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openxmlformats.org/package/2006/relationships/meatadata/core-properties" Target="docProps/core0.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417"/>
  <workbookPr defaultThemeVersion="124226"/>
  <mc:AlternateContent xmlns:mc="http://schemas.openxmlformats.org/markup-compatibility/2006">
    <mc:Choice Requires="x15">
      <x15ac:absPath xmlns:x15ac="http://schemas.microsoft.com/office/spreadsheetml/2010/11/ac" url="https://northlandregionalcouncil.sharepoint.com/sites/dmCME/Reporting/Consent Compliance Monthly Report to Public Website/"/>
    </mc:Choice>
  </mc:AlternateContent>
  <xr:revisionPtr revIDLastSave="0" documentId="8_{9FB229BB-28B3-470E-B72B-897576752095}" xr6:coauthVersionLast="47" xr6:coauthVersionMax="47" xr10:uidLastSave="{00000000-0000-0000-0000-000000000000}"/>
  <bookViews>
    <workbookView xWindow="-120" yWindow="-16320" windowWidth="29040" windowHeight="15720" xr2:uid="{00000000-000D-0000-FFFF-FFFF00000000}"/>
  </bookViews>
  <sheets>
    <sheet name="August 2026" sheetId="66" r:id="rId1"/>
    <sheet name="July 2026" sheetId="65" r:id="rId2"/>
    <sheet name="June 2026" sheetId="64" r:id="rId3"/>
    <sheet name="May 2026" sheetId="63" r:id="rId4"/>
    <sheet name="April 2026" sheetId="62" r:id="rId5"/>
    <sheet name="March 2026" sheetId="61" r:id="rId6"/>
    <sheet name="February 2026" sheetId="60" r:id="rId7"/>
    <sheet name="January 2026" sheetId="59" r:id="rId8"/>
    <sheet name="December 2025" sheetId="58" r:id="rId9"/>
    <sheet name="November 2025" sheetId="57" r:id="rId10"/>
    <sheet name="October 2025" sheetId="56" r:id="rId11"/>
    <sheet name="September 2025" sheetId="55" r:id="rId12"/>
    <sheet name="August 2025" sheetId="54" r:id="rId13"/>
    <sheet name="July 2025" sheetId="53" r:id="rId14"/>
    <sheet name="June 2025" sheetId="52" r:id="rId15"/>
    <sheet name="May 2025" sheetId="51" r:id="rId16"/>
    <sheet name="April 2025" sheetId="50" r:id="rId17"/>
    <sheet name="March 2025" sheetId="49" r:id="rId18"/>
    <sheet name="February 2025" sheetId="48" r:id="rId19"/>
    <sheet name="January 2025" sheetId="47" r:id="rId20"/>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2653" uniqueCount="23459">
  <si>
    <t>Resource Consent Compliance Monitoring 2026 - 2027</t>
  </si>
  <si>
    <t>NRC Consent Monitoring August 2026</t>
  </si>
  <si>
    <r>
      <t xml:space="preserve">*Note:- </t>
    </r>
    <r>
      <rPr>
        <sz val="11"/>
        <rFont val="Calibri"/>
        <family val="2"/>
      </rPr>
      <t>entries without a Compliance Status are either 'Scheduled' or 'In Progress.'</t>
    </r>
  </si>
  <si>
    <t>Regime IRIS ID</t>
  </si>
  <si>
    <t>Regime Name</t>
  </si>
  <si>
    <t>RAIRISID</t>
  </si>
  <si>
    <t>Regime Activity Name</t>
  </si>
  <si>
    <t>Regime Activity Type</t>
  </si>
  <si>
    <t>Observation Date</t>
  </si>
  <si>
    <t>AUT Activity Type</t>
  </si>
  <si>
    <t>Compliance Status</t>
  </si>
  <si>
    <t>Compliance Status Reasoning</t>
  </si>
  <si>
    <t>REG.000399.01</t>
  </si>
  <si>
    <t>Te Whakarongotai Marae Committee</t>
  </si>
  <si>
    <t>ACT.179960</t>
  </si>
  <si>
    <t>WAT - WUR Annual supply data - Te Whakarongotai Marae Committee (Omapere)</t>
  </si>
  <si>
    <t>Other Party Action</t>
  </si>
  <si>
    <t>Water Take</t>
  </si>
  <si>
    <t>Low risk non-compliance</t>
  </si>
  <si>
    <r>
      <rPr>
        <sz val="9.9499999999999993"/>
        <color theme="1"/>
        <rFont val="Calibri"/>
      </rPr>
      <t xml:space="preserve"> 
</t>
    </r>
    <r>
      <rPr>
        <sz val="10"/>
        <color rgb="FF000000"/>
        <rFont val="Arial"/>
      </rPr>
      <t>Exceedances noted and queried.</t>
    </r>
    <r>
      <rPr>
        <sz val="9.9499999999999993"/>
        <color theme="1"/>
        <rFont val="Calibri"/>
      </rPr>
      <t xml:space="preserve">
</t>
    </r>
    <r>
      <rPr>
        <sz val="10"/>
        <color rgb="FF000000"/>
        <rFont val="Arial"/>
      </rPr>
      <t>Not all of the required data has been submitted.
Consent holder has been reminded of the terms of the consent.</t>
    </r>
    <r>
      <rPr>
        <sz val="9.9499999999999993"/>
        <color theme="1"/>
        <rFont val="Calibri"/>
      </rPr>
      <t xml:space="preserve">
 </t>
    </r>
  </si>
  <si>
    <t>REG.000932.01</t>
  </si>
  <si>
    <t>Far North District Council - Kaitaia WWTP</t>
  </si>
  <si>
    <t>ACT.184935</t>
  </si>
  <si>
    <t>WWTP - Quarterly site visit - Far North District Council (Kaitaia)</t>
  </si>
  <si>
    <t>Site Visit</t>
  </si>
  <si>
    <t>Water Discharge</t>
  </si>
  <si>
    <t>Full compliance</t>
  </si>
  <si>
    <t/>
  </si>
  <si>
    <t>ACT.185804</t>
  </si>
  <si>
    <t>WWTP - Monthly supply data - Far North District Council (Kaitaia)</t>
  </si>
  <si>
    <r>
      <rPr>
        <sz val="9.9499999999999993"/>
        <color theme="1"/>
        <rFont val="Calibri"/>
      </rPr>
      <t xml:space="preserve"> 
</t>
    </r>
    <r>
      <rPr>
        <sz val="10"/>
        <color rgb="FF000000"/>
        <rFont val="Arial"/>
      </rPr>
      <t>Missing rainfall data. Issue with SCADA parameter which is being investigated. Will request update. </t>
    </r>
    <r>
      <rPr>
        <sz val="9.9499999999999993"/>
        <color theme="1"/>
        <rFont val="Calibri"/>
      </rPr>
      <t xml:space="preserve">
 </t>
    </r>
  </si>
  <si>
    <t>ACT.187010</t>
  </si>
  <si>
    <t>Moderate non-compliance</t>
  </si>
  <si>
    <r>
      <rPr>
        <sz val="9.9499999999999993"/>
        <color theme="1"/>
        <rFont val="Calibri"/>
      </rPr>
      <t xml:space="preserve"> 
</t>
    </r>
    <r>
      <rPr>
        <sz val="10"/>
        <color rgb="FF000000"/>
        <rFont val="Arial"/>
      </rPr>
      <t>No rainfall data and no sample results provided for July. Follow up with consent holder. </t>
    </r>
    <r>
      <rPr>
        <sz val="9.9499999999999993"/>
        <color theme="1"/>
        <rFont val="Calibri"/>
      </rPr>
      <t xml:space="preserve">
 </t>
    </r>
  </si>
  <si>
    <t>ACT.187276</t>
  </si>
  <si>
    <t>WWTP - Supply data - Far North District Council (Kaitaia)</t>
  </si>
  <si>
    <r>
      <rPr>
        <sz val="9.9499999999999993"/>
        <color theme="1"/>
        <rFont val="Calibri"/>
      </rPr>
      <t xml:space="preserve"> 
</t>
    </r>
    <r>
      <rPr>
        <sz val="10"/>
        <color rgb="FF000000"/>
        <rFont val="Arial"/>
      </rPr>
      <t>Updated Management Plan received after required timeframe. No impact.</t>
    </r>
    <r>
      <rPr>
        <sz val="9.9499999999999993"/>
        <color theme="1"/>
        <rFont val="Calibri"/>
      </rPr>
      <t xml:space="preserve">
 </t>
    </r>
  </si>
  <si>
    <t>REG.001108.01</t>
  </si>
  <si>
    <t>Far North District Council - Paihia WWTP</t>
  </si>
  <si>
    <t>ACT.185816</t>
  </si>
  <si>
    <t>WWTP - Monthly supply data - Far North District Council (Paihia)</t>
  </si>
  <si>
    <r>
      <rPr>
        <sz val="9.9499999999999993"/>
        <color theme="1"/>
        <rFont val="Calibri"/>
      </rPr>
      <t xml:space="preserve"> 
</t>
    </r>
    <r>
      <rPr>
        <sz val="10"/>
        <color rgb="FF000000"/>
        <rFont val="Arial"/>
      </rPr>
      <t>Missing inflow data and some sample results. Inflow meter installation is in progress.</t>
    </r>
    <r>
      <rPr>
        <sz val="9.9499999999999993"/>
        <color theme="1"/>
        <rFont val="Calibri"/>
      </rPr>
      <t xml:space="preserve">
 </t>
    </r>
  </si>
  <si>
    <t>ACT.187018</t>
  </si>
  <si>
    <r>
      <rPr>
        <sz val="9.9499999999999993"/>
        <color theme="1"/>
        <rFont val="Calibri"/>
      </rPr>
      <t xml:space="preserve"> 
</t>
    </r>
    <r>
      <rPr>
        <sz val="10"/>
        <color rgb="FF000000"/>
        <rFont val="Arial"/>
      </rPr>
      <t>Missing inflow data and total ammoniacal nitrogen exceeds consent limits for the 50th and 90th percentile. Consent holder following up. </t>
    </r>
    <r>
      <rPr>
        <sz val="9.9499999999999993"/>
        <color theme="1"/>
        <rFont val="Calibri"/>
      </rPr>
      <t xml:space="preserve">
 </t>
    </r>
  </si>
  <si>
    <t>ACT.187478</t>
  </si>
  <si>
    <t>WWTP - Notification - Far North District Council (Paihia)</t>
  </si>
  <si>
    <r>
      <rPr>
        <sz val="9.9499999999999993"/>
        <color theme="1"/>
        <rFont val="Calibri"/>
      </rPr>
      <t xml:space="preserve"> 
</t>
    </r>
    <r>
      <rPr>
        <sz val="10"/>
        <color rgb="FF000000"/>
        <rFont val="Arial"/>
      </rPr>
      <t>Notification of sewage spill received. The discharge was not authorised under the consent. Mitigation steps undertaken. No further action required. </t>
    </r>
    <r>
      <rPr>
        <sz val="9.9499999999999993"/>
        <color theme="1"/>
        <rFont val="Calibri"/>
      </rPr>
      <t xml:space="preserve">
 </t>
    </r>
  </si>
  <si>
    <t>REG.001168.01</t>
  </si>
  <si>
    <t>Far North District Council - Kawakawa WWTP</t>
  </si>
  <si>
    <t>ACT.185799</t>
  </si>
  <si>
    <t>WWTP - Monthly supply data - Far North District Council (Kawakawa)</t>
  </si>
  <si>
    <r>
      <rPr>
        <sz val="9.9499999999999993"/>
        <color theme="1"/>
        <rFont val="Calibri"/>
      </rPr>
      <t xml:space="preserve"> 
</t>
    </r>
    <r>
      <rPr>
        <sz val="10"/>
        <color rgb="FF000000"/>
        <rFont val="Arial"/>
      </rPr>
      <t>E.coli and TSS levels exceed 90th percentile limits. Downstream E.coli concentrations are substantially elevated compared with upstream levels. Following up with consent holder. </t>
    </r>
    <r>
      <rPr>
        <sz val="9.9499999999999993"/>
        <color theme="1"/>
        <rFont val="Calibri"/>
      </rPr>
      <t xml:space="preserve">
 </t>
    </r>
  </si>
  <si>
    <t>ACT.187008</t>
  </si>
  <si>
    <r>
      <rPr>
        <sz val="9.9499999999999993"/>
        <color theme="1"/>
        <rFont val="Calibri"/>
      </rPr>
      <t xml:space="preserve"> 
</t>
    </r>
    <r>
      <rPr>
        <sz val="10"/>
        <color rgb="FF000000"/>
        <rFont val="Arial"/>
      </rPr>
      <t>Sample results exceed consent limits. Improvement from last month noted. CH advised.</t>
    </r>
    <r>
      <rPr>
        <sz val="9.9499999999999993"/>
        <color theme="1"/>
        <rFont val="Calibri"/>
      </rPr>
      <t xml:space="preserve">
 </t>
    </r>
  </si>
  <si>
    <t>REG.001725.01</t>
  </si>
  <si>
    <t>Whangarei District Council - Whau Valley Dam</t>
  </si>
  <si>
    <t>ACT.181296</t>
  </si>
  <si>
    <t>STR - Annual supply data - WDC Whau Valley dam (Whangarei)</t>
  </si>
  <si>
    <t>Water Permit</t>
  </si>
  <si>
    <t>REG.001777.01</t>
  </si>
  <si>
    <t>Chappell S M, Toohill T E, Matson B K and L M</t>
  </si>
  <si>
    <t>ACT.179640</t>
  </si>
  <si>
    <t>WAT - Annual supply data WUR - Chappell S M &amp; Others (Maungatapere)</t>
  </si>
  <si>
    <t>REG.001872.01</t>
  </si>
  <si>
    <t>Milton Coombe Property Limited</t>
  </si>
  <si>
    <t>ACT.180095</t>
  </si>
  <si>
    <t>WAT - WUR Annual supply data - Milton Coombe Property Ltd (Kamo)</t>
  </si>
  <si>
    <t>REG.001999.01</t>
  </si>
  <si>
    <t>Whangarei District Council - Dam &amp; water take, Takahiwai Stream</t>
  </si>
  <si>
    <t>ACT.181279</t>
  </si>
  <si>
    <t>STR - Annual supply data - WDC (Takahiwai Dam)</t>
  </si>
  <si>
    <t>REG.001999.03</t>
  </si>
  <si>
    <t>Whangarei District Council - Dam for public water supply</t>
  </si>
  <si>
    <t>ACT.181280</t>
  </si>
  <si>
    <t>STR - Annual administration - WDC Takahiwai dam (Takahiwai)</t>
  </si>
  <si>
    <t>Office Assessment / Administration</t>
  </si>
  <si>
    <t>REG.002005.02</t>
  </si>
  <si>
    <t>Blue Chip Quarries Limited</t>
  </si>
  <si>
    <t>ACT.181520</t>
  </si>
  <si>
    <t>QRE - annual site visit - Blue Chip Quarries Ltd (Waipu)</t>
  </si>
  <si>
    <t>Land Use Consent</t>
  </si>
  <si>
    <r>
      <rPr>
        <sz val="9.9499999999999993"/>
        <color theme="1"/>
        <rFont val="Calibri"/>
      </rPr>
      <t xml:space="preserve"> 
</t>
    </r>
    <r>
      <rPr>
        <sz val="10"/>
        <color rgb="FF000000"/>
        <rFont val="Arial"/>
      </rPr>
      <t>Non-compliance with visual assessment of resource consent conditions. Overburden areas not covered in the required timeframe. SW is discharging from an area without prior treatment. Enforcement action taken.</t>
    </r>
    <r>
      <rPr>
        <sz val="9.9499999999999993"/>
        <color theme="1"/>
        <rFont val="Calibri"/>
      </rPr>
      <t xml:space="preserve">
 </t>
    </r>
  </si>
  <si>
    <t>REG.002094.01</t>
  </si>
  <si>
    <t>Charlton Z E</t>
  </si>
  <si>
    <t>ACT.180837</t>
  </si>
  <si>
    <t>WAT - Annual supply data WUR - Charlton Z E (Glenbervie)</t>
  </si>
  <si>
    <t>REG.002095.01</t>
  </si>
  <si>
    <t>Colin Simpson Limited</t>
  </si>
  <si>
    <t>ACT.175734</t>
  </si>
  <si>
    <t>WAT - IRR Annual notice of irrigation - Colin Simpson Limited (Hikurangi)</t>
  </si>
  <si>
    <r>
      <rPr>
        <sz val="9.9499999999999993"/>
        <color theme="1"/>
        <rFont val="Calibri"/>
      </rPr>
      <t xml:space="preserve"> 
</t>
    </r>
    <r>
      <rPr>
        <sz val="10"/>
        <color rgb="FF000000"/>
        <rFont val="Arial"/>
      </rPr>
      <t>Not notified within required period. CH reminded of requirement. No further action required.</t>
    </r>
    <r>
      <rPr>
        <sz val="9.9499999999999993"/>
        <color theme="1"/>
        <rFont val="Calibri"/>
      </rPr>
      <t xml:space="preserve">
 </t>
    </r>
  </si>
  <si>
    <t>REG.002167.02</t>
  </si>
  <si>
    <t>FDE 7060 Discharge farm dairy effluent at Hikurangi</t>
  </si>
  <si>
    <t>ACT.182528</t>
  </si>
  <si>
    <t>FDE 7060 - Annual site visit - Imeson J (Hikurangi)</t>
  </si>
  <si>
    <t>REG.002312.01</t>
  </si>
  <si>
    <t>Te Kihi Trust, Doubtless Trust and Vendt D P &amp; P D</t>
  </si>
  <si>
    <t>ACT.175961</t>
  </si>
  <si>
    <t>WAT - WUR Annual supply data - Te Kihi Trust &amp; Others (Maungatapere)</t>
  </si>
  <si>
    <t>Records supplied late. No impact. Consent Holder reminded of requirement.</t>
  </si>
  <si>
    <t>REG.002344.01</t>
  </si>
  <si>
    <t>Mangawhai Golf Club Incorporated</t>
  </si>
  <si>
    <t>ACT.180678</t>
  </si>
  <si>
    <t>WAT - Annual supply data WUR - Mangawhai Golf Club Inc (Mangawhai)</t>
  </si>
  <si>
    <t>ACT.185091</t>
  </si>
  <si>
    <t>WAT - TEL Request telemetry be installed - Mangawhai Golf Club Inc</t>
  </si>
  <si>
    <t>REG.002361.01</t>
  </si>
  <si>
    <t>Savey Investments Limited</t>
  </si>
  <si>
    <t>ACT.179325</t>
  </si>
  <si>
    <t>WAT - Annual supply data WUR - Savey Investments Ltd (Maungakaramea)</t>
  </si>
  <si>
    <t>REG.002417.01</t>
  </si>
  <si>
    <t>Far North District Council - Kaikohe WWTP</t>
  </si>
  <si>
    <t>ACT.185774</t>
  </si>
  <si>
    <t>WWTP - Monthly supply data - Far North District Council (Kaikohe)</t>
  </si>
  <si>
    <r>
      <rPr>
        <sz val="9.9499999999999993"/>
        <color theme="1"/>
        <rFont val="Calibri"/>
      </rPr>
      <t xml:space="preserve"> 
</t>
    </r>
    <r>
      <rPr>
        <sz val="10"/>
        <color rgb="FF000000"/>
        <rFont val="Arial"/>
      </rPr>
      <t>Self-monitoring not being undertaken in accordance with Schedule 1. Telemetry installation due in July, which will resolve this. </t>
    </r>
    <r>
      <rPr>
        <sz val="9.9499999999999993"/>
        <color theme="1"/>
        <rFont val="Calibri"/>
      </rPr>
      <t xml:space="preserve">
 </t>
    </r>
  </si>
  <si>
    <t>ACT.186751</t>
  </si>
  <si>
    <r>
      <rPr>
        <sz val="9.9499999999999993"/>
        <color theme="1"/>
        <rFont val="Calibri"/>
      </rPr>
      <t xml:space="preserve"> 
</t>
    </r>
    <r>
      <rPr>
        <sz val="10"/>
        <color rgb="FF000000"/>
        <rFont val="Arial"/>
      </rPr>
      <t>Self-monitoring not being undertaken in accordance with Schedule 1. Follow up with consent holder. </t>
    </r>
    <r>
      <rPr>
        <sz val="9.9499999999999993"/>
        <color theme="1"/>
        <rFont val="Calibri"/>
      </rPr>
      <t xml:space="preserve">
 </t>
    </r>
  </si>
  <si>
    <t>ACT.187458</t>
  </si>
  <si>
    <t>WWTP - Notification - Far North District Council (Kaikohe)</t>
  </si>
  <si>
    <r>
      <rPr>
        <sz val="9.9499999999999993"/>
        <color theme="1"/>
        <rFont val="Calibri"/>
      </rPr>
      <t xml:space="preserve"> 
</t>
    </r>
    <r>
      <rPr>
        <sz val="10"/>
        <color rgb="FF000000"/>
        <rFont val="Arial"/>
      </rPr>
      <t>The discharge was not authorised under the consent, despite notification being made in accordance with consent conditions. Remedial actions were undertaken to contain and disinfect the spill. No other action is required.</t>
    </r>
    <r>
      <rPr>
        <sz val="9.9499999999999993"/>
        <color theme="1"/>
        <rFont val="Calibri"/>
      </rPr>
      <t xml:space="preserve">
 </t>
    </r>
  </si>
  <si>
    <t>REG.002576.01</t>
  </si>
  <si>
    <t>Whangarei District Council - Ngunguru WWTP</t>
  </si>
  <si>
    <t>ACT.183856</t>
  </si>
  <si>
    <t>WWTP - Quarterly supply data tradewaste - WDC (Ngunguru)</t>
  </si>
  <si>
    <r>
      <rPr>
        <sz val="9.9499999999999993"/>
        <color theme="1"/>
        <rFont val="Calibri"/>
      </rPr>
      <t xml:space="preserve"> 
</t>
    </r>
    <r>
      <rPr>
        <sz val="10"/>
        <color rgb="FF000000"/>
        <rFont val="Arial"/>
      </rPr>
      <t>Report sent in late. No impact. No action required.</t>
    </r>
    <r>
      <rPr>
        <sz val="9.9499999999999993"/>
        <color theme="1"/>
        <rFont val="Calibri"/>
      </rPr>
      <t xml:space="preserve">
 </t>
    </r>
  </si>
  <si>
    <t>ACT.185572</t>
  </si>
  <si>
    <t>WWTP - Quarterly site visit - WDC (Ngunguru)</t>
  </si>
  <si>
    <t>Air Discharge</t>
  </si>
  <si>
    <t>REG.002577.01</t>
  </si>
  <si>
    <t>Far North District Council - Rawene WWTP</t>
  </si>
  <si>
    <t>ACT.185810</t>
  </si>
  <si>
    <t>WWTP - Monthly supply data - Far North District Council (Rawene)</t>
  </si>
  <si>
    <r>
      <rPr>
        <sz val="9.9499999999999993"/>
        <color theme="1"/>
        <rFont val="Calibri"/>
      </rPr>
      <t xml:space="preserve"> 
</t>
    </r>
    <r>
      <rPr>
        <sz val="10"/>
        <color rgb="FF000000"/>
        <rFont val="Arial"/>
      </rPr>
      <t>Faecal coliforms exceed 90th percentile consent limit. Results improving. Electro Coagulation treatment installed but not yet in operation. </t>
    </r>
    <r>
      <rPr>
        <sz val="9.9499999999999993"/>
        <color theme="1"/>
        <rFont val="Calibri"/>
      </rPr>
      <t xml:space="preserve">
 </t>
    </r>
  </si>
  <si>
    <t>ACT.187014</t>
  </si>
  <si>
    <r>
      <rPr>
        <sz val="9.9499999999999993"/>
        <color theme="1"/>
        <rFont val="Calibri"/>
      </rPr>
      <t xml:space="preserve"> 
</t>
    </r>
    <r>
      <rPr>
        <sz val="10"/>
        <color rgb="FF000000"/>
        <rFont val="Arial"/>
      </rPr>
      <t>Faecal coliforms exceed 90th percentile consent limit. Results improving. </t>
    </r>
    <r>
      <rPr>
        <sz val="9.9499999999999993"/>
        <color theme="1"/>
        <rFont val="Calibri"/>
      </rPr>
      <t xml:space="preserve">
 </t>
    </r>
  </si>
  <si>
    <t>REG.002635.01</t>
  </si>
  <si>
    <t>Far North District Council - Rangiputa WWTP</t>
  </si>
  <si>
    <t>ACT.185817</t>
  </si>
  <si>
    <t>WWTP - Monthly supply data - Far North District Council (Rangiputa)</t>
  </si>
  <si>
    <t>Land Discharge</t>
  </si>
  <si>
    <t>ACT.187019</t>
  </si>
  <si>
    <t>REG.002667.01</t>
  </si>
  <si>
    <t>Far North District Council - Opononi WWTP</t>
  </si>
  <si>
    <t>ACT.185808</t>
  </si>
  <si>
    <t>WWTP - Monthly supply data - Far North District Council (Opononi)</t>
  </si>
  <si>
    <t>Coastal Discharge</t>
  </si>
  <si>
    <r>
      <rPr>
        <sz val="9.9499999999999993"/>
        <color theme="1"/>
        <rFont val="Calibri"/>
      </rPr>
      <t xml:space="preserve"> 
</t>
    </r>
    <r>
      <rPr>
        <sz val="10"/>
        <color rgb="FF000000"/>
        <rFont val="Arial"/>
      </rPr>
      <t>TSS, ammoniacal nitrogen and BOD exceed consent limits. Further treatment upgrades planned. Abatement notice in effect. </t>
    </r>
    <r>
      <rPr>
        <sz val="9.9499999999999993"/>
        <color theme="1"/>
        <rFont val="Calibri"/>
      </rPr>
      <t xml:space="preserve">
 </t>
    </r>
  </si>
  <si>
    <t>ACT.187012</t>
  </si>
  <si>
    <r>
      <rPr>
        <sz val="9.9499999999999993"/>
        <color theme="1"/>
        <rFont val="Calibri"/>
      </rPr>
      <t xml:space="preserve"> 
</t>
    </r>
    <r>
      <rPr>
        <sz val="10"/>
        <color rgb="FF000000"/>
        <rFont val="Arial"/>
      </rPr>
      <t>TSS exceeds consent limits. Further treatment upgrades planned. Abatement notice in effect. </t>
    </r>
    <r>
      <rPr>
        <sz val="9.9499999999999993"/>
        <color theme="1"/>
        <rFont val="Calibri"/>
      </rPr>
      <t xml:space="preserve">
 </t>
    </r>
  </si>
  <si>
    <t>REG.002724.01</t>
  </si>
  <si>
    <t>Ota Point Effluent Society Incorporated</t>
  </si>
  <si>
    <t>ACT.186784</t>
  </si>
  <si>
    <t>DIW - Monthly supply data - Ota Point Effluent Society Inc (Whangaroa)</t>
  </si>
  <si>
    <t>REG.003352.02</t>
  </si>
  <si>
    <t>Bells Produce Limited</t>
  </si>
  <si>
    <t>ACT.179380</t>
  </si>
  <si>
    <t>WAT - Annual supply data WUR - Bells Produce Ltd (Wainui Junction)</t>
  </si>
  <si>
    <t>REG.003372.01</t>
  </si>
  <si>
    <t>Hayward Family Trust</t>
  </si>
  <si>
    <t>ACT.176905</t>
  </si>
  <si>
    <t>WAT - WUR Annual supply data - Hayward Family Trust (Kaitaia)</t>
  </si>
  <si>
    <t>REG.003606.02</t>
  </si>
  <si>
    <t>Te Runanga o Ngaitakoto Custodian Trustee Limited</t>
  </si>
  <si>
    <t>ACT.180638</t>
  </si>
  <si>
    <t>DIL - Annual supply data - Te Runanga o Ngaitakoto Custodian Trustee Ltd (Waipapakauri)</t>
  </si>
  <si>
    <r>
      <rPr>
        <sz val="9.9499999999999993"/>
        <color theme="1"/>
        <rFont val="Calibri"/>
      </rPr>
      <t xml:space="preserve"> 
</t>
    </r>
    <r>
      <rPr>
        <sz val="10"/>
        <color rgb="FF000000"/>
        <rFont val="Arial"/>
      </rPr>
      <t>Data not supplied- CH contacted to supply data</t>
    </r>
    <r>
      <rPr>
        <sz val="9.9499999999999993"/>
        <color theme="1"/>
        <rFont val="Calibri"/>
      </rPr>
      <t xml:space="preserve">
 </t>
    </r>
  </si>
  <si>
    <t>REG.003775.01</t>
  </si>
  <si>
    <t>Far North District Council - Ahipara WWTP</t>
  </si>
  <si>
    <t>ACT.185800</t>
  </si>
  <si>
    <t>WWTP - Monthly supply data - Far North District Council (Ahipara)</t>
  </si>
  <si>
    <t>ACT.187009</t>
  </si>
  <si>
    <t>REG.003796.01</t>
  </si>
  <si>
    <t>Doubtless Bay Water Supply Co Limited</t>
  </si>
  <si>
    <t>ACT.179866</t>
  </si>
  <si>
    <t>WAT - WUR Annual supply data - Doubtless Bay Water Supply Co Ltd (Taipa)</t>
  </si>
  <si>
    <r>
      <rPr>
        <sz val="9.9499999999999993"/>
        <color theme="1"/>
        <rFont val="Calibri"/>
      </rPr>
      <t xml:space="preserve"> 
</t>
    </r>
    <r>
      <rPr>
        <sz val="10"/>
        <color rgb="FF000000"/>
        <rFont val="Arial"/>
      </rPr>
      <t>Exceedances noted and queried.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REG.003839.01</t>
  </si>
  <si>
    <t>Far North District Council - Kohukohu WWTP</t>
  </si>
  <si>
    <t>ACT.185805</t>
  </si>
  <si>
    <t>WWTP - Monthly supply data - Far North District Council (Kohukohu)</t>
  </si>
  <si>
    <r>
      <rPr>
        <sz val="9.9499999999999993"/>
        <color theme="1"/>
        <rFont val="Calibri"/>
      </rPr>
      <t xml:space="preserve"> 
</t>
    </r>
    <r>
      <rPr>
        <sz val="10"/>
        <color rgb="FF000000"/>
        <rFont val="Arial"/>
      </rPr>
      <t>Discharge records show multiple exceedances during reporting period. Faecal coliforms and total ammoniacal nitrogen exceed consent limits. Consent Holder currently investigating solutions.</t>
    </r>
    <r>
      <rPr>
        <sz val="9.9499999999999993"/>
        <color theme="1"/>
        <rFont val="Calibri"/>
      </rPr>
      <t xml:space="preserve">
 </t>
    </r>
  </si>
  <si>
    <t>ACT.187011</t>
  </si>
  <si>
    <t>REG.003986.01</t>
  </si>
  <si>
    <t>Gillette J E T/A Glencora Orchard</t>
  </si>
  <si>
    <t>ACT.179643</t>
  </si>
  <si>
    <t>WAT - WUR Annual supply data - - Gillette J E (Peria)</t>
  </si>
  <si>
    <r>
      <rPr>
        <sz val="9.9499999999999993"/>
        <color theme="1"/>
        <rFont val="Calibri"/>
      </rPr>
      <t xml:space="preserve"> 
</t>
    </r>
    <r>
      <rPr>
        <sz val="10"/>
        <color rgb="FF000000"/>
        <rFont val="Arial"/>
      </rPr>
      <t>Not all of the required data has been submitted.
Consent holder is aware/has been reminded of the terms of the consent.</t>
    </r>
    <r>
      <rPr>
        <sz val="9.9499999999999993"/>
        <color theme="1"/>
        <rFont val="Calibri"/>
      </rPr>
      <t xml:space="preserve">
 </t>
    </r>
  </si>
  <si>
    <t>REG.004007.01</t>
  </si>
  <si>
    <t>Far North District Council - Taipa WWTP</t>
  </si>
  <si>
    <t>ACT.185516</t>
  </si>
  <si>
    <t>WWTP - Quarterly site visit - Far North District Council (Taipa)</t>
  </si>
  <si>
    <r>
      <rPr>
        <sz val="9.9499999999999993"/>
        <color theme="1"/>
        <rFont val="Calibri"/>
      </rPr>
      <t xml:space="preserve"> 
</t>
    </r>
    <r>
      <rPr>
        <sz val="10"/>
        <color rgb="FF000000"/>
        <rFont val="Arial"/>
      </rPr>
      <t>Sampling exceeds consent limits for total nitrogen and minor exceedance for faecal coliforms. Follow up with consent older. </t>
    </r>
    <r>
      <rPr>
        <sz val="9.9499999999999993"/>
        <color theme="1"/>
        <rFont val="Calibri"/>
      </rPr>
      <t xml:space="preserve">
</t>
    </r>
    <r>
      <rPr>
        <sz val="10"/>
        <color rgb="FF000000"/>
        <rFont val="Arial"/>
      </rPr>
      <t> </t>
    </r>
    <r>
      <rPr>
        <sz val="9.9499999999999993"/>
        <color theme="1"/>
        <rFont val="Calibri"/>
      </rPr>
      <t xml:space="preserve">
 </t>
    </r>
  </si>
  <si>
    <t>ACT.185819</t>
  </si>
  <si>
    <t>WWTP - Monthly supply data - Far North District Council (Taipa)</t>
  </si>
  <si>
    <r>
      <rPr>
        <sz val="9.9499999999999993"/>
        <color theme="1"/>
        <rFont val="Calibri"/>
      </rPr>
      <t xml:space="preserve"> 
</t>
    </r>
    <r>
      <rPr>
        <sz val="10"/>
        <color rgb="FF000000"/>
        <rFont val="Arial"/>
      </rPr>
      <t>Total nitrogen exceeds consent limits. Desludging project commencing, which will ameliorate. </t>
    </r>
    <r>
      <rPr>
        <sz val="9.9499999999999993"/>
        <color theme="1"/>
        <rFont val="Calibri"/>
      </rPr>
      <t xml:space="preserve">
 </t>
    </r>
  </si>
  <si>
    <t>ACT.187020</t>
  </si>
  <si>
    <t>REG.004111.01</t>
  </si>
  <si>
    <t>Far North District Council - Kerikeri WWTP</t>
  </si>
  <si>
    <t>ACT.185815</t>
  </si>
  <si>
    <t>WWTP - Monthly supply data - Far North District Council (Kerikeri)</t>
  </si>
  <si>
    <t>ACT.187017</t>
  </si>
  <si>
    <t>REG.004204.01</t>
  </si>
  <si>
    <t>Fonterra Limited - Maungaturoto Site</t>
  </si>
  <si>
    <t>ACT.186748</t>
  </si>
  <si>
    <t>DIW - Monthly supply data - Fonterra Ltd (Maungaturoto)</t>
  </si>
  <si>
    <t>REG.004224.03</t>
  </si>
  <si>
    <t>Taupo Bay Camping Ground (2007) Limited</t>
  </si>
  <si>
    <t>ACT.179379</t>
  </si>
  <si>
    <t>WAT - WUR Annual supply data - Taupo Bay Camping Ground (2007) Ltd (Taupo Bay)</t>
  </si>
  <si>
    <r>
      <rPr>
        <sz val="9.9499999999999993"/>
        <color theme="1"/>
        <rFont val="Calibri"/>
      </rPr>
      <t xml:space="preserve"> 
</t>
    </r>
    <r>
      <rPr>
        <sz val="10"/>
        <color rgb="FF000000"/>
        <rFont val="Arial"/>
      </rPr>
      <t>Not all of the required data has been submitted. Missing data requested.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REG.004318.03</t>
  </si>
  <si>
    <t>Kauri Coast Holiday Park</t>
  </si>
  <si>
    <t>ACT.182566</t>
  </si>
  <si>
    <t>WAT - WUR Annual supply data - Kauri Coast Holiday Park (Whatoro)</t>
  </si>
  <si>
    <t>REG.004373.01</t>
  </si>
  <si>
    <t>Fonterra Limited - Kauri Site</t>
  </si>
  <si>
    <t>ACT.180586</t>
  </si>
  <si>
    <t>DIL - Annual supply data - Fonterra Ltd (Kauri)</t>
  </si>
  <si>
    <t>ACT.186874</t>
  </si>
  <si>
    <t>DIL - Monthly supply data - Fonterra Ltd (Kauri)</t>
  </si>
  <si>
    <t>ACT.187730</t>
  </si>
  <si>
    <t>DIL - Annual soil monitoring report - Fonterra (Kauri)</t>
  </si>
  <si>
    <t>REG.004373.03</t>
  </si>
  <si>
    <t>ACT.186877</t>
  </si>
  <si>
    <t>DIW - Monthly supply data - Fonterra Ltd (Kauri)</t>
  </si>
  <si>
    <t>REG.004373.05</t>
  </si>
  <si>
    <t>ACT.180594</t>
  </si>
  <si>
    <t>AIR - Annual supply data - Fonterra Ltd (Kauri)</t>
  </si>
  <si>
    <t>REG.004373.09</t>
  </si>
  <si>
    <t>Fonterra Limited - Kauri Site disposal field</t>
  </si>
  <si>
    <t>ACT.179598</t>
  </si>
  <si>
    <t>DIL - Annual site visit - Fonterra Ltd (Kauri)</t>
  </si>
  <si>
    <t>ACT.180589</t>
  </si>
  <si>
    <t>REG.004373.16</t>
  </si>
  <si>
    <t>ACT.180595</t>
  </si>
  <si>
    <t>DIW - Annual supply data - Fonterra Ltd (Kauri)</t>
  </si>
  <si>
    <t>ACT.186881</t>
  </si>
  <si>
    <t>REG.004373.18</t>
  </si>
  <si>
    <t>ACT.173749</t>
  </si>
  <si>
    <t>DIL - 2 yearly site visit - Fonterra Ltd (Kauri)</t>
  </si>
  <si>
    <t>REG.004373.19</t>
  </si>
  <si>
    <t>ACT.180587</t>
  </si>
  <si>
    <t>ACT.186883</t>
  </si>
  <si>
    <t>REG.004387.01</t>
  </si>
  <si>
    <t>Mangawhai Beach Hideaway Park</t>
  </si>
  <si>
    <t>ACT.179613</t>
  </si>
  <si>
    <t>WAT - Annual supply data WUR - Mangawhai Beach Hideaway Park (Mangawhai)</t>
  </si>
  <si>
    <r>
      <rPr>
        <sz val="9.9499999999999993"/>
        <color theme="1"/>
        <rFont val="Calibri"/>
      </rPr>
      <t xml:space="preserve"> 
</t>
    </r>
    <r>
      <rPr>
        <sz val="10"/>
        <color rgb="FF000000"/>
        <rFont val="Arial"/>
      </rPr>
      <t>Not all of the required data has been submitted.
Consent holder is aware/has been reminded of the terms of the consent.
 </t>
    </r>
    <r>
      <rPr>
        <sz val="9.9499999999999993"/>
        <color theme="1"/>
        <rFont val="Calibri"/>
      </rPr>
      <t xml:space="preserve">
 </t>
    </r>
  </si>
  <si>
    <t>REG.004480.01</t>
  </si>
  <si>
    <t>McIntosh J C</t>
  </si>
  <si>
    <t>ACT.179532</t>
  </si>
  <si>
    <t>WAT - WUR Annual supply data - McIntosh J C &amp; H J (Kamo)</t>
  </si>
  <si>
    <t>REG.004499.01</t>
  </si>
  <si>
    <t>Parkgard Growers Limited</t>
  </si>
  <si>
    <t>ACT.180237</t>
  </si>
  <si>
    <t>WAT - WUR Annual supply data - Parkgard Growers Ltd (Kamo)</t>
  </si>
  <si>
    <t>REG.004509.01</t>
  </si>
  <si>
    <t>Whangarei District Council - Waipu WWTP</t>
  </si>
  <si>
    <t>ACT.185468</t>
  </si>
  <si>
    <t>WWTP - Quarterly supply data - Whangarei District Council (Waipu)</t>
  </si>
  <si>
    <r>
      <rPr>
        <sz val="9.9499999999999993"/>
        <color theme="1"/>
        <rFont val="Calibri"/>
      </rPr>
      <t xml:space="preserve"> 
</t>
    </r>
    <r>
      <rPr>
        <sz val="10"/>
        <color rgb="FF000000"/>
        <rFont val="Arial"/>
      </rPr>
      <t>Samples missing</t>
    </r>
    <r>
      <rPr>
        <sz val="9.9499999999999993"/>
        <color theme="1"/>
        <rFont val="Calibri"/>
      </rPr>
      <t xml:space="preserve">
</t>
    </r>
    <r>
      <rPr>
        <sz val="10"/>
        <color rgb="FF000000"/>
        <rFont val="Arial"/>
      </rPr>
      <t>Emailed CH requesting missing results.</t>
    </r>
    <r>
      <rPr>
        <sz val="9.9499999999999993"/>
        <color theme="1"/>
        <rFont val="Calibri"/>
      </rPr>
      <t xml:space="preserve">
 </t>
    </r>
  </si>
  <si>
    <t>REG.004550.01</t>
  </si>
  <si>
    <t>Board of Trustees - Hukerenui School</t>
  </si>
  <si>
    <t>ACT.180733</t>
  </si>
  <si>
    <t>DIW - Annual site visit - Hukerenui School BOT (Hukerenui)</t>
  </si>
  <si>
    <t>REG.004564.01</t>
  </si>
  <si>
    <t>MR &amp; NL Taylor Farms Limited</t>
  </si>
  <si>
    <t>ACT.179857</t>
  </si>
  <si>
    <t>WAT - WUR Annual supply data - M R &amp; N L Taylor Farms Ltd (Waiharara)</t>
  </si>
  <si>
    <t>REG.004653.03</t>
  </si>
  <si>
    <t>Kaihu Valley Sawmill Limited</t>
  </si>
  <si>
    <t>ACT.179331</t>
  </si>
  <si>
    <t>WAT - Annual supply data WUR - Kaihu Valley Sawmill Ltd (Maropiu)</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Consent holder is aware/has been reminded of the terms of the consent.
 </t>
    </r>
    <r>
      <rPr>
        <sz val="9.9499999999999993"/>
        <color theme="1"/>
        <rFont val="Calibri"/>
      </rPr>
      <t xml:space="preserve">
 </t>
    </r>
  </si>
  <si>
    <t>REG.004788.01</t>
  </si>
  <si>
    <t>Whangarei District Council - Closed Hikurangi Landfill and Transfer Station</t>
  </si>
  <si>
    <t>ACT.171049</t>
  </si>
  <si>
    <t>DIL - 2 yearly site visit - Whangarei District Council (Hikurangi)</t>
  </si>
  <si>
    <r>
      <rPr>
        <sz val="9.9499999999999993"/>
        <color theme="1"/>
        <rFont val="Calibri"/>
      </rPr>
      <t xml:space="preserve"> 
</t>
    </r>
    <r>
      <rPr>
        <sz val="10"/>
        <color rgb="FF000000"/>
        <rFont val="Arial"/>
      </rPr>
      <t>Surface water samples collected exceeded consent limits. Follow up with consent holder. </t>
    </r>
    <r>
      <rPr>
        <sz val="9.9499999999999993"/>
        <color theme="1"/>
        <rFont val="Calibri"/>
      </rPr>
      <t xml:space="preserve">
 </t>
    </r>
  </si>
  <si>
    <t>REG.004937.01</t>
  </si>
  <si>
    <t>Taipa Area School</t>
  </si>
  <si>
    <t>ACT.185583</t>
  </si>
  <si>
    <t>WAT - Check SOE sampling - Taipa Area School (Taipa)</t>
  </si>
  <si>
    <t>REG.004950.01</t>
  </si>
  <si>
    <t>Whangarei Dry Cleaning Co Limited T/A Far North Apparel Master Limited</t>
  </si>
  <si>
    <t>ACT.183042</t>
  </si>
  <si>
    <t>WAT - WUR Annual supply data - Far North Apparel Master Ltd (Kaikohe)</t>
  </si>
  <si>
    <r>
      <rPr>
        <sz val="9.9499999999999993"/>
        <color theme="1"/>
        <rFont val="Calibri"/>
      </rPr>
      <t xml:space="preserve"> 
</t>
    </r>
    <r>
      <rPr>
        <sz val="10"/>
        <color rgb="FF000000"/>
        <rFont val="Arial"/>
      </rPr>
      <t>Exceedances queried. Awaiting response.</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REG.004964.03</t>
  </si>
  <si>
    <t>Comrie Enterprises Trust, Comrie R A &amp; J M</t>
  </si>
  <si>
    <t>ACT.179375</t>
  </si>
  <si>
    <t>WAT - Annual supply data WUR - Comrie Enterprises Trust &amp; Others (Puhipuhi)</t>
  </si>
  <si>
    <t>REG.004966.01</t>
  </si>
  <si>
    <t>ITR Ag Limited</t>
  </si>
  <si>
    <t>ACT.186483</t>
  </si>
  <si>
    <t>DAM - Quadrennial site visit - ITR Ag Ltd (Ruatangata)</t>
  </si>
  <si>
    <t>REG.005055.32</t>
  </si>
  <si>
    <t>Northport Limited</t>
  </si>
  <si>
    <t>ACT.180275</t>
  </si>
  <si>
    <t>STW - Annual supply data - Northport Ltd (Whangarei)</t>
  </si>
  <si>
    <t>ACT.186656</t>
  </si>
  <si>
    <t>STW - Office Assessment - Review Annual Monitoring Report</t>
  </si>
  <si>
    <t>REG.005079.02</t>
  </si>
  <si>
    <t>DDT Limited and D E Howell Family Trust T/A Phoenix Farms Partnership</t>
  </si>
  <si>
    <t>ACT.187421</t>
  </si>
  <si>
    <t>DAM - Ann supply data - DDT Ltd &amp; DE Holwell Family Trust T/A Phoenix Farms Partnership (Whareora)</t>
  </si>
  <si>
    <t>REG.005099.01</t>
  </si>
  <si>
    <t>Koenendale Sands 2010 Limited</t>
  </si>
  <si>
    <t>ACT.180306</t>
  </si>
  <si>
    <t>WAT - Annual supply data WUR - Koenendale Sands 2010 Ltd (Ruakaka)</t>
  </si>
  <si>
    <t>REG.005509.01</t>
  </si>
  <si>
    <t>Edwards J</t>
  </si>
  <si>
    <t>ACT.158301</t>
  </si>
  <si>
    <t>STR - 3 yearly site visit - Edwards J (Tapu Point)</t>
  </si>
  <si>
    <t>Coastal Permit</t>
  </si>
  <si>
    <t>REG.005513.01</t>
  </si>
  <si>
    <t>Bayly R</t>
  </si>
  <si>
    <t>ACT.178902</t>
  </si>
  <si>
    <t>STR - 3 yearly site visit - Bayly R (Wairoa Bay)</t>
  </si>
  <si>
    <t>REG.005513.02</t>
  </si>
  <si>
    <t>ACT.178901</t>
  </si>
  <si>
    <t>STR - 3 yearly site visit - Bayly R (Onewhero Bay)</t>
  </si>
  <si>
    <t>REG.005545.01</t>
  </si>
  <si>
    <t>Far North Trust &amp; Sweetman KL &amp; FA</t>
  </si>
  <si>
    <t>ACT.139007</t>
  </si>
  <si>
    <t>STR - 3 yearly site visit - Far North Trust &amp; Sweetman KL &amp; FA  (Opua)</t>
  </si>
  <si>
    <t>REG.005566.01</t>
  </si>
  <si>
    <t>Waitangi National Trust</t>
  </si>
  <si>
    <t>ACT.162169</t>
  </si>
  <si>
    <t>STR - 3 yearly site visit - Waitangi National Trust (Waitangi River)</t>
  </si>
  <si>
    <t>REG.005572.01</t>
  </si>
  <si>
    <t>Perrit Trust &amp; Farmer D T</t>
  </si>
  <si>
    <t>ACT.162613</t>
  </si>
  <si>
    <t>Supply Engineers Report</t>
  </si>
  <si>
    <t>REG.005612.01</t>
  </si>
  <si>
    <t>Far North Holdings Limited</t>
  </si>
  <si>
    <t>ACT.162927</t>
  </si>
  <si>
    <t>STR - 3 yearly site visit - Far North Holdings Ltd (Rangitane Point)</t>
  </si>
  <si>
    <t>REG.005667.01</t>
  </si>
  <si>
    <t>Far North Holdings Limited - Russell wharf</t>
  </si>
  <si>
    <t>ACT.159687</t>
  </si>
  <si>
    <t>STR - 3 yearly site visit - Far North Holdings Ltd (Russell)</t>
  </si>
  <si>
    <r>
      <rPr>
        <sz val="9.9499999999999993"/>
        <color theme="1"/>
        <rFont val="Calibri"/>
      </rPr>
      <t xml:space="preserve"> 
</t>
    </r>
    <r>
      <rPr>
        <sz val="10"/>
        <color rgb="FF000000"/>
        <rFont val="Arial"/>
      </rPr>
      <t>Corroded fasteners and loose wires. Consent Holder requested to provide and implement remedy options.</t>
    </r>
    <r>
      <rPr>
        <sz val="9.9499999999999993"/>
        <color theme="1"/>
        <rFont val="Calibri"/>
      </rPr>
      <t xml:space="preserve">
 </t>
    </r>
  </si>
  <si>
    <t>REG.005746.01</t>
  </si>
  <si>
    <t>Baxter M A and A L</t>
  </si>
  <si>
    <t>ACT.158082</t>
  </si>
  <si>
    <t>3 yearly site visit - Baxter (Okiato Point)</t>
  </si>
  <si>
    <t>REG.005992.01</t>
  </si>
  <si>
    <t>Top Energy Limited</t>
  </si>
  <si>
    <t>ACT.179126</t>
  </si>
  <si>
    <t>STR - 3 yearly site visit - Top Energy Ltd (Bay of Islands)</t>
  </si>
  <si>
    <t>REG.006097.01</t>
  </si>
  <si>
    <t>Matauwhi Wharf Limited</t>
  </si>
  <si>
    <t>ACT.159703</t>
  </si>
  <si>
    <t>STR - 3 yearly site visit - Matauwhi Wharf Ltd (Russell)</t>
  </si>
  <si>
    <t>REG.006148.01</t>
  </si>
  <si>
    <t>Tompkins C D</t>
  </si>
  <si>
    <t>ACT.165341</t>
  </si>
  <si>
    <t>STR - 3 yearly site visit - Tompkins C D (Hatea River)</t>
  </si>
  <si>
    <t>Significant non compliance</t>
  </si>
  <si>
    <r>
      <rPr>
        <sz val="9.9499999999999993"/>
        <color theme="1"/>
        <rFont val="Calibri"/>
      </rPr>
      <t xml:space="preserve"> 
</t>
    </r>
    <r>
      <rPr>
        <sz val="10"/>
        <color rgb="FF000000"/>
        <rFont val="Arial"/>
      </rPr>
      <t>Ongoing maintenance issues. Following up with consent holder.</t>
    </r>
    <r>
      <rPr>
        <sz val="9.9499999999999993"/>
        <color theme="1"/>
        <rFont val="Calibri"/>
      </rPr>
      <t xml:space="preserve">
 </t>
    </r>
  </si>
  <si>
    <t>REG.006149.01</t>
  </si>
  <si>
    <t>Chegwidden HR</t>
  </si>
  <si>
    <t>ACT.165514</t>
  </si>
  <si>
    <t>STR - 3 yearly site visit - Chegwidden (Riverside Drive)</t>
  </si>
  <si>
    <r>
      <rPr>
        <sz val="9.9499999999999993"/>
        <color theme="1"/>
        <rFont val="Calibri"/>
      </rPr>
      <t xml:space="preserve"> 
</t>
    </r>
    <r>
      <rPr>
        <sz val="10"/>
        <color rgb="FF000000"/>
        <rFont val="Arial"/>
      </rPr>
      <t>Maintenance required. Following up with consent holder</t>
    </r>
    <r>
      <rPr>
        <sz val="9.9499999999999993"/>
        <color theme="1"/>
        <rFont val="Calibri"/>
      </rPr>
      <t xml:space="preserve">
 </t>
    </r>
  </si>
  <si>
    <t>REG.006150.01</t>
  </si>
  <si>
    <t>Smith M A</t>
  </si>
  <si>
    <t>ACT.165518</t>
  </si>
  <si>
    <t>STR - 3 yearly site visit - Smith M A (Hatea River)</t>
  </si>
  <si>
    <t>REG.006151.01</t>
  </si>
  <si>
    <t>Cordiner G W</t>
  </si>
  <si>
    <t>ACT.165519</t>
  </si>
  <si>
    <t>STR - 3 yearly site visit - Cordiner G W (Riverside Drive)</t>
  </si>
  <si>
    <r>
      <rPr>
        <sz val="9.9499999999999993"/>
        <color theme="1"/>
        <rFont val="Calibri"/>
      </rPr>
      <t xml:space="preserve"> 
</t>
    </r>
    <r>
      <rPr>
        <sz val="10"/>
        <color rgb="FF000000"/>
        <rFont val="Arial"/>
      </rPr>
      <t>Maintenance is required for several structural components. Following up with the consent holder to address the matter.</t>
    </r>
    <r>
      <rPr>
        <sz val="9.9499999999999993"/>
        <color theme="1"/>
        <rFont val="Calibri"/>
      </rPr>
      <t xml:space="preserve">
 </t>
    </r>
  </si>
  <si>
    <t>REG.006152.01</t>
  </si>
  <si>
    <t>Gavin I  T</t>
  </si>
  <si>
    <t>ACT.165347</t>
  </si>
  <si>
    <t>STR - 3 yearly site visit - Gavin I T (Riverside Drive)</t>
  </si>
  <si>
    <r>
      <rPr>
        <sz val="9.9499999999999993"/>
        <color theme="1"/>
        <rFont val="Calibri"/>
      </rPr>
      <t xml:space="preserve"> 
</t>
    </r>
    <r>
      <rPr>
        <sz val="10"/>
        <color rgb="FF000000"/>
        <rFont val="Arial"/>
      </rPr>
      <t>Maintenance required for few structural components. Following up with the consent holder to address the matter</t>
    </r>
    <r>
      <rPr>
        <sz val="9.9499999999999993"/>
        <color theme="1"/>
        <rFont val="Calibri"/>
      </rPr>
      <t xml:space="preserve">
 </t>
    </r>
  </si>
  <si>
    <t>REG.006153.01</t>
  </si>
  <si>
    <t>Hautope Trust, Bruce I F, King S R &amp; Rouse J I D</t>
  </si>
  <si>
    <t>ACT.165520</t>
  </si>
  <si>
    <t>STR - 3 yearly site visit - Hautope Trust &amp; Others (Riverside Drive)</t>
  </si>
  <si>
    <t>REG.006154.01</t>
  </si>
  <si>
    <t>ACT.165521</t>
  </si>
  <si>
    <t>STR - 3 yearly site visit - Hautope Trust &amp; Others (Hatea River)</t>
  </si>
  <si>
    <r>
      <rPr>
        <sz val="9.9499999999999993"/>
        <color theme="1"/>
        <rFont val="Calibri"/>
      </rPr>
      <t xml:space="preserve"> 
</t>
    </r>
    <r>
      <rPr>
        <sz val="10"/>
        <color rgb="FF000000"/>
        <rFont val="Arial"/>
      </rPr>
      <t>Maintenance required - structural components. Following up with the consent holder to address the matter.</t>
    </r>
    <r>
      <rPr>
        <sz val="9.9499999999999993"/>
        <color theme="1"/>
        <rFont val="Calibri"/>
      </rPr>
      <t xml:space="preserve">
 </t>
    </r>
  </si>
  <si>
    <t>REG.006155.02</t>
  </si>
  <si>
    <t>Harness J &amp; Estate of JA Wright</t>
  </si>
  <si>
    <t>ACT.165529</t>
  </si>
  <si>
    <t>STR - 3 yearly site visit - Wright J &amp; Harness J (Riverside Drive)</t>
  </si>
  <si>
    <r>
      <rPr>
        <sz val="9.9499999999999993"/>
        <color theme="1"/>
        <rFont val="Calibri"/>
      </rPr>
      <t xml:space="preserve"> 
</t>
    </r>
    <r>
      <rPr>
        <sz val="10"/>
        <color rgb="FF000000"/>
        <rFont val="Arial"/>
      </rPr>
      <t>Structural maintenance is required for specific components. Following up with the consent holder to address the matter.</t>
    </r>
    <r>
      <rPr>
        <sz val="9.9499999999999993"/>
        <color theme="1"/>
        <rFont val="Calibri"/>
      </rPr>
      <t xml:space="preserve">
 </t>
    </r>
  </si>
  <si>
    <t>REG.006156.02</t>
  </si>
  <si>
    <t>Hearn R G</t>
  </si>
  <si>
    <t>ACT.165615</t>
  </si>
  <si>
    <t>STR - 3 yearly site visit - Hearn R G (Riverside Drive)</t>
  </si>
  <si>
    <t>REG.006157.01</t>
  </si>
  <si>
    <t>Calvert D E</t>
  </si>
  <si>
    <t>ACT.165617</t>
  </si>
  <si>
    <t>STR - 3 yearly site visit - Calvert D E (Riverside Drive)</t>
  </si>
  <si>
    <t>REG.006158.01</t>
  </si>
  <si>
    <t>Rielly R J and M J</t>
  </si>
  <si>
    <t>ACT.179022</t>
  </si>
  <si>
    <t>STR - 3 yearly site visit - Rielly R J &amp; M J (Hatea River)</t>
  </si>
  <si>
    <t>REG.006219.01</t>
  </si>
  <si>
    <t>Russell Boating Club Incorporated</t>
  </si>
  <si>
    <t>ACT.158774</t>
  </si>
  <si>
    <t>STR - 3 yearly site visit - Russell Boating Club Inc (Matauwhi Bay)</t>
  </si>
  <si>
    <r>
      <rPr>
        <sz val="9.9499999999999993"/>
        <color theme="1"/>
        <rFont val="Calibri"/>
      </rPr>
      <t xml:space="preserve"> 
</t>
    </r>
    <r>
      <rPr>
        <sz val="10"/>
        <color rgb="FF000000"/>
        <rFont val="Arial"/>
      </rPr>
      <t>Corroded fasteners and hanging wires under structure. Consent holder directed to take remedial action to remedy.</t>
    </r>
    <r>
      <rPr>
        <sz val="9.9499999999999993"/>
        <color theme="1"/>
        <rFont val="Calibri"/>
      </rPr>
      <t xml:space="preserve">
 </t>
    </r>
  </si>
  <si>
    <r>
      <rPr>
        <sz val="9.9499999999999993"/>
        <color theme="1"/>
        <rFont val="Calibri"/>
      </rPr>
      <t xml:space="preserve"> 
</t>
    </r>
    <r>
      <rPr>
        <sz val="10"/>
        <color rgb="FF000000"/>
        <rFont val="Arial"/>
      </rPr>
      <t>Rotten cross beams, corroded fastners, unconsented dinghy rope strung across to shore. Consent Holder directed to take remedial action.</t>
    </r>
    <r>
      <rPr>
        <sz val="9.9499999999999993"/>
        <color theme="1"/>
        <rFont val="Calibri"/>
      </rPr>
      <t xml:space="preserve">
 </t>
    </r>
  </si>
  <si>
    <t>REG.006232.07</t>
  </si>
  <si>
    <t>Otehei Bay Holdings Limited</t>
  </si>
  <si>
    <t>ACT.179092</t>
  </si>
  <si>
    <t>WAT - WUR Annual supply data - Otehei Bay Holdings Ltd (Otehei Bay)</t>
  </si>
  <si>
    <r>
      <rPr>
        <sz val="9.9499999999999993"/>
        <color theme="1"/>
        <rFont val="Calibri"/>
      </rPr>
      <t xml:space="preserve"> 
</t>
    </r>
    <r>
      <rPr>
        <sz val="10"/>
        <color rgb="FF000000"/>
        <rFont val="Arial"/>
      </rPr>
      <t>Not all of the required data has been submitted.
Consent holder has been reminded/is aware of the terms of the consent.</t>
    </r>
    <r>
      <rPr>
        <sz val="9.9499999999999993"/>
        <color theme="1"/>
        <rFont val="Calibri"/>
      </rPr>
      <t xml:space="preserve">
 </t>
    </r>
  </si>
  <si>
    <t>REG.006356.01</t>
  </si>
  <si>
    <t>Farmer D</t>
  </si>
  <si>
    <t>ACT.167324</t>
  </si>
  <si>
    <t>STR - 3 yearly site visit - Farmer D (Taurikura Bay)</t>
  </si>
  <si>
    <r>
      <rPr>
        <sz val="9.9499999999999993"/>
        <color theme="1"/>
        <rFont val="Calibri"/>
      </rPr>
      <t xml:space="preserve"> 
</t>
    </r>
    <r>
      <rPr>
        <sz val="10"/>
        <color rgb="FF000000"/>
        <rFont val="Arial"/>
      </rPr>
      <t>Several structure fasteners (nuts and bolts) are corroded. </t>
    </r>
    <r>
      <rPr>
        <sz val="9.9499999999999993"/>
        <color theme="1"/>
        <rFont val="Calibri"/>
      </rPr>
      <t xml:space="preserve">
</t>
    </r>
    <r>
      <rPr>
        <sz val="10"/>
        <color rgb="FF000000"/>
        <rFont val="Arial"/>
      </rPr>
      <t>Following up with consent holder.</t>
    </r>
    <r>
      <rPr>
        <sz val="9.9499999999999993"/>
        <color theme="1"/>
        <rFont val="Calibri"/>
      </rPr>
      <t xml:space="preserve">
 </t>
    </r>
  </si>
  <si>
    <t>REG.006393.01</t>
  </si>
  <si>
    <t>Whangarei District Council - Urquharts Bay jetty and groyne</t>
  </si>
  <si>
    <t>ACT.170878</t>
  </si>
  <si>
    <t>STR - 3 yearly site visit - Whangarei District Council (Urquharts Bay)</t>
  </si>
  <si>
    <t>REG.006457.01</t>
  </si>
  <si>
    <t>Whangarei District Council - Kissing Point pontoon &amp; walkway</t>
  </si>
  <si>
    <t>ACT.165412</t>
  </si>
  <si>
    <t>STR - 3 yearly site visit - Whangarei District Council (Kissing Point)</t>
  </si>
  <si>
    <t>REG.006707.01</t>
  </si>
  <si>
    <t>Fountain K L</t>
  </si>
  <si>
    <t>ACT.165656</t>
  </si>
  <si>
    <t>STR - 3 yearly site visit - Fountain K L (Riverside Drive)</t>
  </si>
  <si>
    <t>REG.006708.01</t>
  </si>
  <si>
    <t>Shalako Marine Limited</t>
  </si>
  <si>
    <t>ACT.160379</t>
  </si>
  <si>
    <t>Construction - Alter and Extend Pontoon</t>
  </si>
  <si>
    <t>ACT.165710</t>
  </si>
  <si>
    <t>STR - 3 yearly site visit - Ahlers J L (Kissing Point)</t>
  </si>
  <si>
    <t>REG.006709.01</t>
  </si>
  <si>
    <t>Cowley W E</t>
  </si>
  <si>
    <t>ACT.165708</t>
  </si>
  <si>
    <t>STR - 3 yearly site visit - Cowley W E (Kissing Point)</t>
  </si>
  <si>
    <r>
      <rPr>
        <sz val="9.9499999999999993"/>
        <color theme="1"/>
        <rFont val="Calibri"/>
      </rPr>
      <t xml:space="preserve"> 
</t>
    </r>
    <r>
      <rPr>
        <sz val="10"/>
        <color rgb="FF000000"/>
        <rFont val="Arial"/>
      </rPr>
      <t>Minor structural maintenance required. Following up with the consent holder to address the matter.</t>
    </r>
    <r>
      <rPr>
        <sz val="9.9499999999999993"/>
        <color theme="1"/>
        <rFont val="Calibri"/>
      </rPr>
      <t xml:space="preserve">
 </t>
    </r>
  </si>
  <si>
    <t>REG.006710.01</t>
  </si>
  <si>
    <t>Langdon C D</t>
  </si>
  <si>
    <t>ACT.165659</t>
  </si>
  <si>
    <t>STR - 3 yearly site visit - Langdon C D (Kissing Point)</t>
  </si>
  <si>
    <t>REG.006711.01</t>
  </si>
  <si>
    <t>ACT.165717</t>
  </si>
  <si>
    <t>STR - 3 yearly site visit - Shalako Marine Ltd (Kissing Point)</t>
  </si>
  <si>
    <r>
      <rPr>
        <sz val="9.9499999999999993"/>
        <color theme="1"/>
        <rFont val="Calibri"/>
      </rPr>
      <t xml:space="preserve"> 
</t>
    </r>
    <r>
      <rPr>
        <sz val="10"/>
        <color rgb="FF000000"/>
        <rFont val="Arial"/>
      </rPr>
      <t>Minor structural maintenance required. Following up with the consent holder to address the matter.</t>
    </r>
    <r>
      <rPr>
        <sz val="9.9499999999999993"/>
        <color theme="1"/>
        <rFont val="Calibri"/>
      </rPr>
      <t xml:space="preserve">
 </t>
    </r>
  </si>
  <si>
    <t>REG.006712.01</t>
  </si>
  <si>
    <t>Jackson T C</t>
  </si>
  <si>
    <t>ACT.165410</t>
  </si>
  <si>
    <t>STR - 3 yearly site visit - Jackson T C (Kissing Point)</t>
  </si>
  <si>
    <t>REG.006713.01</t>
  </si>
  <si>
    <t>Wilkinson Family Trust and trustees</t>
  </si>
  <si>
    <t>ACT.165718</t>
  </si>
  <si>
    <t>STR - 3 yearly site visit - Wilkinson Family Trust &amp; Trustees (Kissing Point)</t>
  </si>
  <si>
    <t>REG.006714.01</t>
  </si>
  <si>
    <t>Wilson D</t>
  </si>
  <si>
    <t>ACT.165434</t>
  </si>
  <si>
    <t>STR - 3 yearly site visit - Wilson D (Kissing Point)</t>
  </si>
  <si>
    <r>
      <rPr>
        <sz val="9.9499999999999993"/>
        <color theme="1"/>
        <rFont val="Calibri"/>
      </rPr>
      <t xml:space="preserve"> 
</t>
    </r>
    <r>
      <rPr>
        <sz val="10"/>
        <color rgb="FF000000"/>
        <rFont val="Arial"/>
      </rPr>
      <t>Minor structural maintenance is required for specific components. Following up with the consent holder to address the matter.</t>
    </r>
    <r>
      <rPr>
        <sz val="9.9499999999999993"/>
        <color theme="1"/>
        <rFont val="Calibri"/>
      </rPr>
      <t xml:space="preserve">
 </t>
    </r>
  </si>
  <si>
    <t>REG.006716.01</t>
  </si>
  <si>
    <t>Scott G R</t>
  </si>
  <si>
    <t>ACT.165439</t>
  </si>
  <si>
    <t>STR - 3 yearly site visit - Scott G R (Kissing Point)</t>
  </si>
  <si>
    <t>REG.006849.01</t>
  </si>
  <si>
    <t>Huband Contractors Limited</t>
  </si>
  <si>
    <t>ACT.179438</t>
  </si>
  <si>
    <t>QRE - Annual site visit - Huband Contractors Limited  (Waihue)</t>
  </si>
  <si>
    <r>
      <rPr>
        <sz val="9.9499999999999993"/>
        <color theme="1"/>
        <rFont val="Calibri"/>
      </rPr>
      <t xml:space="preserve"> 
</t>
    </r>
    <r>
      <rPr>
        <sz val="10"/>
        <color rgb="FF000000"/>
        <rFont val="Arial"/>
      </rPr>
      <t>Non-compliance with visual assessment of resource consent conditions. Sediment detention pond is not constructed according to GD05. Consent holder directed to undertake remedial action.</t>
    </r>
    <r>
      <rPr>
        <sz val="9.9499999999999993"/>
        <color theme="1"/>
        <rFont val="Calibri"/>
      </rPr>
      <t xml:space="preserve">
 </t>
    </r>
  </si>
  <si>
    <t>REG.006873.01</t>
  </si>
  <si>
    <t>Dicksons Transport &amp; Quarries Limited</t>
  </si>
  <si>
    <t>ACT.179605</t>
  </si>
  <si>
    <t>QRE - Annual site visit - Dicksons Transport &amp; Quarries Ltd (Glenbervie)</t>
  </si>
  <si>
    <t>REG.006877.01</t>
  </si>
  <si>
    <t>Quarry Point Limited</t>
  </si>
  <si>
    <t>ACT.179573</t>
  </si>
  <si>
    <t>Supply Survey Plan - Reclamation</t>
  </si>
  <si>
    <t>REG.006952.01</t>
  </si>
  <si>
    <t>ACT.179337</t>
  </si>
  <si>
    <t>QRE - Annual site visit - Huband Contractors Limited (Kirikopuni)</t>
  </si>
  <si>
    <t>REG.007119.01</t>
  </si>
  <si>
    <t>ACT.186750</t>
  </si>
  <si>
    <t>DIL - Monthly supply data landspray - Fonterra Ltd (Maungaturoto)</t>
  </si>
  <si>
    <t>REG.007121.01</t>
  </si>
  <si>
    <t>Edge Industries Limited</t>
  </si>
  <si>
    <t>ACT.183576</t>
  </si>
  <si>
    <t>QRE - Annual site visit - Edge Industries Limited  (Russell)</t>
  </si>
  <si>
    <r>
      <rPr>
        <sz val="9.9499999999999993"/>
        <color theme="1"/>
        <rFont val="Calibri"/>
      </rPr>
      <t xml:space="preserve"> 
</t>
    </r>
    <r>
      <rPr>
        <sz val="10"/>
        <color rgb="FF000000"/>
        <rFont val="Arial"/>
      </rPr>
      <t>Sediment controls not functioning correctly- CH instructed to remedy</t>
    </r>
    <r>
      <rPr>
        <sz val="9.9499999999999993"/>
        <color theme="1"/>
        <rFont val="Calibri"/>
      </rPr>
      <t xml:space="preserve">
 </t>
    </r>
  </si>
  <si>
    <t>REG.007148.01</t>
  </si>
  <si>
    <t>King K J &amp; F G</t>
  </si>
  <si>
    <t>ACT.179597</t>
  </si>
  <si>
    <t>WAT - Annual supply data WUR - King K J &amp; F G (Kaitaia)</t>
  </si>
  <si>
    <r>
      <rPr>
        <sz val="9.9499999999999993"/>
        <color theme="1"/>
        <rFont val="Calibri"/>
      </rPr>
      <t xml:space="preserve"> 
</t>
    </r>
    <r>
      <rPr>
        <sz val="10"/>
        <color rgb="FF000000"/>
        <rFont val="Arial"/>
      </rPr>
      <t>Not all of the required data has been submitted.
Data not submitted in the form as per consent/regulations.
Consent holder has been reminded of the terms of the consent.</t>
    </r>
    <r>
      <rPr>
        <sz val="9.9499999999999993"/>
        <color theme="1"/>
        <rFont val="Calibri"/>
      </rPr>
      <t xml:space="preserve">
 </t>
    </r>
  </si>
  <si>
    <t>REG.007185.03</t>
  </si>
  <si>
    <t>Ngatiwai Trust Board</t>
  </si>
  <si>
    <t>ACT.179675</t>
  </si>
  <si>
    <t>WAT - WUR Annual supply data - Ngatiwai Trust Board (Bland Bay)</t>
  </si>
  <si>
    <r>
      <rPr>
        <sz val="9.9499999999999993"/>
        <color theme="1"/>
        <rFont val="Calibri"/>
      </rPr>
      <t xml:space="preserve"> 
</t>
    </r>
    <r>
      <rPr>
        <sz val="10"/>
        <color rgb="FF000000"/>
        <rFont val="Arial"/>
      </rPr>
      <t>Exceedance queried.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REG.007203.01</t>
  </si>
  <si>
    <t>Far North District Council - Whatuwhiwhi WWTP</t>
  </si>
  <si>
    <t>ACT.185513</t>
  </si>
  <si>
    <t>WWTP - Quarterly site visit - Far North District Council (Whatuwhiwhi)</t>
  </si>
  <si>
    <r>
      <rPr>
        <sz val="9.9499999999999993"/>
        <color theme="1"/>
        <rFont val="Calibri"/>
      </rPr>
      <t xml:space="preserve"> 
</t>
    </r>
    <r>
      <rPr>
        <sz val="10"/>
        <color rgb="FF000000"/>
        <rFont val="Arial"/>
      </rPr>
      <t>TSS exceeds consent limits. Abatement notice in effect. </t>
    </r>
    <r>
      <rPr>
        <sz val="9.9499999999999993"/>
        <color theme="1"/>
        <rFont val="Calibri"/>
      </rPr>
      <t xml:space="preserve">
 </t>
    </r>
  </si>
  <si>
    <t>ACT.185821</t>
  </si>
  <si>
    <t>WWTP - Monthly supply data - Far North District Council (Whatuwhiwhi)</t>
  </si>
  <si>
    <t>ACT.187021</t>
  </si>
  <si>
    <t>REG.007205.01</t>
  </si>
  <si>
    <t>Far North District Council - Kaeo WWTP</t>
  </si>
  <si>
    <t>ACT.185719</t>
  </si>
  <si>
    <t>WWTP - Quarterly site visit - Far North District Council (Kaeo)</t>
  </si>
  <si>
    <t>ACT.185813</t>
  </si>
  <si>
    <t>WWTP - Monthly supply data - Far North District Council (Kaeo)</t>
  </si>
  <si>
    <t>ACT.187016</t>
  </si>
  <si>
    <t>ACT.187479</t>
  </si>
  <si>
    <t>WWTP - Notification - Far North District Council (Kaeo)</t>
  </si>
  <si>
    <r>
      <rPr>
        <sz val="9.9499999999999993"/>
        <color theme="1"/>
        <rFont val="Calibri"/>
      </rPr>
      <t xml:space="preserve"> 
</t>
    </r>
    <r>
      <rPr>
        <sz val="10"/>
        <color rgb="FF000000"/>
        <rFont val="Arial"/>
      </rPr>
      <t>Notification of sewage spill received. The discharge was not authorised under the consent. Mitigation steps undertaken. No further action required. </t>
    </r>
    <r>
      <rPr>
        <sz val="9.9499999999999993"/>
        <color theme="1"/>
        <rFont val="Calibri"/>
      </rPr>
      <t xml:space="preserve">
 </t>
    </r>
  </si>
  <si>
    <t>REG.007213.02</t>
  </si>
  <si>
    <t>Onyx Capital Limited</t>
  </si>
  <si>
    <t>ACT.186026</t>
  </si>
  <si>
    <t>Dam - Quadrennial site visit - Onyx Capital Ltd.</t>
  </si>
  <si>
    <t>REG.007214.02</t>
  </si>
  <si>
    <t>Gordon P &amp; T Limited</t>
  </si>
  <si>
    <t>ACT.179591</t>
  </si>
  <si>
    <t>WAT - WUR Annual supply data - Gordon P &amp; T Ltd (Waipu)</t>
  </si>
  <si>
    <r>
      <rPr>
        <sz val="9.9499999999999993"/>
        <color theme="1"/>
        <rFont val="Calibri"/>
      </rPr>
      <t xml:space="preserve"> 
</t>
    </r>
    <r>
      <rPr>
        <sz val="10"/>
        <color rgb="FF000000"/>
        <rFont val="Arial"/>
      </rPr>
      <t> </t>
    </r>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Telemetry now installed.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REG.007231.01</t>
  </si>
  <si>
    <t>Kaipara District Council - Glinks Gully WWTP</t>
  </si>
  <si>
    <t>ACT.186128</t>
  </si>
  <si>
    <t>WWTP - Quarterly supply data - KDC (Glinks Gully)</t>
  </si>
  <si>
    <t>REG.007262.01</t>
  </si>
  <si>
    <t>Priebs R H</t>
  </si>
  <si>
    <t>ACT.179735</t>
  </si>
  <si>
    <t>WAT - WUR Annual supply data - - Priebs R H (Kerikeri)</t>
  </si>
  <si>
    <t>REG.007263.01</t>
  </si>
  <si>
    <t>Kohatu Limited</t>
  </si>
  <si>
    <t>ACT.182312</t>
  </si>
  <si>
    <t>WAT - WUR Annual supply data - Kohatu Ltd (Poroti)</t>
  </si>
  <si>
    <r>
      <rPr>
        <sz val="9.9499999999999993"/>
        <color theme="1"/>
        <rFont val="Calibri"/>
      </rPr>
      <t xml:space="preserve"> 
</t>
    </r>
    <r>
      <rPr>
        <sz val="10"/>
        <color rgb="FF000000"/>
        <rFont val="Arial"/>
      </rPr>
      <t>Exceedances queried.</t>
    </r>
    <r>
      <rPr>
        <sz val="9.9499999999999993"/>
        <color theme="1"/>
        <rFont val="Calibri"/>
      </rPr>
      <t xml:space="preserve">
</t>
    </r>
    <r>
      <rPr>
        <sz val="10"/>
        <color rgb="FF000000"/>
        <rFont val="Arial"/>
      </rPr>
      <t>Consent holder has been reminded of the terms of the consent.</t>
    </r>
    <r>
      <rPr>
        <sz val="9.9499999999999993"/>
        <color theme="1"/>
        <rFont val="Calibri"/>
      </rPr>
      <t xml:space="preserve">
 </t>
    </r>
  </si>
  <si>
    <t>REG.007277.01</t>
  </si>
  <si>
    <t>Northern Water Company Limited</t>
  </si>
  <si>
    <t>ACT.186988</t>
  </si>
  <si>
    <t>WAT - TEL Request installation of telemetry - Northern Water Company</t>
  </si>
  <si>
    <t>REG.007277.02</t>
  </si>
  <si>
    <t>ACT.186990</t>
  </si>
  <si>
    <t>REG.007306.01</t>
  </si>
  <si>
    <t>Elliott J N &amp; Co Farms Limited</t>
  </si>
  <si>
    <t>ACT.180173</t>
  </si>
  <si>
    <t>QRE - Annual site visit - Elliot J N &amp; Co Farms Ltd (Whangamumu)</t>
  </si>
  <si>
    <t>REG.007322.03</t>
  </si>
  <si>
    <t>RJ &amp; LG McGregor Family Trust, McGregor R J &amp; L G</t>
  </si>
  <si>
    <t>ACT.186598</t>
  </si>
  <si>
    <t>DAM - Quadrennial site visit - RJ &amp; LG McGregor Family Trust (Kamo)</t>
  </si>
  <si>
    <t>REG.007323.01</t>
  </si>
  <si>
    <t>Hinewai Farm Limited</t>
  </si>
  <si>
    <t>ACT.179680</t>
  </si>
  <si>
    <t>WAT - Annual supply data WUR - Hinewai Farm Limited (Ararua)</t>
  </si>
  <si>
    <r>
      <rPr>
        <sz val="9.9499999999999993"/>
        <color theme="1"/>
        <rFont val="Calibri"/>
      </rPr>
      <t xml:space="preserve"> 
</t>
    </r>
    <r>
      <rPr>
        <sz val="10"/>
        <color rgb="FF000000"/>
        <rFont val="Arial"/>
      </rPr>
      <t>Not all of the required data has been submitted.
Data not submitted in the form as per consent/regulations.</t>
    </r>
    <r>
      <rPr>
        <sz val="9.9499999999999993"/>
        <color theme="1"/>
        <rFont val="Calibri"/>
      </rPr>
      <t xml:space="preserve">
</t>
    </r>
    <r>
      <rPr>
        <sz val="10"/>
        <color rgb="FF000000"/>
        <rFont val="Arial"/>
      </rPr>
      <t>Regulations apply.</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REG.007381.02</t>
  </si>
  <si>
    <t>AFFCO New Zealand Limited</t>
  </si>
  <si>
    <t>ACT.180171</t>
  </si>
  <si>
    <t>WAT - WUR Annual supply data - AFFCO NZ Ltd (Moerewa)</t>
  </si>
  <si>
    <t>REG.007381.06</t>
  </si>
  <si>
    <t>ACT.183917</t>
  </si>
  <si>
    <t>DIW - Quarterly supply data - AFFCO NZ Ltd (Moerewa)</t>
  </si>
  <si>
    <r>
      <rPr>
        <sz val="9.9499999999999993"/>
        <color theme="1"/>
        <rFont val="Calibri"/>
      </rPr>
      <t xml:space="preserve"> 
</t>
    </r>
    <r>
      <rPr>
        <sz val="10"/>
        <color rgb="FF000000"/>
        <rFont val="Arial"/>
      </rPr>
      <t>Discharge data shows several exceedances during reporting period. Exceedances due to high rain fall and flooding. No action required.</t>
    </r>
    <r>
      <rPr>
        <sz val="9.9499999999999993"/>
        <color theme="1"/>
        <rFont val="Calibri"/>
      </rPr>
      <t xml:space="preserve">
 </t>
    </r>
  </si>
  <si>
    <t>REG.007399.01</t>
  </si>
  <si>
    <t>Far North District Council - Hihi WWTP</t>
  </si>
  <si>
    <t>ACT.185811</t>
  </si>
  <si>
    <t>WWTP - Monthly supply data - Far North District Council (Hihi)</t>
  </si>
  <si>
    <r>
      <rPr>
        <sz val="9.9499999999999993"/>
        <color theme="1"/>
        <rFont val="Calibri"/>
      </rPr>
      <t xml:space="preserve"> 
</t>
    </r>
    <r>
      <rPr>
        <sz val="10"/>
        <color rgb="FF000000"/>
        <rFont val="Arial"/>
      </rPr>
      <t>Missing discharge data and sample results for June. Treatment plant encountered various issues during the month, including telemetry issues, blockages, rain and infiltration. CH aware. No action necessary.</t>
    </r>
    <r>
      <rPr>
        <sz val="9.9499999999999993"/>
        <color theme="1"/>
        <rFont val="Calibri"/>
      </rPr>
      <t xml:space="preserve">
 </t>
    </r>
  </si>
  <si>
    <t>ACT.186123</t>
  </si>
  <si>
    <t>WWTP - Quarterly site visit - Far North District Council (Hihi)</t>
  </si>
  <si>
    <r>
      <rPr>
        <sz val="9.9499999999999993"/>
        <color theme="1"/>
        <rFont val="Calibri"/>
      </rPr>
      <t xml:space="preserve"> 
</t>
    </r>
    <r>
      <rPr>
        <sz val="10"/>
        <color rgb="FF000000"/>
        <rFont val="Arial"/>
      </rPr>
      <t>E coli concentrations exceed consent limits.</t>
    </r>
    <r>
      <rPr>
        <sz val="9.9499999999999993"/>
        <color theme="1"/>
        <rFont val="Calibri"/>
      </rPr>
      <t xml:space="preserve">
</t>
    </r>
    <r>
      <rPr>
        <sz val="10"/>
        <color rgb="FF000000"/>
        <rFont val="Arial"/>
      </rPr>
      <t>Enforcement action being considered. </t>
    </r>
    <r>
      <rPr>
        <sz val="9.9499999999999993"/>
        <color theme="1"/>
        <rFont val="Calibri"/>
      </rPr>
      <t xml:space="preserve">
 </t>
    </r>
  </si>
  <si>
    <t>ACT.187015</t>
  </si>
  <si>
    <r>
      <rPr>
        <sz val="9.9499999999999993"/>
        <color theme="1"/>
        <rFont val="Calibri"/>
      </rPr>
      <t xml:space="preserve"> 
</t>
    </r>
    <r>
      <rPr>
        <sz val="10"/>
        <color rgb="FF000000"/>
        <rFont val="Arial"/>
      </rPr>
      <t>Flow meter out of order and sample results exceed consent limits. CH is following up. </t>
    </r>
    <r>
      <rPr>
        <sz val="9.9499999999999993"/>
        <color theme="1"/>
        <rFont val="Calibri"/>
      </rPr>
      <t xml:space="preserve">
 </t>
    </r>
  </si>
  <si>
    <t>ACT.187315</t>
  </si>
  <si>
    <t>WWTP - Supply data - Far North District Council (Hihi)</t>
  </si>
  <si>
    <r>
      <rPr>
        <sz val="9.9499999999999993"/>
        <color theme="1"/>
        <rFont val="Calibri"/>
      </rPr>
      <t xml:space="preserve"> 
</t>
    </r>
    <r>
      <rPr>
        <sz val="10"/>
        <color rgb="FF000000"/>
        <rFont val="Arial"/>
      </rPr>
      <t>Meter verification not supplied. Following up with Consent Holder, </t>
    </r>
    <r>
      <rPr>
        <sz val="9.9499999999999993"/>
        <color theme="1"/>
        <rFont val="Calibri"/>
      </rPr>
      <t xml:space="preserve">
 </t>
    </r>
  </si>
  <si>
    <t>REG.007403.01</t>
  </si>
  <si>
    <t>Whangarei District Council - Portland WWTP</t>
  </si>
  <si>
    <t>ACT.185588</t>
  </si>
  <si>
    <t>WWTP - Quarterly data supply - Whangarei District Council (Portland)</t>
  </si>
  <si>
    <t>ACT.186835</t>
  </si>
  <si>
    <t>WWTP - Monthly supply data - Whangarei District Council (Portland)</t>
  </si>
  <si>
    <t>REG.007405.01</t>
  </si>
  <si>
    <t>Whangarei District Council - Bream Bay public water supply</t>
  </si>
  <si>
    <t>ACT.156644</t>
  </si>
  <si>
    <t>WAT - Water meter verification - WDC public &amp; industrial supply (Ahuroa)</t>
  </si>
  <si>
    <r>
      <rPr>
        <sz val="9.9499999999999993"/>
        <color theme="1"/>
        <rFont val="Calibri"/>
      </rPr>
      <t xml:space="preserve"> 
</t>
    </r>
    <r>
      <rPr>
        <sz val="10"/>
        <color rgb="FF000000"/>
        <rFont val="Arial"/>
      </rPr>
      <t>Under the Resource Management (Measurement and Reporting of Water Takes) Regulations 2010, meter verification must be performed by a person who, in the opinion of the Regional Council is a suitably qualified person. The Northland Regional Council requires meter verification to be completed by a Blue Tick accredited provider.</t>
    </r>
    <r>
      <rPr>
        <sz val="9.9499999999999993"/>
        <color theme="1"/>
        <rFont val="Calibri"/>
      </rPr>
      <t xml:space="preserve">
</t>
    </r>
    <r>
      <rPr>
        <sz val="10"/>
        <color rgb="FF000000"/>
        <rFont val="Arial"/>
      </rPr>
      <t>The meter has not been Blue Tick verified. This requirement has been explained to the consent holder and they have been instructed to gain Blue Tick accredited verification. </t>
    </r>
    <r>
      <rPr>
        <sz val="9.9499999999999993"/>
        <color theme="1"/>
        <rFont val="Calibri"/>
      </rPr>
      <t xml:space="preserve">
 </t>
    </r>
  </si>
  <si>
    <r>
      <rPr>
        <sz val="9.9499999999999993"/>
        <color theme="1"/>
        <rFont val="Calibri"/>
      </rPr>
      <t xml:space="preserve"> 
</t>
    </r>
    <r>
      <rPr>
        <sz val="10"/>
        <color rgb="FF000000"/>
        <rFont val="Arial"/>
      </rPr>
      <t>Verification completed</t>
    </r>
    <r>
      <rPr>
        <sz val="9.9499999999999993"/>
        <color theme="1"/>
        <rFont val="Calibri"/>
      </rPr>
      <t xml:space="preserve">
 </t>
    </r>
  </si>
  <si>
    <t>REG.007445.01</t>
  </si>
  <si>
    <t>Whangarei District Council - Hikurangi WWTP</t>
  </si>
  <si>
    <t>ACT.186374</t>
  </si>
  <si>
    <t>WWTP - Monthly supply data - Whangarei District Council (Hikurangi)</t>
  </si>
  <si>
    <t>REG.007507.01</t>
  </si>
  <si>
    <t>Northern Wairoa Golf Club</t>
  </si>
  <si>
    <t>ACT.174937</t>
  </si>
  <si>
    <t>WAT - Annual supply data WUR - Northern Wairoa Golf Club (Baylys Beach)</t>
  </si>
  <si>
    <t>REG.007558.01</t>
  </si>
  <si>
    <t>Tawapou Coastal Natives Limited</t>
  </si>
  <si>
    <t>ACT.179536</t>
  </si>
  <si>
    <t>WAT - WUR Annual supply data - Tawapou Coastal Natives Ltd (Matapouri)</t>
  </si>
  <si>
    <t>REG.007743.01</t>
  </si>
  <si>
    <t>Harvey A S &amp; L A M</t>
  </si>
  <si>
    <t>ACT.179595</t>
  </si>
  <si>
    <t>WAT - Annual supply data WUR - Harvey AS &amp; LAM (Redhill)</t>
  </si>
  <si>
    <t>REG.007748.01</t>
  </si>
  <si>
    <t>NP Wood Fibre Company Limited</t>
  </si>
  <si>
    <t>ACT.181324</t>
  </si>
  <si>
    <t>STW - 6 monthly supply data - NP Wood Fibre Company Limited (Portland)</t>
  </si>
  <si>
    <t>REG.007926.07</t>
  </si>
  <si>
    <t>Riverside Drive Marina (2015) Limited</t>
  </si>
  <si>
    <t>ACT.187339</t>
  </si>
  <si>
    <t>EXT - Notification - Riverside Drive Marina Ltd (Whangarei Harbour)</t>
  </si>
  <si>
    <t>REG.007958.04</t>
  </si>
  <si>
    <t>Whangarei Harbour Marina Management Trust - Bell Block</t>
  </si>
  <si>
    <t>ACT.187319</t>
  </si>
  <si>
    <t>EXT - Notification - Whangarei Harbour Marina Management Trust (Bell Block)</t>
  </si>
  <si>
    <t>REG.008001.01</t>
  </si>
  <si>
    <t>Brown K P &amp; S L</t>
  </si>
  <si>
    <t>ACT.162275</t>
  </si>
  <si>
    <t>STR - 3 yearly site visit - Brown K P &amp; S L (Haruru Falls)</t>
  </si>
  <si>
    <t>REG.008057.01</t>
  </si>
  <si>
    <t>Allied Petroleum Limited</t>
  </si>
  <si>
    <t>ACT.159693</t>
  </si>
  <si>
    <t>STR - 3 yearly site visit - Allied Petroleum Ltd (Russell)</t>
  </si>
  <si>
    <t>REG.008218.01</t>
  </si>
  <si>
    <t>Petroleum Logistics Limited</t>
  </si>
  <si>
    <t>ACT.162770</t>
  </si>
  <si>
    <t>STR - 3 yearly site visit - Petroleum Logistics Limited (Paihia)</t>
  </si>
  <si>
    <t>REG.008239.01</t>
  </si>
  <si>
    <t>Deeming P R &amp; D C</t>
  </si>
  <si>
    <t>ACT.158245</t>
  </si>
  <si>
    <t>STR - 3 yearly site visit - Deeming P R &amp; D C (Okiato Point)</t>
  </si>
  <si>
    <t>REG.008319.01</t>
  </si>
  <si>
    <t>Channel Infrastructure NZ Limited</t>
  </si>
  <si>
    <t>ACT.186747</t>
  </si>
  <si>
    <t>BOR - Monthly supply data - Channel Infrastructure NZ Ltd (Marsden Point)</t>
  </si>
  <si>
    <t>ACT.186753</t>
  </si>
  <si>
    <t>DIW - Monthly supply data - Channel Infrastructure NZ Ltd (Marsden Point)</t>
  </si>
  <si>
    <t>REG.008332.01</t>
  </si>
  <si>
    <t>ACT.171652</t>
  </si>
  <si>
    <t>QRE - 2 yearly site visit - Huband Contractors Ltd (Waipu)</t>
  </si>
  <si>
    <t>REG.008339.01</t>
  </si>
  <si>
    <t>Far North District Council - Russell WWTP</t>
  </si>
  <si>
    <t>ACT.185809</t>
  </si>
  <si>
    <t>WWTP - Monthly supply data - Far North District Council (Russell)</t>
  </si>
  <si>
    <r>
      <rPr>
        <sz val="9.9499999999999993"/>
        <color theme="1"/>
        <rFont val="Calibri"/>
      </rPr>
      <t xml:space="preserve"> 
</t>
    </r>
    <r>
      <rPr>
        <sz val="10"/>
        <color rgb="FF000000"/>
        <rFont val="Arial"/>
      </rPr>
      <t>Missing leachate discharge data. Volume of leachate discharged to plant exceeds limit. The consent holder currently investigating leachate rates and mitigation strategies. Awaiting further updates.</t>
    </r>
    <r>
      <rPr>
        <sz val="9.9499999999999993"/>
        <color theme="1"/>
        <rFont val="Calibri"/>
      </rPr>
      <t xml:space="preserve">
 </t>
    </r>
  </si>
  <si>
    <t>ACT.187013</t>
  </si>
  <si>
    <r>
      <rPr>
        <sz val="9.9499999999999993"/>
        <color theme="1"/>
        <rFont val="Calibri"/>
      </rPr>
      <t xml:space="preserve"> 
</t>
    </r>
    <r>
      <rPr>
        <sz val="10"/>
        <color rgb="FF000000"/>
        <rFont val="Arial"/>
      </rPr>
      <t>Discharge volume of landfill leachate to the WWTP exceeds consent limits and groundwater sampling not being undertaken. Consent holder currently investigating leachate rates and mitigation strategies.</t>
    </r>
    <r>
      <rPr>
        <sz val="9.9499999999999993"/>
        <color theme="1"/>
        <rFont val="Calibri"/>
      </rPr>
      <t xml:space="preserve">
 </t>
    </r>
  </si>
  <si>
    <t>REG.008502.01</t>
  </si>
  <si>
    <t>FDE 1806 Discharge farm dairy effluent at Waipu</t>
  </si>
  <si>
    <t>ACT.180102</t>
  </si>
  <si>
    <t>FDE 1806 - Annual site visit - Lynch D J &amp; F J Ltd (Waipu)</t>
  </si>
  <si>
    <t>REG.008527.01</t>
  </si>
  <si>
    <t>Far North District Council - Kaikohe stormwater discharge</t>
  </si>
  <si>
    <t>ACT.179802</t>
  </si>
  <si>
    <t>STW - Annual supply data - Far North District Council (Kaikohe)</t>
  </si>
  <si>
    <r>
      <rPr>
        <sz val="9.9499999999999993"/>
        <color theme="1"/>
        <rFont val="Calibri"/>
      </rPr>
      <t xml:space="preserve"> 
</t>
    </r>
    <r>
      <rPr>
        <sz val="10"/>
        <color rgb="FF000000"/>
        <rFont val="Arial"/>
      </rPr>
      <t>Report supplied late. No impact. No action required.</t>
    </r>
    <r>
      <rPr>
        <sz val="9.9499999999999993"/>
        <color theme="1"/>
        <rFont val="Calibri"/>
      </rPr>
      <t xml:space="preserve">
 </t>
    </r>
  </si>
  <si>
    <t>REG.008589.01</t>
  </si>
  <si>
    <t>Manu Forti Developments Limited</t>
  </si>
  <si>
    <t>ACT.176942</t>
  </si>
  <si>
    <t>WAT - WUR Annual supply data - Manu Forti Developments Limited (Awanui)</t>
  </si>
  <si>
    <t>REG.008603.04</t>
  </si>
  <si>
    <t>Norsand Limited</t>
  </si>
  <si>
    <t>ACT.179692</t>
  </si>
  <si>
    <t>COT - Annual site visit - Seabed sediment monitoring Norsand Limited</t>
  </si>
  <si>
    <t>REG.008609.01</t>
  </si>
  <si>
    <t>Kaurihohore School Board of Trustees</t>
  </si>
  <si>
    <t>ACT.180550</t>
  </si>
  <si>
    <t>DIL - Annual site visit - Kaurihohore School BOT (Kauri)</t>
  </si>
  <si>
    <t>REG.008685.01</t>
  </si>
  <si>
    <t>Far North District Council - reclamation at Rangitane Loop Road, Kerikeri</t>
  </si>
  <si>
    <t>ACT.178900</t>
  </si>
  <si>
    <t>STR - 3 yearly site visit - Far North District Council (Kerikeri)</t>
  </si>
  <si>
    <t>REG.008686.01</t>
  </si>
  <si>
    <t>FDE 1601 Discharge farm dairy effluent at Waipu</t>
  </si>
  <si>
    <t>ACT.181149</t>
  </si>
  <si>
    <t>FDE 1601 - Annual site visit - Gold Top Limited (Waipu)</t>
  </si>
  <si>
    <r>
      <rPr>
        <sz val="9.9499999999999993"/>
        <color theme="1"/>
        <rFont val="Calibri"/>
      </rPr>
      <t xml:space="preserve"> 
</t>
    </r>
    <r>
      <rPr>
        <sz val="10"/>
        <color rgb="FF000000"/>
        <rFont val="Arial"/>
      </rPr>
      <t>Maintenance was inadequate. Followed up with CH</t>
    </r>
    <r>
      <rPr>
        <sz val="9.9499999999999993"/>
        <color theme="1"/>
        <rFont val="Calibri"/>
      </rPr>
      <t xml:space="preserve">
 </t>
    </r>
  </si>
  <si>
    <t>REG.008712.01</t>
  </si>
  <si>
    <t>FDE 1631 Discharge farm dairy effluent at Waipu</t>
  </si>
  <si>
    <t>ACT.179961</t>
  </si>
  <si>
    <t>FDE 1631 - Annual site visit - Urlich Farm Trust (Waipu)</t>
  </si>
  <si>
    <t>REG.008713.01</t>
  </si>
  <si>
    <t>FDE 7046 Discharge farm dairy effluent at Hikurangi</t>
  </si>
  <si>
    <t>ACT.182529</t>
  </si>
  <si>
    <t>FDE 7046 - Annual site visit - Todd &amp; Natasha Imeson Family Trust (Hikurangi)</t>
  </si>
  <si>
    <t>REG.008750.01</t>
  </si>
  <si>
    <t>FDE 2758 Discharge farm dairy effluent at Mata</t>
  </si>
  <si>
    <t>ACT.184611</t>
  </si>
  <si>
    <t>FDE 2758 - Annual site visit - Hewlett Farms Ltd (Mata)</t>
  </si>
  <si>
    <t>REG.008781.01</t>
  </si>
  <si>
    <t>Clements Contractors Limited</t>
  </si>
  <si>
    <t>ACT.181059</t>
  </si>
  <si>
    <t>QRE - Annual site visit - Clements Contractors Limited  (Whatitiri)</t>
  </si>
  <si>
    <t>REG.008786.01</t>
  </si>
  <si>
    <t>FDE 7052 Discharge farm dairy effluent at Hikurangi</t>
  </si>
  <si>
    <t>ACT.181408</t>
  </si>
  <si>
    <t>FDE 7052 - Annual site visit - Philip Bayly Family Trust (Hikurangi)</t>
  </si>
  <si>
    <t>REG.008818.01</t>
  </si>
  <si>
    <t>FDE 7510 Discharge farm dairy effluent at Maromaku</t>
  </si>
  <si>
    <t>ACT.181783</t>
  </si>
  <si>
    <t>FDE 7510 - Annual site visit - Glenhope Farms Ltd (Maromaku)</t>
  </si>
  <si>
    <t>Not exercised during period</t>
  </si>
  <si>
    <t>REG.008857.01</t>
  </si>
  <si>
    <t>Armstrong M I and Harris P A</t>
  </si>
  <si>
    <t>ACT.179259</t>
  </si>
  <si>
    <t>WAT - Annual supply data WUR - Armstrong M I  and Harris P A (Mangonui)</t>
  </si>
  <si>
    <t>REG.008975.01</t>
  </si>
  <si>
    <t>Juken NZ Limited</t>
  </si>
  <si>
    <t>ACT.186242</t>
  </si>
  <si>
    <t>AIR - Monthly supply data ambient monitoring - Juken NZ Ltd (Kaitaia)</t>
  </si>
  <si>
    <t>ACT.187365</t>
  </si>
  <si>
    <t>REG.009040.01</t>
  </si>
  <si>
    <t>Kurz B H A</t>
  </si>
  <si>
    <t>ACT.158925</t>
  </si>
  <si>
    <t>STR - 3 yearly site visit - Kurz B H A (Te Wahapu)</t>
  </si>
  <si>
    <t>REG.009080.01</t>
  </si>
  <si>
    <t>Northland Regional Landfill Limited Partnership</t>
  </si>
  <si>
    <t>ACT.184688</t>
  </si>
  <si>
    <t>LND - 4 Monthly site visit - Northland Regional Landfill Ltd Partnership (Puwera)</t>
  </si>
  <si>
    <t>ACT.184857</t>
  </si>
  <si>
    <t>LND - Quarterly supply data - Northland Regional Landfill Ltd Partnership (Puwera)</t>
  </si>
  <si>
    <r>
      <rPr>
        <sz val="9.9499999999999993"/>
        <color theme="1"/>
        <rFont val="Calibri"/>
      </rPr>
      <t xml:space="preserve"> 
</t>
    </r>
    <r>
      <rPr>
        <sz val="10"/>
        <color rgb="FF000000"/>
        <rFont val="Arial"/>
      </rPr>
      <t>Results submitted late due to laboratory reporting delays.  No further action required.</t>
    </r>
    <r>
      <rPr>
        <sz val="9.9499999999999993"/>
        <color theme="1"/>
        <rFont val="Calibri"/>
      </rPr>
      <t xml:space="preserve">
 </t>
    </r>
  </si>
  <si>
    <r>
      <rPr>
        <sz val="9.9499999999999993"/>
        <color theme="1"/>
        <rFont val="Calibri"/>
      </rPr>
      <t xml:space="preserve"> 
</t>
    </r>
    <r>
      <rPr>
        <sz val="10"/>
        <color rgb="FF000000"/>
        <rFont val="Arial"/>
      </rPr>
      <t>Results submitted late due to reporting timeframes of laboratory. One sample result outside of expected range. No further action required from consent holder. </t>
    </r>
    <r>
      <rPr>
        <sz val="9.9499999999999993"/>
        <color theme="1"/>
        <rFont val="Calibri"/>
      </rPr>
      <t xml:space="preserve">
 </t>
    </r>
  </si>
  <si>
    <r>
      <rPr>
        <sz val="9.9499999999999993"/>
        <color theme="1"/>
        <rFont val="Calibri"/>
      </rPr>
      <t xml:space="preserve"> 
</t>
    </r>
    <r>
      <rPr>
        <sz val="10"/>
        <color rgb="FF000000"/>
        <rFont val="Arial"/>
      </rPr>
      <t>Results submitted late due to laboratory delay. No further action required by consent holder.</t>
    </r>
    <r>
      <rPr>
        <sz val="9.9499999999999993"/>
        <color theme="1"/>
        <rFont val="Calibri"/>
      </rPr>
      <t xml:space="preserve">
 </t>
    </r>
  </si>
  <si>
    <t>REG.009080.11</t>
  </si>
  <si>
    <t>ACT.186781</t>
  </si>
  <si>
    <t>ETW - One off site visit - Northland Regional Landfill Ltd Partnership (Puwera)</t>
  </si>
  <si>
    <t>REG.009128.01</t>
  </si>
  <si>
    <t>FDE 7083 Discharge farm dairy effluent at Riponui</t>
  </si>
  <si>
    <t>ACT.185867</t>
  </si>
  <si>
    <t>FDE 7083 - Annual site visit - Strebor Pastoral Ltd (Riponui)</t>
  </si>
  <si>
    <r>
      <rPr>
        <sz val="9.9499999999999993"/>
        <color theme="1"/>
        <rFont val="Calibri"/>
      </rPr>
      <t xml:space="preserve"> 
</t>
    </r>
    <r>
      <rPr>
        <sz val="10"/>
        <color rgb="FF000000"/>
        <rFont val="Arial"/>
      </rPr>
      <t>Inadequate management. Wastewater Pond 4 was discharging wastewater into an artificial watercourse from the pond embankment base through a leak.Followe up with Authorisation Holder.Abatement Notice-Cease x1 and Abatement Notice Dox1</t>
    </r>
    <r>
      <rPr>
        <sz val="9.9499999999999993"/>
        <color theme="1"/>
        <rFont val="Calibri"/>
      </rPr>
      <t xml:space="preserve">
 </t>
    </r>
  </si>
  <si>
    <t>REG.009134.05</t>
  </si>
  <si>
    <t>McIntyre D R</t>
  </si>
  <si>
    <t>ACT.187739</t>
  </si>
  <si>
    <t>EXT - Notification - McIntyre D R (Bay of Islands)</t>
  </si>
  <si>
    <t>REG.009211.01</t>
  </si>
  <si>
    <t>FDE 7004 Discharge farm dairy effluent at Otakairangi</t>
  </si>
  <si>
    <t>ACT.181990</t>
  </si>
  <si>
    <t>FDE 7004 - Annual site visit - Konings M H &amp; M K (Otakairangi)</t>
  </si>
  <si>
    <t>REG.009213.01</t>
  </si>
  <si>
    <t>FDE 3509 Discharge farm dairy effluent at Poroti</t>
  </si>
  <si>
    <t>ACT.182161</t>
  </si>
  <si>
    <t>FDE 3509 - Annual site visit - Court.Co Ltd (Poroti)</t>
  </si>
  <si>
    <t>REG.009221.01</t>
  </si>
  <si>
    <t>FDE 7089 discharge farm dairy effluent at Otakairangi</t>
  </si>
  <si>
    <t>ACT.181833</t>
  </si>
  <si>
    <t>FDE 7089 - Annual site visit - Solid Production Ltd (Otakairangi)</t>
  </si>
  <si>
    <t>REG.009234.01</t>
  </si>
  <si>
    <t>FDE 3110 Discharge farm dairy effluent at Matarau</t>
  </si>
  <si>
    <t>ACT.182668</t>
  </si>
  <si>
    <t>FDE 3110 - Annual site visit - Martin G M &amp; D J (Matarau)</t>
  </si>
  <si>
    <t>REG.009245.01</t>
  </si>
  <si>
    <t>FDE 7461 Discharge farm dairy effluent at Towai</t>
  </si>
  <si>
    <t>ACT.181944</t>
  </si>
  <si>
    <t>FDE 7461 - Annual site visit - DRT &amp; SM Pinny Partnership (Towai)</t>
  </si>
  <si>
    <t>REG.009277.01</t>
  </si>
  <si>
    <t>FDE 1733 Discharge farm dairy effluent at Waipu</t>
  </si>
  <si>
    <t>ACT.179963</t>
  </si>
  <si>
    <t>FDE 1733 - Annual site visit - Rosyth Farm Ltd (Waipu)</t>
  </si>
  <si>
    <t>REG.009331.01</t>
  </si>
  <si>
    <t>Q Based Holdings Limited</t>
  </si>
  <si>
    <t>ACT.180157</t>
  </si>
  <si>
    <t>QRE - Annual site visit - Q Based Holdings Ltd (Waiotemarama)</t>
  </si>
  <si>
    <t>REG.009334.01</t>
  </si>
  <si>
    <t>McKeogh V R &amp; B P</t>
  </si>
  <si>
    <t>ACT.178899</t>
  </si>
  <si>
    <t>STR - 3 yearly site visit - McKeogh V R &amp; B P (Uruti Bay)</t>
  </si>
  <si>
    <r>
      <rPr>
        <sz val="9.9499999999999993"/>
        <color theme="1"/>
        <rFont val="Calibri"/>
      </rPr>
      <t xml:space="preserve"> 
</t>
    </r>
    <r>
      <rPr>
        <sz val="10"/>
        <color rgb="FF000000"/>
        <rFont val="Arial"/>
      </rPr>
      <t>Two non-consented pontoons attached to jetty - engineers report overdue from 2022. Followed up with Consent holder.</t>
    </r>
    <r>
      <rPr>
        <sz val="9.9499999999999993"/>
        <color theme="1"/>
        <rFont val="Calibri"/>
      </rPr>
      <t xml:space="preserve">
 </t>
    </r>
  </si>
  <si>
    <t>REG.009376.01</t>
  </si>
  <si>
    <t>Russell Boating Club</t>
  </si>
  <si>
    <t>ACT.159684</t>
  </si>
  <si>
    <t>STR - 3 yearly site visit - Russell Boating Club (Matauwhi Bay)</t>
  </si>
  <si>
    <t>REG.009378.01</t>
  </si>
  <si>
    <t>Priddy J R</t>
  </si>
  <si>
    <t>ACT.153015</t>
  </si>
  <si>
    <t>Construction</t>
  </si>
  <si>
    <t>REG.009437.01</t>
  </si>
  <si>
    <t>FDE 2768 Discharge farm dairy effluent at Ruakaka</t>
  </si>
  <si>
    <t>ACT.185305</t>
  </si>
  <si>
    <t>FDE 2768 - Annual site visit - Paton Family Trust (Ruakaka)</t>
  </si>
  <si>
    <t>REG.009452.01</t>
  </si>
  <si>
    <t>FDE 7419 Discharge farm dairy effluent at Towai</t>
  </si>
  <si>
    <t>ACT.181841</t>
  </si>
  <si>
    <t>FDE 7419 - Annual site visit - Wallace L J &amp; S L (Towai)</t>
  </si>
  <si>
    <t>REG.009472.01</t>
  </si>
  <si>
    <t>FDE 1630 Discharge farm dairy effluent at Waipu</t>
  </si>
  <si>
    <t>ACT.180420</t>
  </si>
  <si>
    <t>FDE 1630 - Annual site visit - Bryham J R (Waipu)</t>
  </si>
  <si>
    <t>REG.009495.01</t>
  </si>
  <si>
    <t>Taipa Water Supply Limited</t>
  </si>
  <si>
    <t>ACT.182567</t>
  </si>
  <si>
    <t>WAT - WUR Annual supply data - Taipa Water Supply Ltd (Oruru)</t>
  </si>
  <si>
    <t>REG.009513.01</t>
  </si>
  <si>
    <t>FDE 7005 &amp; 6 Discharge farm dairy effluent at Otakairangi</t>
  </si>
  <si>
    <t>ACT.181994</t>
  </si>
  <si>
    <t>FDE 7005 - Annual site visit - Thorne N C &amp; M A (Otakairangi)</t>
  </si>
  <si>
    <r>
      <rPr>
        <sz val="9.9499999999999993"/>
        <color theme="1"/>
        <rFont val="Calibri"/>
      </rPr>
      <t xml:space="preserve"> 
</t>
    </r>
    <r>
      <rPr>
        <sz val="10"/>
        <color rgb="FF000000"/>
        <rFont val="Arial"/>
      </rPr>
      <t>Maintenance was inadequate. Follow up with CH.</t>
    </r>
    <r>
      <rPr>
        <sz val="9.9499999999999993"/>
        <color theme="1"/>
        <rFont val="Calibri"/>
      </rPr>
      <t xml:space="preserve">
 </t>
    </r>
  </si>
  <si>
    <t>REG.009522.01</t>
  </si>
  <si>
    <t>FDE 1711 Discharge farm dairy effluent at Waipu</t>
  </si>
  <si>
    <t>ACT.180663</t>
  </si>
  <si>
    <t>FDE 1711 - Annual site visit - Millbrook Family Ltd (Waipu)</t>
  </si>
  <si>
    <r>
      <rPr>
        <sz val="9.9499999999999993"/>
        <color theme="1"/>
        <rFont val="Calibri"/>
      </rPr>
      <t xml:space="preserve"> 
</t>
    </r>
    <r>
      <rPr>
        <sz val="10"/>
        <color rgb="FF000000"/>
        <rFont val="Arial"/>
      </rPr>
      <t>WQ results were outside consent limits. Follow up with CH.</t>
    </r>
    <r>
      <rPr>
        <sz val="9.9499999999999993"/>
        <color theme="1"/>
        <rFont val="Calibri"/>
      </rPr>
      <t xml:space="preserve">
 </t>
    </r>
  </si>
  <si>
    <t>REG.009662.01</t>
  </si>
  <si>
    <t>Woolston Family Trust, Woolston S E, Woolston T J</t>
  </si>
  <si>
    <t>ACT.162298</t>
  </si>
  <si>
    <t>STR - 3 yearly site visit - Woolston Family Trust &amp; Others (Haruru)</t>
  </si>
  <si>
    <t>REG.009665.01</t>
  </si>
  <si>
    <t>FDE 1734 discharge farm dairy effluent at Waipu</t>
  </si>
  <si>
    <t>ACT.180293</t>
  </si>
  <si>
    <t>FDE 1734 - Annual site visit - Rosyth Farm Ltd (Waipu)</t>
  </si>
  <si>
    <t>REG.009667.01</t>
  </si>
  <si>
    <t>Whangarei District Council - Urqharts Bay revetment</t>
  </si>
  <si>
    <t>ACT.170788</t>
  </si>
  <si>
    <t>REG.009720.01</t>
  </si>
  <si>
    <t>MLP LLC</t>
  </si>
  <si>
    <t>ACT.160934</t>
  </si>
  <si>
    <t>STR - 3 yearly site visit - MLP LLC (Wairoa Bay)</t>
  </si>
  <si>
    <t>REG.009720.13</t>
  </si>
  <si>
    <t>ACT.160936</t>
  </si>
  <si>
    <t>REG.009796.02</t>
  </si>
  <si>
    <t>Marsden Cove Limited</t>
  </si>
  <si>
    <t>ACT.178465</t>
  </si>
  <si>
    <t>WAT - WUR Annual supply data - Marsden Cove Ltd (Marsden Bay)</t>
  </si>
  <si>
    <t>ACT.184720</t>
  </si>
  <si>
    <t>WAT - WUR Monthly supply data - Marsden Cove Ltd (Marsden Bay) | Other Party Action | Supply data</t>
  </si>
  <si>
    <t>REG.009951.01</t>
  </si>
  <si>
    <t>Whangarei District Council - Urquharts Bay structures</t>
  </si>
  <si>
    <t>ACT.170786</t>
  </si>
  <si>
    <t>REG.009956.01</t>
  </si>
  <si>
    <t>Whangarei District Council - Urquharts Bay boat ramp</t>
  </si>
  <si>
    <t>ACT.170787</t>
  </si>
  <si>
    <t>REG.009980.01</t>
  </si>
  <si>
    <t>Whangarei District Council - Tutukaka WWTP</t>
  </si>
  <si>
    <t>ACT.185289</t>
  </si>
  <si>
    <t>WWTP - Quarterly site visit - WDC (Tutukaka)</t>
  </si>
  <si>
    <t>REG.010017.01</t>
  </si>
  <si>
    <t>Taurikura Beach Association Incorporated</t>
  </si>
  <si>
    <t>ACT.170724</t>
  </si>
  <si>
    <t>STR - 3 yearly site visit - Taurikura Beach Association Inc (Taurikura)</t>
  </si>
  <si>
    <t>REG.010088.01</t>
  </si>
  <si>
    <t>Belgrano C &amp; G</t>
  </si>
  <si>
    <t>ACT.158957</t>
  </si>
  <si>
    <t>STR - 3 yearly site visit</t>
  </si>
  <si>
    <t>REG.010501.01</t>
  </si>
  <si>
    <t>FDE 3518 Discharge farm dairy effluent at Poroti</t>
  </si>
  <si>
    <t>ACT.180067</t>
  </si>
  <si>
    <t>FDE 3518 - Annual site visit - PR White Limited (Poroti)</t>
  </si>
  <si>
    <t>REG.010536.01</t>
  </si>
  <si>
    <t>FDE 3040 discharge farm dairy effluent at Kokopu</t>
  </si>
  <si>
    <t>ACT.181740</t>
  </si>
  <si>
    <t>FDE 3040 - Annual site visit - Adairs Farming Limited (Kokopu)</t>
  </si>
  <si>
    <t>REG.010558.18</t>
  </si>
  <si>
    <t>Bentzen Farm Limited</t>
  </si>
  <si>
    <t>ACT.159100</t>
  </si>
  <si>
    <t>STR - 3 yearly site visit - Bentzen Farm Ltd (Waipiro Bay)</t>
  </si>
  <si>
    <t>REG.010569.01</t>
  </si>
  <si>
    <t>FDE 649 discharge farm dairy effluent at Okaihau</t>
  </si>
  <si>
    <t>ACT.182802</t>
  </si>
  <si>
    <t>FDE 649 - Annual site visit - Milkit Ltd (Okaihau)</t>
  </si>
  <si>
    <t>REG.010677.01</t>
  </si>
  <si>
    <t>McGregors Bay Family Trust</t>
  </si>
  <si>
    <t>ACT.186172</t>
  </si>
  <si>
    <t>STR - 3 yearly site visit - McGregors Bay Family Trust (McGregors Bay)</t>
  </si>
  <si>
    <t>REG.010692.06</t>
  </si>
  <si>
    <t>Whangarei District Council - Pataua Estuary</t>
  </si>
  <si>
    <t>ACT.184966</t>
  </si>
  <si>
    <t>EXT - Supply data - WDC (Pataua Estuary)</t>
  </si>
  <si>
    <t>REG.010840.01</t>
  </si>
  <si>
    <t>FDE 7051 Discharge farm dairy effluent at Hikurangi</t>
  </si>
  <si>
    <t>ACT.182771</t>
  </si>
  <si>
    <t>FDE 7051 - Annual site visit - Robinson D L &amp; P E Ltd (Hikurangi)</t>
  </si>
  <si>
    <t>REG.010943.01</t>
  </si>
  <si>
    <t>Northpine Limited</t>
  </si>
  <si>
    <t>ACT.182990</t>
  </si>
  <si>
    <t>AIR - 6 monthly site visit - Northpine Ltd (Waipu)</t>
  </si>
  <si>
    <t>REG.011163.01</t>
  </si>
  <si>
    <t>FDE 2832 discharge farm dairy effluent at Ruakaka</t>
  </si>
  <si>
    <t>ACT.181045</t>
  </si>
  <si>
    <t>FDE 2832 - Annual site visit - Pereira Family Farms Ltd (Ruakaka)</t>
  </si>
  <si>
    <r>
      <rPr>
        <sz val="9.9499999999999993"/>
        <color theme="1"/>
        <rFont val="Calibri"/>
      </rPr>
      <t xml:space="preserve"> 
</t>
    </r>
    <r>
      <rPr>
        <sz val="10"/>
        <color rgb="FF000000"/>
        <rFont val="Arial"/>
      </rPr>
      <t>Inadequate management .No SW Diversion and ponds full of solids. Followed up with Authorisation holder.</t>
    </r>
    <r>
      <rPr>
        <sz val="9.9499999999999993"/>
        <color theme="1"/>
        <rFont val="Calibri"/>
      </rPr>
      <t xml:space="preserve">
 </t>
    </r>
  </si>
  <si>
    <t>REG.011188.01</t>
  </si>
  <si>
    <t>FDE 3303 Discharge farm dairy effluent at Titoki</t>
  </si>
  <si>
    <t>ACT.181589</t>
  </si>
  <si>
    <t>FDE 3303 - Annual site visit - Mangaroa Trust (Titoki)</t>
  </si>
  <si>
    <t>REG.011195.01</t>
  </si>
  <si>
    <t>FDE 3242 Discharge farm dairy effluent at Purua</t>
  </si>
  <si>
    <t>ACT.181763</t>
  </si>
  <si>
    <t>FDE 3242 - Annual site visit - McGraths Stock &amp; Poultry Limited (Purua)</t>
  </si>
  <si>
    <t>REG.011276.01</t>
  </si>
  <si>
    <t>FDE 7333 Discharge farm dairy effluent at Hikurangi</t>
  </si>
  <si>
    <t>ACT.182246</t>
  </si>
  <si>
    <t>FDE 7333 - Annual site visit - Dugmore E C &amp; K W (Hikurangi)</t>
  </si>
  <si>
    <t>REG.011283.01</t>
  </si>
  <si>
    <t>Higgins L E &amp; B M</t>
  </si>
  <si>
    <t>ACT.158926</t>
  </si>
  <si>
    <t>STR - 3 yearly site visit - Higgins L E &amp; B M (Russell)</t>
  </si>
  <si>
    <t>REG.011377.01</t>
  </si>
  <si>
    <t>FDE 629 Discharge farm dairy effluent at Mangamuka Bridge</t>
  </si>
  <si>
    <t>ACT.184818</t>
  </si>
  <si>
    <t>FDE 629 - Annual site visit - The Kotare Station Trust (Mangamuka)</t>
  </si>
  <si>
    <t>REG.011384.01</t>
  </si>
  <si>
    <t>FDE 593 Discharge farm dairy effluent at Broadwood</t>
  </si>
  <si>
    <t>ACT.181846</t>
  </si>
  <si>
    <t>FDE 593 - Annual site visit - Morris R B &amp; G J (Broadwood)</t>
  </si>
  <si>
    <t>REG.011459.01</t>
  </si>
  <si>
    <t>FDE 8104 Discharge farm dairy effluent at Te Kopuru</t>
  </si>
  <si>
    <t>ACT.180066</t>
  </si>
  <si>
    <t>FDE 8104 - Annual site visit - Harvey A &amp; N Family Trust (Te Kopuru)</t>
  </si>
  <si>
    <t>REG.011695.01</t>
  </si>
  <si>
    <t>FDE 3515 discharge farm dairy effluent at Poroti</t>
  </si>
  <si>
    <t>ACT.180065</t>
  </si>
  <si>
    <t>FDE 3515 - Annual site visit - Neeley B W R (Poroti)</t>
  </si>
  <si>
    <t>REG.011769.01</t>
  </si>
  <si>
    <t>FDE 1802 Discharge farm dairy effluent at Waipu</t>
  </si>
  <si>
    <t>ACT.185939</t>
  </si>
  <si>
    <t>FDE 1802 - Annual site visit - Southend Farms Ltd (Waipu)</t>
  </si>
  <si>
    <t>REG.011774.01</t>
  </si>
  <si>
    <t>FDE 7599 Discharge farm dairy effluent at Maromaku</t>
  </si>
  <si>
    <t>ACT.182242</t>
  </si>
  <si>
    <t>FDE 7599 - Annual site visit - Diamond Farm Trading Limited (Maromaku)</t>
  </si>
  <si>
    <t>REG.011825.01</t>
  </si>
  <si>
    <t>FDE 1803 discharge farm dairy effluent at Waipu</t>
  </si>
  <si>
    <t>ACT.180680</t>
  </si>
  <si>
    <t>FDE 1803 - Annual site visit - Mrsich P &amp; S (Waipu)</t>
  </si>
  <si>
    <t>REG.011839.01</t>
  </si>
  <si>
    <t>FDE 1617 discharge farm dairy effluent at Waipu</t>
  </si>
  <si>
    <t>ACT.185285</t>
  </si>
  <si>
    <t>FDE 1617 - Annual site visit - Gaddes Farms Limited  (Waipu)</t>
  </si>
  <si>
    <r>
      <rPr>
        <sz val="9.9499999999999993"/>
        <color theme="1"/>
        <rFont val="Calibri"/>
      </rPr>
      <t xml:space="preserve"> 
</t>
    </r>
    <r>
      <rPr>
        <sz val="10"/>
        <color rgb="FF000000"/>
        <rFont val="Arial"/>
      </rPr>
      <t>Sump was overflowing and required maintenance. Followed up with Authorisation holder.</t>
    </r>
    <r>
      <rPr>
        <sz val="9.9499999999999993"/>
        <color theme="1"/>
        <rFont val="Calibri"/>
      </rPr>
      <t xml:space="preserve">
 </t>
    </r>
  </si>
  <si>
    <t>REG.011991.01</t>
  </si>
  <si>
    <t>Wahapu Development Limited</t>
  </si>
  <si>
    <t>ACT.158985</t>
  </si>
  <si>
    <t>STR - 3 yearly site visit - Wahapu Development Ltd (Orongo Bay)</t>
  </si>
  <si>
    <t>REG.012082.01</t>
  </si>
  <si>
    <t>FDE 3307 Discharge farm dairy effluent at Mangakahia</t>
  </si>
  <si>
    <t>ACT.181601</t>
  </si>
  <si>
    <t>FDE 3307 - Annual site visit - Mangaroa Trustee Company Limited (Parakao)</t>
  </si>
  <si>
    <t>REG.012135.01</t>
  </si>
  <si>
    <t>FDE 2745 Discharge farm dairy effluent at Mata</t>
  </si>
  <si>
    <t>ACT.181725</t>
  </si>
  <si>
    <t>FDE 2745 - Annual site visit - Huzza Farms Ltd (T/A Mata Farms) (Mata)</t>
  </si>
  <si>
    <t>REG.012168.01</t>
  </si>
  <si>
    <t>FDE 7053 - Discharge farm dairy effluent at Hikurangi</t>
  </si>
  <si>
    <t>ACT.182250</t>
  </si>
  <si>
    <t>FDE 7053 - Annual site visit - Crawford Farms Ltd (Hikurangi)</t>
  </si>
  <si>
    <t>REG.012192.01</t>
  </si>
  <si>
    <t>FDE 621 Discharge farm dairy effluent at Mangamuka</t>
  </si>
  <si>
    <t>ACT.181922</t>
  </si>
  <si>
    <t>FDE 621 - Annual site visit - Little Bush Holdings Limited (Mangamuka)</t>
  </si>
  <si>
    <t>REG.012350.01</t>
  </si>
  <si>
    <t>FDE 831 Discharge farm dairy effluent at Kaikohe</t>
  </si>
  <si>
    <t>ACT.181991</t>
  </si>
  <si>
    <t>FDE 831 - Annual site visit - Haynes D &amp; K Family Trust (Kaikohe)</t>
  </si>
  <si>
    <t>REG.012400.01</t>
  </si>
  <si>
    <t>FDE 2803 Discharge farm dairy effluent at Ruakaka</t>
  </si>
  <si>
    <t>ACT.181129</t>
  </si>
  <si>
    <t>FDE 2803 - Annual site visit - Holland H A &amp; Son Ltd (Ruakaka)</t>
  </si>
  <si>
    <t>REG.012456.01</t>
  </si>
  <si>
    <t>FDE 3409 Discharge farm dairy effluent at Titoki</t>
  </si>
  <si>
    <t>ACT.180313</t>
  </si>
  <si>
    <t>FDE 3409 - Annual site visit - Bellingham Farms Ltd (Titoki)</t>
  </si>
  <si>
    <r>
      <rPr>
        <sz val="9.9499999999999993"/>
        <color theme="1"/>
        <rFont val="Calibri"/>
      </rPr>
      <t xml:space="preserve"> 
</t>
    </r>
    <r>
      <rPr>
        <sz val="10"/>
        <color rgb="FF000000"/>
        <rFont val="Arial"/>
      </rPr>
      <t>Farm wastewater discharged to land in a manner likely to enter water. Enforcement action undertaken. Followed up with authorisation holder.</t>
    </r>
    <r>
      <rPr>
        <sz val="9.9499999999999993"/>
        <color theme="1"/>
        <rFont val="Calibri"/>
      </rPr>
      <t xml:space="preserve">
 </t>
    </r>
  </si>
  <si>
    <t>REG.012468.01</t>
  </si>
  <si>
    <t>Associated Auctioneers</t>
  </si>
  <si>
    <t>ACT.179698</t>
  </si>
  <si>
    <t>WAT - Annual supply data WUR - Associated Auctioneers (Kaikohe)</t>
  </si>
  <si>
    <t>REG.012631.06</t>
  </si>
  <si>
    <t>Mataka Residents Association Incorporated</t>
  </si>
  <si>
    <t>ACT.178904</t>
  </si>
  <si>
    <t>STR - 3 yearly site visit - Mataka Residents Association Inc (Whale Bay)</t>
  </si>
  <si>
    <t>REG.012691.01</t>
  </si>
  <si>
    <t>Fonterra Limited (Kauri) - Composting Facility, Hikurangi</t>
  </si>
  <si>
    <t>ACT.180376</t>
  </si>
  <si>
    <t>DIL - Annual supply data - Fonterra Ltd (Hikurangi)</t>
  </si>
  <si>
    <t>REG.012837.01</t>
  </si>
  <si>
    <t>FDE 8634 Discharge farm dairy effluent at Okahu</t>
  </si>
  <si>
    <t>ACT.180827</t>
  </si>
  <si>
    <t>FDE 8634 - Annual administration min fee - Dodd Farms Ltd (Okahu)</t>
  </si>
  <si>
    <t>REG.012838.01</t>
  </si>
  <si>
    <t>Whangarei District Council - Oakura WWTP</t>
  </si>
  <si>
    <t>ACT.183925</t>
  </si>
  <si>
    <t>WWTP - Quarterly supply data tradewaste - WDC (Oakura)</t>
  </si>
  <si>
    <t>REG.013045.01</t>
  </si>
  <si>
    <t>The Meagher Family Trust</t>
  </si>
  <si>
    <t>ACT.182311</t>
  </si>
  <si>
    <t>WAT - WUR Annual supply data - The Meagher Family Trust (Mangawhai)</t>
  </si>
  <si>
    <t>REG.013137.01</t>
  </si>
  <si>
    <t>FDE 3241  discharge farm dairy effluent at Purua</t>
  </si>
  <si>
    <t>ACT.181602</t>
  </si>
  <si>
    <t>FDE 3241 - Annual site visit - Puketitoi Investments Ltd (Purua)</t>
  </si>
  <si>
    <t>REG.013279.01</t>
  </si>
  <si>
    <t>MacDonald G O &amp; P C</t>
  </si>
  <si>
    <t>ACT.179432</t>
  </si>
  <si>
    <t>WAT - Annual supply data WUR - MacDonald G O &amp; P C (Maungatapere)</t>
  </si>
  <si>
    <r>
      <rPr>
        <sz val="9.9499999999999993"/>
        <color theme="1"/>
        <rFont val="Calibri"/>
      </rPr>
      <t xml:space="preserve"> 
</t>
    </r>
    <r>
      <rPr>
        <sz val="10"/>
        <color rgb="FF000000"/>
        <rFont val="Arial"/>
      </rPr>
      <t>Data submitted after date specified in the consent.
Consent holder is aware/has been reminded of the terms of the consent.
 </t>
    </r>
    <r>
      <rPr>
        <sz val="9.9499999999999993"/>
        <color theme="1"/>
        <rFont val="Calibri"/>
      </rPr>
      <t xml:space="preserve">
 </t>
    </r>
  </si>
  <si>
    <t>REG.013285.01</t>
  </si>
  <si>
    <t>Croft Pole Distributors Limited</t>
  </si>
  <si>
    <t>ACT.179423</t>
  </si>
  <si>
    <t>WAT - WUR Annual supply data - Croft Pole Distributors Ltd (Kauri)</t>
  </si>
  <si>
    <t>REG.014345.01</t>
  </si>
  <si>
    <t>Reids Ruawai Transport Limited</t>
  </si>
  <si>
    <t>ACT.171437</t>
  </si>
  <si>
    <t>QRE - 2-yearly site visit - Reids Ruawai Transport Limited (Ruawai)</t>
  </si>
  <si>
    <r>
      <rPr>
        <sz val="9.9499999999999993"/>
        <color theme="1"/>
        <rFont val="Calibri"/>
      </rPr>
      <t xml:space="preserve"> 
</t>
    </r>
    <r>
      <rPr>
        <sz val="10"/>
        <color rgb="FF000000"/>
        <rFont val="Arial"/>
      </rPr>
      <t>Non-compliance with visual assessment of consent conditions. SRP discharge structures need maintenance. Consent Holder directed to undertake remedial actions.</t>
    </r>
    <r>
      <rPr>
        <sz val="9.9499999999999993"/>
        <color theme="1"/>
        <rFont val="Calibri"/>
      </rPr>
      <t xml:space="preserve">
 </t>
    </r>
  </si>
  <si>
    <t>REG.014524.01</t>
  </si>
  <si>
    <t>Pinaki Golden Sand Limited</t>
  </si>
  <si>
    <t>ACT.172143</t>
  </si>
  <si>
    <t>QRE - Annual site visit - Pinaki Golden Sand Limited (Mahuta)</t>
  </si>
  <si>
    <t>REG.016801.01</t>
  </si>
  <si>
    <t>FDE 7064 Discharge farm dairy effluent at Hikurangi</t>
  </si>
  <si>
    <t>ACT.181407</t>
  </si>
  <si>
    <t>FDE 7064 - Annual site visit - Phillip Bayly Family Trust (Hikurangi)</t>
  </si>
  <si>
    <t>REG.018110.01</t>
  </si>
  <si>
    <t>Whangarei District Council - Ruakaka bore construction</t>
  </si>
  <si>
    <t>ACT.171874</t>
  </si>
  <si>
    <t>BOR - Annual administration - Whangarei District Council (Ruakaka)</t>
  </si>
  <si>
    <t>Bore Consent</t>
  </si>
  <si>
    <t>REG.018174.01</t>
  </si>
  <si>
    <t>Far North District Council - Opua to Paihia coastal walking track</t>
  </si>
  <si>
    <t>ACT.158439</t>
  </si>
  <si>
    <t>ACT.162888</t>
  </si>
  <si>
    <t>STR - 3 yearly site visit - FNDC walking track (Opua)</t>
  </si>
  <si>
    <t>REG.018191.01</t>
  </si>
  <si>
    <t>NZ Transport Agency</t>
  </si>
  <si>
    <t>ACT.162784</t>
  </si>
  <si>
    <t>STR - 3 yearly site visit - NZ Transport Agency (Haruru)</t>
  </si>
  <si>
    <t>REG.019196.01</t>
  </si>
  <si>
    <t>PT (Booster Investments) Nominees Limited</t>
  </si>
  <si>
    <t>ACT.177905</t>
  </si>
  <si>
    <t>WAT - Annual continuation flow - PT (Booster Investments) Nominees Ltd (Ngataki)</t>
  </si>
  <si>
    <t>REG.020370.01</t>
  </si>
  <si>
    <t>Croft D J</t>
  </si>
  <si>
    <t>ACT.179295</t>
  </si>
  <si>
    <t>WAT - Annual supply data WUR - Croft D J (Kauri)</t>
  </si>
  <si>
    <t>REG.021015.01</t>
  </si>
  <si>
    <t>The Kaipara Trust and Tustin A P</t>
  </si>
  <si>
    <t>ACT.157699</t>
  </si>
  <si>
    <t>STR - 3 yearly site visit - The Kaipara Trust and Tustin (Opua)</t>
  </si>
  <si>
    <t>REG.021532.01</t>
  </si>
  <si>
    <t>Whangarei District Council - Ruakaka WWTP</t>
  </si>
  <si>
    <t>ACT.183931</t>
  </si>
  <si>
    <t>WWTP - Quarterly supply data tradewaste - WDC (Ruakaka)</t>
  </si>
  <si>
    <t>ACT.185079</t>
  </si>
  <si>
    <t>WWTP - Quarterly supply data - WDC (Ruakaka)</t>
  </si>
  <si>
    <t>REG.021562.01</t>
  </si>
  <si>
    <t>Omarino Residents Association Incorporated</t>
  </si>
  <si>
    <t>ACT.159673</t>
  </si>
  <si>
    <t>STR - 3 yearly site visit - Omarino Residents Association Inc (Waipiro Bay)</t>
  </si>
  <si>
    <t>REG.023030.01</t>
  </si>
  <si>
    <t>ACT.186749</t>
  </si>
  <si>
    <t>REG.023580.01</t>
  </si>
  <si>
    <t>FDE 3407 Discharge farm dairy effluent at Kokopu</t>
  </si>
  <si>
    <t>ACT.181748</t>
  </si>
  <si>
    <t>FDE 3407 - Annual site visit - Malone Farm Limited (Kokopu)</t>
  </si>
  <si>
    <r>
      <rPr>
        <sz val="9.9499999999999993"/>
        <color theme="1"/>
        <rFont val="Calibri"/>
      </rPr>
      <t xml:space="preserve"> 
</t>
    </r>
    <r>
      <rPr>
        <sz val="10"/>
        <color rgb="FF000000"/>
        <rFont val="Arial"/>
      </rPr>
      <t>Dairy guttering required maintenance. Following up with Auth Holder.</t>
    </r>
    <r>
      <rPr>
        <sz val="9.9499999999999993"/>
        <color theme="1"/>
        <rFont val="Calibri"/>
      </rPr>
      <t xml:space="preserve">
 </t>
    </r>
  </si>
  <si>
    <t>REG.024052.01</t>
  </si>
  <si>
    <t>Whangarei District Council - Taurikura Bay culvert &amp; rock amouring</t>
  </si>
  <si>
    <t>ACT.170718</t>
  </si>
  <si>
    <t>STR - 3 yearly site visit - WDC culvert &amp; rock amouring (Taurikura Bay)</t>
  </si>
  <si>
    <t>REG.024340.01</t>
  </si>
  <si>
    <t>Wolf 2008 Limited</t>
  </si>
  <si>
    <t>ACT.187261</t>
  </si>
  <si>
    <t>ETW - Winter Earthworks Application AUGUST 2026 - Wolf 2008 Limited (Marsden)</t>
  </si>
  <si>
    <t>ACT.187787</t>
  </si>
  <si>
    <t>ETW - Winter Earthworks Application SEPTEMBER 2026 - Wolf 2008 Limited (Marsden)</t>
  </si>
  <si>
    <t>REG.024397.01</t>
  </si>
  <si>
    <t>Redmond J G</t>
  </si>
  <si>
    <t>ACT.167325</t>
  </si>
  <si>
    <t>STR - 3 yearly site visit - Redmond J G (Taurikura)</t>
  </si>
  <si>
    <t>REG.026611.01</t>
  </si>
  <si>
    <t>The Alligator Pear Limited</t>
  </si>
  <si>
    <t>ACT.179219</t>
  </si>
  <si>
    <t>WAT - Annual supply data WUR - The Alligator Pear Partnership (Houhora)</t>
  </si>
  <si>
    <t>REG.028668.01</t>
  </si>
  <si>
    <t>FDE 8174 Discharge farm dairy effluent at Dargaville</t>
  </si>
  <si>
    <t>ACT.181668</t>
  </si>
  <si>
    <t>FDE 8174 - Annual site visit - Harding H K &amp; Smart P F Family Trading Trust (Dargaville)</t>
  </si>
  <si>
    <t>REG.028983.01</t>
  </si>
  <si>
    <t>FDE 2767 (Race and Silage) Discharge farm dairy effluent at Mata</t>
  </si>
  <si>
    <t>ACT.180127</t>
  </si>
  <si>
    <t>FDE 2767 (race &amp; silage) - Annual site visit - Wiremu Farm Ltd (Mata)</t>
  </si>
  <si>
    <t>REG.029338.01</t>
  </si>
  <si>
    <t>ACT.162780</t>
  </si>
  <si>
    <t>STR - 3 yearly site visit - Top Energy Ltd (Kaipatiki Creek)</t>
  </si>
  <si>
    <t>REG.029391.01</t>
  </si>
  <si>
    <t>Winch R B &amp; H M</t>
  </si>
  <si>
    <t>ACT.158927</t>
  </si>
  <si>
    <t>STR - 3 yearly site visit - Winch R B &amp; H M (Russell)</t>
  </si>
  <si>
    <t>REG.029491.01</t>
  </si>
  <si>
    <t>Olissoff N P S</t>
  </si>
  <si>
    <t>ACT.167323</t>
  </si>
  <si>
    <t>STR - 3 yearly site visit - Olissoff N P S (Whangarei Harbour)</t>
  </si>
  <si>
    <t>REG.030726.01</t>
  </si>
  <si>
    <t>Far North District Council - Waitangi Estuary pipeline</t>
  </si>
  <si>
    <t>ACT.162202</t>
  </si>
  <si>
    <t>STR - 3 yearly site visit - FNDC pipeline (Waitangi)</t>
  </si>
  <si>
    <t>REG.030807.01</t>
  </si>
  <si>
    <t>FDE 8108 Discharge farm dairy effluent at Te Kopuru</t>
  </si>
  <si>
    <t>ACT.180064</t>
  </si>
  <si>
    <t>FDE 8108 - Annual site visit - Gillett L J &amp; Slagter M N (Te Kopuru)</t>
  </si>
  <si>
    <t>REG.030810.01</t>
  </si>
  <si>
    <t>Kenana Quarry Limited</t>
  </si>
  <si>
    <t>ACT.181239</t>
  </si>
  <si>
    <t>QRE - Annual supply data - Kenana Quarry Ltd (Mangonui)</t>
  </si>
  <si>
    <t>REG.034177.01</t>
  </si>
  <si>
    <t>Baber RJ</t>
  </si>
  <si>
    <t>ACT.158773</t>
  </si>
  <si>
    <t>3 Yearly Coastal Structure Inspection</t>
  </si>
  <si>
    <t>REG.036103.01</t>
  </si>
  <si>
    <t>Whangarei District Council - McKenzie Bay seawall</t>
  </si>
  <si>
    <t>ACT.170781</t>
  </si>
  <si>
    <t>STR - 3 yearly site visit - WDC seawall (Whangarei Harbour)</t>
  </si>
  <si>
    <t>ACT.178064</t>
  </si>
  <si>
    <t>Repair Works Notification</t>
  </si>
  <si>
    <t>REG.036121.01</t>
  </si>
  <si>
    <t>Ventia NZ Operations Limited</t>
  </si>
  <si>
    <t>ACT.171512</t>
  </si>
  <si>
    <t>QRE - 2 yearly site visit - Ventia NZ Operations Limited (Arapohue)</t>
  </si>
  <si>
    <t>REG.036216.01</t>
  </si>
  <si>
    <t>Outboard Boating Club of Northland (Inc)</t>
  </si>
  <si>
    <t>ACT.178518</t>
  </si>
  <si>
    <t>COT - 6 monthly supply data - Outboard Boating Club of Northland (Inc) (Parua Bay)</t>
  </si>
  <si>
    <t>ACT.182264</t>
  </si>
  <si>
    <t>ACT.185909</t>
  </si>
  <si>
    <t>REG.036311.01</t>
  </si>
  <si>
    <t>Marine Park Limited and Port Road Limited (Port Nikau Joint Venture)</t>
  </si>
  <si>
    <t>ACT.184978</t>
  </si>
  <si>
    <t>EXT - Notification - Marine Park Ltd &amp; Port Road Ltd (Port Nikau)</t>
  </si>
  <si>
    <t>REG.036366.01</t>
  </si>
  <si>
    <t>Roberts C D &amp; A M</t>
  </si>
  <si>
    <t>ACT.186208</t>
  </si>
  <si>
    <t>FDE 1625 - Annual site visit - Roberts C D &amp; A M (Waipu)</t>
  </si>
  <si>
    <t>REG.036366.02</t>
  </si>
  <si>
    <t>ACT.179959</t>
  </si>
  <si>
    <t>FDE 1624 (underpass) - Annual site visit - Roberts C D &amp; A M (Waipu)</t>
  </si>
  <si>
    <t>REG.036500.01</t>
  </si>
  <si>
    <t>Northland Regional Council - Discharge contaminants to CMA</t>
  </si>
  <si>
    <t>ACT.179266</t>
  </si>
  <si>
    <t>COT - Annual supply data - NRC (Northland)</t>
  </si>
  <si>
    <t>REG.036607.01</t>
  </si>
  <si>
    <t>Briers J D and Tehore J L</t>
  </si>
  <si>
    <t>ACT.162945</t>
  </si>
  <si>
    <t>STR - 3 yearly site visit - Briers J D and Tehore J L(Te Haumi Inlet)</t>
  </si>
  <si>
    <t>REG.036786.01</t>
  </si>
  <si>
    <t>Double Pine Investment Limited</t>
  </si>
  <si>
    <t>ACT.162310</t>
  </si>
  <si>
    <t>STR - 3 yearly site visit - Double Pine Investment Ltd (Haruru Falls)</t>
  </si>
  <si>
    <t>REG.036787.01</t>
  </si>
  <si>
    <t>Fonterra Limited - discharge to land of dairy liquids from Kauri &amp; Maungaturoto</t>
  </si>
  <si>
    <t>ACT.187829</t>
  </si>
  <si>
    <t>DIL - Annual report - Fonterra Ltd (Kauri/Maungaturoto)</t>
  </si>
  <si>
    <t>REG.037086.01</t>
  </si>
  <si>
    <t>FDE 3240 Discharge farm dairy effluent at Titoki</t>
  </si>
  <si>
    <t>ACT.181597</t>
  </si>
  <si>
    <t>FDE 3240 - Annual site visit - KDP Farming Limited (Titoki)</t>
  </si>
  <si>
    <t>REG.037129.01</t>
  </si>
  <si>
    <t>Wells J A</t>
  </si>
  <si>
    <t>ACT.158960</t>
  </si>
  <si>
    <t>STR - 3 yearly site visit - Wells J A (Bay of Islands)</t>
  </si>
  <si>
    <t>REG.037132.02</t>
  </si>
  <si>
    <t>Yeates T H</t>
  </si>
  <si>
    <t>ACT.187737</t>
  </si>
  <si>
    <t>EXT- Notification - Yeates T H (Waikare Inlet)</t>
  </si>
  <si>
    <t>REG.037477.03</t>
  </si>
  <si>
    <t>BOC Limited</t>
  </si>
  <si>
    <t>ACT.179251</t>
  </si>
  <si>
    <t>WAT - Annual supply data WUR - BOC Ltd (Marsden Point)</t>
  </si>
  <si>
    <t>REG.037871.01</t>
  </si>
  <si>
    <t>AAN Trust, Catherine Bell Family Trust, Bell C J &amp; Mamo A M</t>
  </si>
  <si>
    <t>ACT.158953</t>
  </si>
  <si>
    <t>STR - 3 yearly site visit - AAN Trust &amp; Others (Bay of Islands)</t>
  </si>
  <si>
    <t>REG.038056.01</t>
  </si>
  <si>
    <t>Hailes M J</t>
  </si>
  <si>
    <t>ACT.187455</t>
  </si>
  <si>
    <t>DAM - Quadrennial site visit - Hailes M J (Maungatapere)</t>
  </si>
  <si>
    <r>
      <rPr>
        <sz val="9.9499999999999993"/>
        <color theme="1"/>
        <rFont val="Calibri"/>
      </rPr>
      <t xml:space="preserve"> 
</t>
    </r>
    <r>
      <rPr>
        <sz val="10"/>
        <color rgb="FF000000"/>
        <rFont val="Arial"/>
      </rPr>
      <t>Flow measuring device not installed. Followed up with Consent Holder.</t>
    </r>
    <r>
      <rPr>
        <sz val="9.9499999999999993"/>
        <color theme="1"/>
        <rFont val="Calibri"/>
      </rPr>
      <t xml:space="preserve">
 </t>
    </r>
  </si>
  <si>
    <t>REG.038078.01</t>
  </si>
  <si>
    <t>Ross &amp; Kathy Woods Family Trust</t>
  </si>
  <si>
    <t>ACT.179188</t>
  </si>
  <si>
    <t>WAT - Annual supply data WUR - Ross &amp; Kathy Woods Family Trust (Maungakaramea)</t>
  </si>
  <si>
    <t>REG.038198.01</t>
  </si>
  <si>
    <t>Northpower Limited</t>
  </si>
  <si>
    <t>ACT.150459</t>
  </si>
  <si>
    <t>STR - 3 yearly site visit - Northpower Ltd (Taiharuru Estuary)</t>
  </si>
  <si>
    <t>ACT.182413</t>
  </si>
  <si>
    <t>STR - 3 yearly site visit - Northpower Ltd Taurikura Bay</t>
  </si>
  <si>
    <t>REG.038379.01</t>
  </si>
  <si>
    <t>De Bede Limited</t>
  </si>
  <si>
    <t>ACT.179528</t>
  </si>
  <si>
    <t>WAT - Annual supply data - De Bede Ltd (Motutangi)</t>
  </si>
  <si>
    <t>REG.038524.01</t>
  </si>
  <si>
    <t>FDE 832 Discharge farm dairy effluent at Kaikohe</t>
  </si>
  <si>
    <t>ACT.186173</t>
  </si>
  <si>
    <t>FDE 832 - Annual site visit - P D &amp; P L A Van Oorschot Family Trust (Kaikohe)</t>
  </si>
  <si>
    <t>REG.038589.01</t>
  </si>
  <si>
    <t>Baines G S and Silich N M</t>
  </si>
  <si>
    <t>ACT.179257</t>
  </si>
  <si>
    <t>WAT - WUR Annual supply data - Baines G S and Silich N M (Motutangi)</t>
  </si>
  <si>
    <r>
      <rPr>
        <sz val="9.9499999999999993"/>
        <color theme="1"/>
        <rFont val="Calibri"/>
      </rPr>
      <t xml:space="preserve"> 
</t>
    </r>
    <r>
      <rPr>
        <sz val="10"/>
        <color rgb="FF000000"/>
        <rFont val="Arial"/>
      </rPr>
      <t>Data submitted after the specified due date.
Consent holder has been reminded/is aware of the terms of the consent.</t>
    </r>
    <r>
      <rPr>
        <sz val="9.9499999999999993"/>
        <color theme="1"/>
        <rFont val="Calibri"/>
      </rPr>
      <t xml:space="preserve">
 </t>
    </r>
  </si>
  <si>
    <r>
      <rPr>
        <sz val="9.9499999999999993"/>
        <color theme="1"/>
        <rFont val="Calibri"/>
      </rPr>
      <t xml:space="preserve"> 
</t>
    </r>
    <r>
      <rPr>
        <sz val="10"/>
        <color rgb="FF000000"/>
        <rFont val="Arial"/>
      </rPr>
      <t>Data submitted after the specified due date.</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r>
      <rPr>
        <sz val="9.9499999999999993"/>
        <color theme="1"/>
        <rFont val="Calibri"/>
      </rPr>
      <t xml:space="preserve"> 
</t>
    </r>
    <r>
      <rPr>
        <sz val="10"/>
        <color rgb="FF000000"/>
        <rFont val="Arial"/>
      </rPr>
      <t>Data submitted after date specified in the consent.
Consent holder is aware/has been reminded of the terms of the consent.</t>
    </r>
    <r>
      <rPr>
        <sz val="9.9499999999999993"/>
        <color theme="1"/>
        <rFont val="Calibri"/>
      </rPr>
      <t xml:space="preserve">
 </t>
    </r>
  </si>
  <si>
    <t>ACT.187385</t>
  </si>
  <si>
    <t>REG.038591.01</t>
  </si>
  <si>
    <t>Cypress Hills Limited, Anderson A &amp; Smith C D</t>
  </si>
  <si>
    <t>ACT.186794</t>
  </si>
  <si>
    <t>WAT - Annual supply data WUR - Cypress Hills Ltd &amp; Others (Motutangi)</t>
  </si>
  <si>
    <t>REG.038620.01</t>
  </si>
  <si>
    <t>Ngawha Generation Limited</t>
  </si>
  <si>
    <t>ACT.183879</t>
  </si>
  <si>
    <t>WAT - Monthly supply data - April 2026- Ngawha Generation Ltd (Ngawha Springs)</t>
  </si>
  <si>
    <t>ACT.185384</t>
  </si>
  <si>
    <t>WAT - Monthly supply data- May 2026 - Ngawha Generation Ltd (Ngawha Springs)</t>
  </si>
  <si>
    <t>ACT.186446</t>
  </si>
  <si>
    <t>WAT - Monthly supply data - June 2026- Ngawha Generation Ltd (Ngawha Springs)</t>
  </si>
  <si>
    <t>ACT.187217</t>
  </si>
  <si>
    <t>WAT - Monthly supply data - July 2026 - Ngawha Generation Ltd (Ngawha Springs)</t>
  </si>
  <si>
    <t>REG.038620.05</t>
  </si>
  <si>
    <t>ACT.187792</t>
  </si>
  <si>
    <t>ETW - Winter works application September 2026 - Ngawha generation Limited (kaikohe)</t>
  </si>
  <si>
    <t>REG.038732.01</t>
  </si>
  <si>
    <t>Valadares K Y B</t>
  </si>
  <si>
    <t>ACT.179256</t>
  </si>
  <si>
    <t>WAT - WUR Annual supply data - Valadares K Y B (Motutangi)</t>
  </si>
  <si>
    <r>
      <rPr>
        <sz val="9.9499999999999993"/>
        <color theme="1"/>
        <rFont val="Calibri"/>
      </rPr>
      <t xml:space="preserve"> 
</t>
    </r>
    <r>
      <rPr>
        <sz val="10"/>
        <color rgb="FF000000"/>
        <rFont val="Arial"/>
      </rPr>
      <t>Data submitted after the specified due date.</t>
    </r>
    <r>
      <rPr>
        <sz val="9.9499999999999993"/>
        <color theme="1"/>
        <rFont val="Calibri"/>
      </rPr>
      <t xml:space="preserve">
</t>
    </r>
    <r>
      <rPr>
        <sz val="10"/>
        <color rgb="FF000000"/>
        <rFont val="Arial"/>
      </rPr>
      <t xml:space="preserve">
Consent holder has been reminded/is aware of the terms of the consent.
 </t>
    </r>
    <r>
      <rPr>
        <sz val="9.9499999999999993"/>
        <color theme="1"/>
        <rFont val="Calibri"/>
      </rPr>
      <t xml:space="preserve">
 </t>
    </r>
  </si>
  <si>
    <r>
      <rPr>
        <sz val="9.9499999999999993"/>
        <color theme="1"/>
        <rFont val="Calibri"/>
      </rPr>
      <t xml:space="preserve"> 
</t>
    </r>
    <r>
      <rPr>
        <sz val="10"/>
        <color rgb="FF000000"/>
        <rFont val="Arial"/>
      </rPr>
      <t>Data submitted after the specified due date.</t>
    </r>
    <r>
      <rPr>
        <sz val="9.9499999999999993"/>
        <color theme="1"/>
        <rFont val="Calibri"/>
      </rPr>
      <t xml:space="preserve">
</t>
    </r>
    <r>
      <rPr>
        <sz val="10"/>
        <color rgb="FF000000"/>
        <rFont val="Arial"/>
      </rPr>
      <t xml:space="preserve">
Consent holder has been reminded/is aware of the terms of the consent.</t>
    </r>
    <r>
      <rPr>
        <sz val="9.9499999999999993"/>
        <color theme="1"/>
        <rFont val="Calibri"/>
      </rPr>
      <t xml:space="preserve">
 </t>
    </r>
  </si>
  <si>
    <r>
      <rPr>
        <sz val="9.9499999999999993"/>
        <color theme="1"/>
        <rFont val="Calibri"/>
      </rPr>
      <t xml:space="preserve"> 
</t>
    </r>
    <r>
      <rPr>
        <sz val="10"/>
        <color rgb="FF000000"/>
        <rFont val="Arial"/>
      </rPr>
      <t xml:space="preserve">
Data submitted after date specified in the consent.
Consent holder is aware/has been reminded of the terms of the consent.
 </t>
    </r>
    <r>
      <rPr>
        <sz val="9.9499999999999993"/>
        <color theme="1"/>
        <rFont val="Calibri"/>
      </rPr>
      <t xml:space="preserve">
 </t>
    </r>
  </si>
  <si>
    <r>
      <rPr>
        <sz val="9.9499999999999993"/>
        <color theme="1"/>
        <rFont val="Calibri"/>
      </rPr>
      <t xml:space="preserve"> 
</t>
    </r>
    <r>
      <rPr>
        <sz val="10"/>
        <color rgb="FF000000"/>
        <rFont val="Arial"/>
      </rPr>
      <t>Not all of the required data has been submitted.
Data submitted after date specified in the consent.
Consent holder is aware/has been reminded of the terms of the consent.
 </t>
    </r>
    <r>
      <rPr>
        <sz val="9.9499999999999993"/>
        <color theme="1"/>
        <rFont val="Calibri"/>
      </rPr>
      <t xml:space="preserve">
 </t>
    </r>
  </si>
  <si>
    <r>
      <rPr>
        <sz val="9.9499999999999993"/>
        <color theme="1"/>
        <rFont val="Calibri"/>
      </rPr>
      <t xml:space="preserve"> 
</t>
    </r>
    <r>
      <rPr>
        <sz val="10"/>
        <color rgb="FF000000"/>
        <rFont val="Arial"/>
      </rPr>
      <t>Data not submitted for the period.</t>
    </r>
    <r>
      <rPr>
        <sz val="9.9499999999999993"/>
        <color theme="1"/>
        <rFont val="Calibri"/>
      </rPr>
      <t xml:space="preserve">
</t>
    </r>
    <r>
      <rPr>
        <sz val="10"/>
        <color rgb="FF000000"/>
        <rFont val="Arial"/>
      </rPr>
      <t>Consent holder is aware/has been reminded of the terms of the consent.
 </t>
    </r>
    <r>
      <rPr>
        <sz val="9.9499999999999993"/>
        <color theme="1"/>
        <rFont val="Calibri"/>
      </rPr>
      <t xml:space="preserve">
 </t>
    </r>
  </si>
  <si>
    <r>
      <rPr>
        <sz val="9.9499999999999993"/>
        <color theme="1"/>
        <rFont val="Calibri"/>
      </rPr>
      <t xml:space="preserve"> 
</t>
    </r>
    <r>
      <rPr>
        <sz val="10"/>
        <color rgb="FF000000"/>
        <rFont val="Arial"/>
      </rPr>
      <t>Data not submitted in the form as per consent/regulations.</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Consent holder has been reminded of the terms of the consent.</t>
    </r>
    <r>
      <rPr>
        <sz val="9.9499999999999993"/>
        <color theme="1"/>
        <rFont val="Calibri"/>
      </rPr>
      <t xml:space="preserve">
 </t>
    </r>
  </si>
  <si>
    <t>ACT.187777</t>
  </si>
  <si>
    <t>REG.039244.01</t>
  </si>
  <si>
    <t>Thomas K W &amp; O'Connor D</t>
  </si>
  <si>
    <t>ACT.186452</t>
  </si>
  <si>
    <t>WAT - WUR Annual supply data - Thomas K W &amp; O'Connor D (Houhora)</t>
  </si>
  <si>
    <t>REG.039311.01</t>
  </si>
  <si>
    <t>Webster T</t>
  </si>
  <si>
    <t>ACT.162231</t>
  </si>
  <si>
    <t>STR - 3 yearly site visit - Webster T (Haruru Falls)</t>
  </si>
  <si>
    <t>REG.039321.01</t>
  </si>
  <si>
    <t>FDE 3514 Discharge farm dairy effluent at Whangarei</t>
  </si>
  <si>
    <t>ACT.182950</t>
  </si>
  <si>
    <t>FDE 3514 - Annual site visit - Chapman F (Poroti)</t>
  </si>
  <si>
    <t>REG.039369.01</t>
  </si>
  <si>
    <t>Kamo Wildlife Sanctuary Limited</t>
  </si>
  <si>
    <t>ACT.183581</t>
  </si>
  <si>
    <t>DIW - Quarterly supply data - Kamo Wildlife Sanctuary Ltd (Kamo)</t>
  </si>
  <si>
    <r>
      <rPr>
        <sz val="9.9499999999999993"/>
        <color theme="1"/>
        <rFont val="Calibri"/>
      </rPr>
      <t xml:space="preserve"> 
</t>
    </r>
    <r>
      <rPr>
        <sz val="10"/>
        <color rgb="FF000000"/>
        <rFont val="Arial"/>
      </rPr>
      <t>No data received.</t>
    </r>
    <r>
      <rPr>
        <sz val="9.9499999999999993"/>
        <color theme="1"/>
        <rFont val="Calibri"/>
      </rPr>
      <t xml:space="preserve">
</t>
    </r>
    <r>
      <rPr>
        <sz val="10"/>
        <color rgb="FF000000"/>
        <rFont val="Arial"/>
      </rPr>
      <t>Following up with consent holder. </t>
    </r>
    <r>
      <rPr>
        <sz val="9.9499999999999993"/>
        <color theme="1"/>
        <rFont val="Calibri"/>
      </rPr>
      <t xml:space="preserve">
 </t>
    </r>
  </si>
  <si>
    <t>REG.039381.01</t>
  </si>
  <si>
    <t>Thomas K W</t>
  </si>
  <si>
    <t>ACT.186453</t>
  </si>
  <si>
    <t>WAT - WUR Annual supply data - Thomas K W (Houhora)</t>
  </si>
  <si>
    <t>REG.039564.01</t>
  </si>
  <si>
    <t>Devich Road Limited</t>
  </si>
  <si>
    <t>ACT.186518</t>
  </si>
  <si>
    <t>Supply Monthly Clean Fill Records</t>
  </si>
  <si>
    <t>REG.039619.01</t>
  </si>
  <si>
    <t>AINZ Fund 12 Limited</t>
  </si>
  <si>
    <t>ACT.187357</t>
  </si>
  <si>
    <t>ETW - Winter Earthworks Application AUGUST 2026 - AINZ 12 Fund (Mangawhai)</t>
  </si>
  <si>
    <t>REG.039702.01</t>
  </si>
  <si>
    <t>Aaran Pascoe Contractors Limited</t>
  </si>
  <si>
    <t>ACT.172101</t>
  </si>
  <si>
    <t>QRE - Site visit - Aaran Pascoe Contractors Ltd (Houto)</t>
  </si>
  <si>
    <t>REG.039837.01</t>
  </si>
  <si>
    <t>Jensen Farms Limited</t>
  </si>
  <si>
    <t>ACT.182459</t>
  </si>
  <si>
    <t>DIL - Annual supply data - Jensen Farms Ltd (Waipu)</t>
  </si>
  <si>
    <t>REG.039858.01</t>
  </si>
  <si>
    <t>Whangarei District Council - Taurikura seawall</t>
  </si>
  <si>
    <t>ACT.170723</t>
  </si>
  <si>
    <t>STR - 3 yearly site visit - WDC seawall (Taurikura)</t>
  </si>
  <si>
    <t>REG.040352.01</t>
  </si>
  <si>
    <t>Colquhoun, K E &amp; J</t>
  </si>
  <si>
    <t>ACT.182430</t>
  </si>
  <si>
    <t>DIL - 6 monthly supply data - Colquhoun K E &amp; J (Pahi)</t>
  </si>
  <si>
    <r>
      <rPr>
        <sz val="9.9499999999999993"/>
        <color theme="1"/>
        <rFont val="Calibri"/>
      </rPr>
      <t xml:space="preserve"> 
</t>
    </r>
    <r>
      <rPr>
        <sz val="10"/>
        <color rgb="FF000000"/>
        <rFont val="Arial"/>
      </rPr>
      <t>Low risk non-compliance with consent condition. Required records supplied outside specified timeframe. No further action required.</t>
    </r>
    <r>
      <rPr>
        <sz val="9.9499999999999993"/>
        <color theme="1"/>
        <rFont val="Calibri"/>
      </rPr>
      <t xml:space="preserve">
 </t>
    </r>
  </si>
  <si>
    <t>REG.040853.01</t>
  </si>
  <si>
    <t>Matich L J</t>
  </si>
  <si>
    <t>ACT.175165</t>
  </si>
  <si>
    <t>DIL - Annual supply data - Matich L J (Paparoa)</t>
  </si>
  <si>
    <t>REG.040857.01</t>
  </si>
  <si>
    <t>New Zealand Institute for Earth Science Limited</t>
  </si>
  <si>
    <t>ACT.172761</t>
  </si>
  <si>
    <t>COT - Supply Data - Submit Annual Monitoring Report</t>
  </si>
  <si>
    <t>REG.041011.01</t>
  </si>
  <si>
    <t>Advance Manufacturing Limited</t>
  </si>
  <si>
    <t>ACT.186715</t>
  </si>
  <si>
    <t>DIL - Monthly supply data - Advance Manufacturing Ltd (Waipapa)</t>
  </si>
  <si>
    <t>REG.041467.01</t>
  </si>
  <si>
    <t>Whangarei District Council - Waipu waste transfer station</t>
  </si>
  <si>
    <t>ACT.186777</t>
  </si>
  <si>
    <t>DIL - 4 monthly site inspection - WDC (Waipu transfer station/landfill) | Site Visit | Visual</t>
  </si>
  <si>
    <r>
      <rPr>
        <sz val="9.9499999999999993"/>
        <color theme="1"/>
        <rFont val="Calibri"/>
      </rPr>
      <t xml:space="preserve"> 
</t>
    </r>
    <r>
      <rPr>
        <sz val="10"/>
        <color rgb="FF000000"/>
        <rFont val="Arial"/>
      </rPr>
      <t>There were holes in some sections of fencing. Following up with consent holder.</t>
    </r>
    <r>
      <rPr>
        <sz val="9.9499999999999993"/>
        <color theme="1"/>
        <rFont val="Calibri"/>
      </rPr>
      <t xml:space="preserve">
 </t>
    </r>
  </si>
  <si>
    <t>REG.041517.01</t>
  </si>
  <si>
    <t>Minargo Trust, Burling RB and Coulter JM</t>
  </si>
  <si>
    <t>ACT.157768</t>
  </si>
  <si>
    <t>STR - 3 yearly site visit - Minargo Trust, Burling RB and Coulter JM (Kerikeri)</t>
  </si>
  <si>
    <t>REG.041632.01</t>
  </si>
  <si>
    <t>FDE 7056 discharge farm dairy effluent at Hikurangi</t>
  </si>
  <si>
    <t>ACT.181345</t>
  </si>
  <si>
    <t>FDE 7056 - Annual site visit - Philip Bayly Family Trust (Hikurangi)</t>
  </si>
  <si>
    <t>REG.041707.01</t>
  </si>
  <si>
    <t>Kerikeri Land Limited - Stage 2 subdivision works</t>
  </si>
  <si>
    <t>ACT.187763</t>
  </si>
  <si>
    <t>ETW - Winter works application September 2026- Kerikeri land limited</t>
  </si>
  <si>
    <t>REG.041710.01</t>
  </si>
  <si>
    <t>Gateway Trust, Clarke G A &amp; Fullerton A M</t>
  </si>
  <si>
    <t>ACT.179832</t>
  </si>
  <si>
    <t>WAT - Annual supply data WUR - Gateway Trust, Clarke and Fullerton (Ohaeawai)</t>
  </si>
  <si>
    <t>REG.041944.01</t>
  </si>
  <si>
    <t>R P Rope Limited</t>
  </si>
  <si>
    <t>ACT.181214</t>
  </si>
  <si>
    <t>WAT - Annual Supply WUR - R P Rope (Te Kopuru)</t>
  </si>
  <si>
    <r>
      <rPr>
        <sz val="9.9499999999999993"/>
        <color theme="1"/>
        <rFont val="Calibri"/>
      </rPr>
      <t xml:space="preserve"> 
</t>
    </r>
    <r>
      <rPr>
        <sz val="10"/>
        <color rgb="FF000000"/>
        <rFont val="Arial"/>
      </rPr>
      <t>Exceedances queried.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REG.041953.01</t>
  </si>
  <si>
    <t>Gillingham I L</t>
  </si>
  <si>
    <t>ACT.180773</t>
  </si>
  <si>
    <t>WAT - Annual Supply Data (WUR) - Gillingham I L (Maungakaramea)</t>
  </si>
  <si>
    <t>REG.041962.01</t>
  </si>
  <si>
    <t>Walden Land Company Limited</t>
  </si>
  <si>
    <t>ACT.182450</t>
  </si>
  <si>
    <t>WAT - Annual Supply WUR -Walden Land Company (Oruaiti)</t>
  </si>
  <si>
    <t>REG.041969.01</t>
  </si>
  <si>
    <t>D B Douglas Limited</t>
  </si>
  <si>
    <t>ACT.179158</t>
  </si>
  <si>
    <t>WAT - Annual supply data WUR - D B Douglas Limited (Titoki)</t>
  </si>
  <si>
    <t>REG.041974.01</t>
  </si>
  <si>
    <t>Waitangi Signal Road Limited</t>
  </si>
  <si>
    <t>ACT.179113</t>
  </si>
  <si>
    <t>WAT - Annual Supply WURs - Waitangi Signal Road Limited</t>
  </si>
  <si>
    <r>
      <rPr>
        <sz val="9.9499999999999993"/>
        <color theme="1"/>
        <rFont val="Calibri"/>
      </rPr>
      <t xml:space="preserve"> 
</t>
    </r>
    <r>
      <rPr>
        <sz val="10"/>
        <color rgb="FF000000"/>
        <rFont val="Arial"/>
      </rPr>
      <t>Not all of the required data has been submitted. Missing data requested.
Consent holder is aware/has been reminded of the terms of the consent.</t>
    </r>
    <r>
      <rPr>
        <sz val="9.9499999999999993"/>
        <color theme="1"/>
        <rFont val="Calibri"/>
      </rPr>
      <t xml:space="preserve">
 </t>
    </r>
  </si>
  <si>
    <t>REG.042024.01</t>
  </si>
  <si>
    <t>Ross and Kathy Woods Family Trust</t>
  </si>
  <si>
    <t>ACT.180973</t>
  </si>
  <si>
    <t>WAT - Supply data WUR - Ross and Kathy Woods Family Trust</t>
  </si>
  <si>
    <t>REG.042116.01</t>
  </si>
  <si>
    <t>Franklin J R &amp; K L</t>
  </si>
  <si>
    <t>ACT.175046</t>
  </si>
  <si>
    <t>WAT - Annual notice of irrigation - Franklin J R &amp; K L (Kaihu)</t>
  </si>
  <si>
    <r>
      <rPr>
        <sz val="9.9499999999999993"/>
        <color theme="1"/>
        <rFont val="Calibri"/>
      </rPr>
      <t xml:space="preserve"> 
</t>
    </r>
    <r>
      <rPr>
        <sz val="10"/>
        <color rgb="FF000000"/>
        <rFont val="Arial"/>
      </rPr>
      <t>Did not irrigate this season</t>
    </r>
    <r>
      <rPr>
        <sz val="9.9499999999999993"/>
        <color theme="1"/>
        <rFont val="Calibri"/>
      </rPr>
      <t xml:space="preserve">
 </t>
    </r>
  </si>
  <si>
    <t>REG.042189.01</t>
  </si>
  <si>
    <t>Belman Holdings Limited</t>
  </si>
  <si>
    <t>ACT.180563</t>
  </si>
  <si>
    <t>DIL - Annual site visit - Belman Holdings Ltd (Waipapa)</t>
  </si>
  <si>
    <t>REG.042237.01</t>
  </si>
  <si>
    <t>Kaipara District Council - Greenhill Quarry</t>
  </si>
  <si>
    <t>ACT.179979</t>
  </si>
  <si>
    <t>QRE - Annual site visit Greenhill Quarry (Te Kopuru)</t>
  </si>
  <si>
    <t>REG.042366.01</t>
  </si>
  <si>
    <t>WBC Developers Limited</t>
  </si>
  <si>
    <t>ACT.180472</t>
  </si>
  <si>
    <t>DIL - Annual supply data - WBC Developers Limited (Waipapa)</t>
  </si>
  <si>
    <r>
      <rPr>
        <sz val="9.9499999999999993"/>
        <color theme="1"/>
        <rFont val="Calibri"/>
      </rPr>
      <t xml:space="preserve"> 
</t>
    </r>
    <r>
      <rPr>
        <sz val="10"/>
        <color rgb="FF000000"/>
        <rFont val="Arial"/>
      </rPr>
      <t>CH did not provide records in timeframe. CH overseas and will supply on return</t>
    </r>
    <r>
      <rPr>
        <sz val="9.9499999999999993"/>
        <color theme="1"/>
        <rFont val="Calibri"/>
      </rPr>
      <t xml:space="preserve">
 </t>
    </r>
  </si>
  <si>
    <t>REG.042442.03</t>
  </si>
  <si>
    <t>Kaipara Water Company Limited - Pouto Peninsula water storage scheme - Makaka Creek</t>
  </si>
  <si>
    <t>ACT.173726</t>
  </si>
  <si>
    <t>WAT - WMV 5 yearly supply data - Kaipara Water Company Limited (Pouto)</t>
  </si>
  <si>
    <r>
      <rPr>
        <sz val="9.9499999999999993"/>
        <color theme="1"/>
        <rFont val="Calibri"/>
      </rPr>
      <t xml:space="preserve"> 
</t>
    </r>
    <r>
      <rPr>
        <sz val="10"/>
        <color rgb="FF000000"/>
        <rFont val="Arial"/>
      </rPr>
      <t>Meter verification not received, after having been reminded and given a deadline. Enforcement action taken.</t>
    </r>
    <r>
      <rPr>
        <sz val="9.9499999999999993"/>
        <color theme="1"/>
        <rFont val="Calibri"/>
      </rPr>
      <t xml:space="preserve">
 </t>
    </r>
  </si>
  <si>
    <t>ACT.186268</t>
  </si>
  <si>
    <t>WAT - Annual Site Visit - Makaka Creek - Kaipara Water Company Limited (Pouto)</t>
  </si>
  <si>
    <t>REG.042442.04</t>
  </si>
  <si>
    <t>Kaipara Water Company Limited - Pouto Peninsula water storage scheme - Cole Drain</t>
  </si>
  <si>
    <t>ACT.184810</t>
  </si>
  <si>
    <t>WAT - WMV 5 yearly supply data - Kaipara Water Company Limited (Cole Drain)</t>
  </si>
  <si>
    <t>ACT.186267</t>
  </si>
  <si>
    <t>WAT - Annual Site visit - Cole Drain - Kaipara Water Company Limited (Pouto)</t>
  </si>
  <si>
    <t>REG.042456.01</t>
  </si>
  <si>
    <t>Tararua Wind Power Limited</t>
  </si>
  <si>
    <t>ACT.186819</t>
  </si>
  <si>
    <t>ETW - Fortnightly site visit - Tararua Wind Power Limited (Dargaville)</t>
  </si>
  <si>
    <r>
      <rPr>
        <sz val="9.9499999999999993"/>
        <color theme="1"/>
        <rFont val="Calibri"/>
      </rPr>
      <t xml:space="preserve"> 
</t>
    </r>
    <r>
      <rPr>
        <sz val="10"/>
        <color rgb="FF000000"/>
        <rFont val="Arial"/>
      </rPr>
      <t>Issues noted with ESC and slope batters.</t>
    </r>
    <r>
      <rPr>
        <sz val="9.9499999999999993"/>
        <color theme="1"/>
        <rFont val="Calibri"/>
      </rPr>
      <t xml:space="preserve">
</t>
    </r>
    <r>
      <rPr>
        <sz val="10"/>
        <color rgb="FF000000"/>
        <rFont val="Arial"/>
      </rPr>
      <t>Consent holder has been directed to remediate as well as provide additional information.</t>
    </r>
    <r>
      <rPr>
        <sz val="9.9499999999999993"/>
        <color theme="1"/>
        <rFont val="Calibri"/>
      </rPr>
      <t xml:space="preserve">
 </t>
    </r>
  </si>
  <si>
    <t>ACT.187606</t>
  </si>
  <si>
    <t>Some issues raised in previous report regarding the batters are unresolved as we await engineer reports from CH</t>
  </si>
  <si>
    <t>ACT.187786</t>
  </si>
  <si>
    <t>ETW - Winter Earthworks SEPTEMBER 2026 - Tararua Wind Power Limited (Dargaville)</t>
  </si>
  <si>
    <t>REG.042489.01</t>
  </si>
  <si>
    <t>BP Oil New Zealand Limited - Waipapa vehicle wash</t>
  </si>
  <si>
    <t>ACT.179550</t>
  </si>
  <si>
    <t>DIL - Annual supply data - BP Oil NC Carwash (Waipapa)</t>
  </si>
  <si>
    <r>
      <rPr>
        <sz val="9.9499999999999993"/>
        <color theme="1"/>
        <rFont val="Calibri"/>
      </rPr>
      <t xml:space="preserve"> 
</t>
    </r>
    <r>
      <rPr>
        <sz val="10"/>
        <color rgb="FF000000"/>
        <rFont val="Arial"/>
      </rPr>
      <t>Discharge volumes exceeded the consented limit on three occasions. Between January and early March 2026, a gap in flow monitoring data occurred. </t>
    </r>
    <r>
      <rPr>
        <sz val="9.9499999999999993"/>
        <color theme="1"/>
        <rFont val="Calibri"/>
      </rPr>
      <t xml:space="preserve">
</t>
    </r>
    <r>
      <rPr>
        <sz val="10"/>
        <color rgb="FF000000"/>
        <rFont val="Arial"/>
      </rPr>
      <t>Consent holder has remediated these issues. </t>
    </r>
    <r>
      <rPr>
        <sz val="9.9499999999999993"/>
        <color theme="1"/>
        <rFont val="Calibri"/>
      </rPr>
      <t xml:space="preserve">
 </t>
    </r>
  </si>
  <si>
    <t>REG.042632.01</t>
  </si>
  <si>
    <t>Oates J</t>
  </si>
  <si>
    <t>ACT.162939</t>
  </si>
  <si>
    <t>REG.042658.01</t>
  </si>
  <si>
    <t>Ashbury Heights Limited &amp; Society of Mary Trust Board</t>
  </si>
  <si>
    <t>ACT.187260</t>
  </si>
  <si>
    <t>ETW - Winter Earthworks Application AUGUST 2026 [MCKENZIE+ROBINSONS] - Ashbury Heights (Whangarei)</t>
  </si>
  <si>
    <t>REG.042680.01</t>
  </si>
  <si>
    <t>Amada Farms Limited</t>
  </si>
  <si>
    <t>ACT.187485</t>
  </si>
  <si>
    <t>BOR - Supply data - Amada Farms Limited (Poroti)</t>
  </si>
  <si>
    <r>
      <rPr>
        <sz val="9.9499999999999993"/>
        <color theme="1"/>
        <rFont val="Calibri"/>
      </rPr>
      <t xml:space="preserve"> 
</t>
    </r>
    <r>
      <rPr>
        <sz val="10"/>
        <color rgb="FF000000"/>
        <rFont val="Arial"/>
      </rPr>
      <t>Low risk non-compliance with consent condition. Required reporting data received outside specified timeframe. No action required.</t>
    </r>
    <r>
      <rPr>
        <sz val="9.9499999999999993"/>
        <color theme="1"/>
        <rFont val="Calibri"/>
      </rPr>
      <t xml:space="preserve">
 </t>
    </r>
  </si>
  <si>
    <t>REG.042793.01</t>
  </si>
  <si>
    <t>ITR AG Limited</t>
  </si>
  <si>
    <t>ACT.179157</t>
  </si>
  <si>
    <t>WAT - Annual Supply Data WUR - ITR AG Limited</t>
  </si>
  <si>
    <t>REG.042875.01</t>
  </si>
  <si>
    <t>Slagter M N &amp; Gillett L J T/A LM Farms Partnership</t>
  </si>
  <si>
    <t>ACT.180058</t>
  </si>
  <si>
    <t>WAT - Other Party Action WUR - Slagter M N &amp; Gillett L J T/A LM Farms Partnership</t>
  </si>
  <si>
    <r>
      <rPr>
        <sz val="9.9499999999999993"/>
        <color theme="1"/>
        <rFont val="Calibri"/>
      </rPr>
      <t xml:space="preserve"> 
</t>
    </r>
    <r>
      <rPr>
        <sz val="10"/>
        <color rgb="FF000000"/>
        <rFont val="Arial"/>
      </rPr>
      <t>Exceedances noted.</t>
    </r>
    <r>
      <rPr>
        <sz val="9.9499999999999993"/>
        <color theme="1"/>
        <rFont val="Calibri"/>
      </rPr>
      <t xml:space="preserve">
</t>
    </r>
    <r>
      <rPr>
        <sz val="10"/>
        <color rgb="FF000000"/>
        <rFont val="Arial"/>
      </rPr>
      <t>Incorrect meter readings recorded.</t>
    </r>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Followed up with Consent holder.
 </t>
    </r>
    <r>
      <rPr>
        <sz val="9.9499999999999993"/>
        <color theme="1"/>
        <rFont val="Calibri"/>
      </rPr>
      <t xml:space="preserve">
 </t>
    </r>
  </si>
  <si>
    <t>REG.042890.01</t>
  </si>
  <si>
    <t>Crawford D I &amp; B J</t>
  </si>
  <si>
    <t>ACT.180757</t>
  </si>
  <si>
    <t>WAT - WUR Annual Supply Data  - Crawford D I &amp; B J</t>
  </si>
  <si>
    <r>
      <rPr>
        <sz val="9.9499999999999993"/>
        <color theme="1"/>
        <rFont val="Calibri"/>
      </rPr>
      <t xml:space="preserve"> 
</t>
    </r>
    <r>
      <rPr>
        <sz val="10"/>
        <color rgb="FF000000"/>
        <rFont val="Arial"/>
      </rPr>
      <t>Not all of the required data has been submitted.
Consent holder is aware/has been reminded of the terms of the consent.</t>
    </r>
    <r>
      <rPr>
        <sz val="9.9499999999999993"/>
        <color theme="1"/>
        <rFont val="Calibri"/>
      </rPr>
      <t xml:space="preserve">
</t>
    </r>
    <r>
      <rPr>
        <sz val="10"/>
        <color rgb="FF000000"/>
        <rFont val="Arial"/>
      </rPr>
      <t> </t>
    </r>
    <r>
      <rPr>
        <sz val="9.9499999999999993"/>
        <color theme="1"/>
        <rFont val="Calibri"/>
      </rPr>
      <t xml:space="preserve">
 </t>
    </r>
  </si>
  <si>
    <t>REG.042895.01</t>
  </si>
  <si>
    <t>Manaaki Circle Owners Association Incorporated</t>
  </si>
  <si>
    <t>ACT.179166</t>
  </si>
  <si>
    <t>DIL - Annual supply data - Manaaki Circle Owner (Paparoa)</t>
  </si>
  <si>
    <t>REG.043168.01</t>
  </si>
  <si>
    <t>Puketitoi Investments Limited</t>
  </si>
  <si>
    <t>ACT.179330</t>
  </si>
  <si>
    <t>WAT - Supply Data WUR - Puketitoi Investments Limited</t>
  </si>
  <si>
    <t>REG.043173.01</t>
  </si>
  <si>
    <t>ACT.187264</t>
  </si>
  <si>
    <t>ETW - Monthly Site Inspection - Northpower (Maungatapere)</t>
  </si>
  <si>
    <t>REG.043366.01</t>
  </si>
  <si>
    <t>Marine Park Developments Limited and Port Road Three Limited</t>
  </si>
  <si>
    <t>ACT.187652</t>
  </si>
  <si>
    <t>ETW - Winter Earthworks Assessment - MPDL (Whangarei)</t>
  </si>
  <si>
    <t>ACT.187655</t>
  </si>
  <si>
    <t>ETW - Site Inspection - MPDL (Whangarei)</t>
  </si>
  <si>
    <r>
      <rPr>
        <sz val="9.9499999999999993"/>
        <color theme="1"/>
        <rFont val="Calibri"/>
      </rPr>
      <t xml:space="preserve"> 
</t>
    </r>
    <r>
      <rPr>
        <sz val="10"/>
        <color rgb="FF000000"/>
        <rFont val="Arial"/>
      </rPr>
      <t>Ponds have not been maintained. CH has been directed to remedy.</t>
    </r>
    <r>
      <rPr>
        <sz val="9.9499999999999993"/>
        <color theme="1"/>
        <rFont val="Calibri"/>
      </rPr>
      <t xml:space="preserve">
 </t>
    </r>
  </si>
  <si>
    <t>REG.043374.01</t>
  </si>
  <si>
    <t>Matauri Trustee Limited</t>
  </si>
  <si>
    <t>ACT.180532</t>
  </si>
  <si>
    <t>DIL - Annual supply data - Matauri Trustee Ltd (Matauri Bay)</t>
  </si>
  <si>
    <t>REG.043469.01</t>
  </si>
  <si>
    <t>GR &amp; PJ Powell Limited</t>
  </si>
  <si>
    <t>ACT.180972</t>
  </si>
  <si>
    <t>WAT - Annual supply data WUR - GR and PJ Powell Ltd (Poroti)</t>
  </si>
  <si>
    <t>REG.043527.01</t>
  </si>
  <si>
    <t>RJ &amp; AM Carswell Limited</t>
  </si>
  <si>
    <t>ACT.179162</t>
  </si>
  <si>
    <t>WAT - Annual supply data WUR - RJ &amp; AM Carswell Ltd (Mata)</t>
  </si>
  <si>
    <t>REG.043604.01</t>
  </si>
  <si>
    <t>Malone Farm Limited</t>
  </si>
  <si>
    <t>ACT.179352</t>
  </si>
  <si>
    <t>WAT - WUR Annual supply data - Malone Farm Limited (Titoki)</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REG.043619.01</t>
  </si>
  <si>
    <t>ACT.162893</t>
  </si>
  <si>
    <t>REG.043815.01</t>
  </si>
  <si>
    <t>Kiwigold Orchards Limited</t>
  </si>
  <si>
    <t>ACT.179673</t>
  </si>
  <si>
    <t>WAT - Annual supply data WUR - Kiwigold Orchards Limited (Poroti)</t>
  </si>
  <si>
    <t>REG.043943.01</t>
  </si>
  <si>
    <t>Gemscott Hall Limited</t>
  </si>
  <si>
    <t>ACT.187532</t>
  </si>
  <si>
    <t>ETW - Site Visit - Ministry of Housing and Urban development ( Kerikeri)</t>
  </si>
  <si>
    <t>ACT.187760</t>
  </si>
  <si>
    <t>ETW - Winter works application September 2026 - Mistry of Housing</t>
  </si>
  <si>
    <t>REG.043972.01</t>
  </si>
  <si>
    <t>Metlifecare Limited</t>
  </si>
  <si>
    <t>ACT.187356</t>
  </si>
  <si>
    <t>ETW - Winter Earthworks Application AUGUST 2026 - Metlifecare (Mangawhai)</t>
  </si>
  <si>
    <t>REG.044019.01</t>
  </si>
  <si>
    <t>What Retirement Limited</t>
  </si>
  <si>
    <t>ACT.180073</t>
  </si>
  <si>
    <t>DIL - Annual supply data - What Retirement Ltd (Awakino Point)</t>
  </si>
  <si>
    <r>
      <rPr>
        <sz val="9.9499999999999993"/>
        <color theme="1"/>
        <rFont val="Calibri"/>
      </rPr>
      <t xml:space="preserve"> 
</t>
    </r>
    <r>
      <rPr>
        <sz val="10"/>
        <color rgb="FF000000"/>
        <rFont val="Arial"/>
      </rPr>
      <t>Records sent in late (10.08.2026) No impact. No action Required.</t>
    </r>
    <r>
      <rPr>
        <sz val="9.9499999999999993"/>
        <color theme="1"/>
        <rFont val="Calibri"/>
      </rPr>
      <t xml:space="preserve">
 </t>
    </r>
  </si>
  <si>
    <t>REG.044173.01</t>
  </si>
  <si>
    <t>Kaipara District Council - Stopbank Upgrades Wairoa River</t>
  </si>
  <si>
    <t>ACT.186821</t>
  </si>
  <si>
    <t>ETW - Site visit - KDC stopbank (Dargaville)</t>
  </si>
  <si>
    <t>REG.044213.01</t>
  </si>
  <si>
    <t>New Zealand ECO Farms Limited</t>
  </si>
  <si>
    <t>ACT.163398</t>
  </si>
  <si>
    <t>WAT - WMV 5 yearly supply data - New Zealand ECO Farms Ltd (Kerikeri)</t>
  </si>
  <si>
    <t>REG.044275.01</t>
  </si>
  <si>
    <t>Mid North Farms Limited</t>
  </si>
  <si>
    <t>ACT.158257</t>
  </si>
  <si>
    <t>BOR - Supply data - Mid North Farms Limited (Matauri Bay)</t>
  </si>
  <si>
    <r>
      <rPr>
        <sz val="9.9499999999999993"/>
        <color theme="1"/>
        <rFont val="Calibri"/>
      </rPr>
      <t xml:space="preserve"> 
</t>
    </r>
    <r>
      <rPr>
        <sz val="10"/>
        <color rgb="FF000000"/>
        <rFont val="Arial"/>
      </rPr>
      <t>Low risk non-compliance with consent condition. Required reporting data received outside specified timeframe. No impact. No action required. CH reminded of requirement.</t>
    </r>
    <r>
      <rPr>
        <sz val="9.9499999999999993"/>
        <color theme="1"/>
        <rFont val="Calibri"/>
      </rPr>
      <t xml:space="preserve">
 </t>
    </r>
  </si>
  <si>
    <t>REG.044607.01</t>
  </si>
  <si>
    <t>Northash Limited</t>
  </si>
  <si>
    <t>ACT.181210</t>
  </si>
  <si>
    <t>WAT - WUR Annual supply data - Northash Limited (Ruawai)</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Exceedances queried.</t>
    </r>
    <r>
      <rPr>
        <sz val="9.9499999999999993"/>
        <color theme="1"/>
        <rFont val="Calibri"/>
      </rPr>
      <t xml:space="preserve">
</t>
    </r>
    <r>
      <rPr>
        <sz val="10"/>
        <color rgb="FF000000"/>
        <rFont val="Arial"/>
      </rPr>
      <t>Missing data requested.</t>
    </r>
    <r>
      <rPr>
        <sz val="9.9499999999999993"/>
        <color theme="1"/>
        <rFont val="Calibri"/>
      </rPr>
      <t xml:space="preserve">
</t>
    </r>
    <r>
      <rPr>
        <sz val="10"/>
        <color rgb="FF000000"/>
        <rFont val="Arial"/>
      </rPr>
      <t>Telemetry to be installed in remediation. </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REG.044743.01</t>
  </si>
  <si>
    <t>Whangarei District Council - Earthworks Tikipunga</t>
  </si>
  <si>
    <t>ACT.187649</t>
  </si>
  <si>
    <t>ETW - Pre-Start meeting - WDC (Tikipunga)</t>
  </si>
  <si>
    <t>REG.045270.01</t>
  </si>
  <si>
    <t>EB Developments Limited</t>
  </si>
  <si>
    <t>ACT.187216</t>
  </si>
  <si>
    <t>ETW - Site visit - EB Developments Ltd (Ruakaka)</t>
  </si>
  <si>
    <t>REG.045356.01</t>
  </si>
  <si>
    <t>Meridian Energy Limited</t>
  </si>
  <si>
    <t>ACT.186699</t>
  </si>
  <si>
    <t>ETW - Fortnightly site visit - Meridian Energy (Ruakaka)</t>
  </si>
  <si>
    <t>REG.045460.01</t>
  </si>
  <si>
    <t>Whangarei District Council - public toilets at Taiharuru</t>
  </si>
  <si>
    <t>ACT.180204</t>
  </si>
  <si>
    <t>DIL - Supply data - Whangarei District Council (Taiharuru)</t>
  </si>
  <si>
    <r>
      <rPr>
        <sz val="9.9499999999999993"/>
        <color theme="1"/>
        <rFont val="Calibri"/>
      </rPr>
      <t xml:space="preserve"> 
</t>
    </r>
    <r>
      <rPr>
        <sz val="10"/>
        <color rgb="FF000000"/>
        <rFont val="Arial"/>
      </rPr>
      <t>Records sent in late (27/08/2026) No impact. No action required.</t>
    </r>
    <r>
      <rPr>
        <sz val="9.9499999999999993"/>
        <color theme="1"/>
        <rFont val="Calibri"/>
      </rPr>
      <t xml:space="preserve">
 </t>
    </r>
  </si>
  <si>
    <t>REG.045470.01</t>
  </si>
  <si>
    <t>Waipapa Pine Limited</t>
  </si>
  <si>
    <t>ACT.181164</t>
  </si>
  <si>
    <t>WAT - WUR Annual Supply Data - Waipapa Pine Ltd (Waipapa) | Other Party Action | Supply Data</t>
  </si>
  <si>
    <t>ACT.182610</t>
  </si>
  <si>
    <t>WAT - SWL Annual supply data - Waipapa Pine Ltd (Waipapa)</t>
  </si>
  <si>
    <t>REG.045655.01</t>
  </si>
  <si>
    <t>Oceania Village Company Limited</t>
  </si>
  <si>
    <t>ACT.187789</t>
  </si>
  <si>
    <t>ETW - Pre-Start Meeting - Oceania Village (One Tree Point)</t>
  </si>
  <si>
    <t>REG.045828.01</t>
  </si>
  <si>
    <t>Far North District Council - HPS in CMA, Paihia to Opua</t>
  </si>
  <si>
    <t>ACT.171485</t>
  </si>
  <si>
    <t>3 Yearly Coastal Permit Inspection</t>
  </si>
  <si>
    <t>REG.045948.01</t>
  </si>
  <si>
    <t>Northland Regional Council - Bores, Lake Ngatu</t>
  </si>
  <si>
    <t>ACT.172495</t>
  </si>
  <si>
    <t>BOR - Site visit - Northland Regional Council (Lake Ngatu)</t>
  </si>
  <si>
    <t>REG.045963.01</t>
  </si>
  <si>
    <t>Te Hau Ora O Ngapuhi Limited</t>
  </si>
  <si>
    <t>ACT.187690</t>
  </si>
  <si>
    <t>ETW - Winter works application - Te hau Ora o Ngapuhi</t>
  </si>
  <si>
    <t>REG.045980.01</t>
  </si>
  <si>
    <t>The Esplanade Residential Limited</t>
  </si>
  <si>
    <t>ACT.187662</t>
  </si>
  <si>
    <t>ETW - Winter Earthworks Assessment - The Esplanade RL (Whangarei)</t>
  </si>
  <si>
    <t>REG.046128.04</t>
  </si>
  <si>
    <t>Shepherd Property Development Ltd</t>
  </si>
  <si>
    <t>ACT.176762</t>
  </si>
  <si>
    <t>STW - Annual site visit - Shepherd property Development LTD (Whangarei)</t>
  </si>
  <si>
    <t>REG.046134.01</t>
  </si>
  <si>
    <t>Whangarei District Council</t>
  </si>
  <si>
    <t>ACT.187348</t>
  </si>
  <si>
    <t>ETW - Monthly site visit - WDC (Whangarei)</t>
  </si>
  <si>
    <t>REG.046165.01</t>
  </si>
  <si>
    <t>Maunugold Limited</t>
  </si>
  <si>
    <t>ACT.187087</t>
  </si>
  <si>
    <t>STW - Site visit - Maunugold Limited (Maunu)</t>
  </si>
  <si>
    <t>REG.046168.01</t>
  </si>
  <si>
    <t>Cherished Pets Cremation Services NZ Limited</t>
  </si>
  <si>
    <t>ACT.184953</t>
  </si>
  <si>
    <t>AIR - Annual supply data - Cherished Pets Cremation Services NZ Limited (Kiripaka)</t>
  </si>
  <si>
    <t>REG.046252.01</t>
  </si>
  <si>
    <t>Solid Production Limited</t>
  </si>
  <si>
    <t>ACT.181774</t>
  </si>
  <si>
    <t>DIL - Annual site visit - Solid Production Limited (Riponui)</t>
  </si>
  <si>
    <r>
      <rPr>
        <sz val="10"/>
        <color rgb="FF000000"/>
        <rFont val="Arial"/>
      </rPr>
      <t>Silage stacks covered. Area well maintained. All discharge contained as per consent.</t>
    </r>
  </si>
  <si>
    <t>REG.046325.01</t>
  </si>
  <si>
    <t>Landcorp Farming Limited</t>
  </si>
  <si>
    <t>ACT.184787</t>
  </si>
  <si>
    <t>ETW - Notification - Landcorp Farming Ltd (Kerikeri)</t>
  </si>
  <si>
    <t>REG.046416.01</t>
  </si>
  <si>
    <t>Tactic Dairies Limited</t>
  </si>
  <si>
    <t>ACT.181882</t>
  </si>
  <si>
    <t>DIL - Annual site visit - Tactic Dairies Limited (Kauri)</t>
  </si>
  <si>
    <r>
      <rPr>
        <sz val="10"/>
        <color rgb="FF000000"/>
        <rFont val="Arial"/>
      </rPr>
      <t>No discharge from stacks. Stacks were well covered and pads were higher than any groundwater.</t>
    </r>
  </si>
  <si>
    <t>REG.046453.01</t>
  </si>
  <si>
    <t>Southend Farms (2025) Limited</t>
  </si>
  <si>
    <t>ACT.182324</t>
  </si>
  <si>
    <t>WAT - WUR supply data - Southend Farms (2025) Limited (Waipu)</t>
  </si>
  <si>
    <r>
      <rPr>
        <sz val="9.9499999999999993"/>
        <color theme="1"/>
        <rFont val="Calibri"/>
      </rPr>
      <t xml:space="preserve"> 
</t>
    </r>
    <r>
      <rPr>
        <sz val="10"/>
        <color rgb="FF000000"/>
        <rFont val="Arial"/>
      </rPr>
      <t>Reported data outside of consent limits. Allocation exceeded, with the maximum monthly average being 73% higher than than the consented take. Mitigated by the fact the CH is in the process of having his consent varied to have his allocation increased to this maximum monthly average.</t>
    </r>
    <r>
      <rPr>
        <sz val="9.9499999999999993"/>
        <color theme="1"/>
        <rFont val="Calibri"/>
      </rPr>
      <t xml:space="preserve">
 </t>
    </r>
  </si>
  <si>
    <t>REG.046486.01</t>
  </si>
  <si>
    <t>Te Whatu Ora – Health New Zealand</t>
  </si>
  <si>
    <t>ACT.185853</t>
  </si>
  <si>
    <t>ETW - Monthly site visit - Te Whatu Ora (Whangarei)</t>
  </si>
  <si>
    <t>REG.046514.01</t>
  </si>
  <si>
    <t>Habitat for Humanity Northern Region Ltd</t>
  </si>
  <si>
    <t>ACT.186966</t>
  </si>
  <si>
    <t>STW - Supply data - Habitat for Humanity Northern Region Ltd (Maunu)</t>
  </si>
  <si>
    <t>REG.046525.01</t>
  </si>
  <si>
    <t>Northland Education Trust</t>
  </si>
  <si>
    <t>ACT.179786</t>
  </si>
  <si>
    <t>DIL - Supply data - Northland Education Trust (Kerikeri)</t>
  </si>
  <si>
    <r>
      <rPr>
        <sz val="9.9499999999999993"/>
        <color theme="1"/>
        <rFont val="Calibri"/>
      </rPr>
      <t xml:space="preserve"> 
</t>
    </r>
    <r>
      <rPr>
        <sz val="10"/>
        <color rgb="FF000000"/>
        <rFont val="Arial"/>
      </rPr>
      <t>Records supplied late. No impact No action required. CH reminded of requirement.</t>
    </r>
    <r>
      <rPr>
        <sz val="9.9499999999999993"/>
        <color theme="1"/>
        <rFont val="Calibri"/>
      </rPr>
      <t xml:space="preserve">
 </t>
    </r>
  </si>
  <si>
    <t>ACT.179789</t>
  </si>
  <si>
    <t>DIL - Annual supply data - Northland Education Trust (Kerikeri)</t>
  </si>
  <si>
    <r>
      <rPr>
        <sz val="9.9499999999999993"/>
        <color theme="1"/>
        <rFont val="Calibri"/>
      </rPr>
      <t xml:space="preserve"> 
</t>
    </r>
    <r>
      <rPr>
        <sz val="10"/>
        <color rgb="FF000000"/>
        <rFont val="Arial"/>
      </rPr>
      <t>Records provided late. No impact No action required. CH reminded of requirement.</t>
    </r>
    <r>
      <rPr>
        <sz val="9.9499999999999993"/>
        <color theme="1"/>
        <rFont val="Calibri"/>
      </rPr>
      <t xml:space="preserve">
 </t>
    </r>
  </si>
  <si>
    <t>REG.046537.01</t>
  </si>
  <si>
    <t>Tauraroa Area School BOT</t>
  </si>
  <si>
    <t>ACT.179201</t>
  </si>
  <si>
    <t>BOR - Supply bore log - Tauraroa Area School BOT</t>
  </si>
  <si>
    <r>
      <rPr>
        <sz val="9.9499999999999993"/>
        <color theme="1"/>
        <rFont val="Calibri"/>
      </rPr>
      <t xml:space="preserve"> 
</t>
    </r>
    <r>
      <rPr>
        <sz val="10"/>
        <color rgb="FF000000"/>
        <rFont val="Arial"/>
      </rPr>
      <t>Low risk non-compliance with consent condition. Required reporting data received outside specified timeframe. No impact. CH reminded of requirement.</t>
    </r>
    <r>
      <rPr>
        <sz val="9.9499999999999993"/>
        <color theme="1"/>
        <rFont val="Calibri"/>
      </rPr>
      <t xml:space="preserve">
 </t>
    </r>
  </si>
  <si>
    <t>REG.046725.01</t>
  </si>
  <si>
    <t>Keri Green Limited</t>
  </si>
  <si>
    <t>ACT.187623</t>
  </si>
  <si>
    <t>AIR - Site visit - Keri Green Ltd (Oromahoe)</t>
  </si>
  <si>
    <r>
      <rPr>
        <sz val="9.9499999999999993"/>
        <color theme="1"/>
        <rFont val="Calibri"/>
      </rPr>
      <t xml:space="preserve"> 
</t>
    </r>
    <r>
      <rPr>
        <sz val="10"/>
        <color rgb="FF000000"/>
        <rFont val="Arial"/>
      </rPr>
      <t>Offensive and objectionable odour confirmed beyond property boundary. Abatement notice to be issued.</t>
    </r>
    <r>
      <rPr>
        <sz val="9.9499999999999993"/>
        <color theme="1"/>
        <rFont val="Calibri"/>
      </rPr>
      <t xml:space="preserve">
 </t>
    </r>
  </si>
  <si>
    <t>REG.046789.01</t>
  </si>
  <si>
    <t>Waitomo Papakainga Development Society Incorporated</t>
  </si>
  <si>
    <t>ACT.187219</t>
  </si>
  <si>
    <t>ETW - Winter Works Application August 2026 - Waitomo Papakainga development Society Incorporated ( K</t>
  </si>
  <si>
    <t>ACT.187645</t>
  </si>
  <si>
    <t>ETW - Site Visit- Waitomo Papkaianga Development Society Incorporated  ( Kaitaia)</t>
  </si>
  <si>
    <t>ACT.187646</t>
  </si>
  <si>
    <t>ETW - Winter works Application September 2026 - Waitomo Papakainga Development society ( Kaitaia)</t>
  </si>
  <si>
    <t>REG.046809.01</t>
  </si>
  <si>
    <t>Far North District Council</t>
  </si>
  <si>
    <t>ACT.184087</t>
  </si>
  <si>
    <t>ETW - Notification - Far North District Council (Pukenui)</t>
  </si>
  <si>
    <t>REG.046857.01</t>
  </si>
  <si>
    <t>Mid North Water Company Limited</t>
  </si>
  <si>
    <t>ACT.182284</t>
  </si>
  <si>
    <t>WAT - Notification of consent exercise - Mid North Water Company Limited (Otawere Water Storage Res)</t>
  </si>
  <si>
    <t>REG.046991.01</t>
  </si>
  <si>
    <t>ACT.187226</t>
  </si>
  <si>
    <t>ETW - Winter works application August 2026 - Far North district Council (Kaikohe)</t>
  </si>
  <si>
    <t>REG.047113.01</t>
  </si>
  <si>
    <t>Mills B D</t>
  </si>
  <si>
    <t>ACT.187258</t>
  </si>
  <si>
    <t>ETW - Site Inspection - Mills BD (Whangarei)</t>
  </si>
  <si>
    <t>REG.047169.01</t>
  </si>
  <si>
    <t>Pro Land Matters Company Limited</t>
  </si>
  <si>
    <t>ACT.187057</t>
  </si>
  <si>
    <t>ETW - Winter Earthworks Application AUGUST 2026 - Pro Land Matters (Mangawhai)</t>
  </si>
  <si>
    <t>REG.047187.01</t>
  </si>
  <si>
    <t>New Zealand Transport Agency - Waka Kotahi</t>
  </si>
  <si>
    <t>ACT.185566</t>
  </si>
  <si>
    <t>BOR - Site visit - NZTA (Brynderwyns)</t>
  </si>
  <si>
    <r>
      <rPr>
        <sz val="9.9499999999999993"/>
        <color theme="1"/>
        <rFont val="Calibri"/>
      </rPr>
      <t xml:space="preserve"> 
</t>
    </r>
    <r>
      <rPr>
        <sz val="10"/>
        <color rgb="FF000000"/>
        <rFont val="Arial"/>
      </rPr>
      <t>Consultants provided photos of the bores, for the ones they could no longer access a letter from the drilling company was supplied</t>
    </r>
    <r>
      <rPr>
        <sz val="9.9499999999999993"/>
        <color theme="1"/>
        <rFont val="Calibri"/>
      </rPr>
      <t xml:space="preserve">
 </t>
    </r>
  </si>
  <si>
    <t>REG.047202.01</t>
  </si>
  <si>
    <t>ACT.187233</t>
  </si>
  <si>
    <t>ETW - Supply CMP (NPM Construction)- Te Whatu Ora (Whangarei)</t>
  </si>
  <si>
    <t>ACT.187234</t>
  </si>
  <si>
    <t>ETW - Supply CMP (Dempsey Wood)- Te Whatu Ora (Whangarei)</t>
  </si>
  <si>
    <t>REG.047274.01</t>
  </si>
  <si>
    <t>Whangarei District Council - Roading</t>
  </si>
  <si>
    <t>ACT.187516</t>
  </si>
  <si>
    <t>ETW - Site Inspection (Fill Site 1) - WDC Roading (Helena Bay)</t>
  </si>
  <si>
    <t>REG.047310.01</t>
  </si>
  <si>
    <t>Rehoboth 2 Limited</t>
  </si>
  <si>
    <t>ACT.187235</t>
  </si>
  <si>
    <t>ETW - Office Assessment - Rehoboth 2 Limited (Matakohe)</t>
  </si>
  <si>
    <t>REG.047389.01</t>
  </si>
  <si>
    <t>Kaipara District Council</t>
  </si>
  <si>
    <t>ACT.184673</t>
  </si>
  <si>
    <t>ETW - Site visit - Kaipara District Council (Whakapirau)</t>
  </si>
  <si>
    <r>
      <rPr>
        <sz val="9.9499999999999993"/>
        <color theme="1"/>
        <rFont val="Calibri"/>
      </rPr>
      <t xml:space="preserve"> 
</t>
    </r>
    <r>
      <rPr>
        <sz val="10"/>
        <color rgb="FF000000"/>
        <rFont val="Arial"/>
      </rPr>
      <t>All conditions assessed during the site visit were compliant with the exception of Condition 15. A small area of slash was observed in a position where it could be washed into the waterway. However, as the majority of slash, soil and debris was well away from the stream and work was still underway to finish the site this was determined to be low risk and the assessing officer is satisfied there is an overall full compliance status with assessed conditions. The consent holder has been asked to ensure the small area of slash is moved away from the stream and a follow up site visit is scheduled. </t>
    </r>
    <r>
      <rPr>
        <sz val="9.9499999999999993"/>
        <color theme="1"/>
        <rFont val="Calibri"/>
      </rPr>
      <t xml:space="preserve">
 </t>
    </r>
  </si>
  <si>
    <t>REG.047397.01</t>
  </si>
  <si>
    <t>KiwiRail Holdings Limited</t>
  </si>
  <si>
    <t>ACT.187223</t>
  </si>
  <si>
    <t>ETW - Office Assessment - Kiwirail Holdings Limited (Oakleigh)</t>
  </si>
  <si>
    <t>REG.047398.01</t>
  </si>
  <si>
    <t>Newlove T E &amp; B J</t>
  </si>
  <si>
    <t>ACT.187182</t>
  </si>
  <si>
    <t>ETW - Site visit - Newlove TE &amp; BJ (Omamari)</t>
  </si>
  <si>
    <r>
      <rPr>
        <sz val="9.9499999999999993"/>
        <color theme="1"/>
        <rFont val="Calibri"/>
      </rPr>
      <t xml:space="preserve"> 
</t>
    </r>
    <r>
      <rPr>
        <sz val="10"/>
        <color rgb="FF000000"/>
        <rFont val="Arial"/>
      </rPr>
      <t>Bunds are filled with sediment. and require maintenance.</t>
    </r>
    <r>
      <rPr>
        <sz val="9.9499999999999993"/>
        <color theme="1"/>
        <rFont val="Calibri"/>
      </rPr>
      <t xml:space="preserve">
</t>
    </r>
    <r>
      <rPr>
        <sz val="10"/>
        <color rgb="FF000000"/>
        <rFont val="Arial"/>
      </rPr>
      <t>Report sent to CH</t>
    </r>
    <r>
      <rPr>
        <sz val="9.9499999999999993"/>
        <color theme="1"/>
        <rFont val="Calibri"/>
      </rPr>
      <t xml:space="preserve">
 </t>
    </r>
  </si>
  <si>
    <t>REG.047402.01</t>
  </si>
  <si>
    <t>Darren Aubrey</t>
  </si>
  <si>
    <t>ACT.186445</t>
  </si>
  <si>
    <t>BOR - Notification - Aubrey D (Pataua North)</t>
  </si>
  <si>
    <r>
      <rPr>
        <sz val="9.9499999999999993"/>
        <color theme="1"/>
        <rFont val="Calibri"/>
      </rPr>
      <t xml:space="preserve"> 
</t>
    </r>
    <r>
      <rPr>
        <sz val="10"/>
        <color rgb="FF000000"/>
        <rFont val="Arial"/>
      </rPr>
      <t>Low risk non-compliance with consent conditions. Notification and required reporting data not received within specified timeframe. </t>
    </r>
    <r>
      <rPr>
        <sz val="9.9499999999999993"/>
        <color theme="1"/>
        <rFont val="Calibri"/>
      </rPr>
      <t xml:space="preserve">
 </t>
    </r>
  </si>
  <si>
    <t>REG.047416.01</t>
  </si>
  <si>
    <t>ACT.187518</t>
  </si>
  <si>
    <t>ETW - Site Inspection (Fill Site 1A) - WDC Roading (Helena Bay)</t>
  </si>
  <si>
    <t>REG.047417.01</t>
  </si>
  <si>
    <t>Kaipara District Council - Stopbank, Bob Taylor Road</t>
  </si>
  <si>
    <t>ACT.185310</t>
  </si>
  <si>
    <t>ETW - Winter works - KDC (Tangiteroria)</t>
  </si>
  <si>
    <t>ACT.185313</t>
  </si>
  <si>
    <t>ETW - Site visit - KDC (Tangiteroria)</t>
  </si>
  <si>
    <t>REG.047483.01</t>
  </si>
  <si>
    <t>ACT.187222</t>
  </si>
  <si>
    <t>ETW - Office Assessment - Northpower Limited (Wairua Falls)</t>
  </si>
  <si>
    <t>REG.047497.01</t>
  </si>
  <si>
    <t>ACT.187221</t>
  </si>
  <si>
    <t>ETW - Site Inspection (Main Slip Site) - WDC Roading (Helena Bay)</t>
  </si>
  <si>
    <t>REG.047498.01</t>
  </si>
  <si>
    <t>Murphy Property Development Limited</t>
  </si>
  <si>
    <t>ACT.187225</t>
  </si>
  <si>
    <t>ETW - Office Assessment - Murphy PDL (Mangawhai)</t>
  </si>
  <si>
    <t>REG.047500.01</t>
  </si>
  <si>
    <t>ACT.187048</t>
  </si>
  <si>
    <t>ETW - notification</t>
  </si>
  <si>
    <r>
      <rPr>
        <sz val="9.9499999999999993"/>
        <color theme="1"/>
        <rFont val="Calibri"/>
      </rPr>
      <t xml:space="preserve"> 
</t>
    </r>
    <r>
      <rPr>
        <sz val="10"/>
        <color rgb="FF000000"/>
        <rFont val="Arial"/>
      </rPr>
      <t>Notification prior to commencement of works provided. Construction Management Plan also provided however it is lacking the required information outlined in Condition 5 of the resource consent. The consent holder has been asked to provide the required information. </t>
    </r>
    <r>
      <rPr>
        <sz val="9.9499999999999993"/>
        <color theme="1"/>
        <rFont val="Calibri"/>
      </rPr>
      <t xml:space="preserve">
 </t>
    </r>
  </si>
  <si>
    <t>ACT.187052</t>
  </si>
  <si>
    <t>ETW - Provide CMP - Northpower Limited (Mangawhai)</t>
  </si>
  <si>
    <r>
      <rPr>
        <sz val="9.9499999999999993"/>
        <color theme="1"/>
        <rFont val="Calibri"/>
      </rPr>
      <t xml:space="preserve"> 
</t>
    </r>
    <r>
      <rPr>
        <sz val="10"/>
        <color rgb="FF000000"/>
        <rFont val="Arial"/>
      </rPr>
      <t>Construction management plan provided which satisfies Condition 5 of the resource consent</t>
    </r>
    <r>
      <rPr>
        <sz val="9.9499999999999993"/>
        <color theme="1"/>
        <rFont val="Calibri"/>
      </rPr>
      <t xml:space="preserve">
 </t>
    </r>
  </si>
  <si>
    <t>REG.047504.01</t>
  </si>
  <si>
    <t>Mangawhai Tavern Trading Limited</t>
  </si>
  <si>
    <t>ACT.187037</t>
  </si>
  <si>
    <t>BOR - Supply data - Mangawhai Tavern Trading Limited (Mangawhai)</t>
  </si>
  <si>
    <t>REG.047532.01</t>
  </si>
  <si>
    <t>Tiri Avocados Limited</t>
  </si>
  <si>
    <t>ACT.187484</t>
  </si>
  <si>
    <t>BOR - Supply data - Tiri Avocados Limited (Waiharara)</t>
  </si>
  <si>
    <t>REG.047533.01</t>
  </si>
  <si>
    <t>Tinopai RMU Limited t/a Tinopai Resource Management Unit</t>
  </si>
  <si>
    <t>ACT.187780</t>
  </si>
  <si>
    <t>COT - Notification - Tinopai RMU Limited (Kaipara Harbour)</t>
  </si>
  <si>
    <t>REG.047539.01</t>
  </si>
  <si>
    <t>Forme Planning Limited</t>
  </si>
  <si>
    <t>ACT.187462</t>
  </si>
  <si>
    <t>BOR - Notification - Forme Planning Limited (Kaiwaka)</t>
  </si>
  <si>
    <t>REG.047561.01</t>
  </si>
  <si>
    <t>ACT.187619</t>
  </si>
  <si>
    <t>BOR - Notification - Ngawha Generation Limited (Ngawha)</t>
  </si>
  <si>
    <t>REG.201682.01</t>
  </si>
  <si>
    <t>FDE 745 Nitrogen fertiliser use at Waimamaku</t>
  </si>
  <si>
    <t>ACT.179441</t>
  </si>
  <si>
    <t>FDE 745 - Annual supply data - M D Ambler (Waimamaku)</t>
  </si>
  <si>
    <t>NES-F</t>
  </si>
  <si>
    <r>
      <rPr>
        <sz val="9.9499999999999993"/>
        <color theme="1"/>
        <rFont val="Calibri"/>
      </rPr>
      <t xml:space="preserve"> 
</t>
    </r>
    <r>
      <rPr>
        <sz val="10"/>
        <color rgb="FF000000"/>
        <rFont val="Arial"/>
      </rPr>
      <t>Records received just outside of reporting period. No exceedance of synthetic nitrogen fertiliser cap. Followed up with authorisation holder.</t>
    </r>
    <r>
      <rPr>
        <sz val="9.9499999999999993"/>
        <color theme="1"/>
        <rFont val="Calibri"/>
      </rPr>
      <t xml:space="preserve">
 </t>
    </r>
  </si>
  <si>
    <t>REG.201736.01</t>
  </si>
  <si>
    <t>FDE 842 Nitrogen ferterliser use at Kaikohe</t>
  </si>
  <si>
    <t>ACT.183735</t>
  </si>
  <si>
    <t>FDE 842 - Annual supply data - McKenzie C &amp; F (Kaikohe)</t>
  </si>
  <si>
    <t>REG.201869.01</t>
  </si>
  <si>
    <t>FDE 8555 Nitrogen fertiliser use at Tangiteroria</t>
  </si>
  <si>
    <t>ACT.184167</t>
  </si>
  <si>
    <t>FDE 8555 - Annual supply data - Beatty M A &amp; J D (Tangiteroria)</t>
  </si>
  <si>
    <r>
      <rPr>
        <sz val="9.9499999999999993"/>
        <color theme="1"/>
        <rFont val="Calibri"/>
      </rPr>
      <t xml:space="preserve"> 
</t>
    </r>
    <r>
      <rPr>
        <sz val="10"/>
        <color rgb="FF000000"/>
        <rFont val="Arial"/>
      </rPr>
      <t>Report received outside of reporting period and not in correct format. No Impact. CH reminded of requirement.</t>
    </r>
    <r>
      <rPr>
        <sz val="9.9499999999999993"/>
        <color theme="1"/>
        <rFont val="Calibri"/>
      </rPr>
      <t xml:space="preserve">
 </t>
    </r>
  </si>
  <si>
    <t>REG.201876.01</t>
  </si>
  <si>
    <t>FDE 1112 Nitrogen fertiliser use at Brynderwyn</t>
  </si>
  <si>
    <t>ACT.184172</t>
  </si>
  <si>
    <t>FDE 1112 - Annual supply data -  Puriri Downs Limited (Brynderwyn)</t>
  </si>
  <si>
    <r>
      <rPr>
        <sz val="9.9499999999999993"/>
        <color theme="1"/>
        <rFont val="Calibri"/>
      </rPr>
      <t xml:space="preserve"> 
</t>
    </r>
    <r>
      <rPr>
        <sz val="10"/>
        <color rgb="FF000000"/>
        <rFont val="Arial"/>
      </rPr>
      <t>Ncap usage compliant, however, report received outside of reporting period.</t>
    </r>
    <r>
      <rPr>
        <sz val="9.9499999999999993"/>
        <color theme="1"/>
        <rFont val="Calibri"/>
      </rPr>
      <t xml:space="preserve">
 </t>
    </r>
  </si>
  <si>
    <t>REG.201927.01</t>
  </si>
  <si>
    <t>FDE 7434 Nitrogen fertiliser use at Towai</t>
  </si>
  <si>
    <t>ACT.179777</t>
  </si>
  <si>
    <t>FDE 7434 - Annual supply data - Dawson P R &amp; V P (Towai)</t>
  </si>
  <si>
    <r>
      <rPr>
        <sz val="9.9499999999999993"/>
        <color theme="1"/>
        <rFont val="Calibri"/>
      </rPr>
      <t xml:space="preserve"> 
</t>
    </r>
    <r>
      <rPr>
        <sz val="10"/>
        <color rgb="FF000000"/>
        <rFont val="Arial"/>
      </rPr>
      <t>Data received outside of reporting period. Working with data submitter to gain compliance for future reporting.</t>
    </r>
    <r>
      <rPr>
        <sz val="9.9499999999999993"/>
        <color theme="1"/>
        <rFont val="Calibri"/>
      </rPr>
      <t xml:space="preserve">
 </t>
    </r>
  </si>
  <si>
    <t>REG.202101.01</t>
  </si>
  <si>
    <t>FDE 3102 Nitrogen fertiliser use at Matarau</t>
  </si>
  <si>
    <t>ACT.184793</t>
  </si>
  <si>
    <t>FDE 3102 - Annual data supply - N &amp; K Brown Limited (Matarua)</t>
  </si>
  <si>
    <r>
      <rPr>
        <sz val="9.9499999999999993"/>
        <color theme="1"/>
        <rFont val="Calibri"/>
      </rPr>
      <t xml:space="preserve"> 
</t>
    </r>
    <r>
      <rPr>
        <sz val="10"/>
        <color rgb="FF000000"/>
        <rFont val="Arial"/>
      </rPr>
      <t>Nitrogen usage compliant, however, report received outside of reporting period.</t>
    </r>
    <r>
      <rPr>
        <sz val="9.9499999999999993"/>
        <color theme="1"/>
        <rFont val="Calibri"/>
      </rPr>
      <t xml:space="preserve">
 </t>
    </r>
  </si>
  <si>
    <t>REG.202331.01</t>
  </si>
  <si>
    <t>FDE 984 Nitrogen fertiliser use at Waiomio</t>
  </si>
  <si>
    <t>ACT.185040</t>
  </si>
  <si>
    <t>FDE 984 - Annual supply data - Taylor B D (Waiomio)</t>
  </si>
  <si>
    <r>
      <rPr>
        <sz val="9.9499999999999993"/>
        <color theme="1"/>
        <rFont val="Calibri"/>
      </rPr>
      <t xml:space="preserve"> 
</t>
    </r>
    <r>
      <rPr>
        <sz val="10"/>
        <color rgb="FF000000"/>
        <rFont val="Arial"/>
      </rPr>
      <t>Records received late. No impact. No further action required.</t>
    </r>
    <r>
      <rPr>
        <sz val="9.9499999999999993"/>
        <color theme="1"/>
        <rFont val="Calibri"/>
      </rPr>
      <t xml:space="preserve">
 </t>
    </r>
  </si>
  <si>
    <t>REG.202349.01</t>
  </si>
  <si>
    <t>FDE 2504 Nitrogen fertiliser use at Maungakaramea</t>
  </si>
  <si>
    <t>ACT.180225</t>
  </si>
  <si>
    <t>FDE 2504 - Annual site visit - The M A and S K Owen Family Trust (Maungakaramea)</t>
  </si>
  <si>
    <t>REG.202396.01</t>
  </si>
  <si>
    <t>FDE 3042 Nitrogen fertiliser use at Whangarei</t>
  </si>
  <si>
    <t>ACT.185032</t>
  </si>
  <si>
    <t>FDE 3042 - Annual supply data - Kokich (Whangarei)</t>
  </si>
  <si>
    <t>REG.202426.01</t>
  </si>
  <si>
    <t>FDE 8677 Nitrogen fertiliser use at Arapohue</t>
  </si>
  <si>
    <t>ACT.185110</t>
  </si>
  <si>
    <t>FDE 8677 - Annual supply data - Teesdale (Arapohue)</t>
  </si>
  <si>
    <t>REG.202486.01</t>
  </si>
  <si>
    <t>FDE 232 Nitrogen fertiliser use at Parapara</t>
  </si>
  <si>
    <t>ACT.185154</t>
  </si>
  <si>
    <t>FDE 232 - Annual supply data - Pisco Farms Limited (Parapara)</t>
  </si>
  <si>
    <r>
      <rPr>
        <sz val="9.9499999999999993"/>
        <color theme="1"/>
        <rFont val="Calibri"/>
      </rPr>
      <t xml:space="preserve"> 
</t>
    </r>
    <r>
      <rPr>
        <sz val="10"/>
        <color rgb="FF000000"/>
        <rFont val="Arial"/>
      </rPr>
      <t>Nitrogen usage compliant, however report was received outside of reporting period. No action required.</t>
    </r>
    <r>
      <rPr>
        <sz val="9.9499999999999993"/>
        <color theme="1"/>
        <rFont val="Calibri"/>
      </rPr>
      <t xml:space="preserve">
 </t>
    </r>
  </si>
  <si>
    <t>REG.202497.01</t>
  </si>
  <si>
    <t>FDE 8197 Nitrogen fertiliser use at Dargaville</t>
  </si>
  <si>
    <t>ACT.180361</t>
  </si>
  <si>
    <t>FDE 8197 - Annual supply data - Dawn to Dusk Farms Limited (Dargaville)</t>
  </si>
  <si>
    <r>
      <rPr>
        <sz val="9.9499999999999993"/>
        <color theme="1"/>
        <rFont val="Calibri"/>
      </rPr>
      <t xml:space="preserve"> 
</t>
    </r>
    <r>
      <rPr>
        <sz val="10"/>
        <color rgb="FF000000"/>
        <rFont val="Arial"/>
      </rPr>
      <t>Report received outside of reporting period. No impact. No action required. CH reminded of requirement.</t>
    </r>
    <r>
      <rPr>
        <sz val="9.9499999999999993"/>
        <color theme="1"/>
        <rFont val="Calibri"/>
      </rPr>
      <t xml:space="preserve">
 </t>
    </r>
  </si>
  <si>
    <t>REG.202535.01</t>
  </si>
  <si>
    <t>FDE 2301 Nitrogen fertiliser use Hukerenui</t>
  </si>
  <si>
    <t>ACT.185162</t>
  </si>
  <si>
    <t>FDE 2301 - Annual supply data - Smeath E J (Hukerenui)</t>
  </si>
  <si>
    <t>REG.202544.01</t>
  </si>
  <si>
    <t>FDE 2738 Nitrogen fertiliser use at Mata</t>
  </si>
  <si>
    <t>ACT.185300</t>
  </si>
  <si>
    <t>FDE 2738 - Annual supply data - L W Johns Limited (Mata) | Other Party Action | Supply data</t>
  </si>
  <si>
    <t>REG.202552.01</t>
  </si>
  <si>
    <t>FDE 3312 Nitrogen fertiliser use at Parakao</t>
  </si>
  <si>
    <t>ACT.185281</t>
  </si>
  <si>
    <t>FDE 3312 - Annual supply data - Schraag A &amp; M L (Parakao)</t>
  </si>
  <si>
    <t>REG.202715.01</t>
  </si>
  <si>
    <t>FDE 3515 Nitrogen fertiliser use at Poroti</t>
  </si>
  <si>
    <t>ACT.185473</t>
  </si>
  <si>
    <t>FDE 3515 - Annual supply data - Neeley B W R (Poroti)</t>
  </si>
  <si>
    <t>REG.202945.01</t>
  </si>
  <si>
    <t>FDE 683 Nitrogen fertiliser use at Okaihau</t>
  </si>
  <si>
    <t>ACT.186361</t>
  </si>
  <si>
    <t>FDE 683 - Annual supply data - Jobe B H &amp; P J (Okaihau)</t>
  </si>
  <si>
    <r>
      <rPr>
        <sz val="9.9499999999999993"/>
        <color theme="1"/>
        <rFont val="Calibri"/>
      </rPr>
      <t xml:space="preserve"> 
</t>
    </r>
    <r>
      <rPr>
        <sz val="10"/>
        <color rgb="FF000000"/>
        <rFont val="Arial"/>
      </rPr>
      <t>Nil usage</t>
    </r>
    <r>
      <rPr>
        <sz val="9.9499999999999993"/>
        <color theme="1"/>
        <rFont val="Calibri"/>
      </rPr>
      <t xml:space="preserve">
 </t>
    </r>
  </si>
  <si>
    <t>REG.202959.01</t>
  </si>
  <si>
    <t>FDE 8815 Nitrogen fertiliser use at Tikinui</t>
  </si>
  <si>
    <t>ACT.186365</t>
  </si>
  <si>
    <t>FDE 8815 - Annual supply data - Barfoote B S &amp; E T (Tikinui)</t>
  </si>
  <si>
    <t>REG.203020.01</t>
  </si>
  <si>
    <t>FDE 597 Discharge farm dairy effluent at Broadwood</t>
  </si>
  <si>
    <t>ACT.185402</t>
  </si>
  <si>
    <t>FDE 597 - Annual site visit - Neah Ltd (Broadwood)</t>
  </si>
  <si>
    <t>Discharge Permit</t>
  </si>
  <si>
    <t>REG.203023.01</t>
  </si>
  <si>
    <t>FDE 880 Discharge farm dairy effluent at Ohaeawai</t>
  </si>
  <si>
    <t>ACT.181855</t>
  </si>
  <si>
    <t>FDE 880 - Annual site visit - Waitangi Dairy Company Ltd (Ohaeawai)</t>
  </si>
  <si>
    <t>REG.203026.01</t>
  </si>
  <si>
    <t>FDE 828 Discharge farm dairy effluent at Kaikohe</t>
  </si>
  <si>
    <t>ACT.181937</t>
  </si>
  <si>
    <t>FDE 828 - Annual site visit - Jooste Limited (Kaikohe)</t>
  </si>
  <si>
    <t>REG.203038.01</t>
  </si>
  <si>
    <t>FDE 605 Discharge farm dairy effluent at Kohukohu</t>
  </si>
  <si>
    <t>ACT.181822</t>
  </si>
  <si>
    <t>FDE 605 - Annual site visit - Wallace J A (Kohukohu)</t>
  </si>
  <si>
    <t>REG.203041.01</t>
  </si>
  <si>
    <t>FDE 820 Discharge farm dairy effluent at Kaikohe</t>
  </si>
  <si>
    <t>ACT.181905</t>
  </si>
  <si>
    <t>FDE 820 - Annual site visit - Ngamaia Rua Lands Limited (Kaikohe)</t>
  </si>
  <si>
    <t>REG.203042.01</t>
  </si>
  <si>
    <t>FDE 811 Discharge farm dairy effluent</t>
  </si>
  <si>
    <t>ACT.181887</t>
  </si>
  <si>
    <t>FDE 811 - Annual site visit - Ngamaia Rua Lands Ltd (Taheke)</t>
  </si>
  <si>
    <t>REG.203043.01</t>
  </si>
  <si>
    <t>FDE 812 Discharge farm dairy effluent at Kaikohe</t>
  </si>
  <si>
    <t>ACT.181907</t>
  </si>
  <si>
    <t>FDE 812 - Annual site visit - Ngamaia Rua Lands Ltd (Kaikohe)</t>
  </si>
  <si>
    <t>REG.203080.01</t>
  </si>
  <si>
    <t>FDE 853 Discharge farm dairy effluent at Kaikohe</t>
  </si>
  <si>
    <t>ACT.184212</t>
  </si>
  <si>
    <t>FDE 853 - Annual site visit - Mid North Farms Limited (Kaikohe)</t>
  </si>
  <si>
    <t>REG.203120.01</t>
  </si>
  <si>
    <t>FDE 852 Discharge farm dairy effluent at Kaikohe</t>
  </si>
  <si>
    <t>ACT.182223</t>
  </si>
  <si>
    <t>FDE 852 - Annual site visit - Mid North Farms Limited (Kaikohe)</t>
  </si>
  <si>
    <t>REG.800203.01.01</t>
  </si>
  <si>
    <t>FDE 833 Discharge farm dairy effluent at Kaikohe</t>
  </si>
  <si>
    <t>ACT.181912</t>
  </si>
  <si>
    <t>FDE 833 - Annual site visit - Rood B C N (Kaikohe)</t>
  </si>
  <si>
    <t>REG.800236.01.01</t>
  </si>
  <si>
    <t>FDE 990 Discharge farm dairy effluent at Kaikohe</t>
  </si>
  <si>
    <t>ACT.181834</t>
  </si>
  <si>
    <t>FDE 990 - Annual site visit - Northland College Farm (Kaikohe)</t>
  </si>
  <si>
    <t>REG.800314.01.01</t>
  </si>
  <si>
    <t>FDE 1605 Discharge farm dairy effluent at Waipu</t>
  </si>
  <si>
    <t>ACT.182631</t>
  </si>
  <si>
    <t>FDE 1605 - Annual site visit - Birdgrove Farm Ltd (Waipu)</t>
  </si>
  <si>
    <t>REG.800344.01.01</t>
  </si>
  <si>
    <t>FDE 1731 discharge farm dairy effluent at Waipu</t>
  </si>
  <si>
    <t>ACT.179995</t>
  </si>
  <si>
    <t>FDE 1731 - Annual site visit - Grant A D (Waipu)</t>
  </si>
  <si>
    <r>
      <rPr>
        <sz val="9.9499999999999993"/>
        <color theme="1"/>
        <rFont val="Calibri"/>
      </rPr>
      <t xml:space="preserve"> 
</t>
    </r>
    <r>
      <rPr>
        <sz val="10"/>
        <color rgb="FF000000"/>
        <rFont val="Arial"/>
      </rPr>
      <t>Maintenance was inadequate. Followed up with Auth Holder.</t>
    </r>
    <r>
      <rPr>
        <sz val="9.9499999999999993"/>
        <color theme="1"/>
        <rFont val="Calibri"/>
      </rPr>
      <t xml:space="preserve">
 </t>
    </r>
  </si>
  <si>
    <t>REG.800347.01.01</t>
  </si>
  <si>
    <t>FDE 1741 discharge farm dairy effluent at Waipu</t>
  </si>
  <si>
    <t>ACT.180264</t>
  </si>
  <si>
    <t>FDE 1741 - Annual site visit - McAulay B I (Waipu)</t>
  </si>
  <si>
    <t>REG.800392.01.01</t>
  </si>
  <si>
    <t>FDE 2053 discharge farm dairy effluent at Ocean Beach</t>
  </si>
  <si>
    <t>ACT.182245</t>
  </si>
  <si>
    <t>FDE 2053 - Annual site visit - Seahorse Farm (Ocean Beach)</t>
  </si>
  <si>
    <t>REG.800444.01.01</t>
  </si>
  <si>
    <t>FDE 2767 (Dairy) Discharge farm dairy effluent at Mata</t>
  </si>
  <si>
    <t>ACT.180130</t>
  </si>
  <si>
    <t>FDE 2767 (Dairy) - Annual site visit - Wiremu Farm Ltd (Mata)</t>
  </si>
  <si>
    <t>REG.800447.01.01</t>
  </si>
  <si>
    <t>FDE 2777 discharge farm dairy effluent at Waipu</t>
  </si>
  <si>
    <t>ACT.183353</t>
  </si>
  <si>
    <t>FDE 2777 - Annual site visit - Wairua Smith Holdings Limited</t>
  </si>
  <si>
    <t>REG.800454.01.01</t>
  </si>
  <si>
    <t>FDE 2810 discharge farm dairy effluent at Ruakaka</t>
  </si>
  <si>
    <t>ACT.181478</t>
  </si>
  <si>
    <t>FDE 2810 - Annual site visit - Lyford Farms (Ruakaka)</t>
  </si>
  <si>
    <t>REG.800469.01.01</t>
  </si>
  <si>
    <t>FDE 3012 discharge farm dairy effluent at Kara</t>
  </si>
  <si>
    <t>ACT.181065</t>
  </si>
  <si>
    <t>FDE 3012 - Annual site visit - Rock Solid Ltd (Kara)</t>
  </si>
  <si>
    <t>REG.800474.01.01</t>
  </si>
  <si>
    <t>FDE 3024 Discharge farm dairy effluent at Kokopu</t>
  </si>
  <si>
    <t>ACT.182244</t>
  </si>
  <si>
    <t>FDE 3024 - Annual site visit - Adairs Farming Ltd (Kokopu)</t>
  </si>
  <si>
    <t>REG.800475.01.01</t>
  </si>
  <si>
    <t>FDE 3026 Discharge farm dairy effluent at Kokopu</t>
  </si>
  <si>
    <t>ACT.182239</t>
  </si>
  <si>
    <t>FDE 3026 - Annual site visit - Lewis N (Kokopu)</t>
  </si>
  <si>
    <t>REG.800502.01.01</t>
  </si>
  <si>
    <t>FDE 3140 Discharge farm dairy effluent at Ruatangata</t>
  </si>
  <si>
    <t>ACT.182942</t>
  </si>
  <si>
    <t>FDE 3140 - Annual site visit - Attwood J R (Ruatangata)</t>
  </si>
  <si>
    <t>REG.800527.01.01</t>
  </si>
  <si>
    <t>FDE 3321 Discharge farm dairy effluent at Parakao</t>
  </si>
  <si>
    <t>ACT.181177</t>
  </si>
  <si>
    <t>FDE 3321 - Annual site visit - Mid North Milk Limited (Parakao)</t>
  </si>
  <si>
    <t>REG.800538.01.01</t>
  </si>
  <si>
    <t>FDE 3404 Discharge farm dairy effluent at Poroti</t>
  </si>
  <si>
    <t>ACT.180133</t>
  </si>
  <si>
    <t>FDE 3404 - Annual site visit - Leeuwenburg J A &amp; G M (Poroti)</t>
  </si>
  <si>
    <t>REG.800545.01.01</t>
  </si>
  <si>
    <t>FDE 3423 Discharge farm dairy effluent at Tikoki</t>
  </si>
  <si>
    <t>ACT.181181</t>
  </si>
  <si>
    <t>FDE 3423 - Annual site visit - Booth R C (Titoki)</t>
  </si>
  <si>
    <t>REG.800555.01.01</t>
  </si>
  <si>
    <t>FDE 3512 Discharge farm dairy effluent at Poroti</t>
  </si>
  <si>
    <t>ACT.180131</t>
  </si>
  <si>
    <t>FDE 3512 - Annual site visit - Imeson G H &amp; J M (Poroti)</t>
  </si>
  <si>
    <t>REG.800592.01.01</t>
  </si>
  <si>
    <t>FDE 3859 Discharge farm dairy effluent at Matarau</t>
  </si>
  <si>
    <t>ACT.182256</t>
  </si>
  <si>
    <t>FDE 3859 - Annual site visit - ITR Ag Limited (Matarau)</t>
  </si>
  <si>
    <t>REG.800768.01.01</t>
  </si>
  <si>
    <t>FDE 7332 Discharge farm dairy effluent at Hikurangi</t>
  </si>
  <si>
    <t>ACT.182255</t>
  </si>
  <si>
    <t>FDE 7332 - Annual site visit - Todd and Natasha Imeson Family Trust  (Hikurangi)</t>
  </si>
  <si>
    <t>REG.800834.01.01</t>
  </si>
  <si>
    <t>FDE 8062 discharge farm dairy effluent at Redhill</t>
  </si>
  <si>
    <t>ACT.181603</t>
  </si>
  <si>
    <t>FDE 8062 - Annual site visit - K E P Farms Ltd (Redhill)</t>
  </si>
  <si>
    <t>REG.800836.01.01</t>
  </si>
  <si>
    <t>FDE 8078 Discharge farm dairy effluent at Redhill</t>
  </si>
  <si>
    <t>ACT.180060</t>
  </si>
  <si>
    <t>FDE 8078 - Annual site visit - Redhill Farms Ltd (Redhill)</t>
  </si>
  <si>
    <t>REG.800852.01.01</t>
  </si>
  <si>
    <t>FDE 8106 Discharge farm dairy effluent at Te Kopuru</t>
  </si>
  <si>
    <t>ACT.180103</t>
  </si>
  <si>
    <t>FDE 8106 - Annual site visit - Smith R (Te Kopuru)</t>
  </si>
  <si>
    <t>REG.800865.01.01</t>
  </si>
  <si>
    <t>FDE 8163 discharge farm dairy effluent at Mahuta</t>
  </si>
  <si>
    <t>ACT.181424</t>
  </si>
  <si>
    <t>FDE 8163 - Annual site visit - Kouros Partnership (Mahuta)</t>
  </si>
  <si>
    <t>REG.800868.01.01</t>
  </si>
  <si>
    <t>FDE 8166 Discharge farm dairy effluent at Mahuta</t>
  </si>
  <si>
    <t>ACT.183146</t>
  </si>
  <si>
    <t>FDE 8166 - Annual site visit - Anderson C J (Mahuta)</t>
  </si>
  <si>
    <t>REG.800871.01.01</t>
  </si>
  <si>
    <t>FDE 8171 discharge farm dairy effluent at Mt Wesley</t>
  </si>
  <si>
    <t>ACT.181430</t>
  </si>
  <si>
    <t>FDE 8171 - Annual site visit - Mahuta West Ltd (Mt Wesley)</t>
  </si>
  <si>
    <t>REG.801424.01.01</t>
  </si>
  <si>
    <t>FDE 1804 Discharge farm dairy effluent at Waipu</t>
  </si>
  <si>
    <t>ACT.180069</t>
  </si>
  <si>
    <t>FDE 1804 - Annual site visit - Abercrombie S R &amp; M O (Waipu)</t>
  </si>
  <si>
    <t>REG.801445.01.01</t>
  </si>
  <si>
    <t>FDE 897 discharge farm dairy effluent at Waimate North</t>
  </si>
  <si>
    <t>ACT.180530</t>
  </si>
  <si>
    <t>FDE 897 - Annual site visit - Marsden Ltd Partnership (Waimate North)</t>
  </si>
  <si>
    <r>
      <rPr>
        <sz val="9.9499999999999993"/>
        <color theme="1"/>
        <rFont val="Calibri"/>
      </rPr>
      <t xml:space="preserve"> 
</t>
    </r>
    <r>
      <rPr>
        <sz val="10"/>
        <color rgb="FF000000"/>
        <rFont val="Arial"/>
      </rPr>
      <t>Untreated wastewater discharged to water. Followed up with authorisation holder.</t>
    </r>
    <r>
      <rPr>
        <sz val="9.9499999999999993"/>
        <color theme="1"/>
        <rFont val="Calibri"/>
      </rPr>
      <t xml:space="preserve">
 </t>
    </r>
  </si>
  <si>
    <t>REG.804019.01.01</t>
  </si>
  <si>
    <t>FDE 8165 Discharge farm dairy effluent at Dargaville</t>
  </si>
  <si>
    <t>ACT.181416</t>
  </si>
  <si>
    <t>FDE 8165 - Annual site visit - Pulman J R &amp; J K (Dargaville)</t>
  </si>
  <si>
    <t>REG.804505.01.01</t>
  </si>
  <si>
    <t>FDE 667 discharge farm dairy effluent at Okaihau</t>
  </si>
  <si>
    <t>ACT.182080</t>
  </si>
  <si>
    <t>FDE 667 - Annual site visit - Clunie M &amp; S Farms (Okaihau)</t>
  </si>
  <si>
    <t>REG.804510.01.01</t>
  </si>
  <si>
    <t>FDE 8083 Discharge farm dairy effluent at Dargaville</t>
  </si>
  <si>
    <t>ACT.181423</t>
  </si>
  <si>
    <t>FDE 8083 - Annual site visit - Sanford B F (Dargaville)</t>
  </si>
  <si>
    <t>REG.850047.01</t>
  </si>
  <si>
    <t>FDE 7024 discharge farm dairy effluent at Kamo</t>
  </si>
  <si>
    <t>ACT.182623</t>
  </si>
  <si>
    <t>FDE 7024 - Annual site visit - Hiwa Farm Limited (Kamo)</t>
  </si>
  <si>
    <t>REG.850050.01</t>
  </si>
  <si>
    <t>FDE 850 Discharge farm dairy effluent at Awarua</t>
  </si>
  <si>
    <t>ACT.181845</t>
  </si>
  <si>
    <t>FDE 850 - Annual site visit - Mid North Farms Ltd (Kaikohe)</t>
  </si>
  <si>
    <t>REG.850172.01</t>
  </si>
  <si>
    <t>FDE 7023 Discharge farm dairy effluent at Hikurangi</t>
  </si>
  <si>
    <t>ACT.181400</t>
  </si>
  <si>
    <t>FDE 7023 - Annual site visit - Tactic Dairies Limited (Hikurangi)</t>
  </si>
  <si>
    <r>
      <rPr>
        <sz val="9.9499999999999993"/>
        <color theme="1"/>
        <rFont val="Calibri"/>
      </rPr>
      <t xml:space="preserve"> 
</t>
    </r>
    <r>
      <rPr>
        <sz val="10"/>
        <color rgb="FF000000"/>
        <rFont val="Arial"/>
      </rPr>
      <t>Overapplication of wastewater from irrigation resulted in significant ponding. Followed up with Auth holder.</t>
    </r>
    <r>
      <rPr>
        <sz val="9.9499999999999993"/>
        <color theme="1"/>
        <rFont val="Calibri"/>
      </rPr>
      <t xml:space="preserve">
 </t>
    </r>
  </si>
  <si>
    <t>REG.850379.01.01</t>
  </si>
  <si>
    <t>FDE 848 discharge farm dairy effluent at Kaikohe</t>
  </si>
  <si>
    <t>ACT.181946</t>
  </si>
  <si>
    <t>FDE 848 - Annual site visit - Rangihamama Dairy Farm Ltd Partnership (Kaikohe)</t>
  </si>
  <si>
    <t>REG.864666.01.01</t>
  </si>
  <si>
    <t>FDE 683 discharge farm dairy effluent at Okaihau</t>
  </si>
  <si>
    <t>ACT.182119</t>
  </si>
  <si>
    <t>FDE 683 - Annual site visit - Jobe B H &amp; P J (Okaihau)</t>
  </si>
  <si>
    <t>NRC Consent Monitoring July 2026</t>
  </si>
  <si>
    <t>202478.01</t>
  </si>
  <si>
    <t>FDE 1734 Nitrogen fertiliser use at Waipu</t>
  </si>
  <si>
    <t>ACT.179783</t>
  </si>
  <si>
    <t>FDE 1734 - Annual supply data- Rosyth Farm (Waipu)</t>
  </si>
  <si>
    <t>REG 202873.01</t>
  </si>
  <si>
    <t>FDE 8054 Nitrogen fertiliser use at Oturei</t>
  </si>
  <si>
    <t>ACT.178360</t>
  </si>
  <si>
    <t>FDE 8054 - Annual supply data - McKenzie S G (Oturei)</t>
  </si>
  <si>
    <r>
      <rPr>
        <sz val="9.9499999999999993"/>
        <color theme="1"/>
        <rFont val="Calibri"/>
      </rPr>
      <t xml:space="preserve"> 
</t>
    </r>
    <r>
      <rPr>
        <sz val="10"/>
        <color rgb="FF000000"/>
        <rFont val="Arial"/>
      </rPr>
      <t>No records supplied.  Followed up with authorisation holder.</t>
    </r>
    <r>
      <rPr>
        <sz val="9.9499999999999993"/>
        <color theme="1"/>
        <rFont val="Calibri"/>
      </rPr>
      <t xml:space="preserve">
 </t>
    </r>
  </si>
  <si>
    <t>REG.000778.01</t>
  </si>
  <si>
    <t>Minister of Education - Whangaroa College</t>
  </si>
  <si>
    <t>ACT.179457</t>
  </si>
  <si>
    <t>WAT - WUR Annual supply data - Whangaroa College (Kaeo)</t>
  </si>
  <si>
    <t>REG.000964.01</t>
  </si>
  <si>
    <t>Whangarei District Council - Water take Newton Road, Maunu</t>
  </si>
  <si>
    <t>ACT.179892</t>
  </si>
  <si>
    <t>WAT - WUR Annual supply data - WDC public water supply (Maunu)</t>
  </si>
  <si>
    <t>REG.001116.01</t>
  </si>
  <si>
    <t>Kaipara District Council - Kaiwaka WWTP</t>
  </si>
  <si>
    <t>ACT.171041</t>
  </si>
  <si>
    <t>WWTP - Annual supply data flow meter calibration - Kaipara District Council (Kaiwaka)</t>
  </si>
  <si>
    <t>REG.001423.01</t>
  </si>
  <si>
    <t>Kaitaia Golf Club Incorporated</t>
  </si>
  <si>
    <t>ACT.179935</t>
  </si>
  <si>
    <t>WAT - WUR Annual supply data - Kaitaia Golf Club Inc (Ahipara)</t>
  </si>
  <si>
    <t>REG.001598.01</t>
  </si>
  <si>
    <t>Strachan A G &amp; S E</t>
  </si>
  <si>
    <t>ACT.180882</t>
  </si>
  <si>
    <t>WAT - WUR Annual supply data - Strachan A G &amp; S E (Glenbervie)</t>
  </si>
  <si>
    <t>REG.001725.02</t>
  </si>
  <si>
    <t>ACT.179896</t>
  </si>
  <si>
    <t>WAT - WUR Annual supply data - Whangarei District Council (Whau Valley)</t>
  </si>
  <si>
    <t>REG.001997.01</t>
  </si>
  <si>
    <t>Drift Limited</t>
  </si>
  <si>
    <t>ACT.179424</t>
  </si>
  <si>
    <t>WAT - WUR Annual supply data - Drift Ltd (Kerikeri)</t>
  </si>
  <si>
    <t>REG.002026.02</t>
  </si>
  <si>
    <t>Ventia NZ Operations Limited - Puketona Quarry</t>
  </si>
  <si>
    <t>ACT.172562</t>
  </si>
  <si>
    <t>QRE - Annual site visit - Ventia NZ Operations Ltd (Puketona)</t>
  </si>
  <si>
    <t>REG.002061.01</t>
  </si>
  <si>
    <t>Natural Touch Limited (T/A Valley View Orchards)</t>
  </si>
  <si>
    <t>ACT.182752</t>
  </si>
  <si>
    <t>WAT - WUR Annual supply data - Natural Touch Ltd (T/A Valley View Orchards) (Kauri)</t>
  </si>
  <si>
    <t>REG.002093.01</t>
  </si>
  <si>
    <t>Tutukaka Marina Management Trust</t>
  </si>
  <si>
    <t>ACT.179095</t>
  </si>
  <si>
    <t>WAT - WUR Annual supply data - Tutukaka Marina Management Trust (Tutukaka)</t>
  </si>
  <si>
    <t>REG.002097.01</t>
  </si>
  <si>
    <t>OCP IV Limited Partnership</t>
  </si>
  <si>
    <t>ACT.181077</t>
  </si>
  <si>
    <t>WAT - WUR Annual supply data - OCP IV Limited Partnership (Kerikeri)</t>
  </si>
  <si>
    <r>
      <rPr>
        <sz val="9.9499999999999993"/>
        <color theme="1"/>
        <rFont val="Calibri"/>
      </rPr>
      <t xml:space="preserve"> 
</t>
    </r>
    <r>
      <rPr>
        <sz val="10"/>
        <color rgb="FF000000"/>
        <rFont val="Arial"/>
      </rPr>
      <t>Exceedances noted.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REG.002114.01</t>
  </si>
  <si>
    <t>Rowe D V &amp; B J</t>
  </si>
  <si>
    <t>ACT.182598</t>
  </si>
  <si>
    <t>WAT - WUR Annual supply data - Rowe D V &amp; B J (Kamo)</t>
  </si>
  <si>
    <t>REG.002182.01</t>
  </si>
  <si>
    <t>Apotu Park Orchids Limited</t>
  </si>
  <si>
    <t>ACT.175469</t>
  </si>
  <si>
    <t>WAT - WUR Annual supply data - Apotu Park Orchids Limited (Kauri)</t>
  </si>
  <si>
    <t>REG.002310.01</t>
  </si>
  <si>
    <t>Badran M &amp; Ellis A R</t>
  </si>
  <si>
    <t>ACT.176939</t>
  </si>
  <si>
    <t>WAT - WUR Annual supply data - Cooper Grove Limited (Whatitiri)</t>
  </si>
  <si>
    <t>REG.002343.01</t>
  </si>
  <si>
    <t>Eagles  M A &amp; J A</t>
  </si>
  <si>
    <t>ACT.179564</t>
  </si>
  <si>
    <t>WAT - WUR Annual supply data - Eagles M A &amp; J A (Maungatapere)</t>
  </si>
  <si>
    <t>REG.002459.01</t>
  </si>
  <si>
    <t>Avocado Investments Limited</t>
  </si>
  <si>
    <t>ACT.179468</t>
  </si>
  <si>
    <t>WAT - Annual supply data WUR - Avocado Investments Ltd (Kaitaia)</t>
  </si>
  <si>
    <t>REG.002509.01</t>
  </si>
  <si>
    <t>MacBeth Enterprises Limited</t>
  </si>
  <si>
    <t>ACT.179260</t>
  </si>
  <si>
    <t>WAT - WUR Annual supply data - MacBeth Enterprises Limited (Tauraroa)</t>
  </si>
  <si>
    <t>ACT.179085</t>
  </si>
  <si>
    <t>WWTP - Annual supply data - WDC (Ngunguru)</t>
  </si>
  <si>
    <r>
      <rPr>
        <sz val="9.9499999999999993"/>
        <color theme="1"/>
        <rFont val="Calibri"/>
      </rPr>
      <t xml:space="preserve"> 
</t>
    </r>
    <r>
      <rPr>
        <sz val="10"/>
        <color rgb="FF000000"/>
        <rFont val="Arial"/>
      </rPr>
      <t>Low risk non-compliance with consent condition. Total Suspended solids exceeded 95th percentile limit. Followed up with consent holder. </t>
    </r>
    <r>
      <rPr>
        <sz val="9.9499999999999993"/>
        <color theme="1"/>
        <rFont val="Calibri"/>
      </rPr>
      <t xml:space="preserve">
 </t>
    </r>
  </si>
  <si>
    <t>ACT.183260</t>
  </si>
  <si>
    <t>WWTP - Quarterly supply data - WDC (Ngunguru)</t>
  </si>
  <si>
    <r>
      <rPr>
        <sz val="9.9499999999999993"/>
        <color theme="1"/>
        <rFont val="Calibri"/>
      </rPr>
      <t xml:space="preserve"> 
</t>
    </r>
    <r>
      <rPr>
        <sz val="10"/>
        <color rgb="FF000000"/>
        <rFont val="Arial"/>
      </rPr>
      <t>Low risk non-compliance with consent condition. Total suspended solids is exceeding 95th percentile limit. Followed up with consent holder. </t>
    </r>
    <r>
      <rPr>
        <sz val="9.9499999999999993"/>
        <color theme="1"/>
        <rFont val="Calibri"/>
      </rPr>
      <t xml:space="preserve">
 </t>
    </r>
  </si>
  <si>
    <t>ACT.186620</t>
  </si>
  <si>
    <t>WWTP - Notification - Far North District Council (Opononi)</t>
  </si>
  <si>
    <r>
      <rPr>
        <sz val="9.9499999999999993"/>
        <color theme="1"/>
        <rFont val="Calibri"/>
      </rPr>
      <t xml:space="preserve"> 
</t>
    </r>
    <r>
      <rPr>
        <sz val="10"/>
        <color rgb="FF000000"/>
        <rFont val="Arial"/>
      </rPr>
      <t>Sewage spill report received detailing that an overflow from a manhole occurred due to a blockage in the gravity sewer main. Blockage was cleared by CH; samples collected; area cleaned and disinfected.</t>
    </r>
    <r>
      <rPr>
        <sz val="9.9499999999999993"/>
        <color theme="1"/>
        <rFont val="Calibri"/>
      </rPr>
      <t xml:space="preserve">
 </t>
    </r>
  </si>
  <si>
    <t>REG.002671.01</t>
  </si>
  <si>
    <t>Keyte C B &amp; C D (Red Cone Orchards Limited)</t>
  </si>
  <si>
    <t>ACT.179467</t>
  </si>
  <si>
    <t>WAT - WUR Annual supply data - Keyte C B, C D &amp; J (Kamo)</t>
  </si>
  <si>
    <t>ACT.179978</t>
  </si>
  <si>
    <t>WAT - Annual Supply Data SWL Keyte CB &amp; CD (Kamo)</t>
  </si>
  <si>
    <t>REG.002693.01</t>
  </si>
  <si>
    <t>The Foster Family Trust</t>
  </si>
  <si>
    <t>ACT.180059</t>
  </si>
  <si>
    <t>WAT - WUR Annual supply data - The Foster Family Trust (Maunu)</t>
  </si>
  <si>
    <t>REG.002709.01</t>
  </si>
  <si>
    <t>Wrack C S &amp; M A</t>
  </si>
  <si>
    <t>ACT.179350</t>
  </si>
  <si>
    <t>WAT - WUR Annual supply data - Wrack C S &amp; M A (Glenbervie)</t>
  </si>
  <si>
    <t>ACT.185825</t>
  </si>
  <si>
    <t>REG.002868.01</t>
  </si>
  <si>
    <t>BD &amp; TA Currie Family Trust, Prisk J W P, Currie T A and B D</t>
  </si>
  <si>
    <t>ACT.179321</t>
  </si>
  <si>
    <t>WAT - WUR Annual supply data - B D &amp; T A Currie Family Trust &amp; Others (Glenbervie)</t>
  </si>
  <si>
    <t>REG.002898.01</t>
  </si>
  <si>
    <t>NNP Limited</t>
  </si>
  <si>
    <t>ACT.179677</t>
  </si>
  <si>
    <t>WAT - WUR Annual supply data - NNP Limited (Ahipara)</t>
  </si>
  <si>
    <t>REG.002960.01</t>
  </si>
  <si>
    <t>Whangarei District Council - Poroti water take</t>
  </si>
  <si>
    <t>ACT.179359</t>
  </si>
  <si>
    <t>WAT - WUR Weekly supply data river flows - WDC public water supply (Poroti)</t>
  </si>
  <si>
    <t>ACT.179898</t>
  </si>
  <si>
    <t>WAT - WUR Annual supply data - WDC public water supply (Poroti)</t>
  </si>
  <si>
    <r>
      <rPr>
        <sz val="9.9499999999999993"/>
        <color theme="1"/>
        <rFont val="Calibri"/>
      </rPr>
      <t xml:space="preserve"> 
</t>
    </r>
    <r>
      <rPr>
        <sz val="10"/>
        <color rgb="FF000000"/>
        <rFont val="Arial"/>
      </rPr>
      <t xml:space="preserve">
Data submitted after date specified in the consent.
Consent holder is aware/has been reminded of the terms of the consent.</t>
    </r>
    <r>
      <rPr>
        <sz val="9.9499999999999993"/>
        <color theme="1"/>
        <rFont val="Calibri"/>
      </rPr>
      <t xml:space="preserve">
 </t>
    </r>
  </si>
  <si>
    <t>REG.003187.02</t>
  </si>
  <si>
    <t>Xue Z and Jin Y</t>
  </si>
  <si>
    <t>ACT.179534</t>
  </si>
  <si>
    <t>WAT - WUR Annual supply data - Xue Z &amp; Jin Y (Maungakaramea)</t>
  </si>
  <si>
    <t>REG.003202.01</t>
  </si>
  <si>
    <t>O'Donnell R F &amp; L E</t>
  </si>
  <si>
    <t>ACT.179249</t>
  </si>
  <si>
    <t>WAT - WUR Annual supply data - O'Donnell R F &amp; L E (Maunu)</t>
  </si>
  <si>
    <t>REG.003383.01</t>
  </si>
  <si>
    <t>Hakaru Farm Trust - Take water for irrigation at Stewart Rd, Hakaru</t>
  </si>
  <si>
    <t>ACT.181500</t>
  </si>
  <si>
    <t>WAT - WUR Annual supply data - Boyd C J (Hakaru)</t>
  </si>
  <si>
    <t>REG.003508.03</t>
  </si>
  <si>
    <t>Riverside Holiday Park (2007) Limited</t>
  </si>
  <si>
    <t>ACT.176929</t>
  </si>
  <si>
    <t>WAT - Annual site visit - Riverside Holiday Park Limited (Mangawhai)</t>
  </si>
  <si>
    <t>ACT.179304</t>
  </si>
  <si>
    <t>WAT - WUR Annual supply data - Riverside Holiday Park (2007) Ltd (Mangawhai)</t>
  </si>
  <si>
    <t>REG.003533.01</t>
  </si>
  <si>
    <t>Whangarei District Council - Mangapai public water supply</t>
  </si>
  <si>
    <t>ACT.179656</t>
  </si>
  <si>
    <t>WAT - WUR Annual supply data - WDC public water supply (Mangapai)</t>
  </si>
  <si>
    <t>REG.003580.01</t>
  </si>
  <si>
    <t>Rangaunu Orchard Limited</t>
  </si>
  <si>
    <t>ACT.177055</t>
  </si>
  <si>
    <t>WAT - WUR Annual supply data - Rangaunu Orchard Ltd (Paparore)</t>
  </si>
  <si>
    <t>REG.003729.01</t>
  </si>
  <si>
    <t>Te Maiki Villas Body Corporate 115692</t>
  </si>
  <si>
    <t>ACT.179169</t>
  </si>
  <si>
    <t>WAT - WUR Annual supply data - Te Maiki Villas Body Corporate (Russell)</t>
  </si>
  <si>
    <r>
      <rPr>
        <sz val="9.9499999999999993"/>
        <color theme="1"/>
        <rFont val="Calibri"/>
      </rPr>
      <t xml:space="preserve"> 
</t>
    </r>
    <r>
      <rPr>
        <sz val="10"/>
        <color rgb="FF000000"/>
        <rFont val="Arial"/>
      </rPr>
      <t>Exceedances queried.</t>
    </r>
    <r>
      <rPr>
        <sz val="9.9499999999999993"/>
        <color theme="1"/>
        <rFont val="Calibri"/>
      </rPr>
      <t xml:space="preserve">
</t>
    </r>
    <r>
      <rPr>
        <sz val="10"/>
        <color rgb="FF000000"/>
        <rFont val="Arial"/>
      </rPr>
      <t>Not all of the required data has been submitted.
Consent holder is aware/has been reminded of the terms of the consent.
 </t>
    </r>
    <r>
      <rPr>
        <sz val="9.9499999999999993"/>
        <color theme="1"/>
        <rFont val="Calibri"/>
      </rPr>
      <t xml:space="preserve">
 </t>
    </r>
  </si>
  <si>
    <t>REG.003762.01</t>
  </si>
  <si>
    <t>Okewa Limited</t>
  </si>
  <si>
    <t>ACT.179934</t>
  </si>
  <si>
    <t>WAT - WUR Annual supply data - Okewa Ltd (Ruatangata)</t>
  </si>
  <si>
    <t>REG.003788.01</t>
  </si>
  <si>
    <t>McLarnon K S and R P</t>
  </si>
  <si>
    <t>ACT.177571</t>
  </si>
  <si>
    <t>WAT - WUR Annual supply data - McLarnon K S and R P (Awanui)</t>
  </si>
  <si>
    <t>REG.003841.01</t>
  </si>
  <si>
    <t>Cottle R A H and K H</t>
  </si>
  <si>
    <t>ACT.176704</t>
  </si>
  <si>
    <t>WAT - Annual site visit WUR - Cottle R A H and K H (Houhora)</t>
  </si>
  <si>
    <t>REG.003883.01</t>
  </si>
  <si>
    <t>Effluent Treatment Systems Limited and D P Thompson</t>
  </si>
  <si>
    <t>ACT.174061</t>
  </si>
  <si>
    <t>WAT - Annual supply data WUR - Effluent Treatment Systems Limited and D P Thompson(Houhora)</t>
  </si>
  <si>
    <t>ACT.174074</t>
  </si>
  <si>
    <t>REG.003950.01</t>
  </si>
  <si>
    <t>Taylor B J</t>
  </si>
  <si>
    <t>ACT.179972</t>
  </si>
  <si>
    <t>WAT - WUR Annual supply data - Taylor B J (Mangawhai)</t>
  </si>
  <si>
    <t>REG.003953.01</t>
  </si>
  <si>
    <t>Kaipara Kumara Limited</t>
  </si>
  <si>
    <t>ACT.177538</t>
  </si>
  <si>
    <t>DIW - Annual site visit - Kaipara Kumara Ltd (Ruawai)</t>
  </si>
  <si>
    <t>REG.003953.02</t>
  </si>
  <si>
    <t>ACT.176777</t>
  </si>
  <si>
    <t>WAT - WUR Annual supply data - Kaipara Kumara Ltd (Ruawai)</t>
  </si>
  <si>
    <t>REG.003964.01</t>
  </si>
  <si>
    <t>Subritzky M D</t>
  </si>
  <si>
    <t>ACT.179460</t>
  </si>
  <si>
    <t>WAT - WUR Annual supply data - Subritzky M D (Motutangi)</t>
  </si>
  <si>
    <t>REG.003971.01</t>
  </si>
  <si>
    <t>Anson D A</t>
  </si>
  <si>
    <t>ACT.179186</t>
  </si>
  <si>
    <t>WAT - WUR Annual supply data - Anson D A (Maungatapere)</t>
  </si>
  <si>
    <t>REG.004200.01</t>
  </si>
  <si>
    <t>Eastern Services Limited</t>
  </si>
  <si>
    <t>ACT.180585</t>
  </si>
  <si>
    <t>WAT - WUR Annual supply data - Eastern Services Ltd (Russell)</t>
  </si>
  <si>
    <t>ACT.185770</t>
  </si>
  <si>
    <t>REG.004246.01</t>
  </si>
  <si>
    <t>Steve's Takeaways Limited</t>
  </si>
  <si>
    <t>ACT.182676</t>
  </si>
  <si>
    <t>DIL - Biannual supply data - Steve's Takeaways Ltd (Waihapa)</t>
  </si>
  <si>
    <t>REG.004309.01</t>
  </si>
  <si>
    <t>Whangarei District Council - Stormwater discharge Waiarohia Stream catchment</t>
  </si>
  <si>
    <t>ACT.176886</t>
  </si>
  <si>
    <t>STW - Annual supply data - WDC (Waiarohia Stream)</t>
  </si>
  <si>
    <t>ACT.177477</t>
  </si>
  <si>
    <t>STW - Annual site visit - WDC (Waiarohia Stream)</t>
  </si>
  <si>
    <t>REG.004335.01</t>
  </si>
  <si>
    <t>McRobbie Dowling Limited</t>
  </si>
  <si>
    <t>ACT.181281</t>
  </si>
  <si>
    <t>QRE - Annual site visit - McRobbie Dowling Limited  (Dargaville)</t>
  </si>
  <si>
    <r>
      <rPr>
        <sz val="9.9499999999999993"/>
        <color theme="1"/>
        <rFont val="Calibri"/>
      </rPr>
      <t xml:space="preserve"> 
</t>
    </r>
    <r>
      <rPr>
        <sz val="10"/>
        <color rgb="FF000000"/>
        <rFont val="Arial"/>
      </rPr>
      <t>Non-compliance with visual assessment of consent conditions. Sediment retention ponds do not meet GD05. Consent holder undertaking remedial actions.</t>
    </r>
    <r>
      <rPr>
        <sz val="9.9499999999999993"/>
        <color theme="1"/>
        <rFont val="Calibri"/>
      </rPr>
      <t xml:space="preserve">
 </t>
    </r>
  </si>
  <si>
    <t>REG.004350.01</t>
  </si>
  <si>
    <t>Hayward A J &amp; J M</t>
  </si>
  <si>
    <t>ACT.177253</t>
  </si>
  <si>
    <t>WAT - WUR Annual supply data - Hayward A J &amp; J M (Waipapakauri)</t>
  </si>
  <si>
    <t>REG.004352.01</t>
  </si>
  <si>
    <t>Whangarei District Council - Whangarei WWTP</t>
  </si>
  <si>
    <t>ACT.184843</t>
  </si>
  <si>
    <t>WWTP - Monthly supply data - Whangarei District Council (Whangarei)</t>
  </si>
  <si>
    <t>ACT.185905</t>
  </si>
  <si>
    <t>ACT.185902</t>
  </si>
  <si>
    <t>REG.004373.04</t>
  </si>
  <si>
    <t>ACT.179702</t>
  </si>
  <si>
    <t>WAT - WUR Annual supply data - Fonterra Ltd (Kauri)</t>
  </si>
  <si>
    <t>ACT.185904</t>
  </si>
  <si>
    <t>ACT.185903</t>
  </si>
  <si>
    <t>ACT.176930</t>
  </si>
  <si>
    <t>WAT - Annual site visit - Mangawhai Beach Hideaway Park (Mangawhai)</t>
  </si>
  <si>
    <t>REG.004396.01</t>
  </si>
  <si>
    <t>Sherwood Park Golf Club Incorporated</t>
  </si>
  <si>
    <t>ACT.179525</t>
  </si>
  <si>
    <t>WAT - Annual supply data WUR - Sherwood Park Golf Club Inc (Maunu)</t>
  </si>
  <si>
    <t>REG.004433.01</t>
  </si>
  <si>
    <t>Kaipara District Council - Dargaville landfill and waste transfer station</t>
  </si>
  <si>
    <t>ACT.179019</t>
  </si>
  <si>
    <t>DIL - Annual supply data - Kaipara District Council (Dargaville)</t>
  </si>
  <si>
    <t>REG.004571.01</t>
  </si>
  <si>
    <t>Olsen D C &amp; M A</t>
  </si>
  <si>
    <t>ACT.180415</t>
  </si>
  <si>
    <t>WAT - WUR Annual supply data - Olsen D C &amp; M A (Waipapakauri)</t>
  </si>
  <si>
    <t>REG.004611.02</t>
  </si>
  <si>
    <t>Land Information New Zealand</t>
  </si>
  <si>
    <t>ACT.179458</t>
  </si>
  <si>
    <t>WAT - WUR Annual supply data - Land Information New Zealand (Poroti)</t>
  </si>
  <si>
    <t>REG.004702.01</t>
  </si>
  <si>
    <t>Kaipara District Council - Kai Iwi Lakes water take</t>
  </si>
  <si>
    <t>ACT.185505</t>
  </si>
  <si>
    <t>WAT - WMV 5 yearly supply data - KDC Taharoa campground (Kai Iwi Lakes)</t>
  </si>
  <si>
    <t>REG.004786.01</t>
  </si>
  <si>
    <t>Whangarei District Council - Ruatangata closed landfill / Waste transfer station</t>
  </si>
  <si>
    <t>ACT.183012</t>
  </si>
  <si>
    <t>DIL - Annual supply data - Whangarei District Council (Ruatangata)</t>
  </si>
  <si>
    <t>REG.004795.01</t>
  </si>
  <si>
    <t>Te Roroa Whatu Ora Trust</t>
  </si>
  <si>
    <t>ACT.176952</t>
  </si>
  <si>
    <t>DIL - Annual supply data - Te Roroa Whatu Ora Trust (Waipoua)</t>
  </si>
  <si>
    <r>
      <rPr>
        <sz val="9.9499999999999993"/>
        <color theme="1"/>
        <rFont val="Calibri"/>
      </rPr>
      <t xml:space="preserve"> 
</t>
    </r>
    <r>
      <rPr>
        <sz val="10"/>
        <color rgb="FF000000"/>
        <rFont val="Arial"/>
      </rPr>
      <t>Low risk non-compliance with consent condition. Required reporting data received otusdie specified timeframe. Followed up with consent holder. </t>
    </r>
    <r>
      <rPr>
        <sz val="9.9499999999999993"/>
        <color theme="1"/>
        <rFont val="Calibri"/>
      </rPr>
      <t xml:space="preserve">
 </t>
    </r>
  </si>
  <si>
    <t>REG.004819.01</t>
  </si>
  <si>
    <t>Mangawhai Club Incorporated</t>
  </si>
  <si>
    <t>ACT.179357</t>
  </si>
  <si>
    <t>WAT - WUR Annual supply data - Hakaru Bowling Club Inc (Mangawhai Heads)</t>
  </si>
  <si>
    <r>
      <rPr>
        <sz val="9.9499999999999993"/>
        <color theme="1"/>
        <rFont val="Calibri"/>
      </rPr>
      <t xml:space="preserve"> 
</t>
    </r>
    <r>
      <rPr>
        <sz val="10"/>
        <color rgb="FF000000"/>
        <rFont val="Arial"/>
      </rPr>
      <t xml:space="preserve">
Data not submitted for the period.
Consent holder is aware/has been reminded of the terms of the consent.
 </t>
    </r>
    <r>
      <rPr>
        <sz val="9.9499999999999993"/>
        <color theme="1"/>
        <rFont val="Calibri"/>
      </rPr>
      <t xml:space="preserve">
 </t>
    </r>
  </si>
  <si>
    <t>REG.004853.01</t>
  </si>
  <si>
    <t>Green C W</t>
  </si>
  <si>
    <t>ACT.180457</t>
  </si>
  <si>
    <t>WAT - WUR Annual supply dat- Green C W (Glenbervie)</t>
  </si>
  <si>
    <t>REG.004893.01</t>
  </si>
  <si>
    <t>Ngunguru Retirement Village</t>
  </si>
  <si>
    <t>ACT.179160</t>
  </si>
  <si>
    <t>WAT - WUR Annual supply data - Ngunguru Retirement Village (Ngunguru)</t>
  </si>
  <si>
    <t>REG.004900.01</t>
  </si>
  <si>
    <t>Sawmill Properties Limited</t>
  </si>
  <si>
    <t>ACT.179358</t>
  </si>
  <si>
    <t>WAT - WUR Annual supply data - Sawmill Properties Ltd (Oakura)</t>
  </si>
  <si>
    <t>REG.004911.01</t>
  </si>
  <si>
    <t>Totara Creek Limited</t>
  </si>
  <si>
    <t>ACT.179637</t>
  </si>
  <si>
    <t>WAT - WUR Annual supply data - Totara Creek Ltd (Ruarangi)</t>
  </si>
  <si>
    <t>REG.005004.01</t>
  </si>
  <si>
    <t>Greensmith Farming Limited</t>
  </si>
  <si>
    <t>ACT.181790</t>
  </si>
  <si>
    <t>WAT - WUR Annual supply data - Greensmith Farming Limited(Kaihu)</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r>
      <rPr>
        <sz val="10"/>
        <color rgb="FF000000"/>
        <rFont val="Arial"/>
      </rPr>
      <t>Data telemetered from 2/12/2025.</t>
    </r>
    <r>
      <rPr>
        <sz val="9.9499999999999993"/>
        <color theme="1"/>
        <rFont val="Calibri"/>
      </rPr>
      <t xml:space="preserve">
 </t>
    </r>
  </si>
  <si>
    <t>REG.005014.01</t>
  </si>
  <si>
    <t>Emerald Grove Farm Limited</t>
  </si>
  <si>
    <t>ACT.175724</t>
  </si>
  <si>
    <t>WAT - IRR Annual notice of irrigation - Emerald Grove Farms Ltd (Mangakahia)</t>
  </si>
  <si>
    <r>
      <rPr>
        <sz val="9.9499999999999993"/>
        <color theme="1"/>
        <rFont val="Calibri"/>
      </rPr>
      <t xml:space="preserve"> 
</t>
    </r>
    <r>
      <rPr>
        <sz val="10"/>
        <color rgb="FF000000"/>
        <rFont val="Arial"/>
      </rPr>
      <t>Notice of irrigation not supplied.</t>
    </r>
    <r>
      <rPr>
        <sz val="9.9499999999999993"/>
        <color theme="1"/>
        <rFont val="Calibri"/>
      </rPr>
      <t xml:space="preserve">
</t>
    </r>
    <r>
      <rPr>
        <sz val="10"/>
        <color rgb="FF000000"/>
        <rFont val="Arial"/>
      </rPr>
      <t>Water take telemetered. No Action required.</t>
    </r>
    <r>
      <rPr>
        <sz val="9.9499999999999993"/>
        <color theme="1"/>
        <rFont val="Calibri"/>
      </rPr>
      <t xml:space="preserve">
 </t>
    </r>
  </si>
  <si>
    <t>ACT.180897</t>
  </si>
  <si>
    <t>WAT - WUR Annual supply data - Emerald Grove Farm Ltd (Mangakahia)</t>
  </si>
  <si>
    <t>REG.005034.01</t>
  </si>
  <si>
    <t>ACT.179434</t>
  </si>
  <si>
    <t>WAT - WUR Annual supply data - Greensmith Farming Limited(Whareora)</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Data not submitted in the form as per consent/regulations.
Consent holder is aware/has been reminded of the terms of the consent.</t>
    </r>
    <r>
      <rPr>
        <sz val="9.9499999999999993"/>
        <color theme="1"/>
        <rFont val="Calibri"/>
      </rPr>
      <t xml:space="preserve">
 </t>
    </r>
  </si>
  <si>
    <t>ACT.179386</t>
  </si>
  <si>
    <t>REG.005059.07</t>
  </si>
  <si>
    <t>Golden Bay Cement</t>
  </si>
  <si>
    <t>ACT.176846</t>
  </si>
  <si>
    <t>AIR - Annual supply data- 2025 - Golden Bay Cement (Portland)</t>
  </si>
  <si>
    <r>
      <rPr>
        <sz val="9.9499999999999993"/>
        <color theme="1"/>
        <rFont val="Calibri"/>
      </rPr>
      <t xml:space="preserve"> 
</t>
    </r>
    <r>
      <rPr>
        <sz val="10"/>
        <color rgb="FF000000"/>
        <rFont val="Arial"/>
      </rPr>
      <t>GBC had three mechanical break downs over the year that caused emissions to spike above 80 milligrams per cubic meter for more than 30 minutes.</t>
    </r>
    <r>
      <rPr>
        <sz val="9.9499999999999993"/>
        <color theme="1"/>
        <rFont val="Calibri"/>
      </rPr>
      <t xml:space="preserve">
</t>
    </r>
    <r>
      <rPr>
        <sz val="10"/>
        <color rgb="FF000000"/>
        <rFont val="Arial"/>
      </rPr>
      <t>Council and GBC will discuss break down protocols at next site visit.</t>
    </r>
    <r>
      <rPr>
        <sz val="9.9499999999999993"/>
        <color theme="1"/>
        <rFont val="Calibri"/>
      </rPr>
      <t xml:space="preserve">
</t>
    </r>
    <r>
      <rPr>
        <sz val="10"/>
        <color rgb="FF000000"/>
        <rFont val="Arial"/>
      </rPr>
      <t> </t>
    </r>
    <r>
      <rPr>
        <sz val="9.9499999999999993"/>
        <color theme="1"/>
        <rFont val="Calibri"/>
      </rPr>
      <t xml:space="preserve">
</t>
    </r>
    <r>
      <rPr>
        <sz val="10"/>
        <color rgb="FF000000"/>
        <rFont val="Arial"/>
      </rPr>
      <t> </t>
    </r>
    <r>
      <rPr>
        <sz val="9.9499999999999993"/>
        <color theme="1"/>
        <rFont val="Calibri"/>
      </rPr>
      <t xml:space="preserve">
 </t>
    </r>
  </si>
  <si>
    <t>REG.005087.01</t>
  </si>
  <si>
    <t>Kaipara District Council - Maungaturoto Railway Settlement</t>
  </si>
  <si>
    <t>ACT.184838</t>
  </si>
  <si>
    <t>DIW - Monthly supply data - Kaipara District Council (Maungaturoto)</t>
  </si>
  <si>
    <t>REG.005119.02</t>
  </si>
  <si>
    <t>Richpet Trust, Pieterse P &amp; R</t>
  </si>
  <si>
    <t>ACT.179730</t>
  </si>
  <si>
    <t>WAT - WUR Annual supply data - Richpet Trust  (Matakohe)</t>
  </si>
  <si>
    <t>REG.005368.01</t>
  </si>
  <si>
    <t>Whangarei District Council - McLeod Bay floating dock</t>
  </si>
  <si>
    <t>ACT.170065</t>
  </si>
  <si>
    <t>STR - 3 yearly site visit - Whangarei District Council (McLeods bay)</t>
  </si>
  <si>
    <t>REG.005400.01</t>
  </si>
  <si>
    <t>Sea Products (1998) Limited</t>
  </si>
  <si>
    <t>ACT.159015</t>
  </si>
  <si>
    <t>STR - 3 yearly site visit - Sea Products (1998) Ltd (Russell)</t>
  </si>
  <si>
    <t>REG.005424.02</t>
  </si>
  <si>
    <t>Kingfish Lodge 2016 Limited</t>
  </si>
  <si>
    <t>ACT.180902</t>
  </si>
  <si>
    <t>WAT - WUR Annual supply data - Kingfish Lodge 2016 Ltd (Whangaroa)</t>
  </si>
  <si>
    <t>ACT.182606</t>
  </si>
  <si>
    <t>WAT - 6 monthly office administration - Kingfish Lodge 2016 Ltd (Whangaroa)</t>
  </si>
  <si>
    <t>REG.005549.01</t>
  </si>
  <si>
    <t>Bay of Islands Yacht Club Incorporated</t>
  </si>
  <si>
    <t>ACT.162207</t>
  </si>
  <si>
    <t>STR - 3 yearly site visit - Bay of Islands Yacht Club Inc (Waitangi)</t>
  </si>
  <si>
    <t>ACT.162614</t>
  </si>
  <si>
    <t>STR - 3 yearly site visit - Perrit Trust &amp; Farmer D T (Jacks Bay)</t>
  </si>
  <si>
    <t>REG.005575.07</t>
  </si>
  <si>
    <t>IMG Vicalsa NZ Limited</t>
  </si>
  <si>
    <t>ACT.184420</t>
  </si>
  <si>
    <t>COT - Annual site visit - IMG Vicalsa NZ Ltd (Port Whangarei)</t>
  </si>
  <si>
    <t>REG.005682.01</t>
  </si>
  <si>
    <t>Tangaroa Research Institute of Oceanographic Studies Limited</t>
  </si>
  <si>
    <t>ACT.157292</t>
  </si>
  <si>
    <t>STR - 3 yearly site visit - Tangaroa Research Institute (Waitangi)</t>
  </si>
  <si>
    <r>
      <rPr>
        <sz val="9.9499999999999993"/>
        <color theme="1"/>
        <rFont val="Calibri"/>
      </rPr>
      <t xml:space="preserve"> 
</t>
    </r>
    <r>
      <rPr>
        <sz val="10"/>
        <color rgb="FF000000"/>
        <rFont val="Arial"/>
      </rPr>
      <t>Boat has been removed, no debris in cma.</t>
    </r>
    <r>
      <rPr>
        <sz val="9.9499999999999993"/>
        <color theme="1"/>
        <rFont val="Calibri"/>
      </rPr>
      <t xml:space="preserve">
 </t>
    </r>
  </si>
  <si>
    <t>REG.005720.01</t>
  </si>
  <si>
    <t>Far North District Council - Beechy Street walkway</t>
  </si>
  <si>
    <t>ACT.157275</t>
  </si>
  <si>
    <t>STR - 3 yearly site visit - Far North District Council (Opua)</t>
  </si>
  <si>
    <t>REG.005722.01</t>
  </si>
  <si>
    <t>Hood Property Trustees Limited</t>
  </si>
  <si>
    <t>ACT.157614</t>
  </si>
  <si>
    <t>STR - 3 yearly site visit - Hood Property Trustees Ltd (Opua)</t>
  </si>
  <si>
    <t>REG.006278.01</t>
  </si>
  <si>
    <t>ACT.161197</t>
  </si>
  <si>
    <t>STR - 3 yearly site visit - Top Energy Ltd (Kawakawa)</t>
  </si>
  <si>
    <t>REG.006310.01</t>
  </si>
  <si>
    <t>ACT.162877</t>
  </si>
  <si>
    <t>STR - 3 yearly site visit - Top Energy Ltd (Te Haumi)</t>
  </si>
  <si>
    <t>REG.006358.01</t>
  </si>
  <si>
    <t>Golding B K &amp; P A</t>
  </si>
  <si>
    <t>ACT.170582</t>
  </si>
  <si>
    <t>STR - 3 yearly site visit - Golding B K &amp; P A (McLeods Bay)</t>
  </si>
  <si>
    <t>REG.006517.01</t>
  </si>
  <si>
    <t>Garrett A M</t>
  </si>
  <si>
    <t>ACT.159903</t>
  </si>
  <si>
    <t>STR - 3 yearly site visit - Garrett A M (Kerikeri Inlet)</t>
  </si>
  <si>
    <t>REG.006574.01</t>
  </si>
  <si>
    <t>Taylor G L</t>
  </si>
  <si>
    <t>ACT.157932</t>
  </si>
  <si>
    <t>STR - 3 yearly site visit - Taylor G L (Okiato Point)</t>
  </si>
  <si>
    <r>
      <rPr>
        <sz val="9.9499999999999993"/>
        <color theme="1"/>
        <rFont val="Calibri"/>
      </rPr>
      <t xml:space="preserve"> 
</t>
    </r>
    <r>
      <rPr>
        <sz val="10"/>
        <color rgb="FF000000"/>
        <rFont val="Arial"/>
      </rPr>
      <t>Piles beginning to rot and lean - following up with consent holder.</t>
    </r>
    <r>
      <rPr>
        <sz val="9.9499999999999993"/>
        <color theme="1"/>
        <rFont val="Calibri"/>
      </rPr>
      <t xml:space="preserve">
 </t>
    </r>
  </si>
  <si>
    <t>REG.006582.01</t>
  </si>
  <si>
    <t>Hatfield Trust, Wilson J H M</t>
  </si>
  <si>
    <t>ACT.159944</t>
  </si>
  <si>
    <t>STR - 3 yearly site visit - Hatfield Trust &amp; Wilson J H M (Kerikeri)</t>
  </si>
  <si>
    <r>
      <rPr>
        <sz val="9.9499999999999993"/>
        <color theme="1"/>
        <rFont val="Calibri"/>
      </rPr>
      <t xml:space="preserve"> 
</t>
    </r>
    <r>
      <rPr>
        <sz val="10"/>
        <color rgb="FF000000"/>
        <rFont val="Arial"/>
      </rPr>
      <t>Structure in poor condition. Followed up with Consent Holder </t>
    </r>
    <r>
      <rPr>
        <sz val="9.9499999999999993"/>
        <color theme="1"/>
        <rFont val="Calibri"/>
      </rPr>
      <t xml:space="preserve">
 </t>
    </r>
  </si>
  <si>
    <r>
      <rPr>
        <sz val="9.9499999999999993"/>
        <color theme="1"/>
        <rFont val="Calibri"/>
      </rPr>
      <t xml:space="preserve"> 
</t>
    </r>
    <r>
      <rPr>
        <sz val="10"/>
        <color rgb="FF000000"/>
        <rFont val="Arial"/>
      </rPr>
      <t>Structure in poor condition. Follow up with Consent Holder.</t>
    </r>
    <r>
      <rPr>
        <sz val="9.9499999999999993"/>
        <color theme="1"/>
        <rFont val="Calibri"/>
      </rPr>
      <t xml:space="preserve">
 </t>
    </r>
  </si>
  <si>
    <t>REG.006756.01</t>
  </si>
  <si>
    <t>Bellingham Quarries Limited</t>
  </si>
  <si>
    <t>ACT.179542</t>
  </si>
  <si>
    <t>QRE - Annual site visit - Bellingham Quarries Ltd (Te Hapua)</t>
  </si>
  <si>
    <t>REG.006811.06</t>
  </si>
  <si>
    <t>Atlas Quarries Limited</t>
  </si>
  <si>
    <t>ACT.179582</t>
  </si>
  <si>
    <t>WAT - WUR Annual supply data  - Atlas Quarries Ltd (Brynderwyn)</t>
  </si>
  <si>
    <t>REG.006817.01</t>
  </si>
  <si>
    <t>Clements Contractors Limited - Western Hills Quarry</t>
  </si>
  <si>
    <t>ACT.184897</t>
  </si>
  <si>
    <t>QRE - Annual site visit - Clements Contractors Ltd (Western Hills)</t>
  </si>
  <si>
    <r>
      <rPr>
        <sz val="9.9499999999999993"/>
        <color theme="1"/>
        <rFont val="Calibri"/>
      </rPr>
      <t xml:space="preserve"> 
</t>
    </r>
    <r>
      <rPr>
        <sz val="10"/>
        <color rgb="FF000000"/>
        <rFont val="Arial"/>
      </rPr>
      <t>Non-compliance with visual assessment of consent conditions. Sediment control structure damaged and not operating effectively. Consent holder directed to undertake remedial actions.</t>
    </r>
    <r>
      <rPr>
        <sz val="9.9499999999999993"/>
        <color theme="1"/>
        <rFont val="Calibri"/>
      </rPr>
      <t xml:space="preserve">
 </t>
    </r>
  </si>
  <si>
    <t>REG.006818.01</t>
  </si>
  <si>
    <t>Avoca Lime Company (2010) Limited</t>
  </si>
  <si>
    <t>ACT.158147</t>
  </si>
  <si>
    <t>QRE - 2 yearly site visit - Avoca Lime Company (2010) Ltd (Ruatangata)</t>
  </si>
  <si>
    <t>REG.006826.01</t>
  </si>
  <si>
    <t>E J Reed &amp; Co Limited</t>
  </si>
  <si>
    <t>ACT.180459</t>
  </si>
  <si>
    <t>QRE - Annual site visit - Reed E J &amp; Company Ltd (Taheke)</t>
  </si>
  <si>
    <t>REG.006872.01</t>
  </si>
  <si>
    <t>D &amp; S Reed Family Trust, Reed S E, Reed D J and McLean S L</t>
  </si>
  <si>
    <t>ACT.180221</t>
  </si>
  <si>
    <t>QRE - Annual site visit - Puhipuhi Rock &amp; Metal Supplies Ltd (Puhipuhi)</t>
  </si>
  <si>
    <t>REG.006881.01</t>
  </si>
  <si>
    <t>ACT.179576</t>
  </si>
  <si>
    <t>QRE - Annual site visit - Bellingham Quarries Ltd (Totara North)</t>
  </si>
  <si>
    <r>
      <rPr>
        <sz val="9.9499999999999993"/>
        <color theme="1"/>
        <rFont val="Calibri"/>
      </rPr>
      <t xml:space="preserve"> 
</t>
    </r>
    <r>
      <rPr>
        <sz val="10"/>
        <color rgb="FF000000"/>
        <rFont val="Arial"/>
      </rPr>
      <t>Adequate sediment controls not in place- CH instructed to comply with conditions</t>
    </r>
    <r>
      <rPr>
        <sz val="9.9499999999999993"/>
        <color theme="1"/>
        <rFont val="Calibri"/>
      </rPr>
      <t xml:space="preserve">
 </t>
    </r>
  </si>
  <si>
    <t>REG.006902.01</t>
  </si>
  <si>
    <t>ACT.152842</t>
  </si>
  <si>
    <t>QRE - Annual site visit sediment - McRobbie Dowling Ltd (Turiwiri)</t>
  </si>
  <si>
    <t>ACT.181082</t>
  </si>
  <si>
    <t>QRE - Annual site visit - McRobbie Dowling Ltd (Turiwiri)</t>
  </si>
  <si>
    <t>ACT.185772</t>
  </si>
  <si>
    <t>REG.007122.01</t>
  </si>
  <si>
    <t>Honeytree Farms Limited</t>
  </si>
  <si>
    <t>ACT.161017</t>
  </si>
  <si>
    <t>WAT - WMV 5 yearly supply data - Honeytree Farms Ltd (Waiharara)</t>
  </si>
  <si>
    <t>ACT.183642</t>
  </si>
  <si>
    <t>WAT - WUR Annual supply data - Honeytree Farms Ltd (Waiharara)</t>
  </si>
  <si>
    <t>REG.007151.01</t>
  </si>
  <si>
    <t>Hansen G P &amp; G L</t>
  </si>
  <si>
    <t>ACT.179305</t>
  </si>
  <si>
    <t>WAT - WUR Annual supply data - Hansen G P &amp; G L (Kiripaka)</t>
  </si>
  <si>
    <t>REG.007158.01</t>
  </si>
  <si>
    <t>Gilchrist D B and Hosking P A</t>
  </si>
  <si>
    <t>ACT.179080</t>
  </si>
  <si>
    <t>WAT - WUR Annual supply data - Gilchrist D B &amp; Hosking P A (Maungatapere)</t>
  </si>
  <si>
    <t>REG.007161.01</t>
  </si>
  <si>
    <t>Mangawhai Harbour Restoration Society</t>
  </si>
  <si>
    <t>ACT.184721</t>
  </si>
  <si>
    <t>EXT - Supply data monitoring - Mangawhai Restoration Society (Mangawhai)</t>
  </si>
  <si>
    <t>REG.007162.01</t>
  </si>
  <si>
    <t>Equinox Trust, A T Broughton, G I Alexander and RTT AB Limited</t>
  </si>
  <si>
    <t>ACT.179642</t>
  </si>
  <si>
    <t>WAT - WUR Annual supply data - Equinox Trust and Trustees  (Maunu)</t>
  </si>
  <si>
    <t>REG.007195.01</t>
  </si>
  <si>
    <t>Lynwood Orchards Limited</t>
  </si>
  <si>
    <t>ACT.179396</t>
  </si>
  <si>
    <t>WAT - WUR Annual supply data - Lynwood Orchards Ltd (Maunu)</t>
  </si>
  <si>
    <t>REG.007207.01</t>
  </si>
  <si>
    <t>Te Oro Hua Limited and The The Anne &amp; Andrew Fraser Family Trust</t>
  </si>
  <si>
    <t>ACT.179535</t>
  </si>
  <si>
    <t>WAT - WUR Annual supply data - Te Oro Hua Ltd &amp; Others (Kokopu)</t>
  </si>
  <si>
    <t>REG.007218.02</t>
  </si>
  <si>
    <t>Young B S &amp; B K</t>
  </si>
  <si>
    <t>ACT.179322</t>
  </si>
  <si>
    <t>WAT - WUR Annual supply data - Young B S &amp; B K (Pataua South)</t>
  </si>
  <si>
    <t>REG.007242.01</t>
  </si>
  <si>
    <t>Ohana Rands Family Trust, Rands M S and Low-Rands M B</t>
  </si>
  <si>
    <t>ACT.182619</t>
  </si>
  <si>
    <t>WAT - WUR Annual supply data - Ohana Rands Family Trust (Glenbervie)</t>
  </si>
  <si>
    <t>REG.007259.01</t>
  </si>
  <si>
    <t>Whangarei Racing Club Incorporated</t>
  </si>
  <si>
    <t>ACT.179958</t>
  </si>
  <si>
    <t>WAT - WUR Annual supply data - Whangarei Racing Club Inc (Ruakaka)</t>
  </si>
  <si>
    <r>
      <rPr>
        <sz val="9.9499999999999993"/>
        <color theme="1"/>
        <rFont val="Calibri"/>
      </rPr>
      <t xml:space="preserve"> 
</t>
    </r>
    <r>
      <rPr>
        <sz val="10"/>
        <color rgb="FF000000"/>
        <rFont val="Arial"/>
      </rPr>
      <t>Meter error to be remediated.</t>
    </r>
    <r>
      <rPr>
        <sz val="9.9499999999999993"/>
        <color theme="1"/>
        <rFont val="Calibri"/>
      </rPr>
      <t xml:space="preserve">
</t>
    </r>
    <r>
      <rPr>
        <sz val="10"/>
        <color rgb="FF000000"/>
        <rFont val="Arial"/>
      </rPr>
      <t> </t>
    </r>
    <r>
      <rPr>
        <sz val="9.9499999999999993"/>
        <color theme="1"/>
        <rFont val="Calibri"/>
      </rPr>
      <t xml:space="preserve">
 </t>
    </r>
  </si>
  <si>
    <r>
      <rPr>
        <sz val="9.9499999999999993"/>
        <color theme="1"/>
        <rFont val="Calibri"/>
      </rPr>
      <t xml:space="preserve"> 
</t>
    </r>
    <r>
      <rPr>
        <sz val="10"/>
        <color rgb="FF000000"/>
        <rFont val="Arial"/>
      </rPr>
      <t>Meter error to be remediated. </t>
    </r>
    <r>
      <rPr>
        <sz val="9.9499999999999993"/>
        <color theme="1"/>
        <rFont val="Calibri"/>
      </rPr>
      <t xml:space="preserve">
 </t>
    </r>
  </si>
  <si>
    <t>ACT.179488</t>
  </si>
  <si>
    <t>WAT - WUR Annual supply data - Northern Water Company Ltd (Waipapa)</t>
  </si>
  <si>
    <t>ACT.179487</t>
  </si>
  <si>
    <t>ACT.179494</t>
  </si>
  <si>
    <t>WAT - Office administration - Northern Water Company Ltd</t>
  </si>
  <si>
    <r>
      <rPr>
        <sz val="9.9499999999999993"/>
        <color theme="1"/>
        <rFont val="Calibri"/>
      </rPr>
      <t xml:space="preserve"> 
</t>
    </r>
    <r>
      <rPr>
        <sz val="10"/>
        <color rgb="FF000000"/>
        <rFont val="Arial"/>
      </rPr>
      <t>Screen is compliant with the resource consent</t>
    </r>
    <r>
      <rPr>
        <sz val="9.9499999999999993"/>
        <color theme="1"/>
        <rFont val="Calibri"/>
      </rPr>
      <t xml:space="preserve">
 </t>
    </r>
  </si>
  <si>
    <t>ACT.186687</t>
  </si>
  <si>
    <t>WAT - One off site visit - Northern Water Company Limited (Waipapa)</t>
  </si>
  <si>
    <r>
      <rPr>
        <sz val="9.9499999999999993"/>
        <color theme="1"/>
        <rFont val="Calibri"/>
      </rPr>
      <t xml:space="preserve"> 
</t>
    </r>
    <r>
      <rPr>
        <sz val="10"/>
        <color rgb="FF000000"/>
        <rFont val="Arial"/>
      </rPr>
      <t>All conditions assessed were fully compliant at the time of the inspection</t>
    </r>
    <r>
      <rPr>
        <sz val="9.9499999999999993"/>
        <color theme="1"/>
        <rFont val="Calibri"/>
      </rPr>
      <t xml:space="preserve">
 </t>
    </r>
  </si>
  <si>
    <t>REG.007288.01</t>
  </si>
  <si>
    <t>ACT.179543</t>
  </si>
  <si>
    <t>QRE - Annual site visit - Bellingham Quarries Ltd (Tangoake)</t>
  </si>
  <si>
    <t>REG.007297.01</t>
  </si>
  <si>
    <t>Pompallier College</t>
  </si>
  <si>
    <t>ACT.179074</t>
  </si>
  <si>
    <t>WAT - WUR Annual site visit - Pompallier College (Maunu)</t>
  </si>
  <si>
    <t>REG.007330.01</t>
  </si>
  <si>
    <t>Bryant-Fischer Family Trust</t>
  </si>
  <si>
    <t>ACT.183194</t>
  </si>
  <si>
    <t>WAT - WUR Annual supply data - Bryant-Fischer Family Trust (Parore)</t>
  </si>
  <si>
    <t>REG.007345.02</t>
  </si>
  <si>
    <t>Totara Creek Limited &amp; Estate of Gunson J C</t>
  </si>
  <si>
    <t>ACT.172290</t>
  </si>
  <si>
    <t>WAT - WUR Annual supply data - Totara Creek Ltd &amp; Gunson J C (Waikiekie)</t>
  </si>
  <si>
    <r>
      <rPr>
        <sz val="9.9499999999999993"/>
        <color theme="1"/>
        <rFont val="Calibri"/>
      </rPr>
      <t xml:space="preserve"> 
</t>
    </r>
    <r>
      <rPr>
        <sz val="10"/>
        <color rgb="FF000000"/>
        <rFont val="Arial"/>
      </rPr>
      <t xml:space="preserve">
 </t>
    </r>
    <r>
      <rPr>
        <sz val="9.9499999999999993"/>
        <color theme="1"/>
        <rFont val="Calibri"/>
      </rPr>
      <t xml:space="preserve">
 </t>
    </r>
  </si>
  <si>
    <t>REG.007381.03</t>
  </si>
  <si>
    <t>ACT.186716</t>
  </si>
  <si>
    <t>AIR - Notification - AFFCO NZ Ltd (Moerewa)</t>
  </si>
  <si>
    <t>REG.007397.01</t>
  </si>
  <si>
    <t>Board of Trustees - Whananaki School</t>
  </si>
  <si>
    <t>ACT.179306</t>
  </si>
  <si>
    <t>WAT - Annual supply data WUR - BOT Whananaki School (Whananaki North)</t>
  </si>
  <si>
    <t>REG.007398.01</t>
  </si>
  <si>
    <t>Whangarei District Council - Water take Whareora Road, Whangarei</t>
  </si>
  <si>
    <t>ACT.179891</t>
  </si>
  <si>
    <t>WAT - WUR Annual supply data - WDC public water supply (Hatea)</t>
  </si>
  <si>
    <t>ACT.185586</t>
  </si>
  <si>
    <t>REG.007404.01</t>
  </si>
  <si>
    <t>Whangarei District Council - Water take, Ruakaka</t>
  </si>
  <si>
    <t>ACT.179895</t>
  </si>
  <si>
    <t>WAT - WUR Annual supply data - WDC public water supply (Ruakaka)</t>
  </si>
  <si>
    <t>ACT.179888</t>
  </si>
  <si>
    <t>WAT - WUR Annual supply data - WDC public &amp; industrial supply (Ahuroa)</t>
  </si>
  <si>
    <t>ACT.186511</t>
  </si>
  <si>
    <t>STR - Weir inspection - Whangarei District Council (Ahuroa)</t>
  </si>
  <si>
    <r>
      <rPr>
        <sz val="9.9499999999999993"/>
        <color theme="1"/>
        <rFont val="Calibri"/>
      </rPr>
      <t xml:space="preserve"> 
</t>
    </r>
    <r>
      <rPr>
        <sz val="10"/>
        <color rgb="FF000000"/>
        <rFont val="Arial"/>
      </rPr>
      <t>No obstructions present to impact the free flow of water across the weir and fish pass. The model specifications and a photo of the intake fish screen have been requested. </t>
    </r>
    <r>
      <rPr>
        <sz val="9.9499999999999993"/>
        <color theme="1"/>
        <rFont val="Calibri"/>
      </rPr>
      <t xml:space="preserve">
 </t>
    </r>
  </si>
  <si>
    <t>REG.007406.01</t>
  </si>
  <si>
    <t>Whangarei District Council - Prescott Road dam &amp; take for public water supply</t>
  </si>
  <si>
    <t>ACT.179899</t>
  </si>
  <si>
    <t>WAT - WUR Annual supply data - WDC Wilsons Dam (Ruakaka)</t>
  </si>
  <si>
    <t>REG.007415.01</t>
  </si>
  <si>
    <t>McGiven J M (C/O Toucan Family Trust)</t>
  </si>
  <si>
    <t>ACT.179220</t>
  </si>
  <si>
    <t>WAT - WUR Annual supply data - McGiven J M (Poroti)</t>
  </si>
  <si>
    <t>REG.007422.01</t>
  </si>
  <si>
    <t>Ziarno R M &amp; B E</t>
  </si>
  <si>
    <t>ACT.179078</t>
  </si>
  <si>
    <t>WAT - WUR Annual supply data - Ziarno R M &amp; B E (Kerikeri)</t>
  </si>
  <si>
    <t>REG.007442.01</t>
  </si>
  <si>
    <t>Rope R P &amp; White C H</t>
  </si>
  <si>
    <t>ACT.180232</t>
  </si>
  <si>
    <t>WAT - WUR Annual supply data - Rope R P &amp; White C H (Te Kopuru)</t>
  </si>
  <si>
    <r>
      <rPr>
        <sz val="9.9499999999999993"/>
        <color theme="1"/>
        <rFont val="Calibri"/>
      </rPr>
      <t xml:space="preserve"> 
</t>
    </r>
    <r>
      <rPr>
        <sz val="10"/>
        <color rgb="FF000000"/>
        <rFont val="Arial"/>
      </rPr>
      <t>Not all of the required data has been submitted.
Data not submitted in the form as per consent/regulations.
Consent holder is aware/has been reminded of the terms of the consent.</t>
    </r>
    <r>
      <rPr>
        <sz val="9.9499999999999993"/>
        <color theme="1"/>
        <rFont val="Calibri"/>
      </rPr>
      <t xml:space="preserve">
 </t>
    </r>
  </si>
  <si>
    <t>ACT.185291</t>
  </si>
  <si>
    <t>REG.007521.01</t>
  </si>
  <si>
    <t>Whangarei District Council - Okara Park wastewater discharge</t>
  </si>
  <si>
    <t>ACT.178566</t>
  </si>
  <si>
    <t>DIW - Supply data - Whangarei District Council (Okara Park)</t>
  </si>
  <si>
    <t>REG.007547.01</t>
  </si>
  <si>
    <t>Draper Family Trust</t>
  </si>
  <si>
    <t>ACT.179397</t>
  </si>
  <si>
    <t>WAT - WUR Annual supply data - Draper Family Trust (Ararua)</t>
  </si>
  <si>
    <t>REG.007562.01</t>
  </si>
  <si>
    <t>Kaipara District Council - Hakaru Landfill</t>
  </si>
  <si>
    <t>ACT.179018</t>
  </si>
  <si>
    <t>DIL - Annual supply data (annual report) - Kaipara District Council (Hakaru)</t>
  </si>
  <si>
    <r>
      <rPr>
        <sz val="9.9499999999999993"/>
        <color theme="1"/>
        <rFont val="Calibri"/>
      </rPr>
      <t xml:space="preserve"> 
</t>
    </r>
    <r>
      <rPr>
        <sz val="10"/>
        <color rgb="FF000000"/>
        <rFont val="Arial"/>
      </rPr>
      <t>Annual report received 2 days late. No impact No action required.</t>
    </r>
    <r>
      <rPr>
        <sz val="9.9499999999999993"/>
        <color theme="1"/>
        <rFont val="Calibri"/>
      </rPr>
      <t xml:space="preserve">
 </t>
    </r>
  </si>
  <si>
    <t>REG.007582.01</t>
  </si>
  <si>
    <t>Kaipara District Council - Maungaturoto public water supply (Piroa)</t>
  </si>
  <si>
    <t>ACT.179864</t>
  </si>
  <si>
    <t>WAT - WUR Annual supply data - KDC public water supply (Piroa)</t>
  </si>
  <si>
    <t>REG.007618.01</t>
  </si>
  <si>
    <t>Te Urungi O Ngati Kuri Limited</t>
  </si>
  <si>
    <t>ACT.180413</t>
  </si>
  <si>
    <t>WAT - WUR Annual supply data - Te Urungi O Ngati Kuri Ltd (Awanui)</t>
  </si>
  <si>
    <t>REG.007639.01</t>
  </si>
  <si>
    <t>Opua Cruising Club Incorporated</t>
  </si>
  <si>
    <t>ACT.157475</t>
  </si>
  <si>
    <t>STR - 3 yearly site visit - Opua Cruising Club Inc (Opua)</t>
  </si>
  <si>
    <t>REG.007712.01</t>
  </si>
  <si>
    <t>ACT.185783</t>
  </si>
  <si>
    <t>WAT - WUR Annual supply data - Tiri Avocados Ltd (Waiharara)</t>
  </si>
  <si>
    <t>REG.007762.01</t>
  </si>
  <si>
    <t>Reed E J</t>
  </si>
  <si>
    <t>ACT.180533</t>
  </si>
  <si>
    <t>QRE - Annual site visit - Reed E J (Okaihau)</t>
  </si>
  <si>
    <t>REG.007805.01</t>
  </si>
  <si>
    <t>Jonathon R &amp; Bradley K A</t>
  </si>
  <si>
    <t>ACT.179835</t>
  </si>
  <si>
    <t>QRE - Annual site visit - Jonathon R &amp; Bradley K A (Kauaepepe)</t>
  </si>
  <si>
    <t>REG.007856.01</t>
  </si>
  <si>
    <t>Wallis L J &amp; P A</t>
  </si>
  <si>
    <t>ACT.179456</t>
  </si>
  <si>
    <t>WAT - Annual supply data WUR - Wallis L J (Mangonui)</t>
  </si>
  <si>
    <t>REG.007943.01</t>
  </si>
  <si>
    <t>ACT.179471</t>
  </si>
  <si>
    <t>QRE - Annual site visit - Bellingham Quarries Ltd (Fairburn)</t>
  </si>
  <si>
    <t>REG.007985.01</t>
  </si>
  <si>
    <t>ACT.180136</t>
  </si>
  <si>
    <t>QRE - Annual site visit - Bellingham Quarries Ltd (Otangaroa)</t>
  </si>
  <si>
    <t>REG.008032.01</t>
  </si>
  <si>
    <t>Kaipara District Council - Fagan Place water take</t>
  </si>
  <si>
    <t>ACT.176910</t>
  </si>
  <si>
    <t>WAT - WUR Annual supply data - KDC water take (Mangawhai)</t>
  </si>
  <si>
    <t>REG.008044.01</t>
  </si>
  <si>
    <t>Vink S</t>
  </si>
  <si>
    <t>ACT.160857</t>
  </si>
  <si>
    <t>STR - 3 yearly site visit - Vink S (Te Puna Inlet)</t>
  </si>
  <si>
    <r>
      <rPr>
        <sz val="9.9499999999999993"/>
        <color theme="1"/>
        <rFont val="Calibri"/>
      </rPr>
      <t xml:space="preserve"> 
</t>
    </r>
    <r>
      <rPr>
        <sz val="10"/>
        <color rgb="FF000000"/>
        <rFont val="Arial"/>
      </rPr>
      <t>Jetty and gangway have failed, coastal debris - followed up with Total Marine as per consent holder</t>
    </r>
    <r>
      <rPr>
        <sz val="9.9499999999999993"/>
        <color theme="1"/>
        <rFont val="Calibri"/>
      </rPr>
      <t xml:space="preserve">
 </t>
    </r>
  </si>
  <si>
    <t>REG.008087.02</t>
  </si>
  <si>
    <t>Moirs Point Christian Centre Trust Board</t>
  </si>
  <si>
    <t>ACT.179522</t>
  </si>
  <si>
    <t>WAT - WUR Annual supply data - Moirs Point Christian Centre Trust (Mangawhai)</t>
  </si>
  <si>
    <t>REG.008160.01</t>
  </si>
  <si>
    <t>Drinnan C P &amp; R D</t>
  </si>
  <si>
    <t>ACT.180228</t>
  </si>
  <si>
    <t>WAT - WUR Annual supply data - Drinnan C P &amp; R D (Waipu)</t>
  </si>
  <si>
    <t>REG.008164.01</t>
  </si>
  <si>
    <t>Matauri X Incorporation</t>
  </si>
  <si>
    <t>ACT.180884</t>
  </si>
  <si>
    <t>DIL - Annual site visit - Matauri X Incorporation (Matauri bay)</t>
  </si>
  <si>
    <t>REG.008203.01</t>
  </si>
  <si>
    <t>Ongare Trust</t>
  </si>
  <si>
    <t>ACT.176098</t>
  </si>
  <si>
    <t>WAT - WUR Annual supply data - Ongare Trust (Pukenui)</t>
  </si>
  <si>
    <t>REG.008269.01</t>
  </si>
  <si>
    <t>ACT.162174</t>
  </si>
  <si>
    <t>STR - 3 yearly site visit - Waitangi National Trust (Waitangi)</t>
  </si>
  <si>
    <t>REG.008302.01</t>
  </si>
  <si>
    <t>Far North District Council - Te Ti Beach rock revetment</t>
  </si>
  <si>
    <t>ACT.162212</t>
  </si>
  <si>
    <t>STR - 3 yearly site visit - Far North District Council (Paihia)</t>
  </si>
  <si>
    <t>ACT.185676</t>
  </si>
  <si>
    <t>ACT.186040</t>
  </si>
  <si>
    <t>REG.008346.01</t>
  </si>
  <si>
    <t>ACT.162451</t>
  </si>
  <si>
    <t>STR - 3 yearly site visit - Far North Holdings Ltd (Kaimarama Bay)</t>
  </si>
  <si>
    <t>REG.008361.01</t>
  </si>
  <si>
    <t>West Coast Dairy Investments Limited</t>
  </si>
  <si>
    <t>ACT.179217</t>
  </si>
  <si>
    <t>WAT - WUR Annual supply data - West Coast Dairy Investments Ltd (Kaihu)</t>
  </si>
  <si>
    <t>REG.008569.01</t>
  </si>
  <si>
    <t>ACT.181078</t>
  </si>
  <si>
    <t>QRE - Annual site visit - Clements Contractors Limited (Otaika)</t>
  </si>
  <si>
    <r>
      <rPr>
        <sz val="9.9499999999999993"/>
        <color theme="1"/>
        <rFont val="Calibri"/>
      </rPr>
      <t xml:space="preserve"> 
</t>
    </r>
    <r>
      <rPr>
        <sz val="10"/>
        <color rgb="FF000000"/>
        <rFont val="Arial"/>
      </rPr>
      <t>Non-compliance with visual assessment of consent conditions. Sediment controls not constructed according to GD05. Consent holder directed to undertake remedial action.</t>
    </r>
    <r>
      <rPr>
        <sz val="9.9499999999999993"/>
        <color theme="1"/>
        <rFont val="Calibri"/>
      </rPr>
      <t xml:space="preserve">
 </t>
    </r>
  </si>
  <si>
    <t>REG.008647.01</t>
  </si>
  <si>
    <t>Avokaha Limited</t>
  </si>
  <si>
    <t>ACT.179829</t>
  </si>
  <si>
    <t>WAT - WUR Annual supply data - Avokaha Ltd (Houhora)</t>
  </si>
  <si>
    <t>REG.008851.01</t>
  </si>
  <si>
    <t>FDE 3862 (Dairy) Discharge farm dairy effluent at Maungatapere</t>
  </si>
  <si>
    <t>ACT.174793</t>
  </si>
  <si>
    <t>FDE 3862 dairy - Annual site visit - Puketaratara farms Limited (Maungatapere)</t>
  </si>
  <si>
    <r>
      <rPr>
        <sz val="9.9499999999999993"/>
        <color theme="1"/>
        <rFont val="Calibri"/>
      </rPr>
      <t xml:space="preserve"> 
</t>
    </r>
    <r>
      <rPr>
        <sz val="10"/>
        <color rgb="FF000000"/>
        <rFont val="Arial"/>
      </rPr>
      <t>Maintenance was inadequate. Followed up with authorisation holder.</t>
    </r>
    <r>
      <rPr>
        <sz val="9.9499999999999993"/>
        <color theme="1"/>
        <rFont val="Calibri"/>
      </rPr>
      <t xml:space="preserve">
 </t>
    </r>
  </si>
  <si>
    <t>REG.008928.01</t>
  </si>
  <si>
    <t>FDE 2761 Discharge farm dairy effluent at Mata</t>
  </si>
  <si>
    <t>ACT.175562</t>
  </si>
  <si>
    <t>FDE 2761 - Annual site visit - R and D Came Trust (Mata)</t>
  </si>
  <si>
    <r>
      <rPr>
        <sz val="9.9499999999999993"/>
        <color theme="1"/>
        <rFont val="Calibri"/>
      </rPr>
      <t xml:space="preserve"> 
</t>
    </r>
    <r>
      <rPr>
        <sz val="10"/>
        <color rgb="FF000000"/>
        <rFont val="Arial"/>
      </rPr>
      <t>Maintenance was inadequate. Following up with CH.</t>
    </r>
    <r>
      <rPr>
        <sz val="9.9499999999999993"/>
        <color theme="1"/>
        <rFont val="Calibri"/>
      </rPr>
      <t xml:space="preserve">
 </t>
    </r>
  </si>
  <si>
    <t>REG.008960.01</t>
  </si>
  <si>
    <t>ACT.171449</t>
  </si>
  <si>
    <t>STW - Annual supply data - Juken NZ Ltd (Kaitaia)</t>
  </si>
  <si>
    <t>ACT.178513</t>
  </si>
  <si>
    <t>STW - Annual site visit - Juken NZ Ltd (Kaitaia)</t>
  </si>
  <si>
    <t>REG.009097.01</t>
  </si>
  <si>
    <t>ACT.167322</t>
  </si>
  <si>
    <t>STR - 3 yearly site visit - Northpower Ltd (Northland CMA)</t>
  </si>
  <si>
    <t>REG.009100.01</t>
  </si>
  <si>
    <t>FDE 7367 Discharge farm dairy effluent at Whakapara</t>
  </si>
  <si>
    <t>ACT.172512</t>
  </si>
  <si>
    <t>FDE 7367 - Annual site visit - Stephen Brown Trust (Whakapara)</t>
  </si>
  <si>
    <r>
      <rPr>
        <sz val="9.9499999999999993"/>
        <color theme="1"/>
        <rFont val="Calibri"/>
      </rPr>
      <t xml:space="preserve"> 
</t>
    </r>
    <r>
      <rPr>
        <sz val="10"/>
        <color rgb="FF000000"/>
        <rFont val="Arial"/>
      </rPr>
      <t>Inadequate management .Followed up with Authorisation Holder.</t>
    </r>
    <r>
      <rPr>
        <sz val="9.9499999999999993"/>
        <color theme="1"/>
        <rFont val="Calibri"/>
      </rPr>
      <t xml:space="preserve">
 </t>
    </r>
  </si>
  <si>
    <t>REG.009136.01</t>
  </si>
  <si>
    <t>Taylor A E &amp; Glover M E</t>
  </si>
  <si>
    <t>ACT.170585</t>
  </si>
  <si>
    <t>STR - 3 yearly site visit - Taylor A E &amp; Glover M E (McLeods Bay)</t>
  </si>
  <si>
    <t>REG.009237.02</t>
  </si>
  <si>
    <t>Whangarei District Council - Whangaumu Bay take for public toilets</t>
  </si>
  <si>
    <t>ACT.175818</t>
  </si>
  <si>
    <t>WAT - Annual site visit - Whangarei District Council (Whangaumu Bay)</t>
  </si>
  <si>
    <t>REG.009251.01</t>
  </si>
  <si>
    <t>Hackett H C &amp; R P</t>
  </si>
  <si>
    <t>ACT.157763</t>
  </si>
  <si>
    <t>STR - 3 yearly site visit - Hackett R P &amp; H C (Te Puna Inlet)</t>
  </si>
  <si>
    <t>REG.009263.01</t>
  </si>
  <si>
    <t>Hannah G R</t>
  </si>
  <si>
    <t>ACT.160445</t>
  </si>
  <si>
    <t>STR - 3 yearly site visit - Hannah (Waipapa River)</t>
  </si>
  <si>
    <r>
      <rPr>
        <sz val="9.9499999999999993"/>
        <color theme="1"/>
        <rFont val="Calibri"/>
      </rPr>
      <t xml:space="preserve"> 
</t>
    </r>
    <r>
      <rPr>
        <sz val="10"/>
        <color rgb="FF000000"/>
        <rFont val="Arial"/>
      </rPr>
      <t>Structure in poor condition - engineering report overdue - following up with consent holder</t>
    </r>
    <r>
      <rPr>
        <sz val="9.9499999999999993"/>
        <color theme="1"/>
        <rFont val="Calibri"/>
      </rPr>
      <t xml:space="preserve">
 </t>
    </r>
  </si>
  <si>
    <t>REG.009286.01</t>
  </si>
  <si>
    <t>Greig D M &amp; Lewis S</t>
  </si>
  <si>
    <t>ACT.170619</t>
  </si>
  <si>
    <t>STR - 3 yearly site visit - Greig D M &amp; Lewis S (Reotahi)</t>
  </si>
  <si>
    <t>REG.009308.01</t>
  </si>
  <si>
    <t>FDE 3437 Discharge farm dairy effluent at Titoki</t>
  </si>
  <si>
    <t>ACT.173765</t>
  </si>
  <si>
    <t>FDE 3437 - Annual site visit - Kirkman Chambers Family Trust &amp; Others (Titoki)</t>
  </si>
  <si>
    <t>REG.009318.01</t>
  </si>
  <si>
    <t>FDE 7509 Discharge farm dairy effluent at Maromaku</t>
  </si>
  <si>
    <t>ACT.178957</t>
  </si>
  <si>
    <t>FDE 7509 - Annual site visit - Kehoe R J &amp; J V (Maromaku)</t>
  </si>
  <si>
    <r>
      <rPr>
        <sz val="9.9499999999999993"/>
        <color theme="1"/>
        <rFont val="Calibri"/>
      </rPr>
      <t xml:space="preserve"> 
</t>
    </r>
    <r>
      <rPr>
        <sz val="10"/>
        <color rgb="FF000000"/>
        <rFont val="Arial"/>
      </rPr>
      <t>Water quality results were outside consent limits. Follow up with CH.</t>
    </r>
    <r>
      <rPr>
        <sz val="9.9499999999999993"/>
        <color theme="1"/>
        <rFont val="Calibri"/>
      </rPr>
      <t xml:space="preserve">
 </t>
    </r>
  </si>
  <si>
    <t>REG.009383.01</t>
  </si>
  <si>
    <t>Soanes Family Trust, Soanes K D, Soanes J A &amp; Reardon J B</t>
  </si>
  <si>
    <t>ACT.160803</t>
  </si>
  <si>
    <t>Permitted Activity - 3 Yearly Coastal Permit Inspection</t>
  </si>
  <si>
    <t>REG.009408.01</t>
  </si>
  <si>
    <t>Baird W D</t>
  </si>
  <si>
    <t>ACT.170605</t>
  </si>
  <si>
    <t>STR - 3 yearly site visit - Baird W D (McLeods Bay)</t>
  </si>
  <si>
    <t>REG.009413.01</t>
  </si>
  <si>
    <t>Greville J W &amp; R P</t>
  </si>
  <si>
    <t>ACT.176188</t>
  </si>
  <si>
    <t>WAT - WUR Annual supply data - Greville J W &amp; R P (Oturei)</t>
  </si>
  <si>
    <t>REG.009488.01</t>
  </si>
  <si>
    <t>FDE 4438 Discharge farm dairy effluent at Rehia</t>
  </si>
  <si>
    <t>ACT.174753</t>
  </si>
  <si>
    <t>FDE 4438 - Annual site visit - Inishbulfin Farm Ltd (Rehia)</t>
  </si>
  <si>
    <r>
      <rPr>
        <sz val="9.9499999999999993"/>
        <color theme="1"/>
        <rFont val="Calibri"/>
      </rPr>
      <t xml:space="preserve"> 
</t>
    </r>
    <r>
      <rPr>
        <sz val="10"/>
        <color rgb="FF000000"/>
        <rFont val="Arial"/>
      </rPr>
      <t>Maintenance inadequate. Following up with CH.</t>
    </r>
    <r>
      <rPr>
        <sz val="9.9499999999999993"/>
        <color theme="1"/>
        <rFont val="Calibri"/>
      </rPr>
      <t xml:space="preserve">
 </t>
    </r>
  </si>
  <si>
    <t>REG.009609.01</t>
  </si>
  <si>
    <t>FDE 1310 Discharge farm dairy effluent at Maungaturoto</t>
  </si>
  <si>
    <t>ACT.177911</t>
  </si>
  <si>
    <t>FDE 1310 - Annual site visit - McCallum R D &amp; P M (Maungaturoto)</t>
  </si>
  <si>
    <r>
      <rPr>
        <sz val="9.9499999999999993"/>
        <color theme="1"/>
        <rFont val="Calibri"/>
      </rPr>
      <t xml:space="preserve"> 
</t>
    </r>
    <r>
      <rPr>
        <sz val="10"/>
        <color rgb="FF000000"/>
        <rFont val="Arial"/>
      </rPr>
      <t>Maintenance inadequate. Followed up with Authorisation holder.</t>
    </r>
    <r>
      <rPr>
        <sz val="9.9499999999999993"/>
        <color theme="1"/>
        <rFont val="Calibri"/>
      </rPr>
      <t xml:space="preserve">
 </t>
    </r>
  </si>
  <si>
    <t>REG.009649.01</t>
  </si>
  <si>
    <t>Body Corporate 542020</t>
  </si>
  <si>
    <t>ACT.179858</t>
  </si>
  <si>
    <t>WAT - Annual supply data SWL - Body Corporate 542020 (Russell) | Other Party Action | Supply Data</t>
  </si>
  <si>
    <t>REG.009808.01</t>
  </si>
  <si>
    <t>Far North Avos Limited</t>
  </si>
  <si>
    <t>ACT.179523</t>
  </si>
  <si>
    <t>WAT - WUR Annual supply data - Far North Avos Ltd (Pukenui)</t>
  </si>
  <si>
    <t>REG.009888.01</t>
  </si>
  <si>
    <t>Kaipara District Council - Maungaturoto water supply (Cattlehill/Boarhill)</t>
  </si>
  <si>
    <t>ACT.179863</t>
  </si>
  <si>
    <t>WAT - WUR Annual supply data - KDC public water supply (Cattlemount/Boarhill)</t>
  </si>
  <si>
    <t>REG.009964.01</t>
  </si>
  <si>
    <t>Whangarei District Council - Reotahi wharf</t>
  </si>
  <si>
    <t>ACT.179130</t>
  </si>
  <si>
    <t>STR - 3 yearly site visit - Whangarei District Council (Reotahi)</t>
  </si>
  <si>
    <t>ACT.185447</t>
  </si>
  <si>
    <t>WWTP - Monthly supply data - WDC (Tutukaka)</t>
  </si>
  <si>
    <t>REG.010862.01</t>
  </si>
  <si>
    <t>FDE 8808 Discharge farm dairy effluent at Tikinui</t>
  </si>
  <si>
    <t>ACT.174353</t>
  </si>
  <si>
    <t>FDE 8808 - Annual site visit - Gubb Farms Limited (Tikinui)</t>
  </si>
  <si>
    <r>
      <rPr>
        <sz val="9.9499999999999993"/>
        <color theme="1"/>
        <rFont val="Calibri"/>
      </rPr>
      <t xml:space="preserve"> 
</t>
    </r>
    <r>
      <rPr>
        <sz val="10"/>
        <color rgb="FF000000"/>
        <rFont val="Arial"/>
      </rPr>
      <t>Untreated wastewater discharged to water. Enforcement action undertaken. Followed up with authorisation holder.</t>
    </r>
    <r>
      <rPr>
        <sz val="9.9499999999999993"/>
        <color theme="1"/>
        <rFont val="Calibri"/>
      </rPr>
      <t xml:space="preserve">
 </t>
    </r>
  </si>
  <si>
    <t>REG.011098.01</t>
  </si>
  <si>
    <t>The Waipu Land Company Limited</t>
  </si>
  <si>
    <t>ACT.172283</t>
  </si>
  <si>
    <t>WAT - WUR Annual supply data - The Waipu Land Company Limited (Kaiwaka)</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Consent holder looking to remediate technical error.</t>
    </r>
    <r>
      <rPr>
        <sz val="9.9499999999999993"/>
        <color theme="1"/>
        <rFont val="Calibri"/>
      </rPr>
      <t xml:space="preserve">
</t>
    </r>
    <r>
      <rPr>
        <sz val="10"/>
        <color rgb="FF000000"/>
        <rFont val="Arial"/>
      </rPr>
      <t> </t>
    </r>
    <r>
      <rPr>
        <sz val="9.9499999999999993"/>
        <color theme="1"/>
        <rFont val="Calibri"/>
      </rPr>
      <t xml:space="preserve">
 </t>
    </r>
  </si>
  <si>
    <t>REG.011387.01</t>
  </si>
  <si>
    <t>PS Rentals Limited</t>
  </si>
  <si>
    <t>ACT.179589</t>
  </si>
  <si>
    <t>WAT - WUR Annual supply data - PS Rentals Ltd (Maunu)</t>
  </si>
  <si>
    <t>REG.011395.01</t>
  </si>
  <si>
    <t>FDE 2740 Discharge farm dairy effluent at Oakleigh</t>
  </si>
  <si>
    <t>ACT.174450</t>
  </si>
  <si>
    <t>FDE 2740 - Annual site visit - Tubbs Peninsula Farm Ltd (Oakleigh)</t>
  </si>
  <si>
    <t>REG.011444.01</t>
  </si>
  <si>
    <t>FDE 3506 Discharge farm dairy effluent at Poroti</t>
  </si>
  <si>
    <t>ACT.173520</t>
  </si>
  <si>
    <t>FDE 3506 - Annual site visit - Puketaratara Farms Limited  (Poroti)</t>
  </si>
  <si>
    <r>
      <rPr>
        <sz val="9.9499999999999993"/>
        <color theme="1"/>
        <rFont val="Calibri"/>
      </rPr>
      <t xml:space="preserve"> 
</t>
    </r>
    <r>
      <rPr>
        <sz val="10"/>
        <color rgb="FF000000"/>
        <rFont val="Arial"/>
      </rPr>
      <t>Water quality results were outside of consent limits. Follow up with CH.</t>
    </r>
    <r>
      <rPr>
        <sz val="9.9499999999999993"/>
        <color theme="1"/>
        <rFont val="Calibri"/>
      </rPr>
      <t xml:space="preserve">
 </t>
    </r>
  </si>
  <si>
    <t>REG.011601.01</t>
  </si>
  <si>
    <t>Matapouri Waste Treatment Ltd (Ringer Farms)</t>
  </si>
  <si>
    <t>ACT.181264</t>
  </si>
  <si>
    <t>DIL - 6 monthly supply data - Matapouri Waste Treatment Ltd (Matapouri)</t>
  </si>
  <si>
    <t>REG.011643.01</t>
  </si>
  <si>
    <t>Green Valley Estate Limited</t>
  </si>
  <si>
    <t>ACT.180870</t>
  </si>
  <si>
    <t>WAT - WUR Annual supply data - Green Valley Estate Ltd (Poroti)</t>
  </si>
  <si>
    <t>REG.011723.01</t>
  </si>
  <si>
    <t>FDE 8750 Discharge farm dairy effluent at Turiwiri</t>
  </si>
  <si>
    <t>ACT.174758</t>
  </si>
  <si>
    <t>FDE 8750 - Annual site visit - Blitvic I N (Turiwiri)</t>
  </si>
  <si>
    <r>
      <rPr>
        <sz val="9.9499999999999993"/>
        <color theme="1"/>
        <rFont val="Calibri"/>
      </rPr>
      <t xml:space="preserve"> 
</t>
    </r>
    <r>
      <rPr>
        <sz val="10"/>
        <color rgb="FF000000"/>
        <rFont val="Arial"/>
      </rPr>
      <t>Maintenance was inadequate.  Followed up with authorisation holder.</t>
    </r>
    <r>
      <rPr>
        <sz val="9.9499999999999993"/>
        <color theme="1"/>
        <rFont val="Calibri"/>
      </rPr>
      <t xml:space="preserve">
 </t>
    </r>
  </si>
  <si>
    <t>REG.011936.01</t>
  </si>
  <si>
    <t>Young C B &amp; M I</t>
  </si>
  <si>
    <t>ACT.179527</t>
  </si>
  <si>
    <t>WAT - WUR Annual supply data - Young C B &amp; M I (Whananaki North)</t>
  </si>
  <si>
    <t>REG.012129.01</t>
  </si>
  <si>
    <t>Pellegrom Family Trust</t>
  </si>
  <si>
    <t>ACT.170651</t>
  </si>
  <si>
    <t>STR - 3 yearly site visit - Pellegrom Family Trust (Darch Point)</t>
  </si>
  <si>
    <t>REG.012281.01</t>
  </si>
  <si>
    <t>FDE 1412 Discharge farm dairy effluent at Matakohe</t>
  </si>
  <si>
    <t>ACT.178916</t>
  </si>
  <si>
    <t>FDE 1412 - Annual site visit - Maw J J &amp; C A (Matakohe)</t>
  </si>
  <si>
    <r>
      <rPr>
        <sz val="9.9499999999999993"/>
        <color theme="1"/>
        <rFont val="Calibri"/>
      </rPr>
      <t xml:space="preserve"> 
</t>
    </r>
    <r>
      <rPr>
        <sz val="10"/>
        <color rgb="FF000000"/>
        <rFont val="Arial"/>
      </rPr>
      <t>Water quality was outside consent limits. Follow up with CH.</t>
    </r>
    <r>
      <rPr>
        <sz val="9.9499999999999993"/>
        <color theme="1"/>
        <rFont val="Calibri"/>
      </rPr>
      <t xml:space="preserve">
 </t>
    </r>
  </si>
  <si>
    <t>REG.012296.01</t>
  </si>
  <si>
    <t>FDE 701 Discharge farm dairy effluent at Okaihau</t>
  </si>
  <si>
    <t>ACT.177227</t>
  </si>
  <si>
    <t>FDE 701 - Annual site visit - Flood D P &amp; C M Family Trust (Okaihau)</t>
  </si>
  <si>
    <r>
      <rPr>
        <sz val="9.9499999999999993"/>
        <color theme="1"/>
        <rFont val="Calibri"/>
      </rPr>
      <t xml:space="preserve"> 
</t>
    </r>
    <r>
      <rPr>
        <sz val="10"/>
        <color rgb="FF000000"/>
        <rFont val="Arial"/>
      </rPr>
      <t>Water quality results outside of consented limits. Followed up with authorisation holder.</t>
    </r>
    <r>
      <rPr>
        <sz val="9.9499999999999993"/>
        <color theme="1"/>
        <rFont val="Calibri"/>
      </rPr>
      <t xml:space="preserve">
 </t>
    </r>
  </si>
  <si>
    <t>REG.012343.01</t>
  </si>
  <si>
    <t>FDE 4343 Discharge farm dairy effluent at Ruawai</t>
  </si>
  <si>
    <t>ACT.174713</t>
  </si>
  <si>
    <t>FDE 4343 - Annual site visit - Six – O – Farms Limited(Ruawai)</t>
  </si>
  <si>
    <r>
      <rPr>
        <sz val="9.9499999999999993"/>
        <color theme="1"/>
        <rFont val="Calibri"/>
      </rPr>
      <t xml:space="preserve"> 
</t>
    </r>
    <r>
      <rPr>
        <sz val="10"/>
        <color rgb="FF000000"/>
        <rFont val="Arial"/>
      </rPr>
      <t>Maintenance was inadequate and water quality results were outside consent limits. Followed up with CH.</t>
    </r>
    <r>
      <rPr>
        <sz val="9.9499999999999993"/>
        <color theme="1"/>
        <rFont val="Calibri"/>
      </rPr>
      <t xml:space="preserve">
 </t>
    </r>
  </si>
  <si>
    <t>REG.012480.01</t>
  </si>
  <si>
    <t>FDE 3503 Discharge farm dairy effluent at Poroti</t>
  </si>
  <si>
    <t>ACT.177777</t>
  </si>
  <si>
    <t>FDE 3503 - Annual site visit - Puketaratara Farms Limited (Poroti)</t>
  </si>
  <si>
    <t>REG.012510.01</t>
  </si>
  <si>
    <t>Blackley Z D L &amp; A C</t>
  </si>
  <si>
    <t>ACT.181649</t>
  </si>
  <si>
    <t>WAT - Annual supply data WUR - Blackley Z D L &amp; A C (Glenbervie)</t>
  </si>
  <si>
    <t>REG.012801.01</t>
  </si>
  <si>
    <t>Far North Holdings Limited &amp; Opua Cruising Club Incorporated</t>
  </si>
  <si>
    <t>ACT.157473</t>
  </si>
  <si>
    <t>STR - 3 yearly site visit - Far North Holdings Ltd &amp; Opua Cruising Club Inc clubrooms (Opua)</t>
  </si>
  <si>
    <t>REG.012826.01</t>
  </si>
  <si>
    <t>FDE 3234 Discharge farm dairy effluent at Purua</t>
  </si>
  <si>
    <t>ACT.173591</t>
  </si>
  <si>
    <t>FDE 3234 - Annual site visit - River Lea Agri Ltd (Purua)</t>
  </si>
  <si>
    <r>
      <rPr>
        <sz val="9.9499999999999993"/>
        <color theme="1"/>
        <rFont val="Calibri"/>
      </rPr>
      <t xml:space="preserve"> 
</t>
    </r>
    <r>
      <rPr>
        <sz val="10"/>
        <color rgb="FF000000"/>
        <rFont val="Arial"/>
      </rPr>
      <t>The pond 2 embankment had slumped, wastewater discharged through the damaged embankment, overland to water. Followed up with CH.</t>
    </r>
    <r>
      <rPr>
        <sz val="9.9499999999999993"/>
        <color theme="1"/>
        <rFont val="Calibri"/>
      </rPr>
      <t xml:space="preserve">
</t>
    </r>
    <r>
      <rPr>
        <sz val="10"/>
        <color rgb="FF000000"/>
        <rFont val="Arial"/>
      </rPr>
      <t>CH directed to repair the embankment to adequately seal the pond.</t>
    </r>
    <r>
      <rPr>
        <sz val="9.9499999999999993"/>
        <color theme="1"/>
        <rFont val="Calibri"/>
      </rPr>
      <t xml:space="preserve">
 </t>
    </r>
  </si>
  <si>
    <t>ACT.180211</t>
  </si>
  <si>
    <t>WWTP - Annual supply data - WDC (Oakura)</t>
  </si>
  <si>
    <t>REG.013013.01</t>
  </si>
  <si>
    <t>Bo and Ai Limited</t>
  </si>
  <si>
    <t>ACT.179931</t>
  </si>
  <si>
    <t>WAT - WUR Annual supply data - Bo and Ai Limited (Maungakaramea)</t>
  </si>
  <si>
    <t>REG.013029.01</t>
  </si>
  <si>
    <t>Omapere Taraire E &amp; Rangihamama X3A Ahuwhenua Trust</t>
  </si>
  <si>
    <t>ACT.179383</t>
  </si>
  <si>
    <t>WAT - WUR Annual supply data - Agrimetrix Trustee Company Ltd (Kaikohe)</t>
  </si>
  <si>
    <t>REG.013116.01</t>
  </si>
  <si>
    <t>ACT.180485</t>
  </si>
  <si>
    <t>QRE - Annual site visit - Bellingham Quarries Ltd (Umawera)</t>
  </si>
  <si>
    <t>REG.013152.01</t>
  </si>
  <si>
    <t>FDE 702 Discharge farm dairy effluent at Okaihau</t>
  </si>
  <si>
    <t>ACT.177228</t>
  </si>
  <si>
    <t>FDE 702 - Annual site visit - Flood D P &amp; C M Family Trust (Okaihau)</t>
  </si>
  <si>
    <t>REG.013325.01</t>
  </si>
  <si>
    <t>FDE 371 Discharge farm dairy effluent at Takahue</t>
  </si>
  <si>
    <t>ACT.177621</t>
  </si>
  <si>
    <t>FDE 371 - Annual site visit - Travers G J (Takahue)</t>
  </si>
  <si>
    <t>REG.014952.01</t>
  </si>
  <si>
    <t>Greenstar Properties (NZ) Limited</t>
  </si>
  <si>
    <t>ACT.179720</t>
  </si>
  <si>
    <t>WAT - WUR Annual supply data - Greenstar Properties (NZ) Limited  (Kauri)</t>
  </si>
  <si>
    <t>REG.015147.01</t>
  </si>
  <si>
    <t>Goldland Avocado Orchards Limited Partnership</t>
  </si>
  <si>
    <t>ACT.179483</t>
  </si>
  <si>
    <t>WAT - WUR Annual supply data - Goldland Avocado Orchards Ltd Partnership (Ngataki)</t>
  </si>
  <si>
    <t>REG.015348.01</t>
  </si>
  <si>
    <t>ACT.179368</t>
  </si>
  <si>
    <t>QRE - Annual site visit - Clements Contractors Ltd (Ngunguru)</t>
  </si>
  <si>
    <t>REG.015459.01</t>
  </si>
  <si>
    <t>Absolum P L &amp; M J</t>
  </si>
  <si>
    <t>ACT.175735</t>
  </si>
  <si>
    <t>WAT - Notice of irrigation - Absolum (Waimate North)</t>
  </si>
  <si>
    <r>
      <rPr>
        <sz val="9.9499999999999993"/>
        <color theme="1"/>
        <rFont val="Calibri"/>
      </rPr>
      <t xml:space="preserve"> 
</t>
    </r>
    <r>
      <rPr>
        <sz val="10"/>
        <color rgb="FF000000"/>
        <rFont val="Arial"/>
      </rPr>
      <t>Required reporting data not received. Data requested.</t>
    </r>
    <r>
      <rPr>
        <sz val="9.9499999999999993"/>
        <color theme="1"/>
        <rFont val="Calibri"/>
      </rPr>
      <t xml:space="preserve">
 </t>
    </r>
  </si>
  <si>
    <t>ACT.181966</t>
  </si>
  <si>
    <t>WAT - WUR Annual supply data - Absolum P L &amp; M J (Waimate North)</t>
  </si>
  <si>
    <t>REG.016054.01</t>
  </si>
  <si>
    <t>FDE 3317 Discharge farm dairy effluent at Parakao</t>
  </si>
  <si>
    <t>ACT.178942</t>
  </si>
  <si>
    <t>FDE 3317 - Annual site visit - Emerald Grove Farm Ltd (Parakao)</t>
  </si>
  <si>
    <t>REG.016797.01</t>
  </si>
  <si>
    <t>Lee J W and Hamill Lee E C</t>
  </si>
  <si>
    <t>ACT.179836</t>
  </si>
  <si>
    <t>QRE - Annual site visit - Lee J W &amp; Hamill Lee E C (Panguru)</t>
  </si>
  <si>
    <t>REG.016914.02</t>
  </si>
  <si>
    <t>Rising East Orchards Limited</t>
  </si>
  <si>
    <t>ACT.177008</t>
  </si>
  <si>
    <t>WAT - WUR Annual supply data - Rising East Orchards Ltd (Kaimaumau)</t>
  </si>
  <si>
    <t>REG.017239.01</t>
  </si>
  <si>
    <t>FDE 1129 Discharge farm dairy effluent at Maungaturoto</t>
  </si>
  <si>
    <t>ACT.174170</t>
  </si>
  <si>
    <t>FDE 1129 - Annual site visit - Underwood B K &amp; D K D (Maungaturoto)</t>
  </si>
  <si>
    <t>REG.017428.01</t>
  </si>
  <si>
    <t>Henderson Bay Avocados Limited</t>
  </si>
  <si>
    <t>ACT.179568</t>
  </si>
  <si>
    <t>WAT - WUR Annual supply data - - Henderson Bay Avocados Ltd (Kaitaia)</t>
  </si>
  <si>
    <t>REG.017559.02</t>
  </si>
  <si>
    <t>Broadhurst I J &amp; B M</t>
  </si>
  <si>
    <t>ACT.179484</t>
  </si>
  <si>
    <t>WAT - WUR Annual supply data - Broadhurst I J &amp; B M (Kaimaumau)</t>
  </si>
  <si>
    <t>REG.017643.01</t>
  </si>
  <si>
    <t>Gateway Trust and trustees Clarke G A &amp; Fullerton A M</t>
  </si>
  <si>
    <t>ACT.179833</t>
  </si>
  <si>
    <t>WAT - WUR Annual supply data - Gateway Trust &amp; Trustees &amp; Others (Kaikohe)</t>
  </si>
  <si>
    <t>REG.017877.02</t>
  </si>
  <si>
    <t>ACT.179583</t>
  </si>
  <si>
    <t>WAT - WUR Annual supply data - Atlas Quarries Ltd (Ruakaka)</t>
  </si>
  <si>
    <t>ACT.182525</t>
  </si>
  <si>
    <t>WAT - WUR Annual supply data - PT (Booster Investments) Nominees Limited(Ngataki)</t>
  </si>
  <si>
    <t>REG.019289.01</t>
  </si>
  <si>
    <t>Quail Ridge Country Club Limited</t>
  </si>
  <si>
    <t>ACT.179497</t>
  </si>
  <si>
    <t>DIL - Annual supply data - Quail Ridge Country Club Limited (Kerikeri)</t>
  </si>
  <si>
    <t>REG.020298.01</t>
  </si>
  <si>
    <t>Karangahape Marae Association Incorporated</t>
  </si>
  <si>
    <t>ACT.182592</t>
  </si>
  <si>
    <t>WAT - WUR Annual supply data - Karangahape Marae Association Inc (Kaeo)</t>
  </si>
  <si>
    <t>REG.020533.02</t>
  </si>
  <si>
    <t>Rouse G P and Toes-Rouse M G M</t>
  </si>
  <si>
    <t>ACT.179309</t>
  </si>
  <si>
    <t>WAT - WUR Annual supply data - Rouse G P &amp; Toes-Rouse M G M (Waiharara)</t>
  </si>
  <si>
    <t>REG.020726.02</t>
  </si>
  <si>
    <t>Williams E J</t>
  </si>
  <si>
    <t>ACT.177256</t>
  </si>
  <si>
    <t>WAT - WUR Annual supply data - Williams E J (Kaitaia)</t>
  </si>
  <si>
    <t>REG.022465.01</t>
  </si>
  <si>
    <t>Hilltop Downs 2018 Limited</t>
  </si>
  <si>
    <t>ACT.180090</t>
  </si>
  <si>
    <t>WAT - WUR Annual supply data  - Hilltop Water Ltd (Hakaru)</t>
  </si>
  <si>
    <t>REG.022634.01</t>
  </si>
  <si>
    <t>ACT.179502</t>
  </si>
  <si>
    <t>QRE - Annual site visit - Atlas Quarries Ltd (Brynderwyn)</t>
  </si>
  <si>
    <r>
      <rPr>
        <sz val="9.9499999999999993"/>
        <color theme="1"/>
        <rFont val="Calibri"/>
      </rPr>
      <t xml:space="preserve"> 
</t>
    </r>
    <r>
      <rPr>
        <sz val="10"/>
        <color rgb="FF000000"/>
        <rFont val="Arial"/>
      </rPr>
      <t>Non-compliance with visual assessment of consent conditions. ESC structure damaged. Consent holder directed to undertake remedial action.</t>
    </r>
    <r>
      <rPr>
        <sz val="9.9499999999999993"/>
        <color theme="1"/>
        <rFont val="Calibri"/>
      </rPr>
      <t xml:space="preserve">
 </t>
    </r>
  </si>
  <si>
    <t>ACT.185771</t>
  </si>
  <si>
    <t>REG.023774.01</t>
  </si>
  <si>
    <t>ACT.180326</t>
  </si>
  <si>
    <t>QRE - Annual site visit - Bellingham Quarries Ltd (Oruru)</t>
  </si>
  <si>
    <t>REG.023977.01</t>
  </si>
  <si>
    <t>Moturoa Island Limited</t>
  </si>
  <si>
    <t>ACT.159740</t>
  </si>
  <si>
    <t>STR - 3 yearly site visit - Moturoa Island Ltd (Moturoa Island)</t>
  </si>
  <si>
    <t>REG.024204.01</t>
  </si>
  <si>
    <t>FDE 1529 Discharge farm dairy effluent at Maungaturoto</t>
  </si>
  <si>
    <t>ACT.175027</t>
  </si>
  <si>
    <t>FDE 1529 - Annual site visit - Ford M N &amp; J M (Maungaturoto)</t>
  </si>
  <si>
    <r>
      <rPr>
        <sz val="9.9499999999999993"/>
        <color theme="1"/>
        <rFont val="Calibri"/>
      </rPr>
      <t xml:space="preserve"> 
</t>
    </r>
    <r>
      <rPr>
        <sz val="10"/>
        <color rgb="FF000000"/>
        <rFont val="Arial"/>
      </rPr>
      <t>Inadequate management.Followed up with Authorisation holder.</t>
    </r>
    <r>
      <rPr>
        <sz val="9.9499999999999993"/>
        <color theme="1"/>
        <rFont val="Calibri"/>
      </rPr>
      <t xml:space="preserve">
 </t>
    </r>
  </si>
  <si>
    <t>REG.024340.08</t>
  </si>
  <si>
    <t>ACT.179571</t>
  </si>
  <si>
    <t>WAT - WUR Annual supply data - Wolf 2008 Ltd (Ruakaka)</t>
  </si>
  <si>
    <t>REG.025070.01</t>
  </si>
  <si>
    <t>The Shooting Box Limited</t>
  </si>
  <si>
    <t>ACT.179136</t>
  </si>
  <si>
    <t>DIL - Annual supply data - The Shooting Box Ltd (Rawhiti)</t>
  </si>
  <si>
    <t>REG.025385.01</t>
  </si>
  <si>
    <t>FDE 8455 Discharge farm dairy effluent at Dargaville</t>
  </si>
  <si>
    <t>ACT.178926</t>
  </si>
  <si>
    <t>FDE 8455 - Annual site visit - Phillips J S &amp; P T (Dargaville)</t>
  </si>
  <si>
    <t>REG.027171.01</t>
  </si>
  <si>
    <t>Waipuna Marae</t>
  </si>
  <si>
    <t>ACT.182275</t>
  </si>
  <si>
    <t>WAT - WUR Annual supply data - Waipuna Marae (Panguru)</t>
  </si>
  <si>
    <t>REG.028511.01</t>
  </si>
  <si>
    <t>Far North Avo's Limited</t>
  </si>
  <si>
    <t>ACT.179682</t>
  </si>
  <si>
    <t>WAT - WUR Annual supply data - Far North Avo's Ltd (Pukenui)</t>
  </si>
  <si>
    <t>REG.029091.01</t>
  </si>
  <si>
    <t>Price G J &amp; D J</t>
  </si>
  <si>
    <t>ACT.179459</t>
  </si>
  <si>
    <t>WAT - WUR Annual supply data - Price G J &amp; D J (Waihopo)</t>
  </si>
  <si>
    <t>REG.029109.01</t>
  </si>
  <si>
    <t>ACT.179308</t>
  </si>
  <si>
    <t>REG.029171.01</t>
  </si>
  <si>
    <t>Broadhurst J P</t>
  </si>
  <si>
    <t>ACT.179316</t>
  </si>
  <si>
    <t>WAT - WUR Annual supply data - Broadhurst J P (Kaimaumau)</t>
  </si>
  <si>
    <t>REG.029769.01</t>
  </si>
  <si>
    <t>C &amp; S Jaunay Limited</t>
  </si>
  <si>
    <t>ACT.179539</t>
  </si>
  <si>
    <t>WAT - WUR Annual supply data - C &amp; S Jaunay Ltd (Maungatapere)</t>
  </si>
  <si>
    <t>REG.030026.01</t>
  </si>
  <si>
    <t>FDE 3862 (Underpasses) Discharge farm dairy effluent at Maungatapere</t>
  </si>
  <si>
    <t>ACT.178931</t>
  </si>
  <si>
    <t>FDE 3862 (underpasses) - Annual site visit - Puketaratara farms Limited (Kokopu)</t>
  </si>
  <si>
    <t>ACT.179844</t>
  </si>
  <si>
    <t>QRE - Annual site visit - Kenana Quarry Ltd (Mangonui)</t>
  </si>
  <si>
    <t>REG.030845.01</t>
  </si>
  <si>
    <t>Kaipara District Council - Kaihu water take</t>
  </si>
  <si>
    <t>ACT.179860</t>
  </si>
  <si>
    <t>WAT - WUR Annual supply data - KDC (Kaihu)</t>
  </si>
  <si>
    <t>REG.031027.01</t>
  </si>
  <si>
    <t>Thomas Family Trust, Thomas D A and J K</t>
  </si>
  <si>
    <t>ACT.181653</t>
  </si>
  <si>
    <t>WAT - WUR Annual Supply Data - Thomas Family Trust (Maungatapere)</t>
  </si>
  <si>
    <t>REG.036283.01</t>
  </si>
  <si>
    <t>JSB Construction Limited</t>
  </si>
  <si>
    <t>ACT.179768</t>
  </si>
  <si>
    <t>QRE - Annual site visit - JSB Construction Ltd (Kaikohe)</t>
  </si>
  <si>
    <t>ACT.178967</t>
  </si>
  <si>
    <t>REG.036471.01</t>
  </si>
  <si>
    <t>Mangonui Volunteer Fire Brigade (Mangonui)</t>
  </si>
  <si>
    <t>ACT.182608</t>
  </si>
  <si>
    <t>WAT - WUR Annual supply data - Mangonui Volunteer Fire Brigade (Mangonui)</t>
  </si>
  <si>
    <t>REG.036868.01</t>
  </si>
  <si>
    <t>Stanisich I A  and Fulton I M</t>
  </si>
  <si>
    <t>ACT.179395</t>
  </si>
  <si>
    <t>WAT - WUR Annual supply data - Stanisich I A &amp; Fulton I M (Paparore)</t>
  </si>
  <si>
    <t>REG.037061.01</t>
  </si>
  <si>
    <t>Northland Regional Council - Ngunguru River extraction &amp; vegetation removal</t>
  </si>
  <si>
    <t>ACT.185390</t>
  </si>
  <si>
    <t>RIV - Notification - Northland Regional Council (Ngunguru River)</t>
  </si>
  <si>
    <t>REG.037611.01</t>
  </si>
  <si>
    <t>Atkinson P R</t>
  </si>
  <si>
    <t>ACT.179254</t>
  </si>
  <si>
    <t>WAT - WUR Annual supply data - Atkinson P R (Kerikeri)</t>
  </si>
  <si>
    <t>REG.037838.05</t>
  </si>
  <si>
    <t>Heron Construction Holdings Limited</t>
  </si>
  <si>
    <t>ACT.186955</t>
  </si>
  <si>
    <t>Site visit - Visual - MV Albatross wrecking</t>
  </si>
  <si>
    <t>REG.037987.01</t>
  </si>
  <si>
    <t>Walker I A and MacMillan A C</t>
  </si>
  <si>
    <t>ACT.180124</t>
  </si>
  <si>
    <t>WAT - WUR Annual supply data - Walker I A &amp; MacMillan A C (Houhora)</t>
  </si>
  <si>
    <t>REG.038252.01</t>
  </si>
  <si>
    <t>Far North District Council - Puketona boardwalk</t>
  </si>
  <si>
    <t>ACT.162180</t>
  </si>
  <si>
    <t>STR - 3 yearly site visit - FNDC boardwalk (Paihia)</t>
  </si>
  <si>
    <t>REG.038317.01</t>
  </si>
  <si>
    <t>Whangarei District Council - McLeod Bay boat ramp &amp; seawalls</t>
  </si>
  <si>
    <t>ACT.170609</t>
  </si>
  <si>
    <t>STR - 3 yearly site visit - WDC boat ramp &amp; seawalls (Whangarei Heads)</t>
  </si>
  <si>
    <t>REG.038380.01</t>
  </si>
  <si>
    <t>Huanui Avocados Limited</t>
  </si>
  <si>
    <t>ACT.179310</t>
  </si>
  <si>
    <t>WAT - WUR Annual supply data - Huanui Avocados Ltd (Waiharara)</t>
  </si>
  <si>
    <t>REG.038410.01</t>
  </si>
  <si>
    <t>Sandstone Orchards Limited Partnership</t>
  </si>
  <si>
    <t>ACT.179327</t>
  </si>
  <si>
    <t>WAT - WUR Supply data -  Sandstone Orchards Limited Partnership (Waiharara)</t>
  </si>
  <si>
    <t>REG.038471.01</t>
  </si>
  <si>
    <t>ACT.180610</t>
  </si>
  <si>
    <r>
      <rPr>
        <sz val="9.9499999999999993"/>
        <color theme="1"/>
        <rFont val="Calibri"/>
      </rPr>
      <t xml:space="preserve"> 
</t>
    </r>
    <r>
      <rPr>
        <sz val="10"/>
        <color rgb="FF000000"/>
        <rFont val="Arial"/>
      </rPr>
      <t>Telemetered data not received.</t>
    </r>
    <r>
      <rPr>
        <sz val="9.9499999999999993"/>
        <color theme="1"/>
        <rFont val="Calibri"/>
      </rPr>
      <t xml:space="preserve">
</t>
    </r>
    <r>
      <rPr>
        <sz val="10"/>
        <color rgb="FF000000"/>
        <rFont val="Arial"/>
      </rPr>
      <t>Consent holder has been reminded/is aware of the terms of the consent.
 </t>
    </r>
    <r>
      <rPr>
        <sz val="9.9499999999999993"/>
        <color theme="1"/>
        <rFont val="Calibri"/>
      </rPr>
      <t xml:space="preserve">
 </t>
    </r>
  </si>
  <si>
    <r>
      <rPr>
        <sz val="9.9499999999999993"/>
        <color theme="1"/>
        <rFont val="Calibri"/>
      </rPr>
      <t xml:space="preserve"> 
</t>
    </r>
    <r>
      <rPr>
        <sz val="10"/>
        <color rgb="FF000000"/>
        <rFont val="Arial"/>
      </rPr>
      <t>Telemetered data not received</t>
    </r>
    <r>
      <rPr>
        <sz val="9.9499999999999993"/>
        <color theme="1"/>
        <rFont val="Calibri"/>
      </rPr>
      <t xml:space="preserve">
</t>
    </r>
    <r>
      <rPr>
        <sz val="10"/>
        <color rgb="FF000000"/>
        <rFont val="Arial"/>
      </rPr>
      <t>Consent holder has been reminded/is aware of the terms of the consent.
 </t>
    </r>
    <r>
      <rPr>
        <sz val="9.9499999999999993"/>
        <color theme="1"/>
        <rFont val="Calibri"/>
      </rPr>
      <t xml:space="preserve">
 </t>
    </r>
  </si>
  <si>
    <r>
      <rPr>
        <sz val="9.9499999999999993"/>
        <color theme="1"/>
        <rFont val="Calibri"/>
      </rPr>
      <t xml:space="preserve"> 
</t>
    </r>
    <r>
      <rPr>
        <sz val="10"/>
        <color rgb="FF000000"/>
        <rFont val="Arial"/>
      </rPr>
      <t>Data submitted after the specified due date.</t>
    </r>
    <r>
      <rPr>
        <sz val="9.9499999999999993"/>
        <color theme="1"/>
        <rFont val="Calibri"/>
      </rPr>
      <t xml:space="preserve">
</t>
    </r>
    <r>
      <rPr>
        <sz val="10"/>
        <color rgb="FF000000"/>
        <rFont val="Arial"/>
      </rPr>
      <t>Consent holder has been reminded/is aware of the terms of the consent.</t>
    </r>
    <r>
      <rPr>
        <sz val="9.9499999999999993"/>
        <color theme="1"/>
        <rFont val="Calibri"/>
      </rPr>
      <t xml:space="preserve">
 </t>
    </r>
  </si>
  <si>
    <r>
      <rPr>
        <sz val="9.9499999999999993"/>
        <color theme="1"/>
        <rFont val="Calibri"/>
      </rPr>
      <t xml:space="preserve"> 
</t>
    </r>
    <r>
      <rPr>
        <sz val="10"/>
        <color rgb="FF000000"/>
        <rFont val="Arial"/>
      </rPr>
      <t>Data not submitted for the period.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r>
      <rPr>
        <sz val="9.9499999999999993"/>
        <color theme="1"/>
        <rFont val="Calibri"/>
      </rPr>
      <t xml:space="preserve"> 
</t>
    </r>
    <r>
      <rPr>
        <sz val="10"/>
        <color rgb="FF000000"/>
        <rFont val="Arial"/>
      </rPr>
      <t>Data not submitted for the period.
 </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ACT.172057</t>
  </si>
  <si>
    <t>ACT.179354</t>
  </si>
  <si>
    <t>WAT - WUR Annual supply data - Cypress Hills Ltd &amp; Others (Motutangi)</t>
  </si>
  <si>
    <r>
      <rPr>
        <sz val="9.9499999999999993"/>
        <color theme="1"/>
        <rFont val="Calibri"/>
      </rPr>
      <t xml:space="preserve"> 
</t>
    </r>
    <r>
      <rPr>
        <sz val="10"/>
        <color rgb="FF000000"/>
        <rFont val="Arial"/>
      </rPr>
      <t>Data submitted after date specified in the consent.</t>
    </r>
    <r>
      <rPr>
        <sz val="9.9499999999999993"/>
        <color theme="1"/>
        <rFont val="Calibri"/>
      </rPr>
      <t xml:space="preserve">
</t>
    </r>
    <r>
      <rPr>
        <sz val="10"/>
        <color rgb="FF000000"/>
        <rFont val="Arial"/>
      </rPr>
      <t>Consent holder is aware/has been reminded of the terms of the consent.
 </t>
    </r>
    <r>
      <rPr>
        <sz val="9.9499999999999993"/>
        <color theme="1"/>
        <rFont val="Calibri"/>
      </rPr>
      <t xml:space="preserve">
 </t>
    </r>
  </si>
  <si>
    <t>REG.038610.01</t>
  </si>
  <si>
    <t>Mapua Avocados Limited</t>
  </si>
  <si>
    <t>ACT.179313</t>
  </si>
  <si>
    <t>WAT - WUR Annual supply data - Mapua Avocados Ltd (Motutangi)</t>
  </si>
  <si>
    <t>REG.038650.01</t>
  </si>
  <si>
    <t>TYGA Holdings Limited</t>
  </si>
  <si>
    <t>ACT.179326</t>
  </si>
  <si>
    <t>WAT - WUR Annual supply data - TYGA Holdings Limited (Waiharara)</t>
  </si>
  <si>
    <t>REG.038798.01</t>
  </si>
  <si>
    <t>Price Brothers Limited</t>
  </si>
  <si>
    <t>ACT.179377</t>
  </si>
  <si>
    <t>WAT - WUR Annual supply data - Price Brothers Ltd (Maungakaramea)</t>
  </si>
  <si>
    <t>REG.038848.02</t>
  </si>
  <si>
    <t>Kaipara District Council - Bickerstaffe Road closed refuse disposal site</t>
  </si>
  <si>
    <t>ACT.179020</t>
  </si>
  <si>
    <t>DIL - Annual supply data - Kaipara District Council (Maungaturoto)</t>
  </si>
  <si>
    <t>REG.039003.01</t>
  </si>
  <si>
    <t>Muirhead E M M &amp; Hargreaves D C</t>
  </si>
  <si>
    <t>ACT.180233</t>
  </si>
  <si>
    <t>WAT - Annual supply data WUR - Muirhead E M M &amp; Hargreaves D C (Parua Bay)</t>
  </si>
  <si>
    <t>REG.039161.01</t>
  </si>
  <si>
    <t>GBC Winstone</t>
  </si>
  <si>
    <t>ACT.180270</t>
  </si>
  <si>
    <t>ETW - Mid-works checkup - GBC Winstone (Otaika)</t>
  </si>
  <si>
    <t>ACT.179323</t>
  </si>
  <si>
    <t>ACT.179485</t>
  </si>
  <si>
    <r>
      <rPr>
        <sz val="9.9499999999999993"/>
        <color theme="1"/>
        <rFont val="Calibri"/>
      </rPr>
      <t xml:space="preserve"> 
</t>
    </r>
    <r>
      <rPr>
        <sz val="10"/>
        <color rgb="FF000000"/>
        <rFont val="Arial"/>
      </rPr>
      <t>Data submitted after the specified due date.
Consent holder has been reminded/is aware of the terms of the consent.
 </t>
    </r>
    <r>
      <rPr>
        <sz val="9.9499999999999993"/>
        <color theme="1"/>
        <rFont val="Calibri"/>
      </rPr>
      <t xml:space="preserve">
 </t>
    </r>
  </si>
  <si>
    <t>ACT.185761</t>
  </si>
  <si>
    <t>REG.039680.01</t>
  </si>
  <si>
    <t>CJS Trustees Limited</t>
  </si>
  <si>
    <t>ACT.179224</t>
  </si>
  <si>
    <t>ETW - Annual supply data - CJS Trustees Ltd (Whangarei)</t>
  </si>
  <si>
    <t>REG.040079.01</t>
  </si>
  <si>
    <t>ACT.162425</t>
  </si>
  <si>
    <t>Supply Structure Engineers Report</t>
  </si>
  <si>
    <t>REG.040176.01</t>
  </si>
  <si>
    <t>Far North District Council - Te Karuwha Parade seawall</t>
  </si>
  <si>
    <t>ACT.162899</t>
  </si>
  <si>
    <t>STR - 3 yearly site visit - FNDC seawall (Waitangi)</t>
  </si>
  <si>
    <t>REG.040358.01</t>
  </si>
  <si>
    <t>NZ Transport Agency - Taipa stormwater network</t>
  </si>
  <si>
    <t>ACT.180632</t>
  </si>
  <si>
    <t>STW - Annual supply data - NZ Transport Agency (Taipa)</t>
  </si>
  <si>
    <r>
      <rPr>
        <sz val="9.9499999999999993"/>
        <color theme="1"/>
        <rFont val="Calibri"/>
      </rPr>
      <t xml:space="preserve"> 
</t>
    </r>
    <r>
      <rPr>
        <sz val="10"/>
        <color rgb="FF000000"/>
        <rFont val="Arial"/>
      </rPr>
      <t>Maintenance records not supplied by due date. Explanation provided. Awaiting records. </t>
    </r>
    <r>
      <rPr>
        <sz val="9.9499999999999993"/>
        <color theme="1"/>
        <rFont val="Calibri"/>
      </rPr>
      <t xml:space="preserve">
 </t>
    </r>
  </si>
  <si>
    <t>REG.040394.01</t>
  </si>
  <si>
    <t>ACT.179287</t>
  </si>
  <si>
    <t>WAT - WUR Annual supply data - The Waipu Land Company Ltd (Waipu)</t>
  </si>
  <si>
    <r>
      <rPr>
        <sz val="9.9499999999999993"/>
        <color theme="1"/>
        <rFont val="Calibri"/>
      </rPr>
      <t xml:space="preserve"> 
</t>
    </r>
    <r>
      <rPr>
        <sz val="10"/>
        <color rgb="FF000000"/>
        <rFont val="Arial"/>
      </rPr>
      <t>Exceedance queried. Awaiting response.</t>
    </r>
    <r>
      <rPr>
        <sz val="9.9499999999999993"/>
        <color theme="1"/>
        <rFont val="Calibri"/>
      </rPr>
      <t xml:space="preserve">
 </t>
    </r>
  </si>
  <si>
    <t>REG.040768.01</t>
  </si>
  <si>
    <t>ACT.179320</t>
  </si>
  <si>
    <t>WAT - WUR Annual supply data - Devich Road Ltd (Mangawhai)</t>
  </si>
  <si>
    <t>REG.040907.01</t>
  </si>
  <si>
    <t>Oranga Kai Limited Partnership</t>
  </si>
  <si>
    <t>ACT.181306</t>
  </si>
  <si>
    <t>WAT - Annual supply data WUR - Oranga Kai Limited Partnership (Tautoro)</t>
  </si>
  <si>
    <t>ACT.185675</t>
  </si>
  <si>
    <t>WAT - WUR Monthly supply data - Oranga Kai Limited Partnership (Tautoro)</t>
  </si>
  <si>
    <t>ACT.185822</t>
  </si>
  <si>
    <t>REG.041046.01</t>
  </si>
  <si>
    <t>Atlas Quarries Limited - Hukatere Quarry</t>
  </si>
  <si>
    <t>ACT.178168</t>
  </si>
  <si>
    <t>QRE - Annual site visit - Atlas Quarries Ltd (Tinopai)</t>
  </si>
  <si>
    <t>REG.041103.01</t>
  </si>
  <si>
    <t>Fairweather N R &amp; M A</t>
  </si>
  <si>
    <t>ACT.170597</t>
  </si>
  <si>
    <t>STR - 3 yearly site visit - Fairweather N R &amp; M A (Whangarei Harbour)</t>
  </si>
  <si>
    <t>REG.041509.01</t>
  </si>
  <si>
    <t>Hale W B</t>
  </si>
  <si>
    <t>ACT.166887</t>
  </si>
  <si>
    <t>STR - 3 yearly site visit - Hale W B (Waipu)</t>
  </si>
  <si>
    <t>REG.041669.01</t>
  </si>
  <si>
    <t>Whangarei Harbour Marina Management Trust - Town Basin Marina</t>
  </si>
  <si>
    <t>ACT.182838</t>
  </si>
  <si>
    <t>DIW - Site visit sediment - Whangarei Harbour Marina Management Trust (Town Basin Marina)</t>
  </si>
  <si>
    <r>
      <rPr>
        <sz val="9.9499999999999993"/>
        <color theme="1"/>
        <rFont val="Calibri"/>
      </rPr>
      <t xml:space="preserve"> 
</t>
    </r>
    <r>
      <rPr>
        <sz val="10"/>
        <color rgb="FF000000"/>
        <rFont val="Arial"/>
      </rPr>
      <t>Elevated levels of copper found at two of the monitoring sites. </t>
    </r>
    <r>
      <rPr>
        <sz val="9.9499999999999993"/>
        <color theme="1"/>
        <rFont val="Calibri"/>
      </rPr>
      <t xml:space="preserve">
</t>
    </r>
    <r>
      <rPr>
        <sz val="10"/>
        <color rgb="FF000000"/>
        <rFont val="Arial"/>
      </rPr>
      <t>Following up with stormwater monitoring. </t>
    </r>
    <r>
      <rPr>
        <sz val="9.9499999999999993"/>
        <color theme="1"/>
        <rFont val="Calibri"/>
      </rPr>
      <t xml:space="preserve">
 </t>
    </r>
  </si>
  <si>
    <t>ACT.185386</t>
  </si>
  <si>
    <t>ETW - Monthly site visit - Kerikeri Land Ltd (Kerikeri)</t>
  </si>
  <si>
    <t>ACT.187060</t>
  </si>
  <si>
    <t>ETW - Winter Works Application August 2026 - Kerikeri land Limited (Kerikeri)</t>
  </si>
  <si>
    <t>REG.041806.01</t>
  </si>
  <si>
    <t>Upson Downs Limited - Te Maire Road SWT</t>
  </si>
  <si>
    <t>ACT.179464</t>
  </si>
  <si>
    <t>WAT - Annual supply data WUR - Upson Downs Ltd (Te Kopuru)</t>
  </si>
  <si>
    <t>REG.041832.01</t>
  </si>
  <si>
    <t>Lyonsburgh Farms Limited</t>
  </si>
  <si>
    <t>ACT.179700</t>
  </si>
  <si>
    <t>WAT - WUR Annual supply data - Lyonsburgh Farm Ltd (Titoki)</t>
  </si>
  <si>
    <t>REG.041843.01</t>
  </si>
  <si>
    <t>Kaipara District Council - Eveline Street stormwater system</t>
  </si>
  <si>
    <t>ACT.186484</t>
  </si>
  <si>
    <t>STW - Unscheduled site visit - Kaipara District Council (Mangawhai)</t>
  </si>
  <si>
    <t>REG.041876.01</t>
  </si>
  <si>
    <t>Rosyth Farm Limted</t>
  </si>
  <si>
    <t>ACT.181213</t>
  </si>
  <si>
    <t>WAT - WUR Annual Supply Data - Rosyth (Waipu)</t>
  </si>
  <si>
    <t>REG.041896.01</t>
  </si>
  <si>
    <t>Upson Downs Limited - Coles Road GWT</t>
  </si>
  <si>
    <t>ACT.179465</t>
  </si>
  <si>
    <t>WAT - Annual supply data - Upson Downs Ltd (Te Koporu)</t>
  </si>
  <si>
    <t>REG.041960.01</t>
  </si>
  <si>
    <t>ACT.179463</t>
  </si>
  <si>
    <t>WAT - WUR Annual Supply - Greensmith Farming Limited (Kaihu)</t>
  </si>
  <si>
    <t>REG.041986.01</t>
  </si>
  <si>
    <t>Renacer Limited Partnership</t>
  </si>
  <si>
    <t>ACT.181940</t>
  </si>
  <si>
    <t>WAT - WUR Annual supply data - Renacer Limited Partnership(Pakaraka)</t>
  </si>
  <si>
    <t>ACT.186416</t>
  </si>
  <si>
    <t>REG.042025.01</t>
  </si>
  <si>
    <t>Woods Family Trust R &amp; K and Woods D R &amp; K M</t>
  </si>
  <si>
    <t>ACT.179252</t>
  </si>
  <si>
    <t>WAT - WUR Annual supply data - Woods Family Trust R &amp; K &amp; Woods DR &amp; KM (Maungakaramea)</t>
  </si>
  <si>
    <t>REG.042188.01</t>
  </si>
  <si>
    <t>The Balangan Trust</t>
  </si>
  <si>
    <t>ACT.187059</t>
  </si>
  <si>
    <t>BOR - Supply data - The Balangan Trust (Mangawhai)</t>
  </si>
  <si>
    <t>ACT.186107</t>
  </si>
  <si>
    <r>
      <rPr>
        <sz val="9.9499999999999993"/>
        <color theme="1"/>
        <rFont val="Calibri"/>
      </rPr>
      <t xml:space="preserve"> 
</t>
    </r>
    <r>
      <rPr>
        <sz val="10"/>
        <color rgb="FF000000"/>
        <rFont val="Arial"/>
      </rPr>
      <t>Non-compliance with visual assessment of consent conditions - inadequate ESC - CH directed to undertake remedial actions</t>
    </r>
    <r>
      <rPr>
        <sz val="9.9499999999999993"/>
        <color theme="1"/>
        <rFont val="Calibri"/>
      </rPr>
      <t xml:space="preserve">
 </t>
    </r>
  </si>
  <si>
    <t>ACT.186473</t>
  </si>
  <si>
    <t>ACT.186476</t>
  </si>
  <si>
    <t>ETW - Winter Earthworks JULY 2026 - Tararua Wind Power Limited (Dargaville)</t>
  </si>
  <si>
    <t>ACT.187056</t>
  </si>
  <si>
    <t>ETW - Winter Earthworks AUGUST 2026 - Tararua Wind Power Limited (Dargaville)</t>
  </si>
  <si>
    <t>REG.042588.01</t>
  </si>
  <si>
    <t>R J &amp; E M McLean Ltd</t>
  </si>
  <si>
    <t>ACT.179466</t>
  </si>
  <si>
    <t>WAT - WUR Supply Data - R J &amp; E M McLean Ltd</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Balance of data has been requested.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REG.042864.01</t>
  </si>
  <si>
    <t>Newey Property Holdings Ltd</t>
  </si>
  <si>
    <t>ACT.179284</t>
  </si>
  <si>
    <t>WAT - WUR Annual supply data - Newey Property Holdings Ltd (Ruakaka)</t>
  </si>
  <si>
    <t>REG.042883.01</t>
  </si>
  <si>
    <t>Kainui Pack &amp; Cool Limited</t>
  </si>
  <si>
    <t>ACT.179240</t>
  </si>
  <si>
    <t>DIL - Annual supply data - Kainui Pack &amp; Cool Ltd (Waipapa)</t>
  </si>
  <si>
    <t>REG.042887.01</t>
  </si>
  <si>
    <t>John &amp; Jan Bellamy Family Trust &amp; Bellamy J K &amp; J G</t>
  </si>
  <si>
    <t>ACT.179428</t>
  </si>
  <si>
    <t>WAT - Annual supply data WUR - John &amp; Jan Bellamy Family Trust &amp; Bellamy J K (Ruawai)</t>
  </si>
  <si>
    <r>
      <rPr>
        <sz val="9.9499999999999993"/>
        <color theme="1"/>
        <rFont val="Calibri"/>
      </rPr>
      <t xml:space="preserve"> 
</t>
    </r>
    <r>
      <rPr>
        <sz val="10"/>
        <color rgb="FF000000"/>
        <rFont val="Arial"/>
      </rPr>
      <t>Exceedances queried.</t>
    </r>
    <r>
      <rPr>
        <sz val="9.9499999999999993"/>
        <color theme="1"/>
        <rFont val="Calibri"/>
      </rPr>
      <t xml:space="preserve">
</t>
    </r>
    <r>
      <rPr>
        <sz val="10"/>
        <color rgb="FF000000"/>
        <rFont val="Arial"/>
      </rPr>
      <t>Not all of the required data has been submitted.
Consent holder is aware/has been reminded of the terms of the consent.</t>
    </r>
    <r>
      <rPr>
        <sz val="9.9499999999999993"/>
        <color theme="1"/>
        <rFont val="Calibri"/>
      </rPr>
      <t xml:space="preserve">
 </t>
    </r>
  </si>
  <si>
    <t>REG.042918.01</t>
  </si>
  <si>
    <t>Onrust &amp; Wang's Trust</t>
  </si>
  <si>
    <t>ACT.187051</t>
  </si>
  <si>
    <t>BOR - Supply data - Onrust &amp; Wang's Trust (Maungatapere)</t>
  </si>
  <si>
    <t>REG.043064.01</t>
  </si>
  <si>
    <t>Te Tai Tokerau Water Trust</t>
  </si>
  <si>
    <t>ACT.179631</t>
  </si>
  <si>
    <t>WAT - Supply Data WUR - Te Tai Tokerau Water Trust</t>
  </si>
  <si>
    <t>ACT.179632</t>
  </si>
  <si>
    <t>WAT - Annual office administration - Te Tai Tokerau Water Trust Otawere Reservoir (Waimate North)</t>
  </si>
  <si>
    <t>REG.043077.01</t>
  </si>
  <si>
    <t>Apotu Enterprises Limited</t>
  </si>
  <si>
    <t>ACT.179328</t>
  </si>
  <si>
    <t>WAT - WUR Annual Supply Data - Apotu Enterprises Limited</t>
  </si>
  <si>
    <t>REG.043117.01</t>
  </si>
  <si>
    <t>Johnson Bros Limited</t>
  </si>
  <si>
    <t>ACT.180469</t>
  </si>
  <si>
    <t>ETW - Annual supply data - Johnson Bros Ltd (Te Tii)</t>
  </si>
  <si>
    <t>REG.043345.01</t>
  </si>
  <si>
    <t>Huanui Orchards Limited</t>
  </si>
  <si>
    <t>ACT.179311</t>
  </si>
  <si>
    <t>WAT - Annual supply data WUR - Huanui Orchards Limited (Waiharara)</t>
  </si>
  <si>
    <t>REG.043353.01</t>
  </si>
  <si>
    <t>Shags Family Trust &amp; Sheard H D</t>
  </si>
  <si>
    <t>ACT.180891</t>
  </si>
  <si>
    <t>DIL - Annual supply data - Shags Family Trust &amp; Sheard H D (Waipapa)</t>
  </si>
  <si>
    <t>REG.043412.01</t>
  </si>
  <si>
    <t>M G &amp; K L McCahon Limited</t>
  </si>
  <si>
    <t>ACT.179672</t>
  </si>
  <si>
    <t>WAT - WUR Annual supply data  - M G &amp; K L McCahon Limited (Te Koporu)</t>
  </si>
  <si>
    <t>REG.043446.01</t>
  </si>
  <si>
    <t>MJR Management Limited</t>
  </si>
  <si>
    <t>ACT.181215</t>
  </si>
  <si>
    <t>WAT - WUR Annual supply data - MJR Management Ltd (Te Kopuru)</t>
  </si>
  <si>
    <t>REG.043488.01</t>
  </si>
  <si>
    <t>Far North District Council - Kaitaia stormwater network upgrade</t>
  </si>
  <si>
    <t>ACT.186418</t>
  </si>
  <si>
    <t>ETW - Winter works Application July 2026 - Far North District Council (Kaitaia)</t>
  </si>
  <si>
    <t>ACT.187163</t>
  </si>
  <si>
    <t>ETW - Winter works application - Far North District Council (Kaitia)</t>
  </si>
  <si>
    <t>REG.043525.01</t>
  </si>
  <si>
    <t>West Road Farms Limited</t>
  </si>
  <si>
    <t>ACT.179355</t>
  </si>
  <si>
    <t>WAT - WUR Annual supply data - West Road Farms Limited (Awanui)</t>
  </si>
  <si>
    <t>REG.043543.01</t>
  </si>
  <si>
    <t>Clanrye Trust &amp; Clanrye Farms Limited</t>
  </si>
  <si>
    <t>ACT.180056</t>
  </si>
  <si>
    <t>WAT - Annual supply data WUR - Clanrye Trust &amp; Clanrye Farms Ltd (Te Kopuru)</t>
  </si>
  <si>
    <t>REG.043550.01</t>
  </si>
  <si>
    <t>Barfoote B S</t>
  </si>
  <si>
    <t>ACT.179533</t>
  </si>
  <si>
    <t>WAT - WUR Annual supply data - Barfoote B S (Te Kopuru)</t>
  </si>
  <si>
    <t>REG.043559.01</t>
  </si>
  <si>
    <t>P &amp; C Noakes Limited</t>
  </si>
  <si>
    <t>ACT.179827</t>
  </si>
  <si>
    <t>WAT - WUR Annual supply data - P &amp; C Noakes Limited (Titoki)</t>
  </si>
  <si>
    <t>REG.043579.01</t>
  </si>
  <si>
    <t>Smith Bros Ohaeawai Limited</t>
  </si>
  <si>
    <t>ACT.180462</t>
  </si>
  <si>
    <t>WAT - WUR Annual supply data - Smith Bros Ohaeawai Limited (Ōhaeawai)</t>
  </si>
  <si>
    <t>REG.043622.01</t>
  </si>
  <si>
    <t>Gold Top Limited</t>
  </si>
  <si>
    <t>ACT.180321</t>
  </si>
  <si>
    <t>WAT - WUR Annual Supply Data - Gold Top Limited (Waipu)</t>
  </si>
  <si>
    <t>REG.043814.01</t>
  </si>
  <si>
    <t>ACT.186115</t>
  </si>
  <si>
    <t>ETW- Office Assessment - Meridian Energy (Marsden Point)</t>
  </si>
  <si>
    <r>
      <rPr>
        <sz val="9.9499999999999993"/>
        <color theme="1"/>
        <rFont val="Calibri"/>
      </rPr>
      <t xml:space="preserve"> 
</t>
    </r>
    <r>
      <rPr>
        <sz val="10"/>
        <color rgb="FF000000"/>
        <rFont val="Arial"/>
      </rPr>
      <t>Confirmation of completion of works received. CH advised they may wish to surrender consent</t>
    </r>
    <r>
      <rPr>
        <sz val="9.9499999999999993"/>
        <color theme="1"/>
        <rFont val="Calibri"/>
      </rPr>
      <t xml:space="preserve">
 </t>
    </r>
  </si>
  <si>
    <t>REG.043907.01</t>
  </si>
  <si>
    <t>Preston Farms Partnership Limited</t>
  </si>
  <si>
    <t>ACT.183889</t>
  </si>
  <si>
    <t>WAT - WUR Annual supply data  - Preston Farms Partnership Limited (Ruawai)</t>
  </si>
  <si>
    <t>Ministry of Housing and Urban Development</t>
  </si>
  <si>
    <t>ACT.186822</t>
  </si>
  <si>
    <t>ACT.186936</t>
  </si>
  <si>
    <t>ETW - Winter Works Application August 2026- Ministry of Housing and Urban Development (Kerikeri)</t>
  </si>
  <si>
    <t>REG.043973.01</t>
  </si>
  <si>
    <t>Kevin Reid Trust</t>
  </si>
  <si>
    <t>ACT.179594</t>
  </si>
  <si>
    <t>WAT - WUR Annual supply data - Kevin Reid Trust (Ruawai)</t>
  </si>
  <si>
    <r>
      <rPr>
        <sz val="9.9499999999999993"/>
        <color theme="1"/>
        <rFont val="Calibri"/>
      </rPr>
      <t xml:space="preserve"> 
</t>
    </r>
    <r>
      <rPr>
        <sz val="10"/>
        <color rgb="FF000000"/>
        <rFont val="Arial"/>
      </rPr>
      <t>Significant exceedances queried.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r>
      <rPr>
        <sz val="10"/>
        <color rgb="FF000000"/>
        <rFont val="Arial"/>
      </rPr>
      <t>Enforcement action may follow. Awaiting response to query.
 </t>
    </r>
    <r>
      <rPr>
        <sz val="9.9499999999999993"/>
        <color theme="1"/>
        <rFont val="Calibri"/>
      </rPr>
      <t xml:space="preserve">
</t>
    </r>
    <r>
      <rPr>
        <sz val="10"/>
        <color rgb="FF000000"/>
        <rFont val="Arial"/>
      </rPr>
      <t> </t>
    </r>
    <r>
      <rPr>
        <sz val="9.9499999999999993"/>
        <color theme="1"/>
        <rFont val="Calibri"/>
      </rPr>
      <t xml:space="preserve">
 </t>
    </r>
  </si>
  <si>
    <t>ACT.185250</t>
  </si>
  <si>
    <t>WAT -WUR Monthly supply data - New Zealand ECO Farms Ltd (Kerikeri)</t>
  </si>
  <si>
    <t>REG.044460.01</t>
  </si>
  <si>
    <t>Summerset Villages (Whangarei) Limited</t>
  </si>
  <si>
    <t>ACT.179225</t>
  </si>
  <si>
    <t>WAT - WUR Annual supply data - Summerset Villages (Whangarei) Limited (Tikipunga)</t>
  </si>
  <si>
    <t>REG.044504.01</t>
  </si>
  <si>
    <t>Ironwood Trustee Limited</t>
  </si>
  <si>
    <t>ACT.180896</t>
  </si>
  <si>
    <t>WAT - Annual supply data WUR - Ironwood Trustee Ltd (Russell)</t>
  </si>
  <si>
    <r>
      <rPr>
        <sz val="9.9499999999999993"/>
        <color theme="1"/>
        <rFont val="Calibri"/>
      </rPr>
      <t xml:space="preserve"> 
</t>
    </r>
    <r>
      <rPr>
        <sz val="10"/>
        <color rgb="FF000000"/>
        <rFont val="Arial"/>
      </rPr>
      <t>Data errors reporting exceedances.</t>
    </r>
    <r>
      <rPr>
        <sz val="9.9499999999999993"/>
        <color theme="1"/>
        <rFont val="Calibri"/>
      </rPr>
      <t xml:space="preserve">
</t>
    </r>
    <r>
      <rPr>
        <sz val="10"/>
        <color rgb="FF000000"/>
        <rFont val="Arial"/>
      </rPr>
      <t>Telemetry provider working to remediate.</t>
    </r>
    <r>
      <rPr>
        <sz val="9.9499999999999993"/>
        <color theme="1"/>
        <rFont val="Calibri"/>
      </rPr>
      <t xml:space="preserve">
</t>
    </r>
    <r>
      <rPr>
        <sz val="10"/>
        <color rgb="FF000000"/>
        <rFont val="Arial"/>
      </rPr>
      <t> </t>
    </r>
    <r>
      <rPr>
        <sz val="9.9499999999999993"/>
        <color theme="1"/>
        <rFont val="Calibri"/>
      </rPr>
      <t xml:space="preserve">
 </t>
    </r>
  </si>
  <si>
    <t>REG.044722.01</t>
  </si>
  <si>
    <t>Lifestyle Holiday Parks Limited</t>
  </si>
  <si>
    <t>ACT.182447</t>
  </si>
  <si>
    <t>WAT - WUR Annual supply data - Lifestyle Holiday Parks Ltd (Haruru)</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Additional data has been requested.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REG.045125.01</t>
  </si>
  <si>
    <t>Agrimetrix Trustee Company Limited</t>
  </si>
  <si>
    <t>ACT.179384</t>
  </si>
  <si>
    <t>REG.045208.01</t>
  </si>
  <si>
    <t>Thornton P J</t>
  </si>
  <si>
    <t>ACT.166792</t>
  </si>
  <si>
    <t>ACT.172269</t>
  </si>
  <si>
    <t>REG.045222.01</t>
  </si>
  <si>
    <t>Pouto Topu A Trust</t>
  </si>
  <si>
    <t>ACT.181510</t>
  </si>
  <si>
    <t>WAT - WUR SWL Annual supply data - Poutu Topu A Trust (Poutu)</t>
  </si>
  <si>
    <r>
      <rPr>
        <sz val="9.9499999999999993"/>
        <color theme="1"/>
        <rFont val="Calibri"/>
      </rPr>
      <t xml:space="preserve"> 
</t>
    </r>
    <r>
      <rPr>
        <sz val="10"/>
        <color rgb="FF000000"/>
        <rFont val="Arial"/>
      </rPr>
      <t>Required reporting data not recieved.</t>
    </r>
    <r>
      <rPr>
        <sz val="9.9499999999999993"/>
        <color theme="1"/>
        <rFont val="Calibri"/>
      </rPr>
      <t xml:space="preserve">
 </t>
    </r>
  </si>
  <si>
    <t>ACT.186121</t>
  </si>
  <si>
    <t>WAT - WUR Annual supply data - Pouto Topu A Trust (Pouto) | Other Party Action | Supply data</t>
  </si>
  <si>
    <r>
      <rPr>
        <sz val="9.9499999999999993"/>
        <color theme="1"/>
        <rFont val="Calibri"/>
      </rPr>
      <t xml:space="preserve"> 
</t>
    </r>
    <r>
      <rPr>
        <sz val="10"/>
        <color rgb="FF000000"/>
        <rFont val="Arial"/>
      </rPr>
      <t>Very minor non-compliance with consent conditions. No action required.</t>
    </r>
    <r>
      <rPr>
        <sz val="9.9499999999999993"/>
        <color theme="1"/>
        <rFont val="Calibri"/>
      </rPr>
      <t xml:space="preserve">
 </t>
    </r>
  </si>
  <si>
    <t>REG.045263.01</t>
  </si>
  <si>
    <t>Northland Regional Council - Caulerpa removal @ Bay of Islands</t>
  </si>
  <si>
    <t>ACT.185115</t>
  </si>
  <si>
    <t>EXT - Supply data monitoring - Northland Regional Council (Bay of Islands)</t>
  </si>
  <si>
    <t>ACT.185385</t>
  </si>
  <si>
    <t>ACT.187047</t>
  </si>
  <si>
    <t>ACT.186998</t>
  </si>
  <si>
    <t>ETW - Winter works application August 2026- Te Hau Ora O Ngapuhi Limited (Kaikohe)</t>
  </si>
  <si>
    <t>REG.045999.01</t>
  </si>
  <si>
    <t>Institute Of Geological &amp; Nuclear Sciences Limited</t>
  </si>
  <si>
    <t>ACT.172537</t>
  </si>
  <si>
    <t>BOR - Supply bore logs - Institute of Geological &amp; Nuclear Sciences Ltd (Waiharara)</t>
  </si>
  <si>
    <r>
      <rPr>
        <sz val="9.9499999999999993"/>
        <color theme="1"/>
        <rFont val="Calibri"/>
      </rPr>
      <t xml:space="preserve"> 
</t>
    </r>
    <r>
      <rPr>
        <sz val="10"/>
        <color rgb="FF000000"/>
        <rFont val="Arial"/>
      </rPr>
      <t>Low risk non compliance with consent condition. Required reporting data received outside timeframe. Followed up with consent holder. </t>
    </r>
    <r>
      <rPr>
        <sz val="9.9499999999999993"/>
        <color theme="1"/>
        <rFont val="Calibri"/>
      </rPr>
      <t xml:space="preserve">
 </t>
    </r>
  </si>
  <si>
    <t>REG.046061.01</t>
  </si>
  <si>
    <t>Mangawhai Hills Limited</t>
  </si>
  <si>
    <t>ACT.186405</t>
  </si>
  <si>
    <t>ETW - Site Inspection - Mangawhai Hills (Mangawhai)</t>
  </si>
  <si>
    <t>REG.046061.04</t>
  </si>
  <si>
    <t>ACT.185729</t>
  </si>
  <si>
    <t>STW- Annual site visit - Mangawhai Hills (Mangawhai)</t>
  </si>
  <si>
    <t>REG.046114.01</t>
  </si>
  <si>
    <t>Paparoa Gospel Hall Trust</t>
  </si>
  <si>
    <t>ACT.187041</t>
  </si>
  <si>
    <t>ETW - Site Inspection - Paparoa Gospel HT (Paparoa)</t>
  </si>
  <si>
    <r>
      <rPr>
        <sz val="9.9499999999999993"/>
        <color theme="1"/>
        <rFont val="Calibri"/>
      </rPr>
      <t xml:space="preserve"> 
</t>
    </r>
    <r>
      <rPr>
        <sz val="10"/>
        <color rgb="FF000000"/>
        <rFont val="Arial"/>
      </rPr>
      <t>Noted ESC issues with silt fencing, spreader bar, and slope stabilisation not being kept up to Consent condition spec. </t>
    </r>
    <r>
      <rPr>
        <sz val="9.9499999999999993"/>
        <color theme="1"/>
        <rFont val="Calibri"/>
      </rPr>
      <t xml:space="preserve">
</t>
    </r>
    <r>
      <rPr>
        <sz val="10"/>
        <color rgb="FF000000"/>
        <rFont val="Arial"/>
      </rPr>
      <t>Consent Holder directed to remediate ES Controls, and to monitor the site regularly, even when not actively doing earthworks. </t>
    </r>
    <r>
      <rPr>
        <sz val="9.9499999999999993"/>
        <color theme="1"/>
        <rFont val="Calibri"/>
      </rPr>
      <t xml:space="preserve">
 </t>
    </r>
  </si>
  <si>
    <t>REG.046122.01</t>
  </si>
  <si>
    <t>Howell G &amp; L</t>
  </si>
  <si>
    <t>ACT.175069</t>
  </si>
  <si>
    <t>DIL - One off Supply data - Howell G &amp; L (Pataua North)</t>
  </si>
  <si>
    <r>
      <rPr>
        <sz val="9.9499999999999993"/>
        <color theme="1"/>
        <rFont val="Calibri"/>
      </rPr>
      <t xml:space="preserve"> 
</t>
    </r>
    <r>
      <rPr>
        <sz val="10"/>
        <color rgb="FF000000"/>
        <rFont val="Arial"/>
      </rPr>
      <t>Had to contact WDC for the as-built plans.</t>
    </r>
    <r>
      <rPr>
        <sz val="9.9499999999999993"/>
        <color theme="1"/>
        <rFont val="Calibri"/>
      </rPr>
      <t xml:space="preserve">
</t>
    </r>
    <r>
      <rPr>
        <sz val="10"/>
        <color rgb="FF000000"/>
        <rFont val="Arial"/>
      </rPr>
      <t>No further action required.</t>
    </r>
    <r>
      <rPr>
        <sz val="9.9499999999999993"/>
        <color theme="1"/>
        <rFont val="Calibri"/>
      </rPr>
      <t xml:space="preserve">
 </t>
    </r>
  </si>
  <si>
    <t>ACT.176763</t>
  </si>
  <si>
    <t>STW - Annual Maintenance report - Shepherd Property Development Limited (Whangarei)</t>
  </si>
  <si>
    <t>ACT.177896</t>
  </si>
  <si>
    <t>STW - One off Supply data - Shepherd Property Development (Maunu)</t>
  </si>
  <si>
    <t>REG.046146.01</t>
  </si>
  <si>
    <t>Poroti School Board of Trustees</t>
  </si>
  <si>
    <t>ACT.187061</t>
  </si>
  <si>
    <t>ETW - Site Inspection - Poroti School Board of Trustees (Poroti)</t>
  </si>
  <si>
    <t>ACT.186967</t>
  </si>
  <si>
    <t>STW - Supply data - Maunugold Limited (Maunu)</t>
  </si>
  <si>
    <t>REG.046222.01</t>
  </si>
  <si>
    <t>Cullinan P M</t>
  </si>
  <si>
    <t>ACT.186408</t>
  </si>
  <si>
    <t>Office Assessment</t>
  </si>
  <si>
    <t>REG.046224.01</t>
  </si>
  <si>
    <t>Kauri Ruakaka Limited</t>
  </si>
  <si>
    <t>ACT.180749</t>
  </si>
  <si>
    <t>ETW - One off notification - Kauri Ruakaka Limited</t>
  </si>
  <si>
    <t>REG.046251.01</t>
  </si>
  <si>
    <t>Fonterra Co-operative Group Limited</t>
  </si>
  <si>
    <t>ACT.179363</t>
  </si>
  <si>
    <t>WAT - WUR Annual Supply Data - Fonterra Co-operative Group Limited (Maungaturoto)</t>
  </si>
  <si>
    <t>REG.046304.01</t>
  </si>
  <si>
    <t>Northland Regional Council</t>
  </si>
  <si>
    <t>ACT.186378</t>
  </si>
  <si>
    <t>ETW - Winter works Application July 2026 - Northland Reagional Council (Kaeo)</t>
  </si>
  <si>
    <t>REG.046425.01</t>
  </si>
  <si>
    <t>Tomchin-Brown E</t>
  </si>
  <si>
    <t>ACT.176838</t>
  </si>
  <si>
    <t>DIL - Supply As Builts &amp; COC -  Tomchin-Brown E (Tutukaka)</t>
  </si>
  <si>
    <t>REG.046579.01</t>
  </si>
  <si>
    <t>Waima Topu B Trust</t>
  </si>
  <si>
    <t>ACT.184397</t>
  </si>
  <si>
    <t>STR - Site visit - Waima Topu B Trust (Waima)</t>
  </si>
  <si>
    <t>ACT.187173</t>
  </si>
  <si>
    <t>DIL - Site visit - Keri Green Ltd (Oromahoe)</t>
  </si>
  <si>
    <t>ACT.187176</t>
  </si>
  <si>
    <t>DIL - Supply data - Keri Green Ltd (Oromahoe)</t>
  </si>
  <si>
    <r>
      <rPr>
        <sz val="9.9499999999999993"/>
        <color theme="1"/>
        <rFont val="Calibri"/>
      </rPr>
      <t xml:space="preserve"> 
</t>
    </r>
    <r>
      <rPr>
        <sz val="10"/>
        <color rgb="FF000000"/>
        <rFont val="Arial"/>
      </rPr>
      <t>Records supplied show windrow exceeds 70 degrees centigrade on multiple occasions. pH, moisture content and oxygen levels were not recorded daily. Following up with consent holder.  </t>
    </r>
    <r>
      <rPr>
        <sz val="9.9499999999999993"/>
        <color theme="1"/>
        <rFont val="Calibri"/>
      </rPr>
      <t xml:space="preserve">
 </t>
    </r>
  </si>
  <si>
    <t>REG.046866.01</t>
  </si>
  <si>
    <t>Henry John Murphy Whanau Trust</t>
  </si>
  <si>
    <t>ACT.186523</t>
  </si>
  <si>
    <t>ETW - Henry John Murphy Trust - Russell Road (Oakura)</t>
  </si>
  <si>
    <t>REG.046936.01</t>
  </si>
  <si>
    <t>ACT.186404</t>
  </si>
  <si>
    <t>ACT.186403</t>
  </si>
  <si>
    <t>ETW - Winter Works Application July 2026 - Far North district Council</t>
  </si>
  <si>
    <t>ACT.186824</t>
  </si>
  <si>
    <t>ETW - Site visit - Far North District Council (Kaikohe)</t>
  </si>
  <si>
    <t>REG.047018.01</t>
  </si>
  <si>
    <t>Broadwood Area School Board of Trustees</t>
  </si>
  <si>
    <t>ACT.186436</t>
  </si>
  <si>
    <t>BOR - Supply data - Broadwood Area School Board of Trustees (Broadwood)</t>
  </si>
  <si>
    <t>REG.047021.01</t>
  </si>
  <si>
    <t>Mangawhai Beach School Board of Trustees</t>
  </si>
  <si>
    <t>ACT.182185</t>
  </si>
  <si>
    <t>BOR - Supply bore log - Mangawhai Beach School Board of Trustees (Mangawhai)</t>
  </si>
  <si>
    <t>ACT.187054</t>
  </si>
  <si>
    <t>BOR - Supply data - Mangawhai Beach School Board of Trustees (Mangawhai)</t>
  </si>
  <si>
    <t>REG.047087.01</t>
  </si>
  <si>
    <t>Port Nikau Investments Joint Venture</t>
  </si>
  <si>
    <t>ACT.186811</t>
  </si>
  <si>
    <t>ETW - Pre-Start Meeting - Port Nikau Investments Joint Venture (Whangarei)</t>
  </si>
  <si>
    <t>ACT.186812</t>
  </si>
  <si>
    <t>ETW - Winter Earthworks Application JULY 2026 - Port Nikau Investments JV (Whangarei)</t>
  </si>
  <si>
    <t>REG.047125.01</t>
  </si>
  <si>
    <t>ACT.187207</t>
  </si>
  <si>
    <t>ETW - Winter works Application August 2026 - Quail Ridge Country Club Limited (Kerikeri)</t>
  </si>
  <si>
    <t>REG.047136.01</t>
  </si>
  <si>
    <t>ACT.185910</t>
  </si>
  <si>
    <t>ETW - Monthly site visit - Northpower Ltd (Kaiwaka)</t>
  </si>
  <si>
    <r>
      <rPr>
        <sz val="9.9499999999999993"/>
        <color theme="1"/>
        <rFont val="Calibri"/>
      </rPr>
      <t xml:space="preserve"> 
</t>
    </r>
    <r>
      <rPr>
        <sz val="10"/>
        <color rgb="FF000000"/>
        <rFont val="Arial"/>
      </rPr>
      <t>Some areas are not covered. Asked CH to cover the exposed areas and send photos once done</t>
    </r>
    <r>
      <rPr>
        <sz val="9.9499999999999993"/>
        <color theme="1"/>
        <rFont val="Calibri"/>
      </rPr>
      <t xml:space="preserve">
 </t>
    </r>
  </si>
  <si>
    <t>ACT.186083</t>
  </si>
  <si>
    <t>ETW - Winter Earthworks Application JULY 2026 - Pro Land Matters (Mangawhai)</t>
  </si>
  <si>
    <t>REG.047179.01</t>
  </si>
  <si>
    <t>Director-General of Conservation</t>
  </si>
  <si>
    <t>ACT.185127</t>
  </si>
  <si>
    <t>ETW - Site visit - DOC (Waipoua)</t>
  </si>
  <si>
    <t>REG.047192.01</t>
  </si>
  <si>
    <t>Whangarei District Council - Water</t>
  </si>
  <si>
    <t>ACT.183171</t>
  </si>
  <si>
    <t>WAT - WUR Annual supply data - Whangarei District Council</t>
  </si>
  <si>
    <r>
      <rPr>
        <sz val="9.9499999999999993"/>
        <color theme="1"/>
        <rFont val="Calibri"/>
      </rPr>
      <t xml:space="preserve"> 
</t>
    </r>
    <r>
      <rPr>
        <sz val="10"/>
        <color rgb="FF000000"/>
        <rFont val="Arial"/>
      </rPr>
      <t> </t>
    </r>
    <r>
      <rPr>
        <sz val="9.9499999999999993"/>
        <color theme="1"/>
        <rFont val="Calibri"/>
      </rPr>
      <t xml:space="preserve">
</t>
    </r>
    <r>
      <rPr>
        <sz val="10"/>
        <color rgb="FF000000"/>
        <rFont val="Arial"/>
      </rPr>
      <t>Not all of the required data has been submitted.
Additional data has been requested from the consent holder.</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r>
      <rPr>
        <sz val="9.9499999999999993"/>
        <color theme="1"/>
        <rFont val="Calibri"/>
      </rPr>
      <t xml:space="preserve"> 
</t>
    </r>
    <r>
      <rPr>
        <sz val="10"/>
        <color rgb="FF000000"/>
        <rFont val="Arial"/>
      </rPr>
      <t>Static water level data not submitted for the period.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ACT.186462</t>
  </si>
  <si>
    <t>ETW - Supply CMP (Mako Civil)- Te Whatu Ora (Whangarei)</t>
  </si>
  <si>
    <t>ACT.186463</t>
  </si>
  <si>
    <t>ETW - Notification - Te Whatu Ora (Whangarei)</t>
  </si>
  <si>
    <t>ACT.186464</t>
  </si>
  <si>
    <t>ETW - Pre-start meeting - Te Whatu Ora (Whangarei)</t>
  </si>
  <si>
    <t>REG.047261.01</t>
  </si>
  <si>
    <t>ACT.186467</t>
  </si>
  <si>
    <t>ETW - Pre-Start - WDC (Whangarei Heads)</t>
  </si>
  <si>
    <t>REG.047383.01</t>
  </si>
  <si>
    <t>United Civil Construction Ltd</t>
  </si>
  <si>
    <t>ACT.185360</t>
  </si>
  <si>
    <t>WAT - Annual supply data WUR - United Civil Construction Ltd (Ruakaka)</t>
  </si>
  <si>
    <t>ACT.184661</t>
  </si>
  <si>
    <t>ETW - prestart meeting - Kaipara District Council (Whakapirau)</t>
  </si>
  <si>
    <r>
      <rPr>
        <sz val="9.9499999999999993"/>
        <color theme="1"/>
        <rFont val="Calibri"/>
      </rPr>
      <t xml:space="preserve"> 
</t>
    </r>
    <r>
      <rPr>
        <sz val="10"/>
        <color rgb="FF000000"/>
        <rFont val="Arial"/>
      </rPr>
      <t>All conditions required to be met prior to the installation of sediment controls and commencement of works have been satisfied</t>
    </r>
    <r>
      <rPr>
        <sz val="9.9499999999999993"/>
        <color theme="1"/>
        <rFont val="Calibri"/>
      </rPr>
      <t xml:space="preserve">
 </t>
    </r>
  </si>
  <si>
    <t>ACT.184668</t>
  </si>
  <si>
    <t>ETW - Supply Construction Mangagement Plan - Kaipara District Council (Whakapirau)</t>
  </si>
  <si>
    <r>
      <rPr>
        <sz val="9.9499999999999993"/>
        <color theme="1"/>
        <rFont val="Calibri"/>
      </rPr>
      <t xml:space="preserve"> 
</t>
    </r>
    <r>
      <rPr>
        <sz val="10"/>
        <color rgb="FF000000"/>
        <rFont val="Arial"/>
      </rPr>
      <t>Construction Management Plan (CMP) supplied. Monitoring of works will occur to ensure they are undertaken in accordance with the CMP.</t>
    </r>
    <r>
      <rPr>
        <sz val="9.9499999999999993"/>
        <color theme="1"/>
        <rFont val="Calibri"/>
      </rPr>
      <t xml:space="preserve">
 </t>
    </r>
  </si>
  <si>
    <t>ACT.185938</t>
  </si>
  <si>
    <t>ETW - Site visit - Newlove T E &amp; B J (Omamari)</t>
  </si>
  <si>
    <r>
      <rPr>
        <sz val="9.9499999999999993"/>
        <color theme="1"/>
        <rFont val="Calibri"/>
      </rPr>
      <t xml:space="preserve"> 
</t>
    </r>
    <r>
      <rPr>
        <sz val="10"/>
        <color rgb="FF000000"/>
        <rFont val="Arial"/>
      </rPr>
      <t>ESC not constructed as per GD05 or consent conditions.</t>
    </r>
    <r>
      <rPr>
        <sz val="9.9499999999999993"/>
        <color theme="1"/>
        <rFont val="Calibri"/>
      </rPr>
      <t xml:space="preserve">
</t>
    </r>
    <r>
      <rPr>
        <sz val="10"/>
        <color rgb="FF000000"/>
        <rFont val="Arial"/>
      </rPr>
      <t>Following up with consent holder.
Further investigation is being undertaken</t>
    </r>
    <r>
      <rPr>
        <sz val="9.9499999999999993"/>
        <color theme="1"/>
        <rFont val="Calibri"/>
      </rPr>
      <t xml:space="preserve">
 </t>
    </r>
  </si>
  <si>
    <t>REG.047399.01</t>
  </si>
  <si>
    <t>First Gas Limited</t>
  </si>
  <si>
    <t>ACT.186406</t>
  </si>
  <si>
    <t>REG.047404.01</t>
  </si>
  <si>
    <t>ACT.186843</t>
  </si>
  <si>
    <t>ETW - Pre-Start Meeting - Kiwirail Holdings Limited (Whangarei)</t>
  </si>
  <si>
    <t>REG.047410.01</t>
  </si>
  <si>
    <t>Whangarei District Council - Parks</t>
  </si>
  <si>
    <t>ACT.185251</t>
  </si>
  <si>
    <t>STR: Pre-Construction</t>
  </si>
  <si>
    <t>REG.047451.01</t>
  </si>
  <si>
    <t>Cook E H</t>
  </si>
  <si>
    <t>ACT.186979</t>
  </si>
  <si>
    <t>REG.047487.01</t>
  </si>
  <si>
    <t>Mark Sanders Trust</t>
  </si>
  <si>
    <t>ACT.186631</t>
  </si>
  <si>
    <t>ETW - Pre-Start Meeting - Mark Sanders Trust (Ngunguru)</t>
  </si>
  <si>
    <t>REG.200999.01.01</t>
  </si>
  <si>
    <t>FDE 7528 discharge farm dairy effluent at Towai</t>
  </si>
  <si>
    <t>ACT.177033</t>
  </si>
  <si>
    <t>FDE 7528 - Annual site visit - Rouse J M &amp; J A (Towai)</t>
  </si>
  <si>
    <r>
      <rPr>
        <sz val="9.9499999999999993"/>
        <color theme="1"/>
        <rFont val="Calibri"/>
      </rPr>
      <t xml:space="preserve"> 
</t>
    </r>
    <r>
      <rPr>
        <sz val="10"/>
        <color rgb="FF000000"/>
        <rFont val="Arial"/>
      </rPr>
      <t>No contingency storage. Wastewater from irrigation discharged overland. Follow up with Authorisation Holder.</t>
    </r>
    <r>
      <rPr>
        <sz val="9.9499999999999993"/>
        <color theme="1"/>
        <rFont val="Calibri"/>
      </rPr>
      <t xml:space="preserve">
 </t>
    </r>
  </si>
  <si>
    <t>REG.201681.01</t>
  </si>
  <si>
    <t>FDE 3310 Nitrogen fertiliser use at Parakao</t>
  </si>
  <si>
    <t>ACT.180448</t>
  </si>
  <si>
    <t>FDE 3310 - Annual supply data - D J &amp; T A Alison (Parakao)</t>
  </si>
  <si>
    <t>REG.201688.01</t>
  </si>
  <si>
    <t>FDE 8483 Nitrogen fertiliser use at Tangowahine</t>
  </si>
  <si>
    <t>ACT.187156</t>
  </si>
  <si>
    <t>FDE 8483 - Annual supply data - Anglesea Agriculture Limited (Tangowahine)</t>
  </si>
  <si>
    <t>REG.201696.01</t>
  </si>
  <si>
    <t>FDE 2515 Nitrogen fertiliser use at Purewa</t>
  </si>
  <si>
    <t>ACT.183564</t>
  </si>
  <si>
    <t>FDE 2515 - Annual supply data - Attwood Farms Limited (Purewa)</t>
  </si>
  <si>
    <t>REG.201697.01</t>
  </si>
  <si>
    <t>FDE 8244 Nitrogen fertiliser use at Waihue</t>
  </si>
  <si>
    <t>ACT.183566</t>
  </si>
  <si>
    <t>FDE 8244 - Annual supply data - Awahuri Contracting Limited (Waihue)</t>
  </si>
  <si>
    <t>REG.201709.01</t>
  </si>
  <si>
    <t>FDE 1916 Nitrogen fertiliser use at Whangarei</t>
  </si>
  <si>
    <t>ACT.180498</t>
  </si>
  <si>
    <t>FDE 1916 - Annual supply data - M G &amp; L S Babe (Whangarei)</t>
  </si>
  <si>
    <t>REG.201713.01</t>
  </si>
  <si>
    <t>FDE 1218 Nitrogen fertiliser use at Marohemo</t>
  </si>
  <si>
    <t>ACT.183568</t>
  </si>
  <si>
    <t>FDE 1218 - Annual supply data - Linton Park Farm Ltd (Marohemo)</t>
  </si>
  <si>
    <t>REG.201724.01</t>
  </si>
  <si>
    <t>FDE 8563 Nitrogen fertiliser use at Tangiteroria</t>
  </si>
  <si>
    <t>ACT.183726</t>
  </si>
  <si>
    <t>FDE 8563 - Annual supply data - GD Scott Family Trust (Tangiteroria)</t>
  </si>
  <si>
    <t>REG.201737.01</t>
  </si>
  <si>
    <t>FDE 342 Nitrogen fertiliser use at Kaitaia</t>
  </si>
  <si>
    <t>ACT.183739</t>
  </si>
  <si>
    <t>FDE 342 - Annual supply data - Switzer Farms Limited (Kaitaia)</t>
  </si>
  <si>
    <t>REG.201738.01</t>
  </si>
  <si>
    <t>FDE 8762 Nitrogen fertiliser use at at Turiwiri</t>
  </si>
  <si>
    <t>ACT.179788</t>
  </si>
  <si>
    <t>FDE 8762 -  Annual supply data - MD &amp; RM Farrand (Turiwiri)</t>
  </si>
  <si>
    <t>REG.201739.01</t>
  </si>
  <si>
    <t>FDE 8673 Nitrogen fertiliser use at Arapohue</t>
  </si>
  <si>
    <t>ACT.183746</t>
  </si>
  <si>
    <t>FDE 8673 - Annual supply data - Fisher &amp; Ralph (Arapohue)</t>
  </si>
  <si>
    <t>REG.201740.01</t>
  </si>
  <si>
    <t>FDE 8144 Nitrogen fertiliser use at Mt Wesley</t>
  </si>
  <si>
    <t>ACT.180513</t>
  </si>
  <si>
    <t>FDE 8144 - Annual supply data - CJ &amp; WJ Schick (Mt Wesley)</t>
  </si>
  <si>
    <t>REG.201741.01</t>
  </si>
  <si>
    <t>FDE 828 Nitrogen fertiliser use at Kaikohe</t>
  </si>
  <si>
    <t>ACT.183753</t>
  </si>
  <si>
    <t>FDE 828 - Annual supply data - Jooste Limited (Kaikohe)</t>
  </si>
  <si>
    <t>REG.201746.01</t>
  </si>
  <si>
    <t>FDE 1315 Nitrogen fertiliser use at Maungaturoto</t>
  </si>
  <si>
    <t>ACT.183754</t>
  </si>
  <si>
    <t>FDE 1315 - Annual supply data - Wharepuke Property Limited (Maungaturoto)</t>
  </si>
  <si>
    <t>REG.201747.01</t>
  </si>
  <si>
    <t>FDE 833 Nitrogen fertiliser use at Kaikohe</t>
  </si>
  <si>
    <t>ACT.183758</t>
  </si>
  <si>
    <t>FDE 833 - Annual supply data - B C N Rood (Kaikohe)</t>
  </si>
  <si>
    <t>REG.201748.01</t>
  </si>
  <si>
    <t>FDE 7465 Nitrogen fertiliser use at Towai</t>
  </si>
  <si>
    <t>ACT.179289</t>
  </si>
  <si>
    <t>FDE 7465 - Annual supply data - L R &amp; S A Vickers (Towai)</t>
  </si>
  <si>
    <t>REG.201752.01</t>
  </si>
  <si>
    <t>FDE 8330 Nitrogen fertiliser use at Mamaranui</t>
  </si>
  <si>
    <t>ACT.179443</t>
  </si>
  <si>
    <t>FDE 8330 - Annual supply data - Greensmith Farming Limited (Mamaranui)</t>
  </si>
  <si>
    <t>REG.201754.01</t>
  </si>
  <si>
    <t>FDE 8806 Nitrogen fertiliser use at Tikinui</t>
  </si>
  <si>
    <t>ACT.186627</t>
  </si>
  <si>
    <t>FDE 8806 - Annual supply data - Greensmith Farming Limited (Tikinui)</t>
  </si>
  <si>
    <t>REG.201757.01</t>
  </si>
  <si>
    <t>FDE 1134 Nitrogen fertiliser use at Maungaturoto</t>
  </si>
  <si>
    <t>ACT.179874</t>
  </si>
  <si>
    <t>FDE 1134 - Annual supply data - Thornton Farms (2001) Limited (Maungaturoto)</t>
  </si>
  <si>
    <t>REG.201758.01</t>
  </si>
  <si>
    <t>FDE 1102 Nitrogen fertiliser use at Maungaturoto</t>
  </si>
  <si>
    <t>ACT.179811</t>
  </si>
  <si>
    <t>FDE 1102 - Annual supply data - Paton B J &amp; Musgrave B J (Maungaturoto)</t>
  </si>
  <si>
    <t>REG.201761.01</t>
  </si>
  <si>
    <t>FDE 8012 Nitrogen fertiliser use at Te Kopuru</t>
  </si>
  <si>
    <t>ACT.183770</t>
  </si>
  <si>
    <t>FDE 8012 - Annual supply data - Clanrye Trust (Te Kopuru)</t>
  </si>
  <si>
    <t>REG.201765.01</t>
  </si>
  <si>
    <t>FDE 457 Nitrogen fertiliser use at Kaeo</t>
  </si>
  <si>
    <t>ACT.184005</t>
  </si>
  <si>
    <t>FDE 457 - Annual data supply - Orcada (2011) Limited (Kaeo)</t>
  </si>
  <si>
    <t>REG.201766.01</t>
  </si>
  <si>
    <t>FDE 4418 Nitrogen fertiliser use at Ruawai</t>
  </si>
  <si>
    <t>ACT.184019</t>
  </si>
  <si>
    <t>FDE 4418 - Annual supply data - Sanford Family Trust (Ruawai)</t>
  </si>
  <si>
    <t>REG.201770.01</t>
  </si>
  <si>
    <t>FDE 1325 Nitrogen fertiliser use at Huarau</t>
  </si>
  <si>
    <t>ACT.184021</t>
  </si>
  <si>
    <t>FDE 1325 - Annual supply data - Godzone Partnership (Maungaturoto)</t>
  </si>
  <si>
    <t>REG.201771.01</t>
  </si>
  <si>
    <t>FDE 850 Nitrogen fertiliser use at Awarua</t>
  </si>
  <si>
    <t>ACT.179760</t>
  </si>
  <si>
    <t>FDE 850 - Annual supply data - Mid North Farms Limited (Awarua)</t>
  </si>
  <si>
    <t>REG.201773.01</t>
  </si>
  <si>
    <t>FDE 1939 Nitrogen fertiliser use at Waiotira</t>
  </si>
  <si>
    <t>ACT.184022</t>
  </si>
  <si>
    <t>FDE 1939 - Annual supply data - K R &amp; B A Woolhouse (Waiotira)</t>
  </si>
  <si>
    <t>REG.201774.01</t>
  </si>
  <si>
    <t>FDE 2761 Nitrogen fertiliser use at Mata</t>
  </si>
  <si>
    <t>ACT.184025</t>
  </si>
  <si>
    <t>FDE 2761 - Annual supply data - R and D Came Trust (Mata)</t>
  </si>
  <si>
    <t>REG.201779.01</t>
  </si>
  <si>
    <t>FDE 4442 Nitrogen fertiliser use at Rehia</t>
  </si>
  <si>
    <t>ACT.180360</t>
  </si>
  <si>
    <t>FDE 4442 - Annual supply date - Bickers D C &amp; A M (Rehia)</t>
  </si>
  <si>
    <t>REG.201780.01</t>
  </si>
  <si>
    <t>FDE 4101 Nitrogen fertiliser use at Matakohe</t>
  </si>
  <si>
    <t>ACT.184034</t>
  </si>
  <si>
    <t>FDE 4101 - Annual supply data - Wech J W &amp; H M (Matakohe)</t>
  </si>
  <si>
    <t>REG.201781.01</t>
  </si>
  <si>
    <t>FDE 8657 Nitrogen fertiliser use at Arapohue</t>
  </si>
  <si>
    <t>ACT.184036</t>
  </si>
  <si>
    <t>FDE 8657 - Annual supply data - Rangeview 2021 Limited (Arapohue)</t>
  </si>
  <si>
    <t>REG.201782.01</t>
  </si>
  <si>
    <t>FDE 4325 Nitrogen fertiliser use at Ruawai</t>
  </si>
  <si>
    <t>ACT.183736</t>
  </si>
  <si>
    <t>FDE 4325 - Annual data supply - G S Dairy Co Limited (Ruawai)</t>
  </si>
  <si>
    <t>REG.201785.01</t>
  </si>
  <si>
    <t>FDE 5717 Nitrogen fertiliser use at Kaiwaka</t>
  </si>
  <si>
    <t>ACT.179805</t>
  </si>
  <si>
    <t>FDE 5717 - Annual supply data - Mt Moriah Jerseys Ltd (Kaiwaka)</t>
  </si>
  <si>
    <t>REG.201786.01</t>
  </si>
  <si>
    <t>FDE 1526 Nitrogen fertiliser use at Taipuha</t>
  </si>
  <si>
    <t>ACT.179748</t>
  </si>
  <si>
    <t>FDE 1526 - Annual supply data - Thronton PT &amp; DM (Taipuha)</t>
  </si>
  <si>
    <t>REG.201787.01</t>
  </si>
  <si>
    <t>FDE 3026 Nitrogen fertiliser use at Kokopu</t>
  </si>
  <si>
    <t>ACT.180300</t>
  </si>
  <si>
    <t>FDE 3026 - Annual supply data - Lewis N (Kokopu)</t>
  </si>
  <si>
    <t>REG.201788.01</t>
  </si>
  <si>
    <t>FDE 448 Nitrogen fertiliser use at Kaeo</t>
  </si>
  <si>
    <t>ACT.179767</t>
  </si>
  <si>
    <t>FDE 448 - Annual supply data - Bramley LM &amp; CA (Kaeo)</t>
  </si>
  <si>
    <t>REG.201797.01</t>
  </si>
  <si>
    <t>FDE 461 Nitrogen fertiliser use at Kaeo</t>
  </si>
  <si>
    <t>ACT.183760</t>
  </si>
  <si>
    <t>FDE 461 - Annual supply data - M J &amp; M E Pepper (Kaeo)</t>
  </si>
  <si>
    <t>REG.201798.01</t>
  </si>
  <si>
    <t>FDE 7063 Nitrogen fertiliser use at Kauri</t>
  </si>
  <si>
    <t>ACT.183762</t>
  </si>
  <si>
    <t>FDE 7063 - Annual supply data - Fonterra Ltd (Kauri)</t>
  </si>
  <si>
    <t>REG.201818.01</t>
  </si>
  <si>
    <t>FDE 8296 Nitrogen fertiliser use at Mamaranui</t>
  </si>
  <si>
    <t>ACT.184030</t>
  </si>
  <si>
    <t>FDE 8296 - Annual supply data - Wyatt B A &amp; E M (Mamaranui)</t>
  </si>
  <si>
    <t>REG.201820.01</t>
  </si>
  <si>
    <t>FDE 8743 Nitrogen fertiliser use at Dargaville</t>
  </si>
  <si>
    <t>ACT.184033</t>
  </si>
  <si>
    <t>FDE 8743 - Annual supply data - D Bellamy Family Trust (Dargaville)</t>
  </si>
  <si>
    <t>REG.201823.01</t>
  </si>
  <si>
    <t>FDE 8426 Nitrogen fertiliser use at Tutamoe</t>
  </si>
  <si>
    <t>ACT.180468</t>
  </si>
  <si>
    <t>FDE 8426 - Annual supply data - G N &amp; A J Partnership (Tutamoe)</t>
  </si>
  <si>
    <t>REG.201830.01</t>
  </si>
  <si>
    <t>FDE 2319 Nitrogen fertiliser use at Whakapara</t>
  </si>
  <si>
    <t>ACT.179807</t>
  </si>
  <si>
    <t>FDE 2319 - Annual supply data - Brown S E (Whakapara)</t>
  </si>
  <si>
    <t>REG.201831.01</t>
  </si>
  <si>
    <t>FDE 521 Nitrogen fertiliser use at Kerikeri</t>
  </si>
  <si>
    <t>ACT.184146</t>
  </si>
  <si>
    <t>FDE 521 - Annual supply data - F G T Farms Limited (Kerikeri)</t>
  </si>
  <si>
    <t>REG.201835.01</t>
  </si>
  <si>
    <t>FDE 8750 Nitrogen fertiliser use at Turiwiri</t>
  </si>
  <si>
    <t>ACT.176310</t>
  </si>
  <si>
    <t>FDE 8750 - Annual supply data - Blitvic I N (Turiwiri)</t>
  </si>
  <si>
    <t>REG.201841.01</t>
  </si>
  <si>
    <t>FDE 8364 Nitrogen fertiliser use at Parore</t>
  </si>
  <si>
    <t>ACT.179819</t>
  </si>
  <si>
    <t>FDE 8364 - Annual supply data - Bryant-Fischer Family Trust (Parore)</t>
  </si>
  <si>
    <t>REG.201845.01</t>
  </si>
  <si>
    <t>FDE 4037 Nitrogen fertiliser use at Matakohe</t>
  </si>
  <si>
    <t>ACT.184143</t>
  </si>
  <si>
    <t>FDE 4037 - Annual supply data - Brynmenin Partnership (Matakohe)</t>
  </si>
  <si>
    <t>REG.201848.01</t>
  </si>
  <si>
    <t>FDE 2030 Nitrogen fertiliser use at Pataua South</t>
  </si>
  <si>
    <t>ACT.176322</t>
  </si>
  <si>
    <t>FDE 2030 - Annual supply data - C H &amp; D C Lammers Family Trust (Pataua South)</t>
  </si>
  <si>
    <t>REG.201849.01</t>
  </si>
  <si>
    <t>FDE 8684 Nitrogen fertiliser use at Dargaville</t>
  </si>
  <si>
    <t>ACT.179645</t>
  </si>
  <si>
    <t>FDE 8684 - Annual supply data - Baker JN &amp; A (Dargaville)</t>
  </si>
  <si>
    <t>REG.201851.01</t>
  </si>
  <si>
    <t>FDE 2525 Nitrogen fertiliser use at Mangapai</t>
  </si>
  <si>
    <t>ACT.184147</t>
  </si>
  <si>
    <t>FDE 2525 - Annual supply data - Jones (Mangapai)</t>
  </si>
  <si>
    <t>REG.201854.01</t>
  </si>
  <si>
    <t>FDE 285 Nitrogen fertiliser use at Oruaiti</t>
  </si>
  <si>
    <t>ACT.180507</t>
  </si>
  <si>
    <t>FDE 285 - Annual supply data - Foster &amp; Maddren (Oruaiti)</t>
  </si>
  <si>
    <t>REG.201858.01</t>
  </si>
  <si>
    <t>FDE 607 Nitrogen fertiliser use at Kohukohu</t>
  </si>
  <si>
    <t>ACT.179763</t>
  </si>
  <si>
    <t>FDE 607 - Annual supply data - Bawden J (Kohukohu)</t>
  </si>
  <si>
    <t>REG.201860.01</t>
  </si>
  <si>
    <t>FDE 547 Nitrogen fertiliser use at Okaihau</t>
  </si>
  <si>
    <t>ACT.184160</t>
  </si>
  <si>
    <t>FDE 547 - Annual supply data - Candy (Okaihau)</t>
  </si>
  <si>
    <t>REG.201862.01</t>
  </si>
  <si>
    <t>FDE 8018 Nitrogen fertiliser use at Repia</t>
  </si>
  <si>
    <t>ACT.184161</t>
  </si>
  <si>
    <t>FDE 8018 - Annual supply data - West Wind Farms Limited (Repia)</t>
  </si>
  <si>
    <t>REG.201863.01</t>
  </si>
  <si>
    <t>FDE 2744 Nitrogen fertiliser use at Mata</t>
  </si>
  <si>
    <t>ACT.184164</t>
  </si>
  <si>
    <t>FDE 2744 - Annual supply data - R J &amp; A M Carswell Limited (Mata)</t>
  </si>
  <si>
    <t>REG.201864.01</t>
  </si>
  <si>
    <t>FDE 4138 Nitrogen fertiliser use at Matakohe</t>
  </si>
  <si>
    <t>ACT.184162</t>
  </si>
  <si>
    <t>FDE 4138 - Annual supply data - CN &amp; PM Sidwell Limited (Matakohe)</t>
  </si>
  <si>
    <t>REG.201865.01</t>
  </si>
  <si>
    <t>FDE 4216 Nitrogen fertiliser use at Ruawai</t>
  </si>
  <si>
    <t>ACT.171123</t>
  </si>
  <si>
    <t>FDE 4216 - Annual supply data - P R Gatehouse Limited (Ruawai)</t>
  </si>
  <si>
    <t>ACT.186265</t>
  </si>
  <si>
    <t>REG.201872.01</t>
  </si>
  <si>
    <t>FDE 3420 Nitrogen fertiliser use at Titoki</t>
  </si>
  <si>
    <t>ACT.180567</t>
  </si>
  <si>
    <t>FDE 3420 - Annual suplpy data - P &amp; C Noakes Family Trust (Titoki)</t>
  </si>
  <si>
    <t>REG.201877.01</t>
  </si>
  <si>
    <t>FDE 4150 - Nitrogen fertiliser use at Waimate North</t>
  </si>
  <si>
    <t>ACT.184175</t>
  </si>
  <si>
    <t>FDE 4150 - Annual supply data - Matt Elphick Family Trust, Elphick (Parahi)</t>
  </si>
  <si>
    <t>REG.201884.01</t>
  </si>
  <si>
    <t>FDE 1114 Nitrogen fertiliser use at Brynderwyn</t>
  </si>
  <si>
    <t>ACT.184182</t>
  </si>
  <si>
    <t>FDE 1114 - Annual supply data - Cullen S R &amp; N L (Brynderwyn)</t>
  </si>
  <si>
    <t>REG.201888.01</t>
  </si>
  <si>
    <t>FDE 3715 Nitrogen fertiliser use at Maungakaramea</t>
  </si>
  <si>
    <t>ACT.184187</t>
  </si>
  <si>
    <t>FDE 3715 - Annual supply data - Carman N J &amp; R D (Maungakaramea)</t>
  </si>
  <si>
    <t>REG.201889.01</t>
  </si>
  <si>
    <t>FDE 7332 Nitrogen fertiliser use at Hikurangi</t>
  </si>
  <si>
    <t>ACT.180489</t>
  </si>
  <si>
    <t>FDE 7332 - Annual supply data - Imeson Family Trust (Hikurangi)</t>
  </si>
  <si>
    <t>REG.201893.01</t>
  </si>
  <si>
    <t>FDE 1917 Nitrogen fertiliser use at Waikiekie</t>
  </si>
  <si>
    <t>ACT.184197</t>
  </si>
  <si>
    <t>FDE 1917 - Annual supply data - Totara Creek Limited (Waikiekie)</t>
  </si>
  <si>
    <t>REG.201897.01</t>
  </si>
  <si>
    <t>FDE 3047 Nitrogen fertiliser use at Kokopu</t>
  </si>
  <si>
    <t>ACT.184200</t>
  </si>
  <si>
    <t>FDE 3047 - Annual supply data - Chestnut K J &amp; M J (Kokopu)</t>
  </si>
  <si>
    <t>REG.201899.01</t>
  </si>
  <si>
    <t>FDE 8588 Nitrogen fertiliser use at Omana</t>
  </si>
  <si>
    <t>ACT.184202</t>
  </si>
  <si>
    <t>FDE 8588 - Annual supply data - CJR Farms Limited (Omana)</t>
  </si>
  <si>
    <t>REG.201900.01</t>
  </si>
  <si>
    <t>FDE 3321 Nitrogen fertiliser use at Parakao</t>
  </si>
  <si>
    <t>ACT.180431</t>
  </si>
  <si>
    <t>FDE 3321 - Annual supply data - Leeuwenberg (Parakao)</t>
  </si>
  <si>
    <t>REG.201901.01</t>
  </si>
  <si>
    <t>FDE 527 Nitrogen fertiliser use at Kerikeri</t>
  </si>
  <si>
    <t>ACT.186274</t>
  </si>
  <si>
    <t>FDE 527 - Annual supply data - Clark H C &amp; Kearney A J &amp; S G (Kerikeri)</t>
  </si>
  <si>
    <t>REG.201902.01</t>
  </si>
  <si>
    <t>FDE 3404 Nitrogen fertiliser use at Poroti</t>
  </si>
  <si>
    <t>ACT.180429</t>
  </si>
  <si>
    <t>FDE 3404 - Annual supply data - Leeuwenberg (Poroti)</t>
  </si>
  <si>
    <t>REG.201903.01</t>
  </si>
  <si>
    <t>FDE 1002 Nitrogen fertiliser use at Kaiwaka</t>
  </si>
  <si>
    <t>ACT.179792</t>
  </si>
  <si>
    <t>FDE 1002 - Annual supply data - Colgan Farms Limited (Kaiwaka)</t>
  </si>
  <si>
    <t>REG.201905.01</t>
  </si>
  <si>
    <t>FDE 1705 Nitrogen fertiliser use at Waipu</t>
  </si>
  <si>
    <t>ACT.184203</t>
  </si>
  <si>
    <t>FDE 1705 - Annual supply data - Couper &amp; Couper Limited (Waipu)</t>
  </si>
  <si>
    <t>REG.201906.01</t>
  </si>
  <si>
    <t>FDE 8510 Nitrogen fertiliser use at Ruawai</t>
  </si>
  <si>
    <t>ACT.184204</t>
  </si>
  <si>
    <t>FDE 8510 - Annual supply data - Crawford D I &amp; B J (Ruawai)</t>
  </si>
  <si>
    <t>REG.201911.01</t>
  </si>
  <si>
    <t>FDE 8252 Nitrogen fertiliser use at Waihue</t>
  </si>
  <si>
    <t>ACT.184262</t>
  </si>
  <si>
    <t>FDE 8252 - Annual supply data - Pierce (Waihue)</t>
  </si>
  <si>
    <t>REG.201912.01</t>
  </si>
  <si>
    <t>FDE 4414 Nitrogen fertiliser use at Ruawai</t>
  </si>
  <si>
    <t>ACT.180443</t>
  </si>
  <si>
    <t>FDE 4414 - Annual supply data - Crosbie B D &amp; P M (Ruawai)</t>
  </si>
  <si>
    <t>REG.201914.01</t>
  </si>
  <si>
    <t>FDE 1620 Nitrogen fertiliser use at Waipu</t>
  </si>
  <si>
    <t>ACT.184265</t>
  </si>
  <si>
    <t>FDE 1620 - Annual supply data - L K B Trust (Waipu)</t>
  </si>
  <si>
    <t>REG.201915.01</t>
  </si>
  <si>
    <t>FDE 3518 Nitrogen fertiliser use at Poroti</t>
  </si>
  <si>
    <t>ACT.184266</t>
  </si>
  <si>
    <t>FDE 3518 - Annual supply data - PR White Limited (Poroti)</t>
  </si>
  <si>
    <t>REG.201917.01</t>
  </si>
  <si>
    <t>FDE 8024 Nitrogen fertiliser use at Te Maire</t>
  </si>
  <si>
    <t>ACT.179749</t>
  </si>
  <si>
    <t>FDE 8024 - Annual supply data - Taylor (Te Maire)</t>
  </si>
  <si>
    <t>REG.201924.01</t>
  </si>
  <si>
    <t>FDE 8278 Nitrogen fertiliser use at Waihue</t>
  </si>
  <si>
    <t>ACT.184273</t>
  </si>
  <si>
    <t>FDE 8278 - Annual supply data - Totara Dale Farm Limited (Waihue)</t>
  </si>
  <si>
    <t>REG.201935.01</t>
  </si>
  <si>
    <t>FDE 961 Nitrogen fertiliser use at Kawakawa</t>
  </si>
  <si>
    <t>ACT.179531</t>
  </si>
  <si>
    <t>FDE 961 - Annual supply data - Doevendans J &amp; S M (Kawakawa)</t>
  </si>
  <si>
    <t>REG.201952.01</t>
  </si>
  <si>
    <t>FDE 3407 Nitrogen fertiliser use at Kokopu</t>
  </si>
  <si>
    <t>ACT.179648</t>
  </si>
  <si>
    <t>FDE 3407 - Annual supply data - K R &amp; P R Edwards Ltd (Kokopu)</t>
  </si>
  <si>
    <t>REG.201958.01</t>
  </si>
  <si>
    <t>FDE 775 Nitrogen fertiliser use at Whirinaki</t>
  </si>
  <si>
    <t>ACT.184343</t>
  </si>
  <si>
    <t>FDE 775 - Annual supply data - Fife K J &amp; V A (Whirinaki)</t>
  </si>
  <si>
    <t>REG.201959.01</t>
  </si>
  <si>
    <t>FDE 3854 Nitrogen fertiliser use at Matarau</t>
  </si>
  <si>
    <t>ACT.184344</t>
  </si>
  <si>
    <t>FDE 3854 - Annual supply data - A &amp; R Finlayson Ltd (Matarau)</t>
  </si>
  <si>
    <t>REG.201971.01</t>
  </si>
  <si>
    <t>FDE 1529 Nitrogen fertiliser use at Maungaturoto</t>
  </si>
  <si>
    <t>ACT.180190</t>
  </si>
  <si>
    <t>FDE 1529 - Annual supply data - Ford M N &amp; J M (Maungaturoto)</t>
  </si>
  <si>
    <t>REG.201979.01</t>
  </si>
  <si>
    <t>FDE 2815 Nitrogen fertiliser use at Ruakaka</t>
  </si>
  <si>
    <t>ACT.186366</t>
  </si>
  <si>
    <t>FDE 2815 - Annual supply data - Gillingham M A &amp; R (Ruakaka)</t>
  </si>
  <si>
    <t>REG.202003.01</t>
  </si>
  <si>
    <t>FDE 7398 Nitrogen fertiliser use at Hikurangi</t>
  </si>
  <si>
    <t>ACT.179787</t>
  </si>
  <si>
    <t>FDE 7398 - Annual supply data - Waiotu Farms Limited (Hikurangi)</t>
  </si>
  <si>
    <t>REG.202012.01</t>
  </si>
  <si>
    <t>FDE 102 Nitrogen fertiliser use at Awanui</t>
  </si>
  <si>
    <t>ACT.184563</t>
  </si>
  <si>
    <t>FDE 102 - Annual supply data - Gray D I &amp; H M (Awanui)</t>
  </si>
  <si>
    <t>REG.202021.01</t>
  </si>
  <si>
    <t>FDE 8808 Nitrogen fertiliser use at Tikinui</t>
  </si>
  <si>
    <t>ACT.179754</t>
  </si>
  <si>
    <t>FDE 8808 - Annual supply data - Gubb Farms Limited (Tikinui)</t>
  </si>
  <si>
    <t>REG.202034.01</t>
  </si>
  <si>
    <t>FDE 1533 Nitrogen fertiliser use at Taipuha</t>
  </si>
  <si>
    <t>ACT.180488</t>
  </si>
  <si>
    <t>FDE 1533 - Annual supply data - Hales G G &amp; J (Taipuha)</t>
  </si>
  <si>
    <t>REG.202036.01</t>
  </si>
  <si>
    <t>FDE 8174 Nitrogen fertiliser use at Dargaville</t>
  </si>
  <si>
    <t>ACT.184577</t>
  </si>
  <si>
    <t>FDE 8174 - Annual supply data - Harding &amp; Smart Family Trust (Dargaville)</t>
  </si>
  <si>
    <t>REG.202042.01</t>
  </si>
  <si>
    <t>FDE 1504 Nitrogen fertiliser use at Paparoa</t>
  </si>
  <si>
    <t>ACT.179758</t>
  </si>
  <si>
    <t>FDE 1504 - Annual supply data - D H Hartles Family Trust (Paparoa)</t>
  </si>
  <si>
    <t>REG.202044.01</t>
  </si>
  <si>
    <t>FDE 3512 Nitrogen fertiliser use at Poroti</t>
  </si>
  <si>
    <t>ACT.179741</t>
  </si>
  <si>
    <t>FDE 3512 - Annual supply data - Imeson (Poroti)</t>
  </si>
  <si>
    <t>REG.202045.01</t>
  </si>
  <si>
    <t>FDE 1935 Nitrogen fertiliser use at Waiotira</t>
  </si>
  <si>
    <t>ACT.184742</t>
  </si>
  <si>
    <t>FDE 1935 - Annual supply data - Skelton (Waiotira)</t>
  </si>
  <si>
    <t>REG.202047.01</t>
  </si>
  <si>
    <t>FDE 8104 Nitrogen fertiliser use at Te Kopuru</t>
  </si>
  <si>
    <t>ACT.179816</t>
  </si>
  <si>
    <t>FDE 8104 - Annual supply data - A &amp; N Harvey Family Trust (Te Kopuru)</t>
  </si>
  <si>
    <t>REG.202050.01</t>
  </si>
  <si>
    <t>FDE 3753 Nitrogen fertiliser use at Maungakaramea</t>
  </si>
  <si>
    <t>ACT.184747</t>
  </si>
  <si>
    <t>FDE 3753 - Annual supply data - Heappey R T (Maungakaramea)</t>
  </si>
  <si>
    <t>REG.202059.01</t>
  </si>
  <si>
    <t>FDE 1804 Nitrogen fertiliser use at Waipu</t>
  </si>
  <si>
    <t>ACT.179737</t>
  </si>
  <si>
    <t>FDE 1804 - Annual supply data - Abercrombie S R &amp; M O (Waipu)</t>
  </si>
  <si>
    <t>REG.202063.01</t>
  </si>
  <si>
    <t>FDE 3743 Nitrogen fertiliser use at Maungakaramea</t>
  </si>
  <si>
    <t>ACT.184754</t>
  </si>
  <si>
    <t>FDE 3743 - Annual supply data - Ahrens A T J (Maungakaramea)</t>
  </si>
  <si>
    <t>REG.202070.01</t>
  </si>
  <si>
    <t>FDE 8524 Nitrogen fertiliser use at Kirikopuni Valley</t>
  </si>
  <si>
    <t>ACT.184790</t>
  </si>
  <si>
    <t>FDE 8524 - Annual supply data - Anglesea Agriculture Limited (Kirikopuni Valley)</t>
  </si>
  <si>
    <t>REG.202071.01</t>
  </si>
  <si>
    <t>FDE 8089 Nitrogen fertiliser use at Redhill</t>
  </si>
  <si>
    <t>ACT.184791</t>
  </si>
  <si>
    <t>FDE 8089 - Annual supply data - Antonio T M &amp; R A (Redhill)</t>
  </si>
  <si>
    <t>REG.202072.01</t>
  </si>
  <si>
    <t>FDE 8789 Nitrogen fertiliser use at Tikinui</t>
  </si>
  <si>
    <t>ACT.179646</t>
  </si>
  <si>
    <t>FDE 8789 - Annual supply data - Baker J N &amp; A (Tikinui)</t>
  </si>
  <si>
    <t>REG.202102.01</t>
  </si>
  <si>
    <t>FDE 7086 Nitrogen fertiliser use at Riponui</t>
  </si>
  <si>
    <t>ACT.184794</t>
  </si>
  <si>
    <t>FDE 7086 - Annual data supply - King D B (Riponui)</t>
  </si>
  <si>
    <t>REG.202314.01</t>
  </si>
  <si>
    <t>FDE 506 Nitrogen fertiliser use at Waipapa</t>
  </si>
  <si>
    <t>ACT.178792</t>
  </si>
  <si>
    <t>FDE 506 - Annual supply data - Zivkovich A J (Waipapa)</t>
  </si>
  <si>
    <t>REG.202335.01</t>
  </si>
  <si>
    <t>FDE 494 Nitrogen fertiliser use at Kerikeri</t>
  </si>
  <si>
    <t>ACT.184874</t>
  </si>
  <si>
    <t>FDE 494 - Annual supply data - Koropewa Farm Ltd (Kerikeri)</t>
  </si>
  <si>
    <t>REG.202336.01</t>
  </si>
  <si>
    <t>FDE 493 Nitrogen fertiliser use at Kerikeri</t>
  </si>
  <si>
    <t>ACT.179782</t>
  </si>
  <si>
    <t>FDE 493 - Annual supply data - Puketi Ridge Ltd (Kerikeri)</t>
  </si>
  <si>
    <t>REG.202340.01</t>
  </si>
  <si>
    <t>FDE 459 Nitrogen fertiliser use at Kaeo</t>
  </si>
  <si>
    <t>ACT.186368</t>
  </si>
  <si>
    <t>FDE 459 - Annual supply data - Mid North Farms Ltd (Kaeo)</t>
  </si>
  <si>
    <t>REG.202343.01</t>
  </si>
  <si>
    <t>FDE 1631 Nitrogen fertiliser use at Waipu</t>
  </si>
  <si>
    <t>ACT.180508</t>
  </si>
  <si>
    <t>FDE 1631 - Annual supply data - Urlich Farm Trust (Waipu)</t>
  </si>
  <si>
    <t>REG.202344.01</t>
  </si>
  <si>
    <t>FDE 7046 Nitrogen fertiliser use at Hikurangi</t>
  </si>
  <si>
    <t>ACT.180490</t>
  </si>
  <si>
    <t>FDE 7046 - Annual supply data - Todd &amp; Natasha Imeson Family Trust (Hikurangi)</t>
  </si>
  <si>
    <t>ACT.186921</t>
  </si>
  <si>
    <t>REG.202351.01</t>
  </si>
  <si>
    <t>FDE 340 Nitrogen fertiliser use at Kaitaia</t>
  </si>
  <si>
    <t>ACT.179647</t>
  </si>
  <si>
    <t>FDE 340 - Annual supply data - Senn VG &amp; KJ (Kaitaia)</t>
  </si>
  <si>
    <t>REG.202352.01</t>
  </si>
  <si>
    <t>FDE 406 Nitrogen fertiliser use at Oruaiti</t>
  </si>
  <si>
    <t>ACT.180503</t>
  </si>
  <si>
    <t>FDE 406 - Annual supply data - Scott Hills Trust (Oruaiti)</t>
  </si>
  <si>
    <t>REG.202353.01</t>
  </si>
  <si>
    <t>FDE 7367 Nitrogen fertiliser use at Whakapara</t>
  </si>
  <si>
    <t>ACT.184878</t>
  </si>
  <si>
    <t>FDE 7367 - Annual supply data - Stephen Brown Trust (Whakapara)</t>
  </si>
  <si>
    <t>REG.202358.01</t>
  </si>
  <si>
    <t>FDE 3048 Nitrogen fertiliser use at Maungatapere</t>
  </si>
  <si>
    <t>ACT.184881</t>
  </si>
  <si>
    <t>FDE 3048 - Annual supply data - Nutmeg Trust (Maungatapere)</t>
  </si>
  <si>
    <t>REG.202361.01</t>
  </si>
  <si>
    <t>FDE 1502 Nitrogen fertiliser use at Mareretu</t>
  </si>
  <si>
    <t>ACT.180517</t>
  </si>
  <si>
    <t>FDE 1502 - Annual supply data - Kahanui Farms Limited (Mareretu)</t>
  </si>
  <si>
    <t>REG.202362.01</t>
  </si>
  <si>
    <t>FDE 605 Nitrogen fertiliser use at Kohukohu</t>
  </si>
  <si>
    <t>ACT.184914</t>
  </si>
  <si>
    <t>FDE 605 - Annual site visit - Wallace (Kohukohu)</t>
  </si>
  <si>
    <t>REG.202363.01</t>
  </si>
  <si>
    <t>FDE 7004 Nitrogen fertiliser use at Otakairangi</t>
  </si>
  <si>
    <t>ACT.180299</t>
  </si>
  <si>
    <t>FDE 7004 - Annual supply data - Konings (Otakairangi)</t>
  </si>
  <si>
    <t>REG.202367.01</t>
  </si>
  <si>
    <t>FDE 229 Nitrogen fertiliser use at Pekerau</t>
  </si>
  <si>
    <t>ACT.184917</t>
  </si>
  <si>
    <t>FDE 229 - Annual supply data - Jurlina (Pekerau)</t>
  </si>
  <si>
    <t>REG.202369.01</t>
  </si>
  <si>
    <t>FDE 2760 Nitrogen fertiliser use at Mata</t>
  </si>
  <si>
    <t>ACT.184919</t>
  </si>
  <si>
    <t>FDE 2760 - Annual supply data - J R &amp; P V Halse Limited (Mata)</t>
  </si>
  <si>
    <t>REG.202370.01</t>
  </si>
  <si>
    <t>FDE 1422 Nitrogen fertiliser use at Ararua</t>
  </si>
  <si>
    <t>ACT.184920</t>
  </si>
  <si>
    <t>FDE 1422 - Annual supply data - Kowkop Farms Limited (Ararua)</t>
  </si>
  <si>
    <t>REG.202384.01</t>
  </si>
  <si>
    <t>FDE 1930 Nitrogen fertiliser use at Tauraroa</t>
  </si>
  <si>
    <t>ACT.185026</t>
  </si>
  <si>
    <t>FDE 1930 - Annual supply data - McCullough Homestead Limited (Tauraroa)</t>
  </si>
  <si>
    <t>REG.202398.01</t>
  </si>
  <si>
    <t>FDE 4428 Nitrogen fertiliser use at Ruawai</t>
  </si>
  <si>
    <t>ACT.180496</t>
  </si>
  <si>
    <t>FDE 4428 - Annual supply data - Ramsey &amp; Sons Limited (Ruawai)</t>
  </si>
  <si>
    <t>REG.202399.01</t>
  </si>
  <si>
    <t>FDE 546 Nitrogen fertiliser use at Okaihau</t>
  </si>
  <si>
    <t>ACT.179797</t>
  </si>
  <si>
    <t>FDE 546 - Annual supply data - Pendlewood Farms Limited</t>
  </si>
  <si>
    <t>REG.202401.01</t>
  </si>
  <si>
    <t>FDE 3429 Nitrogen fertiliser use at Titoki</t>
  </si>
  <si>
    <t>ACT.179818</t>
  </si>
  <si>
    <t>FDE 3429 - Annual supply data - J &amp; J Waterhouse Limited (Titoki)</t>
  </si>
  <si>
    <t>REG.202404.01</t>
  </si>
  <si>
    <t>FDE 1733 Nitrogen fertiliser use at Waipu</t>
  </si>
  <si>
    <t>ACT.185034</t>
  </si>
  <si>
    <t>FDE 1733 - Annual supply data - Rosyth Farm Limited (Waipu)</t>
  </si>
  <si>
    <t>REG.202405.01</t>
  </si>
  <si>
    <t>FDE 7535 Nitrogen fertiliser use at Maromaku</t>
  </si>
  <si>
    <t>ACT.185035</t>
  </si>
  <si>
    <t>FDE 7535 - Annual supply data - Simpson (Maromaku)</t>
  </si>
  <si>
    <t>REG.202415.01</t>
  </si>
  <si>
    <t>M &amp; M Dairies Limited: FDE 466 Nitrogen fertiliser use at Kaeo</t>
  </si>
  <si>
    <t>ACT.185103</t>
  </si>
  <si>
    <t>FDE 466 - Annual supply data - M &amp; M Dairies Limited (Kaeo)</t>
  </si>
  <si>
    <t>REG.202431.01</t>
  </si>
  <si>
    <t>FDE 495 Nitrogen fertiliser use at Kerikeri</t>
  </si>
  <si>
    <t>ACT.180476</t>
  </si>
  <si>
    <t>FDE 495 - Annual supply data - K &amp; M Trust (Kerikeri)</t>
  </si>
  <si>
    <t>REG.202448.01</t>
  </si>
  <si>
    <t>FDE 2605 Nitrogen fertiliser use at Mangapai</t>
  </si>
  <si>
    <t>ACT.179762</t>
  </si>
  <si>
    <t>FDE 2605 - Annual supply data - JCL Limited (Mangapai)</t>
  </si>
  <si>
    <t>REG.202452.01</t>
  </si>
  <si>
    <t>FDE 1429 Nitrogen fertiliser use at Ararua</t>
  </si>
  <si>
    <t>ACT.180184</t>
  </si>
  <si>
    <t>FDE 1429 - Annual supply data - RDS &amp; A Robinson Limited (Ararua)</t>
  </si>
  <si>
    <t>REG.202455.01</t>
  </si>
  <si>
    <t>FDE 1310 Nitrogen fertiliser use at Maungaturoto</t>
  </si>
  <si>
    <t>ACT.185119</t>
  </si>
  <si>
    <t>FDE 1310 - Annual supply data - McCallum (Maungaturoto)</t>
  </si>
  <si>
    <t>REG.202457.01</t>
  </si>
  <si>
    <t>FDE 454 Nitrogen fertiliser use at Kaeo</t>
  </si>
  <si>
    <t>ACT.185122</t>
  </si>
  <si>
    <t>FDE 454 - Annual supply data - Pinegrove Properties Limited (Kaeo)</t>
  </si>
  <si>
    <t>REG.202461.01</t>
  </si>
  <si>
    <t>FDE 1742 Nitrogen fertiliser use at Waipu</t>
  </si>
  <si>
    <t>ACT.185126</t>
  </si>
  <si>
    <t>FDE 1742 - Annual supply data - McAulay (Waipu)</t>
  </si>
  <si>
    <t>REG.202462.01</t>
  </si>
  <si>
    <t>FDE 8246 Nitrogen fertiliser use at Waihue</t>
  </si>
  <si>
    <t>ACT.185128</t>
  </si>
  <si>
    <t>FDE 8246 - Annual supply data - Rigside Farms Limited (Waihue)</t>
  </si>
  <si>
    <t>REG.202466.01</t>
  </si>
  <si>
    <t>FDE 84 Nitrogen fertiliser use at Waipapakauri</t>
  </si>
  <si>
    <t>ACT.185129</t>
  </si>
  <si>
    <t>FDE 84 - Annual supply data - Kauma Farms Limited (Waipapakauri)</t>
  </si>
  <si>
    <t>REG.202469.01</t>
  </si>
  <si>
    <t>FDE 854 Nitrogen fertiliser use at Kaikohe</t>
  </si>
  <si>
    <t>ACT.179747</t>
  </si>
  <si>
    <t>FDE 854 - Annual supply data - Mid North Farms Limited (Kaikohe)</t>
  </si>
  <si>
    <t>REG.202470.01</t>
  </si>
  <si>
    <t>FDE 8178 Nitrogen fertiliser use at Baylys Coast</t>
  </si>
  <si>
    <t>ACT.185131</t>
  </si>
  <si>
    <t>FDE 8178 - Annual supply data - Rehutai Farms Limited (Baylys Coast)</t>
  </si>
  <si>
    <t>REG.202471.01</t>
  </si>
  <si>
    <t>FDE 378 Nitrogen fertiliser use at Takahue</t>
  </si>
  <si>
    <t>ACT.185132</t>
  </si>
  <si>
    <t>FDE 378 - Annual supply data - S &amp; D Rumsey Ltd (Takahue)</t>
  </si>
  <si>
    <t>REG.202482.01</t>
  </si>
  <si>
    <t>FDE 4256 Nitrogen fertiliser use at Ruawai</t>
  </si>
  <si>
    <t>ACT.180493</t>
  </si>
  <si>
    <t>FDE 4256 - Annual supply data - Wairua Farms (Ruawai)</t>
  </si>
  <si>
    <t>REG.202484.01</t>
  </si>
  <si>
    <t>FDE 76 Nitrogen fertiliser use at Waiharara</t>
  </si>
  <si>
    <t>ACT.181024</t>
  </si>
  <si>
    <t>FDE 76 - Annual supply data - Ujdur (Waiharara)</t>
  </si>
  <si>
    <t>REG.202487.01</t>
  </si>
  <si>
    <t>FDE 1009 Nitrogen fertiliser use at Kaiwaka</t>
  </si>
  <si>
    <t>ACT.179775</t>
  </si>
  <si>
    <t>FDE 1009 - Annual supply data - MilkyWhyte Ltd (Kaiwaka)</t>
  </si>
  <si>
    <t>REG.202488.01</t>
  </si>
  <si>
    <t>FDE 2711 Nitrogen fertiliser use at Oakleigh</t>
  </si>
  <si>
    <t>ACT.179791</t>
  </si>
  <si>
    <t>FDE 2711 - Annual supply data - Marshmeadows Trust (Oakleigh)</t>
  </si>
  <si>
    <t>REG.202491.01</t>
  </si>
  <si>
    <t>FDE 1802 Nitrogen fertiliser use at Waipu</t>
  </si>
  <si>
    <t>ACT.185156</t>
  </si>
  <si>
    <t>FDE 1802 - Annual supply data - Southend Farms Limited (Waipu)</t>
  </si>
  <si>
    <t>REG.202512.01</t>
  </si>
  <si>
    <t>FDE 3745 Nitrogen fertiliser use at Maungakaramea</t>
  </si>
  <si>
    <t>ACT.185159</t>
  </si>
  <si>
    <t>FDE 3745 - Annual supply data - Percy Trust Partnership (Maungakaramea)</t>
  </si>
  <si>
    <t>REG.202541.01</t>
  </si>
  <si>
    <t>FDE 954 Nitrogen fertiliser use at Kawakawa</t>
  </si>
  <si>
    <t>ACT.180475</t>
  </si>
  <si>
    <t>FDE 954 - Annual supply data - K &amp; M Trust (Kawakawa) | Other Party Action | Supply data</t>
  </si>
  <si>
    <t>REG.202567.01</t>
  </si>
  <si>
    <t>FDE 8243 Nitrogen fertiliser use at Dargaville</t>
  </si>
  <si>
    <t>ACT.185284</t>
  </si>
  <si>
    <t>FDE 8243 - Annual supply data - Waihue Holdings Limited (Dargaville)</t>
  </si>
  <si>
    <t>REG.202661.01</t>
  </si>
  <si>
    <t>FDE 8249 Nitrogen fertiliser use at Waihue</t>
  </si>
  <si>
    <t>ACT.185309</t>
  </si>
  <si>
    <t>FDE 8249 - Annual supply data - Polkington Farms (Waihue)</t>
  </si>
  <si>
    <t>REG.202676.01</t>
  </si>
  <si>
    <t>FDE 3737 Nitrogen fertiliser use at Tauraroa</t>
  </si>
  <si>
    <t>ACT.177126</t>
  </si>
  <si>
    <t>FDE 3737 - Annual supply data - Waipuke Farms (Tauraroa)</t>
  </si>
  <si>
    <t>REG.202718.01</t>
  </si>
  <si>
    <t>FDE 8566 Nitrogen fertiliser use at Tangiteroria</t>
  </si>
  <si>
    <t>ACT.185474</t>
  </si>
  <si>
    <t>FDE 8566 - Annual supply data - Robin Walter Farms (Tangiteroria)</t>
  </si>
  <si>
    <t>REG.202719.01</t>
  </si>
  <si>
    <t>FDE 4317 Nitrogen fertiliser use at Ruawai</t>
  </si>
  <si>
    <t>ACT.180504</t>
  </si>
  <si>
    <t>FDE 4317 - Annual supply data - Whenuanui Pastoral (Ruawai)</t>
  </si>
  <si>
    <t>REG.202725.01</t>
  </si>
  <si>
    <t>FDE 8183 Nitrogen fertiliser use at Dargaville</t>
  </si>
  <si>
    <t>ACT.185484</t>
  </si>
  <si>
    <t>FDE 8183 - Annual supply data - R and S Farms (Dargaville)</t>
  </si>
  <si>
    <t>REG.202728.01</t>
  </si>
  <si>
    <t>FDE 7479 Nitrogen fertiliser use at Hikurangi</t>
  </si>
  <si>
    <t>ACT.185490</t>
  </si>
  <si>
    <t>FDE 7479 - Annual supply data - AE &amp; CJ Lindsay Limited (Hikurangi)</t>
  </si>
  <si>
    <t>REG.202735.01</t>
  </si>
  <si>
    <t>FDE 621 Nitrogen fertiliser use at Mangamuka</t>
  </si>
  <si>
    <t>ACT.185681</t>
  </si>
  <si>
    <t>FDE 621 - Annual supply data - Little Bush Holdings (Mangamuka)</t>
  </si>
  <si>
    <t>REG.202746.01</t>
  </si>
  <si>
    <t>FDE 4343 Nitrogen fertiliser use at Ruawai</t>
  </si>
  <si>
    <t>ACT.179069</t>
  </si>
  <si>
    <t>FDE 4343 - Annual supply data - Six-O-Farms at Ruawai</t>
  </si>
  <si>
    <t>REG.202747.01</t>
  </si>
  <si>
    <t>FDE 92 Nitrogen fertiliser use at Awanui</t>
  </si>
  <si>
    <t>ACT.177517</t>
  </si>
  <si>
    <t>FDE 92 - Annual supply data - Unahi Mahi at Awanui</t>
  </si>
  <si>
    <t>REG.202750.01</t>
  </si>
  <si>
    <t>FDE 8444 Nitrogen fertiliser use at Awakino</t>
  </si>
  <si>
    <t>ACT.185752</t>
  </si>
  <si>
    <t>FDE 8444 - Annual supply data - Lawrence Brothers (Awakino)</t>
  </si>
  <si>
    <t>REG.202759.01</t>
  </si>
  <si>
    <t>FDE 2754 Nitrogen fertiliser use at Mata</t>
  </si>
  <si>
    <t>ACT.185944</t>
  </si>
  <si>
    <t>FDE 2754 - annual supply data - New Zealand Railways Corporation (Mata)</t>
  </si>
  <si>
    <t>REG.202766.01</t>
  </si>
  <si>
    <t>FDE 7010 Nitrogen fertiliser use at Otakairangi</t>
  </si>
  <si>
    <t>ACT.180515</t>
  </si>
  <si>
    <t>FDE 7010 - annual supply data - Lovell Land Limited (Otakairangi)</t>
  </si>
  <si>
    <t>REG.202771.01</t>
  </si>
  <si>
    <t>FDE 3241  Nitrogen fertiliser use at Purua</t>
  </si>
  <si>
    <t>ACT.185953</t>
  </si>
  <si>
    <t>FDE 3241 - Annual supply data - Puketitoi Investments Limited (Purua)</t>
  </si>
  <si>
    <t>REG.202774.01</t>
  </si>
  <si>
    <t>FDE 8170 Nitrogen fertiliser use (Mt. Wesley)</t>
  </si>
  <si>
    <t>ACT.179743</t>
  </si>
  <si>
    <t>FDE 8170 - Annual supply data - Hopkinson K J &amp; R V (Mt. Wesley)</t>
  </si>
  <si>
    <t>REG.202777.01</t>
  </si>
  <si>
    <t>FDE 7501 Nitrogen fertiliser use at Maromaku</t>
  </si>
  <si>
    <t>ACT.185956</t>
  </si>
  <si>
    <t>FDE 7501 - Annual supply data - Wright G A J &amp; J A (Maromaku)</t>
  </si>
  <si>
    <t>REG.202780.01</t>
  </si>
  <si>
    <t>FDE 8490 Nitrogen fertiliser use at Tangowahine</t>
  </si>
  <si>
    <t>ACT.185957</t>
  </si>
  <si>
    <t>FDE 8490 - Annual supply data - Sayles Family Trust (Tangowahine)</t>
  </si>
  <si>
    <t>REG.202786.01</t>
  </si>
  <si>
    <t>FDE 2767 Nitrogen fertiliser use at Mata</t>
  </si>
  <si>
    <t>ACT.180497</t>
  </si>
  <si>
    <t>FDE 2767 - Annual supply data - Wiremu Farm Limited (Mata)</t>
  </si>
  <si>
    <t>REG.202790.01</t>
  </si>
  <si>
    <t>FDE 5713 Nitrogen fertiliser use at Kaiwaka</t>
  </si>
  <si>
    <t>ACT.186129</t>
  </si>
  <si>
    <t>FDE 5713 - Annual supply data - Settlement Farm Limited (Kaiwaka)</t>
  </si>
  <si>
    <t>REG.202807.01</t>
  </si>
  <si>
    <t>FDE 65 Nitrogen fertiliser use at Waiharara</t>
  </si>
  <si>
    <t>ACT.179733</t>
  </si>
  <si>
    <t>FDE 65 - Annual supply data - Radojkovich D (Waiharara)</t>
  </si>
  <si>
    <t>REG.202808.01</t>
  </si>
  <si>
    <t>FDE 68 Nitrogen fertiliser use at Waiharara</t>
  </si>
  <si>
    <t>ACT.177978</t>
  </si>
  <si>
    <t>FDE 68 - Annual supply data - Milich J V (Waiharara)</t>
  </si>
  <si>
    <t>REG.202809.01</t>
  </si>
  <si>
    <t>FDE 114 Nitrogen fertiliser use at Awanui</t>
  </si>
  <si>
    <t>ACT.177981</t>
  </si>
  <si>
    <t>FDE 114 - Annual supply data - West Coast Farms (Awanui)</t>
  </si>
  <si>
    <t>REG.202810.01</t>
  </si>
  <si>
    <t>FDE 203 Nitrogen fertiliser use at Awanui</t>
  </si>
  <si>
    <t>ACT.177997</t>
  </si>
  <si>
    <t>FDE 203 - Annual supply data - Kaitaia Dairies Ltd (Awanui)</t>
  </si>
  <si>
    <t>REG.202812.01</t>
  </si>
  <si>
    <t>FDE 352 Nitrogen fertiliser use at Kaitaia</t>
  </si>
  <si>
    <t>ACT.180514</t>
  </si>
  <si>
    <t>FDE 352 - Annual supply data - Kaikora Farms (Kaitaia)</t>
  </si>
  <si>
    <t>REG.202815.01</t>
  </si>
  <si>
    <t>FDE 737 Nitrogen fertiliser use at  Waimamaku</t>
  </si>
  <si>
    <t>ACT.178013</t>
  </si>
  <si>
    <t>FDE 737 - Annual supply data - Rogers, H T J (Waimamaku)</t>
  </si>
  <si>
    <t>REG.202816.01</t>
  </si>
  <si>
    <t>FDE 534 Nitrogen fertiliser use at Kerikeri</t>
  </si>
  <si>
    <t>ACT.178012</t>
  </si>
  <si>
    <t>FDE 534 - Annual supply data - Greenacre Heights (Kerikeri)</t>
  </si>
  <si>
    <t>REG.202817.01</t>
  </si>
  <si>
    <t>FDE 901 Nitrogen fertiliser use at Pakaraka</t>
  </si>
  <si>
    <t>ACT.178016</t>
  </si>
  <si>
    <t>FDE 901 - Annual supply data - Chappell L &amp; McDonald J (Pakaraka)</t>
  </si>
  <si>
    <t>REG.202818.01</t>
  </si>
  <si>
    <t>FDE 924 Nitrogen fertiliser use at Moerewa</t>
  </si>
  <si>
    <t>ACT.178025</t>
  </si>
  <si>
    <t>FDE 924 - annual supply data - Pakaraka Poplar Pastures (Moerewa)</t>
  </si>
  <si>
    <r>
      <rPr>
        <sz val="9.9499999999999993"/>
        <color theme="1"/>
        <rFont val="Calibri"/>
      </rPr>
      <t xml:space="preserve"> 
</t>
    </r>
    <r>
      <rPr>
        <sz val="10"/>
        <color rgb="FF000000"/>
        <rFont val="Arial"/>
      </rPr>
      <t>Records received outside of required timeframe. Followed up with authorisation holder.</t>
    </r>
    <r>
      <rPr>
        <sz val="9.9499999999999993"/>
        <color theme="1"/>
        <rFont val="Calibri"/>
      </rPr>
      <t xml:space="preserve">
 </t>
    </r>
  </si>
  <si>
    <t>ACT.186288</t>
  </si>
  <si>
    <t>REG.202820.01</t>
  </si>
  <si>
    <t>FDE 949 Nitrogen fertiliser use at Moerewa</t>
  </si>
  <si>
    <t>ACT.178037</t>
  </si>
  <si>
    <t>FDE 949 - Annual supply data - Goodhue B H &amp; K M (Moerewa)</t>
  </si>
  <si>
    <t>REG.202821.01</t>
  </si>
  <si>
    <t>FDE 994 Nitrogen fertiliser use at Ohaeawai</t>
  </si>
  <si>
    <t>ACT.178041</t>
  </si>
  <si>
    <t>FDE 994 - Annual supply data - Smith Bros Ohaeawai (Ohaeawai)</t>
  </si>
  <si>
    <t>REG.202822.01</t>
  </si>
  <si>
    <t>FDE 1424 Nitrogen fertiliser use at Ararua</t>
  </si>
  <si>
    <t>ACT.178045</t>
  </si>
  <si>
    <t>FDE 1424 - Annual supply data - Moulds M B &amp; M K (Ararua)</t>
  </si>
  <si>
    <t>REG.202824.01</t>
  </si>
  <si>
    <t>FDE 1611 Nitrogen fertiliser use at Waipu</t>
  </si>
  <si>
    <t>ACT.178058</t>
  </si>
  <si>
    <t>FDE 1611 - Annual supply data - Drinnan C P &amp; R D (Waipu)</t>
  </si>
  <si>
    <t>ACT.186292</t>
  </si>
  <si>
    <t>REG.202825.01</t>
  </si>
  <si>
    <t>FDE 1731 Nitrogen fertiliser use at Waipu</t>
  </si>
  <si>
    <t>ACT.178068</t>
  </si>
  <si>
    <t>FDE 1731 - Annual supply data - Grant A D (Waipu)</t>
  </si>
  <si>
    <t>REG.202826.01</t>
  </si>
  <si>
    <t>FDE 1741 Nitrogen fertiliser use at Waipu</t>
  </si>
  <si>
    <t>ACT.178078</t>
  </si>
  <si>
    <t>FDE 1741 - Annual supply data - McAulay B I (Waipu)</t>
  </si>
  <si>
    <t>REG.202831.01</t>
  </si>
  <si>
    <t>FDE 2513 Nitrogen fertiliser use at Maungakaramea</t>
  </si>
  <si>
    <t>ACT.178128</t>
  </si>
  <si>
    <t>FDE - 2513 - Annual supply data - J K D Farms (Maungakaramea)</t>
  </si>
  <si>
    <t>REG.202832.01</t>
  </si>
  <si>
    <t>FDE 2619 Nitrogen fertiliser use at Mangapai</t>
  </si>
  <si>
    <t>ACT.178135</t>
  </si>
  <si>
    <t>FDE 2619 - Annual supply data - Still L J (Mangapai)</t>
  </si>
  <si>
    <t>REG.202833.01</t>
  </si>
  <si>
    <t>FDE 2777 Nitrogen fertiliser use at Waipu</t>
  </si>
  <si>
    <t>ACT.178146</t>
  </si>
  <si>
    <t>FDE 2777 - annual supply data - Wairua Smith Holdings (Waipu)</t>
  </si>
  <si>
    <t>ACT.186297</t>
  </si>
  <si>
    <t>REG.202834.01</t>
  </si>
  <si>
    <t>FDE 2810 Nitrogen fertiliser use at Ruakaka</t>
  </si>
  <si>
    <t>ACT.178149</t>
  </si>
  <si>
    <t>FDE 2810 - Annual supply data - Lyford Farms (Ruakaka)</t>
  </si>
  <si>
    <t>REG.202836.01</t>
  </si>
  <si>
    <t>FDE 3111 Nitrogen fertiliser use at Matarau</t>
  </si>
  <si>
    <t>ACT.178160</t>
  </si>
  <si>
    <t>FDE 3111 - annual supply data - Gordon R B &amp; B J (Matarau)</t>
  </si>
  <si>
    <t>REG.202837.01</t>
  </si>
  <si>
    <t>FDE 3136 Nitrogen fertiliser use at Matarau</t>
  </si>
  <si>
    <t>ACT.178167</t>
  </si>
  <si>
    <t>FDE 3136 - annual supply data - Runway Jerseys Limited (Matarau)</t>
  </si>
  <si>
    <t>REG.202838.01</t>
  </si>
  <si>
    <t>FDE 3140 Nitrogen fertiliser use at Ruatangata</t>
  </si>
  <si>
    <t>ACT.178174</t>
  </si>
  <si>
    <t>FDE 3140 - Annual supply data - J R Attwood (Ruatangata)</t>
  </si>
  <si>
    <t>REG.202839.01</t>
  </si>
  <si>
    <t>FDE 3423 Nitrogen fertiliser use at Titoki</t>
  </si>
  <si>
    <t>ACT.178177</t>
  </si>
  <si>
    <t>FDE 3423 - Annual supply data - Booth R C (Titoki)</t>
  </si>
  <si>
    <t>REG.202840.01</t>
  </si>
  <si>
    <t>FDE 3701 Nitrogen fertiliser use at Tangihuia</t>
  </si>
  <si>
    <t>ACT.178180</t>
  </si>
  <si>
    <t>FDE 3701 - Annual supply data - Bint M C &amp; J A (Tangihuia)</t>
  </si>
  <si>
    <t>REG.202841.01</t>
  </si>
  <si>
    <t>FDE 3709 Nitrogen fertiliser use at Tangihuia</t>
  </si>
  <si>
    <t>ACT.178183</t>
  </si>
  <si>
    <t>FDE 3709 - Annual supply data - Bint M C &amp; J A (Tangihuia)</t>
  </si>
  <si>
    <t>REG.202842.01</t>
  </si>
  <si>
    <t>FDE 3859 Nitrogen fertiliser use at Matarau</t>
  </si>
  <si>
    <t>ACT.178249</t>
  </si>
  <si>
    <t>FDE 3859 - Annual supply data - ITR Ag Limited (Matarau)</t>
  </si>
  <si>
    <t>REG.202843.01</t>
  </si>
  <si>
    <t>FDE 4009 Nitrogen fertiliser use at Hukatere</t>
  </si>
  <si>
    <t>ACT.178255</t>
  </si>
  <si>
    <t>FDE 4009 - Annual supply data - Watkins R L Trust (Hukatere)</t>
  </si>
  <si>
    <t>ACT.186306</t>
  </si>
  <si>
    <r>
      <rPr>
        <sz val="9.9499999999999993"/>
        <color theme="1"/>
        <rFont val="Calibri"/>
      </rPr>
      <t xml:space="preserve"> 
</t>
    </r>
    <r>
      <rPr>
        <sz val="10"/>
        <color rgb="FF000000"/>
        <rFont val="Arial"/>
      </rPr>
      <t>Farm is organic and nil synthetic Nitrogen fertiliser applied .Notified by authorisation holder.</t>
    </r>
    <r>
      <rPr>
        <sz val="9.9499999999999993"/>
        <color theme="1"/>
        <rFont val="Calibri"/>
      </rPr>
      <t xml:space="preserve">
 </t>
    </r>
  </si>
  <si>
    <t>REG.202844.01</t>
  </si>
  <si>
    <t>FDE 3746 Nitrogen fertiliser use at Maungakaramea</t>
  </si>
  <si>
    <t>ACT.178258</t>
  </si>
  <si>
    <t>FDE 3746 - Annual supply data - Kelvin Mason Family Trust (Maungakaramea)</t>
  </si>
  <si>
    <t>ACT.186307</t>
  </si>
  <si>
    <t>REG.202849.01</t>
  </si>
  <si>
    <t>FDE 4323 Nitrogen fertiliser use at Ruawai</t>
  </si>
  <si>
    <t>ACT.180502</t>
  </si>
  <si>
    <t>FDE 4323 - Annual supply data - Oud A &amp; S J (Ruawai)</t>
  </si>
  <si>
    <t>REG.202852.01</t>
  </si>
  <si>
    <t>FDE 4426 Nitrogen fertiliser use at Ruawai</t>
  </si>
  <si>
    <t>ACT.178287</t>
  </si>
  <si>
    <t>FDE 4426 - Annual supply data - The Mark &amp; Kylie Stanaway Family Trust (Ruawai)</t>
  </si>
  <si>
    <t>REG.202853.01</t>
  </si>
  <si>
    <t>FDE 4475 Nitrogen fertiliser use at Ruawai</t>
  </si>
  <si>
    <t>ACT.178293</t>
  </si>
  <si>
    <t>FDE 4475 - Annual supply data - Gent &amp; Flood Family Trust (Ruawai)</t>
  </si>
  <si>
    <t>REG.202854.01</t>
  </si>
  <si>
    <t>FDE 7044 Nitrogen fertiliser use at Riponui</t>
  </si>
  <si>
    <t>ACT.178300</t>
  </si>
  <si>
    <t>FDE 7044 - Annual supply data - Van Harlingen R &amp; L M (Riponui)</t>
  </si>
  <si>
    <t>REG.202855.01</t>
  </si>
  <si>
    <t>FDE 7048 Nitrogen fertiliser use at Hikurangi</t>
  </si>
  <si>
    <t>ACT.178318</t>
  </si>
  <si>
    <t>FDE 7048 - Annual supply data - Rosslar Farms (Hikurangi)</t>
  </si>
  <si>
    <t>REG.202864.01</t>
  </si>
  <si>
    <t>FDE 7099 Nitrogen fertiliser use at Hikurangi</t>
  </si>
  <si>
    <t>ACT.178324</t>
  </si>
  <si>
    <t>FDE 7099 - Annual supply data - Richards P W (Hikurangi)</t>
  </si>
  <si>
    <t>REG.202865.01</t>
  </si>
  <si>
    <t>FDE 7169 Nitrogen fertiliser use at Marua</t>
  </si>
  <si>
    <t>ACT.178330</t>
  </si>
  <si>
    <t>FDE 7169 - Annual supply data - McInnes N A (Marua)</t>
  </si>
  <si>
    <t>REG.202868.01</t>
  </si>
  <si>
    <t>FDE 7454 Nitrogen fertiliser use at Towai</t>
  </si>
  <si>
    <t>ACT.178340</t>
  </si>
  <si>
    <t>FDE 7454 - Annual supply data - Kiwizim Farming Limited (Towai)</t>
  </si>
  <si>
    <t>REG.202869.01</t>
  </si>
  <si>
    <t>FDE 7460 Nitrogen fertiliser use at Towai</t>
  </si>
  <si>
    <t>ACT.178345</t>
  </si>
  <si>
    <t>FDE 7460 - Annual supply data - Henty B &amp; C (Towai)</t>
  </si>
  <si>
    <t>REG.202871.01</t>
  </si>
  <si>
    <t>FDE 8014 Nitrogen fertiliser use at Tikinui</t>
  </si>
  <si>
    <t>ACT.178349</t>
  </si>
  <si>
    <t>FDE 8014 - Annual supply data - Brenstrum T &amp; H (Tikinui)</t>
  </si>
  <si>
    <t>ACT.186318</t>
  </si>
  <si>
    <t>REG.202872.01</t>
  </si>
  <si>
    <t>FDE 8040 Nitrogen fertiliser use at Te Kopuru</t>
  </si>
  <si>
    <t>ACT.178356</t>
  </si>
  <si>
    <t>FDE 8040 - Annual supply data - Douglas Reed (Te Kopuru)</t>
  </si>
  <si>
    <t>REG.202876.01</t>
  </si>
  <si>
    <t>FDE 8057 Nitrogen fertiliser use at Oturei</t>
  </si>
  <si>
    <t>ACT.178365</t>
  </si>
  <si>
    <t>FDE 8057 - Annual supply data - K E P Farms (Oturei)</t>
  </si>
  <si>
    <t>REG.202877.01</t>
  </si>
  <si>
    <t>FDE 8062 Nitrogen fertiliser use at Redhill</t>
  </si>
  <si>
    <t>ACT.178370</t>
  </si>
  <si>
    <t>FDE 8062 - Annual supply data - K E P Farms (Redhill)</t>
  </si>
  <si>
    <t>REG.202879.01</t>
  </si>
  <si>
    <t>FDE 8106 Nitrogen fertiliser use at Te Kopuru</t>
  </si>
  <si>
    <t>ACT.180509</t>
  </si>
  <si>
    <t>FDE 8106 - Annual supply data - Smith R (Te Kopuru)</t>
  </si>
  <si>
    <t>REG.202880.01</t>
  </si>
  <si>
    <t>FDE 8156 Nitrogen fertiliser use at Mahuta</t>
  </si>
  <si>
    <t>ACT.178378</t>
  </si>
  <si>
    <t>FDE 8156 - Annual supply data - Pulman Farms (Mahuta)</t>
  </si>
  <si>
    <t>REG.202883.01</t>
  </si>
  <si>
    <t>FDE 8159 Nitrogen fertiliser use at Aratapu</t>
  </si>
  <si>
    <t>ACT.178383</t>
  </si>
  <si>
    <t>FDE 8158 - Annual supply data - Pulman Farms (Aratapu)</t>
  </si>
  <si>
    <t>REG.202886.01</t>
  </si>
  <si>
    <t>FDE 8171 Nitrogen fertiliser use at Mt. Wesley</t>
  </si>
  <si>
    <t>ACT.178397</t>
  </si>
  <si>
    <t>FDE 8171 - Annual supply data - Mahuta West (Mt. Wesley)</t>
  </si>
  <si>
    <t>REG.202888.01</t>
  </si>
  <si>
    <t>FDE 8199 Nitrogen fertiliser use at Mangatara</t>
  </si>
  <si>
    <t>ACT.178400</t>
  </si>
  <si>
    <t>FDE 8199 - Annual supply data - Nilsson G &amp; T (Mangatara)</t>
  </si>
  <si>
    <t>REG.202892.01</t>
  </si>
  <si>
    <t>FDE 8344 Nitrogen fertiliser use at Mamaranui</t>
  </si>
  <si>
    <t>ACT.178414</t>
  </si>
  <si>
    <t>FDE 8344 - Annual supply data - Hayes R P (Mamaranui)</t>
  </si>
  <si>
    <t>REG.202893.01</t>
  </si>
  <si>
    <t>FDE 8392 Nitrogen fertiliser use at Aranga</t>
  </si>
  <si>
    <t>ACT.180510</t>
  </si>
  <si>
    <t>FDE 8392 - Annual supply data - Fox G O &amp; J (Aranga)</t>
  </si>
  <si>
    <t>REG.202894.01</t>
  </si>
  <si>
    <t>FDE 8291 Nitrogen fertiliser use at Maropiu</t>
  </si>
  <si>
    <t>ACT.178420</t>
  </si>
  <si>
    <t>FDE 8291 - Annual supply data - Pellow R I (Maropiu)</t>
  </si>
  <si>
    <t>REG.202895.01</t>
  </si>
  <si>
    <t>FDE 8411 Nitrogen fertiliser use at Donnelly's Crossing</t>
  </si>
  <si>
    <t>ACT.180511</t>
  </si>
  <si>
    <t>FDE 8411 - Annual supply data - Fox G O &amp; J (Donnelly's Crossing)</t>
  </si>
  <si>
    <t>REG.202896.01</t>
  </si>
  <si>
    <t>FDE 8503 Nitrogen fertiliser use at Tangowahine</t>
  </si>
  <si>
    <t>ACT.178427</t>
  </si>
  <si>
    <t>FDE 8503 - Annual supply data - W R &amp; R M Hilliam Family Trust (Tangowahine)</t>
  </si>
  <si>
    <t>REG.202897.01</t>
  </si>
  <si>
    <t>FDE 8517 Nitrogen fertiliser use at Awakino Point</t>
  </si>
  <si>
    <t>ACT.178431</t>
  </si>
  <si>
    <t>FDE 8517 - Annual supply data - Kaitaringa Farms (Awakino Point)</t>
  </si>
  <si>
    <t>REG.202898.01</t>
  </si>
  <si>
    <t>FDE 8611 Nitrogen fertiliser use at Pukehuia</t>
  </si>
  <si>
    <t>ACT.178436</t>
  </si>
  <si>
    <t>FDE 8611 - Annual supply data - R &amp; A Chambers Family Trust (Pukehuia)</t>
  </si>
  <si>
    <t>REG.202899.01</t>
  </si>
  <si>
    <t>FDE 8629 Nitrogen fertilise use at Okahu</t>
  </si>
  <si>
    <t>ACT.178445</t>
  </si>
  <si>
    <t>FDE 8629 - Annual supply data - Stankovich J &amp; D (Okahu)</t>
  </si>
  <si>
    <t>REG.202900.01</t>
  </si>
  <si>
    <t>FDE 8635 Nitrogen fertiliser use at Okahu</t>
  </si>
  <si>
    <t>ACT.178457</t>
  </si>
  <si>
    <t>FDE 8635 - Annual supply data - Mathews E A &amp; C A (Okahu)</t>
  </si>
  <si>
    <t>REG.202901.01</t>
  </si>
  <si>
    <t>FDE 8740  Nitrogen fertiliser use at Mititai</t>
  </si>
  <si>
    <t>ACT.178474</t>
  </si>
  <si>
    <t>FDE 8740 - Annual supply data - Montgomery W B (Mititai)</t>
  </si>
  <si>
    <t>REG.202902.01</t>
  </si>
  <si>
    <t>FDE 8742 Nitrogen fertiliser use at Turiwiwi</t>
  </si>
  <si>
    <t>ACT.178477</t>
  </si>
  <si>
    <t>FDE 8742 - Annual supply data - Clements N &amp; A (Turiwiwi)</t>
  </si>
  <si>
    <t>REG.202904.01</t>
  </si>
  <si>
    <t>FDE 8769 Nitrogen fertiliser use at Tatararaki</t>
  </si>
  <si>
    <t>ACT.178499</t>
  </si>
  <si>
    <t>FDE 8769 - Annual supply data - Harvest Farms Limited (Tatararaki)</t>
  </si>
  <si>
    <t>REG.202906.01</t>
  </si>
  <si>
    <t>FDE 8799 Nitrogen fertiliser use at Tikinui</t>
  </si>
  <si>
    <t>ACT.178533</t>
  </si>
  <si>
    <t>FDE 8799 - Annual supply data - Brigalow Farms (Tikinui)</t>
  </si>
  <si>
    <t>REG.202907.01</t>
  </si>
  <si>
    <t>FDE 8821 Nitrogen fertiliser use at Pouto</t>
  </si>
  <si>
    <t>ACT.178542</t>
  </si>
  <si>
    <t>FDE 8821 - Annual supply data - Pouto Topu A Trust (Pouto)</t>
  </si>
  <si>
    <t>REG.202908.01</t>
  </si>
  <si>
    <t>FDE 8823 Nitrogen fertiliser use at Pouto</t>
  </si>
  <si>
    <t>ACT.178564</t>
  </si>
  <si>
    <t>FDE 8823 - Annual supply data - Pouto Topu A Trust (Pouto)</t>
  </si>
  <si>
    <t>REG.202910.01</t>
  </si>
  <si>
    <t>FDE 8066 Nitrogen fertiliser use at Redhill</t>
  </si>
  <si>
    <t>ACT.178577</t>
  </si>
  <si>
    <t>FDE 8066 - Annual supply data - Greville Partnership (Redhill)</t>
  </si>
  <si>
    <t>REG.202912.01</t>
  </si>
  <si>
    <t>FDE 8832 Nitrogen fertiliser use at Pouto</t>
  </si>
  <si>
    <t>ACT.178586</t>
  </si>
  <si>
    <t>FDE 8832 - Annual supply data - Taurua CR (Pouto)</t>
  </si>
  <si>
    <t>REG.202913.01</t>
  </si>
  <si>
    <t>FDE 3870 Nitrogen fertiliser use at Kauri</t>
  </si>
  <si>
    <t>ACT.178594</t>
  </si>
  <si>
    <t>FDE 3870 - Annual supply data - Parker A J &amp; E A (Kauri)</t>
  </si>
  <si>
    <t>REG.202915.01</t>
  </si>
  <si>
    <t>FDE 704 Nitrogen fertiliser use at Okaihau</t>
  </si>
  <si>
    <t>ACT.179793</t>
  </si>
  <si>
    <t>FDE 704 - Annual supply data - Okaihau Pastoral Holdings (Okaihau)</t>
  </si>
  <si>
    <t>REG.202917.01</t>
  </si>
  <si>
    <t>FDE 7311 Nitrogen fertiliser use at Puhipuhi</t>
  </si>
  <si>
    <t>ACT.178637</t>
  </si>
  <si>
    <t>FDE 7311 - Annual supply data - Neumann D (Puhipuhi)</t>
  </si>
  <si>
    <t>REG.202918.01</t>
  </si>
  <si>
    <t>FDE 897 Nitrogen fertiliser use at Waimate North</t>
  </si>
  <si>
    <t>ACT.180445</t>
  </si>
  <si>
    <t>FDE 897 - Annual supply data - Marsden Limited Partnership (Waimate North)</t>
  </si>
  <si>
    <t>REG.202920.01</t>
  </si>
  <si>
    <t>FDE 7312 Nitrogen fertiliser use at Puhipuhi</t>
  </si>
  <si>
    <t>ACT.178647</t>
  </si>
  <si>
    <t>FDE 7312 - Annual supply data - Comrie Enterprises Trust (Puhipuhi)</t>
  </si>
  <si>
    <t>REG.202921.01</t>
  </si>
  <si>
    <t>FDE 7104 Nitrogen fertiliser use at Hikurangi</t>
  </si>
  <si>
    <t>ACT.178651</t>
  </si>
  <si>
    <t>FDE 7104 - Annual supply data - Whananaki Farms (Hikurangi)</t>
  </si>
  <si>
    <t>REG.202924.01</t>
  </si>
  <si>
    <t>FDE 825 Nitrogen fertiliser use at Kaikohe</t>
  </si>
  <si>
    <t>ACT.180219</t>
  </si>
  <si>
    <t>FDE 825 - Annual supply data - L &amp; P Partnership (Kaikohe)</t>
  </si>
  <si>
    <t>REG.202925.01</t>
  </si>
  <si>
    <t>FDE 1901 Nitrogen fertiliser use at Taipuha</t>
  </si>
  <si>
    <t>ACT.180505</t>
  </si>
  <si>
    <t>FDE 1901 - Annual supply data - McKay S &amp; S (Taipuha)</t>
  </si>
  <si>
    <t>REG.202926.01</t>
  </si>
  <si>
    <t>FDE 6768 Nitrogen fertiliser use at Oruawharo</t>
  </si>
  <si>
    <t>ACT.178670</t>
  </si>
  <si>
    <t>FDE 6768 - Annual supply data - Oruawharo Incorporation (Oruawharo)</t>
  </si>
  <si>
    <t>REG.202927.01</t>
  </si>
  <si>
    <t>FDE 1416 Nitrogen fertiliser use at Matakohe</t>
  </si>
  <si>
    <t>ACT.178676</t>
  </si>
  <si>
    <t>FDE 1416 - Annual supply data - Cullands Limited (Matakohe)</t>
  </si>
  <si>
    <t>REG.202929.01</t>
  </si>
  <si>
    <t>FDE 2310 Nitrogen fertiliser use at Waiotu</t>
  </si>
  <si>
    <t>ACT.178684</t>
  </si>
  <si>
    <t>FDE 2310 - Annual supply data - Stephen Eric Brown (Waiotu)</t>
  </si>
  <si>
    <t>ACT.186352</t>
  </si>
  <si>
    <t>REG.202930.01</t>
  </si>
  <si>
    <t>FDE 667 Nitrogen fertiliser use at Okaihau</t>
  </si>
  <si>
    <t>ACT.178690</t>
  </si>
  <si>
    <t>FDE 667 - Annual supply data - Clunie M &amp; S Farms (Okaihau)</t>
  </si>
  <si>
    <t>REG.202931.01</t>
  </si>
  <si>
    <t>FDE 633 Nitrogen fertiliser use at Mangamuka Bridge</t>
  </si>
  <si>
    <t>ACT.178706</t>
  </si>
  <si>
    <t>FDE 633 - Annual supply data - MacCarthy D H (Mangamuka Bridge)</t>
  </si>
  <si>
    <t>REG.202933.01</t>
  </si>
  <si>
    <t>FDE 93 Nitrogen fertiliser use at Awanui</t>
  </si>
  <si>
    <t>ACT.178716</t>
  </si>
  <si>
    <t>FDE 93 - Annual supply data - J Vinac &amp; Sons Limited (Awanui)</t>
  </si>
  <si>
    <t>REG.202934.01</t>
  </si>
  <si>
    <t>FDE 8628 Nitrogen fertiliser use at Dargaville</t>
  </si>
  <si>
    <t>ACT.178718</t>
  </si>
  <si>
    <t>FDE 8628 - Annual supply data - M.E.N Properties Limited (Dargaville)</t>
  </si>
  <si>
    <t>REG.202936.01</t>
  </si>
  <si>
    <t>FDE 496 Nitrogen fertiliser use at Kerikeri</t>
  </si>
  <si>
    <t>ACT.180477</t>
  </si>
  <si>
    <t>FDE 496 - Annual supply data - K &amp; M Trust (Kerikeri)</t>
  </si>
  <si>
    <t>REG.202937.01</t>
  </si>
  <si>
    <t>FDE 7024 Nitrogen fertiliser use at Kamo</t>
  </si>
  <si>
    <t>ACT.180281</t>
  </si>
  <si>
    <t>FDE 7024 - Annual supply data - Hiwa Farm (Kamo)</t>
  </si>
  <si>
    <t>REG.202939.01</t>
  </si>
  <si>
    <t>FDE 2752 Nitrogen fertiliser use at Mata</t>
  </si>
  <si>
    <t>ACT.178735</t>
  </si>
  <si>
    <t>FDE 2752 - Annual supply data - Jade Dairies (Mata)</t>
  </si>
  <si>
    <t>REG.202941.01</t>
  </si>
  <si>
    <t>FDE 8101 Nitrogen fertiliser use at Te Kopuru</t>
  </si>
  <si>
    <t>ACT.178746</t>
  </si>
  <si>
    <t>FDE 8101 - Annual supply data - Upson Downs Limited (Te Kopuru)</t>
  </si>
  <si>
    <t>REG.202942.01</t>
  </si>
  <si>
    <t>FDE 1906 Nitrogen fertiliser use at Taipuha</t>
  </si>
  <si>
    <t>ACT.178748</t>
  </si>
  <si>
    <t>FDE 1906 - Annual supply data - Neumann G (Taipuha)</t>
  </si>
  <si>
    <t>REG.202943.01</t>
  </si>
  <si>
    <t>FDE 241 Nitrogen fertiliser use at Kaitaia</t>
  </si>
  <si>
    <t>ACT.178755</t>
  </si>
  <si>
    <t>FDE 241 - Annual supply data - PSR Trust (Kaitaia)</t>
  </si>
  <si>
    <t>REG.202944.01</t>
  </si>
  <si>
    <t>FDE 1428 Nitrogen fertiliser use at Ararua</t>
  </si>
  <si>
    <t>ACT.178764</t>
  </si>
  <si>
    <t>FDE 1428 -Annual supply data - Draper Family Trust (Ararua)</t>
  </si>
  <si>
    <t>ACT.178763</t>
  </si>
  <si>
    <t>REG.202946.01</t>
  </si>
  <si>
    <t>FDE 4314 Nitrogen fertiliser use at Ruawai</t>
  </si>
  <si>
    <t>ACT.178771</t>
  </si>
  <si>
    <t>FDE 4314 - Annual supply data - Garton S G (Ruawai)</t>
  </si>
  <si>
    <t>ACT.178824</t>
  </si>
  <si>
    <t>REG.202961.01</t>
  </si>
  <si>
    <t>FDE 55 Nitrogen fertiliser use at Waiharara</t>
  </si>
  <si>
    <t>ACT.178866</t>
  </si>
  <si>
    <t>FDE 55 - Annual supply data - Bainbridge A M &amp; J S (Waiharara)</t>
  </si>
  <si>
    <t>ACT.180946</t>
  </si>
  <si>
    <r>
      <rPr>
        <sz val="9.9499999999999993"/>
        <color theme="1"/>
        <rFont val="Calibri"/>
      </rPr>
      <t xml:space="preserve"> 
</t>
    </r>
    <r>
      <rPr>
        <sz val="10"/>
        <color rgb="FF000000"/>
        <rFont val="Arial"/>
      </rPr>
      <t>Maintenance was inadequate. Follow up with Authorisation Holder.</t>
    </r>
    <r>
      <rPr>
        <sz val="9.9499999999999993"/>
        <color theme="1"/>
        <rFont val="Calibri"/>
      </rPr>
      <t xml:space="preserve">
 </t>
    </r>
  </si>
  <si>
    <t>REG.203126.01</t>
  </si>
  <si>
    <t>FDE 105 Nitrogen fertiliser use at Awanui</t>
  </si>
  <si>
    <t>ACT.182281</t>
  </si>
  <si>
    <t>FDE 105 - Annual supply data - LJ King Ltd (Awanui)</t>
  </si>
  <si>
    <t>REG.800440.01.01</t>
  </si>
  <si>
    <t>FDE 2756 Discharge farm dairy effluent at Mata</t>
  </si>
  <si>
    <t>ACT.175154</t>
  </si>
  <si>
    <t>FDE 2756 - Annual site visit - Sloane B F &amp; C J (Mata)</t>
  </si>
  <si>
    <r>
      <rPr>
        <sz val="9.9499999999999993"/>
        <color theme="1"/>
        <rFont val="Calibri"/>
      </rPr>
      <t xml:space="preserve"> 
</t>
    </r>
    <r>
      <rPr>
        <sz val="10"/>
        <color rgb="FF000000"/>
        <rFont val="Arial"/>
      </rPr>
      <t>Pond was full, no contingency storage. Have followed up with authorisation holder.</t>
    </r>
    <r>
      <rPr>
        <sz val="9.9499999999999993"/>
        <color theme="1"/>
        <rFont val="Calibri"/>
      </rPr>
      <t xml:space="preserve">
 </t>
    </r>
  </si>
  <si>
    <t>REG.800861.01.01</t>
  </si>
  <si>
    <t>FDE 8156 discharge farm dairy effluent at Mahuta</t>
  </si>
  <si>
    <t>ACT.178531</t>
  </si>
  <si>
    <t>FDE 8156 - Annual site visit - Pulman Farms Ltd (Mahuta)</t>
  </si>
  <si>
    <r>
      <rPr>
        <sz val="9.9499999999999993"/>
        <color theme="1"/>
        <rFont val="Calibri"/>
      </rPr>
      <t xml:space="preserve"> 
</t>
    </r>
    <r>
      <rPr>
        <sz val="10"/>
        <color rgb="FF000000"/>
        <rFont val="Arial"/>
      </rPr>
      <t>Ponds full, no contingency storage. Follow up with Auth Holder.</t>
    </r>
    <r>
      <rPr>
        <sz val="9.9499999999999993"/>
        <color theme="1"/>
        <rFont val="Calibri"/>
      </rPr>
      <t xml:space="preserve">
 </t>
    </r>
  </si>
  <si>
    <t>REG.800884.01.01</t>
  </si>
  <si>
    <t>FDE 8199 discharge farm dairy effluent at Mangatara</t>
  </si>
  <si>
    <t>ACT.177627</t>
  </si>
  <si>
    <t>FDE 8199 - Annual site visit - Nilsson G &amp; T (Mangatara)</t>
  </si>
  <si>
    <r>
      <rPr>
        <sz val="9.9499999999999993"/>
        <color theme="1"/>
        <rFont val="Calibri"/>
      </rPr>
      <t xml:space="preserve"> 
</t>
    </r>
    <r>
      <rPr>
        <sz val="10"/>
        <color rgb="FF000000"/>
        <rFont val="Arial"/>
      </rPr>
      <t>No (or inadequate) contingency storage. Followed up with Authorisation holder.</t>
    </r>
    <r>
      <rPr>
        <sz val="9.9499999999999993"/>
        <color theme="1"/>
        <rFont val="Calibri"/>
      </rPr>
      <t xml:space="preserve">
 </t>
    </r>
  </si>
  <si>
    <t>REG.800922.01.01</t>
  </si>
  <si>
    <t>FDE 8334 Discharge farm dairy effluent at Marapiu</t>
  </si>
  <si>
    <t>ACT.174707</t>
  </si>
  <si>
    <t>FDE 8334 - Annual site visit - W P H M Trust (Marapiu)</t>
  </si>
  <si>
    <r>
      <rPr>
        <sz val="9.9499999999999993"/>
        <color theme="1"/>
        <rFont val="Calibri"/>
      </rPr>
      <t xml:space="preserve"> 
</t>
    </r>
    <r>
      <rPr>
        <sz val="10"/>
        <color rgb="FF000000"/>
        <rFont val="Arial"/>
      </rPr>
      <t>No contingency storage. Follow up with Auth Holder.</t>
    </r>
    <r>
      <rPr>
        <sz val="9.9499999999999993"/>
        <color theme="1"/>
        <rFont val="Calibri"/>
      </rPr>
      <t xml:space="preserve">
 </t>
    </r>
  </si>
  <si>
    <t>REG.801036.01.01</t>
  </si>
  <si>
    <t>FDE 8740 Discharge farm dairy effluent at Mititai</t>
  </si>
  <si>
    <t>ACT.174246</t>
  </si>
  <si>
    <t>FDE 8740 - Annual site visit - Montgomery W B &amp; M F (Mititai)</t>
  </si>
  <si>
    <r>
      <rPr>
        <sz val="9.9499999999999993"/>
        <color theme="1"/>
        <rFont val="Calibri"/>
      </rPr>
      <t xml:space="preserve"> 
</t>
    </r>
    <r>
      <rPr>
        <sz val="10"/>
        <color rgb="FF000000"/>
        <rFont val="Arial"/>
      </rPr>
      <t>No contingency storage. Will follow up with authorisation holder.</t>
    </r>
    <r>
      <rPr>
        <sz val="9.9499999999999993"/>
        <color theme="1"/>
        <rFont val="Calibri"/>
      </rPr>
      <t xml:space="preserve">
 </t>
    </r>
  </si>
  <si>
    <t>REG.801113.01.01</t>
  </si>
  <si>
    <t>FDE 8832 discharge farm dairy effluent at Pouto</t>
  </si>
  <si>
    <t>ACT.172792</t>
  </si>
  <si>
    <t>FDE 8832 - Annual site visit - Taurua C R (Pouto)</t>
  </si>
  <si>
    <t>Resource Consent Compliance Monitoring 2025 - 2026</t>
  </si>
  <si>
    <t>NRC Consent Monitoring June 2026</t>
  </si>
  <si>
    <t>ACT.180621</t>
  </si>
  <si>
    <t>WWTP - Annual supply data - Far North District Council (Kaitaia)</t>
  </si>
  <si>
    <r>
      <rPr>
        <sz val="9.9499999999999993"/>
        <color theme="1"/>
        <rFont val="Calibri"/>
      </rPr>
      <t xml:space="preserve"> 
</t>
    </r>
    <r>
      <rPr>
        <sz val="10"/>
        <color rgb="FF000000"/>
        <rFont val="Arial"/>
      </rPr>
      <t>Annual review report not supplied. Awaiting requested report.</t>
    </r>
    <r>
      <rPr>
        <sz val="9.9499999999999993"/>
        <color theme="1"/>
        <rFont val="Calibri"/>
      </rPr>
      <t xml:space="preserve">
 </t>
    </r>
  </si>
  <si>
    <t>ACT.185063</t>
  </si>
  <si>
    <r>
      <rPr>
        <sz val="9.9499999999999993"/>
        <color theme="1"/>
        <rFont val="Calibri"/>
      </rPr>
      <t xml:space="preserve"> 
</t>
    </r>
    <r>
      <rPr>
        <sz val="10"/>
        <color rgb="FF000000"/>
        <rFont val="Arial"/>
      </rPr>
      <t>Missing rainfall data. Issue with SCADA parameter which is being investigated. </t>
    </r>
    <r>
      <rPr>
        <sz val="9.9499999999999993"/>
        <color theme="1"/>
        <rFont val="Calibri"/>
      </rPr>
      <t xml:space="preserve">
 </t>
    </r>
  </si>
  <si>
    <t>REG.001102.01</t>
  </si>
  <si>
    <t>Kaipara District Council - Te Kopuru WWTP</t>
  </si>
  <si>
    <t>ACT.177874</t>
  </si>
  <si>
    <t>WWTP - Annual supply data - Kaipara District Council (Te Kopuru)</t>
  </si>
  <si>
    <t>ACT.183677</t>
  </si>
  <si>
    <t>WWTP - Monthly supply data - Kaipara District Council (Te Kopuru)</t>
  </si>
  <si>
    <t>ACT.184471</t>
  </si>
  <si>
    <r>
      <rPr>
        <sz val="9.9499999999999993"/>
        <color theme="1"/>
        <rFont val="Calibri"/>
      </rPr>
      <t xml:space="preserve"> 
</t>
    </r>
    <r>
      <rPr>
        <sz val="10"/>
        <color rgb="FF000000"/>
        <rFont val="Arial"/>
      </rPr>
      <t>Low risk non-compliance with consent condition. Some missing sample results. Followed up with consent holder. </t>
    </r>
    <r>
      <rPr>
        <sz val="9.9499999999999993"/>
        <color theme="1"/>
        <rFont val="Calibri"/>
      </rPr>
      <t xml:space="preserve">
 </t>
    </r>
  </si>
  <si>
    <t>ACT.183622</t>
  </si>
  <si>
    <t>WWTP - Quarterly site visit - Far North District Council (Paihia)</t>
  </si>
  <si>
    <r>
      <rPr>
        <sz val="9.9499999999999993"/>
        <color theme="1"/>
        <rFont val="Calibri"/>
      </rPr>
      <t xml:space="preserve"> 
</t>
    </r>
    <r>
      <rPr>
        <sz val="10"/>
        <color rgb="FF000000"/>
        <rFont val="Arial"/>
      </rPr>
      <t>Total Ammoniacal Nitrogen exceeds consent limits. Results have improved. Aerators are being replaced which will assist. Monitoring continues.</t>
    </r>
    <r>
      <rPr>
        <sz val="9.9499999999999993"/>
        <color theme="1"/>
        <rFont val="Calibri"/>
      </rPr>
      <t xml:space="preserve">
 </t>
    </r>
  </si>
  <si>
    <t>ACT.184383</t>
  </si>
  <si>
    <r>
      <rPr>
        <sz val="9.9499999999999993"/>
        <color theme="1"/>
        <rFont val="Calibri"/>
      </rPr>
      <t xml:space="preserve"> 
</t>
    </r>
    <r>
      <rPr>
        <sz val="10"/>
        <color rgb="FF000000"/>
        <rFont val="Arial"/>
      </rPr>
      <t>Missing inflow data. Total ammoniacal nitrogen exceeds limits. Work in progress to replace inflow meter. Aerators being re-installed late May. </t>
    </r>
    <r>
      <rPr>
        <sz val="9.9499999999999993"/>
        <color theme="1"/>
        <rFont val="Calibri"/>
      </rPr>
      <t xml:space="preserve">
 </t>
    </r>
  </si>
  <si>
    <t>ACT.185067</t>
  </si>
  <si>
    <r>
      <rPr>
        <sz val="9.9499999999999993"/>
        <color theme="1"/>
        <rFont val="Calibri"/>
      </rPr>
      <t xml:space="preserve"> 
</t>
    </r>
    <r>
      <rPr>
        <sz val="10"/>
        <color rgb="FF000000"/>
        <rFont val="Arial"/>
      </rPr>
      <t>Missing inflow data. Total ammoniacal nitrogen exceeds limits. Work in progress to replace inflow meter. Ammonia results improving. </t>
    </r>
    <r>
      <rPr>
        <sz val="9.9499999999999993"/>
        <color theme="1"/>
        <rFont val="Calibri"/>
      </rPr>
      <t xml:space="preserve">
 </t>
    </r>
  </si>
  <si>
    <t>ACT.174704</t>
  </si>
  <si>
    <t>WWTP - One-off supply data I&amp;I investigation results - Kaipara District Council (Kaiwaka)</t>
  </si>
  <si>
    <r>
      <rPr>
        <sz val="9.9499999999999993"/>
        <color theme="1"/>
        <rFont val="Calibri"/>
      </rPr>
      <t xml:space="preserve"> 
</t>
    </r>
    <r>
      <rPr>
        <sz val="10"/>
        <color rgb="FF000000"/>
        <rFont val="Arial"/>
      </rPr>
      <t>Required report not completed in required timeframe.</t>
    </r>
    <r>
      <rPr>
        <sz val="9.9499999999999993"/>
        <color theme="1"/>
        <rFont val="Calibri"/>
      </rPr>
      <t xml:space="preserve">
 </t>
    </r>
  </si>
  <si>
    <t>ACT.183673</t>
  </si>
  <si>
    <t>WWTP - Quarterly site visit - Kaipara District Council (Kaiwaka)</t>
  </si>
  <si>
    <t>ACT.183628</t>
  </si>
  <si>
    <t>WWTP - Quarterly site visit - Far North District Council (Kawakawa)</t>
  </si>
  <si>
    <r>
      <rPr>
        <sz val="9.9499999999999993"/>
        <color theme="1"/>
        <rFont val="Calibri"/>
      </rPr>
      <t xml:space="preserve"> 
</t>
    </r>
    <r>
      <rPr>
        <sz val="10"/>
        <color rgb="FF000000"/>
        <rFont val="Arial"/>
      </rPr>
      <t>TSS and E.coli exceed 90th percentile limits. E.coli results have improved. Latest TSS sample were elevated. Following up with consent holder. </t>
    </r>
    <r>
      <rPr>
        <sz val="9.9499999999999993"/>
        <color theme="1"/>
        <rFont val="Calibri"/>
      </rPr>
      <t xml:space="preserve">
 </t>
    </r>
  </si>
  <si>
    <t>ACT.184380</t>
  </si>
  <si>
    <r>
      <rPr>
        <sz val="9.9499999999999993"/>
        <color theme="1"/>
        <rFont val="Calibri"/>
      </rPr>
      <t xml:space="preserve"> 
</t>
    </r>
    <r>
      <rPr>
        <sz val="10"/>
        <color rgb="FF000000"/>
        <rFont val="Arial"/>
      </rPr>
      <t>TSS and E.coli exceed 90th percentile limits. Results are improving. </t>
    </r>
    <r>
      <rPr>
        <sz val="9.9499999999999993"/>
        <color theme="1"/>
        <rFont val="Calibri"/>
      </rPr>
      <t xml:space="preserve">
 </t>
    </r>
  </si>
  <si>
    <t>ACT.185064</t>
  </si>
  <si>
    <t>REG.001561.01</t>
  </si>
  <si>
    <t>Winstone Aggregates - a division of Fletcher Concrete and Infrastucture</t>
  </si>
  <si>
    <t>ACT.178114</t>
  </si>
  <si>
    <t>QRE - Annual supply data - Winstone Aggregates (Otaika)</t>
  </si>
  <si>
    <r>
      <rPr>
        <sz val="9.9499999999999993"/>
        <color theme="1"/>
        <rFont val="Calibri"/>
      </rPr>
      <t xml:space="preserve"> 
</t>
    </r>
    <r>
      <rPr>
        <sz val="10"/>
        <color rgb="FF000000"/>
        <rFont val="Arial"/>
      </rPr>
      <t>Low risk non-compliance with consent conditions. Minor exceedance of total suspended solids limit and required reporting data received late. Followed up with consent holder. </t>
    </r>
    <r>
      <rPr>
        <sz val="9.9499999999999993"/>
        <color theme="1"/>
        <rFont val="Calibri"/>
      </rPr>
      <t xml:space="preserve">
 </t>
    </r>
  </si>
  <si>
    <t>REG.001824.01</t>
  </si>
  <si>
    <t>Far North District Council - Closed Totara North Landfill</t>
  </si>
  <si>
    <t>ACT.179007</t>
  </si>
  <si>
    <t>LND - Annual site visit - FNDC landfill (Totara North)</t>
  </si>
  <si>
    <t>REG.002041.06</t>
  </si>
  <si>
    <t>Far North District Council - Rawene &amp; Omanaia potable water supply</t>
  </si>
  <si>
    <t>ACT.184423</t>
  </si>
  <si>
    <t>DIW - Monthly supply data - Far North District Council (Rawene)</t>
  </si>
  <si>
    <r>
      <rPr>
        <sz val="9.9499999999999993"/>
        <color theme="1"/>
        <rFont val="Calibri"/>
      </rPr>
      <t xml:space="preserve"> 
</t>
    </r>
    <r>
      <rPr>
        <sz val="10"/>
        <color rgb="FF000000"/>
        <rFont val="Arial"/>
      </rPr>
      <t>Discharge volume records and sampling results not provided. Discharge meter to be installed. Records requested.</t>
    </r>
    <r>
      <rPr>
        <sz val="9.9499999999999993"/>
        <color theme="1"/>
        <rFont val="Calibri"/>
      </rPr>
      <t xml:space="preserve">
 </t>
    </r>
  </si>
  <si>
    <t>ACT.185546</t>
  </si>
  <si>
    <r>
      <rPr>
        <sz val="9.9499999999999993"/>
        <color theme="1"/>
        <rFont val="Calibri"/>
      </rPr>
      <t xml:space="preserve"> 
</t>
    </r>
    <r>
      <rPr>
        <sz val="10"/>
        <color rgb="FF000000"/>
        <rFont val="Arial"/>
      </rPr>
      <t>Supernatant discharge volumes and sample results not provided. Discharge meter to be installed. Records requested.</t>
    </r>
    <r>
      <rPr>
        <sz val="9.9499999999999993"/>
        <color theme="1"/>
        <rFont val="Calibri"/>
      </rPr>
      <t xml:space="preserve">
 </t>
    </r>
  </si>
  <si>
    <t>ACT.175765</t>
  </si>
  <si>
    <t>WAT - Annual continuation flow - Mid North Milk Limited (Hikurangi)</t>
  </si>
  <si>
    <t>REG.002187.01</t>
  </si>
  <si>
    <t>Kaipara District Council - Ruawai public water supply</t>
  </si>
  <si>
    <t>ACT.176909</t>
  </si>
  <si>
    <t>WAT - WUR Annual supply data - KDC (Ruawai)</t>
  </si>
  <si>
    <t>REG.002256.02</t>
  </si>
  <si>
    <t>ACT.162445</t>
  </si>
  <si>
    <t>DIW - Annual site visit - Sea Products (1998) Ltd (Waikare Inlet)</t>
  </si>
  <si>
    <t>ACT.185486</t>
  </si>
  <si>
    <t>DIW - Notification - Sea Products (1998) Ltd (Waikare Inlet)</t>
  </si>
  <si>
    <t>REG.002257.01</t>
  </si>
  <si>
    <t>Kaipara District Council - Pahi Landfill</t>
  </si>
  <si>
    <t>ACT.179954</t>
  </si>
  <si>
    <t>DIL - Annual site visit - Kaipara District Council (Pahi)</t>
  </si>
  <si>
    <t>ACT.183633</t>
  </si>
  <si>
    <t>WWTP - Quarterly site visit - Far North District Council (Kaikohe)</t>
  </si>
  <si>
    <t>ACT.184168</t>
  </si>
  <si>
    <r>
      <rPr>
        <sz val="9.9499999999999993"/>
        <color theme="1"/>
        <rFont val="Calibri"/>
      </rPr>
      <t xml:space="preserve"> 
</t>
    </r>
    <r>
      <rPr>
        <sz val="10"/>
        <color rgb="FF000000"/>
        <rFont val="Arial"/>
      </rPr>
      <t>Self-monitoring not being undertaken in accordance with Schedule 1. Telemetry to be installed in June. Following up with Consent Holder. </t>
    </r>
    <r>
      <rPr>
        <sz val="9.9499999999999993"/>
        <color theme="1"/>
        <rFont val="Calibri"/>
      </rPr>
      <t xml:space="preserve">
 </t>
    </r>
  </si>
  <si>
    <t>ACT.184894</t>
  </si>
  <si>
    <t>ACT.185703</t>
  </si>
  <si>
    <r>
      <rPr>
        <sz val="9.9499999999999993"/>
        <color theme="1"/>
        <rFont val="Calibri"/>
      </rPr>
      <t xml:space="preserve"> 
</t>
    </r>
    <r>
      <rPr>
        <sz val="10"/>
        <color rgb="FF000000"/>
        <rFont val="Arial"/>
      </rPr>
      <t>Spill report received detailing that Cell 1 of the constructed wetland overflowed and entered the stream following a heavy rainfall event. Samples were collected and photos supplied. No action was taken to stop or contain the discharge. </t>
    </r>
    <r>
      <rPr>
        <sz val="9.9499999999999993"/>
        <color theme="1"/>
        <rFont val="Calibri"/>
      </rPr>
      <t xml:space="preserve">
 </t>
    </r>
  </si>
  <si>
    <t>ACT.182084</t>
  </si>
  <si>
    <t>WWTP - 5 yearly supply data - WDC (Ngunguru)</t>
  </si>
  <si>
    <t>ACT.183675</t>
  </si>
  <si>
    <r>
      <rPr>
        <sz val="9.9499999999999993"/>
        <color theme="1"/>
        <rFont val="Calibri"/>
      </rPr>
      <t xml:space="preserve"> 
</t>
    </r>
    <r>
      <rPr>
        <sz val="10"/>
        <color rgb="FF000000"/>
        <rFont val="Arial"/>
      </rPr>
      <t>Low risk non-compliance with consent condition. Total suspended solids is above 95th percentile limit. Followed up with consent holder. </t>
    </r>
    <r>
      <rPr>
        <sz val="9.9499999999999993"/>
        <color theme="1"/>
        <rFont val="Calibri"/>
      </rPr>
      <t xml:space="preserve">
 </t>
    </r>
  </si>
  <si>
    <t>ACT.182958</t>
  </si>
  <si>
    <t>WWTP - Quarterly site visit - Far North District Council (Rawene)</t>
  </si>
  <si>
    <r>
      <rPr>
        <sz val="9.9499999999999993"/>
        <color theme="1"/>
        <rFont val="Calibri"/>
      </rPr>
      <t xml:space="preserve"> 
</t>
    </r>
    <r>
      <rPr>
        <sz val="10"/>
        <color rgb="FF000000"/>
        <rFont val="Arial"/>
      </rPr>
      <t>Faecal coliforms exceeds 90th percentile consent limit. Results improving. Electro Coagulation installed but not yet in operation.</t>
    </r>
    <r>
      <rPr>
        <sz val="9.9499999999999993"/>
        <color theme="1"/>
        <rFont val="Calibri"/>
      </rPr>
      <t xml:space="preserve">
 </t>
    </r>
  </si>
  <si>
    <t>ACT.184382</t>
  </si>
  <si>
    <t>ACT.185066</t>
  </si>
  <si>
    <t>ACT.184388</t>
  </si>
  <si>
    <t>ACT.185072</t>
  </si>
  <si>
    <t>ACT.183195</t>
  </si>
  <si>
    <t>WWTP - Quarterly site visit - Far North District Council (Opononi)</t>
  </si>
  <si>
    <r>
      <rPr>
        <sz val="9.9499999999999993"/>
        <color theme="1"/>
        <rFont val="Calibri"/>
      </rPr>
      <t xml:space="preserve"> 
</t>
    </r>
    <r>
      <rPr>
        <sz val="10"/>
        <color rgb="FF000000"/>
        <rFont val="Arial"/>
      </rPr>
      <t>TSS, ammoniacal nitrogen, BOD and E.coli exceed consent limits. Further treatment upgrades planned. Abatement notice in effect. </t>
    </r>
    <r>
      <rPr>
        <sz val="9.9499999999999993"/>
        <color theme="1"/>
        <rFont val="Calibri"/>
      </rPr>
      <t xml:space="preserve">
 </t>
    </r>
  </si>
  <si>
    <t>ACT.184381</t>
  </si>
  <si>
    <t>ACT.185065</t>
  </si>
  <si>
    <t>ACT.185698</t>
  </si>
  <si>
    <r>
      <rPr>
        <sz val="9.9499999999999993"/>
        <color theme="1"/>
        <rFont val="Calibri"/>
      </rPr>
      <t xml:space="preserve"> 
</t>
    </r>
    <r>
      <rPr>
        <sz val="10"/>
        <color rgb="FF000000"/>
        <rFont val="Arial"/>
      </rPr>
      <t>A spill report was received detailing that the maturation pond overflowed into the adjacent creek following approximately 100 mm of rainfall in the area. Samples were collected and photos supplied. No action was taken to stop or contain the discharge. Issue was self reported.</t>
    </r>
    <r>
      <rPr>
        <sz val="9.9499999999999993"/>
        <color theme="1"/>
        <rFont val="Calibri"/>
      </rPr>
      <t xml:space="preserve">
 </t>
    </r>
  </si>
  <si>
    <t>ACT.184682</t>
  </si>
  <si>
    <r>
      <rPr>
        <sz val="9.9499999999999993"/>
        <color theme="1"/>
        <rFont val="Calibri"/>
      </rPr>
      <t xml:space="preserve"> 
</t>
    </r>
    <r>
      <rPr>
        <sz val="10"/>
        <color rgb="FF000000"/>
        <rFont val="Arial"/>
      </rPr>
      <t>Dry weather discharge slightly exceeds consent limits. No action required. </t>
    </r>
    <r>
      <rPr>
        <sz val="9.9499999999999993"/>
        <color theme="1"/>
        <rFont val="Calibri"/>
      </rPr>
      <t xml:space="preserve">
 </t>
    </r>
  </si>
  <si>
    <t>REG.003505.01</t>
  </si>
  <si>
    <t>Whangarei District Council - Discharge treated water, Gunson's Reservoir, Maunu</t>
  </si>
  <si>
    <t>ACT.178046</t>
  </si>
  <si>
    <t>DIW - Annual supply data - WDC Gunson's Reservoir (Maunu)</t>
  </si>
  <si>
    <t>REG.003506.01</t>
  </si>
  <si>
    <t>Whangarei District Council - Ruddells Reservoir</t>
  </si>
  <si>
    <t>ACT.178047</t>
  </si>
  <si>
    <t>DIW - Annual supply data - WDC Ruddells Reservoir (Maunu)</t>
  </si>
  <si>
    <t>REG.003666.01</t>
  </si>
  <si>
    <t>Kaipara District Council - Dargaville WWTP</t>
  </si>
  <si>
    <t>ACT.178075</t>
  </si>
  <si>
    <t>WWTP - Annual supply data - Kaipara District Council (Dargaville)</t>
  </si>
  <si>
    <t>ACT.183176</t>
  </si>
  <si>
    <t>WWTP - Quarterly site visit - Kaipara District Council (Dargaville)</t>
  </si>
  <si>
    <t>ACT.184831</t>
  </si>
  <si>
    <t>WWTP - Monthly supply data - Kaipara District Council (Dargaville)</t>
  </si>
  <si>
    <t>REG.003726.01</t>
  </si>
  <si>
    <t>ACT.158431</t>
  </si>
  <si>
    <t>WAT - WMV Water meter verification- PT (Booster Investments) Nominees Limited (Houhora)</t>
  </si>
  <si>
    <t>ACT.180992</t>
  </si>
  <si>
    <t>WWTP - Annual supply data - Far North District Council (Ahipara)</t>
  </si>
  <si>
    <r>
      <rPr>
        <sz val="9.9499999999999993"/>
        <color theme="1"/>
        <rFont val="Calibri"/>
      </rPr>
      <t xml:space="preserve"> 
</t>
    </r>
    <r>
      <rPr>
        <sz val="10"/>
        <color rgb="FF000000"/>
        <rFont val="Arial"/>
      </rPr>
      <t>Annual review report not provided. Awaiting requested report. </t>
    </r>
    <r>
      <rPr>
        <sz val="9.9499999999999993"/>
        <color theme="1"/>
        <rFont val="Calibri"/>
      </rPr>
      <t xml:space="preserve">
 </t>
    </r>
  </si>
  <si>
    <t>ACT.182836</t>
  </si>
  <si>
    <t>WWTP - Quarterly site visit - Far North District Council (Ahipara)</t>
  </si>
  <si>
    <t>ACT.185060</t>
  </si>
  <si>
    <t>ACT.183163</t>
  </si>
  <si>
    <t>WWTP - Quarterly site visit - Far North District Council (Kohukohu)</t>
  </si>
  <si>
    <r>
      <rPr>
        <sz val="9.9499999999999993"/>
        <color theme="1"/>
        <rFont val="Calibri"/>
      </rPr>
      <t xml:space="preserve"> 
</t>
    </r>
    <r>
      <rPr>
        <sz val="10"/>
        <color rgb="FF000000"/>
        <rFont val="Arial"/>
      </rPr>
      <t>Faecal coliforms and total ammoniacal nitrogen exceed consent limits. Consent Holder currently investigating solutions.</t>
    </r>
    <r>
      <rPr>
        <sz val="9.9499999999999993"/>
        <color theme="1"/>
        <rFont val="Calibri"/>
      </rPr>
      <t xml:space="preserve">
 </t>
    </r>
  </si>
  <si>
    <t>ACT.185062</t>
  </si>
  <si>
    <t>ACT.176758</t>
  </si>
  <si>
    <t>WAT - Annual supply data - Kaipara Kumara Ltd (Ruawai)</t>
  </si>
  <si>
    <t>REG.004000.01</t>
  </si>
  <si>
    <t>Smiths Orchard Limited</t>
  </si>
  <si>
    <t>ACT.179329</t>
  </si>
  <si>
    <t>WAT - WUR Annual supply data - Smith C S &amp; C L (Maunu)</t>
  </si>
  <si>
    <t>ACT.183672</t>
  </si>
  <si>
    <r>
      <rPr>
        <sz val="9.9499999999999993"/>
        <color theme="1"/>
        <rFont val="Calibri"/>
      </rPr>
      <t xml:space="preserve"> 
</t>
    </r>
    <r>
      <rPr>
        <sz val="10"/>
        <color rgb="FF000000"/>
        <rFont val="Arial"/>
      </rPr>
      <t>Minor exceedance for total nitrogen.</t>
    </r>
    <r>
      <rPr>
        <sz val="9.9499999999999993"/>
        <color theme="1"/>
        <rFont val="Calibri"/>
      </rPr>
      <t xml:space="preserve">
</t>
    </r>
    <r>
      <rPr>
        <sz val="10"/>
        <color rgb="FF000000"/>
        <rFont val="Arial"/>
      </rPr>
      <t>No action required. Monitoring continues.</t>
    </r>
    <r>
      <rPr>
        <sz val="9.9499999999999993"/>
        <color theme="1"/>
        <rFont val="Calibri"/>
      </rPr>
      <t xml:space="preserve">
 </t>
    </r>
  </si>
  <si>
    <t>ACT.184384</t>
  </si>
  <si>
    <r>
      <rPr>
        <sz val="9.9499999999999993"/>
        <color theme="1"/>
        <rFont val="Calibri"/>
      </rPr>
      <t xml:space="preserve"> 
</t>
    </r>
    <r>
      <rPr>
        <sz val="10"/>
        <color rgb="FF000000"/>
        <rFont val="Arial"/>
      </rPr>
      <t>Total nitrogen exceeds consent limits. Results improving. </t>
    </r>
    <r>
      <rPr>
        <sz val="9.9499999999999993"/>
        <color theme="1"/>
        <rFont val="Calibri"/>
      </rPr>
      <t xml:space="preserve">
 </t>
    </r>
  </si>
  <si>
    <t>ACT.185068</t>
  </si>
  <si>
    <t>REG.004040.01</t>
  </si>
  <si>
    <t>Far North District Council - discharge stormwater industrial estate, Kaitaia</t>
  </si>
  <si>
    <t>ACT.177904</t>
  </si>
  <si>
    <t>STW - Annual supply - FNDC stormwater (Kaitaia)</t>
  </si>
  <si>
    <t>ACT.183636</t>
  </si>
  <si>
    <t>WWTP - Quarterly site visit - Far North District Council (Kerikeri)</t>
  </si>
  <si>
    <t>ACT.184387</t>
  </si>
  <si>
    <t>ACT.185071</t>
  </si>
  <si>
    <t>ACT.185688</t>
  </si>
  <si>
    <t>WWTP - Supply data - Far North District Council (Kerikeri)</t>
  </si>
  <si>
    <t>ACT.185971</t>
  </si>
  <si>
    <t>WWTP - Liaison group meeting - Far North District Council (Kerikeri)</t>
  </si>
  <si>
    <t>ACT.182989</t>
  </si>
  <si>
    <t>DIW - Annual site visit - Fonterra Ltd (Maungaturoto)</t>
  </si>
  <si>
    <t>ACT.184884</t>
  </si>
  <si>
    <t>REG.004213.01</t>
  </si>
  <si>
    <t>ACT.176941</t>
  </si>
  <si>
    <t>WAT - WUR Annual supply data - Doubtless Bay Water Supply Co Ltd (Mangonui)</t>
  </si>
  <si>
    <t>REG.004218.01</t>
  </si>
  <si>
    <t>Pamapuria School Board of Trustees</t>
  </si>
  <si>
    <t>ACT.178110</t>
  </si>
  <si>
    <t>DIL - Annual supply data - Pamapuria School Board of Trustees (Pamapuria)</t>
  </si>
  <si>
    <r>
      <rPr>
        <sz val="9.9499999999999993"/>
        <color theme="1"/>
        <rFont val="Calibri"/>
      </rPr>
      <t xml:space="preserve"> 
</t>
    </r>
    <r>
      <rPr>
        <sz val="10"/>
        <color rgb="FF000000"/>
        <rFont val="Arial"/>
      </rPr>
      <t>Records supplied late - followed up with consent holder</t>
    </r>
    <r>
      <rPr>
        <sz val="9.9499999999999993"/>
        <color theme="1"/>
        <rFont val="Calibri"/>
      </rPr>
      <t xml:space="preserve">
 </t>
    </r>
  </si>
  <si>
    <t>ACT.183295</t>
  </si>
  <si>
    <t>WWTP - Quarterly site visit - Whangarei District Council (Whangarei)</t>
  </si>
  <si>
    <r>
      <rPr>
        <sz val="9.9499999999999993"/>
        <color theme="1"/>
        <rFont val="Calibri"/>
      </rPr>
      <t xml:space="preserve"> 
</t>
    </r>
    <r>
      <rPr>
        <sz val="10"/>
        <color rgb="FF000000"/>
        <rFont val="Arial"/>
      </rPr>
      <t>Multiple discharge points are overgrown and unable to be accessed easily.</t>
    </r>
    <r>
      <rPr>
        <sz val="9.9499999999999993"/>
        <color theme="1"/>
        <rFont val="Calibri"/>
      </rPr>
      <t xml:space="preserve">
</t>
    </r>
    <r>
      <rPr>
        <sz val="10"/>
        <color rgb="FF000000"/>
        <rFont val="Arial"/>
      </rPr>
      <t>A strong odour was noticeable beyond the boundary of the WWTP.</t>
    </r>
    <r>
      <rPr>
        <sz val="9.9499999999999993"/>
        <color theme="1"/>
        <rFont val="Calibri"/>
      </rPr>
      <t xml:space="preserve">
</t>
    </r>
    <r>
      <rPr>
        <sz val="10"/>
        <color rgb="FF000000"/>
        <rFont val="Arial"/>
      </rPr>
      <t>CH has been told, system is being installed to reduce the odour, and a note was made at the meeting about the maintenance of the sites</t>
    </r>
    <r>
      <rPr>
        <sz val="9.9499999999999993"/>
        <color theme="1"/>
        <rFont val="Calibri"/>
      </rPr>
      <t xml:space="preserve">
 </t>
    </r>
  </si>
  <si>
    <t>ACT.183590</t>
  </si>
  <si>
    <t>WWTP - Quarterly supply data - Whangarei District Council (Whangarei)</t>
  </si>
  <si>
    <r>
      <rPr>
        <sz val="9.9499999999999993"/>
        <color theme="1"/>
        <rFont val="Calibri"/>
      </rPr>
      <t xml:space="preserve"> 
</t>
    </r>
    <r>
      <rPr>
        <sz val="10"/>
        <color rgb="FF000000"/>
        <rFont val="Arial"/>
      </rPr>
      <t>Sampling was not undertaken per Schedule 1 - Following up with CH</t>
    </r>
    <r>
      <rPr>
        <sz val="9.9499999999999993"/>
        <color theme="1"/>
        <rFont val="Calibri"/>
      </rPr>
      <t xml:space="preserve">
</t>
    </r>
    <r>
      <rPr>
        <sz val="10"/>
        <color rgb="FF000000"/>
        <rFont val="Arial"/>
      </rPr>
      <t>Records are hard to read as they are not in the correct units - CH has been told to fix this.</t>
    </r>
    <r>
      <rPr>
        <sz val="9.9499999999999993"/>
        <color theme="1"/>
        <rFont val="Calibri"/>
      </rPr>
      <t xml:space="preserve">
 </t>
    </r>
  </si>
  <si>
    <t>ACT.185142</t>
  </si>
  <si>
    <t>ACT.185143</t>
  </si>
  <si>
    <t>ACT.185144</t>
  </si>
  <si>
    <t>ACT.185145</t>
  </si>
  <si>
    <t>REG.004417.01</t>
  </si>
  <si>
    <t>Whangarei District Council - Tameterau stormwater</t>
  </si>
  <si>
    <t>ACT.167771</t>
  </si>
  <si>
    <t>STW - Annual site visit - WDC (Tamaterau)</t>
  </si>
  <si>
    <t>ACT.182562</t>
  </si>
  <si>
    <t>WWTP - Quarterly site visit - Whangarei District Council (Waipu)</t>
  </si>
  <si>
    <t>ACT.182687</t>
  </si>
  <si>
    <t>ACT.180012</t>
  </si>
  <si>
    <t>WAT - Check SOE sample results - MR &amp; NL Taylor Farms Ltd</t>
  </si>
  <si>
    <t>REG.004675.03</t>
  </si>
  <si>
    <t>Kerikeri Irrigation Company Limited - Lake Manuwai (northern)</t>
  </si>
  <si>
    <t>ACT.171152</t>
  </si>
  <si>
    <t>WAT - Annual supply data WUR - Kerikeri Irrigation Company Ltd (Lake Manuwai)</t>
  </si>
  <si>
    <t>REG.004721.01</t>
  </si>
  <si>
    <t>Douglas Yard Trust</t>
  </si>
  <si>
    <t>ACT.179298</t>
  </si>
  <si>
    <t>DIL - Annual administration - Douglas Yard Trust (Dargaville)</t>
  </si>
  <si>
    <t>REG.004725.01</t>
  </si>
  <si>
    <t>Housing New Zealand Corporation</t>
  </si>
  <si>
    <t>ACT.176856</t>
  </si>
  <si>
    <t>DIL - Annual supply data meter reading - Housing New Zealand Corporation (Waitaruke)</t>
  </si>
  <si>
    <r>
      <rPr>
        <sz val="9.9499999999999993"/>
        <color theme="1"/>
        <rFont val="Calibri"/>
      </rPr>
      <t xml:space="preserve"> 
</t>
    </r>
    <r>
      <rPr>
        <sz val="10"/>
        <color rgb="FF000000"/>
        <rFont val="Arial"/>
      </rPr>
      <t>Data was supplied late and the volume of wastewater discharged into the surface flow wetland exceeded a daily average if 7.2 cubic metres on two calendar months. Following up with CH, seeking remedy.</t>
    </r>
    <r>
      <rPr>
        <sz val="9.9499999999999993"/>
        <color theme="1"/>
        <rFont val="Calibri"/>
      </rPr>
      <t xml:space="preserve">
 </t>
    </r>
  </si>
  <si>
    <t>ACT.179986</t>
  </si>
  <si>
    <t>DIL - Annual site visit - Whangarei District Council (Ruatangata)</t>
  </si>
  <si>
    <t>REG.004816.01</t>
  </si>
  <si>
    <t>Kaipara District Council - Mangawhai Landfill</t>
  </si>
  <si>
    <t>ACT.177353</t>
  </si>
  <si>
    <t>DIL - Annual site visit - Kaipara District Council (Mangawhai)</t>
  </si>
  <si>
    <t>REG.004824.01</t>
  </si>
  <si>
    <t>Ask The Arborist Limited</t>
  </si>
  <si>
    <t>ACT.172374</t>
  </si>
  <si>
    <t>DIL - Annual site visit - Ask The Arbourist Ltd (Brynderwyn)</t>
  </si>
  <si>
    <t>REG.004839.01</t>
  </si>
  <si>
    <t>Fieldpak Limited</t>
  </si>
  <si>
    <t>ACT.178142</t>
  </si>
  <si>
    <t>DIW - Annual site visit - Fieldpak Ltd (Awakino)</t>
  </si>
  <si>
    <t>ACT.178631</t>
  </si>
  <si>
    <t>DIW - Annual supply data - Fieldpak Ltd (Awakino)</t>
  </si>
  <si>
    <r>
      <rPr>
        <sz val="9.9499999999999993"/>
        <color theme="1"/>
        <rFont val="Calibri"/>
      </rPr>
      <t xml:space="preserve"> 
</t>
    </r>
    <r>
      <rPr>
        <sz val="10"/>
        <color rgb="FF000000"/>
        <rFont val="Arial"/>
      </rPr>
      <t>Discharge was over the consented limit on 24 occurrences.</t>
    </r>
    <r>
      <rPr>
        <sz val="9.9499999999999993"/>
        <color theme="1"/>
        <rFont val="Calibri"/>
      </rPr>
      <t xml:space="preserve">
</t>
    </r>
    <r>
      <rPr>
        <sz val="10"/>
        <color rgb="FF000000"/>
        <rFont val="Arial"/>
      </rPr>
      <t>Records were sent in later than the consented date.</t>
    </r>
    <r>
      <rPr>
        <sz val="9.9499999999999993"/>
        <color theme="1"/>
        <rFont val="Calibri"/>
      </rPr>
      <t xml:space="preserve">
</t>
    </r>
    <r>
      <rPr>
        <sz val="10"/>
        <color rgb="FF000000"/>
        <rFont val="Arial"/>
      </rPr>
      <t>CH contacted for the reason.</t>
    </r>
    <r>
      <rPr>
        <sz val="9.9499999999999993"/>
        <color theme="1"/>
        <rFont val="Calibri"/>
      </rPr>
      <t xml:space="preserve">
</t>
    </r>
    <r>
      <rPr>
        <sz val="10"/>
        <color rgb="FF000000"/>
        <rFont val="Arial"/>
      </rPr>
      <t>AN to be issued</t>
    </r>
    <r>
      <rPr>
        <sz val="9.9499999999999993"/>
        <color theme="1"/>
        <rFont val="Calibri"/>
      </rPr>
      <t xml:space="preserve">
 </t>
    </r>
  </si>
  <si>
    <t>REG.004844.02</t>
  </si>
  <si>
    <t>Waitangi Golf Club (Incorporated)</t>
  </si>
  <si>
    <t>ACT.179394</t>
  </si>
  <si>
    <t>WAT - SWL Annual Supply Data - Waitangi Golf Club (Inc) (Waitangi)</t>
  </si>
  <si>
    <t>REG.004918.01</t>
  </si>
  <si>
    <t>Delta Produce Co-operative Limited</t>
  </si>
  <si>
    <t>ACT.179831</t>
  </si>
  <si>
    <t>DIW - Annual site visit - Delta Produce Co-operative Ltd (Dargaville)</t>
  </si>
  <si>
    <t>ACT.180006</t>
  </si>
  <si>
    <t>REG.005031.01</t>
  </si>
  <si>
    <t>Noakes P D B &amp; M C</t>
  </si>
  <si>
    <t>ACT.178700</t>
  </si>
  <si>
    <t>FDE 3419 - Annual Administration min fee - Noakes P D B &amp; M C</t>
  </si>
  <si>
    <t>ACT.177826</t>
  </si>
  <si>
    <t>DIW - Annual supply data - Kaipara District Council (Maungaturoto)</t>
  </si>
  <si>
    <t>ACT.172863</t>
  </si>
  <si>
    <t>WAT - Dam office administration - Richpet Trust (Matakohe)</t>
  </si>
  <si>
    <t>REG.005174.02</t>
  </si>
  <si>
    <t>ACT.175588</t>
  </si>
  <si>
    <t>WAT - Dam office assessment - Mid North Farms Limited (Kaikohe)</t>
  </si>
  <si>
    <t>REG.005182.01</t>
  </si>
  <si>
    <t>ACT.175715</t>
  </si>
  <si>
    <t>DIL - Annual site visit - Mangawhai Beach Hideaway Park (Mangawhai)</t>
  </si>
  <si>
    <t>REG.005186.01</t>
  </si>
  <si>
    <t>Court.Co Limited</t>
  </si>
  <si>
    <t>ACT.149014</t>
  </si>
  <si>
    <t>WAT - WMV Water meter verification - Court.Co Ltd (Poroti)</t>
  </si>
  <si>
    <t>REG.005272.11</t>
  </si>
  <si>
    <t>Whangarei Cruising Club Incorporated</t>
  </si>
  <si>
    <t>ACT.172619</t>
  </si>
  <si>
    <t>COT - Annual Site Inspection - Whangarei Cruising Club Inc (Kissing Point)</t>
  </si>
  <si>
    <t>REG.005453.01</t>
  </si>
  <si>
    <t>Farrington A J &amp; E P</t>
  </si>
  <si>
    <t>ACT.159948</t>
  </si>
  <si>
    <t>STR - 3 yearly site visit - Farrington A J &amp; E P (Kerikeri)</t>
  </si>
  <si>
    <t>REG.005505.01</t>
  </si>
  <si>
    <t>McInnes D C and M N</t>
  </si>
  <si>
    <t>ACT.161079</t>
  </si>
  <si>
    <t>STR - 3 yearly site visit - McInnes D C and M N (Karetu)</t>
  </si>
  <si>
    <t>REG.005523.01</t>
  </si>
  <si>
    <t>Hame Trust, McIlvride Family Trust, Edmonds H, Johnson T G &amp; Bell R J</t>
  </si>
  <si>
    <t>ACT.158347</t>
  </si>
  <si>
    <t>STR - 3 yearly site visit - Hame Trust, Mcllvride Family Trust &amp; Others (Okiato)</t>
  </si>
  <si>
    <r>
      <rPr>
        <sz val="9.9499999999999993"/>
        <color theme="1"/>
        <rFont val="Calibri"/>
      </rPr>
      <t xml:space="preserve"> 
</t>
    </r>
    <r>
      <rPr>
        <sz val="10"/>
        <color rgb="FF000000"/>
        <rFont val="Arial"/>
      </rPr>
      <t>Jetty integrity is failing, previous non-compliance - following up with consent holder</t>
    </r>
    <r>
      <rPr>
        <sz val="9.9499999999999993"/>
        <color theme="1"/>
        <rFont val="Calibri"/>
      </rPr>
      <t xml:space="preserve">
 </t>
    </r>
  </si>
  <si>
    <t>REG.005541.01</t>
  </si>
  <si>
    <t>Hewitt Family Trust and Hewitt J M &amp; G R</t>
  </si>
  <si>
    <t>ACT.159765</t>
  </si>
  <si>
    <t>STR - 3 yearly site visit - Hewitt Family Trust &amp; Others (Kerikeri)</t>
  </si>
  <si>
    <t>REG.005544.01</t>
  </si>
  <si>
    <t>Far North Holdings Limited T/A Bay of Islands Boatyard</t>
  </si>
  <si>
    <t>ACT.160495</t>
  </si>
  <si>
    <t>Supply Bio Security Plan</t>
  </si>
  <si>
    <t>REG.005572.17</t>
  </si>
  <si>
    <t>Perrit Trust and Farmer D T</t>
  </si>
  <si>
    <t>ACT.185420</t>
  </si>
  <si>
    <t>EXT - Notification - Perrit Trust and Farmer D T (Bay of Islands)</t>
  </si>
  <si>
    <t>REG.005574.01</t>
  </si>
  <si>
    <t>Rangitane Residents Association Incorporated</t>
  </si>
  <si>
    <t>ACT.158176</t>
  </si>
  <si>
    <t>STR - 3 yearly site visit - Rangitane Residents Association Inc (Kerikeri Inlet)</t>
  </si>
  <si>
    <t>REG.005579.01</t>
  </si>
  <si>
    <t>KJ Lamb Family Trust and Farrand K J</t>
  </si>
  <si>
    <t>ACT.160455</t>
  </si>
  <si>
    <t>STR - 3 yearly site visit - KJ Lamb Family Trust and Farrand K J(Kerikeri Inlet)</t>
  </si>
  <si>
    <t>REG.005611.01</t>
  </si>
  <si>
    <t>ACT.157922</t>
  </si>
  <si>
    <t>STR - 3 yearly site visit - Far North Holdings Ltd (Opito Bay)</t>
  </si>
  <si>
    <t>REG.005624.01</t>
  </si>
  <si>
    <t>Morley Family Trust, Morley L and S</t>
  </si>
  <si>
    <t>ACT.160543</t>
  </si>
  <si>
    <t>STR - 3 yearly site visit - Emmerton A H &amp; L (Kerikeri)</t>
  </si>
  <si>
    <t>REG.005644.04</t>
  </si>
  <si>
    <t>Far North Holdings Limited - Okiato ferry approach</t>
  </si>
  <si>
    <t>ACT.138763</t>
  </si>
  <si>
    <t>STR - 3 yearly site visit - Far North Holdings Ltd (Okiato)</t>
  </si>
  <si>
    <t>REG.005644.07</t>
  </si>
  <si>
    <t>ACT.185430</t>
  </si>
  <si>
    <t>EXT - Notification - Far North Holdings Ltd (Okiato)</t>
  </si>
  <si>
    <t>REG.005688.01</t>
  </si>
  <si>
    <t>New Zealand Pacific Oyster Farms Limited</t>
  </si>
  <si>
    <t>ACT.161340</t>
  </si>
  <si>
    <t>STR - 3 yearly site visit - New Zealand Pacific Oyster Farms Ltd (Waikare Inlet)</t>
  </si>
  <si>
    <t>REG.005721.01</t>
  </si>
  <si>
    <t>Bartlett Family Trust and Bartlett Trustees Limited</t>
  </si>
  <si>
    <t>ACT.159877</t>
  </si>
  <si>
    <t>STR - 3 yearly site visit - Bartlett Family Trust and Bartlett Trustees Li (Kerikeri) Ltd (Kerikeri)</t>
  </si>
  <si>
    <t>REG.005740.01</t>
  </si>
  <si>
    <t>Paterson AJ &amp; MA</t>
  </si>
  <si>
    <t>ACT.160854</t>
  </si>
  <si>
    <t>STR - 3 yearly site visit - A J &amp; M A Paterson (Poukoura Inlet)</t>
  </si>
  <si>
    <t>REG.005750.01</t>
  </si>
  <si>
    <t>Faith Family Trust</t>
  </si>
  <si>
    <t>ACT.159956</t>
  </si>
  <si>
    <t>STR - 3 yearly site visit - Faith Family Trust (Kerikeri)</t>
  </si>
  <si>
    <t>REG.005770.01</t>
  </si>
  <si>
    <t>ACT.159955</t>
  </si>
  <si>
    <t>STR - 3 yearly site visit - Far North Holdings Ltd (Kerikeri)</t>
  </si>
  <si>
    <t>REG.006152.03</t>
  </si>
  <si>
    <t>Gavin I T</t>
  </si>
  <si>
    <t>ACT.185421</t>
  </si>
  <si>
    <t>EXT - Notification - Gavin I T (Hatea River)</t>
  </si>
  <si>
    <t>REG.006197.01</t>
  </si>
  <si>
    <t>NZ Native Fisheries Limited</t>
  </si>
  <si>
    <t>ACT.177139</t>
  </si>
  <si>
    <t>MAR - Annual supply data - NZ Native Fisheries Ltd (Pukewhau Channel)</t>
  </si>
  <si>
    <r>
      <rPr>
        <sz val="9.9499999999999993"/>
        <color theme="1"/>
        <rFont val="Calibri"/>
      </rPr>
      <t xml:space="preserve"> 
</t>
    </r>
    <r>
      <rPr>
        <sz val="10"/>
        <color rgb="FF000000"/>
        <rFont val="Arial"/>
      </rPr>
      <t>Annual report not received. </t>
    </r>
    <r>
      <rPr>
        <sz val="9.9499999999999993"/>
        <color theme="1"/>
        <rFont val="Calibri"/>
      </rPr>
      <t xml:space="preserve">
</t>
    </r>
    <r>
      <rPr>
        <sz val="10"/>
        <color rgb="FF000000"/>
        <rFont val="Arial"/>
      </rPr>
      <t>Followed up with consent holder.</t>
    </r>
    <r>
      <rPr>
        <sz val="9.9499999999999993"/>
        <color theme="1"/>
        <rFont val="Calibri"/>
      </rPr>
      <t xml:space="preserve">
 </t>
    </r>
  </si>
  <si>
    <t>REG.006206.01</t>
  </si>
  <si>
    <t>Marplow Nominees Limited</t>
  </si>
  <si>
    <t>ACT.159457</t>
  </si>
  <si>
    <t>STR - 3 yearly site visit - Marplow Nominees Ltd (Kerikeri Inlet)</t>
  </si>
  <si>
    <t>REG.006232.01</t>
  </si>
  <si>
    <t>ACT.177198</t>
  </si>
  <si>
    <t>DIL - Annual supply data - Otehei Bay Holdings Ltd (Urupukapuka Island)</t>
  </si>
  <si>
    <r>
      <rPr>
        <sz val="9.9499999999999993"/>
        <color theme="1"/>
        <rFont val="Calibri"/>
      </rPr>
      <t xml:space="preserve"> 
</t>
    </r>
    <r>
      <rPr>
        <sz val="10"/>
        <color rgb="FF000000"/>
        <rFont val="Arial"/>
      </rPr>
      <t>Discharge records show multiple exceedances of discharge limits during the reporting period. Following up with Consent Holder. </t>
    </r>
    <r>
      <rPr>
        <sz val="9.9499999999999993"/>
        <color theme="1"/>
        <rFont val="Calibri"/>
      </rPr>
      <t xml:space="preserve">
 </t>
    </r>
  </si>
  <si>
    <t>REG.006240.03</t>
  </si>
  <si>
    <t>Pigeon Mountain Trustee Co Ltd &amp; Halcyon Days Trustee Co Ltd</t>
  </si>
  <si>
    <t>ACT.185018</t>
  </si>
  <si>
    <t>EXT - Notification - Pigeon Mountain Trustee Co Ltd &amp; Halcyon Days Trustee Co Ltd (Waipiro Bay)</t>
  </si>
  <si>
    <t>REG.006241.05</t>
  </si>
  <si>
    <t>Marine Park Limited &amp; Port Road Limited - Port Nikau</t>
  </si>
  <si>
    <t>ACT.179615</t>
  </si>
  <si>
    <t>MRA - Annual site visit sediment - Marine Park Ltd &amp; Others (Port Nikau)</t>
  </si>
  <si>
    <t>REG.006250.01</t>
  </si>
  <si>
    <t>Pearson A J</t>
  </si>
  <si>
    <t>ACT.159876</t>
  </si>
  <si>
    <t>STR - 3 yearly site visit - Pearson A J (Kerikeri)</t>
  </si>
  <si>
    <t>REG.006270.01</t>
  </si>
  <si>
    <t>Sielia Limited and Sielia Family Trust</t>
  </si>
  <si>
    <t>ACT.161200</t>
  </si>
  <si>
    <t>STR - 3 yearly site visit - Sielia Limited (Kawakawa River)</t>
  </si>
  <si>
    <r>
      <rPr>
        <sz val="9.9499999999999993"/>
        <color theme="1"/>
        <rFont val="Calibri"/>
      </rPr>
      <t xml:space="preserve"> 
</t>
    </r>
    <r>
      <rPr>
        <sz val="10"/>
        <color rgb="FF000000"/>
        <rFont val="Arial"/>
      </rPr>
      <t>Jetty is in non-compliant state, pontoon and gangway have been replaced and are in good condition - followed up with consent holder.</t>
    </r>
    <r>
      <rPr>
        <sz val="9.9499999999999993"/>
        <color theme="1"/>
        <rFont val="Calibri"/>
      </rPr>
      <t xml:space="preserve">
 </t>
    </r>
  </si>
  <si>
    <t>REG.006292.01</t>
  </si>
  <si>
    <t>Le Lievre J J</t>
  </si>
  <si>
    <t>ACT.177165</t>
  </si>
  <si>
    <t>MAR - Annual supply data - Le Lievre J J (Parengarenga Harbour)</t>
  </si>
  <si>
    <r>
      <rPr>
        <sz val="9.9499999999999993"/>
        <color theme="1"/>
        <rFont val="Calibri"/>
      </rPr>
      <t xml:space="preserve"> 
</t>
    </r>
    <r>
      <rPr>
        <sz val="10"/>
        <color rgb="FF000000"/>
        <rFont val="Arial"/>
      </rPr>
      <t>Annual report not received. </t>
    </r>
    <r>
      <rPr>
        <sz val="9.9499999999999993"/>
        <color theme="1"/>
        <rFont val="Calibri"/>
      </rPr>
      <t xml:space="preserve">
</t>
    </r>
    <r>
      <rPr>
        <sz val="10"/>
        <color rgb="FF000000"/>
        <rFont val="Arial"/>
      </rPr>
      <t>Followed up with consent holder. </t>
    </r>
    <r>
      <rPr>
        <sz val="9.9499999999999993"/>
        <color theme="1"/>
        <rFont val="Calibri"/>
      </rPr>
      <t xml:space="preserve">
 </t>
    </r>
  </si>
  <si>
    <t>REG.006293.01</t>
  </si>
  <si>
    <t>Block-Jorgensen M &amp; B L</t>
  </si>
  <si>
    <t>ACT.156788</t>
  </si>
  <si>
    <t>STR - 3 yearly site visit - Block-Jorgensen M &amp; B L (Kerikeri)</t>
  </si>
  <si>
    <t>REG.006299.04</t>
  </si>
  <si>
    <t>Culham Holdings Whangarei Limited</t>
  </si>
  <si>
    <t>ACT.185424</t>
  </si>
  <si>
    <t>EXT - Notification - Culham Holdings Whangarei Ltd (Hatea River)</t>
  </si>
  <si>
    <t>REG.006300.01</t>
  </si>
  <si>
    <t>Far North District Council - kiosk on wharf, Russell</t>
  </si>
  <si>
    <t>ACT.159696</t>
  </si>
  <si>
    <t>STR - 3 yearly site visit - Far North District Council (Russell)</t>
  </si>
  <si>
    <t>REG.006469.01</t>
  </si>
  <si>
    <t>Phillips G K &amp; E P</t>
  </si>
  <si>
    <t>ACT.161169</t>
  </si>
  <si>
    <t>STR - 3 yearly site visit - Phillips G K &amp; E P (Kawakawa River)</t>
  </si>
  <si>
    <t>REG.006471.01</t>
  </si>
  <si>
    <t>King C R</t>
  </si>
  <si>
    <t>ACT.159762</t>
  </si>
  <si>
    <t>STR - 3 yearly site visit - King C R (Hauparua Inlet)</t>
  </si>
  <si>
    <t>REG.006474.01</t>
  </si>
  <si>
    <t>Aslund M A</t>
  </si>
  <si>
    <t>ACT.159767</t>
  </si>
  <si>
    <t>STR - 3 yearly site visit - Aslund M A (Windsor Landing)</t>
  </si>
  <si>
    <t>REG.006506.01</t>
  </si>
  <si>
    <t>Harms S M &amp; A K</t>
  </si>
  <si>
    <t>ACT.160584</t>
  </si>
  <si>
    <t>STR - 3 yearly site visit - Harms S M &amp; A K (Waipapa Basin)</t>
  </si>
  <si>
    <t>REG.006508.01</t>
  </si>
  <si>
    <t>S &amp; D Haldane Family Trust No. 1, Haldane S &amp; D</t>
  </si>
  <si>
    <t>ACT.160590</t>
  </si>
  <si>
    <t>STR - 3 yearly site visit - S &amp; D Haldane Family Trust No 1 (Te Puna Inlet)</t>
  </si>
  <si>
    <t>REG.006509.01</t>
  </si>
  <si>
    <t>Alona Trust, Lidgard G, Lidgard A &amp; Johnson C</t>
  </si>
  <si>
    <t>ACT.159850</t>
  </si>
  <si>
    <t>STR - 3 yearly site visit - Alona Trust (Kerikeri)</t>
  </si>
  <si>
    <t>REG.006510.01</t>
  </si>
  <si>
    <t>Ohana Limited</t>
  </si>
  <si>
    <t>ACT.159866</t>
  </si>
  <si>
    <t>STR - 3 yearly site visit - Ohana Ltd (Kerikeri)</t>
  </si>
  <si>
    <t>REG.006514.01</t>
  </si>
  <si>
    <t>Kennedy C W &amp; S J</t>
  </si>
  <si>
    <t>ACT.159878</t>
  </si>
  <si>
    <t>STR - 3 yearly site visit - Kennedy (Kerikeri Inlet)</t>
  </si>
  <si>
    <t>REG.006515.01</t>
  </si>
  <si>
    <t>Curtis Development Trust</t>
  </si>
  <si>
    <t>ACT.159902</t>
  </si>
  <si>
    <t>STR - 3 yearly site visit - Curtis Development Trust (Kerikeri)</t>
  </si>
  <si>
    <t>REG.006518.01</t>
  </si>
  <si>
    <t>ACT.159710</t>
  </si>
  <si>
    <t>REG.006853.01</t>
  </si>
  <si>
    <t>Stan Semenoff Scoria Limited</t>
  </si>
  <si>
    <t>ACT.164337</t>
  </si>
  <si>
    <t>QRE - 2 yearly site visit - Stan Semenoff Scoria Ltd (Kamo)</t>
  </si>
  <si>
    <t>REG.007062.01</t>
  </si>
  <si>
    <t>ACT.179262</t>
  </si>
  <si>
    <t>AIR - Annual administration community liaison meeting - Juken NZ Ltd (Kaitaia)</t>
  </si>
  <si>
    <t>ACT.181233</t>
  </si>
  <si>
    <t>AIR - 6 monthly supply data emission test - Juken NZ Ltd (Kaitaia)</t>
  </si>
  <si>
    <t>ACT.181235</t>
  </si>
  <si>
    <t>AIR - 6 monthly supply data ambient formaldehyde - Juken NZ Ltd (Kaitaia)</t>
  </si>
  <si>
    <r>
      <rPr>
        <sz val="9.9499999999999993"/>
        <color theme="1"/>
        <rFont val="Calibri"/>
      </rPr>
      <t xml:space="preserve"> 
</t>
    </r>
    <r>
      <rPr>
        <sz val="10"/>
        <color rgb="FF000000"/>
        <rFont val="Arial"/>
      </rPr>
      <t>Late supply of monitoring data- Supplied now. No action required.</t>
    </r>
    <r>
      <rPr>
        <sz val="9.9499999999999993"/>
        <color theme="1"/>
        <rFont val="Calibri"/>
      </rPr>
      <t xml:space="preserve">
 </t>
    </r>
  </si>
  <si>
    <t>REG.007063.01</t>
  </si>
  <si>
    <t>Rudolphs Limited</t>
  </si>
  <si>
    <t>ACT.177730</t>
  </si>
  <si>
    <t>AIR - Annual site visit - Rudolphs Limited (Whangarei)</t>
  </si>
  <si>
    <r>
      <rPr>
        <sz val="9.9499999999999993"/>
        <color theme="1"/>
        <rFont val="Calibri"/>
      </rPr>
      <t xml:space="preserve"> 
</t>
    </r>
    <r>
      <rPr>
        <sz val="10"/>
        <color rgb="FF000000"/>
        <rFont val="Arial"/>
      </rPr>
      <t>The NRC have not yet received an OMP. CH directed to provide OMP by the end of the month.</t>
    </r>
    <r>
      <rPr>
        <sz val="9.9499999999999993"/>
        <color theme="1"/>
        <rFont val="Calibri"/>
      </rPr>
      <t xml:space="preserve">
 </t>
    </r>
  </si>
  <si>
    <t>REG.007067.01</t>
  </si>
  <si>
    <t>Downer NZ Limited</t>
  </si>
  <si>
    <t>ACT.173529</t>
  </si>
  <si>
    <t>AIR - Annual supply data - Downer NZ Ltd (Whangarei)</t>
  </si>
  <si>
    <r>
      <rPr>
        <sz val="9.9499999999999993"/>
        <color theme="1"/>
        <rFont val="Calibri"/>
      </rPr>
      <t xml:space="preserve"> 
</t>
    </r>
    <r>
      <rPr>
        <sz val="10"/>
        <color rgb="FF000000"/>
        <rFont val="Arial"/>
      </rPr>
      <t>Low risk non-compliance with consent condition. Required monitoring completed outside of specified timeframe. </t>
    </r>
    <r>
      <rPr>
        <sz val="9.9499999999999993"/>
        <color theme="1"/>
        <rFont val="Calibri"/>
      </rPr>
      <t xml:space="preserve">
 </t>
    </r>
  </si>
  <si>
    <t>REG.007073.01</t>
  </si>
  <si>
    <t>ACT.182986</t>
  </si>
  <si>
    <t>AIR - Annual site visit - Fonterra Ltd (Maungaturoto)</t>
  </si>
  <si>
    <t>REG.007082.01</t>
  </si>
  <si>
    <t>First Blast 2020 Limited</t>
  </si>
  <si>
    <t>ACT.178507</t>
  </si>
  <si>
    <t>AIR - Annual site visit - First Blast 2020 (Whangarei)</t>
  </si>
  <si>
    <t>ACT.179116</t>
  </si>
  <si>
    <t>AIR - Supply data - First Blast 2020 Limited (Whangarei)</t>
  </si>
  <si>
    <t>REG.007088.01</t>
  </si>
  <si>
    <t>Silver Fern Farms Limited</t>
  </si>
  <si>
    <t>ACT.181256</t>
  </si>
  <si>
    <t>AIR &amp; DIL - 6 monthly site visit - Silver Fern Farms Ltd (Dargaville)</t>
  </si>
  <si>
    <t>REG.007096.02</t>
  </si>
  <si>
    <t>Absolute Concrete Limited</t>
  </si>
  <si>
    <t>ACT.179264</t>
  </si>
  <si>
    <t>DIW - Annual site visit - Absolute Concrete Ltd (Kaiwaka)</t>
  </si>
  <si>
    <t>REG.007100.01</t>
  </si>
  <si>
    <t>Jones W L &amp; L J</t>
  </si>
  <si>
    <t>ACT.159760</t>
  </si>
  <si>
    <t>STR - 3 yearly site visit - Jones W L &amp; L J (Hauparua Inlet)</t>
  </si>
  <si>
    <t>REG.007112.01</t>
  </si>
  <si>
    <t>Oakley Rentals Limited</t>
  </si>
  <si>
    <t>ACT.160498</t>
  </si>
  <si>
    <t>STR - 3 yearly site visit - Oakley Rentals Ltd (Kerikeri Inlet)</t>
  </si>
  <si>
    <t>ACT.184886</t>
  </si>
  <si>
    <t>REG.007133.01</t>
  </si>
  <si>
    <t>ACT.177154</t>
  </si>
  <si>
    <t>MAR - Annual supply data - Olsen D C &amp; M A (Parengarenga Harbour)</t>
  </si>
  <si>
    <t>REG.007134.01</t>
  </si>
  <si>
    <t>DC &amp; MA Olsen &amp; DN Spicer</t>
  </si>
  <si>
    <t>ACT.177157</t>
  </si>
  <si>
    <t>MAR - Annual supply data - Olsen D C &amp; M A &amp; Spicer D N (Parengarenga Harbour)</t>
  </si>
  <si>
    <r>
      <rPr>
        <sz val="9.9499999999999993"/>
        <color theme="1"/>
        <rFont val="Calibri"/>
      </rPr>
      <t xml:space="preserve"> 
</t>
    </r>
    <r>
      <rPr>
        <sz val="10"/>
        <color rgb="FF000000"/>
        <rFont val="Arial"/>
      </rPr>
      <t>Annual report not received.</t>
    </r>
    <r>
      <rPr>
        <sz val="9.9499999999999993"/>
        <color theme="1"/>
        <rFont val="Calibri"/>
      </rPr>
      <t xml:space="preserve">
</t>
    </r>
    <r>
      <rPr>
        <sz val="10"/>
        <color rgb="FF000000"/>
        <rFont val="Arial"/>
      </rPr>
      <t>Following up with consent holder.</t>
    </r>
    <r>
      <rPr>
        <sz val="9.9499999999999993"/>
        <color theme="1"/>
        <rFont val="Calibri"/>
      </rPr>
      <t xml:space="preserve">
 </t>
    </r>
  </si>
  <si>
    <t>REG.007185.01</t>
  </si>
  <si>
    <t>ACT.177895</t>
  </si>
  <si>
    <t>DIL - Annual site visit - Ngatiwai Trust Board (Bland Bay)</t>
  </si>
  <si>
    <t>ACT.185673</t>
  </si>
  <si>
    <t>DIL - Supply data - Ngatiwai Trust Board (Bland Bay)</t>
  </si>
  <si>
    <t>ACT.183416</t>
  </si>
  <si>
    <r>
      <rPr>
        <sz val="9.9499999999999993"/>
        <color theme="1"/>
        <rFont val="Calibri"/>
      </rPr>
      <t xml:space="preserve"> 
</t>
    </r>
    <r>
      <rPr>
        <sz val="10"/>
        <color rgb="FF000000"/>
        <rFont val="Arial"/>
      </rPr>
      <t>90th percentile results for suspended solids exceeds consent limit- Follow up with CH </t>
    </r>
    <r>
      <rPr>
        <sz val="9.9499999999999993"/>
        <color theme="1"/>
        <rFont val="Calibri"/>
      </rPr>
      <t xml:space="preserve">
 </t>
    </r>
  </si>
  <si>
    <t>ACT.184386</t>
  </si>
  <si>
    <t>ACT.185070</t>
  </si>
  <si>
    <t>ACT.185965</t>
  </si>
  <si>
    <t>WWTP - Notification - Far North District Council (Whatuwhiwhi)</t>
  </si>
  <si>
    <r>
      <rPr>
        <sz val="9.9499999999999993"/>
        <color theme="1"/>
        <rFont val="Calibri"/>
      </rPr>
      <t xml:space="preserve"> 
</t>
    </r>
    <r>
      <rPr>
        <sz val="10"/>
        <color rgb="FF000000"/>
        <rFont val="Arial"/>
      </rPr>
      <t xml:space="preserve">Unauthorised sewage discharge occurred. </t>
    </r>
    <r>
      <rPr>
        <sz val="10"/>
        <color rgb="FF000000"/>
        <rFont val="Arial"/>
      </rPr>
      <t>The consent holder complied with all incident response requirements. </t>
    </r>
    <r>
      <rPr>
        <sz val="9.9499999999999993"/>
        <color theme="1"/>
        <rFont val="Calibri"/>
      </rPr>
      <t xml:space="preserve">
 </t>
    </r>
  </si>
  <si>
    <t>ACT.183614</t>
  </si>
  <si>
    <t>ACT.184389</t>
  </si>
  <si>
    <t>ACT.185073</t>
  </si>
  <si>
    <t>ACT.170035</t>
  </si>
  <si>
    <t>WAT - WMV 5 yearly supply data - Gordon P T &amp; T Limited (Waipu)</t>
  </si>
  <si>
    <r>
      <rPr>
        <sz val="9.9499999999999993"/>
        <color theme="1"/>
        <rFont val="Calibri"/>
      </rPr>
      <t xml:space="preserve"> 
</t>
    </r>
    <r>
      <rPr>
        <sz val="10"/>
        <color rgb="FF000000"/>
        <rFont val="Arial"/>
      </rPr>
      <t>Data submitted after date specified.</t>
    </r>
    <r>
      <rPr>
        <sz val="9.9499999999999993"/>
        <color theme="1"/>
        <rFont val="Calibri"/>
      </rPr>
      <t xml:space="preserve">
</t>
    </r>
    <r>
      <rPr>
        <sz val="10"/>
        <color rgb="FF000000"/>
        <rFont val="Arial"/>
      </rPr>
      <t>Consent holder is aware/has been reminded of the terms of the consent.
 </t>
    </r>
    <r>
      <rPr>
        <sz val="9.9499999999999993"/>
        <color theme="1"/>
        <rFont val="Calibri"/>
      </rPr>
      <t xml:space="preserve">
 </t>
    </r>
  </si>
  <si>
    <t>ACT.184058</t>
  </si>
  <si>
    <t>ACT.156906</t>
  </si>
  <si>
    <t>WAT - WMV Water meter verification - Whangarei Racing Club Inc (Ruakaka)</t>
  </si>
  <si>
    <t>REG.007319.01</t>
  </si>
  <si>
    <t>Bergman B F, Bergman C D, Bergman D &amp; Bergman J</t>
  </si>
  <si>
    <t>ACT.161315</t>
  </si>
  <si>
    <t>STR - 3 yearly site visit - Bergman B F, C D, D &amp; J (Waikare Inlet)</t>
  </si>
  <si>
    <t>REG.007331.01</t>
  </si>
  <si>
    <t>Townsend M J &amp; C E</t>
  </si>
  <si>
    <t>ACT.178405</t>
  </si>
  <si>
    <t>WAT - WUR Annual supply data - Townsend M J &amp; C E (Kerikeri)</t>
  </si>
  <si>
    <t>REG.007343.02</t>
  </si>
  <si>
    <t>McCullough Homestead Limited</t>
  </si>
  <si>
    <t>ACT.186157</t>
  </si>
  <si>
    <t>WAT - Dam office assessment - McCullough Homestead Ltd (Ruarangi)</t>
  </si>
  <si>
    <t>REG.007356.01</t>
  </si>
  <si>
    <t>Far North District Council - Town water supply Opononi/Omapere</t>
  </si>
  <si>
    <t>ACT.180613</t>
  </si>
  <si>
    <t>WAT - Annual supply data gravel - FNDC public water supply (Opononi)</t>
  </si>
  <si>
    <t>REG.007358.01</t>
  </si>
  <si>
    <t>Whangarei District Council - Waiotira WWTP</t>
  </si>
  <si>
    <t>ACT.176951</t>
  </si>
  <si>
    <t>WWTP - Annual supply data - Whangarei District Council (Waiotira)</t>
  </si>
  <si>
    <t>REG.007369.01</t>
  </si>
  <si>
    <t>Jeff &amp; Diane McLaren Family Trust</t>
  </si>
  <si>
    <t>ACT.176488</t>
  </si>
  <si>
    <t>WAT - Annual supply data WUR - Jeff &amp; Diane McLaren Family Trust (Whatitiri)</t>
  </si>
  <si>
    <t>REG.007377.01</t>
  </si>
  <si>
    <t>Mathews E A</t>
  </si>
  <si>
    <t>ACT.176960</t>
  </si>
  <si>
    <t>WAT - WUR Annual supply data - Mathews E A (Dargaville)</t>
  </si>
  <si>
    <t>REG.007378.01</t>
  </si>
  <si>
    <t>DC &amp; KJ Kearvell Limited</t>
  </si>
  <si>
    <t>ACT.178379</t>
  </si>
  <si>
    <t>DIL - Annual site visit - DC &amp; KJ Kearvell Limited (Matakohe)</t>
  </si>
  <si>
    <t>REG.007380.01</t>
  </si>
  <si>
    <t>Peter Vela Family Trustees Limited</t>
  </si>
  <si>
    <t>ACT.160603</t>
  </si>
  <si>
    <t>STR - 3 yearly site visit - Peter Vela Family Trustees Ltd (Te Puna Inlet)</t>
  </si>
  <si>
    <r>
      <rPr>
        <sz val="9.9499999999999993"/>
        <color theme="1"/>
        <rFont val="Calibri"/>
      </rPr>
      <t xml:space="preserve"> 
</t>
    </r>
    <r>
      <rPr>
        <sz val="10"/>
        <color rgb="FF000000"/>
        <rFont val="Arial"/>
      </rPr>
      <t>Structure in a moderate condition - Wear and tear evident 
very minor functional impact if any </t>
    </r>
    <r>
      <rPr>
        <sz val="9.9499999999999993"/>
        <color theme="1"/>
        <rFont val="Calibri"/>
      </rPr>
      <t xml:space="preserve">
 </t>
    </r>
  </si>
  <si>
    <t>ACT.183209</t>
  </si>
  <si>
    <t>DIW - Quarterly site visit - AFFCO NZ Ltd (Moerewa)</t>
  </si>
  <si>
    <t>ACT.183413</t>
  </si>
  <si>
    <t>ACT.184385</t>
  </si>
  <si>
    <r>
      <rPr>
        <sz val="9.9499999999999993"/>
        <color theme="1"/>
        <rFont val="Calibri"/>
      </rPr>
      <t xml:space="preserve"> 
</t>
    </r>
    <r>
      <rPr>
        <sz val="10"/>
        <color rgb="FF000000"/>
        <rFont val="Arial"/>
      </rPr>
      <t>Missing rainfall data. E.coli concentration exceeds consent limit. Ammoniacal Nitrogen at downstream site exceeds limits. Following up with Consent Holder.</t>
    </r>
    <r>
      <rPr>
        <sz val="9.9499999999999993"/>
        <color theme="1"/>
        <rFont val="Calibri"/>
      </rPr>
      <t xml:space="preserve">
 </t>
    </r>
  </si>
  <si>
    <t>ACT.185069</t>
  </si>
  <si>
    <r>
      <rPr>
        <sz val="9.9499999999999993"/>
        <color theme="1"/>
        <rFont val="Calibri"/>
      </rPr>
      <t xml:space="preserve"> 
</t>
    </r>
    <r>
      <rPr>
        <sz val="10"/>
        <color rgb="FF000000"/>
        <rFont val="Arial"/>
      </rPr>
      <t>Missing rainfall data. E.coli concentration exceeds consent limit. Latest E.coli result well within limits. Several issues noted following engineers visit to the plant. Issues to be addressed. </t>
    </r>
    <r>
      <rPr>
        <sz val="9.9499999999999993"/>
        <color theme="1"/>
        <rFont val="Calibri"/>
      </rPr>
      <t xml:space="preserve">
 </t>
    </r>
  </si>
  <si>
    <t>ACT.177853</t>
  </si>
  <si>
    <t>WWTP - Annual supply data - Whangarei District Council (Portland)</t>
  </si>
  <si>
    <t>ACT.182558</t>
  </si>
  <si>
    <t>WWTP - Six monthly site visit - Whangarei District Council (Portland)</t>
  </si>
  <si>
    <t>ACT.183676</t>
  </si>
  <si>
    <t>ACT.184632</t>
  </si>
  <si>
    <t>ACT.185543</t>
  </si>
  <si>
    <t>ACT.177713</t>
  </si>
  <si>
    <t>STR - Annual supply data - WDC Wilsons Dam (Ruakaka)</t>
  </si>
  <si>
    <r>
      <rPr>
        <sz val="9.9499999999999993"/>
        <color theme="1"/>
        <rFont val="Calibri"/>
      </rPr>
      <t xml:space="preserve"> 
</t>
    </r>
    <r>
      <rPr>
        <sz val="10"/>
        <color rgb="FF000000"/>
        <rFont val="Arial"/>
      </rPr>
      <t>Required reporting data received late. No impact. No action required.</t>
    </r>
    <r>
      <rPr>
        <sz val="9.9499999999999993"/>
        <color theme="1"/>
        <rFont val="Calibri"/>
      </rPr>
      <t xml:space="preserve">
 </t>
    </r>
  </si>
  <si>
    <t>ACT.178851</t>
  </si>
  <si>
    <t>WAT - Annual supply data - WDC Wilsons Dam (Ruakaka)</t>
  </si>
  <si>
    <r>
      <rPr>
        <sz val="9.9499999999999993"/>
        <color theme="1"/>
        <rFont val="Calibri"/>
      </rPr>
      <t xml:space="preserve"> 
</t>
    </r>
    <r>
      <rPr>
        <sz val="10"/>
        <color rgb="FF000000"/>
        <rFont val="Arial"/>
      </rPr>
      <t>Consent holder has consistently provided records past the due date.</t>
    </r>
    <r>
      <rPr>
        <sz val="9.9499999999999993"/>
        <color theme="1"/>
        <rFont val="Calibri"/>
      </rPr>
      <t xml:space="preserve">
</t>
    </r>
    <r>
      <rPr>
        <sz val="10"/>
        <color rgb="FF000000"/>
        <rFont val="Arial"/>
      </rPr>
      <t>Enforcement action is being considered</t>
    </r>
    <r>
      <rPr>
        <sz val="9.9499999999999993"/>
        <color theme="1"/>
        <rFont val="Calibri"/>
      </rPr>
      <t xml:space="preserve">
 </t>
    </r>
  </si>
  <si>
    <t>ACT.180949</t>
  </si>
  <si>
    <t>WAT - Annual supply fish trap data - WDC Wilsons Dam (Ruakaka)</t>
  </si>
  <si>
    <r>
      <rPr>
        <sz val="9.9499999999999993"/>
        <color theme="1"/>
        <rFont val="Calibri"/>
      </rPr>
      <t xml:space="preserve"> 
</t>
    </r>
    <r>
      <rPr>
        <sz val="10"/>
        <color rgb="FF000000"/>
        <rFont val="Arial"/>
      </rPr>
      <t>Annual report of monthly data submitted by due date. Gaps in data due to trap upgrades explained satisfactorily. </t>
    </r>
    <r>
      <rPr>
        <sz val="9.9499999999999993"/>
        <color theme="1"/>
        <rFont val="Calibri"/>
      </rPr>
      <t xml:space="preserve">
 </t>
    </r>
  </si>
  <si>
    <t>ACT.179408</t>
  </si>
  <si>
    <t>WWTP - Annual supply data - Whangarei District Council (Hikurangi)</t>
  </si>
  <si>
    <r>
      <rPr>
        <sz val="10"/>
        <color theme="1"/>
        <rFont val="Courier New"/>
      </rPr>
      <t xml:space="preserve">  • </t>
    </r>
    <r>
      <rPr>
        <sz val="10"/>
        <color rgb="FF000000"/>
        <rFont val="Arial"/>
      </rPr>
      <t xml:space="preserve">90th percentile for E.coli is above consent limits.
</t>
    </r>
    <r>
      <rPr>
        <sz val="9.9499999999999993"/>
        <color theme="1"/>
        <rFont val="Calibri"/>
      </rPr>
      <t xml:space="preserve"> 
</t>
    </r>
    <r>
      <rPr>
        <sz val="10"/>
        <color rgb="FF000000"/>
        <rFont val="Arial"/>
      </rPr>
      <t>Quantity of wastewater discharge to stream is above consented limits.</t>
    </r>
    <r>
      <rPr>
        <sz val="9.9499999999999993"/>
        <color theme="1"/>
        <rFont val="Calibri"/>
      </rPr>
      <t xml:space="preserve">
</t>
    </r>
    <r>
      <rPr>
        <sz val="10"/>
        <color theme="1"/>
        <rFont val="Courier New"/>
      </rPr>
      <t xml:space="preserve">  • </t>
    </r>
    <r>
      <rPr>
        <sz val="10"/>
        <color rgb="FF000000"/>
        <rFont val="Arial"/>
      </rPr>
      <t xml:space="preserve">90th percentile value is 1,616.7 m3
</t>
    </r>
    <r>
      <rPr>
        <sz val="10"/>
        <color theme="1"/>
        <rFont val="Courier New"/>
      </rPr>
      <t xml:space="preserve">  • </t>
    </r>
    <r>
      <rPr>
        <sz val="10"/>
        <color rgb="FF000000"/>
        <rFont val="Arial"/>
      </rPr>
      <t xml:space="preserve">95th percentile value is 2,518.4 m3
</t>
    </r>
    <r>
      <rPr>
        <sz val="9.9499999999999993"/>
        <color theme="1"/>
        <rFont val="Calibri"/>
      </rPr>
      <t xml:space="preserve"> 
</t>
    </r>
    <r>
      <rPr>
        <sz val="10"/>
        <color rgb="FF000000"/>
        <rFont val="Arial"/>
      </rPr>
      <t>AN has been given for the 90th percentile exceedance.</t>
    </r>
    <r>
      <rPr>
        <sz val="9.9499999999999993"/>
        <color theme="1"/>
        <rFont val="Calibri"/>
      </rPr>
      <t xml:space="preserve">
</t>
    </r>
    <r>
      <rPr>
        <sz val="10"/>
        <color rgb="FF000000"/>
        <rFont val="Arial"/>
      </rPr>
      <t>AN to be given for the quantity discharged over the consented limits</t>
    </r>
    <r>
      <rPr>
        <sz val="9.9499999999999993"/>
        <color theme="1"/>
        <rFont val="Calibri"/>
      </rPr>
      <t xml:space="preserve">
 </t>
    </r>
  </si>
  <si>
    <t>ACT.183285</t>
  </si>
  <si>
    <t>WWTP - Quarterly site visit - Whangarei District Council (Hikurangi)</t>
  </si>
  <si>
    <r>
      <rPr>
        <sz val="9.9499999999999993"/>
        <color theme="1"/>
        <rFont val="Calibri"/>
      </rPr>
      <t xml:space="preserve"> 
</t>
    </r>
    <r>
      <rPr>
        <sz val="10"/>
        <color rgb="FF000000"/>
        <rFont val="Arial"/>
      </rPr>
      <t>E.coli 90th percentile is above consented limits.</t>
    </r>
    <r>
      <rPr>
        <sz val="9.9499999999999993"/>
        <color theme="1"/>
        <rFont val="Calibri"/>
      </rPr>
      <t xml:space="preserve">
 </t>
    </r>
  </si>
  <si>
    <t>ACT.183678</t>
  </si>
  <si>
    <r>
      <rPr>
        <sz val="9.9499999999999993"/>
        <color theme="1"/>
        <rFont val="Calibri"/>
      </rPr>
      <t xml:space="preserve"> 
</t>
    </r>
    <r>
      <rPr>
        <sz val="10"/>
        <color rgb="FF000000"/>
        <rFont val="Arial"/>
      </rPr>
      <t>E.coli 90 percentile is reported to be above consented limits. Following up with CH.</t>
    </r>
    <r>
      <rPr>
        <sz val="9.9499999999999993"/>
        <color theme="1"/>
        <rFont val="Calibri"/>
      </rPr>
      <t xml:space="preserve">
 </t>
    </r>
  </si>
  <si>
    <t>ACT.184472</t>
  </si>
  <si>
    <r>
      <rPr>
        <sz val="9.9499999999999993"/>
        <color theme="1"/>
        <rFont val="Calibri"/>
      </rPr>
      <t xml:space="preserve"> 
</t>
    </r>
    <r>
      <rPr>
        <sz val="10"/>
        <color rgb="FF000000"/>
        <rFont val="Arial"/>
      </rPr>
      <t>E.coli 90 percentile is reported to be above consented limits. Following up with CH.</t>
    </r>
    <r>
      <rPr>
        <sz val="9.9499999999999993"/>
        <color theme="1"/>
        <rFont val="Calibri"/>
      </rPr>
      <t xml:space="preserve">
 </t>
    </r>
  </si>
  <si>
    <t>REG.007502.01</t>
  </si>
  <si>
    <t>Far North District Council - Ahipara Landfill</t>
  </si>
  <si>
    <t>ACT.183574</t>
  </si>
  <si>
    <t>LND - Quarterly site visit - Far North District Council (Ahipara)</t>
  </si>
  <si>
    <t>REG.007554.01</t>
  </si>
  <si>
    <t>ACT.176534</t>
  </si>
  <si>
    <t>AIR - Annual site visit - Rudolphs Ltd (Ruakaka)</t>
  </si>
  <si>
    <r>
      <rPr>
        <sz val="9.9499999999999993"/>
        <color theme="1"/>
        <rFont val="Calibri"/>
      </rPr>
      <t xml:space="preserve"> 
</t>
    </r>
    <r>
      <rPr>
        <sz val="10"/>
        <color rgb="FF000000"/>
        <rFont val="Arial"/>
      </rPr>
      <t>There was a some spent abrasive material on the ground around the blasting bay entrance. Consent holder will scrape/ brush up this material and send photos once complete.  </t>
    </r>
    <r>
      <rPr>
        <sz val="9.9499999999999993"/>
        <color theme="1"/>
        <rFont val="Calibri"/>
      </rPr>
      <t xml:space="preserve">
 </t>
    </r>
  </si>
  <si>
    <t>ACT.177323</t>
  </si>
  <si>
    <t>AIR - Annual supply data - Rudolphs Ltd (Ruakaka)</t>
  </si>
  <si>
    <t>ACT.182428</t>
  </si>
  <si>
    <t>DIL - 6-monthly site visit - Kaipara District Council (Hakaru)</t>
  </si>
  <si>
    <t>REG.007602.01</t>
  </si>
  <si>
    <t>Best Water Limited</t>
  </si>
  <si>
    <t>ACT.177634</t>
  </si>
  <si>
    <t>WAT - Annual supply data WUR - Best Water Ltd (Kaiwaka)</t>
  </si>
  <si>
    <t>REG.007680.01</t>
  </si>
  <si>
    <t>Far North District Council - boat ramp at Russell</t>
  </si>
  <si>
    <t>ACT.162889</t>
  </si>
  <si>
    <t>ACT.175586</t>
  </si>
  <si>
    <t>WAT - IRR Assessment notice of irrigation - Tiri Avocados Limited</t>
  </si>
  <si>
    <t>ACT.179314</t>
  </si>
  <si>
    <t>WAT - Annual supply data WUR - Tiri Avocados Ltd (Waiharara)</t>
  </si>
  <si>
    <r>
      <rPr>
        <sz val="9.9499999999999993"/>
        <color theme="1"/>
        <rFont val="Calibri"/>
      </rPr>
      <t xml:space="preserve"> 
</t>
    </r>
    <r>
      <rPr>
        <sz val="10"/>
        <color rgb="FF000000"/>
        <rFont val="Arial"/>
      </rPr>
      <t>Data not telemetered.</t>
    </r>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ACT.185784</t>
  </si>
  <si>
    <t>WAT - TEL Request telemetry be installed - Tiri Avocados</t>
  </si>
  <si>
    <t>REG.007768.01</t>
  </si>
  <si>
    <t>Oruawharo Incorporation</t>
  </si>
  <si>
    <t>ACT.182292</t>
  </si>
  <si>
    <t>DAM - 3 yearly office assessment - Oruawharo Incorporation (Oruawharo)</t>
  </si>
  <si>
    <t>REG.007806.01</t>
  </si>
  <si>
    <t>Takahiwai Marae Committee</t>
  </si>
  <si>
    <t>ACT.172628</t>
  </si>
  <si>
    <t>DIL - Annual site visit - Takahiwai Marae Committee (Takahiwai)</t>
  </si>
  <si>
    <t>ACT.174039</t>
  </si>
  <si>
    <t>MRA - Annual site visit sediment - Whangarei Harbour Marina Management Trust (Town Basin)</t>
  </si>
  <si>
    <t>REG.007994.01</t>
  </si>
  <si>
    <t>Baldwin R A J</t>
  </si>
  <si>
    <t>ACT.160469</t>
  </si>
  <si>
    <t>STR - 3 yearly site visit - Baldwin R A J (Waipapa Approaches)</t>
  </si>
  <si>
    <t>REG.008009.02</t>
  </si>
  <si>
    <t>Withers M D Family Trust</t>
  </si>
  <si>
    <t>ACT.159448</t>
  </si>
  <si>
    <t>STR - 3 yearly site visit - Withers M D Family Trust (Rangitane)</t>
  </si>
  <si>
    <t>REG.008024.01</t>
  </si>
  <si>
    <t>The Lakeview Trust</t>
  </si>
  <si>
    <t>ACT.160738</t>
  </si>
  <si>
    <t>STR - 3 yearly site visit - The Lakeview Trust (Te Puna Inlet)</t>
  </si>
  <si>
    <t>REG.008025.01</t>
  </si>
  <si>
    <t>ACT.160739</t>
  </si>
  <si>
    <t>REG.008027.01</t>
  </si>
  <si>
    <t>The Valhalla South Lakeside Trust</t>
  </si>
  <si>
    <t>ACT.159754</t>
  </si>
  <si>
    <t>STR - 3 yearly site visit - The Valhalla South Lakeside Trust (Kerikeri)</t>
  </si>
  <si>
    <t>REG.008031.01</t>
  </si>
  <si>
    <t>Lyle J P</t>
  </si>
  <si>
    <t>ACT.161198</t>
  </si>
  <si>
    <t>STR - 3 yearly site visit - Lyle J P (Kawakawa River)</t>
  </si>
  <si>
    <t>ACT.182396</t>
  </si>
  <si>
    <t>WAT - Site Visit - Choride Sampling - KDC  Water Take (Mangawhai)</t>
  </si>
  <si>
    <t>REG.008045.01</t>
  </si>
  <si>
    <t>Te Kauri Trust, Henwood G A &amp; G J</t>
  </si>
  <si>
    <t>ACT.161196</t>
  </si>
  <si>
    <t>STR - 3 yearly site visit - Te Kauri Trust &amp; Others (Kawakawa)</t>
  </si>
  <si>
    <t>REG.008048.01</t>
  </si>
  <si>
    <t>Brunton RW and Jones C L</t>
  </si>
  <si>
    <t>ACT.161201</t>
  </si>
  <si>
    <t>STR - 3 yearly site visit - Brunton &amp; Jones (Kawakawa River)</t>
  </si>
  <si>
    <r>
      <rPr>
        <sz val="9.9499999999999993"/>
        <color theme="1"/>
        <rFont val="Calibri"/>
      </rPr>
      <t xml:space="preserve"> 
</t>
    </r>
    <r>
      <rPr>
        <sz val="10"/>
        <color rgb="FF000000"/>
        <rFont val="Arial"/>
      </rPr>
      <t>Jetty has failed, debris on foreshore - have followed up with consent holder </t>
    </r>
    <r>
      <rPr>
        <sz val="9.9499999999999993"/>
        <color theme="1"/>
        <rFont val="Calibri"/>
      </rPr>
      <t xml:space="preserve">
 </t>
    </r>
  </si>
  <si>
    <t>REG.008056.01</t>
  </si>
  <si>
    <t>Sheehan M J &amp; B A</t>
  </si>
  <si>
    <t>ACT.159812</t>
  </si>
  <si>
    <t>STR - 3 yearly site visit - Sheehan M J &amp; B A (Kerikeri)</t>
  </si>
  <si>
    <t>REG.008187.01</t>
  </si>
  <si>
    <t>P.S. Yates No. 3 Family Trust, Yates P S</t>
  </si>
  <si>
    <t>ACT.162491</t>
  </si>
  <si>
    <t>REG.008188.01</t>
  </si>
  <si>
    <t>Greville Brothers Partnership</t>
  </si>
  <si>
    <t>ACT.175732</t>
  </si>
  <si>
    <t>WAT - Annual notice of irrigation - Greville J W &amp; R P (Dargaville)</t>
  </si>
  <si>
    <r>
      <rPr>
        <sz val="9.9499999999999993"/>
        <color theme="1"/>
        <rFont val="Calibri"/>
      </rPr>
      <t xml:space="preserve"> 
</t>
    </r>
    <r>
      <rPr>
        <sz val="10"/>
        <color rgb="FF000000"/>
        <rFont val="Arial"/>
      </rPr>
      <t>Required reporting data received late.No impact. No action required.</t>
    </r>
    <r>
      <rPr>
        <sz val="9.9499999999999993"/>
        <color theme="1"/>
        <rFont val="Calibri"/>
      </rPr>
      <t xml:space="preserve">
 </t>
    </r>
  </si>
  <si>
    <t>ACT.179351</t>
  </si>
  <si>
    <t>WAT - Annual supply data WUR - Greville J W &amp; R P (Dargaville)</t>
  </si>
  <si>
    <t>REG.008236.01</t>
  </si>
  <si>
    <t>Ewing R R &amp; Yuretich J M</t>
  </si>
  <si>
    <t>ACT.144204</t>
  </si>
  <si>
    <t>DIL - 5 yearly site visit - Ewing R R &amp; Yuretich J M (Mangawhai)</t>
  </si>
  <si>
    <t>REG.008261.01</t>
  </si>
  <si>
    <t>Le Lievre R</t>
  </si>
  <si>
    <t>ACT.177160</t>
  </si>
  <si>
    <t>MAR - Annual supply data - Le Lievre R (Parengarenga Harbour)</t>
  </si>
  <si>
    <r>
      <rPr>
        <sz val="9.9499999999999993"/>
        <color theme="1"/>
        <rFont val="Calibri"/>
      </rPr>
      <t xml:space="preserve"> 
</t>
    </r>
    <r>
      <rPr>
        <sz val="10"/>
        <color rgb="FF000000"/>
        <rFont val="Arial"/>
      </rPr>
      <t>Annual report not received.</t>
    </r>
    <r>
      <rPr>
        <sz val="9.9499999999999993"/>
        <color theme="1"/>
        <rFont val="Calibri"/>
      </rPr>
      <t xml:space="preserve">
</t>
    </r>
    <r>
      <rPr>
        <sz val="10"/>
        <color rgb="FF000000"/>
        <rFont val="Arial"/>
      </rPr>
      <t>Followed up with consent holder.</t>
    </r>
    <r>
      <rPr>
        <sz val="9.9499999999999993"/>
        <color theme="1"/>
        <rFont val="Calibri"/>
      </rPr>
      <t xml:space="preserve">
 </t>
    </r>
  </si>
  <si>
    <t>REG.008273.01</t>
  </si>
  <si>
    <t>Board of Trustees - Pukepoto Primary School</t>
  </si>
  <si>
    <t>ACT.177200</t>
  </si>
  <si>
    <t>DIL - Annual supply data - Board of Trustees Pukepoto Primary School (Pukepoto)</t>
  </si>
  <si>
    <r>
      <rPr>
        <sz val="9.9499999999999993"/>
        <color theme="1"/>
        <rFont val="Calibri"/>
      </rPr>
      <t xml:space="preserve"> 
</t>
    </r>
    <r>
      <rPr>
        <sz val="10"/>
        <color rgb="FF000000"/>
        <rFont val="Arial"/>
      </rPr>
      <t>Data supplied late - followed up with consent holder</t>
    </r>
    <r>
      <rPr>
        <sz val="9.9499999999999993"/>
        <color theme="1"/>
        <rFont val="Calibri"/>
      </rPr>
      <t xml:space="preserve">
 </t>
    </r>
  </si>
  <si>
    <t>REG.008274.01</t>
  </si>
  <si>
    <t>Minister of Education - Matakohe Primary School</t>
  </si>
  <si>
    <t>ACT.176669</t>
  </si>
  <si>
    <t>DIL - Annual supply data - Matakohe Primary School (Matakohe)</t>
  </si>
  <si>
    <t>REG.008277.01</t>
  </si>
  <si>
    <t>Minister of Education - Mangakahia Area School</t>
  </si>
  <si>
    <t>ACT.174382</t>
  </si>
  <si>
    <t>DIL - Annual supply data maintenance records - Mangakahia Area School (Mangakahia)</t>
  </si>
  <si>
    <r>
      <rPr>
        <sz val="9.9499999999999993"/>
        <color theme="1"/>
        <rFont val="Calibri"/>
      </rPr>
      <t xml:space="preserve"> 
</t>
    </r>
    <r>
      <rPr>
        <sz val="10"/>
        <color rgb="FF000000"/>
        <rFont val="Arial"/>
      </rPr>
      <t>Records supplied late: 20/04/2026. No Impact . No action required.</t>
    </r>
    <r>
      <rPr>
        <sz val="9.9499999999999993"/>
        <color theme="1"/>
        <rFont val="Calibri"/>
      </rPr>
      <t xml:space="preserve">
 </t>
    </r>
  </si>
  <si>
    <t>ACT.177319</t>
  </si>
  <si>
    <t>DIW - 2 yearly supply data - Channel Infrastructure NZ Ltd (Marsden Point)</t>
  </si>
  <si>
    <r>
      <rPr>
        <sz val="9.9499999999999993"/>
        <color theme="1"/>
        <rFont val="Calibri"/>
      </rPr>
      <t xml:space="preserve"> 
</t>
    </r>
    <r>
      <rPr>
        <sz val="10"/>
        <color rgb="FF000000"/>
        <rFont val="Arial"/>
      </rPr>
      <t>Report received late.</t>
    </r>
    <r>
      <rPr>
        <sz val="9.9499999999999993"/>
        <color theme="1"/>
        <rFont val="Calibri"/>
      </rPr>
      <t xml:space="preserve">
</t>
    </r>
    <r>
      <rPr>
        <sz val="10"/>
        <color rgb="FF000000"/>
        <rFont val="Arial"/>
      </rPr>
      <t>Consent holder provided the required report. No further action required. </t>
    </r>
    <r>
      <rPr>
        <sz val="9.9499999999999993"/>
        <color theme="1"/>
        <rFont val="Calibri"/>
      </rPr>
      <t xml:space="preserve">
 </t>
    </r>
  </si>
  <si>
    <t>ACT.184833</t>
  </si>
  <si>
    <t>ACT.184970</t>
  </si>
  <si>
    <t>ACT.185061</t>
  </si>
  <si>
    <t>REG.008340.01</t>
  </si>
  <si>
    <t>Rising Sun Orchards Limited</t>
  </si>
  <si>
    <t>ACT.180003</t>
  </si>
  <si>
    <t>WAT - Annual supply data WUR - Rising Sun Orchards Ltd (Motutangi)</t>
  </si>
  <si>
    <t>REG.008361.02</t>
  </si>
  <si>
    <t>ACT.176129</t>
  </si>
  <si>
    <t>DIL - Annual site visit - West Coast Dairy Investments Ltd (Dargaville)</t>
  </si>
  <si>
    <t>REG.008385.01</t>
  </si>
  <si>
    <t>Far North Holdings Limited - Opua Marina (Stage 1)</t>
  </si>
  <si>
    <t>ACT.157428</t>
  </si>
  <si>
    <t>MRA - 3 yearly site visit - Far North Holdings Limited - Opua Marina (Stage 1) (Opua)</t>
  </si>
  <si>
    <t>REG.008385.32</t>
  </si>
  <si>
    <t>Far North Holdings Limited - Opua Marina (Stage 2) Development</t>
  </si>
  <si>
    <t>ACT.157573</t>
  </si>
  <si>
    <t>STR - 3 yearly site visit - Far North Holdings Ltd (Opua)</t>
  </si>
  <si>
    <t>REG.008423.01</t>
  </si>
  <si>
    <t>ACT.161240</t>
  </si>
  <si>
    <t>STR - 3 yearly site visit - Polmont Trust (Kawakawa River)</t>
  </si>
  <si>
    <r>
      <rPr>
        <sz val="9.9499999999999993"/>
        <color theme="1"/>
        <rFont val="Calibri"/>
      </rPr>
      <t xml:space="preserve"> 
</t>
    </r>
    <r>
      <rPr>
        <sz val="10"/>
        <color rgb="FF000000"/>
        <rFont val="Arial"/>
      </rPr>
      <t>Pontoon and gangway are unconsented, previous non-compliance given - following up with new consent holder</t>
    </r>
    <r>
      <rPr>
        <sz val="9.9499999999999993"/>
        <color theme="1"/>
        <rFont val="Calibri"/>
      </rPr>
      <t xml:space="preserve">
 </t>
    </r>
  </si>
  <si>
    <t>REG.008430.01</t>
  </si>
  <si>
    <t>Whangaruru School Board of Trustees</t>
  </si>
  <si>
    <t>ACT.177332</t>
  </si>
  <si>
    <t>DIL - Annual site visit - Whangaruru School BOT (Hikurangi)</t>
  </si>
  <si>
    <t>REG.008528.04</t>
  </si>
  <si>
    <t>ACT.184156</t>
  </si>
  <si>
    <t>DIL - 6 monthly site visit - Croft Pole Distributors Ltd (Hikurangi)</t>
  </si>
  <si>
    <r>
      <rPr>
        <sz val="9.9499999999999993"/>
        <color theme="1"/>
        <rFont val="Calibri"/>
      </rPr>
      <t xml:space="preserve"> 
</t>
    </r>
    <r>
      <rPr>
        <sz val="10"/>
        <color rgb="FF000000"/>
        <rFont val="Arial"/>
      </rPr>
      <t>Non-compliance with visual assessment of consent conditions. Irrigation lines damaged and resulting in ponding and runoff. Further investigations is being undertaken.</t>
    </r>
    <r>
      <rPr>
        <sz val="9.9499999999999993"/>
        <color theme="1"/>
        <rFont val="Calibri"/>
      </rPr>
      <t xml:space="preserve">
 </t>
    </r>
  </si>
  <si>
    <t>REG.008552.01</t>
  </si>
  <si>
    <t>Turner Family Trust and Turner E J</t>
  </si>
  <si>
    <t>ACT.144748</t>
  </si>
  <si>
    <t>DIL - 5 yearly site visit - Turner Family Trust (Waipu)</t>
  </si>
  <si>
    <t>REG.008669.01</t>
  </si>
  <si>
    <t>Pohe R</t>
  </si>
  <si>
    <t>ACT.150396</t>
  </si>
  <si>
    <t>DIL - 5 yearly site visit - Pohe R (Tamaterau)</t>
  </si>
  <si>
    <r>
      <rPr>
        <sz val="9.9499999999999993"/>
        <color theme="1"/>
        <rFont val="Calibri"/>
      </rPr>
      <t xml:space="preserve"> 
</t>
    </r>
    <r>
      <rPr>
        <sz val="10"/>
        <color rgb="FF000000"/>
        <rFont val="Arial"/>
      </rPr>
      <t>Fence was broken. Broken and uncapped breather pipes. Followed up with Consent Holder.</t>
    </r>
    <r>
      <rPr>
        <sz val="9.9499999999999993"/>
        <color theme="1"/>
        <rFont val="Calibri"/>
      </rPr>
      <t xml:space="preserve">
 </t>
    </r>
  </si>
  <si>
    <t>REG.008670.01</t>
  </si>
  <si>
    <t>Carpenter Investments Limited</t>
  </si>
  <si>
    <t>ACT.158814</t>
  </si>
  <si>
    <t>STR - 3 yearly site visit - Carpenter Investments Limited (Waikare Inlet)</t>
  </si>
  <si>
    <r>
      <rPr>
        <sz val="9.9499999999999993"/>
        <color theme="1"/>
        <rFont val="Calibri"/>
      </rPr>
      <t xml:space="preserve"> 
</t>
    </r>
    <r>
      <rPr>
        <sz val="10"/>
        <color rgb="FF000000"/>
        <rFont val="Arial"/>
      </rPr>
      <t>Structure has corroded fasteners - followed up with consent holder</t>
    </r>
    <r>
      <rPr>
        <sz val="9.9499999999999993"/>
        <color theme="1"/>
        <rFont val="Calibri"/>
      </rPr>
      <t xml:space="preserve">
 </t>
    </r>
  </si>
  <si>
    <t>REG.008749.01</t>
  </si>
  <si>
    <t>FDE 1422 Discharge farm dairy effluent at Ararua</t>
  </si>
  <si>
    <t>ACT.175512</t>
  </si>
  <si>
    <t>FDE 1422 - Annual site visit - Kowkop Farms Limited (Ararua)</t>
  </si>
  <si>
    <r>
      <rPr>
        <sz val="9.9499999999999993"/>
        <color theme="1"/>
        <rFont val="Calibri"/>
      </rPr>
      <t xml:space="preserve"> 
</t>
    </r>
    <r>
      <rPr>
        <sz val="10"/>
        <color rgb="FF000000"/>
        <rFont val="Arial"/>
      </rPr>
      <t>Water quality results outside of consented limits. Follow up with CH.</t>
    </r>
    <r>
      <rPr>
        <sz val="9.9499999999999993"/>
        <color theme="1"/>
        <rFont val="Calibri"/>
      </rPr>
      <t xml:space="preserve">
 </t>
    </r>
  </si>
  <si>
    <t>REG.008753.01</t>
  </si>
  <si>
    <t>FDE 1935 Discharge farm dairy effluent at Waiotira</t>
  </si>
  <si>
    <t>ACT.177714</t>
  </si>
  <si>
    <t>FDE 1935 - Annual site visit - Skelton P N &amp; S J W (Waiotira)</t>
  </si>
  <si>
    <r>
      <rPr>
        <sz val="9.9499999999999993"/>
        <color theme="1"/>
        <rFont val="Calibri"/>
      </rPr>
      <t xml:space="preserve"> 
</t>
    </r>
    <r>
      <rPr>
        <sz val="10"/>
        <color rgb="FF000000"/>
        <rFont val="Arial"/>
      </rPr>
      <t>Maintenance was inadequate. Followed up with CH.</t>
    </r>
    <r>
      <rPr>
        <sz val="9.9499999999999993"/>
        <color theme="1"/>
        <rFont val="Calibri"/>
      </rPr>
      <t xml:space="preserve">
 </t>
    </r>
  </si>
  <si>
    <t>REG.008875.01</t>
  </si>
  <si>
    <t>Roberts L P</t>
  </si>
  <si>
    <t>ACT.148065</t>
  </si>
  <si>
    <t>DIL - 5 yearly site visit - Roberts L P (Mangapai)</t>
  </si>
  <si>
    <t>REG.008900.01</t>
  </si>
  <si>
    <t>Mangawhai Grove Services Limited (Mangawhai)</t>
  </si>
  <si>
    <t>ACT.177395</t>
  </si>
  <si>
    <t>DIL - Annual supply data - Mangawhai Grove Services Ltd (Mangawhai)</t>
  </si>
  <si>
    <r>
      <rPr>
        <sz val="9.9499999999999993"/>
        <color theme="1"/>
        <rFont val="Calibri"/>
      </rPr>
      <t xml:space="preserve"> 
</t>
    </r>
    <r>
      <rPr>
        <sz val="10"/>
        <color rgb="FF000000"/>
        <rFont val="Arial"/>
      </rPr>
      <t>Low risk non-compliance with consent condition. Required reporting data supplied late. Followed up with consent holder. </t>
    </r>
    <r>
      <rPr>
        <sz val="9.9499999999999993"/>
        <color theme="1"/>
        <rFont val="Calibri"/>
      </rPr>
      <t xml:space="preserve">
 </t>
    </r>
  </si>
  <si>
    <t>REG.008909.01</t>
  </si>
  <si>
    <t>Fenney C D &amp; J</t>
  </si>
  <si>
    <t>ACT.179388</t>
  </si>
  <si>
    <t>WAT - Annual supply data WUR - Fenney C D &amp; J (Glenbervie)</t>
  </si>
  <si>
    <t>REG.008968.02</t>
  </si>
  <si>
    <t>Waiaua Bay Farm Limited (Kauri Cliffs)</t>
  </si>
  <si>
    <t>ACT.176996</t>
  </si>
  <si>
    <t>DIL - Annual supply of data - Waiaua Bay Farm Limited (Kauri Cliffs) Takou Bay</t>
  </si>
  <si>
    <r>
      <rPr>
        <sz val="9.9499999999999993"/>
        <color theme="1"/>
        <rFont val="Calibri"/>
      </rPr>
      <t xml:space="preserve"> 
</t>
    </r>
    <r>
      <rPr>
        <sz val="10"/>
        <color rgb="FF000000"/>
        <rFont val="Arial"/>
      </rPr>
      <t>Maintenance records  and records of the quantity of treated wastewater discharged to land supplied late - followed up with consent holder.</t>
    </r>
    <r>
      <rPr>
        <sz val="9.9499999999999993"/>
        <color theme="1"/>
        <rFont val="Calibri"/>
      </rPr>
      <t xml:space="preserve">
 </t>
    </r>
  </si>
  <si>
    <t>ACT.180713</t>
  </si>
  <si>
    <r>
      <rPr>
        <sz val="9.9499999999999993"/>
        <color theme="1"/>
        <rFont val="Calibri"/>
      </rPr>
      <t xml:space="preserve"> 
</t>
    </r>
    <r>
      <rPr>
        <sz val="10"/>
        <color rgb="FF000000"/>
        <rFont val="Arial"/>
      </rPr>
      <t>Late supply of data and technical issues required retest. Followed up with CH.</t>
    </r>
    <r>
      <rPr>
        <sz val="9.9499999999999993"/>
        <color theme="1"/>
        <rFont val="Calibri"/>
      </rPr>
      <t xml:space="preserve">
 </t>
    </r>
  </si>
  <si>
    <t>ACT.184938</t>
  </si>
  <si>
    <t>REG.008977.01</t>
  </si>
  <si>
    <t>McCamish A M &amp; R A</t>
  </si>
  <si>
    <t>ACT.159815</t>
  </si>
  <si>
    <t>STR - 3 yearly site visit - McCamish R A &amp; A M (Kerikeri Inlet)</t>
  </si>
  <si>
    <t>REG.009080.09</t>
  </si>
  <si>
    <t>ACT.177540</t>
  </si>
  <si>
    <t>WAT - Annual administration - Northland Regional Landfill Ltd Partnership (Puwera)</t>
  </si>
  <si>
    <t>REG.009123.01</t>
  </si>
  <si>
    <t>Lush A D</t>
  </si>
  <si>
    <t>ACT.162937</t>
  </si>
  <si>
    <t>STR - 3 yearly site visit - Lush A D (Waikare Inlet)</t>
  </si>
  <si>
    <t>ACT.177167</t>
  </si>
  <si>
    <r>
      <rPr>
        <sz val="9.9499999999999993"/>
        <color theme="1"/>
        <rFont val="Calibri"/>
      </rPr>
      <t xml:space="preserve"> 
</t>
    </r>
    <r>
      <rPr>
        <sz val="10"/>
        <color rgb="FF000000"/>
        <rFont val="Arial"/>
      </rPr>
      <t>Discharge from irrigator to water. Enforcement action taken .Infringement x 1 for rules breach and Infringement x 1 for contravention of Abatement Notice .Followed up with Authorisation holder.</t>
    </r>
    <r>
      <rPr>
        <sz val="9.9499999999999993"/>
        <color theme="1"/>
        <rFont val="Calibri"/>
      </rPr>
      <t xml:space="preserve">
 </t>
    </r>
  </si>
  <si>
    <t>REG.009134.01</t>
  </si>
  <si>
    <t>ACT.161085</t>
  </si>
  <si>
    <t>STR - 3 yearly site visit - McIntyre D R (Taumarere River)</t>
  </si>
  <si>
    <t>REG.009177.01</t>
  </si>
  <si>
    <t>Turei A E</t>
  </si>
  <si>
    <t>ACT.159900</t>
  </si>
  <si>
    <t>STR - 3 yearly site visit - Turei A E (Kerikeri Inlet)</t>
  </si>
  <si>
    <t>REG.009236.01</t>
  </si>
  <si>
    <t>FDE 7455 Discharge farm dairy effluent at Towai</t>
  </si>
  <si>
    <t>ACT.172223</t>
  </si>
  <si>
    <t>FDE 7455 - Annual site visit - Glynderm Farms Ltd (Towai)</t>
  </si>
  <si>
    <t>REG.009261.01</t>
  </si>
  <si>
    <t>Kraus P F</t>
  </si>
  <si>
    <t>ACT.160856</t>
  </si>
  <si>
    <t>STR - 3 yearly site visit - Kraus P F (Te Puna Inlet)</t>
  </si>
  <si>
    <t>REG.009302.01</t>
  </si>
  <si>
    <t>Willms H &amp; D</t>
  </si>
  <si>
    <t>ACT.161313</t>
  </si>
  <si>
    <t>STR - 3 yearly site visit - Willms H &amp; D (Waikare Inlet)</t>
  </si>
  <si>
    <t>REG.009323.01</t>
  </si>
  <si>
    <t>Davis J &amp; J</t>
  </si>
  <si>
    <t>ACT.159436</t>
  </si>
  <si>
    <t>STR - 3 yearly site visit - Davis J &amp; J (Kerikeri Inlet)</t>
  </si>
  <si>
    <r>
      <rPr>
        <sz val="9.9499999999999993"/>
        <color theme="1"/>
        <rFont val="Calibri"/>
      </rPr>
      <t xml:space="preserve"> 
</t>
    </r>
    <r>
      <rPr>
        <sz val="10"/>
        <color rgb="FF000000"/>
        <rFont val="Arial"/>
      </rPr>
      <t>Required repairs identified during the previous site visit have not yet been addressed. Following up with the consent holder.</t>
    </r>
    <r>
      <rPr>
        <sz val="9.9499999999999993"/>
        <color theme="1"/>
        <rFont val="Calibri"/>
      </rPr>
      <t xml:space="preserve">
 </t>
    </r>
  </si>
  <si>
    <t>REG.009365.01</t>
  </si>
  <si>
    <t>Titus C A</t>
  </si>
  <si>
    <t>ACT.160614</t>
  </si>
  <si>
    <t>STR - 3 yearly site visit - Titus C A (Opito Bay)</t>
  </si>
  <si>
    <t>ACT.176457</t>
  </si>
  <si>
    <r>
      <rPr>
        <sz val="9.9499999999999993"/>
        <color theme="1"/>
        <rFont val="Calibri"/>
      </rPr>
      <t xml:space="preserve"> 
</t>
    </r>
    <r>
      <rPr>
        <sz val="10"/>
        <color rgb="FF000000"/>
        <rFont val="Arial"/>
      </rPr>
      <t>Maintenance was required. Followed up with CH.</t>
    </r>
    <r>
      <rPr>
        <sz val="9.9499999999999993"/>
        <color theme="1"/>
        <rFont val="Calibri"/>
      </rPr>
      <t xml:space="preserve">
 </t>
    </r>
  </si>
  <si>
    <t>REG.009467.01</t>
  </si>
  <si>
    <t>Owen R W and V R</t>
  </si>
  <si>
    <t>ACT.160855</t>
  </si>
  <si>
    <t>STR - 3 yearly site visit - Owen R W and V R (Te Puna Inlet)</t>
  </si>
  <si>
    <t>REG.009498.01</t>
  </si>
  <si>
    <t>FDE 342 Discharge farm dairy effluent at Kaitaia</t>
  </si>
  <si>
    <t>ACT.173851</t>
  </si>
  <si>
    <t>FDE 342 - Annual site visit - Switzer Farms Ltd (Kaitaia)</t>
  </si>
  <si>
    <t>REG.009500.01</t>
  </si>
  <si>
    <t>Dowell Family Trust, Dowell H L, Dowell J H, Young A W</t>
  </si>
  <si>
    <t>ACT.159707</t>
  </si>
  <si>
    <t>STR - 3 yearly site visit - Dowell Family Trust &amp; Others (Kerikeri Inlet)</t>
  </si>
  <si>
    <t>REG.009585.01</t>
  </si>
  <si>
    <t>Diatchenko S F</t>
  </si>
  <si>
    <t>ACT.161345</t>
  </si>
  <si>
    <t>STR - 3 yearly site visit - Diatchenko S F (Waikare Inlet)</t>
  </si>
  <si>
    <t>REG.009721.01</t>
  </si>
  <si>
    <t>FDE 3011 Discharge farm dairy effluent at Kara</t>
  </si>
  <si>
    <t>ACT.172421</t>
  </si>
  <si>
    <t>FDE 3011 - Annual site visit - SOS Co Ltd (Kara)</t>
  </si>
  <si>
    <r>
      <rPr>
        <sz val="9.9499999999999993"/>
        <color theme="1"/>
        <rFont val="Calibri"/>
      </rPr>
      <t xml:space="preserve"> 
</t>
    </r>
    <r>
      <rPr>
        <sz val="10"/>
        <color rgb="FF000000"/>
        <rFont val="Arial"/>
      </rPr>
      <t>Maintenance was inadequate. The dissolved oxygen was below consented minimum. Follow up with CH.</t>
    </r>
    <r>
      <rPr>
        <sz val="9.9499999999999993"/>
        <color theme="1"/>
        <rFont val="Calibri"/>
      </rPr>
      <t xml:space="preserve">
 </t>
    </r>
  </si>
  <si>
    <t>REG.009796.01</t>
  </si>
  <si>
    <t>ACT.185823</t>
  </si>
  <si>
    <t>REG.009802.01</t>
  </si>
  <si>
    <t>Sail Point Farms Limited</t>
  </si>
  <si>
    <t>ACT.172821</t>
  </si>
  <si>
    <t>FDE 8810 - Annual site visit - Sail Point Farms Ltd (Te Kopuru)</t>
  </si>
  <si>
    <r>
      <rPr>
        <sz val="9.9499999999999993"/>
        <color theme="1"/>
        <rFont val="Calibri"/>
      </rPr>
      <t xml:space="preserve"> 
</t>
    </r>
    <r>
      <rPr>
        <sz val="10"/>
        <color rgb="FF000000"/>
        <rFont val="Arial"/>
      </rPr>
      <t>Water quality results were outside limits. Follow up with CH.</t>
    </r>
    <r>
      <rPr>
        <sz val="9.9499999999999993"/>
        <color theme="1"/>
        <rFont val="Calibri"/>
      </rPr>
      <t xml:space="preserve">
 </t>
    </r>
  </si>
  <si>
    <t>REG.009866.01</t>
  </si>
  <si>
    <t>Kerridge L S</t>
  </si>
  <si>
    <t>ACT.161167</t>
  </si>
  <si>
    <t>STR - 3 yearly site visit - Kerridge  (Kawakawa River)</t>
  </si>
  <si>
    <r>
      <rPr>
        <sz val="9.9499999999999993"/>
        <color theme="1"/>
        <rFont val="Calibri"/>
      </rPr>
      <t xml:space="preserve"> 
</t>
    </r>
    <r>
      <rPr>
        <sz val="10"/>
        <color rgb="FF000000"/>
        <rFont val="Arial"/>
      </rPr>
      <t>Structure has failed - Total Marine have notified us to start works</t>
    </r>
    <r>
      <rPr>
        <sz val="9.9499999999999993"/>
        <color theme="1"/>
        <rFont val="Calibri"/>
      </rPr>
      <t xml:space="preserve">
 </t>
    </r>
  </si>
  <si>
    <t>ACT.183029</t>
  </si>
  <si>
    <t>ACT.183686</t>
  </si>
  <si>
    <t>ACT.185446</t>
  </si>
  <si>
    <t>REG.010071.01</t>
  </si>
  <si>
    <t>Skyrme D, The Johnson Family Trust &amp; Ryder D</t>
  </si>
  <si>
    <t>ACT.161245</t>
  </si>
  <si>
    <t>STR - 3 yearly site visit - Skyrme D, The Johnson Family Trust &amp; Ryder D (Kawakawa River)</t>
  </si>
  <si>
    <t>REG.010080.01</t>
  </si>
  <si>
    <t>C &amp; J Holland-Kearins</t>
  </si>
  <si>
    <t>ACT.158672</t>
  </si>
  <si>
    <t>STR - 3 yearly site visit - Holland-Kearins C &amp; J (Tapu Point)</t>
  </si>
  <si>
    <r>
      <rPr>
        <sz val="9.9499999999999993"/>
        <color theme="1"/>
        <rFont val="Calibri"/>
      </rPr>
      <t xml:space="preserve"> 
</t>
    </r>
    <r>
      <rPr>
        <sz val="10"/>
        <color rgb="FF000000"/>
        <rFont val="Arial"/>
      </rPr>
      <t>Base of steps rotten. Followed up with CH to determine remedy options. </t>
    </r>
    <r>
      <rPr>
        <sz val="9.9499999999999993"/>
        <color theme="1"/>
        <rFont val="Calibri"/>
      </rPr>
      <t xml:space="preserve">
 </t>
    </r>
  </si>
  <si>
    <t>REG.010112.01</t>
  </si>
  <si>
    <t>Hancock I J &amp; D I</t>
  </si>
  <si>
    <t>ACT.159947</t>
  </si>
  <si>
    <t>STR - 3 yearly site visit - Hancock I J &amp; D I (Kerikeri Inlet)</t>
  </si>
  <si>
    <t>REG.010508.01</t>
  </si>
  <si>
    <t>Rosvall Sawmill Limited</t>
  </si>
  <si>
    <t>ACT.186148</t>
  </si>
  <si>
    <t>DIL - Additional site visit for sample collection - Rosvall Sawmill Ltd (Whareora)</t>
  </si>
  <si>
    <t>REG.010520.06</t>
  </si>
  <si>
    <t>Tawhiti Whenua Limited</t>
  </si>
  <si>
    <t>ACT.160712</t>
  </si>
  <si>
    <t>STR - 3 yearly site visit - Tawhiti Whenua Ltd (Crowles Bay)</t>
  </si>
  <si>
    <t>REG.010592.01</t>
  </si>
  <si>
    <t>Tio Bay Lodge Limited</t>
  </si>
  <si>
    <t>ACT.184486</t>
  </si>
  <si>
    <t>STR - 3 yearly - Tio Bay Lodge Ltd (Otuihu Peninsula)</t>
  </si>
  <si>
    <t>REG.010615.01</t>
  </si>
  <si>
    <t>FDE 2523 Discharge farm dairy effluent at Maungakaramea</t>
  </si>
  <si>
    <t>ACT.174503</t>
  </si>
  <si>
    <t>FDE 2523 - Annual site visit - SDG Ormandy Limited  (Maungakaramea)</t>
  </si>
  <si>
    <r>
      <rPr>
        <sz val="9.9499999999999993"/>
        <color theme="1"/>
        <rFont val="Calibri"/>
      </rPr>
      <t xml:space="preserve"> 
</t>
    </r>
    <r>
      <rPr>
        <sz val="10"/>
        <color rgb="FF000000"/>
        <rFont val="Arial"/>
      </rPr>
      <t>Water quality was outside resource consent limits. Follow up with CH.</t>
    </r>
    <r>
      <rPr>
        <sz val="9.9499999999999993"/>
        <color theme="1"/>
        <rFont val="Calibri"/>
      </rPr>
      <t xml:space="preserve">
 </t>
    </r>
  </si>
  <si>
    <t>REG.010691.01</t>
  </si>
  <si>
    <t>FDE 7108 Discharge farm dairy effluent at Hikurangi</t>
  </si>
  <si>
    <t>ACT.173933</t>
  </si>
  <si>
    <t>FDE 7108 - Annual site visit - Crawford Farms Limited  (Hikurangi)</t>
  </si>
  <si>
    <r>
      <rPr>
        <sz val="9.9499999999999993"/>
        <color theme="1"/>
        <rFont val="Calibri"/>
      </rPr>
      <t xml:space="preserve"> 
</t>
    </r>
    <r>
      <rPr>
        <sz val="10"/>
        <color rgb="FF000000"/>
        <rFont val="Arial"/>
      </rPr>
      <t>Maintenance was inadequate. Follow up with Consent Holder.</t>
    </r>
    <r>
      <rPr>
        <sz val="9.9499999999999993"/>
        <color theme="1"/>
        <rFont val="Calibri"/>
      </rPr>
      <t xml:space="preserve">
 </t>
    </r>
  </si>
  <si>
    <t>ACT.185684</t>
  </si>
  <si>
    <t>EXT - Notification - WDC (Pataua South)</t>
  </si>
  <si>
    <t>REG.010723.04</t>
  </si>
  <si>
    <t>Marsden Maritime Holdings Limited</t>
  </si>
  <si>
    <t>ACT.150940</t>
  </si>
  <si>
    <t>STW - 5 yearly supply data - Marsden Maritime Holdings Limited (Marsden Point)</t>
  </si>
  <si>
    <t>REG.010751.03</t>
  </si>
  <si>
    <t>Far North District Council - Stormwater discharge</t>
  </si>
  <si>
    <t>ACT.168983</t>
  </si>
  <si>
    <t>STW - Supply data - Far North District Council (Mangonui)</t>
  </si>
  <si>
    <r>
      <rPr>
        <sz val="9.9499999999999993"/>
        <color theme="1"/>
        <rFont val="Calibri"/>
      </rPr>
      <t xml:space="preserve"> 
</t>
    </r>
    <r>
      <rPr>
        <sz val="10"/>
        <color rgb="FF000000"/>
        <rFont val="Arial"/>
      </rPr>
      <t>As built plans supplied late. </t>
    </r>
    <r>
      <rPr>
        <sz val="9.9499999999999993"/>
        <color theme="1"/>
        <rFont val="Calibri"/>
      </rPr>
      <t xml:space="preserve">
</t>
    </r>
    <r>
      <rPr>
        <sz val="10"/>
        <color rgb="FF000000"/>
        <rFont val="Arial"/>
      </rPr>
      <t>Plans now received, follow up action not required. </t>
    </r>
    <r>
      <rPr>
        <sz val="9.9499999999999993"/>
        <color theme="1"/>
        <rFont val="Calibri"/>
      </rPr>
      <t xml:space="preserve">
 </t>
    </r>
  </si>
  <si>
    <t>REG.010934.09</t>
  </si>
  <si>
    <t>Far North Holdings Limited - Opua Wharf redevelopment</t>
  </si>
  <si>
    <t>ACT.186012</t>
  </si>
  <si>
    <t>EXT - Notification - Far North Holdings Ltd (Opua)</t>
  </si>
  <si>
    <t>REG.011102.01</t>
  </si>
  <si>
    <t>FDE 8743 Discharge farm dairy effluent at Dargaville</t>
  </si>
  <si>
    <t>ACT.174698</t>
  </si>
  <si>
    <t>FDE 8743 - Annual site visit - Bellamy D Family Trust (Dargaville)</t>
  </si>
  <si>
    <r>
      <rPr>
        <sz val="9.9499999999999993"/>
        <color theme="1"/>
        <rFont val="Calibri"/>
      </rPr>
      <t xml:space="preserve"> 
</t>
    </r>
    <r>
      <rPr>
        <sz val="10"/>
        <color rgb="FF000000"/>
        <rFont val="Arial"/>
      </rPr>
      <t>Water quality test results were outside consented limits. Followed up with authorisation holder.</t>
    </r>
    <r>
      <rPr>
        <sz val="9.9499999999999993"/>
        <color theme="1"/>
        <rFont val="Calibri"/>
      </rPr>
      <t xml:space="preserve">
 </t>
    </r>
  </si>
  <si>
    <t>REG.011294.01</t>
  </si>
  <si>
    <t>Mangawhai Heads Management Limited</t>
  </si>
  <si>
    <t>ACT.175856</t>
  </si>
  <si>
    <t>DIL - Annual site visit - Mangawhai Heads Management Ltd (Mangawhai)</t>
  </si>
  <si>
    <r>
      <rPr>
        <sz val="9.9499999999999993"/>
        <color theme="1"/>
        <rFont val="Calibri"/>
      </rPr>
      <t xml:space="preserve"> 
</t>
    </r>
    <r>
      <rPr>
        <sz val="10"/>
        <color rgb="FF000000"/>
        <rFont val="Arial"/>
      </rPr>
      <t>Low risk non-compliance with consent condition. Required length of irrigation line is not met. Followed up with consent holder. </t>
    </r>
    <r>
      <rPr>
        <sz val="9.9499999999999993"/>
        <color theme="1"/>
        <rFont val="Calibri"/>
      </rPr>
      <t xml:space="preserve">
 </t>
    </r>
  </si>
  <si>
    <t>ACT.181146</t>
  </si>
  <si>
    <t>DIL - 6 monthly supply data - Mangawhai Heads Management Ltd (Mangawhai)</t>
  </si>
  <si>
    <t>REG.011673.01</t>
  </si>
  <si>
    <t>FDE 3036 discharge farm dairy effluent at Kokopu</t>
  </si>
  <si>
    <t>ACT.178933</t>
  </si>
  <si>
    <t>FDE 3036 - Annual site visit - Stuart A D &amp; J (Kokopu)</t>
  </si>
  <si>
    <t>REG.011687.01</t>
  </si>
  <si>
    <t>Martinvale Farms Limited</t>
  </si>
  <si>
    <t>ACT.178205</t>
  </si>
  <si>
    <t>FDE 1419 - Annual Administration min fee - Martinvale Farms Ltd</t>
  </si>
  <si>
    <t>ACT.177004</t>
  </si>
  <si>
    <r>
      <rPr>
        <sz val="9.9499999999999993"/>
        <color theme="1"/>
        <rFont val="Calibri"/>
      </rPr>
      <t xml:space="preserve"> 
</t>
    </r>
    <r>
      <rPr>
        <sz val="10"/>
        <color rgb="FF000000"/>
        <rFont val="Arial"/>
      </rPr>
      <t>Maintenance was inadequate. Water quality outside of limits. Followed up with CH.</t>
    </r>
    <r>
      <rPr>
        <sz val="9.9499999999999993"/>
        <color theme="1"/>
        <rFont val="Calibri"/>
      </rPr>
      <t xml:space="preserve">
 </t>
    </r>
  </si>
  <si>
    <t>REG.011811.01</t>
  </si>
  <si>
    <t>ACT.184911</t>
  </si>
  <si>
    <t>EXT - Notification - Northport Ltd (Marsden Point)</t>
  </si>
  <si>
    <t>REG.011818.01</t>
  </si>
  <si>
    <t>FDE 1907 discharge farm dairy effluent at Ruarangi</t>
  </si>
  <si>
    <t>ACT.174657</t>
  </si>
  <si>
    <t>FDE 1907 - Annual site visit - Keay &amp; Matson Farms Ltd (Ruarangi)</t>
  </si>
  <si>
    <r>
      <rPr>
        <sz val="9.9499999999999993"/>
        <color theme="1"/>
        <rFont val="Calibri"/>
      </rPr>
      <t xml:space="preserve"> 
</t>
    </r>
    <r>
      <rPr>
        <sz val="10"/>
        <color rgb="FF000000"/>
        <rFont val="Arial"/>
      </rPr>
      <t>Unnotified change to the milking regime. Maintenance required. Followed up with authorisation holder.</t>
    </r>
    <r>
      <rPr>
        <sz val="9.9499999999999993"/>
        <color theme="1"/>
        <rFont val="Calibri"/>
      </rPr>
      <t xml:space="preserve">
 </t>
    </r>
  </si>
  <si>
    <t>ACT.174617</t>
  </si>
  <si>
    <r>
      <rPr>
        <sz val="9.9499999999999993"/>
        <color theme="1"/>
        <rFont val="Calibri"/>
      </rPr>
      <t xml:space="preserve"> 
</t>
    </r>
    <r>
      <rPr>
        <sz val="10"/>
        <color rgb="FF000000"/>
        <rFont val="Arial"/>
      </rPr>
      <t>Inadequate maintenance. Followed up with Consent Holder.</t>
    </r>
    <r>
      <rPr>
        <sz val="9.9499999999999993"/>
        <color theme="1"/>
        <rFont val="Calibri"/>
      </rPr>
      <t xml:space="preserve">
 </t>
    </r>
  </si>
  <si>
    <t>REG.012206.01</t>
  </si>
  <si>
    <t>FDE 4451 Discharge farm dairy effluent at Rehia Road</t>
  </si>
  <si>
    <t>ACT.174236</t>
  </si>
  <si>
    <t>FDE 4451 - Annual site visit - Lugtigheid A L R &amp; T D (Tokatoka)</t>
  </si>
  <si>
    <r>
      <rPr>
        <sz val="9.9499999999999993"/>
        <color theme="1"/>
        <rFont val="Calibri"/>
      </rPr>
      <t xml:space="preserve"> 
</t>
    </r>
    <r>
      <rPr>
        <sz val="10"/>
        <color rgb="FF000000"/>
        <rFont val="Arial"/>
      </rPr>
      <t>Change in cow numbers not notified. Following up with CH.</t>
    </r>
    <r>
      <rPr>
        <sz val="9.9499999999999993"/>
        <color theme="1"/>
        <rFont val="Calibri"/>
      </rPr>
      <t xml:space="preserve">
 </t>
    </r>
  </si>
  <si>
    <t>REG.012250.01</t>
  </si>
  <si>
    <t>Culham S D &amp; S G</t>
  </si>
  <si>
    <t>ACT.179246</t>
  </si>
  <si>
    <t>WAT - WUR Annual supply data - Culham S D &amp; S G (Glenbervie)</t>
  </si>
  <si>
    <t>REG.012295.01</t>
  </si>
  <si>
    <t>FDE 8417 Discharge farm dairy effluent at Tutamoe</t>
  </si>
  <si>
    <t>ACT.178019</t>
  </si>
  <si>
    <t>FDE 8417 - Annual site visit - Property Applications NZ Ltd (Tutamoe)</t>
  </si>
  <si>
    <t>REG.012700.01</t>
  </si>
  <si>
    <t>Warren F L D</t>
  </si>
  <si>
    <t>ACT.162946</t>
  </si>
  <si>
    <t>STR - 3 yearly site visit - Warren F L D boat ramp (Kerikeri Inlet)</t>
  </si>
  <si>
    <t>ACT.183297</t>
  </si>
  <si>
    <t>WWTP - Quarterly site visit - WDC (Oakura)</t>
  </si>
  <si>
    <t>REG.012913.01</t>
  </si>
  <si>
    <t>Aqua Mould Systems NZ Limited</t>
  </si>
  <si>
    <t>ACT.176008</t>
  </si>
  <si>
    <t>MAR - Annual site visit - Aqua Mould Systems NZ Limited (Bay of Islands)</t>
  </si>
  <si>
    <r>
      <rPr>
        <sz val="10"/>
        <color rgb="FF000000"/>
        <rFont val="Arial"/>
      </rPr>
      <t>More than minor maintenance was required within approved area. Follow up with consent holder.</t>
    </r>
  </si>
  <si>
    <t>REG.012914.01</t>
  </si>
  <si>
    <t>ACT.176007</t>
  </si>
  <si>
    <t>MAR - Annual site visit - New Zealand Pacific Oyster Farms Limited (Bay of Islands)</t>
  </si>
  <si>
    <r>
      <rPr>
        <sz val="9.9499999999999993"/>
        <color theme="1"/>
        <rFont val="Calibri"/>
      </rPr>
      <t xml:space="preserve"> 
</t>
    </r>
    <r>
      <rPr>
        <sz val="10"/>
        <color rgb="FF000000"/>
        <rFont val="Arial"/>
      </rPr>
      <t>More than minor maintenance was required within approved area. Follow up with consent holder.</t>
    </r>
    <r>
      <rPr>
        <sz val="9.9499999999999993"/>
        <color theme="1"/>
        <rFont val="Calibri"/>
      </rPr>
      <t xml:space="preserve">
 </t>
    </r>
  </si>
  <si>
    <t>REG.012918.01</t>
  </si>
  <si>
    <t>Seafort Holdings Limited</t>
  </si>
  <si>
    <t>ACT.176014</t>
  </si>
  <si>
    <t>MAR - Annual site visit - Seafort Holdings Limited (Bay of Islands)</t>
  </si>
  <si>
    <t>ACT.177098</t>
  </si>
  <si>
    <t>MAR - Annual supply data - Seafort Holdings Limited (Bay of Islands)</t>
  </si>
  <si>
    <r>
      <rPr>
        <sz val="9.9499999999999993"/>
        <color theme="1"/>
        <rFont val="Calibri"/>
      </rPr>
      <t xml:space="preserve"> 
</t>
    </r>
    <r>
      <rPr>
        <sz val="10"/>
        <color rgb="FF000000"/>
        <rFont val="Arial"/>
      </rPr>
      <t>Annual report not received. Awaiting requested report.</t>
    </r>
    <r>
      <rPr>
        <sz val="9.9499999999999993"/>
        <color theme="1"/>
        <rFont val="Calibri"/>
      </rPr>
      <t xml:space="preserve">
 </t>
    </r>
  </si>
  <si>
    <t>REG.012922.01</t>
  </si>
  <si>
    <t>Fowler McDougall Limited</t>
  </si>
  <si>
    <t>ACT.176144</t>
  </si>
  <si>
    <t>MAR - Annual site visit - Fowler McDougall Limited (Kaipara Harbour)</t>
  </si>
  <si>
    <t>REG.012925.01</t>
  </si>
  <si>
    <t>Aotearoa Fisheries Limited</t>
  </si>
  <si>
    <t>ACT.176006</t>
  </si>
  <si>
    <t>MAR - Annual site visit - Aotearoa Fisheries Limited (Bay of Islands)</t>
  </si>
  <si>
    <t>REG.012926.01</t>
  </si>
  <si>
    <t>Te Touwai Moana Enterprises Limited</t>
  </si>
  <si>
    <t>ACT.176797</t>
  </si>
  <si>
    <t>MAR - Annual site visit - Te Touwai Moana Enterprises Limited (Whangaroa Harbour)</t>
  </si>
  <si>
    <r>
      <rPr>
        <sz val="9.9499999999999993"/>
        <color theme="1"/>
        <rFont val="Calibri"/>
      </rPr>
      <t xml:space="preserve"> 
</t>
    </r>
    <r>
      <rPr>
        <sz val="10"/>
        <color rgb="FF000000"/>
        <rFont val="Arial"/>
      </rPr>
      <t>More than minor maintenance required within approved area. Follow up with consent holder.</t>
    </r>
    <r>
      <rPr>
        <sz val="9.9499999999999993"/>
        <color theme="1"/>
        <rFont val="Calibri"/>
      </rPr>
      <t xml:space="preserve">
 </t>
    </r>
  </si>
  <si>
    <t>REG.012927.01</t>
  </si>
  <si>
    <t>Taniwha Oysters Limited</t>
  </si>
  <si>
    <t>ACT.176009</t>
  </si>
  <si>
    <t>MAR - Annual site visit - Taniwha Oysters Limited (Bay of Islands)</t>
  </si>
  <si>
    <t>REG.012931.01</t>
  </si>
  <si>
    <t>ACT.176010</t>
  </si>
  <si>
    <t>REG.012932.01</t>
  </si>
  <si>
    <t>P &amp; B Gardner Partnership</t>
  </si>
  <si>
    <t>ACT.177628</t>
  </si>
  <si>
    <t>MAR - Annual site visit - P &amp; B Gardner Partnership</t>
  </si>
  <si>
    <r>
      <rPr>
        <sz val="9.9499999999999993"/>
        <color theme="1"/>
        <rFont val="Calibri"/>
      </rPr>
      <t xml:space="preserve"> 
</t>
    </r>
    <r>
      <rPr>
        <sz val="10"/>
        <color rgb="FF000000"/>
        <rFont val="Arial"/>
      </rPr>
      <t>Localised areas of farm structures are in poor condition.</t>
    </r>
    <r>
      <rPr>
        <sz val="9.9499999999999993"/>
        <color theme="1"/>
        <rFont val="Calibri"/>
      </rPr>
      <t xml:space="preserve">
</t>
    </r>
    <r>
      <rPr>
        <sz val="10"/>
        <color rgb="FF000000"/>
        <rFont val="Arial"/>
      </rPr>
      <t>Consent holder advised remedial action is required. </t>
    </r>
    <r>
      <rPr>
        <sz val="9.9499999999999993"/>
        <color theme="1"/>
        <rFont val="Calibri"/>
      </rPr>
      <t xml:space="preserve">
 </t>
    </r>
  </si>
  <si>
    <t>REG.012934.01</t>
  </si>
  <si>
    <t>Fowler McDougal Limited</t>
  </si>
  <si>
    <t>ACT.176420</t>
  </si>
  <si>
    <t>MAR - Annual site visit - Fowler McDougal Limited (Kaipara Harbour)</t>
  </si>
  <si>
    <t>REG.012935.01</t>
  </si>
  <si>
    <t>Paroa Bay Oysters Limited</t>
  </si>
  <si>
    <t>ACT.176146</t>
  </si>
  <si>
    <t>MAR - Annual site visit - Paroa Bay Oysters Limited (Kaipara Harbour)</t>
  </si>
  <si>
    <r>
      <rPr>
        <sz val="9.9499999999999993"/>
        <color theme="1"/>
        <rFont val="Calibri"/>
      </rPr>
      <t xml:space="preserve"> 
</t>
    </r>
    <r>
      <rPr>
        <sz val="10"/>
        <color rgb="FF000000"/>
        <rFont val="Arial"/>
      </rPr>
      <t>Navigational markers missing from one or more locations, and existing markers not adequately maintained. Structures present which are not authorised by the resource consent. </t>
    </r>
    <r>
      <rPr>
        <sz val="9.9499999999999993"/>
        <color theme="1"/>
        <rFont val="Calibri"/>
      </rPr>
      <t xml:space="preserve">
</t>
    </r>
    <r>
      <rPr>
        <sz val="10"/>
        <color rgb="FF000000"/>
        <rFont val="Arial"/>
      </rPr>
      <t>Consent holder advised to undertake remedial actions. Enforcement action to be undertaken. </t>
    </r>
    <r>
      <rPr>
        <sz val="9.9499999999999993"/>
        <color theme="1"/>
        <rFont val="Calibri"/>
      </rPr>
      <t xml:space="preserve">
 </t>
    </r>
  </si>
  <si>
    <t>ACT.177075</t>
  </si>
  <si>
    <t>MAR - Annual supply data - Paroa Bay Oysters Limited (Kaipara Harbour)</t>
  </si>
  <si>
    <t>REG.012943.01</t>
  </si>
  <si>
    <t>ACT.176157</t>
  </si>
  <si>
    <r>
      <rPr>
        <sz val="9.9499999999999993"/>
        <color theme="1"/>
        <rFont val="Calibri"/>
      </rPr>
      <t xml:space="preserve"> 
</t>
    </r>
    <r>
      <rPr>
        <sz val="10"/>
        <color rgb="FF000000"/>
        <rFont val="Arial"/>
      </rPr>
      <t>Localised areas of farm are in poor condition. Debris observed. Some navigational markers are missing.</t>
    </r>
    <r>
      <rPr>
        <sz val="9.9499999999999993"/>
        <color theme="1"/>
        <rFont val="Calibri"/>
      </rPr>
      <t xml:space="preserve">
</t>
    </r>
    <r>
      <rPr>
        <sz val="10"/>
        <color rgb="FF000000"/>
        <rFont val="Arial"/>
      </rPr>
      <t>Consent holder directed to undertaken remedial actions. </t>
    </r>
    <r>
      <rPr>
        <sz val="9.9499999999999993"/>
        <color theme="1"/>
        <rFont val="Calibri"/>
      </rPr>
      <t xml:space="preserve">
 </t>
    </r>
  </si>
  <si>
    <t>REG.012960.01</t>
  </si>
  <si>
    <t>Parengarenga Fisheries Limited</t>
  </si>
  <si>
    <t>ACT.177148</t>
  </si>
  <si>
    <t>MAR - Annual supply data - Parengrenga Fisheries Limited (Parengarenga Harbour)</t>
  </si>
  <si>
    <t>REG.012971.01</t>
  </si>
  <si>
    <t>Muriwhenua Developments Charitable Trust</t>
  </si>
  <si>
    <t>ACT.177159</t>
  </si>
  <si>
    <t>MAR - Annual supply data - Muriwhenua Developments Charitable Trust (Parengarenga Harbour)</t>
  </si>
  <si>
    <r>
      <rPr>
        <sz val="9.9499999999999993"/>
        <color theme="1"/>
        <rFont val="Calibri"/>
      </rPr>
      <t xml:space="preserve"> 
</t>
    </r>
    <r>
      <rPr>
        <sz val="10"/>
        <color rgb="FF000000"/>
        <rFont val="Arial"/>
      </rPr>
      <t>Annual report was not received.</t>
    </r>
    <r>
      <rPr>
        <sz val="9.9499999999999993"/>
        <color theme="1"/>
        <rFont val="Calibri"/>
      </rPr>
      <t xml:space="preserve">
</t>
    </r>
    <r>
      <rPr>
        <sz val="10"/>
        <color rgb="FF000000"/>
        <rFont val="Arial"/>
      </rPr>
      <t>Followed up with consent holder. </t>
    </r>
    <r>
      <rPr>
        <sz val="9.9499999999999993"/>
        <color theme="1"/>
        <rFont val="Calibri"/>
      </rPr>
      <t xml:space="preserve">
 </t>
    </r>
  </si>
  <si>
    <t>REG.012972.01</t>
  </si>
  <si>
    <t>ACT.177155</t>
  </si>
  <si>
    <t>MAR - Annual supply data - Parengarenga Fisheries Limited (Parengarenga Harbour)</t>
  </si>
  <si>
    <r>
      <rPr>
        <sz val="9.9499999999999993"/>
        <color theme="1"/>
        <rFont val="Calibri"/>
      </rPr>
      <t xml:space="preserve"> 
</t>
    </r>
    <r>
      <rPr>
        <sz val="10"/>
        <color rgb="FF000000"/>
        <rFont val="Arial"/>
      </rPr>
      <t>Annual report not received.</t>
    </r>
    <r>
      <rPr>
        <sz val="9.9499999999999993"/>
        <color theme="1"/>
        <rFont val="Calibri"/>
      </rPr>
      <t xml:space="preserve">
</t>
    </r>
    <r>
      <rPr>
        <sz val="10"/>
        <color rgb="FF000000"/>
        <rFont val="Arial"/>
      </rPr>
      <t>Followed up with consent holder. </t>
    </r>
    <r>
      <rPr>
        <sz val="9.9499999999999993"/>
        <color theme="1"/>
        <rFont val="Calibri"/>
      </rPr>
      <t xml:space="preserve">
 </t>
    </r>
  </si>
  <si>
    <t>REG.012985.01</t>
  </si>
  <si>
    <t>ACT.175659</t>
  </si>
  <si>
    <r>
      <rPr>
        <sz val="9.9499999999999993"/>
        <color theme="1"/>
        <rFont val="Calibri"/>
      </rPr>
      <t xml:space="preserve"> 
</t>
    </r>
    <r>
      <rPr>
        <sz val="10"/>
        <color rgb="FF000000"/>
        <rFont val="Arial"/>
      </rPr>
      <t>Maintenance required within approved area. Follow up with consent holder.</t>
    </r>
    <r>
      <rPr>
        <sz val="9.9499999999999993"/>
        <color theme="1"/>
        <rFont val="Calibri"/>
      </rPr>
      <t xml:space="preserve">
 </t>
    </r>
  </si>
  <si>
    <t>ACT.177090</t>
  </si>
  <si>
    <t>MAR - Annual supply data - New Zealand Pacific Oyster Farms Limited (Bay of Islands)</t>
  </si>
  <si>
    <r>
      <rPr>
        <sz val="9.9499999999999993"/>
        <color theme="1"/>
        <rFont val="Calibri"/>
      </rPr>
      <t xml:space="preserve"> 
</t>
    </r>
    <r>
      <rPr>
        <sz val="10"/>
        <color rgb="FF000000"/>
        <rFont val="Arial"/>
      </rPr>
      <t>Annual report not received. </t>
    </r>
    <r>
      <rPr>
        <sz val="9.9499999999999993"/>
        <color theme="1"/>
        <rFont val="Calibri"/>
      </rPr>
      <t xml:space="preserve">
</t>
    </r>
    <r>
      <rPr>
        <sz val="10"/>
        <color rgb="FF000000"/>
        <rFont val="Arial"/>
      </rPr>
      <t>Following up with consent holder.</t>
    </r>
    <r>
      <rPr>
        <sz val="9.9499999999999993"/>
        <color theme="1"/>
        <rFont val="Calibri"/>
      </rPr>
      <t xml:space="preserve">
 </t>
    </r>
  </si>
  <si>
    <t>REG.013001.01</t>
  </si>
  <si>
    <t>Murray S H R &amp; T</t>
  </si>
  <si>
    <t>ACT.177156</t>
  </si>
  <si>
    <t>MAR - Annual supply data - Murray S H R &amp; T (Parengarenga Harbour)</t>
  </si>
  <si>
    <t>REG.013094.01</t>
  </si>
  <si>
    <t>Oruaiti School Board of Trustees</t>
  </si>
  <si>
    <t>ACT.176908</t>
  </si>
  <si>
    <t>DIL - Annual supply data - Oruaiti School BOT (Mangonui)</t>
  </si>
  <si>
    <t>REG.013168.01</t>
  </si>
  <si>
    <t>MP Holdings 2003 Limited</t>
  </si>
  <si>
    <t>ACT.176803</t>
  </si>
  <si>
    <t>MAR - Annual site visit - MP Holdings 2003 Limited (Rangaunu Harbour)</t>
  </si>
  <si>
    <t>ACT.177138</t>
  </si>
  <si>
    <t>MAR - Annual supply data - MP Holdings 2003 Limited (Rangaunu Harbour)</t>
  </si>
  <si>
    <t>REG.014054.01</t>
  </si>
  <si>
    <t>ACT.177099</t>
  </si>
  <si>
    <t>REG.014063.01</t>
  </si>
  <si>
    <t>ACT.177111</t>
  </si>
  <si>
    <t>REG.014065.01</t>
  </si>
  <si>
    <t>ACT.176026</t>
  </si>
  <si>
    <r>
      <rPr>
        <sz val="9.9499999999999993"/>
        <color theme="1"/>
        <rFont val="Calibri"/>
      </rPr>
      <t xml:space="preserve"> 
</t>
    </r>
    <r>
      <rPr>
        <sz val="10"/>
        <color rgb="FF000000"/>
        <rFont val="Arial"/>
      </rPr>
      <t>Significant maintenance required within approved area. Follow up with consent holder.</t>
    </r>
    <r>
      <rPr>
        <sz val="9.9499999999999993"/>
        <color theme="1"/>
        <rFont val="Calibri"/>
      </rPr>
      <t xml:space="preserve">
 </t>
    </r>
  </si>
  <si>
    <t>REG.014069.01</t>
  </si>
  <si>
    <t>ACT.176023</t>
  </si>
  <si>
    <t>MAR - Annual site visit - Cook E H (Bay of Islands)</t>
  </si>
  <si>
    <t>REG.014073.01</t>
  </si>
  <si>
    <t>ACT.177108</t>
  </si>
  <si>
    <t>MAR - Annual supply data - Cook E H (Bay of Islands)</t>
  </si>
  <si>
    <t>REG.014077.01</t>
  </si>
  <si>
    <t>ACT.185432</t>
  </si>
  <si>
    <t>MAR - Annual supply data - Taniwha Oysters Limited (Rangaunu Harbour)</t>
  </si>
  <si>
    <t>REG.014079.01</t>
  </si>
  <si>
    <t>Olsen D C and M A</t>
  </si>
  <si>
    <t>ACT.177141</t>
  </si>
  <si>
    <t>MAR - Annual supply data - Olsen D C and M A (Rangaunu Harbour)</t>
  </si>
  <si>
    <t>REG.014083.01</t>
  </si>
  <si>
    <t>Lazarus E L and Swasbrook V S</t>
  </si>
  <si>
    <t>ACT.177142</t>
  </si>
  <si>
    <t>MAR - Annual supply data - V S Swasbrook and E L Lazarus (Rangaunu Harbour)</t>
  </si>
  <si>
    <t>REG.014969.01</t>
  </si>
  <si>
    <t>Kaipara District Council &amp; Trility Water Limited</t>
  </si>
  <si>
    <t>ACT.184645</t>
  </si>
  <si>
    <t>WWTP - Quarterly site visit - Kaipara District Council (Mangawhai)</t>
  </si>
  <si>
    <t>REG.015995.01</t>
  </si>
  <si>
    <t>ACT.178164</t>
  </si>
  <si>
    <t>AIR - Annual site visit - Atlas Quarries Ltd (Ruakaka)</t>
  </si>
  <si>
    <t>REG.016288.01</t>
  </si>
  <si>
    <t>Full JAARS Trust, Gilmore  R L &amp; A E and The Seaview Trust, Fantino F,  La Cava S &amp; Macdonald R J</t>
  </si>
  <si>
    <t>ACT.160409</t>
  </si>
  <si>
    <t>STR - 3 yearly site visit - Full JAARS Trust &amp; The Seaview Trust (Kerikeri)</t>
  </si>
  <si>
    <t>REG.018747.01</t>
  </si>
  <si>
    <t>Far North District Council - Windsor Landing</t>
  </si>
  <si>
    <t>ACT.151236</t>
  </si>
  <si>
    <t>Construction and Complaint</t>
  </si>
  <si>
    <t>ACT.159768</t>
  </si>
  <si>
    <t>STR - 3 yearly site visit - FNDC causeway &amp; carpark (Windsor Landing)</t>
  </si>
  <si>
    <t>REG.018983.01</t>
  </si>
  <si>
    <t>Roelants A A &amp; M A</t>
  </si>
  <si>
    <t>ACT.161343</t>
  </si>
  <si>
    <t>STR - 3 yearly site visit - Roelants A A &amp; M A (Waikare Inlet)</t>
  </si>
  <si>
    <t>REG.019154.02</t>
  </si>
  <si>
    <t>Okaihau Pastoral (2025) LP</t>
  </si>
  <si>
    <t>ACT.177635</t>
  </si>
  <si>
    <t>WAT - WUR Annual supply data - Okaihau Pastoral (2025) LP (Okaihau)</t>
  </si>
  <si>
    <t>REG.019361.01</t>
  </si>
  <si>
    <t>Vista Verano Residents Society Incorporated</t>
  </si>
  <si>
    <t>ACT.161358</t>
  </si>
  <si>
    <t>STR - Three yearly site visit - Vista Verano Residents Society Incorporated (Mangawhai)</t>
  </si>
  <si>
    <t>REG.019569.01</t>
  </si>
  <si>
    <t>Queen Elizabeth II National Trust</t>
  </si>
  <si>
    <t>ACT.174927</t>
  </si>
  <si>
    <t>DIL - Annual site visit - Queen Elizabeth II National Trust (Kerikeri)</t>
  </si>
  <si>
    <t>REG.019823.01</t>
  </si>
  <si>
    <t>McInnes S C &amp; P</t>
  </si>
  <si>
    <t>ACT.178693</t>
  </si>
  <si>
    <t>FDE 8693 - Annual administration min fee - McInnes S C &amp; P (Arapohue)</t>
  </si>
  <si>
    <t>REG.020356.01</t>
  </si>
  <si>
    <t>Roydons Mamaranui Transport Limited</t>
  </si>
  <si>
    <t>ACT.179912</t>
  </si>
  <si>
    <t>DIW - Annual site visit - Roydons Mamaranui Transport Ltd (Dargaville)</t>
  </si>
  <si>
    <r>
      <rPr>
        <sz val="9.9499999999999993"/>
        <color theme="1"/>
        <rFont val="Calibri"/>
      </rPr>
      <t xml:space="preserve"> 
</t>
    </r>
    <r>
      <rPr>
        <sz val="10"/>
        <color rgb="FF000000"/>
        <rFont val="Arial"/>
      </rPr>
      <t>CH not discharging</t>
    </r>
    <r>
      <rPr>
        <sz val="9.9499999999999993"/>
        <color theme="1"/>
        <rFont val="Calibri"/>
      </rPr>
      <t xml:space="preserve">
 </t>
    </r>
  </si>
  <si>
    <t>REG.020765.01</t>
  </si>
  <si>
    <t>Teixeira T</t>
  </si>
  <si>
    <t>ACT.160853</t>
  </si>
  <si>
    <t>STR - 3 yearly site visit - Teixeira T (Purerua Peninsula)</t>
  </si>
  <si>
    <t>REG.020766.01</t>
  </si>
  <si>
    <t>Pataua Area Ratepayers and Residents Association Incorporated</t>
  </si>
  <si>
    <t>ACT.186014</t>
  </si>
  <si>
    <t>COT - Notification - Pataua Area Ratepayers and Residents Association Inc. (Pataua River)</t>
  </si>
  <si>
    <t>ACT.183674</t>
  </si>
  <si>
    <t>WWTP - Quarterly site visit - WDC (Ruakaka)</t>
  </si>
  <si>
    <t>REG.021681.01</t>
  </si>
  <si>
    <t>ACT.184213</t>
  </si>
  <si>
    <t>ETW - Site Inspection - MMH (Ruakaka)</t>
  </si>
  <si>
    <t>REG.022115.01</t>
  </si>
  <si>
    <t>Campbell Family Trust Partnership, Campbell J A &amp; E H</t>
  </si>
  <si>
    <t>ACT.161172</t>
  </si>
  <si>
    <t>STR - 3 yearly site visit - Campbell Family Trust Partnership &amp; Others (Kawakawa River)</t>
  </si>
  <si>
    <t>REG.022831.01</t>
  </si>
  <si>
    <t>Te Kura Kaupapa Maori o Whangaroa Board of Trustees</t>
  </si>
  <si>
    <t>ACT.170780</t>
  </si>
  <si>
    <t>DIL - Annual supply data - Te Kura Kaupapa Maori o Whangaroa Board of Trustees (Matauri bay)</t>
  </si>
  <si>
    <r>
      <rPr>
        <sz val="9.9499999999999993"/>
        <color theme="1"/>
        <rFont val="Calibri"/>
      </rPr>
      <t xml:space="preserve"> 
</t>
    </r>
    <r>
      <rPr>
        <sz val="10"/>
        <color rgb="FF000000"/>
        <rFont val="Arial"/>
      </rPr>
      <t>Records not received on time- Contacted CH and they have provided. No further action required.</t>
    </r>
    <r>
      <rPr>
        <sz val="9.9499999999999993"/>
        <color theme="1"/>
        <rFont val="Calibri"/>
      </rPr>
      <t xml:space="preserve">
 </t>
    </r>
  </si>
  <si>
    <t>ACT.182988</t>
  </si>
  <si>
    <t>ACT.184885</t>
  </si>
  <si>
    <t>REG.024298.01</t>
  </si>
  <si>
    <t>Otaika Valley School Board of Trustees</t>
  </si>
  <si>
    <t>ACT.177817</t>
  </si>
  <si>
    <t>DIL - Annual supply data - Otaika Valley School BOT (Whangarei)</t>
  </si>
  <si>
    <t>REG.024339.01</t>
  </si>
  <si>
    <t>Far North District Council - Kerikeri Sports Complex</t>
  </si>
  <si>
    <t>ACT.183667</t>
  </si>
  <si>
    <t>DIL - Quarterly supply data - Far North District Council (Kerikeri)</t>
  </si>
  <si>
    <t>ACT.186227</t>
  </si>
  <si>
    <t>ETW - Winter Earthworks Application JULY 2026 - Wolf 2008 Limited (Marsden)</t>
  </si>
  <si>
    <t>REG.024340.07</t>
  </si>
  <si>
    <t>ACT.174962</t>
  </si>
  <si>
    <t>DIL - Notification - Wolf 2008 (Ruakaka)</t>
  </si>
  <si>
    <t>REG.025417.01</t>
  </si>
  <si>
    <t>M &amp; J Wright Family Trust</t>
  </si>
  <si>
    <t>ACT.160505</t>
  </si>
  <si>
    <t>STR - 3 yearly site visit - M &amp; J Wright Family Trust  Y (Waipapa Inlet)</t>
  </si>
  <si>
    <t>REG.025683.01</t>
  </si>
  <si>
    <t>Far North District Council - two bores for Kaitaia public water supply</t>
  </si>
  <si>
    <t>ACT.184971</t>
  </si>
  <si>
    <t>WAT - WUR Annual supply data - Far North District Council (Kaitaia)</t>
  </si>
  <si>
    <t>REG.025904.01</t>
  </si>
  <si>
    <t>Firth Industries Limited</t>
  </si>
  <si>
    <t>ACT.178505</t>
  </si>
  <si>
    <t>AIR - Annual site visit - Firth Industries Ltd (Marsden Point)</t>
  </si>
  <si>
    <r>
      <rPr>
        <sz val="9.9499999999999993"/>
        <color theme="1"/>
        <rFont val="Calibri"/>
      </rPr>
      <t xml:space="preserve"> 
</t>
    </r>
    <r>
      <rPr>
        <sz val="10"/>
        <color rgb="FF000000"/>
        <rFont val="Arial"/>
      </rPr>
      <t>Low risk non-compliance with consent condition. Plant processes are not being effectively managed. Consent holder directed to undertake remedial action. </t>
    </r>
    <r>
      <rPr>
        <sz val="9.9499999999999993"/>
        <color theme="1"/>
        <rFont val="Calibri"/>
      </rPr>
      <t xml:space="preserve">
 </t>
    </r>
  </si>
  <si>
    <t>REG.027333.02</t>
  </si>
  <si>
    <t>Far North Holdings Limited - Opua ferry ramp and associated structures</t>
  </si>
  <si>
    <t>ACT.157618</t>
  </si>
  <si>
    <t>REG.027395.01</t>
  </si>
  <si>
    <t>ACT.176161</t>
  </si>
  <si>
    <t>MAR -Annual site visit - Fowler McDougal Limited (Kaipara Harbour)</t>
  </si>
  <si>
    <r>
      <rPr>
        <sz val="9.9499999999999993"/>
        <color theme="1"/>
        <rFont val="Calibri"/>
      </rPr>
      <t xml:space="preserve"> 
</t>
    </r>
    <r>
      <rPr>
        <sz val="10"/>
        <color rgb="FF000000"/>
        <rFont val="Arial"/>
      </rPr>
      <t>Localised areas of farm are in poor condition. More than minor amounts of debris observed. Approved Area not marked with permanent white marker posts, in accordance with Northland Regional Council Plan 4365.</t>
    </r>
    <r>
      <rPr>
        <sz val="9.9499999999999993"/>
        <color theme="1"/>
        <rFont val="Calibri"/>
      </rPr>
      <t xml:space="preserve">
</t>
    </r>
    <r>
      <rPr>
        <sz val="10"/>
        <color rgb="FF000000"/>
        <rFont val="Arial"/>
      </rPr>
      <t>Consent holder directed to undertake remedial actions. Enforcement action to be undertaken. </t>
    </r>
    <r>
      <rPr>
        <sz val="9.9499999999999993"/>
        <color theme="1"/>
        <rFont val="Calibri"/>
      </rPr>
      <t xml:space="preserve">
 </t>
    </r>
  </si>
  <si>
    <t>REG.027683.05</t>
  </si>
  <si>
    <t>Finch P J</t>
  </si>
  <si>
    <t>ACT.160502</t>
  </si>
  <si>
    <t>STR - 3 yearly site visit - Finch P J (Kerikeri)</t>
  </si>
  <si>
    <t>REG.028632.01</t>
  </si>
  <si>
    <t>Alta Trinity Trust (Best J A)</t>
  </si>
  <si>
    <t>ACT.160499</t>
  </si>
  <si>
    <t>STR - 3 yearly site visit - Alta Trinity Trust (Best J A) (Kerikeri)</t>
  </si>
  <si>
    <t>REG.029379.01</t>
  </si>
  <si>
    <t>Wijohn W S &amp; I F</t>
  </si>
  <si>
    <t>ACT.177063</t>
  </si>
  <si>
    <t>MAR - Annual supply data - Wijohn W S &amp; I F (Hokianga Harbour)</t>
  </si>
  <si>
    <t>REG.029773.01</t>
  </si>
  <si>
    <t>FDE 8012 Discharge farm dairy effluent at Guy Road, Te Kopuru</t>
  </si>
  <si>
    <t>ACT.175156</t>
  </si>
  <si>
    <t>FDE 8012 - Annual site visit - Clanrye Trust (Te Kopuru)</t>
  </si>
  <si>
    <t>REG.029784.01</t>
  </si>
  <si>
    <t>Farrand K A</t>
  </si>
  <si>
    <t>ACT.162932</t>
  </si>
  <si>
    <t>STR - 3 yearly site visit - Farrand K A (Bay of Islands)</t>
  </si>
  <si>
    <t>REG.029966.01</t>
  </si>
  <si>
    <t>ACT.158815</t>
  </si>
  <si>
    <t>STR - 3 yearly site visit - Carpenter Investments Limited (Bay of Islands)</t>
  </si>
  <si>
    <r>
      <rPr>
        <sz val="9.9499999999999993"/>
        <color theme="1"/>
        <rFont val="Calibri"/>
      </rPr>
      <t xml:space="preserve"> 
</t>
    </r>
    <r>
      <rPr>
        <sz val="10"/>
        <color rgb="FF000000"/>
        <rFont val="Arial"/>
      </rPr>
      <t>One pile on lean, consent holder was notified October 2022. No impact.</t>
    </r>
    <r>
      <rPr>
        <sz val="9.9499999999999993"/>
        <color theme="1"/>
        <rFont val="Calibri"/>
      </rPr>
      <t xml:space="preserve">
 </t>
    </r>
  </si>
  <si>
    <t>REG.029966.07</t>
  </si>
  <si>
    <t>ACT.180562</t>
  </si>
  <si>
    <t>EXT - Supply Data - Maintenance Dredge at Waikare Inlet</t>
  </si>
  <si>
    <t>ACT.179862</t>
  </si>
  <si>
    <t>WAT - Annual office administration - KDC (Kaihu)</t>
  </si>
  <si>
    <t>ACT.175877</t>
  </si>
  <si>
    <t>WAT - Notice of irrigation - Thomas Family Trust (Maungatapere)</t>
  </si>
  <si>
    <t>REG.031050.01</t>
  </si>
  <si>
    <t>Westpac Mussels Distributors Limited</t>
  </si>
  <si>
    <t>ACT.183641</t>
  </si>
  <si>
    <t>MAR - Annual supply data - Westpac Mussels Distributors Limited (Houhora Bay)</t>
  </si>
  <si>
    <t>REG.031508.01</t>
  </si>
  <si>
    <t>Matariki Forests - Earthworks for forest harvesting</t>
  </si>
  <si>
    <t>ACT.182931</t>
  </si>
  <si>
    <t>Annual Earthworks &amp; Harvesting</t>
  </si>
  <si>
    <t>ACT.178872</t>
  </si>
  <si>
    <t>COT - Annual supply data - Outboard Boating Club of Northland (Inc) (Parua Bay)</t>
  </si>
  <si>
    <t>REG.036311.08</t>
  </si>
  <si>
    <t>ACT.173550</t>
  </si>
  <si>
    <t>STW - Annual site visit - Marine Park Ltd &amp; Port Road Ltd (Port Nikau)</t>
  </si>
  <si>
    <t>REG.036312.01</t>
  </si>
  <si>
    <t>Tukapua K J and Montgomery G R</t>
  </si>
  <si>
    <t>ACT.169332</t>
  </si>
  <si>
    <t>WAT - Annual administration - Tukapua K J &amp; Montgomery G R (McLeods Bay)</t>
  </si>
  <si>
    <t>ACT.184467</t>
  </si>
  <si>
    <t>REG.036319.01</t>
  </si>
  <si>
    <t>Whangarei District Council - water treatment plant sludge disposal</t>
  </si>
  <si>
    <t>ACT.174883</t>
  </si>
  <si>
    <t>DIL - Annual supply data - WDC (Bell Block)</t>
  </si>
  <si>
    <r>
      <rPr>
        <sz val="9.9499999999999993"/>
        <color theme="1"/>
        <rFont val="Calibri"/>
      </rPr>
      <t xml:space="preserve"> 
</t>
    </r>
    <r>
      <rPr>
        <sz val="10"/>
        <color rgb="FF000000"/>
        <rFont val="Arial"/>
      </rPr>
      <t>Annual discharge records not supplied. </t>
    </r>
    <r>
      <rPr>
        <sz val="9.9499999999999993"/>
        <color theme="1"/>
        <rFont val="Calibri"/>
      </rPr>
      <t xml:space="preserve">
</t>
    </r>
    <r>
      <rPr>
        <sz val="10"/>
        <color rgb="FF000000"/>
        <rFont val="Arial"/>
      </rPr>
      <t>Followed up with consent holder. </t>
    </r>
    <r>
      <rPr>
        <sz val="9.9499999999999993"/>
        <color theme="1"/>
        <rFont val="Calibri"/>
      </rPr>
      <t xml:space="preserve">
 </t>
    </r>
  </si>
  <si>
    <t>ACT.185593</t>
  </si>
  <si>
    <t>COT - Notification - NRC (Northland)</t>
  </si>
  <si>
    <t>REG.036545.01</t>
  </si>
  <si>
    <t>Aotearoa Fisheries Limited - Lease No. 324 and 12</t>
  </si>
  <si>
    <t>ACT.177092</t>
  </si>
  <si>
    <t>MAR - Annual supply data - Aotearoa Fisheries Limited (Bay of Islands)</t>
  </si>
  <si>
    <t>REG.036547.01</t>
  </si>
  <si>
    <t>Aotearoa Fisheries Limited - Lease No. 55 and 325</t>
  </si>
  <si>
    <t>ACT.177097</t>
  </si>
  <si>
    <t>REG.036549.01</t>
  </si>
  <si>
    <t>Aotearoa Fisheries Limited - Lease No. 56 and 98</t>
  </si>
  <si>
    <t>ACT.177082</t>
  </si>
  <si>
    <t>MAR - Annual supply data - Aotearoa Fisheries Limited (Kaipara Harbour)</t>
  </si>
  <si>
    <t>REG.036551.01</t>
  </si>
  <si>
    <t>Aotearoa Fisheries Limited - (12 Blocks)</t>
  </si>
  <si>
    <t>ACT.177048</t>
  </si>
  <si>
    <t>MAR - Annual supply data - Aotearoa Fisheries Limited (Whangaroa Harbour)</t>
  </si>
  <si>
    <t>REG.036553.01</t>
  </si>
  <si>
    <t>Aotearoa Fisheries Limited - (16 Blocks)</t>
  </si>
  <si>
    <t>ACT.167950</t>
  </si>
  <si>
    <t>MAR - Annual supply data - Aotearoa Fisheries Limited (Houhora Harbour)</t>
  </si>
  <si>
    <t>ACT.176812</t>
  </si>
  <si>
    <t>MAR - Annual site visit - Aotearoa Fisheries Limited (Houhora Harbour)</t>
  </si>
  <si>
    <t>REG.036634.01</t>
  </si>
  <si>
    <t>ACT.185363</t>
  </si>
  <si>
    <t>ETW - Annual Site Visit - Dicksons Transport &amp; Quarries Ltd (Mt Tiger)</t>
  </si>
  <si>
    <r>
      <rPr>
        <sz val="9.9499999999999993"/>
        <color theme="1"/>
        <rFont val="Calibri"/>
      </rPr>
      <t xml:space="preserve"> 
</t>
    </r>
    <r>
      <rPr>
        <sz val="10"/>
        <color rgb="FF000000"/>
        <rFont val="Arial"/>
      </rPr>
      <t>Very minor non-compliance with consent conditions. Little non-cleanfill material in dumped cleanfill. Consent holder has been reminded of their obligation to comply with consent condition.</t>
    </r>
    <r>
      <rPr>
        <sz val="9.9499999999999993"/>
        <color theme="1"/>
        <rFont val="Calibri"/>
      </rPr>
      <t xml:space="preserve">
 </t>
    </r>
  </si>
  <si>
    <t>REG.036805.01</t>
  </si>
  <si>
    <t>The Gladdon Trust and Howe B W &amp; J M</t>
  </si>
  <si>
    <t>ACT.160707</t>
  </si>
  <si>
    <t>STR - 3 yearly site visit - The Gladdon Trust &amp; others (Bay of Islands)</t>
  </si>
  <si>
    <t>REG.037077.01</t>
  </si>
  <si>
    <t>Adairs Farming Limited</t>
  </si>
  <si>
    <t>ACT.185655</t>
  </si>
  <si>
    <t>QRE - 2-yearly site inspection - Adairs Farming LImited</t>
  </si>
  <si>
    <t>REG.037132.01</t>
  </si>
  <si>
    <t>ACT.161320</t>
  </si>
  <si>
    <t>STR - 3 yearly site visit - Yeates T H (Bay of Islands)</t>
  </si>
  <si>
    <t>REG.037194.01</t>
  </si>
  <si>
    <t>ACT.177096</t>
  </si>
  <si>
    <r>
      <rPr>
        <sz val="9.9499999999999993"/>
        <color theme="1"/>
        <rFont val="Calibri"/>
      </rPr>
      <t xml:space="preserve"> 
</t>
    </r>
    <r>
      <rPr>
        <sz val="10"/>
        <color rgb="FF000000"/>
        <rFont val="Arial"/>
      </rPr>
      <t>Annual report not received. </t>
    </r>
    <r>
      <rPr>
        <sz val="9.9499999999999993"/>
        <color theme="1"/>
        <rFont val="Calibri"/>
      </rPr>
      <t xml:space="preserve">
</t>
    </r>
    <r>
      <rPr>
        <sz val="10"/>
        <color rgb="FF000000"/>
        <rFont val="Arial"/>
      </rPr>
      <t>Followed up with consent holder</t>
    </r>
    <r>
      <rPr>
        <sz val="9.9499999999999993"/>
        <color theme="1"/>
        <rFont val="Calibri"/>
      </rPr>
      <t xml:space="preserve">
 </t>
    </r>
  </si>
  <si>
    <t>REG.037196.01</t>
  </si>
  <si>
    <t>ACT.175655</t>
  </si>
  <si>
    <t>ACT.177093</t>
  </si>
  <si>
    <t>REG.037197.01</t>
  </si>
  <si>
    <t>Channel Infrastructure NZ Limited - Whangarei Harbour entrance dredging</t>
  </si>
  <si>
    <t>ACT.185316</t>
  </si>
  <si>
    <t>EXT - Notification - Channel Infrastructure NZ Ltd (Whangarei Harbour)</t>
  </si>
  <si>
    <t>REG.037376.01</t>
  </si>
  <si>
    <t>Harold C J</t>
  </si>
  <si>
    <t>ACT.177217</t>
  </si>
  <si>
    <t>DIL - Annual office assessment - Harold C J (Whananaki North)</t>
  </si>
  <si>
    <t>REG.037765.07</t>
  </si>
  <si>
    <t>Oceania Marine Limited</t>
  </si>
  <si>
    <t>ACT.161357</t>
  </si>
  <si>
    <t>COT - 3 yearly administration - Oceania Marine Ltd site management plan (Whangarei)</t>
  </si>
  <si>
    <t>ACT.183982</t>
  </si>
  <si>
    <t>STW - Annual site visit - Oceania Marine Ltd (Whangarei)</t>
  </si>
  <si>
    <r>
      <rPr>
        <sz val="9.9499999999999993"/>
        <color theme="1"/>
        <rFont val="Calibri"/>
      </rPr>
      <t xml:space="preserve"> 
</t>
    </r>
    <r>
      <rPr>
        <sz val="10"/>
        <color rgb="FF000000"/>
        <rFont val="Arial"/>
      </rPr>
      <t>Bags of spent abrasive material were not covered prior to removal off site. Consent holder was told to relocate bags of spent abrasive material under cover. CH needs to provide evidence of where bags will be kept in the future. </t>
    </r>
    <r>
      <rPr>
        <sz val="9.9499999999999993"/>
        <color theme="1"/>
        <rFont val="Calibri"/>
      </rPr>
      <t xml:space="preserve">
 </t>
    </r>
  </si>
  <si>
    <t>ACT.166411</t>
  </si>
  <si>
    <t>COT - 3 yearly supply data site management plan - Heron Construction Holdings Ltd (Whangarei)</t>
  </si>
  <si>
    <t>REG.037881.01</t>
  </si>
  <si>
    <t>ACT.160737</t>
  </si>
  <si>
    <t>REG.038004.01</t>
  </si>
  <si>
    <t>Oceania Marine (NZ) Limited</t>
  </si>
  <si>
    <t>ACT.170510</t>
  </si>
  <si>
    <t>AIR - Annual site visit - Oceania Marine (NZ) Ltd (Whangarei)</t>
  </si>
  <si>
    <t>REG.038165.02</t>
  </si>
  <si>
    <t>Simon and Paula Herbert No. 1 Trust, Herbert S &amp; P</t>
  </si>
  <si>
    <t>ACT.186006</t>
  </si>
  <si>
    <t>EXT - Notification - Simon and Paula Herbert No. 1 Trust, Herbert S &amp; P (Bay of Islands)</t>
  </si>
  <si>
    <t>REG.038204.01</t>
  </si>
  <si>
    <t>Monk W &amp; Egbers-Monk S</t>
  </si>
  <si>
    <t>ACT.152116</t>
  </si>
  <si>
    <t>DIL - 5 yearly site visit - Monk W &amp; Egbers-Monk S (Onerahi)</t>
  </si>
  <si>
    <r>
      <rPr>
        <sz val="9.9499999999999993"/>
        <color theme="1"/>
        <rFont val="Calibri"/>
      </rPr>
      <t xml:space="preserve"> 
</t>
    </r>
    <r>
      <rPr>
        <sz val="10"/>
        <color rgb="FF000000"/>
        <rFont val="Arial"/>
      </rPr>
      <t>Irrigation lines could be seen in multiple spots. CH advised to cover them</t>
    </r>
    <r>
      <rPr>
        <sz val="9.9499999999999993"/>
        <color theme="1"/>
        <rFont val="Calibri"/>
      </rPr>
      <t xml:space="preserve">
 </t>
    </r>
  </si>
  <si>
    <t>REG.038290.01</t>
  </si>
  <si>
    <t>Kerikeri Cruising Club Incorporated</t>
  </si>
  <si>
    <t>ACT.157779</t>
  </si>
  <si>
    <t>STR - 3 yearly site visit - Kerikeri Cruising Club Inc (Kerikeri)</t>
  </si>
  <si>
    <t>REG.038328.01</t>
  </si>
  <si>
    <t>Shine B K &amp; S D</t>
  </si>
  <si>
    <t>ACT.179625</t>
  </si>
  <si>
    <t>WAT - EDP Annual office administration - Shine B K &amp; S D (Waiharara)</t>
  </si>
  <si>
    <t>ACT.179627</t>
  </si>
  <si>
    <t>WAT - WUR Supply data - Shine B K &amp; S D (Waiharara)</t>
  </si>
  <si>
    <t>REG.038361.01</t>
  </si>
  <si>
    <t>Poulson J Y</t>
  </si>
  <si>
    <t>ACT.148989</t>
  </si>
  <si>
    <t>DIL - 5 yearly site visit - Poulson J Y (Mangapai)</t>
  </si>
  <si>
    <t>ACT.154952</t>
  </si>
  <si>
    <t>WAT - WMV 5 yearly supply data -  Sandstone Orchards Limited Partnership (Waiharara)</t>
  </si>
  <si>
    <t>REG.038461.01</t>
  </si>
  <si>
    <t>Whangarei District Council - Tarewa Park sewage facility</t>
  </si>
  <si>
    <t>ACT.180206</t>
  </si>
  <si>
    <t>WWTP - Annual administration - Whangarei District Council (Tarewa park)</t>
  </si>
  <si>
    <t>ACT.179430</t>
  </si>
  <si>
    <t>WAT - 6 monthly administration peer review meeting - Ngawha Generation Ltd (Ngawha Springs)</t>
  </si>
  <si>
    <t>REG.038625.01</t>
  </si>
  <si>
    <t>Nga Uri O Te Aurere Pou Whanau Trust</t>
  </si>
  <si>
    <t>ACT.177547</t>
  </si>
  <si>
    <t>DIL - Notification - Nga Uri O Te Aurere Pou Whanau Trust (Mangakahia)</t>
  </si>
  <si>
    <t>REG.039008.01</t>
  </si>
  <si>
    <t>De Ruiter S</t>
  </si>
  <si>
    <t>ACT.159437</t>
  </si>
  <si>
    <t>STR - 3 yearly site visit - De Ruiter S (Kerikeri Inlet)</t>
  </si>
  <si>
    <t>REG.039023.01</t>
  </si>
  <si>
    <t>Paradise Found Developments Limited</t>
  </si>
  <si>
    <t>ACT.160740</t>
  </si>
  <si>
    <t>STR - 3 yearly site visit - Paradise Found Developments Ltd (Bay of Islands)</t>
  </si>
  <si>
    <t>REG.039431.01</t>
  </si>
  <si>
    <t>Rollinson D</t>
  </si>
  <si>
    <t>ACT.159875</t>
  </si>
  <si>
    <t>STR - 3 yearly site visit - Rollinson D (Bay of Islands)</t>
  </si>
  <si>
    <r>
      <rPr>
        <sz val="9.9499999999999993"/>
        <color theme="1"/>
        <rFont val="Calibri"/>
      </rPr>
      <t xml:space="preserve"> 
</t>
    </r>
    <r>
      <rPr>
        <sz val="10"/>
        <color rgb="FF000000"/>
        <rFont val="Arial"/>
      </rPr>
      <t>Non compliant with conditions 3 and 6 - followed up with consent holder</t>
    </r>
    <r>
      <rPr>
        <sz val="9.9499999999999993"/>
        <color theme="1"/>
        <rFont val="Calibri"/>
      </rPr>
      <t xml:space="preserve">
 </t>
    </r>
  </si>
  <si>
    <t>REG.039443.01</t>
  </si>
  <si>
    <t>Maloney P &amp; L</t>
  </si>
  <si>
    <t>ACT.176921</t>
  </si>
  <si>
    <t>DIL - Annual supply data - Maloney P &amp; L (Russell)</t>
  </si>
  <si>
    <r>
      <rPr>
        <sz val="9.9499999999999993"/>
        <color theme="1"/>
        <rFont val="Calibri"/>
      </rPr>
      <t xml:space="preserve"> 
</t>
    </r>
    <r>
      <rPr>
        <sz val="10"/>
        <color rgb="FF000000"/>
        <rFont val="Arial"/>
      </rPr>
      <t>Records were supplied late - followed up with consent holder</t>
    </r>
    <r>
      <rPr>
        <sz val="9.9499999999999993"/>
        <color theme="1"/>
        <rFont val="Calibri"/>
      </rPr>
      <t xml:space="preserve">
 </t>
    </r>
  </si>
  <si>
    <t>REG.039484.01</t>
  </si>
  <si>
    <t>Baylys Beach Community Centre Trust</t>
  </si>
  <si>
    <t>ACT.177252</t>
  </si>
  <si>
    <t>DIL - Annual supply data - Baylys Beach Community Centre Trust (Baylys Beach)</t>
  </si>
  <si>
    <r>
      <rPr>
        <sz val="9.9499999999999993"/>
        <color theme="1"/>
        <rFont val="Calibri"/>
      </rPr>
      <t xml:space="preserve"> 
</t>
    </r>
    <r>
      <rPr>
        <sz val="10"/>
        <color rgb="FF000000"/>
        <rFont val="Arial"/>
      </rPr>
      <t>Low risk non-compliance with consent condition. Required reporting data received late. Follow up with consent holder. </t>
    </r>
    <r>
      <rPr>
        <sz val="9.9499999999999993"/>
        <color theme="1"/>
        <rFont val="Calibri"/>
      </rPr>
      <t xml:space="preserve">
 </t>
    </r>
  </si>
  <si>
    <t>ACT.185170</t>
  </si>
  <si>
    <t>REG.039579.01</t>
  </si>
  <si>
    <t>Te Korire Trust, Main A K and Tait L J</t>
  </si>
  <si>
    <t>ACT.176932</t>
  </si>
  <si>
    <t>DIL - Annual supply data - Te Korire Trust, Main A K &amp; Tait L J (Kerikeri)</t>
  </si>
  <si>
    <r>
      <rPr>
        <sz val="9.9499999999999993"/>
        <color theme="1"/>
        <rFont val="Calibri"/>
      </rPr>
      <t xml:space="preserve"> 
</t>
    </r>
    <r>
      <rPr>
        <sz val="10"/>
        <color rgb="FF000000"/>
        <rFont val="Arial"/>
      </rPr>
      <t>Non supply of data by due date.  Follow up with consent holder.</t>
    </r>
    <r>
      <rPr>
        <sz val="9.9499999999999993"/>
        <color theme="1"/>
        <rFont val="Calibri"/>
      </rPr>
      <t xml:space="preserve">
 </t>
    </r>
  </si>
  <si>
    <t>ACT.185525</t>
  </si>
  <si>
    <t>ETW - Winter Earthworks Application JUNE 2026 - AINZ 12 Fund (Mangawhai)</t>
  </si>
  <si>
    <t>ACT.185743</t>
  </si>
  <si>
    <t>ETW - Site Inspection - Mangawhai Central (Mangawhai)</t>
  </si>
  <si>
    <t>ACT.186259</t>
  </si>
  <si>
    <t>ETW - Winter Earthworks Application JULY 2026 - AINZ 12 Fund (Mangawhai)</t>
  </si>
  <si>
    <t>REG.039644.01</t>
  </si>
  <si>
    <t>Doody M P &amp; Wedding M D</t>
  </si>
  <si>
    <t>ACT.175370</t>
  </si>
  <si>
    <t>WAT - Annual office administration - Doody M P &amp; Wedding M D</t>
  </si>
  <si>
    <t>REG.039706.01</t>
  </si>
  <si>
    <t>Far North Holdings Limited - Opua Wharf building</t>
  </si>
  <si>
    <t>ACT.157583</t>
  </si>
  <si>
    <t>STR - 3 yearly site visit - Far North Holdings Ltd (Bay of Islands)</t>
  </si>
  <si>
    <t>REG.039734.01</t>
  </si>
  <si>
    <t>ACT.177728</t>
  </si>
  <si>
    <t>STW - Annual site visit - Rudolphs Ltd (Whangarei)</t>
  </si>
  <si>
    <t>ACT.177729</t>
  </si>
  <si>
    <t>STW - Annual supply data - Rudolphs Ltd (Whangarei)</t>
  </si>
  <si>
    <t>REG.039841.01</t>
  </si>
  <si>
    <t>Mate Yelavich &amp; Co Limited</t>
  </si>
  <si>
    <t>ACT.175366</t>
  </si>
  <si>
    <t>WAT - Annual office administration - Mate Yelavich &amp; Co Limited</t>
  </si>
  <si>
    <t>REG.039854.01</t>
  </si>
  <si>
    <t>Irissarri R L &amp; J M</t>
  </si>
  <si>
    <t>ACT.162675</t>
  </si>
  <si>
    <t>STR - 3 yearly site visit - Irissarri R L &amp; J M (Kerikeri)</t>
  </si>
  <si>
    <t>REG.039859.01</t>
  </si>
  <si>
    <t>Te Aupouri Commercial Development Limited</t>
  </si>
  <si>
    <t>ACT.186154</t>
  </si>
  <si>
    <t>WAT - Office Administration - Te Aupouri Commercial Development (Pukenui)</t>
  </si>
  <si>
    <t>REG.040056.01</t>
  </si>
  <si>
    <t>ACT.144430</t>
  </si>
  <si>
    <t>BOR - Notification - Shine B K &amp; S D (Awanui)</t>
  </si>
  <si>
    <t>REG.040078.01</t>
  </si>
  <si>
    <t>ACT.178109</t>
  </si>
  <si>
    <t>DIL - Annual supply data - MLP LLC (Kerikeri)</t>
  </si>
  <si>
    <r>
      <rPr>
        <sz val="9.9499999999999993"/>
        <color theme="1"/>
        <rFont val="Calibri"/>
      </rPr>
      <t xml:space="preserve"> 
</t>
    </r>
    <r>
      <rPr>
        <sz val="10"/>
        <color rgb="FF000000"/>
        <rFont val="Arial"/>
      </rPr>
      <t>Data supplied in weekly records not daily - data was supplied late - followed up with consent holder.</t>
    </r>
    <r>
      <rPr>
        <sz val="9.9499999999999993"/>
        <color theme="1"/>
        <rFont val="Calibri"/>
      </rPr>
      <t xml:space="preserve">
 </t>
    </r>
  </si>
  <si>
    <t>REG.040130.01</t>
  </si>
  <si>
    <t>Tuscany Valley Avocados Limited</t>
  </si>
  <si>
    <t>ACT.175416</t>
  </si>
  <si>
    <t>WAT - Annual office administration - Tuscany Valley Avocados</t>
  </si>
  <si>
    <t>REG.040231.01</t>
  </si>
  <si>
    <t>P &amp; G Enterprises and Marchant P J &amp; G W</t>
  </si>
  <si>
    <t>ACT.186156</t>
  </si>
  <si>
    <t>WAT - Office administration - P &amp; G Enterprises and Marchant P J &amp; G W (Houhora)</t>
  </si>
  <si>
    <t>ACT.176192</t>
  </si>
  <si>
    <t>STW - Annual site visit - NZ Transport Agency (Taipa)</t>
  </si>
  <si>
    <t>REG.040361.01</t>
  </si>
  <si>
    <t>ACT.175374</t>
  </si>
  <si>
    <t>WAT - Annual office administration - Tiri Avocados Ltd</t>
  </si>
  <si>
    <t>REG.040362.01</t>
  </si>
  <si>
    <t>VALIC NZ Limited</t>
  </si>
  <si>
    <t>ACT.175376</t>
  </si>
  <si>
    <t>WAT - Annual office administration - Valic NZ Ltd</t>
  </si>
  <si>
    <t>REG.040363.01</t>
  </si>
  <si>
    <t>Green Charteris Family Trust &amp; GC Corp Trustee Ltd</t>
  </si>
  <si>
    <t>ACT.186158</t>
  </si>
  <si>
    <t>WAT - Office administration - Green Charteris FT &amp; Others (Waiharara)</t>
  </si>
  <si>
    <t>REG.040364.01</t>
  </si>
  <si>
    <t>Elbury Holdings Limited</t>
  </si>
  <si>
    <t>ACT.175368</t>
  </si>
  <si>
    <t>WAT - Annual office administration - Elbury Holdings Limited</t>
  </si>
  <si>
    <t>REG.040397.01</t>
  </si>
  <si>
    <t>Matthews A</t>
  </si>
  <si>
    <t>ACT.175406</t>
  </si>
  <si>
    <t>WAT - Annual office administration - Matthews A</t>
  </si>
  <si>
    <t>REG.040490.01</t>
  </si>
  <si>
    <t>Whangarei District Council - Matapouri beach replenishment (dredging)</t>
  </si>
  <si>
    <t>ACT.185296</t>
  </si>
  <si>
    <t>EXT - Notification - WDC (Matapouri)</t>
  </si>
  <si>
    <t>REG.040558.01</t>
  </si>
  <si>
    <t>Burnage Road Orchards Limited</t>
  </si>
  <si>
    <t>ACT.175372</t>
  </si>
  <si>
    <t>WAT - Annual office administration - Burnage Road Orchards Limited</t>
  </si>
  <si>
    <t>REG.040652.01</t>
  </si>
  <si>
    <t>Blucher S E &amp; L A</t>
  </si>
  <si>
    <t>ACT.175403</t>
  </si>
  <si>
    <t>WAT - Annual office administration- Blucher SE &amp; LA</t>
  </si>
  <si>
    <t>ACT.184701</t>
  </si>
  <si>
    <t>REG.040919.01</t>
  </si>
  <si>
    <t>Estate of NA Bryan, Bryan S G, K Y &amp; D &amp; Mills C L</t>
  </si>
  <si>
    <t>ACT.175412</t>
  </si>
  <si>
    <t>WAT - Annual office administration - estate of NA Bryan and Others</t>
  </si>
  <si>
    <t>REG.040979.01</t>
  </si>
  <si>
    <t>ACT.175401</t>
  </si>
  <si>
    <t>WAT - Annual office administration - Burnage Road Orchards</t>
  </si>
  <si>
    <t>ACT.183859</t>
  </si>
  <si>
    <r>
      <rPr>
        <sz val="9.9499999999999993"/>
        <color theme="1"/>
        <rFont val="Calibri"/>
      </rPr>
      <t xml:space="preserve"> 
</t>
    </r>
    <r>
      <rPr>
        <sz val="10"/>
        <color rgb="FF000000"/>
        <rFont val="Arial"/>
      </rPr>
      <t>Records not supplied during reporting period. Awaiting requested data.</t>
    </r>
    <r>
      <rPr>
        <sz val="9.9499999999999993"/>
        <color theme="1"/>
        <rFont val="Calibri"/>
      </rPr>
      <t xml:space="preserve">
 </t>
    </r>
  </si>
  <si>
    <t>ACT.185545</t>
  </si>
  <si>
    <t>REG.041130.01</t>
  </si>
  <si>
    <t>Hira Estates Limited</t>
  </si>
  <si>
    <t>ACT.177722</t>
  </si>
  <si>
    <t>DIL - Annual office administration - Hira Estates Limited (Ruawai)</t>
  </si>
  <si>
    <t>REG.041365.06</t>
  </si>
  <si>
    <t>Schmuck D C</t>
  </si>
  <si>
    <t>ACT.165167</t>
  </si>
  <si>
    <t>COT - Supply data - Schmuck D C (Opua)</t>
  </si>
  <si>
    <t>ACT.175996</t>
  </si>
  <si>
    <t>Event 1 - E.coli Monitoring</t>
  </si>
  <si>
    <t>REG.041376.01</t>
  </si>
  <si>
    <t>Dadson J W &amp; M J</t>
  </si>
  <si>
    <t>ACT.140087</t>
  </si>
  <si>
    <t>BOR - Notification - Dadson I L (Kaikohe)</t>
  </si>
  <si>
    <t>REG.041444.01</t>
  </si>
  <si>
    <t>Whangarei District Council - Ngunguru waste transfer station</t>
  </si>
  <si>
    <t>ACT.179983</t>
  </si>
  <si>
    <t>DIL - Annual site inspection - WDC (Ngunguru waste transfer station)</t>
  </si>
  <si>
    <t>REG.041550.01</t>
  </si>
  <si>
    <t>Essene Christian Trust</t>
  </si>
  <si>
    <t>ACT.176054</t>
  </si>
  <si>
    <t>DIL - Annual Site visit - Essense Christian Trust (Kaiwaka)</t>
  </si>
  <si>
    <t>REG.041615.01</t>
  </si>
  <si>
    <t>Whangarei District Council - Kokopu waste transfer station</t>
  </si>
  <si>
    <t>ACT.179984</t>
  </si>
  <si>
    <t>DIL - Annual site visit - WDC (Kokopu waste transfer station)</t>
  </si>
  <si>
    <t>REG.041633.01</t>
  </si>
  <si>
    <t>Whangarei District Council - Drought wastewater discharges</t>
  </si>
  <si>
    <t>ACT.176948</t>
  </si>
  <si>
    <t>DIL - Notification - WDC - drought wastewater discharge</t>
  </si>
  <si>
    <t>REG.041706.01</t>
  </si>
  <si>
    <t>Mears B J &amp; V D</t>
  </si>
  <si>
    <t>ACT.142031</t>
  </si>
  <si>
    <t>Supply of bore logs - 41706 Mears B J &amp; V D</t>
  </si>
  <si>
    <r>
      <rPr>
        <sz val="9.9499999999999993"/>
        <color theme="1"/>
        <rFont val="Calibri"/>
      </rPr>
      <t xml:space="preserve"> 
</t>
    </r>
    <r>
      <rPr>
        <sz val="10"/>
        <color rgb="FF000000"/>
        <rFont val="Arial"/>
      </rPr>
      <t>Low risk non-compliance with consent condition. Required records not received. Followed up with consent holder. </t>
    </r>
    <r>
      <rPr>
        <sz val="9.9499999999999993"/>
        <color theme="1"/>
        <rFont val="Calibri"/>
      </rPr>
      <t xml:space="preserve">
 </t>
    </r>
  </si>
  <si>
    <t>ACT.184997</t>
  </si>
  <si>
    <t>ETW - Winter works application June 2026 - Kerikeri land Limited (Kerikeri)</t>
  </si>
  <si>
    <t>ACT.185059</t>
  </si>
  <si>
    <t>ACT.185998</t>
  </si>
  <si>
    <t>ETW - Winter Works application July 2026 - Kerikeri land limited (Kerikeri)</t>
  </si>
  <si>
    <t>REG.041731.01</t>
  </si>
  <si>
    <t>JBN Higgie Family Trust, Wendy Symmans Trust, Higgie J &amp; Symmans W</t>
  </si>
  <si>
    <t>ACT.149741</t>
  </si>
  <si>
    <t>DIL - 5 yearly site visit - JBN Higgie Family Trust (Tutukaka)</t>
  </si>
  <si>
    <t>REG.041823.01</t>
  </si>
  <si>
    <t>ACT.183881</t>
  </si>
  <si>
    <t>WAT - TEL Request telemetry be installed -Renacer Limited</t>
  </si>
  <si>
    <t>REG.041897.01</t>
  </si>
  <si>
    <t>ACT.161324</t>
  </si>
  <si>
    <t>ACT.178048</t>
  </si>
  <si>
    <t>WAT - Annual continuation flow - D B Douglas Limited (Titoki)</t>
  </si>
  <si>
    <t>REG.041978.01</t>
  </si>
  <si>
    <t>Turner M A</t>
  </si>
  <si>
    <t>ACT.160711</t>
  </si>
  <si>
    <t>ACT.183880</t>
  </si>
  <si>
    <t>WAT - TEL Request telemetry be installed - Renacer Limited</t>
  </si>
  <si>
    <t>REG.042037.01</t>
  </si>
  <si>
    <t>Marsden Maritime Holdings Limited - development of 3 sites</t>
  </si>
  <si>
    <t>ACT.185828</t>
  </si>
  <si>
    <t>REG.042075.01</t>
  </si>
  <si>
    <t>Northland Regional Council - Awanui Flood Scheme upgrade</t>
  </si>
  <si>
    <t>ACT.186086</t>
  </si>
  <si>
    <t>ETW - Winter works Application July 2026 - Northland regional Council (Kaitaia)</t>
  </si>
  <si>
    <t>ACT.179641</t>
  </si>
  <si>
    <t>WAT - Annual Supply WUR - Franklin J R &amp; K L (Kaihu)</t>
  </si>
  <si>
    <t>REG.042198.01</t>
  </si>
  <si>
    <t>Te Runanga o Ngati Rehia Charitable Trust</t>
  </si>
  <si>
    <t>ACT.159952</t>
  </si>
  <si>
    <t>REG.042407.02</t>
  </si>
  <si>
    <t>AINZ Fund 12 Limited - Molesworth Drive water take</t>
  </si>
  <si>
    <t>ACT.182804</t>
  </si>
  <si>
    <t>WAT - Annual office administration - AINZ Fund 12 Limited (Mangawhai)</t>
  </si>
  <si>
    <t>REG.042452.01</t>
  </si>
  <si>
    <t>Johnstone F</t>
  </si>
  <si>
    <t>ACT.174592</t>
  </si>
  <si>
    <t>DIL - 5 yearly site visit - Johnstone F (Waipu)</t>
  </si>
  <si>
    <r>
      <rPr>
        <sz val="9.9499999999999993"/>
        <color theme="1"/>
        <rFont val="Calibri"/>
      </rPr>
      <t xml:space="preserve"> 
</t>
    </r>
    <r>
      <rPr>
        <sz val="10"/>
        <color rgb="FF000000"/>
        <rFont val="Arial"/>
      </rPr>
      <t>Non-compliance with visual assessment of consent conditions. Large sections of irrigation lines exposed. CH directed to cover lines.</t>
    </r>
    <r>
      <rPr>
        <sz val="9.9499999999999993"/>
        <color theme="1"/>
        <rFont val="Calibri"/>
      </rPr>
      <t xml:space="preserve">
 </t>
    </r>
  </si>
  <si>
    <t>ACT.185263</t>
  </si>
  <si>
    <r>
      <rPr>
        <sz val="9.9499999999999993"/>
        <color theme="1"/>
        <rFont val="Calibri"/>
      </rPr>
      <t xml:space="preserve"> 
</t>
    </r>
    <r>
      <rPr>
        <sz val="10"/>
        <color rgb="FF000000"/>
        <rFont val="Arial"/>
      </rPr>
      <t>Non-compliance with visual assessment of consent conditions. Maintenance of the silt fences was inadequate. Consent holder directed to undertake remedial actions. </t>
    </r>
    <r>
      <rPr>
        <sz val="9.9499999999999993"/>
        <color theme="1"/>
        <rFont val="Calibri"/>
      </rPr>
      <t xml:space="preserve">
 </t>
    </r>
  </si>
  <si>
    <t>ACT.185563</t>
  </si>
  <si>
    <t>REG.042657.01</t>
  </si>
  <si>
    <t>Jackson P L and S R</t>
  </si>
  <si>
    <t>ACT.162935</t>
  </si>
  <si>
    <t>ACT.186075</t>
  </si>
  <si>
    <t>ETW - Winter Earthworks Application JULY 2026 [MCKENZIE+ROBINSONS] - Ashbury Heights (Whangarei)</t>
  </si>
  <si>
    <t>REG.042789.01</t>
  </si>
  <si>
    <t>Bupa Care Services NZ Limited - Stage 3 Molesworth Drive</t>
  </si>
  <si>
    <t>ACT.185834</t>
  </si>
  <si>
    <t>REG.042803.01</t>
  </si>
  <si>
    <t>ACT.185833</t>
  </si>
  <si>
    <t>ACT.171168</t>
  </si>
  <si>
    <t>DIL - Annual site visit - Manaaki Circle Owner (Paparoa)</t>
  </si>
  <si>
    <t>REG.042912.01</t>
  </si>
  <si>
    <t>ACT.179168</t>
  </si>
  <si>
    <t>WAT - WUR Annual supply data - Sandstone Orchards GP Limited</t>
  </si>
  <si>
    <t>REG.042934.01</t>
  </si>
  <si>
    <t>Kariwood Trust &amp; Baxter A E &amp; C L</t>
  </si>
  <si>
    <t>ACT.150512</t>
  </si>
  <si>
    <t>BOR - Notification - Kariwood Trust &amp; Baxter A E &amp; C L (Karikari)</t>
  </si>
  <si>
    <r>
      <rPr>
        <sz val="9.9499999999999993"/>
        <color theme="1"/>
        <rFont val="Calibri"/>
      </rPr>
      <t xml:space="preserve"> 
</t>
    </r>
    <r>
      <rPr>
        <sz val="10"/>
        <color rgb="FF000000"/>
        <rFont val="Arial"/>
      </rPr>
      <t>Low risk non-compliance with consent condition. Required reporting data received late. </t>
    </r>
    <r>
      <rPr>
        <sz val="9.9499999999999993"/>
        <color theme="1"/>
        <rFont val="Calibri"/>
      </rPr>
      <t xml:space="preserve">
 </t>
    </r>
  </si>
  <si>
    <t>REG.043079.01</t>
  </si>
  <si>
    <t>Teal Shores Limited</t>
  </si>
  <si>
    <t>ACT.185510</t>
  </si>
  <si>
    <t>REG.043120.01</t>
  </si>
  <si>
    <t>Whangarei District Council - Ruakaka WWTP biosolid disposal area</t>
  </si>
  <si>
    <t>ACT.176155</t>
  </si>
  <si>
    <t>DIL - Annual site visit - Whangarei District Council (Ruakaka)</t>
  </si>
  <si>
    <t>ACT.184569</t>
  </si>
  <si>
    <t>ACT.185913</t>
  </si>
  <si>
    <t>ETW - Winter Earthworks Application JULY 2026</t>
  </si>
  <si>
    <t>REG.043217.01</t>
  </si>
  <si>
    <t>Fonterra Limited</t>
  </si>
  <si>
    <t>ACT.178698</t>
  </si>
  <si>
    <t>WAT - Notice of abstraction - Fonterra Limited (Kauri Site)</t>
  </si>
  <si>
    <t>ACT.181512</t>
  </si>
  <si>
    <t>WAT - Supply Data WUR - Fonterra Limited (Kauri Site)</t>
  </si>
  <si>
    <t>REG.043222.01</t>
  </si>
  <si>
    <t>Schmid A</t>
  </si>
  <si>
    <t>ACT.175726</t>
  </si>
  <si>
    <t>WAT - Annual notice of irrigation - Schmid A (Te Kopuru)</t>
  </si>
  <si>
    <t>ACT.179161</t>
  </si>
  <si>
    <t>WAT - Annual supply data WUR - Schmid A (Te Kopuru)</t>
  </si>
  <si>
    <t>ACT.176164</t>
  </si>
  <si>
    <t>WAT - Annual site visit - Huanui Orchards Limited (Waiharara)</t>
  </si>
  <si>
    <t>REG.043362.01</t>
  </si>
  <si>
    <t>Tovolea Farm Limited</t>
  </si>
  <si>
    <t>ACT.175747</t>
  </si>
  <si>
    <t>WAT - Annual continuation flow - Tovolea Farms Limited (Kaiwaka)</t>
  </si>
  <si>
    <t>ACT.185781</t>
  </si>
  <si>
    <t>ETW - Winter works application June 2026 - Far North District Council (Kaitaia)</t>
  </si>
  <si>
    <t>REG.043515.01</t>
  </si>
  <si>
    <t>IDF Development Limited</t>
  </si>
  <si>
    <t>ACT.183705</t>
  </si>
  <si>
    <t>Site Visit- IDF Developments Limited (Purerua)</t>
  </si>
  <si>
    <t>ACT.177903</t>
  </si>
  <si>
    <t>WAT - Annual continuation flow - RJ &amp; AM Carswell Ltd (Mata)</t>
  </si>
  <si>
    <t>REG.043552.01</t>
  </si>
  <si>
    <t>Mangaroa Trust &amp; Mangaroa Trustee Company Limited</t>
  </si>
  <si>
    <t>ACT.175760</t>
  </si>
  <si>
    <t>WAT - Annual continuation flow - Mangaroa Trust &amp; Mangaroa Trustee Company Limited (Titoki)</t>
  </si>
  <si>
    <t>REG.043556.01</t>
  </si>
  <si>
    <t>Lovell Land Limited</t>
  </si>
  <si>
    <t>ACT.168376</t>
  </si>
  <si>
    <t>WAT - Annual continuation flow - Lovell Land Limited (Ruatangata West)</t>
  </si>
  <si>
    <t>REG.043558.01</t>
  </si>
  <si>
    <t>MacKinven Farms Limited</t>
  </si>
  <si>
    <t>ACT.175752</t>
  </si>
  <si>
    <t>WAT - Annual continuation flow - Property Applications NZ Limited (Tutamoe)</t>
  </si>
  <si>
    <t>ACT.177902</t>
  </si>
  <si>
    <t>WAT - Annual continuation flow - P &amp; C Noakes Limited (Titoki)</t>
  </si>
  <si>
    <t>ACT.175757</t>
  </si>
  <si>
    <t>WAT - Annual continuation flow - Smith Bros Ohaeawai Limited (Ōhaeawai)</t>
  </si>
  <si>
    <t>REG.043593.01</t>
  </si>
  <si>
    <t>Far North Holdings Limited &amp; Far North District Council - Cleaning of boat ramps in CMA</t>
  </si>
  <si>
    <t>ACT.159050</t>
  </si>
  <si>
    <t>Supply Boat Ramp Cleaning Records</t>
  </si>
  <si>
    <t>ACT.178304</t>
  </si>
  <si>
    <t>REG.043633.01</t>
  </si>
  <si>
    <t>Carvall Enterprises Limited – Lot 6</t>
  </si>
  <si>
    <t>ACT.183942</t>
  </si>
  <si>
    <t>REG.043651.01</t>
  </si>
  <si>
    <t>HH &amp; W Family Trust &amp; Sievers M &amp; K</t>
  </si>
  <si>
    <t>ACT.185864</t>
  </si>
  <si>
    <t>ETW - Culvert conditions - Mark Sievers (Mangawhai)</t>
  </si>
  <si>
    <r>
      <rPr>
        <sz val="9.9499999999999993"/>
        <color theme="1"/>
        <rFont val="Calibri"/>
      </rPr>
      <t xml:space="preserve"> 
</t>
    </r>
    <r>
      <rPr>
        <sz val="10"/>
        <color rgb="FF000000"/>
        <rFont val="Arial"/>
      </rPr>
      <t>Required documents not received. Awaiting requested data. Follow up scheduled. </t>
    </r>
    <r>
      <rPr>
        <sz val="9.9499999999999993"/>
        <color theme="1"/>
        <rFont val="Calibri"/>
      </rPr>
      <t xml:space="preserve">
 </t>
    </r>
  </si>
  <si>
    <t>REG.043705.01</t>
  </si>
  <si>
    <t>ACT.179402</t>
  </si>
  <si>
    <t>DIL - Supply data - Northland Regional Council  (Whangarei)</t>
  </si>
  <si>
    <t>REG.043856.01</t>
  </si>
  <si>
    <t>Bellingham Farms Limited</t>
  </si>
  <si>
    <t>ACT.175761</t>
  </si>
  <si>
    <t>WAT - Annual continuation flow - Bellingham Farms Limited (Titoki)</t>
  </si>
  <si>
    <t>ACT.180077</t>
  </si>
  <si>
    <t>WAT - Check SOE sample results - Preston Farms Partnership Limited (Ruawai)</t>
  </si>
  <si>
    <r>
      <rPr>
        <sz val="9.9499999999999993"/>
        <color theme="1"/>
        <rFont val="Calibri"/>
      </rPr>
      <t xml:space="preserve"> 
</t>
    </r>
    <r>
      <rPr>
        <sz val="10"/>
        <color rgb="FF000000"/>
        <rFont val="Arial"/>
      </rPr>
      <t>Chloride levels are below 200g/m3 at 101g/m3.</t>
    </r>
    <r>
      <rPr>
        <sz val="9.9499999999999993"/>
        <color theme="1"/>
        <rFont val="Calibri"/>
      </rPr>
      <t xml:space="preserve">
 </t>
    </r>
  </si>
  <si>
    <t>REG.043940.01</t>
  </si>
  <si>
    <t>Crosbie GA and H</t>
  </si>
  <si>
    <t>ACT.186110</t>
  </si>
  <si>
    <t>BOR - Supply data - Crosbie G A &amp; H (Mangawhai)</t>
  </si>
  <si>
    <t>ACT.184856</t>
  </si>
  <si>
    <t>ACT.185912</t>
  </si>
  <si>
    <t>ACT.185997</t>
  </si>
  <si>
    <t>ETW - Winter Works Application July 2026 - Ministry of Housing (Kerikeri)</t>
  </si>
  <si>
    <t>ACT.185171</t>
  </si>
  <si>
    <t>ETW - Winter Earthworks Application JUNE 2026 - Metlifecare (Mangawhai)</t>
  </si>
  <si>
    <t>ACT.185744</t>
  </si>
  <si>
    <t>ETW - Site Inspection - Metlifecare (Mangawhai)</t>
  </si>
  <si>
    <t>ACT.186090</t>
  </si>
  <si>
    <t>ETW - Site Inspection - Metlifecare Limited (Mangawhai)</t>
  </si>
  <si>
    <t>ACT.186091</t>
  </si>
  <si>
    <t>ETW - Winter Earthworks JULY 2026 - Metlifecare Limited (Mangawhai)</t>
  </si>
  <si>
    <t>REG.044054.01</t>
  </si>
  <si>
    <t>ACT.178030</t>
  </si>
  <si>
    <t>WAT - Annual continuation flow - Adairs Farming Limited (Ruatangata)</t>
  </si>
  <si>
    <t>REG.044070.01</t>
  </si>
  <si>
    <t>Wearmouth P &amp; S</t>
  </si>
  <si>
    <t>ACT.176409</t>
  </si>
  <si>
    <t>STW - Annual notification - Wearmouth P &amp; S (Maungaturoto)</t>
  </si>
  <si>
    <t>REG.044071.01</t>
  </si>
  <si>
    <t>ACT.176186</t>
  </si>
  <si>
    <t>ACT.181275</t>
  </si>
  <si>
    <t>ACT.185053</t>
  </si>
  <si>
    <t>REG.044181.01</t>
  </si>
  <si>
    <t>Vanjay Trustee Company Limited</t>
  </si>
  <si>
    <t>ACT.176652</t>
  </si>
  <si>
    <t>STW - Notification - Vanjay Trustee Company Limited</t>
  </si>
  <si>
    <t>REG.044230.01</t>
  </si>
  <si>
    <t>Hammerhead Builders Limited</t>
  </si>
  <si>
    <t>ACT.185780</t>
  </si>
  <si>
    <t>ACT - One off administration - Hammerhead Builders Limited (Mangawhai)</t>
  </si>
  <si>
    <r>
      <rPr>
        <sz val="9.9499999999999993"/>
        <color theme="1"/>
        <rFont val="Calibri"/>
      </rPr>
      <t xml:space="preserve"> 
</t>
    </r>
    <r>
      <rPr>
        <sz val="10"/>
        <color rgb="FF000000"/>
        <rFont val="Arial"/>
      </rPr>
      <t>RC not yet exercised</t>
    </r>
    <r>
      <rPr>
        <sz val="9.9499999999999993"/>
        <color theme="1"/>
        <rFont val="Calibri"/>
      </rPr>
      <t xml:space="preserve">
 </t>
    </r>
  </si>
  <si>
    <t>REG.044258.01</t>
  </si>
  <si>
    <t>ACT.185423</t>
  </si>
  <si>
    <t>DIL - Notification - Channel Infrastructure NZ Ltd (Marsden Point)</t>
  </si>
  <si>
    <t>REG.044441.03</t>
  </si>
  <si>
    <t>Shoresite Properties Limited</t>
  </si>
  <si>
    <t>ACT.185883</t>
  </si>
  <si>
    <t>REG.044565.01</t>
  </si>
  <si>
    <t>Waldron Developments Limited</t>
  </si>
  <si>
    <t>ACT.185777</t>
  </si>
  <si>
    <t>ETW - Waldron Developments Limited - Kamo</t>
  </si>
  <si>
    <t>REG.044864.01</t>
  </si>
  <si>
    <t>Myburgh A &amp; G</t>
  </si>
  <si>
    <t>ACT.177370</t>
  </si>
  <si>
    <t>DIL - Notification of installation - Myburgh A &amp; G (Tamaterau)</t>
  </si>
  <si>
    <t>REG.045011.01</t>
  </si>
  <si>
    <t>Waiaua Bay Farm Limited</t>
  </si>
  <si>
    <t>ACT.185338</t>
  </si>
  <si>
    <t>ETW - Site Visit - Waiaua bay farms (Kaeo)</t>
  </si>
  <si>
    <t>REG.045011.08</t>
  </si>
  <si>
    <t>ACT.184487</t>
  </si>
  <si>
    <t>WAT - EDP OPA  - Waiaua Bay Farm Limited</t>
  </si>
  <si>
    <t>ACT.170304</t>
  </si>
  <si>
    <t>WAT - Annual continuation flow - Pouto Topu A Trust (Pouto)</t>
  </si>
  <si>
    <t>ACT.184083</t>
  </si>
  <si>
    <t>ETW - Supply CEMP - EB Developments Ltd (Ruakaka)</t>
  </si>
  <si>
    <t>ACT.184085</t>
  </si>
  <si>
    <r>
      <rPr>
        <sz val="9.9499999999999993"/>
        <color theme="1"/>
        <rFont val="Calibri"/>
      </rPr>
      <t xml:space="preserve"> 
</t>
    </r>
    <r>
      <rPr>
        <sz val="10"/>
        <color rgb="FF000000"/>
        <rFont val="Arial"/>
      </rPr>
      <t>Controls were not installed as per plans or GD05. CH directed to upgrade controls.</t>
    </r>
    <r>
      <rPr>
        <sz val="9.9499999999999993"/>
        <color theme="1"/>
        <rFont val="Calibri"/>
      </rPr>
      <t xml:space="preserve">
 </t>
    </r>
  </si>
  <si>
    <t>ACT.185526</t>
  </si>
  <si>
    <t>ETW - Supply IEMMP - EB Developments (Ruakaka)</t>
  </si>
  <si>
    <t>REG.045341.01</t>
  </si>
  <si>
    <t>ACT.185724</t>
  </si>
  <si>
    <t>AIR - 6-monthly site visit - Croft Poles (Hikurangi)</t>
  </si>
  <si>
    <r>
      <rPr>
        <sz val="9.9499999999999993"/>
        <color theme="1"/>
        <rFont val="Calibri"/>
      </rPr>
      <t xml:space="preserve"> 
</t>
    </r>
    <r>
      <rPr>
        <sz val="10"/>
        <color rgb="FF000000"/>
        <rFont val="Arial"/>
      </rPr>
      <t>Non-compliance with visual assessment of consent requirements. Spray irrigators require maintenance. Consent holder directed to undertake remedial action.</t>
    </r>
    <r>
      <rPr>
        <sz val="9.9499999999999993"/>
        <color theme="1"/>
        <rFont val="Calibri"/>
      </rPr>
      <t xml:space="preserve">
 </t>
    </r>
  </si>
  <si>
    <t>ACT.185764</t>
  </si>
  <si>
    <t>ACT.186098</t>
  </si>
  <si>
    <t>REG.045358.01</t>
  </si>
  <si>
    <t>Tirita Cherrington Whanau Trust</t>
  </si>
  <si>
    <t>ACT.185690</t>
  </si>
  <si>
    <t>DIL - Annual supply data - Tirita Cherrington Whanau Trust (Waiomio)</t>
  </si>
  <si>
    <r>
      <rPr>
        <sz val="9.9499999999999993"/>
        <color theme="1"/>
        <rFont val="Calibri"/>
      </rPr>
      <t xml:space="preserve"> 
</t>
    </r>
    <r>
      <rPr>
        <sz val="10"/>
        <color rgb="FF000000"/>
        <rFont val="Arial"/>
      </rPr>
      <t>Discharge records not supplied. Following up with consent holder. </t>
    </r>
    <r>
      <rPr>
        <sz val="9.9499999999999993"/>
        <color theme="1"/>
        <rFont val="Calibri"/>
      </rPr>
      <t xml:space="preserve">
 </t>
    </r>
  </si>
  <si>
    <t>REG.045566.01</t>
  </si>
  <si>
    <t>Cabra Mangawhai Limited</t>
  </si>
  <si>
    <t>ACT.167931</t>
  </si>
  <si>
    <t>BOR - Site visit - Cabra Mangawhai Limited (Mangawhai)</t>
  </si>
  <si>
    <t>REG.045634.01</t>
  </si>
  <si>
    <t>Te Orewai Te Horo 2B2B2B Trust</t>
  </si>
  <si>
    <t>ACT.182384</t>
  </si>
  <si>
    <t>WAT - Bi annual office assessment - Te Orewai Te Horo 2B2B2B Trust (Pipiwai)</t>
  </si>
  <si>
    <t>REG.045650.01</t>
  </si>
  <si>
    <t>Vermont Street Partners No. 2 Limited</t>
  </si>
  <si>
    <t>ACT.185498</t>
  </si>
  <si>
    <t>REG.045653.01</t>
  </si>
  <si>
    <t>White Cliffs Timber Limited</t>
  </si>
  <si>
    <t>ACT.174678</t>
  </si>
  <si>
    <t>FOR - Supply (ESCP)</t>
  </si>
  <si>
    <t>ACT.185934</t>
  </si>
  <si>
    <t>STR - Site Visit - Whitecliffs Timber Limited (Mangamuka)</t>
  </si>
  <si>
    <r>
      <rPr>
        <sz val="9.9499999999999993"/>
        <color theme="1"/>
        <rFont val="Calibri"/>
      </rPr>
      <t xml:space="preserve"> 
</t>
    </r>
    <r>
      <rPr>
        <sz val="10"/>
        <color rgb="FF000000"/>
        <rFont val="Arial"/>
      </rPr>
      <t>At the time of observation it was determined that effective fish passage was not being provided for by Culvert A. This was due to high velocity flows at the outlet combined with plunging flows over a flexi baffle installed at the outlet lip. A concrete ramp as per the consented design had not been installed.</t>
    </r>
    <r>
      <rPr>
        <sz val="9.9499999999999993"/>
        <color theme="1"/>
        <rFont val="Calibri"/>
      </rPr>
      <t xml:space="preserve">
</t>
    </r>
    <r>
      <rPr>
        <sz val="10"/>
        <color rgb="FF000000"/>
        <rFont val="Arial"/>
      </rPr>
      <t>Culverts B &amp; C had not yet been installed.</t>
    </r>
    <r>
      <rPr>
        <sz val="9.9499999999999993"/>
        <color theme="1"/>
        <rFont val="Calibri"/>
      </rPr>
      <t xml:space="preserve">
</t>
    </r>
    <r>
      <rPr>
        <sz val="10"/>
        <color rgb="FF000000"/>
        <rFont val="Arial"/>
      </rPr>
      <t>The reason for non-compliance was explained to the CH, actions to remedy outlined and an abatement notice issued.</t>
    </r>
    <r>
      <rPr>
        <sz val="9.9499999999999993"/>
        <color theme="1"/>
        <rFont val="Calibri"/>
      </rPr>
      <t xml:space="preserve">
 </t>
    </r>
  </si>
  <si>
    <t>REG.045713.01</t>
  </si>
  <si>
    <t>Te Puna Topu O Hokianga Trust</t>
  </si>
  <si>
    <t>ACT.174930</t>
  </si>
  <si>
    <t>WAT - WMV 5 yearly supply data - Te Puna Topu O Hokianga Trust (Mitimiti)</t>
  </si>
  <si>
    <t>ACT.174940</t>
  </si>
  <si>
    <t>WAT - Annual supply data WUR - Te Puna Topu O Hokianga Trust | Other Party Action | Supp</t>
  </si>
  <si>
    <t>ACT.182068</t>
  </si>
  <si>
    <t>WAT - Initial supply data - Te Puna Topu O Hokianga Trust (Mitimiti)</t>
  </si>
  <si>
    <t>ACT.185472</t>
  </si>
  <si>
    <t>REG.045770.01</t>
  </si>
  <si>
    <t>Arco Group Ltd</t>
  </si>
  <si>
    <t>ACT.184959</t>
  </si>
  <si>
    <t>ETW - Culvert Inspection - Arco Group (Whangarei)</t>
  </si>
  <si>
    <t>REG.045865.01</t>
  </si>
  <si>
    <t>Puketi Ridge Limited</t>
  </si>
  <si>
    <t>ACT.178026</t>
  </si>
  <si>
    <t>WAT - Annual continuation flow - Puketi Ridge Limited (Okaihau)</t>
  </si>
  <si>
    <t>REG.045934.01</t>
  </si>
  <si>
    <t>Twin Coast Highway Ltd Partnership</t>
  </si>
  <si>
    <t>ACT.185601</t>
  </si>
  <si>
    <t>ETW - Site Inspection - Twin Coast Highway Limited (Whangarei)</t>
  </si>
  <si>
    <t>ACT.184620</t>
  </si>
  <si>
    <t>ETW - Site Visit - Te Hau Ora O Ngapuhi Limited (Kaikohe)</t>
  </si>
  <si>
    <t>ACT.186033</t>
  </si>
  <si>
    <t>ETW - Winter works application July 2026- Te hau Ora o Ngapuhi Limited (Kaikohe)</t>
  </si>
  <si>
    <t>REG.045971.01</t>
  </si>
  <si>
    <t>Jackson Hikurangi Limited</t>
  </si>
  <si>
    <t>ACT.185383</t>
  </si>
  <si>
    <t>ACT.185580</t>
  </si>
  <si>
    <t>ETW - Site Inspection - The Esplanade (Whangarei)</t>
  </si>
  <si>
    <t>REG.045983.01</t>
  </si>
  <si>
    <t>Ketenikau Developments Limited</t>
  </si>
  <si>
    <t>ACT.185382</t>
  </si>
  <si>
    <t>REG.045983.04</t>
  </si>
  <si>
    <t>ACT.178334</t>
  </si>
  <si>
    <t>STW - Notification - Ketenikau Developments Limited (Kamo)</t>
  </si>
  <si>
    <t>REG.045996.01</t>
  </si>
  <si>
    <t>Sands Road (Whangarei) LP</t>
  </si>
  <si>
    <t>ACT.184374</t>
  </si>
  <si>
    <t>ETW - Bi-Monthly Site Visit - Sands Road (Whangarei)</t>
  </si>
  <si>
    <t>REG.046009.01</t>
  </si>
  <si>
    <t>ACT.185388</t>
  </si>
  <si>
    <t>ETW - Winter works application June 2026 - Te Aupouri Commercial Development Limited ( Pukenui)</t>
  </si>
  <si>
    <t>ACT.186155</t>
  </si>
  <si>
    <t>ETW - Winter Works Application July 2026 - Te Aupouri Commercial Development Limited</t>
  </si>
  <si>
    <t>REG.046013.01</t>
  </si>
  <si>
    <t>Main Road Properties Limited</t>
  </si>
  <si>
    <t>ACT.178705</t>
  </si>
  <si>
    <t>DIL - One off Notification - Main Road Properties Limited</t>
  </si>
  <si>
    <t>REG.046030.01</t>
  </si>
  <si>
    <t>Trask G &amp; D</t>
  </si>
  <si>
    <t>ACT.172668</t>
  </si>
  <si>
    <t>DIL - Notification of installation - Trask G &amp; D (Tutukaka)</t>
  </si>
  <si>
    <t>REG.046032.01</t>
  </si>
  <si>
    <t>ForestryCo Limited</t>
  </si>
  <si>
    <t>ACT.186089</t>
  </si>
  <si>
    <t>Supply Data - Slash Trap 2026</t>
  </si>
  <si>
    <t>ACT.182773</t>
  </si>
  <si>
    <t>STW- One off supply data -Mangawhai Hill Limited (Managawhai)</t>
  </si>
  <si>
    <r>
      <rPr>
        <sz val="9.9499999999999993"/>
        <color theme="1"/>
        <rFont val="Calibri"/>
      </rPr>
      <t xml:space="preserve"> 
</t>
    </r>
    <r>
      <rPr>
        <sz val="10"/>
        <color rgb="FF000000"/>
        <rFont val="Arial"/>
      </rPr>
      <t>Documents were not supplied to NRC within two weeks of the commencement of these consents.</t>
    </r>
    <r>
      <rPr>
        <sz val="9.9499999999999993"/>
        <color theme="1"/>
        <rFont val="Calibri"/>
      </rPr>
      <t xml:space="preserve">
</t>
    </r>
    <r>
      <rPr>
        <sz val="10"/>
        <color rgb="FF000000"/>
        <rFont val="Arial"/>
      </rPr>
      <t>No further actions required</t>
    </r>
    <r>
      <rPr>
        <sz val="9.9499999999999993"/>
        <color theme="1"/>
        <rFont val="Calibri"/>
      </rPr>
      <t xml:space="preserve">
 </t>
    </r>
  </si>
  <si>
    <t>ACT.185169</t>
  </si>
  <si>
    <t>ETW - Winter Earthworks Application JUNE 2026 - Paparoa Gospel Church (Paparoa)</t>
  </si>
  <si>
    <t>REG.046128.01</t>
  </si>
  <si>
    <t>ACT.184641</t>
  </si>
  <si>
    <t>ETW - Site Inspection - Shepherd Property Dev Ltd (Whangarei)</t>
  </si>
  <si>
    <t>ACT.185135</t>
  </si>
  <si>
    <t>ACT.186095</t>
  </si>
  <si>
    <t>ETW - Pre-Start Meeting - Poroti School (Poroti)</t>
  </si>
  <si>
    <t>REG.046196.01</t>
  </si>
  <si>
    <t>Lodestone Energy Ltd</t>
  </si>
  <si>
    <t>ACT.185869</t>
  </si>
  <si>
    <t>REG.046226.01</t>
  </si>
  <si>
    <t>Vitali Farm Company Ltd</t>
  </si>
  <si>
    <t>ACT.185551</t>
  </si>
  <si>
    <t>REG.046265.01</t>
  </si>
  <si>
    <t>ACT.175294</t>
  </si>
  <si>
    <t>WAT - One off site visit - Meridian Energy Limited (Ruakaka)</t>
  </si>
  <si>
    <t>ACT.185391</t>
  </si>
  <si>
    <t>ETW - Winter works application June 2026 - Northland regional Council (Kaeo)</t>
  </si>
  <si>
    <t>REG.046320.01</t>
  </si>
  <si>
    <t>Nga Ngahere O Muriwhenua Tika Limited</t>
  </si>
  <si>
    <t>ACT.178863</t>
  </si>
  <si>
    <t>FOR - Harvesting in orange zone land</t>
  </si>
  <si>
    <t>REG.046329.01</t>
  </si>
  <si>
    <t>Ngatiwai Ki Whangaruru Whenua Topu Trust</t>
  </si>
  <si>
    <t>ACT.186002</t>
  </si>
  <si>
    <t>MAR - Notification - Ngatiwai Ki Whangaruru Whenua Topu Trust (Bland Bay)</t>
  </si>
  <si>
    <t>ACT.184899</t>
  </si>
  <si>
    <t>REG.046515.01</t>
  </si>
  <si>
    <t>TKKM O Ngaringaomatariki School B o T</t>
  </si>
  <si>
    <t>ACT.179599</t>
  </si>
  <si>
    <t>DIL - Notification - TKKM O Ngaringaomatari (Oruawharo)</t>
  </si>
  <si>
    <r>
      <rPr>
        <sz val="9.9499999999999993"/>
        <color theme="1"/>
        <rFont val="Calibri"/>
      </rPr>
      <t xml:space="preserve"> 
</t>
    </r>
    <r>
      <rPr>
        <sz val="10"/>
        <color rgb="FF000000"/>
        <rFont val="Arial"/>
      </rPr>
      <t>Required reporting data received late. Notification not provided. As builts provided late. No further action required.</t>
    </r>
    <r>
      <rPr>
        <sz val="9.9499999999999993"/>
        <color theme="1"/>
        <rFont val="Calibri"/>
      </rPr>
      <t xml:space="preserve">
 </t>
    </r>
  </si>
  <si>
    <t>ACT.185787</t>
  </si>
  <si>
    <t>DIL - Annual Site Visit - TKKM O Ngaringaomatariki</t>
  </si>
  <si>
    <t>REG.046554.01</t>
  </si>
  <si>
    <t>ACT.183632</t>
  </si>
  <si>
    <t>STR - Supply data - Bentzen Farm Ltd (Parekura Bay)</t>
  </si>
  <si>
    <r>
      <rPr>
        <sz val="9.9499999999999993"/>
        <color theme="1"/>
        <rFont val="Calibri"/>
      </rPr>
      <t xml:space="preserve"> 
</t>
    </r>
    <r>
      <rPr>
        <sz val="10"/>
        <color rgb="FF000000"/>
        <rFont val="Arial"/>
      </rPr>
      <t>Information was provided after the required timeframe. No impact. No further action required.</t>
    </r>
    <r>
      <rPr>
        <sz val="9.9499999999999993"/>
        <color theme="1"/>
        <rFont val="Calibri"/>
      </rPr>
      <t xml:space="preserve">
 </t>
    </r>
  </si>
  <si>
    <t>REG.046567.01</t>
  </si>
  <si>
    <t>Bassick H M</t>
  </si>
  <si>
    <t>ACT.184358</t>
  </si>
  <si>
    <r>
      <rPr>
        <sz val="9.9499999999999993"/>
        <color theme="1"/>
        <rFont val="Calibri"/>
      </rPr>
      <t xml:space="preserve"> 
</t>
    </r>
    <r>
      <rPr>
        <sz val="10"/>
        <color rgb="FF000000"/>
        <rFont val="Arial"/>
      </rPr>
      <t>Non compliance with consent condition. Enforcement action being undertaken.</t>
    </r>
    <r>
      <rPr>
        <sz val="9.9499999999999993"/>
        <color theme="1"/>
        <rFont val="Calibri"/>
      </rPr>
      <t xml:space="preserve">
 </t>
    </r>
  </si>
  <si>
    <t>REG.046595.01</t>
  </si>
  <si>
    <t>Fletcher Concrete &amp; Infrastructure Ltd - Winstone Aggregates</t>
  </si>
  <si>
    <t>ACT.183875</t>
  </si>
  <si>
    <t>ETW - Notification - Winstone Aggregates (Otaika)</t>
  </si>
  <si>
    <t>REG.046599.01</t>
  </si>
  <si>
    <t>Fletcher Concrete and Infrastructure Limited</t>
  </si>
  <si>
    <t>ACT.179107</t>
  </si>
  <si>
    <t>AIR - Annual site visit - Fletcher Concrete and Infrastructure Limited (Mangawhai)</t>
  </si>
  <si>
    <t>REG.046600.01</t>
  </si>
  <si>
    <t>ACT.184691</t>
  </si>
  <si>
    <t>ETW - Site Inspection - WDC (Quarry Gardens)</t>
  </si>
  <si>
    <t>ACT.185041</t>
  </si>
  <si>
    <t>REG.046631.01</t>
  </si>
  <si>
    <t>Marusich T</t>
  </si>
  <si>
    <t>ACT.179778</t>
  </si>
  <si>
    <t>DIL - Supply data - Marusich T (Wooleys Bay)</t>
  </si>
  <si>
    <t>REG.046735.01</t>
  </si>
  <si>
    <t>ACT.179843</t>
  </si>
  <si>
    <t>DIL - Annual site visit - Kaipara District Council (Hakaru) | Site Visit | Visual</t>
  </si>
  <si>
    <t>REG.046761.01</t>
  </si>
  <si>
    <t>Whangaumu Trustee Limited and Others</t>
  </si>
  <si>
    <t>ACT.179900</t>
  </si>
  <si>
    <t>DIL - Notification -  Whangaumu Trustee Limited and Others ( Tututaka)</t>
  </si>
  <si>
    <t>ACT.184014</t>
  </si>
  <si>
    <t>ETW - Notification - Waitomo Papakainga Development Society (Kaitaia)</t>
  </si>
  <si>
    <t>ACT.185932</t>
  </si>
  <si>
    <t>ETW - Winter works application July 2026 - Waitomo Papakaianga Development Society Incorporated</t>
  </si>
  <si>
    <t>REG.046844.01</t>
  </si>
  <si>
    <t>Ngahere Green Limited</t>
  </si>
  <si>
    <t>ACT.185735</t>
  </si>
  <si>
    <t>WAT - EDP Office Administration - Ngahere Green Limited</t>
  </si>
  <si>
    <t>REG.046868.01</t>
  </si>
  <si>
    <t>Jobe KJ</t>
  </si>
  <si>
    <t>ACT.185408</t>
  </si>
  <si>
    <t>BOR - Supply data - Jobe KJ (Pukenui)</t>
  </si>
  <si>
    <t>REG.046932.01</t>
  </si>
  <si>
    <t>Ryan P</t>
  </si>
  <si>
    <t>ACT.185650</t>
  </si>
  <si>
    <t>ETW - Site Inspection - Ryan P (Mangawhai)</t>
  </si>
  <si>
    <t>REG.046937.01</t>
  </si>
  <si>
    <t>The Rise Limited</t>
  </si>
  <si>
    <t>ACT.185657</t>
  </si>
  <si>
    <t>REG.046958.01</t>
  </si>
  <si>
    <t>ACT.185648</t>
  </si>
  <si>
    <t>ACT.184947</t>
  </si>
  <si>
    <t>REG.047071.01</t>
  </si>
  <si>
    <t>ACT.185937</t>
  </si>
  <si>
    <t>ETW - Notification - Far North District Council (Russell)</t>
  </si>
  <si>
    <t>ACT.185499</t>
  </si>
  <si>
    <t>ACT.183869</t>
  </si>
  <si>
    <t>ETW - Site visit - Mills BD (Whangarei)</t>
  </si>
  <si>
    <t>ACT.186069</t>
  </si>
  <si>
    <t>ETW - Winter Works Application July 2026 - Quail Ridge Country Club (Kerikeri)</t>
  </si>
  <si>
    <t>ACT.185039</t>
  </si>
  <si>
    <r>
      <rPr>
        <sz val="9.9499999999999993"/>
        <color theme="1"/>
        <rFont val="Calibri"/>
      </rPr>
      <t xml:space="preserve"> 
</t>
    </r>
    <r>
      <rPr>
        <sz val="10"/>
        <color rgb="FF000000"/>
        <rFont val="Arial"/>
      </rPr>
      <t>Work has been completed</t>
    </r>
    <r>
      <rPr>
        <sz val="9.9499999999999993"/>
        <color theme="1"/>
        <rFont val="Calibri"/>
      </rPr>
      <t xml:space="preserve">
 </t>
    </r>
  </si>
  <si>
    <t>REG.047159.01</t>
  </si>
  <si>
    <t>ACT.184428</t>
  </si>
  <si>
    <t>ETW - Winter Earthworks Application MAY 2026 - AINZ 12 Fund (Mangawhai)</t>
  </si>
  <si>
    <t>ACT.185524</t>
  </si>
  <si>
    <t>ACT.186260</t>
  </si>
  <si>
    <t>ACT.185527</t>
  </si>
  <si>
    <t>ETW - Winter Earthworks Application JUNE 2026 - Pro Land Matters (Mangawhai)</t>
  </si>
  <si>
    <t>ACT.185831</t>
  </si>
  <si>
    <t>ETW - Site Inspection - Pro Land Matters (Mangawhai)</t>
  </si>
  <si>
    <t>REG.047175.01</t>
  </si>
  <si>
    <t>Waimarie O Whatitiri Marae Trust</t>
  </si>
  <si>
    <t>ACT.185556</t>
  </si>
  <si>
    <t>REG.047176.01</t>
  </si>
  <si>
    <t>ACT.185762</t>
  </si>
  <si>
    <t>ETW - Winter Earthworks JUNE 2026 - KDC (Poutu)</t>
  </si>
  <si>
    <t>ACT.182744</t>
  </si>
  <si>
    <t>BOR - Supply bore log - NZTA (Brynderwyns)</t>
  </si>
  <si>
    <r>
      <rPr>
        <sz val="9.9499999999999993"/>
        <color theme="1"/>
        <rFont val="Calibri"/>
      </rPr>
      <t xml:space="preserve"> 
</t>
    </r>
    <r>
      <rPr>
        <sz val="10"/>
        <color rgb="FF000000"/>
        <rFont val="Arial"/>
      </rPr>
      <t>Records were not received within one month of the bores being completed. No impact. CH reminded of obligation. no further action required.</t>
    </r>
    <r>
      <rPr>
        <sz val="9.9499999999999993"/>
        <color theme="1"/>
        <rFont val="Calibri"/>
      </rPr>
      <t xml:space="preserve">
 </t>
    </r>
  </si>
  <si>
    <t>REG.047201.01</t>
  </si>
  <si>
    <t>Ethical Power New Zealand Limited</t>
  </si>
  <si>
    <t>ACT.182859</t>
  </si>
  <si>
    <t>WAT - Check if exercised - Ethical Power New Zealand Limited (Ruakaka)</t>
  </si>
  <si>
    <t>REG.047218.01</t>
  </si>
  <si>
    <t>Kerikeri Irrigation Company Limited</t>
  </si>
  <si>
    <t>ACT.183044</t>
  </si>
  <si>
    <t>AIR - Annual exercise check - Kerikeri Irrigation Company Ltd. (Waimate North)</t>
  </si>
  <si>
    <r>
      <rPr>
        <sz val="9.9499999999999993"/>
        <color theme="1"/>
        <rFont val="Calibri"/>
      </rPr>
      <t xml:space="preserve"> 
</t>
    </r>
    <r>
      <rPr>
        <sz val="10"/>
        <color rgb="FF000000"/>
        <rFont val="Arial"/>
      </rPr>
      <t>Full compliance - consent not exercised.</t>
    </r>
    <r>
      <rPr>
        <sz val="9.9499999999999993"/>
        <color theme="1"/>
        <rFont val="Calibri"/>
      </rPr>
      <t xml:space="preserve">
 </t>
    </r>
  </si>
  <si>
    <t>REG.047219.01</t>
  </si>
  <si>
    <t>Te Tuhi Robust</t>
  </si>
  <si>
    <t>ACT.182633</t>
  </si>
  <si>
    <t>FOR - Harvesting in Red zone</t>
  </si>
  <si>
    <t>REG.047235.01</t>
  </si>
  <si>
    <t>ACT.185003</t>
  </si>
  <si>
    <t>WAT - Notification - Tutukaka Marina Management Trust (Tutukaka)</t>
  </si>
  <si>
    <t>REG.047241.01</t>
  </si>
  <si>
    <t>D Bellamy Family Trust &amp; DN Bellamy</t>
  </si>
  <si>
    <t>ACT.185592</t>
  </si>
  <si>
    <t>ACT.185595</t>
  </si>
  <si>
    <t>ETW - Site Inspection - WDC Roading (Fill Site 1)</t>
  </si>
  <si>
    <t>ACT.185199</t>
  </si>
  <si>
    <t>ETW - WDC - Roading - Hikurangi (Whangarei)</t>
  </si>
  <si>
    <t>ACT.185308</t>
  </si>
  <si>
    <t>ETW - Notification - KDC (Tangiteroria)</t>
  </si>
  <si>
    <t>REG.202538.01</t>
  </si>
  <si>
    <t>FDE 689 Nitrogen fertiliser use at Horeke</t>
  </si>
  <si>
    <t>ACT.178894</t>
  </si>
  <si>
    <t>FDE 689 - Annual supply data - Lee B R &amp; S C (Horeke) | Other Party Action | Supply data</t>
  </si>
  <si>
    <r>
      <rPr>
        <sz val="9.9499999999999993"/>
        <color theme="1"/>
        <rFont val="Calibri"/>
      </rPr>
      <t xml:space="preserve"> 
</t>
    </r>
    <r>
      <rPr>
        <sz val="10"/>
        <color rgb="FF000000"/>
        <rFont val="Arial"/>
      </rPr>
      <t>No records supplied.  Followed up with authorisation holder.</t>
    </r>
    <r>
      <rPr>
        <sz val="9.9499999999999993"/>
        <color theme="1"/>
        <rFont val="Calibri"/>
      </rPr>
      <t xml:space="preserve">
 </t>
    </r>
  </si>
  <si>
    <t>REG.202539.01</t>
  </si>
  <si>
    <t>FDE 1101 Nitrogen fertiliser use at Maungaturoto</t>
  </si>
  <si>
    <t>ACT.179057</t>
  </si>
  <si>
    <t>FDE 1101 - Annual supply data - Mill Hill Farms Limited (Maungaturoto) | Other Party Action | Suppl</t>
  </si>
  <si>
    <t>ACT.179061</t>
  </si>
  <si>
    <t>REG.202547.01</t>
  </si>
  <si>
    <t>FDE 649 Nitrogen fertiliser use at Okaihau</t>
  </si>
  <si>
    <t>ACT.178893</t>
  </si>
  <si>
    <t>FDE 649 - Annual supply data - Milkit Limited (Okaihau) | Other Party Action | Supply data</t>
  </si>
  <si>
    <t>REG.202548.01</t>
  </si>
  <si>
    <t>FDE 1235 Nitrogen fertiliser use at Maungaturoto</t>
  </si>
  <si>
    <t>ACT.179062</t>
  </si>
  <si>
    <t>FDE 1235 - Annual supply data - Tarakohe Farms (Maungaturoto)</t>
  </si>
  <si>
    <t>REG.202554.01</t>
  </si>
  <si>
    <t>FDE 3007 Nitrogen fertiliser use at Kara</t>
  </si>
  <si>
    <t>ACT.179063</t>
  </si>
  <si>
    <t>FDE 3007 - Annual supply data - DN &amp; PJ Howard Family Trust (Kara)</t>
  </si>
  <si>
    <t>ACT.176968</t>
  </si>
  <si>
    <t>REG.202662.01</t>
  </si>
  <si>
    <t>FDE 5644 Nitrogen fertiliser use at Kaiwaka</t>
  </si>
  <si>
    <t>ACT.176972</t>
  </si>
  <si>
    <t>FDE 5644 - Annual supply data - Nelder Farms (Kaiwaka)</t>
  </si>
  <si>
    <t>REG.202663.01</t>
  </si>
  <si>
    <t>FDE 8287 Nitrogen fertiliser use at Maopiu</t>
  </si>
  <si>
    <t>ACT.176975</t>
  </si>
  <si>
    <t>FDE 8287 - Annual supply data - Reed B &amp; J Farm (Maropiu)</t>
  </si>
  <si>
    <t>REG.202665.01</t>
  </si>
  <si>
    <t>FDE 2832 Nitrogen fertiliser use at Ruakaka</t>
  </si>
  <si>
    <t>ACT.177007</t>
  </si>
  <si>
    <t>FDE 2832 - Annual Supply Data - Pereira Family Farms (Ruakaka)</t>
  </si>
  <si>
    <t>REG.202667.01</t>
  </si>
  <si>
    <t>FDE 3303 Nitrogen fertiliser use at Titoki</t>
  </si>
  <si>
    <t>ACT.177013</t>
  </si>
  <si>
    <t>FDE 3303 - Annual supply data - Mangaroa Trust (Titoki)</t>
  </si>
  <si>
    <t>REG.202669.01</t>
  </si>
  <si>
    <t>FDE 8382 Nitrogen Fertiliser use at Aranga</t>
  </si>
  <si>
    <t>ACT.177045</t>
  </si>
  <si>
    <t>FDE 8382 Annual supply data (Aranga)</t>
  </si>
  <si>
    <t>REG.202675.01</t>
  </si>
  <si>
    <t>FDE 3222 Nitrogen fertiliser use at Pipiwai</t>
  </si>
  <si>
    <t>ACT.177117</t>
  </si>
  <si>
    <t>FDE 3222 - Annual supply data - River Lea Agri (Pipiwai)</t>
  </si>
  <si>
    <t>REG.202680.01</t>
  </si>
  <si>
    <t>FDE 811 Nitrogen fertiliser use at Taheke</t>
  </si>
  <si>
    <t>ACT.177170</t>
  </si>
  <si>
    <t>FDE 811 - Annual supply data - Ngamaia Rua Lands (Taheke)</t>
  </si>
  <si>
    <t>REG.202681.01</t>
  </si>
  <si>
    <t>FDE 3326 Nitrogen fertiliser use at Parakao</t>
  </si>
  <si>
    <t>ACT.177174</t>
  </si>
  <si>
    <t>FDE 3326 - Annual Supply Data - GA &amp; GJ Pram (Parakao)</t>
  </si>
  <si>
    <t>REG.202683.01</t>
  </si>
  <si>
    <t>FDE 829 Nitrogen fertiliser use at Kaikohe</t>
  </si>
  <si>
    <t>ACT.177177</t>
  </si>
  <si>
    <t>FDE 829 - Annual supply data - Redbluff Farms Ltd (Kaikohe)</t>
  </si>
  <si>
    <t>REG.202686.01</t>
  </si>
  <si>
    <t>FDE 3043 Nitrogen fertiliser use at Kokopu</t>
  </si>
  <si>
    <t>ACT.177205</t>
  </si>
  <si>
    <t>FDE 3043 - Annual supply data - KR &amp; PL Sidwell Family Trust (Kokopu)</t>
  </si>
  <si>
    <t>REG.202688.01</t>
  </si>
  <si>
    <t>FDE 653 Nitrogen fertiliser use at Umawera</t>
  </si>
  <si>
    <t>ACT.177216</t>
  </si>
  <si>
    <t>FDE 653 - Annual supply data - K &amp; J Farms (Umawera)</t>
  </si>
  <si>
    <t>REG.202690.01</t>
  </si>
  <si>
    <t>FDE 820 Nitrogen fertiliser use at Kaikohe</t>
  </si>
  <si>
    <t>ACT.177234</t>
  </si>
  <si>
    <t>FDE 820 - Annual supply data - Ngamaia Rua lands Limited (Kaikohe)</t>
  </si>
  <si>
    <t>REG.202691.01</t>
  </si>
  <si>
    <t>FDE 8275 Nitrogen fertiliser use at Waihue</t>
  </si>
  <si>
    <t>ACT.177243</t>
  </si>
  <si>
    <t>FDE 8275 - Annual supply data - Russek Limited (Waihue)</t>
  </si>
  <si>
    <t>REG.202692.01</t>
  </si>
  <si>
    <t>FDE 629 Nitrogen Fertiliser use at Mangamuka Bridge</t>
  </si>
  <si>
    <t>ACT.177246</t>
  </si>
  <si>
    <t>FDE 629 - Annual supply data - The Kotare Station Trust (Mangamuka Bridge)</t>
  </si>
  <si>
    <t>REG.202694.01</t>
  </si>
  <si>
    <t>FDE 2740 Nitrogen fertiliser use at Oakleigh</t>
  </si>
  <si>
    <t>ACT.177269</t>
  </si>
  <si>
    <t>FDE 2740 - Annual supply data - Tubbs Peninsula Farm Limited (Oakleigh)</t>
  </si>
  <si>
    <t>REG.202704.01</t>
  </si>
  <si>
    <t>FDE 1327 Nitrogen fertiliser use at Maungaturoto</t>
  </si>
  <si>
    <t>ACT.177295</t>
  </si>
  <si>
    <t>FDE 1327 - Annual supply data - Y.TQ Investment Limited (Maungaturoto)</t>
  </si>
  <si>
    <t>REG.202706.01</t>
  </si>
  <si>
    <t>FDE 8501 Nitrogen fertiliser use at Ruawai</t>
  </si>
  <si>
    <t>ACT.177308</t>
  </si>
  <si>
    <t>FDE 8501 - Annual supply data - Rumsey Farms Limited (Ruawai)</t>
  </si>
  <si>
    <t>REG.202707.01</t>
  </si>
  <si>
    <t>FDE 2028 Nitrogen fertiliser use at Pataua</t>
  </si>
  <si>
    <t>ACT.177315</t>
  </si>
  <si>
    <t>FDE 2028 - Annual supply data - Young BS &amp; BK (Pataua)</t>
  </si>
  <si>
    <t>ACT.177338</t>
  </si>
  <si>
    <t>ACT.177356</t>
  </si>
  <si>
    <t>REG.202721.01</t>
  </si>
  <si>
    <t>FDE 8320 Nitrogen fertiliser use at Parore</t>
  </si>
  <si>
    <t>ACT.177373</t>
  </si>
  <si>
    <t>FDE 8320 - Annual supply data - Puriri Glen Farms (Parore)</t>
  </si>
  <si>
    <t>REG.202722.01</t>
  </si>
  <si>
    <t>FDE 1907 Nitrogen fertiliser use at Ruawai</t>
  </si>
  <si>
    <t>ACT.177384</t>
  </si>
  <si>
    <t>FDE 1907 - Annual Supply data - Keay &amp; Matson Farms (Ruarangi)</t>
  </si>
  <si>
    <t>REG.202723.01</t>
  </si>
  <si>
    <t>FDE 1803 Nitrogen fertiliser use at Waipu</t>
  </si>
  <si>
    <t>ACT.177393</t>
  </si>
  <si>
    <t>FDE 1803 - Annual supply data - Mrsich P &amp; S (Waipu)</t>
  </si>
  <si>
    <t>REG.202724.01</t>
  </si>
  <si>
    <t>FDE 1617 Nitrogen fertiliser use at Waipu</t>
  </si>
  <si>
    <t>ACT.177398</t>
  </si>
  <si>
    <t>FDE 1617 - Annual supply data - Gaddes Farms Ltd (Waipu)</t>
  </si>
  <si>
    <t>ACT.177407</t>
  </si>
  <si>
    <t>REG.202726.01</t>
  </si>
  <si>
    <t>FDE 1941 Nitrogen fertiliser use at Taipuha</t>
  </si>
  <si>
    <t>ACT.177411</t>
  </si>
  <si>
    <t>FDE 1941 - Annual supply data - Kauri Forestry LP (Taipuha)</t>
  </si>
  <si>
    <t>REG.202727.01</t>
  </si>
  <si>
    <t>FDE 1934 Nitrogen fertiliser use at Waiotira</t>
  </si>
  <si>
    <t>ACT.177416</t>
  </si>
  <si>
    <t>FDE 1934 - Annual supply data - Bassenden Farms (Waiotira)</t>
  </si>
  <si>
    <t>ACT.177425</t>
  </si>
  <si>
    <t>REG.202729.01</t>
  </si>
  <si>
    <t>FDE 4430 Nitrogen fertiliser use at Ruawai</t>
  </si>
  <si>
    <t>ACT.177434</t>
  </si>
  <si>
    <t>FDE 4430 - Annual supply data - Somnium Agris Family Trust (Ruawai)</t>
  </si>
  <si>
    <t>REG.202730.01</t>
  </si>
  <si>
    <t>FDE 1933 Nitrogen fertiliser use at Waiotira</t>
  </si>
  <si>
    <t>ACT.177439</t>
  </si>
  <si>
    <t>FDE 1933 - Annual supply data - Bassenden Farms Limited (Waiotira)</t>
  </si>
  <si>
    <t>REG.202733.01</t>
  </si>
  <si>
    <t>FDE 4432 Nitrogen fertiliser use at Ruawai</t>
  </si>
  <si>
    <t>ACT.177454</t>
  </si>
  <si>
    <t>FDE 4432 - annual supply data - Stanaway MA &amp; KW (Ruawai)</t>
  </si>
  <si>
    <t>REG.202734.01</t>
  </si>
  <si>
    <t>FDE 4258 Nitrogen fertiliser use at Ruawai</t>
  </si>
  <si>
    <t>ACT.177460</t>
  </si>
  <si>
    <t>FDE 4258 - Annual supply data - Wilson Landing Dairies (Ruawai)</t>
  </si>
  <si>
    <t>ACT.177464</t>
  </si>
  <si>
    <t>REG.202737.01</t>
  </si>
  <si>
    <t>FDE 4451 Nitrogen fertiliser use at Rehia Road</t>
  </si>
  <si>
    <t>ACT.177467</t>
  </si>
  <si>
    <t>FDE 4451 - Annual supply data - Lugtigheid A L R &amp; T D (Rehia Road)</t>
  </si>
  <si>
    <t>REG.202741.01</t>
  </si>
  <si>
    <t>FDE 8326 Nitrogen fertiliser use at Dargaville</t>
  </si>
  <si>
    <t>ACT.177476</t>
  </si>
  <si>
    <t>FDE 8326 - Annual supply data - Keller B C &amp; K A (Dargaville)</t>
  </si>
  <si>
    <t>REG.202742.01</t>
  </si>
  <si>
    <t>FDE 4240 Nitrogen fertiliser use at Ruawai</t>
  </si>
  <si>
    <t>ACT.177481</t>
  </si>
  <si>
    <t>FDE 4240 - Annual supply data - Kevin Reid Trust (Ruawai)</t>
  </si>
  <si>
    <t>REG.202743.01</t>
  </si>
  <si>
    <t>FDE 1412 Nitrogen fertiliser use at Matakohe</t>
  </si>
  <si>
    <t>ACT.177485</t>
  </si>
  <si>
    <t>FDE 1412 - Annual supply data - Maw J J &amp; C A (Matakohe)</t>
  </si>
  <si>
    <t>REG.202744.01</t>
  </si>
  <si>
    <t>FDE 227 Nitrogen fertiliser use at Lake Ohia</t>
  </si>
  <si>
    <t>ACT.177489</t>
  </si>
  <si>
    <t>FDE 227 - Annual supply data - T R &amp; M Jurlina Family Trust (Lake Ohia)</t>
  </si>
  <si>
    <t>REG.202745.01</t>
  </si>
  <si>
    <t>FDE 8374 Nitrogen fertiliser use at Dargaville</t>
  </si>
  <si>
    <t>ACT.177493</t>
  </si>
  <si>
    <t>FDE 8374 - Annual supply data - Wade R W &amp; N J (Dargaville)</t>
  </si>
  <si>
    <t>REG.202748.01</t>
  </si>
  <si>
    <t>FDE 2803 Nitrogen fertiliser use at Ruakaka</t>
  </si>
  <si>
    <t>ACT.177521</t>
  </si>
  <si>
    <t>FDE 2803 - Annual supply data - H A Holland &amp; Son at Ruakaka</t>
  </si>
  <si>
    <r>
      <rPr>
        <sz val="9.9499999999999993"/>
        <color theme="1"/>
        <rFont val="Calibri"/>
      </rPr>
      <t xml:space="preserve"> 
</t>
    </r>
    <r>
      <rPr>
        <sz val="10"/>
        <color rgb="FF000000"/>
        <rFont val="Arial"/>
      </rPr>
      <t>No records supplied.  Followed up with authorisation holder.</t>
    </r>
    <r>
      <rPr>
        <sz val="9.9499999999999993"/>
        <color theme="1"/>
        <rFont val="Calibri"/>
      </rPr>
      <t xml:space="preserve">
</t>
    </r>
    <r>
      <rPr>
        <sz val="10"/>
        <color rgb="FF000000"/>
        <rFont val="Arial"/>
      </rPr>
      <t> </t>
    </r>
    <r>
      <rPr>
        <sz val="9.9499999999999993"/>
        <color theme="1"/>
        <rFont val="Calibri"/>
      </rPr>
      <t xml:space="preserve">
 </t>
    </r>
  </si>
  <si>
    <t>REG.202749.01</t>
  </si>
  <si>
    <t>FDE 8632 Nitrogen fertiliser use at Okahu</t>
  </si>
  <si>
    <t>ACT.177526</t>
  </si>
  <si>
    <t>FDE 8632 - Annual supply data - Lugtigheid A L R &amp; T D at Okahu</t>
  </si>
  <si>
    <t>ACT.177539</t>
  </si>
  <si>
    <t>REG.202751.01</t>
  </si>
  <si>
    <t>FDE 8293 Nitrogen fertiliser use at Mamaranui</t>
  </si>
  <si>
    <t>ACT.177553</t>
  </si>
  <si>
    <t>FDE 8293 - Annual supply data - Marshall Trust (Mamaranui)</t>
  </si>
  <si>
    <t>REG.202752.01</t>
  </si>
  <si>
    <t>FDE 3436 Nitrogen fertiliser use at Titoki</t>
  </si>
  <si>
    <t>ACT.177556</t>
  </si>
  <si>
    <t>FDE 3436 - Annual supply data - Perkins Guardian Trust at Titoki</t>
  </si>
  <si>
    <t>REG.202753.01</t>
  </si>
  <si>
    <t>FDE 8744 Nitrogen fertiliser use at Turiwiri</t>
  </si>
  <si>
    <t>ACT.177559</t>
  </si>
  <si>
    <t>FDE 8744 - Annual supply data - Lulich P L &amp; C J (Turiwiri)</t>
  </si>
  <si>
    <t>REG.202754.01</t>
  </si>
  <si>
    <t>FDE 814 Nitrogen fertiliser use at Otaua</t>
  </si>
  <si>
    <t>ACT.177572</t>
  </si>
  <si>
    <t>FDE 814 - Annual supply data - Rogers &amp; Rogers (Otaua)</t>
  </si>
  <si>
    <t>REG.202755.01</t>
  </si>
  <si>
    <t>FDE 7067 Nitrogen fertiliser use at Hikurangi</t>
  </si>
  <si>
    <t>ACT.177580</t>
  </si>
  <si>
    <t>FDE 7067 - Annual supply data - G G &amp; J A Imeson Family Trust (Hikurangi)</t>
  </si>
  <si>
    <t>REG.202756.01</t>
  </si>
  <si>
    <t>FDE 2521 Nitrogen fertiliser use at Maungakaramea</t>
  </si>
  <si>
    <t>ACT.177582</t>
  </si>
  <si>
    <t>FDE 2521 - Annual supply data - Lee Gordon FT (Maungakaramea)</t>
  </si>
  <si>
    <t>ACT.177592</t>
  </si>
  <si>
    <t>REG.202760.01</t>
  </si>
  <si>
    <t>FDE 7399 Nitrogen fertiliser use at Hukerenui</t>
  </si>
  <si>
    <t>ACT.177602</t>
  </si>
  <si>
    <t>FDE 7399 - Annual supply data - Moscrip Dairy Limited (Hukerenui)</t>
  </si>
  <si>
    <t>REG.202761.01</t>
  </si>
  <si>
    <t>FDE 1938 Nitrogen fertiliser use at Waiotira</t>
  </si>
  <si>
    <t>ACT.177606</t>
  </si>
  <si>
    <t>FDE 1938 - Annual supply data - Jurisich Farms Limited (Waiotira)</t>
  </si>
  <si>
    <t>REG.202762.01</t>
  </si>
  <si>
    <t>FDE 3234 Nitrogen fertiliser use at Purua</t>
  </si>
  <si>
    <t>ACT.177617</t>
  </si>
  <si>
    <t>FDE 3234 - annual supply data - River Lea Agri Limited (Purua)</t>
  </si>
  <si>
    <t>REG.202763.01</t>
  </si>
  <si>
    <t>FDE 8488 Nitrogen fertiliser use at Avoca</t>
  </si>
  <si>
    <t>ACT.177620</t>
  </si>
  <si>
    <t>FDE 8488 - annual supply data - Tangowahine Land Trust (Avoca)</t>
  </si>
  <si>
    <t>REG.202765.01</t>
  </si>
  <si>
    <t>FDE 7595 Nitrogen fertiliser use at Maromaku</t>
  </si>
  <si>
    <t>ACT.177642</t>
  </si>
  <si>
    <t>FDE 7595 - Annual supply data - Ngati Hine Forestry Trust (Maromaku)</t>
  </si>
  <si>
    <t>REG.202767.01</t>
  </si>
  <si>
    <t>FDE 2044 Nitrogen fertiliser use at Whangarei Heads</t>
  </si>
  <si>
    <t>ACT.177648</t>
  </si>
  <si>
    <t>FDE 2044 - Annual supply data - Jagger Family Trust T/A Manaia View Farms (Whangarei Heads)</t>
  </si>
  <si>
    <t>REG.202768.01</t>
  </si>
  <si>
    <t>FDE 4329 Nitrogen fertiliser use at Ruawai</t>
  </si>
  <si>
    <t>ACT.177651</t>
  </si>
  <si>
    <t>FDE 4329 - Annual supply data - Tony Brcich Limited (Ruawai)</t>
  </si>
  <si>
    <t>ACT.177661</t>
  </si>
  <si>
    <t>REG.202772.01</t>
  </si>
  <si>
    <t>FDE 371 Nitrogen fertiliser use at Takahue</t>
  </si>
  <si>
    <t>ACT.177668</t>
  </si>
  <si>
    <t>FDE 371 - Annual supply data - Travers G J (Takahue)</t>
  </si>
  <si>
    <t>REG.202776.01</t>
  </si>
  <si>
    <t>FDE 1129 Nitrogen fertiliser use at Maungaturoto</t>
  </si>
  <si>
    <t>ACT.177688</t>
  </si>
  <si>
    <t>FDE 1129 - annual supply data - Underwood B K &amp; D K D (Maungaturoto)</t>
  </si>
  <si>
    <t>ACT.177701</t>
  </si>
  <si>
    <t>ACT.177783</t>
  </si>
  <si>
    <t>REG.202781.01</t>
  </si>
  <si>
    <t>FDE 8595 Nitrogen fertiliser use at Waiotira</t>
  </si>
  <si>
    <t>ACT.177789</t>
  </si>
  <si>
    <t>FDE 8595 - Annual supply data - Woodcock D B &amp; H J (Waiotira)</t>
  </si>
  <si>
    <t>REG.202782.01</t>
  </si>
  <si>
    <t>FDE 8432 Nitrogen fertiliser use at Donnellys Crossing</t>
  </si>
  <si>
    <t>ACT.177787</t>
  </si>
  <si>
    <t>FDE 8432 - Annual supply data - Malone A A and  S S(Donnellys Crossing)</t>
  </si>
  <si>
    <t>REG.202784.01</t>
  </si>
  <si>
    <t>FDE 323 Nitrogen fertiliser use at Mangatoetoe</t>
  </si>
  <si>
    <t>ACT.177798</t>
  </si>
  <si>
    <t>FDE 323 - Annual supply data - Macpherson G H H (Mangatoetoe)</t>
  </si>
  <si>
    <t>REG.202785.01</t>
  </si>
  <si>
    <t>FDE 3333 Nitrogen fertiliser use at Parakao</t>
  </si>
  <si>
    <t>ACT.177801</t>
  </si>
  <si>
    <t>FDE 3333 - Annual supply data - Kahiwiroa Farms (Parakao)</t>
  </si>
  <si>
    <t>REG.202787.01</t>
  </si>
  <si>
    <t>FDE 1947 Nitrogen fertiliser use at Waikiekie</t>
  </si>
  <si>
    <t>ACT.177816</t>
  </si>
  <si>
    <t>FDE 1947 - Annual supply data - Mason K K (Waikiekie)</t>
  </si>
  <si>
    <t>REG.202788.01</t>
  </si>
  <si>
    <t>FDE 3315 Nitrogen fertiliser use at Parakao</t>
  </si>
  <si>
    <t>ACT.177823</t>
  </si>
  <si>
    <t>FDE 3315 - Annual supply data - Puketitoi Investments (Parakao)</t>
  </si>
  <si>
    <t>REG.202789.01</t>
  </si>
  <si>
    <t>FDE 205 Nitrogen fertiliser use at Awanui</t>
  </si>
  <si>
    <t>ACT.177831</t>
  </si>
  <si>
    <t>FDE 205 - Annual supply data - Jersey Made Limited (Awanui)</t>
  </si>
  <si>
    <t>ACT.177834</t>
  </si>
  <si>
    <t>REG.202793.01</t>
  </si>
  <si>
    <t>FDE 3240 Nitrogen fertiliser use at Titoki</t>
  </si>
  <si>
    <t>ACT.177844</t>
  </si>
  <si>
    <t>FDE 3240 - Annual supply data - Puketitoi Farm (Titoki)</t>
  </si>
  <si>
    <t>REG.202794.01</t>
  </si>
  <si>
    <t>FDE 8017 Nitrogen fertiliser use at Te Maire</t>
  </si>
  <si>
    <t>ACT.177848</t>
  </si>
  <si>
    <t>FDE 8017 - Annual supply data - Milich Farms (Te Maire)</t>
  </si>
  <si>
    <t>REG.202795.01</t>
  </si>
  <si>
    <t>FDE 3855 Nitrogen fertiliser use at Matarau</t>
  </si>
  <si>
    <t>ACT.177852</t>
  </si>
  <si>
    <t>FDE 3855 - annual supply data - Xia J (Matarau)</t>
  </si>
  <si>
    <t>REG.202796.01</t>
  </si>
  <si>
    <t>FDE 8674 Nitrogen fertiliser use at Dargaville</t>
  </si>
  <si>
    <t>ACT.177857</t>
  </si>
  <si>
    <t>FDE 8674 - Annual supply data - S M &amp; R J Taylor (Dargaville)</t>
  </si>
  <si>
    <t>REG.202797.01</t>
  </si>
  <si>
    <t>FDE 996 Nitrogen fertiliser use at Ohaeawai</t>
  </si>
  <si>
    <t>ACT.177860</t>
  </si>
  <si>
    <t>FDE 996 - Annual supply data - Far North Pastures Ltd  (Ohaeawai)</t>
  </si>
  <si>
    <t>REG.202798.01</t>
  </si>
  <si>
    <t>FDE 8633 Nitrogen fertiliser use at Arapohue</t>
  </si>
  <si>
    <t>ACT.177865</t>
  </si>
  <si>
    <t>FDE 8633 - Annual supply data - Archmac Farming Limited (Arapohue)</t>
  </si>
  <si>
    <t>REG.202800.01</t>
  </si>
  <si>
    <t>FDE 177 Nitrogen fertiliser use at Ruawai</t>
  </si>
  <si>
    <t>ACT.177877</t>
  </si>
  <si>
    <t>FDE 177 - Annual supply data - Te Waka Pupuri Putea &amp; Te Runanga O Ngaitakoto Trustee Ltd (Ruawai)</t>
  </si>
  <si>
    <t>REG.202801.01</t>
  </si>
  <si>
    <t>FDE 176 Nitrogen fertiliser use at Awanui</t>
  </si>
  <si>
    <t>ACT.177908</t>
  </si>
  <si>
    <t>FDE 176 - Annual supply data - Te Waka Pupuri Putea Trust (Awanui)</t>
  </si>
  <si>
    <t>REG.202803.01</t>
  </si>
  <si>
    <t>FDE 21 Nitrogen fertiliser use at Ruawai</t>
  </si>
  <si>
    <t>ACT.177936</t>
  </si>
  <si>
    <t>FDE 21 - Annual supply data - Crewther L (Ngataki)</t>
  </si>
  <si>
    <t>REG.202804.01</t>
  </si>
  <si>
    <t>FDE 2025 Nitrogen fertiliser use at Parua Bay</t>
  </si>
  <si>
    <t>ACT.177941</t>
  </si>
  <si>
    <t>FDE 2025 - Annual supply data - Blackley D (Parua Bay)</t>
  </si>
  <si>
    <t>REG.202806.01</t>
  </si>
  <si>
    <t>FDE 7528 Nitrogen fertiliser use at Towai</t>
  </si>
  <si>
    <t>ACT.177958</t>
  </si>
  <si>
    <t>FDE 7528 - Annual supply data - Rouse J M &amp; J A (Towai)</t>
  </si>
  <si>
    <t>REG.202889.01</t>
  </si>
  <si>
    <t>FDE 947 Discharge farm dairy effluent at Otiria</t>
  </si>
  <si>
    <t>ACT.178686</t>
  </si>
  <si>
    <t>FDE 947 - Annual site visit - S &amp; S Farming Limited (Otiria)</t>
  </si>
  <si>
    <r>
      <rPr>
        <sz val="9.9499999999999993"/>
        <color theme="1"/>
        <rFont val="Calibri"/>
      </rPr>
      <t xml:space="preserve"> 
</t>
    </r>
    <r>
      <rPr>
        <sz val="10"/>
        <color rgb="FF000000"/>
        <rFont val="Arial"/>
      </rPr>
      <t>Unauthorised discharge of treated effluent to water. Enforcement action taken. Abatement Notice and Infringement Notice for rules breach x1.Followed up with Authorisation holder.</t>
    </r>
    <r>
      <rPr>
        <sz val="9.9499999999999993"/>
        <color theme="1"/>
        <rFont val="Calibri"/>
      </rPr>
      <t xml:space="preserve">
 </t>
    </r>
  </si>
  <si>
    <t>REG.202903.01</t>
  </si>
  <si>
    <t>FDE 8760 Nitrogen fertiliser use at Hoanga</t>
  </si>
  <si>
    <t>ACT.178483</t>
  </si>
  <si>
    <t>FDE 8760 - Annual supply data - Tyacke W (Hoanga)</t>
  </si>
  <si>
    <r>
      <rPr>
        <sz val="9.9499999999999993"/>
        <color theme="1"/>
        <rFont val="Calibri"/>
      </rPr>
      <t xml:space="preserve"> 
</t>
    </r>
    <r>
      <rPr>
        <sz val="10"/>
        <color rgb="FF000000"/>
        <rFont val="Arial"/>
      </rPr>
      <t>No records received for the period 1 July 2024 to 30 June 2025.  Followed up with authorisation holder.</t>
    </r>
    <r>
      <rPr>
        <sz val="9.9499999999999993"/>
        <color theme="1"/>
        <rFont val="Calibri"/>
      </rPr>
      <t xml:space="preserve">
 </t>
    </r>
  </si>
  <si>
    <t>REG.203085.01</t>
  </si>
  <si>
    <t>FDE 264 Discharge farm dairy effluent at Oruru</t>
  </si>
  <si>
    <t>ACT.181635</t>
  </si>
  <si>
    <t>FDE 264 - Annual site visit - Tripark Farms Ltd (Oruru)</t>
  </si>
  <si>
    <t>REG.801082.01.01</t>
  </si>
  <si>
    <t>FDE 7318 Discharge farm dairy effluent at Puhipuhi</t>
  </si>
  <si>
    <t>ACT.172479</t>
  </si>
  <si>
    <t>FDE 7318 - Annual site visit - Williams R (Puhipuhi)</t>
  </si>
  <si>
    <r>
      <rPr>
        <sz val="9.9499999999999993"/>
        <color theme="1"/>
        <rFont val="Calibri"/>
      </rPr>
      <t xml:space="preserve"> 
</t>
    </r>
    <r>
      <rPr>
        <sz val="10"/>
        <color rgb="FF000000"/>
        <rFont val="Arial"/>
      </rPr>
      <t>Pond full, no contingency storage. Follow up with Authorisation Holder.</t>
    </r>
    <r>
      <rPr>
        <sz val="9.9499999999999993"/>
        <color theme="1"/>
        <rFont val="Calibri"/>
      </rPr>
      <t xml:space="preserve">
 </t>
    </r>
  </si>
  <si>
    <t>NRC Consent Monitoring May 2026</t>
  </si>
  <si>
    <t>REG.000902.01</t>
  </si>
  <si>
    <t>Whangarei District Council - Marsden Point stormwater</t>
  </si>
  <si>
    <t>ACT.176882</t>
  </si>
  <si>
    <t>STW - Annual supply data  - Whangarei District Council (Marsden point)</t>
  </si>
  <si>
    <t>ACT.183410</t>
  </si>
  <si>
    <t>ACT.183519</t>
  </si>
  <si>
    <r>
      <rPr>
        <sz val="9.9499999999999993"/>
        <color theme="1"/>
        <rFont val="Calibri"/>
      </rPr>
      <t xml:space="preserve"> 
</t>
    </r>
    <r>
      <rPr>
        <sz val="10"/>
        <color rgb="FF000000"/>
        <rFont val="Arial"/>
      </rPr>
      <t>Missing rainfall data. Progress is being made towards repair. </t>
    </r>
    <r>
      <rPr>
        <sz val="9.9499999999999993"/>
        <color theme="1"/>
        <rFont val="Calibri"/>
      </rPr>
      <t xml:space="preserve">
 </t>
    </r>
  </si>
  <si>
    <t>ACT.184379</t>
  </si>
  <si>
    <t>ACT.182977</t>
  </si>
  <si>
    <t>WWTP - Quarterly site visit - Kaipara District Council (Te Kopuru)</t>
  </si>
  <si>
    <t>ACT.183523</t>
  </si>
  <si>
    <r>
      <rPr>
        <sz val="9.9499999999999993"/>
        <color theme="1"/>
        <rFont val="Calibri"/>
      </rPr>
      <t xml:space="preserve"> 
</t>
    </r>
    <r>
      <rPr>
        <sz val="10"/>
        <color rgb="FF000000"/>
        <rFont val="Arial"/>
      </rPr>
      <t>Missing inflow data. Total ammoniacal nitrogen exceeds limits. Work in progress to replace inflow meter. Aerators require replacing. </t>
    </r>
    <r>
      <rPr>
        <sz val="9.9499999999999993"/>
        <color theme="1"/>
        <rFont val="Calibri"/>
      </rPr>
      <t xml:space="preserve">
 </t>
    </r>
  </si>
  <si>
    <t>REG.001115.01</t>
  </si>
  <si>
    <t>Kaipara District Council - Maungaturoto WWTP</t>
  </si>
  <si>
    <t>ACT.182385</t>
  </si>
  <si>
    <t>WWTP - Quarterly site visit - Kaipara District Council (Maungaturoto)</t>
  </si>
  <si>
    <t>ACT.184432</t>
  </si>
  <si>
    <t>ACT.181797</t>
  </si>
  <si>
    <t>ACT.183865</t>
  </si>
  <si>
    <t>WWTP - Pond and wetland overflow sampling visit - KDC (Kaiwaka)</t>
  </si>
  <si>
    <r>
      <rPr>
        <sz val="9.9499999999999993"/>
        <color theme="1"/>
        <rFont val="Calibri"/>
      </rPr>
      <t xml:space="preserve"> 
</t>
    </r>
    <r>
      <rPr>
        <sz val="10"/>
        <color rgb="FF000000"/>
        <rFont val="Arial"/>
      </rPr>
      <t>Non-compliance with visual assessment of consent conditions. Wetlands overtopping and bypassing Membrane Filter. Enforcement decision meeting scheduled.</t>
    </r>
    <r>
      <rPr>
        <sz val="9.9499999999999993"/>
        <color theme="1"/>
        <rFont val="Calibri"/>
      </rPr>
      <t xml:space="preserve">
 </t>
    </r>
  </si>
  <si>
    <t>ACT.184952</t>
  </si>
  <si>
    <t>WWTP - Notification of overflow - Kaipara District Council (Kaiwaka)</t>
  </si>
  <si>
    <r>
      <rPr>
        <sz val="9.9499999999999993"/>
        <color theme="1"/>
        <rFont val="Calibri"/>
      </rPr>
      <t xml:space="preserve"> 
</t>
    </r>
    <r>
      <rPr>
        <sz val="10"/>
        <color rgb="FF000000"/>
        <rFont val="Arial"/>
      </rPr>
      <t>Reported data non-compliant with consent conditions. Overflow is an unauthorised discharge. Enforcement action ongoing.</t>
    </r>
    <r>
      <rPr>
        <sz val="9.9499999999999993"/>
        <color theme="1"/>
        <rFont val="Calibri"/>
      </rPr>
      <t xml:space="preserve">
 </t>
    </r>
  </si>
  <si>
    <t>ACT.181352</t>
  </si>
  <si>
    <t>WWTP - Annual supply data - Far North District Council (Kawakawa)</t>
  </si>
  <si>
    <r>
      <rPr>
        <sz val="9.9499999999999993"/>
        <color theme="1"/>
        <rFont val="Calibri"/>
      </rPr>
      <t xml:space="preserve"> 
</t>
    </r>
    <r>
      <rPr>
        <sz val="10"/>
        <color rgb="FF000000"/>
        <rFont val="Arial"/>
      </rPr>
      <t>Annual inflow and infiltration report received after due date. </t>
    </r>
    <r>
      <rPr>
        <sz val="9.9499999999999993"/>
        <color theme="1"/>
        <rFont val="Calibri"/>
      </rPr>
      <t xml:space="preserve">
 </t>
    </r>
  </si>
  <si>
    <t>ACT.183520</t>
  </si>
  <si>
    <r>
      <rPr>
        <sz val="9.9499999999999993"/>
        <color theme="1"/>
        <rFont val="Calibri"/>
      </rPr>
      <t xml:space="preserve"> 
</t>
    </r>
    <r>
      <rPr>
        <sz val="10"/>
        <color rgb="FF000000"/>
        <rFont val="Arial"/>
      </rPr>
      <t>TSS and E.coli exceed consent limits. TSS not being sampled at constructed wetland. Results improving. TSS sampling to be reinstated at constructed wetland. </t>
    </r>
    <r>
      <rPr>
        <sz val="9.9499999999999993"/>
        <color theme="1"/>
        <rFont val="Calibri"/>
      </rPr>
      <t xml:space="preserve">
 </t>
    </r>
  </si>
  <si>
    <t>ACT.179907</t>
  </si>
  <si>
    <t>WAT - 3 year site visit - Kaitaia Golf Club Incorporated (Kaitaia)</t>
  </si>
  <si>
    <r>
      <rPr>
        <sz val="9.9499999999999993"/>
        <color theme="1"/>
        <rFont val="Calibri"/>
      </rPr>
      <t xml:space="preserve"> 
</t>
    </r>
    <r>
      <rPr>
        <sz val="10"/>
        <color rgb="FF000000"/>
        <rFont val="Arial"/>
      </rPr>
      <t>Staff gauge not able to be located. </t>
    </r>
    <r>
      <rPr>
        <sz val="9.9499999999999993"/>
        <color theme="1"/>
        <rFont val="Calibri"/>
      </rPr>
      <t xml:space="preserve">
</t>
    </r>
    <r>
      <rPr>
        <sz val="10"/>
        <color rgb="FF000000"/>
        <rFont val="Arial"/>
      </rPr>
      <t>Following up with consent holder. </t>
    </r>
    <r>
      <rPr>
        <sz val="9.9499999999999993"/>
        <color theme="1"/>
        <rFont val="Calibri"/>
      </rPr>
      <t xml:space="preserve">
 </t>
    </r>
  </si>
  <si>
    <t>ACT.180717</t>
  </si>
  <si>
    <t>WAT - 6 monthly site visit - Kaitaia Golf Club Inc (Ahipara)</t>
  </si>
  <si>
    <t>REG.002015.01</t>
  </si>
  <si>
    <t>Minister of Education - Tauraroa Area School</t>
  </si>
  <si>
    <t>ACT.177403</t>
  </si>
  <si>
    <t>DIL - Annual supply data - Tauraroa Area School (Tauraroa)</t>
  </si>
  <si>
    <t>ACT.180644</t>
  </si>
  <si>
    <t>DIL - Annual site visit - Tauraroa Area School (Tauraroa)</t>
  </si>
  <si>
    <t>REG.002041.01</t>
  </si>
  <si>
    <t>Far North District Council - Petaka Stream water take</t>
  </si>
  <si>
    <t>ACT.177644</t>
  </si>
  <si>
    <t>WAT - Annual supply data macroinvertebrate - FNDC public water supply (Petaka Stream)</t>
  </si>
  <si>
    <t>REG.002102.01</t>
  </si>
  <si>
    <t>ACT.176889</t>
  </si>
  <si>
    <t>STW - Annual supply data - WDC (Limeburners Creek)</t>
  </si>
  <si>
    <t>ACT.175814</t>
  </si>
  <si>
    <t>WAT - Chloride sampling - KDC (Ruawai)</t>
  </si>
  <si>
    <t>ACT.176808</t>
  </si>
  <si>
    <t>DIL - Annual supply data - Kaipara District Council (Pahi)</t>
  </si>
  <si>
    <t>REG.002549.01</t>
  </si>
  <si>
    <t>Mangawhai Estates, Price E R &amp; J C M, Kay N E and Allen J P &amp; R J</t>
  </si>
  <si>
    <t>ACT.175911</t>
  </si>
  <si>
    <t>WAT - Annual site visit - Mangawhai Estates (Mangawhai)</t>
  </si>
  <si>
    <r>
      <rPr>
        <sz val="9.9499999999999993"/>
        <color theme="1"/>
        <rFont val="Calibri"/>
      </rPr>
      <t xml:space="preserve"> 
</t>
    </r>
    <r>
      <rPr>
        <sz val="10"/>
        <color rgb="FF000000"/>
        <rFont val="Arial"/>
      </rPr>
      <t>Samples from 23/02/2026 record chloride levels at 54.1g/m3 for "small bore" and 342g/m3 for "big bore".</t>
    </r>
    <r>
      <rPr>
        <sz val="9.9499999999999993"/>
        <color theme="1"/>
        <rFont val="Calibri"/>
      </rPr>
      <t xml:space="preserve">
 </t>
    </r>
  </si>
  <si>
    <t>REG.002558.01</t>
  </si>
  <si>
    <t>Minister of Education - Ruakaka Primary School</t>
  </si>
  <si>
    <t>ACT.176947</t>
  </si>
  <si>
    <t>DIW - Annual supply data - Ruakaka Primary School (Ruakaka)</t>
  </si>
  <si>
    <t>ACT.177692</t>
  </si>
  <si>
    <t>DIW - Site visit - Ruakaka Primary School (Ruakaka)</t>
  </si>
  <si>
    <t>ACT.182270</t>
  </si>
  <si>
    <t>ACT.176739</t>
  </si>
  <si>
    <t>WWTP - Annual supply data - Far North District Council (Rawene)</t>
  </si>
  <si>
    <r>
      <rPr>
        <sz val="9.9499999999999993"/>
        <color theme="1"/>
        <rFont val="Calibri"/>
      </rPr>
      <t xml:space="preserve"> 
</t>
    </r>
    <r>
      <rPr>
        <sz val="10"/>
        <color rgb="FF000000"/>
        <rFont val="Arial"/>
      </rPr>
      <t>Meter calibration records overdue. Following up with Consent Holder.</t>
    </r>
    <r>
      <rPr>
        <sz val="9.9499999999999993"/>
        <color theme="1"/>
        <rFont val="Calibri"/>
      </rPr>
      <t xml:space="preserve">
 </t>
    </r>
  </si>
  <si>
    <t>ACT.180467</t>
  </si>
  <si>
    <r>
      <rPr>
        <sz val="9.9499999999999993"/>
        <color theme="1"/>
        <rFont val="Calibri"/>
      </rPr>
      <t xml:space="preserve"> 
</t>
    </r>
    <r>
      <rPr>
        <sz val="10"/>
        <color rgb="FF000000"/>
        <rFont val="Arial"/>
      </rPr>
      <t>Annual stormwater infiltration assessment not received. Awaiting requested report.</t>
    </r>
    <r>
      <rPr>
        <sz val="9.9499999999999993"/>
        <color theme="1"/>
        <rFont val="Calibri"/>
      </rPr>
      <t xml:space="preserve">
 </t>
    </r>
  </si>
  <si>
    <t>ACT.183522</t>
  </si>
  <si>
    <r>
      <rPr>
        <sz val="9.9499999999999993"/>
        <color theme="1"/>
        <rFont val="Calibri"/>
      </rPr>
      <t xml:space="preserve"> 
</t>
    </r>
    <r>
      <rPr>
        <sz val="10"/>
        <color rgb="FF000000"/>
        <rFont val="Arial"/>
      </rPr>
      <t>Faecal coliforms exceeds 90th percentile consent limit. Total Ammoniacal Nitrogen exceeds median consent limit. Results improving. Electro Coagulation installed but not yet in operation. </t>
    </r>
    <r>
      <rPr>
        <sz val="9.9499999999999993"/>
        <color theme="1"/>
        <rFont val="Calibri"/>
      </rPr>
      <t xml:space="preserve">
 </t>
    </r>
  </si>
  <si>
    <t>ACT.183418</t>
  </si>
  <si>
    <t>WWTP - Quarterly site visit - Far North District Council (Rangiputa)</t>
  </si>
  <si>
    <t>ACT.183529</t>
  </si>
  <si>
    <t>ACT.180616</t>
  </si>
  <si>
    <t>WWTP - Annual supply data - Far North District Council (Opononi)</t>
  </si>
  <si>
    <r>
      <rPr>
        <sz val="9.9499999999999993"/>
        <color theme="1"/>
        <rFont val="Calibri"/>
      </rPr>
      <t xml:space="preserve"> 
</t>
    </r>
    <r>
      <rPr>
        <sz val="10"/>
        <color rgb="FF000000"/>
        <rFont val="Arial"/>
      </rPr>
      <t>Annual update of plant upgrades not supplied. Awaiting requested update.</t>
    </r>
    <r>
      <rPr>
        <sz val="9.9499999999999993"/>
        <color theme="1"/>
        <rFont val="Calibri"/>
      </rPr>
      <t xml:space="preserve">
 </t>
    </r>
  </si>
  <si>
    <t>ACT.183521</t>
  </si>
  <si>
    <t>ACT.183858</t>
  </si>
  <si>
    <r>
      <rPr>
        <sz val="9.9499999999999993"/>
        <color theme="1"/>
        <rFont val="Calibri"/>
      </rPr>
      <t xml:space="preserve"> 
</t>
    </r>
    <r>
      <rPr>
        <sz val="10"/>
        <color rgb="FF000000"/>
        <rFont val="Arial"/>
      </rPr>
      <t>Dry weather discharge slightly exceeded limit during period. No action required.</t>
    </r>
    <r>
      <rPr>
        <sz val="9.9499999999999993"/>
        <color theme="1"/>
        <rFont val="Calibri"/>
      </rPr>
      <t xml:space="preserve">
 </t>
    </r>
  </si>
  <si>
    <t>ACT.185146</t>
  </si>
  <si>
    <t>REG.002890.01</t>
  </si>
  <si>
    <t>Rising Star Orchards Limited</t>
  </si>
  <si>
    <t>ACT.176238</t>
  </si>
  <si>
    <t>WAT - Annual site visit - Rising Star Orchards Ltd (Pukenui)</t>
  </si>
  <si>
    <t>ACT.176761</t>
  </si>
  <si>
    <t>WAT - Annual supply data WUR - Rising Star Orchards Ltd (Pukenui)</t>
  </si>
  <si>
    <r>
      <rPr>
        <sz val="9.9499999999999993"/>
        <color theme="1"/>
        <rFont val="Calibri"/>
      </rPr>
      <t xml:space="preserve"> 
</t>
    </r>
    <r>
      <rPr>
        <sz val="10"/>
        <color rgb="FF000000"/>
        <rFont val="Arial"/>
      </rPr>
      <t>Exceedances queried.</t>
    </r>
    <r>
      <rPr>
        <sz val="9.9499999999999993"/>
        <color theme="1"/>
        <rFont val="Calibri"/>
      </rPr>
      <t xml:space="preserve">
</t>
    </r>
    <r>
      <rPr>
        <sz val="10"/>
        <color rgb="FF000000"/>
        <rFont val="Arial"/>
      </rPr>
      <t>Consent holder is aware/has been reminded of the terms of the consent.
 </t>
    </r>
    <r>
      <rPr>
        <sz val="9.9499999999999993"/>
        <color theme="1"/>
        <rFont val="Calibri"/>
      </rPr>
      <t xml:space="preserve">
 </t>
    </r>
  </si>
  <si>
    <t>REG.002918.01</t>
  </si>
  <si>
    <t>Far North District Council - Whangae Landfill</t>
  </si>
  <si>
    <t>ACT.182467</t>
  </si>
  <si>
    <t>LND - 6 monthly site visit - FNDC landfill (Opua)</t>
  </si>
  <si>
    <r>
      <rPr>
        <sz val="9.9499999999999993"/>
        <color theme="1"/>
        <rFont val="Calibri"/>
      </rPr>
      <t xml:space="preserve"> 
</t>
    </r>
    <r>
      <rPr>
        <sz val="10"/>
        <color rgb="FF000000"/>
        <rFont val="Arial"/>
      </rPr>
      <t>The track to sample the leachate discharge was overgrown and made it difficult to access. Following up with consent holder.</t>
    </r>
    <r>
      <rPr>
        <sz val="9.9499999999999993"/>
        <color theme="1"/>
        <rFont val="Calibri"/>
      </rPr>
      <t xml:space="preserve">
 </t>
    </r>
  </si>
  <si>
    <t>ACT.171334</t>
  </si>
  <si>
    <t>WAT - Annual Check (Land Team) - Whangarei District Council</t>
  </si>
  <si>
    <t>ACT.184523</t>
  </si>
  <si>
    <t>REG.003024.01</t>
  </si>
  <si>
    <t>Russell Bowling Club Incorporated</t>
  </si>
  <si>
    <t>ACT.176367</t>
  </si>
  <si>
    <t>WAT - Annual site visit - Russell Bowling Club Incorporated (Russell)</t>
  </si>
  <si>
    <t>REG.003606.01</t>
  </si>
  <si>
    <t>ACT.176236</t>
  </si>
  <si>
    <t>WAT - Annual site visit - Te Runanga o Ngaitakoto Custodian Trustee Ltd (Waipapakauri)</t>
  </si>
  <si>
    <t>ACT.183325</t>
  </si>
  <si>
    <r>
      <rPr>
        <sz val="9.9499999999999993"/>
        <color theme="1"/>
        <rFont val="Calibri"/>
      </rPr>
      <t xml:space="preserve"> 
</t>
    </r>
    <r>
      <rPr>
        <sz val="10"/>
        <color rgb="FF000000"/>
        <rFont val="Arial"/>
      </rPr>
      <t>Low risk non-compliance with consent condition. E.coli not sampled. Following up with consent holder. </t>
    </r>
    <r>
      <rPr>
        <sz val="9.9499999999999993"/>
        <color theme="1"/>
        <rFont val="Calibri"/>
      </rPr>
      <t xml:space="preserve">
 </t>
    </r>
  </si>
  <si>
    <t>ACT.184060</t>
  </si>
  <si>
    <t>REG.003671.01</t>
  </si>
  <si>
    <t>Whangarei District Council - One Tree Point discharge stormwater</t>
  </si>
  <si>
    <t>ACT.176893</t>
  </si>
  <si>
    <t>STW - Annual supply data - WDC stormwater discharge (One Tree Point)</t>
  </si>
  <si>
    <t>REG.003766.01</t>
  </si>
  <si>
    <t>Pakanae Water Board Incorporated</t>
  </si>
  <si>
    <t>ACT.176760</t>
  </si>
  <si>
    <t>WAT - Annual supply data WUR - Pakanae Water Board Inc (Pakanae)</t>
  </si>
  <si>
    <t>ACT.176740</t>
  </si>
  <si>
    <t>ACT.184376</t>
  </si>
  <si>
    <t>ACT.184378</t>
  </si>
  <si>
    <r>
      <rPr>
        <sz val="9.9499999999999993"/>
        <color theme="1"/>
        <rFont val="Calibri"/>
      </rPr>
      <t xml:space="preserve"> 
</t>
    </r>
    <r>
      <rPr>
        <sz val="10"/>
        <color rgb="FF000000"/>
        <rFont val="Arial"/>
      </rPr>
      <t>The quantity of treated wastewater discharged exceeds limits on multiple occasions during March. Exceedances attributed to rainfall. Faecal coliforms and total ammoniacal nitrogen exceed consent limits. Consent Holder currently investigating solutions.</t>
    </r>
    <r>
      <rPr>
        <sz val="9.9499999999999993"/>
        <color theme="1"/>
        <rFont val="Calibri"/>
      </rPr>
      <t xml:space="preserve">
 </t>
    </r>
  </si>
  <si>
    <t>REG.003888.01</t>
  </si>
  <si>
    <t>Trebcado limited</t>
  </si>
  <si>
    <t>ACT.176913</t>
  </si>
  <si>
    <t>WAT - WUR Annual supply data - Trebcado limited (Houhora)</t>
  </si>
  <si>
    <t>ACT.183524</t>
  </si>
  <si>
    <r>
      <rPr>
        <sz val="9.9499999999999993"/>
        <color theme="1"/>
        <rFont val="Calibri"/>
      </rPr>
      <t xml:space="preserve"> 
</t>
    </r>
    <r>
      <rPr>
        <sz val="10"/>
        <color rgb="FF000000"/>
        <rFont val="Arial"/>
      </rPr>
      <t>Total nitrogen exceeds consent limits.EC trial to begin soon, plant to be moved to land discharge by September 2027. </t>
    </r>
    <r>
      <rPr>
        <sz val="9.9499999999999993"/>
        <color theme="1"/>
        <rFont val="Calibri"/>
      </rPr>
      <t xml:space="preserve">
 </t>
    </r>
  </si>
  <si>
    <t>REG.004032.01</t>
  </si>
  <si>
    <t>Far North District Council - Paihia &amp; Te Haumi stormwater</t>
  </si>
  <si>
    <t>ACT.175844</t>
  </si>
  <si>
    <t>STW - Annual site visit - Far North District Council (Paihia)</t>
  </si>
  <si>
    <t>ACT.183528</t>
  </si>
  <si>
    <t>REG.004203.01</t>
  </si>
  <si>
    <t>Minister of Education - Ruawai College</t>
  </si>
  <si>
    <t>ACT.178576</t>
  </si>
  <si>
    <t>DIL - 6 monthly supply data Watercare report - Minister of Education Ruawai College (Ruawai)</t>
  </si>
  <si>
    <t>ACT.183914</t>
  </si>
  <si>
    <r>
      <rPr>
        <sz val="9.9499999999999993"/>
        <color theme="1"/>
        <rFont val="Calibri"/>
      </rPr>
      <t xml:space="preserve"> 
</t>
    </r>
    <r>
      <rPr>
        <sz val="10"/>
        <color rgb="FF000000"/>
        <rFont val="Arial"/>
      </rPr>
      <t>Sample results outside of consent limits. Receiving environment had significant change in E.coli. Further investigation is being undertaken.</t>
    </r>
    <r>
      <rPr>
        <sz val="9.9499999999999993"/>
        <color theme="1"/>
        <rFont val="Calibri"/>
      </rPr>
      <t xml:space="preserve">
 </t>
    </r>
  </si>
  <si>
    <t>ACT.168844</t>
  </si>
  <si>
    <t>DIW - Supply data - Fonterra (Maungaturoto)</t>
  </si>
  <si>
    <t>ACT.184062</t>
  </si>
  <si>
    <r>
      <rPr>
        <sz val="9.9499999999999993"/>
        <color theme="1"/>
        <rFont val="Calibri"/>
      </rPr>
      <t xml:space="preserve"> 
</t>
    </r>
    <r>
      <rPr>
        <sz val="10"/>
        <color rgb="FF000000"/>
        <rFont val="Arial"/>
      </rPr>
      <t>Discharge occurred outside of local high tide and 4 hours after high tide. Report came through and we are awaiting the closing report.</t>
    </r>
    <r>
      <rPr>
        <sz val="9.9499999999999993"/>
        <color theme="1"/>
        <rFont val="Calibri"/>
      </rPr>
      <t xml:space="preserve">
</t>
    </r>
    <r>
      <rPr>
        <sz val="10"/>
        <color rgb="FF000000"/>
        <rFont val="Arial"/>
      </rPr>
      <t> </t>
    </r>
    <r>
      <rPr>
        <sz val="9.9499999999999993"/>
        <color theme="1"/>
        <rFont val="Calibri"/>
      </rPr>
      <t xml:space="preserve">
</t>
    </r>
    <r>
      <rPr>
        <sz val="10"/>
        <color rgb="FF000000"/>
        <rFont val="Arial"/>
      </rPr>
      <t>Enforcement action has been undertaken.</t>
    </r>
    <r>
      <rPr>
        <sz val="9.9499999999999993"/>
        <color theme="1"/>
        <rFont val="Calibri"/>
      </rPr>
      <t xml:space="preserve">
 </t>
    </r>
  </si>
  <si>
    <t>ACT.175210</t>
  </si>
  <si>
    <t>WAT - Site visit - Taupo Bay Camping Ground (Taupo Bay)</t>
  </si>
  <si>
    <t>ACT.184059</t>
  </si>
  <si>
    <t>REG.004369.01</t>
  </si>
  <si>
    <t>ACT.182433</t>
  </si>
  <si>
    <t>WAT - Low Flows - FNDC Waiotemarama</t>
  </si>
  <si>
    <t>ACT.184784</t>
  </si>
  <si>
    <t>WAT - Supply data macroinvertebrate monitoring - FNDC public water supply (Waiotemarama)</t>
  </si>
  <si>
    <t>ACT.182872</t>
  </si>
  <si>
    <t>WAT - Low Flows - Fonterra (Kauri) Ltd</t>
  </si>
  <si>
    <t>ACT.184408</t>
  </si>
  <si>
    <t>ACT.184409</t>
  </si>
  <si>
    <t>ACT.184410</t>
  </si>
  <si>
    <t>ACT.184411</t>
  </si>
  <si>
    <t>ACT.176890</t>
  </si>
  <si>
    <t>STW - Annual supply data - WDC (Tamaterau)</t>
  </si>
  <si>
    <t>ACT.176513</t>
  </si>
  <si>
    <t>DIL - Annual site visit - Kaipara District Council (Dargaville)</t>
  </si>
  <si>
    <t>REG.004543.01</t>
  </si>
  <si>
    <t>Wagener Houhora Heads Properties Limited</t>
  </si>
  <si>
    <t>ACT.176235</t>
  </si>
  <si>
    <t>WAT - Annual site visit - Wagener Houhora Heads Properties Limited (Houhora)</t>
  </si>
  <si>
    <t>ACT.178598</t>
  </si>
  <si>
    <t>DIW - Annual supply data - Hukerenui School BOT (Hukerenui)</t>
  </si>
  <si>
    <t>ACT.175994</t>
  </si>
  <si>
    <t>WAT - Annual site visit - Olsen DC &amp; MA (Waipapakauri)</t>
  </si>
  <si>
    <t>REG.004580.01</t>
  </si>
  <si>
    <t>ACT.175474</t>
  </si>
  <si>
    <t>DIL -  Annual site visit - Matauri X Incorporation (Matauri Bay)</t>
  </si>
  <si>
    <t>REG.004702.02</t>
  </si>
  <si>
    <t>Kaipara District Council - Kai Iwi Lakes Camp Ground</t>
  </si>
  <si>
    <t>ACT.175576</t>
  </si>
  <si>
    <t>DIL - Annual site visit - KDC Kai Iwi Lakes campground (Kai Iwi Lakes)</t>
  </si>
  <si>
    <r>
      <rPr>
        <sz val="9.9499999999999993"/>
        <color theme="1"/>
        <rFont val="Calibri"/>
      </rPr>
      <t xml:space="preserve"> 
</t>
    </r>
    <r>
      <rPr>
        <sz val="10"/>
        <color rgb="FF000000"/>
        <rFont val="Arial"/>
      </rPr>
      <t>Non-compliance with visual assessment of consent conditions. Significant volume of surface runoff due to system malfunction. Enforcement decision meeting scheduled.</t>
    </r>
    <r>
      <rPr>
        <sz val="9.9499999999999993"/>
        <color theme="1"/>
        <rFont val="Calibri"/>
      </rPr>
      <t xml:space="preserve">
 </t>
    </r>
  </si>
  <si>
    <t>ACT.176920</t>
  </si>
  <si>
    <t>DIL - Annual supply data - KDC Kai Iwi Lakes campground (Kai Iwi Lakes)</t>
  </si>
  <si>
    <t>REG.004789.01</t>
  </si>
  <si>
    <t>Far North District Council - Russell Landfill</t>
  </si>
  <si>
    <t>ACT.181974</t>
  </si>
  <si>
    <t>LND - 6 monthly site visit - FNDC (Russell landfill)</t>
  </si>
  <si>
    <t>REG.004802.01</t>
  </si>
  <si>
    <t>Gravatt W B</t>
  </si>
  <si>
    <t>ACT.176662</t>
  </si>
  <si>
    <t>WAT - Annual supply data WUR - Gravatt W B (Paparoa)</t>
  </si>
  <si>
    <t>REG.004809.01</t>
  </si>
  <si>
    <t>Kaipara District Council - Kaiwaka Landfill</t>
  </si>
  <si>
    <t>ACT.176700</t>
  </si>
  <si>
    <t>DIL - Annual supply data - Kaipara District Council (Kaiwaka)</t>
  </si>
  <si>
    <t>ACT.177724</t>
  </si>
  <si>
    <t>DIL - Annual site visit - Kaipara District Council (Kaiwaka)</t>
  </si>
  <si>
    <t>REG.004810.01</t>
  </si>
  <si>
    <t>Kaipara District Council - Glinks Gully Landfill</t>
  </si>
  <si>
    <t>ACT.176736</t>
  </si>
  <si>
    <t>DIL - Annual supply data - Kaipara District Council (Glinks Gully)</t>
  </si>
  <si>
    <r>
      <rPr>
        <sz val="9.9499999999999993"/>
        <color theme="1"/>
        <rFont val="Calibri"/>
      </rPr>
      <t xml:space="preserve"> 
</t>
    </r>
    <r>
      <rPr>
        <sz val="10"/>
        <color rgb="FF000000"/>
        <rFont val="Arial"/>
      </rPr>
      <t>Parameters were slightly above consent limits. Follow up with consent holder. </t>
    </r>
    <r>
      <rPr>
        <sz val="9.9499999999999993"/>
        <color theme="1"/>
        <rFont val="Calibri"/>
      </rPr>
      <t xml:space="preserve">
 </t>
    </r>
  </si>
  <si>
    <t>REG.004811.01</t>
  </si>
  <si>
    <t>Kaipara District Council - Closed Parawanui Road Landfill</t>
  </si>
  <si>
    <t>ACT.176811</t>
  </si>
  <si>
    <t>DIL - Annual supply data - Kaipara District Council (Parawanui)</t>
  </si>
  <si>
    <t>REG.004812.01</t>
  </si>
  <si>
    <t>Kaipara District Council - Tinopai Landfill</t>
  </si>
  <si>
    <t>ACT.176817</t>
  </si>
  <si>
    <t>DIL - Annual site visit - Kaipara District Council (Tinopai)</t>
  </si>
  <si>
    <t>ACT.184534</t>
  </si>
  <si>
    <t>DIL - Annual supply data - Kaipara District Council (Tinopai)</t>
  </si>
  <si>
    <t>REG.004814.01</t>
  </si>
  <si>
    <t>Kaipara District Council - Omamari Road Landfill</t>
  </si>
  <si>
    <t>ACT.176805</t>
  </si>
  <si>
    <t>DIL - Annual supply data - Kaipara District Council (Omamari)</t>
  </si>
  <si>
    <t>ACT.176696</t>
  </si>
  <si>
    <t>DIL - Annual supply data - Kaipara District Council (Mangawhai)</t>
  </si>
  <si>
    <t>REG.004896.01</t>
  </si>
  <si>
    <t>Houhora Big Game Fishing Club Incorporated</t>
  </si>
  <si>
    <t>ACT.175694</t>
  </si>
  <si>
    <t>DIL - Annual site visit - Houhora Big Game Fishing Club Incorporated (Houhora)</t>
  </si>
  <si>
    <t>REG.004898.02</t>
  </si>
  <si>
    <t>Kingheim Limited</t>
  </si>
  <si>
    <t>ACT.176944</t>
  </si>
  <si>
    <t>WAT - Annual supply data WUR - Reef Lodge Motel Ltd (Rangiputa)</t>
  </si>
  <si>
    <t>ACT.180007</t>
  </si>
  <si>
    <t>WAT - Check SOE Sampling - Taipa Area School (Taipa)</t>
  </si>
  <si>
    <r>
      <rPr>
        <sz val="9.9499999999999993"/>
        <color theme="1"/>
        <rFont val="Calibri"/>
      </rPr>
      <t xml:space="preserve"> 
</t>
    </r>
    <r>
      <rPr>
        <sz val="10"/>
        <color rgb="FF000000"/>
        <rFont val="Arial"/>
      </rPr>
      <t>Chloride was below 200g/m3 at 60.9g/m3.</t>
    </r>
    <r>
      <rPr>
        <sz val="9.9499999999999993"/>
        <color theme="1"/>
        <rFont val="Calibri"/>
      </rPr>
      <t xml:space="preserve">
 </t>
    </r>
  </si>
  <si>
    <t>REG.004959.01</t>
  </si>
  <si>
    <t>Whangarei District Council - McLeods Bay stormwater</t>
  </si>
  <si>
    <t>ACT.176877</t>
  </si>
  <si>
    <t>STW - Annual supply data - Whangarei District Council (McLeods bay)</t>
  </si>
  <si>
    <t>REG.005027.01</t>
  </si>
  <si>
    <t>Bayfields Agriculture Limited</t>
  </si>
  <si>
    <t>ACT.179922</t>
  </si>
  <si>
    <t>WAT - Annual site visit - Bayfields Agriculture Ltd (Mangakahia)</t>
  </si>
  <si>
    <t>ACT.164201</t>
  </si>
  <si>
    <t>COT - 2 yearly supply data - Northport Ltd (Whangarei)</t>
  </si>
  <si>
    <t>REG.005055.37</t>
  </si>
  <si>
    <t>Northport Limited - Fumigation activities</t>
  </si>
  <si>
    <t>ACT.185231</t>
  </si>
  <si>
    <t>Annual Report - use of Methyl Bromide | Other Party Action | Supply data</t>
  </si>
  <si>
    <t>REG.005055.38</t>
  </si>
  <si>
    <t>ACT.183843</t>
  </si>
  <si>
    <t>STR - Notification - Northport Limited (Marsden Point)</t>
  </si>
  <si>
    <t>ACT.180535</t>
  </si>
  <si>
    <t>AIR - RDF commissioning - Golden Bay Cement</t>
  </si>
  <si>
    <t>REG.005059.25</t>
  </si>
  <si>
    <t>ACT.170196</t>
  </si>
  <si>
    <t>Supply Coal Wharf Marine Consultant Report</t>
  </si>
  <si>
    <t>ACT.174619</t>
  </si>
  <si>
    <t>ACT.178138</t>
  </si>
  <si>
    <t>ACT.182036</t>
  </si>
  <si>
    <t>REG.005084.01</t>
  </si>
  <si>
    <t>Whangarei District Council - Ohawini Road floodwater</t>
  </si>
  <si>
    <t>ACT.176879</t>
  </si>
  <si>
    <t>STW - Annual supply data - WDC floodwater (Ohawini Bay)</t>
  </si>
  <si>
    <t>ACT.184824</t>
  </si>
  <si>
    <t>REG.005107.01</t>
  </si>
  <si>
    <t>Kaipara District Council - Ruawai WTP</t>
  </si>
  <si>
    <t>ACT.182280</t>
  </si>
  <si>
    <t>DIW - Annual sampling visit - Kaipara District Council (Ruawai)</t>
  </si>
  <si>
    <t>REG.005135.01</t>
  </si>
  <si>
    <t>Downer EDI Works Limited</t>
  </si>
  <si>
    <t>ACT.178361</t>
  </si>
  <si>
    <t>DIW - 6 Monthly site visit - Downer EDI Works Limited (Whangarei)</t>
  </si>
  <si>
    <r>
      <rPr>
        <sz val="9.9499999999999993"/>
        <color theme="1"/>
        <rFont val="Calibri"/>
      </rPr>
      <t xml:space="preserve"> 
</t>
    </r>
    <r>
      <rPr>
        <sz val="10"/>
        <color rgb="FF000000"/>
        <rFont val="Arial"/>
      </rPr>
      <t>Moderate non compliance with consent conditions. Stormwater system not adequately maintained. Following up with consent holder. </t>
    </r>
    <r>
      <rPr>
        <sz val="9.9499999999999993"/>
        <color theme="1"/>
        <rFont val="Calibri"/>
      </rPr>
      <t xml:space="preserve">
 </t>
    </r>
  </si>
  <si>
    <r>
      <rPr>
        <sz val="9.9499999999999993"/>
        <color theme="1"/>
        <rFont val="Calibri"/>
      </rPr>
      <t xml:space="preserve"> 
</t>
    </r>
    <r>
      <rPr>
        <sz val="10"/>
        <color rgb="FF000000"/>
        <rFont val="Arial"/>
      </rPr>
      <t>Low risk non-compliance with consent condition. Some operational areas not sealed. Following up with consent holder. </t>
    </r>
    <r>
      <rPr>
        <sz val="9.9499999999999993"/>
        <color theme="1"/>
        <rFont val="Calibri"/>
      </rPr>
      <t xml:space="preserve">
 </t>
    </r>
  </si>
  <si>
    <t>ACT.180747</t>
  </si>
  <si>
    <t>DIW - Supply data - Downer EDI Works Limited (Whangarei)</t>
  </si>
  <si>
    <r>
      <rPr>
        <sz val="9.9499999999999993"/>
        <color theme="1"/>
        <rFont val="Calibri"/>
      </rPr>
      <t xml:space="preserve"> 
</t>
    </r>
    <r>
      <rPr>
        <sz val="10"/>
        <color rgb="FF000000"/>
        <rFont val="Arial"/>
      </rPr>
      <t>Moderate non-compliance with consent conditions. Maintenance of stormwater system not carried out. Consent holder directed to undertake remedial action. </t>
    </r>
    <r>
      <rPr>
        <sz val="9.9499999999999993"/>
        <color theme="1"/>
        <rFont val="Calibri"/>
      </rPr>
      <t xml:space="preserve">
 </t>
    </r>
  </si>
  <si>
    <t>REG.005418.01</t>
  </si>
  <si>
    <t>Bracey P</t>
  </si>
  <si>
    <t>ACT.159749</t>
  </si>
  <si>
    <t>STR - 3 yearly site visit - Bracey (Hauparua inlet)</t>
  </si>
  <si>
    <t>REG.005454.01</t>
  </si>
  <si>
    <t>Far North Holdings Limited - Paihia Wharf</t>
  </si>
  <si>
    <t>ACT.162792</t>
  </si>
  <si>
    <t>STR - 3 yearly site visit - Far North Holdings Ltd (Paihia)</t>
  </si>
  <si>
    <t>REG.005556.01</t>
  </si>
  <si>
    <t>Chandulal P M</t>
  </si>
  <si>
    <t>ACT.155159</t>
  </si>
  <si>
    <t>Mooring Inspection</t>
  </si>
  <si>
    <r>
      <rPr>
        <sz val="9.9499999999999993"/>
        <color theme="1"/>
        <rFont val="Calibri"/>
      </rPr>
      <t xml:space="preserve"> 
</t>
    </r>
    <r>
      <rPr>
        <sz val="10"/>
        <color rgb="FF000000"/>
        <rFont val="Arial"/>
      </rPr>
      <t>Inspection report supplied</t>
    </r>
    <r>
      <rPr>
        <sz val="9.9499999999999993"/>
        <color theme="1"/>
        <rFont val="Calibri"/>
      </rPr>
      <t xml:space="preserve">
 </t>
    </r>
  </si>
  <si>
    <t>REG.005557.01</t>
  </si>
  <si>
    <t>The Roberton Trust &amp; Lowes N M</t>
  </si>
  <si>
    <t>ACT.162340</t>
  </si>
  <si>
    <t>STR - 3 yearly site visit - The Roberton Trust &amp; Lowes N M (Motuarohia Island)</t>
  </si>
  <si>
    <r>
      <rPr>
        <sz val="9.9499999999999993"/>
        <color theme="1"/>
        <rFont val="Calibri"/>
      </rPr>
      <t xml:space="preserve"> 
</t>
    </r>
    <r>
      <rPr>
        <sz val="10"/>
        <color rgb="FF000000"/>
        <rFont val="Arial"/>
      </rPr>
      <t> Overall condition of the structure appears to be in a moderate status, and engineering report due. Following up with consent holder.</t>
    </r>
    <r>
      <rPr>
        <sz val="9.9499999999999993"/>
        <color theme="1"/>
        <rFont val="Calibri"/>
      </rPr>
      <t xml:space="preserve">
 </t>
    </r>
  </si>
  <si>
    <r>
      <rPr>
        <sz val="9.9499999999999993"/>
        <color theme="1"/>
        <rFont val="Calibri"/>
      </rPr>
      <t xml:space="preserve"> 
</t>
    </r>
    <r>
      <rPr>
        <sz val="10"/>
        <color rgb="FF000000"/>
        <rFont val="Arial"/>
      </rPr>
      <t> Overall condition of the structure appears to be in a moderate status and engineering report due. Following up with consent holder.</t>
    </r>
    <r>
      <rPr>
        <sz val="9.9499999999999993"/>
        <color theme="1"/>
        <rFont val="Calibri"/>
      </rPr>
      <t xml:space="preserve">
 </t>
    </r>
  </si>
  <si>
    <t>ACT.172647</t>
  </si>
  <si>
    <t>REG.005565.01</t>
  </si>
  <si>
    <t>Motuarohia Is Management Ltd</t>
  </si>
  <si>
    <t>ACT.162317</t>
  </si>
  <si>
    <t>STR - 3 yearly site visit - Motuarohia Is Management Ltd (Roberton Island)</t>
  </si>
  <si>
    <t>REG.005575.04</t>
  </si>
  <si>
    <t>ACT.179838</t>
  </si>
  <si>
    <t>EXT - Notification - IMG Vicalsa NZ ltd (Hatea River)</t>
  </si>
  <si>
    <t>REG.005608.01</t>
  </si>
  <si>
    <t>Far North Holdings Limited - Waitangi River boat ramp</t>
  </si>
  <si>
    <t>ACT.162199</t>
  </si>
  <si>
    <t>STR - 3 yearly site visit - Far North Holdings Ltd (Waitangi River)</t>
  </si>
  <si>
    <t>REG.005609.01</t>
  </si>
  <si>
    <t>ACT.162883</t>
  </si>
  <si>
    <t>REG.005610.02</t>
  </si>
  <si>
    <t>Far North Holdings Limited - Waitangi Wharf</t>
  </si>
  <si>
    <t>ACT.162210</t>
  </si>
  <si>
    <r>
      <rPr>
        <sz val="9.9499999999999993"/>
        <color theme="1"/>
        <rFont val="Calibri"/>
      </rPr>
      <t xml:space="preserve"> 
</t>
    </r>
    <r>
      <rPr>
        <sz val="10"/>
        <color rgb="FF000000"/>
        <rFont val="Arial"/>
      </rPr>
      <t>Sealed electrical cables exposed, request consent holder to cover cables.</t>
    </r>
    <r>
      <rPr>
        <sz val="9.9499999999999993"/>
        <color theme="1"/>
        <rFont val="Calibri"/>
      </rPr>
      <t xml:space="preserve">
 </t>
    </r>
  </si>
  <si>
    <t>REG.005667.12</t>
  </si>
  <si>
    <t>Far North Holdings Limited - Russell wharf dredging</t>
  </si>
  <si>
    <t>ACT.185245</t>
  </si>
  <si>
    <t>EXT - Notification - FNDC (Russell)</t>
  </si>
  <si>
    <t>REG.005746.03</t>
  </si>
  <si>
    <t>ACT.184994</t>
  </si>
  <si>
    <t>EXT - Notification - Baxter M A and A L (Bay of Islands)</t>
  </si>
  <si>
    <t>REG.006181.01</t>
  </si>
  <si>
    <t>Otamatea Aquaculture Limited</t>
  </si>
  <si>
    <t>ACT.177066</t>
  </si>
  <si>
    <t>MAR - Annual supply data - Otamatea Aquaculture Ltd (Kaipara Harbour)</t>
  </si>
  <si>
    <r>
      <rPr>
        <sz val="9.9499999999999993"/>
        <color theme="1"/>
        <rFont val="Calibri"/>
      </rPr>
      <t xml:space="preserve"> 
</t>
    </r>
    <r>
      <rPr>
        <sz val="10"/>
        <color rgb="FF000000"/>
        <rFont val="Arial"/>
      </rPr>
      <t>Annual report not received. </t>
    </r>
    <r>
      <rPr>
        <sz val="9.9499999999999993"/>
        <color theme="1"/>
        <rFont val="Calibri"/>
      </rPr>
      <t xml:space="preserve">
</t>
    </r>
    <r>
      <rPr>
        <sz val="10"/>
        <color rgb="FF000000"/>
        <rFont val="Arial"/>
      </rPr>
      <t>Consent holder reminded. </t>
    </r>
    <r>
      <rPr>
        <sz val="9.9499999999999993"/>
        <color theme="1"/>
        <rFont val="Calibri"/>
      </rPr>
      <t xml:space="preserve">
 </t>
    </r>
  </si>
  <si>
    <t>REG.006226.01</t>
  </si>
  <si>
    <t>ACT.181565</t>
  </si>
  <si>
    <t>MAR - Site visit - Follow up letter 2025-2026</t>
  </si>
  <si>
    <r>
      <rPr>
        <sz val="9.9499999999999993"/>
        <color theme="1"/>
        <rFont val="Calibri"/>
      </rPr>
      <t xml:space="preserve"> 
</t>
    </r>
    <r>
      <rPr>
        <sz val="10"/>
        <color rgb="FF000000"/>
        <rFont val="Arial"/>
      </rPr>
      <t>On-going maintenance issues. </t>
    </r>
    <r>
      <rPr>
        <sz val="9.9499999999999993"/>
        <color theme="1"/>
        <rFont val="Calibri"/>
      </rPr>
      <t xml:space="preserve">
</t>
    </r>
    <r>
      <rPr>
        <sz val="10"/>
        <color rgb="FF000000"/>
        <rFont val="Arial"/>
      </rPr>
      <t>Following up with consent holder. </t>
    </r>
    <r>
      <rPr>
        <sz val="9.9499999999999993"/>
        <color theme="1"/>
        <rFont val="Calibri"/>
      </rPr>
      <t xml:space="preserve">
 </t>
    </r>
  </si>
  <si>
    <t>REG.006239.01</t>
  </si>
  <si>
    <t>Watts E M, Watts N H and Watts E E</t>
  </si>
  <si>
    <t>ACT.177158</t>
  </si>
  <si>
    <t>MAR - Annual supply data - Watts E M, N H &amp; E E (Parengarenga Harbour)</t>
  </si>
  <si>
    <t>ACT.176197</t>
  </si>
  <si>
    <t>EXT - Supply Data - Capital Dredge - Pigeon Mountain Trust</t>
  </si>
  <si>
    <t>REG.006467.01</t>
  </si>
  <si>
    <t>Jordan R G &amp; L M</t>
  </si>
  <si>
    <t>ACT.159748</t>
  </si>
  <si>
    <t>STR - 3 yearly site visit - Jordan R G &amp; L M (Hauparua Inlet)</t>
  </si>
  <si>
    <t>REG.006526.01</t>
  </si>
  <si>
    <t>ACT.162184</t>
  </si>
  <si>
    <t>STR - 3 yearly site visit - Far North Holdings Ltd (Waitangi)</t>
  </si>
  <si>
    <t>ACT.178357</t>
  </si>
  <si>
    <t>AIR - 6 monthly site visit - Downer NZ Ltd (Whangarei)</t>
  </si>
  <si>
    <t>REG.007088.03</t>
  </si>
  <si>
    <t>Silver Fern Farms Limited - Discharge to land</t>
  </si>
  <si>
    <t>ACT.178288</t>
  </si>
  <si>
    <t>DIL - Annual supply data - Silver Fern Farms Ltd (Dargaville)</t>
  </si>
  <si>
    <t>ACT.184064</t>
  </si>
  <si>
    <t>ACT.172206</t>
  </si>
  <si>
    <t>REG.007130.01</t>
  </si>
  <si>
    <t>DC &amp; MA Olsen</t>
  </si>
  <si>
    <t>ACT.176819</t>
  </si>
  <si>
    <t>MAR - Annual site visit - D C &amp; M A Olsen (Parengarenga Harbour)</t>
  </si>
  <si>
    <t>ACT.177153</t>
  </si>
  <si>
    <t>MAR - Annual supply data - D C &amp; M A Olsen (Parengarenga Harbour)</t>
  </si>
  <si>
    <r>
      <rPr>
        <sz val="9.9499999999999993"/>
        <color theme="1"/>
        <rFont val="Calibri"/>
      </rPr>
      <t xml:space="preserve"> 
</t>
    </r>
    <r>
      <rPr>
        <sz val="10"/>
        <color rgb="FF000000"/>
        <rFont val="Arial"/>
      </rPr>
      <t>No annual report supplied. Follow up with consent holder.</t>
    </r>
    <r>
      <rPr>
        <sz val="9.9499999999999993"/>
        <color theme="1"/>
        <rFont val="Calibri"/>
      </rPr>
      <t xml:space="preserve">
 </t>
    </r>
  </si>
  <si>
    <t>REG.007131.01</t>
  </si>
  <si>
    <t>ACT.181554</t>
  </si>
  <si>
    <r>
      <rPr>
        <sz val="9.9499999999999993"/>
        <color theme="1"/>
        <rFont val="Calibri"/>
      </rPr>
      <t xml:space="preserve"> 
</t>
    </r>
    <r>
      <rPr>
        <sz val="10"/>
        <color rgb="FF000000"/>
        <rFont val="Arial"/>
      </rPr>
      <t>On-going maintenance issues. Following up with consent holder. </t>
    </r>
    <r>
      <rPr>
        <sz val="9.9499999999999993"/>
        <color theme="1"/>
        <rFont val="Calibri"/>
      </rPr>
      <t xml:space="preserve">
</t>
    </r>
    <r>
      <rPr>
        <sz val="10"/>
        <color rgb="FF000000"/>
        <rFont val="Arial"/>
      </rPr>
      <t> </t>
    </r>
    <r>
      <rPr>
        <sz val="9.9499999999999993"/>
        <color theme="1"/>
        <rFont val="Calibri"/>
      </rPr>
      <t xml:space="preserve">
 </t>
    </r>
  </si>
  <si>
    <t>ACT.179500</t>
  </si>
  <si>
    <t>WAT - Annual site visit - King K J &amp; F G (Kaitaia)</t>
  </si>
  <si>
    <t>ACT.182006</t>
  </si>
  <si>
    <t>EXT - Annual site visit - Mangawhai Restoration Society (Mangawhai)</t>
  </si>
  <si>
    <r>
      <rPr>
        <sz val="9.9499999999999993"/>
        <color theme="1"/>
        <rFont val="Calibri"/>
      </rPr>
      <t xml:space="preserve"> 
</t>
    </r>
    <r>
      <rPr>
        <sz val="10"/>
        <color rgb="FF000000"/>
        <rFont val="Arial"/>
      </rPr>
      <t>During the inspection, it appeared that dredged spoil had been deposited within, or within approximately 10 metres of, these vegetated areas. Additionally, water discharged to land from the dredge spoil had flowed into these areas. </t>
    </r>
    <r>
      <rPr>
        <sz val="9.9499999999999993"/>
        <color theme="1"/>
        <rFont val="Calibri"/>
      </rPr>
      <t xml:space="preserve">
</t>
    </r>
    <r>
      <rPr>
        <sz val="10"/>
        <color rgb="FF000000"/>
        <rFont val="Arial"/>
      </rPr>
      <t>Erosion and sediment controls not installed to stop deposited dredged spoil entering natural inland wetland areas on the Mangawhai Sandspit.</t>
    </r>
    <r>
      <rPr>
        <sz val="9.9499999999999993"/>
        <color theme="1"/>
        <rFont val="Calibri"/>
      </rPr>
      <t xml:space="preserve">
</t>
    </r>
    <r>
      <rPr>
        <sz val="10"/>
        <color rgb="FF000000"/>
        <rFont val="Arial"/>
      </rPr>
      <t>Following up with consent holder to ensure remedial action is undertaken. </t>
    </r>
    <r>
      <rPr>
        <sz val="9.9499999999999993"/>
        <color theme="1"/>
        <rFont val="Calibri"/>
      </rPr>
      <t xml:space="preserve">
 </t>
    </r>
  </si>
  <si>
    <t>ACT.183526</t>
  </si>
  <si>
    <t>ACT.183530</t>
  </si>
  <si>
    <t>ACT.182789</t>
  </si>
  <si>
    <t>WAT - TEL Request telemetry is installed - Gordon P &amp; T Limited</t>
  </si>
  <si>
    <t>REG.007218.01</t>
  </si>
  <si>
    <t>ACT.179505</t>
  </si>
  <si>
    <t>WAT - Dam office assessment - Young B S &amp; B K (Pataua South)</t>
  </si>
  <si>
    <t>REG.007219.02</t>
  </si>
  <si>
    <t>Douglas M B &amp; M J</t>
  </si>
  <si>
    <t>ACT.178589</t>
  </si>
  <si>
    <t>WAT - Dam office assessment - Douglas M B &amp; M J (Titoki)</t>
  </si>
  <si>
    <t>REG.007226.01</t>
  </si>
  <si>
    <t>Kaipara District Council - Kellys Bay tip</t>
  </si>
  <si>
    <t>ACT.176699</t>
  </si>
  <si>
    <t>DIL - Annual supply data - Kaipara District Council (Kellys Bay)</t>
  </si>
  <si>
    <t>REG.007227.01</t>
  </si>
  <si>
    <t>Kaipara District Council - Mosquito Gully tip</t>
  </si>
  <si>
    <t>ACT.176693</t>
  </si>
  <si>
    <t>DIL - Annual supply data - Kaipara District Council (Mosquito Gullly)</t>
  </si>
  <si>
    <t>REG.007234.01</t>
  </si>
  <si>
    <t>Kaipara District Council - Access Road Closed Landfill</t>
  </si>
  <si>
    <t>ACT.176815</t>
  </si>
  <si>
    <t>DIL - Annual supply data - Kaipara District Council (Ruawai)</t>
  </si>
  <si>
    <t>ACT.177152</t>
  </si>
  <si>
    <t>DIL - Annual site visit - Kaipara District Council (Ruawai)</t>
  </si>
  <si>
    <t>REG.007302.01</t>
  </si>
  <si>
    <t>Kite Moana Trust</t>
  </si>
  <si>
    <t>ACT.176139</t>
  </si>
  <si>
    <t>MAR - Annual site visit - Kite Moana Trust (Kaiwaka)</t>
  </si>
  <si>
    <t>ACT.176868</t>
  </si>
  <si>
    <t>MAR - Annual supply data - Kite Moana Trust (Kaiwaka)</t>
  </si>
  <si>
    <r>
      <rPr>
        <sz val="9.9499999999999993"/>
        <color theme="1"/>
        <rFont val="Calibri"/>
      </rPr>
      <t xml:space="preserve"> 
</t>
    </r>
    <r>
      <rPr>
        <sz val="10"/>
        <color rgb="FF000000"/>
        <rFont val="Arial"/>
      </rPr>
      <t>Annual report not supplied. Follow up with consent holder.</t>
    </r>
    <r>
      <rPr>
        <sz val="9.9499999999999993"/>
        <color theme="1"/>
        <rFont val="Calibri"/>
      </rPr>
      <t xml:space="preserve">
 </t>
    </r>
  </si>
  <si>
    <t>REG.007316.03</t>
  </si>
  <si>
    <t>Department of Conservation</t>
  </si>
  <si>
    <t>ACT.176615</t>
  </si>
  <si>
    <t>WAT - Annual site visit - Department of Conservation (Matai Bay)</t>
  </si>
  <si>
    <t>REG.007326.02</t>
  </si>
  <si>
    <t>Te Aupōuri Fisheries Management Limited</t>
  </si>
  <si>
    <t>ACT.177146</t>
  </si>
  <si>
    <t>MAR - Annual supply data - Te Aupōuri Fisheries Management Limited (Houhora Bay)</t>
  </si>
  <si>
    <r>
      <rPr>
        <sz val="9.9499999999999993"/>
        <color theme="1"/>
        <rFont val="Calibri"/>
      </rPr>
      <t xml:space="preserve"> 
</t>
    </r>
    <r>
      <rPr>
        <sz val="10"/>
        <color rgb="FF000000"/>
        <rFont val="Arial"/>
      </rPr>
      <t>Annual report not received. </t>
    </r>
    <r>
      <rPr>
        <sz val="9.9499999999999993"/>
        <color theme="1"/>
        <rFont val="Calibri"/>
      </rPr>
      <t xml:space="preserve">
</t>
    </r>
    <r>
      <rPr>
        <sz val="10"/>
        <color rgb="FF000000"/>
        <rFont val="Arial"/>
      </rPr>
      <t>Following up with consent holder. </t>
    </r>
    <r>
      <rPr>
        <sz val="9.9499999999999993"/>
        <color theme="1"/>
        <rFont val="Calibri"/>
      </rPr>
      <t xml:space="preserve">
 </t>
    </r>
  </si>
  <si>
    <t>ACT.183998</t>
  </si>
  <si>
    <t>WAT - TEL Request telemetry be installed - Affco NZ Limited</t>
  </si>
  <si>
    <t>ACT.183525</t>
  </si>
  <si>
    <r>
      <rPr>
        <sz val="9.9499999999999993"/>
        <color theme="1"/>
        <rFont val="Calibri"/>
      </rPr>
      <t xml:space="preserve"> 
</t>
    </r>
    <r>
      <rPr>
        <sz val="10"/>
        <color rgb="FF000000"/>
        <rFont val="Arial"/>
      </rPr>
      <t>Missing rainfall data. E.coli concentration exceeds consent limit. Ammoniacal Nitrogen at downstream site exceeds limits. E.coli results have improved. Following up with Consent Holder.</t>
    </r>
    <r>
      <rPr>
        <sz val="9.9499999999999993"/>
        <color theme="1"/>
        <rFont val="Calibri"/>
      </rPr>
      <t xml:space="preserve">
 </t>
    </r>
  </si>
  <si>
    <t>ACT.183210</t>
  </si>
  <si>
    <t>REG.007439.02</t>
  </si>
  <si>
    <t>Ngati Kuri Trust Board</t>
  </si>
  <si>
    <t>ACT.180301</t>
  </si>
  <si>
    <t>MAR - Annual supply data - Ngati Kuri Trust Board (Houhora)</t>
  </si>
  <si>
    <r>
      <rPr>
        <sz val="9.9499999999999993"/>
        <color theme="1"/>
        <rFont val="Calibri"/>
      </rPr>
      <t xml:space="preserve"> 
</t>
    </r>
    <r>
      <rPr>
        <sz val="10"/>
        <color rgb="FF000000"/>
        <rFont val="Arial"/>
      </rPr>
      <t>Annual report not received.</t>
    </r>
    <r>
      <rPr>
        <sz val="9.9499999999999993"/>
        <color theme="1"/>
        <rFont val="Calibri"/>
      </rPr>
      <t xml:space="preserve">
</t>
    </r>
    <r>
      <rPr>
        <sz val="10"/>
        <color rgb="FF000000"/>
        <rFont val="Arial"/>
      </rPr>
      <t>Consent holder reminded. </t>
    </r>
    <r>
      <rPr>
        <sz val="9.9499999999999993"/>
        <color theme="1"/>
        <rFont val="Calibri"/>
      </rPr>
      <t xml:space="preserve">
 </t>
    </r>
  </si>
  <si>
    <t>REG.007485.01</t>
  </si>
  <si>
    <t>LSR Dairy Farm Limited</t>
  </si>
  <si>
    <t>ACT.179915</t>
  </si>
  <si>
    <t>DAM - 2 year office administration - LSR Dairy Farm Limited (Waikiekie)</t>
  </si>
  <si>
    <r>
      <rPr>
        <sz val="9.9499999999999993"/>
        <color theme="1"/>
        <rFont val="Calibri"/>
      </rPr>
      <t xml:space="preserve"> 
</t>
    </r>
    <r>
      <rPr>
        <sz val="10"/>
        <color rgb="FF000000"/>
        <rFont val="Arial"/>
      </rPr>
      <t>Spillway, dam face and outflows have been reviewed via aerial imagery.</t>
    </r>
    <r>
      <rPr>
        <sz val="9.9499999999999993"/>
        <color theme="1"/>
        <rFont val="Calibri"/>
      </rPr>
      <t xml:space="preserve">
 </t>
    </r>
  </si>
  <si>
    <t>REG.007487.01</t>
  </si>
  <si>
    <t>Whangarei District Council - Hatea Catchment stormwater</t>
  </si>
  <si>
    <t>ACT.176894</t>
  </si>
  <si>
    <t>STW - Annual supply data report - Whangarei District Council (Hatea)</t>
  </si>
  <si>
    <t>REG.007489.01</t>
  </si>
  <si>
    <t>Whangarei District Council - Waitaua Stream catchment stormwater</t>
  </si>
  <si>
    <t>ACT.176884</t>
  </si>
  <si>
    <t>STW - Annual supply data - WDC (Waitaua Stream)</t>
  </si>
  <si>
    <t>ACT.179997</t>
  </si>
  <si>
    <t>WAT - SOE sampling results - Northern Wairoa Golf Club (Baylys Beach)</t>
  </si>
  <si>
    <r>
      <rPr>
        <sz val="9.9499999999999993"/>
        <color theme="1"/>
        <rFont val="Calibri"/>
      </rPr>
      <t xml:space="preserve"> 
</t>
    </r>
    <r>
      <rPr>
        <sz val="10"/>
        <color rgb="FF000000"/>
        <rFont val="Arial"/>
      </rPr>
      <t>Results were uploaded 22/10/2025 and the chloride levels are below the threshold of 200 grams per cubic metre at 45.6g.</t>
    </r>
    <r>
      <rPr>
        <sz val="9.9499999999999993"/>
        <color theme="1"/>
        <rFont val="Calibri"/>
      </rPr>
      <t xml:space="preserve">
 </t>
    </r>
  </si>
  <si>
    <t>REG.007565.01</t>
  </si>
  <si>
    <t>Anderson I M, J A &amp; A C Doorenbell A &amp; Campbell R R</t>
  </si>
  <si>
    <t>ACT.177566</t>
  </si>
  <si>
    <t>WAT - Annual supply data WUR - Anderson I M &amp; Others (Kaiwaka)</t>
  </si>
  <si>
    <t>REG.007589.01</t>
  </si>
  <si>
    <t>Dansian Limited</t>
  </si>
  <si>
    <t>ACT.176667</t>
  </si>
  <si>
    <t>WAT - WUR Annual supply data  - Dansian Limited (Mangonui)</t>
  </si>
  <si>
    <t>Marusumi Whangarei Company Limited</t>
  </si>
  <si>
    <t>ACT.176660</t>
  </si>
  <si>
    <t>STW - Annual supply data maintenance - Marusumi Whangarei Company Ltd (Portland)</t>
  </si>
  <si>
    <t>ACT.174205</t>
  </si>
  <si>
    <t>DIL - Annual supply data - Takahiwai Marae Committee (Takahiwai)</t>
  </si>
  <si>
    <r>
      <rPr>
        <sz val="9.9499999999999993"/>
        <color theme="1"/>
        <rFont val="Calibri"/>
      </rPr>
      <t xml:space="preserve"> 
</t>
    </r>
    <r>
      <rPr>
        <sz val="10"/>
        <color rgb="FF000000"/>
        <rFont val="Arial"/>
      </rPr>
      <t>Tried multiple times over the last few months to get the records required</t>
    </r>
    <r>
      <rPr>
        <sz val="9.9499999999999993"/>
        <color theme="1"/>
        <rFont val="Calibri"/>
      </rPr>
      <t xml:space="preserve">
 </t>
    </r>
  </si>
  <si>
    <t>REG.007846.01</t>
  </si>
  <si>
    <t>Hancock Forest Management (NZ) Limited - Lovatt Quarry</t>
  </si>
  <si>
    <t>ACT.184861</t>
  </si>
  <si>
    <t>Site Visit - Visual</t>
  </si>
  <si>
    <t>ACT.185193</t>
  </si>
  <si>
    <t>EXT - Notification - Riverside Drive Marina Ltd (Hatea River)</t>
  </si>
  <si>
    <r>
      <rPr>
        <sz val="9.9499999999999993"/>
        <color theme="1"/>
        <rFont val="Calibri"/>
      </rPr>
      <t xml:space="preserve"> 
</t>
    </r>
    <r>
      <rPr>
        <sz val="10"/>
        <color rgb="FF000000"/>
        <rFont val="Arial"/>
      </rPr>
      <t>Dredging not undertaken during period. </t>
    </r>
    <r>
      <rPr>
        <sz val="9.9499999999999993"/>
        <color theme="1"/>
        <rFont val="Calibri"/>
      </rPr>
      <t xml:space="preserve">
 </t>
    </r>
  </si>
  <si>
    <t>REG.007998.01</t>
  </si>
  <si>
    <t>ACT.185236</t>
  </si>
  <si>
    <t>EXT - Notification - Outboard Boating Club of Northland (Parua Bay)</t>
  </si>
  <si>
    <t>REG.008000.01</t>
  </si>
  <si>
    <t>Kawakawa Holdings Ltd</t>
  </si>
  <si>
    <t>ACT.176000</t>
  </si>
  <si>
    <t>MAR - Annual site visit - Kawakawa Holdings Ltd (Te Puna Inlet)</t>
  </si>
  <si>
    <r>
      <rPr>
        <sz val="9.9499999999999993"/>
        <color theme="1"/>
        <rFont val="Calibri"/>
      </rPr>
      <t xml:space="preserve"> 
</t>
    </r>
    <r>
      <rPr>
        <sz val="10"/>
        <color rgb="FF000000"/>
        <rFont val="Arial"/>
      </rPr>
      <t>Significant maintenance required within approved area. Follow up with consent holder.</t>
    </r>
    <r>
      <rPr>
        <sz val="9.9499999999999993"/>
        <color theme="1"/>
        <rFont val="Calibri"/>
      </rPr>
      <t xml:space="preserve">
 </t>
    </r>
  </si>
  <si>
    <t>ACT.177086</t>
  </si>
  <si>
    <t>MAR - Annual supply data - Kawakawa Holdings Ltd (Te Puna Inlet)</t>
  </si>
  <si>
    <t>REG.008090.01</t>
  </si>
  <si>
    <t>ACT.162401</t>
  </si>
  <si>
    <t>STR - 3 yearly site visit - Department of Conservation (Otehei Bay)</t>
  </si>
  <si>
    <t>REG.008101.01</t>
  </si>
  <si>
    <t>Northland Waste Liquid Solutions Limited</t>
  </si>
  <si>
    <t>ACT.177731</t>
  </si>
  <si>
    <t>AIR - Annual site visit - Northland Waste Liquid Solutions Ltd (Whangarei)</t>
  </si>
  <si>
    <t>REG.008157.01</t>
  </si>
  <si>
    <t>ACT.175582</t>
  </si>
  <si>
    <t>QRE - Annual supply data - Ventia  NZ Operations Ltd (Kaeo)</t>
  </si>
  <si>
    <t>ACT.162492</t>
  </si>
  <si>
    <t>STR - 3 yearly site visit - P.S. Yates Family Trust &amp; Others (Parekura Bay)</t>
  </si>
  <si>
    <t>REG.008251.01</t>
  </si>
  <si>
    <t>Heatley C L &amp; Goodfellow B</t>
  </si>
  <si>
    <t>ACT.162352</t>
  </si>
  <si>
    <t>STR - 3 yearly site visit - Heatley C L &amp; Goodfellow B (Hahangarua Bay)</t>
  </si>
  <si>
    <t>REG.008254.01</t>
  </si>
  <si>
    <t>Heatley C L</t>
  </si>
  <si>
    <t>ACT.162345</t>
  </si>
  <si>
    <t>STR - 3 yearly site visit - Heatley C L (Moturua Island)</t>
  </si>
  <si>
    <t>REG.008271.01</t>
  </si>
  <si>
    <t>ACT.162851</t>
  </si>
  <si>
    <t>STR - 3 yearly site visit - NZ Transport Agency (Paihia)</t>
  </si>
  <si>
    <t>REG.008272.01</t>
  </si>
  <si>
    <t>Minister of Education - Moerewa School</t>
  </si>
  <si>
    <t>ACT.176999</t>
  </si>
  <si>
    <t>DIL - Annual supply data - Moerewa School (Moerewa)</t>
  </si>
  <si>
    <r>
      <rPr>
        <sz val="9.9499999999999993"/>
        <color theme="1"/>
        <rFont val="Calibri"/>
      </rPr>
      <t xml:space="preserve"> 
</t>
    </r>
    <r>
      <rPr>
        <sz val="10"/>
        <color rgb="FF000000"/>
        <rFont val="Arial"/>
      </rPr>
      <t>Discharge and maintenance records not supplied. Awaiting requested records.</t>
    </r>
    <r>
      <rPr>
        <sz val="9.9499999999999993"/>
        <color theme="1"/>
        <rFont val="Calibri"/>
      </rPr>
      <t xml:space="preserve">
 </t>
    </r>
  </si>
  <si>
    <t>ACT.172326</t>
  </si>
  <si>
    <t>DIL - Annual site visit - Matakohe Primary School (Matakohe)</t>
  </si>
  <si>
    <t>ACT.182486</t>
  </si>
  <si>
    <t>DIW - Monthly supply data - January 2026 - Channel Infrastructure NZ Limited (Marsden Point)</t>
  </si>
  <si>
    <t>ACT.183110</t>
  </si>
  <si>
    <t>DIW - Monthly supply data - Channel Infrastructure NZ Limited (Marsden Point)</t>
  </si>
  <si>
    <t>ACT.183785</t>
  </si>
  <si>
    <t>DIW - Monthly supply data - March 2026 - Channel Infrastructure NZ Limited (Marsden Point)</t>
  </si>
  <si>
    <t>ACT.184584</t>
  </si>
  <si>
    <t>DIW - Monthly supply data - April 2026 - Channel Infrastructure NZ Limited (Marsden Point)</t>
  </si>
  <si>
    <r>
      <rPr>
        <sz val="9.9499999999999993"/>
        <color theme="1"/>
        <rFont val="Calibri"/>
      </rPr>
      <t xml:space="preserve"> 
</t>
    </r>
    <r>
      <rPr>
        <sz val="10"/>
        <color rgb="FF000000"/>
        <rFont val="Arial"/>
      </rPr>
      <t>TSS and BOD exceeded consent limits on the 7th o April. </t>
    </r>
    <r>
      <rPr>
        <sz val="9.9499999999999993"/>
        <color theme="1"/>
        <rFont val="Calibri"/>
      </rPr>
      <t xml:space="preserve">
</t>
    </r>
    <r>
      <rPr>
        <sz val="10"/>
        <color rgb="FF000000"/>
        <rFont val="Arial"/>
      </rPr>
      <t>CINZ are investigating the cause of the non-compliance. NRC will be notified of investigation outcomes.</t>
    </r>
    <r>
      <rPr>
        <sz val="9.9499999999999993"/>
        <color theme="1"/>
        <rFont val="Calibri"/>
      </rPr>
      <t xml:space="preserve">
 </t>
    </r>
  </si>
  <si>
    <t>REG.008319.02</t>
  </si>
  <si>
    <t>ACT.177314</t>
  </si>
  <si>
    <t>AIR - Annual administration - community meeting - Channel Infrastructure NZ Limited (Marsden Point)</t>
  </si>
  <si>
    <t>REG.008319.04</t>
  </si>
  <si>
    <t>ACT.170535</t>
  </si>
  <si>
    <t>DIL - Annual administration spill reports - Channel Infrastructure NZ Limited</t>
  </si>
  <si>
    <t>ACT.184468</t>
  </si>
  <si>
    <t>REG.008319.05</t>
  </si>
  <si>
    <t>ACT.150696</t>
  </si>
  <si>
    <t>WAT - Annual supply data WUR - Channel Infrastructure NZ Limited (Marsden Point)</t>
  </si>
  <si>
    <t>ACT.183033</t>
  </si>
  <si>
    <t>WAT - Monthly supply data - April 2026 - Channel Infrastructure NZ</t>
  </si>
  <si>
    <t>REG.008319.13</t>
  </si>
  <si>
    <t>ACT.184827</t>
  </si>
  <si>
    <t>Diffuser bypass operation</t>
  </si>
  <si>
    <t>ACT.183517</t>
  </si>
  <si>
    <t>ACT.183616</t>
  </si>
  <si>
    <t>WWTP - Quarterly site visit - Far North District Council (Russell)</t>
  </si>
  <si>
    <t>ACT.184377</t>
  </si>
  <si>
    <t>REG.008369.02</t>
  </si>
  <si>
    <t>Kaipara District Council - Town water supply for Mamaranui</t>
  </si>
  <si>
    <t>ACT.176926</t>
  </si>
  <si>
    <t>KDC Check if water is being released from the dam - 8369 Waiatua Dam</t>
  </si>
  <si>
    <t>ACT.176927</t>
  </si>
  <si>
    <t>KDC WUR due - 8369 Mamaranui town supply</t>
  </si>
  <si>
    <t>REG.008451.01</t>
  </si>
  <si>
    <t>Williamson P R &amp; B M</t>
  </si>
  <si>
    <t>ACT.184605</t>
  </si>
  <si>
    <t>QRE - Check to see if intending to excercise this season - Williamson (Arapohue)</t>
  </si>
  <si>
    <t>ACT.180871</t>
  </si>
  <si>
    <t>DIL - Quarterly supply data - Croft Pole Distributors Ltd (Hikurangi)</t>
  </si>
  <si>
    <t>ACT.182660</t>
  </si>
  <si>
    <t>ACT.184470</t>
  </si>
  <si>
    <t>REG.008536.01</t>
  </si>
  <si>
    <t>Great Value Accommodation Limited</t>
  </si>
  <si>
    <t>ACT.177421</t>
  </si>
  <si>
    <t>DIL - Annual supply data - Great Value Accommodation Limited (Matauri bay)</t>
  </si>
  <si>
    <r>
      <rPr>
        <sz val="9.9499999999999993"/>
        <color theme="1"/>
        <rFont val="Calibri"/>
      </rPr>
      <t xml:space="preserve"> 
</t>
    </r>
    <r>
      <rPr>
        <sz val="10"/>
        <color rgb="FF000000"/>
        <rFont val="Arial"/>
      </rPr>
      <t>Maintenance records not received. Awaiting requested records. </t>
    </r>
    <r>
      <rPr>
        <sz val="9.9499999999999993"/>
        <color theme="1"/>
        <rFont val="Calibri"/>
      </rPr>
      <t xml:space="preserve">
 </t>
    </r>
  </si>
  <si>
    <t>REG.008596.01</t>
  </si>
  <si>
    <t>Whangarei District Council - One Tree Point beach replenishment</t>
  </si>
  <si>
    <t>ACT.184983</t>
  </si>
  <si>
    <t>COT - Notification - WDC (One Tree Point)</t>
  </si>
  <si>
    <t>REG.008603.03</t>
  </si>
  <si>
    <t>ACT.178671</t>
  </si>
  <si>
    <t>EXT - Annual administration - Norsand Limited (Whangarei)</t>
  </si>
  <si>
    <t>ACT.178924</t>
  </si>
  <si>
    <t>REG.008795.02</t>
  </si>
  <si>
    <t>Kaipara District Council - Tinopai dewatering bores</t>
  </si>
  <si>
    <t>ACT.162816</t>
  </si>
  <si>
    <t>ETW - 3 yearly site visit dewater bores - Kaipara District Council (Tinopai)</t>
  </si>
  <si>
    <t>ACT.175802</t>
  </si>
  <si>
    <t>WAT - Annual site visit - Armstrong M I &amp; Harris P A (Mangonui)</t>
  </si>
  <si>
    <t>ACT.176075</t>
  </si>
  <si>
    <t>DIL - Annual site visit - Mangawhai Grove Services Ltd</t>
  </si>
  <si>
    <t>REG.008901.01</t>
  </si>
  <si>
    <t>Hancock Forest Management (NZ) Limited - Tung Grove Forests</t>
  </si>
  <si>
    <t>ACT.184859</t>
  </si>
  <si>
    <t>REG.008902.01</t>
  </si>
  <si>
    <t>Hancock Forest Management (NZ) Limited - Pipiwai Forest</t>
  </si>
  <si>
    <t>ACT.184860</t>
  </si>
  <si>
    <t>REG.008939.01</t>
  </si>
  <si>
    <t>Carrington Resort Jade LP</t>
  </si>
  <si>
    <t>ACT.176183</t>
  </si>
  <si>
    <t>DIL - Annual supply data - Carrington Resort Jade LP (Whatuwhiwhi)</t>
  </si>
  <si>
    <t>REG.008950.01</t>
  </si>
  <si>
    <t>Director General of Conservation</t>
  </si>
  <si>
    <t>ACT.162422</t>
  </si>
  <si>
    <t>STR - 3 yearly site visit - Director General of Conservation (Urupukapuka Island)</t>
  </si>
  <si>
    <t>REG.008953.01</t>
  </si>
  <si>
    <t>Topuni Timber Limited</t>
  </si>
  <si>
    <t>ACT.164981</t>
  </si>
  <si>
    <t>DIL - Annual supply data (condensate discharge volumes) - Topuni Timber Limited (Kaiwaka)</t>
  </si>
  <si>
    <t>ACT.179552</t>
  </si>
  <si>
    <t>DIL - 6 monthly site visit - Topuni Timber Limited (Topuni)</t>
  </si>
  <si>
    <t>ACT.182700</t>
  </si>
  <si>
    <t>ACT.183867</t>
  </si>
  <si>
    <t>ACT.184712</t>
  </si>
  <si>
    <t>REG.009012.01</t>
  </si>
  <si>
    <t>S G Lockwood Developments Limited</t>
  </si>
  <si>
    <t>ACT.162392</t>
  </si>
  <si>
    <t>STR - 3 yearly site visit - S G Lockwood Developments Ltd (Motukiekie Island)</t>
  </si>
  <si>
    <t>ACT.182742</t>
  </si>
  <si>
    <r>
      <rPr>
        <sz val="9.9499999999999993"/>
        <color theme="1"/>
        <rFont val="Calibri"/>
      </rPr>
      <t xml:space="preserve"> 
</t>
    </r>
    <r>
      <rPr>
        <sz val="10"/>
        <color rgb="FF000000"/>
        <rFont val="Arial"/>
      </rPr>
      <t>Minor exceedances in conductivity and pH trigger values for 2 of the downgradient bores.  Minor exceedances for ammonia and chloride for 2 of the upgradient bores.  No further action required.</t>
    </r>
    <r>
      <rPr>
        <sz val="9.9499999999999993"/>
        <color theme="1"/>
        <rFont val="Calibri"/>
      </rPr>
      <t xml:space="preserve">
 </t>
    </r>
  </si>
  <si>
    <t>REG.009083.01</t>
  </si>
  <si>
    <t>Whangarei District Council - Whangarei Heads pump station discharge</t>
  </si>
  <si>
    <t>ACT.183929</t>
  </si>
  <si>
    <t>DIW - Notification of overflow - Parua Bay pumpstation (Whangarei Heads)</t>
  </si>
  <si>
    <t>ACT.184209</t>
  </si>
  <si>
    <t>DIW - Notification of overflow - Parua Bay pump station (Whangarei Heads)</t>
  </si>
  <si>
    <r>
      <rPr>
        <sz val="9.9499999999999993"/>
        <color theme="1"/>
        <rFont val="Calibri"/>
      </rPr>
      <t xml:space="preserve"> 
</t>
    </r>
    <r>
      <rPr>
        <sz val="10"/>
        <color rgb="FF000000"/>
        <rFont val="Arial"/>
      </rPr>
      <t>Low risk non-compliance with consent condition. Required sampling frequency not completed. Followed up with consent holder.</t>
    </r>
    <r>
      <rPr>
        <sz val="9.9499999999999993"/>
        <color theme="1"/>
        <rFont val="Calibri"/>
      </rPr>
      <t xml:space="preserve">
 </t>
    </r>
  </si>
  <si>
    <t>REG.009130.01</t>
  </si>
  <si>
    <t>Whangarei District Council - Waipu Caves public toilets</t>
  </si>
  <si>
    <t>ACT.177695</t>
  </si>
  <si>
    <t>DIL - Annual site visit - Whangarei District Council (Waipu caves)</t>
  </si>
  <si>
    <t>REG.009230.01</t>
  </si>
  <si>
    <t>FDE 7136 Discharge farm dairy effluent at Marua</t>
  </si>
  <si>
    <t>ACT.178934</t>
  </si>
  <si>
    <t>FDE 7136 - Annual site visit - Brown G &amp; M Ltd (Marua)</t>
  </si>
  <si>
    <r>
      <rPr>
        <sz val="9.9499999999999993"/>
        <color theme="1"/>
        <rFont val="Calibri"/>
      </rPr>
      <t xml:space="preserve"> 
</t>
    </r>
    <r>
      <rPr>
        <sz val="10"/>
        <color rgb="FF000000"/>
        <rFont val="Arial"/>
      </rPr>
      <t>Maintenance was inadequate. Followed up with CH.</t>
    </r>
    <r>
      <rPr>
        <sz val="9.9499999999999993"/>
        <color theme="1"/>
        <rFont val="Calibri"/>
      </rPr>
      <t xml:space="preserve">
 </t>
    </r>
  </si>
  <si>
    <t>REG.009403.01</t>
  </si>
  <si>
    <t>Board of Trustees - Maungakaramea School</t>
  </si>
  <si>
    <t>ACT.178350</t>
  </si>
  <si>
    <t>DIL - Annual site visit - Maungakaramea School BOT (Maungakaramea)</t>
  </si>
  <si>
    <t>REG.009438.01</t>
  </si>
  <si>
    <t>Far North District Council - Te Haumi underpass &amp; footbridge</t>
  </si>
  <si>
    <t>ACT.162885</t>
  </si>
  <si>
    <t>STR - 3 yearly site visit - Far North District Council (Te Haumi)</t>
  </si>
  <si>
    <t>REG.009458.01</t>
  </si>
  <si>
    <t>FDE 1430 Discharge farm dairy effluent at Ararua</t>
  </si>
  <si>
    <t>ACT.176352</t>
  </si>
  <si>
    <t>FDE 1430 - Annual site visit - Moyes &amp; Sunanto Farms Limited (Ararua)</t>
  </si>
  <si>
    <t>REG.009475.01</t>
  </si>
  <si>
    <t>FDE 8330 Discharge farm dairy effluent at Mamaranui</t>
  </si>
  <si>
    <t>ACT.174700</t>
  </si>
  <si>
    <t>FDE 8330 - Annual site visit - Greensmith Farming Limited (Mamaranui)</t>
  </si>
  <si>
    <r>
      <rPr>
        <sz val="9.9499999999999993"/>
        <color theme="1"/>
        <rFont val="Calibri"/>
      </rPr>
      <t xml:space="preserve"> 
</t>
    </r>
    <r>
      <rPr>
        <sz val="10"/>
        <color rgb="FF000000"/>
        <rFont val="Arial"/>
      </rPr>
      <t>Untreated effluent discharged to water.ENF action taken .Followed up with Authorisation holder.</t>
    </r>
    <r>
      <rPr>
        <sz val="9.9499999999999993"/>
        <color theme="1"/>
        <rFont val="Calibri"/>
      </rPr>
      <t xml:space="preserve">
 </t>
    </r>
  </si>
  <si>
    <t>REG.009539.01</t>
  </si>
  <si>
    <t>Omata Estates Limited</t>
  </si>
  <si>
    <t>ACT.177614</t>
  </si>
  <si>
    <t>DIL - Annual supply data - Omata Estates Ltd (Russell)</t>
  </si>
  <si>
    <t>REG.009654.01</t>
  </si>
  <si>
    <t>ACT.175848</t>
  </si>
  <si>
    <t>WAT - Annual site visit - Matauwhi Wharf Ltd (Matauwhi Bay)</t>
  </si>
  <si>
    <t>REG.009661.01</t>
  </si>
  <si>
    <t>Whirinaki Water Board Incorporated</t>
  </si>
  <si>
    <t>ACT.177225</t>
  </si>
  <si>
    <t>RIV - Annual administration - Whirinaki Water Board Incorporated (Whirinaki)</t>
  </si>
  <si>
    <t>ACT.182495</t>
  </si>
  <si>
    <t>WAT - Monthly supply data WUR - Marsden Cove Ltd (Marsden Bay) | Other Party Action | Supply data</t>
  </si>
  <si>
    <t>ACT.182810</t>
  </si>
  <si>
    <t>ACT.183356</t>
  </si>
  <si>
    <t>ACT.184126</t>
  </si>
  <si>
    <t>REG.010188.01</t>
  </si>
  <si>
    <t>Hauparua Family Trust &amp; Brandon T F</t>
  </si>
  <si>
    <t>ACT.159743</t>
  </si>
  <si>
    <t>STR - 3 yearly site visit - Taipa Family Trust (Haparua Inlet)</t>
  </si>
  <si>
    <t>REG.010460.01</t>
  </si>
  <si>
    <t>FDE 4129 Discharge farm dairy effluent at Matakohe</t>
  </si>
  <si>
    <t>ACT.177532</t>
  </si>
  <si>
    <t>FDE 4129 - Annual site visit - Anremick Ltd (Matakohe)</t>
  </si>
  <si>
    <r>
      <rPr>
        <sz val="9.9499999999999993"/>
        <color theme="1"/>
        <rFont val="Calibri"/>
      </rPr>
      <t xml:space="preserve"> 
</t>
    </r>
    <r>
      <rPr>
        <sz val="10"/>
        <color rgb="FF000000"/>
        <rFont val="Arial"/>
      </rPr>
      <t>Water quality results outside of limits. Follow up with CH.</t>
    </r>
    <r>
      <rPr>
        <sz val="9.9499999999999993"/>
        <color theme="1"/>
        <rFont val="Calibri"/>
      </rPr>
      <t xml:space="preserve">
 </t>
    </r>
  </si>
  <si>
    <t>REG.010537.01</t>
  </si>
  <si>
    <t>ACT.177725</t>
  </si>
  <si>
    <t>AIR - Annual site visit - Northland Regional Landfill Limited Partnership (Whangarei)</t>
  </si>
  <si>
    <t>REG.010564.01</t>
  </si>
  <si>
    <t>FDE 1100 Discharge farm dairy effluent at Maungaturoto</t>
  </si>
  <si>
    <t>ACT.172788</t>
  </si>
  <si>
    <t>FDE 1100 - Annual site visit - Guy M R (Maungaturoto)</t>
  </si>
  <si>
    <t>ACT.181350</t>
  </si>
  <si>
    <t>STR - Annual administration - Whangarei District Council (Pataua South)</t>
  </si>
  <si>
    <t>ACT.184685</t>
  </si>
  <si>
    <t>EXT - Site visit - WDC (Pataua Estuary)</t>
  </si>
  <si>
    <t>ACT.177331</t>
  </si>
  <si>
    <t>STW - First quarter supply data - Marsden Maritime Holdings Limited (Marsden Point)</t>
  </si>
  <si>
    <t>REG.010728.01</t>
  </si>
  <si>
    <t>Manulife Investment Management Forest Management (NZ) Limited</t>
  </si>
  <si>
    <t>ACT.184865</t>
  </si>
  <si>
    <t>Avoca Forest - Site Visit May 2026</t>
  </si>
  <si>
    <t>REG.010801.01</t>
  </si>
  <si>
    <t>Board of Trustees - Matarau School</t>
  </si>
  <si>
    <t>ACT.173900</t>
  </si>
  <si>
    <t>DIL - Annual supply data - Matarau School BOT (Matarau)</t>
  </si>
  <si>
    <t>REG.011036.01</t>
  </si>
  <si>
    <t>Whangarei District Council - Whananaki North groundwater take</t>
  </si>
  <si>
    <t>ACT.180010</t>
  </si>
  <si>
    <t>WAT - Check SOE sample results - WDC public toilets (Whananaki)</t>
  </si>
  <si>
    <r>
      <rPr>
        <sz val="9.9499999999999993"/>
        <color theme="1"/>
        <rFont val="Calibri"/>
      </rPr>
      <t xml:space="preserve"> 
</t>
    </r>
    <r>
      <rPr>
        <sz val="10"/>
        <color rgb="FF000000"/>
        <rFont val="Arial"/>
      </rPr>
      <t>Chloride results are below 200g/m3 at 144g/m3.</t>
    </r>
    <r>
      <rPr>
        <sz val="9.9499999999999993"/>
        <color theme="1"/>
        <rFont val="Calibri"/>
      </rPr>
      <t xml:space="preserve">
 </t>
    </r>
  </si>
  <si>
    <t>REG.011038.01</t>
  </si>
  <si>
    <t>Whangarei District Council - Sandy Bay public toilets</t>
  </si>
  <si>
    <t>ACT.180008</t>
  </si>
  <si>
    <t>WAT - Check SOE sample results - WDC public toilets (Sandy Bay)</t>
  </si>
  <si>
    <r>
      <rPr>
        <sz val="9.9499999999999993"/>
        <color theme="1"/>
        <rFont val="Calibri"/>
      </rPr>
      <t xml:space="preserve"> 
</t>
    </r>
    <r>
      <rPr>
        <sz val="10"/>
        <color rgb="FF000000"/>
        <rFont val="Arial"/>
      </rPr>
      <t>Chloride results are below 250g/m3 at 105g/m3.</t>
    </r>
    <r>
      <rPr>
        <sz val="9.9499999999999993"/>
        <color theme="1"/>
        <rFont val="Calibri"/>
      </rPr>
      <t xml:space="preserve">
 </t>
    </r>
  </si>
  <si>
    <t>REG.011039.01</t>
  </si>
  <si>
    <t>Whangarei District Council - Taihaururu public toilets</t>
  </si>
  <si>
    <t>ACT.180009</t>
  </si>
  <si>
    <t>WAT - Check SOE sample results - WDC public toilets (Taiharuru)</t>
  </si>
  <si>
    <r>
      <rPr>
        <sz val="9.9499999999999993"/>
        <color theme="1"/>
        <rFont val="Calibri"/>
      </rPr>
      <t xml:space="preserve"> 
</t>
    </r>
    <r>
      <rPr>
        <sz val="10"/>
        <color rgb="FF000000"/>
        <rFont val="Arial"/>
      </rPr>
      <t>Chloride results are below 250g/m3 at 79.8g/m3.</t>
    </r>
    <r>
      <rPr>
        <sz val="9.9499999999999993"/>
        <color theme="1"/>
        <rFont val="Calibri"/>
      </rPr>
      <t xml:space="preserve">
 </t>
    </r>
  </si>
  <si>
    <t>REG.011080.01</t>
  </si>
  <si>
    <t>Wiroa Properties Limited</t>
  </si>
  <si>
    <t>ACT.178108</t>
  </si>
  <si>
    <t>DIL - Annual supply - Wiroa Properties Ltd (Waipapa)</t>
  </si>
  <si>
    <t>ACT.172715</t>
  </si>
  <si>
    <r>
      <rPr>
        <sz val="9.9499999999999993"/>
        <color theme="1"/>
        <rFont val="Calibri"/>
      </rPr>
      <t xml:space="preserve"> 
</t>
    </r>
    <r>
      <rPr>
        <sz val="10"/>
        <color rgb="FF000000"/>
        <rFont val="Arial"/>
      </rPr>
      <t>Untreated farm wastewater discharged to water. Enforcement action undertaken. Followed up with authorisation holder.</t>
    </r>
    <r>
      <rPr>
        <sz val="9.9499999999999993"/>
        <color theme="1"/>
        <rFont val="Calibri"/>
      </rPr>
      <t xml:space="preserve">
 </t>
    </r>
  </si>
  <si>
    <t>REG.011603.01</t>
  </si>
  <si>
    <t>FDE 8349 discharge farm dairy effluent at SH 12, Kaihu</t>
  </si>
  <si>
    <t>ACT.177910</t>
  </si>
  <si>
    <t>FDE 8349 - Annual site visit - Puketaratara Farms Ltd (Kaihu)</t>
  </si>
  <si>
    <r>
      <rPr>
        <sz val="9.9499999999999993"/>
        <color theme="1"/>
        <rFont val="Calibri"/>
      </rPr>
      <t xml:space="preserve"> 
</t>
    </r>
    <r>
      <rPr>
        <sz val="10"/>
        <color rgb="FF000000"/>
        <rFont val="Arial"/>
      </rPr>
      <t>High risk of adverse environmental effects (but no discharge to water at time of inspection). Enforcement action taken. Followed up with Authorisation holder.</t>
    </r>
    <r>
      <rPr>
        <sz val="9.9499999999999993"/>
        <color theme="1"/>
        <rFont val="Calibri"/>
      </rPr>
      <t xml:space="preserve">
 </t>
    </r>
  </si>
  <si>
    <t>REG.011744.01</t>
  </si>
  <si>
    <t>FDE 4317 Discharge farm dairy effluent  at Ruawai</t>
  </si>
  <si>
    <t>ACT.174773</t>
  </si>
  <si>
    <t>FDE 4317 - Annual site visit - Whenuanui Pastoral Limited(Ruawai)</t>
  </si>
  <si>
    <t>REG.011751.01</t>
  </si>
  <si>
    <t>Whangarei District Council - Ngunguru stormwater</t>
  </si>
  <si>
    <t>ACT.176888</t>
  </si>
  <si>
    <t>STW - Annual supply data - Whangarei District Council (Ngunguru)</t>
  </si>
  <si>
    <t>REG.011751.09</t>
  </si>
  <si>
    <t>Whangarei District Council - stormwater drainage improvements, Ngunguru</t>
  </si>
  <si>
    <t>ACT.177873</t>
  </si>
  <si>
    <t>COT - Annual administration - Whangarei District Council Ngunguru stormwater (Ngunguru)</t>
  </si>
  <si>
    <t>REG.011809.01</t>
  </si>
  <si>
    <t>ACT.172349</t>
  </si>
  <si>
    <t>EXT - Annual administration - Northport limited (Marsden Point)</t>
  </si>
  <si>
    <t>ACT.185235</t>
  </si>
  <si>
    <t>REG.011823.01</t>
  </si>
  <si>
    <t>Otamatea Kauri &amp; Pioneer Museum Board</t>
  </si>
  <si>
    <t>ACT.177505</t>
  </si>
  <si>
    <t>DIL - Annual supply data - Otamatea Kauri &amp; Pioneer Museum Board (Matakohe)</t>
  </si>
  <si>
    <r>
      <rPr>
        <sz val="9.9499999999999993"/>
        <color theme="1"/>
        <rFont val="Calibri"/>
      </rPr>
      <t xml:space="preserve"> 
</t>
    </r>
    <r>
      <rPr>
        <sz val="10"/>
        <color rgb="FF000000"/>
        <rFont val="Arial"/>
      </rPr>
      <t>2 weekly volumes were not recorded</t>
    </r>
    <r>
      <rPr>
        <sz val="9.9499999999999993"/>
        <color theme="1"/>
        <rFont val="Calibri"/>
      </rPr>
      <t xml:space="preserve">
 </t>
    </r>
  </si>
  <si>
    <t>REG.012245.01</t>
  </si>
  <si>
    <t>FDE 4240 Discharge farm dairy effluent at Ruawai</t>
  </si>
  <si>
    <t>ACT.174709</t>
  </si>
  <si>
    <t>FDE 4240 - Annual site visit - Kevin Reid Trust (Ruawai)</t>
  </si>
  <si>
    <r>
      <rPr>
        <sz val="9.9499999999999993"/>
        <color theme="1"/>
        <rFont val="Calibri"/>
      </rPr>
      <t xml:space="preserve"> 
</t>
    </r>
    <r>
      <rPr>
        <sz val="10"/>
        <color rgb="FF000000"/>
        <rFont val="Arial"/>
      </rPr>
      <t>Excessive ponding and overland flow of wastewater from feedpad and pond. Followed up with authorisation holder.</t>
    </r>
    <r>
      <rPr>
        <sz val="9.9499999999999993"/>
        <color theme="1"/>
        <rFont val="Calibri"/>
      </rPr>
      <t xml:space="preserve">
 </t>
    </r>
  </si>
  <si>
    <t>REG.012298.01</t>
  </si>
  <si>
    <t>ACT.182939</t>
  </si>
  <si>
    <t>WAT - TEL Request telemetry be installed</t>
  </si>
  <si>
    <t>REG.012308.01</t>
  </si>
  <si>
    <t>FDE 4415 Discharge farm dairy effluent at Ruawai</t>
  </si>
  <si>
    <t>ACT.174711</t>
  </si>
  <si>
    <t>FDE 4415 - Annual site visit - Hart Properties Ltd (Ruawai)</t>
  </si>
  <si>
    <t>REG.012406.01</t>
  </si>
  <si>
    <t>Hancock Forest Management (NZ) Limited - Whangarei East Forests</t>
  </si>
  <si>
    <t>ACT.184867</t>
  </si>
  <si>
    <t>Ngunguru and Whanui Forest - Site Visit May 2026</t>
  </si>
  <si>
    <t>REG.012531.01</t>
  </si>
  <si>
    <t>FDE 8829 Discharge farm dairy effluent at Rangitane</t>
  </si>
  <si>
    <t>ACT.174354</t>
  </si>
  <si>
    <t>FDE 8829 - Annual site visit - Marlow D F &amp; S L Family Trust (Pouto)</t>
  </si>
  <si>
    <r>
      <rPr>
        <sz val="9.9499999999999993"/>
        <color theme="1"/>
        <rFont val="Calibri"/>
      </rPr>
      <t xml:space="preserve"> 
</t>
    </r>
    <r>
      <rPr>
        <sz val="10"/>
        <color rgb="FF000000"/>
        <rFont val="Arial"/>
      </rPr>
      <t>Water quality outside consented limits. Follow up with CH.</t>
    </r>
    <r>
      <rPr>
        <sz val="9.9499999999999993"/>
        <color theme="1"/>
        <rFont val="Calibri"/>
      </rPr>
      <t xml:space="preserve">
 </t>
    </r>
  </si>
  <si>
    <t>REG.012538.01</t>
  </si>
  <si>
    <t>ACT.177284</t>
  </si>
  <si>
    <t>DIL - Annual supply data - New Zealand Institute for Earth Science Limited  (Ruakaka)</t>
  </si>
  <si>
    <t>REG.012574.01</t>
  </si>
  <si>
    <t>Northland Regional Council - Awanui River flood management scheme</t>
  </si>
  <si>
    <t>ACT.178297</t>
  </si>
  <si>
    <t>RIV - Annual supply data - Northland Regional Council (Awanui)</t>
  </si>
  <si>
    <t>REG.012662.01</t>
  </si>
  <si>
    <t>Whangarei District Council - Dent Street discharge</t>
  </si>
  <si>
    <t>ACT.176876</t>
  </si>
  <si>
    <t>STW - Annual supply data - WDC (Whangarei)</t>
  </si>
  <si>
    <t>REG.012825.01</t>
  </si>
  <si>
    <t>FDE 8690 Discharge farm dairy effluent at Mititai Road</t>
  </si>
  <si>
    <t>ACT.178909</t>
  </si>
  <si>
    <t>FDE 8690 - Annual site visit - Airedale Farms Limited (Mititai)</t>
  </si>
  <si>
    <r>
      <rPr>
        <sz val="9.9499999999999993"/>
        <color theme="1"/>
        <rFont val="Calibri"/>
      </rPr>
      <t xml:space="preserve"> 
</t>
    </r>
    <r>
      <rPr>
        <sz val="10"/>
        <color rgb="FF000000"/>
        <rFont val="Arial"/>
      </rPr>
      <t>Untreated wastewater discharged to a water from a stormwater diversion. Followed up with Consent Holder.</t>
    </r>
    <r>
      <rPr>
        <sz val="9.9499999999999993"/>
        <color theme="1"/>
        <rFont val="Calibri"/>
      </rPr>
      <t xml:space="preserve">
 </t>
    </r>
  </si>
  <si>
    <t>REG.012915.01</t>
  </si>
  <si>
    <t>Good Farms Dairy Limited</t>
  </si>
  <si>
    <t>ACT.176142</t>
  </si>
  <si>
    <t>MAR - Annual site visit - Good Farms Dairy Limited (Kaipara Harbour)</t>
  </si>
  <si>
    <r>
      <rPr>
        <sz val="9.9499999999999993"/>
        <color theme="1"/>
        <rFont val="Calibri"/>
      </rPr>
      <t xml:space="preserve"> 
</t>
    </r>
    <r>
      <rPr>
        <sz val="10"/>
        <color rgb="FF000000"/>
        <rFont val="Arial"/>
      </rPr>
      <t>Moe than minor maintenance required within approved area. Follow up with consent holder.</t>
    </r>
    <r>
      <rPr>
        <sz val="9.9499999999999993"/>
        <color theme="1"/>
        <rFont val="Calibri"/>
      </rPr>
      <t xml:space="preserve">
 </t>
    </r>
  </si>
  <si>
    <t>REG.012940.01</t>
  </si>
  <si>
    <t>Wijohn W J D and S M T</t>
  </si>
  <si>
    <t>ACT.177060</t>
  </si>
  <si>
    <t>MAR - Annual supply data - Wijohn W J D and S M T(Hokianga Harbour)</t>
  </si>
  <si>
    <t>REG.012941.01</t>
  </si>
  <si>
    <t>ACT.176156</t>
  </si>
  <si>
    <t>REG.012950.01</t>
  </si>
  <si>
    <t>Transcoastal Limited</t>
  </si>
  <si>
    <t>ACT.176158</t>
  </si>
  <si>
    <t>MAR - Annual site visit - Transcoastal Limited (Kaipara Harbour)</t>
  </si>
  <si>
    <t>ACT.177078</t>
  </si>
  <si>
    <t>MAR - Annual supply data - Transcoastal Limited (Kaipara Harbour)</t>
  </si>
  <si>
    <r>
      <rPr>
        <sz val="9.9499999999999993"/>
        <color theme="1"/>
        <rFont val="Calibri"/>
      </rPr>
      <t xml:space="preserve"> 
</t>
    </r>
    <r>
      <rPr>
        <sz val="10"/>
        <color rgb="FF000000"/>
        <rFont val="Arial"/>
      </rPr>
      <t>No annual report supplied. Follow up with consent holder. </t>
    </r>
    <r>
      <rPr>
        <sz val="9.9499999999999993"/>
        <color theme="1"/>
        <rFont val="Calibri"/>
      </rPr>
      <t xml:space="preserve">
 </t>
    </r>
  </si>
  <si>
    <t>REG.012953.01</t>
  </si>
  <si>
    <t>ACT.181550</t>
  </si>
  <si>
    <t>REG.012958.01</t>
  </si>
  <si>
    <t>Wijohn I F</t>
  </si>
  <si>
    <t>ACT.177062</t>
  </si>
  <si>
    <t>MAR - Annual supply data - Wijohn I F (Hokianga Harbour)</t>
  </si>
  <si>
    <r>
      <rPr>
        <sz val="9.9499999999999993"/>
        <color theme="1"/>
        <rFont val="Calibri"/>
      </rPr>
      <t xml:space="preserve"> 
</t>
    </r>
    <r>
      <rPr>
        <sz val="10"/>
        <color rgb="FF000000"/>
        <rFont val="Arial"/>
      </rPr>
      <t>Annual report not supplied. Follow up with consent holder. </t>
    </r>
    <r>
      <rPr>
        <sz val="9.9499999999999993"/>
        <color theme="1"/>
        <rFont val="Calibri"/>
      </rPr>
      <t xml:space="preserve">
 </t>
    </r>
  </si>
  <si>
    <t>REG.012977.01</t>
  </si>
  <si>
    <t>ACT.176137</t>
  </si>
  <si>
    <r>
      <rPr>
        <sz val="9.9499999999999993"/>
        <color theme="1"/>
        <rFont val="Calibri"/>
      </rPr>
      <t xml:space="preserve"> 
</t>
    </r>
    <r>
      <rPr>
        <sz val="10"/>
        <color rgb="FF000000"/>
        <rFont val="Arial"/>
      </rPr>
      <t>Significant maintenance required within Approved Area. Follow up with consent holder.</t>
    </r>
    <r>
      <rPr>
        <sz val="9.9499999999999993"/>
        <color theme="1"/>
        <rFont val="Calibri"/>
      </rPr>
      <t xml:space="preserve">
 </t>
    </r>
  </si>
  <si>
    <t>ACT.177112</t>
  </si>
  <si>
    <t>ACT.175913</t>
  </si>
  <si>
    <t>WAT - Annual site visit - The Meagher Family Trust (Mangawhai)</t>
  </si>
  <si>
    <t>REG.013111.01</t>
  </si>
  <si>
    <t>FDE 4329 Discharge farm dairy effluent at Ruawai</t>
  </si>
  <si>
    <t>ACT.178915</t>
  </si>
  <si>
    <t>FDE 4329 - Annual site visit - Tony Brcich Ltd (Ruawai)</t>
  </si>
  <si>
    <t>REG.013537.01</t>
  </si>
  <si>
    <t>ACT.176892</t>
  </si>
  <si>
    <t>STW - Annual supply data - Whangarei District Council (Marsden point)</t>
  </si>
  <si>
    <t>REG.013827.01</t>
  </si>
  <si>
    <t>ACT.177598</t>
  </si>
  <si>
    <t>AIR - Annual site visit - Firth Industries Ltd (Dargaville)</t>
  </si>
  <si>
    <t>REG.014047.01</t>
  </si>
  <si>
    <t>Prentice R J</t>
  </si>
  <si>
    <t>ACT.177105</t>
  </si>
  <si>
    <t>MAR - Annual supply data - R J Prentice(Bay of Islands)</t>
  </si>
  <si>
    <t>ACT.177104</t>
  </si>
  <si>
    <t>REG.014067.01</t>
  </si>
  <si>
    <t>ACT.176138</t>
  </si>
  <si>
    <t>MAR - Annual site visit - Prentice R J (Bay of Islands)</t>
  </si>
  <si>
    <t>ACT.177195</t>
  </si>
  <si>
    <t>MAR - Annual supply data - Prentice (Bay of Islands)</t>
  </si>
  <si>
    <t>ACT.177106</t>
  </si>
  <si>
    <t>REG.014075.01</t>
  </si>
  <si>
    <t>Executor of GOB Thompson Estate</t>
  </si>
  <si>
    <t>ACT.176160</t>
  </si>
  <si>
    <t>MAR - Annual site visit - Executor of GOB Thompson Estate (Kaipara Harbour)</t>
  </si>
  <si>
    <t>ACT.177080</t>
  </si>
  <si>
    <t>MAR - Annual supply data - Executor of GOB Thompson Estate (Kaipara Harbour)</t>
  </si>
  <si>
    <r>
      <rPr>
        <sz val="9.9499999999999993"/>
        <color theme="1"/>
        <rFont val="Calibri"/>
      </rPr>
      <t xml:space="preserve"> 
</t>
    </r>
    <r>
      <rPr>
        <sz val="10"/>
        <color rgb="FF000000"/>
        <rFont val="Arial"/>
      </rPr>
      <t>No report supplied. Follow up with consent holder. </t>
    </r>
    <r>
      <rPr>
        <sz val="9.9499999999999993"/>
        <color theme="1"/>
        <rFont val="Calibri"/>
      </rPr>
      <t xml:space="preserve">
 </t>
    </r>
  </si>
  <si>
    <t>ACT.183030</t>
  </si>
  <si>
    <r>
      <rPr>
        <sz val="9.9499999999999993"/>
        <color theme="1"/>
        <rFont val="Calibri"/>
      </rPr>
      <t xml:space="preserve"> 
</t>
    </r>
    <r>
      <rPr>
        <sz val="10"/>
        <color rgb="FF000000"/>
        <rFont val="Arial"/>
      </rPr>
      <t>Sample results outside of consent limit. TSS now exceeding, e.coli remains exceeding. Enforcement action taken.</t>
    </r>
    <r>
      <rPr>
        <sz val="9.9499999999999993"/>
        <color theme="1"/>
        <rFont val="Calibri"/>
      </rPr>
      <t xml:space="preserve">
 </t>
    </r>
  </si>
  <si>
    <t>ACT.176680</t>
  </si>
  <si>
    <t>WAT - Annual site visit - Broadhurst I J &amp; B M (Kaimaumau)</t>
  </si>
  <si>
    <t>REG.018747.09</t>
  </si>
  <si>
    <t>Far North District Council - Windsor Landing dredging</t>
  </si>
  <si>
    <t>ACT.185223</t>
  </si>
  <si>
    <t>EXT - Notification - FNDC (Windsor Landing)</t>
  </si>
  <si>
    <t>REG.019710.01</t>
  </si>
  <si>
    <t>Carter Holt Harvey Property Limited</t>
  </si>
  <si>
    <t>ACT.176953</t>
  </si>
  <si>
    <t>STW - Annual supply data - Carter Holt Harvey Property Limited  (Whangarei)</t>
  </si>
  <si>
    <r>
      <rPr>
        <sz val="9.9499999999999993"/>
        <color theme="1"/>
        <rFont val="Calibri"/>
      </rPr>
      <t xml:space="preserve"> 
</t>
    </r>
    <r>
      <rPr>
        <sz val="10"/>
        <color rgb="FF000000"/>
        <rFont val="Arial"/>
      </rPr>
      <t>Low risk non-compliance with consent condition. Dissolved oxygen percent slightly outside consent limit. Followed up with consent holder. </t>
    </r>
    <r>
      <rPr>
        <sz val="9.9499999999999993"/>
        <color theme="1"/>
        <rFont val="Calibri"/>
      </rPr>
      <t xml:space="preserve">
 </t>
    </r>
  </si>
  <si>
    <t>REG.020453.01</t>
  </si>
  <si>
    <t>Te Puna Inlet Oysters (2019) Limited</t>
  </si>
  <si>
    <t>ACT.177085</t>
  </si>
  <si>
    <t>MAR - Annual supply data - Te Puna Inlet Oysters Limited (Bay of Islands)</t>
  </si>
  <si>
    <t>REG.020512.01</t>
  </si>
  <si>
    <t>Far North Holdings Limited - Kerikeri airport wastewater system</t>
  </si>
  <si>
    <t>ACT.177419</t>
  </si>
  <si>
    <t>DIL - Annual supply data - Far North Holdings Ltd (Kerikeri)</t>
  </si>
  <si>
    <r>
      <rPr>
        <sz val="9.9499999999999993"/>
        <color theme="1"/>
        <rFont val="Calibri"/>
      </rPr>
      <t xml:space="preserve"> 
</t>
    </r>
    <r>
      <rPr>
        <sz val="10"/>
        <color rgb="FF000000"/>
        <rFont val="Arial"/>
      </rPr>
      <t>Reports not received - followed up with consent holder </t>
    </r>
    <r>
      <rPr>
        <sz val="9.9499999999999993"/>
        <color theme="1"/>
        <rFont val="Calibri"/>
      </rPr>
      <t xml:space="preserve">
 </t>
    </r>
  </si>
  <si>
    <t>REG.020624.01</t>
  </si>
  <si>
    <t>ACT.177426</t>
  </si>
  <si>
    <t>DIL - Annual supply data discharge volumes - Department of Conservation (Cape Reinga)</t>
  </si>
  <si>
    <r>
      <rPr>
        <sz val="9.9499999999999993"/>
        <color theme="1"/>
        <rFont val="Calibri"/>
      </rPr>
      <t xml:space="preserve"> 
</t>
    </r>
    <r>
      <rPr>
        <sz val="10"/>
        <color rgb="FF000000"/>
        <rFont val="Arial"/>
      </rPr>
      <t>Data supplied but some missing due to system failure</t>
    </r>
    <r>
      <rPr>
        <sz val="9.9499999999999993"/>
        <color theme="1"/>
        <rFont val="Calibri"/>
      </rPr>
      <t xml:space="preserve">
 </t>
    </r>
  </si>
  <si>
    <t>ACT.181307</t>
  </si>
  <si>
    <r>
      <rPr>
        <sz val="9.9499999999999993"/>
        <color theme="1"/>
        <rFont val="Calibri"/>
      </rPr>
      <t xml:space="preserve"> 
</t>
    </r>
    <r>
      <rPr>
        <sz val="10"/>
        <color rgb="FF000000"/>
        <rFont val="Arial"/>
      </rPr>
      <t>Data was not showing properly in Kete and Water Outlook so compliance could not be assessed. Discussed with CH who is investigating cause and remedy.</t>
    </r>
    <r>
      <rPr>
        <sz val="9.9499999999999993"/>
        <color theme="1"/>
        <rFont val="Calibri"/>
      </rPr>
      <t xml:space="preserve">
 </t>
    </r>
  </si>
  <si>
    <t>ACT.183321</t>
  </si>
  <si>
    <t>ACT.184063</t>
  </si>
  <si>
    <t>REG.023043.01</t>
  </si>
  <si>
    <t>Tuhirangi Marae Trust</t>
  </si>
  <si>
    <t>ACT.178184</t>
  </si>
  <si>
    <t>WAT - WUR Annual supply data - Tuhirangi Marae Trust (Waima)</t>
  </si>
  <si>
    <t>REG.024231.01</t>
  </si>
  <si>
    <t>Cooper Family Trust</t>
  </si>
  <si>
    <t>ACT.159745</t>
  </si>
  <si>
    <t>STR - 3 yearly site visit - Cooper Family Trust (Kerikeri Inlet)</t>
  </si>
  <si>
    <t>ACT.184247</t>
  </si>
  <si>
    <t>ETW - Winter Earthworks Application MAY 2026 - Wolf 2008 Limited (Marsden)</t>
  </si>
  <si>
    <t>ACT.185253</t>
  </si>
  <si>
    <t>ETW - Winter Earthworks Application JUNE 2026 - Wolf 2008 Limited (Marsden)</t>
  </si>
  <si>
    <t>ACT.175048</t>
  </si>
  <si>
    <t>WAT - Annual site visit - FNDC public water supply (Kaitaia)</t>
  </si>
  <si>
    <t>ACT.184151</t>
  </si>
  <si>
    <t>REG.028589.01</t>
  </si>
  <si>
    <t>Far North District Council - Stocktruck effluent disposal facility</t>
  </si>
  <si>
    <t>ACT.179011</t>
  </si>
  <si>
    <t>DIL - Annual supply data - Far North District Council (Pakaraka)</t>
  </si>
  <si>
    <r>
      <rPr>
        <sz val="9.9499999999999993"/>
        <color theme="1"/>
        <rFont val="Calibri"/>
      </rPr>
      <t xml:space="preserve"> 
</t>
    </r>
    <r>
      <rPr>
        <sz val="10"/>
        <color rgb="FF000000"/>
        <rFont val="Arial"/>
      </rPr>
      <t>Discharge volumes not received in timeframe, CH to provide volumes.</t>
    </r>
    <r>
      <rPr>
        <sz val="9.9499999999999993"/>
        <color theme="1"/>
        <rFont val="Calibri"/>
      </rPr>
      <t xml:space="preserve">
 </t>
    </r>
  </si>
  <si>
    <t>REG.029021.01</t>
  </si>
  <si>
    <t>Whangarei District Council - Hatea Sewage Pump Station</t>
  </si>
  <si>
    <t>ACT.184457</t>
  </si>
  <si>
    <t>DIW - Notification - WDC (Hatea)</t>
  </si>
  <si>
    <t>ACT.176690</t>
  </si>
  <si>
    <t>WAT - Annual site visit - Rising East Orchards (Kaimaumau)</t>
  </si>
  <si>
    <t>ACT.176165</t>
  </si>
  <si>
    <t>WAT - Annual site visit - Broadhurst JP (Kaimaumau)</t>
  </si>
  <si>
    <t>REG.029462.01</t>
  </si>
  <si>
    <t>FDE 3702 Discharge farm dairy effluent at Maungakaramea</t>
  </si>
  <si>
    <t>ACT.175262</t>
  </si>
  <si>
    <t>FDE 3702 - Annual site visit - Bint M C &amp; J A L (Maungakaramea)</t>
  </si>
  <si>
    <r>
      <rPr>
        <sz val="9.9499999999999993"/>
        <color theme="1"/>
        <rFont val="Calibri"/>
      </rPr>
      <t xml:space="preserve"> 
</t>
    </r>
    <r>
      <rPr>
        <sz val="10"/>
        <color rgb="FF000000"/>
        <rFont val="Arial"/>
      </rPr>
      <t>Excessive ponding; overland flow; discharge from irrigator into setback distances.  Enforcement action taken .Followed up with Authorisation holder.</t>
    </r>
    <r>
      <rPr>
        <sz val="9.9499999999999993"/>
        <color theme="1"/>
        <rFont val="Calibri"/>
      </rPr>
      <t xml:space="preserve">
 </t>
    </r>
  </si>
  <si>
    <t>REG.029774.01</t>
  </si>
  <si>
    <t>Philhay Investments Limited</t>
  </si>
  <si>
    <t>ACT.159713</t>
  </si>
  <si>
    <t>STR - 3 yearly site visit - Philhay Investments Limited(Bay of Islands)</t>
  </si>
  <si>
    <t>REG.030710.01</t>
  </si>
  <si>
    <t>Waitoto Developments Limited</t>
  </si>
  <si>
    <t>ACT.178307</t>
  </si>
  <si>
    <t>DIL - 6 monthly supply data - Waitoto Developments Ltd (Russell)</t>
  </si>
  <si>
    <t>ACT.182364</t>
  </si>
  <si>
    <t>WAT - Annual continuation flow - Kaipara District Council (Kaihu)</t>
  </si>
  <si>
    <r>
      <rPr>
        <sz val="9.9499999999999993"/>
        <color theme="1"/>
        <rFont val="Calibri"/>
      </rPr>
      <t xml:space="preserve"> 
</t>
    </r>
    <r>
      <rPr>
        <sz val="10"/>
        <color rgb="FF000000"/>
        <rFont val="Arial"/>
      </rPr>
      <t>Has not irrigated.</t>
    </r>
    <r>
      <rPr>
        <sz val="9.9499999999999993"/>
        <color theme="1"/>
        <rFont val="Calibri"/>
      </rPr>
      <t xml:space="preserve">
 </t>
    </r>
  </si>
  <si>
    <t>REG.031351.01</t>
  </si>
  <si>
    <t>ACT.180636</t>
  </si>
  <si>
    <t>DIL - Notification - Waipapa Pine Ltd (Waipapa)</t>
  </si>
  <si>
    <t>ACT.185229</t>
  </si>
  <si>
    <t>REG.036487.01</t>
  </si>
  <si>
    <t>Board of Trustees - Te Rangi Aniwaniwa School</t>
  </si>
  <si>
    <t>ACT.181893</t>
  </si>
  <si>
    <t>DIL - 6 monthly supply data - Te Rangi Aniwaniwa School BOT (Awanui)</t>
  </si>
  <si>
    <t>REG.036520.01</t>
  </si>
  <si>
    <t>Kaipara District Council - Dargaville WTP discharge filter backwash water</t>
  </si>
  <si>
    <t>ACT.181092</t>
  </si>
  <si>
    <t>DIW - 6 monthly office assessment - KDC Dargavile WTP (Dargaville)</t>
  </si>
  <si>
    <t>ACT.181559</t>
  </si>
  <si>
    <t>REG.036573.01</t>
  </si>
  <si>
    <t>Kaipara District Council - Kaihu River weir</t>
  </si>
  <si>
    <t>ACT.177613</t>
  </si>
  <si>
    <t>STR - Annual supply data - KDC Kaihu River weir (Dargaville)</t>
  </si>
  <si>
    <t>REG.036901.01</t>
  </si>
  <si>
    <t>AE &amp; CJ Lindsay Limited</t>
  </si>
  <si>
    <t>ACT.178930</t>
  </si>
  <si>
    <t>FDE 7479 (Stand-off Pad) - Annual site visit - AE &amp; CJ Lindsay Limited (Hikurangi)</t>
  </si>
  <si>
    <t>REG.036902.01</t>
  </si>
  <si>
    <t>Limited Edition Trust, CM Te Brake and SG Woolley</t>
  </si>
  <si>
    <t>ACT.159741</t>
  </si>
  <si>
    <t>STR - 3 yearly site visit - Limited Edition Trust (Kerikeri)</t>
  </si>
  <si>
    <t>REG.037421.01</t>
  </si>
  <si>
    <t>CM Gill</t>
  </si>
  <si>
    <t>ACT.184882</t>
  </si>
  <si>
    <t>DIL - Annual supply data - Gill CM (Mouresses Bay)</t>
  </si>
  <si>
    <t>REG.037765.04</t>
  </si>
  <si>
    <t>ACT.178638</t>
  </si>
  <si>
    <t>EXT - Administration - Oceania Marine Limited (Whangarei Harbour)</t>
  </si>
  <si>
    <r>
      <rPr>
        <sz val="9.9499999999999993"/>
        <color theme="1"/>
        <rFont val="Calibri"/>
      </rPr>
      <t xml:space="preserve"> 
</t>
    </r>
    <r>
      <rPr>
        <sz val="10"/>
        <color rgb="FF000000"/>
        <rFont val="Arial"/>
      </rPr>
      <t>Notification not received two week prior to works commencing. </t>
    </r>
    <r>
      <rPr>
        <sz val="9.9499999999999993"/>
        <color theme="1"/>
        <rFont val="Calibri"/>
      </rPr>
      <t xml:space="preserve">
</t>
    </r>
    <r>
      <rPr>
        <sz val="10"/>
        <color rgb="FF000000"/>
        <rFont val="Arial"/>
      </rPr>
      <t>Consent holder reminded of the obligation to comply. </t>
    </r>
    <r>
      <rPr>
        <sz val="9.9499999999999993"/>
        <color theme="1"/>
        <rFont val="Calibri"/>
      </rPr>
      <t xml:space="preserve">
 </t>
    </r>
  </si>
  <si>
    <t>ACT.184850</t>
  </si>
  <si>
    <t>EXT - Supply data - Oceania Marine Limited (Port Whangarei)</t>
  </si>
  <si>
    <t>ACT.176204</t>
  </si>
  <si>
    <r>
      <rPr>
        <sz val="9.9499999999999993"/>
        <color theme="1"/>
        <rFont val="Calibri"/>
      </rPr>
      <t xml:space="preserve"> 
</t>
    </r>
    <r>
      <rPr>
        <sz val="10"/>
        <color rgb="FF000000"/>
        <rFont val="Arial"/>
      </rPr>
      <t>Not assessed, not undertaken </t>
    </r>
    <r>
      <rPr>
        <sz val="9.9499999999999993"/>
        <color theme="1"/>
        <rFont val="Calibri"/>
      </rPr>
      <t xml:space="preserve">
 </t>
    </r>
  </si>
  <si>
    <t>REG.037838.06</t>
  </si>
  <si>
    <t>ACT.166722</t>
  </si>
  <si>
    <t>EXT - Administration - Heron Construction Holdings Limited (Whangarei)</t>
  </si>
  <si>
    <t>REG.038341.01</t>
  </si>
  <si>
    <t>Citrus Place Residents Society Incorporated</t>
  </si>
  <si>
    <t>ACT.175897</t>
  </si>
  <si>
    <t>WAT - Annual site visit - Citrus Place Residents Society (Mangawhai)</t>
  </si>
  <si>
    <r>
      <rPr>
        <sz val="9.9499999999999993"/>
        <color theme="1"/>
        <rFont val="Calibri"/>
      </rPr>
      <t xml:space="preserve"> 
</t>
    </r>
    <r>
      <rPr>
        <sz val="10"/>
        <color rgb="FF000000"/>
        <rFont val="Arial"/>
      </rPr>
      <t>Chloride level was below 200g/m3 at 85.8g/m3.</t>
    </r>
    <r>
      <rPr>
        <sz val="9.9499999999999993"/>
        <color theme="1"/>
        <rFont val="Calibri"/>
      </rPr>
      <t xml:space="preserve">
</t>
    </r>
    <r>
      <rPr>
        <sz val="10"/>
        <color rgb="FF000000"/>
        <rFont val="Arial"/>
      </rPr>
      <t> </t>
    </r>
    <r>
      <rPr>
        <sz val="9.9499999999999993"/>
        <color theme="1"/>
        <rFont val="Calibri"/>
      </rPr>
      <t xml:space="preserve">
 </t>
    </r>
  </si>
  <si>
    <t>REG.038620.31</t>
  </si>
  <si>
    <t>ACT.175196</t>
  </si>
  <si>
    <t>AIR - 6 monthly supply data ambient H2S report - Ngawha Generation Ltd (Ngawha)</t>
  </si>
  <si>
    <t>ACT.182544</t>
  </si>
  <si>
    <t>REG.038778.19</t>
  </si>
  <si>
    <t>Marsden Cove Canal Management Limited</t>
  </si>
  <si>
    <t>ACT.182645</t>
  </si>
  <si>
    <t>EXT - Notification - Maintenance Dredge at Marsden Cove Channel Entrance</t>
  </si>
  <si>
    <t>REG.038778.37</t>
  </si>
  <si>
    <t>Marsden Cove Canals Management Limited</t>
  </si>
  <si>
    <t>ACT.174186</t>
  </si>
  <si>
    <t>EXT - Notification - Maintenance Dredge at Marsden Cove Channel and Blacksmiths Creek</t>
  </si>
  <si>
    <t>REG.039053.01</t>
  </si>
  <si>
    <t>Bayly Property Limited</t>
  </si>
  <si>
    <t>ACT.177143</t>
  </si>
  <si>
    <t>DIL - Annual supply data - Bayly Property Limited (Waipapa)</t>
  </si>
  <si>
    <t>REG.039242.04</t>
  </si>
  <si>
    <t>ACT.178451</t>
  </si>
  <si>
    <t>EXT - Notification - CJS Trustees Ltd (Whangarei Harbour)</t>
  </si>
  <si>
    <t>REG.039307.01</t>
  </si>
  <si>
    <t>Ministry of Education - Umawera School</t>
  </si>
  <si>
    <t>ACT.182463</t>
  </si>
  <si>
    <t>DIL - Annual supply data - Ministry of Education Umawera School (Umawera)</t>
  </si>
  <si>
    <r>
      <rPr>
        <sz val="9.9499999999999993"/>
        <color theme="1"/>
        <rFont val="Calibri"/>
      </rPr>
      <t xml:space="preserve"> 
</t>
    </r>
    <r>
      <rPr>
        <sz val="10"/>
        <color rgb="FF000000"/>
        <rFont val="Arial"/>
      </rPr>
      <t>The quantity discharged to land exceeds consent limits on multiple occasions. Following up with consent holder. </t>
    </r>
    <r>
      <rPr>
        <sz val="9.9499999999999993"/>
        <color theme="1"/>
        <rFont val="Calibri"/>
      </rPr>
      <t xml:space="preserve">
 </t>
    </r>
  </si>
  <si>
    <t>REG.039539.03</t>
  </si>
  <si>
    <t>Turner L C &amp; C M P</t>
  </si>
  <si>
    <t>ACT.185227</t>
  </si>
  <si>
    <t>EXT - Notification - Turner L C &amp; C M P (Bay of Islands)</t>
  </si>
  <si>
    <t>ACT.183613</t>
  </si>
  <si>
    <t>ACT.185046</t>
  </si>
  <si>
    <t>ACT.184225</t>
  </si>
  <si>
    <t>ETW - Winter Earthworks 2026 - AINZ Fund 12 Limited (Mangawhai)</t>
  </si>
  <si>
    <t>ACT.162439</t>
  </si>
  <si>
    <t>STR - 3 yearly site visit - Otehei Bay Holdings Limited  (Bay of Islands)</t>
  </si>
  <si>
    <t>REG.040191.01</t>
  </si>
  <si>
    <t>Bulk Liquid Solutions Limited</t>
  </si>
  <si>
    <t>ACT.177299</t>
  </si>
  <si>
    <t>DIL - Annual supply data volume - Bulk Liquid Solutions Ltd (Dargaville)</t>
  </si>
  <si>
    <t>REG.040273.01</t>
  </si>
  <si>
    <t>New Zealand Diving and Salvage Limited</t>
  </si>
  <si>
    <t>ACT.185002</t>
  </si>
  <si>
    <t>COT - Notification - NZ Diving and Salvage Ltd (Marsden Point)</t>
  </si>
  <si>
    <t>REG.040448.01</t>
  </si>
  <si>
    <t>Hinton S R, Cater K D, Richards L W &amp; D E</t>
  </si>
  <si>
    <t>ACT.185241</t>
  </si>
  <si>
    <t>EXT - Notification - Hinton S R, Cater K D, Richards L W &amp; D E (Mangawhai)</t>
  </si>
  <si>
    <t>REG.040449.01</t>
  </si>
  <si>
    <t>Director General of Conservation - Rainbow Falls toilet block</t>
  </si>
  <si>
    <t>ACT.177010</t>
  </si>
  <si>
    <t>DIL - Annual supply data - Director General of Conservation (Kerikeri)</t>
  </si>
  <si>
    <t>REG.040462.01</t>
  </si>
  <si>
    <t>Seeka Limited</t>
  </si>
  <si>
    <t>ACT.176775</t>
  </si>
  <si>
    <t>DIL - Annual supply data - Seeka Ltd (Kerikeri)</t>
  </si>
  <si>
    <t>REG.040711.01</t>
  </si>
  <si>
    <t>Northland Regional Council - Hatea River maintenance dredging</t>
  </si>
  <si>
    <t>ACT.182666</t>
  </si>
  <si>
    <t>EXT - Supply Data - Maintenance Dredge</t>
  </si>
  <si>
    <t>REG.040748.01</t>
  </si>
  <si>
    <t>Taumata Plantations Limited - Slash traps over waterways (various forests)</t>
  </si>
  <si>
    <t>ACT.184864</t>
  </si>
  <si>
    <t>Site Visit - Visual Awakino Forest</t>
  </si>
  <si>
    <t>ACT.185262</t>
  </si>
  <si>
    <t>Slash Trap Visual Awakino Forest</t>
  </si>
  <si>
    <t>ACT.171343</t>
  </si>
  <si>
    <t>DIL - Annual notification - Matich L J (Paparoa)</t>
  </si>
  <si>
    <t>REG.040878.01</t>
  </si>
  <si>
    <t>Far North District Council - Opononi &amp; Omapere groundwater bore</t>
  </si>
  <si>
    <t>ACT.182487</t>
  </si>
  <si>
    <t>WAT - Notification - FNDC public water supply (Opononi)</t>
  </si>
  <si>
    <t>ACT.183811</t>
  </si>
  <si>
    <t>REG.041343.01</t>
  </si>
  <si>
    <t>Crawford Construction Limited T/A Bella Homes</t>
  </si>
  <si>
    <t>ACT.179194</t>
  </si>
  <si>
    <t>STR - 3 yearly site visit - Crawford Construction Ltd T/A Bella Homes (Bay of Islands)</t>
  </si>
  <si>
    <t>REG.041517.03</t>
  </si>
  <si>
    <t>Minargo Trust &amp; Burling RB and Coulter JM</t>
  </si>
  <si>
    <t>ACT.185224</t>
  </si>
  <si>
    <t>EXT - Notification - Minargo Trust &amp; Burling RB and Coulter JM (Poukoura Inlet)</t>
  </si>
  <si>
    <t>ACT.176915</t>
  </si>
  <si>
    <t>ETW - Notification - Northland Regional Council (Kaitaia)</t>
  </si>
  <si>
    <t>REG.042100.01</t>
  </si>
  <si>
    <t>Paihia Maritime Properties Limited</t>
  </si>
  <si>
    <t>ACT.162849</t>
  </si>
  <si>
    <r>
      <rPr>
        <sz val="9.9499999999999993"/>
        <color theme="1"/>
        <rFont val="Calibri"/>
      </rPr>
      <t xml:space="preserve"> 
</t>
    </r>
    <r>
      <rPr>
        <sz val="10"/>
        <color rgb="FF000000"/>
        <rFont val="Arial"/>
      </rPr>
      <t>Overflow air pump leaking on structure bearer, several PVC pipes damaged following storm event, surface rust on iron support beams, Several corroded fasteners. Council received works notification to undertake repairs as identified at time of the inspection. </t>
    </r>
    <r>
      <rPr>
        <sz val="9.9499999999999993"/>
        <color theme="1"/>
        <rFont val="Calibri"/>
      </rPr>
      <t xml:space="preserve">
 </t>
    </r>
  </si>
  <si>
    <t>REG.042100.04</t>
  </si>
  <si>
    <t>ACT.184965</t>
  </si>
  <si>
    <t>EXT - Notification - Paihia Maritime Properties Ltd (Paihia)</t>
  </si>
  <si>
    <t>REG.042294.01</t>
  </si>
  <si>
    <t>ACT.145984</t>
  </si>
  <si>
    <t>BOR - Site visit - Far North District Council (Awanui)</t>
  </si>
  <si>
    <t>REG.042412.01</t>
  </si>
  <si>
    <t>Ruakaka Developments Limited</t>
  </si>
  <si>
    <t>ACT.175187</t>
  </si>
  <si>
    <t>DIL - Annual administration - Ruakaka Developments Ltd (Ruakaka)</t>
  </si>
  <si>
    <t>REG.042412.03</t>
  </si>
  <si>
    <t>ACT.185176</t>
  </si>
  <si>
    <t>ACT.184229</t>
  </si>
  <si>
    <t>ETW - Winter Earthworks MAY 2026 - Tararua Wind Power Limited (Dargaville)</t>
  </si>
  <si>
    <t>ACT.184902</t>
  </si>
  <si>
    <r>
      <rPr>
        <sz val="9.9499999999999993"/>
        <color theme="1"/>
        <rFont val="Calibri"/>
      </rPr>
      <t xml:space="preserve"> 
</t>
    </r>
    <r>
      <rPr>
        <sz val="10"/>
        <color rgb="FF000000"/>
        <rFont val="Arial"/>
      </rPr>
      <t>Silt fence to be installed around the stockpile. Location: Junction up to T4.</t>
    </r>
    <r>
      <rPr>
        <sz val="9.9499999999999993"/>
        <color theme="1"/>
        <rFont val="Calibri"/>
      </rPr>
      <t xml:space="preserve">
</t>
    </r>
    <r>
      <rPr>
        <sz val="10"/>
        <color rgb="FF000000"/>
        <rFont val="Arial"/>
      </rPr>
      <t>Sediment accumulation against the silt fence which has compromised its integrity, was observed near the wetlands area. Location: Goat track near DEB 04 (downhill).</t>
    </r>
    <r>
      <rPr>
        <sz val="9.9499999999999993"/>
        <color theme="1"/>
        <rFont val="Calibri"/>
      </rPr>
      <t xml:space="preserve">
</t>
    </r>
    <r>
      <rPr>
        <sz val="10"/>
        <color rgb="FF000000"/>
        <rFont val="Arial"/>
      </rPr>
      <t>Non-compliant silt fences to be taken down and reinstated to comply with GD05 standards. Mud and sediment against the silt fences to be mucked out. Location: Wetland crossing track.</t>
    </r>
    <r>
      <rPr>
        <sz val="9.9499999999999993"/>
        <color theme="1"/>
        <rFont val="Calibri"/>
      </rPr>
      <t xml:space="preserve">
 </t>
    </r>
  </si>
  <si>
    <t>ACT.185260</t>
  </si>
  <si>
    <t>ETW - Winter Earthworks JUNE 2026 - Tararua Wind Power Limited (Dargaville)</t>
  </si>
  <si>
    <t>ACT.183912</t>
  </si>
  <si>
    <t>ETW - Monthly site visit - Ashbury Heights [ROBINSONS], Maunu</t>
  </si>
  <si>
    <t>ACT.184297</t>
  </si>
  <si>
    <t>ETW - Winter Earthworks Application MAY 2026 [MCKENZIE] - Ashbury Heights (Whangarei)</t>
  </si>
  <si>
    <t>ACT.185257</t>
  </si>
  <si>
    <t>ETW - Winter Earthworks Application JUNE 2026 [MCKENZIE+ROBINSONS] - Ashbury Heights (Whangarei)</t>
  </si>
  <si>
    <t>REG.042659.01</t>
  </si>
  <si>
    <t>Kauri Glen Farms Limited</t>
  </si>
  <si>
    <t>ACT.168523</t>
  </si>
  <si>
    <t>WAT - Annual site Visit - Kauri Glen Farms Limited (Maungakaramea)</t>
  </si>
  <si>
    <t>ACT.180080</t>
  </si>
  <si>
    <t>REG.042733.01</t>
  </si>
  <si>
    <t>Te Tāwai and Maata Kawiti Whānau Trust and Kamau K</t>
  </si>
  <si>
    <t>ACT.178120</t>
  </si>
  <si>
    <t>DIL - Notification - Te Tāwai and Maata Kawiti Whānau Trust (Kawakawa)</t>
  </si>
  <si>
    <t>REG.042734.01</t>
  </si>
  <si>
    <t>China Forestry Group New Zealand Company Limited</t>
  </si>
  <si>
    <t>ACT.177290</t>
  </si>
  <si>
    <t>STR - Annual supply data - China Forestry Group New Zealand Company Ltd (Tangiteroria)</t>
  </si>
  <si>
    <t>ACT.180083</t>
  </si>
  <si>
    <t>WAT - Site Visit -Sandstone Orchards GP Limited</t>
  </si>
  <si>
    <t>REG.042925.01</t>
  </si>
  <si>
    <t>BBS Timbers Limited</t>
  </si>
  <si>
    <t>ACT.178873</t>
  </si>
  <si>
    <t>Annual methyl bromide usage report</t>
  </si>
  <si>
    <r>
      <rPr>
        <sz val="9.9499999999999993"/>
        <color theme="1"/>
        <rFont val="Calibri"/>
      </rPr>
      <t xml:space="preserve"> 
</t>
    </r>
    <r>
      <rPr>
        <sz val="10"/>
        <color rgb="FF000000"/>
        <rFont val="Arial"/>
      </rPr>
      <t>No incidents or complaints logged. </t>
    </r>
    <r>
      <rPr>
        <sz val="9.9499999999999993"/>
        <color theme="1"/>
        <rFont val="Calibri"/>
      </rPr>
      <t xml:space="preserve">
 </t>
    </r>
  </si>
  <si>
    <t>ACT.184120</t>
  </si>
  <si>
    <t>ACT.185172</t>
  </si>
  <si>
    <t>ETW - Winter Earthworks Application JUNE 2026 - Northpower (Maungatapere)</t>
  </si>
  <si>
    <t>REG.043404.01</t>
  </si>
  <si>
    <t>Wyborn M J</t>
  </si>
  <si>
    <t>ACT.184995</t>
  </si>
  <si>
    <t>EXT - Notification - Wyborn M J (Bay of Islands)</t>
  </si>
  <si>
    <t>REG.043449.01</t>
  </si>
  <si>
    <t>ACT.185205</t>
  </si>
  <si>
    <t>MAR - Notification - Seafort Holdings Ltd (Waikare Inlet)</t>
  </si>
  <si>
    <t>REG.043510.01</t>
  </si>
  <si>
    <t>Neil Construction Limited</t>
  </si>
  <si>
    <t>ACT.183704</t>
  </si>
  <si>
    <t>ETW - Site Visit - Neil Construction Limited (kerikeri)</t>
  </si>
  <si>
    <t>ACT.184846</t>
  </si>
  <si>
    <t>ETW - Winter works application June 2026 - Neil Construction Limited (Kerikeri)</t>
  </si>
  <si>
    <t>ACT.184630</t>
  </si>
  <si>
    <t>ETW - Winter works application May 2026</t>
  </si>
  <si>
    <t>REG.043575.01</t>
  </si>
  <si>
    <t>Journey's End Limited</t>
  </si>
  <si>
    <t>ACT.185013</t>
  </si>
  <si>
    <t>ETW - Additional post-closure visit - Journey's End (Babylon Coast)</t>
  </si>
  <si>
    <t>REG.043785.01</t>
  </si>
  <si>
    <t>ACT.177367</t>
  </si>
  <si>
    <t>DIL - Supply data - Matauri Trustee Limited (Kaeo)</t>
  </si>
  <si>
    <t>ACT.156528</t>
  </si>
  <si>
    <r>
      <rPr>
        <sz val="9.9499999999999993"/>
        <color theme="1"/>
        <rFont val="Calibri"/>
      </rPr>
      <t xml:space="preserve"> 
</t>
    </r>
    <r>
      <rPr>
        <sz val="10"/>
        <color rgb="FF000000"/>
        <rFont val="Arial"/>
      </rPr>
      <t>Low risk non-compliance with consent condition. Required reporting data received outside timeframe.  </t>
    </r>
    <r>
      <rPr>
        <sz val="9.9499999999999993"/>
        <color theme="1"/>
        <rFont val="Calibri"/>
      </rPr>
      <t xml:space="preserve">
 </t>
    </r>
  </si>
  <si>
    <t>ACT.183892</t>
  </si>
  <si>
    <t>ACT.184945</t>
  </si>
  <si>
    <t>ETW - Winter works application June 2026 - Ministry of Housing and Urban Development (Kerikeri)</t>
  </si>
  <si>
    <t>REG.043979.01</t>
  </si>
  <si>
    <t>Pyle G &amp; J</t>
  </si>
  <si>
    <t>ACT.172211</t>
  </si>
  <si>
    <t>DIL - Notification - Pyle G &amp; J (Whareora)</t>
  </si>
  <si>
    <r>
      <rPr>
        <sz val="9.9499999999999993"/>
        <color theme="1"/>
        <rFont val="Calibri"/>
      </rPr>
      <t xml:space="preserve"> 
</t>
    </r>
    <r>
      <rPr>
        <sz val="10"/>
        <color rgb="FF000000"/>
        <rFont val="Arial"/>
      </rPr>
      <t>Records were not sent in within 2 weeks after the WW system had been completed. Received now. No  further action required.</t>
    </r>
    <r>
      <rPr>
        <sz val="9.9499999999999993"/>
        <color theme="1"/>
        <rFont val="Calibri"/>
      </rPr>
      <t xml:space="preserve">
 </t>
    </r>
  </si>
  <si>
    <t>REG.044046.01</t>
  </si>
  <si>
    <t>Windermere Energy Limited</t>
  </si>
  <si>
    <t>ACT.176917</t>
  </si>
  <si>
    <t>DIL- Annual administration - Windermere Energy LTD- (Waipapa)</t>
  </si>
  <si>
    <t>REG.044059.01</t>
  </si>
  <si>
    <t>Taumata Plantations Limited</t>
  </si>
  <si>
    <t>ACT.184862</t>
  </si>
  <si>
    <t>REG.044136.01</t>
  </si>
  <si>
    <t>Regeneration Holdings Limited</t>
  </si>
  <si>
    <t>ACT.176871</t>
  </si>
  <si>
    <t>ETW - Annual administration - Regeneration Holdings Limited (Whangaroa)</t>
  </si>
  <si>
    <t>REG.044164.01</t>
  </si>
  <si>
    <t>ACT.185020</t>
  </si>
  <si>
    <t>MAR - Notification - Seafort Holding Ltd (Bay of Islands)</t>
  </si>
  <si>
    <t>ACT.184417</t>
  </si>
  <si>
    <t>ACT.185249</t>
  </si>
  <si>
    <t>ACT.176419</t>
  </si>
  <si>
    <t>WAT - Annual site visit - Ironwood Trustee Ltd (Russell)</t>
  </si>
  <si>
    <t>REG.044665.01</t>
  </si>
  <si>
    <t>Povey S</t>
  </si>
  <si>
    <t>ACT.177597</t>
  </si>
  <si>
    <t>DIL - Notification - Povey S (Maungatapere)</t>
  </si>
  <si>
    <t>ACT.184836</t>
  </si>
  <si>
    <t>DIL - Supply data - Povey S (Maungatapere)</t>
  </si>
  <si>
    <r>
      <rPr>
        <sz val="9.9499999999999993"/>
        <color theme="1"/>
        <rFont val="Calibri"/>
      </rPr>
      <t xml:space="preserve"> 
</t>
    </r>
    <r>
      <rPr>
        <sz val="10"/>
        <color rgb="FF000000"/>
        <rFont val="Arial"/>
      </rPr>
      <t>System was installed in November 2025, records submitted 14 May 2026</t>
    </r>
    <r>
      <rPr>
        <sz val="9.9499999999999993"/>
        <color theme="1"/>
        <rFont val="Calibri"/>
      </rPr>
      <t xml:space="preserve">
 </t>
    </r>
  </si>
  <si>
    <t>REG.044692.01</t>
  </si>
  <si>
    <t>DE &amp; GJ McAulay Family Trust,  McAulay DE &amp; GJ McAulay and Guy K D</t>
  </si>
  <si>
    <t>ACT.184515</t>
  </si>
  <si>
    <t>REG.044860.01</t>
  </si>
  <si>
    <t>Kaipara District Council - public toilets at Pahi Domain</t>
  </si>
  <si>
    <t>ACT.177808</t>
  </si>
  <si>
    <t>DIL - As-builts supply Pahi Domain Toilets - KDC</t>
  </si>
  <si>
    <t>REG.044931.01</t>
  </si>
  <si>
    <t>ACT.164280</t>
  </si>
  <si>
    <t>ACT.184624</t>
  </si>
  <si>
    <t>REG.045089.01</t>
  </si>
  <si>
    <t>Parawhenua Marae</t>
  </si>
  <si>
    <t>ACT.179009</t>
  </si>
  <si>
    <t>DIL - Annual administration - Parawhenua Marae (Ohaewai)</t>
  </si>
  <si>
    <t>REG.045186.01</t>
  </si>
  <si>
    <t>Goodfellow T B</t>
  </si>
  <si>
    <t>ACT.165835</t>
  </si>
  <si>
    <t>ACT.166969</t>
  </si>
  <si>
    <t>REG.045218.01</t>
  </si>
  <si>
    <t>Hudson B M, S E, M A &amp; T L</t>
  </si>
  <si>
    <t>ACT.184725</t>
  </si>
  <si>
    <r>
      <rPr>
        <sz val="9.9499999999999993"/>
        <color theme="1"/>
        <rFont val="Calibri"/>
      </rPr>
      <t xml:space="preserve"> 
</t>
    </r>
    <r>
      <rPr>
        <sz val="10"/>
        <color rgb="FF000000"/>
        <rFont val="Arial"/>
      </rPr>
      <t>ETW completed without notifying NRC</t>
    </r>
    <r>
      <rPr>
        <sz val="9.9499999999999993"/>
        <color theme="1"/>
        <rFont val="Calibri"/>
      </rPr>
      <t xml:space="preserve">
 </t>
    </r>
  </si>
  <si>
    <t>REG.045252.03</t>
  </si>
  <si>
    <t>Vale A J &amp; K</t>
  </si>
  <si>
    <t>ACT.184580</t>
  </si>
  <si>
    <t>ACT.178959</t>
  </si>
  <si>
    <t>EXT - Supply data - Northland Regional Council (Bay of Islands)</t>
  </si>
  <si>
    <t>REG.045309.01</t>
  </si>
  <si>
    <t>Mangapuriri Estate Limited</t>
  </si>
  <si>
    <t>ACT.184581</t>
  </si>
  <si>
    <t>ACT.184531</t>
  </si>
  <si>
    <t>ACT.184896</t>
  </si>
  <si>
    <t>REG.045371.01</t>
  </si>
  <si>
    <t>Shepherd B L</t>
  </si>
  <si>
    <t>ACT.175145</t>
  </si>
  <si>
    <t>DIL - Notification of installment - Shephard B L (Tamaterau)</t>
  </si>
  <si>
    <t>REG.045414.01</t>
  </si>
  <si>
    <t>ACT.171484</t>
  </si>
  <si>
    <t>REG.045417.01</t>
  </si>
  <si>
    <t>New Zealand Transport Agency - Waka Kotah</t>
  </si>
  <si>
    <t>ACT.184582</t>
  </si>
  <si>
    <t>REG.045423.01</t>
  </si>
  <si>
    <t>ACT.179865</t>
  </si>
  <si>
    <t>DIL - Notification - Ngati Kuri trust Board (Rarawa)</t>
  </si>
  <si>
    <t>REG.045424.01</t>
  </si>
  <si>
    <t>ACT.179867</t>
  </si>
  <si>
    <t>DIL - Notification - Ngati Kuri Trust Board (Te Paki)</t>
  </si>
  <si>
    <t>REG.045425.01</t>
  </si>
  <si>
    <t>ACT.179868</t>
  </si>
  <si>
    <t>REG.045458.01</t>
  </si>
  <si>
    <t>SRG Global Asset Services (NZ) Limited</t>
  </si>
  <si>
    <t>ACT.179210</t>
  </si>
  <si>
    <t>AIR - Notifcation Check Up - SRG Global</t>
  </si>
  <si>
    <t>Coastal Air Discharge</t>
  </si>
  <si>
    <t>ACT.175197</t>
  </si>
  <si>
    <t>DIL - Site visit - Whangarei District Council (Taiharuru)</t>
  </si>
  <si>
    <t>REG.045539.01</t>
  </si>
  <si>
    <t>Taheke Marae</t>
  </si>
  <si>
    <t>ACT.177366</t>
  </si>
  <si>
    <t>DIL - Annual administration - Taheke Marae (Taheke)</t>
  </si>
  <si>
    <t>REG.045564.01</t>
  </si>
  <si>
    <t>Lloyd JL &amp; SP</t>
  </si>
  <si>
    <t>ACT.178084</t>
  </si>
  <si>
    <t>DIL - Notification - Lloyd JL &amp; SP</t>
  </si>
  <si>
    <t>REG.045577.01</t>
  </si>
  <si>
    <t>Whangarei District Council - Slip remediation, Pataua North Road</t>
  </si>
  <si>
    <t>ACT.184612</t>
  </si>
  <si>
    <t>REG.045654.01</t>
  </si>
  <si>
    <t>ACT.177596</t>
  </si>
  <si>
    <t>DIL - Supply Data - Mangawhai Hills Limited</t>
  </si>
  <si>
    <t>ACT.185197</t>
  </si>
  <si>
    <t>REG.045662.01</t>
  </si>
  <si>
    <t>Waihou Marae</t>
  </si>
  <si>
    <t>ACT.176924</t>
  </si>
  <si>
    <t>DIL - Annual Administration - Waihou Marae (Pangaru)</t>
  </si>
  <si>
    <t>REG.045668.01</t>
  </si>
  <si>
    <t>ACT.181248</t>
  </si>
  <si>
    <t>BOR - Notification - Far North Holdings Ltd (Kerikeri)</t>
  </si>
  <si>
    <t>REG.045704.01</t>
  </si>
  <si>
    <t>Panoho V E E &amp; McCarthy C</t>
  </si>
  <si>
    <t>ACT.168880</t>
  </si>
  <si>
    <t>ACT.172319</t>
  </si>
  <si>
    <t>REG.045852.01</t>
  </si>
  <si>
    <t>Wagener K R</t>
  </si>
  <si>
    <t>ACT.176897</t>
  </si>
  <si>
    <t>DIL - Notification - Wagener K R (Whangaroa)</t>
  </si>
  <si>
    <t>REG.045854.01</t>
  </si>
  <si>
    <t>Kokopu School Board of Trustees</t>
  </si>
  <si>
    <t>ACT.178162</t>
  </si>
  <si>
    <t>DIL - Annual Supply Data - Kokopu School Board of Trustees (Kokopu)</t>
  </si>
  <si>
    <r>
      <rPr>
        <sz val="9.9499999999999993"/>
        <color theme="1"/>
        <rFont val="Calibri"/>
      </rPr>
      <t xml:space="preserve"> 
</t>
    </r>
    <r>
      <rPr>
        <sz val="10"/>
        <color rgb="FF000000"/>
        <rFont val="Arial"/>
      </rPr>
      <t>Low risk non-compliance with consent condition. Discharge flows exceeded limit on multiple occasions. Followed up with consent holder. </t>
    </r>
    <r>
      <rPr>
        <sz val="9.9499999999999993"/>
        <color theme="1"/>
        <rFont val="Calibri"/>
      </rPr>
      <t xml:space="preserve">
 </t>
    </r>
  </si>
  <si>
    <t>REG.045863.01</t>
  </si>
  <si>
    <t>Kaipara District Council - Earthworks at Pouto</t>
  </si>
  <si>
    <t>ACT.185187</t>
  </si>
  <si>
    <t>ACT.184246</t>
  </si>
  <si>
    <t>ETW - Winter Earthworks Application 2026 - Twin Coast (Whangarei)</t>
  </si>
  <si>
    <t>ACT.185202</t>
  </si>
  <si>
    <t>ETW - Winter Works Application June 2026</t>
  </si>
  <si>
    <t>REG.045974.01</t>
  </si>
  <si>
    <t>Wood C &amp; J</t>
  </si>
  <si>
    <t>ACT.185194</t>
  </si>
  <si>
    <t>REG.045979.01</t>
  </si>
  <si>
    <t>Utakura 7 Incorporation</t>
  </si>
  <si>
    <t>ACT.177812</t>
  </si>
  <si>
    <t>DIL - Notification - Utakura 7 Incorporation (Horeke)</t>
  </si>
  <si>
    <t>ACT.184296</t>
  </si>
  <si>
    <t>ETW - Winter Earthworks Application 2026 - Sands Road (Whangarei)</t>
  </si>
  <si>
    <t>REG.046000.01</t>
  </si>
  <si>
    <t>Abercrombie A F</t>
  </si>
  <si>
    <t>ACT.184042</t>
  </si>
  <si>
    <t>ETW - Site visit - Abercrombie A F (Puketona)</t>
  </si>
  <si>
    <t>REG.046058.01</t>
  </si>
  <si>
    <t>P.A.G. Trustees KMR Limited</t>
  </si>
  <si>
    <t>ACT.179875</t>
  </si>
  <si>
    <t>DIL- Annual site visit - P.A.G Trustees KMR Ltd (Ruawai)</t>
  </si>
  <si>
    <r>
      <rPr>
        <sz val="9.9499999999999993"/>
        <color theme="1"/>
        <rFont val="Calibri"/>
      </rPr>
      <t xml:space="preserve"> 
</t>
    </r>
    <r>
      <rPr>
        <sz val="10"/>
        <color rgb="FF000000"/>
        <rFont val="Arial"/>
      </rPr>
      <t>Contaminants from the roadside silage storage area were discharging into the stormwater diversion ditch. Followed up with authorisation holder.</t>
    </r>
    <r>
      <rPr>
        <sz val="9.9499999999999993"/>
        <color theme="1"/>
        <rFont val="Calibri"/>
      </rPr>
      <t xml:space="preserve">
 </t>
    </r>
  </si>
  <si>
    <t>ACT.184589</t>
  </si>
  <si>
    <t>ACT.184591</t>
  </si>
  <si>
    <t>ETW - Winter Earthworks Application 2026</t>
  </si>
  <si>
    <t>ACT.184777</t>
  </si>
  <si>
    <t>REG.046131.01</t>
  </si>
  <si>
    <t>Harbourside Boat Works Limited</t>
  </si>
  <si>
    <t>ACT.182508</t>
  </si>
  <si>
    <t>AIR - Supply Stormwater Operational Management Plan (SOMP) - Habourside Boat Works</t>
  </si>
  <si>
    <t>REG.046178.01</t>
  </si>
  <si>
    <t>Spiers J</t>
  </si>
  <si>
    <t>ACT.177210</t>
  </si>
  <si>
    <t>ETW - Annual administration - Spiers J (Okaihau)</t>
  </si>
  <si>
    <t>REG.046184.01</t>
  </si>
  <si>
    <t>Mangapuriri Estate Ltd</t>
  </si>
  <si>
    <t>ACT.185189</t>
  </si>
  <si>
    <t>REG.046203.01</t>
  </si>
  <si>
    <t>Pare Rawiri Trust &amp; Taraeka M</t>
  </si>
  <si>
    <t>ACT.176919</t>
  </si>
  <si>
    <t>DIL - Annual administration - Pare Rawiri Trust &amp; Taraeka (Kaitaia)</t>
  </si>
  <si>
    <t>REG.046264.01</t>
  </si>
  <si>
    <t>Pehiaweri B1B Ahu Whenua Trust</t>
  </si>
  <si>
    <t>ACT.185195</t>
  </si>
  <si>
    <t>REG.046272.01</t>
  </si>
  <si>
    <t>ACT.176835</t>
  </si>
  <si>
    <t>ETW - Supply As Builts - Whangarei District Council (Gillingham Road Bridge)</t>
  </si>
  <si>
    <t>ACT.183601</t>
  </si>
  <si>
    <t>REG.046373.01</t>
  </si>
  <si>
    <t>Kaiwaka Storage Solutions Limited</t>
  </si>
  <si>
    <t>ACT.184223</t>
  </si>
  <si>
    <t>ETW - Winter Earthworks Application 2026 - Kaiwaka Storage (Kaiwaka)</t>
  </si>
  <si>
    <t>REG.046394.01</t>
  </si>
  <si>
    <t>North Drill Limited</t>
  </si>
  <si>
    <t>ACT.184644</t>
  </si>
  <si>
    <t>ETW - Site Inspection - North Drill Limited (Whangarei)</t>
  </si>
  <si>
    <t>REG.046403.01</t>
  </si>
  <si>
    <t>Yates P S</t>
  </si>
  <si>
    <t>ACT.180394</t>
  </si>
  <si>
    <t>REG.046408.01</t>
  </si>
  <si>
    <t>Moir Point Park Developments Limited</t>
  </si>
  <si>
    <t>ACT.184510</t>
  </si>
  <si>
    <t>REG.046438.02</t>
  </si>
  <si>
    <t>Lees Investment Trustee Limited &amp; Lees S L &amp; Lees D A</t>
  </si>
  <si>
    <t>ACT.184718</t>
  </si>
  <si>
    <t>ETW - Winter Earthworks 2026 Assessment - Lees Investment (Waipu)</t>
  </si>
  <si>
    <r>
      <rPr>
        <sz val="9.9499999999999993"/>
        <color theme="1"/>
        <rFont val="Calibri"/>
      </rPr>
      <t xml:space="preserve"> 
</t>
    </r>
    <r>
      <rPr>
        <sz val="10"/>
        <color rgb="FF000000"/>
        <rFont val="Arial"/>
      </rPr>
      <t>ETW on site continued past 1st May without a winter earthworks application. This has since been resolved.</t>
    </r>
    <r>
      <rPr>
        <sz val="9.9499999999999993"/>
        <color theme="1"/>
        <rFont val="Calibri"/>
      </rPr>
      <t xml:space="preserve">
 </t>
    </r>
  </si>
  <si>
    <t>REG.046444.01</t>
  </si>
  <si>
    <t>Vezey J M</t>
  </si>
  <si>
    <t>ACT.176866</t>
  </si>
  <si>
    <t>ETW - Notification - Vezey J M (Haruru)</t>
  </si>
  <si>
    <t>REG.046452.01</t>
  </si>
  <si>
    <t>Rodney Residential Limited</t>
  </si>
  <si>
    <t>ACT.184508</t>
  </si>
  <si>
    <r>
      <rPr>
        <sz val="9.9499999999999993"/>
        <color theme="1"/>
        <rFont val="Calibri"/>
      </rPr>
      <t xml:space="preserve"> 
</t>
    </r>
    <r>
      <rPr>
        <sz val="10"/>
        <color rgb="FF000000"/>
        <rFont val="Arial"/>
      </rPr>
      <t>NRC not notified of commencement of works. No impact. CH reminded of obligation. No other action required.</t>
    </r>
    <r>
      <rPr>
        <sz val="9.9499999999999993"/>
        <color theme="1"/>
        <rFont val="Calibri"/>
      </rPr>
      <t xml:space="preserve">
 </t>
    </r>
  </si>
  <si>
    <t>REG.046477.01</t>
  </si>
  <si>
    <t>ACT.184506</t>
  </si>
  <si>
    <t>ACT.184232</t>
  </si>
  <si>
    <t>REG.046675.01</t>
  </si>
  <si>
    <t>ACT.182194</t>
  </si>
  <si>
    <t>ETW - Site closure site visit - Whangarei District Council (Morningside)</t>
  </si>
  <si>
    <t>ACT.184583</t>
  </si>
  <si>
    <t>ETW - Notification of expected works date - Whangarei District Council (Morningside)</t>
  </si>
  <si>
    <t>REG.046711.01</t>
  </si>
  <si>
    <t>Mike and Shirley Endean Marsden Charitable Trust</t>
  </si>
  <si>
    <t>ACT.184623</t>
  </si>
  <si>
    <t>DIL - Supply data - Mike and Shirley Endean Marsden Charitable Trust (Kerikeri)</t>
  </si>
  <si>
    <t>REG.046811.01</t>
  </si>
  <si>
    <t>Kody Property Limited</t>
  </si>
  <si>
    <t>ACT.184649</t>
  </si>
  <si>
    <t>ACT.184015</t>
  </si>
  <si>
    <t>BOR - Notification - Jobe KJ (Pukenui)</t>
  </si>
  <si>
    <r>
      <rPr>
        <sz val="9.9499999999999993"/>
        <color theme="1"/>
        <rFont val="Calibri"/>
      </rPr>
      <t xml:space="preserve"> 
</t>
    </r>
    <r>
      <rPr>
        <sz val="10"/>
        <color rgb="FF000000"/>
        <rFont val="Arial"/>
      </rPr>
      <t>Notification prior to commencement of activity not undertaken. Bore information provided. </t>
    </r>
    <r>
      <rPr>
        <sz val="9.9499999999999993"/>
        <color theme="1"/>
        <rFont val="Calibri"/>
      </rPr>
      <t xml:space="preserve">
 </t>
    </r>
  </si>
  <si>
    <t>REG.046929.01</t>
  </si>
  <si>
    <t>Minister of Education</t>
  </si>
  <si>
    <t>ACT.181462</t>
  </si>
  <si>
    <t>BOR - Supply Data - Minister of Education ( Rangi aniwaniwa)</t>
  </si>
  <si>
    <t>REG.046934.01</t>
  </si>
  <si>
    <t>ACT.182228</t>
  </si>
  <si>
    <t>QRE - Notification and Supply CMP - Atlas Quarries (Brynderwyn)</t>
  </si>
  <si>
    <t>ACT.184588</t>
  </si>
  <si>
    <t>REG.046957.01</t>
  </si>
  <si>
    <t>Hayden Barrett Family Trust</t>
  </si>
  <si>
    <t>ACT.184545</t>
  </si>
  <si>
    <t>ETW - Supply data - Hayden Barrett Family Trust (Hikurangi)</t>
  </si>
  <si>
    <r>
      <rPr>
        <sz val="9.9499999999999993"/>
        <color theme="1"/>
        <rFont val="Calibri"/>
      </rPr>
      <t xml:space="preserve"> 
</t>
    </r>
    <r>
      <rPr>
        <sz val="10"/>
        <color rgb="FF000000"/>
        <rFont val="Arial"/>
      </rPr>
      <t>Low risk non-compliance with consent condition. Construction management plan supplied late. Followed up with consent holder. </t>
    </r>
    <r>
      <rPr>
        <sz val="9.9499999999999993"/>
        <color theme="1"/>
        <rFont val="Calibri"/>
      </rPr>
      <t xml:space="preserve">
 </t>
    </r>
  </si>
  <si>
    <t>REG.046964.01</t>
  </si>
  <si>
    <t>ACT.185196</t>
  </si>
  <si>
    <t>REG.046968.01</t>
  </si>
  <si>
    <t>Thompson W</t>
  </si>
  <si>
    <t>ACT.184091</t>
  </si>
  <si>
    <t>BOR - Supply data - Thompson W (Karikari Peninsula)</t>
  </si>
  <si>
    <r>
      <rPr>
        <sz val="9.9499999999999993"/>
        <color theme="1"/>
        <rFont val="Calibri"/>
      </rPr>
      <t xml:space="preserve"> 
</t>
    </r>
    <r>
      <rPr>
        <sz val="10"/>
        <color rgb="FF000000"/>
        <rFont val="Arial"/>
      </rPr>
      <t>Records supplied late. Received on request.</t>
    </r>
    <r>
      <rPr>
        <sz val="9.9499999999999993"/>
        <color theme="1"/>
        <rFont val="Calibri"/>
      </rPr>
      <t xml:space="preserve">
 </t>
    </r>
  </si>
  <si>
    <t>REG.046979.01</t>
  </si>
  <si>
    <t>David Beecroft</t>
  </si>
  <si>
    <t>ACT.185201</t>
  </si>
  <si>
    <t>ACT.184558</t>
  </si>
  <si>
    <t>ETW - Winter works application May 2026 - Far North District Council (Kaikohe)</t>
  </si>
  <si>
    <t>ACT.184898</t>
  </si>
  <si>
    <t>REG.047070.01</t>
  </si>
  <si>
    <t>ACT.182065</t>
  </si>
  <si>
    <t>ETW - Mid-works Site Visit - Kaipara District Council (Beach Rd Culvert Replacement)</t>
  </si>
  <si>
    <t>ACT.182262</t>
  </si>
  <si>
    <t>ETW - Post-works Site Visit - Kaipara District Council (Beach Rd Culvert Replacement)</t>
  </si>
  <si>
    <t>ACT.184541</t>
  </si>
  <si>
    <t>ETW - Notification of completion - Kaipara District Council (Dargaville)</t>
  </si>
  <si>
    <t>REG.047104.01</t>
  </si>
  <si>
    <t>Morunga T T</t>
  </si>
  <si>
    <t>ACT.182435</t>
  </si>
  <si>
    <t>DIL - Notification - Morunga T T</t>
  </si>
  <si>
    <t>REG.047108.01</t>
  </si>
  <si>
    <t>Whangarei District Council - Earthworks, Gomez Dam</t>
  </si>
  <si>
    <t>ACT.183888</t>
  </si>
  <si>
    <t>ETW - Site visit - Whangarei District Council (Hikurangi)</t>
  </si>
  <si>
    <t>ACT.184638</t>
  </si>
  <si>
    <t>ETW - Winter Earthworks Application 2026 - Mills BD and AM (Maungatapere)</t>
  </si>
  <si>
    <t>ACT.184981</t>
  </si>
  <si>
    <t>ETW - Winter works application June 2026- Quail Ridge Country Club Limited (Kerikeri)</t>
  </si>
  <si>
    <t>ACT.184257</t>
  </si>
  <si>
    <t>REG.047157.01</t>
  </si>
  <si>
    <t>Bryce Paxton</t>
  </si>
  <si>
    <t>ACT.182937</t>
  </si>
  <si>
    <t>ETW - Site Inspection - Bryce Paxton (Tinopai)</t>
  </si>
  <si>
    <t>ACT.183108</t>
  </si>
  <si>
    <t>ETW - Pre-start meeting - Waimarie O Whatitiri Marae Trust (Whangarei)</t>
  </si>
  <si>
    <t>ACT.184222</t>
  </si>
  <si>
    <t>ETW - Winter Earthworks 2026 - KDC (Poutu)</t>
  </si>
  <si>
    <t>ACT.184110</t>
  </si>
  <si>
    <t>REG.047193.01</t>
  </si>
  <si>
    <t>Kasputys J E and van Mater V</t>
  </si>
  <si>
    <t>ACT.183124</t>
  </si>
  <si>
    <t>BOR - Supply data - Kasputys J E &amp; Van Mater V (Parekura Bay)</t>
  </si>
  <si>
    <t>ACT.183117</t>
  </si>
  <si>
    <t>ETW - Construction - Te Whatu Ora (Whangarei)</t>
  </si>
  <si>
    <t>REG.047232.01</t>
  </si>
  <si>
    <t>ACT.183103</t>
  </si>
  <si>
    <t>DIL - Notification - Ngatiwai Ki Whangaruru Whenua Topu Trust</t>
  </si>
  <si>
    <t>ACT.185186</t>
  </si>
  <si>
    <t>REG.047313.01</t>
  </si>
  <si>
    <t>Whakatere Investments Limited</t>
  </si>
  <si>
    <t>ACT.184660</t>
  </si>
  <si>
    <t>DIL - Notification - Whakatere Ivestments Ltd (Kaikohe)</t>
  </si>
  <si>
    <t>REG.047315.01</t>
  </si>
  <si>
    <t>ACT.183708</t>
  </si>
  <si>
    <t>ETW - Notification - Waitomo Papakainga Development  Society Incorporated</t>
  </si>
  <si>
    <t>REG.047335.01</t>
  </si>
  <si>
    <t>Simon Edwin Herbert &amp; Paula Mary Herbert</t>
  </si>
  <si>
    <t>ACT.184662</t>
  </si>
  <si>
    <t>ETW - Simon Edwin Herbert &amp; Paula Mary Herbert (Paroa Bay)</t>
  </si>
  <si>
    <t>REG.047337.01</t>
  </si>
  <si>
    <t>Waipuna Marae Trust</t>
  </si>
  <si>
    <t>ACT.184395</t>
  </si>
  <si>
    <t>DIL - Notification - Waipuna Marae Trust (Panguru)</t>
  </si>
  <si>
    <t>REG.047396.01</t>
  </si>
  <si>
    <t>ACT.185200</t>
  </si>
  <si>
    <t>REG.047413.01</t>
  </si>
  <si>
    <t>Tipara Thomas Morunga</t>
  </si>
  <si>
    <t>ACT.184664</t>
  </si>
  <si>
    <t>ETW - Notification - Tipara Thomas Morunga (Waima)</t>
  </si>
  <si>
    <t>REG.201976.01</t>
  </si>
  <si>
    <t>FDE 8108 Nitrogen fertiliser use at Te Kopuru</t>
  </si>
  <si>
    <t>ACT.171209</t>
  </si>
  <si>
    <t>FDE 8108 - Annual supply data -  Gillett L J &amp; Slagter M N (Te Kopuru)</t>
  </si>
  <si>
    <t>REG.201978.01</t>
  </si>
  <si>
    <t>FDE 558 Nitrogen fertiliser use at Kerikeri</t>
  </si>
  <si>
    <t>ACT.171270</t>
  </si>
  <si>
    <t>FDE 558 - Annual supply data - R G Gillett &amp; Co Limited (Kerikeri)</t>
  </si>
  <si>
    <t>REG.201981.01</t>
  </si>
  <si>
    <t>FDE 7499 Nitrogen fertiliser use at Hikurangi</t>
  </si>
  <si>
    <t>ACT.176638</t>
  </si>
  <si>
    <t>FDE 7499 - Annual supply data - Glenhope Farms Limited (Hikurangi)</t>
  </si>
  <si>
    <t>REG.201984.01</t>
  </si>
  <si>
    <t>FDE 7510 Nitrogen fertiliser use at Maromaku</t>
  </si>
  <si>
    <t>ACT.176636</t>
  </si>
  <si>
    <t>FDE 7510 - Annual supply data - Glenhope Farms Limited (Maromaku)</t>
  </si>
  <si>
    <t>REG.201991.01</t>
  </si>
  <si>
    <t>FDE 7217 Nitrogen fertiliser use at Mata</t>
  </si>
  <si>
    <t>ACT.176632</t>
  </si>
  <si>
    <t>FDE 7217 - Annual supply data - M &amp; V Johns Limited (Mata)</t>
  </si>
  <si>
    <t>REG.201993.01</t>
  </si>
  <si>
    <t>FDE 8083 Nitrogen fertiliser use at Dargaville</t>
  </si>
  <si>
    <t>ACT.176628</t>
  </si>
  <si>
    <t>FDE 8083 - Annual supply data - Sanford (Dargaville0</t>
  </si>
  <si>
    <t>REG.201996.01</t>
  </si>
  <si>
    <t>FDE 7455 Nitrogen fertiliser use at Towai</t>
  </si>
  <si>
    <t>ACT.176626</t>
  </si>
  <si>
    <t>FDE 7455 - Annual supply data - Glynderm Farms Limited (Towai)</t>
  </si>
  <si>
    <t>REG.201998.01</t>
  </si>
  <si>
    <t>FDE 4015 Nitrogen fertiliser use at Huketere</t>
  </si>
  <si>
    <t>ACT.176613</t>
  </si>
  <si>
    <t>FDE 4015 - Annual supply data - Good Farms Dairy Limited (Huketere)</t>
  </si>
  <si>
    <t>REG.201999.01</t>
  </si>
  <si>
    <t>FDE 931 Nitrogen fertiliser use at Moerewa</t>
  </si>
  <si>
    <t>ACT.176599</t>
  </si>
  <si>
    <t>FDE 931 - Annual supply data - Goodhue I E &amp; E M (Moerewa)</t>
  </si>
  <si>
    <t>REG.202000.01</t>
  </si>
  <si>
    <t>FDE 8813 Nitrogen fertiliser use at Rototuna</t>
  </si>
  <si>
    <t>ACT.176597</t>
  </si>
  <si>
    <t>FDE 8813 - Annual supply data - Harrison (Rototuna)</t>
  </si>
  <si>
    <t>REG.202001.01</t>
  </si>
  <si>
    <t>FDE 8094 Nitrogen fertiliser use at Dargaville</t>
  </si>
  <si>
    <t>ACT.176596</t>
  </si>
  <si>
    <t>FDE 8094 - Annual supply data - Goodland Farms Ltd (Dargaville)</t>
  </si>
  <si>
    <t>REG.202002.01</t>
  </si>
  <si>
    <t>FDE 832 Nitrogen fertiliser use at Kaikohe</t>
  </si>
  <si>
    <t>ACT.171212</t>
  </si>
  <si>
    <t>FDE 832 - Annual supply data - P D &amp; P L A Van Oorschot Family Trust (Kaikohe)</t>
  </si>
  <si>
    <t>REG.202004.01</t>
  </si>
  <si>
    <t>FDE 8125 Nitrogen fertiliser use at Aratapu</t>
  </si>
  <si>
    <t>ACT.176529</t>
  </si>
  <si>
    <t>FDE 8125 - Annual supply data - MJR Management Ltd (Aratapu)</t>
  </si>
  <si>
    <t>REG.202005.01</t>
  </si>
  <si>
    <t>FDE 8091 Nitrogen fertiliser use at Te Maire</t>
  </si>
  <si>
    <t>ACT.176586</t>
  </si>
  <si>
    <t>FDE 8091 - Annual supply data - MJR Management Limited (Te Maire)</t>
  </si>
  <si>
    <t>REG.202006.01</t>
  </si>
  <si>
    <t>FDE 8043 Nitrogen fertiliser use at Te Kopuru</t>
  </si>
  <si>
    <t>ACT.171563</t>
  </si>
  <si>
    <t>FDE 8043 - Annual supply data - P R Rope Limited (Te Kopuru)</t>
  </si>
  <si>
    <t>REG.202008.01</t>
  </si>
  <si>
    <t>FDE 7430 Nitrogen fertiliser use at Hukerenui</t>
  </si>
  <si>
    <t>ACT.171517</t>
  </si>
  <si>
    <t>FDE 7430 - Annual supply data - Mid North Milk Ltd (Hukerenui)</t>
  </si>
  <si>
    <t>REG.202009.01</t>
  </si>
  <si>
    <t>FDE 1729 Nitrogen fertiliser use at Waipu</t>
  </si>
  <si>
    <t>ACT.176584</t>
  </si>
  <si>
    <t>FDE 1729 - Annual supply data - P &amp; T Gordon Limited (Waipu)</t>
  </si>
  <si>
    <t>REG.202010.01</t>
  </si>
  <si>
    <t>FDE 1952 Nitrogen fertiliser use at Waiotira</t>
  </si>
  <si>
    <t>ACT.176583</t>
  </si>
  <si>
    <t>FDE 1952 - Annual supply data - Gravatt B C &amp; Gailey A M (Waiotira)</t>
  </si>
  <si>
    <t>ACT.176582</t>
  </si>
  <si>
    <t>REG.202013.01</t>
  </si>
  <si>
    <t>FDE 533 Nitrogen fertiliser use at Kerikeri</t>
  </si>
  <si>
    <t>ACT.176581</t>
  </si>
  <si>
    <t>FDE 533 - Annual supply data - Greenacre Heights Limited (Kerikeri)</t>
  </si>
  <si>
    <t>REG.202014.01</t>
  </si>
  <si>
    <t>FDE 8341 Nitrogen fertiliser use at Marapiu</t>
  </si>
  <si>
    <t>ACT.176580</t>
  </si>
  <si>
    <t>FDE 8341 - Annual supply data - Groome M P &amp; S D (Marapiu)</t>
  </si>
  <si>
    <t>REG.202015.01</t>
  </si>
  <si>
    <t>FDE 1943 Nitrogen fertiliser use at Waikiekie</t>
  </si>
  <si>
    <t>ACT.176579</t>
  </si>
  <si>
    <t>FDE 1943 - Annual supply data - Gunson J R (Waikiekie)</t>
  </si>
  <si>
    <t>REG.202016.01</t>
  </si>
  <si>
    <t>FDE 7337 Nitrogen fertiliser use at Puhipuhi</t>
  </si>
  <si>
    <t>ACT.176578</t>
  </si>
  <si>
    <t>FDE 7337 - Annual supply data - Gurr Family Trust (Puhipuhi)</t>
  </si>
  <si>
    <t>REG.202018.01</t>
  </si>
  <si>
    <t>FDE 593 Nitrogen fertiliser use at Broadwood</t>
  </si>
  <si>
    <t>ACT.171525</t>
  </si>
  <si>
    <t>FDE 593 - Annual supply data - Morris (Broadwood)</t>
  </si>
  <si>
    <t>REG.202020.01</t>
  </si>
  <si>
    <t>FDE 7318 Nitrogen fertiliser use at Puhipuhi</t>
  </si>
  <si>
    <t>ACT.180269</t>
  </si>
  <si>
    <t>FDE 7318 - Annual supply data - Williams (Puhipuhi)</t>
  </si>
  <si>
    <t>REG.202022.01</t>
  </si>
  <si>
    <t>FDE 3728 Nitrogen fertiliser use at Maungakaramea</t>
  </si>
  <si>
    <t>ACT.171496</t>
  </si>
  <si>
    <t>FDE 3728 - Annual supply data - Hudson (Maungakaramea)</t>
  </si>
  <si>
    <t>REG.202032.01</t>
  </si>
  <si>
    <t>FDE 1100 Nitrogen fertiliser use at Maungaturoto</t>
  </si>
  <si>
    <t>ACT.176572</t>
  </si>
  <si>
    <t>FDE 1100 - Annual supply data - Guy M R (Maungaturoto)</t>
  </si>
  <si>
    <t>REG.202033.01</t>
  </si>
  <si>
    <t>FDE 3863 Nitorgen fertiliser use at Maungatapere</t>
  </si>
  <si>
    <t>ACT.176571</t>
  </si>
  <si>
    <t>FDE 3863 - Annual supply data - Hailes T J (Maungatapere)</t>
  </si>
  <si>
    <t>REG.202035.01</t>
  </si>
  <si>
    <t>FDE 4028 Nitrogen fertiliser use at Hukatere</t>
  </si>
  <si>
    <t>ACT.171518</t>
  </si>
  <si>
    <t>FDE 4028 - Annual supply data - Hamlin M J &amp; S M (Hukatere)</t>
  </si>
  <si>
    <t>ACT.176568</t>
  </si>
  <si>
    <t>REG.202037.01</t>
  </si>
  <si>
    <t>FDE 2753 Nitrogen fertiliser use at Mata</t>
  </si>
  <si>
    <t>ACT.176567</t>
  </si>
  <si>
    <t>FDE 2753 - Annual supply data - T C &amp; M J Harding Family Trust (Mata)</t>
  </si>
  <si>
    <t>REG.202038.01</t>
  </si>
  <si>
    <t>FDE 895 Nitrogen fertiliser use at Waimate North</t>
  </si>
  <si>
    <t>ACT.176566</t>
  </si>
  <si>
    <t>FDE 895 - Annual supply data - Harman C R &amp; A J (Waimate North)</t>
  </si>
  <si>
    <t>REG.202039.01</t>
  </si>
  <si>
    <t>FDE 896 Nitrogen fertiliser use at Waimate North</t>
  </si>
  <si>
    <t>ACT.176565</t>
  </si>
  <si>
    <t>FDE 896 - Annual supply data - Harman C R &amp; A J (Waimate North)</t>
  </si>
  <si>
    <t>REG.202040.01</t>
  </si>
  <si>
    <t>FDE 8333 Nitrogen fertiliser use at Mamaranui</t>
  </si>
  <si>
    <t>ACT.176564</t>
  </si>
  <si>
    <t>FDE 8333 - Annual supply data - Harrison LL &amp; SG (Mamaranui)</t>
  </si>
  <si>
    <r>
      <rPr>
        <sz val="9.9499999999999993"/>
        <color theme="1"/>
        <rFont val="Calibri"/>
      </rPr>
      <t xml:space="preserve"> 
</t>
    </r>
    <r>
      <rPr>
        <sz val="10"/>
        <color rgb="FF000000"/>
        <rFont val="Arial"/>
      </rPr>
      <t>Records supplied on time and over the cap of 190kg/N/ha. </t>
    </r>
    <r>
      <rPr>
        <sz val="9.9499999999999993"/>
        <color theme="1"/>
        <rFont val="Calibri"/>
      </rPr>
      <t xml:space="preserve">
 </t>
    </r>
  </si>
  <si>
    <t>ACT.171210</t>
  </si>
  <si>
    <t>REG.202046.01</t>
  </si>
  <si>
    <t>FDE 8377 Nitrogen fertiliser use at Dargaville</t>
  </si>
  <si>
    <t>ACT.176755</t>
  </si>
  <si>
    <t>FDE 8377 - Annual supply data -  Northland Agricultural Research Farm Inc (Dargaville)</t>
  </si>
  <si>
    <t>REG.202048.01</t>
  </si>
  <si>
    <t>FDE 4013 Nitrogen fertiliser use at Arapaoa</t>
  </si>
  <si>
    <t>ACT.176559</t>
  </si>
  <si>
    <t>FDE 4013 - Annual supply data - Hawkes P R &amp; I J (Arapaoa)</t>
  </si>
  <si>
    <t>REG.202049.01</t>
  </si>
  <si>
    <t>FDE 831 Nitrogen fertiliser use at Kaikohe</t>
  </si>
  <si>
    <t>ACT.176558</t>
  </si>
  <si>
    <t>FDE 831 - Annual supply data - David &amp; Kate Haynes Family Trust (Kaikohe)</t>
  </si>
  <si>
    <t>ACT.176557</t>
  </si>
  <si>
    <t>REG.202052.01</t>
  </si>
  <si>
    <t>Heathdale Farms Limited: FDE 1214 Nitrogen fertiliser use at Marohemo</t>
  </si>
  <si>
    <t>ACT.176556</t>
  </si>
  <si>
    <t>FDE 1214 - Annual supply data - Heathdale Farms Limited (Marohemo)</t>
  </si>
  <si>
    <t>REG.202053.01</t>
  </si>
  <si>
    <t>FDE 2758 Nitrogen fertiliser use at Mata</t>
  </si>
  <si>
    <t>ACT.176555</t>
  </si>
  <si>
    <t>FDE 2758 - Annual supply data - Hewlett Farms Limited (Mata)</t>
  </si>
  <si>
    <t>REG.202054.01</t>
  </si>
  <si>
    <t>FDE 267 Nitrogen fertiliser use at Oruru</t>
  </si>
  <si>
    <t>ACT.176553</t>
  </si>
  <si>
    <t>FDE 267 - Annual supply data - G W Hickey &amp; Sons Limited (Oruru)</t>
  </si>
  <si>
    <t>REG.202055.01</t>
  </si>
  <si>
    <t>Hilton-Jones: FDE 71 Nitrogen fertiliser use at Waiharara</t>
  </si>
  <si>
    <t>ACT.176552</t>
  </si>
  <si>
    <t>FDE 71 - Annual supply data - Hilton-Jones W E &amp; J A: (Waiharara)</t>
  </si>
  <si>
    <r>
      <rPr>
        <sz val="9.9499999999999993"/>
        <color theme="1"/>
        <rFont val="Calibri"/>
      </rPr>
      <t xml:space="preserve"> 
</t>
    </r>
    <r>
      <rPr>
        <i/>
        <sz val="10"/>
        <color rgb="FF000000"/>
        <rFont val="Arial"/>
      </rPr>
      <t>Records received outside of required timeframe. Followed up with authorisation holder.</t>
    </r>
    <r>
      <rPr>
        <sz val="9.9499999999999993"/>
        <color theme="1"/>
        <rFont val="Calibri"/>
      </rPr>
      <t xml:space="preserve">
 </t>
    </r>
  </si>
  <si>
    <t>REG.202056.01</t>
  </si>
  <si>
    <t>FDE 3302 Nitrogen fertiliser use at Titoki</t>
  </si>
  <si>
    <t>ACT.176551</t>
  </si>
  <si>
    <t>FDE 3302 - Annual supply data - Hoddi Limited (Titoki)</t>
  </si>
  <si>
    <t>REG.202058.01</t>
  </si>
  <si>
    <t>FDE 4124 Nitrogen fertiliser use at Matakohe</t>
  </si>
  <si>
    <t>ACT.176549</t>
  </si>
  <si>
    <t>FDE 4124 - Annual supply data - A J Services Limited (Matakohe)</t>
  </si>
  <si>
    <t>ACT.176546</t>
  </si>
  <si>
    <t>REG.202064.01</t>
  </si>
  <si>
    <t>FDE 3606 Nitrogen fertiliser use at Poroti</t>
  </si>
  <si>
    <t>ACT.176545</t>
  </si>
  <si>
    <t>FDE 3606 - Annual supply data - Amada Farms Limited (Poroti)</t>
  </si>
  <si>
    <r>
      <rPr>
        <sz val="9.9499999999999993"/>
        <color theme="1"/>
        <rFont val="Calibri"/>
      </rPr>
      <t xml:space="preserve"> 
</t>
    </r>
    <r>
      <rPr>
        <sz val="10"/>
        <color rgb="FF000000"/>
        <rFont val="Arial"/>
      </rPr>
      <t>No records supplied.  Followed up with authorisation holder.</t>
    </r>
    <r>
      <rPr>
        <sz val="9.9499999999999993"/>
        <color theme="1"/>
        <rFont val="Calibri"/>
      </rPr>
      <t xml:space="preserve">
 </t>
    </r>
  </si>
  <si>
    <t>REG.202065.01</t>
  </si>
  <si>
    <t>FDE 8166 Nitrogen fertiliser use at Mahuta</t>
  </si>
  <si>
    <t>ACT.176544</t>
  </si>
  <si>
    <t>FDE 8166 - Annual supply data - Anderson C J (Mahuta)</t>
  </si>
  <si>
    <t>ACT.176542</t>
  </si>
  <si>
    <t>ACT.176539</t>
  </si>
  <si>
    <t>REG.202075.01</t>
  </si>
  <si>
    <t>FDE 8037 Nitrogen fertiliser use at Tatarariki</t>
  </si>
  <si>
    <t>ACT.176532</t>
  </si>
  <si>
    <t>FDE 8037 - Annual data supply - Barwell C E &amp; Goodman R S (Tatarariki)</t>
  </si>
  <si>
    <t>ACT.176531</t>
  </si>
  <si>
    <t>ACT.171409</t>
  </si>
  <si>
    <t>REG.202108.01</t>
  </si>
  <si>
    <t>FDE 7060 Nitrogen fertiliser use at Hikurangi</t>
  </si>
  <si>
    <t>ACT.176526</t>
  </si>
  <si>
    <t>FDE 7060 - Annual supply data - G G &amp; J A Imeson FT (Hikurangi)</t>
  </si>
  <si>
    <t>REG.202136.01</t>
  </si>
  <si>
    <t>FDE 520 Nitrogen fertiliser use at Kerikeri</t>
  </si>
  <si>
    <t>ACT.176524</t>
  </si>
  <si>
    <t>FDE 520 - Annual supply data - Newman Farms Limited (Kerikeri)</t>
  </si>
  <si>
    <t>REG.202146.01</t>
  </si>
  <si>
    <t>FDE 527 Discharge farm dairy effluent at Kerikeri</t>
  </si>
  <si>
    <t>ACT.179908</t>
  </si>
  <si>
    <t>FDE 527 - Annual site visit - Clark H C &amp; Kearney A J &amp; S J (Kerikeri)</t>
  </si>
  <si>
    <r>
      <rPr>
        <sz val="9.9499999999999993"/>
        <color theme="1"/>
        <rFont val="Calibri"/>
      </rPr>
      <t xml:space="preserve"> 
</t>
    </r>
    <r>
      <rPr>
        <sz val="10"/>
        <color rgb="FF000000"/>
        <rFont val="Arial"/>
      </rPr>
      <t>Wastewater discharged from the race north of the dairy shed to land within 20 metres of water.</t>
    </r>
    <r>
      <rPr>
        <sz val="9.9499999999999993"/>
        <color theme="1"/>
        <rFont val="Calibri"/>
      </rPr>
      <t xml:space="preserve">
</t>
    </r>
    <r>
      <rPr>
        <sz val="10"/>
        <color rgb="FF000000"/>
        <rFont val="Arial"/>
      </rPr>
      <t>High risk of adverse environmental effects. Enforcement action taken. Followed up with Authorisation holder.</t>
    </r>
    <r>
      <rPr>
        <sz val="9.9499999999999993"/>
        <color theme="1"/>
        <rFont val="Calibri"/>
      </rPr>
      <t xml:space="preserve">
 </t>
    </r>
  </si>
  <si>
    <t>REG.202148.01</t>
  </si>
  <si>
    <t>FDE 1514 Nitrogen fertiliser use at Taipuha</t>
  </si>
  <si>
    <t>ACT.176522</t>
  </si>
  <si>
    <t>FDE 1514 - Annual supply data - McInnes C M (Taipuha)</t>
  </si>
  <si>
    <t>REG.202305.01</t>
  </si>
  <si>
    <t>FDE 476 Nitrogen fertiliser use at Waipapa</t>
  </si>
  <si>
    <t>ACT.176519</t>
  </si>
  <si>
    <t>FDE 476 - Annual supply data - New Zealand ECO Farms Limited (Waipapa)</t>
  </si>
  <si>
    <t>REG.202306.01</t>
  </si>
  <si>
    <t>FDE 502 Nitrogen fertiliser use at Waipapa</t>
  </si>
  <si>
    <t>ACT.176517</t>
  </si>
  <si>
    <t>FDE 502 - Annual supply data - Keripapa Farms (Ruawai) | Other Party Action | Supply data</t>
  </si>
  <si>
    <t>REG.202313.01</t>
  </si>
  <si>
    <t>FDE 463 Nitrogen fertiliser use at Kaeo</t>
  </si>
  <si>
    <t>ACT.176510</t>
  </si>
  <si>
    <t>FDE 463 - Annual supply data - Lion Hearts Farms Ltd (Kaeo)</t>
  </si>
  <si>
    <t>REG.202315.01</t>
  </si>
  <si>
    <t>FDE 462 Nitrogen fertiliser use at Kaeo</t>
  </si>
  <si>
    <t>ACT.176508</t>
  </si>
  <si>
    <t>FDE 462 - Annual supply data - Lion Heights Farms Ltd (Kaeo)</t>
  </si>
  <si>
    <t>REG.202319.01</t>
  </si>
  <si>
    <t>FDE 917 Nitrogen fertiliser use at Pakaraka</t>
  </si>
  <si>
    <t>ACT.176484</t>
  </si>
  <si>
    <t>FDE 917 - Annual supply data - Mahoe Farm 2009 Ltd (Pakaraka)</t>
  </si>
  <si>
    <t>REG.202329.01</t>
  </si>
  <si>
    <t>FDE 555 Nitrogen fertiliser use at Okaihau</t>
  </si>
  <si>
    <t>ACT.176482</t>
  </si>
  <si>
    <t>FDE 555 - Annual supply data - Lodore Farm Ltd (Okaihau)</t>
  </si>
  <si>
    <t>REG.202334.01</t>
  </si>
  <si>
    <t>FDE 553 Nitrogen fertiliser use at Kerikeri</t>
  </si>
  <si>
    <t>ACT.178891</t>
  </si>
  <si>
    <t>FDE 553 - Annual supply data - Lawson Acres Ltd (Kerikeri)</t>
  </si>
  <si>
    <t>ACT.178889</t>
  </si>
  <si>
    <t>REG.202337.01</t>
  </si>
  <si>
    <t>FDE 559 Nitrogen fertiliser use at Kerikeri</t>
  </si>
  <si>
    <t>ACT.178892</t>
  </si>
  <si>
    <t>FDE 559 - Annual supply data - Wiroa Holdings Ltd (Kerikeri)</t>
  </si>
  <si>
    <t>REG.202350.01</t>
  </si>
  <si>
    <t>FDE 932 Nitrogen fertiliser use at Kawakawa</t>
  </si>
  <si>
    <t>ACT.176477</t>
  </si>
  <si>
    <t>FDE 932 - Annual supply data - The Proprietors of Pokapu Incorporated (Kawakawa)</t>
  </si>
  <si>
    <t>ACT.176475</t>
  </si>
  <si>
    <t>REG.202355.01</t>
  </si>
  <si>
    <t>FDE 7083 Nitrogen fertiliser use at Riponui</t>
  </si>
  <si>
    <t>ACT.176474</t>
  </si>
  <si>
    <t>FDE 7083 - Annual supply data - Strebor Pastoral Limited (Riponui)</t>
  </si>
  <si>
    <r>
      <rPr>
        <sz val="9.9499999999999993"/>
        <color theme="1"/>
        <rFont val="Calibri"/>
      </rPr>
      <t xml:space="preserve"> 
</t>
    </r>
    <r>
      <rPr>
        <sz val="10"/>
        <color rgb="FF000000"/>
        <rFont val="Arial"/>
      </rPr>
      <t>Record received within required timeframe, nitrogen use exceeded limit.</t>
    </r>
    <r>
      <rPr>
        <sz val="9.9499999999999993"/>
        <color theme="1"/>
        <rFont val="Calibri"/>
      </rPr>
      <t xml:space="preserve">
 </t>
    </r>
  </si>
  <si>
    <t>REG.202356.01</t>
  </si>
  <si>
    <t>FDE 7084 Nitrogen fertiliser use at Kaeo</t>
  </si>
  <si>
    <t>ACT.176470</t>
  </si>
  <si>
    <t>FDE 7084 - Annual supply data - Mills (Riponui)</t>
  </si>
  <si>
    <t>ACT.176469</t>
  </si>
  <si>
    <t>REG.202359.01</t>
  </si>
  <si>
    <t>FDE 729 Nitrogen fertiliser use at Waimamaku</t>
  </si>
  <si>
    <t>ACT.176467</t>
  </si>
  <si>
    <t>FDE 729 - Annual supply data - Rogers G A &amp; S P (Waimamaku)</t>
  </si>
  <si>
    <t>REG.202360.01</t>
  </si>
  <si>
    <t>FDE 1438 Nitrogen fertiliser use at Ararua</t>
  </si>
  <si>
    <t>ACT.176465</t>
  </si>
  <si>
    <t>FDE 1438 - Annual supply data - Timperley (Ararua)</t>
  </si>
  <si>
    <t>ACT.176620</t>
  </si>
  <si>
    <t>REG.202365.01</t>
  </si>
  <si>
    <t>FDE 4255 Nitrogen fertiliser use at Ruawai</t>
  </si>
  <si>
    <t>ACT.176460</t>
  </si>
  <si>
    <t>FDE 4255 - Annual supply data - John &amp; Jan Bellamy Family Trust (Ruawai)</t>
  </si>
  <si>
    <t>ACT.177164</t>
  </si>
  <si>
    <r>
      <rPr>
        <sz val="9.9499999999999993"/>
        <color theme="1"/>
        <rFont val="Calibri"/>
      </rPr>
      <t xml:space="preserve"> 
</t>
    </r>
    <r>
      <rPr>
        <sz val="10"/>
        <color rgb="FF000000"/>
        <rFont val="Arial"/>
      </rPr>
      <t>Record received within required timeframe, nitrogen use exceeded limit. Followed up with CH.</t>
    </r>
    <r>
      <rPr>
        <sz val="9.9499999999999993"/>
        <color theme="1"/>
        <rFont val="Calibri"/>
      </rPr>
      <t xml:space="preserve">
 </t>
    </r>
  </si>
  <si>
    <t>REG.202368.01</t>
  </si>
  <si>
    <t>FDE 2723 Nitrogen fertiliser use at Mata</t>
  </si>
  <si>
    <t>ACT.176458</t>
  </si>
  <si>
    <t>FDE 2723 - Annual supply data - Milestone Milking Limited (Mata)</t>
  </si>
  <si>
    <t>ACT.171114</t>
  </si>
  <si>
    <t>ACT.171521</t>
  </si>
  <si>
    <t>REG.202371.01</t>
  </si>
  <si>
    <t>FDE 8565 Nitrogen fertiliser use at Tangiteroria</t>
  </si>
  <si>
    <t>ACT.176686</t>
  </si>
  <si>
    <t>FDE 8565 - Annual supply data - Riverglen Farms Limited (Tangiteroria)</t>
  </si>
  <si>
    <t>REG.202372.01</t>
  </si>
  <si>
    <t>FDE 264 Nitrogen fertiliser use at Oruru</t>
  </si>
  <si>
    <t>ACT.176387</t>
  </si>
  <si>
    <t>FDE 264 - Annual supply data - Tripark Farms Limited (Oruru)</t>
  </si>
  <si>
    <t>REG.202373.01</t>
  </si>
  <si>
    <t>FDE 402 Nitrogen fertiliser use at Mangonui</t>
  </si>
  <si>
    <t>ACT.176688</t>
  </si>
  <si>
    <t>FDE 402 - Annual supply data - Oruaiti Farms Limited (Mangonui)</t>
  </si>
  <si>
    <t>REG.202376.01</t>
  </si>
  <si>
    <t>FDE 1708 Nitrogen fertiliser use at Waipu</t>
  </si>
  <si>
    <t>ACT.176456</t>
  </si>
  <si>
    <t>FDE 1708 - Annual supply data - Stevens &amp; Bell (Waipu)</t>
  </si>
  <si>
    <t>REG.202378.01</t>
  </si>
  <si>
    <t>FDE 550 Nitrogen fertiliser use at Okaihau</t>
  </si>
  <si>
    <t>ACT.176362</t>
  </si>
  <si>
    <t>FDE 550 - Annual supply data - Waitangi Signal Road Limited (Okaihau)</t>
  </si>
  <si>
    <t>REG.202379.01</t>
  </si>
  <si>
    <t>FDE 8259 Nitrogen fertiliser use at Waihue</t>
  </si>
  <si>
    <t>ACT.176452</t>
  </si>
  <si>
    <t>FDE 8259 - Annual supply data - Munn (Waihue)</t>
  </si>
  <si>
    <t>REG.202380.01</t>
  </si>
  <si>
    <t>FDE 3862 Nitrogen fertiliser use at Maungatapere</t>
  </si>
  <si>
    <t>ACT.176451</t>
  </si>
  <si>
    <t>FDE 3862 - Annual supply data - Puketaratara Farms Limited (Maungatapere)</t>
  </si>
  <si>
    <t>REG.202381.01</t>
  </si>
  <si>
    <t>FDE 730 Nitrogen fertiliser use at Waimamaku</t>
  </si>
  <si>
    <t>ACT.176449</t>
  </si>
  <si>
    <t>FDE 730 - Annual supply data - Hook (Waimamaku)</t>
  </si>
  <si>
    <t>REG.202382.01</t>
  </si>
  <si>
    <t>FDE 912 Nitrogen fertiliser use at Oromahoe</t>
  </si>
  <si>
    <t>ACT.176446</t>
  </si>
  <si>
    <t>FDE 912 - Annual supply data - Simpson (Oromahoe)</t>
  </si>
  <si>
    <t>ACT.176698</t>
  </si>
  <si>
    <t>REG.202387.01</t>
  </si>
  <si>
    <t>FDE 3110 Nitrogen fertiliser use at Matarau</t>
  </si>
  <si>
    <t>ACT.176437</t>
  </si>
  <si>
    <t>FDE 3110 - Annual supply data - Martin (Matarau)</t>
  </si>
  <si>
    <t>REG.202389.01</t>
  </si>
  <si>
    <t>FDE 7461 Nitrogen fertiliser use at Towai</t>
  </si>
  <si>
    <t>ACT.176435</t>
  </si>
  <si>
    <t>FDE 7461 - Annual supply data - DRT &amp; SM Pinny Partnership (Towai)</t>
  </si>
  <si>
    <t>REG.202392.01</t>
  </si>
  <si>
    <t>FDE 508 Nitrogen fertiliser use at Okaihau</t>
  </si>
  <si>
    <t>ACT.176432</t>
  </si>
  <si>
    <t>FDE 508 - Annual supply data - Matterhorn Farm Limited (Okaihau)</t>
  </si>
  <si>
    <t>REG.202394.01</t>
  </si>
  <si>
    <t>FDE 597 Nitrogen fertiliser use at Broadwood</t>
  </si>
  <si>
    <t>ACT.176427</t>
  </si>
  <si>
    <t>FDE 597 - Annual supply data - Neah Limited (Broadwood)</t>
  </si>
  <si>
    <t>REG.202395.01</t>
  </si>
  <si>
    <t>FDE 359 Nitrogen fertiliser use at Diggers Valley</t>
  </si>
  <si>
    <t>ACT.176426</t>
  </si>
  <si>
    <t>FDE 359 - Annual supply data - Travers (Diggers Valley)</t>
  </si>
  <si>
    <t>ACT.171400</t>
  </si>
  <si>
    <t>REG.202403.01</t>
  </si>
  <si>
    <t>FDE 899 Nitrogen fertiliser use at Ohaewai</t>
  </si>
  <si>
    <t>ACT.176425</t>
  </si>
  <si>
    <t>FDE 899 - Annual supply data - Robertson Farms Limited (Ohaewai)</t>
  </si>
  <si>
    <t>ACT.176351</t>
  </si>
  <si>
    <t>ACT.176423</t>
  </si>
  <si>
    <t>REG.202406.01</t>
  </si>
  <si>
    <t>FDE 7432 Nitrogen fertiliser use at Hukerenui</t>
  </si>
  <si>
    <t>ACT.176422</t>
  </si>
  <si>
    <t>FDE 7432 - Annual site visit - MicNat Farms Limited (Hukerenui)</t>
  </si>
  <si>
    <t>REG.202407.01</t>
  </si>
  <si>
    <t>FDE 3437 Nitrogen fertiliser use at Titoki</t>
  </si>
  <si>
    <t>ACT.176421</t>
  </si>
  <si>
    <t>FDE 3437 - Annual supply data - Kirkman Chambers Family Trust &amp; Kirkman &amp; Chambers (Titoki)</t>
  </si>
  <si>
    <t>REG.202409.01</t>
  </si>
  <si>
    <t>FDE 91 Nitrogen fertiliser use at Awanui</t>
  </si>
  <si>
    <t>ACT.176411</t>
  </si>
  <si>
    <t>FDE 91 - Annual supply data - MacDonald (Awanui)</t>
  </si>
  <si>
    <t>REG.202411.01</t>
  </si>
  <si>
    <t>FDE 7509 Nitrogen fertiliser use at Maromaku</t>
  </si>
  <si>
    <t>ACT.176418</t>
  </si>
  <si>
    <t>FDE 7509 - Annual supply data - Kehoe (Maromaku)</t>
  </si>
  <si>
    <t>REG.202414.01</t>
  </si>
  <si>
    <t>FDE 1024 Nitrogen fertiliser use at Kaiwaka</t>
  </si>
  <si>
    <t>ACT.176414</t>
  </si>
  <si>
    <t>FDE 1024 - Annual supply data - McClean (Kaiwaka)</t>
  </si>
  <si>
    <t>ACT.176416</t>
  </si>
  <si>
    <t>REG.202416.01</t>
  </si>
  <si>
    <t>FDE 7176 Nitrogen fertiliser use at Marua</t>
  </si>
  <si>
    <t>ACT.178853</t>
  </si>
  <si>
    <t>FDE 7176 - Annual supply data - The Kevin &amp; Barbara Brown Family Trust &amp; Others (Marua)</t>
  </si>
  <si>
    <t>REG.202417.01</t>
  </si>
  <si>
    <t>FDE 738 Nitrogen fertiliser use at Waiotemarama</t>
  </si>
  <si>
    <t>ACT.176412</t>
  </si>
  <si>
    <t>FDE 738 - Annual supply data - Parlane (Waiotemarama)</t>
  </si>
  <si>
    <t>REG.202419.01</t>
  </si>
  <si>
    <t>FDE 2141 Nitrogen fertiliser use at Whareora</t>
  </si>
  <si>
    <t>ACT.176318</t>
  </si>
  <si>
    <t>FDE 2141 - Annual supply data - Lornie Enterprises Limited (Whareora)</t>
  </si>
  <si>
    <t>REG.202420.01</t>
  </si>
  <si>
    <t>FDE 7419 Nitrogen fertiliser use at Towai</t>
  </si>
  <si>
    <t>ACT.178847</t>
  </si>
  <si>
    <t>FDE 7419 - Annual supply data - Wallace (Towai)</t>
  </si>
  <si>
    <t>REG.202422.01</t>
  </si>
  <si>
    <t>FDE 7532 at 414 Towai Road, Maromaku</t>
  </si>
  <si>
    <t>ACT.178848</t>
  </si>
  <si>
    <t>REG.202424.01</t>
  </si>
  <si>
    <t>FDE 4470 Nitrogen fertiliser use at Ruawai</t>
  </si>
  <si>
    <t>ACT.176445</t>
  </si>
  <si>
    <t>FDE 4470 - Annual supply data - Preston Farms Partnership Ltd (Ruawai)</t>
  </si>
  <si>
    <t>ACT.171602</t>
  </si>
  <si>
    <t>REG.202429.01</t>
  </si>
  <si>
    <t>FDE 8383 Nitrogen fertiliser use at Aranga</t>
  </si>
  <si>
    <t>ACT.176443</t>
  </si>
  <si>
    <t>FDE 8383 - Annual supply data - Newlove Landholdings Limited (Aranga)</t>
  </si>
  <si>
    <t>REG.202440.01</t>
  </si>
  <si>
    <t>FDE 7190 Nitrogen fertiliser use at Whananaki</t>
  </si>
  <si>
    <t>ACT.176440</t>
  </si>
  <si>
    <t>FDE 7190 - Annual supply data - MTH Trust (Whananaki)</t>
  </si>
  <si>
    <t>REG.202447.01</t>
  </si>
  <si>
    <t>FDE 202 Nitrogen fertiliser use at Awanui</t>
  </si>
  <si>
    <t>ACT.176441</t>
  </si>
  <si>
    <t>FDE 202 - Annual supply data - Kaitaia Dairies Ltd (Awanui)</t>
  </si>
  <si>
    <t>REG.202449.01</t>
  </si>
  <si>
    <t>FDE 812 Nitrogen fertiliser use at Kaikohe</t>
  </si>
  <si>
    <t>ACT.176280</t>
  </si>
  <si>
    <t>FDE 812 - Annual supply data - Ngamaia Rua Lands Limited (Kaikohe)</t>
  </si>
  <si>
    <t>REG.202453.01</t>
  </si>
  <si>
    <t>FDE 1423 Nitrogen fertiliser use at Ararua</t>
  </si>
  <si>
    <t>ACT.176342</t>
  </si>
  <si>
    <t>FDE 1423 - Annual supply data - Houghton (Ararua)</t>
  </si>
  <si>
    <t>REG.202454.01</t>
  </si>
  <si>
    <t>FDE 5724 Nitrogen fertiliser use at Kaiwaka</t>
  </si>
  <si>
    <t>ACT.176298</t>
  </si>
  <si>
    <t>FDE 5724 - Annual supply data - Windmill Products Limited (Kaiwaka)</t>
  </si>
  <si>
    <t>ACT.176276</t>
  </si>
  <si>
    <t>REG.202456.01</t>
  </si>
  <si>
    <t>FDE 1621 Nitrogen fertiliser use at Waipu</t>
  </si>
  <si>
    <t>ACT.176278</t>
  </si>
  <si>
    <t>FDE 1621 - Annual supply data - GJ &amp; AL Worthy (Waipu)</t>
  </si>
  <si>
    <t>ACT.171089</t>
  </si>
  <si>
    <t>REG.202458.01</t>
  </si>
  <si>
    <t>FDE 290 Nitrogen fertiliser use at Mangonui</t>
  </si>
  <si>
    <t>ACT.178860</t>
  </si>
  <si>
    <t>FDE 290 - Annual supply data - Walden Land Co Limited (Mangonui)</t>
  </si>
  <si>
    <t>REG.202460.01</t>
  </si>
  <si>
    <t>FDE 2756 Nitrogen fertiliser use at Mata</t>
  </si>
  <si>
    <t>ACT.171500</t>
  </si>
  <si>
    <t>FDE 2756 - Annual supply data - Sloane (Mata)</t>
  </si>
  <si>
    <t>ACT.171459</t>
  </si>
  <si>
    <t>ACT.171088</t>
  </si>
  <si>
    <t>ACT.171113</t>
  </si>
  <si>
    <t>REG.202467.01</t>
  </si>
  <si>
    <t>FDE 2222 Nitrogen fertiliser use at Ngunguru</t>
  </si>
  <si>
    <t>ACT.171117</t>
  </si>
  <si>
    <t>FDE 2222 - Annual supply data - Long (Ngunguru)</t>
  </si>
  <si>
    <t>ACT.171136</t>
  </si>
  <si>
    <t>ACT.171141</t>
  </si>
  <si>
    <t>REG.202473.01</t>
  </si>
  <si>
    <t>FDE 3402 Nitrogen fertiliser use at Whangarei</t>
  </si>
  <si>
    <t>ACT.171386</t>
  </si>
  <si>
    <t>FDE 3402 - Annual supply data - Morris Farms (Whangarei)</t>
  </si>
  <si>
    <t>REG.202477.01</t>
  </si>
  <si>
    <t>FDE 7093 Nitrogen fertiliser use at Riponui</t>
  </si>
  <si>
    <t>ACT.171237</t>
  </si>
  <si>
    <t>FDE 7093 - Annual supply data - Ridgley (Riponui)</t>
  </si>
  <si>
    <t>REG.202479.01</t>
  </si>
  <si>
    <t>FDE 2734 Nitrogen fertiliser use at Mata</t>
  </si>
  <si>
    <t>ACT.179051</t>
  </si>
  <si>
    <t>FDE 2734 - Annual supply data - Pear Tree Farm 2015 (Mata)</t>
  </si>
  <si>
    <t>REG.202480.01</t>
  </si>
  <si>
    <t>FDE 847 Nitrogen fertiliser use at Awarua</t>
  </si>
  <si>
    <t>ACT.171265</t>
  </si>
  <si>
    <t>FDE 847 - Annual supply data - J A Forrest Limited (Awarua)</t>
  </si>
  <si>
    <t>REG.202481.01</t>
  </si>
  <si>
    <t>FDE 3011 Nitrogen fertiliser use at Kara</t>
  </si>
  <si>
    <t>ACT.171307</t>
  </si>
  <si>
    <t>FDE 3011 - Annual supply data -SOS Co Limited (Kara)</t>
  </si>
  <si>
    <t>REG.202483.01</t>
  </si>
  <si>
    <t>FDE 7334 Nitrogen fertiliser use at Otonga</t>
  </si>
  <si>
    <t>ACT.179053</t>
  </si>
  <si>
    <t>FDE 7334 - Annual supply data - Tubbs Farms 2021 (Otonga)</t>
  </si>
  <si>
    <t>ACT.171403</t>
  </si>
  <si>
    <t>REG.202490.01</t>
  </si>
  <si>
    <t>FDE 139 Nitrogen fertiliser use at Kaitaia</t>
  </si>
  <si>
    <t>ACT.176277</t>
  </si>
  <si>
    <t>FDE 139 - Annual supply data - Faraway Limited (Kaitaia)</t>
  </si>
  <si>
    <t>ACT.171515</t>
  </si>
  <si>
    <t>REG.202494.01</t>
  </si>
  <si>
    <t>FDE 4438 Nitrogen fertiliser use at Rehia</t>
  </si>
  <si>
    <t>ACT.171567</t>
  </si>
  <si>
    <t>FDE 4438 - Annual supply data - Inishbulfin Farm Limited (Rehia)</t>
  </si>
  <si>
    <t>REG.202498.01</t>
  </si>
  <si>
    <t>FDE 948 Nitrogen fertiliser use at Moerewa</t>
  </si>
  <si>
    <t>ACT.176273</t>
  </si>
  <si>
    <t>FDE 948 - Annual supply data - Morrison (Moerewa)</t>
  </si>
  <si>
    <t>ACT.172023</t>
  </si>
  <si>
    <t>REG.202513.01</t>
  </si>
  <si>
    <t>FDE 8810 Nitrogen fertiliser use at Te Kopuru</t>
  </si>
  <si>
    <t>ACT.172027</t>
  </si>
  <si>
    <t>FDE 8810 - Annual supply data - Sail Point Farms Limited (Te Kopuru)</t>
  </si>
  <si>
    <t>REG.202514.01</t>
  </si>
  <si>
    <t>FDE 147 Nitrogen fertiliser use at Pukepoto</t>
  </si>
  <si>
    <t>ACT.172034</t>
  </si>
  <si>
    <t>FDE 147 - Annual supply data - Faraway Limited (Pukepoto)</t>
  </si>
  <si>
    <t>ACT.179055</t>
  </si>
  <si>
    <t>REG.202536.01</t>
  </si>
  <si>
    <t>FDE 1435 Nitrogen fertiliser use at Matakohe</t>
  </si>
  <si>
    <t>ACT.179056</t>
  </si>
  <si>
    <t>FDE 1435 - Annual supply data - Vendt and Shaw Family Trust and others (Matakohe) | Other Party Acti</t>
  </si>
  <si>
    <t>REG.800607.01.01</t>
  </si>
  <si>
    <t>FDE 4124 Discharge farm dairy effluent at Matakohe</t>
  </si>
  <si>
    <t>ACT.177533</t>
  </si>
  <si>
    <t>FDE 4124 - Annual site visit - A J Services Ltd (Matakohe)</t>
  </si>
  <si>
    <r>
      <rPr>
        <sz val="9.9499999999999993"/>
        <color theme="1"/>
        <rFont val="Calibri"/>
      </rPr>
      <t xml:space="preserve"> 
</t>
    </r>
    <r>
      <rPr>
        <sz val="10"/>
        <color rgb="FF000000"/>
        <rFont val="Arial"/>
      </rPr>
      <t>Ponds were full, no contingency storage. Followed up with Auth Holder.</t>
    </r>
    <r>
      <rPr>
        <sz val="9.9499999999999993"/>
        <color theme="1"/>
        <rFont val="Calibri"/>
      </rPr>
      <t xml:space="preserve">
 </t>
    </r>
  </si>
  <si>
    <t>REG.800651.01.01</t>
  </si>
  <si>
    <t>FDE 4323 Discharge farm dairy effluent at Ruawai</t>
  </si>
  <si>
    <t>ACT.174218</t>
  </si>
  <si>
    <t>FDE 4323 - Annual site visit - Oud A &amp; S J (Ruawai)</t>
  </si>
  <si>
    <r>
      <rPr>
        <sz val="9.9499999999999993"/>
        <color theme="1"/>
        <rFont val="Calibri"/>
      </rPr>
      <t xml:space="preserve"> 
</t>
    </r>
    <r>
      <rPr>
        <sz val="10"/>
        <color rgb="FF000000"/>
        <rFont val="Arial"/>
      </rPr>
      <t>Wastewater was leaking from the pond. Followed up with authorisation holder.</t>
    </r>
    <r>
      <rPr>
        <sz val="9.9499999999999993"/>
        <color theme="1"/>
        <rFont val="Calibri"/>
      </rPr>
      <t xml:space="preserve">
 </t>
    </r>
  </si>
  <si>
    <t>REG.800665.01.01</t>
  </si>
  <si>
    <t>FDE 4426 Discharge farm dairy effluent at Ruawai</t>
  </si>
  <si>
    <t>ACT.174217</t>
  </si>
  <si>
    <t>FDE 4426 - Annual site Visit - The Mark &amp; Kylie Stanaway Family Trust (Ruawai)</t>
  </si>
  <si>
    <r>
      <rPr>
        <sz val="9.9499999999999993"/>
        <color theme="1"/>
        <rFont val="Calibri"/>
      </rPr>
      <t xml:space="preserve"> 
</t>
    </r>
    <r>
      <rPr>
        <sz val="10"/>
        <color rgb="FF000000"/>
        <rFont val="Arial"/>
      </rPr>
      <t>Pond full, no contingency storage. Following up with Authorisation Holder.</t>
    </r>
    <r>
      <rPr>
        <sz val="9.9499999999999993"/>
        <color theme="1"/>
        <rFont val="Calibri"/>
      </rPr>
      <t xml:space="preserve">
 </t>
    </r>
  </si>
  <si>
    <t>REG.800748.01.01</t>
  </si>
  <si>
    <t>FDE 7169 discharge farm dairy effluent at Marua</t>
  </si>
  <si>
    <t>ACT.175172</t>
  </si>
  <si>
    <t>FDE 7169 - Annual site visit - McInnes N A (Marua)</t>
  </si>
  <si>
    <r>
      <rPr>
        <sz val="9.9499999999999993"/>
        <color theme="1"/>
        <rFont val="Calibri"/>
      </rPr>
      <t xml:space="preserve"> 
</t>
    </r>
    <r>
      <rPr>
        <sz val="10"/>
        <color rgb="FF000000"/>
        <rFont val="Arial"/>
      </rPr>
      <t>Broken pipework after the stormwater diversion fitting. Following up with CH.</t>
    </r>
    <r>
      <rPr>
        <sz val="9.9499999999999993"/>
        <color theme="1"/>
        <rFont val="Calibri"/>
      </rPr>
      <t xml:space="preserve">
 </t>
    </r>
  </si>
  <si>
    <t>REG.800970.01.01</t>
  </si>
  <si>
    <t>FDE 8517 Discharge farm dairy effluent at Awakino Point</t>
  </si>
  <si>
    <t>ACT.173980</t>
  </si>
  <si>
    <t>FDE 8517 - Annual site visit - Kaitaringa Farms Ltd (Awakino Point)</t>
  </si>
  <si>
    <r>
      <rPr>
        <sz val="9.9499999999999993"/>
        <color theme="1"/>
        <rFont val="Calibri"/>
      </rPr>
      <t xml:space="preserve"> 
</t>
    </r>
    <r>
      <rPr>
        <sz val="10"/>
        <color rgb="FF000000"/>
        <rFont val="Arial"/>
      </rPr>
      <t>The irrigation hose had disconnected, wastewater discharged overland to water. Followed up with Authorisation Holder.</t>
    </r>
    <r>
      <rPr>
        <sz val="9.9499999999999993"/>
        <color theme="1"/>
        <rFont val="Calibri"/>
      </rPr>
      <t xml:space="preserve">
 </t>
    </r>
  </si>
  <si>
    <t>REG.800980.01.01</t>
  </si>
  <si>
    <t>FDE 8563 Discharge farm dairy effluent at Tangiteroria</t>
  </si>
  <si>
    <t>ACT.173910</t>
  </si>
  <si>
    <t>FDE 8563 - Annual site visit - GD Scott Family Trust (Tangiteroria)</t>
  </si>
  <si>
    <r>
      <rPr>
        <sz val="9.9499999999999993"/>
        <color theme="1"/>
        <rFont val="Calibri"/>
      </rPr>
      <t xml:space="preserve"> 
</t>
    </r>
    <r>
      <rPr>
        <sz val="10"/>
        <color rgb="FF000000"/>
        <rFont val="Arial"/>
      </rPr>
      <t>Discharge from irrigator to water. Enforcement action taken. Followed up with Authorisation holder.</t>
    </r>
    <r>
      <rPr>
        <sz val="9.9499999999999993"/>
        <color theme="1"/>
        <rFont val="Calibri"/>
      </rPr>
      <t xml:space="preserve">
 </t>
    </r>
  </si>
  <si>
    <t>REG.801008.01.01</t>
  </si>
  <si>
    <t>FDE 8635 discharge farm dairy effluent at Okahu</t>
  </si>
  <si>
    <t>ACT.174726</t>
  </si>
  <si>
    <t>FDE 8635 - Annual site visit - Mathews E A &amp; C A (Okahu)</t>
  </si>
  <si>
    <r>
      <rPr>
        <sz val="9.9499999999999993"/>
        <color theme="1"/>
        <rFont val="Calibri"/>
      </rPr>
      <t xml:space="preserve"> 
</t>
    </r>
    <r>
      <rPr>
        <sz val="10"/>
        <color rgb="FF000000"/>
        <rFont val="Arial"/>
      </rPr>
      <t>No contingency storage. Followed up with authorisation holder.</t>
    </r>
    <r>
      <rPr>
        <sz val="9.9499999999999993"/>
        <color theme="1"/>
        <rFont val="Calibri"/>
      </rPr>
      <t xml:space="preserve">
 </t>
    </r>
  </si>
  <si>
    <t>REG.801068.01.01</t>
  </si>
  <si>
    <t>FDE 8815 discharge farm dairy effluent at Tikinui</t>
  </si>
  <si>
    <t>ACT.178906</t>
  </si>
  <si>
    <t>FDE 8815 - Annual site visit - Barfoote B S &amp; E T (Tikinui)</t>
  </si>
  <si>
    <r>
      <rPr>
        <sz val="9.9499999999999993"/>
        <color theme="1"/>
        <rFont val="Calibri"/>
      </rPr>
      <t xml:space="preserve"> 
</t>
    </r>
    <r>
      <rPr>
        <sz val="10"/>
        <color rgb="FF000000"/>
        <rFont val="Arial"/>
      </rPr>
      <t>Feedpad pond was full, no contingency storage. Follow up with CH.</t>
    </r>
    <r>
      <rPr>
        <sz val="9.9499999999999993"/>
        <color theme="1"/>
        <rFont val="Calibri"/>
      </rPr>
      <t xml:space="preserve">
 </t>
    </r>
  </si>
  <si>
    <t>NRC Consent Monitoring April 2026</t>
  </si>
  <si>
    <t>ACT.177663</t>
  </si>
  <si>
    <t>STW - Annual site visit sediment - Whangarei District Council (Marsden point)</t>
  </si>
  <si>
    <t>REG.001047.02</t>
  </si>
  <si>
    <t>Puketona Business Park (Partnership), Abercrombie A F and A P</t>
  </si>
  <si>
    <t>ACT.175353</t>
  </si>
  <si>
    <t>DIL - Annual administration - Puketona Business Park (Puketona)</t>
  </si>
  <si>
    <t>ACT.182661</t>
  </si>
  <si>
    <t>ACT.183031</t>
  </si>
  <si>
    <t>ACT.183121</t>
  </si>
  <si>
    <t>WWTP - Quarterly supply data - Kaipara District Council (Maungaturoto)</t>
  </si>
  <si>
    <t>REG.001695.01</t>
  </si>
  <si>
    <t>AJC Investment Holdings Limited - Russell campground/public water supply</t>
  </si>
  <si>
    <t>ACT.181365</t>
  </si>
  <si>
    <t>WAT - Site visit - AJC Investment Holdings Limited (Russell)</t>
  </si>
  <si>
    <t>REG.001832.01</t>
  </si>
  <si>
    <t>Te Kāhui Kaitiaki Rangatiratanga o Te Aupōuri Limited</t>
  </si>
  <si>
    <t>ACT.178914</t>
  </si>
  <si>
    <t>WAT - WUR Annual supply data - Te Kāhui Kaitiaki Rangatiratanga o Te Aupōuri Limited (Te Kao)</t>
  </si>
  <si>
    <r>
      <rPr>
        <sz val="9.9499999999999993"/>
        <color theme="1"/>
        <rFont val="Calibri"/>
        <family val="2"/>
      </rPr>
      <t xml:space="preserve"> 
</t>
    </r>
    <r>
      <rPr>
        <sz val="10"/>
        <color rgb="FF000000"/>
        <rFont val="Arial"/>
        <family val="2"/>
      </rPr>
      <t>Data not submitted for the period.
Consent holder is aware/has been reminded of the terms of the consent.</t>
    </r>
    <r>
      <rPr>
        <sz val="9.9499999999999993"/>
        <color theme="1"/>
        <rFont val="Calibri"/>
        <family val="2"/>
      </rPr>
      <t xml:space="preserve">
 </t>
    </r>
  </si>
  <si>
    <t>REG.001978.01</t>
  </si>
  <si>
    <t>Euo 71 Moir Incorporated</t>
  </si>
  <si>
    <t>ACT.176668</t>
  </si>
  <si>
    <t>WAT - Annual supply data WUR - Euo 71 Moir Inc (Mangawhai)</t>
  </si>
  <si>
    <t>ACT.178065</t>
  </si>
  <si>
    <t>DIW - Annual administration - Far North District Council (Rawene)</t>
  </si>
  <si>
    <r>
      <rPr>
        <sz val="9.9499999999999993"/>
        <color theme="1"/>
        <rFont val="Calibri"/>
        <family val="2"/>
      </rPr>
      <t xml:space="preserve"> 
</t>
    </r>
    <r>
      <rPr>
        <sz val="10"/>
        <color rgb="FF000000"/>
        <rFont val="Arial"/>
        <family val="2"/>
      </rPr>
      <t>Consent has been exercised; however, records have not been supplied. Awaiting requested data. </t>
    </r>
    <r>
      <rPr>
        <sz val="9.9499999999999993"/>
        <color theme="1"/>
        <rFont val="Calibri"/>
        <family val="2"/>
      </rPr>
      <t xml:space="preserve">
 </t>
    </r>
  </si>
  <si>
    <t>ACT.184183</t>
  </si>
  <si>
    <t>WWTP - Supply data - Far North District Council (Kaikohe)</t>
  </si>
  <si>
    <t>ACT.184201</t>
  </si>
  <si>
    <r>
      <rPr>
        <sz val="9.9499999999999993"/>
        <color theme="1"/>
        <rFont val="Calibri"/>
        <family val="2"/>
      </rPr>
      <t xml:space="preserve"> 
</t>
    </r>
    <r>
      <rPr>
        <sz val="10"/>
        <color rgb="FF000000"/>
        <rFont val="Arial"/>
        <family val="2"/>
      </rPr>
      <t>Two samples not undertaken at least two weeks apart during the months between November and April and assess for all parameters. </t>
    </r>
    <r>
      <rPr>
        <sz val="9.9499999999999993"/>
        <color theme="1"/>
        <rFont val="Calibri"/>
        <family val="2"/>
      </rPr>
      <t xml:space="preserve">
</t>
    </r>
    <r>
      <rPr>
        <sz val="10"/>
        <color rgb="FF000000"/>
        <rFont val="Arial"/>
        <family val="2"/>
      </rPr>
      <t>20 triplicate samples not undertaken during February-March.</t>
    </r>
    <r>
      <rPr>
        <sz val="9.9499999999999993"/>
        <color theme="1"/>
        <rFont val="Calibri"/>
        <family val="2"/>
      </rPr>
      <t xml:space="preserve">
</t>
    </r>
    <r>
      <rPr>
        <sz val="10"/>
        <color rgb="FF000000"/>
        <rFont val="Arial"/>
        <family val="2"/>
      </rPr>
      <t>Meter readings submitted as part of the monthly data are currently incorrect. Rainfall data and 30 day rolling average not recorded. Assessment of 'dry weather discharge' not included. </t>
    </r>
    <r>
      <rPr>
        <sz val="9.9499999999999993"/>
        <color theme="1"/>
        <rFont val="Calibri"/>
        <family val="2"/>
      </rPr>
      <t xml:space="preserve">
</t>
    </r>
    <r>
      <rPr>
        <sz val="10"/>
        <color rgb="FF000000"/>
        <rFont val="Arial"/>
        <family val="2"/>
      </rPr>
      <t>Enforcement action to be undertaken. </t>
    </r>
    <r>
      <rPr>
        <sz val="9.9499999999999993"/>
        <color theme="1"/>
        <rFont val="Calibri"/>
        <family val="2"/>
      </rPr>
      <t xml:space="preserve">
 </t>
    </r>
  </si>
  <si>
    <t>REG.002448.01</t>
  </si>
  <si>
    <t>Okaihau Golf Club Incorporated</t>
  </si>
  <si>
    <t>ACT.176864</t>
  </si>
  <si>
    <t>WAT - Annual supply data WUR - Okaihau Golf Club Inc (Okaihau)</t>
  </si>
  <si>
    <t>REG.002478.01</t>
  </si>
  <si>
    <t>Far North District Council - Kawakawa town water supply</t>
  </si>
  <si>
    <t>ACT.182437</t>
  </si>
  <si>
    <t>WAT - Low Flows - FNDC Tirohanga Road Kawakawa</t>
  </si>
  <si>
    <t>REG.002483.01</t>
  </si>
  <si>
    <t>Kainga Ora - Homes and Communities</t>
  </si>
  <si>
    <t>ACT.175564</t>
  </si>
  <si>
    <t>DIL - Annual supply data - Kainga Ora (Pipiwai)</t>
  </si>
  <si>
    <t>REG.002538.01</t>
  </si>
  <si>
    <t>Te Runanga o Whaingaroa</t>
  </si>
  <si>
    <t>ACT.180461</t>
  </si>
  <si>
    <t>DIL - 6 monthly supply data - Te Runanga o Whaingaroa (Whangaroa)</t>
  </si>
  <si>
    <r>
      <rPr>
        <sz val="9.9499999999999993"/>
        <color theme="1"/>
        <rFont val="Calibri"/>
        <family val="2"/>
      </rPr>
      <t xml:space="preserve"> 
</t>
    </r>
    <r>
      <rPr>
        <sz val="10"/>
        <color rgb="FF000000"/>
        <rFont val="Arial"/>
        <family val="2"/>
      </rPr>
      <t>Self-monitoring data not received within required timeframe. Awaiting requested data.</t>
    </r>
    <r>
      <rPr>
        <sz val="9.9499999999999993"/>
        <color theme="1"/>
        <rFont val="Calibri"/>
        <family val="2"/>
      </rPr>
      <t xml:space="preserve">
 </t>
    </r>
  </si>
  <si>
    <t>ACT.182297</t>
  </si>
  <si>
    <t>ACT.183162</t>
  </si>
  <si>
    <r>
      <rPr>
        <sz val="9.9499999999999993"/>
        <color theme="1"/>
        <rFont val="Calibri"/>
        <family val="2"/>
      </rPr>
      <t xml:space="preserve"> 
</t>
    </r>
    <r>
      <rPr>
        <sz val="10"/>
        <color rgb="FF000000"/>
        <rFont val="Arial"/>
        <family val="2"/>
      </rPr>
      <t>Consent Holder notified that they missed their scheduled March sampling round. Explanation was provided. No further action required.  </t>
    </r>
    <r>
      <rPr>
        <sz val="9.9499999999999993"/>
        <color theme="1"/>
        <rFont val="Calibri"/>
        <family val="2"/>
      </rPr>
      <t xml:space="preserve">
 </t>
    </r>
  </si>
  <si>
    <t>ACT.175784</t>
  </si>
  <si>
    <t>WAT - Annual site visit - NNP Limited (Ahipara)</t>
  </si>
  <si>
    <t>ACT.183516</t>
  </si>
  <si>
    <t>ACT.183518</t>
  </si>
  <si>
    <r>
      <rPr>
        <sz val="9.9499999999999993"/>
        <color theme="1"/>
        <rFont val="Calibri"/>
        <family val="2"/>
      </rPr>
      <t xml:space="preserve"> 
</t>
    </r>
    <r>
      <rPr>
        <sz val="10"/>
        <color rgb="FF000000"/>
        <rFont val="Arial"/>
        <family val="2"/>
      </rPr>
      <t>The quantity of treated wastewater discharged exceeds limits on several occasions during March. Exceedances attributed to rainfall. Following up with Consent Holder. </t>
    </r>
    <r>
      <rPr>
        <sz val="9.9499999999999993"/>
        <color theme="1"/>
        <rFont val="Calibri"/>
        <family val="2"/>
      </rPr>
      <t xml:space="preserve">
 </t>
    </r>
  </si>
  <si>
    <t>ACT.183700</t>
  </si>
  <si>
    <t>WWTP - Supply data SMP - Far North District Council (Kohukohu)</t>
  </si>
  <si>
    <r>
      <rPr>
        <sz val="9.9499999999999993"/>
        <color theme="1"/>
        <rFont val="Calibri"/>
        <family val="2"/>
      </rPr>
      <t xml:space="preserve"> 
</t>
    </r>
    <r>
      <rPr>
        <sz val="10"/>
        <color rgb="FF000000"/>
        <rFont val="Arial"/>
        <family val="2"/>
      </rPr>
      <t>Site Management Plan and Septage Management Plan final version is overdue. Abatement notice to be issued. </t>
    </r>
    <r>
      <rPr>
        <sz val="9.9499999999999993"/>
        <color theme="1"/>
        <rFont val="Calibri"/>
        <family val="2"/>
      </rPr>
      <t xml:space="preserve">
 </t>
    </r>
  </si>
  <si>
    <t>ACT.181736</t>
  </si>
  <si>
    <t>REG.004046.03</t>
  </si>
  <si>
    <t>Far North District Council - Kaikohe &amp; Ngawha Springs</t>
  </si>
  <si>
    <t>ACT.168283</t>
  </si>
  <si>
    <t>WAT - Water meter verification - FNDC (Kaikohe)</t>
  </si>
  <si>
    <t>REG.004191.01</t>
  </si>
  <si>
    <t>Hikurangi Golf Club Incorporated</t>
  </si>
  <si>
    <t>ACT.181008</t>
  </si>
  <si>
    <t>WAT - Annual supply data WUR - Hikurangi Golf Club Inc (Marua)</t>
  </si>
  <si>
    <r>
      <rPr>
        <sz val="9.9499999999999993"/>
        <color theme="1"/>
        <rFont val="Calibri"/>
        <family val="2"/>
      </rPr>
      <t xml:space="preserve"> 
</t>
    </r>
    <r>
      <rPr>
        <sz val="10"/>
        <color rgb="FF000000"/>
        <rFont val="Arial"/>
        <family val="2"/>
      </rPr>
      <t>Not all of the required data has been submitted.
Consent holder is aware/has been reminded of the terms of the consent.
 </t>
    </r>
    <r>
      <rPr>
        <sz val="9.9499999999999993"/>
        <color theme="1"/>
        <rFont val="Calibri"/>
        <family val="2"/>
      </rPr>
      <t xml:space="preserve">
 </t>
    </r>
  </si>
  <si>
    <t>ACT.182782</t>
  </si>
  <si>
    <t>ACT.183337</t>
  </si>
  <si>
    <t>REG.004318.01</t>
  </si>
  <si>
    <t>Kauri Coast Holiday Park Limited</t>
  </si>
  <si>
    <t>ACT.175579</t>
  </si>
  <si>
    <t>DIL - Annual site visit - Kauri Coast Holiday Park Ltd (Kaihu)</t>
  </si>
  <si>
    <r>
      <rPr>
        <sz val="9.9499999999999993"/>
        <color theme="1"/>
        <rFont val="Calibri"/>
        <family val="2"/>
      </rPr>
      <t xml:space="preserve"> 
</t>
    </r>
    <r>
      <rPr>
        <sz val="10"/>
        <color rgb="FF000000"/>
        <rFont val="Arial"/>
        <family val="2"/>
      </rPr>
      <t>Low risk non-compliance with consent condition. Wastewater signage not installed. Followed up with consent holder.</t>
    </r>
    <r>
      <rPr>
        <sz val="9.9499999999999993"/>
        <color theme="1"/>
        <rFont val="Calibri"/>
        <family val="2"/>
      </rPr>
      <t xml:space="preserve">
 </t>
    </r>
  </si>
  <si>
    <t>ACT.182807</t>
  </si>
  <si>
    <t>ACT.183324</t>
  </si>
  <si>
    <t>ACT.182981</t>
  </si>
  <si>
    <t>ACT.183596</t>
  </si>
  <si>
    <t>ACT.182982</t>
  </si>
  <si>
    <t>ACT.183597</t>
  </si>
  <si>
    <t>ACT.182983</t>
  </si>
  <si>
    <t>ACT.183598</t>
  </si>
  <si>
    <t>ACT.182984</t>
  </si>
  <si>
    <t>ACT.183599</t>
  </si>
  <si>
    <t>REG.004742.01</t>
  </si>
  <si>
    <t>Carr I R</t>
  </si>
  <si>
    <t>ACT.177518</t>
  </si>
  <si>
    <t>DIL - Annual administration - Carr I R (Motukiore)</t>
  </si>
  <si>
    <t>REG.004756.01</t>
  </si>
  <si>
    <t>Pouto Papakainga Trust</t>
  </si>
  <si>
    <t>ACT.177478</t>
  </si>
  <si>
    <t>DIL - Annual supply data - Pouto Papakainga Trust (Pouto)</t>
  </si>
  <si>
    <t>REG.004761.01</t>
  </si>
  <si>
    <t>Stonehaven Village Trust</t>
  </si>
  <si>
    <t>ACT.181960</t>
  </si>
  <si>
    <t>DIL - Annual supply data - Stonehaven Village Trust (Maungakaramea)</t>
  </si>
  <si>
    <r>
      <rPr>
        <sz val="9.9499999999999993"/>
        <color theme="1"/>
        <rFont val="Calibri"/>
        <family val="2"/>
      </rPr>
      <t xml:space="preserve"> 
</t>
    </r>
    <r>
      <rPr>
        <sz val="10"/>
        <color rgb="FF000000"/>
        <rFont val="Arial"/>
        <family val="2"/>
      </rPr>
      <t>One discharge exceedance on 19 July 2025.</t>
    </r>
    <r>
      <rPr>
        <sz val="9.9499999999999993"/>
        <color theme="1"/>
        <rFont val="Calibri"/>
        <family val="2"/>
      </rPr>
      <t xml:space="preserve">
</t>
    </r>
    <r>
      <rPr>
        <sz val="10"/>
        <color rgb="FF000000"/>
        <rFont val="Arial"/>
        <family val="2"/>
      </rPr>
      <t>No actions required</t>
    </r>
    <r>
      <rPr>
        <sz val="9.9499999999999993"/>
        <color theme="1"/>
        <rFont val="Calibri"/>
        <family val="2"/>
      </rPr>
      <t xml:space="preserve">
 </t>
    </r>
  </si>
  <si>
    <t>ACT.176049</t>
  </si>
  <si>
    <t>DIL - Annual site visit - Te Roroa Whatu Ora Trust (Waipoua)</t>
  </si>
  <si>
    <r>
      <rPr>
        <sz val="9.9499999999999993"/>
        <color theme="1"/>
        <rFont val="Calibri"/>
        <family val="2"/>
      </rPr>
      <t xml:space="preserve"> 
</t>
    </r>
    <r>
      <rPr>
        <sz val="10"/>
        <color rgb="FF000000"/>
        <rFont val="Arial"/>
        <family val="2"/>
      </rPr>
      <t>Low risk non-compliance with consent condition. Wastewater system not adequately maintained. Consent holder directed to undertake remedial action. </t>
    </r>
    <r>
      <rPr>
        <sz val="9.9499999999999993"/>
        <color theme="1"/>
        <rFont val="Calibri"/>
        <family val="2"/>
      </rPr>
      <t xml:space="preserve">
 </t>
    </r>
  </si>
  <si>
    <t>ACT.177574</t>
  </si>
  <si>
    <t>DIL - Annual site visit - Kaipara District Council (Glinks Gully)</t>
  </si>
  <si>
    <t>ACT.176801</t>
  </si>
  <si>
    <t>DIL - Annual site visit - Kaipara District Council (Parawanui)</t>
  </si>
  <si>
    <t>ACT.176512</t>
  </si>
  <si>
    <t>DIL - Annual site visit - Kaipara District Council (Omamari)</t>
  </si>
  <si>
    <t>ACT.176111</t>
  </si>
  <si>
    <t>DIW - Annual supply data - Delta Produce Co-operative Ltd (Dargaville)</t>
  </si>
  <si>
    <t>REG.004926.01</t>
  </si>
  <si>
    <t>Whananaki Holiday Park 2006 Limited</t>
  </si>
  <si>
    <t>ACT.176754</t>
  </si>
  <si>
    <t>WAT - WUR Annual supply data - Whananaki Holiday Park 2006 Ltd (Whananaki North)</t>
  </si>
  <si>
    <t>REG.005261.01</t>
  </si>
  <si>
    <t>Far North District Council - Te Karaka jetty facility</t>
  </si>
  <si>
    <t>ACT.154007</t>
  </si>
  <si>
    <t>Engineers Report</t>
  </si>
  <si>
    <t>REG.005364.01</t>
  </si>
  <si>
    <t>Far North District Council - Mangungu wharf facility</t>
  </si>
  <si>
    <t>ACT.153683</t>
  </si>
  <si>
    <t>ACT.175985</t>
  </si>
  <si>
    <t>Event 1 Ecoli Sampling</t>
  </si>
  <si>
    <t>ACT.175986</t>
  </si>
  <si>
    <t>Event 2 Ecoli Sampling</t>
  </si>
  <si>
    <t>ACT.175987</t>
  </si>
  <si>
    <t>Event 3 Ecoli Sampling</t>
  </si>
  <si>
    <t>ACT.175988</t>
  </si>
  <si>
    <t>Event 4 Ecoli Sampling</t>
  </si>
  <si>
    <t>ACT.172300</t>
  </si>
  <si>
    <t>ACT.176135</t>
  </si>
  <si>
    <t>MAR - Annual site visit - Otamatea Aquaculture Ltd (Kaipara Harbour)</t>
  </si>
  <si>
    <t>ACT.176804</t>
  </si>
  <si>
    <t>MAR - Annual site visit - NZ Native Fisheries Ltd (Pukewhau Channel)</t>
  </si>
  <si>
    <r>
      <rPr>
        <sz val="9.9499999999999993"/>
        <color theme="1"/>
        <rFont val="Calibri"/>
        <family val="2"/>
      </rPr>
      <t xml:space="preserve"> 
</t>
    </r>
    <r>
      <rPr>
        <sz val="10"/>
        <color rgb="FF000000"/>
        <rFont val="Arial"/>
        <family val="2"/>
      </rPr>
      <t>More than minor maintenance required within approved area. Follow up with consent holder.</t>
    </r>
    <r>
      <rPr>
        <sz val="9.9499999999999993"/>
        <color theme="1"/>
        <rFont val="Calibri"/>
        <family val="2"/>
      </rPr>
      <t xml:space="preserve">
 </t>
    </r>
  </si>
  <si>
    <t>REG.006225.01</t>
  </si>
  <si>
    <t>ACT.176823</t>
  </si>
  <si>
    <t>MAR - Annual site vsit - Aotearoa Fisheries Limited (Parengarenga Harbour)</t>
  </si>
  <si>
    <t>ACT.176821</t>
  </si>
  <si>
    <t>MAR - Annual site visit - Aotearoa Fisheries Ltd (Parengarenga Harbour)</t>
  </si>
  <si>
    <t>ACT.176836</t>
  </si>
  <si>
    <t>MAR - Annual site visit - Watts E M, N H &amp; E E (Parengarenga Harbour)</t>
  </si>
  <si>
    <t>ACT.175968</t>
  </si>
  <si>
    <t>MRA - Annual site visit 1/4 - Marine Park Ltd &amp; Others (Port Nikau)</t>
  </si>
  <si>
    <t>ACT.175969</t>
  </si>
  <si>
    <t>MRA - Annual site visit 2/4 - Marine Park Ltd &amp; Others (Port Nikau)</t>
  </si>
  <si>
    <t>ACT.175970</t>
  </si>
  <si>
    <t>MRA - Annual site visit 3/4 - Marine Park Ltd &amp; Others (Port Nikau)</t>
  </si>
  <si>
    <t>ACT.175971</t>
  </si>
  <si>
    <t>MRA - Annual site visit 4/4 - Marine Park Ltd &amp; Others (Port Nikau)</t>
  </si>
  <si>
    <t>REG.006264.01</t>
  </si>
  <si>
    <t>ACT.176813</t>
  </si>
  <si>
    <r>
      <rPr>
        <sz val="9.9499999999999993"/>
        <color theme="1"/>
        <rFont val="Calibri"/>
        <family val="2"/>
      </rPr>
      <t xml:space="preserve"> 
</t>
    </r>
    <r>
      <rPr>
        <sz val="10"/>
        <color rgb="FF000000"/>
        <rFont val="Arial"/>
        <family val="2"/>
      </rPr>
      <t>Maintenance required within approved area. Follow up with consent holder.</t>
    </r>
    <r>
      <rPr>
        <sz val="9.9499999999999993"/>
        <color theme="1"/>
        <rFont val="Calibri"/>
        <family val="2"/>
      </rPr>
      <t xml:space="preserve">
 </t>
    </r>
  </si>
  <si>
    <t>ACT.176844</t>
  </si>
  <si>
    <t>MAR - Annual site visit - Le Lievre J J (Parengarenga Harbour)</t>
  </si>
  <si>
    <t>REG.006297.01</t>
  </si>
  <si>
    <t>Westpac Asset Management Limited</t>
  </si>
  <si>
    <t>ACT.176878</t>
  </si>
  <si>
    <t>MAR - Annual site visit - Westpac Asset Management Limited (Houhora)</t>
  </si>
  <si>
    <t>REG.006306.01</t>
  </si>
  <si>
    <t>Ronda Le Lievre</t>
  </si>
  <si>
    <t>ACT.176845</t>
  </si>
  <si>
    <t>MAR - Annual site visit - Le Lievre R (Parengarenga Harbour)</t>
  </si>
  <si>
    <t>ACT.182784</t>
  </si>
  <si>
    <t>ACT.183339</t>
  </si>
  <si>
    <t>ACT.176828</t>
  </si>
  <si>
    <t>REG.007132.01</t>
  </si>
  <si>
    <t>ACT.176814</t>
  </si>
  <si>
    <t>MAR - Annual site visit - Aotearoa Fisheries Ltd (Kuanga Channel)</t>
  </si>
  <si>
    <t>ACT.176820</t>
  </si>
  <si>
    <t>MAR - Annual site visit - Olsen D C &amp; M A (Parengarenga Harbour)</t>
  </si>
  <si>
    <t>ACT.176831</t>
  </si>
  <si>
    <t>MAR - Annual site visit - Olsen D C &amp; M A &amp; Spicer D N (Parengarenga Harbour)</t>
  </si>
  <si>
    <t>REG.007135.01</t>
  </si>
  <si>
    <t>ACT.176833</t>
  </si>
  <si>
    <t>Mangawhai Restoration Society</t>
  </si>
  <si>
    <t>ACT.176354</t>
  </si>
  <si>
    <t>EXT - Supply Data - Submit DOC Approval</t>
  </si>
  <si>
    <t>ACT.180856</t>
  </si>
  <si>
    <t>EXT -  Supply Data - Submit bathymetric survey for Mangawhai Harbour</t>
  </si>
  <si>
    <t>ACT.180857</t>
  </si>
  <si>
    <t>EXT - Supply Data - Dredging and Deposition Plan</t>
  </si>
  <si>
    <t>ACT.167741</t>
  </si>
  <si>
    <t>WWTP - 2 yearly supply data - Far North District Council (Whatuwhiwhi)</t>
  </si>
  <si>
    <r>
      <rPr>
        <sz val="9.9499999999999993"/>
        <color theme="1"/>
        <rFont val="Calibri"/>
        <family val="2"/>
      </rPr>
      <t xml:space="preserve"> 
</t>
    </r>
    <r>
      <rPr>
        <sz val="10"/>
        <color rgb="FF000000"/>
        <rFont val="Arial"/>
        <family val="2"/>
      </rPr>
      <t>2 yearly vegetation survey not supplied. </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ACT.168268</t>
  </si>
  <si>
    <t>DIL - 2 yearly site visit - Kaipara District Council (Kellys Bay)</t>
  </si>
  <si>
    <t>ACT.168271</t>
  </si>
  <si>
    <t>DIL - 2 yearly site visit - Kaipara District Council (Pouto)</t>
  </si>
  <si>
    <t>REG.007228.01</t>
  </si>
  <si>
    <t>ACT.176881</t>
  </si>
  <si>
    <t>MAR - Annual site visit - Westpac Mussels Distributors Ltd (Houhora Bay)</t>
  </si>
  <si>
    <t>REG.007298.01</t>
  </si>
  <si>
    <t>Mt Pokaka Timber Products Limited</t>
  </si>
  <si>
    <t>ACT.178724</t>
  </si>
  <si>
    <t>DIL - 6 monthly site visit - Mt Pokaka Timber Products Ltd (Kerikeri)</t>
  </si>
  <si>
    <r>
      <rPr>
        <sz val="9.9499999999999993"/>
        <color theme="1"/>
        <rFont val="Calibri"/>
        <family val="2"/>
      </rPr>
      <t xml:space="preserve"> 
</t>
    </r>
    <r>
      <rPr>
        <sz val="10"/>
        <color rgb="FF000000"/>
        <rFont val="Arial"/>
        <family val="2"/>
      </rPr>
      <t>Stormwater from the first storage yard has not been redirected to the designated stormwater treatment pond. In addition, stormwater from the storage yard located near the quarry was observed discharging directly into the stream without first being conveyed through the designated stormwater treatment pond. This discharge resulted in a visible change in the colour of the stream due to its elevated total suspended solids content.</t>
    </r>
    <r>
      <rPr>
        <sz val="9.9499999999999993"/>
        <color theme="1"/>
        <rFont val="Calibri"/>
        <family val="2"/>
      </rPr>
      <t xml:space="preserve">
</t>
    </r>
    <r>
      <rPr>
        <sz val="10"/>
        <color rgb="FF000000"/>
        <rFont val="Arial"/>
        <family val="2"/>
      </rPr>
      <t>Total Arsenic exceeds consent limit at both downstream sites. </t>
    </r>
    <r>
      <rPr>
        <sz val="9.9499999999999993"/>
        <color theme="1"/>
        <rFont val="Calibri"/>
        <family val="2"/>
      </rPr>
      <t xml:space="preserve">
</t>
    </r>
    <r>
      <rPr>
        <sz val="10"/>
        <color rgb="FF000000"/>
        <rFont val="Arial"/>
        <family val="2"/>
      </rPr>
      <t>Chromium VI Total increased by 2.5mg/m3 at 240m downstream site when compared to the upstream site. </t>
    </r>
    <r>
      <rPr>
        <sz val="9.9499999999999993"/>
        <color theme="1"/>
        <rFont val="Calibri"/>
        <family val="2"/>
      </rPr>
      <t xml:space="preserve">
</t>
    </r>
    <r>
      <rPr>
        <sz val="10"/>
        <color rgb="FF000000"/>
        <rFont val="Arial"/>
        <family val="2"/>
      </rPr>
      <t>Total Copper exceeds the consent limit at both downstream sites. </t>
    </r>
    <r>
      <rPr>
        <sz val="9.9499999999999993"/>
        <color theme="1"/>
        <rFont val="Calibri"/>
        <family val="2"/>
      </rPr>
      <t xml:space="preserve">
</t>
    </r>
    <r>
      <rPr>
        <sz val="10"/>
        <color rgb="FF000000"/>
        <rFont val="Arial"/>
        <family val="2"/>
      </rPr>
      <t>Dissolved Oxygen Percent Saturation was reduced below 80% at the 350m downstream site. </t>
    </r>
    <r>
      <rPr>
        <sz val="9.9499999999999993"/>
        <color theme="1"/>
        <rFont val="Calibri"/>
        <family val="2"/>
      </rPr>
      <t xml:space="preserve">
</t>
    </r>
    <r>
      <rPr>
        <sz val="10"/>
        <color rgb="FF000000"/>
        <rFont val="Arial"/>
        <family val="2"/>
      </rPr>
      <t>Following up with consent holder. Abatement notice in place.</t>
    </r>
    <r>
      <rPr>
        <sz val="9.9499999999999993"/>
        <color theme="1"/>
        <rFont val="Calibri"/>
        <family val="2"/>
      </rPr>
      <t xml:space="preserve">
 </t>
    </r>
  </si>
  <si>
    <t>REG.007317.03</t>
  </si>
  <si>
    <t>Duke of Marlborough Property Limited</t>
  </si>
  <si>
    <t>ACT.176630</t>
  </si>
  <si>
    <t>WAT - Annual site visit - Duke of Marlborough Property Limited (Russell)</t>
  </si>
  <si>
    <t>REG.007324.02</t>
  </si>
  <si>
    <t>Crystal Springs Family Trust</t>
  </si>
  <si>
    <t>ACT.176319</t>
  </si>
  <si>
    <t>WAT - Annual supply data WUR - Crystal Springs Family Trust (Maungatapere)</t>
  </si>
  <si>
    <t>ACT.176887</t>
  </si>
  <si>
    <t>MAR - Annual site visit - Te Aupōuri Fisheries Management Limited (Houhora Bay)</t>
  </si>
  <si>
    <r>
      <rPr>
        <sz val="10"/>
        <color rgb="FF000000"/>
        <rFont val="Arial"/>
        <family val="2"/>
      </rPr>
      <t>Maintenance was required within approved area. Follow up with consent holder.</t>
    </r>
  </si>
  <si>
    <t>ACT.174952</t>
  </si>
  <si>
    <t>AIR - Annual supply data emission test - AFFCO NZ Ltd (Moerewa)</t>
  </si>
  <si>
    <r>
      <rPr>
        <sz val="9.9499999999999993"/>
        <color theme="1"/>
        <rFont val="Calibri"/>
        <family val="2"/>
      </rPr>
      <t xml:space="preserve"> 
</t>
    </r>
    <r>
      <rPr>
        <sz val="10"/>
        <color rgb="FF000000"/>
        <rFont val="Arial"/>
        <family val="2"/>
      </rPr>
      <t>Stack testing results not supplied within required timeframe. Following up with Consent Holder.</t>
    </r>
    <r>
      <rPr>
        <sz val="9.9499999999999993"/>
        <color theme="1"/>
        <rFont val="Calibri"/>
        <family val="2"/>
      </rPr>
      <t xml:space="preserve">
 </t>
    </r>
  </si>
  <si>
    <t>ACT.182671</t>
  </si>
  <si>
    <t>ACT.182380</t>
  </si>
  <si>
    <t>ACT.180318</t>
  </si>
  <si>
    <t>MAR - Annual site visit - Ngati Kuri Trust Board (Houhora)</t>
  </si>
  <si>
    <t>ACT.182287</t>
  </si>
  <si>
    <t>WWTP - 6 monthly supply data (trade waste) - Whangarei District Council (Hikurangi)</t>
  </si>
  <si>
    <t>ACT.183032</t>
  </si>
  <si>
    <r>
      <rPr>
        <sz val="9.9499999999999993"/>
        <color theme="1"/>
        <rFont val="Calibri"/>
        <family val="2"/>
      </rPr>
      <t xml:space="preserve"> 
</t>
    </r>
    <r>
      <rPr>
        <sz val="10"/>
        <color rgb="FF000000"/>
        <rFont val="Arial"/>
        <family val="2"/>
      </rPr>
      <t>E.coli 90th percentile is above consented limits</t>
    </r>
    <r>
      <rPr>
        <sz val="9.9499999999999993"/>
        <color theme="1"/>
        <rFont val="Calibri"/>
        <family val="2"/>
      </rPr>
      <t xml:space="preserve">
 </t>
    </r>
  </si>
  <si>
    <t>ACT.176179</t>
  </si>
  <si>
    <t>STW - Annual site visit - WDC (Waitaua Stream)</t>
  </si>
  <si>
    <t>REG.007509.01</t>
  </si>
  <si>
    <t>Fletcher Concrete &amp; Infrastructure Limited</t>
  </si>
  <si>
    <t>ACT.179659</t>
  </si>
  <si>
    <t>WAT - WUR Annual supply data - Fletcher Concrete &amp; Infrastructure Ltd (Hikurangi)</t>
  </si>
  <si>
    <t>REG.007549.01</t>
  </si>
  <si>
    <t>MT Farms Pahi Limited</t>
  </si>
  <si>
    <t>ACT.176140</t>
  </si>
  <si>
    <t>MAR - Annual site visit - MT Farms Pahi Ltd (Whakapirau)</t>
  </si>
  <si>
    <t>REG.007579.02</t>
  </si>
  <si>
    <t>Moana Pacific Fisheries Limited</t>
  </si>
  <si>
    <t>ACT.181515</t>
  </si>
  <si>
    <t>DIW - 4 monthly supply data - Moana Pacific Fisheries Ltd (Totara North)</t>
  </si>
  <si>
    <r>
      <rPr>
        <sz val="9.9499999999999993"/>
        <color theme="1"/>
        <rFont val="Calibri"/>
        <family val="2"/>
      </rPr>
      <t xml:space="preserve"> 
</t>
    </r>
    <r>
      <rPr>
        <sz val="10"/>
        <color rgb="FF000000"/>
        <rFont val="Arial"/>
        <family val="2"/>
      </rPr>
      <t>Facility not operating. </t>
    </r>
    <r>
      <rPr>
        <sz val="9.9499999999999993"/>
        <color theme="1"/>
        <rFont val="Calibri"/>
        <family val="2"/>
      </rPr>
      <t xml:space="preserve">
 </t>
    </r>
  </si>
  <si>
    <t>REG.007771.03</t>
  </si>
  <si>
    <t>D &amp; L Langner Partnership</t>
  </si>
  <si>
    <t>ACT.177254</t>
  </si>
  <si>
    <t>WAT - Annual supply data WUR - D &amp; L Langner Partnership (Kerikeri)</t>
  </si>
  <si>
    <t>ACT.177761</t>
  </si>
  <si>
    <t>QRE - Annual supply data - Jonathon R &amp; Bradley K A (Kauaepepe)</t>
  </si>
  <si>
    <t>ACT.180345</t>
  </si>
  <si>
    <t>WAT - Annual site visit - Wallis LJ &amp; PA (Mangonui)</t>
  </si>
  <si>
    <t>REG.007913.01</t>
  </si>
  <si>
    <t>Far North District Council - West Coast Road mangrove clearance</t>
  </si>
  <si>
    <t>ACT.176633</t>
  </si>
  <si>
    <t>COT - Far North District Council - West Coast Road Mangrove Clearance (Panguru)</t>
  </si>
  <si>
    <t>REG.007926.01</t>
  </si>
  <si>
    <t>ACT.168167</t>
  </si>
  <si>
    <t>MRA - Annual Site Visit - Compliance Site Inspection</t>
  </si>
  <si>
    <t>REG.008134.01</t>
  </si>
  <si>
    <t>Kaipara District Council - Town water supply for Dargaville &amp; Baylys Beach</t>
  </si>
  <si>
    <t>ACT.150919</t>
  </si>
  <si>
    <t>WAT - Water meter verification - KDC public water supply (Rotu)</t>
  </si>
  <si>
    <r>
      <rPr>
        <sz val="9.9499999999999993"/>
        <color theme="1"/>
        <rFont val="Calibri"/>
        <family val="2"/>
      </rPr>
      <t xml:space="preserve"> 
</t>
    </r>
    <r>
      <rPr>
        <sz val="10"/>
        <color rgb="FF000000"/>
        <rFont val="Arial"/>
        <family val="2"/>
      </rPr>
      <t>Required reporting data received late. Meter verification completed on time but report received late. No further action required.</t>
    </r>
    <r>
      <rPr>
        <sz val="9.9499999999999993"/>
        <color theme="1"/>
        <rFont val="Calibri"/>
        <family val="2"/>
      </rPr>
      <t xml:space="preserve">
 </t>
    </r>
  </si>
  <si>
    <t>ACT.168545</t>
  </si>
  <si>
    <t>WAT - Annual continuation flow - KDC public water supply (Rotu)</t>
  </si>
  <si>
    <t>ACT.176842</t>
  </si>
  <si>
    <t>ACT.179685</t>
  </si>
  <si>
    <t>STW - Annual seabird monitoring - Channel Infrastructure</t>
  </si>
  <si>
    <t>ACT.182388</t>
  </si>
  <si>
    <t>WAT - Monthly supply data - February 2026- Channel Infrastructure NZ</t>
  </si>
  <si>
    <t>ACT.182663</t>
  </si>
  <si>
    <t>WAT - Monthly supply data - March 2026- Channel Infrastructure NZ</t>
  </si>
  <si>
    <t>ACT.175977</t>
  </si>
  <si>
    <t>MRA - Annual 1st event - Ecoli sampling</t>
  </si>
  <si>
    <r>
      <rPr>
        <sz val="9.9499999999999993"/>
        <color theme="1"/>
        <rFont val="Calibri"/>
        <family val="2"/>
      </rPr>
      <t xml:space="preserve"> 
</t>
    </r>
    <r>
      <rPr>
        <sz val="10"/>
        <color rgb="FF000000"/>
        <rFont val="Arial"/>
        <family val="2"/>
      </rPr>
      <t>Some sampling runs are returning results exceeding consent limits. Followed up with Consent Holder.</t>
    </r>
    <r>
      <rPr>
        <sz val="9.9499999999999993"/>
        <color theme="1"/>
        <rFont val="Calibri"/>
        <family val="2"/>
      </rPr>
      <t xml:space="preserve">
 </t>
    </r>
  </si>
  <si>
    <t>ACT.175978</t>
  </si>
  <si>
    <t>MRA - Annual 2nd event - Ecoli sampling</t>
  </si>
  <si>
    <r>
      <rPr>
        <sz val="9.9499999999999993"/>
        <color theme="1"/>
        <rFont val="Calibri"/>
        <family val="2"/>
      </rPr>
      <t xml:space="preserve"> 
</t>
    </r>
    <r>
      <rPr>
        <sz val="10"/>
        <color rgb="FF000000"/>
        <rFont val="Arial"/>
        <family val="2"/>
      </rPr>
      <t>At least one of the sampling runs returned results exceeding the consent limits. Follow up with consent holder</t>
    </r>
    <r>
      <rPr>
        <sz val="9.9499999999999993"/>
        <color theme="1"/>
        <rFont val="Calibri"/>
        <family val="2"/>
      </rPr>
      <t xml:space="preserve">
 </t>
    </r>
  </si>
  <si>
    <t>ACT.175979</t>
  </si>
  <si>
    <t>MRA - Annual 3rd event - Ecoli sampling</t>
  </si>
  <si>
    <t>ACT.175980</t>
  </si>
  <si>
    <t>MRA - Annual 4th event - Ecoli sampling</t>
  </si>
  <si>
    <t>REG.008528.01</t>
  </si>
  <si>
    <t>Croft Timber Company Limited</t>
  </si>
  <si>
    <t>ACT.179035</t>
  </si>
  <si>
    <t>DIL - 6 monthly site visit - Croft Timber Company Ltd (Kauri)</t>
  </si>
  <si>
    <t>ACT.183874</t>
  </si>
  <si>
    <t>AIR - Notification of non-compliance - Croft Poles (Kauri)</t>
  </si>
  <si>
    <r>
      <rPr>
        <sz val="9.9499999999999993"/>
        <color theme="1"/>
        <rFont val="Calibri"/>
        <family val="2"/>
      </rPr>
      <t xml:space="preserve"> 
</t>
    </r>
    <r>
      <rPr>
        <sz val="10"/>
        <color rgb="FF000000"/>
        <rFont val="Arial"/>
        <family val="2"/>
      </rPr>
      <t>CH self notified that they have been non-compliant due to site damage. Damaged building resulted in wet fuel and black smoke stack. Consent holder undertaking remedial actions.</t>
    </r>
    <r>
      <rPr>
        <sz val="9.9499999999999993"/>
        <color theme="1"/>
        <rFont val="Calibri"/>
        <family val="2"/>
      </rPr>
      <t xml:space="preserve">
 </t>
    </r>
  </si>
  <si>
    <t>ACT.182414</t>
  </si>
  <si>
    <t>REG.008629.01</t>
  </si>
  <si>
    <t>Hop D H</t>
  </si>
  <si>
    <t>ACT.171392</t>
  </si>
  <si>
    <t>WAT - Annual supply data WUR - Hop D H (Waipapa)</t>
  </si>
  <si>
    <t>REG.008698.01</t>
  </si>
  <si>
    <t>Back Bay Property Committee &amp; Hosking G P</t>
  </si>
  <si>
    <t>ACT.181436</t>
  </si>
  <si>
    <t>DIL - 6 monthly supply data - Back Bay Property Committee (Mangawhai)</t>
  </si>
  <si>
    <t>REG.008908.01</t>
  </si>
  <si>
    <t>ACT.176940</t>
  </si>
  <si>
    <t>WAT - Annual supply data WUR - Doubtless Bay Water Supply Co Ltd (Coopers Beach)</t>
  </si>
  <si>
    <r>
      <rPr>
        <sz val="9.9499999999999993"/>
        <color theme="1"/>
        <rFont val="Calibri"/>
        <family val="2"/>
      </rPr>
      <t xml:space="preserve"> 
</t>
    </r>
    <r>
      <rPr>
        <sz val="10"/>
        <color rgb="FF000000"/>
        <rFont val="Arial"/>
        <family val="2"/>
      </rPr>
      <t>Meter error reflects erroneous readings for a portion of the reporting period.</t>
    </r>
    <r>
      <rPr>
        <sz val="9.9499999999999993"/>
        <color theme="1"/>
        <rFont val="Calibri"/>
        <family val="2"/>
      </rPr>
      <t xml:space="preserve">
</t>
    </r>
    <r>
      <rPr>
        <sz val="10"/>
        <color rgb="FF000000"/>
        <rFont val="Arial"/>
        <family val="2"/>
      </rPr>
      <t>This issue is now resolved.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REG.008948.01</t>
  </si>
  <si>
    <t>Davis C I</t>
  </si>
  <si>
    <t>ACT.145999</t>
  </si>
  <si>
    <t>DIL - 5 yearly site visit - C I Davis (Turiwiri)</t>
  </si>
  <si>
    <t>ACT.176903</t>
  </si>
  <si>
    <t>AIR - Annual supply data boiler service - Juken NZ Ltd (Kaitaia)</t>
  </si>
  <si>
    <t>REG.009018.01</t>
  </si>
  <si>
    <t>ACT.176859</t>
  </si>
  <si>
    <t>MAR - Annual site visit - Muriwhenua Developments Charitable Trust (Whangape Harbour)</t>
  </si>
  <si>
    <t>ACT.182769</t>
  </si>
  <si>
    <t>ACT.183592</t>
  </si>
  <si>
    <t>DIW - Notification of overflow - Ritchie Rd pump station (Whangarei Heads)</t>
  </si>
  <si>
    <t>ACT.183710</t>
  </si>
  <si>
    <t>REG.009085.01</t>
  </si>
  <si>
    <t>ACT.176141</t>
  </si>
  <si>
    <t>MAR - Annual site visit - MT Farms Pahi Limited (Kaipara Harbour)</t>
  </si>
  <si>
    <t>REG.009139.01</t>
  </si>
  <si>
    <t>FDE 3048 Discharge farm dairy effluent at Maungatapere</t>
  </si>
  <si>
    <t>ACT.174468</t>
  </si>
  <si>
    <t>FDE 3048 - Annual site visit - Nutmeg Trust (Kokopu)</t>
  </si>
  <si>
    <r>
      <rPr>
        <sz val="9.9499999999999993"/>
        <color theme="1"/>
        <rFont val="Calibri"/>
        <family val="2"/>
      </rPr>
      <t xml:space="preserve"> 
</t>
    </r>
    <r>
      <rPr>
        <sz val="10"/>
        <color rgb="FF000000"/>
        <rFont val="Arial"/>
        <family val="2"/>
      </rPr>
      <t>Untreated wastewater discharged to water. Enforcement action undertaken. Followed up with authorisation holder.</t>
    </r>
    <r>
      <rPr>
        <sz val="9.9499999999999993"/>
        <color theme="1"/>
        <rFont val="Calibri"/>
        <family val="2"/>
      </rPr>
      <t xml:space="preserve">
 </t>
    </r>
  </si>
  <si>
    <t>REG.009155.01</t>
  </si>
  <si>
    <t>FDE 1134 Discharge farm dairy effluent at Maungaturoto</t>
  </si>
  <si>
    <t>ACT.174403</t>
  </si>
  <si>
    <t>FDE 1134 - Annual site visit - Thornton Farms (2001) Ltd (Maungaturoto)</t>
  </si>
  <si>
    <r>
      <rPr>
        <sz val="9.9499999999999993"/>
        <color theme="1"/>
        <rFont val="Calibri"/>
        <family val="2"/>
      </rPr>
      <t xml:space="preserve"> 
</t>
    </r>
    <r>
      <rPr>
        <sz val="10"/>
        <color rgb="FF000000"/>
        <rFont val="Arial"/>
        <family val="2"/>
      </rPr>
      <t>Water quality was outside of consent limits. Follow up with CH.</t>
    </r>
    <r>
      <rPr>
        <sz val="9.9499999999999993"/>
        <color theme="1"/>
        <rFont val="Calibri"/>
        <family val="2"/>
      </rPr>
      <t xml:space="preserve">
 </t>
    </r>
  </si>
  <si>
    <t>REG.009243.01</t>
  </si>
  <si>
    <t>FDE 4028 Discharge farm dairy effluent at Hukatere</t>
  </si>
  <si>
    <t>ACT.173844</t>
  </si>
  <si>
    <t>FDE 4028 - Annual site visit - Hamlin M J &amp; S M (Hukatere)</t>
  </si>
  <si>
    <r>
      <rPr>
        <sz val="9.9499999999999993"/>
        <color theme="1"/>
        <rFont val="Calibri"/>
        <family val="2"/>
      </rPr>
      <t xml:space="preserve"> 
</t>
    </r>
    <r>
      <rPr>
        <sz val="10"/>
        <color rgb="FF000000"/>
        <rFont val="Arial"/>
        <family val="2"/>
      </rPr>
      <t>Maintenance was inadequate. Followed up with CH.</t>
    </r>
    <r>
      <rPr>
        <sz val="9.9499999999999993"/>
        <color theme="1"/>
        <rFont val="Calibri"/>
        <family val="2"/>
      </rPr>
      <t xml:space="preserve">
 </t>
    </r>
  </si>
  <si>
    <t>REG.009377.01</t>
  </si>
  <si>
    <t>Bage A P &amp; K A</t>
  </si>
  <si>
    <t>ACT.176068</t>
  </si>
  <si>
    <t>DIL - Annual site visit - A P Bage &amp; K A Bage (Baylys beach)</t>
  </si>
  <si>
    <t>REG.009380.01</t>
  </si>
  <si>
    <t>FDE 7176 Discharge farm dairy effluent at Marua</t>
  </si>
  <si>
    <t>ACT.178920</t>
  </si>
  <si>
    <t>FDE 7176 - Annual site visit - The Kevin &amp; Barbara Brown Family Trust &amp; Others (Marua)</t>
  </si>
  <si>
    <r>
      <rPr>
        <sz val="9.9499999999999993"/>
        <color theme="1"/>
        <rFont val="Calibri"/>
        <family val="2"/>
      </rPr>
      <t xml:space="preserve"> 
</t>
    </r>
    <r>
      <rPr>
        <sz val="10"/>
        <color rgb="FF000000"/>
        <rFont val="Arial"/>
        <family val="2"/>
      </rPr>
      <t>Inadequate maintenance. Follow up with CH.</t>
    </r>
    <r>
      <rPr>
        <sz val="9.9499999999999993"/>
        <color theme="1"/>
        <rFont val="Calibri"/>
        <family val="2"/>
      </rPr>
      <t xml:space="preserve">
 </t>
    </r>
  </si>
  <si>
    <t>REG.009382.01</t>
  </si>
  <si>
    <t>FDE 2433 Discharge farm dairy effluent at Otaika Valley</t>
  </si>
  <si>
    <t>ACT.174466</t>
  </si>
  <si>
    <t>FDE 2433 - Annual site visit - Jackson K M &amp; A J (Otaika Valley)</t>
  </si>
  <si>
    <r>
      <rPr>
        <sz val="9.9499999999999993"/>
        <color theme="1"/>
        <rFont val="Calibri"/>
        <family val="2"/>
      </rPr>
      <t xml:space="preserve"> 
</t>
    </r>
    <r>
      <rPr>
        <sz val="10"/>
        <color rgb="FF000000"/>
        <rFont val="Arial"/>
        <family val="2"/>
      </rPr>
      <t>Inadequate management. Ponds full of solids and weeds. Followed up Authorisation holder.</t>
    </r>
    <r>
      <rPr>
        <sz val="9.9499999999999993"/>
        <color theme="1"/>
        <rFont val="Calibri"/>
        <family val="2"/>
      </rPr>
      <t xml:space="preserve">
 </t>
    </r>
  </si>
  <si>
    <t>REG.009390.01</t>
  </si>
  <si>
    <t>Northland Regional Council - Gravel extraction Kaeo River</t>
  </si>
  <si>
    <t>ACT.177624</t>
  </si>
  <si>
    <t>RIV - Annual administration - NRC gravel extraction Kaeo River (Kaeo River)</t>
  </si>
  <si>
    <t>ACT.177016</t>
  </si>
  <si>
    <t>DIL - Annual supply data - Maungakaramea School BOT (Maungakaramea)</t>
  </si>
  <si>
    <t>REG.009420.01</t>
  </si>
  <si>
    <t>FDE 1504 Discharge farm dairy effluent at Paparoa</t>
  </si>
  <si>
    <t>ACT.176444</t>
  </si>
  <si>
    <t>FDE 1504 - Annual site visit - Hartles D H Family Trust (Paparoa)</t>
  </si>
  <si>
    <r>
      <rPr>
        <sz val="9.9499999999999993"/>
        <color theme="1"/>
        <rFont val="Calibri"/>
        <family val="2"/>
      </rPr>
      <t xml:space="preserve"> 
</t>
    </r>
    <r>
      <rPr>
        <sz val="10"/>
        <color rgb="FF000000"/>
        <rFont val="Arial"/>
        <family val="2"/>
      </rPr>
      <t>Maintenance was inadequate. Follow up with CH.</t>
    </r>
    <r>
      <rPr>
        <sz val="9.9499999999999993"/>
        <color theme="1"/>
        <rFont val="Calibri"/>
        <family val="2"/>
      </rPr>
      <t xml:space="preserve">
 </t>
    </r>
  </si>
  <si>
    <t>REG.009442.01</t>
  </si>
  <si>
    <t>ACT.176189</t>
  </si>
  <si>
    <t>WAT - Annual supply data WUR - Whirinaki Water Board Inc (Whirinaki)</t>
  </si>
  <si>
    <t>ACT.176415</t>
  </si>
  <si>
    <t>WAT - Annual site visit - Body Corporate 542020 (Russell)</t>
  </si>
  <si>
    <t>REG.009720.09</t>
  </si>
  <si>
    <t>ACT.177541</t>
  </si>
  <si>
    <t>ETW - Annual administration - MLP LLC (Purerua Peninsula)</t>
  </si>
  <si>
    <t>REG.009883.01</t>
  </si>
  <si>
    <t>Mangawhai Boating and Fishing Club OBFC Incorporated</t>
  </si>
  <si>
    <t>ACT.172646</t>
  </si>
  <si>
    <t>EXT - Maintenance Dredge - Notification - Mangawhai Boat Ramp</t>
  </si>
  <si>
    <t>ACT.181309</t>
  </si>
  <si>
    <t>ACT.181814</t>
  </si>
  <si>
    <t>ACT.182064</t>
  </si>
  <si>
    <t>ACT.182461</t>
  </si>
  <si>
    <t>ACT.182805</t>
  </si>
  <si>
    <r>
      <rPr>
        <sz val="9.9499999999999993"/>
        <color theme="1"/>
        <rFont val="Calibri"/>
        <family val="2"/>
      </rPr>
      <t xml:space="preserve"> 
</t>
    </r>
    <r>
      <rPr>
        <sz val="10"/>
        <color rgb="FF000000"/>
        <rFont val="Arial"/>
        <family val="2"/>
      </rPr>
      <t>Low risk non-compliance with consent condition. E.coli result exceeded limit. Followed up with consent holder. </t>
    </r>
    <r>
      <rPr>
        <sz val="9.9499999999999993"/>
        <color theme="1"/>
        <rFont val="Calibri"/>
        <family val="2"/>
      </rPr>
      <t xml:space="preserve">
 </t>
    </r>
  </si>
  <si>
    <t>ACT.183318</t>
  </si>
  <si>
    <t>ACT.183685</t>
  </si>
  <si>
    <t>REG.009984.01</t>
  </si>
  <si>
    <t>Matapouri Park Limited</t>
  </si>
  <si>
    <t>ACT.182540</t>
  </si>
  <si>
    <t>DIL - 6 monthly supply data - Matapouri Park Ltd (Matapouri)</t>
  </si>
  <si>
    <t>ACT.183792</t>
  </si>
  <si>
    <t>DIL - 6 monthly site visit - Rosvall Sawmill Ltd (Whangarei)</t>
  </si>
  <si>
    <t>REG.010932.01</t>
  </si>
  <si>
    <t>Crosbie G A &amp; H</t>
  </si>
  <si>
    <t>ACT.177565</t>
  </si>
  <si>
    <t>WAT - Annual supply data WUR - Crosbie G A &amp; H (Mangawhai)</t>
  </si>
  <si>
    <t>ACT.175982</t>
  </si>
  <si>
    <t>2nd event - Ecoli Monitoring</t>
  </si>
  <si>
    <t>ACT.175983</t>
  </si>
  <si>
    <t>3rd event - Ecoli Monitoring</t>
  </si>
  <si>
    <t>ACT.175984</t>
  </si>
  <si>
    <t>4th event - Ecoli Monitoring</t>
  </si>
  <si>
    <t>REG.010976.01</t>
  </si>
  <si>
    <t>FDE 8348 disharge farm dairy effluent at Dargaville</t>
  </si>
  <si>
    <t>ACT.178966</t>
  </si>
  <si>
    <t>FDE 8348 - Annual site visit - Puketaratara Farms Ltd (Dargaville)</t>
  </si>
  <si>
    <t>REG.011535.01</t>
  </si>
  <si>
    <t>Far North Holdings Limited - Colenso Triangle spoil deposition</t>
  </si>
  <si>
    <t>ACT.174031</t>
  </si>
  <si>
    <t>DIL - Notification - Far North Holdings Ltd (Opua)</t>
  </si>
  <si>
    <t>ACT.175119</t>
  </si>
  <si>
    <t>DIL - Annual site visit - Matapouri Waste Treatment Ltd (Matapouri)</t>
  </si>
  <si>
    <r>
      <rPr>
        <sz val="9.9499999999999993"/>
        <color theme="1"/>
        <rFont val="Calibri"/>
        <family val="2"/>
      </rPr>
      <t xml:space="preserve"> 
</t>
    </r>
    <r>
      <rPr>
        <sz val="10"/>
        <color rgb="FF000000"/>
        <rFont val="Arial"/>
        <family val="2"/>
      </rPr>
      <t>Low risk non-compliance with consent condition. Wastewater system is not adequately maintained. Consent holder directed to undertake remedial action.</t>
    </r>
    <r>
      <rPr>
        <sz val="9.9499999999999993"/>
        <color theme="1"/>
        <rFont val="Calibri"/>
        <family val="2"/>
      </rPr>
      <t xml:space="preserve">
 </t>
    </r>
  </si>
  <si>
    <t>REG.011613.01</t>
  </si>
  <si>
    <t>FDE 4234 Discharge farm dairy effluent at Ruawai</t>
  </si>
  <si>
    <t>ACT.174297</t>
  </si>
  <si>
    <t>FDE 4234 - Annual site visit - Northash Ltd (Ruawai)</t>
  </si>
  <si>
    <r>
      <rPr>
        <sz val="9.9499999999999993"/>
        <color theme="1"/>
        <rFont val="Calibri"/>
        <family val="2"/>
      </rPr>
      <t xml:space="preserve"> 
</t>
    </r>
    <r>
      <rPr>
        <sz val="10"/>
        <color rgb="FF000000"/>
        <rFont val="Arial"/>
        <family val="2"/>
      </rPr>
      <t>Maintenance was inadequate. Followed up with authorisation holder. </t>
    </r>
    <r>
      <rPr>
        <sz val="9.9499999999999993"/>
        <color theme="1"/>
        <rFont val="Calibri"/>
        <family val="2"/>
      </rPr>
      <t xml:space="preserve">
 </t>
    </r>
  </si>
  <si>
    <t>REG.011641.01</t>
  </si>
  <si>
    <t>A J Rayner Family Trust</t>
  </si>
  <si>
    <t>ACT.177404</t>
  </si>
  <si>
    <t>WAT - WUR Annual supply data - Rayner A J Family Trust (Poroti)</t>
  </si>
  <si>
    <r>
      <rPr>
        <sz val="9.9499999999999993"/>
        <color theme="1"/>
        <rFont val="Calibri"/>
        <family val="2"/>
      </rPr>
      <t xml:space="preserve"> 
</t>
    </r>
    <r>
      <rPr>
        <sz val="10"/>
        <color rgb="FF000000"/>
        <rFont val="Arial"/>
        <family val="2"/>
      </rPr>
      <t>Data not submitted in the form as per consent/regulations.
Exceedances queried.</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t>REG.011743.01</t>
  </si>
  <si>
    <t>John &amp; Jan Bellamy Family Trust</t>
  </si>
  <si>
    <t>ACT.174212</t>
  </si>
  <si>
    <t>FDE 4420 - Annual site visit - John &amp; Jan Bellamy Family Trust (Ruawai)</t>
  </si>
  <si>
    <r>
      <rPr>
        <sz val="9.9499999999999993"/>
        <color theme="1"/>
        <rFont val="Calibri"/>
        <family val="2"/>
      </rPr>
      <t xml:space="preserve"> 
</t>
    </r>
    <r>
      <rPr>
        <sz val="10"/>
        <color rgb="FF000000"/>
        <rFont val="Arial"/>
        <family val="2"/>
      </rPr>
      <t>Wastewater from the NE corner of the dairy standoff pad was discharging to the race adjacent a waterway. Followed up with Consent Holder.</t>
    </r>
    <r>
      <rPr>
        <sz val="9.9499999999999993"/>
        <color theme="1"/>
        <rFont val="Calibri"/>
        <family val="2"/>
      </rPr>
      <t xml:space="preserve">
 </t>
    </r>
  </si>
  <si>
    <t>ACT.175679</t>
  </si>
  <si>
    <t>DIL - Annual site visit - Otamatea Kauri &amp; Pioneer Museum Board (Matakohe)</t>
  </si>
  <si>
    <r>
      <rPr>
        <sz val="9.9499999999999993"/>
        <color theme="1"/>
        <rFont val="Calibri"/>
        <family val="2"/>
      </rPr>
      <t xml:space="preserve"> 
</t>
    </r>
    <r>
      <rPr>
        <sz val="10"/>
        <color rgb="FF000000"/>
        <rFont val="Arial"/>
        <family val="2"/>
      </rPr>
      <t>Irrigation lines were uncovered in multiple areas.</t>
    </r>
    <r>
      <rPr>
        <sz val="9.9499999999999993"/>
        <color theme="1"/>
        <rFont val="Calibri"/>
        <family val="2"/>
      </rPr>
      <t xml:space="preserve">
 </t>
    </r>
  </si>
  <si>
    <t>REG.011828.01</t>
  </si>
  <si>
    <t>Muth R L &amp; P T</t>
  </si>
  <si>
    <t>ACT.146824</t>
  </si>
  <si>
    <t>DIL - 5 yearly site visit - Muth R L &amp; P T (Tutukaka)</t>
  </si>
  <si>
    <t>REG.011843.01</t>
  </si>
  <si>
    <t>FDE 8183 Discharge farm dairy effluent at Dargaville</t>
  </si>
  <si>
    <t>ACT.174783</t>
  </si>
  <si>
    <t>FDE 8183 - Annual site visit - R &amp; S Farms Ltd (Dargaville)</t>
  </si>
  <si>
    <t>REG.012187.01</t>
  </si>
  <si>
    <t>FDE 7438 Discharge farm dairy effluent at Hukerenui</t>
  </si>
  <si>
    <t>ACT.172224</t>
  </si>
  <si>
    <t>FDE 7438 - Annual site visit - Boaz E P &amp; K A (Hukerenui)</t>
  </si>
  <si>
    <r>
      <rPr>
        <sz val="9.9499999999999993"/>
        <color theme="1"/>
        <rFont val="Calibri"/>
        <family val="2"/>
      </rPr>
      <t xml:space="preserve"> 
</t>
    </r>
    <r>
      <rPr>
        <sz val="10"/>
        <color rgb="FF000000"/>
        <rFont val="Arial"/>
        <family val="2"/>
      </rPr>
      <t>Water quality was outside consent limits. Follow up with CH.</t>
    </r>
    <r>
      <rPr>
        <sz val="9.9499999999999993"/>
        <color theme="1"/>
        <rFont val="Calibri"/>
        <family val="2"/>
      </rPr>
      <t xml:space="preserve">
 </t>
    </r>
  </si>
  <si>
    <t>ACT.155105</t>
  </si>
  <si>
    <t>WAT - WMV 5 yearly supply data - Landcorp Farming Ltd (Rangiputa)</t>
  </si>
  <si>
    <t>REG.012318.03</t>
  </si>
  <si>
    <t>Rocoworks Limited</t>
  </si>
  <si>
    <t>ACT.175543</t>
  </si>
  <si>
    <t>STW - Annual supply data - Rocoworks Ltd (Whangarei)</t>
  </si>
  <si>
    <t>REG.012370.01</t>
  </si>
  <si>
    <t>Far North District Council - Te Haumi drainage channel</t>
  </si>
  <si>
    <t>ACT.178468</t>
  </si>
  <si>
    <t>COT - Annual administration - FNDC drainage channel (Te Haumi)</t>
  </si>
  <si>
    <t>ACT.182516</t>
  </si>
  <si>
    <t>STW - Annual site visit - WDC (Whangarei)</t>
  </si>
  <si>
    <r>
      <rPr>
        <sz val="9.9499999999999993"/>
        <color theme="1"/>
        <rFont val="Calibri"/>
        <family val="2"/>
      </rPr>
      <t xml:space="preserve"> 
</t>
    </r>
    <r>
      <rPr>
        <sz val="10"/>
        <color rgb="FF000000"/>
        <rFont val="Arial"/>
        <family val="2"/>
      </rPr>
      <t>Exceedance of consent determinand limits. Zinc and DO limits breached. Consent holder directed to undertake remedial action.</t>
    </r>
    <r>
      <rPr>
        <sz val="9.9499999999999993"/>
        <color theme="1"/>
        <rFont val="Calibri"/>
        <family val="2"/>
      </rPr>
      <t xml:space="preserve">
 </t>
    </r>
  </si>
  <si>
    <t>REG.012706.01</t>
  </si>
  <si>
    <t>Far North District Council - Totara North stormwater &amp; air discharge</t>
  </si>
  <si>
    <t>ACT.176872</t>
  </si>
  <si>
    <t>DIW- Annual administration - Far North District Council (Totara North)</t>
  </si>
  <si>
    <t>REG.012728.01</t>
  </si>
  <si>
    <t>Avon Industries Limited</t>
  </si>
  <si>
    <t>ACT.176048</t>
  </si>
  <si>
    <t>AIR - Annual site visit - Avon Industries Ltd (Whangarei)</t>
  </si>
  <si>
    <t>ACT.182289</t>
  </si>
  <si>
    <t>REG.012883.01</t>
  </si>
  <si>
    <t>Mason J R</t>
  </si>
  <si>
    <t>ACT.177768</t>
  </si>
  <si>
    <t>STR - Annual supply data - Mason J R (Kerikeri)</t>
  </si>
  <si>
    <r>
      <rPr>
        <sz val="9.9499999999999993"/>
        <color theme="1"/>
        <rFont val="Calibri"/>
        <family val="2"/>
      </rPr>
      <t xml:space="preserve"> 
</t>
    </r>
    <r>
      <rPr>
        <sz val="10"/>
        <color rgb="FF000000"/>
        <rFont val="Arial"/>
        <family val="2"/>
      </rPr>
      <t>Annual dam inspection report not received by due date. Awaiting requested report. </t>
    </r>
    <r>
      <rPr>
        <sz val="9.9499999999999993"/>
        <color theme="1"/>
        <rFont val="Calibri"/>
        <family val="2"/>
      </rPr>
      <t xml:space="preserve">
 </t>
    </r>
  </si>
  <si>
    <t>ACT.177070</t>
  </si>
  <si>
    <t>MAR - Annual supply data - Fowler McDougall Limited (Kaipara Harbour)</t>
  </si>
  <si>
    <t>ACT.176867</t>
  </si>
  <si>
    <t>MAR - Annual supply data - Te Touwai Moana Enterprises Limited (Whangaroa Harbour)</t>
  </si>
  <si>
    <t>REG.012928.01</t>
  </si>
  <si>
    <t>ACT.176796</t>
  </si>
  <si>
    <t>MAR - Annual site visit - Aotearoa Fisheries Limited (Whangaroa Harbour)</t>
  </si>
  <si>
    <t>REG.012929.01</t>
  </si>
  <si>
    <t>ACT.176145</t>
  </si>
  <si>
    <t>ACT.177072</t>
  </si>
  <si>
    <t>MAR - Annual supply data - Fowler McDougal Limited (Kaipara Harbour)</t>
  </si>
  <si>
    <t>ACT.177073</t>
  </si>
  <si>
    <t>ACT.176798</t>
  </si>
  <si>
    <t>MAR - Annual site visit - Wijohn W J D and S M T (Hokianga Harbour)</t>
  </si>
  <si>
    <t>ACT.177076</t>
  </si>
  <si>
    <t>ACT.177077</t>
  </si>
  <si>
    <t>REG.012949.01</t>
  </si>
  <si>
    <t>Van Veen Oysters Limited</t>
  </si>
  <si>
    <t>ACT.161782</t>
  </si>
  <si>
    <t>MAR - Annual supply data - Van Veen Oysters Limited (Bay of Islands)</t>
  </si>
  <si>
    <t>ACT.176799</t>
  </si>
  <si>
    <t>MAR - Annual site visit - Wijohn I F (Hokianga Harbour)</t>
  </si>
  <si>
    <r>
      <rPr>
        <sz val="9.9499999999999993"/>
        <color theme="1"/>
        <rFont val="Calibri"/>
        <family val="2"/>
      </rPr>
      <t xml:space="preserve"> 
</t>
    </r>
    <r>
      <rPr>
        <sz val="10"/>
        <color rgb="FF000000"/>
        <rFont val="Arial"/>
        <family val="2"/>
      </rPr>
      <t>Significant maintenance required within approved area. Follow up with consent holder.</t>
    </r>
    <r>
      <rPr>
        <sz val="9.9499999999999993"/>
        <color theme="1"/>
        <rFont val="Calibri"/>
        <family val="2"/>
      </rPr>
      <t xml:space="preserve">
 </t>
    </r>
  </si>
  <si>
    <t>REG.012959.01</t>
  </si>
  <si>
    <t>ACT.176148</t>
  </si>
  <si>
    <t>MAR - Annual site visit - Sea Products (1998) Limited (Kaipara Harbour)</t>
  </si>
  <si>
    <t>ACT.176818</t>
  </si>
  <si>
    <t>MAR - Annual site visit - Parengrenga Fisheries Limited (Parengarenga Harbour)</t>
  </si>
  <si>
    <t>REG.012962.01</t>
  </si>
  <si>
    <t>Muriwhenua Incorporation</t>
  </si>
  <si>
    <t>ACT.176891</t>
  </si>
  <si>
    <t>MAR - Annual site visit - Muriwhenua Incorporation (Parengarenga Harbour)</t>
  </si>
  <si>
    <t>REG.012967.01</t>
  </si>
  <si>
    <t>Symes P L &amp; G</t>
  </si>
  <si>
    <t>ACT.176159</t>
  </si>
  <si>
    <t>MAR - Annual site visit - Symes P L &amp; G (Kaipara Harbour)</t>
  </si>
  <si>
    <t>ACT.176839</t>
  </si>
  <si>
    <t>MAR - Annual site visit - Muriwhenua Developments Charitable Trust (Parengarenga Harbour)</t>
  </si>
  <si>
    <t>ACT.176822</t>
  </si>
  <si>
    <t>MAR - Annual site visit - Parengarenga Fisheries Limited (Parengarenga Harbour)</t>
  </si>
  <si>
    <t>ACT.178793</t>
  </si>
  <si>
    <t>MAR - Annual site visit - Murray S H R &amp; T (Parengarenga Harbour)</t>
  </si>
  <si>
    <t>REG.013002.01</t>
  </si>
  <si>
    <t>ACT.176825</t>
  </si>
  <si>
    <t>MAR - Annual site visit - Aotearoa Fisheries Limited  (Parengarenga Harbour)</t>
  </si>
  <si>
    <t>REG.013003.01</t>
  </si>
  <si>
    <t>ACT.176827</t>
  </si>
  <si>
    <t>MAR - Annual site visit - Taniwha Oysters Limited  (Parengarenga Harbour)</t>
  </si>
  <si>
    <t>REG.013576.01</t>
  </si>
  <si>
    <t>Mt Farms Pahi Limited</t>
  </si>
  <si>
    <t>ACT.176131</t>
  </si>
  <si>
    <t>MAR - Annual site visit - Mt Farms Pahi Limited (Kaipara Harbour)</t>
  </si>
  <si>
    <t>REG.013934.01</t>
  </si>
  <si>
    <t>Bennett S A</t>
  </si>
  <si>
    <t>ACT.179679</t>
  </si>
  <si>
    <t>WAT - WUR Annual supply data - Bennett S A (Maungatapere)</t>
  </si>
  <si>
    <t>ACT.176115</t>
  </si>
  <si>
    <t>ACT.167718</t>
  </si>
  <si>
    <t>ACT.176802</t>
  </si>
  <si>
    <t>MAR - Annual site visit - Taniwha Oysters Limited (Rangaunu Harbour)</t>
  </si>
  <si>
    <t>ACT.176806</t>
  </si>
  <si>
    <t>MAR - Annual site visit - Olsen D C and M A (Rangaunu Harbour)</t>
  </si>
  <si>
    <t>ACT.176807</t>
  </si>
  <si>
    <t>MAR - Annual site visit - V S Swasbrook and E L Lazarus  (Rangaunu Harbour)</t>
  </si>
  <si>
    <t>ACT.178069</t>
  </si>
  <si>
    <t>WWTP - Quarterly supply data - Kaipara District Council (Mangawhai)</t>
  </si>
  <si>
    <t>ACT.181326</t>
  </si>
  <si>
    <t>ACT.181815</t>
  </si>
  <si>
    <r>
      <rPr>
        <sz val="9.9499999999999993"/>
        <color theme="1"/>
        <rFont val="Calibri"/>
        <family val="2"/>
      </rPr>
      <t xml:space="preserve"> 
</t>
    </r>
    <r>
      <rPr>
        <sz val="10"/>
        <color rgb="FF000000"/>
        <rFont val="Arial"/>
        <family val="2"/>
      </rPr>
      <t>Low risk non-compliance with resource consent conditions. 90th percentile breach ongoing from previous results - current result does not exceed. No further action required.</t>
    </r>
    <r>
      <rPr>
        <sz val="9.9499999999999993"/>
        <color theme="1"/>
        <rFont val="Calibri"/>
        <family val="2"/>
      </rPr>
      <t xml:space="preserve">
 </t>
    </r>
  </si>
  <si>
    <t>REG.015481.01</t>
  </si>
  <si>
    <t>ACT.176607</t>
  </si>
  <si>
    <t>DIL - Annual administration - Top Energy Ltd (Maungataniwha Forest)</t>
  </si>
  <si>
    <t>REG.015967.03</t>
  </si>
  <si>
    <t>Cavalli Properties Limited - Matauri X</t>
  </si>
  <si>
    <t>ACT.176606</t>
  </si>
  <si>
    <t>ETW - Annual administration - Cavalli Properties Ltd Matauri X (Matauri bay)</t>
  </si>
  <si>
    <t>REG.016330.01</t>
  </si>
  <si>
    <t>ACT.176997</t>
  </si>
  <si>
    <t>WWTP - Annual administration - Far North District Council (Paihia)</t>
  </si>
  <si>
    <t>REG.017843.01</t>
  </si>
  <si>
    <t>Waipapa Body Corporate 400520</t>
  </si>
  <si>
    <t>ACT.177000</t>
  </si>
  <si>
    <t>DIL - Annual supply data - Waipapa Body Corporate (Waipapa)</t>
  </si>
  <si>
    <t>REG.018029.01</t>
  </si>
  <si>
    <t>Rutter K J &amp; Decke A J</t>
  </si>
  <si>
    <t>ACT.184354</t>
  </si>
  <si>
    <t>DIL - Annual supply data - Rutter K J &amp; Decke A J (Mata)</t>
  </si>
  <si>
    <t>REG.018351.01</t>
  </si>
  <si>
    <t>ACT.174286</t>
  </si>
  <si>
    <t>ETW - Annual administration - Far North Holdings Ltd (Opua)</t>
  </si>
  <si>
    <t>ACT.183990</t>
  </si>
  <si>
    <t>REG.019876.03</t>
  </si>
  <si>
    <t>The Orange Centre Partnership, Terrizzi S M &amp; C, Jordan L M &amp; R G</t>
  </si>
  <si>
    <t>ACT.176605</t>
  </si>
  <si>
    <t>ETW - Annual administration - The Orange Centre Partnership (Kerikeri)</t>
  </si>
  <si>
    <t>ACT.174240</t>
  </si>
  <si>
    <t>WWTP - Meeting with Liason Group - WDC (Ruakaka)</t>
  </si>
  <si>
    <t>ACT.174241</t>
  </si>
  <si>
    <t>WWTP - Meeting with Patuharakeke - WDC (Ruakaka)</t>
  </si>
  <si>
    <t>ACT.182105</t>
  </si>
  <si>
    <t>ACT.182288</t>
  </si>
  <si>
    <t>REG.022036.01</t>
  </si>
  <si>
    <t>FDE 8669 Discharge farm dairy effluent at Arapohue</t>
  </si>
  <si>
    <t>ACT.174748</t>
  </si>
  <si>
    <t>FDE 8669 - Annual site visit - Waller Hills Farm Limited (Arapohue)</t>
  </si>
  <si>
    <r>
      <rPr>
        <sz val="9.9499999999999993"/>
        <color theme="1"/>
        <rFont val="Calibri"/>
        <family val="2"/>
      </rPr>
      <t xml:space="preserve"> 
</t>
    </r>
    <r>
      <rPr>
        <sz val="10"/>
        <color rgb="FF000000"/>
        <rFont val="Arial"/>
        <family val="2"/>
      </rPr>
      <t>Untreated wastewater overflowed the sump and discharged overland to a waterway. Followed up with CH.</t>
    </r>
    <r>
      <rPr>
        <sz val="9.9499999999999993"/>
        <color theme="1"/>
        <rFont val="Calibri"/>
        <family val="2"/>
      </rPr>
      <t xml:space="preserve">
 </t>
    </r>
  </si>
  <si>
    <t>ACT.183338</t>
  </si>
  <si>
    <r>
      <rPr>
        <sz val="9.9499999999999993"/>
        <color theme="1"/>
        <rFont val="Calibri"/>
        <family val="2"/>
      </rPr>
      <t xml:space="preserve"> 
</t>
    </r>
    <r>
      <rPr>
        <sz val="10"/>
        <color rgb="FF000000"/>
        <rFont val="Arial"/>
        <family val="2"/>
      </rPr>
      <t>on 23/03/2026 Site 8 had a DO of 59.6%. Reasons are being explored. No other action required.</t>
    </r>
    <r>
      <rPr>
        <sz val="9.9499999999999993"/>
        <color theme="1"/>
        <rFont val="Calibri"/>
        <family val="2"/>
      </rPr>
      <t xml:space="preserve">
 </t>
    </r>
  </si>
  <si>
    <t>ACT.183774</t>
  </si>
  <si>
    <t>ETW - Site Inspection - Wolf 2008 (Marsden Point)</t>
  </si>
  <si>
    <t>REG.024355.01</t>
  </si>
  <si>
    <t>SOS Investment Trust, O'Shea C D &amp; S C and JOS Trustee Holding Company Limited</t>
  </si>
  <si>
    <t>ACT.147194</t>
  </si>
  <si>
    <t>DIL - 5 yearly site visit - SOS Investment Trust &amp; Others (Maunu)</t>
  </si>
  <si>
    <t>REG.024721.01</t>
  </si>
  <si>
    <t>WDC - Cemetery Road Crematorium</t>
  </si>
  <si>
    <t>ACT.175810</t>
  </si>
  <si>
    <t>AIR - Annual supply data - Whangarei District Council (Maunu)</t>
  </si>
  <si>
    <r>
      <rPr>
        <sz val="9.9499999999999993"/>
        <color theme="1"/>
        <rFont val="Calibri"/>
        <family val="2"/>
      </rPr>
      <t xml:space="preserve"> 
</t>
    </r>
    <r>
      <rPr>
        <sz val="10"/>
        <color rgb="FF000000"/>
        <rFont val="Arial"/>
        <family val="2"/>
      </rPr>
      <t>Low risk non-compliance with consent condition. Required reporting data received late. </t>
    </r>
    <r>
      <rPr>
        <sz val="9.9499999999999993"/>
        <color theme="1"/>
        <rFont val="Calibri"/>
        <family val="2"/>
      </rPr>
      <t xml:space="preserve">
 </t>
    </r>
  </si>
  <si>
    <t>ACT.183391</t>
  </si>
  <si>
    <t>REG.026144.09</t>
  </si>
  <si>
    <t>Helena Bay Holdings Limited</t>
  </si>
  <si>
    <t>ACT.177662</t>
  </si>
  <si>
    <t>DIL - Annual supply data - Helena Bay Holdings Ltd (Otara Bay)</t>
  </si>
  <si>
    <t>ACT.177081</t>
  </si>
  <si>
    <t>ACT.182556</t>
  </si>
  <si>
    <t>ACT.184452</t>
  </si>
  <si>
    <t>ACT.184454</t>
  </si>
  <si>
    <t>ACT.184456</t>
  </si>
  <si>
    <t>REG.029357.01</t>
  </si>
  <si>
    <t>Northland Regional Council - Tauranga Bay extraction &amp; structures</t>
  </si>
  <si>
    <t>ACT.184097</t>
  </si>
  <si>
    <t>EXT - Annual administration - NRC extraction (Tauranga bay)</t>
  </si>
  <si>
    <t>ACT.176800</t>
  </si>
  <si>
    <t>MAR - Annual site visit - Wijohn W S &amp; I F (Hokianga Harbour)</t>
  </si>
  <si>
    <t>REG.029625.01</t>
  </si>
  <si>
    <t>Mid North Milk Limited - FDE 7430 Discharge farm dairy effluent at Hukerenui</t>
  </si>
  <si>
    <t>ACT.173988</t>
  </si>
  <si>
    <t>FDE 7430 - Annual site visit - Mid North Milk Limited (Hukerenui)</t>
  </si>
  <si>
    <r>
      <rPr>
        <sz val="9.9499999999999993"/>
        <color theme="1"/>
        <rFont val="Calibri"/>
        <family val="2"/>
      </rPr>
      <t xml:space="preserve"> 
</t>
    </r>
    <r>
      <rPr>
        <sz val="10"/>
        <color rgb="FF000000"/>
        <rFont val="Arial"/>
        <family val="2"/>
      </rPr>
      <t>Roofwater was not diverted.  Followed up with authorisation holder.</t>
    </r>
    <r>
      <rPr>
        <sz val="9.9499999999999993"/>
        <color theme="1"/>
        <rFont val="Calibri"/>
        <family val="2"/>
      </rPr>
      <t xml:space="preserve">
 </t>
    </r>
  </si>
  <si>
    <t>REG.030216.01</t>
  </si>
  <si>
    <t>ACT.177140</t>
  </si>
  <si>
    <t>COT - Annual administration - NZ Transport Agency (Far North)</t>
  </si>
  <si>
    <t>REG.030602.01</t>
  </si>
  <si>
    <t>Far North District Council - Kaitaia WWTP (sludge storage facility)</t>
  </si>
  <si>
    <t>ACT.177702</t>
  </si>
  <si>
    <t>WWTP - Annual administration - Far North District Council (Kaitaia)</t>
  </si>
  <si>
    <t>ACT.167932</t>
  </si>
  <si>
    <t>ACT.176880</t>
  </si>
  <si>
    <t>MAR - Annual site visit - Westpac Mussels Distributors Limited (Houhora Bay)</t>
  </si>
  <si>
    <t>ACT.176964</t>
  </si>
  <si>
    <t>ETW - Notification - Waipapa pine Ltd (Waipapa)</t>
  </si>
  <si>
    <t>ACT.176163</t>
  </si>
  <si>
    <t>MAR - Annual site visit - Aotearoa Fisheries Limited (Kaipara Harbour)</t>
  </si>
  <si>
    <t>REG.036627.01</t>
  </si>
  <si>
    <t>Far North District Council - Whangaroa Harbour mangrove removal &amp; pruning</t>
  </si>
  <si>
    <t>ACT.177676</t>
  </si>
  <si>
    <t>COT - Annual administration - FNDC mangrove removal (Whangaro Harbour)</t>
  </si>
  <si>
    <t>REG.036648.01</t>
  </si>
  <si>
    <t>Northland Regional Council - Mata groundwater take</t>
  </si>
  <si>
    <t>ACT.171065</t>
  </si>
  <si>
    <t>WAT - WUR Annual supply data  - NRC groundwater take (Mata) | Other Party Action | Supply data</t>
  </si>
  <si>
    <r>
      <rPr>
        <sz val="9.9499999999999993"/>
        <color theme="1"/>
        <rFont val="Calibri"/>
        <family val="2"/>
      </rPr>
      <t xml:space="preserve"> 
</t>
    </r>
    <r>
      <rPr>
        <sz val="10"/>
        <color rgb="FF000000"/>
        <rFont val="Arial"/>
        <family val="2"/>
      </rPr>
      <t>Not all of the required data has been submitted.
Data not submitted in the form as per consent/regulations.
Data submitted after date specified in the consent.
Consent holder is aware/has been reminded of the terms of the consent.
 </t>
    </r>
    <r>
      <rPr>
        <sz val="9.9499999999999993"/>
        <color theme="1"/>
        <rFont val="Calibri"/>
        <family val="2"/>
      </rPr>
      <t xml:space="preserve">
 </t>
    </r>
  </si>
  <si>
    <t>REG.036864.01</t>
  </si>
  <si>
    <t>Kent Bay Trust - Whanagaroa Harbour</t>
  </si>
  <si>
    <t>ACT.175964</t>
  </si>
  <si>
    <t>MRA - Annual site visit 1 - FC - Kent Bay Trust - Whangaroa Harbour (Whangaroa Harbour)</t>
  </si>
  <si>
    <t>ACT.175965</t>
  </si>
  <si>
    <t>MRA - Annual site visit 2 - FC - Kent Bay Trust - Whangaroa Harbour (Whangaroa Harbour)</t>
  </si>
  <si>
    <t>ACT.175966</t>
  </si>
  <si>
    <t>MRA - Annual site visit 3 - FC - Kent Bay Trust - Whangaroa Harbour (Whangaroa Harbour)</t>
  </si>
  <si>
    <t>ACT.175967</t>
  </si>
  <si>
    <t>MRA - Annual site visit 4 - FC - Kent Bay Trust - Whangaroa Harbour (Whangaroa Harbour)</t>
  </si>
  <si>
    <t>REG.037186.01</t>
  </si>
  <si>
    <t>Tara Iti Holdings NZ</t>
  </si>
  <si>
    <t>ACT.176776</t>
  </si>
  <si>
    <t>DIL - Annual supply data - Tara Iti Holdings Ltd (Mangawhai)</t>
  </si>
  <si>
    <t>REG.037637.02</t>
  </si>
  <si>
    <t>ACT.177339</t>
  </si>
  <si>
    <t>DIL - Annual site visit - Marsden Maritime Holdings Ltd (Marsden Cove)</t>
  </si>
  <si>
    <r>
      <rPr>
        <sz val="9.9499999999999993"/>
        <color theme="1"/>
        <rFont val="Calibri"/>
        <family val="2"/>
      </rPr>
      <t xml:space="preserve"> 
</t>
    </r>
    <r>
      <rPr>
        <sz val="10"/>
        <color rgb="FF000000"/>
        <rFont val="Arial"/>
        <family val="2"/>
      </rPr>
      <t>The operations and maintenance plan (OMP) has not yet been provided. Visible waste including discoulored water was observed on the washdown pad. Waste material including antifoul residues are being stored in unsealed unit. Consent holder needs to provide OMP ASAP and address washdown bay issues. </t>
    </r>
    <r>
      <rPr>
        <sz val="9.9499999999999993"/>
        <color theme="1"/>
        <rFont val="Calibri"/>
        <family val="2"/>
      </rPr>
      <t xml:space="preserve">
 </t>
    </r>
  </si>
  <si>
    <t>ACT.183507</t>
  </si>
  <si>
    <t>COT- Provide Operations and management plan - Marsden Maritime Holdings</t>
  </si>
  <si>
    <r>
      <rPr>
        <sz val="9.9499999999999993"/>
        <color theme="1"/>
        <rFont val="Calibri"/>
        <family val="2"/>
      </rPr>
      <t xml:space="preserve"> 
</t>
    </r>
    <r>
      <rPr>
        <sz val="10"/>
        <color rgb="FF000000"/>
        <rFont val="Arial"/>
        <family val="2"/>
      </rPr>
      <t>SOMP was submitted to council late</t>
    </r>
    <r>
      <rPr>
        <sz val="9.9499999999999993"/>
        <color theme="1"/>
        <rFont val="Calibri"/>
        <family val="2"/>
      </rPr>
      <t xml:space="preserve">
</t>
    </r>
    <r>
      <rPr>
        <sz val="10"/>
        <color rgb="FF000000"/>
        <rFont val="Arial"/>
        <family val="2"/>
      </rPr>
      <t>Plan has now been received. No further action required.</t>
    </r>
    <r>
      <rPr>
        <sz val="9.9499999999999993"/>
        <color theme="1"/>
        <rFont val="Calibri"/>
        <family val="2"/>
      </rPr>
      <t xml:space="preserve">
 </t>
    </r>
  </si>
  <si>
    <t>REG.038238.01</t>
  </si>
  <si>
    <t>Whangarei District Council - Whau Valley WTP</t>
  </si>
  <si>
    <t>ACT.184216</t>
  </si>
  <si>
    <t>DIW - Notification - WDC Whau Valley WTP (Whangarei)</t>
  </si>
  <si>
    <r>
      <rPr>
        <sz val="9.9499999999999993"/>
        <color theme="1"/>
        <rFont val="Calibri"/>
        <family val="2"/>
      </rPr>
      <t xml:space="preserve"> 
</t>
    </r>
    <r>
      <rPr>
        <sz val="10"/>
        <color rgb="FF000000"/>
        <rFont val="Arial"/>
        <family val="2"/>
      </rPr>
      <t>DO and TSS at PoD and the upstream and downstream was not sampled.</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CH reminded of their consent conditions</t>
    </r>
    <r>
      <rPr>
        <sz val="9.9499999999999993"/>
        <color theme="1"/>
        <rFont val="Calibri"/>
        <family val="2"/>
      </rPr>
      <t xml:space="preserve">
 </t>
    </r>
  </si>
  <si>
    <t>REG.038614.01</t>
  </si>
  <si>
    <t>Marine Park Limited &amp; Port Road Limited - Port Nikau Marina</t>
  </si>
  <si>
    <t>ACT.175973</t>
  </si>
  <si>
    <t>Bacteriological in water - event 4</t>
  </si>
  <si>
    <t>ACT.175974</t>
  </si>
  <si>
    <t>Bacteriological in water - event 3</t>
  </si>
  <si>
    <t>ACT.175975</t>
  </si>
  <si>
    <t>Bacteriological in water - event 2</t>
  </si>
  <si>
    <t>ACT.175976</t>
  </si>
  <si>
    <t>Bacteriological in water - event 1</t>
  </si>
  <si>
    <t>ACT.182679</t>
  </si>
  <si>
    <t>WAT - Monthly supply data - Ngawha Generation Ltd (Ngawha Springs)</t>
  </si>
  <si>
    <t>ACT.183058</t>
  </si>
  <si>
    <t>ACT.183780</t>
  </si>
  <si>
    <t>REG.038736.01</t>
  </si>
  <si>
    <t>Kiteroa Trust, Gibson D C, G R and G D</t>
  </si>
  <si>
    <t>ACT.179956</t>
  </si>
  <si>
    <t>WAT - WUR Annual supply data - Kiteroa Trust &amp; Others (Otaika)</t>
  </si>
  <si>
    <t>REG.038779.01</t>
  </si>
  <si>
    <t>ACT.154058</t>
  </si>
  <si>
    <t>Review of Monitoring Programme - schedule 1</t>
  </si>
  <si>
    <t>REG.038786.01</t>
  </si>
  <si>
    <t>LIG Lammerting Investment Group (NZ) Limited</t>
  </si>
  <si>
    <t>ACT.174032</t>
  </si>
  <si>
    <t>DIL - Annual administration - LIG Lammerting Investment Group (NZ) Ltd (Kerikeri)</t>
  </si>
  <si>
    <t>ACT.176672</t>
  </si>
  <si>
    <t>DIL - Annual site visit - Kaipara District Council (Maungaturoto)</t>
  </si>
  <si>
    <t>REG.038986.01</t>
  </si>
  <si>
    <t>Carrington Holiday Park Jade LP</t>
  </si>
  <si>
    <t>ACT.177806</t>
  </si>
  <si>
    <t>STW - Annual administration - Carrington Holiday Park Jade LP (Whatuwhiwhi)</t>
  </si>
  <si>
    <t>REG.039028.01</t>
  </si>
  <si>
    <t>Cashmore S P</t>
  </si>
  <si>
    <t>ACT.146346</t>
  </si>
  <si>
    <t>DIL - 5 yearly site visit - Cashmore S (Maunu)</t>
  </si>
  <si>
    <r>
      <rPr>
        <sz val="9.9499999999999993"/>
        <color theme="1"/>
        <rFont val="Calibri"/>
        <family val="2"/>
      </rPr>
      <t xml:space="preserve"> 
</t>
    </r>
    <r>
      <rPr>
        <sz val="10"/>
        <color rgb="FF000000"/>
        <rFont val="Arial"/>
        <family val="2"/>
      </rPr>
      <t>Irrigation lines were uncovered in multiple places. Consent Holder directed to cover lines as required.</t>
    </r>
    <r>
      <rPr>
        <sz val="9.9499999999999993"/>
        <color theme="1"/>
        <rFont val="Calibri"/>
        <family val="2"/>
      </rPr>
      <t xml:space="preserve">
 </t>
    </r>
  </si>
  <si>
    <t>REG.039230.01</t>
  </si>
  <si>
    <t>Parrish B J</t>
  </si>
  <si>
    <t>ACT.177235</t>
  </si>
  <si>
    <t>ETW - Annual site visit - Parrish B J (Waipapa)</t>
  </si>
  <si>
    <t>REG.039370.01</t>
  </si>
  <si>
    <t>Bay of Islands Vintage Railway Trust</t>
  </si>
  <si>
    <t>ACT.177775</t>
  </si>
  <si>
    <t>ETW - Notification - Bay of Islands Vintage Railway Trust (Opua)</t>
  </si>
  <si>
    <t>ACT.183905</t>
  </si>
  <si>
    <t>ETW - Site Inspection - AINZ Fund 12 Limited (Mangawhai)</t>
  </si>
  <si>
    <t>REG.039865.01</t>
  </si>
  <si>
    <t>Whangarei Harbour Marina Management Trust - Okara Marina</t>
  </si>
  <si>
    <t>ACT.183380</t>
  </si>
  <si>
    <t>MRN - Annual Site Visit - FC Monitoring | Site Visit | Sampling</t>
  </si>
  <si>
    <t>REG.039865.06</t>
  </si>
  <si>
    <t>ACT.172335</t>
  </si>
  <si>
    <t>EXT - Supply Data - Capital Dredge Operations at Okara Marina</t>
  </si>
  <si>
    <t>REG.039974.01</t>
  </si>
  <si>
    <t>ACT.177001</t>
  </si>
  <si>
    <t>DIL - Notification - Mt Pokaka Timber Products Ltd (Kerikeri)</t>
  </si>
  <si>
    <t>ACT.175136</t>
  </si>
  <si>
    <t>EXT - Notification - Maintenance Dredge</t>
  </si>
  <si>
    <t>ACT.183344</t>
  </si>
  <si>
    <t>WAT - Monthly supply data WUR - Oranga Kai Limited Partnership (Tautoro)</t>
  </si>
  <si>
    <t>ACT.183155</t>
  </si>
  <si>
    <r>
      <rPr>
        <sz val="9.9499999999999993"/>
        <color theme="1"/>
        <rFont val="Calibri"/>
        <family val="2"/>
      </rPr>
      <t xml:space="preserve"> 
</t>
    </r>
    <r>
      <rPr>
        <sz val="10"/>
        <color rgb="FF000000"/>
        <rFont val="Arial"/>
        <family val="2"/>
      </rPr>
      <t>Discharge records not received for month of February. Following up with Consent Holder. </t>
    </r>
    <r>
      <rPr>
        <sz val="9.9499999999999993"/>
        <color theme="1"/>
        <rFont val="Calibri"/>
        <family val="2"/>
      </rPr>
      <t xml:space="preserve">
 </t>
    </r>
  </si>
  <si>
    <t>ACT.183846</t>
  </si>
  <si>
    <t>REG.041064.01</t>
  </si>
  <si>
    <t>Duracrete Products (2017) Limited</t>
  </si>
  <si>
    <t>ACT.177755</t>
  </si>
  <si>
    <t>DIL - Annual site visit - Duracrete Products (2017) Limited  (Kamo)</t>
  </si>
  <si>
    <t>REG.041314.01</t>
  </si>
  <si>
    <t>Resin &amp; Wax Holdings Limited</t>
  </si>
  <si>
    <t>ACT.176912</t>
  </si>
  <si>
    <t>ETW - Notification - Resin &amp; Wax Holdings Ltd (Kaimaumau)</t>
  </si>
  <si>
    <t>ACT.179981</t>
  </si>
  <si>
    <t>DIL - Annual site inspection - WDC (Waipu transfer station/landfill)</t>
  </si>
  <si>
    <r>
      <rPr>
        <sz val="9.9499999999999993"/>
        <color theme="1"/>
        <rFont val="Calibri"/>
        <family val="2"/>
      </rPr>
      <t xml:space="preserve"> 
</t>
    </r>
    <r>
      <rPr>
        <sz val="10"/>
        <color rgb="FF000000"/>
        <rFont val="Arial"/>
        <family val="2"/>
      </rPr>
      <t>There is a lot of litter on the site and some has blown outside the fenced area. </t>
    </r>
    <r>
      <rPr>
        <sz val="9.9499999999999993"/>
        <color theme="1"/>
        <rFont val="Calibri"/>
        <family val="2"/>
      </rPr>
      <t xml:space="preserve">
</t>
    </r>
    <r>
      <rPr>
        <sz val="10"/>
        <color rgb="FF000000"/>
        <rFont val="Arial"/>
        <family val="2"/>
      </rPr>
      <t>Consent Holder directed to remove litter.</t>
    </r>
    <r>
      <rPr>
        <sz val="9.9499999999999993"/>
        <color theme="1"/>
        <rFont val="Calibri"/>
        <family val="2"/>
      </rPr>
      <t xml:space="preserve">
 </t>
    </r>
  </si>
  <si>
    <t>REG.041499.01</t>
  </si>
  <si>
    <t>ACT.183903</t>
  </si>
  <si>
    <t>ETW - Site Inspection - KDC (Mangawhai)</t>
  </si>
  <si>
    <t>REG.041614.01</t>
  </si>
  <si>
    <t>Whangarei District Council - Tauraroa waste transfer station</t>
  </si>
  <si>
    <t>ACT.179982</t>
  </si>
  <si>
    <t>DIL - Annual site inspection - WDC (Tauraroa waste transfer station)</t>
  </si>
  <si>
    <t>ACT.175303</t>
  </si>
  <si>
    <t>E.coli Monitoring Event 1 of 4</t>
  </si>
  <si>
    <t>ACT.175304</t>
  </si>
  <si>
    <t>E.coli Monitoring Event 2 of 4</t>
  </si>
  <si>
    <t>ACT.175305</t>
  </si>
  <si>
    <t>E.coli Monitoring Event 3 of 4</t>
  </si>
  <si>
    <t>ACT.175306</t>
  </si>
  <si>
    <t>E.coli Monitoring Event 4 of 4</t>
  </si>
  <si>
    <t>ACT.178964</t>
  </si>
  <si>
    <t>Heavy Metals in Water</t>
  </si>
  <si>
    <r>
      <rPr>
        <sz val="9.9499999999999993"/>
        <color theme="1"/>
        <rFont val="Calibri"/>
        <family val="2"/>
      </rPr>
      <t xml:space="preserve"> 
</t>
    </r>
    <r>
      <rPr>
        <sz val="10"/>
        <color rgb="FF000000"/>
        <rFont val="Arial"/>
        <family val="2"/>
      </rPr>
      <t>Total copper is over the proposed standards in Northland coastal waters. Uncertain what this is attributable to. Monitoring continues.</t>
    </r>
    <r>
      <rPr>
        <sz val="9.9499999999999993"/>
        <color theme="1"/>
        <rFont val="Calibri"/>
        <family val="2"/>
      </rPr>
      <t xml:space="preserve">
 </t>
    </r>
  </si>
  <si>
    <t>ACT.183515</t>
  </si>
  <si>
    <t>ACT.183898</t>
  </si>
  <si>
    <t>ETW - Supply data winter works - Kerikeri Land Ltd (Kerikeri)</t>
  </si>
  <si>
    <t>REG.041838.01</t>
  </si>
  <si>
    <t>Whangarei Harbour Marina Management Trust - Kissing Point Marina</t>
  </si>
  <si>
    <t>ACT.173994</t>
  </si>
  <si>
    <t>MRA - Biannual Ecoli Monitoring &amp; Annual Heavy Metal Monitoring at Kissing Point</t>
  </si>
  <si>
    <t>ACT.178018</t>
  </si>
  <si>
    <t>Report Repairs undertaken as per engineers recommendation</t>
  </si>
  <si>
    <t>REG.042240.01</t>
  </si>
  <si>
    <t>Far North District Council - Rangi Point wharf facility</t>
  </si>
  <si>
    <t>ACT.154011</t>
  </si>
  <si>
    <t>REG.042317.01</t>
  </si>
  <si>
    <t>Northland Regional Council - Stage 2 Matangirau Flood Scheme</t>
  </si>
  <si>
    <t>ACT.175161</t>
  </si>
  <si>
    <t>RIV - Annual administration - NRC Matangirau Flood Scheme (Matangirau)</t>
  </si>
  <si>
    <t>REG.042442.05</t>
  </si>
  <si>
    <t>ACT.184047</t>
  </si>
  <si>
    <t>ACT.183370</t>
  </si>
  <si>
    <r>
      <rPr>
        <sz val="9.9499999999999993"/>
        <color theme="1"/>
        <rFont val="Calibri"/>
        <family val="2"/>
      </rPr>
      <t xml:space="preserve"> 
</t>
    </r>
    <r>
      <rPr>
        <sz val="10"/>
        <color rgb="FF000000"/>
        <rFont val="Arial"/>
        <family val="2"/>
      </rPr>
      <t>Silt fence in T6 (in vicinity of the cabling area) is inadequate.</t>
    </r>
    <r>
      <rPr>
        <sz val="9.9499999999999993"/>
        <color theme="1"/>
        <rFont val="Calibri"/>
        <family val="2"/>
      </rPr>
      <t xml:space="preserve">
</t>
    </r>
    <r>
      <rPr>
        <sz val="10"/>
        <color rgb="FF000000"/>
        <rFont val="Arial"/>
        <family val="2"/>
      </rPr>
      <t>The exposed hardstand areas at T5, T6 and T7 require stabilisation.</t>
    </r>
    <r>
      <rPr>
        <sz val="9.9499999999999993"/>
        <color theme="1"/>
        <rFont val="Calibri"/>
        <family val="2"/>
      </rPr>
      <t xml:space="preserve">
</t>
    </r>
    <r>
      <rPr>
        <sz val="10"/>
        <color rgb="FF000000"/>
        <rFont val="Arial"/>
        <family val="2"/>
      </rPr>
      <t>CH directed to remediate.</t>
    </r>
    <r>
      <rPr>
        <sz val="9.9499999999999993"/>
        <color theme="1"/>
        <rFont val="Calibri"/>
        <family val="2"/>
      </rPr>
      <t xml:space="preserve">
 </t>
    </r>
  </si>
  <si>
    <t>ETW - Winter Earthworks 2026 - Tararua Wind Power Limited (Dargaville)</t>
  </si>
  <si>
    <t>ACT.184230</t>
  </si>
  <si>
    <r>
      <rPr>
        <sz val="9.9499999999999993"/>
        <color theme="1"/>
        <rFont val="Calibri"/>
        <family val="2"/>
      </rPr>
      <t xml:space="preserve"> 
</t>
    </r>
    <r>
      <rPr>
        <sz val="10"/>
        <color theme="1"/>
        <rFont val="Courier New"/>
        <family val="3"/>
      </rPr>
      <t xml:space="preserve"> 1. </t>
    </r>
    <r>
      <rPr>
        <sz val="10"/>
        <color rgb="FF000000"/>
        <rFont val="Arial"/>
        <family val="2"/>
      </rPr>
      <t>Inadequate silt fencing including sediment accumulation against the silt fence which has compromised its integrity, was observed by the wetlands area. Location: Goat track near DEB 04 (downhill) </t>
    </r>
    <r>
      <rPr>
        <sz val="9.9499999999999993"/>
        <color theme="1"/>
        <rFont val="Calibri"/>
        <family val="2"/>
      </rPr>
      <t xml:space="preserve">
</t>
    </r>
    <r>
      <rPr>
        <sz val="10"/>
        <color theme="1"/>
        <rFont val="Courier New"/>
        <family val="3"/>
      </rPr>
      <t xml:space="preserve"> 2. </t>
    </r>
    <r>
      <rPr>
        <sz val="10"/>
        <color rgb="FF000000"/>
        <rFont val="Arial"/>
        <family val="2"/>
      </rPr>
      <t>Stabilisation of the backfilled cable trench area is required using coconut matting or similar. (Location: Goat track near DEB 04 (uphill) </t>
    </r>
    <r>
      <rPr>
        <sz val="9.9499999999999993"/>
        <color theme="1"/>
        <rFont val="Calibri"/>
        <family val="2"/>
      </rPr>
      <t xml:space="preserve">
</t>
    </r>
    <r>
      <rPr>
        <sz val="10"/>
        <color theme="1"/>
        <rFont val="Courier New"/>
        <family val="3"/>
      </rPr>
      <t xml:space="preserve"> 3. </t>
    </r>
    <r>
      <rPr>
        <sz val="10"/>
        <color rgb="FF000000"/>
        <rFont val="Arial"/>
        <family val="2"/>
      </rPr>
      <t>Immediate removal of sediment discharge from the wetlands is required. (Location: near the farm pond on the right‑hand side, past the junction.) </t>
    </r>
    <r>
      <rPr>
        <sz val="9.9499999999999993"/>
        <color theme="1"/>
        <rFont val="Calibri"/>
        <family val="2"/>
      </rPr>
      <t xml:space="preserve">
</t>
    </r>
    <r>
      <rPr>
        <sz val="10"/>
        <color theme="1"/>
        <rFont val="Courier New"/>
        <family val="3"/>
      </rPr>
      <t xml:space="preserve"> 4. </t>
    </r>
    <r>
      <rPr>
        <sz val="10"/>
        <color rgb="FF000000"/>
        <rFont val="Arial"/>
        <family val="2"/>
      </rPr>
      <t>Consent Holder directed to remedy as discussed.</t>
    </r>
    <r>
      <rPr>
        <sz val="9.9499999999999993"/>
        <color theme="1"/>
        <rFont val="Calibri"/>
        <family val="2"/>
      </rPr>
      <t xml:space="preserve">
 </t>
    </r>
  </si>
  <si>
    <t>ACT.182533</t>
  </si>
  <si>
    <t>ETW - Monthly site visit - Ashbury Heights, Maunu</t>
  </si>
  <si>
    <t>ACT.179885</t>
  </si>
  <si>
    <t>WAT - WUR Annual Supply Data - Kauri Glen Farms Limited</t>
  </si>
  <si>
    <t>REG.042830.01</t>
  </si>
  <si>
    <t>Chapman D &amp; Luke T</t>
  </si>
  <si>
    <t>ACT.175148</t>
  </si>
  <si>
    <t>RIV - Annual check in - Chapman D &amp; Luke T (Wairoa River)</t>
  </si>
  <si>
    <t>ACT.181962</t>
  </si>
  <si>
    <t>WAT - EDP 6 monthly office administration - Sandstone Orchards GP Limited (Awanui)</t>
  </si>
  <si>
    <t>REG.042966.01</t>
  </si>
  <si>
    <t>LD Family Investment Trust and Thompson A</t>
  </si>
  <si>
    <t>ACT.178311</t>
  </si>
  <si>
    <t>DIL - Annual administration - LD Family Investment Trust (Kerikeri)</t>
  </si>
  <si>
    <t>ACT.182774</t>
  </si>
  <si>
    <t>WAT - EDT 6 monthly office administration - Apotu Enterprises Limited (Kauri)</t>
  </si>
  <si>
    <t>REG.043171.01</t>
  </si>
  <si>
    <t>Akroyd A W &amp; J M</t>
  </si>
  <si>
    <t>ACT.175778</t>
  </si>
  <si>
    <t>STW - Annual administration - Akroyd A W &amp; J M (Mangawhai)</t>
  </si>
  <si>
    <r>
      <rPr>
        <sz val="9.9499999999999993"/>
        <color theme="1"/>
        <rFont val="Calibri"/>
        <family val="2"/>
      </rPr>
      <t xml:space="preserve"> 
</t>
    </r>
    <r>
      <rPr>
        <sz val="10"/>
        <color rgb="FF000000"/>
        <rFont val="Arial"/>
        <family val="2"/>
      </rPr>
      <t>Consent holder has informed of fencing and gorse spraying work completed in wetland</t>
    </r>
    <r>
      <rPr>
        <sz val="9.9499999999999993"/>
        <color theme="1"/>
        <rFont val="Calibri"/>
        <family val="2"/>
      </rPr>
      <t xml:space="preserve">
 </t>
    </r>
  </si>
  <si>
    <t>ACT.183787</t>
  </si>
  <si>
    <t>ACT.184299</t>
  </si>
  <si>
    <t>ETW - Winter Earthworks Application 2026 - Northpower (Maungatapere)</t>
  </si>
  <si>
    <t>REG.043296.01</t>
  </si>
  <si>
    <t>Northland Regional Council - Spillway at Moerewa</t>
  </si>
  <si>
    <t>ACT.177236</t>
  </si>
  <si>
    <t>ETW - Annual site visit - Northland Regional Council (Moerewa)</t>
  </si>
  <si>
    <t>REG.043361.01</t>
  </si>
  <si>
    <t>ACT.177358</t>
  </si>
  <si>
    <t>DIL - Annual administration - Quail Ridge Country Club Limited (Kerikeri)</t>
  </si>
  <si>
    <t>REG.043368.01</t>
  </si>
  <si>
    <t>ACT.177255</t>
  </si>
  <si>
    <t>ETW - Notification - Waitoto Developments Limited (Russell)</t>
  </si>
  <si>
    <t>REG.043390.01</t>
  </si>
  <si>
    <t>Tepania HPH</t>
  </si>
  <si>
    <t>ACT.178984</t>
  </si>
  <si>
    <t>MAR - Annual site visit - Tepania (Ahipara)</t>
  </si>
  <si>
    <t>REG.043395.01</t>
  </si>
  <si>
    <t>Te Toka Tu Limited</t>
  </si>
  <si>
    <t>ACT.177550</t>
  </si>
  <si>
    <t>ETW - Annual administration - Te Toka Tu Ltd (Kerikeri)</t>
  </si>
  <si>
    <t>REG.043429.01</t>
  </si>
  <si>
    <t>Rosemorn Industries Limited</t>
  </si>
  <si>
    <t>ACT.174608</t>
  </si>
  <si>
    <t>ETW - Notification - Rosemorn Industries LTD (Kerikeri)</t>
  </si>
  <si>
    <t>REG.043437.01</t>
  </si>
  <si>
    <t>ACT.175820</t>
  </si>
  <si>
    <t>WAT - Annual site visit - Waiaua Bay Farm Limited (Matauri Bay)</t>
  </si>
  <si>
    <t>REG.043475.01</t>
  </si>
  <si>
    <t>Kauri Forestry LP</t>
  </si>
  <si>
    <t>ACT.177259</t>
  </si>
  <si>
    <t>FOR - Site Visit - Kauri Forestry LP (Moerewa)</t>
  </si>
  <si>
    <t>ACT.177901</t>
  </si>
  <si>
    <t>ETW - Notification - FNDC stormwater upgrade (Kaitaia)</t>
  </si>
  <si>
    <t>ACT.183850</t>
  </si>
  <si>
    <t>ETW - Supply data - Neil construction Ltd (Kerikeri)</t>
  </si>
  <si>
    <t>REG.043697.01</t>
  </si>
  <si>
    <t>Cabra Developments Limited and Cabra Properties Limited</t>
  </si>
  <si>
    <t>ACT.183299</t>
  </si>
  <si>
    <t>ETW - Site Inspection - Cabra Dev Ltd (Mangawhai)</t>
  </si>
  <si>
    <t>REG.043703.01</t>
  </si>
  <si>
    <t>Whangarei District Council - Town Basin carpark</t>
  </si>
  <si>
    <t>ACT.183926</t>
  </si>
  <si>
    <t>REG.043706.01</t>
  </si>
  <si>
    <t>Davis S</t>
  </si>
  <si>
    <t>ACT.174030</t>
  </si>
  <si>
    <t>DIL - Annual administration - Davis S (Moerewa)</t>
  </si>
  <si>
    <t>REG.043715.01</t>
  </si>
  <si>
    <t>Delacey, C</t>
  </si>
  <si>
    <t>ACT.177774</t>
  </si>
  <si>
    <t>ETW - Annual administration - Delacey C (Tokerau)</t>
  </si>
  <si>
    <t>REG.043773.01</t>
  </si>
  <si>
    <t>Lodestone Energy Limited</t>
  </si>
  <si>
    <t>ACT.184056</t>
  </si>
  <si>
    <t>REG.043786.01</t>
  </si>
  <si>
    <t>Paroa Bay Station Limited</t>
  </si>
  <si>
    <t>ACT.176961</t>
  </si>
  <si>
    <t>ETW - Notification- Paroa Bay Station Ltd (Russell)</t>
  </si>
  <si>
    <t>ACT.179038</t>
  </si>
  <si>
    <r>
      <rPr>
        <sz val="9.9499999999999993"/>
        <color theme="1"/>
        <rFont val="Calibri"/>
        <family val="2"/>
      </rPr>
      <t xml:space="preserve"> 
</t>
    </r>
    <r>
      <rPr>
        <sz val="10"/>
        <color rgb="FF000000"/>
        <rFont val="Arial"/>
        <family val="2"/>
      </rPr>
      <t>Data submitted after date specified in the consent.
Consent holder is aware/has been reminded of the terms of the consent.
 </t>
    </r>
    <r>
      <rPr>
        <sz val="9.9499999999999993"/>
        <color theme="1"/>
        <rFont val="Calibri"/>
        <family val="2"/>
      </rPr>
      <t xml:space="preserve">
 </t>
    </r>
  </si>
  <si>
    <t>REG.043913.01</t>
  </si>
  <si>
    <t>BOI Enterprises Limited</t>
  </si>
  <si>
    <t>ACT.177301</t>
  </si>
  <si>
    <t>DIL- Notification - BOI Enterprises LTD (Waipapa)</t>
  </si>
  <si>
    <t>REG.043923.01</t>
  </si>
  <si>
    <t>Nock CG &amp; Geary WJ</t>
  </si>
  <si>
    <t>ACT.178111</t>
  </si>
  <si>
    <t>DIL - Notification - Nock CG &amp; Geary WJ (Kerikeri)</t>
  </si>
  <si>
    <t>ACT.183429</t>
  </si>
  <si>
    <t>ACT.184214</t>
  </si>
  <si>
    <t>ETW - Winter works application May 2026 - Ministry of housing and urban development</t>
  </si>
  <si>
    <t>ACT.183908</t>
  </si>
  <si>
    <t>REG.044013.01</t>
  </si>
  <si>
    <t>Three Rivers Estate Limited</t>
  </si>
  <si>
    <t>ACT.184054</t>
  </si>
  <si>
    <t>REG.044013.03</t>
  </si>
  <si>
    <t>ACT.184055</t>
  </si>
  <si>
    <t>REG.044076.01</t>
  </si>
  <si>
    <t>Collier G</t>
  </si>
  <si>
    <t>ACT.184052</t>
  </si>
  <si>
    <t>REG.044077.01</t>
  </si>
  <si>
    <t>Doornenbal A &amp; F</t>
  </si>
  <si>
    <t>ACT.184053</t>
  </si>
  <si>
    <t>REG.044210.01</t>
  </si>
  <si>
    <t>Kerikeri Retirement Village Limited</t>
  </si>
  <si>
    <t>ACT.177494</t>
  </si>
  <si>
    <t>ETW - Notification - Kerikeri Retirement Village Limited (Kerikeri)</t>
  </si>
  <si>
    <t>ACT.183355</t>
  </si>
  <si>
    <t>ACT.183891</t>
  </si>
  <si>
    <t>REG.044289.01</t>
  </si>
  <si>
    <t>Millbrook Estate Property Developments LP</t>
  </si>
  <si>
    <t>ACT.184050</t>
  </si>
  <si>
    <t>REG.044317.01</t>
  </si>
  <si>
    <t>Wallace N B</t>
  </si>
  <si>
    <t>ACT.183967</t>
  </si>
  <si>
    <t>REG.044386.01</t>
  </si>
  <si>
    <t>Kalica Property Limited</t>
  </si>
  <si>
    <t>ACT.177682</t>
  </si>
  <si>
    <t>ETW - Notification - Kalica Property Limited (Kerikeri)</t>
  </si>
  <si>
    <t>REG.044417.01</t>
  </si>
  <si>
    <t>Hutton M J &amp; S M</t>
  </si>
  <si>
    <t>ACT.183966</t>
  </si>
  <si>
    <t>REG.044467.01</t>
  </si>
  <si>
    <t>Omak Developments Group Limited Partnership</t>
  </si>
  <si>
    <t>ACT.183972</t>
  </si>
  <si>
    <t>REG.044514.01</t>
  </si>
  <si>
    <t>Kaizen Management Limited</t>
  </si>
  <si>
    <t>ACT.176788</t>
  </si>
  <si>
    <t>ETW - Kaizen Management Limited (Mangonui)</t>
  </si>
  <si>
    <t>REG.044538.01</t>
  </si>
  <si>
    <t>Phoenix Property Advisory Limited</t>
  </si>
  <si>
    <t>ACT.183979</t>
  </si>
  <si>
    <t>REG.0445564.03</t>
  </si>
  <si>
    <t>ACT.172675</t>
  </si>
  <si>
    <t>ETW - Supply erosion and sediment control plan - Lloyd JL &amp; SP (Mangawhai)</t>
  </si>
  <si>
    <r>
      <rPr>
        <sz val="9.9499999999999993"/>
        <color theme="1"/>
        <rFont val="Calibri"/>
        <family val="2"/>
      </rPr>
      <t xml:space="preserve"> 
</t>
    </r>
    <r>
      <rPr>
        <sz val="10"/>
        <color rgb="FF000000"/>
        <rFont val="Arial"/>
        <family val="2"/>
      </rPr>
      <t>Not yet exercised</t>
    </r>
    <r>
      <rPr>
        <sz val="9.9499999999999993"/>
        <color theme="1"/>
        <rFont val="Calibri"/>
        <family val="2"/>
      </rPr>
      <t xml:space="preserve">
 </t>
    </r>
  </si>
  <si>
    <t>REG.044577.01</t>
  </si>
  <si>
    <t>Northland Forestry Managers (1995) Limited</t>
  </si>
  <si>
    <t>ACT.184044</t>
  </si>
  <si>
    <t>REG.044614.01</t>
  </si>
  <si>
    <t>Kamo Home and Village Charitable Trust</t>
  </si>
  <si>
    <t>ACT.183971</t>
  </si>
  <si>
    <t>REG.044618.01</t>
  </si>
  <si>
    <t>May P J</t>
  </si>
  <si>
    <t>ACT.176923</t>
  </si>
  <si>
    <t>ETW - Annual administration - May P J (Kawakawa)</t>
  </si>
  <si>
    <t>REG.044693.01</t>
  </si>
  <si>
    <t>Foster KD &amp; MR</t>
  </si>
  <si>
    <t>ACT.184131</t>
  </si>
  <si>
    <t>STR - Notification - Foster KD &amp; MR (Kaitaia)</t>
  </si>
  <si>
    <t>REG.044696.01</t>
  </si>
  <si>
    <t>Fox Corporate Trustee Limited</t>
  </si>
  <si>
    <t>ACT.178821</t>
  </si>
  <si>
    <t>DIL - Notification of installation - Fox Corporate Trustee Limited</t>
  </si>
  <si>
    <t>ACT.183919</t>
  </si>
  <si>
    <t>ETW - Office Assessment - Tikipunga Sports Park (Tikipunga)</t>
  </si>
  <si>
    <t>REG.044744.01</t>
  </si>
  <si>
    <t>ACT.177040</t>
  </si>
  <si>
    <t>ETW - Notification - Kaianga Ora Homes and Communities (Kaitaia)</t>
  </si>
  <si>
    <t>REG.044750.01</t>
  </si>
  <si>
    <t>HE Williams Contractor &amp; Williams HE</t>
  </si>
  <si>
    <t>ACT.182561</t>
  </si>
  <si>
    <t>ETW - Administration - HE Williams Contractor &amp; Williams HE (Okaihau)</t>
  </si>
  <si>
    <t>REG.044768.01</t>
  </si>
  <si>
    <t>Kainga Ora - Homes and Communties</t>
  </si>
  <si>
    <t>ACT.183933</t>
  </si>
  <si>
    <t>REG.044770.01</t>
  </si>
  <si>
    <t>United Civil Construction Limited</t>
  </si>
  <si>
    <t>ACT.183761</t>
  </si>
  <si>
    <t>BOR - Notification - United Civil Construction Ltd (Ruakaka)</t>
  </si>
  <si>
    <t>REG.044786.01</t>
  </si>
  <si>
    <t>Springs Flat Limited</t>
  </si>
  <si>
    <t>ACT.183612</t>
  </si>
  <si>
    <t>ETW - Monthly Site Visit - Springs Flat Road (Kamo)</t>
  </si>
  <si>
    <t>REG.044999.01</t>
  </si>
  <si>
    <t>KP Trust Holdings Limited &amp; LV Trust Holdings Limited</t>
  </si>
  <si>
    <t>ACT.174239</t>
  </si>
  <si>
    <t>ETW - Notification - KP Trust Holdings Limited &amp; LV Trust Holdings Ltd (Opononi)</t>
  </si>
  <si>
    <t>ACT.183691</t>
  </si>
  <si>
    <t>ETW - Site visit - Waiaua bay farms Limited (Kaeo)</t>
  </si>
  <si>
    <r>
      <rPr>
        <sz val="9.9499999999999993"/>
        <color theme="1"/>
        <rFont val="Calibri"/>
        <family val="2"/>
      </rPr>
      <t xml:space="preserve"> 
</t>
    </r>
    <r>
      <rPr>
        <sz val="10"/>
        <color rgb="FF000000"/>
        <rFont val="Arial"/>
        <family val="2"/>
      </rPr>
      <t>Erosion and sediment controls not installed and maintained during weather event - Abatement notice to be served</t>
    </r>
    <r>
      <rPr>
        <sz val="9.9499999999999993"/>
        <color theme="1"/>
        <rFont val="Calibri"/>
        <family val="2"/>
      </rPr>
      <t xml:space="preserve">
 </t>
    </r>
  </si>
  <si>
    <t>ACT.184284</t>
  </si>
  <si>
    <t>ETW - Winter works application May 2026 - Waiaua bay farms (Matauri Bay)</t>
  </si>
  <si>
    <t>REG.045015.01</t>
  </si>
  <si>
    <t>New Zealand Transport Agency – Waka Kotahi</t>
  </si>
  <si>
    <t>ACT.183932</t>
  </si>
  <si>
    <t>REG.045040.01</t>
  </si>
  <si>
    <t>ACT.173810</t>
  </si>
  <si>
    <t>WAT - WUR Annual supply data - Te Aupouri Commercial Development Limited</t>
  </si>
  <si>
    <t>REG.045185.01</t>
  </si>
  <si>
    <t>Gair C W &amp; M G</t>
  </si>
  <si>
    <t>ACT.184348</t>
  </si>
  <si>
    <t>ACT.176151</t>
  </si>
  <si>
    <t>ETW - Notification - EB Developments Ltd</t>
  </si>
  <si>
    <r>
      <rPr>
        <sz val="9.9499999999999993"/>
        <color theme="1"/>
        <rFont val="Calibri"/>
        <family val="2"/>
      </rPr>
      <t xml:space="preserve"> 
</t>
    </r>
    <r>
      <rPr>
        <sz val="10"/>
        <color rgb="FF000000"/>
        <rFont val="Arial"/>
        <family val="2"/>
      </rPr>
      <t>Contractor could not make the site visit. No impact. No action required.</t>
    </r>
    <r>
      <rPr>
        <sz val="9.9499999999999993"/>
        <color theme="1"/>
        <rFont val="Calibri"/>
        <family val="2"/>
      </rPr>
      <t xml:space="preserve">
 </t>
    </r>
  </si>
  <si>
    <t>REG.045278.01</t>
  </si>
  <si>
    <t>Te Kiwi Maia Charitable Trust</t>
  </si>
  <si>
    <t>ACT.174164</t>
  </si>
  <si>
    <t>DIL - Notification of installment - Te Kiwi Maia Charitable Trust (Mangawhai)</t>
  </si>
  <si>
    <t>ACT.184218</t>
  </si>
  <si>
    <t>ETW - Winter Earthworks 2026 - Meridian Energy (Ruakaka)</t>
  </si>
  <si>
    <t>REG.045600.01</t>
  </si>
  <si>
    <t>ACT.176108</t>
  </si>
  <si>
    <t>Annual Site Visit</t>
  </si>
  <si>
    <t>REG.045639.01</t>
  </si>
  <si>
    <t>North Views, Harris PA &amp; Armstrong MI</t>
  </si>
  <si>
    <t>ACT.176918</t>
  </si>
  <si>
    <t>ETW - Notification - North Views, Harris PA &amp; Armstrong M I (Mangonui)</t>
  </si>
  <si>
    <t>REG.045652.01</t>
  </si>
  <si>
    <t>Thornton A D &amp; Goodwin S J</t>
  </si>
  <si>
    <t>ACT.184298</t>
  </si>
  <si>
    <t>ETW - Winter Earthworks Application 2026 - Thornton (Whangarei)</t>
  </si>
  <si>
    <t>REG.045715.01</t>
  </si>
  <si>
    <t>ACT.177359</t>
  </si>
  <si>
    <t>ETW - Notification - Waitoto Developments LTD (Russell)</t>
  </si>
  <si>
    <t>REG.045716.01</t>
  </si>
  <si>
    <t>Katora Farm &amp; Stud Limited</t>
  </si>
  <si>
    <t>ACT.184128</t>
  </si>
  <si>
    <t>DIL - Notification - Katora Farm &amp; Stud Ltd (Kaeo)</t>
  </si>
  <si>
    <t>ACT.184129</t>
  </si>
  <si>
    <r>
      <rPr>
        <sz val="9.9499999999999993"/>
        <color theme="1"/>
        <rFont val="Calibri"/>
        <family val="2"/>
      </rPr>
      <t xml:space="preserve"> 
</t>
    </r>
    <r>
      <rPr>
        <sz val="10"/>
        <color rgb="FF000000"/>
        <rFont val="Arial"/>
        <family val="2"/>
      </rPr>
      <t>Notification prior to the installation of the wastewater system not received. Awaiting requested date. </t>
    </r>
    <r>
      <rPr>
        <sz val="9.9499999999999993"/>
        <color theme="1"/>
        <rFont val="Calibri"/>
        <family val="2"/>
      </rPr>
      <t xml:space="preserve">
 </t>
    </r>
  </si>
  <si>
    <t>REG.045763.01</t>
  </si>
  <si>
    <t>H5 Whanau Trust &amp; Harawira H P &amp; Halkyard-Harawira H M</t>
  </si>
  <si>
    <t>ACT.177211</t>
  </si>
  <si>
    <t>DIL - Notification - H5 Whanau Trust &amp; Harawira H P &amp; Halkyard- Harawira H M (Awanui)</t>
  </si>
  <si>
    <t>REG.045816.01</t>
  </si>
  <si>
    <t>Far North District Council - bridge maintenance, Waitangi</t>
  </si>
  <si>
    <t>ACT.177680</t>
  </si>
  <si>
    <t>DIL - Supply data - Far North District Council (Waitangi)</t>
  </si>
  <si>
    <t>REG.045818.01</t>
  </si>
  <si>
    <t>Far North District Council - Bridge maintenance at Lake Ohia and Maramaku</t>
  </si>
  <si>
    <t>ACT.183807</t>
  </si>
  <si>
    <t>DIL - Notification - Far North District Council (Maromaku)</t>
  </si>
  <si>
    <t>REG.045855.01</t>
  </si>
  <si>
    <t>Hayson Holdings Limited</t>
  </si>
  <si>
    <t>ACT.181877</t>
  </si>
  <si>
    <t>ETW - Site visit - Hayson Holdings Ltd (Kerikeri)</t>
  </si>
  <si>
    <t>REG.045858.01</t>
  </si>
  <si>
    <t>Greenstar Properties Limited Partnership</t>
  </si>
  <si>
    <t>ACT.182953</t>
  </si>
  <si>
    <t>ETW - Site Inspection - South End Ave (Whangarei)</t>
  </si>
  <si>
    <t>REG.045919.01</t>
  </si>
  <si>
    <t>ACT.177041</t>
  </si>
  <si>
    <t>ETW - Notification - West Road farms Limited (Awanui)</t>
  </si>
  <si>
    <t>REG.045924.01</t>
  </si>
  <si>
    <t>ACT.184253</t>
  </si>
  <si>
    <t>ETW - Office Assessment - Kainga Ora (Whangarei)</t>
  </si>
  <si>
    <t>ACT.184250</t>
  </si>
  <si>
    <t>ETW - Office Assessment - Twin Coast (Whangarei)</t>
  </si>
  <si>
    <t>ACT.184211</t>
  </si>
  <si>
    <t>ETW - Winter works application May 2026 - Te Hau Ora o Ngapuhi Limited (Kaikohe)</t>
  </si>
  <si>
    <t>ACT.184300</t>
  </si>
  <si>
    <t>ETW - Winter Earthworks Application 2026 - The Esplanade (Whangarei)</t>
  </si>
  <si>
    <t>ACT.176933</t>
  </si>
  <si>
    <t>ETW - Notification - Abercrombie A F ( Puketona)</t>
  </si>
  <si>
    <r>
      <rPr>
        <sz val="9.9499999999999993"/>
        <color theme="1"/>
        <rFont val="Calibri"/>
        <family val="2"/>
      </rPr>
      <t xml:space="preserve"> 
</t>
    </r>
    <r>
      <rPr>
        <sz val="10"/>
        <color rgb="FF000000"/>
        <rFont val="Arial"/>
        <family val="2"/>
      </rPr>
      <t>No notification prior to the commencement of works received. Following up with the consent holder.</t>
    </r>
    <r>
      <rPr>
        <sz val="9.9499999999999993"/>
        <color theme="1"/>
        <rFont val="Calibri"/>
        <family val="2"/>
      </rPr>
      <t xml:space="preserve">
 </t>
    </r>
  </si>
  <si>
    <t>ACT.176865</t>
  </si>
  <si>
    <t>ETW - Notification - Te Aupouri Commercial Development Ltd (Pukenui)</t>
  </si>
  <si>
    <t>ACT.184079</t>
  </si>
  <si>
    <t>ETW - Winter works application - Te Aupori Commercial developments (Pukenui)</t>
  </si>
  <si>
    <t>ACT.183906</t>
  </si>
  <si>
    <t>REG.046063.01</t>
  </si>
  <si>
    <t>Heron Point Ltd</t>
  </si>
  <si>
    <t>ACT.176869</t>
  </si>
  <si>
    <t>ETW - Notification - Heron Point Ltd (Paihia)</t>
  </si>
  <si>
    <t>REG.046086.01</t>
  </si>
  <si>
    <t>Holy D P</t>
  </si>
  <si>
    <t>ACT.174056</t>
  </si>
  <si>
    <t>BOR - Notification - Holy D P (Kerikeri)</t>
  </si>
  <si>
    <r>
      <rPr>
        <sz val="9.9499999999999993"/>
        <color theme="1"/>
        <rFont val="Calibri"/>
        <family val="2"/>
      </rPr>
      <t xml:space="preserve"> 
</t>
    </r>
    <r>
      <rPr>
        <sz val="10"/>
        <color rgb="FF000000"/>
        <rFont val="Arial"/>
        <family val="2"/>
      </rPr>
      <t>Notification not received prior to installation of the bore. Awaiting requested information.</t>
    </r>
    <r>
      <rPr>
        <sz val="9.9499999999999993"/>
        <color theme="1"/>
        <rFont val="Calibri"/>
        <family val="2"/>
      </rPr>
      <t xml:space="preserve">
 </t>
    </r>
  </si>
  <si>
    <t>ACT.184035</t>
  </si>
  <si>
    <t>BOR - Supply data - Holy D P (Kerikeri)</t>
  </si>
  <si>
    <r>
      <rPr>
        <sz val="9.9499999999999993"/>
        <color theme="1"/>
        <rFont val="Calibri"/>
        <family val="2"/>
      </rPr>
      <t xml:space="preserve"> 
</t>
    </r>
    <r>
      <rPr>
        <sz val="10"/>
        <color rgb="FF000000"/>
        <rFont val="Arial"/>
        <family val="2"/>
      </rPr>
      <t>Bore log received late. Records received on request. </t>
    </r>
    <r>
      <rPr>
        <sz val="9.9499999999999993"/>
        <color theme="1"/>
        <rFont val="Calibri"/>
        <family val="2"/>
      </rPr>
      <t xml:space="preserve">
 </t>
    </r>
  </si>
  <si>
    <t>ACT.184466</t>
  </si>
  <si>
    <t>ETW - Winter Earthworks Application 2026 - Paparoa Gospel Church (Paparoa)</t>
  </si>
  <si>
    <t>REG.046120.01</t>
  </si>
  <si>
    <t>Ngati Manawa Marae Trustees</t>
  </si>
  <si>
    <t>ACT.177214</t>
  </si>
  <si>
    <t>DIL - Notification - Ngati Manawa Marae Trustees (Pungaru)</t>
  </si>
  <si>
    <r>
      <rPr>
        <sz val="9.9499999999999993"/>
        <color theme="1"/>
        <rFont val="Calibri"/>
        <family val="2"/>
      </rPr>
      <t xml:space="preserve"> 
</t>
    </r>
    <r>
      <rPr>
        <sz val="10"/>
        <color rgb="FF000000"/>
        <rFont val="Arial"/>
        <family val="2"/>
      </rPr>
      <t>Notification not received prior to installation of the wastewater system. Awaiting requested information. </t>
    </r>
    <r>
      <rPr>
        <sz val="9.9499999999999993"/>
        <color theme="1"/>
        <rFont val="Calibri"/>
        <family val="2"/>
      </rPr>
      <t xml:space="preserve">
 </t>
    </r>
  </si>
  <si>
    <t>ACT.184228</t>
  </si>
  <si>
    <t>ETW - Winter Earthworks 2026 - WDC (Whangarei)</t>
  </si>
  <si>
    <t>REG.046209.01</t>
  </si>
  <si>
    <t>ACT.184251</t>
  </si>
  <si>
    <t>ETW - Office Assessment - Northpower (Te Kopuru)</t>
  </si>
  <si>
    <t>REG.046219.01</t>
  </si>
  <si>
    <t>Geyer J &amp; S</t>
  </si>
  <si>
    <t>ACT.184252</t>
  </si>
  <si>
    <t>ETW - Office Assessment - Geyer J S (Waipu)</t>
  </si>
  <si>
    <t>REG.046225.01</t>
  </si>
  <si>
    <t>Summit Forests New Zealand Limited</t>
  </si>
  <si>
    <t>ACT.176356</t>
  </si>
  <si>
    <t>FOR - Harvesting in orange zone</t>
  </si>
  <si>
    <t>REG.046280.01</t>
  </si>
  <si>
    <t>Willowridge Developments Limited</t>
  </si>
  <si>
    <t>ACT.176870</t>
  </si>
  <si>
    <t>ETW - Annual administration - Willowridge Developments Ltd (Russell)</t>
  </si>
  <si>
    <t>ACT.184215</t>
  </si>
  <si>
    <t>ETW - Winter works application May 2026 - Northland regional Council (Kaeo)</t>
  </si>
  <si>
    <t>REG.046426.01</t>
  </si>
  <si>
    <t>ACT.183553</t>
  </si>
  <si>
    <t>ACT.183554</t>
  </si>
  <si>
    <r>
      <rPr>
        <sz val="9.9499999999999993"/>
        <color theme="1"/>
        <rFont val="Calibri"/>
        <family val="2"/>
      </rPr>
      <t xml:space="preserve"> 
</t>
    </r>
    <r>
      <rPr>
        <sz val="10"/>
        <color rgb="FF000000"/>
        <rFont val="Arial"/>
        <family val="2"/>
      </rPr>
      <t>Following heavy rainfall silt fences maintenance is required. Followed up with CH.</t>
    </r>
    <r>
      <rPr>
        <sz val="9.9499999999999993"/>
        <color theme="1"/>
        <rFont val="Calibri"/>
        <family val="2"/>
      </rPr>
      <t xml:space="preserve">
 </t>
    </r>
  </si>
  <si>
    <t>ACT.182863</t>
  </si>
  <si>
    <t>ACT.183384</t>
  </si>
  <si>
    <t>REG.046506.03</t>
  </si>
  <si>
    <t>ACT.179770</t>
  </si>
  <si>
    <t>ETW - Notification - Mid North Farms Ltd (Tautoro)</t>
  </si>
  <si>
    <t>REG.046516.01</t>
  </si>
  <si>
    <t>ACT.181311</t>
  </si>
  <si>
    <t>ETW - Monthly site visit - Kaipara District Council (Dargaville)</t>
  </si>
  <si>
    <t>REG.046518.01</t>
  </si>
  <si>
    <t>Te Rangi G &amp; S</t>
  </si>
  <si>
    <t>ACT.177881</t>
  </si>
  <si>
    <t>DIL - Notification - Te Rangi G &amp; S (Whakapara)</t>
  </si>
  <si>
    <t>REG.046526.01</t>
  </si>
  <si>
    <t>Tiopira Taniera Hapu Trust</t>
  </si>
  <si>
    <t>ACT.180333</t>
  </si>
  <si>
    <t>ETW - Notification - Tiopira Taniera Hapu Trust (Waimamaku)</t>
  </si>
  <si>
    <t>REG.046529.01</t>
  </si>
  <si>
    <t>ACT.184341</t>
  </si>
  <si>
    <t>FOR - Replanting in red zone</t>
  </si>
  <si>
    <t>ACT.181979</t>
  </si>
  <si>
    <t>ETW - Site visit - Bentzen Farm Ltd (Parekura Bay)</t>
  </si>
  <si>
    <r>
      <rPr>
        <sz val="9.9499999999999993"/>
        <color theme="1"/>
        <rFont val="Calibri"/>
        <family val="2"/>
      </rPr>
      <t xml:space="preserve"> 
</t>
    </r>
    <r>
      <rPr>
        <sz val="10"/>
        <color rgb="FF000000"/>
        <rFont val="Arial"/>
        <family val="2"/>
      </rPr>
      <t>The overland flow path channel was previously lined and rock‑armoured; however, the recent weather event washed out sections of the lining and rocks, exposing underlying soil and resulting in sediment entering the stream. Remediation works are proposed and scheduled to commence next week.</t>
    </r>
    <r>
      <rPr>
        <sz val="9.9499999999999993"/>
        <color theme="1"/>
        <rFont val="Calibri"/>
        <family val="2"/>
      </rPr>
      <t xml:space="preserve">
 </t>
    </r>
  </si>
  <si>
    <t>REG.046562.01</t>
  </si>
  <si>
    <t>ACT.182322</t>
  </si>
  <si>
    <t>ETW - Site visit - Oruaiti School BOT (Mangonui)</t>
  </si>
  <si>
    <t>ACT.182733</t>
  </si>
  <si>
    <t>ACT.179764</t>
  </si>
  <si>
    <t>STR - Notification - Waima Topu B Trust (Waima)</t>
  </si>
  <si>
    <t>ACT.184016</t>
  </si>
  <si>
    <t>ACT.183885</t>
  </si>
  <si>
    <r>
      <rPr>
        <sz val="9.9499999999999993"/>
        <color theme="1"/>
        <rFont val="Calibri"/>
        <family val="2"/>
      </rPr>
      <t xml:space="preserve"> 
</t>
    </r>
    <r>
      <rPr>
        <sz val="10"/>
        <color rgb="FF000000"/>
        <rFont val="Arial"/>
        <family val="2"/>
      </rPr>
      <t>Silt fences on the stream bed are inadequate</t>
    </r>
    <r>
      <rPr>
        <sz val="9.9499999999999993"/>
        <color theme="1"/>
        <rFont val="Calibri"/>
        <family val="2"/>
      </rPr>
      <t xml:space="preserve">
</t>
    </r>
    <r>
      <rPr>
        <sz val="10"/>
        <color rgb="FF000000"/>
        <rFont val="Arial"/>
        <family val="2"/>
      </rPr>
      <t>Silt deposit along the silt fences to be pumped out.</t>
    </r>
    <r>
      <rPr>
        <sz val="9.9499999999999993"/>
        <color theme="1"/>
        <rFont val="Calibri"/>
        <family val="2"/>
      </rPr>
      <t xml:space="preserve">
</t>
    </r>
    <r>
      <rPr>
        <sz val="10"/>
        <color rgb="FF000000"/>
        <rFont val="Arial"/>
        <family val="2"/>
      </rPr>
      <t>Discussed with CH.</t>
    </r>
    <r>
      <rPr>
        <sz val="9.9499999999999993"/>
        <color theme="1"/>
        <rFont val="Calibri"/>
        <family val="2"/>
      </rPr>
      <t xml:space="preserve">
 </t>
    </r>
  </si>
  <si>
    <t>ACT.184007</t>
  </si>
  <si>
    <t>ETW - Post-wet weather inspection - Whangarei District Council (Quarry Gardens)</t>
  </si>
  <si>
    <t>ACT.184078</t>
  </si>
  <si>
    <t>ETW - Post-rain event inspection - Whangarei District Council (Quarry Gardens)</t>
  </si>
  <si>
    <r>
      <rPr>
        <sz val="9.9499999999999993"/>
        <color theme="1"/>
        <rFont val="Calibri"/>
        <family val="2"/>
      </rPr>
      <t xml:space="preserve"> 
</t>
    </r>
    <r>
      <rPr>
        <sz val="10"/>
        <color rgb="FF000000"/>
        <rFont val="Arial"/>
        <family val="2"/>
      </rPr>
      <t>Non-compliance with visual assessment of consent conditions. ESC not sufficient. Enforcement has been issued.</t>
    </r>
    <r>
      <rPr>
        <sz val="9.9499999999999993"/>
        <color theme="1"/>
        <rFont val="Calibri"/>
        <family val="2"/>
      </rPr>
      <t xml:space="preserve">
 </t>
    </r>
  </si>
  <si>
    <t>REG.046632.01</t>
  </si>
  <si>
    <t>Te Kura o Omanaia School BoT</t>
  </si>
  <si>
    <t>ACT.179757</t>
  </si>
  <si>
    <t>DIL - Notification - Te Kura o Omanaia School BOT (Omanaia)</t>
  </si>
  <si>
    <t>REG.046649.01</t>
  </si>
  <si>
    <t>Paihia School Board of Trustees</t>
  </si>
  <si>
    <t>ACT.182279</t>
  </si>
  <si>
    <t>ETW - Site visit - Paihia School BOT (Paihia)</t>
  </si>
  <si>
    <t>ACT.180395</t>
  </si>
  <si>
    <t>DIL - Site Visit - Mike and Shirley Endean Marsden Charitable Trust (Kerikeri)</t>
  </si>
  <si>
    <r>
      <rPr>
        <sz val="9.9499999999999993"/>
        <color theme="1"/>
        <rFont val="Calibri"/>
        <family val="2"/>
      </rPr>
      <t xml:space="preserve"> 
</t>
    </r>
    <r>
      <rPr>
        <sz val="10"/>
        <color rgb="FF000000"/>
        <rFont val="Arial"/>
        <family val="2"/>
      </rPr>
      <t>Multiple weed species present in wastewater disposal field.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REG.046759.01</t>
  </si>
  <si>
    <t>Black Swamp Limited</t>
  </si>
  <si>
    <t>ACT.184371</t>
  </si>
  <si>
    <t>REG.046765.01</t>
  </si>
  <si>
    <t>ACT.181843</t>
  </si>
  <si>
    <t>ETW - Notification - Far North district Council (Kaeo)</t>
  </si>
  <si>
    <t>REG.046781.01</t>
  </si>
  <si>
    <t>Northland Holdings 2016 Limited</t>
  </si>
  <si>
    <t>ACT.184356</t>
  </si>
  <si>
    <t>ACT.181394</t>
  </si>
  <si>
    <t>ACT.180386</t>
  </si>
  <si>
    <t>REG.046822.01</t>
  </si>
  <si>
    <t>ACT.181903</t>
  </si>
  <si>
    <t>ETW - Mid-works site visit - Northland Regional Council (Otamatea Marae)</t>
  </si>
  <si>
    <t>ACT.183910</t>
  </si>
  <si>
    <t>REG.046859.01</t>
  </si>
  <si>
    <t>Kaiikanui Hills Limited</t>
  </si>
  <si>
    <t>ACT.184370</t>
  </si>
  <si>
    <t>ACT.180886</t>
  </si>
  <si>
    <t>REG.046880.01</t>
  </si>
  <si>
    <t>ACT.182470</t>
  </si>
  <si>
    <t>FOR - Harvesting in Orange zone</t>
  </si>
  <si>
    <t>REG.046897.01</t>
  </si>
  <si>
    <t>Te Roroa Whatu Ora Custodian Limited</t>
  </si>
  <si>
    <t>ACT.181411</t>
  </si>
  <si>
    <t>ETW - Notification - Te Roroa whatu ora Custodian limited (Waimamaku)</t>
  </si>
  <si>
    <t>ACT.183907</t>
  </si>
  <si>
    <t>ACT.181883</t>
  </si>
  <si>
    <t>BOR - Notification - Thompson W (Whatuwhiwhi)</t>
  </si>
  <si>
    <t>ACT.184089</t>
  </si>
  <si>
    <t>BOR - Notification - Thompson W (Karikari Peninsula)</t>
  </si>
  <si>
    <r>
      <rPr>
        <sz val="9.9499999999999993"/>
        <color theme="1"/>
        <rFont val="Calibri"/>
        <family val="2"/>
      </rPr>
      <t xml:space="preserve"> 
</t>
    </r>
    <r>
      <rPr>
        <sz val="10"/>
        <color rgb="FF000000"/>
        <rFont val="Arial"/>
        <family val="2"/>
      </rPr>
      <t>Notification prior to installation of the bore not completed. Following up with consent holder.</t>
    </r>
    <r>
      <rPr>
        <sz val="9.9499999999999993"/>
        <color theme="1"/>
        <rFont val="Calibri"/>
        <family val="2"/>
      </rPr>
      <t xml:space="preserve">
 </t>
    </r>
  </si>
  <si>
    <t>REG.046969.01</t>
  </si>
  <si>
    <t>Melanie Aubrey</t>
  </si>
  <si>
    <t>ACT.183765</t>
  </si>
  <si>
    <t>BOR - Notification - Aubrey M (Pataua North)</t>
  </si>
  <si>
    <t>REG.046990.01</t>
  </si>
  <si>
    <t>ACT.181839</t>
  </si>
  <si>
    <t>ETW - Notification - Far North District Council (Kaitaia)</t>
  </si>
  <si>
    <t>ACT.183862</t>
  </si>
  <si>
    <r>
      <rPr>
        <sz val="9.9499999999999993"/>
        <color theme="1"/>
        <rFont val="Calibri"/>
        <family val="2"/>
      </rPr>
      <t xml:space="preserve"> 
</t>
    </r>
    <r>
      <rPr>
        <sz val="10"/>
        <color rgb="FF000000"/>
        <rFont val="Arial"/>
        <family val="2"/>
      </rPr>
      <t>In stream works not being undertaken with controls which meet GD05 best practice. </t>
    </r>
    <r>
      <rPr>
        <sz val="9.9499999999999993"/>
        <color theme="1"/>
        <rFont val="Calibri"/>
        <family val="2"/>
      </rPr>
      <t xml:space="preserve">
</t>
    </r>
    <r>
      <rPr>
        <sz val="10"/>
        <color rgb="FF000000"/>
        <rFont val="Arial"/>
        <family val="2"/>
      </rPr>
      <t>Silt fence not correctly installed. </t>
    </r>
    <r>
      <rPr>
        <sz val="9.9499999999999993"/>
        <color theme="1"/>
        <rFont val="Calibri"/>
        <family val="2"/>
      </rPr>
      <t xml:space="preserve">
</t>
    </r>
    <r>
      <rPr>
        <sz val="10"/>
        <color rgb="FF000000"/>
        <rFont val="Arial"/>
        <family val="2"/>
      </rPr>
      <t>Following up with contractor operating on behalf of consent holder. </t>
    </r>
    <r>
      <rPr>
        <sz val="9.9499999999999993"/>
        <color theme="1"/>
        <rFont val="Calibri"/>
        <family val="2"/>
      </rPr>
      <t xml:space="preserve">
 </t>
    </r>
  </si>
  <si>
    <t>ACT.183863</t>
  </si>
  <si>
    <r>
      <rPr>
        <sz val="9.9499999999999993"/>
        <color theme="1"/>
        <rFont val="Calibri"/>
        <family val="2"/>
      </rPr>
      <t xml:space="preserve"> 
</t>
    </r>
    <r>
      <rPr>
        <sz val="10"/>
        <color rgb="FF000000"/>
        <rFont val="Arial"/>
        <family val="2"/>
      </rPr>
      <t>Stabilised construction entrance in place. Due to recent rain material had been tracked onto public road. Maintenance required. </t>
    </r>
    <r>
      <rPr>
        <sz val="9.9499999999999993"/>
        <color theme="1"/>
        <rFont val="Calibri"/>
        <family val="2"/>
      </rPr>
      <t xml:space="preserve">
</t>
    </r>
    <r>
      <rPr>
        <sz val="10"/>
        <color rgb="FF000000"/>
        <rFont val="Arial"/>
        <family val="2"/>
      </rPr>
      <t>Followed up with contractor, remedial action being undertaken. </t>
    </r>
    <r>
      <rPr>
        <sz val="9.9499999999999993"/>
        <color theme="1"/>
        <rFont val="Calibri"/>
        <family val="2"/>
      </rPr>
      <t xml:space="preserve">
 </t>
    </r>
  </si>
  <si>
    <t>REG.046992.01</t>
  </si>
  <si>
    <t>DJ &amp; FJ Lynch Limited</t>
  </si>
  <si>
    <t>ACT.182137</t>
  </si>
  <si>
    <t>ETW - Notification - DJ &amp; FJ Lynch Limited (Waipu)</t>
  </si>
  <si>
    <t>ACT.182434</t>
  </si>
  <si>
    <t>ACT.182429</t>
  </si>
  <si>
    <t>ETW - Notification - Whangarei District Council (Hikurangi)</t>
  </si>
  <si>
    <t>ACT.182468</t>
  </si>
  <si>
    <t>ETW - Notification - Quail Ridge Country Club Ltd (Kerikeri)</t>
  </si>
  <si>
    <t>ACT.183900</t>
  </si>
  <si>
    <t>ETW - Winter Earthworks Application - Pro Land Matters (Mangawhai)</t>
  </si>
  <si>
    <t>ACT.184116</t>
  </si>
  <si>
    <t>ETW - Pre-Start Meeting - KDC (Poutu)</t>
  </si>
  <si>
    <t>ACT.183381</t>
  </si>
  <si>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Not all of the required data has been submitted.
Additional data has been requested from the consent holder.</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t>REG.047194.01</t>
  </si>
  <si>
    <t>Daisy Cheng-Cheng Li</t>
  </si>
  <si>
    <t>ACT.183716</t>
  </si>
  <si>
    <t>BOR - Notification - Daisy Cheng-Cheng Li (Whananaki)</t>
  </si>
  <si>
    <t>REG.047200.01</t>
  </si>
  <si>
    <t>Sharlene Rae Foote</t>
  </si>
  <si>
    <t>ACT.182694</t>
  </si>
  <si>
    <t>ETW - Notification - Sharlene Rae Foote (Kaeo)</t>
  </si>
  <si>
    <t>REG.047216.01</t>
  </si>
  <si>
    <t>ACT.183718</t>
  </si>
  <si>
    <t>BOR - Notification - Tutukaka Marina Management Trust (Tutukaka)</t>
  </si>
  <si>
    <t>REG.047217.01</t>
  </si>
  <si>
    <t>MP Trustees 2012 Limited, PJS Bell &amp; JR Bell</t>
  </si>
  <si>
    <t>ACT.183720</t>
  </si>
  <si>
    <t>BOR - Notification - MP Trustees 2012 Limited, Bell P J S &amp; Bell J R (Ruakaka)</t>
  </si>
  <si>
    <t>ACT.183959</t>
  </si>
  <si>
    <t>BOR - Supply data - MP Trustees 2012 Ltd, Bell P J S &amp; J R (Marsden Point)</t>
  </si>
  <si>
    <t>REG.047229.01</t>
  </si>
  <si>
    <t>ACT.183080</t>
  </si>
  <si>
    <t>ETW - Notification - Kainga Ora- Homes and communities - Prestart (kaitaia)</t>
  </si>
  <si>
    <t>REG.047250.01</t>
  </si>
  <si>
    <t>Taraire Tahi Limited</t>
  </si>
  <si>
    <t>ACT.183045</t>
  </si>
  <si>
    <t>ETW - Notification - Taraire Tahi Ltd (Kerikeri)</t>
  </si>
  <si>
    <t>REG.047253.01</t>
  </si>
  <si>
    <t>Lloyd Davies</t>
  </si>
  <si>
    <t>ACT.183722</t>
  </si>
  <si>
    <t>BOR - Notification - Davies L (Glenbervie)</t>
  </si>
  <si>
    <t>REG.047258.01</t>
  </si>
  <si>
    <t>Marsden City Limited Partnership</t>
  </si>
  <si>
    <t>ACT.183737</t>
  </si>
  <si>
    <t>BOR - Notification - Marsden City Limited Partnership (Ruakaka)</t>
  </si>
  <si>
    <t>REG.047259.01</t>
  </si>
  <si>
    <t>G S Dairy Co Limited</t>
  </si>
  <si>
    <t>ACT.183713</t>
  </si>
  <si>
    <t>ETW - Site inspection - G S Dairy (Ruawai)</t>
  </si>
  <si>
    <t>REG.047273.01</t>
  </si>
  <si>
    <t>Jay Courtenay</t>
  </si>
  <si>
    <t>ACT.183755</t>
  </si>
  <si>
    <t>BOR - Notification - Courtenay J (Pukenui)</t>
  </si>
  <si>
    <t>REG.047275.01</t>
  </si>
  <si>
    <t>Tale Foufoupule Neki</t>
  </si>
  <si>
    <t>ACT.183748</t>
  </si>
  <si>
    <t>BOR - Notification - Neki T F (Waipapakauri)</t>
  </si>
  <si>
    <t>REG.047276.01</t>
  </si>
  <si>
    <t>ACT.183197</t>
  </si>
  <si>
    <t>ETW - Notification - Far North District Council (Taemaro)</t>
  </si>
  <si>
    <t>REG.047289.01</t>
  </si>
  <si>
    <t>ACT.183128</t>
  </si>
  <si>
    <t>ETW - Fortnightly site visit - NZTA (Akerama)</t>
  </si>
  <si>
    <r>
      <rPr>
        <sz val="9.9499999999999993"/>
        <color theme="1"/>
        <rFont val="Calibri"/>
        <family val="2"/>
      </rPr>
      <t xml:space="preserve"> 
</t>
    </r>
    <r>
      <rPr>
        <sz val="10"/>
        <color rgb="FF000000"/>
        <rFont val="Arial"/>
        <family val="2"/>
      </rPr>
      <t>Non-compliance with visual assessment of consent conditions. ESC structures are not installed in accordance with GD05. Consent holder directed to undertake remedial action.</t>
    </r>
    <r>
      <rPr>
        <sz val="9.9499999999999993"/>
        <color theme="1"/>
        <rFont val="Calibri"/>
        <family val="2"/>
      </rPr>
      <t xml:space="preserve">
 </t>
    </r>
  </si>
  <si>
    <t>ACT.183389</t>
  </si>
  <si>
    <t>ACT.183679</t>
  </si>
  <si>
    <t>REG.047300.01.01</t>
  </si>
  <si>
    <t>Benjamin B and Williams S R</t>
  </si>
  <si>
    <t>ACT.183771</t>
  </si>
  <si>
    <t>BOR - Notification - Williams B B &amp; S R (Karikari Peninsula)</t>
  </si>
  <si>
    <t>REG.047309.01</t>
  </si>
  <si>
    <t>Far North Housing Limited</t>
  </si>
  <si>
    <t>ACT.184260</t>
  </si>
  <si>
    <t>ETW - Notification - Far North Housing Limited (Kaitaia)</t>
  </si>
  <si>
    <t>REG.047316.01</t>
  </si>
  <si>
    <t>Strataform Limited</t>
  </si>
  <si>
    <t>ACT.184193</t>
  </si>
  <si>
    <t>DIl - Notification - Strataform Ltd (Paewhenua Island)</t>
  </si>
  <si>
    <t>REG.201723.01</t>
  </si>
  <si>
    <t>FDE 1236 Nitrogen fertiliser use at Marohemo</t>
  </si>
  <si>
    <t>ACT.178816</t>
  </si>
  <si>
    <t>FDE 1236 - Annual supply data - Ford Farms (Marohemo)</t>
  </si>
  <si>
    <r>
      <rPr>
        <sz val="9.9499999999999993"/>
        <color theme="1"/>
        <rFont val="Calibri"/>
        <family val="2"/>
      </rPr>
      <t xml:space="preserve"> 
</t>
    </r>
    <r>
      <rPr>
        <i/>
        <sz val="10"/>
        <color rgb="FF000000"/>
        <rFont val="Arial"/>
        <family val="2"/>
      </rPr>
      <t>No records supplied.  Followed up with authorisation holder.</t>
    </r>
    <r>
      <rPr>
        <sz val="9.9499999999999993"/>
        <color theme="1"/>
        <rFont val="Calibri"/>
        <family val="2"/>
      </rPr>
      <t xml:space="preserve">
 </t>
    </r>
  </si>
  <si>
    <t>ACT.171070</t>
  </si>
  <si>
    <t>REG.201725.01</t>
  </si>
  <si>
    <t>FDE 990 Nitrogen fertiliser use at Kaikohe</t>
  </si>
  <si>
    <t>ACT.178818</t>
  </si>
  <si>
    <t>FDE 990 - Annual supply data - Northland College Farm (Kaikohe)</t>
  </si>
  <si>
    <t>REG.201729.01</t>
  </si>
  <si>
    <t>FDE 2433 Nitrogen fertiliser use at Otaika Valley</t>
  </si>
  <si>
    <t>ACT.176242</t>
  </si>
  <si>
    <t>FDE 2433 - Annual supply data - Jackson K M &amp; A J (Otaika Valley)</t>
  </si>
  <si>
    <t>REG.201731.01</t>
  </si>
  <si>
    <t>FDE 7447 Nitrogen fertiliser use at Hukerenui</t>
  </si>
  <si>
    <t>ACT.171269</t>
  </si>
  <si>
    <t>FDE 7447 - Annual supply data - Rouse H J (Hukerenui)</t>
  </si>
  <si>
    <t>REG.201735.01</t>
  </si>
  <si>
    <t>FDE 4134 Nitrogen fertiliser use at Oparakau</t>
  </si>
  <si>
    <t>ACT.171268</t>
  </si>
  <si>
    <t>FDE 4134 - Annual supply data - Oparakau Pastures Limited (Oparakau)</t>
  </si>
  <si>
    <t>ACT.171196</t>
  </si>
  <si>
    <t>ACT.176244</t>
  </si>
  <si>
    <t>ACT.171129</t>
  </si>
  <si>
    <t>ACT.171214</t>
  </si>
  <si>
    <t>REG.201742.01</t>
  </si>
  <si>
    <t>FDE 1427 Nitrogen fertiliser use at Ararua</t>
  </si>
  <si>
    <t>ACT.176248</t>
  </si>
  <si>
    <t>FDE 1427 - Annual supply data - Lake Ridge Farms Limited (Ararua)</t>
  </si>
  <si>
    <t>REG.201743.01</t>
  </si>
  <si>
    <t>FDE 1532 Nitrogen fertiliser use at Mareretu</t>
  </si>
  <si>
    <t>ACT.176247</t>
  </si>
  <si>
    <t>FDE 1532 - Annual supply data - Smales Farm Limited (Mareretu)</t>
  </si>
  <si>
    <t>ACT.176254</t>
  </si>
  <si>
    <t>ACT.176255</t>
  </si>
  <si>
    <t>REG.201760.01</t>
  </si>
  <si>
    <t>FDE 1133 Nitrogen fertiliser use at Maungaturoro</t>
  </si>
  <si>
    <t>ACT.171473</t>
  </si>
  <si>
    <t>FDE 1133 - Annual supply data - W D &amp; S J Cullen (Maungaturoro)</t>
  </si>
  <si>
    <t>ACT.171523</t>
  </si>
  <si>
    <t>REG.201762.01</t>
  </si>
  <si>
    <t>FDE 8430 Nitrogen fertiliser use at Whatoro</t>
  </si>
  <si>
    <t>ACT.176269</t>
  </si>
  <si>
    <t>FDE 8430 - Annual data supply - G D Collins Limited (Whatoro)</t>
  </si>
  <si>
    <t>REG.201763.01</t>
  </si>
  <si>
    <t>FDE 835 Nitrogen fertiliser use at Kaikohe</t>
  </si>
  <si>
    <t>ACT.171498</t>
  </si>
  <si>
    <t>FDE 835 - Annual supply data - The K.W. &amp; R. P. Whittaker Family Trust (Kaikohe)</t>
  </si>
  <si>
    <t>REG.201764.01</t>
  </si>
  <si>
    <t>FDE 2617 Nitrogen fertiliser use at Mangapai</t>
  </si>
  <si>
    <t>ACT.176296</t>
  </si>
  <si>
    <t>FDE 2617 - Annual data supply - Porter S M (Mangapai)</t>
  </si>
  <si>
    <t>ACT.176271</t>
  </si>
  <si>
    <t>ACT.171408</t>
  </si>
  <si>
    <t>ACT.176272</t>
  </si>
  <si>
    <t>ACT.171095</t>
  </si>
  <si>
    <t>ACT.176274</t>
  </si>
  <si>
    <t>REG.201775.01</t>
  </si>
  <si>
    <t>FDE 8420 Nitrogen fertiliser use at Tutamoe</t>
  </si>
  <si>
    <t>ACT.176275</t>
  </si>
  <si>
    <t>FDE 8420 - Annual supply data - Marshall Dairy Enterprises Ltd (Tutamoe)</t>
  </si>
  <si>
    <t>ACT.171207</t>
  </si>
  <si>
    <t>ACT.171509</t>
  </si>
  <si>
    <t>ACT.176243</t>
  </si>
  <si>
    <t>REG.201784.01</t>
  </si>
  <si>
    <t>FDE 7057 Nitrogen fertiliser use at Hikurangi</t>
  </si>
  <si>
    <t>ACT.176246</t>
  </si>
  <si>
    <t>FDE 7057 - Annual supply data - Crawford Farms Limited (Hikurangi)</t>
  </si>
  <si>
    <t>ACT.176259</t>
  </si>
  <si>
    <t>ACT.176260</t>
  </si>
  <si>
    <t>ACT.176297</t>
  </si>
  <si>
    <t>REG.201819.01</t>
  </si>
  <si>
    <t>FDE 4132 Nitrogen fertiliser use at Oparakau</t>
  </si>
  <si>
    <t>ACT.171524</t>
  </si>
  <si>
    <t>FDE 4132 - Annual supply data - Luscombe Family Trust Limited (Oparakau)</t>
  </si>
  <si>
    <t>ACT.171561</t>
  </si>
  <si>
    <t>REG.201825.01</t>
  </si>
  <si>
    <t>FDE 2611 Nitrogen fertiliser use at Mangapai</t>
  </si>
  <si>
    <t>ACT.171130</t>
  </si>
  <si>
    <t>FDE 2611 - Annual supply data - Cotton Farms Limited (Mangapai)</t>
  </si>
  <si>
    <t>REG.201828.01</t>
  </si>
  <si>
    <t>FDE 7300 Nitrogen fertiliser use at Whangaruru</t>
  </si>
  <si>
    <t>ACT.168631</t>
  </si>
  <si>
    <t>FDE 7300 - Annual supply data - Bennett M G (Whangaruru</t>
  </si>
  <si>
    <t>REG.201829.01</t>
  </si>
  <si>
    <t>FDE 8263 Nitrogen fertiliser use at Kairara</t>
  </si>
  <si>
    <t>ACT.176305</t>
  </si>
  <si>
    <t>FDE 8263 - Annual supply data - Berghan A H &amp; J A (Kairara)</t>
  </si>
  <si>
    <t>ACT.171205</t>
  </si>
  <si>
    <t>REG.201833.01</t>
  </si>
  <si>
    <t>FDE 3702 Nitrogen fertiliser use at Maungakaramea</t>
  </si>
  <si>
    <t>ACT.176308</t>
  </si>
  <si>
    <t>FDE 3702 - Annual supply data - Bint M C &amp; J A L (Maungakaramea)</t>
  </si>
  <si>
    <t>REG.201837.01</t>
  </si>
  <si>
    <t>FDE 4402 Nitrogen fertiliser use at Ruawai</t>
  </si>
  <si>
    <t>ACT.178820</t>
  </si>
  <si>
    <t>FDE 4402 - Annual supply data - Bowers B S &amp; H (Ruawai)</t>
  </si>
  <si>
    <t>REG.201838.01</t>
  </si>
  <si>
    <t>FDE 514 Nitrogen fertiliser use at Okaihau</t>
  </si>
  <si>
    <t>ACT.176313</t>
  </si>
  <si>
    <t>FDE 514 - Annual supply data - Far North Pastures Limited (Okaihau)</t>
  </si>
  <si>
    <t>REG.201839.01</t>
  </si>
  <si>
    <t>FDE 7116 Nitrogen fertiliser use at Marua</t>
  </si>
  <si>
    <t>ACT.176314</t>
  </si>
  <si>
    <t>FDE 7116 - Annual supply data - Brown Bros Marua Ltd (Marua)</t>
  </si>
  <si>
    <t>REG.201840.01</t>
  </si>
  <si>
    <t>FDE 7136 Nitrogen fertiliser use at Marua</t>
  </si>
  <si>
    <t>ACT.176315</t>
  </si>
  <si>
    <t>FDE 7136 - Annual supply data - G &amp; M Brown Ltd (Marua)</t>
  </si>
  <si>
    <t>ACT.176489</t>
  </si>
  <si>
    <t>REG.201846.01</t>
  </si>
  <si>
    <t>FDE 2522 Nitrogen fertiliser use at Maungakaramea</t>
  </si>
  <si>
    <t>ACT.178827</t>
  </si>
  <si>
    <t>FDE 2522 - Annual supply data - Buisman R (Maungakaramea)</t>
  </si>
  <si>
    <t>ACT.176326</t>
  </si>
  <si>
    <t>REG.201855.01</t>
  </si>
  <si>
    <t>FDE 1003 Nitrogen fertiliser use at Kaiwaka</t>
  </si>
  <si>
    <t>ACT.176331</t>
  </si>
  <si>
    <t>FDE 1003 - Annual supply data - Baldrock Farms Ltd (Kaiwaka)</t>
  </si>
  <si>
    <t>REG.201856.01</t>
  </si>
  <si>
    <t>FDE 1444 Nitrogen fertiliser use at Paparoa</t>
  </si>
  <si>
    <t>ACT.176332</t>
  </si>
  <si>
    <t>FDE 7482 - Annual supply data - Ball BD (Paparoa)</t>
  </si>
  <si>
    <t>REG.201859.01</t>
  </si>
  <si>
    <t>FDE 7543 Nitrogen fertiliser use at Towai</t>
  </si>
  <si>
    <t>ACT.176334</t>
  </si>
  <si>
    <t>FDE 7543 - Annual supply data - Bay of Islands Farm Ltd (Towai)</t>
  </si>
  <si>
    <t>ACT.176335</t>
  </si>
  <si>
    <t>ACT.176337</t>
  </si>
  <si>
    <t>ACT.176338</t>
  </si>
  <si>
    <t>ACT.171502</t>
  </si>
  <si>
    <t>REG.201866.01</t>
  </si>
  <si>
    <t>FDE 3307 Nitrogen fertiliser use at Mangakahia</t>
  </si>
  <si>
    <t>ACT.176339</t>
  </si>
  <si>
    <t>FDE 3307 - Annual supply data - Latimer B T &amp; Pasley S C (Mangakahia)</t>
  </si>
  <si>
    <t>ACT.168752</t>
  </si>
  <si>
    <t>REG.201873.01</t>
  </si>
  <si>
    <t>FDE 1527 Nitrogen fertiliser use at Mareretu</t>
  </si>
  <si>
    <t>ACT.176429</t>
  </si>
  <si>
    <t>FDE 1527 - Annual supply data - M A &amp; K P Smales Family Trust (Mareretu)</t>
  </si>
  <si>
    <t>ACT.176430</t>
  </si>
  <si>
    <t>ACT.171520</t>
  </si>
  <si>
    <t>REG.201878.01</t>
  </si>
  <si>
    <t>FDE 401 Nitrogen fertiliser use at Mangonui</t>
  </si>
  <si>
    <t>ACT.176431</t>
  </si>
  <si>
    <t>FDE 401 - Annual supply data - Dahl Farm Limited (Mangonui)</t>
  </si>
  <si>
    <t>REG.201881.01</t>
  </si>
  <si>
    <t>FDE 7112 Nitrogen fertiliser use at Whananaki</t>
  </si>
  <si>
    <t>ACT.176433</t>
  </si>
  <si>
    <t>FDE 7112 - Annual supply data - Campbell A B &amp; H M T/A A.B.C. Trust (Whananaki)</t>
  </si>
  <si>
    <t>REG.201882.01</t>
  </si>
  <si>
    <t>FDE 8256 Nitrogen fertiliser use at Waihue</t>
  </si>
  <si>
    <t>ACT.176434</t>
  </si>
  <si>
    <t>FDE 8256 - Annual supply data - Campbell Chitty Trust (Waihue)</t>
  </si>
  <si>
    <t>REG.201883.01</t>
  </si>
  <si>
    <t>FDE 8260 Nitrogen fertiliser use at Waihue</t>
  </si>
  <si>
    <t>ACT.178834</t>
  </si>
  <si>
    <t>FDE 8260 - Annual supply data - Campbell Chitty Trust (Waihue)</t>
  </si>
  <si>
    <t>ACT.176436</t>
  </si>
  <si>
    <t>REG.201886.01</t>
  </si>
  <si>
    <t>FDE 7623 Nitrogen fertiliser use at Maromaku</t>
  </si>
  <si>
    <t>ACT.176439</t>
  </si>
  <si>
    <t>FDE 7623 - Annual supply data - Campbell Farms Maromaku Ltd (Maromaku)</t>
  </si>
  <si>
    <t>REG.201887.01</t>
  </si>
  <si>
    <t>FDE 3115 Nitrogen fertiliser use at Matarau</t>
  </si>
  <si>
    <t>ACT.176447</t>
  </si>
  <si>
    <t>FDE 3115 - Annual supply data - Cann R G &amp; A M (Matarau)</t>
  </si>
  <si>
    <t>ACT.171397</t>
  </si>
  <si>
    <t>REG.201890.01</t>
  </si>
  <si>
    <t>FDE 7023 Nitrogen fertiliser use at Hikurangi</t>
  </si>
  <si>
    <t>ACT.171142</t>
  </si>
  <si>
    <t>FDE 7023 - Annual supply data - Tactic Dairies Limited (Hikurangi)</t>
  </si>
  <si>
    <t>REG.201891.01</t>
  </si>
  <si>
    <t>FDE 2737 Nitrogen fertiliser use at Mata</t>
  </si>
  <si>
    <t>ACT.176450</t>
  </si>
  <si>
    <t>FDE 2737 - Annual supply data - R J &amp; A M Carswell Ltd (Mata)</t>
  </si>
  <si>
    <t>REG.201892.01</t>
  </si>
  <si>
    <t>FDE 7451 Nitrogen fertiliser use at Hukerenui</t>
  </si>
  <si>
    <t>ACT.178836</t>
  </si>
  <si>
    <t>FDE 7451 - Annual supply data - Carter A M &amp; A I (Hukerenui)</t>
  </si>
  <si>
    <t>ACT.171071</t>
  </si>
  <si>
    <t>REG.201894.01</t>
  </si>
  <si>
    <t>FDE 2308 Nitrogen fertiliser use at Hukerenui</t>
  </si>
  <si>
    <t>ACT.176453</t>
  </si>
  <si>
    <t>FDE 2308 - Annual supply data - Cascade Farming Limited (Hukerenui)</t>
  </si>
  <si>
    <t>REG.201896.01</t>
  </si>
  <si>
    <t>FDE 3219 Nitrogen fertiliser use at Pipiwai</t>
  </si>
  <si>
    <t>ACT.176490</t>
  </si>
  <si>
    <t>FDE 3219 - Annual supply data - Cherry Lane Farm Ltd (Pipiwai)</t>
  </si>
  <si>
    <t>ACT.176492</t>
  </si>
  <si>
    <t>ACT.171382</t>
  </si>
  <si>
    <t>ACT.176495</t>
  </si>
  <si>
    <t>ACT.176496</t>
  </si>
  <si>
    <t>REG.201907.01</t>
  </si>
  <si>
    <t>FDE 7053 Nitrogen fertiliser use at Hikurangi</t>
  </si>
  <si>
    <t>ACT.176498</t>
  </si>
  <si>
    <t>FDE 7053 - Annual supply data - Crawford Farms Limited (Hikurangi)</t>
  </si>
  <si>
    <t>REG.201908.01</t>
  </si>
  <si>
    <t>FDE 7066 Nitrogen fertiliser use at Hikurangi</t>
  </si>
  <si>
    <t>ACT.176500</t>
  </si>
  <si>
    <t>FDE 7066 - Annual supply data - McHardy (Hikurangi)</t>
  </si>
  <si>
    <t>REG.201909.01</t>
  </si>
  <si>
    <t>FDE 7108 Nitrogen fertiliser use at Hikurangi</t>
  </si>
  <si>
    <t>ACT.176501</t>
  </si>
  <si>
    <t>FDE 7108 - Annual supply data - Crawford Farms Limited (Hikurangi)</t>
  </si>
  <si>
    <t>REG.201910.01</t>
  </si>
  <si>
    <t>FDE 1912 Nitrogen fertiliser use at Ruarangi</t>
  </si>
  <si>
    <t>ACT.176502</t>
  </si>
  <si>
    <t>FDE 1912 - Annual supply data - Crooks D J &amp; P D (Ruarangi)</t>
  </si>
  <si>
    <t>ACT.176503</t>
  </si>
  <si>
    <t>REG.201913.01</t>
  </si>
  <si>
    <t>FDE 1518 Nitrogen fertiliser use at Paparoa</t>
  </si>
  <si>
    <t>ACT.176505</t>
  </si>
  <si>
    <t>FDE 1518 - Annual supply data - Croucher B R and L R (Paparoa)</t>
  </si>
  <si>
    <t>ACT.176506</t>
  </si>
  <si>
    <t>ACT.171266</t>
  </si>
  <si>
    <t>REG.201918.01</t>
  </si>
  <si>
    <t>FDE 1104 Nitrogen fertiliser use at Maungaturoto</t>
  </si>
  <si>
    <t>ACT.176511</t>
  </si>
  <si>
    <t>FDE 1104 - Annual supply data - Cullen N M &amp; C J (Maungaturoto)</t>
  </si>
  <si>
    <t>REG.201920.01</t>
  </si>
  <si>
    <t>FDE 372 Nitrogen fertiliser use at Takahue</t>
  </si>
  <si>
    <t>ACT.176515</t>
  </si>
  <si>
    <t>FDE 372 - Annual supply data - Cutler Farms Limited (Takahue)</t>
  </si>
  <si>
    <t>REG.201923.01</t>
  </si>
  <si>
    <t>FDE 2620 Nitrogen fertiliser use at Mangapai</t>
  </si>
  <si>
    <t>ACT.176520</t>
  </si>
  <si>
    <t>FDE 2620 - Annual supply data - Thomson (Mangapai)</t>
  </si>
  <si>
    <t>ACT.176521</t>
  </si>
  <si>
    <t>REG.201926.01</t>
  </si>
  <si>
    <t>FDE 8051 Nitrogen fertiliser use at Te Kopuru</t>
  </si>
  <si>
    <t>ACT.176523</t>
  </si>
  <si>
    <t>FDE 8051 - Annual supply data - D. &amp; G. Duder Family Trust (Te Kopuru)</t>
  </si>
  <si>
    <t>REG.201929.01</t>
  </si>
  <si>
    <t>FDE 3032 Nitrogen fertiliser use at Kokopu</t>
  </si>
  <si>
    <t>ACT.176537</t>
  </si>
  <si>
    <t>FDE 3032 - Annual supply data - Del Farms Ltd (Kokopu)</t>
  </si>
  <si>
    <t>REG.201930.01</t>
  </si>
  <si>
    <t>FDE 541 Nitrogen fertiliser use at Okaihau</t>
  </si>
  <si>
    <t>ACT.176538</t>
  </si>
  <si>
    <t>FDE 541 - Annual supply data - DKH Farming Trustee Co Limited (Okaihau)</t>
  </si>
  <si>
    <r>
      <rPr>
        <sz val="9.9499999999999993"/>
        <color theme="1"/>
        <rFont val="Calibri"/>
        <family val="2"/>
      </rPr>
      <t xml:space="preserve"> 
</t>
    </r>
    <r>
      <rPr>
        <i/>
        <sz val="10"/>
        <color rgb="FF000000"/>
        <rFont val="Arial"/>
        <family val="2"/>
      </rPr>
      <t>Records received outside of required timeframe. Followed up with authorisation holder’.</t>
    </r>
    <r>
      <rPr>
        <sz val="9.9499999999999993"/>
        <color theme="1"/>
        <rFont val="Calibri"/>
        <family val="2"/>
      </rPr>
      <t xml:space="preserve">
 </t>
    </r>
  </si>
  <si>
    <t>REG.201932.01</t>
  </si>
  <si>
    <t>FDE 8634 Nitrogen fertiliser use at Okahu</t>
  </si>
  <si>
    <t>ACT.176540</t>
  </si>
  <si>
    <t>FDE 8634 - Annual supply data - Dodd Farms Limited (Okahu)</t>
  </si>
  <si>
    <t>REG.201933.01</t>
  </si>
  <si>
    <t>FDE 381 Nitrogen fertiliser use at Takahue</t>
  </si>
  <si>
    <t>ACT.176541</t>
  </si>
  <si>
    <t>FDE 381 - Annual supply data - Dodds K T &amp; B R (Takahue)</t>
  </si>
  <si>
    <t>REG.201936.01</t>
  </si>
  <si>
    <t>FDE 1914 Nitrogen fertiliser use at Waiotira</t>
  </si>
  <si>
    <t>ACT.171516</t>
  </si>
  <si>
    <t>FDE 1914 - Annual supply data - Donagh Farm Trust (Waiotira)</t>
  </si>
  <si>
    <t>REG.201938.01</t>
  </si>
  <si>
    <t>FDE 4412 Nitrogen fertiliser use at Ruawai</t>
  </si>
  <si>
    <t>ACT.176600</t>
  </si>
  <si>
    <t>FDE 4412 - Annual supply data - Double Two Dairies (2012) Ltd (Ruawai)</t>
  </si>
  <si>
    <t>REG.201939.01</t>
  </si>
  <si>
    <t>FDE 4422 Nitrogen fertiliser use at Ruawai</t>
  </si>
  <si>
    <t>ACT.176601</t>
  </si>
  <si>
    <t>FDE 4422 - Annual supply data - Double Two Dairies Ltd (Ruawai)</t>
  </si>
  <si>
    <t>REG.201940.01</t>
  </si>
  <si>
    <t>FDE 3410 Nitrogen fertiliser use at Titoki</t>
  </si>
  <si>
    <t>ACT.176603</t>
  </si>
  <si>
    <t>FDE 3410 - Annual supply data - D B Douglas Ltd (Titoki)</t>
  </si>
  <si>
    <t>REG.201941.01</t>
  </si>
  <si>
    <t>FDE 3412 Nitrogen fertiliser use at Titoki</t>
  </si>
  <si>
    <t>ACT.176604</t>
  </si>
  <si>
    <t>FDE 3412 - Annnual supply data - D B Douglas Ltd (Titoki)</t>
  </si>
  <si>
    <t>REG.201942.01</t>
  </si>
  <si>
    <t>FDE 3413 Nitrogen fertiliser use at Titoki</t>
  </si>
  <si>
    <t>ACT.176608</t>
  </si>
  <si>
    <t>FDE 3413 - Annual supply data - D B Douglas Limited (Titoki)</t>
  </si>
  <si>
    <t>REG.201943.01</t>
  </si>
  <si>
    <t>FDE 3503 Nitrogen fertiliser use at Poroti</t>
  </si>
  <si>
    <t>ACT.176609</t>
  </si>
  <si>
    <t>FDE 3503 - Annual supply data -  Puketaratara Farms Limited (Poroti)</t>
  </si>
  <si>
    <t>REG.201944.01</t>
  </si>
  <si>
    <t>FDE 1439 Nitrogen fertiliser use at Matakohe</t>
  </si>
  <si>
    <t>ACT.176610</t>
  </si>
  <si>
    <t>FDE 1439 - Annual supply data - Draper W D (Matakohe)</t>
  </si>
  <si>
    <t>REG.201945.01</t>
  </si>
  <si>
    <t>FDE 8606 Nitrogen fertiliser use at Tangiteroria</t>
  </si>
  <si>
    <t>ACT.176611</t>
  </si>
  <si>
    <t>Annual supply data - Drinnan S R &amp; E R P (Tangiteroria)</t>
  </si>
  <si>
    <t>REG.201946.01</t>
  </si>
  <si>
    <t>FDE 523 Nitrogen fertiliser use at Kerikeri</t>
  </si>
  <si>
    <t>ACT.176612</t>
  </si>
  <si>
    <t>FDE 523 - Annual supply data - Dromgool S R (Kerikeri)</t>
  </si>
  <si>
    <t>REG.201948.01</t>
  </si>
  <si>
    <t>FDE 7333 Nitrogen fertiliser use at Hikurangi</t>
  </si>
  <si>
    <t>ACT.176616</t>
  </si>
  <si>
    <t>FDE 7333 - Annual supply data - Dugmore E C &amp; K W (Hikurangi)</t>
  </si>
  <si>
    <t>REG.201950.01</t>
  </si>
  <si>
    <t>FDE 8667 Nitrogen fertiliser use at Arapohue</t>
  </si>
  <si>
    <t>ACT.176619</t>
  </si>
  <si>
    <t>FDE 8667 - Annual supply data - Dyson Family Farms Ltd (Arapohue)</t>
  </si>
  <si>
    <t>REG.201953.01</t>
  </si>
  <si>
    <t>FDE 3317 Nitrogen fertiliser use at Parakao</t>
  </si>
  <si>
    <t>ACT.176622</t>
  </si>
  <si>
    <t>FDE 3317 - Annual supply data - Emerald Grove Farm Ltd (Parakao)</t>
  </si>
  <si>
    <r>
      <rPr>
        <sz val="9.9499999999999993"/>
        <color theme="1"/>
        <rFont val="Calibri"/>
        <family val="2"/>
      </rPr>
      <t xml:space="preserve"> 
</t>
    </r>
    <r>
      <rPr>
        <sz val="10"/>
        <color rgb="FF000000"/>
        <rFont val="Arial"/>
        <family val="2"/>
      </rPr>
      <t xml:space="preserve">
No records supplied.  Followed up with authorisation holder.</t>
    </r>
    <r>
      <rPr>
        <sz val="9.9499999999999993"/>
        <color theme="1"/>
        <rFont val="Calibri"/>
        <family val="2"/>
      </rPr>
      <t xml:space="preserve">
 </t>
    </r>
  </si>
  <si>
    <t>REG.201954.01</t>
  </si>
  <si>
    <t>FDE 4450 Nitrogen fertiliser use at Ruawai</t>
  </si>
  <si>
    <t>ACT.171564</t>
  </si>
  <si>
    <t>FDE 4450 - Annual supply data - Evans Flat Alluvial Ltd (Ruawai)</t>
  </si>
  <si>
    <t>REG.201955.01</t>
  </si>
  <si>
    <t>FDE 143 Nitrogen fertiliser use at Pukepoto</t>
  </si>
  <si>
    <t>ACT.176623</t>
  </si>
  <si>
    <t>FDE 143 - Annual supply data - Faraway Ltd (Pukepoto)</t>
  </si>
  <si>
    <r>
      <rPr>
        <sz val="9.9499999999999993"/>
        <color theme="1"/>
        <rFont val="Calibri"/>
        <family val="2"/>
      </rPr>
      <t xml:space="preserve"> 
</t>
    </r>
    <r>
      <rPr>
        <sz val="10"/>
        <color rgb="FF000000"/>
        <rFont val="Arial"/>
        <family val="2"/>
      </rPr>
      <t>No records supplied.  Followed up with authorisation holder.</t>
    </r>
    <r>
      <rPr>
        <sz val="9.9499999999999993"/>
        <color theme="1"/>
        <rFont val="Calibri"/>
        <family val="2"/>
      </rPr>
      <t xml:space="preserve">
 </t>
    </r>
  </si>
  <si>
    <t>REG.201957.01</t>
  </si>
  <si>
    <t>FDE 8754 Nitrogen fertiliser use at Dargaville</t>
  </si>
  <si>
    <t>ACT.176625</t>
  </si>
  <si>
    <t>FDE 8754 - Annual supply data - Fieldhouse Ltd (Dargaville)</t>
  </si>
  <si>
    <t>ACT.176530</t>
  </si>
  <si>
    <r>
      <rPr>
        <sz val="9.9499999999999993"/>
        <color theme="1"/>
        <rFont val="Calibri"/>
        <family val="2"/>
      </rPr>
      <t xml:space="preserve"> 
</t>
    </r>
    <r>
      <rPr>
        <i/>
        <sz val="10"/>
        <color rgb="FF000000"/>
        <rFont val="Arial"/>
        <family val="2"/>
      </rPr>
      <t>Records received outside of required timeframe. Followed up with authorisation holder.</t>
    </r>
    <r>
      <rPr>
        <sz val="9.9499999999999993"/>
        <color theme="1"/>
        <rFont val="Calibri"/>
        <family val="2"/>
      </rPr>
      <t xml:space="preserve">
 </t>
    </r>
  </si>
  <si>
    <t>ACT.178837</t>
  </si>
  <si>
    <t>REG.201960.01</t>
  </si>
  <si>
    <t>FDE 3229 Nitrogen fertiliser use at Purua</t>
  </si>
  <si>
    <t>ACT.176653</t>
  </si>
  <si>
    <t>FDE 3229 - Annual supply data - B M &amp; C E Finlayson Ltd (Purua)</t>
  </si>
  <si>
    <t>REG.201961.01</t>
  </si>
  <si>
    <t>FDE 3231 Nitrogen fertiliser use at Purua</t>
  </si>
  <si>
    <t>ACT.178838</t>
  </si>
  <si>
    <t>FDE 3231 - Annual supply data - Kiwifields Pastoral Limited (Purua)</t>
  </si>
  <si>
    <t>REG.201962.01</t>
  </si>
  <si>
    <t>FDE 701 Nitrogen fertiliser use at Okaihau</t>
  </si>
  <si>
    <t>ACT.176651</t>
  </si>
  <si>
    <t>FDE 701 - Annual supply data - D P &amp; C M Flood Family Trust (Okaihau)</t>
  </si>
  <si>
    <t>REG.201963.01</t>
  </si>
  <si>
    <t>FDE 702 Nitrogen fertiliser use at Okaihau</t>
  </si>
  <si>
    <t>ACT.176650</t>
  </si>
  <si>
    <t>FDE 702 - Annual supply data - D P &amp; C M Flood Family Trust (Okaihau)</t>
  </si>
  <si>
    <t>REG.201965.01</t>
  </si>
  <si>
    <t>FDE 7425 Nitrogen fertiliser use at Tapuhi</t>
  </si>
  <si>
    <t>ACT.179012</t>
  </si>
  <si>
    <t>FDE 7425 - Annual Supply Data - GD &amp; RJ Corbett Family Trust (Tapuhi)</t>
  </si>
  <si>
    <t>REG.201967.01</t>
  </si>
  <si>
    <t>FDE 2207 Nitrogen fertiliser use at Kauri</t>
  </si>
  <si>
    <t>ACT.176646</t>
  </si>
  <si>
    <t>FDE 2207 - Annual supply data - Fonterra Limited (Kauri)</t>
  </si>
  <si>
    <t>REG.201973.01</t>
  </si>
  <si>
    <t>FDE 8631 Nitrogen fertiliser use at Arapohue</t>
  </si>
  <si>
    <t>ACT.176641</t>
  </si>
  <si>
    <t>FDE 8631 - Annual supply data - Garton C S &amp; G Z (Arapohue)</t>
  </si>
  <si>
    <t>REG.201974.01</t>
  </si>
  <si>
    <t>FDE 1203 Nitrogen fertiliser use at Maungaturoto</t>
  </si>
  <si>
    <t>ACT.176640</t>
  </si>
  <si>
    <t>FDE 1203 - Annual supply data - Garnerdale Farm Ltd (Maungturoto)</t>
  </si>
  <si>
    <t>REG.201975.01</t>
  </si>
  <si>
    <t>FDE 4469 Nitrogen fertiliser use at Ruawai</t>
  </si>
  <si>
    <t>ACT.176639</t>
  </si>
  <si>
    <t>FDE 4469 - Annual supply data - Gent G W &amp; Flood A M (Ruawai)</t>
  </si>
  <si>
    <t>REG.203022.01</t>
  </si>
  <si>
    <t>FDE 781 Discharge farm dairy effluent at Omanaia</t>
  </si>
  <si>
    <t>ACT.181099</t>
  </si>
  <si>
    <t>FDE 781 - Annual site visit - Agri-King Ltd (Omanaia)</t>
  </si>
  <si>
    <r>
      <rPr>
        <sz val="9.9499999999999993"/>
        <color theme="1"/>
        <rFont val="Calibri"/>
        <family val="2"/>
      </rPr>
      <t xml:space="preserve"> 
</t>
    </r>
    <r>
      <rPr>
        <sz val="10"/>
        <color rgb="FF000000"/>
        <rFont val="Arial"/>
        <family val="2"/>
      </rPr>
      <t>Untreated farm wastewater discharged to water.  Enforcement action undertaken. Followed up with authorisation holder.</t>
    </r>
    <r>
      <rPr>
        <sz val="9.9499999999999993"/>
        <color theme="1"/>
        <rFont val="Calibri"/>
        <family val="2"/>
      </rPr>
      <t xml:space="preserve">
 </t>
    </r>
  </si>
  <si>
    <t>REG.203121.01</t>
  </si>
  <si>
    <t>FDE 814 Discharge farm dairy effluent at Otaua</t>
  </si>
  <si>
    <t>ACT.182225</t>
  </si>
  <si>
    <t>FDE 814 - Annual site visit - Rogers &amp; Rogers Ltd (Otaua)</t>
  </si>
  <si>
    <r>
      <rPr>
        <sz val="9.9499999999999993"/>
        <color theme="1"/>
        <rFont val="Calibri"/>
        <family val="2"/>
      </rPr>
      <t xml:space="preserve"> 
</t>
    </r>
    <r>
      <rPr>
        <sz val="10"/>
        <color rgb="FF000000"/>
        <rFont val="Arial"/>
        <family val="2"/>
      </rPr>
      <t>Farm wastewater from irrigation discharged to water.  Enforcement action undertaken. Followed up with authorisation holder.</t>
    </r>
    <r>
      <rPr>
        <sz val="9.9499999999999993"/>
        <color theme="1"/>
        <rFont val="Calibri"/>
        <family val="2"/>
      </rPr>
      <t xml:space="preserve">
 </t>
    </r>
  </si>
  <si>
    <t>REG.800790.01.01</t>
  </si>
  <si>
    <t>FDE 7454 Discharge farm dairy effluent at Towai</t>
  </si>
  <si>
    <t>ACT.172222</t>
  </si>
  <si>
    <t>FDE 7454 - Annual site visit - Kiwizim Farming Ltd (Towai)</t>
  </si>
  <si>
    <r>
      <rPr>
        <sz val="9.9499999999999993"/>
        <color theme="1"/>
        <rFont val="Calibri"/>
        <family val="2"/>
      </rPr>
      <t xml:space="preserve"> 
</t>
    </r>
    <r>
      <rPr>
        <sz val="10"/>
        <color rgb="FF000000"/>
        <rFont val="Arial"/>
        <family val="2"/>
      </rPr>
      <t>Untreated effluent discharged to water .Enforcement action taken. Followed up with Authorisation holder.</t>
    </r>
    <r>
      <rPr>
        <sz val="9.9499999999999993"/>
        <color theme="1"/>
        <rFont val="Calibri"/>
        <family val="2"/>
      </rPr>
      <t xml:space="preserve">
 </t>
    </r>
  </si>
  <si>
    <t>REG.800966.01.01</t>
  </si>
  <si>
    <t>FDE 8503 discharge farm dairy effluent at Tangowahine</t>
  </si>
  <si>
    <t>ACT.174672</t>
  </si>
  <si>
    <t>FDE 8503 - Annual site visit - W R &amp; R M Hilliam Family Trust (Tangowahine)</t>
  </si>
  <si>
    <r>
      <rPr>
        <sz val="9.9499999999999993"/>
        <color theme="1"/>
        <rFont val="Calibri"/>
        <family val="2"/>
      </rPr>
      <t xml:space="preserve"> 
</t>
    </r>
    <r>
      <rPr>
        <sz val="10"/>
        <color rgb="FF000000"/>
        <rFont val="Arial"/>
        <family val="2"/>
      </rPr>
      <t>No (or inadequate) contingency storage. Followed up with Authorisation holder.</t>
    </r>
    <r>
      <rPr>
        <sz val="9.9499999999999993"/>
        <color theme="1"/>
        <rFont val="Calibri"/>
        <family val="2"/>
      </rPr>
      <t xml:space="preserve">
 </t>
    </r>
  </si>
  <si>
    <t>NRC Consent Monitoring March 2026</t>
  </si>
  <si>
    <t>ACT.181746</t>
  </si>
  <si>
    <t>ACT.182550</t>
  </si>
  <si>
    <r>
      <rPr>
        <sz val="9.9499999999999993"/>
        <color theme="1"/>
        <rFont val="Calibri"/>
      </rPr>
      <t xml:space="preserve"> 
</t>
    </r>
    <r>
      <rPr>
        <sz val="10"/>
        <color rgb="FF000000"/>
        <rFont val="Arial"/>
      </rPr>
      <t>Some missing results and rainfall data. Awaiting inspection and repairs of rainfall data.</t>
    </r>
    <r>
      <rPr>
        <sz val="9.9499999999999993"/>
        <color theme="1"/>
        <rFont val="Calibri"/>
      </rPr>
      <t xml:space="preserve">
 </t>
    </r>
  </si>
  <si>
    <t>ACT.182900</t>
  </si>
  <si>
    <r>
      <rPr>
        <sz val="9.9499999999999993"/>
        <color theme="1"/>
        <rFont val="Calibri"/>
      </rPr>
      <t xml:space="preserve"> 
</t>
    </r>
    <r>
      <rPr>
        <sz val="10"/>
        <color rgb="FF000000"/>
        <rFont val="Arial"/>
      </rPr>
      <t>Missing rainfall data. Following up with consent holder. </t>
    </r>
    <r>
      <rPr>
        <sz val="9.9499999999999993"/>
        <color theme="1"/>
        <rFont val="Calibri"/>
      </rPr>
      <t xml:space="preserve">
 </t>
    </r>
  </si>
  <si>
    <t>ACT.170451</t>
  </si>
  <si>
    <t>WWTP - Annual supply data - Far North District Council (Paihia)</t>
  </si>
  <si>
    <r>
      <rPr>
        <sz val="9.9499999999999993"/>
        <color theme="1"/>
        <rFont val="Calibri"/>
      </rPr>
      <t xml:space="preserve"> 
</t>
    </r>
    <r>
      <rPr>
        <sz val="10"/>
        <color rgb="FF000000"/>
        <rFont val="Arial"/>
      </rPr>
      <t>Inflow meter not tested as the meter is currently not working correctly. </t>
    </r>
    <r>
      <rPr>
        <sz val="9.9499999999999993"/>
        <color theme="1"/>
        <rFont val="Calibri"/>
      </rPr>
      <t xml:space="preserve">
</t>
    </r>
    <r>
      <rPr>
        <sz val="10"/>
        <color rgb="FF000000"/>
        <rFont val="Arial"/>
      </rPr>
      <t>Remedial action underway. Enforcement action taken. </t>
    </r>
    <r>
      <rPr>
        <sz val="9.9499999999999993"/>
        <color theme="1"/>
        <rFont val="Calibri"/>
      </rPr>
      <t xml:space="preserve">
 </t>
    </r>
  </si>
  <si>
    <t>ACT.181880</t>
  </si>
  <si>
    <r>
      <rPr>
        <sz val="9.9499999999999993"/>
        <color theme="1"/>
        <rFont val="Calibri"/>
      </rPr>
      <t xml:space="preserve"> 
</t>
    </r>
    <r>
      <rPr>
        <sz val="10"/>
        <color rgb="FF000000"/>
        <rFont val="Arial"/>
      </rPr>
      <t>Total ammoniacal nitrogen exceeds consent limits. </t>
    </r>
    <r>
      <rPr>
        <sz val="9.9499999999999993"/>
        <color theme="1"/>
        <rFont val="Calibri"/>
      </rPr>
      <t xml:space="preserve">
</t>
    </r>
    <r>
      <rPr>
        <sz val="10"/>
        <color rgb="FF000000"/>
        <rFont val="Arial"/>
      </rPr>
      <t>Remedial action scheduled. </t>
    </r>
    <r>
      <rPr>
        <sz val="9.9499999999999993"/>
        <color theme="1"/>
        <rFont val="Calibri"/>
      </rPr>
      <t xml:space="preserve">
 </t>
    </r>
  </si>
  <si>
    <t>ACT.182114</t>
  </si>
  <si>
    <r>
      <rPr>
        <sz val="9.9499999999999993"/>
        <color theme="1"/>
        <rFont val="Calibri"/>
      </rPr>
      <t xml:space="preserve"> 
</t>
    </r>
    <r>
      <rPr>
        <sz val="10"/>
        <color rgb="FF000000"/>
        <rFont val="Arial"/>
      </rPr>
      <t>Inflow meter readings not reported. Total ammoniacal nitrogen exceeds consent limits. </t>
    </r>
    <r>
      <rPr>
        <sz val="9.9499999999999993"/>
        <color theme="1"/>
        <rFont val="Calibri"/>
      </rPr>
      <t xml:space="preserve">
</t>
    </r>
    <r>
      <rPr>
        <sz val="10"/>
        <color rgb="FF000000"/>
        <rFont val="Arial"/>
      </rPr>
      <t>Enforcement action taken, remedial work being scheduled. </t>
    </r>
    <r>
      <rPr>
        <sz val="9.9499999999999993"/>
        <color theme="1"/>
        <rFont val="Calibri"/>
      </rPr>
      <t xml:space="preserve">
 </t>
    </r>
  </si>
  <si>
    <t>ACT.182576</t>
  </si>
  <si>
    <r>
      <rPr>
        <sz val="9.9499999999999993"/>
        <color theme="1"/>
        <rFont val="Calibri"/>
      </rPr>
      <t xml:space="preserve"> 
</t>
    </r>
    <r>
      <rPr>
        <sz val="10"/>
        <color rgb="FF000000"/>
        <rFont val="Arial"/>
      </rPr>
      <t>Inflow meter readings not reported. Total ammoniacal nitrogen exceeds consent limits. </t>
    </r>
    <r>
      <rPr>
        <sz val="9.9499999999999993"/>
        <color theme="1"/>
        <rFont val="Calibri"/>
      </rPr>
      <t xml:space="preserve">
</t>
    </r>
    <r>
      <rPr>
        <sz val="10"/>
        <color rgb="FF000000"/>
        <rFont val="Arial"/>
      </rPr>
      <t>Enforcement action undertaken. Remedial actions being scheduled. </t>
    </r>
    <r>
      <rPr>
        <sz val="9.9499999999999993"/>
        <color theme="1"/>
        <rFont val="Calibri"/>
      </rPr>
      <t xml:space="preserve">
 </t>
    </r>
  </si>
  <si>
    <t>ACT.182904</t>
  </si>
  <si>
    <r>
      <rPr>
        <sz val="9.9499999999999993"/>
        <color theme="1"/>
        <rFont val="Calibri"/>
      </rPr>
      <t xml:space="preserve"> 
</t>
    </r>
    <r>
      <rPr>
        <sz val="10"/>
        <color rgb="FF000000"/>
        <rFont val="Arial"/>
      </rPr>
      <t>Inflow volumes not being reported.</t>
    </r>
    <r>
      <rPr>
        <sz val="9.9499999999999993"/>
        <color theme="1"/>
        <rFont val="Calibri"/>
      </rPr>
      <t xml:space="preserve">
</t>
    </r>
    <r>
      <rPr>
        <sz val="10"/>
        <color rgb="FF000000"/>
        <rFont val="Arial"/>
      </rPr>
      <t>Total Ammoniacal Nitrogen exceeds consent limits. </t>
    </r>
    <r>
      <rPr>
        <sz val="9.9499999999999993"/>
        <color theme="1"/>
        <rFont val="Calibri"/>
      </rPr>
      <t xml:space="preserve">
</t>
    </r>
    <r>
      <rPr>
        <sz val="10"/>
        <color rgb="FF000000"/>
        <rFont val="Arial"/>
      </rPr>
      <t>Following up with consent holder.</t>
    </r>
    <r>
      <rPr>
        <sz val="9.9499999999999993"/>
        <color theme="1"/>
        <rFont val="Calibri"/>
      </rPr>
      <t xml:space="preserve">
 </t>
    </r>
  </si>
  <si>
    <t>ACT.181159</t>
  </si>
  <si>
    <t>ACT.183123</t>
  </si>
  <si>
    <t>ACT.181998</t>
  </si>
  <si>
    <r>
      <rPr>
        <sz val="9.9499999999999993"/>
        <color theme="1"/>
        <rFont val="Calibri"/>
      </rPr>
      <t xml:space="preserve"> 
</t>
    </r>
    <r>
      <rPr>
        <sz val="10"/>
        <color rgb="FF000000"/>
        <rFont val="Arial"/>
      </rPr>
      <t>TSS and E.coli exceed consent limits. Issue with UV noted. Following up with consent holder.</t>
    </r>
    <r>
      <rPr>
        <sz val="9.9499999999999993"/>
        <color theme="1"/>
        <rFont val="Calibri"/>
      </rPr>
      <t xml:space="preserve">
 </t>
    </r>
  </si>
  <si>
    <t>ACT.182554</t>
  </si>
  <si>
    <r>
      <rPr>
        <sz val="9.9499999999999993"/>
        <color theme="1"/>
        <rFont val="Calibri"/>
      </rPr>
      <t xml:space="preserve"> 
</t>
    </r>
    <r>
      <rPr>
        <sz val="10"/>
        <color rgb="FF000000"/>
        <rFont val="Arial"/>
      </rPr>
      <t>TSS levels exceed 90th percentile. E.coli exceeds median and 90th percentile. Results were elevated due to issue with UV cable. Results returned to normal following repairs. </t>
    </r>
    <r>
      <rPr>
        <sz val="9.9499999999999993"/>
        <color theme="1"/>
        <rFont val="Calibri"/>
      </rPr>
      <t xml:space="preserve">
 </t>
    </r>
  </si>
  <si>
    <t>ACT.182901</t>
  </si>
  <si>
    <r>
      <rPr>
        <sz val="9.9499999999999993"/>
        <color theme="1"/>
        <rFont val="Calibri"/>
      </rPr>
      <t xml:space="preserve"> 
</t>
    </r>
    <r>
      <rPr>
        <sz val="10"/>
        <color rgb="FF000000"/>
        <rFont val="Arial"/>
      </rPr>
      <t>TSS and E.coli exceed consent limits. TSS not being sampled at constructed wetland. Issue with UV noted. Awaiting requested information. </t>
    </r>
    <r>
      <rPr>
        <sz val="9.9499999999999993"/>
        <color theme="1"/>
        <rFont val="Calibri"/>
      </rPr>
      <t xml:space="preserve">
 </t>
    </r>
  </si>
  <si>
    <t>REG.001637.01</t>
  </si>
  <si>
    <t>Y.TQ Investment Limited</t>
  </si>
  <si>
    <t>ACT.178461</t>
  </si>
  <si>
    <t>FDE 1600 - Annual administration min fee - Y.TQ Investment Ltd (Maungaturoto)</t>
  </si>
  <si>
    <t>REG.001785.01</t>
  </si>
  <si>
    <t>Ilich Farms Limited</t>
  </si>
  <si>
    <t>ACT.178772</t>
  </si>
  <si>
    <t>FDE 7054 - Annual administration min fee - Ilich Farms Ltd (Hikurangi)</t>
  </si>
  <si>
    <t>ACT.181878</t>
  </si>
  <si>
    <r>
      <rPr>
        <sz val="9.9499999999999993"/>
        <color theme="1"/>
        <rFont val="Calibri"/>
      </rPr>
      <t xml:space="preserve"> 
</t>
    </r>
    <r>
      <rPr>
        <sz val="10"/>
        <color rgb="FF000000"/>
        <rFont val="Arial"/>
      </rPr>
      <t>Median increase in E coli exceeds consent limit. All parameters not being sampled for as per schedule 1. </t>
    </r>
    <r>
      <rPr>
        <sz val="9.9499999999999993"/>
        <color theme="1"/>
        <rFont val="Calibri"/>
      </rPr>
      <t xml:space="preserve">
</t>
    </r>
    <r>
      <rPr>
        <sz val="10"/>
        <color rgb="FF000000"/>
        <rFont val="Arial"/>
      </rPr>
      <t>Following up with consent holder. </t>
    </r>
    <r>
      <rPr>
        <sz val="9.9499999999999993"/>
        <color theme="1"/>
        <rFont val="Calibri"/>
      </rPr>
      <t xml:space="preserve">
 </t>
    </r>
  </si>
  <si>
    <t>ACT.182121</t>
  </si>
  <si>
    <r>
      <rPr>
        <sz val="9.9499999999999993"/>
        <color theme="1"/>
        <rFont val="Calibri"/>
      </rPr>
      <t xml:space="preserve"> 
</t>
    </r>
    <r>
      <rPr>
        <sz val="10"/>
        <color rgb="FF000000"/>
        <rFont val="Arial"/>
      </rPr>
      <t>Meter readings not being correctly reported. Median increase in E coli exceeds consent limit. </t>
    </r>
    <r>
      <rPr>
        <sz val="9.9499999999999993"/>
        <color theme="1"/>
        <rFont val="Calibri"/>
      </rPr>
      <t xml:space="preserve">
</t>
    </r>
    <r>
      <rPr>
        <sz val="10"/>
        <color rgb="FF000000"/>
        <rFont val="Arial"/>
      </rPr>
      <t>Enforcement action undertaken. </t>
    </r>
    <r>
      <rPr>
        <sz val="9.9499999999999993"/>
        <color theme="1"/>
        <rFont val="Calibri"/>
      </rPr>
      <t xml:space="preserve">
 </t>
    </r>
  </si>
  <si>
    <t>ACT.182580</t>
  </si>
  <si>
    <t>ACT.182908</t>
  </si>
  <si>
    <r>
      <rPr>
        <sz val="9.9499999999999993"/>
        <color theme="1"/>
        <rFont val="Calibri"/>
      </rPr>
      <t xml:space="preserve"> 
</t>
    </r>
    <r>
      <rPr>
        <sz val="10"/>
        <color rgb="FF000000"/>
        <rFont val="Arial"/>
      </rPr>
      <t>Median increase in E coli exceeds consent limit. Meter readings not being reported correctly. </t>
    </r>
    <r>
      <rPr>
        <sz val="9.9499999999999993"/>
        <color theme="1"/>
        <rFont val="Calibri"/>
      </rPr>
      <t xml:space="preserve">
</t>
    </r>
    <r>
      <rPr>
        <sz val="10"/>
        <color rgb="FF000000"/>
        <rFont val="Arial"/>
      </rPr>
      <t>Enforcement action undertaken. </t>
    </r>
    <r>
      <rPr>
        <sz val="9.9499999999999993"/>
        <color theme="1"/>
        <rFont val="Calibri"/>
      </rPr>
      <t xml:space="preserve">
 </t>
    </r>
  </si>
  <si>
    <t>ACT.182271</t>
  </si>
  <si>
    <r>
      <rPr>
        <sz val="9.9499999999999993"/>
        <color theme="1"/>
        <rFont val="Calibri"/>
      </rPr>
      <t xml:space="preserve"> 
</t>
    </r>
    <r>
      <rPr>
        <sz val="10"/>
        <color rgb="FF000000"/>
        <rFont val="Arial"/>
      </rPr>
      <t>Total Suspended Solids exceeded 95th percentile limit. Following up with consent holder. </t>
    </r>
    <r>
      <rPr>
        <sz val="9.9499999999999993"/>
        <color theme="1"/>
        <rFont val="Calibri"/>
      </rPr>
      <t xml:space="preserve">
 </t>
    </r>
  </si>
  <si>
    <t>ACT.182559</t>
  </si>
  <si>
    <r>
      <rPr>
        <sz val="9.9499999999999993"/>
        <color theme="1"/>
        <rFont val="Calibri"/>
      </rPr>
      <t xml:space="preserve"> 
</t>
    </r>
    <r>
      <rPr>
        <sz val="10"/>
        <color rgb="FF000000"/>
        <rFont val="Arial"/>
      </rPr>
      <t>TSS and E.coli exceeds 90th percentile consent limit. Total Ammoniacal Nitrogen exceeds median consent limit. Remedial action plan being considered by consent holder. </t>
    </r>
    <r>
      <rPr>
        <sz val="9.9499999999999993"/>
        <color theme="1"/>
        <rFont val="Calibri"/>
      </rPr>
      <t xml:space="preserve">
 </t>
    </r>
  </si>
  <si>
    <t>ACT.182903</t>
  </si>
  <si>
    <r>
      <rPr>
        <sz val="9.9499999999999993"/>
        <color theme="1"/>
        <rFont val="Calibri"/>
      </rPr>
      <t xml:space="preserve"> 
</t>
    </r>
    <r>
      <rPr>
        <sz val="10"/>
        <color rgb="FF000000"/>
        <rFont val="Arial"/>
      </rPr>
      <t>TSS and E.coli exceeds 90th percentile consent limit. Total Ammoniacal Nitrogen exceeds median consent limit. Maintenance scheduled. Electro Coagulation installed but not yet in operation. </t>
    </r>
    <r>
      <rPr>
        <sz val="9.9499999999999993"/>
        <color theme="1"/>
        <rFont val="Calibri"/>
      </rPr>
      <t xml:space="preserve">
 </t>
    </r>
  </si>
  <si>
    <t>ACT.177276</t>
  </si>
  <si>
    <t>ACT.182267</t>
  </si>
  <si>
    <t>ACT.182582</t>
  </si>
  <si>
    <t>ACT.182910</t>
  </si>
  <si>
    <t>ACT.183548</t>
  </si>
  <si>
    <t>WWTP - Supply data - Far North District Council (Rangiputa)</t>
  </si>
  <si>
    <r>
      <rPr>
        <sz val="9.9499999999999993"/>
        <color theme="1"/>
        <rFont val="Calibri"/>
      </rPr>
      <t xml:space="preserve"> 
</t>
    </r>
    <r>
      <rPr>
        <sz val="10"/>
        <color rgb="FF000000"/>
        <rFont val="Arial"/>
      </rPr>
      <t>Inflow meter calibration not supplied.</t>
    </r>
    <r>
      <rPr>
        <sz val="9.9499999999999993"/>
        <color theme="1"/>
        <rFont val="Calibri"/>
      </rPr>
      <t xml:space="preserve">
</t>
    </r>
    <r>
      <rPr>
        <sz val="10"/>
        <color rgb="FF000000"/>
        <rFont val="Arial"/>
      </rPr>
      <t>Following up with consent holder.</t>
    </r>
    <r>
      <rPr>
        <sz val="9.9499999999999993"/>
        <color theme="1"/>
        <rFont val="Calibri"/>
      </rPr>
      <t xml:space="preserve">
 </t>
    </r>
  </si>
  <si>
    <t>REG.002652.01</t>
  </si>
  <si>
    <t>FDE 340 Discharge farm dairy effluent at Larmer Rd, Kaitaia</t>
  </si>
  <si>
    <t>ACT.173558</t>
  </si>
  <si>
    <t>FDE 340 - Annual site visit - Senn V G &amp; K J (Kaitaia)</t>
  </si>
  <si>
    <r>
      <rPr>
        <sz val="9.9499999999999993"/>
        <color theme="1"/>
        <rFont val="Calibri"/>
      </rPr>
      <t xml:space="preserve"> 
</t>
    </r>
    <r>
      <rPr>
        <sz val="10"/>
        <color rgb="FF000000"/>
        <rFont val="Arial"/>
      </rPr>
      <t>Inadequate management. Broken pipe that discharged wastewater to wetland and to water. Enforcement action taken to leasee. Followed up with Authorisation holder.</t>
    </r>
    <r>
      <rPr>
        <sz val="9.9499999999999993"/>
        <color theme="1"/>
        <rFont val="Calibri"/>
      </rPr>
      <t xml:space="preserve">
 </t>
    </r>
  </si>
  <si>
    <t>ACT.181919</t>
  </si>
  <si>
    <r>
      <rPr>
        <sz val="9.9499999999999993"/>
        <color theme="1"/>
        <rFont val="Calibri"/>
      </rPr>
      <t xml:space="preserve"> 
</t>
    </r>
    <r>
      <rPr>
        <sz val="10"/>
        <color rgb="FF000000"/>
        <rFont val="Arial"/>
      </rPr>
      <t>TSS levels exceed median percentile limits and BOD and E.coli exceeds 90th percentile limits. Abatement notice in effect. Extra testing for upgrade project completed. </t>
    </r>
    <r>
      <rPr>
        <sz val="9.9499999999999993"/>
        <color theme="1"/>
        <rFont val="Calibri"/>
      </rPr>
      <t xml:space="preserve">
 </t>
    </r>
  </si>
  <si>
    <t>ACT.182557</t>
  </si>
  <si>
    <t>ACT.182902</t>
  </si>
  <si>
    <r>
      <rPr>
        <sz val="9.9499999999999993"/>
        <color theme="1"/>
        <rFont val="Calibri"/>
      </rPr>
      <t xml:space="preserve"> 
</t>
    </r>
    <r>
      <rPr>
        <sz val="10"/>
        <color rgb="FF000000"/>
        <rFont val="Arial"/>
      </rPr>
      <t>TSS, ammoniacal nitrogen, BOD and E.coli exceed consent limits. Tidal clock calibration not being provide. Abatement notice to be issued. </t>
    </r>
    <r>
      <rPr>
        <sz val="9.9499999999999993"/>
        <color theme="1"/>
        <rFont val="Calibri"/>
      </rPr>
      <t xml:space="preserve">
 </t>
    </r>
  </si>
  <si>
    <t>ACT.182441</t>
  </si>
  <si>
    <t>ACT.182274</t>
  </si>
  <si>
    <t>ACT.182473</t>
  </si>
  <si>
    <t>ACT.182808</t>
  </si>
  <si>
    <t>ACT.182547</t>
  </si>
  <si>
    <t>ACT.182897</t>
  </si>
  <si>
    <t>ACT.175653</t>
  </si>
  <si>
    <t>WAT - Site visit - Doubtless Bay Water Supply Co Ltd (Taipa)</t>
  </si>
  <si>
    <t>ACT.181923</t>
  </si>
  <si>
    <r>
      <rPr>
        <sz val="9.9499999999999993"/>
        <color theme="1"/>
        <rFont val="Calibri"/>
      </rPr>
      <t xml:space="preserve"> 
</t>
    </r>
    <r>
      <rPr>
        <sz val="10"/>
        <color rgb="FF000000"/>
        <rFont val="Arial"/>
      </rPr>
      <t>Faecal coliforms and total ammoniacal nitrogen exceed consent limits. Further remediation in progress including the installation of baffle curtains.</t>
    </r>
    <r>
      <rPr>
        <sz val="9.9499999999999993"/>
        <color theme="1"/>
        <rFont val="Calibri"/>
      </rPr>
      <t xml:space="preserve">
 </t>
    </r>
  </si>
  <si>
    <t>ACT.182549</t>
  </si>
  <si>
    <r>
      <rPr>
        <sz val="9.9499999999999993"/>
        <color theme="1"/>
        <rFont val="Calibri"/>
      </rPr>
      <t xml:space="preserve"> 
</t>
    </r>
    <r>
      <rPr>
        <sz val="10"/>
        <color rgb="FF000000"/>
        <rFont val="Arial"/>
      </rPr>
      <t>Faecal coliforms and total ammoniacal nitrogen exceed consent limits. Further remedial work in progress, including installation of baffle curtains.</t>
    </r>
    <r>
      <rPr>
        <sz val="9.9499999999999993"/>
        <color theme="1"/>
        <rFont val="Calibri"/>
      </rPr>
      <t xml:space="preserve">
 </t>
    </r>
  </si>
  <si>
    <t>ACT.182899</t>
  </si>
  <si>
    <r>
      <rPr>
        <sz val="9.9499999999999993"/>
        <color theme="1"/>
        <rFont val="Calibri"/>
      </rPr>
      <t xml:space="preserve"> 
</t>
    </r>
    <r>
      <rPr>
        <sz val="10"/>
        <color rgb="FF000000"/>
        <rFont val="Arial"/>
      </rPr>
      <t>The quantity of treated wastewater discharged exceeds limits on two occasions during February. Exceedances attributed to moderate rainfall. </t>
    </r>
    <r>
      <rPr>
        <sz val="9.9499999999999993"/>
        <color theme="1"/>
        <rFont val="Calibri"/>
      </rPr>
      <t xml:space="preserve">
 </t>
    </r>
  </si>
  <si>
    <t>REG.003845.01</t>
  </si>
  <si>
    <t>Far North District Council - Russell stormwater</t>
  </si>
  <si>
    <t>ACT.175356</t>
  </si>
  <si>
    <t>STW - Annual site visit - Far North District Council (Matauwhi bay)</t>
  </si>
  <si>
    <t>REG.004006.01</t>
  </si>
  <si>
    <t>Rouse J M &amp; J A</t>
  </si>
  <si>
    <t>ACT.178776</t>
  </si>
  <si>
    <t>FDE 7528 - Annual Administration Min Fee - Rouse J M &amp; J A</t>
  </si>
  <si>
    <t>ACT.171782</t>
  </si>
  <si>
    <t>WWTP - Annual supply data - FNDC (Taipa)</t>
  </si>
  <si>
    <t>ACT.181061</t>
  </si>
  <si>
    <t>WWTP - Supply data - Far North District Council (Taipa)</t>
  </si>
  <si>
    <t>ACT.182577</t>
  </si>
  <si>
    <r>
      <rPr>
        <sz val="9.9499999999999993"/>
        <color theme="1"/>
        <rFont val="Calibri"/>
      </rPr>
      <t xml:space="preserve"> 
</t>
    </r>
    <r>
      <rPr>
        <sz val="10"/>
        <color rgb="FF000000"/>
        <rFont val="Arial"/>
      </rPr>
      <t>Total nitrogen exceeding some consent limits. </t>
    </r>
    <r>
      <rPr>
        <sz val="9.9499999999999993"/>
        <color theme="1"/>
        <rFont val="Calibri"/>
      </rPr>
      <t xml:space="preserve">
</t>
    </r>
    <r>
      <rPr>
        <sz val="10"/>
        <color rgb="FF000000"/>
        <rFont val="Arial"/>
      </rPr>
      <t>Electrocoagulation trial due to start and plant in the process of transitioning to land discharge. Following up with CH.</t>
    </r>
    <r>
      <rPr>
        <sz val="9.9499999999999993"/>
        <color theme="1"/>
        <rFont val="Calibri"/>
      </rPr>
      <t xml:space="preserve">
 </t>
    </r>
  </si>
  <si>
    <t>ACT.182905</t>
  </si>
  <si>
    <r>
      <rPr>
        <sz val="9.9499999999999993"/>
        <color theme="1"/>
        <rFont val="Calibri"/>
      </rPr>
      <t xml:space="preserve"> 
</t>
    </r>
    <r>
      <rPr>
        <sz val="10"/>
        <color rgb="FF000000"/>
        <rFont val="Arial"/>
      </rPr>
      <t>Total nitrogen exceeds consent limits.</t>
    </r>
    <r>
      <rPr>
        <sz val="9.9499999999999993"/>
        <color theme="1"/>
        <rFont val="Calibri"/>
      </rPr>
      <t xml:space="preserve">
</t>
    </r>
    <r>
      <rPr>
        <sz val="10"/>
        <color rgb="FF000000"/>
        <rFont val="Arial"/>
      </rPr>
      <t>EC trial to begin soon, plant to be moved to land discharge by September 2027. </t>
    </r>
    <r>
      <rPr>
        <sz val="9.9499999999999993"/>
        <color theme="1"/>
        <rFont val="Calibri"/>
      </rPr>
      <t xml:space="preserve">
 </t>
    </r>
  </si>
  <si>
    <t>REG.004010.01</t>
  </si>
  <si>
    <t>Far North District Council - Haruru Falls stormwater</t>
  </si>
  <si>
    <t>ACT.176279</t>
  </si>
  <si>
    <t>STW - Annual site visit - Far North District Council (Haruru falls)</t>
  </si>
  <si>
    <t>REG.004109.01</t>
  </si>
  <si>
    <t>Far North District Council - Kaikohe public water supply</t>
  </si>
  <si>
    <t>ACT.183101</t>
  </si>
  <si>
    <t>WAT - Notification - Far North District Council (Kaikohe)</t>
  </si>
  <si>
    <t>ACT.183269</t>
  </si>
  <si>
    <t>ACT.181879</t>
  </si>
  <si>
    <t>ACT.182581</t>
  </si>
  <si>
    <t>ACT.182909</t>
  </si>
  <si>
    <t>ACT.183538</t>
  </si>
  <si>
    <t>ACT.175657</t>
  </si>
  <si>
    <t>WAT - January site visit - Doubtless Bay Water Supply Co Ltd (Mangonui)</t>
  </si>
  <si>
    <t>ACT.181460</t>
  </si>
  <si>
    <t>ACT.182070</t>
  </si>
  <si>
    <t>ACT.182126</t>
  </si>
  <si>
    <r>
      <rPr>
        <sz val="9.9499999999999993"/>
        <color theme="1"/>
        <rFont val="Calibri"/>
      </rPr>
      <t xml:space="preserve"> 
</t>
    </r>
    <r>
      <rPr>
        <sz val="10"/>
        <color rgb="FF000000"/>
        <rFont val="Arial"/>
      </rPr>
      <t>Odour was offensive, or objectionable at the time of the site visit.</t>
    </r>
    <r>
      <rPr>
        <sz val="9.9499999999999993"/>
        <color theme="1"/>
        <rFont val="Calibri"/>
      </rPr>
      <t xml:space="preserve">
</t>
    </r>
    <r>
      <rPr>
        <sz val="10"/>
        <color rgb="FF000000"/>
        <rFont val="Arial"/>
      </rPr>
      <t>CH are working on maintenance of the plant to reduce odour.</t>
    </r>
    <r>
      <rPr>
        <sz val="9.9499999999999993"/>
        <color theme="1"/>
        <rFont val="Calibri"/>
      </rPr>
      <t xml:space="preserve">
 </t>
    </r>
  </si>
  <si>
    <t>ACT.182472</t>
  </si>
  <si>
    <t>ACT.182587</t>
  </si>
  <si>
    <t>ACT.182588</t>
  </si>
  <si>
    <t>ACT.182589</t>
  </si>
  <si>
    <t>ACT.182590</t>
  </si>
  <si>
    <t>REG.004609.01</t>
  </si>
  <si>
    <t>Whangarei District Council - Water take, Mangakahia Road bridge</t>
  </si>
  <si>
    <t>ACT.174269</t>
  </si>
  <si>
    <t>WAT - WUR Annual supply data - WDC public water supply (Mangakahia)</t>
  </si>
  <si>
    <r>
      <rPr>
        <sz val="9.9499999999999993"/>
        <color theme="1"/>
        <rFont val="Calibri"/>
      </rPr>
      <t xml:space="preserve"> 
</t>
    </r>
    <r>
      <rPr>
        <sz val="10"/>
        <color rgb="FF000000"/>
        <rFont val="Arial"/>
      </rPr>
      <t>Not exercised during period.</t>
    </r>
    <r>
      <rPr>
        <sz val="9.9499999999999993"/>
        <color theme="1"/>
        <rFont val="Calibri"/>
      </rPr>
      <t xml:space="preserve">
</t>
    </r>
    <r>
      <rPr>
        <sz val="10"/>
        <color rgb="FF000000"/>
        <rFont val="Arial"/>
      </rPr>
      <t>Advice submitted after date specified in the consent.
Consent holder is aware/has been reminded of the terms of the consent.</t>
    </r>
    <r>
      <rPr>
        <sz val="9.9499999999999993"/>
        <color theme="1"/>
        <rFont val="Calibri"/>
      </rPr>
      <t xml:space="preserve">
 </t>
    </r>
  </si>
  <si>
    <t>ACT.172464</t>
  </si>
  <si>
    <r>
      <rPr>
        <sz val="9.9499999999999993"/>
        <color theme="1"/>
        <rFont val="Calibri"/>
      </rPr>
      <t xml:space="preserve"> 
</t>
    </r>
    <r>
      <rPr>
        <sz val="10"/>
        <color rgb="FF000000"/>
        <rFont val="Arial"/>
      </rPr>
      <t>Minor exceedances noted and queried</t>
    </r>
    <r>
      <rPr>
        <sz val="9.9499999999999993"/>
        <color theme="1"/>
        <rFont val="Calibri"/>
      </rPr>
      <t xml:space="preserve">
</t>
    </r>
    <r>
      <rPr>
        <sz val="10"/>
        <color rgb="FF000000"/>
        <rFont val="Arial"/>
      </rPr>
      <t>Data submitted after date specified in the consent.
Consent holder is aware/has been reminded of the terms of the consent.
 </t>
    </r>
    <r>
      <rPr>
        <sz val="9.9499999999999993"/>
        <color theme="1"/>
        <rFont val="Calibri"/>
      </rPr>
      <t xml:space="preserve">
 </t>
    </r>
  </si>
  <si>
    <t>REG.004965.01</t>
  </si>
  <si>
    <t>Kokich B M, C A &amp; P M</t>
  </si>
  <si>
    <t>ACT.175703</t>
  </si>
  <si>
    <t>WAT - WUR Annual supply data - Kokich B M, C A &amp; P M (Kokopu)</t>
  </si>
  <si>
    <r>
      <rPr>
        <sz val="9.9499999999999993"/>
        <color theme="1"/>
        <rFont val="Calibri"/>
      </rPr>
      <t xml:space="preserve"> 
</t>
    </r>
    <r>
      <rPr>
        <sz val="10"/>
        <color rgb="FF000000"/>
        <rFont val="Arial"/>
      </rPr>
      <t>Data not submitted for the period.
Consent holder is aware/has been reminded of the terms of the consent.
 </t>
    </r>
    <r>
      <rPr>
        <sz val="9.9499999999999993"/>
        <color theme="1"/>
        <rFont val="Calibri"/>
      </rPr>
      <t xml:space="preserve">
 </t>
    </r>
  </si>
  <si>
    <t>REG.005567.01</t>
  </si>
  <si>
    <t>Stevenson J K</t>
  </si>
  <si>
    <t>ACT.162615</t>
  </si>
  <si>
    <t>STR - 3 yearly site visit - Stevenson J K (Jill Bay)</t>
  </si>
  <si>
    <t>REG.005606.01</t>
  </si>
  <si>
    <t>ACT.162891</t>
  </si>
  <si>
    <t>STR - 3 yearly site visit - Far North Holdings Ltd (Tapeka Point)</t>
  </si>
  <si>
    <t>REG.006097.04</t>
  </si>
  <si>
    <t>ACT.177423</t>
  </si>
  <si>
    <t>DIL - 6 monthly administration - Matauwhi Wharf Ltd (Russell)</t>
  </si>
  <si>
    <t>REG.006240.01</t>
  </si>
  <si>
    <t>ACT.159700</t>
  </si>
  <si>
    <t>STR - 3 yearly site visit - Pigeon Mountain Trustee Co Ltd &amp; Others (Waipiro Bay)</t>
  </si>
  <si>
    <t>REG.006284.01</t>
  </si>
  <si>
    <t>Paroa Bay Properties Limited</t>
  </si>
  <si>
    <t>ACT.162638</t>
  </si>
  <si>
    <t>STR - 3 yearly site visit - Paroa Bay Properties Ltd (Paroa Bay)</t>
  </si>
  <si>
    <t>ACT.177166</t>
  </si>
  <si>
    <t>REG.006568.01</t>
  </si>
  <si>
    <t>Smith B T &amp; Hudson R L</t>
  </si>
  <si>
    <t>ACT.162600</t>
  </si>
  <si>
    <t>STR - 3 yearly site visit - Smith B T (Hue Bay)</t>
  </si>
  <si>
    <r>
      <rPr>
        <sz val="9.9499999999999993"/>
        <color theme="1"/>
        <rFont val="Calibri"/>
      </rPr>
      <t xml:space="preserve"> 
Requires a</t>
    </r>
    <r>
      <rPr>
        <sz val="10"/>
        <color rgb="FF000000"/>
        <rFont val="Arial"/>
      </rPr>
      <t xml:space="preserve"> maintenance plan with a timeline, follow up with consent holder.</t>
    </r>
    <r>
      <rPr>
        <sz val="9.9499999999999993"/>
        <color theme="1"/>
        <rFont val="Calibri"/>
      </rPr>
      <t xml:space="preserve">
 </t>
    </r>
  </si>
  <si>
    <t>REG.007172.01</t>
  </si>
  <si>
    <t>Koromiko Nurseries Limited</t>
  </si>
  <si>
    <t>ACT.171061</t>
  </si>
  <si>
    <t>WAT - WUR Annual supply data - Koromiko Nurseries Ltd (Maungatapere)</t>
  </si>
  <si>
    <r>
      <rPr>
        <sz val="9.9499999999999993"/>
        <color theme="1"/>
        <rFont val="Calibri"/>
      </rPr>
      <t xml:space="preserve"> 
</t>
    </r>
    <r>
      <rPr>
        <sz val="10"/>
        <color rgb="FF000000"/>
        <rFont val="Arial"/>
      </rPr>
      <t>Data not submitted for the period.
Consent holder is aware/has been reminded of the terms of the consent.</t>
    </r>
    <r>
      <rPr>
        <sz val="9.9499999999999993"/>
        <color theme="1"/>
        <rFont val="Calibri"/>
      </rPr>
      <t xml:space="preserve">
 </t>
    </r>
  </si>
  <si>
    <t>ACT.177898</t>
  </si>
  <si>
    <t>WAT - Annual site visit - Ngatiwai Trust Board (Bland Bay)</t>
  </si>
  <si>
    <r>
      <rPr>
        <sz val="9.9499999999999993"/>
        <color theme="1"/>
        <rFont val="Calibri"/>
      </rPr>
      <t xml:space="preserve"> 
</t>
    </r>
    <r>
      <rPr>
        <sz val="10"/>
        <color rgb="FF000000"/>
        <rFont val="Arial"/>
      </rPr>
      <t>Sampling results do not indicate potential saline intrusion</t>
    </r>
    <r>
      <rPr>
        <sz val="9.9499999999999993"/>
        <color theme="1"/>
        <rFont val="Calibri"/>
      </rPr>
      <t xml:space="preserve">
 </t>
    </r>
  </si>
  <si>
    <t>ACT.181724</t>
  </si>
  <si>
    <r>
      <rPr>
        <sz val="9.9499999999999993"/>
        <color theme="1"/>
        <rFont val="Calibri"/>
      </rPr>
      <t xml:space="preserve"> 
</t>
    </r>
    <r>
      <rPr>
        <sz val="10"/>
        <color rgb="FF000000"/>
        <rFont val="Arial"/>
      </rPr>
      <t>Sample results exceed consent limits - Follow up with CH</t>
    </r>
    <r>
      <rPr>
        <sz val="9.9499999999999993"/>
        <color theme="1"/>
        <rFont val="Calibri"/>
      </rPr>
      <t xml:space="preserve">
 </t>
    </r>
  </si>
  <si>
    <t>ACT.182118</t>
  </si>
  <si>
    <r>
      <rPr>
        <sz val="9.9499999999999993"/>
        <color theme="1"/>
        <rFont val="Calibri"/>
      </rPr>
      <t xml:space="preserve"> 
</t>
    </r>
    <r>
      <rPr>
        <sz val="10"/>
        <color rgb="FF000000"/>
        <rFont val="Arial"/>
      </rPr>
      <t>TSS exceeds 90th percentile limit. 2023 vegetation survey not received. </t>
    </r>
    <r>
      <rPr>
        <sz val="9.9499999999999993"/>
        <color theme="1"/>
        <rFont val="Calibri"/>
      </rPr>
      <t xml:space="preserve">
</t>
    </r>
    <r>
      <rPr>
        <sz val="10"/>
        <color rgb="FF000000"/>
        <rFont val="Arial"/>
      </rPr>
      <t>Enforcement action undertaken. </t>
    </r>
    <r>
      <rPr>
        <sz val="9.9499999999999993"/>
        <color theme="1"/>
        <rFont val="Calibri"/>
      </rPr>
      <t xml:space="preserve">
 </t>
    </r>
  </si>
  <si>
    <t>ACT.182579</t>
  </si>
  <si>
    <r>
      <rPr>
        <sz val="9.9499999999999993"/>
        <color theme="1"/>
        <rFont val="Calibri"/>
      </rPr>
      <t xml:space="preserve"> 
</t>
    </r>
    <r>
      <rPr>
        <sz val="10"/>
        <color rgb="FF000000"/>
        <rFont val="Arial"/>
      </rPr>
      <t>TSS exceeds consent limits. Vegetation survey not received. </t>
    </r>
    <r>
      <rPr>
        <sz val="9.9499999999999993"/>
        <color theme="1"/>
        <rFont val="Calibri"/>
      </rPr>
      <t xml:space="preserve">
</t>
    </r>
    <r>
      <rPr>
        <sz val="10"/>
        <color rgb="FF000000"/>
        <rFont val="Arial"/>
      </rPr>
      <t>Enforcement action undertaken. CH investigating. </t>
    </r>
    <r>
      <rPr>
        <sz val="9.9499999999999993"/>
        <color theme="1"/>
        <rFont val="Calibri"/>
      </rPr>
      <t xml:space="preserve">
 </t>
    </r>
  </si>
  <si>
    <t>ACT.182907</t>
  </si>
  <si>
    <r>
      <rPr>
        <sz val="9.9499999999999993"/>
        <color theme="1"/>
        <rFont val="Calibri"/>
      </rPr>
      <t xml:space="preserve"> 
</t>
    </r>
    <r>
      <rPr>
        <sz val="10"/>
        <color rgb="FF000000"/>
        <rFont val="Arial"/>
      </rPr>
      <t>TSS exceeds consent limits.</t>
    </r>
    <r>
      <rPr>
        <sz val="9.9499999999999993"/>
        <color theme="1"/>
        <rFont val="Calibri"/>
      </rPr>
      <t xml:space="preserve">
</t>
    </r>
    <r>
      <rPr>
        <sz val="10"/>
        <color rgb="FF000000"/>
        <rFont val="Arial"/>
      </rPr>
      <t>Enforcement action undertaken. </t>
    </r>
    <r>
      <rPr>
        <sz val="9.9499999999999993"/>
        <color theme="1"/>
        <rFont val="Calibri"/>
      </rPr>
      <t xml:space="preserve">
 </t>
    </r>
  </si>
  <si>
    <t>ACT.183546</t>
  </si>
  <si>
    <t>WWTP - Supply data - Far North District Council (Whatuwhiwhi)</t>
  </si>
  <si>
    <r>
      <rPr>
        <sz val="9.9499999999999993"/>
        <color theme="1"/>
        <rFont val="Calibri"/>
      </rPr>
      <t xml:space="preserve"> 
</t>
    </r>
    <r>
      <rPr>
        <sz val="10"/>
        <color rgb="FF000000"/>
        <rFont val="Arial"/>
      </rPr>
      <t>Inlet meter calibration not supplied.</t>
    </r>
    <r>
      <rPr>
        <sz val="9.9499999999999993"/>
        <color theme="1"/>
        <rFont val="Calibri"/>
      </rPr>
      <t xml:space="preserve">
</t>
    </r>
    <r>
      <rPr>
        <sz val="10"/>
        <color rgb="FF000000"/>
        <rFont val="Arial"/>
      </rPr>
      <t>Following up with consent holder. </t>
    </r>
    <r>
      <rPr>
        <sz val="9.9499999999999993"/>
        <color theme="1"/>
        <rFont val="Calibri"/>
      </rPr>
      <t xml:space="preserve">
 </t>
    </r>
  </si>
  <si>
    <t>ACT.170234</t>
  </si>
  <si>
    <t>WWTP - Annual supply data - Far North District Council (Kaeo)</t>
  </si>
  <si>
    <t>ACT.182009</t>
  </si>
  <si>
    <t>ACT.182583</t>
  </si>
  <si>
    <t>ACT.182911</t>
  </si>
  <si>
    <t>ACT.177193</t>
  </si>
  <si>
    <t>MAR - Annual supply data - Westpac Mussels Distributors Ltd (Houhora Bay)</t>
  </si>
  <si>
    <t>ACT.177545</t>
  </si>
  <si>
    <t>WWTP - Annual site visit - KDC (Glinks Gully)</t>
  </si>
  <si>
    <t>REG.007316.01</t>
  </si>
  <si>
    <t>ACT.182032</t>
  </si>
  <si>
    <t>DIL - Supply OMP - Department of Conservation (Maitai Bay)</t>
  </si>
  <si>
    <r>
      <rPr>
        <sz val="9.9499999999999993"/>
        <color theme="1"/>
        <rFont val="Calibri"/>
      </rPr>
      <t xml:space="preserve"> 
</t>
    </r>
    <r>
      <rPr>
        <sz val="10"/>
        <color rgb="FF000000"/>
        <rFont val="Arial"/>
      </rPr>
      <t>Data not supplied- Follow up with CH</t>
    </r>
    <r>
      <rPr>
        <sz val="9.9499999999999993"/>
        <color theme="1"/>
        <rFont val="Calibri"/>
      </rPr>
      <t xml:space="preserve">
 </t>
    </r>
  </si>
  <si>
    <t>ACT.174131</t>
  </si>
  <si>
    <t>REG.007365.01</t>
  </si>
  <si>
    <t>Treasure Island Ventures Limited</t>
  </si>
  <si>
    <t>ACT.177178</t>
  </si>
  <si>
    <t>WAT - Annual site visit - Treasure Island Ventures Limited</t>
  </si>
  <si>
    <r>
      <rPr>
        <sz val="9.9499999999999993"/>
        <color theme="1"/>
        <rFont val="Calibri"/>
      </rPr>
      <t xml:space="preserve"> 
</t>
    </r>
    <r>
      <rPr>
        <sz val="10"/>
        <color rgb="FF000000"/>
        <rFont val="Arial"/>
      </rPr>
      <t>Low risk non-compliance with consent condition. Chloride slightly exceeded consent limit. Following up with consent holder. </t>
    </r>
    <r>
      <rPr>
        <sz val="9.9499999999999993"/>
        <color theme="1"/>
        <rFont val="Calibri"/>
      </rPr>
      <t xml:space="preserve">
 </t>
    </r>
  </si>
  <si>
    <t>REG.007365.02</t>
  </si>
  <si>
    <t>ACT.176499</t>
  </si>
  <si>
    <t>DIL - Annual site visit - Treasure Island Campground (Pataua South)</t>
  </si>
  <si>
    <t>REG.007367.01</t>
  </si>
  <si>
    <t>Far North District Council - Kawakawa stormwater</t>
  </si>
  <si>
    <t>ACT.175842</t>
  </si>
  <si>
    <t>STW - Annual site visit - Far North District Council (Kawakawa)</t>
  </si>
  <si>
    <r>
      <rPr>
        <sz val="9.9499999999999993"/>
        <color theme="1"/>
        <rFont val="Calibri"/>
      </rPr>
      <t xml:space="preserve"> 
</t>
    </r>
    <r>
      <rPr>
        <sz val="10"/>
        <color rgb="FF000000"/>
        <rFont val="Arial"/>
      </rPr>
      <t>Sample results exceed consent limits. Sample results exceed consent limits. Following up with Consent Holder. Further sampling to be undertaken. </t>
    </r>
    <r>
      <rPr>
        <sz val="9.9499999999999993"/>
        <color theme="1"/>
        <rFont val="Calibri"/>
      </rPr>
      <t xml:space="preserve">
 </t>
    </r>
  </si>
  <si>
    <t>ACT.181856</t>
  </si>
  <si>
    <t>REG.007392.01</t>
  </si>
  <si>
    <t>ACT.171031</t>
  </si>
  <si>
    <t>STW - 3 Yearly visit - Bryant-Fischer Family Trust (Dargaville)</t>
  </si>
  <si>
    <t>ACT.181737</t>
  </si>
  <si>
    <r>
      <rPr>
        <sz val="9.9499999999999993"/>
        <color theme="1"/>
        <rFont val="Calibri"/>
      </rPr>
      <t xml:space="preserve"> 
</t>
    </r>
    <r>
      <rPr>
        <sz val="10"/>
        <color rgb="FF000000"/>
        <rFont val="Arial"/>
      </rPr>
      <t>Sample results exceed consent limits- Follow up with CH</t>
    </r>
    <r>
      <rPr>
        <sz val="9.9499999999999993"/>
        <color theme="1"/>
        <rFont val="Calibri"/>
      </rPr>
      <t xml:space="preserve">
 </t>
    </r>
  </si>
  <si>
    <t>ACT.182578</t>
  </si>
  <si>
    <r>
      <rPr>
        <sz val="9.9499999999999993"/>
        <color theme="1"/>
        <rFont val="Calibri"/>
      </rPr>
      <t xml:space="preserve"> 
</t>
    </r>
    <r>
      <rPr>
        <sz val="10"/>
        <color rgb="FF000000"/>
        <rFont val="Arial"/>
      </rPr>
      <t>Natural temperature of the downstream samples changed by 3 degrees. </t>
    </r>
    <r>
      <rPr>
        <sz val="9.9499999999999993"/>
        <color theme="1"/>
        <rFont val="Calibri"/>
      </rPr>
      <t xml:space="preserve">
</t>
    </r>
    <r>
      <rPr>
        <sz val="10"/>
        <color rgb="FF000000"/>
        <rFont val="Arial"/>
      </rPr>
      <t>Total ammoniacal nitrogen exceeds consent limit downstream. </t>
    </r>
    <r>
      <rPr>
        <sz val="9.9499999999999993"/>
        <color theme="1"/>
        <rFont val="Calibri"/>
      </rPr>
      <t xml:space="preserve">
</t>
    </r>
    <r>
      <rPr>
        <sz val="10"/>
        <color rgb="FF000000"/>
        <rFont val="Arial"/>
      </rPr>
      <t>95th percentile of all samples are exceeding the escherichia coli concentration limit of 130 per 100 millilitres.</t>
    </r>
    <r>
      <rPr>
        <sz val="9.9499999999999993"/>
        <color theme="1"/>
        <rFont val="Calibri"/>
      </rPr>
      <t xml:space="preserve">
</t>
    </r>
    <r>
      <rPr>
        <sz val="10"/>
        <color rgb="FF000000"/>
        <rFont val="Arial"/>
      </rPr>
      <t>Following up with consent holder. New consent to be issued soon. </t>
    </r>
    <r>
      <rPr>
        <sz val="9.9499999999999993"/>
        <color theme="1"/>
        <rFont val="Calibri"/>
      </rPr>
      <t xml:space="preserve">
 </t>
    </r>
  </si>
  <si>
    <t>ACT.182906</t>
  </si>
  <si>
    <r>
      <rPr>
        <sz val="9.9499999999999993"/>
        <color theme="1"/>
        <rFont val="Calibri"/>
      </rPr>
      <t xml:space="preserve"> 
</t>
    </r>
    <r>
      <rPr>
        <sz val="10"/>
        <color rgb="FF000000"/>
        <rFont val="Arial"/>
      </rPr>
      <t>Escherichia coli concentration exceeds consent limit. </t>
    </r>
    <r>
      <rPr>
        <sz val="9.9499999999999993"/>
        <color theme="1"/>
        <rFont val="Calibri"/>
      </rPr>
      <t xml:space="preserve">
</t>
    </r>
    <r>
      <rPr>
        <sz val="10"/>
        <color rgb="FF000000"/>
        <rFont val="Arial"/>
      </rPr>
      <t>Results improving, non-compliant due to historical high results.</t>
    </r>
    <r>
      <rPr>
        <sz val="9.9499999999999993"/>
        <color theme="1"/>
        <rFont val="Calibri"/>
      </rPr>
      <t xml:space="preserve">
 </t>
    </r>
  </si>
  <si>
    <t>ACT.183543</t>
  </si>
  <si>
    <t>ACT.177887</t>
  </si>
  <si>
    <t>WWTP - Flow meter verification - Whangarei District Council (Portland)</t>
  </si>
  <si>
    <t>ACT.181929</t>
  </si>
  <si>
    <t>ACT.182393</t>
  </si>
  <si>
    <t>ACT.182734</t>
  </si>
  <si>
    <t>ACT.183151</t>
  </si>
  <si>
    <t>ACT.182039</t>
  </si>
  <si>
    <t>ACT.182662</t>
  </si>
  <si>
    <r>
      <rPr>
        <sz val="9.9499999999999993"/>
        <color theme="1"/>
        <rFont val="Calibri"/>
      </rPr>
      <t xml:space="preserve"> 
</t>
    </r>
    <r>
      <rPr>
        <sz val="10"/>
        <color rgb="FF000000"/>
        <rFont val="Arial"/>
      </rPr>
      <t>E.coli 90% is above consent limits</t>
    </r>
    <r>
      <rPr>
        <sz val="9.9499999999999993"/>
        <color theme="1"/>
        <rFont val="Calibri"/>
      </rPr>
      <t xml:space="preserve">
 </t>
    </r>
  </si>
  <si>
    <t>REG.007485.02</t>
  </si>
  <si>
    <t>ACT.175632</t>
  </si>
  <si>
    <t>WAT - WUR Annual supply data - Waireka Dairy Farms Ltd (Waikiekie)</t>
  </si>
  <si>
    <r>
      <rPr>
        <sz val="9.9499999999999993"/>
        <color theme="1"/>
        <rFont val="Calibri"/>
      </rPr>
      <t xml:space="preserve"> 
</t>
    </r>
    <r>
      <rPr>
        <sz val="10"/>
        <color rgb="FF000000"/>
        <rFont val="Arial"/>
      </rPr>
      <t>Data not submitted for the period.
Not all of the required data has been submitted.
Data not submitted in the form as per consent/regulations.
Consent holder is aware/has been reminded of the terms of the consent.
 </t>
    </r>
    <r>
      <rPr>
        <sz val="9.9499999999999993"/>
        <color theme="1"/>
        <rFont val="Calibri"/>
      </rPr>
      <t xml:space="preserve">
 </t>
    </r>
  </si>
  <si>
    <t>ACT.183063</t>
  </si>
  <si>
    <t>ACT.182007</t>
  </si>
  <si>
    <t>REG.007503.01</t>
  </si>
  <si>
    <t>Far North District Council - Kaikohe Landfill</t>
  </si>
  <si>
    <t>ACT.181902</t>
  </si>
  <si>
    <t>LND - Supply data - Far North District Council (Kaikohe)</t>
  </si>
  <si>
    <r>
      <rPr>
        <sz val="9.9499999999999993"/>
        <color theme="1"/>
        <rFont val="Calibri"/>
      </rPr>
      <t xml:space="preserve"> 
</t>
    </r>
    <r>
      <rPr>
        <sz val="10"/>
        <color rgb="FF000000"/>
        <rFont val="Arial"/>
      </rPr>
      <t>Gas Management Plan supplied late.</t>
    </r>
    <r>
      <rPr>
        <sz val="9.9499999999999993"/>
        <color theme="1"/>
        <rFont val="Calibri"/>
      </rPr>
      <t xml:space="preserve">
</t>
    </r>
    <r>
      <rPr>
        <sz val="10"/>
        <color rgb="FF000000"/>
        <rFont val="Arial"/>
      </rPr>
      <t>Consent holder has now supplied the required data. No other action required.</t>
    </r>
    <r>
      <rPr>
        <sz val="9.9499999999999993"/>
        <color theme="1"/>
        <rFont val="Calibri"/>
      </rPr>
      <t xml:space="preserve">
 </t>
    </r>
  </si>
  <si>
    <t>ACT.177067</t>
  </si>
  <si>
    <t>MAR - Annual supply data - MT Farms Pahi Ltd (Whakapirau)</t>
  </si>
  <si>
    <t>ACT.176629</t>
  </si>
  <si>
    <t>WAT - January site visit - Dansian Limited (Mangonui)</t>
  </si>
  <si>
    <t>REG.007990.01</t>
  </si>
  <si>
    <t>Portland Trust &amp; Bayley J C S</t>
  </si>
  <si>
    <t>ACT.162580</t>
  </si>
  <si>
    <t>STR - 3 yearly site visit - Portland Trust &amp; Bayley J C S (Orokawa Bay)</t>
  </si>
  <si>
    <t>REG.008026.01</t>
  </si>
  <si>
    <t>Masfen Holdings Limited</t>
  </si>
  <si>
    <t>ACT.162642</t>
  </si>
  <si>
    <t>STR - 3 yearly site visit - Masfen Holdings Ltd (Opito Bay)</t>
  </si>
  <si>
    <t>REG.008161.01</t>
  </si>
  <si>
    <t>Far North District Council - Longbeach Russell stormwater</t>
  </si>
  <si>
    <t>ACT.177232</t>
  </si>
  <si>
    <t>STW - Annual site visit - Far North District Council (Russell)</t>
  </si>
  <si>
    <t>REG.008198.01</t>
  </si>
  <si>
    <t>Northland Quarries Limited</t>
  </si>
  <si>
    <t>ACT.175509</t>
  </si>
  <si>
    <t>QRE - Annual supply data - Northland Quarries Limited (Kawakawa)</t>
  </si>
  <si>
    <t>ACT.179572</t>
  </si>
  <si>
    <t>QRE - Annual site visit - Northland Quarries Limited (Kawakawa)</t>
  </si>
  <si>
    <t>REG.008302.03</t>
  </si>
  <si>
    <t>ACT.175012</t>
  </si>
  <si>
    <t>COT - Notification - Far North District Council (Te Ti Beach)</t>
  </si>
  <si>
    <t>ACT.182184</t>
  </si>
  <si>
    <t>ACT.182548</t>
  </si>
  <si>
    <t>ACT.182898</t>
  </si>
  <si>
    <t>REG.008507.01</t>
  </si>
  <si>
    <t>The Redson Trust, Hanson R A, P H C &amp; J M</t>
  </si>
  <si>
    <t>ACT.162641</t>
  </si>
  <si>
    <t>STR - 3 yearly site visit - The Redson Trust &amp; Others (Russell)</t>
  </si>
  <si>
    <t>REG.008595.08</t>
  </si>
  <si>
    <t>Carter Holt Harvey LVL Limited</t>
  </si>
  <si>
    <t>ACT.172630</t>
  </si>
  <si>
    <t>AIR - Annual site visit - Carter Holt Harvey LVL Ltd (Marsden Point)</t>
  </si>
  <si>
    <t>REG.008603.01</t>
  </si>
  <si>
    <t>ACT.177305</t>
  </si>
  <si>
    <t>COT- Provide OMP - Norsands- Port Whangarei</t>
  </si>
  <si>
    <r>
      <rPr>
        <sz val="9.9499999999999993"/>
        <color theme="1"/>
        <rFont val="Calibri"/>
      </rPr>
      <t xml:space="preserve"> 
</t>
    </r>
    <r>
      <rPr>
        <sz val="10"/>
        <color rgb="FF000000"/>
        <rFont val="Arial"/>
      </rPr>
      <t>The Site management plan was not submitted within three months of the consent being granted as detailed by condition 11. Several follow emails were needed for the consent holder to supply the management plan. </t>
    </r>
    <r>
      <rPr>
        <sz val="9.9499999999999993"/>
        <color theme="1"/>
        <rFont val="Calibri"/>
      </rPr>
      <t xml:space="preserve">
 </t>
    </r>
  </si>
  <si>
    <t>REG.008642.01</t>
  </si>
  <si>
    <t>ACT.179894</t>
  </si>
  <si>
    <t>WAT - WUR Annual supply data - WDC (Maungakaramea)</t>
  </si>
  <si>
    <t>REG.008658.01</t>
  </si>
  <si>
    <t>Robinia Investments Limited</t>
  </si>
  <si>
    <t>ACT.162624</t>
  </si>
  <si>
    <t>STR - 3 yearly site visit - Robinia Investments Ltd (Clendon Cove)</t>
  </si>
  <si>
    <t>REG.008678.01</t>
  </si>
  <si>
    <t>FDE 4132 - Discharge farm dairy effluent at Oparakau</t>
  </si>
  <si>
    <t>ACT.174057</t>
  </si>
  <si>
    <t>FDE 4132 - Annual site visit - Matakohe Estates Limited (Oparakau)</t>
  </si>
  <si>
    <t>REG.008682.01</t>
  </si>
  <si>
    <t>FDE 71 discharge farm dairy effluent at Waiharara</t>
  </si>
  <si>
    <t>ACT.172242</t>
  </si>
  <si>
    <t>FDE 71 - Annual site visit - Hilton-Jones W E &amp; J A (Waiharara)</t>
  </si>
  <si>
    <r>
      <rPr>
        <sz val="9.9499999999999993"/>
        <color theme="1"/>
        <rFont val="Calibri"/>
      </rPr>
      <t xml:space="preserve"> 
</t>
    </r>
    <r>
      <rPr>
        <sz val="10"/>
        <color rgb="FF000000"/>
        <rFont val="Arial"/>
      </rPr>
      <t>Mainteanance was indadequate. Some wastewater from the underpass was bypassing the underpass ponds. There was excessive ponding and overland flow of wastewater from underpass pond 2.  Enforcement action undertaken. Followed up with authorisation holder.</t>
    </r>
    <r>
      <rPr>
        <sz val="9.9499999999999993"/>
        <color theme="1"/>
        <rFont val="Calibri"/>
      </rPr>
      <t xml:space="preserve">
 </t>
    </r>
  </si>
  <si>
    <t>REG.008709.01</t>
  </si>
  <si>
    <t>Steve &amp; Amber Brown Limited</t>
  </si>
  <si>
    <t>ACT.178701</t>
  </si>
  <si>
    <t>FDE 7045 - Annual administration min fee - Steve &amp; Amber Brown Ltd (Hikurangi)</t>
  </si>
  <si>
    <t>REG.008718.01</t>
  </si>
  <si>
    <t>RJ Bull Trustees Limited and RJ Bull Family Trust</t>
  </si>
  <si>
    <t>ACT.178606</t>
  </si>
  <si>
    <t>FDE 7416 - Annual Administration min fee - RJ Bull Trustees Ltd (Hikurangi)</t>
  </si>
  <si>
    <t>REG.008726.01</t>
  </si>
  <si>
    <t>FDE 2509 Discharge farm dairy effluent at Maungakaramea</t>
  </si>
  <si>
    <t>ACT.178768</t>
  </si>
  <si>
    <t>FDE 2509 - Annual administration min fee - Bowers J B &amp; J I (Maungakaramea)</t>
  </si>
  <si>
    <t>REG.008741.01</t>
  </si>
  <si>
    <t>FDE 1921 Discharge farm dairy effluent at Paparoa Road, Moewhare</t>
  </si>
  <si>
    <t>ACT.178692</t>
  </si>
  <si>
    <t>FDE 1921 - Annual administration min fee - Anderson K R (Ruarangi)</t>
  </si>
  <si>
    <t>REG.008767.01</t>
  </si>
  <si>
    <t>Rural Skyline limited - FDE 1441 Discharge farm dairy effluent at Ararua</t>
  </si>
  <si>
    <t>ACT.178460</t>
  </si>
  <si>
    <t>FDE 1441 - Annual administration min fee - Diamond Farm 6 Ltd (Ararua)</t>
  </si>
  <si>
    <t>REG.008778.01</t>
  </si>
  <si>
    <t>Webb Brothers Limited</t>
  </si>
  <si>
    <t>ACT.178726</t>
  </si>
  <si>
    <t>FDE 7280 - Annual administration min fee - Webb Brothers Ltd (Helena Bay)</t>
  </si>
  <si>
    <t>REG.008809.01</t>
  </si>
  <si>
    <t>FDE 3819 Discharge farm dairy effluent at Whatitiri</t>
  </si>
  <si>
    <t>ACT.177715</t>
  </si>
  <si>
    <t>FDE 3819 - Annual site visit - Duffy D A &amp; D E (Whatitiri)</t>
  </si>
  <si>
    <t>REG.008813.01</t>
  </si>
  <si>
    <t>McAulay B I</t>
  </si>
  <si>
    <t>ACT.178463</t>
  </si>
  <si>
    <t>FDE 1814 - Annual administration min fee - McAulay B I (Waipu)</t>
  </si>
  <si>
    <t>REG.008829.01</t>
  </si>
  <si>
    <t>Whangarei District Council - Tutukaka toilets</t>
  </si>
  <si>
    <t>ACT.175082</t>
  </si>
  <si>
    <t>DIL - Annual site visit - WDC public toilets (Tutukaka)</t>
  </si>
  <si>
    <t>REG.008852.01</t>
  </si>
  <si>
    <t>FDE 7490 Discharge farm dairy effluent at Hailes Road, Akerama</t>
  </si>
  <si>
    <t>ACT.178689</t>
  </si>
  <si>
    <t>FDE 7490 - Annual administration min fee - AE &amp; CJ Lindsay (Towai)</t>
  </si>
  <si>
    <t>ACT.175658</t>
  </si>
  <si>
    <t>WAT - January site visit - Doubtless Bay Water Supply Co Ltd (Coopers Beach)</t>
  </si>
  <si>
    <t>ACT.175875</t>
  </si>
  <si>
    <t>DIL - Annual site visit - Carrington Resort Jade LP (Whatuwhiwhi)</t>
  </si>
  <si>
    <t>REG.008985.01</t>
  </si>
  <si>
    <t>Maungatapere School Board of Trustees</t>
  </si>
  <si>
    <t>ACT.173794</t>
  </si>
  <si>
    <t>DIL - Annual supply data - Maungatapere School BOT (Maungatapere)</t>
  </si>
  <si>
    <t>ACT.177068</t>
  </si>
  <si>
    <t>MAR - Annual supply data - MT Farms Pahi Limited (Kaipara Harbour)</t>
  </si>
  <si>
    <t>REG.009135.01</t>
  </si>
  <si>
    <t>Coutts B D &amp; P J</t>
  </si>
  <si>
    <t>ACT.178783</t>
  </si>
  <si>
    <t>FDE 7157 - Annual administration min fee - Coutts B D &amp; P J (Hikurangi)</t>
  </si>
  <si>
    <t>REG.009212.01</t>
  </si>
  <si>
    <t>Williamson Farms (Huarau) Limited</t>
  </si>
  <si>
    <t>ACT.178202</t>
  </si>
  <si>
    <t>FDE 1232 - Annual administration min fee - Williamson Farms (Huarau) Ltd (Whakapirau)</t>
  </si>
  <si>
    <t>REG.009241.01</t>
  </si>
  <si>
    <t>FDE 3229 Discharge farm dairy effluent at Purua</t>
  </si>
  <si>
    <t>ACT.173556</t>
  </si>
  <si>
    <t>FDE 3229 - Annual site visit - Finlayson B M &amp; C E Ltd (Purua)</t>
  </si>
  <si>
    <t>REG.009257.01</t>
  </si>
  <si>
    <t>FDE 3042 Discharge farm dairy effluent at Whangarei</t>
  </si>
  <si>
    <t>ACT.173590</t>
  </si>
  <si>
    <t>FDE 3042 - Annual site visit - Kokich B M &amp; C A (Kokopu)</t>
  </si>
  <si>
    <r>
      <rPr>
        <sz val="9.9499999999999993"/>
        <color theme="1"/>
        <rFont val="Calibri"/>
      </rPr>
      <t xml:space="preserve"> 
</t>
    </r>
    <r>
      <rPr>
        <sz val="10"/>
        <color rgb="FF000000"/>
        <rFont val="Arial"/>
      </rPr>
      <t>Inadequate management. Followed up with Authorisation holder.</t>
    </r>
    <r>
      <rPr>
        <sz val="9.9499999999999993"/>
        <color theme="1"/>
        <rFont val="Calibri"/>
      </rPr>
      <t xml:space="preserve">
 </t>
    </r>
  </si>
  <si>
    <t>REG.009305.01</t>
  </si>
  <si>
    <t>FDE 4204 Discharge farm dairy effluent at Ruawai</t>
  </si>
  <si>
    <t>ACT.178787</t>
  </si>
  <si>
    <t>FDE 4204 - Annual administration min fee - Bracey Ltd (Ruawai)</t>
  </si>
  <si>
    <t>REG.009329.01</t>
  </si>
  <si>
    <t>Courtman Family Trust</t>
  </si>
  <si>
    <t>ACT.178699</t>
  </si>
  <si>
    <t>FDE 1937 - Annual administration min fee - Courtman Family Trust (Waiotira)</t>
  </si>
  <si>
    <t>REG.009345.01</t>
  </si>
  <si>
    <t>Glenhope Farms Limited</t>
  </si>
  <si>
    <t>ACT.178799</t>
  </si>
  <si>
    <t>FDE 7459 - Annual administration min fee - Glenhope Farms Limited  (Towai)</t>
  </si>
  <si>
    <t>REG.009346.01</t>
  </si>
  <si>
    <t>FDE 7567 Discharge farm dairy effluent at Towai</t>
  </si>
  <si>
    <t>ACT.172809</t>
  </si>
  <si>
    <t>FDE 7567 - Annual site visit - Going S J Trust (Maromaku)</t>
  </si>
  <si>
    <t>REG.009347.04</t>
  </si>
  <si>
    <t>42 Port Road Limited Partnership</t>
  </si>
  <si>
    <t>ACT.177563</t>
  </si>
  <si>
    <t>STW - Annual supply data - 42 Port Road Limited Partnership (Whangarei)</t>
  </si>
  <si>
    <t>REG.009351.01</t>
  </si>
  <si>
    <t>Mace C R</t>
  </si>
  <si>
    <t>ACT.162938</t>
  </si>
  <si>
    <t>STR - 3 yearly site visit - Mace C R (Paroa Bay)</t>
  </si>
  <si>
    <t>REG.009372.01</t>
  </si>
  <si>
    <t>Jacks Bay Trust and Stevenson D L</t>
  </si>
  <si>
    <t>ACT.162544</t>
  </si>
  <si>
    <t>STR - 3 yearly site visit - Jacks Bay Trust &amp; Stevenson D L (Orokawa Bay)</t>
  </si>
  <si>
    <t>REG.009409.01</t>
  </si>
  <si>
    <t>Russell Trust (Wyborn M J &amp; F A)</t>
  </si>
  <si>
    <t>ACT.162612</t>
  </si>
  <si>
    <t>STR - 3 yearly site visit - Russell Trust (Te Huruhi Bay)</t>
  </si>
  <si>
    <t>REG.009492.01</t>
  </si>
  <si>
    <t>Comer A B &amp; McKenzie H E</t>
  </si>
  <si>
    <t>ACT.178200</t>
  </si>
  <si>
    <t>FDE 1215 - Annual administration min fee - Comer A B &amp; McKenzie H E (Marohemo)</t>
  </si>
  <si>
    <t>REG.009518.01</t>
  </si>
  <si>
    <t>FDE 5621 Discharge farm dairy effluent at Mangawhai</t>
  </si>
  <si>
    <t>ACT.179032</t>
  </si>
  <si>
    <t>FDE 5621 - Annual administration min fee - Wood D J (Mangawhai)</t>
  </si>
  <si>
    <t>REG.009536.01</t>
  </si>
  <si>
    <t>FDE 1312 Discharge to water at Maungaturoto</t>
  </si>
  <si>
    <t>ACT.175437</t>
  </si>
  <si>
    <t>FDE 1312 - Annual site visit - B G &amp; P B Wech Family Trust (Maungaturoto)</t>
  </si>
  <si>
    <r>
      <rPr>
        <sz val="9.9499999999999993"/>
        <color theme="1"/>
        <rFont val="Calibri"/>
      </rPr>
      <t xml:space="preserve"> 
</t>
    </r>
    <r>
      <rPr>
        <sz val="10"/>
        <color rgb="FF000000"/>
        <rFont val="Arial"/>
      </rPr>
      <t>Untreated wastewater discharged to land in a manner likely to enter water. Enforcement action undertaken. Followed up with authorisation holder.</t>
    </r>
    <r>
      <rPr>
        <sz val="9.9499999999999993"/>
        <color theme="1"/>
        <rFont val="Calibri"/>
      </rPr>
      <t xml:space="preserve">
 </t>
    </r>
  </si>
  <si>
    <t>REG.009579.01</t>
  </si>
  <si>
    <t>Dryden A G Limited</t>
  </si>
  <si>
    <t>ACT.178736</t>
  </si>
  <si>
    <t>FDE 4025 - Annual administration min fee - Dryden A G Ltd (Arapoa)</t>
  </si>
  <si>
    <t>REG.009619.01</t>
  </si>
  <si>
    <t>FDE 7174 Discharge farm dairy effluent at Marua</t>
  </si>
  <si>
    <t>ACT.178788</t>
  </si>
  <si>
    <t>FDE 7174 - Annual Administration Min Fee - Brown Bros Marua Limited</t>
  </si>
  <si>
    <t>REG.009620.01</t>
  </si>
  <si>
    <t>Jubilee Farm Limited</t>
  </si>
  <si>
    <t>ACT.178809</t>
  </si>
  <si>
    <t>FDE 7115 - Annual administration min fee - Jubilee Farm Ltd (Marua)</t>
  </si>
  <si>
    <t>REG.009635.01</t>
  </si>
  <si>
    <t>Sunvalley 2020 Limited</t>
  </si>
  <si>
    <t>ACT.178756</t>
  </si>
  <si>
    <t>FDE 4446 - Annual administration min fee - Sunvalley 2020 Limited (Rehia)</t>
  </si>
  <si>
    <t>REG.009653.01</t>
  </si>
  <si>
    <t>ACT.178757</t>
  </si>
  <si>
    <t>FDE 4315 - Annual administration min fee - Northash Ltd (Ruawai)</t>
  </si>
  <si>
    <t>REG.009717.01</t>
  </si>
  <si>
    <t>FDE 2737 Discharge farm dairy effluent at Mata</t>
  </si>
  <si>
    <t>ACT.173653</t>
  </si>
  <si>
    <t>FDE 2737 - Annual site visit - Carswell R J &amp; A M Ltd (Mata)</t>
  </si>
  <si>
    <r>
      <rPr>
        <sz val="9.9499999999999993"/>
        <color theme="1"/>
        <rFont val="Calibri"/>
      </rPr>
      <t xml:space="preserve"> 
</t>
    </r>
    <r>
      <rPr>
        <sz val="10"/>
        <color rgb="FF000000"/>
        <rFont val="Arial"/>
      </rPr>
      <t>Inadequate management .Ponds have weeds and solids. Followed up with Authorisation holder.</t>
    </r>
    <r>
      <rPr>
        <sz val="9.9499999999999993"/>
        <color theme="1"/>
        <rFont val="Calibri"/>
      </rPr>
      <t xml:space="preserve">
 </t>
    </r>
  </si>
  <si>
    <t>REG.009844.07</t>
  </si>
  <si>
    <t>The Palms Lifestyle Village Limited</t>
  </si>
  <si>
    <t>ACT.183307</t>
  </si>
  <si>
    <t>Office Asessment</t>
  </si>
  <si>
    <t>ACT.179708</t>
  </si>
  <si>
    <t>REG.009981.01</t>
  </si>
  <si>
    <t>FDE 6780 Discharge farm dairy effluent</t>
  </si>
  <si>
    <t>ACT.177750</t>
  </si>
  <si>
    <t>FDE 6780 - Annual administration min fee - Te Hira G E (Wellsford)</t>
  </si>
  <si>
    <t>ACT.175089</t>
  </si>
  <si>
    <t>DIL - Annual site visit - Matapouri Park Ltd (Matapouri)</t>
  </si>
  <si>
    <r>
      <rPr>
        <sz val="9.9499999999999993"/>
        <color theme="1"/>
        <rFont val="Calibri"/>
      </rPr>
      <t xml:space="preserve"> 
</t>
    </r>
    <r>
      <rPr>
        <sz val="10"/>
        <color rgb="FF000000"/>
        <rFont val="Arial"/>
      </rPr>
      <t>Low risk non-compliance with consent condition. Some irrigation lines are exposed. Consent holder directed to undertake remedial action. </t>
    </r>
    <r>
      <rPr>
        <sz val="9.9499999999999993"/>
        <color theme="1"/>
        <rFont val="Calibri"/>
      </rPr>
      <t xml:space="preserve">
 </t>
    </r>
  </si>
  <si>
    <t>REG.010489.01</t>
  </si>
  <si>
    <t>Mutu Kaharui Farms Limited</t>
  </si>
  <si>
    <t>ACT.178775</t>
  </si>
  <si>
    <t>FDE 7489 - Annual administration min fee - Mutu Kaharui Farms Ltd (Paiaka)</t>
  </si>
  <si>
    <t>REG.010550.01</t>
  </si>
  <si>
    <t>Mataira D R C (Arona Farms Limited)</t>
  </si>
  <si>
    <t>ACT.178801</t>
  </si>
  <si>
    <t>FDE 3351 - Annual administration min fee - Mataira D R C (Arona Farms Ltd) (Pakotai)</t>
  </si>
  <si>
    <t>REG.010552.01</t>
  </si>
  <si>
    <t>ACT.178802</t>
  </si>
  <si>
    <t>FDE 4465 - Annual administration min fee - Preston Farms Partnership Limited (Ruawai)</t>
  </si>
  <si>
    <t>REG.010554.01</t>
  </si>
  <si>
    <t>FDE 4304 Discharge farm dairy effluent at Ruawai</t>
  </si>
  <si>
    <t>ACT.178803</t>
  </si>
  <si>
    <t>FDE 4304 - Annual administration min fee - Prior J R (Ruawai)</t>
  </si>
  <si>
    <t>REG.010584.01</t>
  </si>
  <si>
    <t>Tui Timber and Joinery Limited</t>
  </si>
  <si>
    <t>ACT.178201</t>
  </si>
  <si>
    <t>FDE 1216 - Annual administration min fee - Tui Timber and Joinery Ltd (Marohemo)</t>
  </si>
  <si>
    <t>REG.010789.01</t>
  </si>
  <si>
    <t>FDE 1303 Discharge farm dairy effluent at Maungaturoto.</t>
  </si>
  <si>
    <t>ACT.175313</t>
  </si>
  <si>
    <t>FDE 1303 - Annual site visit - Florafarm Ltd (Maungaturoto)</t>
  </si>
  <si>
    <t>REG.010846.01</t>
  </si>
  <si>
    <t>James Franklin Family Trust, Franklin J R &amp; K L</t>
  </si>
  <si>
    <t>ACT.178752</t>
  </si>
  <si>
    <t>FDE 8376 - Annual administration min fee - James Franklin Family Trust &amp; Others (Dargaville)</t>
  </si>
  <si>
    <t>REG.010892.01</t>
  </si>
  <si>
    <t>FDE 8243 Discharge farm dairy effluent at Dargaville</t>
  </si>
  <si>
    <t>ACT.178831</t>
  </si>
  <si>
    <t>FDE 8243 - Annual site visit - Waihue Holdings Limited (Dargaville)</t>
  </si>
  <si>
    <t>ACT.167672</t>
  </si>
  <si>
    <t>Check for Maintenance Dredge Operations</t>
  </si>
  <si>
    <t>ACT.183060</t>
  </si>
  <si>
    <t>WAT - TEL Request telemetry be installed - The Waipu Land Co</t>
  </si>
  <si>
    <t>REG.011264.01</t>
  </si>
  <si>
    <t>FDE 3318 Discharge farm dairy effluent at Parakao</t>
  </si>
  <si>
    <t>ACT.175524</t>
  </si>
  <si>
    <t>FDE 3318 - Annual site visit - Donker Farms Ltd (Parakao)</t>
  </si>
  <si>
    <r>
      <rPr>
        <sz val="9.9499999999999993"/>
        <color theme="1"/>
        <rFont val="Calibri"/>
      </rPr>
      <t xml:space="preserve"> 
</t>
    </r>
    <r>
      <rPr>
        <sz val="10"/>
        <color rgb="FF000000"/>
        <rFont val="Arial"/>
      </rPr>
      <t>Farm wastewater discharged to water.  Enforcement action undertaken. Followed up with authorisation holder. </t>
    </r>
    <r>
      <rPr>
        <sz val="9.9499999999999993"/>
        <color theme="1"/>
        <rFont val="Calibri"/>
      </rPr>
      <t xml:space="preserve">
 </t>
    </r>
  </si>
  <si>
    <t>REG.011265.01</t>
  </si>
  <si>
    <t>Donker Farms Limited</t>
  </si>
  <si>
    <t>ACT.178737</t>
  </si>
  <si>
    <t>FDE 3319 - Annual administration min fee - Donker Farms Ltd (Parakao)</t>
  </si>
  <si>
    <t>REG.011271.01</t>
  </si>
  <si>
    <t>FDE 8331 discharge farm dairy effluent at Mamaranui</t>
  </si>
  <si>
    <t>ACT.174699</t>
  </si>
  <si>
    <t>FDE 8331 - Annual site visit - West Coast Dairy Investments Ltd (Mamaranui)</t>
  </si>
  <si>
    <t>REG.011344.01</t>
  </si>
  <si>
    <t>Lewis B</t>
  </si>
  <si>
    <t>ACT.177751</t>
  </si>
  <si>
    <t>FDE 3044 - Annual administration min fee - Lewis B (Kokopu)</t>
  </si>
  <si>
    <t>REG.011375.01</t>
  </si>
  <si>
    <t>Whangarei District Council - Hikurangi Swamp Scheme</t>
  </si>
  <si>
    <t>ACT.183444</t>
  </si>
  <si>
    <t>DIV - Annual review - WDC Hikurangi Swamp Scheme (Hikurangi)</t>
  </si>
  <si>
    <r>
      <rPr>
        <sz val="9.9499999999999993"/>
        <color theme="1"/>
        <rFont val="Calibri"/>
      </rPr>
      <t xml:space="preserve"> 
</t>
    </r>
    <r>
      <rPr>
        <sz val="10"/>
        <color rgb="FF000000"/>
        <rFont val="Arial"/>
      </rPr>
      <t>Several conditions cannot currently be verified due to limited/unfinalised plans or reports.</t>
    </r>
    <r>
      <rPr>
        <sz val="9.9499999999999993"/>
        <color theme="1"/>
        <rFont val="Calibri"/>
      </rPr>
      <t xml:space="preserve">
 </t>
    </r>
  </si>
  <si>
    <t>REG.011376.01</t>
  </si>
  <si>
    <t>FDE 8275 discharge farm dairy effluent at Waihue</t>
  </si>
  <si>
    <t>ACT.175325</t>
  </si>
  <si>
    <t>FDE 8275 - Annual site visit - Mountain Brook Farm Limited (Waihue)</t>
  </si>
  <si>
    <r>
      <rPr>
        <sz val="9.9499999999999993"/>
        <color theme="1"/>
        <rFont val="Calibri"/>
      </rPr>
      <t xml:space="preserve"> 
</t>
    </r>
    <r>
      <rPr>
        <sz val="10"/>
        <color rgb="FF000000"/>
        <rFont val="Arial"/>
      </rPr>
      <t>High risk of adverse environmental effects .Enforcement action taken-Abatement Notice x 1.Followed up with Authorisation holder.</t>
    </r>
    <r>
      <rPr>
        <sz val="9.9499999999999993"/>
        <color theme="1"/>
        <rFont val="Calibri"/>
      </rPr>
      <t xml:space="preserve">
 </t>
    </r>
  </si>
  <si>
    <t>REG.011406.01</t>
  </si>
  <si>
    <t>Northern Lands Dairy Limited</t>
  </si>
  <si>
    <t>ACT.178750</t>
  </si>
  <si>
    <t>FDE 5720 - Annual administration min fee - Northern Lands Dairy Limited (Kaiwaka)</t>
  </si>
  <si>
    <t>REG.011466.01</t>
  </si>
  <si>
    <t>FDE 8316 discharge farm dairy effluent at Kaihu</t>
  </si>
  <si>
    <t>ACT.179644</t>
  </si>
  <si>
    <t>FDE 8316 - Annual administration min fee - Salter B (Kaihu)</t>
  </si>
  <si>
    <t>REG.011486.01</t>
  </si>
  <si>
    <t>FDE 8172 Discharge farm dairy effluent at Mt Wesley, Dargaville</t>
  </si>
  <si>
    <t>ACT.174303</t>
  </si>
  <si>
    <t>FDE 8172 - Annual site visit - Anderson C J (Dargaville)</t>
  </si>
  <si>
    <t>REG.011565.01</t>
  </si>
  <si>
    <t>Christensen K K &amp; L M (T/A KEHL Holdings Ltd)</t>
  </si>
  <si>
    <t>ACT.178199</t>
  </si>
  <si>
    <t>FDE 1126 - Annual administration min fee - Christensen K K &amp; L M (Maungaturoto)</t>
  </si>
  <si>
    <t>REG.011663.01</t>
  </si>
  <si>
    <t>FDE 4401 Discharge farm dairy effluent at Ruawai</t>
  </si>
  <si>
    <t>ACT.178751</t>
  </si>
  <si>
    <t>FDE 4401 - Annual administration min fee - Bowers Farms Ltd (Ruawai)</t>
  </si>
  <si>
    <t>REG.011683.01</t>
  </si>
  <si>
    <t>FDE 8603 discharge farm dairy effluent at Tangiteroria</t>
  </si>
  <si>
    <t>ACT.173913</t>
  </si>
  <si>
    <t>FDE 8603 - Annual site visit - Paradise Farm Ltd (Tangiteroria)</t>
  </si>
  <si>
    <r>
      <rPr>
        <sz val="9.9499999999999993"/>
        <color theme="1"/>
        <rFont val="Calibri"/>
      </rPr>
      <t xml:space="preserve"> 
</t>
    </r>
    <r>
      <rPr>
        <sz val="10"/>
        <color rgb="FF000000"/>
        <rFont val="Arial"/>
      </rPr>
      <t>Untreated effluent discharged to water .Enforcement action taken. Followed up with Authorisation holder.</t>
    </r>
    <r>
      <rPr>
        <sz val="9.9499999999999993"/>
        <color theme="1"/>
        <rFont val="Calibri"/>
      </rPr>
      <t xml:space="preserve">
 </t>
    </r>
  </si>
  <si>
    <t>REG.011745.01</t>
  </si>
  <si>
    <t>Stimpson Farming Limited</t>
  </si>
  <si>
    <t>ACT.178767</t>
  </si>
  <si>
    <t>FDE 8315 - Annual administration min fee - Stimpson Farming Ltd (Kaihu)</t>
  </si>
  <si>
    <t>REG.011778.01</t>
  </si>
  <si>
    <t>Lewis G C &amp; M L</t>
  </si>
  <si>
    <t>ACT.178786</t>
  </si>
  <si>
    <t>FDE 8235 - Annual administration min fee - Lewis G C &amp; M L (Waihue)</t>
  </si>
  <si>
    <t>REG.011788.01</t>
  </si>
  <si>
    <t>Pivac Farms Limited</t>
  </si>
  <si>
    <t>ACT.178462</t>
  </si>
  <si>
    <t>FDE 1728 - Annual administration min fee - Pivac Farms Ltd (Waipu)</t>
  </si>
  <si>
    <t>REG.012054.01</t>
  </si>
  <si>
    <t>Hindrup Family Trust, Hindrup R C and M E, Hayward I I</t>
  </si>
  <si>
    <t>ACT.178781</t>
  </si>
  <si>
    <t>FDE 3313 - Annual administration min fee - Hindrup Family Trust (Parakao)</t>
  </si>
  <si>
    <t>REG.012072.01</t>
  </si>
  <si>
    <t>Oyster Cove Northern Block Group</t>
  </si>
  <si>
    <t>ACT.162630</t>
  </si>
  <si>
    <t>STR - 3 yearly site visit - Oyster Cove Northern Block Group (Paroa Bay)</t>
  </si>
  <si>
    <t>REG.012120.01</t>
  </si>
  <si>
    <t>ACT.178761</t>
  </si>
  <si>
    <t>FDE 4326 - Annual administration min fee - Northash Ltd (Ruawai)</t>
  </si>
  <si>
    <t>REG.012125.01</t>
  </si>
  <si>
    <t>Rhynd A J &amp; S J</t>
  </si>
  <si>
    <t>ACT.178711</t>
  </si>
  <si>
    <t>FDE 8538 - Annual administration min fee - Rhynd A J &amp; S J (Tangiteroria)</t>
  </si>
  <si>
    <t>REG.012156.01</t>
  </si>
  <si>
    <t>ACT.183048</t>
  </si>
  <si>
    <t>ETW - Foot Bridge Inspection - WDC (Whangarei)</t>
  </si>
  <si>
    <t>REG.012164.01</t>
  </si>
  <si>
    <t>ACT.178710</t>
  </si>
  <si>
    <t>FDE 3315 (dairy) - Annual administration min fee - Puketitoi Investments Ltd (Parakao)</t>
  </si>
  <si>
    <t>REG.012211.01</t>
  </si>
  <si>
    <t>FDE 3227 Discharge farm dairy effluent</t>
  </si>
  <si>
    <t>ACT.172477</t>
  </si>
  <si>
    <t>FDE 3227 - Annual site visit - KD &amp; JS Farms Limited (Purua)</t>
  </si>
  <si>
    <t>REG.012219.01</t>
  </si>
  <si>
    <t>Pattison Family Trust</t>
  </si>
  <si>
    <t>ACT.178708</t>
  </si>
  <si>
    <t>FDE 8719 - Annual administration min fee - Patterson Family Trust (Ruawai)</t>
  </si>
  <si>
    <t>REG.012286.01</t>
  </si>
  <si>
    <t>FDE 1523 Discharge farm dairy effluent at Taipuha</t>
  </si>
  <si>
    <t>ACT.178927</t>
  </si>
  <si>
    <t>FDE 1523 - Annual site visit - Baker P &amp; K (Paparoa)</t>
  </si>
  <si>
    <t>REG.012288.01</t>
  </si>
  <si>
    <t>Journey’s End Limited</t>
  </si>
  <si>
    <t>ACT.178694</t>
  </si>
  <si>
    <t>FDE 8351 - Annual Administration Min Fee - Journey's End Limited</t>
  </si>
  <si>
    <t>REG.012405.01</t>
  </si>
  <si>
    <t>Shaw B G &amp; B J Limited Family Trust</t>
  </si>
  <si>
    <t>ACT.178696</t>
  </si>
  <si>
    <t>FDE 7246 - Annual administration min fee - Shaw B G &amp; B J Ltd Family Trust (Opuawhanga)</t>
  </si>
  <si>
    <t>REG.012435.01</t>
  </si>
  <si>
    <t>FDE 8632 Discharge farm dairy effluent at Okahu</t>
  </si>
  <si>
    <t>ACT.174727</t>
  </si>
  <si>
    <t>FDE 8632 - Annual site visit - Lugtigheid A L R &amp; T D (Okahu)</t>
  </si>
  <si>
    <r>
      <rPr>
        <sz val="9.9499999999999993"/>
        <color theme="1"/>
        <rFont val="Calibri"/>
      </rPr>
      <t xml:space="preserve"> 
</t>
    </r>
    <r>
      <rPr>
        <sz val="10"/>
        <color rgb="FF000000"/>
        <rFont val="Arial"/>
      </rPr>
      <t>Council was not notified of a change to the milking regime. Followed up with authorisation holder.</t>
    </r>
    <r>
      <rPr>
        <sz val="9.9499999999999993"/>
        <color theme="1"/>
        <rFont val="Calibri"/>
      </rPr>
      <t xml:space="preserve">
 </t>
    </r>
  </si>
  <si>
    <t>REG.012438.01</t>
  </si>
  <si>
    <t>Taylor I R &amp; C J</t>
  </si>
  <si>
    <t>ACT.178713</t>
  </si>
  <si>
    <t>FDE 3732 - Annual administration min fee - Taylor I R &amp; C J (Tauraroa)</t>
  </si>
  <si>
    <t>REG.012449.01</t>
  </si>
  <si>
    <t>ACT.178712</t>
  </si>
  <si>
    <t>FDE 4014 - Annual administration min fee - Good Farms Dairy Limited (Arapaoa)</t>
  </si>
  <si>
    <t>REG.012451.01</t>
  </si>
  <si>
    <t>FDE 4259 Discharge farm dairy effluent at Ruawai</t>
  </si>
  <si>
    <t>ACT.178785</t>
  </si>
  <si>
    <t>FDE 4259 - Annual administration min fee - Bellamy J G &amp; J K (Ruawai)</t>
  </si>
  <si>
    <t>REG.012455.01</t>
  </si>
  <si>
    <t>FDE 8293 Discharge farm dairy effluent at Mamaranui</t>
  </si>
  <si>
    <t>ACT.177452</t>
  </si>
  <si>
    <t>FDE 8293 - Annual site visit - Marshall Trust (Mamaranui)</t>
  </si>
  <si>
    <r>
      <rPr>
        <sz val="9.9499999999999993"/>
        <color theme="1"/>
        <rFont val="Calibri"/>
      </rPr>
      <t xml:space="preserve"> 
</t>
    </r>
    <r>
      <rPr>
        <sz val="10"/>
        <color rgb="FF000000"/>
        <rFont val="Arial"/>
      </rPr>
      <t>High risk of adverse environmental effects.Followed up with Authorisation holder.</t>
    </r>
    <r>
      <rPr>
        <sz val="9.9499999999999993"/>
        <color theme="1"/>
        <rFont val="Calibri"/>
      </rPr>
      <t xml:space="preserve">
 </t>
    </r>
  </si>
  <si>
    <t>REG.012671.01</t>
  </si>
  <si>
    <t>Mark and Raewyn Nichols Family Trust</t>
  </si>
  <si>
    <t>ACT.178800</t>
  </si>
  <si>
    <t>FDE 8277 - Annual administration min fee - Mark and Raewyn Nichols Family Trust (Waihue)</t>
  </si>
  <si>
    <t>REG.012749.01</t>
  </si>
  <si>
    <t>Sunset West Waste Water Co Limited</t>
  </si>
  <si>
    <t>ACT.177746</t>
  </si>
  <si>
    <t>DIL - Annual site visit - Sunset West Waste Water Co Ltd (Baylys beach)</t>
  </si>
  <si>
    <t>REG.012763.01</t>
  </si>
  <si>
    <t>Mayflower Farms Limited</t>
  </si>
  <si>
    <t>ACT.178203</t>
  </si>
  <si>
    <t>FDE 1309 - Annual Administration Min Fee - Mayflower Farms Limited</t>
  </si>
  <si>
    <t>ACT.182100</t>
  </si>
  <si>
    <t>REG.012845.01</t>
  </si>
  <si>
    <t>Rosaleen Yarrow Trust, JA Yarrow, RD Yarrow and MJ Dineen</t>
  </si>
  <si>
    <t>ACT.162942</t>
  </si>
  <si>
    <t>STR - 3 yearly site visit - Oneroa Fish &amp; Chip Family Trust seawalls (Waipiro Bay)</t>
  </si>
  <si>
    <t>REG.012884.01</t>
  </si>
  <si>
    <t>ACT.176794</t>
  </si>
  <si>
    <t>REG.012886.01</t>
  </si>
  <si>
    <t>Fleming M J &amp; J M</t>
  </si>
  <si>
    <t>ACT.176795</t>
  </si>
  <si>
    <t>MAR - Annual site visit - Fleming M J &amp; J M (Whangaroa Harbour)</t>
  </si>
  <si>
    <t>ACT.177057</t>
  </si>
  <si>
    <t>MAR - Annual supply data - Fleming M J &amp; J M (Whangaroa Harbour)</t>
  </si>
  <si>
    <t>REG.012887.01</t>
  </si>
  <si>
    <t>ACT.175654</t>
  </si>
  <si>
    <t>MAR - Annual site visit - Sea Products (1998) Limited (Bay of Islands)</t>
  </si>
  <si>
    <t>ACT.177189</t>
  </si>
  <si>
    <t>MAR - Annual supply data - Sea Products (1998) Limited (Bay of Islands)</t>
  </si>
  <si>
    <t>REG.012889.01</t>
  </si>
  <si>
    <t>Pakihi Marine Farms Limited</t>
  </si>
  <si>
    <t>ACT.175772</t>
  </si>
  <si>
    <t>MAR - Annual site visit - Pakihi Marine Farms Ltd &amp; Sea Products (1998) Ltd (Bay of Islands)</t>
  </si>
  <si>
    <t>REG.012893.01</t>
  </si>
  <si>
    <t>FDE 4440 Discharge farm dairy effluent at Tokatoka</t>
  </si>
  <si>
    <t>ACT.178697</t>
  </si>
  <si>
    <t>FDE 4440 - Annual administration min fee - Bond I W &amp; B W (Tokatoka)</t>
  </si>
  <si>
    <t>REG.012904.01</t>
  </si>
  <si>
    <t>Harrison G B &amp; S J</t>
  </si>
  <si>
    <t>ACT.178680</t>
  </si>
  <si>
    <t>FDE 3517 - Annual administration min fee - Harrison G B &amp; S J (Poroti)</t>
  </si>
  <si>
    <t>ACT.177069</t>
  </si>
  <si>
    <t>MAR - Annual supply data - Good Farms Dairy Limited (Kaipara Harbour)</t>
  </si>
  <si>
    <t>REG.012921.01</t>
  </si>
  <si>
    <t>ACT.176792</t>
  </si>
  <si>
    <t>MAR - Annual site visit - Fleming M &amp; J M (Whangaroa Harbour)</t>
  </si>
  <si>
    <t>ACT.177054</t>
  </si>
  <si>
    <t>MAR - Annual supply data - Fleming M &amp; J M (Whangaroa Harbour)</t>
  </si>
  <si>
    <t>REG.012923.01</t>
  </si>
  <si>
    <t>Brierley P J and E L</t>
  </si>
  <si>
    <t>ACT.176005</t>
  </si>
  <si>
    <t>MAR - Annual site visit - Brierley P J and E L (Bay of Islands)</t>
  </si>
  <si>
    <t>ACT.177083</t>
  </si>
  <si>
    <t>MAR - Annual supply data - Brierley P J and E L (Bay of Islands)</t>
  </si>
  <si>
    <t>REG.012924.01</t>
  </si>
  <si>
    <t>Kohekohe Oysters Limited</t>
  </si>
  <si>
    <t>ACT.176020</t>
  </si>
  <si>
    <t>MAR - Annual site visit - Kohekohe Oysters Limited (Bay of Islands)</t>
  </si>
  <si>
    <t>ACT.177191</t>
  </si>
  <si>
    <t>MAR - Annual supply data - Kohekohe Oysters Limited (Bay of Islands)</t>
  </si>
  <si>
    <t>ACT.177188</t>
  </si>
  <si>
    <t>MAR - Annual supply data - Taniwha Oysters Limited (Bay of Islands)</t>
  </si>
  <si>
    <t>REG.012930.01</t>
  </si>
  <si>
    <t>ACT.177084</t>
  </si>
  <si>
    <t>MAR - Annual site visit - Pakihi Marine Farms Limited</t>
  </si>
  <si>
    <t>ACT.177186</t>
  </si>
  <si>
    <t>ACT.177629</t>
  </si>
  <si>
    <t>MAR - Annual supply data</t>
  </si>
  <si>
    <t>REG.012945.01</t>
  </si>
  <si>
    <t>ACT.176021</t>
  </si>
  <si>
    <t>ACT.177192</t>
  </si>
  <si>
    <t>REG.012947.01</t>
  </si>
  <si>
    <t>McInnes D C &amp; J G</t>
  </si>
  <si>
    <t>ACT.176022</t>
  </si>
  <si>
    <t>MAR - Annual site visit - McInnes D C &amp; J G (Bay of Islands)</t>
  </si>
  <si>
    <t>ACT.177110</t>
  </si>
  <si>
    <t>MAR - Annual supply data - McInnes D C &amp; J G (Bay of Islands)</t>
  </si>
  <si>
    <t>REG.012948.01</t>
  </si>
  <si>
    <t>ACT.176015</t>
  </si>
  <si>
    <t>ACT.176013</t>
  </si>
  <si>
    <t>MAR - Annual site visit - Van Veen Oysters Limited (Bay of Islands)</t>
  </si>
  <si>
    <r>
      <rPr>
        <sz val="9.9499999999999993"/>
        <color theme="1"/>
        <rFont val="Calibri"/>
      </rPr>
      <t xml:space="preserve"> 
</t>
    </r>
    <r>
      <rPr>
        <sz val="10"/>
        <color rgb="FF000000"/>
        <rFont val="Arial"/>
      </rPr>
      <t>Maintenance required within approved area. Follow up with consent holder. </t>
    </r>
    <r>
      <rPr>
        <sz val="9.9499999999999993"/>
        <color theme="1"/>
        <rFont val="Calibri"/>
      </rPr>
      <t xml:space="preserve">
 </t>
    </r>
  </si>
  <si>
    <t>REG.012951.01</t>
  </si>
  <si>
    <t>ACT.176027</t>
  </si>
  <si>
    <t>ACT.177190</t>
  </si>
  <si>
    <t>MAR - Annual supply data Sea Products (1998) Limited (Bay of Islands)</t>
  </si>
  <si>
    <t>ACT.176003</t>
  </si>
  <si>
    <t>MAR - Annual site visit - Aotearoa Fisheries Limited  (Bay of Islands)</t>
  </si>
  <si>
    <t>REG.012954.01</t>
  </si>
  <si>
    <t>Kororareka Oysters Limited</t>
  </si>
  <si>
    <t>ACT.175665</t>
  </si>
  <si>
    <t>MAR - Annual site visit - Kororareka Oysters Limited (Bay of Islands)</t>
  </si>
  <si>
    <t>REG.012955.01</t>
  </si>
  <si>
    <t>ACT.176029</t>
  </si>
  <si>
    <t>MAR - Annual site visit - Pakihi Marine Farms Limited (Bay of Islands)</t>
  </si>
  <si>
    <t>ACT.177109</t>
  </si>
  <si>
    <t>MAR - Annual supply data - Pakihi Marine Farms Limited (Bay of Islands)</t>
  </si>
  <si>
    <t>REG.012956.01</t>
  </si>
  <si>
    <t>ACT.176016</t>
  </si>
  <si>
    <t>REG.012957.01</t>
  </si>
  <si>
    <t>ACT.176028</t>
  </si>
  <si>
    <t>ACT.177182</t>
  </si>
  <si>
    <t>MAR - Annual supply data - Sea Products (1998) Limited (Kaipara Harbour)</t>
  </si>
  <si>
    <t>REG.012963.01</t>
  </si>
  <si>
    <t>ACT.175668</t>
  </si>
  <si>
    <t>REG.012966.01</t>
  </si>
  <si>
    <t>ACT.175998</t>
  </si>
  <si>
    <t>MAR - Annual site visit - Pakihi Marine Farms Limited &amp; Sea Products Limited (Bay of Islands)</t>
  </si>
  <si>
    <t>ACT.177079</t>
  </si>
  <si>
    <t>MAR - Annual supply data - Symes P L &amp; G (Kaipara Harbour)</t>
  </si>
  <si>
    <t>REG.012969.01</t>
  </si>
  <si>
    <t>ACT.175649</t>
  </si>
  <si>
    <t>ACT.177089</t>
  </si>
  <si>
    <t>REG.012976.01</t>
  </si>
  <si>
    <t>ACT.176001</t>
  </si>
  <si>
    <t>MAR - Annual site visit - Te Puna Inlet Oysters (2019) Limited (Bay of Islands)</t>
  </si>
  <si>
    <r>
      <rPr>
        <sz val="10"/>
        <color rgb="FF000000"/>
        <rFont val="Arial"/>
      </rPr>
      <t>Maintenance was required within approved area. Follow up with consent holder.</t>
    </r>
  </si>
  <si>
    <t>ACT.177088</t>
  </si>
  <si>
    <t>MAR - Annual supply data - Te Puna Inlet Oysters (2019) Limited (Bay of Islands)</t>
  </si>
  <si>
    <t>REG.012993.01</t>
  </si>
  <si>
    <t>ACT.175656</t>
  </si>
  <si>
    <t>REG.012996.01</t>
  </si>
  <si>
    <t>Savill C and Hearn M</t>
  </si>
  <si>
    <t>ACT.175999</t>
  </si>
  <si>
    <t>MAR - Annual site visit - Savill C and Hearn M (Bay of Islands)</t>
  </si>
  <si>
    <t>ACT.177101</t>
  </si>
  <si>
    <t>MAR - Annual supply data - Savill C and Hearn M (Bay of Islands)</t>
  </si>
  <si>
    <t>REG.012998.01</t>
  </si>
  <si>
    <t>ACT.175669</t>
  </si>
  <si>
    <t>REG.012999.01</t>
  </si>
  <si>
    <t>ACT.175680</t>
  </si>
  <si>
    <t>ACT.180359</t>
  </si>
  <si>
    <t>MAR - Annual supply data - Taniwha Oysters Limited  (Parengarenga Harbour)</t>
  </si>
  <si>
    <t>REG.013030.01</t>
  </si>
  <si>
    <t>Comins M A &amp; A Limited</t>
  </si>
  <si>
    <t>ACT.178464</t>
  </si>
  <si>
    <t>FDE 1909 - Annual administration min fee - Comins M A &amp; A Ltd (Taipuha)</t>
  </si>
  <si>
    <t>REG.013059.01</t>
  </si>
  <si>
    <t>ACT.176011</t>
  </si>
  <si>
    <t>ACT.177187</t>
  </si>
  <si>
    <t>ACT.176031</t>
  </si>
  <si>
    <t>MAR - Annual site visit - Prentice (Bay of Islands)</t>
  </si>
  <si>
    <t>REG.014049.01</t>
  </si>
  <si>
    <t>ACT.176017</t>
  </si>
  <si>
    <t>MAR - Annual site inspection - Sea Products (1998) Limited (Bay of Islands)</t>
  </si>
  <si>
    <t>ACT.177103</t>
  </si>
  <si>
    <t>REG.014057.01</t>
  </si>
  <si>
    <t>ACT.176018</t>
  </si>
  <si>
    <t>ACT.177107</t>
  </si>
  <si>
    <t>REG.014060.01</t>
  </si>
  <si>
    <t>ACT.176019</t>
  </si>
  <si>
    <t>ACT.177102</t>
  </si>
  <si>
    <t>ACT.176025</t>
  </si>
  <si>
    <t>REG.014071.01</t>
  </si>
  <si>
    <t>NZ Oyster Co. Ltd</t>
  </si>
  <si>
    <t>ACT.176030</t>
  </si>
  <si>
    <t>MAR - Annual site visit - NZ Oyster Co. Ltd (Bay of Islands)</t>
  </si>
  <si>
    <t>ACT.177100</t>
  </si>
  <si>
    <t>MAR - Annual supply data - NZ Oyster Co. Ltd (Bay of Islands)</t>
  </si>
  <si>
    <t>ACT.176024</t>
  </si>
  <si>
    <t>REG.016007.01</t>
  </si>
  <si>
    <t>ACT.175717</t>
  </si>
  <si>
    <t>DIL - Annual site visit – Director General of Conservation (Dargaville)</t>
  </si>
  <si>
    <t>REG.016102.01</t>
  </si>
  <si>
    <t>Allen S C</t>
  </si>
  <si>
    <t>ACT.162634</t>
  </si>
  <si>
    <t>STR - 3 yearly site visit - Allen S C boat ramp (Paroa Bay)</t>
  </si>
  <si>
    <t>REG.017117.01</t>
  </si>
  <si>
    <t>Lakeview Farms (2021) Limited</t>
  </si>
  <si>
    <t>ACT.178811</t>
  </si>
  <si>
    <t>FDE 7107 - Annual administration min fee - Lakeview Farms (2021) Limited  (Opuawhanga)</t>
  </si>
  <si>
    <t>REG.017291.01</t>
  </si>
  <si>
    <t>FDE 4422 Discharge farm dairy effluent at Ruawai</t>
  </si>
  <si>
    <t>ACT.174223</t>
  </si>
  <si>
    <t>FDE 4422 - Annual site visit - Double Two Dairies Ltd (Ruawai)</t>
  </si>
  <si>
    <r>
      <rPr>
        <sz val="9.9499999999999993"/>
        <color theme="1"/>
        <rFont val="Calibri"/>
      </rPr>
      <t xml:space="preserve"> 
</t>
    </r>
    <r>
      <rPr>
        <sz val="10"/>
        <color rgb="FF000000"/>
        <rFont val="Arial"/>
      </rPr>
      <t>Wastewater overtopped the north embankment of pond 1 to land in a manner likely to enter water. Followed up with Consent Holder.</t>
    </r>
    <r>
      <rPr>
        <sz val="9.9499999999999993"/>
        <color theme="1"/>
        <rFont val="Calibri"/>
      </rPr>
      <t xml:space="preserve">
 </t>
    </r>
  </si>
  <si>
    <t>ACT.177185</t>
  </si>
  <si>
    <t>MAR - Annual site visit - Te Puna Inlet Oysters Limited (Bay of Islands)</t>
  </si>
  <si>
    <t>REG.020988.01</t>
  </si>
  <si>
    <t>Farr E C</t>
  </si>
  <si>
    <t>ACT.178791</t>
  </si>
  <si>
    <t>FDE 6776 - Annual administration min fee - Farr E C (Wellsford)</t>
  </si>
  <si>
    <t>REG.021494.01</t>
  </si>
  <si>
    <t>Ruiterman C R &amp; K L</t>
  </si>
  <si>
    <t>ACT.178607</t>
  </si>
  <si>
    <t>FDE 5738 - Annual administration min fee - Ruiterman C R &amp; K L (Mangawhai)</t>
  </si>
  <si>
    <t>ACT.182783</t>
  </si>
  <si>
    <t>REG.023212.01</t>
  </si>
  <si>
    <t>FDE 8510 Discharge farm dairy effluent at Dargaville</t>
  </si>
  <si>
    <t>ACT.178929</t>
  </si>
  <si>
    <t>FDE 8510 - Annual site visit - Crawford D I &amp; B J (Dargaville)</t>
  </si>
  <si>
    <t>REG.023592.01</t>
  </si>
  <si>
    <t>Lakeside Business Park Limited</t>
  </si>
  <si>
    <t>ACT.183374</t>
  </si>
  <si>
    <t>ETW - Yearly Site Inspection - Lakeside Business Park (Ruakaka)</t>
  </si>
  <si>
    <t>ACT.182321</t>
  </si>
  <si>
    <t>ACT.182960</t>
  </si>
  <si>
    <t>WAT - Annual supply data WUR - Far North District Council (Kaitaia)</t>
  </si>
  <si>
    <t>REG.027100.01</t>
  </si>
  <si>
    <t>Terry and Jenny Mager Family Trust</t>
  </si>
  <si>
    <t>ACT.145077</t>
  </si>
  <si>
    <t>DIL - 5 yearly site visit - Terry &amp; Jenny Mager Family Trust (Kellys bay)</t>
  </si>
  <si>
    <t>REG.028959.01</t>
  </si>
  <si>
    <t>FDE 3333 Discharge farm dairy effluent at Parakao</t>
  </si>
  <si>
    <t>ACT.177513</t>
  </si>
  <si>
    <t>FDE 3333 - Annual site visit - Kahiwiroa Farms Ltd (Parakao)</t>
  </si>
  <si>
    <t>ACT.174790</t>
  </si>
  <si>
    <t>EXT - Annual administration - NRC extraction (Tauranga Bay)</t>
  </si>
  <si>
    <t>REG.029371.01</t>
  </si>
  <si>
    <t>ACT.176766</t>
  </si>
  <si>
    <t>MAR - Annual site visit - Westpac Mussels Distributors Limited (Whangaroa Bay)</t>
  </si>
  <si>
    <t>REG.029756.01</t>
  </si>
  <si>
    <t>Northland Regional Council - Gravel extraction</t>
  </si>
  <si>
    <t>ACT.183067</t>
  </si>
  <si>
    <t>REG.029941.01</t>
  </si>
  <si>
    <t>FDE 205 Discharge farm dairy effluent at Awanui</t>
  </si>
  <si>
    <t>ACT.175806</t>
  </si>
  <si>
    <t>FDE 205 - Annual Site Visit - Jersey Made Limited</t>
  </si>
  <si>
    <r>
      <rPr>
        <sz val="9.9499999999999993"/>
        <color theme="1"/>
        <rFont val="Calibri"/>
      </rPr>
      <t xml:space="preserve"> 
</t>
    </r>
    <r>
      <rPr>
        <sz val="10"/>
        <color rgb="FF000000"/>
        <rFont val="Arial"/>
      </rPr>
      <t>Discharge from irrigator to water. Enforcement action taken.Abatement Noticex1.Followed up with Authorisation holder.</t>
    </r>
    <r>
      <rPr>
        <sz val="9.9499999999999993"/>
        <color theme="1"/>
        <rFont val="Calibri"/>
      </rPr>
      <t xml:space="preserve">
 </t>
    </r>
  </si>
  <si>
    <t>REG.029985.01</t>
  </si>
  <si>
    <t>Foster S &amp; S</t>
  </si>
  <si>
    <t>ACT.177762</t>
  </si>
  <si>
    <t>QRE - Annual supply data - Foster S &amp; S (Kaitaia)</t>
  </si>
  <si>
    <t>REG.031101.01</t>
  </si>
  <si>
    <t>Entrance Properties Limited</t>
  </si>
  <si>
    <t>ACT.177334</t>
  </si>
  <si>
    <t>DIL - Site visit - Entrance Properties Ltd (Whangarei)</t>
  </si>
  <si>
    <t>ACT.183118</t>
  </si>
  <si>
    <t>DIL - Supply data - Entrance Properties Ltd (Whangarei)</t>
  </si>
  <si>
    <t>REG.031312.01</t>
  </si>
  <si>
    <t>Jepson D M</t>
  </si>
  <si>
    <t>ACT.162616</t>
  </si>
  <si>
    <t>STR - 3 yearly site visit - Jepson D M (Russell)</t>
  </si>
  <si>
    <t>ACT.170579</t>
  </si>
  <si>
    <t>Check for Dredge Operations</t>
  </si>
  <si>
    <t>REG.036170.01</t>
  </si>
  <si>
    <t>Clayton-Greene A D &amp; Coles R A</t>
  </si>
  <si>
    <t>ACT.162611</t>
  </si>
  <si>
    <t>STR - 3 yearly site visit - Clayton-Greene A D &amp; Coles R A (Bay of Islands)</t>
  </si>
  <si>
    <t>REG.036495.01</t>
  </si>
  <si>
    <t>ACT.183092</t>
  </si>
  <si>
    <t>ACT.175666</t>
  </si>
  <si>
    <t>ACT.176032</t>
  </si>
  <si>
    <t>ACT.176791</t>
  </si>
  <si>
    <t>REG.036683.01</t>
  </si>
  <si>
    <t>Far North District Council - Taipa mangrove removal</t>
  </si>
  <si>
    <t>ACT.175207</t>
  </si>
  <si>
    <t>COT - Annual site visit - FNDC mangrove removal (Taipa)</t>
  </si>
  <si>
    <t>REG.037024.01</t>
  </si>
  <si>
    <t>Far North District Council - Motutoa Creek realignment</t>
  </si>
  <si>
    <t>ACT.175215</t>
  </si>
  <si>
    <t>RIV - Annual administration - FNDC Motutoa Creek realignment (Pakanae)</t>
  </si>
  <si>
    <t>REG.037124.01</t>
  </si>
  <si>
    <t>FDE 8017 discharge farm dairy effluent at Te Maire</t>
  </si>
  <si>
    <t>ACT.173958</t>
  </si>
  <si>
    <t>FDE 8017 - Annual site visit - Milich Farms Ltd (Te Kopuru)</t>
  </si>
  <si>
    <t>ACT.175661</t>
  </si>
  <si>
    <t>REG.037350.01</t>
  </si>
  <si>
    <t>Whangarei District Council - Mangakahia River bank protection works</t>
  </si>
  <si>
    <t>ACT.183073</t>
  </si>
  <si>
    <t>REG.037370.01</t>
  </si>
  <si>
    <t>ACT.183095</t>
  </si>
  <si>
    <t>ACT.182743</t>
  </si>
  <si>
    <t>STW - De-sludge Stormwater pond - Marsden Maritime Holdings</t>
  </si>
  <si>
    <t>REG.037700.01</t>
  </si>
  <si>
    <t>ACT.183376</t>
  </si>
  <si>
    <t>ETW - Lakeside Business Park Limited (Ruakaka)</t>
  </si>
  <si>
    <t>ACT.182601</t>
  </si>
  <si>
    <t>COT - One off marine sediment sampling - Heron Construction Ltd</t>
  </si>
  <si>
    <r>
      <rPr>
        <sz val="9.9499999999999993"/>
        <color theme="1"/>
        <rFont val="Calibri"/>
      </rPr>
      <t xml:space="preserve"> 
</t>
    </r>
    <r>
      <rPr>
        <sz val="10"/>
        <color rgb="FF000000"/>
        <rFont val="Arial"/>
      </rPr>
      <t>Copper concentrations in sediment exceed consent limits. NRC to issue abatement notice to consent holder. Consent holder needs to fix windbreak and remove contaminated sediment. </t>
    </r>
    <r>
      <rPr>
        <sz val="9.9499999999999993"/>
        <color theme="1"/>
        <rFont val="Calibri"/>
      </rPr>
      <t xml:space="preserve">
 </t>
    </r>
  </si>
  <si>
    <t>REG.037919.01</t>
  </si>
  <si>
    <t>Hakaraia S R</t>
  </si>
  <si>
    <t>ACT.162540</t>
  </si>
  <si>
    <t>STR - 3 yearly site visit - Hakaraia S R (Bay of Islands)</t>
  </si>
  <si>
    <t>REG.038163.01</t>
  </si>
  <si>
    <t>McDonald R P</t>
  </si>
  <si>
    <t>ACT.162545</t>
  </si>
  <si>
    <t>STR - 3 yearly site visit - McDonald R P (Bay of Islands)</t>
  </si>
  <si>
    <t>REG.038165.01</t>
  </si>
  <si>
    <t>ACT.162637</t>
  </si>
  <si>
    <t>STR - 3 yearly site visit - Simon &amp; Paula Herbert No.1 Trust (Bay of Islands)</t>
  </si>
  <si>
    <t>REG.038173.01</t>
  </si>
  <si>
    <t>Waipu Cove Reserve Board - Waipu Cove seaweed removal</t>
  </si>
  <si>
    <t>ACT.170096</t>
  </si>
  <si>
    <t>COT - Seaweed removal notification - Waipu Cove Reserve Board (Waipu Cove)</t>
  </si>
  <si>
    <t>REG.038270.01</t>
  </si>
  <si>
    <t>Northern Rural Haulage Limited</t>
  </si>
  <si>
    <t>ACT.171213</t>
  </si>
  <si>
    <t>DIL - Annual site visit - Northern Rural Haulage Ltd (Maungakaramea)</t>
  </si>
  <si>
    <t>ACT.183125</t>
  </si>
  <si>
    <t>DIW - Supply maintenance records - Northern Rural Haulage (Maungatapere)</t>
  </si>
  <si>
    <t>REG.038461.03</t>
  </si>
  <si>
    <t>ACT.183069</t>
  </si>
  <si>
    <t>REG.038470.01</t>
  </si>
  <si>
    <t>Micnat Farms Limited</t>
  </si>
  <si>
    <t>ACT.178813</t>
  </si>
  <si>
    <t>FDE 7409 - Annual Administration Min Fee - Micnat Farms Limited</t>
  </si>
  <si>
    <t>REG.038853.01</t>
  </si>
  <si>
    <t>Paul Glamuzina Contractors Limited</t>
  </si>
  <si>
    <t>ACT.183075</t>
  </si>
  <si>
    <t>ACT.182677</t>
  </si>
  <si>
    <r>
      <rPr>
        <sz val="9.9499999999999993"/>
        <color theme="1"/>
        <rFont val="Calibri"/>
      </rPr>
      <t xml:space="preserve"> 
</t>
    </r>
    <r>
      <rPr>
        <sz val="10"/>
        <color rgb="FF000000"/>
        <rFont val="Arial"/>
      </rPr>
      <t>No data has been supplied since October after multiple attempts at getting them.</t>
    </r>
    <r>
      <rPr>
        <sz val="9.9499999999999993"/>
        <color theme="1"/>
        <rFont val="Calibri"/>
      </rPr>
      <t xml:space="preserve">
</t>
    </r>
    <r>
      <rPr>
        <sz val="10"/>
        <color rgb="FF000000"/>
        <rFont val="Arial"/>
      </rPr>
      <t>AN to be issued</t>
    </r>
    <r>
      <rPr>
        <sz val="9.9499999999999993"/>
        <color theme="1"/>
        <rFont val="Calibri"/>
      </rPr>
      <t xml:space="preserve">
 </t>
    </r>
  </si>
  <si>
    <t>REG.039596.01</t>
  </si>
  <si>
    <t>ACT.177333</t>
  </si>
  <si>
    <t>DIL - Annual supply data - Kamo Home &amp; Village Charitable Trust (Maungatapere)</t>
  </si>
  <si>
    <t>ACT.183589</t>
  </si>
  <si>
    <t>ETW - Site Inspection - AINZ Fund (Mangawhai)</t>
  </si>
  <si>
    <t>REG.040379.01</t>
  </si>
  <si>
    <t>Magon R M &amp; W M</t>
  </si>
  <si>
    <t>ACT.178107</t>
  </si>
  <si>
    <t>QRE - Annual supply data - Magon R M &amp; W M (Okaihau)</t>
  </si>
  <si>
    <t>REG.040642.01</t>
  </si>
  <si>
    <t>Channel Infrastructure NZ Limited - Mair Road sand stockpiling</t>
  </si>
  <si>
    <t>ACT.183097</t>
  </si>
  <si>
    <t>ACT.182795</t>
  </si>
  <si>
    <r>
      <rPr>
        <sz val="9.9499999999999993"/>
        <color theme="1"/>
        <rFont val="Calibri"/>
      </rPr>
      <t xml:space="preserve"> 
</t>
    </r>
    <r>
      <rPr>
        <sz val="10"/>
        <color rgb="FF000000"/>
        <rFont val="Arial"/>
      </rPr>
      <t>Water take result not filled out for first of the month and report required by Conditions 7 - 10 was submitted late.</t>
    </r>
    <r>
      <rPr>
        <sz val="9.9499999999999993"/>
        <color theme="1"/>
        <rFont val="Calibri"/>
      </rPr>
      <t xml:space="preserve">
</t>
    </r>
    <r>
      <rPr>
        <sz val="10"/>
        <color rgb="FF000000"/>
        <rFont val="Arial"/>
      </rPr>
      <t>CH reminded that all results need to be entered and reports are due on the 7th of each month.</t>
    </r>
    <r>
      <rPr>
        <sz val="9.9499999999999993"/>
        <color theme="1"/>
        <rFont val="Calibri"/>
      </rPr>
      <t xml:space="preserve">
 </t>
    </r>
  </si>
  <si>
    <t>ACT.182672</t>
  </si>
  <si>
    <r>
      <rPr>
        <sz val="9.9499999999999993"/>
        <color theme="1"/>
        <rFont val="Calibri"/>
      </rPr>
      <t xml:space="preserve"> 
</t>
    </r>
    <r>
      <rPr>
        <sz val="10"/>
        <color rgb="FF000000"/>
        <rFont val="Arial"/>
      </rPr>
      <t>Discharge records received late. Followed up with Consent Holder. </t>
    </r>
    <r>
      <rPr>
        <sz val="9.9499999999999993"/>
        <color theme="1"/>
        <rFont val="Calibri"/>
      </rPr>
      <t xml:space="preserve">
 </t>
    </r>
  </si>
  <si>
    <t>REG.041255.01</t>
  </si>
  <si>
    <t>Kent Bay Trust</t>
  </si>
  <si>
    <t>ACT.176631</t>
  </si>
  <si>
    <t>WAT - Annual site visit - Kent Bay Trust (Whangaroa)</t>
  </si>
  <si>
    <t>REG.041392.01</t>
  </si>
  <si>
    <t>Body Corporate 83768 T/A Pacific Rendezvous</t>
  </si>
  <si>
    <t>ACT.174507</t>
  </si>
  <si>
    <t>DIL - Annual site visit - Body Corporate 83768 T/A Pacific Rendezvous (Tutukaka)</t>
  </si>
  <si>
    <t>REG.041403.01</t>
  </si>
  <si>
    <t>Whangarei District Council - Oakura waste transfer station</t>
  </si>
  <si>
    <t>ACT.175319</t>
  </si>
  <si>
    <t>DIL - Annual site visit - WDC waste transfer station (Oakura)</t>
  </si>
  <si>
    <r>
      <rPr>
        <sz val="9.9499999999999993"/>
        <color theme="1"/>
        <rFont val="Calibri"/>
      </rPr>
      <t xml:space="preserve"> 
</t>
    </r>
    <r>
      <rPr>
        <sz val="10"/>
        <color rgb="FF000000"/>
        <rFont val="Arial"/>
      </rPr>
      <t>Some materials were not contained in the bins and multiple bins were filled above the highest level.</t>
    </r>
    <r>
      <rPr>
        <sz val="9.9499999999999993"/>
        <color theme="1"/>
        <rFont val="Calibri"/>
      </rPr>
      <t xml:space="preserve">
</t>
    </r>
    <r>
      <rPr>
        <sz val="10"/>
        <color rgb="FF000000"/>
        <rFont val="Arial"/>
      </rPr>
      <t> </t>
    </r>
    <r>
      <rPr>
        <sz val="9.9499999999999993"/>
        <color theme="1"/>
        <rFont val="Calibri"/>
      </rPr>
      <t xml:space="preserve">
</t>
    </r>
    <r>
      <rPr>
        <sz val="10"/>
        <color rgb="FF000000"/>
        <rFont val="Arial"/>
      </rPr>
      <t>CH to send proof that they area has been cleaned up.</t>
    </r>
    <r>
      <rPr>
        <sz val="9.9499999999999993"/>
        <color theme="1"/>
        <rFont val="Calibri"/>
      </rPr>
      <t xml:space="preserve">
 </t>
    </r>
  </si>
  <si>
    <t>ACT.183586</t>
  </si>
  <si>
    <t>ETW - Pre-Start for boardwalk - KDC (Mangawhai)</t>
  </si>
  <si>
    <t>ACT.182895</t>
  </si>
  <si>
    <t>ETW - Monthly site visit - Te Puna Waiora RV Ltd (Kerikeri)</t>
  </si>
  <si>
    <r>
      <rPr>
        <sz val="9.9499999999999993"/>
        <color theme="1"/>
        <rFont val="Calibri"/>
      </rPr>
      <t xml:space="preserve"> 
</t>
    </r>
    <r>
      <rPr>
        <sz val="10"/>
        <color rgb="FF000000"/>
        <rFont val="Arial"/>
      </rPr>
      <t>CEMP for current stage was not provided prior to commencement of works. Consent Holder provided CEMP following inspection.</t>
    </r>
    <r>
      <rPr>
        <sz val="9.9499999999999993"/>
        <color theme="1"/>
        <rFont val="Calibri"/>
      </rPr>
      <t xml:space="preserve">
 </t>
    </r>
  </si>
  <si>
    <t>ACT.183604</t>
  </si>
  <si>
    <t>ETW - Supply data - Te Puna Waiora RV Ltd (Kerikeri)</t>
  </si>
  <si>
    <t>REG.042012.01</t>
  </si>
  <si>
    <t>ACT.173767</t>
  </si>
  <si>
    <t>WAT - WUR Annual Supply - Solid Production Ltd (Riponui)</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Data submitted after date specified in the consent.
Consent holder is aware/has been reminded of the terms of the consent.
 </t>
    </r>
    <r>
      <rPr>
        <sz val="9.9499999999999993"/>
        <color theme="1"/>
        <rFont val="Calibri"/>
      </rPr>
      <t xml:space="preserve">
 </t>
    </r>
  </si>
  <si>
    <t>REG.042335.06</t>
  </si>
  <si>
    <t>Te Tai Tokerau Water Trust - Matawii water storage reservoir</t>
  </si>
  <si>
    <t>ACT.170322</t>
  </si>
  <si>
    <t>WAT - EDP Annual office administration - Te Tai Tokerau Water Trust Matawii (Kaikohe)</t>
  </si>
  <si>
    <t>ACT.183433</t>
  </si>
  <si>
    <t>Te Tai Tokerau Water Trust - Pouto Peninsula water storage scheme - Cole Drain</t>
  </si>
  <si>
    <t>ACT.171537</t>
  </si>
  <si>
    <t>WAT - WUR Annual Supply Data - Te Tai Tokerau Water Trust (Pouto Peninsula)</t>
  </si>
  <si>
    <t>ACT.182853</t>
  </si>
  <si>
    <t>ACT.183161</t>
  </si>
  <si>
    <t>REG.042616.01</t>
  </si>
  <si>
    <t>Punchbowl Investments Limited</t>
  </si>
  <si>
    <t>ACT.174190</t>
  </si>
  <si>
    <t>WAT - IRR Annual notice of irrigation &amp; SWL - Punchbowl Investments Limited(Waimate North)</t>
  </si>
  <si>
    <t>REG.042662.01</t>
  </si>
  <si>
    <t>Vincent's Sandy Bay Partnership, Vincent T A, Vincent R D, Vincent P E &amp; Vincent P J</t>
  </si>
  <si>
    <t>ACT.175184</t>
  </si>
  <si>
    <t>DIL - Notification - Vincent Partnership (Matapouri)</t>
  </si>
  <si>
    <r>
      <rPr>
        <sz val="9.9499999999999993"/>
        <color theme="1"/>
        <rFont val="Calibri"/>
      </rPr>
      <t xml:space="preserve"> 
</t>
    </r>
    <r>
      <rPr>
        <sz val="10"/>
        <color rgb="FF000000"/>
        <rFont val="Arial"/>
      </rPr>
      <t>Low risk non-compliance with consent condition. Notification of installation not received. Followed up with consent holder. </t>
    </r>
    <r>
      <rPr>
        <sz val="9.9499999999999993"/>
        <color theme="1"/>
        <rFont val="Calibri"/>
      </rPr>
      <t xml:space="preserve">
 </t>
    </r>
  </si>
  <si>
    <t>REG.042673.01</t>
  </si>
  <si>
    <t>RMH Trustee Limited</t>
  </si>
  <si>
    <t>ACT.156423</t>
  </si>
  <si>
    <t>ETW - Annual administration - RMH Trustee Limited (Waimate North)</t>
  </si>
  <si>
    <t>REG.042762.01</t>
  </si>
  <si>
    <t>Evo Holdings Limited</t>
  </si>
  <si>
    <t>ACT.183143</t>
  </si>
  <si>
    <t>ACT.183144</t>
  </si>
  <si>
    <t>ETW - Site Inspection - Evo Holdings Limited (Whangarei)</t>
  </si>
  <si>
    <t>REG.043156.01</t>
  </si>
  <si>
    <t>BAYLEY J C S</t>
  </si>
  <si>
    <t>ACT.162583</t>
  </si>
  <si>
    <t>ACT.183196</t>
  </si>
  <si>
    <t>ETW - Pre-Start Meeting + Site Inspection - Northpower Limited (Maungatapere)</t>
  </si>
  <si>
    <t>REG.043180.01</t>
  </si>
  <si>
    <t>Hurupaki Holdings Limited</t>
  </si>
  <si>
    <t>ACT.183087</t>
  </si>
  <si>
    <t>REG.043181.01</t>
  </si>
  <si>
    <t>ACT.183141</t>
  </si>
  <si>
    <t>REG.043264.01</t>
  </si>
  <si>
    <t>Te Hau Ora o Ngapuhi Limited</t>
  </si>
  <si>
    <t>ACT.183145</t>
  </si>
  <si>
    <t>REG.043322.01</t>
  </si>
  <si>
    <t>Town Centre Properties Limited</t>
  </si>
  <si>
    <t>ACT.183081</t>
  </si>
  <si>
    <t>REG.043332.01</t>
  </si>
  <si>
    <t>Takou 439 Reservation Trust</t>
  </si>
  <si>
    <t>ACT.177770</t>
  </si>
  <si>
    <t>DIL - Annual administration - Takou 439 Reservation Trust (Takou bay)</t>
  </si>
  <si>
    <t>REG.043365.01</t>
  </si>
  <si>
    <t>Northland Fish &amp; Game Council</t>
  </si>
  <si>
    <t>ACT.183089</t>
  </si>
  <si>
    <t>ACT.177218</t>
  </si>
  <si>
    <t>MAR - Annual supply data - Tepania (Ahipara)</t>
  </si>
  <si>
    <t>REG.043398.01</t>
  </si>
  <si>
    <t>Whangarei District Council - Haven Drive Reserve shared path</t>
  </si>
  <si>
    <t>ACT.183137</t>
  </si>
  <si>
    <t>ACT.174595</t>
  </si>
  <si>
    <t>WAT - WUR Annual supply data - Waiaua Bay Farm Ltd (Matauri Bay)</t>
  </si>
  <si>
    <t>REG.043471.01</t>
  </si>
  <si>
    <t>Far North District Council - Towai intersection improvements</t>
  </si>
  <si>
    <t>ACT.183071</t>
  </si>
  <si>
    <t>REG.043472.01</t>
  </si>
  <si>
    <t>NZ Transport Agency - Waka Kotahi</t>
  </si>
  <si>
    <t>ACT.183085</t>
  </si>
  <si>
    <t>REG.043480.01</t>
  </si>
  <si>
    <t>Carvall Enterprises Limited</t>
  </si>
  <si>
    <t>ACT.183083</t>
  </si>
  <si>
    <t>REG.043601.01</t>
  </si>
  <si>
    <t>ACT.175118</t>
  </si>
  <si>
    <t>WAT - EDP Monthly office administration - Te Tai Tokerau Water Trust (Otawere)</t>
  </si>
  <si>
    <t>ACT.181373</t>
  </si>
  <si>
    <t>WAT - EDP Monthly office administration - Te Tai Tokerau Water Trust (Otawere) | Office Assessment</t>
  </si>
  <si>
    <r>
      <rPr>
        <sz val="9.9499999999999993"/>
        <color theme="1"/>
        <rFont val="Calibri"/>
      </rPr>
      <t xml:space="preserve"> 
</t>
    </r>
    <r>
      <rPr>
        <sz val="10"/>
        <color rgb="FF000000"/>
        <rFont val="Arial"/>
      </rPr>
      <t>Exercise date query to consent holder.</t>
    </r>
    <r>
      <rPr>
        <sz val="9.9499999999999993"/>
        <color theme="1"/>
        <rFont val="Calibri"/>
      </rPr>
      <t xml:space="preserve">
 </t>
    </r>
  </si>
  <si>
    <t>ACT.183631</t>
  </si>
  <si>
    <t>REG.043610.09</t>
  </si>
  <si>
    <t>Dockland 5 Marine Limited</t>
  </si>
  <si>
    <t>ACT.171163</t>
  </si>
  <si>
    <t>STW -Annual stormwater monitoring - Docklands 5</t>
  </si>
  <si>
    <r>
      <rPr>
        <sz val="9.9499999999999993"/>
        <color theme="1"/>
        <rFont val="Calibri"/>
      </rPr>
      <t xml:space="preserve"> 
</t>
    </r>
    <r>
      <rPr>
        <sz val="10"/>
        <color rgb="FF000000"/>
        <rFont val="Arial"/>
      </rPr>
      <t>Concentrations of copper, lead and zinc exceed consent limits. Follow up actions are to arrange meeting with consent holder, issue enforcement actions and retest stormwater in next available rain event. </t>
    </r>
    <r>
      <rPr>
        <sz val="9.9499999999999993"/>
        <color theme="1"/>
        <rFont val="Calibri"/>
      </rPr>
      <t xml:space="preserve">
 </t>
    </r>
  </si>
  <si>
    <t>ACT.183239</t>
  </si>
  <si>
    <t>Maintance records 2025 - Supply data</t>
  </si>
  <si>
    <r>
      <rPr>
        <sz val="9.9499999999999993"/>
        <color theme="1"/>
        <rFont val="Calibri"/>
      </rPr>
      <t xml:space="preserve"> 
</t>
    </r>
    <r>
      <rPr>
        <sz val="10"/>
        <color rgb="FF000000"/>
        <rFont val="Arial"/>
      </rPr>
      <t>The consent holder provided stormwater maintenance records upon request. </t>
    </r>
    <r>
      <rPr>
        <sz val="9.9499999999999993"/>
        <color theme="1"/>
        <rFont val="Calibri"/>
      </rPr>
      <t xml:space="preserve">
 </t>
    </r>
  </si>
  <si>
    <t>REG.043825.01</t>
  </si>
  <si>
    <t>C Otway Limited</t>
  </si>
  <si>
    <t>ACT.175034</t>
  </si>
  <si>
    <t>DIL - Notification - C Otway Limited (Kerikeri)</t>
  </si>
  <si>
    <t>REG.043947.01</t>
  </si>
  <si>
    <t>Lupi KM &amp; SC</t>
  </si>
  <si>
    <t>ACT.177027</t>
  </si>
  <si>
    <t>ETW -  Annual administration - Lupi KM &amp; SC</t>
  </si>
  <si>
    <t>ACT.183283</t>
  </si>
  <si>
    <t>ACT.182494</t>
  </si>
  <si>
    <t>ACT.182809</t>
  </si>
  <si>
    <t>ACT.183350</t>
  </si>
  <si>
    <t>ETW - Site Visit - Waiaua bay Farms (Kaeo)</t>
  </si>
  <si>
    <t>REG.045026.01</t>
  </si>
  <si>
    <t>Hika Limited</t>
  </si>
  <si>
    <t>ACT.183499</t>
  </si>
  <si>
    <t>REG.045207.01</t>
  </si>
  <si>
    <t>Taylor L K &amp; S F</t>
  </si>
  <si>
    <t>ACT.183496</t>
  </si>
  <si>
    <t>ACT.183157</t>
  </si>
  <si>
    <t>REG.045367.01</t>
  </si>
  <si>
    <t>Wethey L I &amp; J L</t>
  </si>
  <si>
    <t>ACT.174147</t>
  </si>
  <si>
    <t>DIL - 5 yearly site visit - Wethey LI &amp; JL (Tutukaka)</t>
  </si>
  <si>
    <t>REG.045565.01</t>
  </si>
  <si>
    <t>Avail Pacific Limited</t>
  </si>
  <si>
    <t>ACT.175912</t>
  </si>
  <si>
    <t>DIL - Annual supply data - Avail Pacific Ltd (Okaihau)</t>
  </si>
  <si>
    <t>REG.045674.01</t>
  </si>
  <si>
    <t>ACT.176113</t>
  </si>
  <si>
    <t>REG.045675.01</t>
  </si>
  <si>
    <t>ACT.177184</t>
  </si>
  <si>
    <t>Annual Site Inspection</t>
  </si>
  <si>
    <t>REG.045676.01</t>
  </si>
  <si>
    <t>ACT.176110</t>
  </si>
  <si>
    <t>Annual site visit - Sea products</t>
  </si>
  <si>
    <t>REG.045677.01</t>
  </si>
  <si>
    <t>ACT.177183</t>
  </si>
  <si>
    <t>REG.045866.01</t>
  </si>
  <si>
    <t>Clare D J</t>
  </si>
  <si>
    <t>ACT.183053</t>
  </si>
  <si>
    <t>ETW - Site Inspection - Dion Joel Clare (Tutukaka)</t>
  </si>
  <si>
    <t>ACT.183258</t>
  </si>
  <si>
    <t>ETW - Site Visit - Te Hau Ora O Ngapuhi (Kaikohe)</t>
  </si>
  <si>
    <t>ACT.183583</t>
  </si>
  <si>
    <t>ACT.182969</t>
  </si>
  <si>
    <t>REG.046296.01</t>
  </si>
  <si>
    <t>Ranwell C</t>
  </si>
  <si>
    <t>ACT.183587</t>
  </si>
  <si>
    <t>DIL - Supply data - Ranwell C (Pahi)</t>
  </si>
  <si>
    <r>
      <rPr>
        <sz val="9.9499999999999993"/>
        <color theme="1"/>
        <rFont val="Calibri"/>
      </rPr>
      <t xml:space="preserve"> 
</t>
    </r>
    <r>
      <rPr>
        <sz val="10"/>
        <color rgb="FF000000"/>
        <rFont val="Arial"/>
      </rPr>
      <t>System installation finished 12 September 2025.</t>
    </r>
    <r>
      <rPr>
        <sz val="9.9499999999999993"/>
        <color theme="1"/>
        <rFont val="Calibri"/>
      </rPr>
      <t xml:space="preserve">
</t>
    </r>
    <r>
      <rPr>
        <sz val="10"/>
        <color rgb="FF000000"/>
        <rFont val="Arial"/>
      </rPr>
      <t>No further CH actions</t>
    </r>
    <r>
      <rPr>
        <sz val="9.9499999999999993"/>
        <color theme="1"/>
        <rFont val="Calibri"/>
      </rPr>
      <t xml:space="preserve">
 </t>
    </r>
  </si>
  <si>
    <t>ACT.183120</t>
  </si>
  <si>
    <t>ETW - Site Visit - Northland Regional Council (Kaeo)</t>
  </si>
  <si>
    <t>ACT.183393</t>
  </si>
  <si>
    <r>
      <rPr>
        <sz val="9.9499999999999993"/>
        <color theme="1"/>
        <rFont val="Calibri"/>
      </rPr>
      <t xml:space="preserve"> 
</t>
    </r>
    <r>
      <rPr>
        <sz val="10"/>
        <color rgb="FF000000"/>
        <rFont val="Arial"/>
      </rPr>
      <t>CH undertaking activities not authorized by consent- Following up with CH</t>
    </r>
    <r>
      <rPr>
        <sz val="9.9499999999999993"/>
        <color theme="1"/>
        <rFont val="Calibri"/>
      </rPr>
      <t xml:space="preserve">
 </t>
    </r>
  </si>
  <si>
    <t>ACT.182759</t>
  </si>
  <si>
    <t>ETW - Site Inspection - Kaiwaka Storage Solutions (Kaiwaka)</t>
  </si>
  <si>
    <t>ACT.182612</t>
  </si>
  <si>
    <t>ACT.182332</t>
  </si>
  <si>
    <t>REG.046506.01</t>
  </si>
  <si>
    <t>ACT.181619</t>
  </si>
  <si>
    <t>WAT - Provide fish screen design specifications - Mid North Farms (Tautoro)</t>
  </si>
  <si>
    <r>
      <rPr>
        <sz val="9.9499999999999993"/>
        <color theme="1"/>
        <rFont val="Calibri"/>
      </rPr>
      <t xml:space="preserve"> 
</t>
    </r>
    <r>
      <rPr>
        <sz val="10"/>
        <color rgb="FF000000"/>
        <rFont val="Arial"/>
      </rPr>
      <t>Proposed intake design and specifications for fish screen meets the condition requirements</t>
    </r>
    <r>
      <rPr>
        <sz val="9.9499999999999993"/>
        <color theme="1"/>
        <rFont val="Calibri"/>
      </rPr>
      <t xml:space="preserve">
 </t>
    </r>
  </si>
  <si>
    <t>ACT.183102</t>
  </si>
  <si>
    <t>ETW - Pre-Start Meeting - WDC (Quarry Gardens)</t>
  </si>
  <si>
    <t>ACT.183513</t>
  </si>
  <si>
    <t>ETW - Incident site inspection - WDC (Quarry Gardens)</t>
  </si>
  <si>
    <r>
      <rPr>
        <sz val="9.9499999999999993"/>
        <color theme="1"/>
        <rFont val="Calibri"/>
      </rPr>
      <t xml:space="preserve"> 
</t>
    </r>
    <r>
      <rPr>
        <sz val="10"/>
        <color rgb="FF000000"/>
        <rFont val="Arial"/>
      </rPr>
      <t>Non-compliance with visual assessment of consent conditions. Erosion and sediment controls not implemented to the required standard. Sediment discharge observed beyond the zone of reasonable mixing. Notification not provided to NRC. Enforcement decision group meeting scheduled.</t>
    </r>
    <r>
      <rPr>
        <sz val="9.9499999999999993"/>
        <color theme="1"/>
        <rFont val="Calibri"/>
      </rPr>
      <t xml:space="preserve">
 </t>
    </r>
  </si>
  <si>
    <t>REG.046667.01</t>
  </si>
  <si>
    <t>Weigh Northland Limited</t>
  </si>
  <si>
    <t>ACT.183169</t>
  </si>
  <si>
    <t>DIL - Notification - Weigh Northland Limited (Marsden Point)</t>
  </si>
  <si>
    <t>ACT.183584</t>
  </si>
  <si>
    <t>ACT.182524</t>
  </si>
  <si>
    <t>ETW - Site visit - Hayden Barrett Family Trust (Hikurangi)</t>
  </si>
  <si>
    <r>
      <rPr>
        <sz val="9.9499999999999993"/>
        <color theme="1"/>
        <rFont val="Calibri"/>
      </rPr>
      <t xml:space="preserve"> 
</t>
    </r>
    <r>
      <rPr>
        <sz val="10"/>
        <color rgb="FF000000"/>
        <rFont val="Arial"/>
      </rPr>
      <t>Low risk non-compliance with consent condition. Sediment controls not installed correctly. Consent holder directed to undertake remedial action. </t>
    </r>
    <r>
      <rPr>
        <sz val="9.9499999999999993"/>
        <color theme="1"/>
        <rFont val="Calibri"/>
      </rPr>
      <t xml:space="preserve">
 </t>
    </r>
  </si>
  <si>
    <t>REG.046986.01</t>
  </si>
  <si>
    <t>ACT.181860</t>
  </si>
  <si>
    <t>MAR - Annual site visit - Carpenter Investments Limited</t>
  </si>
  <si>
    <t>ACT.181861</t>
  </si>
  <si>
    <t>MAR - Annual supply data - Carpenter Investments Limited</t>
  </si>
  <si>
    <t>ACT.181896</t>
  </si>
  <si>
    <t>ETW - Notification - Far North District Council (Kaikohe)</t>
  </si>
  <si>
    <t>ACT.183114</t>
  </si>
  <si>
    <t>ETW - Site visit- Far North District Council (Kaikohe)</t>
  </si>
  <si>
    <t>ACT.183399</t>
  </si>
  <si>
    <t>ETW - Pre-start meeting - DJ &amp; FJ Lynch Limited (Waipu)</t>
  </si>
  <si>
    <t>REG.047055.01</t>
  </si>
  <si>
    <t>ACT.183354</t>
  </si>
  <si>
    <t>RIV - Pre-start site visit - Whangarei District Council (Whakapara)</t>
  </si>
  <si>
    <t>ACT.182724</t>
  </si>
  <si>
    <t>ACT.182817</t>
  </si>
  <si>
    <t>ACT.182877</t>
  </si>
  <si>
    <t>ETW - Notification - DOC (Waipoua)</t>
  </si>
  <si>
    <r>
      <rPr>
        <sz val="9.9499999999999993"/>
        <color theme="1"/>
        <rFont val="Calibri"/>
      </rPr>
      <t xml:space="preserve"> 
</t>
    </r>
    <r>
      <rPr>
        <sz val="10"/>
        <color rgb="FF000000"/>
        <rFont val="Arial"/>
      </rPr>
      <t>Non-compliance with visual assessment of consent conditions. ESC structures are not installed in accordance with GD05. Consent holder directed to undertake remedial action.</t>
    </r>
    <r>
      <rPr>
        <sz val="9.9499999999999993"/>
        <color theme="1"/>
        <rFont val="Calibri"/>
      </rPr>
      <t xml:space="preserve">
 </t>
    </r>
  </si>
  <si>
    <t>REG.047326.01</t>
  </si>
  <si>
    <t>ACT.183488</t>
  </si>
  <si>
    <t>GW - Notification - Northland Regional Council</t>
  </si>
  <si>
    <t>REG.201637.01</t>
  </si>
  <si>
    <t>FDE 4306 Nitrogen fertiliser use at Ruawai</t>
  </si>
  <si>
    <t>ACT.176109</t>
  </si>
  <si>
    <t>FDE 4306 - Annual supply data - 3 Southern Stars Trust (Ruawai)</t>
  </si>
  <si>
    <t>REG.201675.01</t>
  </si>
  <si>
    <t>FDE 7305 Nitrogen fertiliser use at Puhipuhi</t>
  </si>
  <si>
    <t>ACT.176114</t>
  </si>
  <si>
    <t>FDE 7305 - Annual supply data - C E &amp; R D Agnew Family Trust (Puhipuhi)</t>
  </si>
  <si>
    <r>
      <rPr>
        <sz val="9.9499999999999993"/>
        <color theme="1"/>
        <rFont val="Calibri"/>
      </rPr>
      <t xml:space="preserve"> 
</t>
    </r>
    <r>
      <rPr>
        <sz val="10"/>
        <color rgb="FF000000"/>
        <rFont val="Arial"/>
      </rPr>
      <t>No records supplied. Followed up with authorisation holder. </t>
    </r>
    <r>
      <rPr>
        <sz val="9.9499999999999993"/>
        <color theme="1"/>
        <rFont val="Calibri"/>
      </rPr>
      <t xml:space="preserve">
 </t>
    </r>
  </si>
  <si>
    <t>REG.201677.01</t>
  </si>
  <si>
    <t>FDE 781 Nitrogen fertiliser use at Omanaia</t>
  </si>
  <si>
    <t>ACT.176213</t>
  </si>
  <si>
    <t>FDE 781 - Annual supply data - Agri-King Limited (Omanaia)</t>
  </si>
  <si>
    <r>
      <rPr>
        <sz val="9.9499999999999993"/>
        <color theme="1"/>
        <rFont val="Calibri"/>
      </rPr>
      <t xml:space="preserve"> 
</t>
    </r>
    <r>
      <rPr>
        <sz val="10"/>
        <color rgb="FF000000"/>
        <rFont val="Arial"/>
      </rPr>
      <t>No record recieved. Followed up with authorisation holder. </t>
    </r>
    <r>
      <rPr>
        <sz val="9.9499999999999993"/>
        <color theme="1"/>
        <rFont val="Calibri"/>
      </rPr>
      <t xml:space="preserve">
 </t>
    </r>
  </si>
  <si>
    <t>REG.201678.01</t>
  </si>
  <si>
    <t>FDE 2510 Nitrogen fertiliser use at Puwera</t>
  </si>
  <si>
    <t>ACT.176214</t>
  </si>
  <si>
    <t>FDE 2510 - Annual supply data -  Y Ahrens (Puwera)</t>
  </si>
  <si>
    <t>REG.201680.01</t>
  </si>
  <si>
    <t>FDE 675 Nitrogen fertiliser use at Okaihau</t>
  </si>
  <si>
    <t>ACT.176217</t>
  </si>
  <si>
    <t>FDE 675 - Annual supply data - S A Alexander</t>
  </si>
  <si>
    <r>
      <rPr>
        <sz val="9.9499999999999993"/>
        <color theme="1"/>
        <rFont val="Calibri"/>
      </rPr>
      <t xml:space="preserve"> 
</t>
    </r>
    <r>
      <rPr>
        <sz val="10"/>
        <color rgb="FF000000"/>
        <rFont val="Arial"/>
      </rPr>
      <t>No records supplied. Followed up with authorisation holder.</t>
    </r>
    <r>
      <rPr>
        <sz val="9.9499999999999993"/>
        <color theme="1"/>
        <rFont val="Calibri"/>
      </rPr>
      <t xml:space="preserve">
 </t>
    </r>
  </si>
  <si>
    <t>REG.201683.01</t>
  </si>
  <si>
    <t>FDE 8172 Nitrogen fertiliser use at Dargaville</t>
  </si>
  <si>
    <t>ACT.176220</t>
  </si>
  <si>
    <t>FDE 8172 - Annual supply data - C J Anderson (Dargaville)</t>
  </si>
  <si>
    <t>REG.201686.01</t>
  </si>
  <si>
    <t>FDE 1919 Nitrogen fertiliser use at Ruarangi</t>
  </si>
  <si>
    <t>ACT.176221</t>
  </si>
  <si>
    <t>FDE 1919 - Annual supply data - K R Anderson (Ruarangi)</t>
  </si>
  <si>
    <t>ACT.176661</t>
  </si>
  <si>
    <t>ACT.183559</t>
  </si>
  <si>
    <t>REG.201690.01</t>
  </si>
  <si>
    <t>FDE 7429 Nitrogen fertiliser use at Hukerenui</t>
  </si>
  <si>
    <t>ACT.176224</t>
  </si>
  <si>
    <t>FDE 7429 - Annual supply data - Ashreen Limited ( Hukerenui)</t>
  </si>
  <si>
    <t>ACT.176225</t>
  </si>
  <si>
    <t>ACT.171091</t>
  </si>
  <si>
    <t>REG.201710.01</t>
  </si>
  <si>
    <t>FDE 7438 Nitrogen fertiliser use at Hukerenui</t>
  </si>
  <si>
    <t>ACT.171085</t>
  </si>
  <si>
    <t>FDE 7438 - Annual supply data - E P &amp; K A Boaz (Hukerenui)</t>
  </si>
  <si>
    <r>
      <rPr>
        <sz val="9.9499999999999993"/>
        <color theme="1"/>
        <rFont val="Calibri"/>
      </rPr>
      <t xml:space="preserve"> 
</t>
    </r>
    <r>
      <rPr>
        <sz val="10"/>
        <color rgb="FF000000"/>
        <rFont val="Arial"/>
      </rPr>
      <t>Records received outside of required timeframe. Followed up with authorisation holder. </t>
    </r>
    <r>
      <rPr>
        <sz val="9.9499999999999993"/>
        <color theme="1"/>
        <rFont val="Calibri"/>
      </rPr>
      <t xml:space="preserve">
 </t>
    </r>
  </si>
  <si>
    <t>ACT.170200</t>
  </si>
  <si>
    <r>
      <rPr>
        <sz val="9.9499999999999993"/>
        <color theme="1"/>
        <rFont val="Calibri"/>
      </rPr>
      <t xml:space="preserve"> 
</t>
    </r>
    <r>
      <rPr>
        <sz val="10"/>
        <color rgb="FF000000"/>
        <rFont val="Arial"/>
      </rPr>
      <t>Farmer updated 2024 record instead of make a new report, but satisfied they are compliant. This farm is organic certified and do not use synthetic fertilisers. </t>
    </r>
    <r>
      <rPr>
        <sz val="9.9499999999999993"/>
        <color theme="1"/>
        <rFont val="Calibri"/>
      </rPr>
      <t xml:space="preserve">
 </t>
    </r>
  </si>
  <si>
    <t>REG.201714.01</t>
  </si>
  <si>
    <t>FDE 964 Nitrogen fertiliser use at Kawakawa</t>
  </si>
  <si>
    <t>ACT.176227</t>
  </si>
  <si>
    <t>FDE 964 - Annual supply data - S J and C J Webb Ltd (Kawakawa)</t>
  </si>
  <si>
    <t>REG.201720.01</t>
  </si>
  <si>
    <t>FDE 4154 Nitrogen fertiliser use at Matakohe</t>
  </si>
  <si>
    <t>ACT.176228</t>
  </si>
  <si>
    <t>FDE 4145 - Annual supply data -  Parahi Outlet Road Limited (Matakohe)</t>
  </si>
  <si>
    <t>REG.202682.01</t>
  </si>
  <si>
    <t>FDE 559 Discharge farm dairy effluent at Kerikeri</t>
  </si>
  <si>
    <t>ACT.178707</t>
  </si>
  <si>
    <t>FDE 559 - Annual site visit - Wiroa Holdings Ltd (Kerikeri)</t>
  </si>
  <si>
    <t>REG.202911.01</t>
  </si>
  <si>
    <t>FDE 931 Discharge farm dairy effluent at Moerewa</t>
  </si>
  <si>
    <t>ACT.179392</t>
  </si>
  <si>
    <t>FDE 931 - Annual site visit - Goodhue Trustee Company Ltd (Moerewa)</t>
  </si>
  <si>
    <r>
      <rPr>
        <sz val="9.9499999999999993"/>
        <color theme="1"/>
        <rFont val="Calibri"/>
      </rPr>
      <t xml:space="preserve"> 
</t>
    </r>
    <r>
      <rPr>
        <sz val="10"/>
        <color rgb="FF000000"/>
        <rFont val="Arial"/>
      </rPr>
      <t>High risk of adverse environmental effects .Enforcement action taken. Abatement Notice-Do x1.Followed up with Authorisation holder.</t>
    </r>
    <r>
      <rPr>
        <sz val="9.9499999999999993"/>
        <color theme="1"/>
        <rFont val="Calibri"/>
      </rPr>
      <t xml:space="preserve">
 </t>
    </r>
  </si>
  <si>
    <t>ACT.177717</t>
  </si>
  <si>
    <t>REG.800831.01.01</t>
  </si>
  <si>
    <t>FDE 8057 discharge farm dairy effluent at Oturei</t>
  </si>
  <si>
    <t>ACT.174451</t>
  </si>
  <si>
    <t>FDE 8057 - Annual site visit - K E P Farms Ltd (Dargaville)</t>
  </si>
  <si>
    <r>
      <rPr>
        <sz val="9.9499999999999993"/>
        <color theme="1"/>
        <rFont val="Calibri"/>
      </rPr>
      <t xml:space="preserve"> 
</t>
    </r>
    <r>
      <rPr>
        <sz val="10"/>
        <color rgb="FF000000"/>
        <rFont val="Arial"/>
      </rPr>
      <t>High risk of adverse environmental effects (but no discharge to water at time of inspection). Enforcement action taken .Followed up with Authorisation holder.</t>
    </r>
    <r>
      <rPr>
        <sz val="9.9499999999999993"/>
        <color theme="1"/>
        <rFont val="Calibri"/>
      </rPr>
      <t xml:space="preserve">
 </t>
    </r>
  </si>
  <si>
    <t>REG.800857.01.01</t>
  </si>
  <si>
    <t>FDE 8144 Discharge farm dairy effluent at Mt Wesley</t>
  </si>
  <si>
    <t>ACT.177490</t>
  </si>
  <si>
    <t>FDE 8144 - Annual site visit - Schick C J &amp; W J (Mt Wesley)</t>
  </si>
  <si>
    <r>
      <rPr>
        <sz val="9.9499999999999993"/>
        <color theme="1"/>
        <rFont val="Calibri"/>
      </rPr>
      <t xml:space="preserve"> 
</t>
    </r>
    <r>
      <rPr>
        <sz val="10"/>
        <color rgb="FF000000"/>
        <rFont val="Arial"/>
      </rPr>
      <t>Roofwater was not diverted. Followed up with authorisation holder. </t>
    </r>
    <r>
      <rPr>
        <sz val="9.9499999999999993"/>
        <color theme="1"/>
        <rFont val="Calibri"/>
      </rPr>
      <t xml:space="preserve">
 </t>
    </r>
  </si>
  <si>
    <t>ACT.175569</t>
  </si>
  <si>
    <t>REG.804405.01.01</t>
  </si>
  <si>
    <t>FDE 6768 Discharge farm dairy effluent at Oruawharo</t>
  </si>
  <si>
    <t>ACT.173494</t>
  </si>
  <si>
    <t>FDE 6768 - Annual site visit - Oruawharo Incorporation (Oruawharo)</t>
  </si>
  <si>
    <t>REG.804456.01.01</t>
  </si>
  <si>
    <t>FDE 1416 Discharge farm dairy effluent at Matakohe</t>
  </si>
  <si>
    <t>ACT.174091</t>
  </si>
  <si>
    <t>FDE 1416 - Annual site visit - Cullands Limited (Matakohe)</t>
  </si>
  <si>
    <r>
      <rPr>
        <sz val="9.9499999999999993"/>
        <color theme="1"/>
        <rFont val="Calibri"/>
      </rPr>
      <t xml:space="preserve"> 
</t>
    </r>
    <r>
      <rPr>
        <sz val="10"/>
        <color rgb="FF000000"/>
        <rFont val="Arial"/>
      </rPr>
      <t>Unauthorised discharge of farm wastewater to water.  Enforcement action undertaken.  Followed up with authorisation holder.</t>
    </r>
    <r>
      <rPr>
        <sz val="9.9499999999999993"/>
        <color theme="1"/>
        <rFont val="Calibri"/>
      </rPr>
      <t xml:space="preserve">
 </t>
    </r>
  </si>
  <si>
    <t>NRC Consent Monitoring February 2026</t>
  </si>
  <si>
    <t>ACT.182180</t>
  </si>
  <si>
    <r>
      <rPr>
        <sz val="9.9499999999999993"/>
        <color theme="1"/>
        <rFont val="Calibri"/>
      </rPr>
      <t xml:space="preserve"> 
</t>
    </r>
    <r>
      <rPr>
        <sz val="10"/>
        <color rgb="FF000000"/>
        <rFont val="Arial"/>
      </rPr>
      <t>Low risk non-compliance with consent condition. E.coli has exceeded 90th percentile limit. Following up with consent holder. </t>
    </r>
    <r>
      <rPr>
        <sz val="9.9499999999999993"/>
        <color theme="1"/>
        <rFont val="Calibri"/>
      </rPr>
      <t xml:space="preserve">
 </t>
    </r>
  </si>
  <si>
    <t>ACT.182382</t>
  </si>
  <si>
    <t>ACT.177272</t>
  </si>
  <si>
    <r>
      <rPr>
        <sz val="9.9499999999999993"/>
        <color theme="1"/>
        <rFont val="Calibri"/>
      </rPr>
      <t xml:space="preserve"> 
</t>
    </r>
    <r>
      <rPr>
        <sz val="10"/>
        <color rgb="FF000000"/>
        <rFont val="Arial"/>
      </rPr>
      <t>Ammoniacal nitrogen breaches consent limit.</t>
    </r>
    <r>
      <rPr>
        <sz val="9.9499999999999993"/>
        <color theme="1"/>
        <rFont val="Calibri"/>
      </rPr>
      <t xml:space="preserve">
</t>
    </r>
    <r>
      <rPr>
        <sz val="10"/>
        <color rgb="FF000000"/>
        <rFont val="Arial"/>
      </rPr>
      <t>Following up with consent holder. </t>
    </r>
    <r>
      <rPr>
        <sz val="9.9499999999999993"/>
        <color theme="1"/>
        <rFont val="Calibri"/>
      </rPr>
      <t xml:space="preserve">
 </t>
    </r>
  </si>
  <si>
    <t>ACT.166930</t>
  </si>
  <si>
    <t>WWTP - Annual supply data condition 5 - Far North District Council (Kawakawa)</t>
  </si>
  <si>
    <t>REG.001200.02</t>
  </si>
  <si>
    <t>ACT.174316</t>
  </si>
  <si>
    <t>WAT - WUR Annual supply data - Lifestyle Holiday Parks Limited (Paihia)</t>
  </si>
  <si>
    <t>ACT.175272</t>
  </si>
  <si>
    <t>ACT.174447</t>
  </si>
  <si>
    <r>
      <rPr>
        <sz val="9.9499999999999993"/>
        <color theme="1"/>
        <rFont val="Calibri"/>
      </rPr>
      <t xml:space="preserve"> 
</t>
    </r>
    <r>
      <rPr>
        <sz val="10"/>
        <color rgb="FF000000"/>
        <rFont val="Arial"/>
      </rPr>
      <t>data has been submitted.
Data submitted after date specified in the consent.
Consent holder is aware/has been reminded of the terms of the consent.</t>
    </r>
    <r>
      <rPr>
        <sz val="9.9499999999999993"/>
        <color theme="1"/>
        <rFont val="Calibri"/>
      </rPr>
      <t xml:space="preserve">
 </t>
    </r>
  </si>
  <si>
    <t>Mid North Milk Limited</t>
  </si>
  <si>
    <t>ACT.174121</t>
  </si>
  <si>
    <t>WAT - WUR Annual supply data - Mid North Milk Limited (Hikurangi)</t>
  </si>
  <si>
    <t>REG.002157.01</t>
  </si>
  <si>
    <t>Walker R O, K G, S A &amp; L J</t>
  </si>
  <si>
    <t>ACT.175731</t>
  </si>
  <si>
    <t>WAT - IRR Annual notice of irrigation - Walker R O &amp; Others (Maungakaramea)</t>
  </si>
  <si>
    <t>REG.002228.01</t>
  </si>
  <si>
    <t>FDE 520 Discharge farm dairy effluent at Kerikeri</t>
  </si>
  <si>
    <t>ACT.172293</t>
  </si>
  <si>
    <t>FDE 520 - Annual site visit - R E &amp; J C Gibson Limited (Kerikeri)</t>
  </si>
  <si>
    <r>
      <rPr>
        <sz val="9.9499999999999993"/>
        <color theme="1"/>
        <rFont val="Calibri"/>
      </rPr>
      <t xml:space="preserve"> 
</t>
    </r>
    <r>
      <rPr>
        <sz val="10"/>
        <color rgb="FF000000"/>
        <rFont val="Arial"/>
      </rPr>
      <t>Untreated effluent discharged to water from stormwater diversion .Enforcement action taken-Abatement Notice x 1 and Infringement Notice for rules breach x 1. Followed up with Authorisation holder.</t>
    </r>
    <r>
      <rPr>
        <sz val="9.9499999999999993"/>
        <color theme="1"/>
        <rFont val="Calibri"/>
      </rPr>
      <t xml:space="preserve">
 </t>
    </r>
  </si>
  <si>
    <t>ACT.175485</t>
  </si>
  <si>
    <t>DIL - Annual site visit - Te Runanga o Whaingaroa (Whangaroa)</t>
  </si>
  <si>
    <t>ACT.181924</t>
  </si>
  <si>
    <r>
      <rPr>
        <sz val="9.9499999999999993"/>
        <color theme="1"/>
        <rFont val="Calibri"/>
      </rPr>
      <t xml:space="preserve"> 
</t>
    </r>
    <r>
      <rPr>
        <sz val="10"/>
        <color rgb="FF000000"/>
        <rFont val="Arial"/>
      </rPr>
      <t>TSS and faecal coliforms exceed 90th percentile consent limit. Total Ammoniacal Nitrogen exceeds median consent limit. Remedial action plan being considered by consent holder. </t>
    </r>
    <r>
      <rPr>
        <sz val="9.9499999999999993"/>
        <color theme="1"/>
        <rFont val="Calibri"/>
      </rPr>
      <t xml:space="preserve">
 </t>
    </r>
  </si>
  <si>
    <t>ACT.182319</t>
  </si>
  <si>
    <t>ACT.180617</t>
  </si>
  <si>
    <t>WWTP - Annual supply data - Opononi WWTP (Opononi)</t>
  </si>
  <si>
    <t>REG.002696.01</t>
  </si>
  <si>
    <t>Maungatapere Water Company Limited</t>
  </si>
  <si>
    <t>ACT.175379</t>
  </si>
  <si>
    <t>WAT - WUR Annual supply data - Maungatapere Water Company Ltd (Maunu)</t>
  </si>
  <si>
    <t>REG.002773.05</t>
  </si>
  <si>
    <t>Imerys Ceramics NZ Limited</t>
  </si>
  <si>
    <t>ACT.171291</t>
  </si>
  <si>
    <t>WAT - WUR Annual supply data - Imerys Ceramics NZ Ltd (Matauri Bay)</t>
  </si>
  <si>
    <r>
      <rPr>
        <sz val="9.9499999999999993"/>
        <color theme="1"/>
        <rFont val="Calibri"/>
      </rPr>
      <t xml:space="preserve"> 
</t>
    </r>
    <r>
      <rPr>
        <sz val="10"/>
        <color rgb="FF000000"/>
        <rFont val="Arial"/>
      </rPr>
      <t>Data not submitted in the form as per consent/regulations.
Consent holder is aware/has been reminded of the terms of the consent.</t>
    </r>
    <r>
      <rPr>
        <sz val="9.9499999999999993"/>
        <color theme="1"/>
        <rFont val="Calibri"/>
      </rPr>
      <t xml:space="preserve">
 </t>
    </r>
  </si>
  <si>
    <t>REG.003394.01</t>
  </si>
  <si>
    <t>Omana Rural Water Supply</t>
  </si>
  <si>
    <t>ACT.173770</t>
  </si>
  <si>
    <t>WAT - WUR Annual supply data - Omana Rural Water Supply (Omana)</t>
  </si>
  <si>
    <r>
      <rPr>
        <sz val="9.9499999999999993"/>
        <color theme="1"/>
        <rFont val="Calibri"/>
      </rPr>
      <t xml:space="preserve"> 
</t>
    </r>
    <r>
      <rPr>
        <sz val="10"/>
        <color rgb="FF000000"/>
        <rFont val="Arial"/>
      </rPr>
      <t>Data not submitted for the period.</t>
    </r>
    <r>
      <rPr>
        <sz val="9.9499999999999993"/>
        <color theme="1"/>
        <rFont val="Calibri"/>
      </rPr>
      <t xml:space="preserve">
</t>
    </r>
    <r>
      <rPr>
        <sz val="10"/>
        <color rgb="FF000000"/>
        <rFont val="Arial"/>
      </rPr>
      <t xml:space="preserve">
Consent holder is aware/has been reminded of the terms of the consent.
 </t>
    </r>
    <r>
      <rPr>
        <sz val="9.9499999999999993"/>
        <color theme="1"/>
        <rFont val="Calibri"/>
      </rPr>
      <t xml:space="preserve">
 </t>
    </r>
  </si>
  <si>
    <t>ACT.176417</t>
  </si>
  <si>
    <t>WAT - Annual site visit - Te Maiki Villas Body Corporate (Russell)</t>
  </si>
  <si>
    <t>ACT.181852</t>
  </si>
  <si>
    <r>
      <rPr>
        <sz val="9.9499999999999993"/>
        <color theme="1"/>
        <rFont val="Calibri"/>
      </rPr>
      <t xml:space="preserve"> 
</t>
    </r>
    <r>
      <rPr>
        <sz val="10"/>
        <color rgb="FF000000"/>
        <rFont val="Arial"/>
      </rPr>
      <t>System not discharging at site visit but median result still exceeding. No action required at this time.</t>
    </r>
    <r>
      <rPr>
        <sz val="9.9499999999999993"/>
        <color theme="1"/>
        <rFont val="Calibri"/>
      </rPr>
      <t xml:space="preserve">
 </t>
    </r>
  </si>
  <si>
    <t>REG.003827.01</t>
  </si>
  <si>
    <t>Pinelodge Holdings Limited</t>
  </si>
  <si>
    <t>ACT.175268</t>
  </si>
  <si>
    <t>DIL - Annual site visit - Pinelodge Holdings Ltd (Opua)</t>
  </si>
  <si>
    <t>ACT.170227</t>
  </si>
  <si>
    <t>WWTP - Annual supply data meter calibration - Far North District Council (Kohukohu)</t>
  </si>
  <si>
    <t>ACT.182115</t>
  </si>
  <si>
    <r>
      <rPr>
        <sz val="9.9499999999999993"/>
        <color theme="1"/>
        <rFont val="Calibri"/>
      </rPr>
      <t xml:space="preserve"> 
</t>
    </r>
    <r>
      <rPr>
        <sz val="10"/>
        <color rgb="FF000000"/>
        <rFont val="Arial"/>
      </rPr>
      <t>Total nitrogen levels breach consent limits.</t>
    </r>
    <r>
      <rPr>
        <sz val="9.9499999999999993"/>
        <color theme="1"/>
        <rFont val="Calibri"/>
      </rPr>
      <t xml:space="preserve">
</t>
    </r>
    <r>
      <rPr>
        <sz val="10"/>
        <color rgb="FF000000"/>
        <rFont val="Arial"/>
      </rPr>
      <t>Following up with consent holder. </t>
    </r>
    <r>
      <rPr>
        <sz val="9.9499999999999993"/>
        <color theme="1"/>
        <rFont val="Calibri"/>
      </rPr>
      <t xml:space="preserve">
 </t>
    </r>
  </si>
  <si>
    <t>ACT.182122</t>
  </si>
  <si>
    <t>ACT.176413</t>
  </si>
  <si>
    <t>WAT - Annual site visit - Eastern Services Limited (Russell)</t>
  </si>
  <si>
    <t>ACT.182490</t>
  </si>
  <si>
    <t>ACT.174375</t>
  </si>
  <si>
    <t>DIL - Annual site visit - Pamapuria School Board of Trustees (Pamapuria)</t>
  </si>
  <si>
    <t>REG.004237.01</t>
  </si>
  <si>
    <t>Far North District Council - Tauranga Bay Motor Camp</t>
  </si>
  <si>
    <t>ACT.175055</t>
  </si>
  <si>
    <t>DIL - Annual site visit - Far North District Council (Tauranga Bay)</t>
  </si>
  <si>
    <t>ACT.178080</t>
  </si>
  <si>
    <t>DIL - Annual supply data - Far North District Council (Tauranga Bay)</t>
  </si>
  <si>
    <r>
      <rPr>
        <sz val="9.9499999999999993"/>
        <color theme="1"/>
        <rFont val="Calibri"/>
      </rPr>
      <t xml:space="preserve"> 
</t>
    </r>
    <r>
      <rPr>
        <sz val="10"/>
        <color rgb="FF000000"/>
        <rFont val="Arial"/>
      </rPr>
      <t>Required information not supplied. CH reminded to provide information.</t>
    </r>
    <r>
      <rPr>
        <sz val="9.9499999999999993"/>
        <color theme="1"/>
        <rFont val="Calibri"/>
      </rPr>
      <t xml:space="preserve">
 </t>
    </r>
  </si>
  <si>
    <t>ACT.179876</t>
  </si>
  <si>
    <t>ACT.180137</t>
  </si>
  <si>
    <r>
      <rPr>
        <sz val="9.9499999999999993"/>
        <color theme="1"/>
        <rFont val="Calibri"/>
      </rPr>
      <t xml:space="preserve"> 
</t>
    </r>
    <r>
      <rPr>
        <sz val="10"/>
        <color rgb="FF000000"/>
        <rFont val="Arial"/>
      </rPr>
      <t>Moderate non-compliance with consent condition. Discharge flows exceeded on multiple occasions. Following up with consent holder. </t>
    </r>
    <r>
      <rPr>
        <sz val="9.9499999999999993"/>
        <color theme="1"/>
        <rFont val="Calibri"/>
      </rPr>
      <t xml:space="preserve">
 </t>
    </r>
  </si>
  <si>
    <t>ACT.182381</t>
  </si>
  <si>
    <r>
      <rPr>
        <sz val="9.9499999999999993"/>
        <color theme="1"/>
        <rFont val="Calibri"/>
      </rPr>
      <t xml:space="preserve"> 
</t>
    </r>
    <r>
      <rPr>
        <sz val="10"/>
        <color rgb="FF000000"/>
        <rFont val="Arial"/>
      </rPr>
      <t>Moderate non-compliance with consent condition. Multiple exceedances of discharge limit. Consent holder undertaking remedial action. </t>
    </r>
    <r>
      <rPr>
        <sz val="9.9499999999999993"/>
        <color theme="1"/>
        <rFont val="Calibri"/>
      </rPr>
      <t xml:space="preserve">
 </t>
    </r>
  </si>
  <si>
    <t>REG.004648.01</t>
  </si>
  <si>
    <t>ACT.179830</t>
  </si>
  <si>
    <t>WAT - WUR Annual supply data - Director General of Conservation (Urupukapuka Island)</t>
  </si>
  <si>
    <r>
      <rPr>
        <sz val="9.9499999999999993"/>
        <color theme="1"/>
        <rFont val="Calibri"/>
      </rPr>
      <t xml:space="preserve"> 
</t>
    </r>
    <r>
      <rPr>
        <sz val="10"/>
        <color rgb="FF000000"/>
        <rFont val="Arial"/>
      </rPr>
      <t>Not all of the required data is available to council.</t>
    </r>
    <r>
      <rPr>
        <sz val="9.9499999999999993"/>
        <color theme="1"/>
        <rFont val="Calibri"/>
      </rPr>
      <t xml:space="preserve">
</t>
    </r>
    <r>
      <rPr>
        <sz val="10"/>
        <color rgb="FF000000"/>
        <rFont val="Arial"/>
      </rPr>
      <t>Data submitted after the specified due date.</t>
    </r>
    <r>
      <rPr>
        <sz val="9.9499999999999993"/>
        <color theme="1"/>
        <rFont val="Calibri"/>
      </rPr>
      <t xml:space="preserve">
</t>
    </r>
    <r>
      <rPr>
        <sz val="10"/>
        <color rgb="FF000000"/>
        <rFont val="Arial"/>
      </rPr>
      <t>Consent holder has been reminded/is aware of the terms of the consent.
 </t>
    </r>
    <r>
      <rPr>
        <sz val="9.9499999999999993"/>
        <color theme="1"/>
        <rFont val="Calibri"/>
      </rPr>
      <t xml:space="preserve">
 </t>
    </r>
  </si>
  <si>
    <r>
      <rPr>
        <sz val="9.9499999999999993"/>
        <color theme="1"/>
        <rFont val="Calibri"/>
      </rPr>
      <t xml:space="preserve"> 
</t>
    </r>
    <r>
      <rPr>
        <sz val="10"/>
        <color rgb="FF000000"/>
        <rFont val="Arial"/>
      </rPr>
      <t>Not all of the required data is available to council.
Consent holder has been reminded/is aware of the terms of the consent.
 </t>
    </r>
    <r>
      <rPr>
        <sz val="9.9499999999999993"/>
        <color theme="1"/>
        <rFont val="Calibri"/>
      </rPr>
      <t xml:space="preserve">
 </t>
    </r>
  </si>
  <si>
    <r>
      <rPr>
        <sz val="9.9499999999999993"/>
        <color theme="1"/>
        <rFont val="Calibri"/>
      </rPr>
      <t xml:space="preserve"> 
</t>
    </r>
    <r>
      <rPr>
        <sz val="10"/>
        <color rgb="FF000000"/>
        <rFont val="Arial"/>
      </rPr>
      <t>October results not submitted due to servicing issues.</t>
    </r>
    <r>
      <rPr>
        <sz val="9.9499999999999993"/>
        <color theme="1"/>
        <rFont val="Calibri"/>
      </rPr>
      <t xml:space="preserve">
</t>
    </r>
    <r>
      <rPr>
        <sz val="10"/>
        <color rgb="FF000000"/>
        <rFont val="Arial"/>
      </rPr>
      <t> </t>
    </r>
    <r>
      <rPr>
        <sz val="9.9499999999999993"/>
        <color theme="1"/>
        <rFont val="Calibri"/>
      </rPr>
      <t xml:space="preserve">
 </t>
    </r>
  </si>
  <si>
    <t>ACT.170595</t>
  </si>
  <si>
    <r>
      <rPr>
        <sz val="9.9499999999999993"/>
        <color theme="1"/>
        <rFont val="Calibri"/>
      </rPr>
      <t xml:space="preserve"> 
</t>
    </r>
    <r>
      <rPr>
        <sz val="10"/>
        <color rgb="FF000000"/>
        <rFont val="Arial"/>
      </rPr>
      <t>Report provided late. Issues with resourcing at WDC and NRC side so no monitoring undertaken for this period. </t>
    </r>
    <r>
      <rPr>
        <sz val="9.9499999999999993"/>
        <color theme="1"/>
        <rFont val="Calibri"/>
      </rPr>
      <t xml:space="preserve">
 </t>
    </r>
  </si>
  <si>
    <t>ACT.181363</t>
  </si>
  <si>
    <t>WAT - Annual site visit - Waitangi Golf Club (Inc) (Waitangi)</t>
  </si>
  <si>
    <t>ACT.175804</t>
  </si>
  <si>
    <t>WAT - Annual site visit - Reef Lodge Motel Ltd (Rangiputa)</t>
  </si>
  <si>
    <t>REG.004992.02</t>
  </si>
  <si>
    <t>Karikari 2C Society Incorporated</t>
  </si>
  <si>
    <t>ACT.176618</t>
  </si>
  <si>
    <t>WAT - Annual site visit - Karikari 2C Society Incorporated (Karikari)</t>
  </si>
  <si>
    <t>REG.005022.01</t>
  </si>
  <si>
    <t>Hoddi Limited</t>
  </si>
  <si>
    <t>ACT.174117</t>
  </si>
  <si>
    <t>WAT - WUR Annual supply data - Hoddi Ltd (Mangakahia)</t>
  </si>
  <si>
    <r>
      <rPr>
        <sz val="9.9499999999999993"/>
        <color theme="1"/>
        <rFont val="Calibri"/>
      </rPr>
      <t xml:space="preserve"> 
</t>
    </r>
    <r>
      <rPr>
        <sz val="10"/>
        <color rgb="FF000000"/>
        <rFont val="Arial"/>
      </rPr>
      <t>Data submitted after date specified in the consent.</t>
    </r>
    <r>
      <rPr>
        <sz val="9.9499999999999993"/>
        <color theme="1"/>
        <rFont val="Calibri"/>
      </rPr>
      <t xml:space="preserve">
</t>
    </r>
    <r>
      <rPr>
        <sz val="10"/>
        <color rgb="FF000000"/>
        <rFont val="Arial"/>
      </rPr>
      <t>Data not submitted in the form as per consent/regulations.
Consent holder is aware/has been reminded of the terms of the consent.
 </t>
    </r>
    <r>
      <rPr>
        <sz val="9.9499999999999993"/>
        <color theme="1"/>
        <rFont val="Calibri"/>
      </rPr>
      <t xml:space="preserve">
 </t>
    </r>
  </si>
  <si>
    <t>ACT.180686</t>
  </si>
  <si>
    <t>WAT - Annual supply data WUR - Bayfields Agriculture Ltd (Mangakahia)</t>
  </si>
  <si>
    <t>REG.006811.01</t>
  </si>
  <si>
    <t>ACT.182920</t>
  </si>
  <si>
    <t>QRE - Annual Site Visit - Atlas Quarries Ltd (Brynderwyn)</t>
  </si>
  <si>
    <t>ACT.176907</t>
  </si>
  <si>
    <t>ACT.175188</t>
  </si>
  <si>
    <t>AIR - Annual supply data emission test - Silver Fern Farms Ltd (Dargaville)</t>
  </si>
  <si>
    <t>ACT.182492</t>
  </si>
  <si>
    <t>ACT.182320</t>
  </si>
  <si>
    <r>
      <rPr>
        <sz val="9.9499999999999993"/>
        <color theme="1"/>
        <rFont val="Calibri"/>
      </rPr>
      <t xml:space="preserve"> 
</t>
    </r>
    <r>
      <rPr>
        <sz val="10"/>
        <color rgb="FF000000"/>
        <rFont val="Arial"/>
      </rPr>
      <t>6 degree increase in temperature and microcystis cell count exceeds consent limit. </t>
    </r>
    <r>
      <rPr>
        <sz val="9.9499999999999993"/>
        <color theme="1"/>
        <rFont val="Calibri"/>
      </rPr>
      <t xml:space="preserve">
</t>
    </r>
    <r>
      <rPr>
        <sz val="10"/>
        <color rgb="FF000000"/>
        <rFont val="Arial"/>
      </rPr>
      <t>Following up with consent holder. </t>
    </r>
    <r>
      <rPr>
        <sz val="9.9499999999999993"/>
        <color theme="1"/>
        <rFont val="Calibri"/>
      </rPr>
      <t xml:space="preserve">
</t>
    </r>
    <r>
      <rPr>
        <sz val="10"/>
        <color rgb="FF000000"/>
        <rFont val="Arial"/>
      </rPr>
      <t> </t>
    </r>
    <r>
      <rPr>
        <sz val="9.9499999999999993"/>
        <color theme="1"/>
        <rFont val="Calibri"/>
      </rPr>
      <t xml:space="preserve">
 </t>
    </r>
  </si>
  <si>
    <t>REG.007209.02</t>
  </si>
  <si>
    <t>Waipu Golf Club Incorporated</t>
  </si>
  <si>
    <t>ACT.182998</t>
  </si>
  <si>
    <t>REG.007246.01</t>
  </si>
  <si>
    <t>ACT.175270</t>
  </si>
  <si>
    <t>DIL - Annual site visit - Far North Holdings Limited (Opua)</t>
  </si>
  <si>
    <r>
      <rPr>
        <sz val="9.9499999999999993"/>
        <color theme="1"/>
        <rFont val="Calibri"/>
      </rPr>
      <t xml:space="preserve"> 
</t>
    </r>
    <r>
      <rPr>
        <sz val="10"/>
        <color rgb="FF000000"/>
        <rFont val="Arial"/>
      </rPr>
      <t>Pest plants are present in the disposal field. Maintenance of disposal field is required to ensure plant coverage is maximised. Following up with consent holder. </t>
    </r>
    <r>
      <rPr>
        <sz val="9.9499999999999993"/>
        <color theme="1"/>
        <rFont val="Calibri"/>
      </rPr>
      <t xml:space="preserve">
 </t>
    </r>
  </si>
  <si>
    <t>REG.007256.01</t>
  </si>
  <si>
    <t>FDE 494 Discharge farm dairy effluent at Kerikeri</t>
  </si>
  <si>
    <t>ACT.172238</t>
  </si>
  <si>
    <t>FDE 494 - Annual site visit - Koropewa Farm Ltd (Kerikeri)</t>
  </si>
  <si>
    <r>
      <rPr>
        <sz val="9.9499999999999993"/>
        <color theme="1"/>
        <rFont val="Calibri"/>
      </rPr>
      <t xml:space="preserve"> 
</t>
    </r>
    <r>
      <rPr>
        <sz val="10"/>
        <color rgb="FF000000"/>
        <rFont val="Arial"/>
      </rPr>
      <t>Unauthorised discharge of wastewater to water. Followed up with authorisation holder.</t>
    </r>
    <r>
      <rPr>
        <sz val="9.9499999999999993"/>
        <color theme="1"/>
        <rFont val="Calibri"/>
      </rPr>
      <t xml:space="preserve">
 </t>
    </r>
  </si>
  <si>
    <t>ACT.174983</t>
  </si>
  <si>
    <t>DIL - Annual site visit - Department of Conservation (Matai bay)</t>
  </si>
  <si>
    <t>ACT.182229</t>
  </si>
  <si>
    <r>
      <rPr>
        <sz val="9.9499999999999993"/>
        <color theme="1"/>
        <rFont val="Calibri"/>
      </rPr>
      <t xml:space="preserve"> 
</t>
    </r>
    <r>
      <rPr>
        <sz val="10"/>
        <color rgb="FF000000"/>
        <rFont val="Arial"/>
      </rPr>
      <t>Self-monitoring data received late. Following up with consent holder. </t>
    </r>
    <r>
      <rPr>
        <sz val="9.9499999999999993"/>
        <color theme="1"/>
        <rFont val="Calibri"/>
      </rPr>
      <t xml:space="preserve">
 </t>
    </r>
  </si>
  <si>
    <t>ACT.182117</t>
  </si>
  <si>
    <r>
      <rPr>
        <sz val="9.9499999999999993"/>
        <color theme="1"/>
        <rFont val="Calibri"/>
      </rPr>
      <t xml:space="preserve"> 
</t>
    </r>
    <r>
      <rPr>
        <sz val="10"/>
        <color rgb="FF000000"/>
        <rFont val="Arial"/>
      </rPr>
      <t>E. coli levels breach consent limit and some data not provided.</t>
    </r>
    <r>
      <rPr>
        <sz val="9.9499999999999993"/>
        <color theme="1"/>
        <rFont val="Calibri"/>
      </rPr>
      <t xml:space="preserve">
</t>
    </r>
    <r>
      <rPr>
        <sz val="10"/>
        <color rgb="FF000000"/>
        <rFont val="Arial"/>
      </rPr>
      <t>Consent holder advised that maintenance has been undertaken, on-going maintenance occurring. </t>
    </r>
    <r>
      <rPr>
        <sz val="9.9499999999999993"/>
        <color theme="1"/>
        <rFont val="Calibri"/>
      </rPr>
      <t xml:space="preserve">
 </t>
    </r>
  </si>
  <si>
    <t>ACT.181299</t>
  </si>
  <si>
    <t>ACT.181480</t>
  </si>
  <si>
    <t>WWTP - One off supply data - Whangarei District Council (Portland)</t>
  </si>
  <si>
    <t>ACT.182383</t>
  </si>
  <si>
    <t>REG.007651.01</t>
  </si>
  <si>
    <t>ACT.179660</t>
  </si>
  <si>
    <t>DIL - 6 monthly site visit - Northpine Ltd (Waipu)</t>
  </si>
  <si>
    <r>
      <rPr>
        <sz val="9.9499999999999993"/>
        <color theme="1"/>
        <rFont val="Calibri"/>
      </rPr>
      <t xml:space="preserve"> 
</t>
    </r>
    <r>
      <rPr>
        <sz val="10"/>
        <color rgb="FF000000"/>
        <rFont val="Arial"/>
      </rPr>
      <t>Concentrations of copper exceeded consent limits at sample point 101468. </t>
    </r>
    <r>
      <rPr>
        <sz val="9.9499999999999993"/>
        <color theme="1"/>
        <rFont val="Calibri"/>
      </rPr>
      <t xml:space="preserve">
</t>
    </r>
    <r>
      <rPr>
        <sz val="10"/>
        <color rgb="FF000000"/>
        <rFont val="Arial"/>
      </rPr>
      <t>Work with consent holder to improve discharge quality.</t>
    </r>
    <r>
      <rPr>
        <sz val="9.9499999999999993"/>
        <color theme="1"/>
        <rFont val="Calibri"/>
      </rPr>
      <t xml:space="preserve">
 </t>
    </r>
  </si>
  <si>
    <t>REG.007836.01</t>
  </si>
  <si>
    <t>Tutukaka Marina Mgmt Trust</t>
  </si>
  <si>
    <t>ACT.167592</t>
  </si>
  <si>
    <t>MRA - Annual site visit metals - Tutukaka Marina Management Trust (Tutukaka)</t>
  </si>
  <si>
    <r>
      <rPr>
        <sz val="9.9499999999999993"/>
        <color theme="1"/>
        <rFont val="Calibri"/>
      </rPr>
      <t xml:space="preserve"> 
</t>
    </r>
    <r>
      <rPr>
        <sz val="10"/>
        <color rgb="FF000000"/>
        <rFont val="Arial"/>
      </rPr>
      <t>Level of heavy metal (cooper total) slightly higher than the limits</t>
    </r>
    <r>
      <rPr>
        <sz val="9.9499999999999993"/>
        <color theme="1"/>
        <rFont val="Calibri"/>
      </rPr>
      <t xml:space="preserve">
</t>
    </r>
    <r>
      <rPr>
        <sz val="10"/>
        <color rgb="FF000000"/>
        <rFont val="Arial"/>
      </rPr>
      <t>No action required.</t>
    </r>
    <r>
      <rPr>
        <sz val="9.9499999999999993"/>
        <color theme="1"/>
        <rFont val="Calibri"/>
      </rPr>
      <t xml:space="preserve">
 </t>
    </r>
  </si>
  <si>
    <t>ACT.175298</t>
  </si>
  <si>
    <t>MRA - Annual site visit 5/30 FC - Tutukaka Marina Management Trust (Tutukaka)</t>
  </si>
  <si>
    <t>ACT.181712</t>
  </si>
  <si>
    <r>
      <rPr>
        <sz val="9.9499999999999993"/>
        <color theme="1"/>
        <rFont val="Calibri"/>
      </rPr>
      <t xml:space="preserve"> 
</t>
    </r>
    <r>
      <rPr>
        <sz val="10"/>
        <color rgb="FF000000"/>
        <rFont val="Arial"/>
      </rPr>
      <t>Heavy metal (cooper total) slightly above of the limits</t>
    </r>
    <r>
      <rPr>
        <sz val="9.9499999999999993"/>
        <color theme="1"/>
        <rFont val="Calibri"/>
      </rPr>
      <t xml:space="preserve">
</t>
    </r>
    <r>
      <rPr>
        <sz val="10"/>
        <color rgb="FF000000"/>
        <rFont val="Arial"/>
      </rPr>
      <t>No action required.</t>
    </r>
    <r>
      <rPr>
        <sz val="9.9499999999999993"/>
        <color theme="1"/>
        <rFont val="Calibri"/>
      </rPr>
      <t xml:space="preserve">
 </t>
    </r>
  </si>
  <si>
    <t>ACT.173960</t>
  </si>
  <si>
    <t>MRA - Annual site visit 1/4 - Riverside Drive Marina (2015) Ltd (Whangarei)</t>
  </si>
  <si>
    <t>ACT.176116</t>
  </si>
  <si>
    <t>MRA - Annual site visit 2/4 - Riverside Drive Marina (2015) Ltd (Whangarei)</t>
  </si>
  <si>
    <t>ACT.176117</t>
  </si>
  <si>
    <t>MRA - Annual site visit 3/4 - Riverside Drive Marina (2015) Ltd (Whangarei)</t>
  </si>
  <si>
    <t>ACT.176162</t>
  </si>
  <si>
    <t>MRA - Annual site visit 4/4 - Riverside Drive Marina (2015) Ltd (Whangarei)</t>
  </si>
  <si>
    <t>ACT.166122</t>
  </si>
  <si>
    <t>DIL - Site visit - Board of Trustees Pukepoto Primary School (Pukepoto)</t>
  </si>
  <si>
    <t>ACT.171482</t>
  </si>
  <si>
    <t>WAT - 6 monthly supply data - Channel Infrastructure NZ Limited (Marsden Point)</t>
  </si>
  <si>
    <t>ACT.181185</t>
  </si>
  <si>
    <t>WAT - Monthly supply data - Channel Infrastructure NZ</t>
  </si>
  <si>
    <t>ACT.181466</t>
  </si>
  <si>
    <t>ACT.181930</t>
  </si>
  <si>
    <t>ACT.182552</t>
  </si>
  <si>
    <t>ACT.182924</t>
  </si>
  <si>
    <t>REG.008356.01</t>
  </si>
  <si>
    <t>Waiaua Bay Farms Limited</t>
  </si>
  <si>
    <t>ACT.173806</t>
  </si>
  <si>
    <t>WAT - WUR Annual supply data - Waiaua Bay Farms Ltd (Kaeo)</t>
  </si>
  <si>
    <t>REG.008599.01</t>
  </si>
  <si>
    <t>Far North District Council - Moerewa Public Toilets</t>
  </si>
  <si>
    <t>ACT.175269</t>
  </si>
  <si>
    <t>DIL - Annual site visit - FNDC (Moerewa)</t>
  </si>
  <si>
    <t>ACT.175555</t>
  </si>
  <si>
    <t>DIL - Annual supply data - Kaurihohore School BOT (Kauri)</t>
  </si>
  <si>
    <t>REG.008717.01</t>
  </si>
  <si>
    <t>The M A and S K Owen Family Trust - FDE 2504 Discharge farm dairy effluent at Maungakaramea</t>
  </si>
  <si>
    <t>ACT.173811</t>
  </si>
  <si>
    <t>FDE 2504 - Annual site visit - The M A and S K Owen Family Trust(Maungakaramea)</t>
  </si>
  <si>
    <r>
      <rPr>
        <sz val="9.9499999999999993"/>
        <color theme="1"/>
        <rFont val="Calibri"/>
      </rPr>
      <t xml:space="preserve"> 
</t>
    </r>
    <r>
      <rPr>
        <sz val="10"/>
        <color rgb="FF000000"/>
        <rFont val="Arial"/>
      </rPr>
      <t>Untreated effluent discharged to water from calving pad pond embankment leak. Enforcement action taken. Followed up with Authorisation holder.</t>
    </r>
    <r>
      <rPr>
        <sz val="9.9499999999999993"/>
        <color theme="1"/>
        <rFont val="Calibri"/>
      </rPr>
      <t xml:space="preserve">
 </t>
    </r>
  </si>
  <si>
    <t>REG.008765.01</t>
  </si>
  <si>
    <t>FDE 8252 Discharge farm dairy effluent at Waihue</t>
  </si>
  <si>
    <t>ACT.174594</t>
  </si>
  <si>
    <t>FDE 8252 - Annual site visit - M G &amp; R A Pierce Partnership (Waihue)</t>
  </si>
  <si>
    <r>
      <rPr>
        <sz val="9.9499999999999993"/>
        <color theme="1"/>
        <rFont val="Calibri"/>
      </rPr>
      <t xml:space="preserve"> 
</t>
    </r>
    <r>
      <rPr>
        <sz val="10"/>
        <color rgb="FF000000"/>
        <rFont val="Arial"/>
      </rPr>
      <t>Roofwater was not diverted from wastewater system. Followed up with authorisation holder.</t>
    </r>
    <r>
      <rPr>
        <sz val="9.9499999999999993"/>
        <color theme="1"/>
        <rFont val="Calibri"/>
      </rPr>
      <t xml:space="preserve">
 </t>
    </r>
  </si>
  <si>
    <t>REG.008787.01</t>
  </si>
  <si>
    <t>FDE 4013 Discharge farm dairy effluent at Matakohe</t>
  </si>
  <si>
    <t>ACT.174452</t>
  </si>
  <si>
    <t>FDE 4013 - Annual site visit - Hawkes P R &amp; I J (Matakohe)</t>
  </si>
  <si>
    <t>ACT.182543</t>
  </si>
  <si>
    <t>ACT.178895</t>
  </si>
  <si>
    <t>Supply engineers inspection report</t>
  </si>
  <si>
    <t>ACT.181342</t>
  </si>
  <si>
    <t>ACT.181367</t>
  </si>
  <si>
    <t>LND - Annual supply data annual report - Northland Regional Landfill Ltd Partnership (Puwera)</t>
  </si>
  <si>
    <t>ACT.181579</t>
  </si>
  <si>
    <t>LND - 6 Monthly site visit CLG meeting - Northland Regional Landfill Ltd Partnership (Puwera)</t>
  </si>
  <si>
    <t>REG.009081.01</t>
  </si>
  <si>
    <t>DW &amp; MC Van Der Kwaak Family Trust, Van Der Kwaak D W</t>
  </si>
  <si>
    <t>ACT.174635</t>
  </si>
  <si>
    <t>WAT - WUR Annual supply data - D W &amp; M C Van Der Kwaak Family Trust &amp; Others (Glenbervie)</t>
  </si>
  <si>
    <t>ACT.182917</t>
  </si>
  <si>
    <t>REG.009207.01</t>
  </si>
  <si>
    <t>FDE 1502 Discharge farm dairy effluent at Mareretu</t>
  </si>
  <si>
    <t>ACT.173985</t>
  </si>
  <si>
    <t>FDE 1502 - Annual site visit - Kahanui Farms Ltd C/O Brown R M (Mareretu)</t>
  </si>
  <si>
    <r>
      <rPr>
        <sz val="9.9499999999999993"/>
        <color theme="1"/>
        <rFont val="Calibri"/>
      </rPr>
      <t xml:space="preserve"> 
</t>
    </r>
    <r>
      <rPr>
        <sz val="10"/>
        <color rgb="FF000000"/>
        <rFont val="Arial"/>
      </rPr>
      <t>Untreated wastewater from the feedpad discharged overland to water. Follow up with CH.</t>
    </r>
    <r>
      <rPr>
        <sz val="9.9499999999999993"/>
        <color theme="1"/>
        <rFont val="Calibri"/>
      </rPr>
      <t xml:space="preserve">
 </t>
    </r>
  </si>
  <si>
    <t>ACT.178947</t>
  </si>
  <si>
    <r>
      <rPr>
        <sz val="9.9499999999999993"/>
        <color theme="1"/>
        <rFont val="Calibri"/>
      </rPr>
      <t xml:space="preserve"> 
</t>
    </r>
    <r>
      <rPr>
        <sz val="10"/>
        <color rgb="FF000000"/>
        <rFont val="Arial"/>
      </rPr>
      <t>Maintenance was not adequate. Follow up with Consent Holder.</t>
    </r>
    <r>
      <rPr>
        <sz val="9.9499999999999993"/>
        <color theme="1"/>
        <rFont val="Calibri"/>
      </rPr>
      <t xml:space="preserve">
 </t>
    </r>
  </si>
  <si>
    <t>REG.009370.01</t>
  </si>
  <si>
    <t>FDE 2319 Discharge farm dairy effluent at Hikurangi</t>
  </si>
  <si>
    <t>ACT.172448</t>
  </si>
  <si>
    <t>FDE 2319 - Annual site visit - Brown S E (Whakapara)</t>
  </si>
  <si>
    <r>
      <rPr>
        <sz val="9.9499999999999993"/>
        <color theme="1"/>
        <rFont val="Calibri"/>
      </rPr>
      <t xml:space="preserve"> 
</t>
    </r>
    <r>
      <rPr>
        <sz val="10"/>
        <color rgb="FF000000"/>
        <rFont val="Arial"/>
      </rPr>
      <t>Inadequate management. Enforcement action taken. Followed up with Authorisation holder.</t>
    </r>
    <r>
      <rPr>
        <sz val="9.9499999999999993"/>
        <color theme="1"/>
        <rFont val="Calibri"/>
      </rPr>
      <t xml:space="preserve">
 </t>
    </r>
  </si>
  <si>
    <t>REG.009455.01</t>
  </si>
  <si>
    <t>FDE 1940 Discharge farm dairy effluent at Waiotira</t>
  </si>
  <si>
    <t>ACT.174034</t>
  </si>
  <si>
    <t>FDE 1940 - Annual site visit - Michael Danks Trust, Michael Danks Trustee Limited and MAQ (Waiotira)</t>
  </si>
  <si>
    <r>
      <rPr>
        <sz val="9.9499999999999993"/>
        <color theme="1"/>
        <rFont val="Calibri"/>
      </rPr>
      <t xml:space="preserve"> 
</t>
    </r>
    <r>
      <rPr>
        <sz val="10"/>
        <color rgb="FF000000"/>
        <rFont val="Arial"/>
      </rPr>
      <t>Wastewater from irrigation discharged to water  Followed up with authorisation holder. Follow up scheduled.</t>
    </r>
    <r>
      <rPr>
        <sz val="9.9499999999999993"/>
        <color theme="1"/>
        <rFont val="Calibri"/>
      </rPr>
      <t xml:space="preserve">
 </t>
    </r>
  </si>
  <si>
    <t>REG.009612.01</t>
  </si>
  <si>
    <t>FDE 1621 Farm Dairy Effluent discharge at Waipu</t>
  </si>
  <si>
    <t>ACT.174612</t>
  </si>
  <si>
    <t>FDE 1621 - Annual site visit - Worthy G J &amp; A L (Waipu)</t>
  </si>
  <si>
    <t>REG.009614.01</t>
  </si>
  <si>
    <t>FDE 457 Discharge farm dairy effluent at Otoroa</t>
  </si>
  <si>
    <t>ACT.172302</t>
  </si>
  <si>
    <t>FDE 457 - Annual site visit - Orcada (2011) Ltd (Kaeo)</t>
  </si>
  <si>
    <r>
      <rPr>
        <sz val="9.9499999999999993"/>
        <color theme="1"/>
        <rFont val="Calibri"/>
      </rPr>
      <t xml:space="preserve"> 
</t>
    </r>
    <r>
      <rPr>
        <sz val="10"/>
        <color rgb="FF000000"/>
        <rFont val="Arial"/>
      </rPr>
      <t>Water quality results were outside of consented limited.  Followed up with authorisation holder.</t>
    </r>
    <r>
      <rPr>
        <sz val="9.9499999999999993"/>
        <color theme="1"/>
        <rFont val="Calibri"/>
      </rPr>
      <t xml:space="preserve">
 </t>
    </r>
  </si>
  <si>
    <t>REG.009705.01</t>
  </si>
  <si>
    <t>FDE 1112 Discharge farm dairy effluent at Brynderwyn</t>
  </si>
  <si>
    <t>ACT.174128</t>
  </si>
  <si>
    <t>FDE 1112 - Annual site visit - Puriri Downs Limited (Brynderwyn)</t>
  </si>
  <si>
    <r>
      <rPr>
        <sz val="9.9499999999999993"/>
        <color theme="1"/>
        <rFont val="Calibri"/>
      </rPr>
      <t xml:space="preserve"> 
</t>
    </r>
    <r>
      <rPr>
        <sz val="10"/>
        <color rgb="FF000000"/>
        <rFont val="Arial"/>
      </rPr>
      <t>Unnotified change to the milking regime. Followed up with authorisation holder.</t>
    </r>
    <r>
      <rPr>
        <sz val="9.9499999999999993"/>
        <color theme="1"/>
        <rFont val="Calibri"/>
      </rPr>
      <t xml:space="preserve">
 </t>
    </r>
  </si>
  <si>
    <t>ACT.182145</t>
  </si>
  <si>
    <t>REG.009859.01</t>
  </si>
  <si>
    <t>Faraway Limited</t>
  </si>
  <si>
    <t>ACT.175780</t>
  </si>
  <si>
    <t>FDE 147 - Annual site visit - Faraway Limited(Pukepoto)</t>
  </si>
  <si>
    <r>
      <rPr>
        <sz val="9.9499999999999993"/>
        <color theme="1"/>
        <rFont val="Calibri"/>
      </rPr>
      <t xml:space="preserve"> 
</t>
    </r>
    <r>
      <rPr>
        <sz val="10"/>
        <color rgb="FF000000"/>
        <rFont val="Arial"/>
      </rPr>
      <t>Change in cow numbers not notified. Follow up with CH.</t>
    </r>
    <r>
      <rPr>
        <sz val="9.9499999999999993"/>
        <color theme="1"/>
        <rFont val="Calibri"/>
      </rPr>
      <t xml:space="preserve">
 </t>
    </r>
  </si>
  <si>
    <t>REG.009871.01</t>
  </si>
  <si>
    <t>Henderson K A L</t>
  </si>
  <si>
    <t>ACT.141573</t>
  </si>
  <si>
    <t>DIL - 5 yearly site visit - Henderson K A L (Mangawhai)</t>
  </si>
  <si>
    <t>ACT.172870</t>
  </si>
  <si>
    <r>
      <rPr>
        <sz val="9.9499999999999993"/>
        <color theme="1"/>
        <rFont val="Calibri"/>
      </rPr>
      <t xml:space="preserve"> 
</t>
    </r>
    <r>
      <rPr>
        <sz val="10"/>
        <color rgb="FF000000"/>
        <rFont val="Arial"/>
      </rPr>
      <t>Untreated effluent discharged to water.Feedpad pond overtopping. Enforcement action taken. Infringement Notice for rules breach x and Infringement Notice for contravention of Abatement Notice x1.Followed up with Authorisation holder.</t>
    </r>
    <r>
      <rPr>
        <sz val="9.9499999999999993"/>
        <color theme="1"/>
        <rFont val="Calibri"/>
      </rPr>
      <t xml:space="preserve">
 </t>
    </r>
  </si>
  <si>
    <t>ACT.172291</t>
  </si>
  <si>
    <r>
      <rPr>
        <sz val="9.9499999999999993"/>
        <color theme="1"/>
        <rFont val="Calibri"/>
      </rPr>
      <t xml:space="preserve"> 
</t>
    </r>
    <r>
      <rPr>
        <sz val="10"/>
        <color rgb="FF000000"/>
        <rFont val="Arial"/>
      </rPr>
      <t>Maintenance was inadequate, resulting in a discharge of wastewater to land in a manner likely to enter water. Enforcement action undertaken. Followed up with authorisation holder.</t>
    </r>
    <r>
      <rPr>
        <sz val="9.9499999999999993"/>
        <color theme="1"/>
        <rFont val="Calibri"/>
      </rPr>
      <t xml:space="preserve">
 </t>
    </r>
  </si>
  <si>
    <t>ACT.181463</t>
  </si>
  <si>
    <t>ACT.182365</t>
  </si>
  <si>
    <t>AIR - 6 monthly supply data (formaldehyde monitoring) - Northpine Ltd (Waipu)</t>
  </si>
  <si>
    <t>REG.011339.01</t>
  </si>
  <si>
    <t>Healey Family Trust and Healey J M, T K &amp; G F</t>
  </si>
  <si>
    <t>ACT.148092</t>
  </si>
  <si>
    <t>DIL - 5 yearly site visit - Healey Family Trust &amp; others (Mangawhai)</t>
  </si>
  <si>
    <t>REG.011610.01</t>
  </si>
  <si>
    <t>FDE 1203 Discharge farm dairy effluent at Maungaturoto</t>
  </si>
  <si>
    <t>ACT.175338</t>
  </si>
  <si>
    <t>FDE 1203 - Annual site visit - Garnerdale Farm Ltd (Maungaturoto)</t>
  </si>
  <si>
    <r>
      <rPr>
        <sz val="9.9499999999999993"/>
        <color theme="1"/>
        <rFont val="Calibri"/>
      </rPr>
      <t xml:space="preserve"> 
</t>
    </r>
    <r>
      <rPr>
        <sz val="10"/>
        <color rgb="FF000000"/>
        <rFont val="Arial"/>
      </rPr>
      <t>Inadequate management. Enforcement action taken. Infringement Notice for rules breach x1 and Infringement Notice for contravention of Abatement Notice x1. Followed up with Authorisation holder.</t>
    </r>
    <r>
      <rPr>
        <sz val="9.9499999999999993"/>
        <color theme="1"/>
        <rFont val="Calibri"/>
      </rPr>
      <t xml:space="preserve">
 </t>
    </r>
  </si>
  <si>
    <t>REG.011770.01</t>
  </si>
  <si>
    <t>FDE 1003 Discharge farm dairy effluent at Kaiwaka</t>
  </si>
  <si>
    <t>ACT.178943</t>
  </si>
  <si>
    <t>FDE 1003 - Annual site visit - Baldrock Farms Ltd (Kaiwaka)</t>
  </si>
  <si>
    <t>REG.011991.05</t>
  </si>
  <si>
    <t>ACT.171651</t>
  </si>
  <si>
    <t>EXT - Supply Data - Maintenance Dredging at Waiaruhe Way, Russell</t>
  </si>
  <si>
    <t>REG.012141.01</t>
  </si>
  <si>
    <t>FDE 4037 Discharge farm dairy effluent at Matakohe</t>
  </si>
  <si>
    <t>ACT.173898</t>
  </si>
  <si>
    <t>FDE 4037 - Annual site visit - Brynmenin Partnership (Matakohe)</t>
  </si>
  <si>
    <r>
      <rPr>
        <sz val="9.9499999999999993"/>
        <color theme="1"/>
        <rFont val="Calibri"/>
      </rPr>
      <t xml:space="preserve"> 
</t>
    </r>
    <r>
      <rPr>
        <sz val="10"/>
        <color rgb="FF000000"/>
        <rFont val="Arial"/>
      </rPr>
      <t>Pond 2 embankments were slipping and had large cracks. Wastewater discharge was not to consented sites. Follow up with Consent Holder.</t>
    </r>
    <r>
      <rPr>
        <sz val="9.9499999999999993"/>
        <color theme="1"/>
        <rFont val="Calibri"/>
      </rPr>
      <t xml:space="preserve">
 </t>
    </r>
  </si>
  <si>
    <t>ACT.177015</t>
  </si>
  <si>
    <t>DIL - Annual site visit - Fonterra Ltd (Hikurangi)</t>
  </si>
  <si>
    <t>REG.012725.01</t>
  </si>
  <si>
    <t>FDE 1938 Discharge farm dairy effluent at Waiotira</t>
  </si>
  <si>
    <t>ACT.174669</t>
  </si>
  <si>
    <t>FDE 1938 - Annual site visit - Jurisich Farms Limited (Waiotira)</t>
  </si>
  <si>
    <t>ACT.177399</t>
  </si>
  <si>
    <t>DIL - Annual supply data - Sunset West Waste Water Co Ltd (Baylys beach)</t>
  </si>
  <si>
    <t>REG.014340.01</t>
  </si>
  <si>
    <t>FDE 8574  Discharge farm dairy effluent at Pukehuia</t>
  </si>
  <si>
    <t>ACT.174768</t>
  </si>
  <si>
    <t>FDE 8574 - Annual site visit - Li Liangren Family Trust (Pukehuia)</t>
  </si>
  <si>
    <t>REG.014659.01</t>
  </si>
  <si>
    <t>Far North District Council - Totara North toilets</t>
  </si>
  <si>
    <t>ACT.175209</t>
  </si>
  <si>
    <t>DIL - Annual site visit - Far North District Council (Totara North)</t>
  </si>
  <si>
    <t>REG.017115.01</t>
  </si>
  <si>
    <t>North Holdings Limited</t>
  </si>
  <si>
    <t>ACT.182987</t>
  </si>
  <si>
    <t>REG.017826.01</t>
  </si>
  <si>
    <t>ROD Holdings Limited</t>
  </si>
  <si>
    <t>ACT.182996</t>
  </si>
  <si>
    <t>REG.018619.02</t>
  </si>
  <si>
    <t>Whitehead R F</t>
  </si>
  <si>
    <t>ACT.179988</t>
  </si>
  <si>
    <t>DIL - 5-yearly site visit - Whitehead (Paparoa)</t>
  </si>
  <si>
    <t>REG.019395.01</t>
  </si>
  <si>
    <t>Weddel Farm limited</t>
  </si>
  <si>
    <t>ACT.183007</t>
  </si>
  <si>
    <t>ACT.183004</t>
  </si>
  <si>
    <t>ACT.182491</t>
  </si>
  <si>
    <r>
      <rPr>
        <sz val="9.9499999999999993"/>
        <color theme="1"/>
        <rFont val="Calibri"/>
      </rPr>
      <t xml:space="preserve"> 
</t>
    </r>
    <r>
      <rPr>
        <sz val="10"/>
        <color rgb="FF000000"/>
        <rFont val="Arial"/>
      </rPr>
      <t>DO was below 80% multiple times, missing pH data for Site No 104956 and 104955.</t>
    </r>
    <r>
      <rPr>
        <sz val="9.9499999999999993"/>
        <color theme="1"/>
        <rFont val="Calibri"/>
      </rPr>
      <t xml:space="preserve">
</t>
    </r>
    <r>
      <rPr>
        <sz val="10"/>
        <color rgb="FF000000"/>
        <rFont val="Arial"/>
      </rPr>
      <t>DO levels recorded at the monitoring site upstream demonstrate the lower DO levels were not related to the discharges from the condensate or stormwater wetlands. An error occurred with the pH probe not recording data in the water quality meter on 24/01/2026. The meter was checked and re-calibrated and has been working as expected from the following weekly monitoring run.</t>
    </r>
    <r>
      <rPr>
        <sz val="9.9499999999999993"/>
        <color theme="1"/>
        <rFont val="Calibri"/>
      </rPr>
      <t xml:space="preserve">
 </t>
    </r>
  </si>
  <si>
    <t>ACT.182376</t>
  </si>
  <si>
    <t>ACT.182614</t>
  </si>
  <si>
    <t>ACT.173659</t>
  </si>
  <si>
    <t>WAT - WMV 5 yearly supply data - The Alligator Pear Partnership (Houhora)</t>
  </si>
  <si>
    <r>
      <rPr>
        <sz val="9.9499999999999993"/>
        <color theme="1"/>
        <rFont val="Calibri"/>
      </rPr>
      <t xml:space="preserve"> 
</t>
    </r>
    <r>
      <rPr>
        <sz val="10"/>
        <color rgb="FF000000"/>
        <rFont val="Arial"/>
      </rPr>
      <t>5 yearly water meter verification - not required take 4.99 l/s Rules do not apply </t>
    </r>
    <r>
      <rPr>
        <sz val="9.9499999999999993"/>
        <color theme="1"/>
        <rFont val="Calibri"/>
      </rPr>
      <t xml:space="preserve">
 </t>
    </r>
  </si>
  <si>
    <t>REG.029060.01</t>
  </si>
  <si>
    <t>Northland Regional Council - Waiarohia River works</t>
  </si>
  <si>
    <t>ACT.183011</t>
  </si>
  <si>
    <t>ACT.174037</t>
  </si>
  <si>
    <t>DIL - Site Visit - Annual Sediment Monitoring at Bell Block</t>
  </si>
  <si>
    <t>REG.037403.01</t>
  </si>
  <si>
    <t>Northland Regional Council - Waiaruhe river bank protection works</t>
  </si>
  <si>
    <t>ACT.174794</t>
  </si>
  <si>
    <t>RIV - Annual administration - NRC (Pakaraka)</t>
  </si>
  <si>
    <t>REG.038290.02</t>
  </si>
  <si>
    <t>ACT.175299</t>
  </si>
  <si>
    <t>MRA - Annual site visit 1 - Kerikeri Cruising Club Incorporated (Kerikeri Inlet)</t>
  </si>
  <si>
    <t>ACT.175300</t>
  </si>
  <si>
    <t>MRA - Annual site visit 2 - Kerikeri Cruising Club Incorporated (Kerikeri Inlet)</t>
  </si>
  <si>
    <t>ACT.175301</t>
  </si>
  <si>
    <t>MRA - Annual site visit 3 - Kerikeri Cruising Club Incorporated (Kerikeri Inlet)</t>
  </si>
  <si>
    <t>ACT.175302</t>
  </si>
  <si>
    <t>MRA - Annual site visit 4 - Kerikeri Cruising Club Incorporated (Kerikeri Inlet)</t>
  </si>
  <si>
    <t>ACT.144303</t>
  </si>
  <si>
    <t>WAT - WMV 5 yearly supply data - Cypress Hills Ltd &amp; Others (Motutangi)</t>
  </si>
  <si>
    <t>ACT.182386</t>
  </si>
  <si>
    <t>REG.038707.01</t>
  </si>
  <si>
    <t>New Zealand Transport Agency (Whangarei) - SH 12 realignment</t>
  </si>
  <si>
    <t>ACT.183002</t>
  </si>
  <si>
    <t>ACT.168195</t>
  </si>
  <si>
    <t>MRN - Annual Site Visit - Heavy Metals and Nutrients Monitoring</t>
  </si>
  <si>
    <t>ACT.175253</t>
  </si>
  <si>
    <t>MRN - Annual Site Visit - Ecoli Monitoring - 1st Event</t>
  </si>
  <si>
    <t>ACT.175254</t>
  </si>
  <si>
    <t>MRN - Annual Site Visit - Ecoli Monitoring - 2nd Event</t>
  </si>
  <si>
    <t>ACT.175255</t>
  </si>
  <si>
    <t>MRN - Annual Site Visit - Ecoli Monitoring - 3rd Event</t>
  </si>
  <si>
    <t>ACT.182884</t>
  </si>
  <si>
    <t>REG.038809.01</t>
  </si>
  <si>
    <t>Murphy M</t>
  </si>
  <si>
    <t>ACT.174674</t>
  </si>
  <si>
    <t>WAT - WUR Annual supply data - Murphy M (Ngunguru)</t>
  </si>
  <si>
    <r>
      <rPr>
        <sz val="9.9499999999999993"/>
        <color theme="1"/>
        <rFont val="Calibri"/>
      </rPr>
      <t xml:space="preserve"> 
</t>
    </r>
    <r>
      <rPr>
        <sz val="10"/>
        <color rgb="FF000000"/>
        <rFont val="Arial"/>
      </rPr>
      <t>Data not submitted in the form as per consent/regulations.</t>
    </r>
    <r>
      <rPr>
        <sz val="9.9499999999999993"/>
        <color theme="1"/>
        <rFont val="Calibri"/>
      </rPr>
      <t xml:space="preserve">
</t>
    </r>
    <r>
      <rPr>
        <sz val="10"/>
        <color rgb="FF000000"/>
        <rFont val="Arial"/>
      </rPr>
      <t>Consent holder is aware/has been reminded of the terms of the consent.
 </t>
    </r>
    <r>
      <rPr>
        <sz val="9.9499999999999993"/>
        <color theme="1"/>
        <rFont val="Calibri"/>
      </rPr>
      <t xml:space="preserve">
 </t>
    </r>
  </si>
  <si>
    <t>REG.039076.01</t>
  </si>
  <si>
    <t>Paparore School Board of Trustees</t>
  </si>
  <si>
    <t>ACT.166170</t>
  </si>
  <si>
    <t>DIL - Annual site visit - Paparore School BOT (Awanui)</t>
  </si>
  <si>
    <t>REG.039120.01</t>
  </si>
  <si>
    <t>Clements M</t>
  </si>
  <si>
    <t>ACT.183000</t>
  </si>
  <si>
    <t>ACT.171856</t>
  </si>
  <si>
    <t>ACT.181412</t>
  </si>
  <si>
    <r>
      <rPr>
        <sz val="9.9499999999999993"/>
        <color theme="1"/>
        <rFont val="Calibri"/>
      </rPr>
      <t xml:space="preserve"> 
</t>
    </r>
    <r>
      <rPr>
        <sz val="10"/>
        <color rgb="FF000000"/>
        <rFont val="Arial"/>
      </rPr>
      <t>No data received since October, I have sent an email asking for it and will upload it to the new ACT</t>
    </r>
    <r>
      <rPr>
        <sz val="9.9499999999999993"/>
        <color theme="1"/>
        <rFont val="Calibri"/>
      </rPr>
      <t xml:space="preserve">
 </t>
    </r>
  </si>
  <si>
    <t>ACT.180256</t>
  </si>
  <si>
    <t>EAR - 6 monthly site visit - Devich Road Ltd (Mangawhai)</t>
  </si>
  <si>
    <t>ACT.183040</t>
  </si>
  <si>
    <t>REG.040107.01</t>
  </si>
  <si>
    <t>Kaipara District Council - Campervan wastewater station</t>
  </si>
  <si>
    <t>ACT.175574</t>
  </si>
  <si>
    <t>AIR - Annual site visit - KDC campervan wastewater station (Kai Iwi Lakes)</t>
  </si>
  <si>
    <t>REG.040365.01</t>
  </si>
  <si>
    <t>ACT.174000</t>
  </si>
  <si>
    <t>WAT - WUR Annual supply data - Te Aupouri Commercial Development Ltd (Ngataki)</t>
  </si>
  <si>
    <r>
      <rPr>
        <sz val="9.9499999999999993"/>
        <color theme="1"/>
        <rFont val="Calibri"/>
      </rPr>
      <t xml:space="preserve"> 
</t>
    </r>
    <r>
      <rPr>
        <sz val="10"/>
        <color rgb="FF000000"/>
        <rFont val="Arial"/>
      </rPr>
      <t>Not all of the required data has been submitted.
Partial data submitted after date specified in the consent.
Consent holder is aware/has been reminded of the terms of the consent.
 </t>
    </r>
    <r>
      <rPr>
        <sz val="9.9499999999999993"/>
        <color theme="1"/>
        <rFont val="Calibri"/>
      </rPr>
      <t xml:space="preserve">
 </t>
    </r>
  </si>
  <si>
    <t>ACT.181325</t>
  </si>
  <si>
    <t>WAT -IRR 1 OFF administration - Te Aupouri Commercial Development Ltd (Ngataki)</t>
  </si>
  <si>
    <r>
      <rPr>
        <sz val="9.9499999999999993"/>
        <color theme="1"/>
        <rFont val="Calibri"/>
      </rPr>
      <t xml:space="preserve"> 
</t>
    </r>
    <r>
      <rPr>
        <sz val="10"/>
        <color rgb="FF000000"/>
        <rFont val="Arial"/>
      </rPr>
      <t>Start of irrigation  not advised. No impact. No action needed.</t>
    </r>
    <r>
      <rPr>
        <sz val="9.9499999999999993"/>
        <color theme="1"/>
        <rFont val="Calibri"/>
      </rPr>
      <t xml:space="preserve">
</t>
    </r>
    <r>
      <rPr>
        <sz val="10"/>
        <color rgb="FF000000"/>
        <rFont val="Arial"/>
      </rPr>
      <t>Data is telemetered.</t>
    </r>
    <r>
      <rPr>
        <sz val="9.9499999999999993"/>
        <color theme="1"/>
        <rFont val="Calibri"/>
      </rPr>
      <t xml:space="preserve">
 </t>
    </r>
  </si>
  <si>
    <t>ACT.175137</t>
  </si>
  <si>
    <t>ACT.181958</t>
  </si>
  <si>
    <t>ACT.182649</t>
  </si>
  <si>
    <r>
      <rPr>
        <sz val="9.9499999999999993"/>
        <color theme="1"/>
        <rFont val="Calibri"/>
      </rPr>
      <t xml:space="preserve"> 
</t>
    </r>
    <r>
      <rPr>
        <sz val="10"/>
        <color rgb="FF000000"/>
        <rFont val="Arial"/>
      </rPr>
      <t>Report required by Conditions 5 - 10 was received on the 12 February.</t>
    </r>
    <r>
      <rPr>
        <sz val="9.9499999999999993"/>
        <color theme="1"/>
        <rFont val="Calibri"/>
      </rPr>
      <t xml:space="preserve">
</t>
    </r>
    <r>
      <rPr>
        <sz val="10"/>
        <color rgb="FF000000"/>
        <rFont val="Arial"/>
      </rPr>
      <t>CH reminded to make sure their contactor is getting the reports in on time.</t>
    </r>
    <r>
      <rPr>
        <sz val="9.9499999999999993"/>
        <color theme="1"/>
        <rFont val="Calibri"/>
      </rPr>
      <t xml:space="preserve">
 </t>
    </r>
  </si>
  <si>
    <t>ACT.181767</t>
  </si>
  <si>
    <t>ACT.182394</t>
  </si>
  <si>
    <t>ACT.178968</t>
  </si>
  <si>
    <t>Heavy Metals in Sediment</t>
  </si>
  <si>
    <t>REG.042068.01</t>
  </si>
  <si>
    <t>FDE 177 discharge farm dairy effluent at Awanui</t>
  </si>
  <si>
    <t>ACT.172708</t>
  </si>
  <si>
    <t>FDE 177 - Annual Site Visit - Te Waka Pupuri Putea Trust &amp; Te Runanga O Ngaitakoto Custodian Truste</t>
  </si>
  <si>
    <r>
      <rPr>
        <sz val="9.9499999999999993"/>
        <color theme="1"/>
        <rFont val="Calibri"/>
      </rPr>
      <t xml:space="preserve"> 
</t>
    </r>
    <r>
      <rPr>
        <sz val="10"/>
        <color rgb="FF000000"/>
        <rFont val="Arial"/>
      </rPr>
      <t>Silage was stored within setbacks to an artificial watercourse and was non-compliant with resource consent conditions. Enforcement action undertaken. Followed up with authorisation holder.</t>
    </r>
    <r>
      <rPr>
        <sz val="9.9499999999999993"/>
        <color theme="1"/>
        <rFont val="Calibri"/>
      </rPr>
      <t xml:space="preserve">
 </t>
    </r>
  </si>
  <si>
    <t>ACT.182979</t>
  </si>
  <si>
    <t>ETW - Notification - Northland regional Council (Kaitaia)</t>
  </si>
  <si>
    <t>ACT.182754</t>
  </si>
  <si>
    <r>
      <rPr>
        <sz val="9.9499999999999993"/>
        <color theme="1"/>
        <rFont val="Calibri"/>
      </rPr>
      <t xml:space="preserve"> 
</t>
    </r>
    <r>
      <rPr>
        <sz val="10"/>
        <color rgb="FF000000"/>
        <rFont val="Arial"/>
      </rPr>
      <t>The exposed hardstand areas at T1 and T2 require stabilisation. Consent Holder advised.</t>
    </r>
    <r>
      <rPr>
        <sz val="9.9499999999999993"/>
        <color theme="1"/>
        <rFont val="Calibri"/>
      </rPr>
      <t xml:space="preserve">
 </t>
    </r>
  </si>
  <si>
    <t>REG.042981.01</t>
  </si>
  <si>
    <t>LMJ Ltd</t>
  </si>
  <si>
    <t>ACT.182822</t>
  </si>
  <si>
    <t>EWT - Pre-start meeting for next stage - LMJ Limited (Whangarei)</t>
  </si>
  <si>
    <t>REG.043166.01</t>
  </si>
  <si>
    <t>Anglesea Agriculture Limited</t>
  </si>
  <si>
    <t>ACT.180344</t>
  </si>
  <si>
    <t>WAT - EDP Annual office administration - Anglesea Agriculture Limited (Pakotai)</t>
  </si>
  <si>
    <t>ACT.182775</t>
  </si>
  <si>
    <t>ACT.166278</t>
  </si>
  <si>
    <t>WAT - WUR Annual supply data - Preston Farms Partnership Limited (Ruawai)</t>
  </si>
  <si>
    <t>ACT.180544</t>
  </si>
  <si>
    <t>ETW - Annual administration - Ministry of Housing and Urban Development (Kerikeri)</t>
  </si>
  <si>
    <t>ACT.176057</t>
  </si>
  <si>
    <t>ETW -Environmental management plans and ongoing Ecological monitoring - Meridian  Energy</t>
  </si>
  <si>
    <t>ACT.182604</t>
  </si>
  <si>
    <t>ACT.182976</t>
  </si>
  <si>
    <t>ETW - Site Inspection - Andrew Thornton (Whangarei)</t>
  </si>
  <si>
    <t>ACT.182860</t>
  </si>
  <si>
    <t>ETW - Site inspection - Arco Group Limited (Whangarei)</t>
  </si>
  <si>
    <t>ACT.182883</t>
  </si>
  <si>
    <t>ETW - Pre-Start Meeting - The Esplanade (Whangarei)</t>
  </si>
  <si>
    <t>ACT.182819</t>
  </si>
  <si>
    <t>ETW - Pre-start meeting - Sands Road (Whangarei)</t>
  </si>
  <si>
    <t>ACT.182708</t>
  </si>
  <si>
    <t>ETW - Monthly Site Visit - North Drill (Whangarei)</t>
  </si>
  <si>
    <t>ACT.183055</t>
  </si>
  <si>
    <t>ETW - Site Inspection - Lees Investment (Mangawhai)</t>
  </si>
  <si>
    <t>REG.046493.01</t>
  </si>
  <si>
    <t>Southend Farms Limited</t>
  </si>
  <si>
    <t>ACT.180288</t>
  </si>
  <si>
    <t>ETW - Certification of GD05 requirements - Southend Farms Limited (Waipu)</t>
  </si>
  <si>
    <r>
      <rPr>
        <sz val="9.9499999999999993"/>
        <color theme="1"/>
        <rFont val="Calibri"/>
      </rPr>
      <t xml:space="preserve"> 
</t>
    </r>
    <r>
      <rPr>
        <sz val="10"/>
        <color rgb="FF000000"/>
        <rFont val="Arial"/>
      </rPr>
      <t>Written statement or certification by an appropriately qualified and experienced person not supplied. Agent for the consent holder reminded of the terms of the consent.</t>
    </r>
    <r>
      <rPr>
        <sz val="9.9499999999999993"/>
        <color theme="1"/>
        <rFont val="Calibri"/>
      </rPr>
      <t xml:space="preserve">
 </t>
    </r>
  </si>
  <si>
    <t>ACT.180290</t>
  </si>
  <si>
    <t>STR - notification of weir installation - Southend Farms Limited (Waipu)</t>
  </si>
  <si>
    <r>
      <rPr>
        <sz val="9.9499999999999993"/>
        <color theme="1"/>
        <rFont val="Calibri"/>
      </rPr>
      <t xml:space="preserve"> 
</t>
    </r>
    <r>
      <rPr>
        <sz val="10"/>
        <color rgb="FF000000"/>
        <rFont val="Arial"/>
      </rPr>
      <t>Council not notified upon completion of weir installation. Agent for the consent holder reminded of terms of consent.</t>
    </r>
    <r>
      <rPr>
        <sz val="9.9499999999999993"/>
        <color theme="1"/>
        <rFont val="Calibri"/>
      </rPr>
      <t xml:space="preserve">
 </t>
    </r>
  </si>
  <si>
    <t>ACT.180291</t>
  </si>
  <si>
    <t>STR - Provide Weir Information Monitoring and Maintenance Plan - Southend Farms Limited (Waipu)</t>
  </si>
  <si>
    <r>
      <rPr>
        <sz val="9.9499999999999993"/>
        <color theme="1"/>
        <rFont val="Calibri"/>
      </rPr>
      <t xml:space="preserve"> 
</t>
    </r>
    <r>
      <rPr>
        <sz val="10"/>
        <color rgb="FF000000"/>
        <rFont val="Arial"/>
      </rPr>
      <t>A WIMMP was not submitted within 20 working days of the commencement of the consent and is still outstanding. The most downstream weir surface is not appropriately sealed or covered. Agent for the consent holder has been reminded of the terms of the consent</t>
    </r>
    <r>
      <rPr>
        <sz val="9.9499999999999993"/>
        <color theme="1"/>
        <rFont val="Calibri"/>
      </rPr>
      <t xml:space="preserve">
 </t>
    </r>
  </si>
  <si>
    <t>ACT.180292</t>
  </si>
  <si>
    <t>STR - One-off site visit - Southend Farms Limited (Waipu)</t>
  </si>
  <si>
    <r>
      <rPr>
        <sz val="9.9499999999999993"/>
        <color theme="1"/>
        <rFont val="Calibri"/>
      </rPr>
      <t xml:space="preserve"> 
</t>
    </r>
    <r>
      <rPr>
        <sz val="10"/>
        <color rgb="FF000000"/>
        <rFont val="Arial"/>
      </rPr>
      <t>Non compliance was observed with conditions 8, 9, and 24 as monitored during the compliance officers visit to site. Agent for consent holder reminded conditions of consent must be adhered to.</t>
    </r>
    <r>
      <rPr>
        <sz val="9.9499999999999993"/>
        <color theme="1"/>
        <rFont val="Calibri"/>
      </rPr>
      <t xml:space="preserve">
 </t>
    </r>
  </si>
  <si>
    <t>REG.046532.01</t>
  </si>
  <si>
    <t>ACT.179765</t>
  </si>
  <si>
    <t>ETW - Notification - Northland Regional Council (Moerewa)</t>
  </si>
  <si>
    <t>ACT.182716</t>
  </si>
  <si>
    <t>ETW - Bi-Monthly Site Visit - Kody Property Limited (Ruakaka)</t>
  </si>
  <si>
    <t>REG.046959.01</t>
  </si>
  <si>
    <t>ACT.182085</t>
  </si>
  <si>
    <t>BOR - Supply data - Waipu Golf Club Incorporated (Waipu)</t>
  </si>
  <si>
    <r>
      <rPr>
        <sz val="9.9499999999999993"/>
        <color theme="1"/>
        <rFont val="Calibri"/>
      </rPr>
      <t xml:space="preserve"> 
</t>
    </r>
    <r>
      <rPr>
        <sz val="10"/>
        <color rgb="FF000000"/>
        <rFont val="Arial"/>
      </rPr>
      <t>Low risk non-compliance with consent condition. Required reporting data received late. Followed up with consent holder. </t>
    </r>
    <r>
      <rPr>
        <sz val="9.9499999999999993"/>
        <color theme="1"/>
        <rFont val="Calibri"/>
      </rPr>
      <t xml:space="preserve">
 </t>
    </r>
  </si>
  <si>
    <t>REG.047013.01</t>
  </si>
  <si>
    <t>ACT.182455</t>
  </si>
  <si>
    <t>ETW - Notification - Top Energy limited (Tauranga Bay)</t>
  </si>
  <si>
    <t>ACT.182779</t>
  </si>
  <si>
    <t>ETW - ESC Inspection - Mills BD (Whangarei)</t>
  </si>
  <si>
    <t>REG.04713401</t>
  </si>
  <si>
    <t>Workman Properties Limited</t>
  </si>
  <si>
    <t>ACT.182888</t>
  </si>
  <si>
    <t>ETW - Pre-start meeting - Workman Properties Limited</t>
  </si>
  <si>
    <t>ACT.182438</t>
  </si>
  <si>
    <t>ETW - Notification - Northpower Ltd (Kaiwaka)</t>
  </si>
  <si>
    <t>ACT.182855</t>
  </si>
  <si>
    <t>ETW - Pre-Start Meeting - Bryce Paxton (Tinopai)</t>
  </si>
  <si>
    <t>ACT.183041</t>
  </si>
  <si>
    <t>ACT.182741</t>
  </si>
  <si>
    <t>ETW - Pre-Start Meeting - Pro Land Matters (Mangawhai)</t>
  </si>
  <si>
    <t>REG.047214.01</t>
  </si>
  <si>
    <t>C and M Rendle Family Trust</t>
  </si>
  <si>
    <t>ACT.182869</t>
  </si>
  <si>
    <t>BOR - Supply data - C &amp; M Rendle Family Trust (Te Kopuru)</t>
  </si>
  <si>
    <t>REG.202962.01</t>
  </si>
  <si>
    <t>FDE 932 Discharge farm dairy effluent at Pokapu</t>
  </si>
  <si>
    <t>ACT.179401</t>
  </si>
  <si>
    <t>FDE 932 - Annual site visit - Pokapu Inc (Kawakawa)</t>
  </si>
  <si>
    <r>
      <rPr>
        <sz val="9.9499999999999993"/>
        <color theme="1"/>
        <rFont val="Calibri"/>
      </rPr>
      <t xml:space="preserve"> 
</t>
    </r>
    <r>
      <rPr>
        <sz val="10"/>
        <color rgb="FF000000"/>
        <rFont val="Arial"/>
      </rPr>
      <t>Farm wastewater discharged to land in a manner likely to enter water.  Enforcement action undertaken. Followed up with authorisation holder.</t>
    </r>
    <r>
      <rPr>
        <sz val="9.9499999999999993"/>
        <color theme="1"/>
        <rFont val="Calibri"/>
      </rPr>
      <t xml:space="preserve">
 </t>
    </r>
  </si>
  <si>
    <t>REG.202987.01</t>
  </si>
  <si>
    <t>FDE 964 Discharge dairy effluent at Kawakawa</t>
  </si>
  <si>
    <t>ACT.179734</t>
  </si>
  <si>
    <t>FDE 964 - Annual site visit - Webb S J &amp; C J Ltd (Kawakawa)</t>
  </si>
  <si>
    <r>
      <rPr>
        <sz val="9.9499999999999993"/>
        <color theme="1"/>
        <rFont val="Calibri"/>
      </rPr>
      <t xml:space="preserve"> 
</t>
    </r>
    <r>
      <rPr>
        <sz val="10"/>
        <color rgb="FF000000"/>
        <rFont val="Arial"/>
      </rPr>
      <t>Untreated wastewater from the sump near the NE corner of the feedpad discharged to water via the stormwater diversion.</t>
    </r>
    <r>
      <rPr>
        <sz val="10"/>
        <color rgb="FF000000"/>
        <rFont val="Arial"/>
      </rPr>
      <t xml:space="preserve"> Followed up with Authorisation Holder.</t>
    </r>
    <r>
      <rPr>
        <sz val="9.9499999999999993"/>
        <color theme="1"/>
        <rFont val="Calibri"/>
      </rPr>
      <t xml:space="preserve">
 </t>
    </r>
  </si>
  <si>
    <t>REG.203039.01</t>
  </si>
  <si>
    <t>FDE 647 Discharge farm dairy effluent at Umawera</t>
  </si>
  <si>
    <t>ACT.181104</t>
  </si>
  <si>
    <t>FDE 647 - Annual site visit - Oliver &amp; Sons Ltd (Umawera)</t>
  </si>
  <si>
    <r>
      <rPr>
        <sz val="9.9499999999999993"/>
        <color theme="1"/>
        <rFont val="Calibri"/>
      </rPr>
      <t xml:space="preserve"> 
</t>
    </r>
    <r>
      <rPr>
        <sz val="10"/>
        <color rgb="FF000000"/>
        <rFont val="Arial"/>
      </rPr>
      <t>Discharge from irrigator to water. Enforcement action taken. Followed up with Authorisation holder</t>
    </r>
    <r>
      <rPr>
        <sz val="9.9499999999999993"/>
        <color theme="1"/>
        <rFont val="Calibri"/>
      </rPr>
      <t xml:space="preserve">
 </t>
    </r>
  </si>
  <si>
    <t>REG.800501.01.01</t>
  </si>
  <si>
    <t>FDE 3136 discharge farm dairy effluent at Matarau</t>
  </si>
  <si>
    <t>ACT.172156</t>
  </si>
  <si>
    <t>FDE 3136 - Annual site visit - Runway Jerseys Limited  (Matarau)</t>
  </si>
  <si>
    <r>
      <rPr>
        <sz val="9.9499999999999993"/>
        <color theme="1"/>
        <rFont val="Calibri"/>
      </rPr>
      <t xml:space="preserve"> 
</t>
    </r>
    <r>
      <rPr>
        <sz val="10"/>
        <color rgb="FF000000"/>
        <rFont val="Arial"/>
      </rPr>
      <t>Excessive ponding; overland flow; discharge from irrigator into setback distances.  Enforcement action taken ,Abatement Notice x 1 and Infringement Notice x1 for rules breach .Followed up with Authorisation holder.</t>
    </r>
    <r>
      <rPr>
        <sz val="9.9499999999999993"/>
        <color theme="1"/>
        <rFont val="Calibri"/>
      </rPr>
      <t xml:space="preserve">
 </t>
    </r>
  </si>
  <si>
    <t>ACT.172130</t>
  </si>
  <si>
    <t>REG.801071.01.01</t>
  </si>
  <si>
    <t>FDE 8823 discharge farm dairy effluent at Pouto</t>
  </si>
  <si>
    <t>ACT.178685</t>
  </si>
  <si>
    <t>FDE 8823 - Annual site visit - Pouto Topu A Trust (Pouto)</t>
  </si>
  <si>
    <r>
      <rPr>
        <sz val="9.9499999999999993"/>
        <color theme="1"/>
        <rFont val="Calibri"/>
      </rPr>
      <t xml:space="preserve"> 
</t>
    </r>
    <r>
      <rPr>
        <sz val="10"/>
        <color rgb="FF000000"/>
        <rFont val="Arial"/>
      </rPr>
      <t>Untreated farm wastewater discharged to water.  Enforcement action undertaken. Followed up with authorisation holder.</t>
    </r>
    <r>
      <rPr>
        <sz val="9.9499999999999993"/>
        <color theme="1"/>
        <rFont val="Calibri"/>
      </rPr>
      <t xml:space="preserve">
 </t>
    </r>
  </si>
  <si>
    <t>REG.803989.01.01</t>
  </si>
  <si>
    <t>FDE 4418 Discharge farm dairy effluent at Ruawai</t>
  </si>
  <si>
    <t>ACT.174747</t>
  </si>
  <si>
    <t>FDE 4418 - Annual site visit - Sanford Family Trust (Ruawai)</t>
  </si>
  <si>
    <r>
      <rPr>
        <sz val="9.9499999999999993"/>
        <color theme="1"/>
        <rFont val="Calibri"/>
      </rPr>
      <t xml:space="preserve"> 
</t>
    </r>
    <r>
      <rPr>
        <sz val="10"/>
        <color rgb="FF000000"/>
        <rFont val="Arial"/>
      </rPr>
      <t>Inadequate management. Weeds in gutter diverting roof water to yard .Followed up with Authorisation Holder.</t>
    </r>
    <r>
      <rPr>
        <sz val="9.9499999999999993"/>
        <color theme="1"/>
        <rFont val="Calibri"/>
      </rPr>
      <t xml:space="preserve">
 </t>
    </r>
  </si>
  <si>
    <t>NRC Consent Monitoring January 2026</t>
  </si>
  <si>
    <t>ACT.181672</t>
  </si>
  <si>
    <r>
      <t xml:space="preserve"> </t>
    </r>
    <r>
      <rPr>
        <sz val="10"/>
        <color rgb="FF000000"/>
        <rFont val="Arial"/>
      </rPr>
      <t xml:space="preserve">
Missing rainfall data and some missing sample results. Awaiting results. </t>
    </r>
    <r>
      <rPr>
        <sz val="9.9499999999999993"/>
        <color rgb="FF000000"/>
        <rFont val="Calibri"/>
      </rPr>
      <t xml:space="preserve">
 </t>
    </r>
  </si>
  <si>
    <t>ACT.182336</t>
  </si>
  <si>
    <r>
      <t xml:space="preserve"> </t>
    </r>
    <r>
      <rPr>
        <sz val="10"/>
        <color rgb="FF000000"/>
        <rFont val="Arial"/>
      </rPr>
      <t xml:space="preserve">
F-specific bacteriophage exceeds 90th percentile limit. Some missing results and rainfall data. Awaiting inspection and repairs of rainfall data. Desludging of ponds still in progress. </t>
    </r>
    <r>
      <rPr>
        <sz val="9.9499999999999993"/>
        <color rgb="FF000000"/>
        <rFont val="Calibri"/>
      </rPr>
      <t xml:space="preserve">
 </t>
    </r>
  </si>
  <si>
    <t>ACT.181816</t>
  </si>
  <si>
    <r>
      <t xml:space="preserve"> </t>
    </r>
    <r>
      <rPr>
        <sz val="10"/>
        <color rgb="FF000000"/>
        <rFont val="Arial"/>
      </rPr>
      <t xml:space="preserve">
Low risk non-compliance with consent condition. Discharge flow meter not working. Consent holder directed to take remedial action. </t>
    </r>
    <r>
      <rPr>
        <sz val="9.9499999999999993"/>
        <color rgb="FF000000"/>
        <rFont val="Calibri"/>
      </rPr>
      <t xml:space="preserve">
 </t>
    </r>
  </si>
  <si>
    <t>ACT.181676</t>
  </si>
  <si>
    <r>
      <t xml:space="preserve"> </t>
    </r>
    <r>
      <rPr>
        <sz val="10"/>
        <color rgb="FF000000"/>
        <rFont val="Arial"/>
      </rPr>
      <t xml:space="preserve">
E.coli spikes on two occasions caused exceedance in 90th percentile limits.  E.coli levels returned to normal. BOD amd TSS exceeds 90th precentile limits due to spike in November. Awaiting further sample results.</t>
    </r>
    <r>
      <rPr>
        <sz val="9.9499999999999993"/>
        <color rgb="FF000000"/>
        <rFont val="Calibri"/>
      </rPr>
      <t xml:space="preserve">
 </t>
    </r>
  </si>
  <si>
    <t>ACT.182337</t>
  </si>
  <si>
    <r>
      <t xml:space="preserve"> </t>
    </r>
    <r>
      <rPr>
        <sz val="10"/>
        <color rgb="FF000000"/>
        <rFont val="Arial"/>
      </rPr>
      <t xml:space="preserve">
E.coli spike in October caused exceedance in 90th percentile limits. E.coli levels returned to normal. No action required.</t>
    </r>
    <r>
      <rPr>
        <sz val="9.9499999999999993"/>
        <color rgb="FF000000"/>
        <rFont val="Calibri"/>
      </rPr>
      <t xml:space="preserve">
 </t>
    </r>
  </si>
  <si>
    <t>REG.001200.01</t>
  </si>
  <si>
    <t>ACT.174998</t>
  </si>
  <si>
    <t>DIL - Annual site visit - Lifestyle Holiday Parks Limited (Puketona)</t>
  </si>
  <si>
    <t> </t>
  </si>
  <si>
    <t>ACT.165002</t>
  </si>
  <si>
    <t>WAT - Annual supply data WUR - Te Kāhui Kaitiaki Rangatiratanga o Te Aupōuri Limited (Te Kao)</t>
  </si>
  <si>
    <t>REG.001881.01</t>
  </si>
  <si>
    <t>ACT.179893</t>
  </si>
  <si>
    <t>REG.001888.01</t>
  </si>
  <si>
    <t>FDE 7086 Discharge farm dairy effluent at Riponu</t>
  </si>
  <si>
    <t>ACT.172267</t>
  </si>
  <si>
    <t>FDE 7086 - Annual site visit - King D B (Riponui)</t>
  </si>
  <si>
    <r>
      <t xml:space="preserve"> </t>
    </r>
    <r>
      <rPr>
        <sz val="10"/>
        <color rgb="FF000000"/>
        <rFont val="Arial"/>
      </rPr>
      <t xml:space="preserve">
Untreated effluent discharged to water. Enforcement action taken .Followed up with Authorisation holder.</t>
    </r>
    <r>
      <rPr>
        <sz val="9.9499999999999993"/>
        <color rgb="FF000000"/>
        <rFont val="Calibri"/>
      </rPr>
      <t xml:space="preserve">
 </t>
    </r>
  </si>
  <si>
    <t>REG.002005.01</t>
  </si>
  <si>
    <t>ACT.169334</t>
  </si>
  <si>
    <t>WAT - EDP Annual administration - Blue Chip Quarries Ltd (Waipu)</t>
  </si>
  <si>
    <t>ACT.171371</t>
  </si>
  <si>
    <r>
      <t xml:space="preserve"> </t>
    </r>
    <r>
      <rPr>
        <sz val="10"/>
        <color rgb="FF000000"/>
        <rFont val="Arial"/>
      </rPr>
      <t xml:space="preserve">
Not all of the required data has been submitted.
Consent holder is aware/has been reminded of the terms of the consent.</t>
    </r>
    <r>
      <rPr>
        <sz val="9.9499999999999993"/>
        <color rgb="FF000000"/>
        <rFont val="Calibri"/>
      </rPr>
      <t xml:space="preserve">
 </t>
    </r>
  </si>
  <si>
    <t>REG.002163.01</t>
  </si>
  <si>
    <t>G &amp; R Family Trust</t>
  </si>
  <si>
    <t>ACT.171178</t>
  </si>
  <si>
    <t>WAT - WUR Annual supply data - G &amp; R Family Trust (Glenbervie)</t>
  </si>
  <si>
    <r>
      <t xml:space="preserve"> </t>
    </r>
    <r>
      <rPr>
        <sz val="10"/>
        <color rgb="FF000000"/>
        <rFont val="Arial"/>
      </rPr>
      <t xml:space="preserve">
Data submitted after date specified in the consent.
Consent holder is aware/has been reminded of the terms of the consent.</t>
    </r>
    <r>
      <rPr>
        <sz val="9.9499999999999993"/>
        <color rgb="FF000000"/>
        <rFont val="Calibri"/>
      </rPr>
      <t xml:space="preserve">
 </t>
    </r>
  </si>
  <si>
    <t>ACT.172673</t>
  </si>
  <si>
    <r>
      <t xml:space="preserve"> </t>
    </r>
    <r>
      <rPr>
        <sz val="10"/>
        <color rgb="FF000000"/>
        <rFont val="Arial"/>
      </rPr>
      <t xml:space="preserve">
Untreated farm wastewater discharged to water.  Enforcement action undertaken. Followed up with authorisation holder.</t>
    </r>
    <r>
      <rPr>
        <sz val="9.9499999999999993"/>
        <color rgb="FF000000"/>
        <rFont val="Calibri"/>
      </rPr>
      <t xml:space="preserve">
 </t>
    </r>
  </si>
  <si>
    <t>ACT.172692</t>
  </si>
  <si>
    <t>DIL - Annual site visit - Kainga Ora (Pipiwai)</t>
  </si>
  <si>
    <t>REG.002546.01</t>
  </si>
  <si>
    <t>ACT.175150</t>
  </si>
  <si>
    <t>DIL - Annual site visit - Department of Conservation (Kerikeri)</t>
  </si>
  <si>
    <t>ACT.181690</t>
  </si>
  <si>
    <r>
      <t xml:space="preserve"> </t>
    </r>
    <r>
      <rPr>
        <sz val="10"/>
        <color rgb="FF000000"/>
        <rFont val="Arial"/>
      </rPr>
      <t xml:space="preserve">
TSS exceeds 90th percentile consent limit. Total Ammoniacal Nitrogen exceeds median consent limit. Remedial action plan being considered by consent holder. </t>
    </r>
    <r>
      <rPr>
        <sz val="9.9499999999999993"/>
        <color rgb="FF000000"/>
        <rFont val="Calibri"/>
      </rPr>
      <t xml:space="preserve">
 </t>
    </r>
  </si>
  <si>
    <t>ACT.182342</t>
  </si>
  <si>
    <t>ACT.181678</t>
  </si>
  <si>
    <r>
      <t xml:space="preserve"> </t>
    </r>
    <r>
      <rPr>
        <sz val="10"/>
        <color rgb="FF000000"/>
        <rFont val="Arial"/>
      </rPr>
      <t xml:space="preserve">
Total ammoniacal nitrogen and TSS level exceed consent limits. Abatement notice in effect. Baffle curtains recently installed. Further remediation measures, including plant upgrades are planned. Assement of effects on baffle curtains currently being undertaken.</t>
    </r>
    <r>
      <rPr>
        <sz val="9.9499999999999993"/>
        <color rgb="FF000000"/>
        <rFont val="Calibri"/>
      </rPr>
      <t xml:space="preserve">
 </t>
    </r>
  </si>
  <si>
    <t>ACT.182339</t>
  </si>
  <si>
    <r>
      <t xml:space="preserve"> </t>
    </r>
    <r>
      <rPr>
        <sz val="10"/>
        <color rgb="FF000000"/>
        <rFont val="Arial"/>
      </rPr>
      <t xml:space="preserve">
BOD and TSS level exceed consent limits. Abatement notice in effect. Extra testing is currently being undertaken to provide data for upgrade project. </t>
    </r>
    <r>
      <rPr>
        <sz val="9.9499999999999993"/>
        <color rgb="FF000000"/>
        <rFont val="Calibri"/>
      </rPr>
      <t xml:space="preserve">
 </t>
    </r>
  </si>
  <si>
    <t>ACT.181935</t>
  </si>
  <si>
    <t>ACT.178314</t>
  </si>
  <si>
    <r>
      <t xml:space="preserve"> </t>
    </r>
    <r>
      <rPr>
        <sz val="10"/>
        <color rgb="FF000000"/>
        <rFont val="Arial"/>
      </rPr>
      <t xml:space="preserve">
Upstream sample location is difficult to access due to dense vegetation overgrown. Following up with consent holder. </t>
    </r>
    <r>
      <rPr>
        <sz val="9.9499999999999993"/>
        <color rgb="FF000000"/>
        <rFont val="Calibri"/>
      </rPr>
      <t xml:space="preserve">
 </t>
    </r>
  </si>
  <si>
    <t>ACT.173639</t>
  </si>
  <si>
    <t>WWTP - Supply data - Kaipara District Council (Dargaville)</t>
  </si>
  <si>
    <r>
      <t xml:space="preserve"> </t>
    </r>
    <r>
      <rPr>
        <sz val="10"/>
        <color rgb="FF000000"/>
        <rFont val="Arial"/>
      </rPr>
      <t xml:space="preserve">
Required report received late. Enforcement action taken. </t>
    </r>
    <r>
      <rPr>
        <sz val="9.9499999999999993"/>
        <color rgb="FF000000"/>
        <rFont val="Calibri"/>
      </rPr>
      <t xml:space="preserve">
 </t>
    </r>
  </si>
  <si>
    <t>ACT.182071</t>
  </si>
  <si>
    <t>ACT.172733</t>
  </si>
  <si>
    <t>WAT - SWL Annual supply data - Te Maiki Villas Body Corporate (Russell)</t>
  </si>
  <si>
    <t>ACT.181689</t>
  </si>
  <si>
    <t>ACT.182341</t>
  </si>
  <si>
    <t>ACT.181688</t>
  </si>
  <si>
    <r>
      <t xml:space="preserve"> </t>
    </r>
    <r>
      <rPr>
        <sz val="10"/>
        <color rgb="FF000000"/>
        <rFont val="Arial"/>
      </rPr>
      <t xml:space="preserve">
Discharge volume exceeds limit. Faecal coliforms and total ammoniacal nitrogen exceed consent limits. Faecal coliforms and ammonia most recent samples are within limits. Further remedial work being undertaken. Discharge pipe has been redirected to ensure a lower flow. </t>
    </r>
    <r>
      <rPr>
        <sz val="9.9499999999999993"/>
        <color rgb="FF000000"/>
        <rFont val="Calibri"/>
      </rPr>
      <t xml:space="preserve">
 </t>
    </r>
  </si>
  <si>
    <t>ACT.182340</t>
  </si>
  <si>
    <r>
      <t xml:space="preserve"> </t>
    </r>
    <r>
      <rPr>
        <sz val="10"/>
        <color rgb="FF000000"/>
        <rFont val="Arial"/>
      </rPr>
      <t xml:space="preserve">
Faecal coliforms and total ammoniacal nitrogen exceed consent limits. Further remedial work to be undertaken.</t>
    </r>
    <r>
      <rPr>
        <sz val="9.9499999999999993"/>
        <color rgb="FF000000"/>
        <rFont val="Calibri"/>
      </rPr>
      <t xml:space="preserve">
 </t>
    </r>
  </si>
  <si>
    <t>REG.004018.01</t>
  </si>
  <si>
    <t>JR and CF Limited</t>
  </si>
  <si>
    <t>ACT.175204</t>
  </si>
  <si>
    <t>DIL - Annual site visit - JR and CF Limited (Houhora)</t>
  </si>
  <si>
    <t>ACT.172736</t>
  </si>
  <si>
    <t>WAT - Annual Administration SWL - Eastern Services Limited (Russell)</t>
  </si>
  <si>
    <t>ACT.182106</t>
  </si>
  <si>
    <t>ACT.171667</t>
  </si>
  <si>
    <t>ACT.181461</t>
  </si>
  <si>
    <t>ACT.181768</t>
  </si>
  <si>
    <t>ACT.182346</t>
  </si>
  <si>
    <t>ACT.181769</t>
  </si>
  <si>
    <t>ACT.182347</t>
  </si>
  <si>
    <t>ACT.181770</t>
  </si>
  <si>
    <t>ACT.182348</t>
  </si>
  <si>
    <t>ACT.181771</t>
  </si>
  <si>
    <t>ACT.182349</t>
  </si>
  <si>
    <t>ACT.179653</t>
  </si>
  <si>
    <t>REG.004607.01</t>
  </si>
  <si>
    <t>ACT.181648</t>
  </si>
  <si>
    <t>WAT - WUR Annual supply data - Maungatapere Water Company Ltd (Poroti)</t>
  </si>
  <si>
    <r>
      <t xml:space="preserve"> </t>
    </r>
    <r>
      <rPr>
        <sz val="10"/>
        <color rgb="FF000000"/>
        <rFont val="Arial"/>
      </rPr>
      <t xml:space="preserve">
Data not submitted for the period.
 </t>
    </r>
    <r>
      <rPr>
        <sz val="9.9499999999999993"/>
        <color rgb="FF000000"/>
        <rFont val="Calibri"/>
      </rPr>
      <t xml:space="preserve">
 </t>
    </r>
    <r>
      <rPr>
        <sz val="10"/>
        <color rgb="FF000000"/>
        <rFont val="Arial"/>
      </rPr>
      <t xml:space="preserve">
Data has been requested.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r>
      <t xml:space="preserve"> </t>
    </r>
    <r>
      <rPr>
        <sz val="10"/>
        <color rgb="FF000000"/>
        <rFont val="Arial"/>
      </rPr>
      <t xml:space="preserve">
Non-compliance with visual assessment of consent conditions. Significant volume of surface runoff due to system malfunction. Enforcement decision meeting scheduled.</t>
    </r>
    <r>
      <rPr>
        <sz val="9.9499999999999993"/>
        <color rgb="FF000000"/>
        <rFont val="Calibri"/>
      </rPr>
      <t xml:space="preserve">
 </t>
    </r>
  </si>
  <si>
    <t>ACT.174115</t>
  </si>
  <si>
    <t>WAT - WUR Annual supply data - Karikari 2C Society Incorporated (Lake Ohia)</t>
  </si>
  <si>
    <r>
      <t xml:space="preserve"> </t>
    </r>
    <r>
      <rPr>
        <sz val="10"/>
        <color rgb="FF000000"/>
        <rFont val="Arial"/>
      </rPr>
      <t xml:space="preserve">
Data submitted after date specified in the consent.
Consent holder is aware/has been reminded of the terms of the consent.
 </t>
    </r>
    <r>
      <rPr>
        <sz val="9.9499999999999993"/>
        <color rgb="FF000000"/>
        <rFont val="Calibri"/>
      </rPr>
      <t xml:space="preserve">
 </t>
    </r>
  </si>
  <si>
    <t>REG.005059.02</t>
  </si>
  <si>
    <t>ACT.172616</t>
  </si>
  <si>
    <t>WAT - WUR Annual supply data - Golden Bay Cement (Otaika)</t>
  </si>
  <si>
    <t>ACT.175550</t>
  </si>
  <si>
    <t>AIR - Annual site visit - Golden Bay Cement (Portland)</t>
  </si>
  <si>
    <t>ACT.176826</t>
  </si>
  <si>
    <t>REG.005454.15</t>
  </si>
  <si>
    <t>ACT.172054</t>
  </si>
  <si>
    <t>EXT - Supply Data - Capital Dredge in Paihia</t>
  </si>
  <si>
    <t>ACT.172183</t>
  </si>
  <si>
    <t>STR - Annual supply data slipway records - Russell Boating Club Inc (Matauwhi Bay)</t>
  </si>
  <si>
    <t>ACT.172185</t>
  </si>
  <si>
    <t>EXT - Supply Data - Annual Summary Dredge Report</t>
  </si>
  <si>
    <t>ACT.171647</t>
  </si>
  <si>
    <t>STR - 2 yearly administration maintenance dredging - Fountain K L (Riverside Drive)</t>
  </si>
  <si>
    <t>ACT.182108</t>
  </si>
  <si>
    <t>REG.007219.05</t>
  </si>
  <si>
    <t>ACT.174590</t>
  </si>
  <si>
    <t>WAT - WUR Annual supply data - Douglas M B &amp; M J (Titoki)</t>
  </si>
  <si>
    <t>ACT.174725</t>
  </si>
  <si>
    <t>REG.007261.01</t>
  </si>
  <si>
    <t>ACT.169331</t>
  </si>
  <si>
    <t>WAT - Annual administration - Sherwood Park Golf Club Inc (Maunu)</t>
  </si>
  <si>
    <t>REG.007286.04</t>
  </si>
  <si>
    <t>Brooklands Irrigation Scheme</t>
  </si>
  <si>
    <t>ACT.171497</t>
  </si>
  <si>
    <t>WAT - WUR Annual supply data - Brooklands Irrigation Scheme (Kaiwaka)</t>
  </si>
  <si>
    <t>REG.007335.01</t>
  </si>
  <si>
    <t>Del Farms Limited</t>
  </si>
  <si>
    <t>ACT.174132</t>
  </si>
  <si>
    <t>WAT - WUR Annual supply data - Del Farms Ltd (Poroti)</t>
  </si>
  <si>
    <t>Joseph N W</t>
  </si>
  <si>
    <t>ACT.172060</t>
  </si>
  <si>
    <t>WAT - WUR Annual supply data - Joseph N W (Pataua South)</t>
  </si>
  <si>
    <t>ACT.179293</t>
  </si>
  <si>
    <t>ACT.180126</t>
  </si>
  <si>
    <t>REG.007430.01</t>
  </si>
  <si>
    <t>Tohu W, Tohu J, Fagavao H, Pihema R &amp; Glassey Whanau Trust</t>
  </si>
  <si>
    <t>ACT.172698</t>
  </si>
  <si>
    <t>DIL - Annual site visit - Tohu &amp; Others (Pipiwai)</t>
  </si>
  <si>
    <r>
      <t xml:space="preserve"> </t>
    </r>
    <r>
      <rPr>
        <sz val="10"/>
        <color rgb="FF000000"/>
        <rFont val="Arial"/>
      </rPr>
      <t xml:space="preserve">
Hard to get into the paddock the system is in.</t>
    </r>
    <r>
      <rPr>
        <sz val="9.9499999999999993"/>
        <color rgb="FF000000"/>
        <rFont val="Calibri"/>
      </rPr>
      <t xml:space="preserve">
 </t>
    </r>
    <r>
      <rPr>
        <sz val="10"/>
        <color rgb="FF000000"/>
        <rFont val="Arial"/>
      </rPr>
      <t xml:space="preserve">
Tank leaking water down the side.</t>
    </r>
    <r>
      <rPr>
        <sz val="9.9499999999999993"/>
        <color rgb="FF000000"/>
        <rFont val="Calibri"/>
      </rPr>
      <t xml:space="preserve">
 </t>
    </r>
    <r>
      <rPr>
        <sz val="10"/>
        <color rgb="FF000000"/>
        <rFont val="Arial"/>
      </rPr>
      <t xml:space="preserve">
CH has been told about the access and tank.</t>
    </r>
    <r>
      <rPr>
        <sz val="9.9499999999999993"/>
        <color rgb="FF000000"/>
        <rFont val="Calibri"/>
      </rPr>
      <t xml:space="preserve">
 </t>
    </r>
  </si>
  <si>
    <t>ACT.181817</t>
  </si>
  <si>
    <t>ACT.177345</t>
  </si>
  <si>
    <t>REG.007615.03</t>
  </si>
  <si>
    <t>FDE 8244 Discharge farm dairy effluent at Dargaville</t>
  </si>
  <si>
    <t>ACT.175328</t>
  </si>
  <si>
    <t>FDE 8244 - Annual site visit - Awahuri Contracting Limited (Waihue)</t>
  </si>
  <si>
    <r>
      <t xml:space="preserve"> </t>
    </r>
    <r>
      <rPr>
        <sz val="10"/>
        <color rgb="FF000000"/>
        <rFont val="Arial"/>
      </rPr>
      <t xml:space="preserve">
Maintenance was inadequate. Follow up with CH.</t>
    </r>
    <r>
      <rPr>
        <sz val="9.9499999999999993"/>
        <color rgb="FF000000"/>
        <rFont val="Calibri"/>
      </rPr>
      <t xml:space="preserve">
 </t>
    </r>
  </si>
  <si>
    <t>REG.007642.01</t>
  </si>
  <si>
    <t>Burke Farms Limited</t>
  </si>
  <si>
    <t>ACT.174634</t>
  </si>
  <si>
    <t>WAT - WUR Annual supply data - Burke Farms Ltd (Aranga)</t>
  </si>
  <si>
    <t>ACT.174553</t>
  </si>
  <si>
    <t>WAT - Annual notice of irrigation - Harvey AS &amp; LAM (Redhill)</t>
  </si>
  <si>
    <t>REG.007757.01</t>
  </si>
  <si>
    <t>Nilsson Family Trust</t>
  </si>
  <si>
    <t>ACT.174332</t>
  </si>
  <si>
    <t>WAT - WUR Annual supply data - Nilsson Family Trust (Dargaville)</t>
  </si>
  <si>
    <r>
      <t xml:space="preserve"> </t>
    </r>
    <r>
      <rPr>
        <sz val="10"/>
        <color rgb="FF000000"/>
        <rFont val="Arial"/>
      </rPr>
      <t xml:space="preserve">
Exceedance queried.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t>ACT.182569</t>
  </si>
  <si>
    <t>REG.007772.01</t>
  </si>
  <si>
    <t>Pulman Farms Limited</t>
  </si>
  <si>
    <t>ACT.174134</t>
  </si>
  <si>
    <t>WAT - WUR Annual supply data - Pulman Farms Ltd (Dargaville)</t>
  </si>
  <si>
    <t>ACT.171150</t>
  </si>
  <si>
    <t>WAT -WUR Annual supply data - KDC public water supply (Rotu)</t>
  </si>
  <si>
    <t>ACT.182135</t>
  </si>
  <si>
    <r>
      <t xml:space="preserve"> </t>
    </r>
    <r>
      <rPr>
        <sz val="10"/>
        <color rgb="FF000000"/>
        <rFont val="Arial"/>
      </rPr>
      <t xml:space="preserve">
TSS (average) exceeded consent limits of 30mg/L for several days during the month. </t>
    </r>
    <r>
      <rPr>
        <sz val="9.9499999999999993"/>
        <color rgb="FF000000"/>
        <rFont val="Calibri"/>
      </rPr>
      <t xml:space="preserve">
 </t>
    </r>
  </si>
  <si>
    <t>ACT.181677</t>
  </si>
  <si>
    <r>
      <t xml:space="preserve"> </t>
    </r>
    <r>
      <rPr>
        <sz val="10"/>
        <color rgb="FF000000"/>
        <rFont val="Arial"/>
      </rPr>
      <t xml:space="preserve">
Missing leachate discharge data. Volume of leachate discharged to plant exceeds limit. The consent holder currently investigating leachate rates and mitigation strategies. Awaiting further updates.</t>
    </r>
    <r>
      <rPr>
        <sz val="9.9499999999999993"/>
        <color rgb="FF000000"/>
        <rFont val="Calibri"/>
      </rPr>
      <t xml:space="preserve">
 </t>
    </r>
  </si>
  <si>
    <t>ACT.182338</t>
  </si>
  <si>
    <t>REG.008367.01</t>
  </si>
  <si>
    <t>Kaipara District Council - Kaihu River water take</t>
  </si>
  <si>
    <t>ACT.166441</t>
  </si>
  <si>
    <t>WAT - Annual supply data WUR - KDC (Kaihu)</t>
  </si>
  <si>
    <t>REG.008579.05</t>
  </si>
  <si>
    <t>ACT.178742</t>
  </si>
  <si>
    <t>EXT - Annual administration - Golden Bay Cement (Whangarei Harbour)</t>
  </si>
  <si>
    <t>ACT.172812</t>
  </si>
  <si>
    <r>
      <t xml:space="preserve"> </t>
    </r>
    <r>
      <rPr>
        <sz val="10"/>
        <color rgb="FF000000"/>
        <rFont val="Arial"/>
      </rPr>
      <t xml:space="preserve">
Discharge from irrigator to water. Enforcement action taken. Abatement Notice x 1. Followed up with Authorisation holder.</t>
    </r>
    <r>
      <rPr>
        <sz val="9.9499999999999993"/>
        <color rgb="FF000000"/>
        <rFont val="Calibri"/>
      </rPr>
      <t xml:space="preserve">
 </t>
    </r>
  </si>
  <si>
    <t>REG.008808.01</t>
  </si>
  <si>
    <t>FDE 2525 Discharge farm dairy effluent at Mangapai</t>
  </si>
  <si>
    <t>ACT.173876</t>
  </si>
  <si>
    <t>FDE 2525 - Annual site visit - Jones D A &amp; E D (Mangapai)</t>
  </si>
  <si>
    <r>
      <t xml:space="preserve"> </t>
    </r>
    <r>
      <rPr>
        <sz val="10"/>
        <color rgb="FF000000"/>
        <rFont val="Arial"/>
      </rPr>
      <t xml:space="preserve">
Inadequate management. No T-piece visible. Followed up with Authorisation holder.</t>
    </r>
    <r>
      <rPr>
        <sz val="9.9499999999999993"/>
        <color rgb="FF000000"/>
        <rFont val="Calibri"/>
      </rPr>
      <t xml:space="preserve">
 </t>
    </r>
  </si>
  <si>
    <t>REG.008829.02</t>
  </si>
  <si>
    <t>Whangarei District Council - Tutukaka public toilet</t>
  </si>
  <si>
    <t>ACT.172110</t>
  </si>
  <si>
    <t>WAT - WUR Annual supply data - WDC public toilet (Tutukaka)</t>
  </si>
  <si>
    <t>REG.008832.02</t>
  </si>
  <si>
    <t>Whangarei District Council - Pataua South public toilets</t>
  </si>
  <si>
    <t>ACT.172117</t>
  </si>
  <si>
    <t>WAT - WUR Annual supply data - WDC public toilets (Pataua South)</t>
  </si>
  <si>
    <r>
      <t xml:space="preserve"> </t>
    </r>
    <r>
      <rPr>
        <sz val="10"/>
        <color rgb="FF000000"/>
        <rFont val="Arial"/>
      </rPr>
      <t xml:space="preserve">
Not all of the required data has been submitted.
Data submitted after date specified in the consent.
Consent holder is aware/has been reminded of the terms of the consent.
 </t>
    </r>
    <r>
      <rPr>
        <sz val="9.9499999999999993"/>
        <color rgb="FF000000"/>
        <rFont val="Calibri"/>
      </rPr>
      <t xml:space="preserve">
 </t>
    </r>
  </si>
  <si>
    <t>ACT.181939</t>
  </si>
  <si>
    <t>ACT.179115</t>
  </si>
  <si>
    <t>DIL - Annual supply data - Whangarei District Council (Waipu caves)</t>
  </si>
  <si>
    <t>REG.009138.01</t>
  </si>
  <si>
    <t>FDE 7084 Discharge farm dairy effluent at Hukerenui</t>
  </si>
  <si>
    <t>ACT.172174</t>
  </si>
  <si>
    <t>FDE 7084 - Annual site visit - Mills G P &amp; S C (Hukerenui)</t>
  </si>
  <si>
    <r>
      <t xml:space="preserve"> </t>
    </r>
    <r>
      <rPr>
        <sz val="10"/>
        <color rgb="FF000000"/>
        <rFont val="Arial"/>
      </rPr>
      <t xml:space="preserve">
Excessive ponding; overland flow; discharge from irrigator into setback distances.  Enforcement action taken. Followed up with Authorisation holder.</t>
    </r>
    <r>
      <rPr>
        <sz val="9.9499999999999993"/>
        <color rgb="FF000000"/>
        <rFont val="Calibri"/>
      </rPr>
      <t xml:space="preserve">
 </t>
    </r>
  </si>
  <si>
    <t>ACT.172114</t>
  </si>
  <si>
    <t>WAT - WUR Annual supply data - Whangarei District Council (Whangaumu Bay)</t>
  </si>
  <si>
    <t>REG.009487.01</t>
  </si>
  <si>
    <t>FDE 7003 Discharge farm dairy effluent at Otakairangi</t>
  </si>
  <si>
    <t>ACT.172480</t>
  </si>
  <si>
    <t>FDE 7003 - Annual site visit - Ringrose L J (Otakairangi)</t>
  </si>
  <si>
    <r>
      <t xml:space="preserve"> </t>
    </r>
    <r>
      <rPr>
        <sz val="10"/>
        <color rgb="FF000000"/>
        <rFont val="Arial"/>
      </rPr>
      <t xml:space="preserve">
Maintenance was inadequate. Follow up with Consent Holder.</t>
    </r>
    <r>
      <rPr>
        <sz val="9.9499999999999993"/>
        <color rgb="FF000000"/>
        <rFont val="Calibri"/>
      </rPr>
      <t xml:space="preserve">
 </t>
    </r>
  </si>
  <si>
    <t>ACT.172127</t>
  </si>
  <si>
    <t>ACT.174338</t>
  </si>
  <si>
    <t>WAT - WUR Annual supply data - Matauwhi Wharf Ltd (Matauwhi Bay)</t>
  </si>
  <si>
    <t>ACT.181583</t>
  </si>
  <si>
    <t>ACT.176311</t>
  </si>
  <si>
    <t>ACT.174093</t>
  </si>
  <si>
    <t>AIR - 6 monthly supply data (PM10 monitoring) - Northpine Ltd (Waipu)</t>
  </si>
  <si>
    <t>ACT.174603</t>
  </si>
  <si>
    <t>AIR - Annual community liaison committee meeting - Northpine Ltd (Waipu)</t>
  </si>
  <si>
    <t>ACT.174836</t>
  </si>
  <si>
    <t>ACT.175400</t>
  </si>
  <si>
    <t>AIR - Annual supply data (stack testing) - Northpine Ltd (Waipu)</t>
  </si>
  <si>
    <t>ACT.178970</t>
  </si>
  <si>
    <t>ACT.180693</t>
  </si>
  <si>
    <r>
      <t xml:space="preserve"> </t>
    </r>
    <r>
      <rPr>
        <sz val="10"/>
        <color rgb="FF000000"/>
        <rFont val="Arial"/>
      </rPr>
      <t xml:space="preserve">
PM10 dust emissions  exceeded the consent limit of 50 micrograms per cubic metre of air. </t>
    </r>
    <r>
      <rPr>
        <sz val="9.9499999999999993"/>
        <color rgb="FF000000"/>
        <rFont val="Calibri"/>
      </rPr>
      <t xml:space="preserve">
 </t>
    </r>
  </si>
  <si>
    <t>ACT.172116</t>
  </si>
  <si>
    <t>WAT - WUR Annual supply data - WDC public toilets (Whananaki North)</t>
  </si>
  <si>
    <t>REG.011037.02</t>
  </si>
  <si>
    <t>Whangarei District Council - Pataua North toilets</t>
  </si>
  <si>
    <t>ACT.172112</t>
  </si>
  <si>
    <t>WAT - WUR Annual supply data - WDC public toilets (Pataua North)</t>
  </si>
  <si>
    <t>ACT.172111</t>
  </si>
  <si>
    <t>WAT - WUR Annual supply data - WDC public toilets (Sandy Bay)</t>
  </si>
  <si>
    <t>ACT.172113</t>
  </si>
  <si>
    <t>WAT - WUR Annual supply data - WDC public toilets (Taiharuru)</t>
  </si>
  <si>
    <t>REG.011115.01</t>
  </si>
  <si>
    <t>FDE 8426 Discharge farm dairy effluent at Tutamoe</t>
  </si>
  <si>
    <t>ACT.173847</t>
  </si>
  <si>
    <t>FDE 8426 - Annual site visit - G N &amp; A J Partnership (Tutamoe)</t>
  </si>
  <si>
    <r>
      <t xml:space="preserve"> </t>
    </r>
    <r>
      <rPr>
        <sz val="10"/>
        <color rgb="FF000000"/>
        <rFont val="Arial"/>
      </rPr>
      <t xml:space="preserve">
Water quality test results outside consent limits. Followed up with Authorisation holder.</t>
    </r>
    <r>
      <rPr>
        <sz val="9.9499999999999993"/>
        <color rgb="FF000000"/>
        <rFont val="Calibri"/>
      </rPr>
      <t xml:space="preserve">
 </t>
    </r>
  </si>
  <si>
    <t>REG.012489.01</t>
  </si>
  <si>
    <t>FDE 7067 Discharge farm dairy effluent at Hikurangi</t>
  </si>
  <si>
    <t>ACT.176128</t>
  </si>
  <si>
    <t>FDE 7067 - Annual site visit - Imeson G G &amp; J A Family Trust (Hikurangi)</t>
  </si>
  <si>
    <r>
      <t xml:space="preserve"> </t>
    </r>
    <r>
      <rPr>
        <sz val="10"/>
        <color rgb="FF000000"/>
        <rFont val="Arial"/>
      </rPr>
      <t xml:space="preserve">
Inadequate management. Followed up with Authorisation holder.</t>
    </r>
    <r>
      <rPr>
        <sz val="9.9499999999999993"/>
        <color rgb="FF000000"/>
        <rFont val="Calibri"/>
      </rPr>
      <t xml:space="preserve">
 </t>
    </r>
  </si>
  <si>
    <t>REG.015249.01</t>
  </si>
  <si>
    <t>Whangarei District Council - Woolleys Bay public toilets</t>
  </si>
  <si>
    <t>ACT.172115</t>
  </si>
  <si>
    <t>WAT - WUR Annual supply data - WDC public toilets (Woolleys Bay)</t>
  </si>
  <si>
    <t>REG.018122.01</t>
  </si>
  <si>
    <t>Stevens P M</t>
  </si>
  <si>
    <t>ACT.174409</t>
  </si>
  <si>
    <t>EXT - Supply Data - Maintenance Dredge at Limestone Island</t>
  </si>
  <si>
    <t>ACT.174069</t>
  </si>
  <si>
    <r>
      <t xml:space="preserve"> </t>
    </r>
    <r>
      <rPr>
        <sz val="10"/>
        <color rgb="FF000000"/>
        <rFont val="Arial"/>
      </rPr>
      <t xml:space="preserve">
Exceedances queried.</t>
    </r>
    <r>
      <rPr>
        <sz val="9.9499999999999993"/>
        <color rgb="FF000000"/>
        <rFont val="Calibri"/>
      </rPr>
      <t xml:space="preserve">
 </t>
    </r>
    <r>
      <rPr>
        <sz val="10"/>
        <color rgb="FF000000"/>
        <rFont val="Arial"/>
      </rPr>
      <t xml:space="preserve">
Consent holder is aware/has been reminded of the terms of the consent.
 </t>
    </r>
    <r>
      <rPr>
        <sz val="9.9499999999999993"/>
        <color rgb="FF000000"/>
        <rFont val="Calibri"/>
      </rPr>
      <t xml:space="preserve">
 </t>
    </r>
  </si>
  <si>
    <t>ACT.174100</t>
  </si>
  <si>
    <t>ACT.175205</t>
  </si>
  <si>
    <t>DIL - Annual site visit - Department of Conservation (Cape Reinga)</t>
  </si>
  <si>
    <t>REG.020995.02</t>
  </si>
  <si>
    <t>Te Runanga O Te Rarawa</t>
  </si>
  <si>
    <t>ACT.171366</t>
  </si>
  <si>
    <t>WAT - WUR Annual supply data Te Runanga O Te Rarawa - (Kaitaia)</t>
  </si>
  <si>
    <t>ACT.182107</t>
  </si>
  <si>
    <r>
      <t xml:space="preserve"> </t>
    </r>
    <r>
      <rPr>
        <sz val="10"/>
        <color rgb="FF000000"/>
        <rFont val="Arial"/>
      </rPr>
      <t xml:space="preserve">
Sites 4 and 8 had DO less than 80%</t>
    </r>
    <r>
      <rPr>
        <sz val="9.9499999999999993"/>
        <color rgb="FF000000"/>
        <rFont val="Calibri"/>
      </rPr>
      <t xml:space="preserve">
 </t>
    </r>
    <r>
      <rPr>
        <sz val="10"/>
        <color rgb="FF000000"/>
        <rFont val="Arial"/>
      </rPr>
      <t xml:space="preserve">
CH has said this was likely due to overall low flow in the river and/or another cause further upstream of the site</t>
    </r>
    <r>
      <rPr>
        <sz val="9.9499999999999993"/>
        <color rgb="FF000000"/>
        <rFont val="Calibri"/>
      </rPr>
      <t xml:space="preserve">
 </t>
    </r>
  </si>
  <si>
    <t>ACT.181383</t>
  </si>
  <si>
    <t>ACT.181809</t>
  </si>
  <si>
    <t>ACT.172356</t>
  </si>
  <si>
    <t>MAR - Supply Data - Photographic survey - Maintenance check</t>
  </si>
  <si>
    <t>ACT.174593</t>
  </si>
  <si>
    <t>ACT.176118</t>
  </si>
  <si>
    <t>WAT - WMV 5 yearly supply data - BOC Limited</t>
  </si>
  <si>
    <t>REG.038004.02</t>
  </si>
  <si>
    <t>ACT.156949</t>
  </si>
  <si>
    <t>COT - 3 yearly supply data site management plan - Oceania Marine (NZ) Ltd (Whangarei)</t>
  </si>
  <si>
    <t>ACT.182308</t>
  </si>
  <si>
    <t>MRA - Supply Data - Hull Inspection | Other Party Action | Supply data</t>
  </si>
  <si>
    <t>REG.038542.01</t>
  </si>
  <si>
    <t>Far North District Council - Russell</t>
  </si>
  <si>
    <t>ACT.171756</t>
  </si>
  <si>
    <t>WAT - WUR Annual supply data - FNDC (Russell)</t>
  </si>
  <si>
    <r>
      <t xml:space="preserve"> </t>
    </r>
    <r>
      <rPr>
        <sz val="10"/>
        <color rgb="FF000000"/>
        <rFont val="Arial"/>
      </rPr>
      <t xml:space="preserve">
Not all of the required data has been submitted.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t>ACT.181523</t>
  </si>
  <si>
    <t>ACT.172653</t>
  </si>
  <si>
    <t>REG.039301.01</t>
  </si>
  <si>
    <t>J and D Adolph Limited - Water take</t>
  </si>
  <si>
    <t>ACT.174695</t>
  </si>
  <si>
    <t>WAT - WUR Annual supply data - J &amp; D Adolph Ltd (Dargaville)</t>
  </si>
  <si>
    <t>ACT.176983</t>
  </si>
  <si>
    <r>
      <t xml:space="preserve"> </t>
    </r>
    <r>
      <rPr>
        <sz val="10"/>
        <color rgb="FF000000"/>
        <rFont val="Arial"/>
      </rPr>
      <t xml:space="preserve">
Records supplied late. Some 24 hour periods of discharge exceed 900 litres. </t>
    </r>
    <r>
      <rPr>
        <sz val="9.9499999999999993"/>
        <color rgb="FF000000"/>
        <rFont val="Calibri"/>
      </rPr>
      <t xml:space="preserve">
 </t>
    </r>
    <r>
      <rPr>
        <sz val="10"/>
        <color rgb="FF000000"/>
        <rFont val="Arial"/>
      </rPr>
      <t xml:space="preserve">
Records now received. Following up with consent holder. </t>
    </r>
    <r>
      <rPr>
        <sz val="9.9499999999999993"/>
        <color rgb="FF000000"/>
        <rFont val="Calibri"/>
      </rPr>
      <t xml:space="preserve">
 </t>
    </r>
  </si>
  <si>
    <t>ACT.182266</t>
  </si>
  <si>
    <t>ACT.173610</t>
  </si>
  <si>
    <r>
      <t xml:space="preserve"> </t>
    </r>
    <r>
      <rPr>
        <sz val="10"/>
        <color rgb="FF000000"/>
        <rFont val="Arial"/>
      </rPr>
      <t xml:space="preserve">
Reports sent to council 24 December 2025.</t>
    </r>
    <r>
      <rPr>
        <sz val="9.9499999999999993"/>
        <color rgb="FF000000"/>
        <rFont val="Calibri"/>
      </rPr>
      <t xml:space="preserve">
 </t>
    </r>
    <r>
      <rPr>
        <sz val="10"/>
        <color rgb="FF000000"/>
        <rFont val="Arial"/>
      </rPr>
      <t xml:space="preserve">
 </t>
    </r>
    <r>
      <rPr>
        <sz val="9.9499999999999993"/>
        <color rgb="FF000000"/>
        <rFont val="Calibri"/>
      </rPr>
      <t xml:space="preserve">
 </t>
    </r>
  </si>
  <si>
    <t>REG.039867.01</t>
  </si>
  <si>
    <t>FDE 8094 Discharge farm dairy effluent at Dargaville</t>
  </si>
  <si>
    <t>ACT.176385</t>
  </si>
  <si>
    <t>FDE 8094 - Annual site visit - Goodland Farms Ltd (Dargaville)</t>
  </si>
  <si>
    <r>
      <t xml:space="preserve"> </t>
    </r>
    <r>
      <rPr>
        <sz val="10"/>
        <color rgb="FF000000"/>
        <rFont val="Arial"/>
      </rPr>
      <t xml:space="preserve">
Maintenance was inadequate. Following up with CH.</t>
    </r>
    <r>
      <rPr>
        <sz val="9.9499999999999993"/>
        <color rgb="FF000000"/>
        <rFont val="Calibri"/>
      </rPr>
      <t xml:space="preserve">
 </t>
    </r>
  </si>
  <si>
    <t>ACT.179133</t>
  </si>
  <si>
    <t>ACT.168432</t>
  </si>
  <si>
    <t>WAT - Annual administration - Te Aupouri Commercial Development Ltd (Ngataki)</t>
  </si>
  <si>
    <t>ACT.174928</t>
  </si>
  <si>
    <t>DIL - Annual site visit - Director General of Conservation (Kerikeri)</t>
  </si>
  <si>
    <t>ACT.170895</t>
  </si>
  <si>
    <t>Topographical Survey</t>
  </si>
  <si>
    <t>REG.041136.01</t>
  </si>
  <si>
    <t>Simpson Gardens Limited</t>
  </si>
  <si>
    <t>ACT.173836</t>
  </si>
  <si>
    <t>WAT - WUR Annual supply data - Simpson Gardens Ltd (Ruawai)</t>
  </si>
  <si>
    <t>REG.041703.01</t>
  </si>
  <si>
    <t>Totara Estate Developments Limited Partnership</t>
  </si>
  <si>
    <t>ACT.174023</t>
  </si>
  <si>
    <t>WAT - WUR Annual supply data - Totara Estate Developments Ltd Partnership (Tikipunga)</t>
  </si>
  <si>
    <r>
      <t xml:space="preserve"> </t>
    </r>
    <r>
      <rPr>
        <sz val="10"/>
        <color rgb="FF000000"/>
        <rFont val="Arial"/>
      </rPr>
      <t xml:space="preserve">
Data not submitted for the period.
 </t>
    </r>
    <r>
      <rPr>
        <sz val="9.9499999999999993"/>
        <color rgb="FF000000"/>
        <rFont val="Calibri"/>
      </rPr>
      <t xml:space="preserve">
 </t>
    </r>
  </si>
  <si>
    <t>ACT.181925</t>
  </si>
  <si>
    <t>REG.041719.01</t>
  </si>
  <si>
    <t>ACT.171494</t>
  </si>
  <si>
    <t>WAT - Annual supply data WUR - Faraway Ltd (Pukepoto)</t>
  </si>
  <si>
    <t>ACT.171954</t>
  </si>
  <si>
    <r>
      <t xml:space="preserve"> </t>
    </r>
    <r>
      <rPr>
        <sz val="10"/>
        <color rgb="FF000000"/>
        <rFont val="Arial"/>
      </rPr>
      <t xml:space="preserve">
Exceedances queried.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t>REG.042368.01</t>
  </si>
  <si>
    <t>Te Runanga O Whaingaroa</t>
  </si>
  <si>
    <t>ACT.182018</t>
  </si>
  <si>
    <t>ETW - Monthly site visit - Te Runanga O Whaingaroa (Haruru)</t>
  </si>
  <si>
    <r>
      <t xml:space="preserve"> </t>
    </r>
    <r>
      <rPr>
        <sz val="10"/>
        <color rgb="FF000000"/>
        <rFont val="Arial"/>
      </rPr>
      <t xml:space="preserve">
Bare areas of land have not been stabilised following the completion of earthworks. Maintenance is required on some sediment controls. Contractor directed to undertake remedial actions.</t>
    </r>
    <r>
      <rPr>
        <sz val="9.9499999999999993"/>
        <color rgb="FF000000"/>
        <rFont val="Calibri"/>
      </rPr>
      <t xml:space="preserve">
 </t>
    </r>
  </si>
  <si>
    <t>ACT.174919</t>
  </si>
  <si>
    <t>WAT - WUR Annual supply data - AINZ Fund 12 Limited (Mangawhai)</t>
  </si>
  <si>
    <r>
      <t xml:space="preserve"> </t>
    </r>
    <r>
      <rPr>
        <sz val="10"/>
        <color rgb="FF000000"/>
        <rFont val="Arial"/>
      </rPr>
      <t xml:space="preserve">
Not exercised during period.</t>
    </r>
    <r>
      <rPr>
        <sz val="9.9499999999999993"/>
        <color rgb="FF000000"/>
        <rFont val="Calibri"/>
      </rPr>
      <t xml:space="preserve">
 </t>
    </r>
    <r>
      <rPr>
        <sz val="10"/>
        <color rgb="FF000000"/>
        <rFont val="Arial"/>
      </rPr>
      <t xml:space="preserve">
Data submitted after date specified in the consent.
Consent holder is aware/has been reminded of the terms of the consent.
 </t>
    </r>
    <r>
      <rPr>
        <sz val="9.9499999999999993"/>
        <color rgb="FF000000"/>
        <rFont val="Calibri"/>
      </rPr>
      <t xml:space="preserve">
 </t>
    </r>
  </si>
  <si>
    <t>REG.042442.01</t>
  </si>
  <si>
    <t>Te Tai Tokerau Water Trust - Pouto Peninsula water storage scheme - Okapakapa Stream</t>
  </si>
  <si>
    <t>ACT.175158</t>
  </si>
  <si>
    <t>WAT - Annual office administration - Te Tai Tokerau Water Trust Pouto Peninsula (Okapakapaka Stream)</t>
  </si>
  <si>
    <t>ACT.179575</t>
  </si>
  <si>
    <t>WAT - Annual supply data WUR - Te Tai Tokerau Water Trust Pouto Peninsula (Okapakapaka Stream)</t>
  </si>
  <si>
    <t>REG.042442.02</t>
  </si>
  <si>
    <t>Te Tai Tokerau Water Trust - Pouto Peninsula water storage scheme - Aratapu Creek</t>
  </si>
  <si>
    <t>ACT.175157</t>
  </si>
  <si>
    <t>WAT - Annual Office Assessment - Te Tai Tokerau Water Trust (Pouto Peninsula)</t>
  </si>
  <si>
    <t>ACT.179569</t>
  </si>
  <si>
    <t>WAT - Annual supply data WUR - Te Tai Tokerau Water Trust</t>
  </si>
  <si>
    <t>ACT.182531</t>
  </si>
  <si>
    <t>REG.042814.01</t>
  </si>
  <si>
    <t>Morris Farms Limited</t>
  </si>
  <si>
    <t>ACT.173888</t>
  </si>
  <si>
    <t>WAT - WUR Annual Supply Data - Morris Farms Limited</t>
  </si>
  <si>
    <t>REG.042889.01</t>
  </si>
  <si>
    <t>ACT.174869</t>
  </si>
  <si>
    <t>WAT - WUR Annual supply data - LSR Dairy Farm Limited</t>
  </si>
  <si>
    <t>REG.043036.01</t>
  </si>
  <si>
    <t>Garry B L</t>
  </si>
  <si>
    <t>ACT.170206</t>
  </si>
  <si>
    <t>DIL - Annual administration - Garry B L (Ohaeawai)</t>
  </si>
  <si>
    <r>
      <t xml:space="preserve"> </t>
    </r>
    <r>
      <rPr>
        <sz val="10"/>
        <color rgb="FF000000"/>
        <rFont val="Arial"/>
      </rPr>
      <t xml:space="preserve">
Notification not provided prior to installation. Following up with consent holder. </t>
    </r>
    <r>
      <rPr>
        <sz val="9.9499999999999993"/>
        <color rgb="FF000000"/>
        <rFont val="Calibri"/>
      </rPr>
      <t xml:space="preserve">
 </t>
    </r>
  </si>
  <si>
    <t>ACT.182600</t>
  </si>
  <si>
    <t>DIL - Supply data - Garry B L (Ohaeawai)</t>
  </si>
  <si>
    <r>
      <t xml:space="preserve"> </t>
    </r>
    <r>
      <rPr>
        <sz val="10"/>
        <color rgb="FF000000"/>
        <rFont val="Arial"/>
      </rPr>
      <t xml:space="preserve">
Required documentation received late. Dsicussed with Consent Holder.</t>
    </r>
    <r>
      <rPr>
        <sz val="9.9499999999999993"/>
        <color rgb="FF000000"/>
        <rFont val="Calibri"/>
      </rPr>
      <t xml:space="preserve">
 </t>
    </r>
  </si>
  <si>
    <t>ACT.176132</t>
  </si>
  <si>
    <t>WAT - 3 monthly office administration - Anglesea Agriculture Limited (Pakotai)</t>
  </si>
  <si>
    <t>REG.043250.01</t>
  </si>
  <si>
    <t>Te Runanga Nui o Te Aupouri Trust</t>
  </si>
  <si>
    <t>ACT.175553</t>
  </si>
  <si>
    <t>DIL - Annual site visit - TE Runanga Nui o Te Aupouri Trust (Te Kao)</t>
  </si>
  <si>
    <t>REG.043355.01</t>
  </si>
  <si>
    <t>ACT.164479</t>
  </si>
  <si>
    <t>WAT - WUR Annual supply data - Poutu Topu A Trust (Poutu)</t>
  </si>
  <si>
    <t>ACT.171704</t>
  </si>
  <si>
    <t>ACT.175422</t>
  </si>
  <si>
    <t>WAT - IRR Annual notice of irrigation - Kiwigold Orchards Limited (Poroti)</t>
  </si>
  <si>
    <t>ACT.180081</t>
  </si>
  <si>
    <t>WAT - Annual site visit - Kiwigold Orchards Ltd (Poroti)</t>
  </si>
  <si>
    <t>REG.043826.01</t>
  </si>
  <si>
    <t>Casey Family Trust</t>
  </si>
  <si>
    <t>ACT.179722</t>
  </si>
  <si>
    <t>ETW - Notification of works - Casey family Trust (Waipu)</t>
  </si>
  <si>
    <r>
      <t xml:space="preserve"> </t>
    </r>
    <r>
      <rPr>
        <sz val="10"/>
        <color rgb="FF000000"/>
        <rFont val="Arial"/>
      </rPr>
      <t xml:space="preserve">
Work not yet started</t>
    </r>
    <r>
      <rPr>
        <sz val="9.9499999999999993"/>
        <color rgb="FF000000"/>
        <rFont val="Calibri"/>
      </rPr>
      <t xml:space="preserve">
 </t>
    </r>
  </si>
  <si>
    <t>ACT.181064</t>
  </si>
  <si>
    <t>WAT -WUR Annual supply data - New Zealand ECO Farms Ltd (Kerikeri)</t>
  </si>
  <si>
    <t>ACT.181582</t>
  </si>
  <si>
    <t>ACT.182144</t>
  </si>
  <si>
    <t>ACT.172216</t>
  </si>
  <si>
    <r>
      <t xml:space="preserve"> </t>
    </r>
    <r>
      <rPr>
        <sz val="10"/>
        <color rgb="FF000000"/>
        <rFont val="Arial"/>
      </rPr>
      <t xml:space="preserve">
Static water level data not submitted.</t>
    </r>
    <r>
      <rPr>
        <sz val="9.9499999999999993"/>
        <color rgb="FF000000"/>
        <rFont val="Calibri"/>
      </rPr>
      <t xml:space="preserve">
 </t>
    </r>
    <r>
      <rPr>
        <sz val="10"/>
        <color rgb="FF000000"/>
        <rFont val="Arial"/>
      </rPr>
      <t xml:space="preserve">
Water take data queried with consent holder.  </t>
    </r>
    <r>
      <rPr>
        <sz val="9.9499999999999993"/>
        <color rgb="FF000000"/>
        <rFont val="Calibri"/>
      </rPr>
      <t xml:space="preserve">
 </t>
    </r>
    <r>
      <rPr>
        <sz val="10"/>
        <color rgb="FF000000"/>
        <rFont val="Arial"/>
      </rPr>
      <t xml:space="preserve">
 </t>
    </r>
    <r>
      <rPr>
        <sz val="9.9499999999999993"/>
        <color rgb="FF000000"/>
        <rFont val="Calibri"/>
      </rPr>
      <t xml:space="preserve">
 </t>
    </r>
  </si>
  <si>
    <t>REG.044842.01</t>
  </si>
  <si>
    <t>Northland Regional Council - Awanui Flood Scheme</t>
  </si>
  <si>
    <t>ACT.173627</t>
  </si>
  <si>
    <t>ETW - Notification - NRC Awanui Flood Scheme (Kaitaia)</t>
  </si>
  <si>
    <t>ACT.182570</t>
  </si>
  <si>
    <t>ETW - Site Visit - Waiaua Bay Farms (Kaeo)</t>
  </si>
  <si>
    <r>
      <t xml:space="preserve"> </t>
    </r>
    <r>
      <rPr>
        <sz val="10"/>
        <color rgb="FF000000"/>
        <rFont val="Arial"/>
      </rPr>
      <t xml:space="preserve">
Sediment controls failed during storm event- CH to reinstate controls</t>
    </r>
    <r>
      <rPr>
        <sz val="9.9499999999999993"/>
        <color rgb="FF000000"/>
        <rFont val="Calibri"/>
      </rPr>
      <t xml:space="preserve">
 </t>
    </r>
  </si>
  <si>
    <t>ACT.182174</t>
  </si>
  <si>
    <t>ACT.182415</t>
  </si>
  <si>
    <t>ACT.171442</t>
  </si>
  <si>
    <t>REG.045554.01</t>
  </si>
  <si>
    <t>ACT.170294</t>
  </si>
  <si>
    <t>WAT - SWL Annual Supply Data - Muriwhenua Corporation (Te Paki)</t>
  </si>
  <si>
    <t>ACT.178896</t>
  </si>
  <si>
    <t>WAT - 6 Monthly Administration - Muriwhenua Incorporation (Te Paki)</t>
  </si>
  <si>
    <t>ACT.174939</t>
  </si>
  <si>
    <t>WAT - WUR Annual supply data - Te Puna Topu O Hokianga Trust | Other Party Action | Supp</t>
  </si>
  <si>
    <t>ACT.178845</t>
  </si>
  <si>
    <t>REG.045757.01</t>
  </si>
  <si>
    <t>Whangarei District Council - desludge Hikurangi WWTP</t>
  </si>
  <si>
    <t>ACT.181168</t>
  </si>
  <si>
    <t>WWTP - Supply data - Whangarei District Council (Hikurangi)</t>
  </si>
  <si>
    <t>REG.045821.01</t>
  </si>
  <si>
    <t>Finch Limited</t>
  </si>
  <si>
    <t>ACT.175942</t>
  </si>
  <si>
    <t>ETW - Bi-monthly Site visit - Finch Limited (Mangawhai)</t>
  </si>
  <si>
    <t>ACT.177071</t>
  </si>
  <si>
    <t>ETW - Notification - Te Hau Ora O Ngapuhi Limited (Kaikohe)</t>
  </si>
  <si>
    <t>ACT.182616</t>
  </si>
  <si>
    <t>ETW - Prestart meeting - Te hau ora o Ngapuhi limited (Kaikohe)</t>
  </si>
  <si>
    <t>REG.046104.01</t>
  </si>
  <si>
    <t>Allen A B &amp; Hunt E</t>
  </si>
  <si>
    <t>ACT.174076</t>
  </si>
  <si>
    <t>DIL - Notification - Allen A B &amp; Hunt E</t>
  </si>
  <si>
    <t>ACT.182526</t>
  </si>
  <si>
    <t>ETW - Site visit - Shepherd Property, Maunu</t>
  </si>
  <si>
    <t>ACT.182440</t>
  </si>
  <si>
    <t>ETW - Quarterly site visit - Maunugold Limited (Whangarei)</t>
  </si>
  <si>
    <t>REG.046303.08</t>
  </si>
  <si>
    <t>ACT.182465</t>
  </si>
  <si>
    <t>ETW - Supply data - Northland Regional Council (Punaruku)</t>
  </si>
  <si>
    <t>ACT.182571</t>
  </si>
  <si>
    <t>ETW - Site visit - Northland Regional Council (Kaeo)</t>
  </si>
  <si>
    <r>
      <t xml:space="preserve"> </t>
    </r>
    <r>
      <rPr>
        <sz val="10"/>
        <color rgb="FF000000"/>
        <rFont val="Arial"/>
      </rPr>
      <t xml:space="preserve">
CH needed to remove sediment controls to prevent nearby flooding in town due to significant weather event. Ch to reinstate controls</t>
    </r>
    <r>
      <rPr>
        <sz val="9.9499999999999993"/>
        <color rgb="FF000000"/>
        <rFont val="Calibri"/>
      </rPr>
      <t xml:space="preserve">
 </t>
    </r>
  </si>
  <si>
    <t>REG.046344.01</t>
  </si>
  <si>
    <t>ACT.175420</t>
  </si>
  <si>
    <t>BOR - One-off site visit - NRLLP (Puwera)</t>
  </si>
  <si>
    <t>ACT.178509</t>
  </si>
  <si>
    <t>ETW - Notification - Far North District Council - (Kaikohe)</t>
  </si>
  <si>
    <t>ACT.182555</t>
  </si>
  <si>
    <t>REG.046517.01</t>
  </si>
  <si>
    <t>ACT.177878</t>
  </si>
  <si>
    <t>REG.046590.01</t>
  </si>
  <si>
    <t>ACT.181273</t>
  </si>
  <si>
    <r>
      <t xml:space="preserve"> </t>
    </r>
    <r>
      <rPr>
        <sz val="10"/>
        <color rgb="FF000000"/>
        <rFont val="Arial"/>
      </rPr>
      <t xml:space="preserve">
Site maintenance required - Follow up with consent holder.</t>
    </r>
    <r>
      <rPr>
        <sz val="9.9499999999999993"/>
        <color rgb="FF000000"/>
        <rFont val="Calibri"/>
      </rPr>
      <t xml:space="preserve">
 </t>
    </r>
  </si>
  <si>
    <t>REG.046604.01</t>
  </si>
  <si>
    <t>Kurawai Limited</t>
  </si>
  <si>
    <t>ACT.182431</t>
  </si>
  <si>
    <t>BOR - Supply bore log - Kurawai Limited (Hakaru)</t>
  </si>
  <si>
    <t>ACT.182458</t>
  </si>
  <si>
    <t>BOR - Supply data - Kurawai Limited (Hakaru)</t>
  </si>
  <si>
    <t>REG.046610.01</t>
  </si>
  <si>
    <t>Whangarei District Council - Ruakaka WWTP desludge</t>
  </si>
  <si>
    <t>ACT.180375</t>
  </si>
  <si>
    <t>DIL - Notification - Whangarei District Council - Ruakaka</t>
  </si>
  <si>
    <t>REG.046699.01</t>
  </si>
  <si>
    <t>Takou Trust Ahu Whenua Trust</t>
  </si>
  <si>
    <t>ACT.182215</t>
  </si>
  <si>
    <t>ETW - Prestart meeting - Takou Trust Ahu Whenua Trust</t>
  </si>
  <si>
    <t>REG.046842.01</t>
  </si>
  <si>
    <t>ACT.182436</t>
  </si>
  <si>
    <t>ETW - Notification - Northpower Ltd (Waipu)</t>
  </si>
  <si>
    <r>
      <t xml:space="preserve"> </t>
    </r>
    <r>
      <rPr>
        <sz val="10"/>
        <color rgb="FF000000"/>
        <rFont val="Arial"/>
      </rPr>
      <t xml:space="preserve">
CH advised works may not start for years</t>
    </r>
    <r>
      <rPr>
        <sz val="9.9499999999999993"/>
        <color rgb="FF000000"/>
        <rFont val="Calibri"/>
      </rPr>
      <t xml:space="preserve">
 </t>
    </r>
  </si>
  <si>
    <t>ACT.182316</t>
  </si>
  <si>
    <t>ETW - Pre start meeting - Hayden Barrett Family Trust (Hikurangi)</t>
  </si>
  <si>
    <t>REG.046963.01</t>
  </si>
  <si>
    <t>Aratoro Farm Limited</t>
  </si>
  <si>
    <t>ACT.181395</t>
  </si>
  <si>
    <t>BOR - Notification - Aratoro Farm Ltd (Okaihau)</t>
  </si>
  <si>
    <r>
      <t xml:space="preserve"> </t>
    </r>
    <r>
      <rPr>
        <sz val="10"/>
        <color rgb="FF000000"/>
        <rFont val="Arial"/>
      </rPr>
      <t xml:space="preserve">
Notification was not provided prior to installation. Following up with consent holder.</t>
    </r>
    <r>
      <rPr>
        <sz val="9.9499999999999993"/>
        <color rgb="FF000000"/>
        <rFont val="Calibri"/>
      </rPr>
      <t xml:space="preserve">
 </t>
    </r>
  </si>
  <si>
    <t>ACT.182443</t>
  </si>
  <si>
    <t>BOR - Supply data - Aratoro Farm Ltd (Okaihau)</t>
  </si>
  <si>
    <t>REG.047001.01</t>
  </si>
  <si>
    <t>Six - O - Farms Limited</t>
  </si>
  <si>
    <t>ACT.182101</t>
  </si>
  <si>
    <t>BOR - Supply bore log - Six - O - Farms Limited (Ruawai)</t>
  </si>
  <si>
    <r>
      <t xml:space="preserve"> </t>
    </r>
    <r>
      <rPr>
        <sz val="10"/>
        <color rgb="FF000000"/>
        <rFont val="Arial"/>
      </rPr>
      <t xml:space="preserve">
Low risk non-compliance with consent condition. Required reporting data received outside timeframe. Followed up with consent holder. </t>
    </r>
    <r>
      <rPr>
        <sz val="9.9499999999999993"/>
        <color rgb="FF000000"/>
        <rFont val="Calibri"/>
      </rPr>
      <t xml:space="preserve">
 </t>
    </r>
  </si>
  <si>
    <t>REG.047024.01</t>
  </si>
  <si>
    <t>ACT.182532</t>
  </si>
  <si>
    <t>ETW - Notification - Whangarei District Council (Poroti)</t>
  </si>
  <si>
    <t>ACT.182626</t>
  </si>
  <si>
    <t>EWT - Pre-start meeting - Mills BD (Whangarei)</t>
  </si>
  <si>
    <t>REG.047182.01</t>
  </si>
  <si>
    <t>ACT.182538</t>
  </si>
  <si>
    <t>ETW - Site visit - Tararua Wind Power, Dargaville</t>
  </si>
  <si>
    <r>
      <t xml:space="preserve"> </t>
    </r>
    <r>
      <rPr>
        <sz val="10"/>
        <color rgb="FF000000"/>
        <rFont val="Arial"/>
      </rPr>
      <t xml:space="preserve">
Deviated from the CMP submitted to NRC</t>
    </r>
    <r>
      <rPr>
        <sz val="9.9499999999999993"/>
        <color rgb="FF000000"/>
        <rFont val="Calibri"/>
      </rPr>
      <t xml:space="preserve">
 </t>
    </r>
  </si>
  <si>
    <t>FDE 1605 discharge farm dairy effluent at Waipu</t>
  </si>
  <si>
    <t>ACT.173736</t>
  </si>
  <si>
    <t>FDE 1605 - Annual site visit - McLean L C M (Waipu)</t>
  </si>
  <si>
    <r>
      <t xml:space="preserve"> </t>
    </r>
    <r>
      <rPr>
        <sz val="10"/>
        <color rgb="FF000000"/>
        <rFont val="Arial"/>
      </rPr>
      <t xml:space="preserve">
Discharge from irrigator to water. Followed up with authorisation holder.</t>
    </r>
    <r>
      <rPr>
        <sz val="9.9499999999999993"/>
        <color rgb="FF000000"/>
        <rFont val="Calibri"/>
      </rPr>
      <t xml:space="preserve">
 </t>
    </r>
  </si>
  <si>
    <t>REG.800972.01.01</t>
  </si>
  <si>
    <t>FDE 8524 Discharge farm dairy effluent at Kirikopuni Valley</t>
  </si>
  <si>
    <t>ACT.177586</t>
  </si>
  <si>
    <t>FDE 8524 - Annual site visit - Anglesea Agriculture Ltd (Kirikopuni Valley)</t>
  </si>
  <si>
    <r>
      <t xml:space="preserve"> </t>
    </r>
    <r>
      <rPr>
        <sz val="10"/>
        <color rgb="FF000000"/>
        <rFont val="Arial"/>
      </rPr>
      <t xml:space="preserve">
Untreated effluent discharged to water from wastewater solids accumalating on race where feeding troughs were located .Enforcement action taken. Followed up with Authorisation holder.</t>
    </r>
    <r>
      <rPr>
        <sz val="9.9499999999999993"/>
        <color rgb="FF000000"/>
        <rFont val="Calibri"/>
      </rPr>
      <t xml:space="preserve">
 </t>
    </r>
  </si>
  <si>
    <t>REG.804009.01.01</t>
  </si>
  <si>
    <t>FDE 7104 discharge farm dairy effluent at Hikurangi</t>
  </si>
  <si>
    <t>ACT.174770</t>
  </si>
  <si>
    <t>FDE 7104 - Annual site visit - Whananaki Farms Ltd (Hikurangi)</t>
  </si>
  <si>
    <r>
      <t xml:space="preserve"> </t>
    </r>
    <r>
      <rPr>
        <sz val="10"/>
        <color rgb="FF000000"/>
        <rFont val="Arial"/>
      </rPr>
      <t xml:space="preserve">
Roof water was not diverted. Follow up with Authorisation Holder.</t>
    </r>
    <r>
      <rPr>
        <sz val="9.9499999999999993"/>
        <color rgb="FF000000"/>
        <rFont val="Calibri"/>
      </rPr>
      <t xml:space="preserve">
 </t>
    </r>
  </si>
  <si>
    <t>ACT.172079</t>
  </si>
  <si>
    <r>
      <t xml:space="preserve"> </t>
    </r>
    <r>
      <rPr>
        <sz val="10"/>
        <color rgb="FF000000"/>
        <rFont val="Arial"/>
      </rPr>
      <t xml:space="preserve">
Untreated wastewater discharged to water. Enforcement action undertaken. Followed up with authorisation holder.</t>
    </r>
    <r>
      <rPr>
        <sz val="9.9499999999999993"/>
        <color rgb="FF000000"/>
        <rFont val="Calibri"/>
      </rPr>
      <t xml:space="preserve">
 </t>
    </r>
  </si>
  <si>
    <t>REG.850066.01</t>
  </si>
  <si>
    <t>FDE 2752 Discharge farm dairy effluent at Mata</t>
  </si>
  <si>
    <t>ACT.173877</t>
  </si>
  <si>
    <t>FDE 2752 - Annual site visit - Jade Dairies Limited (Mata)</t>
  </si>
  <si>
    <r>
      <t xml:space="preserve"> </t>
    </r>
    <r>
      <rPr>
        <sz val="10"/>
        <color rgb="FF000000"/>
        <rFont val="Arial"/>
      </rPr>
      <t xml:space="preserve">
Discharge from irrigator to water. Enforcement Action taken. Abatement Notice x1 and Infringement notice for Regional rules breach x1.Followed up with Authorisation holder.</t>
    </r>
    <r>
      <rPr>
        <sz val="9.9499999999999993"/>
        <color rgb="FF000000"/>
        <rFont val="Calibri"/>
      </rPr>
      <t xml:space="preserve">
 </t>
    </r>
  </si>
  <si>
    <t>NRC Consent Monitoring December 2025</t>
  </si>
  <si>
    <t>ACT.180986</t>
  </si>
  <si>
    <t>ACT.181389</t>
  </si>
  <si>
    <r>
      <t xml:space="preserve"> </t>
    </r>
    <r>
      <rPr>
        <sz val="10"/>
        <color rgb="FF000000"/>
        <rFont val="Arial"/>
      </rPr>
      <t xml:space="preserve">
Low risk non-compliance with consent condition. Flow meter not working. Consent holder undertaking remedial action. </t>
    </r>
    <r>
      <rPr>
        <sz val="9.9499999999999993"/>
        <color rgb="FF000000"/>
        <rFont val="Calibri"/>
      </rPr>
      <t xml:space="preserve">
 </t>
    </r>
  </si>
  <si>
    <t>ACT.174006</t>
  </si>
  <si>
    <t>ACT.181005</t>
  </si>
  <si>
    <r>
      <t xml:space="preserve"> </t>
    </r>
    <r>
      <rPr>
        <sz val="10"/>
        <color rgb="FF000000"/>
        <rFont val="Arial"/>
      </rPr>
      <t xml:space="preserve">
Total Ammonia Nitrogen exceeds consent limits. </t>
    </r>
    <r>
      <rPr>
        <sz val="9.9499999999999993"/>
        <color rgb="FF000000"/>
        <rFont val="Calibri"/>
      </rPr>
      <t xml:space="preserve">
 </t>
    </r>
    <r>
      <rPr>
        <sz val="10"/>
        <color rgb="FF000000"/>
        <rFont val="Arial"/>
      </rPr>
      <t xml:space="preserve">
Enforcement action initiated.</t>
    </r>
    <r>
      <rPr>
        <sz val="9.9499999999999993"/>
        <color rgb="FF000000"/>
        <rFont val="Calibri"/>
      </rPr>
      <t xml:space="preserve">
 </t>
    </r>
  </si>
  <si>
    <t>ACT.181715</t>
  </si>
  <si>
    <r>
      <t xml:space="preserve"> </t>
    </r>
    <r>
      <rPr>
        <sz val="10"/>
        <color rgb="FF000000"/>
        <rFont val="Arial"/>
      </rPr>
      <t xml:space="preserve">
Total Ammonia Nitrogen breaches consent limits. </t>
    </r>
    <r>
      <rPr>
        <sz val="9.9499999999999993"/>
        <color rgb="FF000000"/>
        <rFont val="Calibri"/>
      </rPr>
      <t xml:space="preserve">
 </t>
    </r>
    <r>
      <rPr>
        <sz val="10"/>
        <color rgb="FF000000"/>
        <rFont val="Arial"/>
      </rPr>
      <t xml:space="preserve">
Meter is not currently reporting correctly. </t>
    </r>
    <r>
      <rPr>
        <sz val="9.9499999999999993"/>
        <color rgb="FF000000"/>
        <rFont val="Calibri"/>
      </rPr>
      <t xml:space="preserve">
 </t>
    </r>
    <r>
      <rPr>
        <sz val="10"/>
        <color rgb="FF000000"/>
        <rFont val="Arial"/>
      </rPr>
      <t xml:space="preserve">
ENF action undertaken. CH working on arranging remedial action. </t>
    </r>
    <r>
      <rPr>
        <sz val="9.9499999999999993"/>
        <color rgb="FF000000"/>
        <rFont val="Calibri"/>
      </rPr>
      <t xml:space="preserve">
 </t>
    </r>
  </si>
  <si>
    <t>ACT.180696</t>
  </si>
  <si>
    <t>WWTP - Quarterly supply data - Kaipara District Council (Kaiwaka)</t>
  </si>
  <si>
    <t>ACT.181796</t>
  </si>
  <si>
    <t>ACT.182142</t>
  </si>
  <si>
    <t>WWTP - Post-overflow sampling visit - Kaipara District Council (Kaiwaka)</t>
  </si>
  <si>
    <t>ACT.180322</t>
  </si>
  <si>
    <t>REG.001675.01</t>
  </si>
  <si>
    <t>FDE 7447 Discharge farm dairy effluent at Hukerenui</t>
  </si>
  <si>
    <t>ACT.172414</t>
  </si>
  <si>
    <t>FDE 7447 - Annual site visit - Rouse H J (Hukerenui)</t>
  </si>
  <si>
    <t>ACT.179040</t>
  </si>
  <si>
    <t>WAT - Annual Supply Data SWL - AJC Investment Holdings Limited (Russell)</t>
  </si>
  <si>
    <t>REG.001736.01</t>
  </si>
  <si>
    <t>FDE 3102 Discharge farm dairy effluent at Matarau</t>
  </si>
  <si>
    <t>ACT.171962</t>
  </si>
  <si>
    <t>FDE 3102 - Annual site visit - N &amp; K Brown Limited (Matarau)</t>
  </si>
  <si>
    <t>REG.001859.01</t>
  </si>
  <si>
    <t>FDE 7543 Discharge farm dairy effluent at Maromaku</t>
  </si>
  <si>
    <t>ACT.175706</t>
  </si>
  <si>
    <t>FDE 7543 - Annual site visit - Glynderm Farms Limited (Towai)</t>
  </si>
  <si>
    <r>
      <t xml:space="preserve"> </t>
    </r>
    <r>
      <rPr>
        <sz val="10"/>
        <color rgb="FF000000"/>
        <rFont val="Arial"/>
      </rPr>
      <t xml:space="preserve">
Untreated effluent discharged to water from stormwater diversion .Enforcement action taken-Abatement Notice x 1 and Infringement Notice for rules breach x 1. Followed up with Authorisation holder.</t>
    </r>
    <r>
      <rPr>
        <sz val="9.9499999999999993"/>
        <color rgb="FF000000"/>
        <rFont val="Calibri"/>
      </rPr>
      <t xml:space="preserve">
 </t>
    </r>
  </si>
  <si>
    <t>REG.002229.01</t>
  </si>
  <si>
    <t>FDE 521 Discharge farm dairy effluent at Kerikeri</t>
  </si>
  <si>
    <t>ACT.172323</t>
  </si>
  <si>
    <t>FDE 521 - Annual site visit - F G T Farms Ltd (Kerikeri)</t>
  </si>
  <si>
    <t>ACT.180985</t>
  </si>
  <si>
    <r>
      <t xml:space="preserve"> </t>
    </r>
    <r>
      <rPr>
        <sz val="10"/>
        <color rgb="FF000000"/>
        <rFont val="Arial"/>
      </rPr>
      <t xml:space="preserve">
Median change in E coli. breached consent limit. </t>
    </r>
    <r>
      <rPr>
        <sz val="9.9499999999999993"/>
        <color rgb="FF000000"/>
        <rFont val="Calibri"/>
      </rPr>
      <t xml:space="preserve">
 </t>
    </r>
    <r>
      <rPr>
        <sz val="10"/>
        <color rgb="FF000000"/>
        <rFont val="Arial"/>
      </rPr>
      <t xml:space="preserve">
Remedial action undertaken.</t>
    </r>
    <r>
      <rPr>
        <sz val="9.9499999999999993"/>
        <color rgb="FF000000"/>
        <rFont val="Calibri"/>
      </rPr>
      <t xml:space="preserve">
 </t>
    </r>
  </si>
  <si>
    <t>ACT.181331</t>
  </si>
  <si>
    <r>
      <t xml:space="preserve"> </t>
    </r>
    <r>
      <rPr>
        <sz val="10"/>
        <color rgb="FF000000"/>
        <rFont val="Arial"/>
      </rPr>
      <t xml:space="preserve">
30 day rolling average dry weather discharge volume not calculated in monthly report.</t>
    </r>
    <r>
      <rPr>
        <sz val="9.9499999999999993"/>
        <color rgb="FF000000"/>
        <rFont val="Calibri"/>
      </rPr>
      <t xml:space="preserve">
 </t>
    </r>
    <r>
      <rPr>
        <sz val="10"/>
        <color rgb="FF000000"/>
        <rFont val="Arial"/>
      </rPr>
      <t xml:space="preserve">
Not all averages and medians being calculated. </t>
    </r>
    <r>
      <rPr>
        <sz val="9.9499999999999993"/>
        <color rgb="FF000000"/>
        <rFont val="Calibri"/>
      </rPr>
      <t xml:space="preserve">
 </t>
    </r>
    <r>
      <rPr>
        <sz val="10"/>
        <color rgb="FF000000"/>
        <rFont val="Arial"/>
      </rPr>
      <t xml:space="preserve">
Not all required determinants being reported on.</t>
    </r>
    <r>
      <rPr>
        <sz val="9.9499999999999993"/>
        <color rgb="FF000000"/>
        <rFont val="Calibri"/>
      </rPr>
      <t xml:space="preserve">
 </t>
    </r>
    <r>
      <rPr>
        <sz val="10"/>
        <color rgb="FF000000"/>
        <rFont val="Arial"/>
      </rPr>
      <t xml:space="preserve">
Consent holder remediating the reporting issue.  </t>
    </r>
    <r>
      <rPr>
        <sz val="9.9499999999999993"/>
        <color rgb="FF000000"/>
        <rFont val="Calibri"/>
      </rPr>
      <t xml:space="preserve">
 </t>
    </r>
  </si>
  <si>
    <t>ACT.181720</t>
  </si>
  <si>
    <r>
      <t xml:space="preserve"> </t>
    </r>
    <r>
      <rPr>
        <sz val="10"/>
        <color rgb="FF000000"/>
        <rFont val="Arial"/>
      </rPr>
      <t xml:space="preserve">
Meters not correctly recording volumes. </t>
    </r>
    <r>
      <rPr>
        <sz val="9.9499999999999993"/>
        <color rgb="FF000000"/>
        <rFont val="Calibri"/>
      </rPr>
      <t xml:space="preserve">
 </t>
    </r>
    <r>
      <rPr>
        <sz val="10"/>
        <color rgb="FF000000"/>
        <rFont val="Arial"/>
      </rPr>
      <t xml:space="preserve">
30 day rolling average not being calculated from meter readings.</t>
    </r>
    <r>
      <rPr>
        <sz val="9.9499999999999993"/>
        <color rgb="FF000000"/>
        <rFont val="Calibri"/>
      </rPr>
      <t xml:space="preserve">
 </t>
    </r>
    <r>
      <rPr>
        <sz val="10"/>
        <color rgb="FF000000"/>
        <rFont val="Arial"/>
      </rPr>
      <t xml:space="preserve">
The increase in the median Escherichia coli concentration exceeds 50 per 100 millilitres. </t>
    </r>
    <r>
      <rPr>
        <sz val="9.9499999999999993"/>
        <color rgb="FF000000"/>
        <rFont val="Calibri"/>
      </rPr>
      <t xml:space="preserve">
 </t>
    </r>
    <r>
      <rPr>
        <sz val="10"/>
        <color rgb="FF000000"/>
        <rFont val="Arial"/>
      </rPr>
      <t xml:space="preserve">
ENF action undertaken for meter records. Consent holder has undertaken remedial action, results improving. </t>
    </r>
    <r>
      <rPr>
        <sz val="9.9499999999999993"/>
        <color rgb="FF000000"/>
        <rFont val="Calibri"/>
      </rPr>
      <t xml:space="preserve">
 </t>
    </r>
  </si>
  <si>
    <t>REG.002550.02</t>
  </si>
  <si>
    <t>W J &amp; J A Crum Family Trust and Crum W J</t>
  </si>
  <si>
    <t>ACT.171604</t>
  </si>
  <si>
    <t>WAT - Annual supply data WUR - W J &amp; J A Crum Family Trust &amp; Others (Ruatangata West)</t>
  </si>
  <si>
    <t>ACT.179721</t>
  </si>
  <si>
    <t>ACT.180147</t>
  </si>
  <si>
    <t>ACT.180990</t>
  </si>
  <si>
    <t>ACT.180714</t>
  </si>
  <si>
    <r>
      <t xml:space="preserve"> </t>
    </r>
    <r>
      <rPr>
        <sz val="10"/>
        <color rgb="FF000000"/>
        <rFont val="Arial"/>
      </rPr>
      <t xml:space="preserve">
TSS levels exceed 90th percentile limit. Remedial action plan being considered by consent holder. </t>
    </r>
    <r>
      <rPr>
        <sz val="9.9499999999999993"/>
        <color rgb="FF000000"/>
        <rFont val="Calibri"/>
      </rPr>
      <t xml:space="preserve">
 </t>
    </r>
  </si>
  <si>
    <t>ACT.180776</t>
  </si>
  <si>
    <t>ACT.181714</t>
  </si>
  <si>
    <t>REG.002638.01</t>
  </si>
  <si>
    <t>Whangarei District Council - Dam &amp; water take, Gomez Road, Hikurangi</t>
  </si>
  <si>
    <t>ACT.172345</t>
  </si>
  <si>
    <t>STR - Annual supply data - WDC Gomez Road Dam (Hikurangi)</t>
  </si>
  <si>
    <r>
      <t xml:space="preserve"> </t>
    </r>
    <r>
      <rPr>
        <sz val="10"/>
        <color rgb="FF000000"/>
        <rFont val="Arial"/>
      </rPr>
      <t xml:space="preserve">
Inadequate management. Broken pipe that discharged wastewater to wetland and to water. Enforcement action taken to leasee. Followed up with Authorisation holder.</t>
    </r>
    <r>
      <rPr>
        <sz val="9.9499999999999993"/>
        <color rgb="FF000000"/>
        <rFont val="Calibri"/>
      </rPr>
      <t xml:space="preserve">
 </t>
    </r>
  </si>
  <si>
    <t>ACT.175907</t>
  </si>
  <si>
    <t>WWTP - Supply data - Far North District Council (Opononi)</t>
  </si>
  <si>
    <r>
      <t xml:space="preserve"> </t>
    </r>
    <r>
      <rPr>
        <sz val="10"/>
        <color rgb="FF000000"/>
        <rFont val="Arial"/>
      </rPr>
      <t xml:space="preserve">
Timeframe to submit report is not able to be met due to several factors Consent variation to be sought. </t>
    </r>
    <r>
      <rPr>
        <sz val="9.9499999999999993"/>
        <color rgb="FF000000"/>
        <rFont val="Calibri"/>
      </rPr>
      <t xml:space="preserve">
 </t>
    </r>
  </si>
  <si>
    <t>ACT.180716</t>
  </si>
  <si>
    <r>
      <t xml:space="preserve"> </t>
    </r>
    <r>
      <rPr>
        <sz val="10"/>
        <color rgb="FF000000"/>
        <rFont val="Arial"/>
      </rPr>
      <t xml:space="preserve">
50th percentile for TSS and 90th percentile for BOD exceeds consent limit. Abatement notice in effect. Baffle curtains recently installed. Further remediation measures, including plant upgrades are planned.</t>
    </r>
    <r>
      <rPr>
        <sz val="9.9499999999999993"/>
        <color rgb="FF000000"/>
        <rFont val="Calibri"/>
      </rPr>
      <t xml:space="preserve">
 </t>
    </r>
  </si>
  <si>
    <t>ACT.174807</t>
  </si>
  <si>
    <t>DIW - Annual site visit - Ota Point Effluent Society Inc (Whangaroa)</t>
  </si>
  <si>
    <t>ACT.181608</t>
  </si>
  <si>
    <t>REG.003526.01</t>
  </si>
  <si>
    <t>ACT.172515</t>
  </si>
  <si>
    <t>FDE 7532 - Annual site visit - Clark P M Family Trust (Maromaku)</t>
  </si>
  <si>
    <t>ACT.171612</t>
  </si>
  <si>
    <t>WWTP - 3-yearly office assessment - Kaipara District Council (Dargaville)</t>
  </si>
  <si>
    <t>ACT.180659</t>
  </si>
  <si>
    <t>ACT.181502</t>
  </si>
  <si>
    <t>ACT.180785</t>
  </si>
  <si>
    <r>
      <t xml:space="preserve"> </t>
    </r>
    <r>
      <rPr>
        <sz val="10"/>
        <color rgb="FF000000"/>
        <rFont val="Arial"/>
      </rPr>
      <t xml:space="preserve">
Faecal coliform results exceeds consent limits - Follow up with CH</t>
    </r>
    <r>
      <rPr>
        <sz val="9.9499999999999993"/>
        <color rgb="FF000000"/>
        <rFont val="Calibri"/>
      </rPr>
      <t xml:space="preserve">
 </t>
    </r>
  </si>
  <si>
    <t>ACT.168498</t>
  </si>
  <si>
    <t>WWTP - Annual supply data BPO report - Far North District Council (Kohukohu)</t>
  </si>
  <si>
    <t>ACT.180681</t>
  </si>
  <si>
    <r>
      <t xml:space="preserve"> </t>
    </r>
    <r>
      <rPr>
        <sz val="10"/>
        <color rgb="FF000000"/>
        <rFont val="Arial"/>
      </rPr>
      <t xml:space="preserve">
Faecal coliforms and total ammonical nitrogen exceed 90th percentile and Max limit.Faecal coliforms and total ammoniacal nitrogen exceed consent limits. Most recent samples are within limits. Further remedial work being undertaken.</t>
    </r>
    <r>
      <rPr>
        <sz val="9.9499999999999993"/>
        <color rgb="FF000000"/>
        <rFont val="Calibri"/>
      </rPr>
      <t xml:space="preserve">
 </t>
    </r>
  </si>
  <si>
    <t>ACT.181328</t>
  </si>
  <si>
    <r>
      <t xml:space="preserve"> </t>
    </r>
    <r>
      <rPr>
        <sz val="10"/>
        <color rgb="FF000000"/>
        <rFont val="Arial"/>
      </rPr>
      <t xml:space="preserve">
Total Nitrogen exceeding consent limits. </t>
    </r>
    <r>
      <rPr>
        <sz val="9.9499999999999993"/>
        <color rgb="FF000000"/>
        <rFont val="Calibri"/>
      </rPr>
      <t xml:space="preserve">
 </t>
    </r>
    <r>
      <rPr>
        <sz val="10"/>
        <color rgb="FF000000"/>
        <rFont val="Arial"/>
      </rPr>
      <t xml:space="preserve">
Consent holder committed to changing system to land disposal. Process is underway. </t>
    </r>
    <r>
      <rPr>
        <sz val="9.9499999999999993"/>
        <color rgb="FF000000"/>
        <rFont val="Calibri"/>
      </rPr>
      <t xml:space="preserve">
 </t>
    </r>
  </si>
  <si>
    <t>ACT.181717</t>
  </si>
  <si>
    <r>
      <t xml:space="preserve"> </t>
    </r>
    <r>
      <rPr>
        <sz val="10"/>
        <color rgb="FF000000"/>
        <rFont val="Arial"/>
      </rPr>
      <t xml:space="preserve">
Total Nitrogen breaches consent limits. </t>
    </r>
    <r>
      <rPr>
        <sz val="9.9499999999999993"/>
        <color rgb="FF000000"/>
        <rFont val="Calibri"/>
      </rPr>
      <t xml:space="preserve">
 </t>
    </r>
    <r>
      <rPr>
        <sz val="10"/>
        <color rgb="FF000000"/>
        <rFont val="Arial"/>
      </rPr>
      <t xml:space="preserve">
Electrocoagulation trial being set up, CH committed to land disposal by 2027. </t>
    </r>
    <r>
      <rPr>
        <sz val="9.9499999999999993"/>
        <color rgb="FF000000"/>
        <rFont val="Calibri"/>
      </rPr>
      <t xml:space="preserve">
 </t>
    </r>
  </si>
  <si>
    <t>REG.004069.01</t>
  </si>
  <si>
    <t>FDE 917 Discharge farm dairy effluent at Pakaraka</t>
  </si>
  <si>
    <t>ACT.171880</t>
  </si>
  <si>
    <t>FDE 917 - Annual site visit - Mahoe Farm 2009 Ltd (Pakaraka)</t>
  </si>
  <si>
    <t>REG.004099.01</t>
  </si>
  <si>
    <t>Board of Trustees - Broadwood Area School</t>
  </si>
  <si>
    <t>ACT.176982</t>
  </si>
  <si>
    <t>DIL - Annual supply data - Board of Trustees Broadwood Area School (Broadwood)</t>
  </si>
  <si>
    <r>
      <t xml:space="preserve"> </t>
    </r>
    <r>
      <rPr>
        <sz val="10"/>
        <color rgb="FF000000"/>
        <rFont val="Arial"/>
      </rPr>
      <t xml:space="preserve">
Maintenance records not received- Ch to be reminded at site visit</t>
    </r>
    <r>
      <rPr>
        <sz val="9.9499999999999993"/>
        <color rgb="FF000000"/>
        <rFont val="Calibri"/>
      </rPr>
      <t xml:space="preserve">
 </t>
    </r>
  </si>
  <si>
    <t>ACT.174008</t>
  </si>
  <si>
    <t>WWTP - Annual supply data - Far North District Council (Kerikeri)</t>
  </si>
  <si>
    <t>ACT.180607</t>
  </si>
  <si>
    <t>ACT.181721</t>
  </si>
  <si>
    <t>ACT.181223</t>
  </si>
  <si>
    <t>ACT.181570</t>
  </si>
  <si>
    <r>
      <t xml:space="preserve"> </t>
    </r>
    <r>
      <rPr>
        <sz val="10"/>
        <color rgb="FF000000"/>
        <rFont val="Arial"/>
      </rPr>
      <t xml:space="preserve">
Total Nitrogen and Total Phosphorus was undertaken once, this is required weekly.</t>
    </r>
    <r>
      <rPr>
        <sz val="9.9499999999999993"/>
        <color rgb="FF000000"/>
        <rFont val="Calibri"/>
      </rPr>
      <t xml:space="preserve">
 </t>
    </r>
    <r>
      <rPr>
        <sz val="10"/>
        <color rgb="FF000000"/>
        <rFont val="Arial"/>
      </rPr>
      <t xml:space="preserve">
Explanation requested from CH..</t>
    </r>
    <r>
      <rPr>
        <sz val="9.9499999999999993"/>
        <color rgb="FF000000"/>
        <rFont val="Calibri"/>
      </rPr>
      <t xml:space="preserve">
 </t>
    </r>
  </si>
  <si>
    <t>ACT.180974</t>
  </si>
  <si>
    <t>ACT.181013</t>
  </si>
  <si>
    <t>WWTP - Annual Meeting - Whangarei District Council (Whangarei)</t>
  </si>
  <si>
    <t>ACT.181320</t>
  </si>
  <si>
    <t>ACT.181321</t>
  </si>
  <si>
    <t>ACT.145459</t>
  </si>
  <si>
    <t>DIW - 5 yearly supply data - Fonterra Ltd (Kauri)</t>
  </si>
  <si>
    <t>ACT.181322</t>
  </si>
  <si>
    <t>ACT.181323</t>
  </si>
  <si>
    <t>REG.004462.01</t>
  </si>
  <si>
    <t>FDE 984 Discharge farm dairy effluent at Waiomio</t>
  </si>
  <si>
    <t>ACT.175563</t>
  </si>
  <si>
    <t>FDE 984 - Annual site visit - Taylor B D (Waiomio)</t>
  </si>
  <si>
    <t>REG.004606.01</t>
  </si>
  <si>
    <t>FDE 939 Discharge farm dairy effluent at Orauta</t>
  </si>
  <si>
    <t>ACT.177749</t>
  </si>
  <si>
    <t>FDE 939 - Annual administration min fee - Jull &amp; Hersee-Jull (Orauta)</t>
  </si>
  <si>
    <t>ACT.173580</t>
  </si>
  <si>
    <r>
      <t xml:space="preserve"> </t>
    </r>
    <r>
      <rPr>
        <sz val="10"/>
        <color rgb="FF000000"/>
        <rFont val="Arial"/>
      </rPr>
      <t xml:space="preserve">
Records received after required date. No impact. No action required. Consent Holder reminded of requirement.</t>
    </r>
    <r>
      <rPr>
        <sz val="9.9499999999999993"/>
        <color rgb="FF000000"/>
        <rFont val="Calibri"/>
      </rPr>
      <t xml:space="preserve">
 </t>
    </r>
  </si>
  <si>
    <t>ACT.177691</t>
  </si>
  <si>
    <t>REG.004801.01</t>
  </si>
  <si>
    <t>FDE 553 Discharge farm dairy effluent at Kerikeri</t>
  </si>
  <si>
    <t>ACT.177240</t>
  </si>
  <si>
    <t>FDE 553 - Annual site visit - Lawson Acres Ltd (Kerikeri)</t>
  </si>
  <si>
    <t>REG.005001.02</t>
  </si>
  <si>
    <t>Lupi K M &amp; S C</t>
  </si>
  <si>
    <t>ACT.174060</t>
  </si>
  <si>
    <t>WAT - Annual supply data - Lupi K M &amp; S C (Kerikeri)</t>
  </si>
  <si>
    <t>ACT.162355</t>
  </si>
  <si>
    <t>DIL - 3 yearly supply data - Northport Ltd (Whangarei)</t>
  </si>
  <si>
    <t>ACT.172031</t>
  </si>
  <si>
    <t>COT - Site Visit - Inspection at Northport Site</t>
  </si>
  <si>
    <t>ACT.173825</t>
  </si>
  <si>
    <t>DIW - Annual site visit - Kaipara District Council (Maungaturoto)</t>
  </si>
  <si>
    <r>
      <t xml:space="preserve"> </t>
    </r>
    <r>
      <rPr>
        <sz val="10"/>
        <color rgb="FF000000"/>
        <rFont val="Arial"/>
      </rPr>
      <t xml:space="preserve">
Moderate non-compliance of consent condition. Faecal coliform bacteria exceeded median limit. Following up with consent holder.</t>
    </r>
    <r>
      <rPr>
        <sz val="9.9499999999999993"/>
        <color rgb="FF000000"/>
        <rFont val="Calibri"/>
      </rPr>
      <t xml:space="preserve">
 </t>
    </r>
  </si>
  <si>
    <t>ACT.177827</t>
  </si>
  <si>
    <t>DIW - 6 monthly supply data - Kaipara District Council (Maungaturoto)</t>
  </si>
  <si>
    <t>ACT.175541</t>
  </si>
  <si>
    <t>DIW - Biannual supply data - Kaipara District Council (Ruawai)</t>
  </si>
  <si>
    <t>REG.005112.01</t>
  </si>
  <si>
    <t>Far North District Council - Kaitaia town water supply</t>
  </si>
  <si>
    <t>ACT.174150</t>
  </si>
  <si>
    <t>WAT - Annual supply data water loss - FNDC public water supply (Awanui)</t>
  </si>
  <si>
    <r>
      <t xml:space="preserve"> </t>
    </r>
    <r>
      <rPr>
        <sz val="10"/>
        <color rgb="FF000000"/>
        <rFont val="Arial"/>
      </rPr>
      <t xml:space="preserve">
late supply of data- CH reminded of consent condition</t>
    </r>
    <r>
      <rPr>
        <sz val="9.9499999999999993"/>
        <color rgb="FF000000"/>
        <rFont val="Calibri"/>
      </rPr>
      <t xml:space="preserve">
 </t>
    </r>
  </si>
  <si>
    <t>ACT.135748</t>
  </si>
  <si>
    <t>MAR - 5 yearly supply data - Westpac Asset Management Limited (Houhora)</t>
  </si>
  <si>
    <t>REG.006795.01</t>
  </si>
  <si>
    <t>Roskam J A L &amp; Vuglar J M</t>
  </si>
  <si>
    <t>ACT.164152</t>
  </si>
  <si>
    <t>QRE - 2 yearly site visit - Roskam (Hikurangi)</t>
  </si>
  <si>
    <t>REG.007046.02</t>
  </si>
  <si>
    <t>ACT.166869</t>
  </si>
  <si>
    <t>WAT - Annual supply data - Golden Bay Cement (Hikurangi)</t>
  </si>
  <si>
    <r>
      <t xml:space="preserve"> </t>
    </r>
    <r>
      <rPr>
        <sz val="10"/>
        <color rgb="FF000000"/>
        <rFont val="Arial"/>
      </rPr>
      <t xml:space="preserve">
Exceedance in the supplied data. 2000m3 exceedance in volume for one month. Further data requested from the consent holder.</t>
    </r>
    <r>
      <rPr>
        <sz val="9.9499999999999993"/>
        <color rgb="FF000000"/>
        <rFont val="Calibri"/>
      </rPr>
      <t xml:space="preserve">
 </t>
    </r>
  </si>
  <si>
    <t>REG.007046.04</t>
  </si>
  <si>
    <t>ACT.172659</t>
  </si>
  <si>
    <t>DIW - Annual supply data - Golden Bay Cement (Hikurangi)</t>
  </si>
  <si>
    <r>
      <t xml:space="preserve"> </t>
    </r>
    <r>
      <rPr>
        <sz val="10"/>
        <color rgb="FF000000"/>
        <rFont val="Arial"/>
      </rPr>
      <t xml:space="preserve">
Required data provided late and exceedances in data. Exceedance of 2000m3 over a month period. Consent holder directed to undertake remedial action.</t>
    </r>
    <r>
      <rPr>
        <sz val="9.9499999999999993"/>
        <color rgb="FF000000"/>
        <rFont val="Calibri"/>
      </rPr>
      <t xml:space="preserve">
 </t>
    </r>
  </si>
  <si>
    <t>ACT.178195</t>
  </si>
  <si>
    <t>AIR - Annual supply data stack testing - Fonterra Ltd (Maungaturoto)</t>
  </si>
  <si>
    <t>ACT.181225</t>
  </si>
  <si>
    <t>ACT.181572</t>
  </si>
  <si>
    <t>ACT.170430</t>
  </si>
  <si>
    <t>EXT - Annual Site Visit - Inspection of Dredge and Deposition Area</t>
  </si>
  <si>
    <t>ACT.181716</t>
  </si>
  <si>
    <r>
      <t xml:space="preserve"> </t>
    </r>
    <r>
      <rPr>
        <sz val="10"/>
        <color rgb="FF000000"/>
        <rFont val="Arial"/>
      </rPr>
      <t xml:space="preserve">
TSS exceeds 90th percentile limit.</t>
    </r>
    <r>
      <rPr>
        <sz val="9.9499999999999993"/>
        <color rgb="FF000000"/>
        <rFont val="Calibri"/>
      </rPr>
      <t xml:space="preserve">
 </t>
    </r>
    <r>
      <rPr>
        <sz val="10"/>
        <color rgb="FF000000"/>
        <rFont val="Arial"/>
      </rPr>
      <t xml:space="preserve">
ENF action undertaken, CH doing further sampling to investigate options for remedial action. </t>
    </r>
    <r>
      <rPr>
        <sz val="9.9499999999999993"/>
        <color rgb="FF000000"/>
        <rFont val="Calibri"/>
      </rPr>
      <t xml:space="preserve">
 </t>
    </r>
  </si>
  <si>
    <t>ACT.181859</t>
  </si>
  <si>
    <t>ACT.180779</t>
  </si>
  <si>
    <t>ACT.181719</t>
  </si>
  <si>
    <t>ACT.182318</t>
  </si>
  <si>
    <t>ETW - Notification - Waipu Golf Club (Waipu)</t>
  </si>
  <si>
    <t>ACT.141713</t>
  </si>
  <si>
    <t>MAR - 5 yearly supply data - Westpac Mussels Distributors Ltd (Houhora Bay)</t>
  </si>
  <si>
    <r>
      <t xml:space="preserve"> </t>
    </r>
    <r>
      <rPr>
        <sz val="10"/>
        <color rgb="FF000000"/>
        <rFont val="Arial"/>
      </rPr>
      <t xml:space="preserve">
Unauthorised discharge of wastewater to water. Followed up with authorisation holder.</t>
    </r>
    <r>
      <rPr>
        <sz val="9.9499999999999993"/>
        <color rgb="FF000000"/>
        <rFont val="Calibri"/>
      </rPr>
      <t xml:space="preserve">
 </t>
    </r>
  </si>
  <si>
    <t>WAT - Annual supply data WUR - Whangarei Racing Club Inc (Ruakaka)</t>
  </si>
  <si>
    <t>ACT.174101</t>
  </si>
  <si>
    <t>WAT - Annual supply data WUR - Kohatu Ltd (Poroti)</t>
  </si>
  <si>
    <t>REG.007357.01</t>
  </si>
  <si>
    <t>Minister of Education - Te Horo Primary School</t>
  </si>
  <si>
    <t>ACT.172695</t>
  </si>
  <si>
    <t>DIW - Annual site visit - Te Horo Primary School (Pipiwai)</t>
  </si>
  <si>
    <t>ACT.179882</t>
  </si>
  <si>
    <r>
      <t xml:space="preserve"> </t>
    </r>
    <r>
      <rPr>
        <sz val="10"/>
        <color rgb="FF000000"/>
        <rFont val="Arial"/>
      </rPr>
      <t xml:space="preserve">
Discharge volume data showed several minor exceedances during period. Require reporting data received late. Following up with Consent Holder.</t>
    </r>
    <r>
      <rPr>
        <sz val="9.9499999999999993"/>
        <color rgb="FF000000"/>
        <rFont val="Calibri"/>
      </rPr>
      <t xml:space="preserve">
 </t>
    </r>
  </si>
  <si>
    <t>ACT.180912</t>
  </si>
  <si>
    <r>
      <t xml:space="preserve"> </t>
    </r>
    <r>
      <rPr>
        <sz val="10"/>
        <color rgb="FF000000"/>
        <rFont val="Arial"/>
      </rPr>
      <t xml:space="preserve">
Stock had access to a restricted area. Following up with consent holder. </t>
    </r>
    <r>
      <rPr>
        <sz val="9.9499999999999993"/>
        <color rgb="FF000000"/>
        <rFont val="Calibri"/>
      </rPr>
      <t xml:space="preserve">
 </t>
    </r>
  </si>
  <si>
    <t>ACT.181329</t>
  </si>
  <si>
    <r>
      <t xml:space="preserve"> </t>
    </r>
    <r>
      <rPr>
        <sz val="10"/>
        <color rgb="FF000000"/>
        <rFont val="Arial"/>
      </rPr>
      <t xml:space="preserve">
Site 100165 not being analysed for dissolved inorganic nitrogen. Site 101130 and 108481 not being analysed for dissolved inorganic nitrogen, hue, and visual clarity.</t>
    </r>
    <r>
      <rPr>
        <sz val="9.9499999999999993"/>
        <color rgb="FF000000"/>
        <rFont val="Calibri"/>
      </rPr>
      <t xml:space="preserve">
 </t>
    </r>
    <r>
      <rPr>
        <sz val="10"/>
        <color rgb="FF000000"/>
        <rFont val="Arial"/>
      </rPr>
      <t xml:space="preserve">
Consent holder remediating issues.</t>
    </r>
    <r>
      <rPr>
        <sz val="9.9499999999999993"/>
        <color rgb="FF000000"/>
        <rFont val="Calibri"/>
      </rPr>
      <t xml:space="preserve">
 </t>
    </r>
  </si>
  <si>
    <t>ACT.181718</t>
  </si>
  <si>
    <r>
      <t xml:space="preserve"> </t>
    </r>
    <r>
      <rPr>
        <sz val="10"/>
        <color rgb="FF000000"/>
        <rFont val="Arial"/>
      </rPr>
      <t xml:space="preserve">
Site 100165 not being analysed for dissolved inorganic nitrogen. Site 101130 and 108481 not being analysed for dissolved inorganic nitrogen, hue, and visual clarity.</t>
    </r>
    <r>
      <rPr>
        <sz val="9.9499999999999993"/>
        <color rgb="FF000000"/>
        <rFont val="Calibri"/>
      </rPr>
      <t xml:space="preserve">
 </t>
    </r>
    <r>
      <rPr>
        <sz val="10"/>
        <color rgb="FF000000"/>
        <rFont val="Arial"/>
      </rPr>
      <t xml:space="preserve">
Temp, DO, pH, clarity, and hue not reported. </t>
    </r>
    <r>
      <rPr>
        <sz val="9.9499999999999993"/>
        <color rgb="FF000000"/>
        <rFont val="Calibri"/>
      </rPr>
      <t xml:space="preserve">
 </t>
    </r>
    <r>
      <rPr>
        <sz val="10"/>
        <color rgb="FF000000"/>
        <rFont val="Arial"/>
      </rPr>
      <t xml:space="preserve">
Followed up with consent holder, issue to be resolved. </t>
    </r>
    <r>
      <rPr>
        <sz val="9.9499999999999993"/>
        <color rgb="FF000000"/>
        <rFont val="Calibri"/>
      </rPr>
      <t xml:space="preserve">
 </t>
    </r>
  </si>
  <si>
    <t>ACT.176196</t>
  </si>
  <si>
    <r>
      <t xml:space="preserve"> </t>
    </r>
    <r>
      <rPr>
        <sz val="10"/>
        <color rgb="FF000000"/>
        <rFont val="Arial"/>
      </rPr>
      <t xml:space="preserve">
Report received late. </t>
    </r>
    <r>
      <rPr>
        <sz val="9.9499999999999993"/>
        <color rgb="FF000000"/>
        <rFont val="Calibri"/>
      </rPr>
      <t xml:space="preserve">
 </t>
    </r>
  </si>
  <si>
    <t>ACT.180011</t>
  </si>
  <si>
    <t>ACT.181390</t>
  </si>
  <si>
    <t>ACT.180731</t>
  </si>
  <si>
    <t>REG.007669.01</t>
  </si>
  <si>
    <t>ACT.169335</t>
  </si>
  <si>
    <t>WAT - Annual administration - Department of Conservation (Ngataki)</t>
  </si>
  <si>
    <t>REG.008176.01</t>
  </si>
  <si>
    <t>Hyndman S J and L</t>
  </si>
  <si>
    <t>ACT.147676</t>
  </si>
  <si>
    <t>DIL - 5 yearly site visit - Hyndman S J and L (Ruakaka)</t>
  </si>
  <si>
    <t>ACT.172343</t>
  </si>
  <si>
    <t>DIL - Annual site visit - Mangakahia Area School (Mangakahia)</t>
  </si>
  <si>
    <t>REG.008313.01</t>
  </si>
  <si>
    <t>Te Aroha Marae Trustees</t>
  </si>
  <si>
    <t>ACT.172716</t>
  </si>
  <si>
    <t>DIL - Annual site visit - Te Aroha Marae Trustees (Parakao)</t>
  </si>
  <si>
    <t>ACT.181219</t>
  </si>
  <si>
    <t>ACT.181910</t>
  </si>
  <si>
    <r>
      <t xml:space="preserve"> </t>
    </r>
    <r>
      <rPr>
        <sz val="10"/>
        <color rgb="FF000000"/>
        <rFont val="Arial"/>
      </rPr>
      <t xml:space="preserve">
Total suspended solids exceeded consent limits. Channel is investigating what the causes are and are taking steps to resolve the issue.</t>
    </r>
    <r>
      <rPr>
        <sz val="9.9499999999999993"/>
        <color rgb="FF000000"/>
        <rFont val="Calibri"/>
      </rPr>
      <t xml:space="preserve">
 </t>
    </r>
  </si>
  <si>
    <t>ACT.181978</t>
  </si>
  <si>
    <t>DIL- Site visit - Channel infrastructure</t>
  </si>
  <si>
    <t>ACT.182046</t>
  </si>
  <si>
    <t>ACT.180323</t>
  </si>
  <si>
    <t>ACT.177825</t>
  </si>
  <si>
    <t>DIL - 6 monthly supply data (macroinvertebrate monitoring) - Croft Timber Company Ltd (Kauri)</t>
  </si>
  <si>
    <r>
      <t xml:space="preserve"> </t>
    </r>
    <r>
      <rPr>
        <sz val="10"/>
        <color rgb="FF000000"/>
        <rFont val="Arial"/>
      </rPr>
      <t xml:space="preserve">
Required records not received for consecutive periods. Macroinvertebrate report not supplied. Consent under renewal process. Enforcement outcome to be determined once the requested report is received.</t>
    </r>
    <r>
      <rPr>
        <sz val="9.9499999999999993"/>
        <color rgb="FF000000"/>
        <rFont val="Calibri"/>
      </rPr>
      <t xml:space="preserve">
 </t>
    </r>
  </si>
  <si>
    <t>ACT.174376</t>
  </si>
  <si>
    <t>AIR - Annual supply data emission test - Carter Holt Harvey LVL Ltd (Marsden Point)</t>
  </si>
  <si>
    <t>REG.008627.01</t>
  </si>
  <si>
    <t>Laird T &amp; R C</t>
  </si>
  <si>
    <t>ACT.145534</t>
  </si>
  <si>
    <t>DIL - 5 yearly site visit - Laird T &amp; R C (Ruatangata West)</t>
  </si>
  <si>
    <r>
      <t xml:space="preserve"> </t>
    </r>
    <r>
      <rPr>
        <sz val="10"/>
        <color rgb="FF000000"/>
        <rFont val="Arial"/>
      </rPr>
      <t xml:space="preserve">
Dripper lines exposed. CH told they would be covering them over christmas</t>
    </r>
    <r>
      <rPr>
        <sz val="9.9499999999999993"/>
        <color rgb="FF000000"/>
        <rFont val="Calibri"/>
      </rPr>
      <t xml:space="preserve">
 </t>
    </r>
  </si>
  <si>
    <r>
      <t xml:space="preserve"> </t>
    </r>
    <r>
      <rPr>
        <sz val="10"/>
        <color rgb="FF000000"/>
        <rFont val="Arial"/>
      </rPr>
      <t xml:space="preserve">
Mainteanance was indadequate. Some wastewater from the underpass was bypassing the underpass ponds. There was excessive ponding and overland flow of wastewater from underpass pond 2.  Enforcement action undertaken. Followed up with authorisation holder.</t>
    </r>
    <r>
      <rPr>
        <sz val="9.9499999999999993"/>
        <color rgb="FF000000"/>
        <rFont val="Calibri"/>
      </rPr>
      <t xml:space="preserve">
 </t>
    </r>
  </si>
  <si>
    <t>REG.008699.01</t>
  </si>
  <si>
    <t>FDE 7066 Discharge farm dairy effluent at Hikurangi</t>
  </si>
  <si>
    <t>ACT.172225</t>
  </si>
  <si>
    <t>FDE 7066 - Annual site visit - McHardy P (Hikurangi)</t>
  </si>
  <si>
    <t>REG.008711.01</t>
  </si>
  <si>
    <t>FDE 1105 Discharge farm dairy effluent at Maungaturoto</t>
  </si>
  <si>
    <t>ACT.172790</t>
  </si>
  <si>
    <t>FDE 1105 - Annual site visit - Cullen N M &amp; C J (Maungaturoto)</t>
  </si>
  <si>
    <r>
      <t xml:space="preserve"> </t>
    </r>
    <r>
      <rPr>
        <sz val="10"/>
        <color rgb="FF000000"/>
        <rFont val="Arial"/>
      </rPr>
      <t xml:space="preserve">
Maintenance was inadequate. Followed up with CH.</t>
    </r>
    <r>
      <rPr>
        <sz val="9.9499999999999993"/>
        <color rgb="FF000000"/>
        <rFont val="Calibri"/>
      </rPr>
      <t xml:space="preserve">
 </t>
    </r>
  </si>
  <si>
    <t>REG.008731.01</t>
  </si>
  <si>
    <t>FDE 2721 Discharge farm dairy effluent at Springfield</t>
  </si>
  <si>
    <t>ACT.173987</t>
  </si>
  <si>
    <t>FDE 2721 - Annual site visit - Blake J O L (Springfield)</t>
  </si>
  <si>
    <t>REG.008734.01</t>
  </si>
  <si>
    <t>FDE 229 Discharge farm dairy effluent at Pekerau</t>
  </si>
  <si>
    <t>ACT.172265</t>
  </si>
  <si>
    <t>FDE 229 - Annual site visit - Jurlina D J (Pekerau)</t>
  </si>
  <si>
    <t>REG.008742.01</t>
  </si>
  <si>
    <t>FDE 2760 Discharge farm dairy effluent at Mata</t>
  </si>
  <si>
    <t>ACT.175995</t>
  </si>
  <si>
    <t>FDE 2760 - Annual site visit - J R &amp; P V Halse Ltd (Mata)</t>
  </si>
  <si>
    <t>REG.008811.01</t>
  </si>
  <si>
    <t>FDE 143 Discharge farm dairy effluent at Pukepoto</t>
  </si>
  <si>
    <t>ACT.177716</t>
  </si>
  <si>
    <t>FDE 143 - Annual site visit - Faraway Ltd (Pukepoto)</t>
  </si>
  <si>
    <t>REG.008822.01</t>
  </si>
  <si>
    <t>FDE 550 Discharge farm dairy effluent at Okaihau</t>
  </si>
  <si>
    <t>ACT.171914</t>
  </si>
  <si>
    <t>FDE 550 - Annual site visit - Waitangi Signal Road Limited (Okaihau)</t>
  </si>
  <si>
    <t>ACT.181457</t>
  </si>
  <si>
    <t>ACT.171983</t>
  </si>
  <si>
    <t>DIL - Annual site visit - Maungatapere School BOT (Maungatapere)</t>
  </si>
  <si>
    <t>REG.009006.01</t>
  </si>
  <si>
    <t>FDE 7300 Discharge farm dairy effluent at Whangaruru</t>
  </si>
  <si>
    <t>ACT.178965</t>
  </si>
  <si>
    <t>FDE 7300 - Annual site visit - Bennett M G (Whangaruru)</t>
  </si>
  <si>
    <t>REG.009031.01</t>
  </si>
  <si>
    <t>FDE 406 Discharge farm dairy effluent at Oruaiti</t>
  </si>
  <si>
    <t>ACT.172582</t>
  </si>
  <si>
    <t>FDE 406 - Annual site visit - Scott Hills Trust (Oruaiti)</t>
  </si>
  <si>
    <r>
      <t xml:space="preserve"> </t>
    </r>
    <r>
      <rPr>
        <sz val="10"/>
        <color rgb="FF000000"/>
        <rFont val="Arial"/>
      </rPr>
      <t xml:space="preserve">
Inadequate management .Followed up with Authorisation Holder.</t>
    </r>
    <r>
      <rPr>
        <sz val="9.9499999999999993"/>
        <color rgb="FF000000"/>
        <rFont val="Calibri"/>
      </rPr>
      <t xml:space="preserve">
 </t>
    </r>
  </si>
  <si>
    <t>REG.009125.01</t>
  </si>
  <si>
    <t>FDE 7448 Discharge farm dairy effluent at Hukerenui</t>
  </si>
  <si>
    <t>ACT.174577</t>
  </si>
  <si>
    <t>FDE 7448 - Annual site visit - LB Farms Ltd (Hukerenui)</t>
  </si>
  <si>
    <t>REG.009169.01</t>
  </si>
  <si>
    <t>FDE 1325 Discharge farm dairy effluent at Huarau</t>
  </si>
  <si>
    <t>ACT.174470</t>
  </si>
  <si>
    <t>FDE 1325 - Annual site visit - Godzone Partnership (Maungaturoto)</t>
  </si>
  <si>
    <t>ACT.171987</t>
  </si>
  <si>
    <t>ACT.178938</t>
  </si>
  <si>
    <t>REG.009216.01</t>
  </si>
  <si>
    <t>FDE 7393 Discharge farm dairy effluent at Waiotu</t>
  </si>
  <si>
    <t>ACT.175431</t>
  </si>
  <si>
    <t>FDE 7393 - Annual site visit - W R &amp; M G Evans Trust (Waiotu)</t>
  </si>
  <si>
    <t>REG.009219.01</t>
  </si>
  <si>
    <t>FDE 7057 Discharge farm dairy effluent at Hikurangi</t>
  </si>
  <si>
    <t>ACT.172717</t>
  </si>
  <si>
    <t>FDE 7057 - Annual Site Visit - Crawford Farms Limited</t>
  </si>
  <si>
    <t>ACT.172394</t>
  </si>
  <si>
    <r>
      <t xml:space="preserve"> </t>
    </r>
    <r>
      <rPr>
        <sz val="10"/>
        <color rgb="FF000000"/>
        <rFont val="Arial"/>
      </rPr>
      <t xml:space="preserve">
Maintenance was not adequate. Follow up with Consent Holder.</t>
    </r>
    <r>
      <rPr>
        <sz val="9.9499999999999993"/>
        <color rgb="FF000000"/>
        <rFont val="Calibri"/>
      </rPr>
      <t xml:space="preserve">
 </t>
    </r>
  </si>
  <si>
    <t>REG.009240.01</t>
  </si>
  <si>
    <t>FDE 7434 Discharge farm dairy effluent at Towai</t>
  </si>
  <si>
    <t>ACT.172413</t>
  </si>
  <si>
    <t>FDE 7434 - Annual site visit - Dawson P R &amp; V P (Towai)</t>
  </si>
  <si>
    <t>ACT.174453</t>
  </si>
  <si>
    <t>REG.009256.01</t>
  </si>
  <si>
    <t>FDE 359 Discharge farm dairy effluent at Diggers Valley</t>
  </si>
  <si>
    <t>ACT.172511</t>
  </si>
  <si>
    <t>FDE 359 - Annual site visit - Travers G J (Diggers Valley)</t>
  </si>
  <si>
    <t>REG.009267.01</t>
  </si>
  <si>
    <t>FDE 546 Discharge farm dairy effluent at Okaihau</t>
  </si>
  <si>
    <t>ACT.171921</t>
  </si>
  <si>
    <t>FDE 546 - Annual site visit - Pendlewood Farms Ltd (Okaihau)</t>
  </si>
  <si>
    <t>REG.009280.01</t>
  </si>
  <si>
    <t>FDE 943 Discharge farm dairy effluent at Moerewa</t>
  </si>
  <si>
    <t>ACT.174754</t>
  </si>
  <si>
    <t>FDE 943 - Annual site visit - Ngawhitu Ltd (Moerewa)</t>
  </si>
  <si>
    <t>REG.009288.01</t>
  </si>
  <si>
    <t>FDE 2308 Discharge farm dairy effluent at Hikurangi</t>
  </si>
  <si>
    <t>ACT.173912</t>
  </si>
  <si>
    <t>FDE 2308 - Annual site visit - Cascade Farming Limited (Hukerenui)</t>
  </si>
  <si>
    <t>REG.009294.01</t>
  </si>
  <si>
    <t>FDE 7535 Discharge farm dairy effluent at Maromaku</t>
  </si>
  <si>
    <t>ACT.172706</t>
  </si>
  <si>
    <t>FDE 7535 - Annual site visit - Simpson C L (Maromaku)</t>
  </si>
  <si>
    <r>
      <t xml:space="preserve"> </t>
    </r>
    <r>
      <rPr>
        <sz val="10"/>
        <color rgb="FF000000"/>
        <rFont val="Arial"/>
      </rPr>
      <t xml:space="preserve">
Excessive ponding and overland flow of wastewater from irrigation. Followed up with authorisation holder. </t>
    </r>
    <r>
      <rPr>
        <sz val="9.9499999999999993"/>
        <color rgb="FF000000"/>
        <rFont val="Calibri"/>
      </rPr>
      <t xml:space="preserve">
 </t>
    </r>
  </si>
  <si>
    <t>REG.009303.01</t>
  </si>
  <si>
    <t>FDE 7432 Discharge farm dairy effluent at Hukerenui</t>
  </si>
  <si>
    <t>ACT.172491</t>
  </si>
  <si>
    <t>FDE 7432 - Annual site visit - MicNat Farms Ltd (Hukerenui)</t>
  </si>
  <si>
    <t>REG.009315.01</t>
  </si>
  <si>
    <t>FDE 91 Discharge farm dairy effluent at Awanui</t>
  </si>
  <si>
    <t>ACT.176090</t>
  </si>
  <si>
    <t>FDE 91 - Annual site visit - MacDonald A M &amp; J C (Awanui)</t>
  </si>
  <si>
    <t>REG.009428.01</t>
  </si>
  <si>
    <t>FDE 5716 Discharge farm dairy effluent at Kaiwaka</t>
  </si>
  <si>
    <t>ACT.178918</t>
  </si>
  <si>
    <t>FDE 5716 - Annual site visit - Glenwaka Trust &amp; Mill M A &amp; C S (Kaiwaka)</t>
  </si>
  <si>
    <t>ACT.172416</t>
  </si>
  <si>
    <t>ACT.171868</t>
  </si>
  <si>
    <t>REG.009532.01</t>
  </si>
  <si>
    <t>FDE 202 Discharge farm dairy effluent at Awanui</t>
  </si>
  <si>
    <t>ACT.175808</t>
  </si>
  <si>
    <t>FDE 202 - Annual site visit - Kaitaia Dairies Limited (Awanui)</t>
  </si>
  <si>
    <t>REG.009580.01</t>
  </si>
  <si>
    <t>FDE 3854 Discharge farm dairy effluent at Matarau</t>
  </si>
  <si>
    <t>ACT.172056</t>
  </si>
  <si>
    <t>FDE 3854 - Annual site visit - Finlayson A &amp; R Ltd (Matarau)</t>
  </si>
  <si>
    <t>REG.009594.01</t>
  </si>
  <si>
    <t>FDE 267 Discharge farm dairy effluent at Taipa</t>
  </si>
  <si>
    <t>ACT.172488</t>
  </si>
  <si>
    <t>FDE 267 - Annual site visit - Hickey G W &amp; Sons Ltd (Oruru)</t>
  </si>
  <si>
    <t>REG.009631.01</t>
  </si>
  <si>
    <t>FDE 290 Discharge farm dairy effluent at Mangonui</t>
  </si>
  <si>
    <t>ACT.173874</t>
  </si>
  <si>
    <t>FDE 290 - Annual site visit - Walden Land Co Ltd (Oruaiti)</t>
  </si>
  <si>
    <t>REG.009718.01</t>
  </si>
  <si>
    <t>FDE 2734 discharge farm dairy effluent at Mata</t>
  </si>
  <si>
    <t>ACT.173954</t>
  </si>
  <si>
    <t>FDE 2734 - Annual site visit - Pear Tree Farm 2015 Ltd (Mata)</t>
  </si>
  <si>
    <t>REG.009734.01</t>
  </si>
  <si>
    <t>FDE 842 Discharge farm dairy effluent at Kaikohe</t>
  </si>
  <si>
    <t>ACT.172358</t>
  </si>
  <si>
    <t>FDE 842 - Annual site visit - McKenzie C &amp; F (Kaikohe)</t>
  </si>
  <si>
    <t>REG.009906.01</t>
  </si>
  <si>
    <t>FDE 2301 Discharge farm dairy effluent at Hukerenui</t>
  </si>
  <si>
    <t>ACT.173897</t>
  </si>
  <si>
    <t>FDE 2301 - Annual site visit - Smeath E J (Hukerenui)</t>
  </si>
  <si>
    <t>ACT.182299</t>
  </si>
  <si>
    <t>WWTP - Annual meeting - WDC (Tutukaka)</t>
  </si>
  <si>
    <t>REG.010508.09</t>
  </si>
  <si>
    <t>ACT.171240</t>
  </si>
  <si>
    <t>WAT - Annual supply data WUR/SWL - Rosvall Sawmill Limited (Whareora)</t>
  </si>
  <si>
    <r>
      <t xml:space="preserve"> </t>
    </r>
    <r>
      <rPr>
        <sz val="10"/>
        <color rgb="FF000000"/>
        <rFont val="Arial"/>
      </rPr>
      <t xml:space="preserve">
Not all of the required data has been submitted.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r>
      <t xml:space="preserve"> </t>
    </r>
    <r>
      <rPr>
        <sz val="10"/>
        <color rgb="FF000000"/>
        <rFont val="Arial"/>
      </rPr>
      <t xml:space="preserve">
Untreated effluent discharged to water.Feedpad pond overtopping. Enforcement action taken. Infringement Notice for rules breach x and Infringement Notice for contravention of Abatement Notice x1.Followed up with Authorisation holder.</t>
    </r>
    <r>
      <rPr>
        <sz val="9.9499999999999993"/>
        <color rgb="FF000000"/>
        <rFont val="Calibri"/>
      </rPr>
      <t xml:space="preserve">
 </t>
    </r>
  </si>
  <si>
    <r>
      <t xml:space="preserve"> </t>
    </r>
    <r>
      <rPr>
        <sz val="10"/>
        <color rgb="FF000000"/>
        <rFont val="Arial"/>
      </rPr>
      <t xml:space="preserve">
Maintenance was inadequate, resulting in a discharge of wastewater to land in a manner likely to enter water. Enforcement action undertaken. Followed up with authorisation holder.</t>
    </r>
    <r>
      <rPr>
        <sz val="9.9499999999999993"/>
        <color rgb="FF000000"/>
        <rFont val="Calibri"/>
      </rPr>
      <t xml:space="preserve">
 </t>
    </r>
  </si>
  <si>
    <t>REG.010889.01</t>
  </si>
  <si>
    <t>FDE 8807 Discharge farm dairy effluent at Tikinui</t>
  </si>
  <si>
    <t>ACT.178907</t>
  </si>
  <si>
    <t>FDE 8807 - Annual site visit - Shine J Estate (Tikinui)</t>
  </si>
  <si>
    <r>
      <t xml:space="preserve"> </t>
    </r>
    <r>
      <rPr>
        <sz val="10"/>
        <color rgb="FF000000"/>
        <rFont val="Arial"/>
      </rPr>
      <t xml:space="preserve">
Inadequate management. Enforcement action undertaken. Followed up with authorisation holder. </t>
    </r>
    <r>
      <rPr>
        <sz val="9.9499999999999993"/>
        <color rgb="FF000000"/>
        <rFont val="Calibri"/>
      </rPr>
      <t xml:space="preserve">
 </t>
    </r>
  </si>
  <si>
    <t>REG.010891.01</t>
  </si>
  <si>
    <t>FDE 7093 Discharge farm dairy effluent at Riponui</t>
  </si>
  <si>
    <t>ACT.172230</t>
  </si>
  <si>
    <t>FDE 7093 - Annual site visit - Ridgley L E (Riponui)</t>
  </si>
  <si>
    <t>REG.011201.01</t>
  </si>
  <si>
    <t>FDE 2711 Discharge farm dairy effluent at Oakleigh</t>
  </si>
  <si>
    <t>ACT.175533</t>
  </si>
  <si>
    <t>FDE 2711 - Annual site visit - Marshmeadows Trust (Oakleigh)</t>
  </si>
  <si>
    <t>REG.011239.01</t>
  </si>
  <si>
    <t>FDE 7429 Discharge farm dairy effluent at Paiaka Road, Towai</t>
  </si>
  <si>
    <t>ACT.172519</t>
  </si>
  <si>
    <t>FDE 7429 - Annual site visit - Ashreen Limited (Hukerenui)</t>
  </si>
  <si>
    <r>
      <t xml:space="preserve"> </t>
    </r>
    <r>
      <rPr>
        <sz val="10"/>
        <color rgb="FF000000"/>
        <rFont val="Arial"/>
      </rPr>
      <t xml:space="preserve">
Farm wastewater discharged to water.  Enforcement action undertaken. Followed up with authorisation holder. </t>
    </r>
    <r>
      <rPr>
        <sz val="9.9499999999999993"/>
        <color rgb="FF000000"/>
        <rFont val="Calibri"/>
      </rPr>
      <t xml:space="preserve">
 </t>
    </r>
  </si>
  <si>
    <t>REG.011266.01</t>
  </si>
  <si>
    <t>FDE 7055 discharge farm dairy effluent at Hikurangi</t>
  </si>
  <si>
    <t>ACT.172661</t>
  </si>
  <si>
    <t>FDE 7055 - Annual site visit - Sampson W J &amp; Smith K J (Hikurangi)</t>
  </si>
  <si>
    <t>ACT.174311</t>
  </si>
  <si>
    <t>ACT.175841</t>
  </si>
  <si>
    <t>ETW - Annual supply data - WDC Hikurangi Swamp Scheme (Hikurangi)</t>
  </si>
  <si>
    <r>
      <t xml:space="preserve"> </t>
    </r>
    <r>
      <rPr>
        <sz val="10"/>
        <color rgb="FF000000"/>
        <rFont val="Arial"/>
      </rPr>
      <t xml:space="preserve">
High risk of adverse environmental effects .Enforcement action taken-Abatement Notice x 1.Followed up with Authorisation holder.</t>
    </r>
    <r>
      <rPr>
        <sz val="9.9499999999999993"/>
        <color rgb="FF000000"/>
        <rFont val="Calibri"/>
      </rPr>
      <t xml:space="preserve">
 </t>
    </r>
  </si>
  <si>
    <r>
      <t xml:space="preserve"> </t>
    </r>
    <r>
      <rPr>
        <sz val="10"/>
        <color rgb="FF000000"/>
        <rFont val="Arial"/>
      </rPr>
      <t xml:space="preserve">
Untreated farm wastewater discharged to water. Enforcement action undertaken. Followed up with authorisation holder.</t>
    </r>
    <r>
      <rPr>
        <sz val="9.9499999999999993"/>
        <color rgb="FF000000"/>
        <rFont val="Calibri"/>
      </rPr>
      <t xml:space="preserve">
 </t>
    </r>
  </si>
  <si>
    <t>ACT.172713</t>
  </si>
  <si>
    <r>
      <t xml:space="preserve"> </t>
    </r>
    <r>
      <rPr>
        <sz val="10"/>
        <color rgb="FF000000"/>
        <rFont val="Arial"/>
      </rPr>
      <t xml:space="preserve">
Water quality results were outside of consent limits. Follow up with CH.</t>
    </r>
    <r>
      <rPr>
        <sz val="9.9499999999999993"/>
        <color rgb="FF000000"/>
        <rFont val="Calibri"/>
      </rPr>
      <t xml:space="preserve">
 </t>
    </r>
  </si>
  <si>
    <t>REG.011699.01</t>
  </si>
  <si>
    <t>FDE 7425 Discharge farm dairy effluent at Tapuhi</t>
  </si>
  <si>
    <t>ACT.172813</t>
  </si>
  <si>
    <t>FDE 7425 - Annual site visit - Corbett G D &amp; R J Family Trusts (Tapuhi)</t>
  </si>
  <si>
    <t>REG.011711.01</t>
  </si>
  <si>
    <t>FDE 7499 Discharge farm dairy effluent at Hikurangi</t>
  </si>
  <si>
    <t>ACT.172513</t>
  </si>
  <si>
    <t>FDE 7499 - Annual site visit - Glenhope Farms Ltd (Hikurangi)</t>
  </si>
  <si>
    <t>REG.011761.01</t>
  </si>
  <si>
    <t>FDE 8667 Discharge farm dairy effluent at Arapohue</t>
  </si>
  <si>
    <t>ACT.176074</t>
  </si>
  <si>
    <t>FDE 8667 - Annual site visit - Dyson Family Farms Limited (Arapohue)</t>
  </si>
  <si>
    <t>ACT.176977</t>
  </si>
  <si>
    <t>REG.012015.01</t>
  </si>
  <si>
    <t>FDE 7479 discharge farm dairy effluent at Hikurangi</t>
  </si>
  <si>
    <t>ACT.177658</t>
  </si>
  <si>
    <t>FDE 7479 (dairy &amp; feedpad) - Annual site visit - AE &amp; CJ Lindsay Limited (Hikurangi)</t>
  </si>
  <si>
    <t>REG.012153.01</t>
  </si>
  <si>
    <t>FDE 8051 Discharge farm dairy effluent at Te Kopuru</t>
  </si>
  <si>
    <t>ACT.173600</t>
  </si>
  <si>
    <t>FDE 8051 - Annual site visit - D. &amp; G. Duder Family Trust (Te Kopuru)</t>
  </si>
  <si>
    <r>
      <t xml:space="preserve"> </t>
    </r>
    <r>
      <rPr>
        <sz val="10"/>
        <color rgb="FF000000"/>
        <rFont val="Arial"/>
      </rPr>
      <t xml:space="preserve">
High risk of adverse environmental effects (but no discharge to water at time of inspection). Enforcement action taken .Followed up with Authorisation holder.</t>
    </r>
    <r>
      <rPr>
        <sz val="9.9499999999999993"/>
        <color rgb="FF000000"/>
        <rFont val="Calibri"/>
      </rPr>
      <t xml:space="preserve">
 </t>
    </r>
  </si>
  <si>
    <r>
      <t xml:space="preserve"> </t>
    </r>
    <r>
      <rPr>
        <sz val="10"/>
        <color rgb="FF000000"/>
        <rFont val="Arial"/>
      </rPr>
      <t xml:space="preserve">
Followed up to check with office assessment for previous significant non-compliance re: Wastewater ponding in the paddock from wastewater irrigation through an open hose. Followed up with Authorisation holder.</t>
    </r>
    <r>
      <rPr>
        <sz val="9.9499999999999993"/>
        <color rgb="FF000000"/>
        <rFont val="Calibri"/>
      </rPr>
      <t xml:space="preserve">
 </t>
    </r>
  </si>
  <si>
    <t>REG.012165.01</t>
  </si>
  <si>
    <t>FDE 285 Discharge farm dairy effluent at Oruaiti</t>
  </si>
  <si>
    <t>ACT.172581</t>
  </si>
  <si>
    <t>FDE 285 - Annual site visit - Foster G A &amp; Maddren P A (Oruaiti)</t>
  </si>
  <si>
    <t>REG.012167.01</t>
  </si>
  <si>
    <t>FDE 3115 Discharge farm dairy effluent at Matarau</t>
  </si>
  <si>
    <t>ACT.172072</t>
  </si>
  <si>
    <t>FDE 3115 - Annual site visit - Cann R G &amp; A M (Matarau)</t>
  </si>
  <si>
    <t>ACT.177773</t>
  </si>
  <si>
    <t>ACT.176957</t>
  </si>
  <si>
    <r>
      <t xml:space="preserve"> </t>
    </r>
    <r>
      <rPr>
        <sz val="10"/>
        <color rgb="FF000000"/>
        <rFont val="Arial"/>
      </rPr>
      <t xml:space="preserve">
Water quality results outside of consented limits. Followed up with authorisation holder.</t>
    </r>
    <r>
      <rPr>
        <sz val="9.9499999999999993"/>
        <color rgb="FF000000"/>
        <rFont val="Calibri"/>
      </rPr>
      <t xml:space="preserve">
 </t>
    </r>
  </si>
  <si>
    <t>REG.012303.01</t>
  </si>
  <si>
    <t>FDE 227 Discharge farm dairy effluent at Lake Ohia</t>
  </si>
  <si>
    <t>ACT.172704</t>
  </si>
  <si>
    <t>FDE 227 - Annual site visit - T R &amp; M Jurlina Family Trust (Lake Ohia)</t>
  </si>
  <si>
    <t>ACT.176793</t>
  </si>
  <si>
    <t>REG.012364.01</t>
  </si>
  <si>
    <t>FDE 92 Discharge farm dairy effluent at Awanui</t>
  </si>
  <si>
    <t>ACT.175779</t>
  </si>
  <si>
    <t>FDE 92 - Annual site visit - Unahi Mahi Limited (Awanui)</t>
  </si>
  <si>
    <t>REG.012439.01</t>
  </si>
  <si>
    <t>FDE 381 Discharge farm dairy effluent at Takahue</t>
  </si>
  <si>
    <t>ACT.172487</t>
  </si>
  <si>
    <t>FDE 381 - Annual site visit - Dodds K T &amp; B R (Takahue)</t>
  </si>
  <si>
    <t>REG.012470.01</t>
  </si>
  <si>
    <t>FDE 232 Discharge farm dairy effluent at Parapara</t>
  </si>
  <si>
    <t>ACT.173741</t>
  </si>
  <si>
    <t>FDE 232 - Annual site visit - Pisco Farms Ltd (Parapara)</t>
  </si>
  <si>
    <t>REG.012595.01</t>
  </si>
  <si>
    <t>FDE 7399 Discharge farm dairy effluent at Hukerenui</t>
  </si>
  <si>
    <t>ACT.173708</t>
  </si>
  <si>
    <t>FDE 7399 - Annual site visit - Moscrip Dairy Ltd (Hukerenui)</t>
  </si>
  <si>
    <t>REG.012719.01</t>
  </si>
  <si>
    <t>FDE 378 Discharge farm dairy effluent at Takahue</t>
  </si>
  <si>
    <t>ACT.172808</t>
  </si>
  <si>
    <t>FDE 378 - Annual site visit - Rumsey S &amp; D Ltd (Takahue)</t>
  </si>
  <si>
    <t>REG.012824.01</t>
  </si>
  <si>
    <t>FDE 372 Discharge farm dairy effluent at Takahue</t>
  </si>
  <si>
    <t>ACT.177909</t>
  </si>
  <si>
    <t>FDE 372 - Annual site visit - Cutler Farms Ltd (Takahue)</t>
  </si>
  <si>
    <t>ACT.180140</t>
  </si>
  <si>
    <t>ACT.180989</t>
  </si>
  <si>
    <t>REG.012839.01</t>
  </si>
  <si>
    <t>FDE 84 Discharge farm dairy effluent at Waipapakauri</t>
  </si>
  <si>
    <t>ACT.176199</t>
  </si>
  <si>
    <t>FDE 84 - Annual site visit - Kouma Farms Ltd (Waipapakauri)</t>
  </si>
  <si>
    <t>REG.012891.01</t>
  </si>
  <si>
    <t>FDE 4450 Discharge farm dairy effluent at Ruawai</t>
  </si>
  <si>
    <t>ACT.174766</t>
  </si>
  <si>
    <t>FDE 4450 - Annual site visit - Evans Flat Alluvial Ltd (Ruawai)</t>
  </si>
  <si>
    <r>
      <t xml:space="preserve"> </t>
    </r>
    <r>
      <rPr>
        <sz val="10"/>
        <color rgb="FF000000"/>
        <rFont val="Arial"/>
      </rPr>
      <t xml:space="preserve">
Maintenance was inadequate. Wastewater from the race discharged to water. Followed up with CH.</t>
    </r>
    <r>
      <rPr>
        <sz val="9.9499999999999993"/>
        <color rgb="FF000000"/>
        <rFont val="Calibri"/>
      </rPr>
      <t xml:space="preserve">
 </t>
    </r>
  </si>
  <si>
    <t>REG.013006.01</t>
  </si>
  <si>
    <t>FDE 7595 Discharge farm dairy effluent  at Maromaku</t>
  </si>
  <si>
    <t>ACT.176901</t>
  </si>
  <si>
    <t>FDE 7595 - Annual site visit - Ngati Hine Forestry Trust (Maromaku)</t>
  </si>
  <si>
    <t>ACT.171630</t>
  </si>
  <si>
    <t>WAT - Annual supply data WUR - The Meagher Family Trust (Mangawhai)</t>
  </si>
  <si>
    <r>
      <t xml:space="preserve"> </t>
    </r>
    <r>
      <rPr>
        <sz val="10"/>
        <color rgb="FF000000"/>
        <rFont val="Arial"/>
      </rPr>
      <t xml:space="preserve">
Data not submitted for the period.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t>REG.013075.01</t>
  </si>
  <si>
    <t>FDE 7010 Discharge farm dairy effluent at Otakairangi</t>
  </si>
  <si>
    <t>ACT.173524</t>
  </si>
  <si>
    <t>FDE 7010 - Annual site visit - Lovell Land Ltd (Otakairangi)</t>
  </si>
  <si>
    <t>REG.013123.01</t>
  </si>
  <si>
    <t>FDE 7406 Discharge farm dairy effluent at Hukerenui</t>
  </si>
  <si>
    <t>ACT.172415</t>
  </si>
  <si>
    <t>FDE 7406 - Annual site visit - Kowhai Properties Ltd (Hukerenui)</t>
  </si>
  <si>
    <r>
      <t xml:space="preserve"> </t>
    </r>
    <r>
      <rPr>
        <sz val="10"/>
        <color rgb="FF000000"/>
        <rFont val="Arial"/>
      </rPr>
      <t xml:space="preserve">
Maintenance was inadequate. Followed up with authorisation holder.</t>
    </r>
    <r>
      <rPr>
        <sz val="9.9499999999999993"/>
        <color rgb="FF000000"/>
        <rFont val="Calibri"/>
      </rPr>
      <t xml:space="preserve">
 </t>
    </r>
  </si>
  <si>
    <t>ACT.177752</t>
  </si>
  <si>
    <t>ACT.180346</t>
  </si>
  <si>
    <t>ACT.171724</t>
  </si>
  <si>
    <t>WAT - Annual supply data WUR - Absolum P L &amp; M J (Waimate North)</t>
  </si>
  <si>
    <t>REG.016225.01</t>
  </si>
  <si>
    <t>Rean Family Trust, Rean A D and L J</t>
  </si>
  <si>
    <t>ACT.180996</t>
  </si>
  <si>
    <t>DIL - Follow-Up Non-Compliance - Rean (Takahiwai)</t>
  </si>
  <si>
    <t>REG.019573.01</t>
  </si>
  <si>
    <t>FDE 102 Discharge farm dairy effluent at Awanui</t>
  </si>
  <si>
    <t>ACT.172338</t>
  </si>
  <si>
    <t>FDE 102 - Annual site visit - Gray D I &amp; H M (Awanui)</t>
  </si>
  <si>
    <t>ACT.180186</t>
  </si>
  <si>
    <r>
      <t xml:space="preserve"> </t>
    </r>
    <r>
      <rPr>
        <sz val="10"/>
        <color rgb="FF000000"/>
        <rFont val="Arial"/>
      </rPr>
      <t xml:space="preserve">
Ammoniacal nitrogen exceeding consented limit at bore 1 and 3. Report received from consent holder previously noting no noticeable effect on receiving environment an updated report will be asked for. De-sludging to be carried out in December is hoped to be the solution. Currently going through consenting process.</t>
    </r>
    <r>
      <rPr>
        <sz val="9.9499999999999993"/>
        <color rgb="FF000000"/>
        <rFont val="Calibri"/>
      </rPr>
      <t xml:space="preserve">
 </t>
    </r>
  </si>
  <si>
    <t>ACT.180991</t>
  </si>
  <si>
    <t>ACT.181571</t>
  </si>
  <si>
    <t>ACT.180645</t>
  </si>
  <si>
    <t>ACT.164651</t>
  </si>
  <si>
    <t>WAT - Annual supply data WUR - Waipuna Marae (Panguru)</t>
  </si>
  <si>
    <t>ACT.178911</t>
  </si>
  <si>
    <r>
      <t xml:space="preserve"> </t>
    </r>
    <r>
      <rPr>
        <sz val="10"/>
        <color rgb="FF000000"/>
        <rFont val="Arial"/>
      </rPr>
      <t xml:space="preserve">
Data not submitted for the period.
Consent holder is aware/has been reminded of the terms of the consent.</t>
    </r>
    <r>
      <rPr>
        <sz val="9.9499999999999993"/>
        <color rgb="FF000000"/>
        <rFont val="Calibri"/>
      </rPr>
      <t xml:space="preserve">
 </t>
    </r>
  </si>
  <si>
    <t>REG.028916.01</t>
  </si>
  <si>
    <t>FDE 323 discharge farm dairy effluent at Mangatoetoe</t>
  </si>
  <si>
    <t>ACT.172337</t>
  </si>
  <si>
    <t>FDE 323 - Annual site visit - MacPherson G H H (Mangatoetoe)</t>
  </si>
  <si>
    <t>REG.029201.01</t>
  </si>
  <si>
    <t>FDE 556 Discharge farm dairy effluent at Kerikeri</t>
  </si>
  <si>
    <t>ACT.171929</t>
  </si>
  <si>
    <t>FDE 556 - Annual site visit - G P Flynn Ltd (Kerikeri)</t>
  </si>
  <si>
    <r>
      <t xml:space="preserve"> </t>
    </r>
    <r>
      <rPr>
        <sz val="10"/>
        <color rgb="FF000000"/>
        <rFont val="Arial"/>
      </rPr>
      <t xml:space="preserve">
Roofwater was not diverted.  Followed up with authorisation holder.</t>
    </r>
    <r>
      <rPr>
        <sz val="9.9499999999999993"/>
        <color rgb="FF000000"/>
        <rFont val="Calibri"/>
      </rPr>
      <t xml:space="preserve">
 </t>
    </r>
  </si>
  <si>
    <r>
      <t xml:space="preserve"> </t>
    </r>
    <r>
      <rPr>
        <sz val="10"/>
        <color rgb="FF000000"/>
        <rFont val="Arial"/>
      </rPr>
      <t xml:space="preserve">
Discharge from irrigator to water. Enforcement action taken.Abatement Noticex1.Followed up with Authorisation holder.</t>
    </r>
    <r>
      <rPr>
        <sz val="9.9499999999999993"/>
        <color rgb="FF000000"/>
        <rFont val="Calibri"/>
      </rPr>
      <t xml:space="preserve">
 </t>
    </r>
  </si>
  <si>
    <t>REG.030085.01</t>
  </si>
  <si>
    <t>FDE 7398 Discharge farm dairy effluent at Hikurangi</t>
  </si>
  <si>
    <t>ACT.173707</t>
  </si>
  <si>
    <t>FDE 7398 - Annual site visit - Waiotu Farms Ltd (Hikurangi)</t>
  </si>
  <si>
    <t>ACT.105754</t>
  </si>
  <si>
    <t>MAR - 10 yearly administration - Westpac Mussels Distributors Limited (Houhora Bay)</t>
  </si>
  <si>
    <t>REG.031159.06</t>
  </si>
  <si>
    <t>Northland Regional Council - Kotuku Dam</t>
  </si>
  <si>
    <t>ACT.182314</t>
  </si>
  <si>
    <t>STR - Provide annual survey results - Northland Regional Council (Kotuku Dam)</t>
  </si>
  <si>
    <r>
      <t xml:space="preserve">  • </t>
    </r>
    <r>
      <rPr>
        <sz val="10"/>
        <color rgb="FF000000"/>
        <rFont val="Arial"/>
      </rPr>
      <t>It has been more than five years since the dam was completed, however five consecutive years of annual survey findings have not been provided.</t>
    </r>
    <r>
      <rPr>
        <sz val="10"/>
        <color rgb="FF000000"/>
        <rFont val="Courier New"/>
      </rPr>
      <t xml:space="preserve">
  • </t>
    </r>
    <r>
      <rPr>
        <sz val="10"/>
        <color rgb="FF000000"/>
        <rFont val="Arial"/>
      </rPr>
      <t>A written agreement from the Council’s Monitoring Manager authorising a shorter timeframe of no less than 2 years has not been supplied.</t>
    </r>
  </si>
  <si>
    <t>ACT.177032</t>
  </si>
  <si>
    <r>
      <t xml:space="preserve"> </t>
    </r>
    <r>
      <rPr>
        <sz val="10"/>
        <color rgb="FF000000"/>
        <rFont val="Arial"/>
      </rPr>
      <t xml:space="preserve">
Maintenance and discharge volumes records not provided- CH requested to provide. No impact. No other action required.</t>
    </r>
    <r>
      <rPr>
        <sz val="9.9499999999999993"/>
        <color rgb="FF000000"/>
        <rFont val="Calibri"/>
      </rPr>
      <t xml:space="preserve">
 </t>
    </r>
  </si>
  <si>
    <t>REG.036875.01</t>
  </si>
  <si>
    <t>FDE 7079 Discharge farm dairy effluent at Kamo</t>
  </si>
  <si>
    <t>ACT.172645</t>
  </si>
  <si>
    <t>FDE 7079 - Annual site visit - D &amp; J Gillett Ltd (Kamo)</t>
  </si>
  <si>
    <t>REG.038067.01</t>
  </si>
  <si>
    <t>FDE 3855 discharge farm dairy effluent at Matarau</t>
  </si>
  <si>
    <t>ACT.176200</t>
  </si>
  <si>
    <t>FDE 3855 - Annual site visit - Xia J (Matarau)</t>
  </si>
  <si>
    <t>REG.038096.01</t>
  </si>
  <si>
    <t>Rollo R P &amp; V J</t>
  </si>
  <si>
    <t>ACT.148744</t>
  </si>
  <si>
    <t>DIL - 5 yearly site visit - Rollo R P &amp; V J (Ngararatunua)</t>
  </si>
  <si>
    <t>ACT.182306</t>
  </si>
  <si>
    <t>MRA - Supply Data - Pile Construction | Other Party Action | Supply data</t>
  </si>
  <si>
    <t>REG.038402.01</t>
  </si>
  <si>
    <t>Bell S</t>
  </si>
  <si>
    <t>ACT.175903</t>
  </si>
  <si>
    <t>WAT- Annual supply data SWL - Bell S (Waiharara)</t>
  </si>
  <si>
    <t>REG.038513.01</t>
  </si>
  <si>
    <t>Te Runanga O Ngai Takoto</t>
  </si>
  <si>
    <t>ACT.180682</t>
  </si>
  <si>
    <t>WAT - 6 monthly office adminstration - Te Runanga O Ngai Takoto (Waikarara)</t>
  </si>
  <si>
    <t>REG.038840.01</t>
  </si>
  <si>
    <t>Kokopu Community Water Supply Association Limited</t>
  </si>
  <si>
    <t>ACT.174870</t>
  </si>
  <si>
    <t>WAT - Annual supply data WUR - Kokopu Community Water Supply Association Ltd (Kokopu)</t>
  </si>
  <si>
    <t>ACT.142819</t>
  </si>
  <si>
    <t>DIL - 5-year monitoring review - Kaipara District Council (Maungaturoto)</t>
  </si>
  <si>
    <t>REG.039332.01</t>
  </si>
  <si>
    <t>LJ King Limited</t>
  </si>
  <si>
    <t>ACT.175038</t>
  </si>
  <si>
    <t>WAT - Annual office administration - L J King Limited (Motutangi)</t>
  </si>
  <si>
    <t>ACT.175117</t>
  </si>
  <si>
    <t>WAT - 3 monthly office administration - L J King Limited (Motutangi)</t>
  </si>
  <si>
    <t>ACT.181524</t>
  </si>
  <si>
    <t>ACT.181514</t>
  </si>
  <si>
    <t>ACT.171981</t>
  </si>
  <si>
    <t>DIL - Annual site visit - Kamo Home &amp; Village Charitable Trust (Maungatapere)</t>
  </si>
  <si>
    <t>REG.039997.01</t>
  </si>
  <si>
    <t>Top Energy Limited - MPE-KTA-B line</t>
  </si>
  <si>
    <t>ACT.177543</t>
  </si>
  <si>
    <t>AIR - Annual administration - Top Energy Limited MPE-KTA-B line (Northland)</t>
  </si>
  <si>
    <t>ACT.181496</t>
  </si>
  <si>
    <t>ACT.179941</t>
  </si>
  <si>
    <t>DIL - Annual supply data - Body Corporate 83768 T/A Pacific Rendezvous (Tutukaka)</t>
  </si>
  <si>
    <r>
      <t xml:space="preserve"> </t>
    </r>
    <r>
      <rPr>
        <sz val="10"/>
        <color rgb="FF000000"/>
        <rFont val="Arial"/>
      </rPr>
      <t xml:space="preserve">
Reported data outside of consent limit. Wastewater discharge slightly exceeded limit. Following up with consent holder. </t>
    </r>
    <r>
      <rPr>
        <sz val="9.9499999999999993"/>
        <color rgb="FF000000"/>
        <rFont val="Calibri"/>
      </rPr>
      <t xml:space="preserve">
 </t>
    </r>
  </si>
  <si>
    <t>ACT.180838</t>
  </si>
  <si>
    <t>ETW - Site visit - Kerikeri Land Ltd (Kerikeri)</t>
  </si>
  <si>
    <t>ACT.172198</t>
  </si>
  <si>
    <t>WAT - Annual supply data WUR - Renacer Limited Partnership(Pakaraka)</t>
  </si>
  <si>
    <r>
      <t xml:space="preserve"> </t>
    </r>
    <r>
      <rPr>
        <sz val="10"/>
        <color rgb="FF000000"/>
        <rFont val="Arial"/>
      </rPr>
      <t xml:space="preserve">
Data not available for the period as consent was transferred.</t>
    </r>
    <r>
      <rPr>
        <sz val="9.9499999999999993"/>
        <color rgb="FF000000"/>
        <rFont val="Calibri"/>
      </rPr>
      <t xml:space="preserve">
 </t>
    </r>
    <r>
      <rPr>
        <sz val="10"/>
        <color rgb="FF000000"/>
        <rFont val="Arial"/>
      </rPr>
      <t xml:space="preserve">
Consent holder is aware/has been reminded of the terms of the consent.</t>
    </r>
    <r>
      <rPr>
        <sz val="9.9499999999999993"/>
        <color rgb="FF000000"/>
        <rFont val="Calibri"/>
      </rPr>
      <t xml:space="preserve">
 </t>
    </r>
  </si>
  <si>
    <t>ACT.181927</t>
  </si>
  <si>
    <t>WAT - Annual office administration - Agrotrust Limited (Pakaraka) | Office Assessment / Administrat</t>
  </si>
  <si>
    <t>ACT.181971</t>
  </si>
  <si>
    <t>WAT - Supply data - Renacer Limited Partnership (Pakaraka)</t>
  </si>
  <si>
    <r>
      <t xml:space="preserve"> </t>
    </r>
    <r>
      <rPr>
        <sz val="10"/>
        <color rgb="FF000000"/>
        <rFont val="Arial"/>
      </rPr>
      <t xml:space="preserve">
The written notice did not include the minimum flow below the take point, as required by Condition 10. Followed up with CH.</t>
    </r>
    <r>
      <rPr>
        <sz val="9.9499999999999993"/>
        <color rgb="FF000000"/>
        <rFont val="Calibri"/>
      </rPr>
      <t xml:space="preserve">
 </t>
    </r>
  </si>
  <si>
    <t>ACT.175930</t>
  </si>
  <si>
    <t>WAT - Annual Administration Notice of Irrigation - Ross and Kathy Woods Family Trust</t>
  </si>
  <si>
    <r>
      <t xml:space="preserve"> </t>
    </r>
    <r>
      <rPr>
        <sz val="10"/>
        <color rgb="FF000000"/>
        <rFont val="Arial"/>
      </rPr>
      <t xml:space="preserve">
Silage was stored within setbacks to an artificial watercourse and was non-compliant with resource consent conditions. Enforcement action undertaken. Followed up with authorisation holder.</t>
    </r>
    <r>
      <rPr>
        <sz val="9.9499999999999993"/>
        <color rgb="FF000000"/>
        <rFont val="Calibri"/>
      </rPr>
      <t xml:space="preserve">
 </t>
    </r>
  </si>
  <si>
    <t>REG.042070.01</t>
  </si>
  <si>
    <t>FDE 176 discharge farm dairy effluent at Awanui</t>
  </si>
  <si>
    <t>ACT.175701</t>
  </si>
  <si>
    <t>FDE 176 (farm &amp; silage ww) - Annual Site Visit - Te Waka Pupuri Putea Trust</t>
  </si>
  <si>
    <t>REG.042071.01</t>
  </si>
  <si>
    <t>FDE 178 discharge farm dairy effluent at Awanui</t>
  </si>
  <si>
    <t>ACT.172711</t>
  </si>
  <si>
    <t>FDE 178 (farm &amp; silage ww) - Annual Site Visit - Runanga O Ngaitakoto Custodian Trustee Limited</t>
  </si>
  <si>
    <t>REG.042072.01</t>
  </si>
  <si>
    <t>Te Waka Pupuri Putea Trust &amp; Te Runanga O Ngaitakoto Custodian Trustee Limted</t>
  </si>
  <si>
    <t>ACT.172709</t>
  </si>
  <si>
    <t>FDE 177 (farm &amp; silage ww) - Annual Site Visit - WPPT &amp; TRONCTL</t>
  </si>
  <si>
    <t>REG.042073.01</t>
  </si>
  <si>
    <t>Te Waka Pupuri Putea Trust</t>
  </si>
  <si>
    <t>ACT.172710</t>
  </si>
  <si>
    <t>REG.042101.01</t>
  </si>
  <si>
    <t>Taylor S F &amp; L K</t>
  </si>
  <si>
    <t>ACT.154518</t>
  </si>
  <si>
    <t>WAT - 5 yearly supply data - Taylor S F &amp; L K (Pukehuia)</t>
  </si>
  <si>
    <t>ACT.179250</t>
  </si>
  <si>
    <t>WAT - Annual supply data WUR - Taylor S F &amp; L K (Pukehuia)</t>
  </si>
  <si>
    <t>ACT.181890</t>
  </si>
  <si>
    <r>
      <t xml:space="preserve"> </t>
    </r>
    <r>
      <rPr>
        <sz val="10"/>
        <color rgb="FF000000"/>
        <rFont val="Arial"/>
      </rPr>
      <t xml:space="preserve">
No storage capacity remains in DEB due to accumulated sediment. Contractor instucted to undertake maintenance. </t>
    </r>
    <r>
      <rPr>
        <sz val="9.9499999999999993"/>
        <color rgb="FF000000"/>
        <rFont val="Calibri"/>
      </rPr>
      <t xml:space="preserve">
 </t>
    </r>
  </si>
  <si>
    <t>REG.042560.01</t>
  </si>
  <si>
    <t>Te Tai Tokerau Water Trust - Waimate North water storage scheme</t>
  </si>
  <si>
    <t>ACT.171365</t>
  </si>
  <si>
    <t>WAT - Annual Supply Data WUR - Te Tai Tokerau Water Trust - Waimate North water storage scheme</t>
  </si>
  <si>
    <t>REG.042613.01</t>
  </si>
  <si>
    <t>Shankar G</t>
  </si>
  <si>
    <t>ACT.148266</t>
  </si>
  <si>
    <t>BOR - Supply data - Shankar G (Waipu)</t>
  </si>
  <si>
    <t>ACT.182156</t>
  </si>
  <si>
    <t>ETW - Incident Site Visit - Ashbury Heights Limited (Maunu)</t>
  </si>
  <si>
    <t>ACT.181201</t>
  </si>
  <si>
    <t>WAT - 6 monthly office administration - Sandstone Orchards GP Limited (Awanui)</t>
  </si>
  <si>
    <t>REG.043241.01</t>
  </si>
  <si>
    <t>Flavell T C</t>
  </si>
  <si>
    <t>ACT.181820</t>
  </si>
  <si>
    <t>Check on planting</t>
  </si>
  <si>
    <t>REG.043292.01</t>
  </si>
  <si>
    <t>Nichols D</t>
  </si>
  <si>
    <t>ACT.171858</t>
  </si>
  <si>
    <t>DIL - 5-yearly site visit - Nichols D (Ngunguru)</t>
  </si>
  <si>
    <t>REG.043502.01</t>
  </si>
  <si>
    <t>Harbour Side Developments Limited</t>
  </si>
  <si>
    <t>ACT.168370</t>
  </si>
  <si>
    <t>VEG - Supply data - Habour Side Developments Limited (Kaiwaka)</t>
  </si>
  <si>
    <r>
      <t xml:space="preserve"> </t>
    </r>
    <r>
      <rPr>
        <sz val="10"/>
        <color rgb="FF000000"/>
        <rFont val="Arial"/>
      </rPr>
      <t xml:space="preserve">
Works are now complete. Consent holder has surrendered all consents.</t>
    </r>
    <r>
      <rPr>
        <sz val="9.9499999999999993"/>
        <color rgb="FF000000"/>
        <rFont val="Calibri"/>
      </rPr>
      <t xml:space="preserve">
 </t>
    </r>
  </si>
  <si>
    <t>ACT.181522</t>
  </si>
  <si>
    <t>ACT.180149</t>
  </si>
  <si>
    <t>ACT.180410</t>
  </si>
  <si>
    <t>ETW - 6 monthly site visit - Journeys End Ltd (Parore)</t>
  </si>
  <si>
    <t>REG.043764.01</t>
  </si>
  <si>
    <t>ACT.167245</t>
  </si>
  <si>
    <t>WAT - Annual supply data WUR - Far North District Council (Waipapa)</t>
  </si>
  <si>
    <r>
      <t xml:space="preserve"> </t>
    </r>
    <r>
      <rPr>
        <sz val="10"/>
        <color rgb="FF000000"/>
        <rFont val="Arial"/>
      </rPr>
      <t xml:space="preserve">
Not all of the required data has been submitted.
Data submitted after date specified in the consent.
Consent holder is aware/has been reminded of the terms of the consent.</t>
    </r>
    <r>
      <rPr>
        <sz val="9.9499999999999993"/>
        <color rgb="FF000000"/>
        <rFont val="Calibri"/>
      </rPr>
      <t xml:space="preserve">
 </t>
    </r>
  </si>
  <si>
    <t>ACT.179042</t>
  </si>
  <si>
    <t>REG.043796.01</t>
  </si>
  <si>
    <t>ACT.168373</t>
  </si>
  <si>
    <t>DIV - Annual notification - Wood C &amp; J (Mangawhai)</t>
  </si>
  <si>
    <r>
      <t xml:space="preserve"> </t>
    </r>
    <r>
      <rPr>
        <sz val="10"/>
        <color rgb="FF000000"/>
        <rFont val="Arial"/>
      </rPr>
      <t xml:space="preserve">
No notification received. Works were noted as having commenced by a Council officer visiting the site in 2023 for other reasons. Consent holder was reminded of their obligations.</t>
    </r>
    <r>
      <rPr>
        <sz val="9.9499999999999993"/>
        <color rgb="FF000000"/>
        <rFont val="Calibri"/>
      </rPr>
      <t xml:space="preserve">
 </t>
    </r>
  </si>
  <si>
    <t>ACT.181218</t>
  </si>
  <si>
    <t>ETW - Earthworks and Construction activities - Meridian Energy</t>
  </si>
  <si>
    <t>ACT.181498</t>
  </si>
  <si>
    <r>
      <t xml:space="preserve"> </t>
    </r>
    <r>
      <rPr>
        <sz val="10"/>
        <color rgb="FF000000"/>
        <rFont val="Arial"/>
      </rPr>
      <t xml:space="preserve">
Clean water diversion bund requires hydroseeding, mulching or seeding in accordance with the provided ESCP and GD05 requirements. Following up with Consent Holder. </t>
    </r>
    <r>
      <rPr>
        <sz val="9.9499999999999993"/>
        <color rgb="FF000000"/>
        <rFont val="Calibri"/>
      </rPr>
      <t xml:space="preserve">
 </t>
    </r>
  </si>
  <si>
    <t>ACT.182221</t>
  </si>
  <si>
    <t>ETW - Supply data - WDC (Whangarei)</t>
  </si>
  <si>
    <t>ACT.181148</t>
  </si>
  <si>
    <t>ETW - Monthly site visit - Whangarei District Council (Gillingham Rd Bridge)</t>
  </si>
  <si>
    <t>ACT.181977</t>
  </si>
  <si>
    <t>ETW - Notification - Northland Regional Council (Punaruku)</t>
  </si>
  <si>
    <t>ACT.182092</t>
  </si>
  <si>
    <t>ETW - Pre start meeting - Northland Regional Council (Punaruku)</t>
  </si>
  <si>
    <t>ACT.180061</t>
  </si>
  <si>
    <t>ETW - Notification - Northland Regional Council (Kaeo)</t>
  </si>
  <si>
    <t>ACT.181857</t>
  </si>
  <si>
    <t>ETW - Supply data - Northland Regional Council (Kaeo)</t>
  </si>
  <si>
    <t>ACT.181955</t>
  </si>
  <si>
    <t>ETW - Pre Start meeting - Northland Regional Council (Kaeo)</t>
  </si>
  <si>
    <t>ACT.182062</t>
  </si>
  <si>
    <t>ETW - Site visit - Landcorp Farming Ltd (Kerikeri)</t>
  </si>
  <si>
    <t>ACT.175419</t>
  </si>
  <si>
    <t>BOR - One-off supply data - NRLLP (Puwera)</t>
  </si>
  <si>
    <r>
      <t xml:space="preserve"> </t>
    </r>
    <r>
      <rPr>
        <sz val="10"/>
        <color rgb="FF000000"/>
        <rFont val="Arial"/>
      </rPr>
      <t xml:space="preserve">
Records provided more than one month after completion. </t>
    </r>
    <r>
      <rPr>
        <sz val="9.9499999999999993"/>
        <color rgb="FF000000"/>
        <rFont val="Calibri"/>
      </rPr>
      <t xml:space="preserve">
 </t>
    </r>
  </si>
  <si>
    <t>REG.046368.01</t>
  </si>
  <si>
    <t>Turkington D H</t>
  </si>
  <si>
    <t>ACT.181849</t>
  </si>
  <si>
    <t>ETW - Site visit - Turkington ( Mahinepua)</t>
  </si>
  <si>
    <t>ACT.178855</t>
  </si>
  <si>
    <r>
      <t xml:space="preserve"> </t>
    </r>
    <r>
      <rPr>
        <sz val="10"/>
        <color rgb="FF000000"/>
        <rFont val="Arial"/>
      </rPr>
      <t xml:space="preserve">
Maintenance was inadequate. Contaminants from the silage storage area discharged to water. Followed up with authorisation holder.</t>
    </r>
    <r>
      <rPr>
        <sz val="9.9499999999999993"/>
        <color rgb="FF000000"/>
        <rFont val="Calibri"/>
      </rPr>
      <t xml:space="preserve">
 </t>
    </r>
  </si>
  <si>
    <t>REG.046458.01</t>
  </si>
  <si>
    <t>Collinson J</t>
  </si>
  <si>
    <t>ACT.176857</t>
  </si>
  <si>
    <t>BOR - Supply Data - Collinson J</t>
  </si>
  <si>
    <t>ACT.176858</t>
  </si>
  <si>
    <t>BOR - Site visit - Collinson J</t>
  </si>
  <si>
    <t>REG.046475.01</t>
  </si>
  <si>
    <t>North Sawn Lumber Limited</t>
  </si>
  <si>
    <t>ACT.177767</t>
  </si>
  <si>
    <t>AIR - Supply data - North Sawn Lumber Limited (Moerewa)</t>
  </si>
  <si>
    <r>
      <t xml:space="preserve"> </t>
    </r>
    <r>
      <rPr>
        <sz val="10"/>
        <color rgb="FF000000"/>
        <rFont val="Arial"/>
      </rPr>
      <t xml:space="preserve">
Dust Management Plan not provided.</t>
    </r>
    <r>
      <rPr>
        <sz val="9.9499999999999993"/>
        <color rgb="FF000000"/>
        <rFont val="Calibri"/>
      </rPr>
      <t xml:space="preserve">
 </t>
    </r>
    <r>
      <rPr>
        <sz val="10"/>
        <color rgb="FF000000"/>
        <rFont val="Arial"/>
      </rPr>
      <t xml:space="preserve">
Enforcement action to be undertaken. </t>
    </r>
    <r>
      <rPr>
        <sz val="9.9499999999999993"/>
        <color rgb="FF000000"/>
        <rFont val="Calibri"/>
      </rPr>
      <t xml:space="preserve">
 </t>
    </r>
  </si>
  <si>
    <t>ACT.181353</t>
  </si>
  <si>
    <r>
      <t xml:space="preserve"> </t>
    </r>
    <r>
      <rPr>
        <sz val="10"/>
        <color rgb="FF000000"/>
        <rFont val="Arial"/>
      </rPr>
      <t xml:space="preserve">
Silt fence was found to have a hole in it and in place not dug in properly.</t>
    </r>
    <r>
      <rPr>
        <sz val="9.9499999999999993"/>
        <color rgb="FF000000"/>
        <rFont val="Calibri"/>
      </rPr>
      <t xml:space="preserve">
 </t>
    </r>
    <r>
      <rPr>
        <sz val="10"/>
        <color rgb="FF000000"/>
        <rFont val="Arial"/>
      </rPr>
      <t xml:space="preserve">
Contractor worked to fix it while we were on site, photos were to be sent through once fixed.</t>
    </r>
    <r>
      <rPr>
        <sz val="9.9499999999999993"/>
        <color rgb="FF000000"/>
        <rFont val="Calibri"/>
      </rPr>
      <t xml:space="preserve">
 </t>
    </r>
  </si>
  <si>
    <t>ACT.181786</t>
  </si>
  <si>
    <t>ETW - Supply data - Te Whatu Ora - Health NZ (Whangarei)</t>
  </si>
  <si>
    <t>ACT.180393</t>
  </si>
  <si>
    <t>ACT.181504</t>
  </si>
  <si>
    <t>ACT.179751</t>
  </si>
  <si>
    <t>ETW - Notification - Oruaiti School BOT (Mangonui)</t>
  </si>
  <si>
    <t>ACT.181973</t>
  </si>
  <si>
    <t>REG.046605.01</t>
  </si>
  <si>
    <t>Te Kura o Waikare - Board of Trustees</t>
  </si>
  <si>
    <t>ACT.179477</t>
  </si>
  <si>
    <t>DIL - Supply data - Te Kura o Waikare BOT (Waikare)</t>
  </si>
  <si>
    <t>ACT.179756</t>
  </si>
  <si>
    <t>ETW - Notification - Paihia School BOT (Paihia)</t>
  </si>
  <si>
    <t>REG.046680.01</t>
  </si>
  <si>
    <t>KABB Property Limited</t>
  </si>
  <si>
    <t>ACT.179761</t>
  </si>
  <si>
    <t>ETW - Notification - KABB Property Ltd (Waipapa)</t>
  </si>
  <si>
    <r>
      <t xml:space="preserve"> </t>
    </r>
    <r>
      <rPr>
        <sz val="10"/>
        <color rgb="FF000000"/>
        <rFont val="Arial"/>
      </rPr>
      <t xml:space="preserve">
Late notification of works- CH has now provided required information. No impact. No further action required.</t>
    </r>
    <r>
      <rPr>
        <sz val="9.9499999999999993"/>
        <color rgb="FF000000"/>
        <rFont val="Calibri"/>
      </rPr>
      <t xml:space="preserve">
 </t>
    </r>
  </si>
  <si>
    <t>ACT.182212</t>
  </si>
  <si>
    <t>ETW - Site visit - KABB Property Limited (Waipapa)</t>
  </si>
  <si>
    <t>ACT.179773</t>
  </si>
  <si>
    <t>ETW - Notification - Takou Trust Ahu Whenua Trust (Takou Bay)</t>
  </si>
  <si>
    <t>REG.046741.01</t>
  </si>
  <si>
    <t>MacAdams Farm Limited</t>
  </si>
  <si>
    <t>ACT.181494</t>
  </si>
  <si>
    <t>BOR - Supply data - MacAdams Farm Limited (Mangawhai)</t>
  </si>
  <si>
    <t>ACT.182141</t>
  </si>
  <si>
    <t>BOR - Site visit - MacAdams Farm Limited (Mangawhai)</t>
  </si>
  <si>
    <t>ACT.181785</t>
  </si>
  <si>
    <t>ETW - Notification and CMP - Northland Regional Council (Otamatea Marae)</t>
  </si>
  <si>
    <r>
      <t xml:space="preserve"> </t>
    </r>
    <r>
      <rPr>
        <sz val="10"/>
        <color rgb="FF000000"/>
        <rFont val="Arial"/>
      </rPr>
      <t xml:space="preserve">
Some required records received late. CMP not supplied in time frame. Followed up with consent holder.</t>
    </r>
    <r>
      <rPr>
        <sz val="9.9499999999999993"/>
        <color rgb="FF000000"/>
        <rFont val="Calibri"/>
      </rPr>
      <t xml:space="preserve">
 </t>
    </r>
  </si>
  <si>
    <t>ACT.181791</t>
  </si>
  <si>
    <t>ETW - Pre-start site visit - Northland Regional Council (Otamatea Marae)</t>
  </si>
  <si>
    <t>REG.046860.01</t>
  </si>
  <si>
    <t>ACT.181577</t>
  </si>
  <si>
    <t>WWTP - Sub-surface drainage discharge volume data - Kaipara District Council (Hakaru)</t>
  </si>
  <si>
    <t>REG.046938.01</t>
  </si>
  <si>
    <t>Darin M</t>
  </si>
  <si>
    <t>ACT.181745</t>
  </si>
  <si>
    <t>ETW - Site visit - Darin M (Karikari Peninsula)</t>
  </si>
  <si>
    <t>ACT.182096</t>
  </si>
  <si>
    <t>ETW - Notification - Hayden Barrett Family Trust (Hikurangi)</t>
  </si>
  <si>
    <t>ACT.182133</t>
  </si>
  <si>
    <t>BOR - Supply bore log - Broadwood Area School Board of Trustees (Broadwood)</t>
  </si>
  <si>
    <t>ACT.181888</t>
  </si>
  <si>
    <t>ETW - Pre-Start Meeting - Kaipara District Council (Beach Rd Culvert)</t>
  </si>
  <si>
    <t>ACT.181889</t>
  </si>
  <si>
    <t>REG.200220.01.01</t>
  </si>
  <si>
    <t>FDE 948 Discharge farm dairy effluent at Moerewa</t>
  </si>
  <si>
    <t>ACT.172652</t>
  </si>
  <si>
    <t>FDE 948 - Annual site visit - Morrison K (Moerewa)</t>
  </si>
  <si>
    <t>REG.200721.01</t>
  </si>
  <si>
    <t>FDE 2025 discharge farm dairy effluent at Parua Bay</t>
  </si>
  <si>
    <t>ACT.176958</t>
  </si>
  <si>
    <t>FDE 2025 - Annual site visit - Blackley D (Parua Bay)</t>
  </si>
  <si>
    <r>
      <t xml:space="preserve"> </t>
    </r>
    <r>
      <rPr>
        <sz val="10"/>
        <color rgb="FF000000"/>
        <rFont val="Arial"/>
      </rPr>
      <t xml:space="preserve">
High risk of adverse environmental effects. Enforcement action taken. Followed up with Authorisation holder.</t>
    </r>
    <r>
      <rPr>
        <sz val="9.9499999999999993"/>
        <color rgb="FF000000"/>
        <rFont val="Calibri"/>
      </rPr>
      <t xml:space="preserve">
 </t>
    </r>
  </si>
  <si>
    <r>
      <t xml:space="preserve"> </t>
    </r>
    <r>
      <rPr>
        <sz val="10"/>
        <color rgb="FF000000"/>
        <rFont val="Arial"/>
      </rPr>
      <t xml:space="preserve">
Maintenance was inadequate. Follow up with Authorisation Holder.</t>
    </r>
    <r>
      <rPr>
        <sz val="9.9499999999999993"/>
        <color rgb="FF000000"/>
        <rFont val="Calibri"/>
      </rPr>
      <t xml:space="preserve">
 </t>
    </r>
  </si>
  <si>
    <t>REG.202693.01</t>
  </si>
  <si>
    <t>FDE 514 Discharge farm dairy effluent at Okaihau</t>
  </si>
  <si>
    <t>ACT.178568</t>
  </si>
  <si>
    <t>FDE 514 - Annual site visit - Far North Pastures Ltd (Okaihau)</t>
  </si>
  <si>
    <r>
      <t xml:space="preserve"> </t>
    </r>
    <r>
      <rPr>
        <sz val="10"/>
        <color rgb="FF000000"/>
        <rFont val="Arial"/>
      </rPr>
      <t xml:space="preserve">
Maintenance was inadequate. Photos have since been received showing pipe has been unblocked.</t>
    </r>
    <r>
      <rPr>
        <sz val="9.9499999999999993"/>
        <color rgb="FF000000"/>
        <rFont val="Calibri"/>
      </rPr>
      <t xml:space="preserve">
 </t>
    </r>
  </si>
  <si>
    <t>REG.202700.01</t>
  </si>
  <si>
    <t>FDE 533 Discharge farm dairy effluent at Kerikeri</t>
  </si>
  <si>
    <t>ACT.178777</t>
  </si>
  <si>
    <t>FDE 533 - Annual site visit - Greenacre Heights Ltd (Kerikeri)</t>
  </si>
  <si>
    <t>REG.202829.01</t>
  </si>
  <si>
    <t>FDE 854 Discharge farm dairy effluent at Kaikohe</t>
  </si>
  <si>
    <t>ACT.178515</t>
  </si>
  <si>
    <t>FDE 854 - Annual site visit - Mid North Farms Limited (Kaikohe)</t>
  </si>
  <si>
    <t>REG.202881.01</t>
  </si>
  <si>
    <t>FDE 912 Discharge farm dairy effluent at Oromahoe</t>
  </si>
  <si>
    <t>ACT.178709</t>
  </si>
  <si>
    <t>FDE 912 - Annual site visit - Simpson A W &amp; D M (Oromahoe)</t>
  </si>
  <si>
    <t>REG.202882.01</t>
  </si>
  <si>
    <t>FDE 506 discharge farm dairy effluent at Waipapa</t>
  </si>
  <si>
    <t>ACT.178784</t>
  </si>
  <si>
    <t>FDE 506 - Annual site visit - Zivkovich A I D (Waipapa)</t>
  </si>
  <si>
    <t>REG.202884.01</t>
  </si>
  <si>
    <t>FDE 960 Discharge farm dairy effluent at Kawakawa</t>
  </si>
  <si>
    <t>ACT.178780</t>
  </si>
  <si>
    <t>FDE 960 - Annual site visit - Rear B D &amp; K N Ltd (Kawakawa)</t>
  </si>
  <si>
    <t>REG.202887.01</t>
  </si>
  <si>
    <t>FDE 954 Discharge farm dairy effluent at Mill Road, Kawakawa</t>
  </si>
  <si>
    <t>ACT.178779</t>
  </si>
  <si>
    <t>FDE 954 - Annual site visit - K &amp; M Trust (Kawakawa)</t>
  </si>
  <si>
    <r>
      <t xml:space="preserve"> </t>
    </r>
    <r>
      <rPr>
        <sz val="10"/>
        <color rgb="FF000000"/>
        <rFont val="Arial"/>
      </rPr>
      <t xml:space="preserve">
Unauthorised discharge of treated effluent to water. Enforcement action taken. Abatement Notice and Infringement Notice for rules breach x1.Followed up with Authorisation holder.</t>
    </r>
    <r>
      <rPr>
        <sz val="9.9499999999999993"/>
        <color rgb="FF000000"/>
        <rFont val="Calibri"/>
      </rPr>
      <t xml:space="preserve">
 </t>
    </r>
  </si>
  <si>
    <r>
      <t xml:space="preserve"> </t>
    </r>
    <r>
      <rPr>
        <sz val="10"/>
        <color rgb="FF000000"/>
        <rFont val="Arial"/>
      </rPr>
      <t xml:space="preserve">
High risk of adverse environmental effects .Enforcement action taken. Abatement Notice-Do x1.Followed up with Authorisation holder.</t>
    </r>
    <r>
      <rPr>
        <sz val="9.9499999999999993"/>
        <color rgb="FF000000"/>
        <rFont val="Calibri"/>
      </rPr>
      <t xml:space="preserve">
 </t>
    </r>
  </si>
  <si>
    <r>
      <t xml:space="preserve"> </t>
    </r>
    <r>
      <rPr>
        <sz val="10"/>
        <color rgb="FF000000"/>
        <rFont val="Arial"/>
      </rPr>
      <t xml:space="preserve">
Farm wastewater discharged to land in a manner likely to enter water.  Enforcement action undertaken. Followed up with authorisation holder.</t>
    </r>
    <r>
      <rPr>
        <sz val="9.9499999999999993"/>
        <color rgb="FF000000"/>
        <rFont val="Calibri"/>
      </rPr>
      <t xml:space="preserve">
 </t>
    </r>
  </si>
  <si>
    <t>REG.202963.01</t>
  </si>
  <si>
    <t>FDE 910 Discharge farm dairy effluent at Kerikeri</t>
  </si>
  <si>
    <t>ACT.179405</t>
  </si>
  <si>
    <t>FDE 910 - Annual site visit - Wakelin Road Dairy Ltd (Puketona)</t>
  </si>
  <si>
    <t>REG.202964.01</t>
  </si>
  <si>
    <t>FDE 523 Discharge farm dairy effluent at Kerikeri</t>
  </si>
  <si>
    <t>ACT.179406</t>
  </si>
  <si>
    <t>FDE 523 - Annual site visit - Dromgool S R (Kerikeri)</t>
  </si>
  <si>
    <t>REG.202965.01</t>
  </si>
  <si>
    <t>FDE 493 Discharge farm dairy effluent at Kerikeri</t>
  </si>
  <si>
    <t>ACT.179407</t>
  </si>
  <si>
    <t>FDE 493 - Annual site visit - Puketi Ridge Ltd (Kerikeri)</t>
  </si>
  <si>
    <t>REG.202982.01</t>
  </si>
  <si>
    <t>FDE 541 Discharge farm dairy effluent at Okaihau</t>
  </si>
  <si>
    <t>ACT.179584</t>
  </si>
  <si>
    <t>FDE 541 - Annual site visit - DKH Farming Trustee Co Ltd (Okaihau)</t>
  </si>
  <si>
    <t>REG.202985.01</t>
  </si>
  <si>
    <t>FDE 555 Discharge farm dairy effluent at Okaihau</t>
  </si>
  <si>
    <t>ACT.179689</t>
  </si>
  <si>
    <t>FDE 555 - Annual site visit - Lodore Farm Ltd (Okaihau)</t>
  </si>
  <si>
    <r>
      <t xml:space="preserve"> </t>
    </r>
    <r>
      <rPr>
        <sz val="10"/>
        <color rgb="FF000000"/>
        <rFont val="Arial"/>
      </rPr>
      <t xml:space="preserve">
Untreated wastewater from the sump near the NE corner of the feedpad discharged to water via the stormwater diversion. Followed up with Authorisation Holder.</t>
    </r>
    <r>
      <rPr>
        <sz val="9.9499999999999993"/>
        <color rgb="FF000000"/>
        <rFont val="Calibri"/>
      </rPr>
      <t xml:space="preserve">
 </t>
    </r>
  </si>
  <si>
    <t>REG.202988.01</t>
  </si>
  <si>
    <t>FDE 519 Discharge farm dairy effluent at Kerikeri</t>
  </si>
  <si>
    <t>ACT.179736</t>
  </si>
  <si>
    <t>FDE 519 - Annual site visit - Jones R M &amp; K A (Kerikeri)</t>
  </si>
  <si>
    <t>REG.202989.01</t>
  </si>
  <si>
    <t>R G Gillett &amp; Co Limited</t>
  </si>
  <si>
    <t>ACT.179738</t>
  </si>
  <si>
    <t>FDE 558 - Annual site visit - Gillett R G &amp; Co Ltd (Kerikeri)</t>
  </si>
  <si>
    <t>REG.203013.01</t>
  </si>
  <si>
    <t>FDE 675 Discharge farm dairy effluent at Okaihau</t>
  </si>
  <si>
    <t>ACT.181095</t>
  </si>
  <si>
    <t>FDE 675 - Annual site visit - Alexander S A (Okaihau)</t>
  </si>
  <si>
    <t>REG.203014.01</t>
  </si>
  <si>
    <t>FDE 745 Discharge farm dairy effluent at Waiotemarama</t>
  </si>
  <si>
    <t>ACT.180833</t>
  </si>
  <si>
    <t>FDE 745 - Annual site visit - Ambler M D (Waimamaku)</t>
  </si>
  <si>
    <t>REG.203015.01</t>
  </si>
  <si>
    <t>FDE 775 Discharge farm dairy effluent at Whirinaki</t>
  </si>
  <si>
    <t>ACT.180836</t>
  </si>
  <si>
    <t>FDE 775 - Annual site visit - Fife K J &amp; V A (Whirinaki)</t>
  </si>
  <si>
    <t>REG.203016.01</t>
  </si>
  <si>
    <t>FDE 653 Discharge farm dairy effluent at Umawera</t>
  </si>
  <si>
    <t>ACT.181102</t>
  </si>
  <si>
    <t>FDE 653 - Annual site visit - K &amp; J Farms Ltd (Umawera)</t>
  </si>
  <si>
    <t>REG.203017.01</t>
  </si>
  <si>
    <t>FDE 508 Discharge farm dairy effluent at Okaihau</t>
  </si>
  <si>
    <t>ACT.181114</t>
  </si>
  <si>
    <t>FDE 508 - Annual site visit - Matterhorn Farm Ltd (Okaihau)</t>
  </si>
  <si>
    <t>REG.203018.01</t>
  </si>
  <si>
    <t>FDE 549 Discharge farm dairy effluent at Okaihau</t>
  </si>
  <si>
    <t>ACT.181111</t>
  </si>
  <si>
    <t>FDE 549 - Annual site visit - P J Dairy Ltd (Okaihau)</t>
  </si>
  <si>
    <t>REG.203019.01</t>
  </si>
  <si>
    <t>FDE 738 Discharge farm dairy effluent at Waiotemarama</t>
  </si>
  <si>
    <t>ACT.181113</t>
  </si>
  <si>
    <t>FDE 738 - Annual site visit - Parlane J R &amp; K L A (Waiotemarama)</t>
  </si>
  <si>
    <t>ACT.181097</t>
  </si>
  <si>
    <t>REG.203021.01</t>
  </si>
  <si>
    <t>FDE 730 Discharge farm dairy effluent at Waimamaku</t>
  </si>
  <si>
    <t>ACT.181134</t>
  </si>
  <si>
    <t>FDE 730 - Annual site visit - Hook A L J (Waimamaku)</t>
  </si>
  <si>
    <t>ACT.181136</t>
  </si>
  <si>
    <t>REG.203024.01</t>
  </si>
  <si>
    <t>FDE 547 Discharge farm dairy effluent at Okaihau</t>
  </si>
  <si>
    <t>ACT.181112</t>
  </si>
  <si>
    <t>FDE 547 - Annual site visit - Candy A D &amp; L M (Okaihau)</t>
  </si>
  <si>
    <t>REG.203025.01</t>
  </si>
  <si>
    <t>FDE 668 Discharge farm dairy effluent at Okaihau</t>
  </si>
  <si>
    <t>ACT.181108</t>
  </si>
  <si>
    <t>FDE 668 - Annual site visit - Quarrie P G &amp; E J (Okaihau)</t>
  </si>
  <si>
    <t>ACT.181089</t>
  </si>
  <si>
    <t>REG.203028.01</t>
  </si>
  <si>
    <t>FDE 607 Discharge farm dairy effluent at Motukaraka</t>
  </si>
  <si>
    <t>ACT.181128</t>
  </si>
  <si>
    <t>FDE 607 - Annual site visit - Bawden J (Kohukohu)</t>
  </si>
  <si>
    <t>REG.203029.01</t>
  </si>
  <si>
    <t>FDE 835 Discharge farm dairy effluent at Kaikohe</t>
  </si>
  <si>
    <t>ACT.181091</t>
  </si>
  <si>
    <t>FDE 835 - Annual site visit - The K W &amp; R P Whittaker Family Trust (Kaikohe)</t>
  </si>
  <si>
    <t>REG.203030.01</t>
  </si>
  <si>
    <t>FDE 729 Discharge farm dairy effluent at Waimamaku</t>
  </si>
  <si>
    <t>ACT.181132</t>
  </si>
  <si>
    <t>FDE 729 - Annual site visit - Rogers G A &amp; S P (Waimamaku)</t>
  </si>
  <si>
    <t>REG.203031.01</t>
  </si>
  <si>
    <t>FDE 552 Discharge farm dairy effluent at Okaihau</t>
  </si>
  <si>
    <t>ACT.181135</t>
  </si>
  <si>
    <t>FDE 552 - Annual site visit - CFH Trust &amp; Engel G E &amp; K L (Okaihau)</t>
  </si>
  <si>
    <t>ACT.181131</t>
  </si>
  <si>
    <r>
      <t xml:space="preserve"> </t>
    </r>
    <r>
      <rPr>
        <sz val="10"/>
        <color rgb="FF000000"/>
        <rFont val="Arial"/>
      </rPr>
      <t xml:space="preserve">
Discharge from irrigator to water. Enforcement action taken. Followed up with Authorisation holder</t>
    </r>
    <r>
      <rPr>
        <sz val="9.9499999999999993"/>
        <color rgb="FF000000"/>
        <rFont val="Calibri"/>
      </rPr>
      <t xml:space="preserve">
 </t>
    </r>
  </si>
  <si>
    <t>ACT.181081</t>
  </si>
  <si>
    <t>ACT.181085</t>
  </si>
  <si>
    <t>REG.203045.01</t>
  </si>
  <si>
    <t>FDE 829 Discharge farm dairy effluent at Kaikohe</t>
  </si>
  <si>
    <t>ACT.180828</t>
  </si>
  <si>
    <t>FDE 829 - Annual site visit - Shepherd C E M &amp; A R (Kaikohe)</t>
  </si>
  <si>
    <t>ACT.181788</t>
  </si>
  <si>
    <t>REG.203090.01</t>
  </si>
  <si>
    <t>FDE 402 Discharge farm dairy effluent at Kerikeri</t>
  </si>
  <si>
    <t>ACT.181631</t>
  </si>
  <si>
    <t>FDE 402 - Annual site visit - Oruaiti Farms Ltd (Mangonui)</t>
  </si>
  <si>
    <t>REG.203091.01</t>
  </si>
  <si>
    <t>FDE 448 Discharge farm dairy effluent at Kaeo</t>
  </si>
  <si>
    <t>ACT.182021</t>
  </si>
  <si>
    <t>FDE 448 - Annual site visit - Bramley L M &amp; C A (Kaeo)</t>
  </si>
  <si>
    <t>REG.203092.01</t>
  </si>
  <si>
    <t>FDE 454 Discharge farm dairy effluent at Kaeo</t>
  </si>
  <si>
    <t>ACT.181636</t>
  </si>
  <si>
    <t>FDE 454 - Annual site visit - Pinegrove Properties Ltd (Kaeo)</t>
  </si>
  <si>
    <t>REG.203093.01</t>
  </si>
  <si>
    <t>FDE 495 Discharge farm dairy effluent at Pungaere</t>
  </si>
  <si>
    <t>ACT.182136</t>
  </si>
  <si>
    <t>FDE 495 - Annual site visit - K &amp; M Trust (Kerikeri)</t>
  </si>
  <si>
    <t>ACT.182222</t>
  </si>
  <si>
    <r>
      <t xml:space="preserve"> </t>
    </r>
    <r>
      <rPr>
        <sz val="10"/>
        <color rgb="FF000000"/>
        <rFont val="Arial"/>
      </rPr>
      <t xml:space="preserve">
Farm wastewater from irrigation discharged to water.  Enforcement action undertaken. Followed up with authorisation holder.</t>
    </r>
    <r>
      <rPr>
        <sz val="9.9499999999999993"/>
        <color rgb="FF000000"/>
        <rFont val="Calibri"/>
      </rPr>
      <t xml:space="preserve">
 </t>
    </r>
  </si>
  <si>
    <t>REG.203123.01</t>
  </si>
  <si>
    <t>ACT.182291</t>
  </si>
  <si>
    <t>REG.800009.01.01</t>
  </si>
  <si>
    <t>FDE 21 Discharge farm dairy effluent at Ngataki</t>
  </si>
  <si>
    <t>ACT.172262</t>
  </si>
  <si>
    <t>FDE 21 - Annual site visit - Crewther L (Ngataki)</t>
  </si>
  <si>
    <t>REG.800011.01.01</t>
  </si>
  <si>
    <t>FDE 28 Discharge farm dairy effluent at Pukenui</t>
  </si>
  <si>
    <t>ACT.172703</t>
  </si>
  <si>
    <t>FDE 28 - Annual site visit - Harvey Holdings Ltd (Kaitaia)</t>
  </si>
  <si>
    <t>REG.800024.01.01</t>
  </si>
  <si>
    <t>FDE 55 Discharge farm dairy effluent at Waiharara</t>
  </si>
  <si>
    <t>ACT.172689</t>
  </si>
  <si>
    <t>FDE 55 - Annual site visit - Bainbridge A &amp; J (Kaitaia)</t>
  </si>
  <si>
    <t>REG.800029.01.01</t>
  </si>
  <si>
    <t>FDE 65 discharge farm diary effluent at Waiharara</t>
  </si>
  <si>
    <t>ACT.172263</t>
  </si>
  <si>
    <t>FDE 65 - Annual site visit - Radojkovich D (Awanui)</t>
  </si>
  <si>
    <t>REG.800030.01.01</t>
  </si>
  <si>
    <t>FDE 68 discharge farm dairy effluent at Waiharara</t>
  </si>
  <si>
    <t>ACT.172264</t>
  </si>
  <si>
    <t>FDE 68 - Annual site visit - Milich J V (Awanui)</t>
  </si>
  <si>
    <t>REG.800032.01.01</t>
  </si>
  <si>
    <t>FDE 76 Discharge farm dairy effluent at Waiharara</t>
  </si>
  <si>
    <t>ACT.172240</t>
  </si>
  <si>
    <t>FDE 76 - Annual site visit - Ujdur G (Awanui)</t>
  </si>
  <si>
    <t>REG.800036.01.01</t>
  </si>
  <si>
    <t>FDE 88 Discharge farm dairy effluent at Awanui</t>
  </si>
  <si>
    <t>ACT.172657</t>
  </si>
  <si>
    <t>FDE 88 - Annual site visit - Bratton W R &amp; S (Awanui)</t>
  </si>
  <si>
    <t>REG.800045.01.01</t>
  </si>
  <si>
    <t>FDE 114 discharge farm dairy effluent at Awanui</t>
  </si>
  <si>
    <t>ACT.173519</t>
  </si>
  <si>
    <t>FDE 114 - Annual site visit - West Coast Farms Limited</t>
  </si>
  <si>
    <t>REG.800059.01</t>
  </si>
  <si>
    <t>FDE 203 Discharge farm dairy effluent at Awanui</t>
  </si>
  <si>
    <t>ACT.172583</t>
  </si>
  <si>
    <t>FDE 203 - Annual site visit - Kaitaia Dairies Limited (Awanui)</t>
  </si>
  <si>
    <t>REG.800092.01.01</t>
  </si>
  <si>
    <t>FDE 352 Discharge farm dairy effluent at Kaitaia</t>
  </si>
  <si>
    <t>ACT.172339</t>
  </si>
  <si>
    <t>FDE 352 - Annual site visit - Kaikora Farms Ltd (Kaitaia)</t>
  </si>
  <si>
    <t>REG.800098.01.01</t>
  </si>
  <si>
    <t>FDE 369 Discharge farm dairy effluent at Takahue</t>
  </si>
  <si>
    <t>ACT.176143</t>
  </si>
  <si>
    <t>FDE 369 - Annual site visit - Travers G J (Takahue)</t>
  </si>
  <si>
    <t>REG.800104.01.01</t>
  </si>
  <si>
    <t>FDE 401 Discharge farm dairy effluent at Mangonui</t>
  </si>
  <si>
    <t>ACT.178432</t>
  </si>
  <si>
    <t>FDE 401 - Annual site visit - Dahl Farm Limited (Mangonui)</t>
  </si>
  <si>
    <t>REG.800124.01.01</t>
  </si>
  <si>
    <t>FDE 501 discharge farm dairy effluent at Pungaere Road</t>
  </si>
  <si>
    <t>ACT.171910</t>
  </si>
  <si>
    <t>FDE 501 - Annual site visit - May Family Trust (Waipapa)</t>
  </si>
  <si>
    <t>REG.800131.01.01</t>
  </si>
  <si>
    <t>FDE 534 discharge farm dairy effluent at Kerikeri</t>
  </si>
  <si>
    <t>ACT.172121</t>
  </si>
  <si>
    <t>FDE 534 - Annual site visit - Greenacre Heights Ltd (Kerikeri)</t>
  </si>
  <si>
    <t>REG.800181.01.01</t>
  </si>
  <si>
    <t>FDE 737 Discharge farm dairy effluent at Waimamaku</t>
  </si>
  <si>
    <t>ACT.172857</t>
  </si>
  <si>
    <t>FDE 737 - Annual site visit - Cherrington J (Kaikohe)</t>
  </si>
  <si>
    <t>REG.800197.01.01</t>
  </si>
  <si>
    <t>FDE 823 Discharge farm dairy effluent at Taheke</t>
  </si>
  <si>
    <t>ACT.172346</t>
  </si>
  <si>
    <t>FDE 823 - Annual site visit - G F Farm Ltd (Taheke)</t>
  </si>
  <si>
    <t>ACT.172058</t>
  </si>
  <si>
    <t>REG.800218.01.01</t>
  </si>
  <si>
    <t>Liefting A M</t>
  </si>
  <si>
    <t>ACT.174786</t>
  </si>
  <si>
    <t>FDE 860 - Annual site visit - Liefting A M (Kaikohe)</t>
  </si>
  <si>
    <t>REG.800230.01.01</t>
  </si>
  <si>
    <t>FDE 940 Discharge farm dairy effluent at Moerewa</t>
  </si>
  <si>
    <t>ACT.178599</t>
  </si>
  <si>
    <t>FDE 940 - Annual site visit - Rodger W (Moerewa)</t>
  </si>
  <si>
    <t>REG.800232.01.01</t>
  </si>
  <si>
    <t>FDE 949 discharge farm dairy effluent at Moerewa</t>
  </si>
  <si>
    <t>ACT.172654</t>
  </si>
  <si>
    <t>FDE 949 - Annual site visit - Goodhue B H &amp; K M (Moerewa)</t>
  </si>
  <si>
    <t>ACT.175518</t>
  </si>
  <si>
    <t>REG.800317.01.01</t>
  </si>
  <si>
    <t>FDE 1611 discharge farm dairy effluent at Waipu</t>
  </si>
  <si>
    <t>ACT.173733</t>
  </si>
  <si>
    <t>FDE 1611 - Annual site visit - Drinnan C P &amp; R D (Waipu)</t>
  </si>
  <si>
    <r>
      <t xml:space="preserve"> </t>
    </r>
    <r>
      <rPr>
        <sz val="10"/>
        <color rgb="FF000000"/>
        <rFont val="Arial"/>
      </rPr>
      <t xml:space="preserve">
Pond 1 was overtopping. Photos have been received showing pipework has been fixed. No other action required.</t>
    </r>
    <r>
      <rPr>
        <sz val="9.9499999999999993"/>
        <color rgb="FF000000"/>
        <rFont val="Calibri"/>
      </rPr>
      <t xml:space="preserve">
 </t>
    </r>
  </si>
  <si>
    <t>ACT.172073</t>
  </si>
  <si>
    <t>ACT.172330</t>
  </si>
  <si>
    <t>ACT.172170</t>
  </si>
  <si>
    <t>REG.800493.01.01</t>
  </si>
  <si>
    <t>FDE 3111 discharge farm dairy effluent at Matarau</t>
  </si>
  <si>
    <t>ACT.172412</t>
  </si>
  <si>
    <t>FDE 3111 - Annual site visit - Gordon R B &amp; B J (Matarau)</t>
  </si>
  <si>
    <r>
      <t xml:space="preserve"> </t>
    </r>
    <r>
      <rPr>
        <sz val="10"/>
        <color rgb="FF000000"/>
        <rFont val="Arial"/>
      </rPr>
      <t xml:space="preserve">
Excessive ponding; overland flow; discharge from irrigator into setback distances.  Enforcement action taken ,Abatement Notice x 1 and Infringement Notice x1 for rules breach .Followed up with Authorisation holder.</t>
    </r>
    <r>
      <rPr>
        <sz val="9.9499999999999993"/>
        <color rgb="FF000000"/>
        <rFont val="Calibri"/>
      </rPr>
      <t xml:space="preserve">
 </t>
    </r>
  </si>
  <si>
    <r>
      <t xml:space="preserve"> </t>
    </r>
    <r>
      <rPr>
        <sz val="10"/>
        <color rgb="FF000000"/>
        <rFont val="Arial"/>
      </rPr>
      <t xml:space="preserve">
Farm wastewater discharged to land in a manner likely to enter water. Enforcement action undertaken. Followed up with authorisation holder.</t>
    </r>
    <r>
      <rPr>
        <sz val="9.9499999999999993"/>
        <color rgb="FF000000"/>
        <rFont val="Calibri"/>
      </rPr>
      <t xml:space="preserve">
 </t>
    </r>
  </si>
  <si>
    <t>ACT.172212</t>
  </si>
  <si>
    <t>REG.800717.01.01</t>
  </si>
  <si>
    <t>FDE 7044 discharge farm dairy effluent at Riponui</t>
  </si>
  <si>
    <t>ACT.172227</t>
  </si>
  <si>
    <t>FDE 7044 - Annual site visit - Van Harlingen R &amp; L M (Riponui)</t>
  </si>
  <si>
    <t>REG.800718.01.01</t>
  </si>
  <si>
    <t>FDE 7048 discharge farm dairy effluent at Hikurangi</t>
  </si>
  <si>
    <t>ACT.172239</t>
  </si>
  <si>
    <t>FDE 7048 - Annual site visit - Rosslar Farms (Hikurangi)</t>
  </si>
  <si>
    <t>REG.800736.01.01</t>
  </si>
  <si>
    <t>FDE 7099 discharge farm dairy effluent at Hikurangi</t>
  </si>
  <si>
    <t>ACT.172660</t>
  </si>
  <si>
    <t>FDE 7099 - Annual site visit - Richards P W (Hikurangi)</t>
  </si>
  <si>
    <t>REG.800767.01.01</t>
  </si>
  <si>
    <t>FDE 7331 Discharge farm dairy effluent at Hikurangi</t>
  </si>
  <si>
    <t>ACT.173927</t>
  </si>
  <si>
    <t>FDE 7331 - Annual site visit - Lenssen G H (Hikurangi)</t>
  </si>
  <si>
    <t>ACT.174229</t>
  </si>
  <si>
    <t>REG.800791.01.01</t>
  </si>
  <si>
    <t>FDE 7460 discharge farm dairy effluent at Towai</t>
  </si>
  <si>
    <t>ACT.173768</t>
  </si>
  <si>
    <t>FDE 7460 - Annual site visit - Henty B &amp; C (leased by B Geard) (Towai)</t>
  </si>
  <si>
    <t>REG.800792.01.01</t>
  </si>
  <si>
    <t>FDE 7465 Discharge farm dairy effluent at Towai</t>
  </si>
  <si>
    <t>ACT.172418</t>
  </si>
  <si>
    <t>FDE 7465 - Annual site visit - Vickers L R &amp; S A (Towai)</t>
  </si>
  <si>
    <t>REG.801057.01.01</t>
  </si>
  <si>
    <t>FDE 8789 Discharge farm dairy effluent at Tikinui</t>
  </si>
  <si>
    <t>ACT.175626</t>
  </si>
  <si>
    <t>FDE 8789 - Annual site visit - Baker J N &amp; A (Tikinui)</t>
  </si>
  <si>
    <t>REG.801096.01.01</t>
  </si>
  <si>
    <t>FDE 847 Discharge farm dairy effluent at Awarua</t>
  </si>
  <si>
    <t>ACT.172459</t>
  </si>
  <si>
    <t>FDE 847 - Annual site visit - J A Forrest Limited</t>
  </si>
  <si>
    <t>REG.801385.01.01</t>
  </si>
  <si>
    <t>FDE 3870 discharge farm dairy effluent at Kauri</t>
  </si>
  <si>
    <t>ACT.172172</t>
  </si>
  <si>
    <t>FDE 3870 - Annual site visit - Parker A J &amp; E A (Kauri)</t>
  </si>
  <si>
    <t>REG.801404.01.01</t>
  </si>
  <si>
    <t>FDE 139 Discharge farm dairy effluent at Kaitaia</t>
  </si>
  <si>
    <t>ACT.173674</t>
  </si>
  <si>
    <t>FDE 139 - Annual site visit - Faraway Ltd (Kaitaia)</t>
  </si>
  <si>
    <t>REG.801406.01.01</t>
  </si>
  <si>
    <t>FDE 874 Discharge farm dairy effluent at Kaikohe</t>
  </si>
  <si>
    <t>ACT.171943</t>
  </si>
  <si>
    <t>FDE 874 - Annual site visit - Rule N (Kaikohe)</t>
  </si>
  <si>
    <t>REG.801412.01.01</t>
  </si>
  <si>
    <t>ACT.175700</t>
  </si>
  <si>
    <t>FDE 176 (Dairy) - Annual site visit - Te Waka Pupuri Putea Trust (Kaitaia)</t>
  </si>
  <si>
    <t>REG.801413.01.01</t>
  </si>
  <si>
    <t>FDE 704 discharge farm dairy effluent at Okaihau</t>
  </si>
  <si>
    <t>ACT.172086</t>
  </si>
  <si>
    <t>FDE 704 - Annual site visit - Okaihau Pastoral Holdings Ltd (Okaihau)</t>
  </si>
  <si>
    <t>REG.801414.01.01</t>
  </si>
  <si>
    <t>FDE 844 discharge farm dairy effluent at Kaikohe</t>
  </si>
  <si>
    <t>ACT.172070</t>
  </si>
  <si>
    <t>FDE 844 - Annual site visit - Polglaze Dairy Park Ltd (Kaikohe)</t>
  </si>
  <si>
    <t>REG.801418.01.01</t>
  </si>
  <si>
    <t>Te Waka Pupuri Putea Trust &amp; Te Runanga O Ngaitakato Custodian Trustee Limited</t>
  </si>
  <si>
    <t>ACT.172712</t>
  </si>
  <si>
    <t>FDE 177 (dairy) - Annual site visit - Te Waka Pupuri Putea Trust &amp; Te Runanga O Ngaitakato (Kaitaia)</t>
  </si>
  <si>
    <t>REG.801861.01.01</t>
  </si>
  <si>
    <t>FDE 178 Discharge farm dairy effluent at Kaitaia</t>
  </si>
  <si>
    <t>ACT.172685</t>
  </si>
  <si>
    <t>FDE 178 (dairy) - Annual site visit - Te Runanga o Ngaitakoto Custodian Trustee Limited (Kaitaia)</t>
  </si>
  <si>
    <t>REG.802061.01.01</t>
  </si>
  <si>
    <t>FDE 132 Discharge farm dairy effluent at Kaitaia</t>
  </si>
  <si>
    <t>ACT.173632</t>
  </si>
  <si>
    <t>FDE 132 - Annual site visit - LJ King Limited (Kaitaia)</t>
  </si>
  <si>
    <t>REG.804393.01.01</t>
  </si>
  <si>
    <t>FDE 825 discharge farm dairy effluent at Kaikohe</t>
  </si>
  <si>
    <t>ACT.172068</t>
  </si>
  <si>
    <t>FDE 825 - Annual site visit - L &amp; P Partnership (Kaikohe)</t>
  </si>
  <si>
    <t>REG.804469.01.01</t>
  </si>
  <si>
    <t>FDE 633 discharge farm dairy effluent at Mangamuka Bridge</t>
  </si>
  <si>
    <t>ACT.173727</t>
  </si>
  <si>
    <t>FDE 633 - Annual site visit - MacCarthy D H (Mangamuka Bridge)</t>
  </si>
  <si>
    <t>REG.804479.01.01</t>
  </si>
  <si>
    <t>FDE 2310 discharge farm dairy effluent at Waiotu</t>
  </si>
  <si>
    <t>ACT.173885</t>
  </si>
  <si>
    <t>FDE 2310 - Annual site visit - Stephen Eric Brown (Waiotu)</t>
  </si>
  <si>
    <t>ACT.172424</t>
  </si>
  <si>
    <t>REG.804528.01.01</t>
  </si>
  <si>
    <t>FDE 93 Discharge farm dairy effluent at Awanui</t>
  </si>
  <si>
    <t>ACT.172762</t>
  </si>
  <si>
    <t>FDE 93 - Annual site visit - Vinac J &amp; Sons Ltd (Awanui)</t>
  </si>
  <si>
    <t>REG.850048.01</t>
  </si>
  <si>
    <t>FDE 496 Discharge farm dairy effluent at Kerikeri</t>
  </si>
  <si>
    <t>ACT.171909</t>
  </si>
  <si>
    <t>FDE 496 - Annual site visit - K &amp; M Trust (Kerikeri)</t>
  </si>
  <si>
    <t>ACT.172435</t>
  </si>
  <si>
    <t>ACT.173511</t>
  </si>
  <si>
    <t>REG.850380.01.01</t>
  </si>
  <si>
    <t>FDE 241 Discharge farm dairy effluent at Kaitaia</t>
  </si>
  <si>
    <t>ACT.176149</t>
  </si>
  <si>
    <t>FDE 241 - Annual site visit - PSR Trust (Kaitaia)</t>
  </si>
  <si>
    <t>ACT.172427</t>
  </si>
  <si>
    <t>NRC Consent Monitoring November 2025</t>
  </si>
  <si>
    <t>ACT.180612</t>
  </si>
  <si>
    <t>ACT.180844</t>
  </si>
  <si>
    <r>
      <rPr>
        <sz val="9.9499999999999993"/>
        <color theme="1"/>
        <rFont val="Calibri"/>
      </rPr>
      <t xml:space="preserve"> 
</t>
    </r>
    <r>
      <rPr>
        <sz val="10"/>
        <color rgb="FF000000"/>
        <rFont val="Arial"/>
      </rPr>
      <t>Discharge volumes exceed consent limits. Missing rainfall data. Following up with Consent Holder.</t>
    </r>
    <r>
      <rPr>
        <sz val="9.9499999999999993"/>
        <color theme="1"/>
        <rFont val="Calibri"/>
      </rPr>
      <t xml:space="preserve">
 </t>
    </r>
  </si>
  <si>
    <t>ACT.181333</t>
  </si>
  <si>
    <r>
      <rPr>
        <sz val="9.9499999999999993"/>
        <color theme="1"/>
        <rFont val="Calibri"/>
      </rPr>
      <t xml:space="preserve"> 
</t>
    </r>
    <r>
      <rPr>
        <sz val="10"/>
        <color rgb="FF000000"/>
        <rFont val="Arial"/>
      </rPr>
      <t>Missing rainfall data. Following up with Consent Holder.</t>
    </r>
    <r>
      <rPr>
        <sz val="9.9499999999999993"/>
        <color theme="1"/>
        <rFont val="Calibri"/>
      </rPr>
      <t xml:space="preserve">
 </t>
    </r>
  </si>
  <si>
    <t>ACT.180987</t>
  </si>
  <si>
    <t>ACT.181258</t>
  </si>
  <si>
    <r>
      <rPr>
        <sz val="9.9499999999999993"/>
        <color theme="1"/>
        <rFont val="Calibri"/>
      </rPr>
      <t xml:space="preserve"> 
</t>
    </r>
    <r>
      <rPr>
        <sz val="10"/>
        <color rgb="FF000000"/>
        <rFont val="Arial"/>
      </rPr>
      <t>Meter readings not correctly reporting, assessment of compliance not being correctly reported. and Total Ammoniacal Nitrogen exceeding consent limits. </t>
    </r>
    <r>
      <rPr>
        <sz val="9.9499999999999993"/>
        <color theme="1"/>
        <rFont val="Calibri"/>
      </rPr>
      <t xml:space="preserve">
</t>
    </r>
    <r>
      <rPr>
        <sz val="10"/>
        <color rgb="FF000000"/>
        <rFont val="Arial"/>
      </rPr>
      <t>Enforcement action initiated. </t>
    </r>
    <r>
      <rPr>
        <sz val="9.9499999999999993"/>
        <color theme="1"/>
        <rFont val="Calibri"/>
      </rPr>
      <t xml:space="preserve">
</t>
    </r>
    <r>
      <rPr>
        <sz val="10"/>
        <color rgb="FF000000"/>
        <rFont val="Arial"/>
      </rPr>
      <t> </t>
    </r>
    <r>
      <rPr>
        <sz val="9.9499999999999993"/>
        <color theme="1"/>
        <rFont val="Calibri"/>
      </rPr>
      <t xml:space="preserve">
 </t>
    </r>
  </si>
  <si>
    <t>ACT.178209</t>
  </si>
  <si>
    <t>ACT.180809</t>
  </si>
  <si>
    <t>ACT.177282</t>
  </si>
  <si>
    <t>ACT.180845</t>
  </si>
  <si>
    <t>ACT.181334</t>
  </si>
  <si>
    <r>
      <rPr>
        <sz val="9.9499999999999993"/>
        <color theme="1"/>
        <rFont val="Calibri"/>
      </rPr>
      <t xml:space="preserve"> 
</t>
    </r>
    <r>
      <rPr>
        <sz val="10"/>
        <color rgb="FF000000"/>
        <rFont val="Arial"/>
      </rPr>
      <t>E.coli spikes on two occasions caused exceedance in percentile limits. Investigation indicated that it was possibly due to lack of dilution of influent due to the storm pond not pumping to the bioreactor (pumps exposed). Eel also removed from UV and may have contributed to elevated levels. E.coli levels returned to normal. No action required. </t>
    </r>
    <r>
      <rPr>
        <sz val="9.9499999999999993"/>
        <color theme="1"/>
        <rFont val="Calibri"/>
      </rPr>
      <t xml:space="preserve">
 </t>
    </r>
  </si>
  <si>
    <t>ACT.172541</t>
  </si>
  <si>
    <r>
      <rPr>
        <sz val="9.9499999999999993"/>
        <color theme="1"/>
        <rFont val="Calibri"/>
      </rPr>
      <t xml:space="preserve"> 
</t>
    </r>
    <r>
      <rPr>
        <sz val="10"/>
        <color rgb="FF000000"/>
        <rFont val="Arial"/>
      </rPr>
      <t>Visual non-compliance of consent conditions. Stripping occurred during shutdown and insufficient overburden coverage. Consent Holder directed to undertake remedial action.</t>
    </r>
    <r>
      <rPr>
        <sz val="9.9499999999999993"/>
        <color theme="1"/>
        <rFont val="Calibri"/>
      </rPr>
      <t xml:space="preserve">
 </t>
    </r>
  </si>
  <si>
    <r>
      <rPr>
        <sz val="9.9499999999999993"/>
        <color theme="1"/>
        <rFont val="Calibri"/>
      </rPr>
      <t xml:space="preserve"> 
</t>
    </r>
    <r>
      <rPr>
        <sz val="10"/>
        <color rgb="FF000000"/>
        <rFont val="Arial"/>
      </rPr>
      <t>Non-compliance with visual assessment of consent conditions. Overburden coverage not remediated. Enforcement Action Initiated.</t>
    </r>
    <r>
      <rPr>
        <sz val="9.9499999999999993"/>
        <color theme="1"/>
        <rFont val="Calibri"/>
      </rPr>
      <t xml:space="preserve">
 </t>
    </r>
  </si>
  <si>
    <t>ACT.174630</t>
  </si>
  <si>
    <t>ACT.171919</t>
  </si>
  <si>
    <t>REG.002323.01</t>
  </si>
  <si>
    <t>FDE 1514 Discharge farm dairy effluent at Taipuha</t>
  </si>
  <si>
    <t>ACT.173817</t>
  </si>
  <si>
    <t>FDE 1514 - Annual site visit - McInnes C M (Taipuha)</t>
  </si>
  <si>
    <t>ACT.181282</t>
  </si>
  <si>
    <t>WAT - Annual supply water loss data - FNDC public water supply (Kawakawa)</t>
  </si>
  <si>
    <t>ACT.180851</t>
  </si>
  <si>
    <r>
      <rPr>
        <sz val="9.9499999999999993"/>
        <color theme="1"/>
        <rFont val="Calibri"/>
      </rPr>
      <t xml:space="preserve"> 
</t>
    </r>
    <r>
      <rPr>
        <sz val="10"/>
        <color rgb="FF000000"/>
        <rFont val="Arial"/>
      </rPr>
      <t>TSS exceeds 90th percentile limit. Latest results well below limits. Remedial action plan being considered by consent holder. </t>
    </r>
    <r>
      <rPr>
        <sz val="9.9499999999999993"/>
        <color theme="1"/>
        <rFont val="Calibri"/>
      </rPr>
      <t xml:space="preserve">
 </t>
    </r>
  </si>
  <si>
    <t>ACT.181340</t>
  </si>
  <si>
    <r>
      <rPr>
        <sz val="9.9499999999999993"/>
        <color theme="1"/>
        <rFont val="Calibri"/>
      </rPr>
      <t xml:space="preserve"> 
</t>
    </r>
    <r>
      <rPr>
        <sz val="10"/>
        <color rgb="FF000000"/>
        <rFont val="Arial"/>
      </rPr>
      <t>TSS and faecal coliforms exceed 90th percentile limit. Latest TSS results well below limits. Faecal coliforms have spiked. Remedial action plan being considered by consent holder. </t>
    </r>
    <r>
      <rPr>
        <sz val="9.9499999999999993"/>
        <color theme="1"/>
        <rFont val="Calibri"/>
      </rPr>
      <t xml:space="preserve">
 </t>
    </r>
  </si>
  <si>
    <t>ACT.181257</t>
  </si>
  <si>
    <t>ACT.180847</t>
  </si>
  <si>
    <r>
      <rPr>
        <sz val="9.9499999999999993"/>
        <color theme="1"/>
        <rFont val="Calibri"/>
      </rPr>
      <t xml:space="preserve"> 
</t>
    </r>
    <r>
      <rPr>
        <sz val="10"/>
        <color rgb="FF000000"/>
        <rFont val="Arial"/>
      </rPr>
      <t>Total ammoniacal nitrogen and TSS level exceed consent limits. Abatement notice in effect. Wetland refurbishment recently completed. Results showing improvement. Further remediation measures, including plant upgrades are planned.</t>
    </r>
    <r>
      <rPr>
        <sz val="9.9499999999999993"/>
        <color theme="1"/>
        <rFont val="Calibri"/>
      </rPr>
      <t xml:space="preserve">
 </t>
    </r>
  </si>
  <si>
    <t>ACT.181336</t>
  </si>
  <si>
    <r>
      <rPr>
        <sz val="9.9499999999999993"/>
        <color theme="1"/>
        <rFont val="Calibri"/>
      </rPr>
      <t xml:space="preserve"> 
</t>
    </r>
    <r>
      <rPr>
        <sz val="10"/>
        <color rgb="FF000000"/>
        <rFont val="Arial"/>
      </rPr>
      <t>Total ammoniacal nitrogen and TSS level exceed consent limits. Abatement notice in effect. Baffle curtains recently installed. Further remediation measures, including plant upgrades are planned. Assement ofeffects on baffle curtains currently being undertaken. </t>
    </r>
    <r>
      <rPr>
        <sz val="9.9499999999999993"/>
        <color theme="1"/>
        <rFont val="Calibri"/>
      </rPr>
      <t xml:space="preserve">
 </t>
    </r>
  </si>
  <si>
    <t>ACT.181202</t>
  </si>
  <si>
    <t>REG.002773.07</t>
  </si>
  <si>
    <t>ACT.170327</t>
  </si>
  <si>
    <t>STR - Annual site visit - Imerys Ceramics NZ Ltd (Whangaroa)</t>
  </si>
  <si>
    <t>Boyd C J</t>
  </si>
  <si>
    <t>ACT.171608</t>
  </si>
  <si>
    <t>WAT - Annual supply data WUR - Boyd C J (Hakaru)</t>
  </si>
  <si>
    <r>
      <rPr>
        <sz val="9.9499999999999993"/>
        <color theme="1"/>
        <rFont val="Calibri"/>
      </rPr>
      <t xml:space="preserve"> 
</t>
    </r>
    <r>
      <rPr>
        <sz val="10"/>
        <color rgb="FF000000"/>
        <rFont val="Arial"/>
      </rPr>
      <t>Not all of the required data has been submitted by the consent holder.</t>
    </r>
    <r>
      <rPr>
        <sz val="9.9499999999999993"/>
        <color theme="1"/>
        <rFont val="Calibri"/>
      </rPr>
      <t xml:space="preserve">
</t>
    </r>
    <r>
      <rPr>
        <sz val="10"/>
        <color rgb="FF000000"/>
        <rFont val="Arial"/>
      </rPr>
      <t>Data submitted after the specified date.</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ACT.181160</t>
  </si>
  <si>
    <r>
      <rPr>
        <sz val="9.9499999999999993"/>
        <color theme="1"/>
        <rFont val="Calibri"/>
      </rPr>
      <t xml:space="preserve"> 
</t>
    </r>
    <r>
      <rPr>
        <sz val="10"/>
        <color rgb="FF000000"/>
        <rFont val="Arial"/>
      </rPr>
      <t>Faecal coliform results exceeds consent limits - Follow up with CH</t>
    </r>
    <r>
      <rPr>
        <sz val="9.9499999999999993"/>
        <color theme="1"/>
        <rFont val="Calibri"/>
      </rPr>
      <t xml:space="preserve">
 </t>
    </r>
  </si>
  <si>
    <t>ACT.180849</t>
  </si>
  <si>
    <t>ACT.181338</t>
  </si>
  <si>
    <t>ACT.180848</t>
  </si>
  <si>
    <r>
      <rPr>
        <sz val="9.9499999999999993"/>
        <color theme="1"/>
        <rFont val="Calibri"/>
      </rPr>
      <t xml:space="preserve"> 
</t>
    </r>
    <r>
      <rPr>
        <sz val="10"/>
        <color rgb="FF000000"/>
        <rFont val="Arial"/>
      </rPr>
      <t>Discharge volume exceeds limits. Faecal coliforms and total ammoniacal nitrogen exceed consent limits. Faecal coliforms and ammonia results are declining and most recent samples are with limits. Further remedial work being undertaken. Following up with consent holder. </t>
    </r>
    <r>
      <rPr>
        <sz val="9.9499999999999993"/>
        <color theme="1"/>
        <rFont val="Calibri"/>
      </rPr>
      <t xml:space="preserve">
 </t>
    </r>
  </si>
  <si>
    <t>ACT.181337</t>
  </si>
  <si>
    <r>
      <rPr>
        <sz val="9.9499999999999993"/>
        <color theme="1"/>
        <rFont val="Calibri"/>
      </rPr>
      <t xml:space="preserve"> 
</t>
    </r>
    <r>
      <rPr>
        <sz val="10"/>
        <color rgb="FF000000"/>
        <rFont val="Arial"/>
      </rPr>
      <t>Discharge volume exceeds limit. Faecal coliforms and total ammoniacal nitrogen exceed consent limits. Harbour monitoring not being undertaken. Faecal coliforms and ammonia most recent samples are with limits. Further remedial work being undertaken.</t>
    </r>
    <r>
      <rPr>
        <sz val="9.9499999999999993"/>
        <color theme="1"/>
        <rFont val="Calibri"/>
      </rPr>
      <t xml:space="preserve">
 </t>
    </r>
  </si>
  <si>
    <t>REG.003875.01</t>
  </si>
  <si>
    <t>Northland Forestry Nursery Limited</t>
  </si>
  <si>
    <t>ACT.169013</t>
  </si>
  <si>
    <t>WAT - Annual supply data WUR - Northland Forestry Nursery Limited (Kaikohe)</t>
  </si>
  <si>
    <r>
      <rPr>
        <sz val="9.9499999999999993"/>
        <color theme="1"/>
        <rFont val="Calibri"/>
      </rPr>
      <t xml:space="preserve"> 
</t>
    </r>
    <r>
      <rPr>
        <sz val="10"/>
        <color rgb="FF000000"/>
        <rFont val="Arial"/>
      </rPr>
      <t>Not all of the required data is available.</t>
    </r>
    <r>
      <rPr>
        <sz val="9.9499999999999993"/>
        <color theme="1"/>
        <rFont val="Calibri"/>
      </rPr>
      <t xml:space="preserve">
</t>
    </r>
    <r>
      <rPr>
        <sz val="10"/>
        <color rgb="FF000000"/>
        <rFont val="Arial"/>
      </rPr>
      <t>Data submitted after date specified in the consent.
Consent holder is aware/has been reminded of the terms of the consent.</t>
    </r>
    <r>
      <rPr>
        <sz val="9.9499999999999993"/>
        <color theme="1"/>
        <rFont val="Calibri"/>
      </rPr>
      <t xml:space="preserve">
 </t>
    </r>
  </si>
  <si>
    <t>ACT.180609</t>
  </si>
  <si>
    <t>ACT.181332</t>
  </si>
  <si>
    <r>
      <rPr>
        <sz val="9.9499999999999993"/>
        <color theme="1"/>
        <rFont val="Calibri"/>
      </rPr>
      <t xml:space="preserve"> 
</t>
    </r>
    <r>
      <rPr>
        <sz val="10"/>
        <color rgb="FF000000"/>
        <rFont val="Arial"/>
      </rPr>
      <t>Wastewater and receiving water not being analysed for Total Phosphorus and Dissolved Reaction Phosphorus. </t>
    </r>
    <r>
      <rPr>
        <sz val="9.9499999999999993"/>
        <color theme="1"/>
        <rFont val="Calibri"/>
      </rPr>
      <t xml:space="preserve">
</t>
    </r>
    <r>
      <rPr>
        <sz val="10"/>
        <color rgb="FF000000"/>
        <rFont val="Arial"/>
      </rPr>
      <t>Following up with consent holder.</t>
    </r>
    <r>
      <rPr>
        <sz val="9.9499999999999993"/>
        <color theme="1"/>
        <rFont val="Calibri"/>
      </rPr>
      <t xml:space="preserve">
 </t>
    </r>
  </si>
  <si>
    <t>ACT.179994</t>
  </si>
  <si>
    <r>
      <rPr>
        <sz val="9.9499999999999993"/>
        <color theme="1"/>
        <rFont val="Calibri"/>
      </rPr>
      <t xml:space="preserve"> 
</t>
    </r>
    <r>
      <rPr>
        <sz val="10"/>
        <color rgb="FF000000"/>
        <rFont val="Arial"/>
      </rPr>
      <t>Ammoniacal Nitrogen has not been tested between July and Sept.</t>
    </r>
    <r>
      <rPr>
        <sz val="9.9499999999999993"/>
        <color theme="1"/>
        <rFont val="Calibri"/>
      </rPr>
      <t xml:space="preserve">
</t>
    </r>
    <r>
      <rPr>
        <sz val="10"/>
        <color rgb="FF000000"/>
        <rFont val="Arial"/>
      </rPr>
      <t>BOD5 and TSS are above median levels for &lt;21,000. Only 9/15 samples were taken.</t>
    </r>
    <r>
      <rPr>
        <sz val="9.9499999999999993"/>
        <color theme="1"/>
        <rFont val="Calibri"/>
      </rPr>
      <t xml:space="preserve">
</t>
    </r>
    <r>
      <rPr>
        <sz val="10"/>
        <color rgb="FF000000"/>
        <rFont val="Arial"/>
      </rPr>
      <t>TSS is above median levels for 21,000 - 30,400. 16 samples were taken.</t>
    </r>
    <r>
      <rPr>
        <sz val="9.9499999999999993"/>
        <color theme="1"/>
        <rFont val="Calibri"/>
      </rPr>
      <t xml:space="preserve">
</t>
    </r>
    <r>
      <rPr>
        <sz val="10"/>
        <color rgb="FF000000"/>
        <rFont val="Arial"/>
      </rPr>
      <t>TSS is above median levels for 30,400 - 57,400. 4/15 samples were taken.</t>
    </r>
    <r>
      <rPr>
        <sz val="9.9499999999999993"/>
        <color theme="1"/>
        <rFont val="Calibri"/>
      </rPr>
      <t xml:space="preserve">
</t>
    </r>
    <r>
      <rPr>
        <sz val="10"/>
        <color rgb="FF000000"/>
        <rFont val="Arial"/>
      </rPr>
      <t>An email has been sent to the CH reminding them of their obligations.</t>
    </r>
    <r>
      <rPr>
        <sz val="9.9499999999999993"/>
        <color theme="1"/>
        <rFont val="Calibri"/>
      </rPr>
      <t xml:space="preserve">
 </t>
    </r>
  </si>
  <si>
    <t>ACT.181206</t>
  </si>
  <si>
    <t>ACT.172205</t>
  </si>
  <si>
    <t>WAT - Annual supply data WUR - Maungatapere Water Company Ltd (Poroti)</t>
  </si>
  <si>
    <t>REG.004608.01</t>
  </si>
  <si>
    <t>ACT.171672</t>
  </si>
  <si>
    <t>WAT - Annual supply data WUR - Maungatapere Water Company Ltd (Titoki)</t>
  </si>
  <si>
    <t>REG.004755.01</t>
  </si>
  <si>
    <t>Rosseddon Farms Limited</t>
  </si>
  <si>
    <t>ACT.169326</t>
  </si>
  <si>
    <t>WAT - Annual administration - Rosseddon Farms Ltd (Maungakaramea)</t>
  </si>
  <si>
    <t>ACT.175704</t>
  </si>
  <si>
    <t>WAT - Annual notice of irrigation - Kokich B M, C A &amp; P M (Kokopu)</t>
  </si>
  <si>
    <t>ACT.173834</t>
  </si>
  <si>
    <t>WAT - Annual supply data WUR - Greensmith Farming Limited(Kaihu)</t>
  </si>
  <si>
    <r>
      <rPr>
        <sz val="9.9499999999999993"/>
        <color theme="1"/>
        <rFont val="Calibri"/>
      </rPr>
      <t xml:space="preserve"> 
</t>
    </r>
    <r>
      <rPr>
        <sz val="10"/>
        <color rgb="FF000000"/>
        <rFont val="Arial"/>
      </rPr>
      <t>Data not provided for the period.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REG.005021.01</t>
  </si>
  <si>
    <t>Mangaroa Trust</t>
  </si>
  <si>
    <t>ACT.174116</t>
  </si>
  <si>
    <t>WAT - Annual supply data WUR - Mangaroa Trust (Mangakahia)</t>
  </si>
  <si>
    <r>
      <rPr>
        <sz val="9.9499999999999993"/>
        <color theme="1"/>
        <rFont val="Calibri"/>
      </rPr>
      <t xml:space="preserve"> 
</t>
    </r>
    <r>
      <rPr>
        <sz val="10"/>
        <color rgb="FF000000"/>
        <rFont val="Arial"/>
      </rPr>
      <t>Data not available to be submitted.</t>
    </r>
    <r>
      <rPr>
        <sz val="9.9499999999999993"/>
        <color theme="1"/>
        <rFont val="Calibri"/>
      </rPr>
      <t xml:space="preserve">
</t>
    </r>
    <r>
      <rPr>
        <sz val="10"/>
        <color rgb="FF000000"/>
        <rFont val="Arial"/>
      </rPr>
      <t>Consent holder attempting to obtain historical data from telemetry provider.</t>
    </r>
    <r>
      <rPr>
        <sz val="9.9499999999999993"/>
        <color theme="1"/>
        <rFont val="Calibri"/>
      </rPr>
      <t xml:space="preserve">
 </t>
    </r>
  </si>
  <si>
    <t>REG.006390.04</t>
  </si>
  <si>
    <t>Whangarei District Council - One Tree Point boat ramp</t>
  </si>
  <si>
    <t>ACT.175956</t>
  </si>
  <si>
    <t>EXT - Annual administration - WDC (One Tree Point)</t>
  </si>
  <si>
    <t>REG.007099.01</t>
  </si>
  <si>
    <t>Whangaroa Health Services Trust</t>
  </si>
  <si>
    <t>ACT.171191</t>
  </si>
  <si>
    <t>WAT - Annual supply data WUR - Whangaroa Health Services Trust (Kaeo)</t>
  </si>
  <si>
    <r>
      <rPr>
        <sz val="9.9499999999999993"/>
        <color theme="1"/>
        <rFont val="Calibri"/>
      </rPr>
      <t xml:space="preserve"> 
</t>
    </r>
    <r>
      <rPr>
        <sz val="10"/>
        <color rgb="FF000000"/>
        <rFont val="Arial"/>
      </rPr>
      <t>Data not available for the period.</t>
    </r>
    <r>
      <rPr>
        <sz val="9.9499999999999993"/>
        <color theme="1"/>
        <rFont val="Calibri"/>
      </rPr>
      <t xml:space="preserve">
</t>
    </r>
    <r>
      <rPr>
        <sz val="10"/>
        <color rgb="FF000000"/>
        <rFont val="Arial"/>
      </rPr>
      <t>Consent holder to resend.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ACT.180618</t>
  </si>
  <si>
    <r>
      <rPr>
        <sz val="9.9499999999999993"/>
        <color theme="1"/>
        <rFont val="Calibri"/>
      </rPr>
      <t xml:space="preserve"> 
</t>
    </r>
    <r>
      <rPr>
        <sz val="10"/>
        <color rgb="FF000000"/>
        <rFont val="Arial"/>
      </rPr>
      <t>Sample results for suspended solids exceed 90th percentile- results decreasing. No action required - monitoring continues.</t>
    </r>
    <r>
      <rPr>
        <sz val="9.9499999999999993"/>
        <color theme="1"/>
        <rFont val="Calibri"/>
      </rPr>
      <t xml:space="preserve">
 </t>
    </r>
  </si>
  <si>
    <t>ACT.181259</t>
  </si>
  <si>
    <r>
      <rPr>
        <sz val="9.9499999999999993"/>
        <color theme="1"/>
        <rFont val="Calibri"/>
      </rPr>
      <t xml:space="preserve"> 
</t>
    </r>
    <r>
      <rPr>
        <sz val="10"/>
        <color rgb="FF000000"/>
        <rFont val="Arial"/>
      </rPr>
      <t>TSS exceeds consent limits. </t>
    </r>
    <r>
      <rPr>
        <sz val="9.9499999999999993"/>
        <color theme="1"/>
        <rFont val="Calibri"/>
      </rPr>
      <t xml:space="preserve">
</t>
    </r>
    <r>
      <rPr>
        <sz val="10"/>
        <color rgb="FF000000"/>
        <rFont val="Arial"/>
      </rPr>
      <t>Assessment of plant upgrades been considered alongside consent renewal. </t>
    </r>
    <r>
      <rPr>
        <sz val="9.9499999999999993"/>
        <color theme="1"/>
        <rFont val="Calibri"/>
      </rPr>
      <t xml:space="preserve">
 </t>
    </r>
  </si>
  <si>
    <t>ACT.181330</t>
  </si>
  <si>
    <t>REG.007213.01</t>
  </si>
  <si>
    <t>ACT.172451</t>
  </si>
  <si>
    <t>WAT - Annual supply data WUR - Onyx Capital Ltd (Maungatapere)</t>
  </si>
  <si>
    <r>
      <rPr>
        <sz val="9.9499999999999993"/>
        <color theme="1"/>
        <rFont val="Calibri"/>
      </rPr>
      <t xml:space="preserve"> 
</t>
    </r>
    <r>
      <rPr>
        <sz val="10"/>
        <color rgb="FF000000"/>
        <rFont val="Arial"/>
      </rPr>
      <t>Data not provided for the period.</t>
    </r>
    <r>
      <rPr>
        <sz val="9.9499999999999993"/>
        <color theme="1"/>
        <rFont val="Calibri"/>
      </rPr>
      <t xml:space="preserve">
</t>
    </r>
    <r>
      <rPr>
        <sz val="10"/>
        <color rgb="FF000000"/>
        <rFont val="Arial"/>
      </rPr>
      <t>Telemetry now installed to remediate.</t>
    </r>
    <r>
      <rPr>
        <sz val="9.9499999999999993"/>
        <color theme="1"/>
        <rFont val="Calibri"/>
      </rPr>
      <t xml:space="preserve">
 </t>
    </r>
  </si>
  <si>
    <t>ACT.180192</t>
  </si>
  <si>
    <t>ACT.175143</t>
  </si>
  <si>
    <t>WAT - Annual notice of irrigation - Whangarei Racing Club Inc (Ruakaka)</t>
  </si>
  <si>
    <t>REG.007343.01</t>
  </si>
  <si>
    <t>ACT.171646</t>
  </si>
  <si>
    <t>WAT - Annual supply data WUR - McCullough Homestead Ltd (Ruarangi)</t>
  </si>
  <si>
    <t>ACT.168751</t>
  </si>
  <si>
    <r>
      <rPr>
        <sz val="9.9499999999999993"/>
        <color theme="1"/>
        <rFont val="Calibri"/>
      </rPr>
      <t xml:space="preserve"> 
</t>
    </r>
    <r>
      <rPr>
        <sz val="10"/>
        <color rgb="FF000000"/>
        <rFont val="Arial"/>
      </rPr>
      <t>Not all of the required data has been submitted.
Consent holder has been reminded/is aware of the terms of the consent.</t>
    </r>
    <r>
      <rPr>
        <sz val="9.9499999999999993"/>
        <color theme="1"/>
        <rFont val="Calibri"/>
      </rPr>
      <t xml:space="preserve">
</t>
    </r>
    <r>
      <rPr>
        <sz val="10"/>
        <color rgb="FF000000"/>
        <rFont val="Arial"/>
      </rPr>
      <t>NRC is working with authorisation holder to ensure missing and/or future data is supplied.</t>
    </r>
    <r>
      <rPr>
        <sz val="9.9499999999999993"/>
        <color theme="1"/>
        <rFont val="Calibri"/>
      </rPr>
      <t xml:space="preserve">
 </t>
    </r>
  </si>
  <si>
    <t>ACT.180783</t>
  </si>
  <si>
    <r>
      <rPr>
        <sz val="9.9499999999999993"/>
        <color theme="1"/>
        <rFont val="Calibri"/>
      </rPr>
      <t xml:space="preserve"> 
</t>
    </r>
    <r>
      <rPr>
        <sz val="10"/>
        <color rgb="FF000000"/>
        <rFont val="Arial"/>
      </rPr>
      <t>95th percentile condition not achieved- Further monitoring and follow up with CH</t>
    </r>
    <r>
      <rPr>
        <sz val="9.9499999999999993"/>
        <color theme="1"/>
        <rFont val="Calibri"/>
      </rPr>
      <t xml:space="preserve">
 </t>
    </r>
  </si>
  <si>
    <t>ACT.180988</t>
  </si>
  <si>
    <r>
      <rPr>
        <sz val="9.9499999999999993"/>
        <color theme="1"/>
        <rFont val="Calibri"/>
      </rPr>
      <t xml:space="preserve"> 
</t>
    </r>
    <r>
      <rPr>
        <sz val="10"/>
        <color rgb="FF000000"/>
        <rFont val="Arial"/>
      </rPr>
      <t>90%tile are above consented limits for BOD, TSS and E.coli. Results are trending downward. New consent is in process. No other action required.</t>
    </r>
    <r>
      <rPr>
        <sz val="9.9499999999999993"/>
        <color theme="1"/>
        <rFont val="Calibri"/>
      </rPr>
      <t xml:space="preserve">
 </t>
    </r>
  </si>
  <si>
    <t>ACT.169305</t>
  </si>
  <si>
    <t>ACT.180619</t>
  </si>
  <si>
    <t>ACT.174428</t>
  </si>
  <si>
    <t>WAT - Annual supply data - KDC public water supply (Piroa)</t>
  </si>
  <si>
    <t>ACT.175106</t>
  </si>
  <si>
    <r>
      <rPr>
        <sz val="9.9499999999999993"/>
        <color theme="1"/>
        <rFont val="Calibri"/>
      </rPr>
      <t xml:space="preserve"> 
</t>
    </r>
    <r>
      <rPr>
        <sz val="10"/>
        <color rgb="FF000000"/>
        <rFont val="Arial"/>
      </rPr>
      <t>Concentrations of copper exceeded consent limits in the receiving environment. Followed up with Consent Holder.</t>
    </r>
    <r>
      <rPr>
        <sz val="9.9499999999999993"/>
        <color theme="1"/>
        <rFont val="Calibri"/>
      </rPr>
      <t xml:space="preserve">
 </t>
    </r>
  </si>
  <si>
    <t>WAT - Annual supply data WUR - Drinnan C P &amp; R D (Waipu)</t>
  </si>
  <si>
    <t>REG.008311.01</t>
  </si>
  <si>
    <t>Oldham Y and P E</t>
  </si>
  <si>
    <t>ACT.145796</t>
  </si>
  <si>
    <t>DIL - 5 yearly site visit - Oldham Y and P E (Waipu)</t>
  </si>
  <si>
    <t>ACT.180694</t>
  </si>
  <si>
    <t>WAT - Monthly supply data - October 2025- Channel Infrastructure NZ</t>
  </si>
  <si>
    <t>ACT.180846</t>
  </si>
  <si>
    <r>
      <rPr>
        <sz val="9.9499999999999993"/>
        <color theme="1"/>
        <rFont val="Calibri"/>
      </rPr>
      <t xml:space="preserve"> 
</t>
    </r>
    <r>
      <rPr>
        <sz val="10"/>
        <color rgb="FF000000"/>
        <rFont val="Arial"/>
      </rPr>
      <t>Volume of leachate discharged to plant exceeds limits due to large rain events.The matter is currently being addressed and remains a work in progress. Following up with consent holder for update. </t>
    </r>
    <r>
      <rPr>
        <sz val="9.9499999999999993"/>
        <color theme="1"/>
        <rFont val="Calibri"/>
      </rPr>
      <t xml:space="preserve">
 </t>
    </r>
  </si>
  <si>
    <t>ACT.181335</t>
  </si>
  <si>
    <r>
      <rPr>
        <sz val="9.9499999999999993"/>
        <color theme="1"/>
        <rFont val="Calibri"/>
      </rPr>
      <t xml:space="preserve"> 
</t>
    </r>
    <r>
      <rPr>
        <sz val="10"/>
        <color rgb="FF000000"/>
        <rFont val="Arial"/>
      </rPr>
      <t>Some missing leachate discharge data. Volume of leachate discharged to plant exceeds limits due to large rain events.The matter is currently being addressed and remains a work in progress. Following up with consent holder for update. </t>
    </r>
    <r>
      <rPr>
        <sz val="9.9499999999999993"/>
        <color theme="1"/>
        <rFont val="Calibri"/>
      </rPr>
      <t xml:space="preserve">
 </t>
    </r>
  </si>
  <si>
    <t>REG.008385.31</t>
  </si>
  <si>
    <t>ACT.174888</t>
  </si>
  <si>
    <t>MRA - Annual site visit sediment - Far North Holdings Limited - Opua Marina (Stage 2) (Opua)</t>
  </si>
  <si>
    <t>ACT.180144</t>
  </si>
  <si>
    <t>DIL - Follow-up sampling site visit - Croft Timber (Kauri)</t>
  </si>
  <si>
    <r>
      <rPr>
        <sz val="9.9499999999999993"/>
        <color theme="1"/>
        <rFont val="Calibri"/>
      </rPr>
      <t xml:space="preserve"> 
</t>
    </r>
    <r>
      <rPr>
        <sz val="10"/>
        <color rgb="FF000000"/>
        <rFont val="Arial"/>
      </rPr>
      <t>Sample results outside of consent limits - CCA downstream is multiple times higher than consent limit. Further investigation is being undertaken.</t>
    </r>
    <r>
      <rPr>
        <sz val="9.9499999999999993"/>
        <color theme="1"/>
        <rFont val="Calibri"/>
      </rPr>
      <t xml:space="preserve">
 </t>
    </r>
  </si>
  <si>
    <t>REG.008586.01</t>
  </si>
  <si>
    <t>Wagener E J</t>
  </si>
  <si>
    <t>ACT.170734</t>
  </si>
  <si>
    <t>WAT - Annual supply data WUR - Wagener (Kaitaia)</t>
  </si>
  <si>
    <r>
      <rPr>
        <sz val="9.9499999999999993"/>
        <color theme="1"/>
        <rFont val="Calibri"/>
      </rPr>
      <t xml:space="preserve"> 
</t>
    </r>
    <r>
      <rPr>
        <sz val="10"/>
        <color rgb="FF000000"/>
        <rFont val="Arial"/>
      </rPr>
      <t>Data not provided 2024/25 period. Data requested.</t>
    </r>
    <r>
      <rPr>
        <sz val="9.9499999999999993"/>
        <color theme="1"/>
        <rFont val="Calibri"/>
      </rPr>
      <t xml:space="preserve">
</t>
    </r>
    <r>
      <rPr>
        <sz val="10"/>
        <color rgb="FF000000"/>
        <rFont val="Arial"/>
      </rPr>
      <t>Consent holder is aware of the terms of the consent.</t>
    </r>
    <r>
      <rPr>
        <sz val="9.9499999999999993"/>
        <color theme="1"/>
        <rFont val="Calibri"/>
      </rPr>
      <t xml:space="preserve">
</t>
    </r>
    <r>
      <rPr>
        <sz val="10"/>
        <color rgb="FF000000"/>
        <rFont val="Arial"/>
      </rPr>
      <t> </t>
    </r>
    <r>
      <rPr>
        <sz val="9.9499999999999993"/>
        <color theme="1"/>
        <rFont val="Calibri"/>
      </rPr>
      <t xml:space="preserve">
 </t>
    </r>
  </si>
  <si>
    <t>ACT.177212</t>
  </si>
  <si>
    <r>
      <rPr>
        <sz val="9.9499999999999993"/>
        <color theme="1"/>
        <rFont val="Calibri"/>
      </rPr>
      <t xml:space="preserve"> 
</t>
    </r>
    <r>
      <rPr>
        <sz val="10"/>
        <color rgb="FF000000"/>
        <rFont val="Arial"/>
      </rPr>
      <t>Discharge from irrigator to water. Enforcement action taken. Abatement Notice x 1. Followed up with Authorisation holder.</t>
    </r>
    <r>
      <rPr>
        <sz val="9.9499999999999993"/>
        <color theme="1"/>
        <rFont val="Calibri"/>
      </rPr>
      <t xml:space="preserve">
 </t>
    </r>
  </si>
  <si>
    <t>REG.008723.01</t>
  </si>
  <si>
    <t>FDE 7341 Discharge farm dairy effluent at Puhipuhi</t>
  </si>
  <si>
    <t>ACT.172493</t>
  </si>
  <si>
    <t>FDE 7341 - Annual site visit - Woodnook Ltd (Puhipuhi)</t>
  </si>
  <si>
    <t>REG.008735.01</t>
  </si>
  <si>
    <t>FDE 2723 Discharge farm dairy effluent at Mata</t>
  </si>
  <si>
    <t>ACT.177025</t>
  </si>
  <si>
    <t>FDE 2723 - Annual site visit - Milestone Milking Limited (Mata)</t>
  </si>
  <si>
    <t>REG.008746.01</t>
  </si>
  <si>
    <t>FDE 1912 Discharge farm dairy effluent at Ruarangi</t>
  </si>
  <si>
    <t>ACT.174718</t>
  </si>
  <si>
    <t>FDE 1912 - Annual site visit - Crooks D J &amp; P D (Ruarangi)</t>
  </si>
  <si>
    <t>REG.008756.01</t>
  </si>
  <si>
    <t>FDE 8565 Discharge farm dairy effluent at Tangiteroria</t>
  </si>
  <si>
    <t>ACT.174586</t>
  </si>
  <si>
    <t>FDE 8565 - Annual site visit - Riverglen Farms Ltd (McKay C J &amp; D C) (Tangiteroria)</t>
  </si>
  <si>
    <t>REG.008757.01</t>
  </si>
  <si>
    <t>FDE 7337 Discharge farm dairy effluent at Puhipuhi</t>
  </si>
  <si>
    <t>ACT.177118</t>
  </si>
  <si>
    <t>FDE 7337 - Annual site visit - Gurr Family Trust (Puhipuhi)</t>
  </si>
  <si>
    <t>REG.008783.01</t>
  </si>
  <si>
    <t>FDE 3310 Discharge farm dairy effluent at Parakao</t>
  </si>
  <si>
    <t>ACT.172554</t>
  </si>
  <si>
    <t>FDE 3310 - Annual site visit - Alison D J (Parakao)</t>
  </si>
  <si>
    <t>ACT.173587</t>
  </si>
  <si>
    <r>
      <rPr>
        <sz val="9.9499999999999993"/>
        <color theme="1"/>
        <rFont val="Calibri"/>
      </rPr>
      <t xml:space="preserve"> 
</t>
    </r>
    <r>
      <rPr>
        <sz val="10"/>
        <color rgb="FF000000"/>
        <rFont val="Arial"/>
      </rPr>
      <t>Inadequate management. No T-piece visible. Followed up with Authorisation holder.</t>
    </r>
    <r>
      <rPr>
        <sz val="9.9499999999999993"/>
        <color theme="1"/>
        <rFont val="Calibri"/>
      </rPr>
      <t xml:space="preserve">
 </t>
    </r>
  </si>
  <si>
    <t>ACT.174181</t>
  </si>
  <si>
    <r>
      <rPr>
        <sz val="9.9499999999999993"/>
        <color theme="1"/>
        <rFont val="Calibri"/>
      </rPr>
      <t xml:space="preserve"> 
</t>
    </r>
    <r>
      <rPr>
        <sz val="10"/>
        <color rgb="FF000000"/>
        <rFont val="Arial"/>
      </rPr>
      <t>Out of supply. Followed up with Authorisation holder.</t>
    </r>
    <r>
      <rPr>
        <sz val="9.9499999999999993"/>
        <color theme="1"/>
        <rFont val="Calibri"/>
      </rPr>
      <t xml:space="preserve">
 </t>
    </r>
  </si>
  <si>
    <t>REG.008955.01</t>
  </si>
  <si>
    <t>FDE 2611 Farm dairy effluent discharge at Mangapai</t>
  </si>
  <si>
    <t>ACT.174216</t>
  </si>
  <si>
    <t>FDE 2611 - Annual site visit - Cotton Farms Ltd (Mangapai)</t>
  </si>
  <si>
    <t>ACT.181234</t>
  </si>
  <si>
    <t>REG.008998.01</t>
  </si>
  <si>
    <t>FDE 2620 Discharge farm dairy effluent at Mangapai</t>
  </si>
  <si>
    <t>ACT.176885</t>
  </si>
  <si>
    <t>FDE 2620 - Annual site visit - Thomson R J &amp; W M (Mangapai)</t>
  </si>
  <si>
    <t>REG.009014.01</t>
  </si>
  <si>
    <t>FDE 8768 Discharge farm dairy effluent at Te Kopuru</t>
  </si>
  <si>
    <t>ACT.174406</t>
  </si>
  <si>
    <t>FDE 8768 - Annual site visit - Guest W J &amp; N M (Repia)</t>
  </si>
  <si>
    <t>REG.009053.01</t>
  </si>
  <si>
    <t>Wai Care Environmental Consultants</t>
  </si>
  <si>
    <t>ACT.175029</t>
  </si>
  <si>
    <t>WAT - Annual supply data WUR - Wai Care Environmental Consultants (Kaeo)</t>
  </si>
  <si>
    <r>
      <rPr>
        <sz val="9.9499999999999993"/>
        <color theme="1"/>
        <rFont val="Calibri"/>
      </rPr>
      <t xml:space="preserve"> 
</t>
    </r>
    <r>
      <rPr>
        <sz val="10"/>
        <color rgb="FF000000"/>
        <rFont val="Arial"/>
      </rPr>
      <t>Data has not been supplied for the period.</t>
    </r>
    <r>
      <rPr>
        <sz val="9.9499999999999993"/>
        <color theme="1"/>
        <rFont val="Calibri"/>
      </rPr>
      <t xml:space="preserve">
</t>
    </r>
    <r>
      <rPr>
        <sz val="10"/>
        <color rgb="FF000000"/>
        <rFont val="Arial"/>
      </rPr>
      <t>Consent holder is aware/has been reminded of the terms of the consent.</t>
    </r>
    <r>
      <rPr>
        <sz val="9.9499999999999993"/>
        <color theme="1"/>
        <rFont val="Calibri"/>
      </rPr>
      <t xml:space="preserve">
 </t>
    </r>
  </si>
  <si>
    <t>REG.009156.01</t>
  </si>
  <si>
    <t>FDE 1526 Discharge farm dairy effluent at Taipuha</t>
  </si>
  <si>
    <t>ACT.175932</t>
  </si>
  <si>
    <t>FDE 1526 - Annual site visit - Thornton P T &amp; D M (Taipuha)</t>
  </si>
  <si>
    <t>REG.009232.01</t>
  </si>
  <si>
    <t>FDE 1517 Discharge farm dairy effluent at Taipuha</t>
  </si>
  <si>
    <t>ACT.174306</t>
  </si>
  <si>
    <t>FDE 1517 - Annual site visit - Hanerau Farms Ltd (Taipuha)</t>
  </si>
  <si>
    <t>REG.009251.02</t>
  </si>
  <si>
    <t>ACT.158305</t>
  </si>
  <si>
    <t>COT - Review SMP - Hackett R P &amp; H C (Bay of Islands)</t>
  </si>
  <si>
    <t>ACT.172644</t>
  </si>
  <si>
    <t>COT - Annual Supply data</t>
  </si>
  <si>
    <t>REG.009259.01</t>
  </si>
  <si>
    <t>FDE 8421 Discharge farm dairy effluent at Tutamoe</t>
  </si>
  <si>
    <t>ACT.174549</t>
  </si>
  <si>
    <t>FDE 8421 - Annual site visit - Loewinger-Hayes Trust (Tutamoe)</t>
  </si>
  <si>
    <t>REG.009274.01</t>
  </si>
  <si>
    <t>FDE 3429 Discharge farm dairy effluent at Titoki</t>
  </si>
  <si>
    <t>ACT.172578</t>
  </si>
  <si>
    <t>FDE 3429 - Annual site visit - Waterhouse J &amp; J Ltd (Titoki)</t>
  </si>
  <si>
    <t>REG.009320.01</t>
  </si>
  <si>
    <t>FDE 3032 Discharge farm dairy effluent at Kokopu</t>
  </si>
  <si>
    <t>ACT.181009</t>
  </si>
  <si>
    <t>FDE 3032 - Annual site visit - Del Farms Ltd (Kokopu)</t>
  </si>
  <si>
    <r>
      <rPr>
        <sz val="9.9499999999999993"/>
        <color theme="1"/>
        <rFont val="Calibri"/>
      </rPr>
      <t xml:space="preserve"> 
</t>
    </r>
    <r>
      <rPr>
        <sz val="10"/>
        <color rgb="FF000000"/>
        <rFont val="Arial"/>
      </rPr>
      <t>Inadequate management. Ponds full of solids and weeds. Followed up Authorisation holder.</t>
    </r>
    <r>
      <rPr>
        <sz val="9.9499999999999993"/>
        <color theme="1"/>
        <rFont val="Calibri"/>
      </rPr>
      <t xml:space="preserve">
 </t>
    </r>
  </si>
  <si>
    <t>ACT.178351</t>
  </si>
  <si>
    <t>DIL - One off supply data - Maungakaramea School (Maungakaramea)</t>
  </si>
  <si>
    <t>REG.009440.01</t>
  </si>
  <si>
    <t>FDE 2141 Discharge farm dairy effluent at Whareora</t>
  </si>
  <si>
    <t>ACT.172071</t>
  </si>
  <si>
    <t>FDE 2141 - Annual site visit - Lornie Enterprises Ltd (Whareora)</t>
  </si>
  <si>
    <t>REG.009463.01</t>
  </si>
  <si>
    <t>FDE 1104 Discharge farm dairy effluent at Maungaturoto</t>
  </si>
  <si>
    <t>ACT.173953</t>
  </si>
  <si>
    <t>FDE 1104 - Annual site visit - Cullen N M &amp; C J (Maungaturoto)</t>
  </si>
  <si>
    <t>REG.009469.01</t>
  </si>
  <si>
    <t>FDE 1114 Discharge farm dairy effluent at Brynderwyn</t>
  </si>
  <si>
    <t>ACT.175614</t>
  </si>
  <si>
    <t>FDE 1114 - Annual site visit - Cullen S R and N L (Brynderwyn)</t>
  </si>
  <si>
    <t>REG.009483.01</t>
  </si>
  <si>
    <t>FDE 7252 Discharge farm dairy effluent at Whakapara</t>
  </si>
  <si>
    <t>ACT.176037</t>
  </si>
  <si>
    <t>FDE 7252 - Annual site visit - Brylea Farms Ltd (Whakapara)</t>
  </si>
  <si>
    <t>REG.009491.01</t>
  </si>
  <si>
    <t>FDE 8813 Farm dairy effluent at Rototuna</t>
  </si>
  <si>
    <t>ACT.175045</t>
  </si>
  <si>
    <t>FDE 8813 - Annual site visit - Harrison R D &amp; M J (Rototuna)</t>
  </si>
  <si>
    <t>REG.009550.01</t>
  </si>
  <si>
    <t>FDE 3053 Discharge farm dairy effluent at Maungatapere</t>
  </si>
  <si>
    <t>ACT.173820</t>
  </si>
  <si>
    <t>FDE 3053 - Annual site visit - Mathers D J &amp; M C (Maungatapere)</t>
  </si>
  <si>
    <t>REG.009570.01</t>
  </si>
  <si>
    <t>FDE 2605 Discharge farm dairy effluent at Mangapai</t>
  </si>
  <si>
    <t>ACT.174622</t>
  </si>
  <si>
    <t>FDE 2605 - Annual site visit - JCL Ltd (Mangapai)</t>
  </si>
  <si>
    <t>REG.009644.01</t>
  </si>
  <si>
    <t>FDE 7305 Discharge farm dairy effluent at Hikurangi</t>
  </si>
  <si>
    <t>ACT.172221</t>
  </si>
  <si>
    <t>FDE 7305 - Annual site visit - Agnew C E &amp; R D Family Trust (Puhipuhi)</t>
  </si>
  <si>
    <t>REG.009678.01</t>
  </si>
  <si>
    <t>FDE 2617 Discharge farm dairy effluent at Mangapai</t>
  </si>
  <si>
    <t>ACT.176969</t>
  </si>
  <si>
    <t>FDE 2617 - Annual site visit - 8ofus Limited  (Mangapai)</t>
  </si>
  <si>
    <t>REG.009710.01</t>
  </si>
  <si>
    <t>FDE 1527 Discharge farm dairy effluent at Mareretu</t>
  </si>
  <si>
    <t>ACT.173903</t>
  </si>
  <si>
    <t>FDE 1527 - Annual site visit - M A &amp; K P Smales Family Trust  (Mareretu)</t>
  </si>
  <si>
    <t>REG.009779.01</t>
  </si>
  <si>
    <t>FDE 7482 Discharge Farm Dairy Effluent at Towai</t>
  </si>
  <si>
    <t>ACT.172587</t>
  </si>
  <si>
    <t>FDE 7482 - Annual site visit - Barnes C R (Dick) Ltd (Towai)</t>
  </si>
  <si>
    <t>ACT.181240</t>
  </si>
  <si>
    <t>ACT.178935</t>
  </si>
  <si>
    <t>REG.010679.01</t>
  </si>
  <si>
    <t>FDE 3007 Discharge Farm Dairy effluent at Kara Road</t>
  </si>
  <si>
    <t>ACT.172419</t>
  </si>
  <si>
    <t>FDE 3007 - Annual site visit - DN &amp; PJ Howard Family Trust DN and PJ Howard , (Kara)</t>
  </si>
  <si>
    <t>ACT.174596</t>
  </si>
  <si>
    <t>STW - 4th Quarterly supply data - Marsden Maritime Holdings Limited (Marsden Point)</t>
  </si>
  <si>
    <t>REG.010730.01</t>
  </si>
  <si>
    <t>FDE 2744 Discharge farm dairy effluent at Mata</t>
  </si>
  <si>
    <t>ACT.174094</t>
  </si>
  <si>
    <t>FDE 2744 - Annual site visit - Carswell R J &amp; A M Ltd (Mata)</t>
  </si>
  <si>
    <t>REG.010756.01</t>
  </si>
  <si>
    <t>FDE 3312 Discharge farm dairy effluent at Drinnon Road</t>
  </si>
  <si>
    <t>ACT.173515</t>
  </si>
  <si>
    <t>FDE 3312 - Annual site visit - Schraag A &amp; M L (Parakao)</t>
  </si>
  <si>
    <t>REG.010801.03</t>
  </si>
  <si>
    <t>ACT.172167</t>
  </si>
  <si>
    <t>WAT - Annual supply data WUR - BOT Matarau School (Matarau)</t>
  </si>
  <si>
    <r>
      <rPr>
        <sz val="9.9499999999999993"/>
        <color theme="1"/>
        <rFont val="Calibri"/>
      </rPr>
      <t xml:space="preserve"> 
</t>
    </r>
    <r>
      <rPr>
        <sz val="10"/>
        <color rgb="FF000000"/>
        <rFont val="Arial"/>
      </rPr>
      <t>Data not provided for the period.</t>
    </r>
    <r>
      <rPr>
        <sz val="9.9499999999999993"/>
        <color theme="1"/>
        <rFont val="Calibri"/>
      </rPr>
      <t xml:space="preserve">
</t>
    </r>
    <r>
      <rPr>
        <sz val="10"/>
        <color rgb="FF000000"/>
        <rFont val="Arial"/>
      </rPr>
      <t>Consent holder is aware/has been reminded of the terms of the consent. Data requested.</t>
    </r>
    <r>
      <rPr>
        <sz val="9.9499999999999993"/>
        <color theme="1"/>
        <rFont val="Calibri"/>
      </rPr>
      <t xml:space="preserve">
 </t>
    </r>
  </si>
  <si>
    <r>
      <rPr>
        <sz val="9.9499999999999993"/>
        <color theme="1"/>
        <rFont val="Calibri"/>
      </rPr>
      <t xml:space="preserve"> 
</t>
    </r>
    <r>
      <rPr>
        <sz val="10"/>
        <color rgb="FF000000"/>
        <rFont val="Arial"/>
      </rPr>
      <t>Inadequate management. Enforcement action undertaken. Followed up with authorisation holder. </t>
    </r>
    <r>
      <rPr>
        <sz val="9.9499999999999993"/>
        <color theme="1"/>
        <rFont val="Calibri"/>
      </rPr>
      <t xml:space="preserve">
 </t>
    </r>
  </si>
  <si>
    <t>REG.010995.01</t>
  </si>
  <si>
    <t>FDE 2522 Discharge farm dairy effluent at Maungakaramea</t>
  </si>
  <si>
    <t>ACT.173828</t>
  </si>
  <si>
    <t>FDE 2522 - Annual site visit - Buisman R (Maungakaramea)</t>
  </si>
  <si>
    <t>REG.011103.01</t>
  </si>
  <si>
    <t>FDE 8249 Discharge farm dairy effluent  at Waihue</t>
  </si>
  <si>
    <t>ACT.173975</t>
  </si>
  <si>
    <t>FDE 8249 - Annual site visit - Pocklington Farms Ltd (Waihue)</t>
  </si>
  <si>
    <r>
      <rPr>
        <sz val="9.9499999999999993"/>
        <color theme="1"/>
        <rFont val="Calibri"/>
      </rPr>
      <t xml:space="preserve"> 
</t>
    </r>
    <r>
      <rPr>
        <sz val="10"/>
        <color rgb="FF000000"/>
        <rFont val="Arial"/>
      </rPr>
      <t>Water quality test results outside consent limits. Followed up with Authorisation holder.</t>
    </r>
    <r>
      <rPr>
        <sz val="9.9499999999999993"/>
        <color theme="1"/>
        <rFont val="Calibri"/>
      </rPr>
      <t xml:space="preserve">
 </t>
    </r>
  </si>
  <si>
    <t>REG.011149.01</t>
  </si>
  <si>
    <t>FDE 8287 Discharge farm dairy effluent at Maropiu</t>
  </si>
  <si>
    <t>ACT.173872</t>
  </si>
  <si>
    <t>FDE 8287 - Annual site visit - Reed B &amp; J Farm Ltd (Maropiu)</t>
  </si>
  <si>
    <t>ACT.173676</t>
  </si>
  <si>
    <t>ACT.172720</t>
  </si>
  <si>
    <t>REG.011196.01</t>
  </si>
  <si>
    <t>FDE 2515 Discharge farm dairy effluent at Maungakaramea</t>
  </si>
  <si>
    <t>ACT.174666</t>
  </si>
  <si>
    <t>FDE 2515 - Annual site visit - Attwood Farms Ltd (Maungakaramea)</t>
  </si>
  <si>
    <t>REG.011207.01</t>
  </si>
  <si>
    <t>FDE 8382 Discharge farm dairy effluent at Aranga</t>
  </si>
  <si>
    <t>ACT.174654</t>
  </si>
  <si>
    <t>FDE 8382 - Annual site visit - Newlove Holdings Limited  (Aranga)</t>
  </si>
  <si>
    <t>REG.011208.01</t>
  </si>
  <si>
    <t>FDE 3043 discharge farm dairy effluent at Kokopu</t>
  </si>
  <si>
    <t>ACT.172422</t>
  </si>
  <si>
    <t>FDE 3043 - Annual site visit - Sidwell K R &amp; P L Family Trust (Kokopu)</t>
  </si>
  <si>
    <t>REG.011209.01</t>
  </si>
  <si>
    <t>FDE 3705 Discharge farm dairy effluent at Tangihua</t>
  </si>
  <si>
    <t>ACT.173957</t>
  </si>
  <si>
    <t>FDE 3705 - Annual site visit - Deeming D L &amp; S J (Tangihua)</t>
  </si>
  <si>
    <t>REG.011218.01</t>
  </si>
  <si>
    <t>FDE 3302 Discharge farm dairy effluent at Titoki</t>
  </si>
  <si>
    <t>ACT.173764</t>
  </si>
  <si>
    <t>FDE 3302 - Annual site visit - Hoddi Ltd (Titoki)</t>
  </si>
  <si>
    <t>REG.011247.01</t>
  </si>
  <si>
    <t>FDE 3737 Discharge farm dairy effluent at Tauraroa</t>
  </si>
  <si>
    <t>ACT.176201</t>
  </si>
  <si>
    <t>FDE 3737 - Annual site visit - Waipuke Farms Ltd (Tauraroa)</t>
  </si>
  <si>
    <t>REG.011258.01</t>
  </si>
  <si>
    <t>FDE 3863 Discharge farm dairy effluent at Maungatapere</t>
  </si>
  <si>
    <t>ACT.172784</t>
  </si>
  <si>
    <t>FDE 3863 - Annual site visit - Hailes (Maungatapere)</t>
  </si>
  <si>
    <t>REG.011280.01</t>
  </si>
  <si>
    <t>FDE 3326 discharge farm dairy effluent at Parakao</t>
  </si>
  <si>
    <t>ACT.173714</t>
  </si>
  <si>
    <t>FDE 3326 - Annual site visit - Pram G A &amp; G J (Parakao)</t>
  </si>
  <si>
    <t>Tubbs Peninsula Farm Limited</t>
  </si>
  <si>
    <t>REG.011591.01</t>
  </si>
  <si>
    <t>FDE 1327 discharge farm dairy effluent at Maungaturoto</t>
  </si>
  <si>
    <t>ACT.173796</t>
  </si>
  <si>
    <t>FDE 1327 - Annual site visit - Y.TQ Investment Ltd (Maungaturoto)</t>
  </si>
  <si>
    <t>REG.011611.01</t>
  </si>
  <si>
    <t>FDE 3335 Discharge farm dairy effluent at Pakotai</t>
  </si>
  <si>
    <t>ACT.173713</t>
  </si>
  <si>
    <t>FDE 3335 - Annual site visit - Waikopani Holdings Ltd (Pakotai)</t>
  </si>
  <si>
    <t>REG.011612.01</t>
  </si>
  <si>
    <t>FDE 8246 Discharge farm dairy effluent at Waihue</t>
  </si>
  <si>
    <t>ACT.173974</t>
  </si>
  <si>
    <t>FDE 8246 - Annual site visit - Rigside Farms Ltd (Waihue)</t>
  </si>
  <si>
    <t>REG.011620.01</t>
  </si>
  <si>
    <t>FDE 8501 discharge farm dairy effluent at Ruawai</t>
  </si>
  <si>
    <t>ACT.174717</t>
  </si>
  <si>
    <t>FDE 8501 - Annual site visit - Rumsey Farms Ltd (Tangowahine)</t>
  </si>
  <si>
    <t>REG.011632.01</t>
  </si>
  <si>
    <t>FDE 8377 Discharge farm dairy effluent at Dargaville</t>
  </si>
  <si>
    <t>ACT.174402</t>
  </si>
  <si>
    <t>FDE 8377 - Annual site visit - Northland Agricultural Research Farm Society Inc (Dargaville)</t>
  </si>
  <si>
    <t>REG.011645.01</t>
  </si>
  <si>
    <t>FDE 2028 discharge farm dairy effluent at Pataua</t>
  </si>
  <si>
    <t>ACT.172563</t>
  </si>
  <si>
    <t>FDE 2028 - Annual site visit - Young B S &amp; B K (Pataua South)</t>
  </si>
  <si>
    <t>REG.011669.01</t>
  </si>
  <si>
    <t>FDE 3038 Discharge farm dairy effluent at Kokopu</t>
  </si>
  <si>
    <t>ACT.172783</t>
  </si>
  <si>
    <t>FDE 3038 - Annual site visit - Puketaratara Farms Limited (Kokopu)</t>
  </si>
  <si>
    <t>REG.011707.01</t>
  </si>
  <si>
    <t>FDE 8091 Discharge farm dairy effluent at Te Maire</t>
  </si>
  <si>
    <t>ACT.173547</t>
  </si>
  <si>
    <t>FDE 8091 - Annual site visit - MJR Management Ltd (Te Maire)</t>
  </si>
  <si>
    <t>REG.011710.01</t>
  </si>
  <si>
    <t>FDE 3031 discharge farm dairy effluent at Kokopu</t>
  </si>
  <si>
    <t>ACT.173523</t>
  </si>
  <si>
    <t>FDE 3031 - Annual site visit - Nichol J R (Kokopu)</t>
  </si>
  <si>
    <t>REG.011721.01</t>
  </si>
  <si>
    <t>FDE 8566 Discharge farm dairy effluent at Tangiteroria</t>
  </si>
  <si>
    <t>ACT.174588</t>
  </si>
  <si>
    <t>FDE 8566 - Annual site visit - Robin Walter Farms Ltd (Tangiteroria)</t>
  </si>
  <si>
    <t>REG.011737.01</t>
  </si>
  <si>
    <t>FDE 2748 discharge farm dairy effluent at Mata</t>
  </si>
  <si>
    <t>ACT.174405</t>
  </si>
  <si>
    <t>FDE 2748 - Annual site visit - Mata Farms Ltd (Mata)</t>
  </si>
  <si>
    <t>REG.011739.01</t>
  </si>
  <si>
    <t>FDE 7314 Discharge farm dairy effluent at Puhipuhi</t>
  </si>
  <si>
    <t>ACT.178936</t>
  </si>
  <si>
    <t>FDE 7314 - Annual site visit - Forster N R (Puhipuhi)</t>
  </si>
  <si>
    <t>REG.011771.01</t>
  </si>
  <si>
    <t>FDE 1914 Discharge farm dairy effluent at Waiotira</t>
  </si>
  <si>
    <t>ACT.177534</t>
  </si>
  <si>
    <t>FDE 1914 - Annual site visit - Donagh Farm Trust (Waiotira)</t>
  </si>
  <si>
    <t>REG.011773.01</t>
  </si>
  <si>
    <t>FDE 7623 Discharge farm dairy effluent at Maromaku</t>
  </si>
  <si>
    <t>ACT.172444</t>
  </si>
  <si>
    <t>FDE 7623 - Annual site visit - Campbell Farms Maromaku Ltd (Maromaku)</t>
  </si>
  <si>
    <t>REG.011882.01</t>
  </si>
  <si>
    <t>FDE 1933 Discharge farm dairy effluent at Waiotira</t>
  </si>
  <si>
    <t>ACT.174092</t>
  </si>
  <si>
    <t>FDE 1933 - Annual site visit - Bassenden Farms Limited (Waiotira)</t>
  </si>
  <si>
    <t>REG.011883.01</t>
  </si>
  <si>
    <t>FDE 1934 Discharge farm dairy effluent at Waiotira</t>
  </si>
  <si>
    <t>ACT.174084</t>
  </si>
  <si>
    <t>FDE 1934 - Annual site visit - Bassenden Farms Limited (Waiotira)</t>
  </si>
  <si>
    <t>REG.011973.01</t>
  </si>
  <si>
    <t>FDE 2429 Discharge farm dairy effluent at Otaika Valley</t>
  </si>
  <si>
    <t>ACT.174653</t>
  </si>
  <si>
    <t>FDE 2429 - Annual site visit - Bell C R &amp; J P (Otaika Valley)</t>
  </si>
  <si>
    <t>ACT.178932</t>
  </si>
  <si>
    <t>FDE 3307 - Annual site visit - Latimer B T &amp; Pasley S C (Parakao)</t>
  </si>
  <si>
    <t>REG.012092.01</t>
  </si>
  <si>
    <t>FDE 3728 Discharge farm dairy effluent at Maungakaramea</t>
  </si>
  <si>
    <t>ACT.174587</t>
  </si>
  <si>
    <t>FDE 3728 - Annual site visit - Hudson K A &amp; G C (Maungakaramea)</t>
  </si>
  <si>
    <t>ACT.174270</t>
  </si>
  <si>
    <t>REG.012173.01</t>
  </si>
  <si>
    <t>FDE 3231 Discharge farm dairy effluent at Purua</t>
  </si>
  <si>
    <t>ACT.173588</t>
  </si>
  <si>
    <t>FDE 3231 - Annual site visit - Kiwifields Pastoral Limited (Purua)</t>
  </si>
  <si>
    <t>REG.012209.01</t>
  </si>
  <si>
    <t>FDE 1518 Discharge farm dairy effluent at Paparoa</t>
  </si>
  <si>
    <t>ACT.174555</t>
  </si>
  <si>
    <t>FDE 1518 - Annual site visit - Croucher (Paparoa)</t>
  </si>
  <si>
    <t>REG.012212.01</t>
  </si>
  <si>
    <t>Nobes R G &amp; Nobes G R (T/A Nobes Estate)</t>
  </si>
  <si>
    <t>ACT.172420</t>
  </si>
  <si>
    <t>FDE 3008 - Annual site visit - Nobes R G &amp; Nobes G R (T/A Nobes Estate) (Kara)</t>
  </si>
  <si>
    <t>REG.012340.01</t>
  </si>
  <si>
    <t>FDE 8374 Discharge farm dairy effluent at Dargaville</t>
  </si>
  <si>
    <t>ACT.174346</t>
  </si>
  <si>
    <t>FDE 8374 - Annual site visit - Wade R W &amp; N J (Dargaville)</t>
  </si>
  <si>
    <t>REG.012381.01</t>
  </si>
  <si>
    <t>FDE 8483 Discharge farm dairy effluent at Avoca East Rd</t>
  </si>
  <si>
    <t>ACT.175963</t>
  </si>
  <si>
    <t>FDE 8483 - Annual site visit - Anglesea Agriculture Ltd (Tangowahine)</t>
  </si>
  <si>
    <t>REG.012458.01</t>
  </si>
  <si>
    <t>FDE 3436 Discharge farm dairy effluent at Titoki</t>
  </si>
  <si>
    <t>ACT.173517</t>
  </si>
  <si>
    <t>FDE 3436 - Annual site visit - Perkins Guardian Trust (Titoki)</t>
  </si>
  <si>
    <t>REG.012467.01</t>
  </si>
  <si>
    <t>FDE 3610 Discharge farm dairy effluent at Poroti</t>
  </si>
  <si>
    <t>ACT.172165</t>
  </si>
  <si>
    <t>FDE 3610 - Annual site visit - G R &amp; P J Powell Ltd (Poroti)</t>
  </si>
  <si>
    <t>REG.012504.01</t>
  </si>
  <si>
    <t>FDE 2521 Discharge farm dairy effluent  at Maungakaramea</t>
  </si>
  <si>
    <t>ACT.173827</t>
  </si>
  <si>
    <t>FDE 2521 - Annual site visit - Lee Gordon Family Trust (Maungakaramea)</t>
  </si>
  <si>
    <t>REG.012509.01</t>
  </si>
  <si>
    <t>FDE 8191 Discharge farm dairy effluent at Baylys Beach</t>
  </si>
  <si>
    <t>ACT.175074</t>
  </si>
  <si>
    <t>FDE 8191 - Annual site visit - Jeffs J (Baylys Beach)</t>
  </si>
  <si>
    <r>
      <rPr>
        <sz val="9.9499999999999993"/>
        <color theme="1"/>
        <rFont val="Calibri"/>
      </rPr>
      <t xml:space="preserve"> 
</t>
    </r>
    <r>
      <rPr>
        <sz val="10"/>
        <color rgb="FF000000"/>
        <rFont val="Arial"/>
      </rPr>
      <t>The dairy wastewater system was compliant with consent and regional rules, however the discharge from the feedpad was not. An Abatement Notice has been issued to engage a suitably qualified professional to develop an effluent management plan for this area.</t>
    </r>
    <r>
      <rPr>
        <sz val="9.9499999999999993"/>
        <color theme="1"/>
        <rFont val="Calibri"/>
      </rPr>
      <t xml:space="preserve">
 </t>
    </r>
  </si>
  <si>
    <t>ACT.174105</t>
  </si>
  <si>
    <t>REG.012545.01</t>
  </si>
  <si>
    <t>FDE 2754 Discharge farm dairy effluent at Mata</t>
  </si>
  <si>
    <t>ACT.176104</t>
  </si>
  <si>
    <t>FDE 2754 - Annual site visit - New Zealand Railways Corporation (Mata)</t>
  </si>
  <si>
    <r>
      <rPr>
        <sz val="9.9499999999999993"/>
        <color theme="1"/>
        <rFont val="Calibri"/>
      </rPr>
      <t xml:space="preserve"> 
</t>
    </r>
    <r>
      <rPr>
        <sz val="10"/>
        <color rgb="FF000000"/>
        <rFont val="Arial"/>
      </rPr>
      <t>Discharge from irrigator to water.  Enforcement action undertaken. Followed up with authorisation holder.</t>
    </r>
    <r>
      <rPr>
        <sz val="9.9499999999999993"/>
        <color theme="1"/>
        <rFont val="Calibri"/>
      </rPr>
      <t xml:space="preserve">
 </t>
    </r>
  </si>
  <si>
    <t>REG.012802.01</t>
  </si>
  <si>
    <t>FDE 7451 Discharge farm dairy effluent at Hukerenui</t>
  </si>
  <si>
    <t>ACT.172447</t>
  </si>
  <si>
    <t>FDE 7451 - Annual site visit - Carter A M &amp; A I (Hukerenui)</t>
  </si>
  <si>
    <t>REG.012830.01</t>
  </si>
  <si>
    <t>FDE 8260 Discharge farm dairy effluent at Waihue</t>
  </si>
  <si>
    <t>ACT.173973</t>
  </si>
  <si>
    <t>FDE 8260 - Annual site visit - Campbell Chitty Trust (Waihue)</t>
  </si>
  <si>
    <t>REG.012840.01</t>
  </si>
  <si>
    <t>FDE 8488 Discharge farm dairy effluent at Avoca</t>
  </si>
  <si>
    <t>ACT.177130</t>
  </si>
  <si>
    <t>FDE 8488 - Annual site visit - Tangowahine Land Trust (Avoca)</t>
  </si>
  <si>
    <t>REG.013017.01</t>
  </si>
  <si>
    <t>FDE 8178 Discharge farm dairy effluent at Baylys Coast</t>
  </si>
  <si>
    <t>ACT.174808</t>
  </si>
  <si>
    <t>FDE 8178 - Annual site visit - Rehutai Farms Ltd (Baylys Coast)</t>
  </si>
  <si>
    <t>REG.013057.01</t>
  </si>
  <si>
    <t>FDE 8420 Discharge farm dairy effluent at Tutamoe</t>
  </si>
  <si>
    <t>ACT.178953</t>
  </si>
  <si>
    <t>FDE 8420 - Annual site visit - Marshall Dairy Enterprises Ltd (Tutamoe)</t>
  </si>
  <si>
    <t>REG.013082.01</t>
  </si>
  <si>
    <t>FDE 3420 Discharge farm dairy effluent at Mangakahia</t>
  </si>
  <si>
    <t>ACT.173819</t>
  </si>
  <si>
    <t>FDE 3420 - Annual site visit - P &amp; C Noakes Family Trust (Titoki)</t>
  </si>
  <si>
    <t>REG.013107.01</t>
  </si>
  <si>
    <t>FDE 2044  Discharge farm dairy effluent at Whangarei Heads</t>
  </si>
  <si>
    <t>ACT.176127</t>
  </si>
  <si>
    <t>FDE 2044 - Annual site visit - Jagger Family Trust T/A Manaia View Farms Ltd (Whangarei Heads)</t>
  </si>
  <si>
    <t>REG.013114.01</t>
  </si>
  <si>
    <t>FDE 8341 Discharge farm dairy effluent at Mamaranui</t>
  </si>
  <si>
    <t>ACT.174638</t>
  </si>
  <si>
    <t>FDE 8341 - Annual site visit - Groome M P &amp; S D (Waihue)</t>
  </si>
  <si>
    <t>REG.013118.01</t>
  </si>
  <si>
    <t>FDE 8613 Discharge farm dairy effluent at Omana</t>
  </si>
  <si>
    <t>ACT.174680</t>
  </si>
  <si>
    <t>FDE 8613 - Routine annual monitoring</t>
  </si>
  <si>
    <t>REG.013135.01</t>
  </si>
  <si>
    <t>FDE 8333 Discharge farm dairy effluent at Mamaranui</t>
  </si>
  <si>
    <t>ACT.174701</t>
  </si>
  <si>
    <t>FDE 8333 - Annual site visit - Harrison S G &amp; L L</t>
  </si>
  <si>
    <t>ACT.173514</t>
  </si>
  <si>
    <t>REG.014710.01</t>
  </si>
  <si>
    <t>Foote B J &amp; J F Limited</t>
  </si>
  <si>
    <t>ACT.172171</t>
  </si>
  <si>
    <t>FDE 9010 - Annual site visit - Foote B J &amp; J F Ltd (Whakapara)</t>
  </si>
  <si>
    <t>ACT.181444</t>
  </si>
  <si>
    <t>WWTP - 2-yearly supply data - Kaipara District Council (Mangawhai</t>
  </si>
  <si>
    <t>ACT.178197</t>
  </si>
  <si>
    <t>REG.018077.01</t>
  </si>
  <si>
    <t>FDE 7501: Discharge farm dairy effluent  at Maromaku</t>
  </si>
  <si>
    <t>ACT.173553</t>
  </si>
  <si>
    <t>FDE 7501 - Annual site visit - Wright G A J &amp; J A (Maromaku)</t>
  </si>
  <si>
    <t>REG.019949.01</t>
  </si>
  <si>
    <t>FDE 7063 Discharge farm dairy effluent at Kauri</t>
  </si>
  <si>
    <t>ACT.174109</t>
  </si>
  <si>
    <t>FDE 7063 - Annual site visit - Fonterra Ltd (Kauri)</t>
  </si>
  <si>
    <t>REG.021275.01</t>
  </si>
  <si>
    <t>FDE 8595 Discharge farm dairy effluent at Waiotira</t>
  </si>
  <si>
    <t>ACT.176883</t>
  </si>
  <si>
    <t>FDE 8595 - Annual site visit - Woodcock D B &amp; H J (Waiotira)</t>
  </si>
  <si>
    <t>REG.021655.01</t>
  </si>
  <si>
    <t>FDE 8606 Discharge farm dairy effluent at Tangiteroria</t>
  </si>
  <si>
    <t>ACT.177664</t>
  </si>
  <si>
    <t>FDE 8606 - Annual site visit - Drinnan S R &amp; E R P (Tangiteroria)</t>
  </si>
  <si>
    <t>REG.022235.01</t>
  </si>
  <si>
    <t>FDE 8263 Discharge farm dairy effluent at Kairara</t>
  </si>
  <si>
    <t>ACT.178856</t>
  </si>
  <si>
    <t>FDE 8263 - Annual site visit - Berghan A H &amp; J A (Kairara)</t>
  </si>
  <si>
    <t>ACT.181224</t>
  </si>
  <si>
    <t>ACT.177568</t>
  </si>
  <si>
    <t>WAT - Annual supply data WUR - Tuhirangi Marae Trust (Waima)</t>
  </si>
  <si>
    <r>
      <rPr>
        <sz val="9.9499999999999993"/>
        <color theme="1"/>
        <rFont val="Calibri"/>
      </rPr>
      <t xml:space="preserve"> 
</t>
    </r>
    <r>
      <rPr>
        <sz val="10"/>
        <color rgb="FF000000"/>
        <rFont val="Arial"/>
      </rPr>
      <t>Not all of the required data has been submitted.</t>
    </r>
    <r>
      <rPr>
        <sz val="9.9499999999999993"/>
        <color theme="1"/>
        <rFont val="Calibri"/>
      </rPr>
      <t xml:space="preserve">
</t>
    </r>
    <r>
      <rPr>
        <sz val="10"/>
        <color rgb="FF000000"/>
        <rFont val="Arial"/>
      </rPr>
      <t>Data submitted after date specified in the consent.
Consent holder is aware/has been reminded of the terms of the consent.</t>
    </r>
    <r>
      <rPr>
        <sz val="9.9499999999999993"/>
        <color theme="1"/>
        <rFont val="Calibri"/>
      </rPr>
      <t xml:space="preserve">
 </t>
    </r>
  </si>
  <si>
    <t>REG.023391.01</t>
  </si>
  <si>
    <t>FDE 7478 Discharge farm dairy effluent at Towai</t>
  </si>
  <si>
    <t>ACT.172417</t>
  </si>
  <si>
    <t>FDE 7478 - Annual site visit - Cunningham  (Towai)</t>
  </si>
  <si>
    <t>REG.023572.01</t>
  </si>
  <si>
    <t>Kissing Point Marine Association Incorporated</t>
  </si>
  <si>
    <t>ACT.174456</t>
  </si>
  <si>
    <t>EXT - Supply Data - Maintenance Dredge at Kissing Point</t>
  </si>
  <si>
    <t>REG.023578.01</t>
  </si>
  <si>
    <t>FDE 8490 Discharge farm dairy effluent at Tangow</t>
  </si>
  <si>
    <t>ACT.178849</t>
  </si>
  <si>
    <t>FDE 8490 - Annual site visit - Sayles Family Trust (Tangowahine)</t>
  </si>
  <si>
    <t>ACT.172785</t>
  </si>
  <si>
    <t>FDE 3407 - Annual site visit - Edwards K R &amp; P R Ltd (Kokopu)</t>
  </si>
  <si>
    <t>REG.024081.01</t>
  </si>
  <si>
    <t>FDE 2030 Discharge farm dairy effluent at Pataua South</t>
  </si>
  <si>
    <t>ACT.172423</t>
  </si>
  <si>
    <t>FDE 2030 - Annual site visit - CH &amp; DC Lammers Family Trust (Pataua South)</t>
  </si>
  <si>
    <t>ACT.179693</t>
  </si>
  <si>
    <t>ACT.180356</t>
  </si>
  <si>
    <t>ACT.180962</t>
  </si>
  <si>
    <t>REG.027391.01</t>
  </si>
  <si>
    <t>Stanisich I A</t>
  </si>
  <si>
    <t>ACT.174537</t>
  </si>
  <si>
    <t>WAT - Annual administration - Stanisich I A (Awanui)</t>
  </si>
  <si>
    <t>ACT.174618</t>
  </si>
  <si>
    <t>ACT.177805</t>
  </si>
  <si>
    <r>
      <rPr>
        <sz val="9.9499999999999993"/>
        <color theme="1"/>
        <rFont val="Calibri"/>
      </rPr>
      <t xml:space="preserve"> 
</t>
    </r>
    <r>
      <rPr>
        <sz val="10"/>
        <color rgb="FF000000"/>
        <rFont val="Arial"/>
      </rPr>
      <t>Two weekly records not recorded.</t>
    </r>
    <r>
      <rPr>
        <sz val="9.9499999999999993"/>
        <color theme="1"/>
        <rFont val="Calibri"/>
      </rPr>
      <t xml:space="preserve">
</t>
    </r>
    <r>
      <rPr>
        <sz val="10"/>
        <color rgb="FF000000"/>
        <rFont val="Arial"/>
      </rPr>
      <t>Consent holder reminded of obligation to comply. </t>
    </r>
    <r>
      <rPr>
        <sz val="9.9499999999999993"/>
        <color theme="1"/>
        <rFont val="Calibri"/>
      </rPr>
      <t xml:space="preserve">
 </t>
    </r>
  </si>
  <si>
    <t>ACT.171640</t>
  </si>
  <si>
    <t>WAT - Annual Supply Data WUR - Thomas Family Trust (Maungatapere)</t>
  </si>
  <si>
    <t>REG.036752.01</t>
  </si>
  <si>
    <t>FDE 8555 Discharge farm dairy effluent at Tangiteroria</t>
  </si>
  <si>
    <t>ACT.177766</t>
  </si>
  <si>
    <t>FDE 8555 - Annual site visit - Beatty M A &amp; J D (Tangiteroria)</t>
  </si>
  <si>
    <t>ACT.180627</t>
  </si>
  <si>
    <t>MRA - One off sampling FC - Kent Bay Trust - Whangaroa Harbour</t>
  </si>
  <si>
    <r>
      <rPr>
        <sz val="9.9499999999999993"/>
        <color theme="1"/>
        <rFont val="Calibri"/>
      </rPr>
      <t xml:space="preserve"> 
</t>
    </r>
    <r>
      <rPr>
        <sz val="10"/>
        <color rgb="FF000000"/>
        <rFont val="Arial"/>
      </rPr>
      <t>Samples were affected by the previous day's rain; the values could not be used as a reference. New event will be conducted in the following month.</t>
    </r>
    <r>
      <rPr>
        <sz val="9.9499999999999993"/>
        <color theme="1"/>
        <rFont val="Calibri"/>
      </rPr>
      <t xml:space="preserve">
 </t>
    </r>
  </si>
  <si>
    <t>ACT.173766</t>
  </si>
  <si>
    <t>ACT.174126</t>
  </si>
  <si>
    <t>MRA - Annual Supply Data - Waste Disposal of Treatment System</t>
  </si>
  <si>
    <t>ACT.175331</t>
  </si>
  <si>
    <t>WAT - Annual supply data WUR - Bell S (Waiharara)</t>
  </si>
  <si>
    <r>
      <rPr>
        <sz val="9.9499999999999993"/>
        <color theme="1"/>
        <rFont val="Calibri"/>
      </rPr>
      <t xml:space="preserve"> 
</t>
    </r>
    <r>
      <rPr>
        <sz val="10"/>
        <color rgb="FF000000"/>
        <rFont val="Arial"/>
      </rPr>
      <t>Data not supplied for the period. Enforcement action taken.</t>
    </r>
    <r>
      <rPr>
        <sz val="9.9499999999999993"/>
        <color theme="1"/>
        <rFont val="Calibri"/>
      </rPr>
      <t xml:space="preserve">
</t>
    </r>
    <r>
      <rPr>
        <sz val="10"/>
        <color rgb="FF000000"/>
        <rFont val="Arial"/>
      </rPr>
      <t> </t>
    </r>
    <r>
      <rPr>
        <sz val="9.9499999999999993"/>
        <color theme="1"/>
        <rFont val="Calibri"/>
      </rPr>
      <t xml:space="preserve">
 </t>
    </r>
  </si>
  <si>
    <t>ACT.173706</t>
  </si>
  <si>
    <t>WAT - Annual notice of irrigation -  Sandstone Orchards Limited Partnership (Waiharara)</t>
  </si>
  <si>
    <t>ACT.181490</t>
  </si>
  <si>
    <t>ACT.175611</t>
  </si>
  <si>
    <t>WAT - Annual administration irrigation - Honeytree Farms Ltd (Waiharara)</t>
  </si>
  <si>
    <t>ACT.175608</t>
  </si>
  <si>
    <t>WAT - Annual administration irrigation - Baines G S and Silich N M (Motutangi)</t>
  </si>
  <si>
    <t>ACT.175613</t>
  </si>
  <si>
    <t>WAT - Annual administration irrigation - Cypress Hills Ltd &amp; Others (Motutangi)</t>
  </si>
  <si>
    <t>ACT.143582</t>
  </si>
  <si>
    <t>WAT - 5 yearly supply data - Mapua Avocados Ltd (Motutangi)</t>
  </si>
  <si>
    <t>ACT.175549</t>
  </si>
  <si>
    <t>WAT - Annual administration irrigation - Mapua Avocados Ltd (Motutangi)</t>
  </si>
  <si>
    <t>ACT.180658</t>
  </si>
  <si>
    <t>ACT.181392</t>
  </si>
  <si>
    <t>REG.038624.01</t>
  </si>
  <si>
    <t>Parahirahi Ngawha Waiariki Trust</t>
  </si>
  <si>
    <t>ACT.171795</t>
  </si>
  <si>
    <t>DIW - Annual supply data - Parahirahi Ngawha Waiariki Trust (Ngawha)</t>
  </si>
  <si>
    <r>
      <rPr>
        <sz val="9.9499999999999993"/>
        <color theme="1"/>
        <rFont val="Calibri"/>
      </rPr>
      <t xml:space="preserve"> 
</t>
    </r>
    <r>
      <rPr>
        <sz val="10"/>
        <color rgb="FF000000"/>
        <rFont val="Arial"/>
      </rPr>
      <t>Discharge records not supplied. </t>
    </r>
    <r>
      <rPr>
        <sz val="9.9499999999999993"/>
        <color theme="1"/>
        <rFont val="Calibri"/>
      </rPr>
      <t xml:space="preserve">
</t>
    </r>
    <r>
      <rPr>
        <sz val="10"/>
        <color rgb="FF000000"/>
        <rFont val="Arial"/>
      </rPr>
      <t>Following up with consent holder. Consent holder has been contacted. </t>
    </r>
    <r>
      <rPr>
        <sz val="9.9499999999999993"/>
        <color theme="1"/>
        <rFont val="Calibri"/>
      </rPr>
      <t xml:space="preserve">
 </t>
    </r>
  </si>
  <si>
    <t>ACT.175876</t>
  </si>
  <si>
    <t>WAT - Annual administration irrigation - TYGA Holdings Limited (Waiharara)</t>
  </si>
  <si>
    <t>ACT.175605</t>
  </si>
  <si>
    <t>WAT - Annual administration irrigation - Valadares K Y B (Motutangi)</t>
  </si>
  <si>
    <t>ACT.174272</t>
  </si>
  <si>
    <t>WAT - Annual notice of irrigation - Price Brothers Ltd (Maungakaramea)</t>
  </si>
  <si>
    <t>ACT.175604</t>
  </si>
  <si>
    <t>WAT - Annual administration irrigation - Thomas K W &amp; O'Connor D (Houhora)</t>
  </si>
  <si>
    <t>REG.039345.01</t>
  </si>
  <si>
    <t>Ongare Trust, McLarnon I G &amp; G M</t>
  </si>
  <si>
    <t>ACT.175612</t>
  </si>
  <si>
    <t>WAT - Annual administration irrigation - Ongare Trust &amp; Others (Pukenui)</t>
  </si>
  <si>
    <t>ACT.178852</t>
  </si>
  <si>
    <r>
      <rPr>
        <sz val="9.9499999999999993"/>
        <color theme="1"/>
        <rFont val="Calibri"/>
      </rPr>
      <t xml:space="preserve"> 
</t>
    </r>
    <r>
      <rPr>
        <sz val="10"/>
        <color rgb="FF000000"/>
        <rFont val="Arial"/>
      </rPr>
      <t>Records supplied late. No impact. Reminder given. no furher action required.</t>
    </r>
    <r>
      <rPr>
        <sz val="9.9499999999999993"/>
        <color theme="1"/>
        <rFont val="Calibri"/>
      </rPr>
      <t xml:space="preserve">
 </t>
    </r>
  </si>
  <si>
    <t>ACT.181513</t>
  </si>
  <si>
    <t>REG.040137.01</t>
  </si>
  <si>
    <t>Ruddell G S &amp; S W</t>
  </si>
  <si>
    <t>ACT.175070</t>
  </si>
  <si>
    <t>RIV - Annual supply data - Ruddell G S &amp; S W (Kaipara)</t>
  </si>
  <si>
    <t>ACT.181182</t>
  </si>
  <si>
    <t>ACT.181118</t>
  </si>
  <si>
    <r>
      <rPr>
        <sz val="9.9499999999999993"/>
        <color theme="1"/>
        <rFont val="Calibri"/>
      </rPr>
      <t xml:space="preserve"> 
</t>
    </r>
    <r>
      <rPr>
        <sz val="10"/>
        <color rgb="FF000000"/>
        <rFont val="Arial"/>
      </rPr>
      <t>Monthly discharge records not supplied. Awaiting requested data.</t>
    </r>
    <r>
      <rPr>
        <sz val="9.9499999999999993"/>
        <color theme="1"/>
        <rFont val="Calibri"/>
      </rPr>
      <t xml:space="preserve">
 </t>
    </r>
  </si>
  <si>
    <t>ACT.181464</t>
  </si>
  <si>
    <t>ACT.180486</t>
  </si>
  <si>
    <t>REG.042621.01</t>
  </si>
  <si>
    <t>ACT.171675</t>
  </si>
  <si>
    <t>WAT - Annual supply data WUR - Matauri X Incorporation</t>
  </si>
  <si>
    <r>
      <rPr>
        <sz val="9.9499999999999993"/>
        <color theme="1"/>
        <rFont val="Calibri"/>
      </rPr>
      <t xml:space="preserve"> 
</t>
    </r>
    <r>
      <rPr>
        <sz val="10"/>
        <color rgb="FF000000"/>
        <rFont val="Arial"/>
      </rPr>
      <t>Data not submitted for the period.
Consent holder has been reminded/is aware of the terms of the consent.</t>
    </r>
    <r>
      <rPr>
        <sz val="9.9499999999999993"/>
        <color theme="1"/>
        <rFont val="Calibri"/>
      </rPr>
      <t xml:space="preserve">
 </t>
    </r>
  </si>
  <si>
    <r>
      <rPr>
        <sz val="9.9499999999999993"/>
        <color theme="1"/>
        <rFont val="Calibri"/>
      </rPr>
      <t xml:space="preserve"> 
</t>
    </r>
    <r>
      <rPr>
        <sz val="10"/>
        <color rgb="FF000000"/>
        <rFont val="Arial"/>
      </rPr>
      <t>Partial data received.</t>
    </r>
    <r>
      <rPr>
        <sz val="9.9499999999999993"/>
        <color theme="1"/>
        <rFont val="Calibri"/>
      </rPr>
      <t xml:space="preserve">
</t>
    </r>
    <r>
      <rPr>
        <sz val="10"/>
        <color rgb="FF000000"/>
        <rFont val="Arial"/>
      </rPr>
      <t>Not all of the required data has been submitted.
Data submitted after date specified in the consent.
Consent holder is aware/has been reminded of the terms of the consent.</t>
    </r>
    <r>
      <rPr>
        <sz val="9.9499999999999993"/>
        <color theme="1"/>
        <rFont val="Calibri"/>
      </rPr>
      <t xml:space="preserve">
 </t>
    </r>
  </si>
  <si>
    <t>REG.042704.01</t>
  </si>
  <si>
    <t>Picture Perfect Properties Limited</t>
  </si>
  <si>
    <t>ACT.177549</t>
  </si>
  <si>
    <t>DIL - Annual administration - Picture Perfect Properties Ltd (Kerikeri)</t>
  </si>
  <si>
    <t>REG.043090.01</t>
  </si>
  <si>
    <t>Phillips J</t>
  </si>
  <si>
    <t>ACT.174633</t>
  </si>
  <si>
    <t>DIL - 5 yearly site visit - Phillips J (Kerikeri)</t>
  </si>
  <si>
    <r>
      <rPr>
        <sz val="9.9499999999999993"/>
        <color theme="1"/>
        <rFont val="Calibri"/>
      </rPr>
      <t xml:space="preserve"> 
</t>
    </r>
    <r>
      <rPr>
        <sz val="10"/>
        <color rgb="FF000000"/>
        <rFont val="Arial"/>
      </rPr>
      <t>Audible and visual high wastewater level alarm not identified during the site visit. </t>
    </r>
    <r>
      <rPr>
        <sz val="9.9499999999999993"/>
        <color theme="1"/>
        <rFont val="Calibri"/>
      </rPr>
      <t xml:space="preserve">
</t>
    </r>
    <r>
      <rPr>
        <sz val="10"/>
        <color rgb="FF000000"/>
        <rFont val="Arial"/>
      </rPr>
      <t>Following up with the consent holder.</t>
    </r>
    <r>
      <rPr>
        <sz val="9.9499999999999993"/>
        <color theme="1"/>
        <rFont val="Calibri"/>
      </rPr>
      <t xml:space="preserve">
 </t>
    </r>
  </si>
  <si>
    <t>ACT.173838</t>
  </si>
  <si>
    <t>ACT.175931</t>
  </si>
  <si>
    <t>WAT - Annual administration irrigation - Huanui Orchards Limited (Waiharara)</t>
  </si>
  <si>
    <t>REG.043356.01</t>
  </si>
  <si>
    <t>ACT.173493</t>
  </si>
  <si>
    <t>WAT - Annual supply data WUR - Poutu Topu A Trust (Poutu)</t>
  </si>
  <si>
    <t>ACT.172277</t>
  </si>
  <si>
    <t>WAT - Annual supply data WUR - Tovolea Farm Limited (Kaiwaka)</t>
  </si>
  <si>
    <t>ACT.181236</t>
  </si>
  <si>
    <t>REG.043601.02</t>
  </si>
  <si>
    <t>ACT.181573</t>
  </si>
  <si>
    <t>ETW - Monthly Site Visit - Te Tai Tokerau Water Trust ( Waimate North)</t>
  </si>
  <si>
    <t>REG.044952.01</t>
  </si>
  <si>
    <t>S J Going Trust &amp; Going SJ, SM &amp; CS</t>
  </si>
  <si>
    <t>ACT.172803</t>
  </si>
  <si>
    <t>DIL - Annual site visit - S J Going Trust &amp; others (Maramaku)</t>
  </si>
  <si>
    <t>REG.044992.01</t>
  </si>
  <si>
    <t>Lockhart Trustee Services No. 91 Limited &amp; Robusto Trustee Limited</t>
  </si>
  <si>
    <t>ACT.174194</t>
  </si>
  <si>
    <t>DIL - 5 yearly site visit - Lockhart Trustee Services No.91 Ltd &amp; Robusto Trustee Ltd (Purerua)</t>
  </si>
  <si>
    <t>ACT.181549</t>
  </si>
  <si>
    <r>
      <rPr>
        <sz val="9.9499999999999993"/>
        <color theme="1"/>
        <rFont val="Calibri"/>
      </rPr>
      <t xml:space="preserve"> 
</t>
    </r>
    <r>
      <rPr>
        <sz val="10"/>
        <color rgb="FF000000"/>
        <rFont val="Arial"/>
      </rPr>
      <t>Sediment controls required some minor remedial works- CH has been advised to repair</t>
    </r>
    <r>
      <rPr>
        <sz val="9.9499999999999993"/>
        <color theme="1"/>
        <rFont val="Calibri"/>
      </rPr>
      <t xml:space="preserve">
 </t>
    </r>
  </si>
  <si>
    <t>ACT.170290</t>
  </si>
  <si>
    <t>WAT - Annual supply data - Poutu Topu A Trust (Poutu)</t>
  </si>
  <si>
    <t>ACT.181506</t>
  </si>
  <si>
    <t>ETW - Provide updated flood modeling assessment - Meridian Energy</t>
  </si>
  <si>
    <t>REG.045731.01</t>
  </si>
  <si>
    <t>Northland Regional Council - flood control structure at Waiomio Stream</t>
  </si>
  <si>
    <t>ACT.181706</t>
  </si>
  <si>
    <t>ETW - Site Visit - Northland Regional Council (Kawakawa)</t>
  </si>
  <si>
    <t>REG.045809.01</t>
  </si>
  <si>
    <t>Anderson D</t>
  </si>
  <si>
    <t>ACT.173823</t>
  </si>
  <si>
    <t>DIL - Supply As-builts - Anderson D (Parua Bay)</t>
  </si>
  <si>
    <r>
      <rPr>
        <sz val="9.9499999999999993"/>
        <color theme="1"/>
        <rFont val="Calibri"/>
      </rPr>
      <t xml:space="preserve"> 
</t>
    </r>
    <r>
      <rPr>
        <sz val="10"/>
        <color rgb="FF000000"/>
        <rFont val="Arial"/>
      </rPr>
      <t>Low risk non-compliance with consent condition. Required plans were submitted after specified timeframe. No impact. No action required.</t>
    </r>
    <r>
      <rPr>
        <sz val="9.9499999999999993"/>
        <color theme="1"/>
        <rFont val="Calibri"/>
      </rPr>
      <t xml:space="preserve">
 </t>
    </r>
  </si>
  <si>
    <t>ACT.181276</t>
  </si>
  <si>
    <t>ETW - Meeting - Hayson Holdings Ltd (Kerikeri)</t>
  </si>
  <si>
    <t>REG.045857.01</t>
  </si>
  <si>
    <t>Mako Enterprises Limited</t>
  </si>
  <si>
    <t>ACT.173662</t>
  </si>
  <si>
    <t>DIL - Annual site visit - Mako Enterprises Ltd</t>
  </si>
  <si>
    <r>
      <rPr>
        <sz val="9.9499999999999993"/>
        <color theme="1"/>
        <rFont val="Calibri"/>
      </rPr>
      <t xml:space="preserve"> 
</t>
    </r>
    <r>
      <rPr>
        <sz val="10"/>
        <color rgb="FF000000"/>
        <rFont val="Arial"/>
      </rPr>
      <t>A concrete post, wire and wooden boards mixed into the MDF dust and chippings were observed. No erosion or sediment controls were observed on site.</t>
    </r>
    <r>
      <rPr>
        <sz val="9.9499999999999993"/>
        <color theme="1"/>
        <rFont val="Calibri"/>
      </rPr>
      <t xml:space="preserve">
</t>
    </r>
    <r>
      <rPr>
        <sz val="10"/>
        <color rgb="FF000000"/>
        <rFont val="Arial"/>
      </rPr>
      <t> </t>
    </r>
    <r>
      <rPr>
        <sz val="9.9499999999999993"/>
        <color theme="1"/>
        <rFont val="Calibri"/>
      </rPr>
      <t xml:space="preserve">
</t>
    </r>
    <r>
      <rPr>
        <sz val="10"/>
        <color rgb="FF000000"/>
        <rFont val="Arial"/>
      </rPr>
      <t>A report is to be sent to the CH to get them to remove the unpermitted materials and install ersosion and sediment controls by 2 March 2026.</t>
    </r>
    <r>
      <rPr>
        <sz val="9.9499999999999993"/>
        <color theme="1"/>
        <rFont val="Calibri"/>
      </rPr>
      <t xml:space="preserve">
 </t>
    </r>
  </si>
  <si>
    <t>REG.046205.01</t>
  </si>
  <si>
    <t>The Salvation Army</t>
  </si>
  <si>
    <t>ACT.178081</t>
  </si>
  <si>
    <t>ETW - Site visit - The Salvation Army (Kaitaia)</t>
  </si>
  <si>
    <t>REG.046221.01</t>
  </si>
  <si>
    <t>ACT.179139</t>
  </si>
  <si>
    <t>ACT.175452</t>
  </si>
  <si>
    <r>
      <rPr>
        <sz val="9.9499999999999993"/>
        <color theme="1"/>
        <rFont val="Calibri"/>
      </rPr>
      <t xml:space="preserve"> 
</t>
    </r>
    <r>
      <rPr>
        <sz val="10"/>
        <color rgb="FF000000"/>
        <rFont val="Arial"/>
      </rPr>
      <t>All work asked for on consent has been completed.</t>
    </r>
    <r>
      <rPr>
        <sz val="9.9499999999999993"/>
        <color theme="1"/>
        <rFont val="Calibri"/>
      </rPr>
      <t xml:space="preserve">
 </t>
    </r>
  </si>
  <si>
    <t>ACT.181191</t>
  </si>
  <si>
    <t>ETW - Supply data GD05 certification - Landcorp Farming Ltd (Kerikeri)</t>
  </si>
  <si>
    <t>ACT.181192</t>
  </si>
  <si>
    <t>ACT.176491</t>
  </si>
  <si>
    <t>STR - Annual administration - Turkington D H (Kaeo)</t>
  </si>
  <si>
    <t>REG.046377.01</t>
  </si>
  <si>
    <t>New Zealand Transport Agency</t>
  </si>
  <si>
    <t>ACT.176462</t>
  </si>
  <si>
    <t>ETW - Office administration - NZTA (Kaitaia)</t>
  </si>
  <si>
    <t>REG.046379.01</t>
  </si>
  <si>
    <t>Tripark Farms Limited</t>
  </si>
  <si>
    <t>ACT.175776</t>
  </si>
  <si>
    <t>ETW - Site visit - Tripark Farms Ltd (Kaitaia)</t>
  </si>
  <si>
    <t>REG.046400.01</t>
  </si>
  <si>
    <t>ACT.179705</t>
  </si>
  <si>
    <t>STR - Site visit - Far North District Council (Omapere)</t>
  </si>
  <si>
    <t>REG.046438.01</t>
  </si>
  <si>
    <t>ACT.178352</t>
  </si>
  <si>
    <t>DIL - Notification - Lees Investment Trustee Limited (Mangawhai)</t>
  </si>
  <si>
    <t>ACT.179140</t>
  </si>
  <si>
    <t>ETW - Notification - Bentzen Farm Limited (Parekura Bay)</t>
  </si>
  <si>
    <t>ACT.181775</t>
  </si>
  <si>
    <t>ETW - Supply data - Bentzen Farm Ltd (Parekura Bay)</t>
  </si>
  <si>
    <t>REG.046694.01</t>
  </si>
  <si>
    <t>ACT.180396</t>
  </si>
  <si>
    <t>NES - Supply data - Waka Kotahi (mangamuka</t>
  </si>
  <si>
    <t>ACT.180930</t>
  </si>
  <si>
    <t>BOR - Notification - MacAdams Farm Limited ( Mangawhai)</t>
  </si>
  <si>
    <r>
      <rPr>
        <sz val="9.9499999999999993"/>
        <color theme="1"/>
        <rFont val="Calibri"/>
      </rPr>
      <t xml:space="preserve"> 
</t>
    </r>
    <r>
      <rPr>
        <sz val="10"/>
        <color rgb="FF000000"/>
        <rFont val="Arial"/>
      </rPr>
      <t>Notification received outside specified timeframe. Following up with consent holder. </t>
    </r>
    <r>
      <rPr>
        <sz val="9.9499999999999993"/>
        <color theme="1"/>
        <rFont val="Calibri"/>
      </rPr>
      <t xml:space="preserve">
 </t>
    </r>
  </si>
  <si>
    <r>
      <rPr>
        <sz val="9.9499999999999993"/>
        <color theme="1"/>
        <rFont val="Calibri"/>
      </rPr>
      <t xml:space="preserve"> 
</t>
    </r>
    <r>
      <rPr>
        <sz val="10"/>
        <color rgb="FF000000"/>
        <rFont val="Arial"/>
      </rPr>
      <t>Some required records received late. CMP not supplied in time frame. Followed up with consent holder.</t>
    </r>
    <r>
      <rPr>
        <sz val="9.9499999999999993"/>
        <color theme="1"/>
        <rFont val="Calibri"/>
      </rPr>
      <t xml:space="preserve">
 </t>
    </r>
  </si>
  <si>
    <t>REG.046867.01</t>
  </si>
  <si>
    <t>Woodward JR</t>
  </si>
  <si>
    <t>ACT.180887</t>
  </si>
  <si>
    <t>BOR - Notification - Woodward JR (Houhora)</t>
  </si>
  <si>
    <r>
      <rPr>
        <sz val="9.9499999999999993"/>
        <color theme="1"/>
        <rFont val="Calibri"/>
      </rPr>
      <t xml:space="preserve"> 
</t>
    </r>
    <r>
      <rPr>
        <sz val="10"/>
        <color rgb="FF000000"/>
        <rFont val="Arial"/>
      </rPr>
      <t>Notification not provided prior to commencement of activity. Following up with consent holder. </t>
    </r>
    <r>
      <rPr>
        <sz val="9.9499999999999993"/>
        <color theme="1"/>
        <rFont val="Calibri"/>
      </rPr>
      <t xml:space="preserve">
 </t>
    </r>
  </si>
  <si>
    <t>ACT.181605</t>
  </si>
  <si>
    <t>BOR - Supply data - Woodward JR (Houhora)</t>
  </si>
  <si>
    <t>ACT.181396</t>
  </si>
  <si>
    <t>ETW - Notification - Darin M (Karikari Peninsula)</t>
  </si>
  <si>
    <t>REG.046962.01</t>
  </si>
  <si>
    <t>Mangawhai Bush Estate Limited</t>
  </si>
  <si>
    <t>ACT.181630</t>
  </si>
  <si>
    <t>Construction Pre start meeting</t>
  </si>
  <si>
    <t>REG.202932.01</t>
  </si>
  <si>
    <t>FDE 996 Discharge farm dairy effluent at Ohaeawai</t>
  </si>
  <si>
    <t>ACT.179400</t>
  </si>
  <si>
    <t>FDE 996 - Annual site visit - Stori Ventures Ltd (Ohaeawai)</t>
  </si>
  <si>
    <r>
      <rPr>
        <sz val="9.9499999999999993"/>
        <color theme="1"/>
        <rFont val="Calibri"/>
      </rPr>
      <t xml:space="preserve"> 
</t>
    </r>
    <r>
      <rPr>
        <sz val="10"/>
        <color rgb="FF000000"/>
        <rFont val="Arial"/>
      </rPr>
      <t>Inadequate management .Followed up with Authorisation holder.</t>
    </r>
    <r>
      <rPr>
        <sz val="9.9499999999999993"/>
        <color theme="1"/>
        <rFont val="Calibri"/>
      </rPr>
      <t xml:space="preserve">
 </t>
    </r>
  </si>
  <si>
    <t>REG.800410.01.01</t>
  </si>
  <si>
    <t>FDE 2506 discharge farm dairy effluent at Puwera</t>
  </si>
  <si>
    <t>ACT.174621</t>
  </si>
  <si>
    <t>FDE 2506 - Annual site visit - N &amp; K Troost Ltd (Puwera)</t>
  </si>
  <si>
    <t>REG.800412.01.01</t>
  </si>
  <si>
    <t>FDE 2513 discharge farm dairy effluent at Maungakaramea</t>
  </si>
  <si>
    <t>ACT.173871</t>
  </si>
  <si>
    <t>FDE 2513 - Annual site visit - J K D Farms Ltd (Maungakaramea)</t>
  </si>
  <si>
    <t>REG.800425.01.01</t>
  </si>
  <si>
    <t>FDE 2717 Discharge farm dairy effluent at Mata</t>
  </si>
  <si>
    <t>ACT.173642</t>
  </si>
  <si>
    <t>FDE 2717 - Annual site visit - M &amp; V Johns Ltd (Mata)</t>
  </si>
  <si>
    <r>
      <rPr>
        <sz val="9.9499999999999993"/>
        <color theme="1"/>
        <rFont val="Calibri"/>
      </rPr>
      <t xml:space="preserve"> 
</t>
    </r>
    <r>
      <rPr>
        <sz val="10"/>
        <color rgb="FF000000"/>
        <rFont val="Arial"/>
      </rPr>
      <t>The irrigator hose disconnected, wastewater discharged overland. Followed up with Authorisation Holder.</t>
    </r>
    <r>
      <rPr>
        <sz val="9.9499999999999993"/>
        <color theme="1"/>
        <rFont val="Calibri"/>
      </rPr>
      <t xml:space="preserve">
 </t>
    </r>
  </si>
  <si>
    <t>ACT.178919</t>
  </si>
  <si>
    <t>REG.800568.01.01</t>
  </si>
  <si>
    <t>FDE 3701 Discharge farm dairy effluent at Tangihuia</t>
  </si>
  <si>
    <t>ACT.175057</t>
  </si>
  <si>
    <t>FDE 3701 - Annual site visit - Bint M C &amp; J A (No 2 A/C) (Tangihuia)</t>
  </si>
  <si>
    <t>REG.800596.01.01</t>
  </si>
  <si>
    <t>FDE 4009 Discharge farm dairy effluent at hukatere</t>
  </si>
  <si>
    <t>ACT.174993</t>
  </si>
  <si>
    <t>FDE 4009 - Annual site visit - Watkins R L Trust (Hukatere)</t>
  </si>
  <si>
    <r>
      <rPr>
        <sz val="9.9499999999999993"/>
        <color theme="1"/>
        <rFont val="Calibri"/>
      </rPr>
      <t xml:space="preserve"> 
</t>
    </r>
    <r>
      <rPr>
        <sz val="10"/>
        <color rgb="FF000000"/>
        <rFont val="Arial"/>
      </rPr>
      <t>Maintenance was inadequate. Followed up with Authorisation Holder.</t>
    </r>
    <r>
      <rPr>
        <sz val="9.9499999999999993"/>
        <color theme="1"/>
        <rFont val="Calibri"/>
      </rPr>
      <t xml:space="preserve">
 </t>
    </r>
  </si>
  <si>
    <t>REG.800824.01.01</t>
  </si>
  <si>
    <t>FDE 8037 Discharge farm dairy effluent at Tatarariki</t>
  </si>
  <si>
    <t>ACT.173596</t>
  </si>
  <si>
    <t>FDE 8037 - Annual site visit - Barwell C E &amp; Goodman R S (Tatarariki)</t>
  </si>
  <si>
    <t>ACT.175644</t>
  </si>
  <si>
    <t>ACT.174491</t>
  </si>
  <si>
    <t>ACT.178908</t>
  </si>
  <si>
    <t>REG.800924.01.01</t>
  </si>
  <si>
    <t>FDE 8344 Discharge farm dairy effluent at Mamaranui</t>
  </si>
  <si>
    <t>ACT.178259</t>
  </si>
  <si>
    <t>FDE 8344 - Annual site visit - Hayes R P (Mamaranui)</t>
  </si>
  <si>
    <r>
      <rPr>
        <sz val="9.9499999999999993"/>
        <color theme="1"/>
        <rFont val="Calibri"/>
      </rPr>
      <t xml:space="preserve"> 
</t>
    </r>
    <r>
      <rPr>
        <sz val="10"/>
        <color rgb="FF000000"/>
        <rFont val="Arial"/>
      </rPr>
      <t>Untreated effluent discharged to water from wastewater solids accumalating on race where feeding troughs were located .Enforcement action taken. Followed up with Authorisation holder.</t>
    </r>
    <r>
      <rPr>
        <sz val="9.9499999999999993"/>
        <color theme="1"/>
        <rFont val="Calibri"/>
      </rPr>
      <t xml:space="preserve">
 </t>
    </r>
  </si>
  <si>
    <t>REG.801049.01.01</t>
  </si>
  <si>
    <t>FDE 8769 Discharge farm dairy effluent at Tatararaki</t>
  </si>
  <si>
    <t>ACT.174872</t>
  </si>
  <si>
    <t>FDE 8769 - Annual site visit - Harvest Farms Ltd (Tatararaki)</t>
  </si>
  <si>
    <t>REG.801050.01.01</t>
  </si>
  <si>
    <t>FDE 8770 Discharge farm dairy effluent at Tikinui</t>
  </si>
  <si>
    <t>ACT.174209</t>
  </si>
  <si>
    <t>FDE 8770 - Annual site visit - River Heights Ltd (Tikinui)</t>
  </si>
  <si>
    <t>REG.801060.01.01</t>
  </si>
  <si>
    <t>FDE 8799 discharge farm dairy effluent at Tikinui</t>
  </si>
  <si>
    <t>ACT.174896</t>
  </si>
  <si>
    <t>FDE 8799 - Annual site visit - Brigalow Farms Ltd (Tikinui)</t>
  </si>
  <si>
    <t>REG.801062.01.01</t>
  </si>
  <si>
    <t>FDE 8806 Discharge farm dairy effluent at Tikinui</t>
  </si>
  <si>
    <t>ACT.175873</t>
  </si>
  <si>
    <t>FDE 8806 - Annual site visit - Greensmith Farming Ltd (Tikinui)</t>
  </si>
  <si>
    <t>REG.801069.01.01</t>
  </si>
  <si>
    <t>FDE 8821 discharge farm dairy effluent at Pouto</t>
  </si>
  <si>
    <t>ACT.174383</t>
  </si>
  <si>
    <t>FDE 8821 - Annual site visit - Pouto Topu A Trust (Pouto)</t>
  </si>
  <si>
    <t>REG.801100.01.01</t>
  </si>
  <si>
    <t>FDE 3606 Discharge farm dairy effluent at Poroti</t>
  </si>
  <si>
    <t>ACT.172579</t>
  </si>
  <si>
    <t>FDE 3606 - Annual site visit - AMADA Farms Ltd (Poroti)</t>
  </si>
  <si>
    <t>REG.801106.01.01</t>
  </si>
  <si>
    <t>FDE 8066 discharge farm dairy effluent at Redhill</t>
  </si>
  <si>
    <t>ACT.173555</t>
  </si>
  <si>
    <t>FDE 8066 - Annual site visit - Greville Partnership (Redhill)</t>
  </si>
  <si>
    <r>
      <rPr>
        <sz val="9.9499999999999993"/>
        <color theme="1"/>
        <rFont val="Calibri"/>
      </rPr>
      <t xml:space="preserve"> 
</t>
    </r>
    <r>
      <rPr>
        <sz val="10"/>
        <color rgb="FF000000"/>
        <rFont val="Arial"/>
      </rPr>
      <t>Roof water not diverted. Following up with Authorisation Holder.</t>
    </r>
    <r>
      <rPr>
        <sz val="9.9499999999999993"/>
        <color theme="1"/>
        <rFont val="Calibri"/>
      </rPr>
      <t xml:space="preserve">
 </t>
    </r>
  </si>
  <si>
    <t>REG.801417.01.01</t>
  </si>
  <si>
    <t>Neumann D</t>
  </si>
  <si>
    <t>ACT.172173</t>
  </si>
  <si>
    <t>FDE 7311 - Annual site visit - Neumann D (Puhipuhi)</t>
  </si>
  <si>
    <t>REG.802157.01.01</t>
  </si>
  <si>
    <t>FDE 7312 discharge farm dairy effluent at Puhipuhi</t>
  </si>
  <si>
    <t>ACT.172514</t>
  </si>
  <si>
    <t>FDE 7312 - Annual site visit - Comrie Enterprises Trust (Puhipuhi)</t>
  </si>
  <si>
    <t>ACT.174463</t>
  </si>
  <si>
    <t>ACT.174399</t>
  </si>
  <si>
    <r>
      <rPr>
        <sz val="9.9499999999999993"/>
        <color theme="1"/>
        <rFont val="Calibri"/>
      </rPr>
      <t xml:space="preserve"> 
</t>
    </r>
    <r>
      <rPr>
        <sz val="10"/>
        <color rgb="FF000000"/>
        <rFont val="Arial"/>
      </rPr>
      <t>Discharge from irrigator to water. Enforcement Action taken. Abatement Notice x1 and Infringement notice for Regional rules breach x1.Followed up with Authorisation holder.</t>
    </r>
    <r>
      <rPr>
        <sz val="9.9499999999999993"/>
        <color theme="1"/>
        <rFont val="Calibri"/>
      </rPr>
      <t xml:space="preserve">
 </t>
    </r>
  </si>
  <si>
    <t>ACT.173593</t>
  </si>
  <si>
    <t>REG.850378.01</t>
  </si>
  <si>
    <t>FDE 1906 Discharge farm dairy effluent at Taipuha</t>
  </si>
  <si>
    <t>ACT.174681</t>
  </si>
  <si>
    <t>FDE 1906 - Annual site visit - Neumann G (Taipuha)</t>
  </si>
  <si>
    <t>NRC Consent Monitoring October 2025</t>
  </si>
  <si>
    <t>ACT.177270</t>
  </si>
  <si>
    <r>
      <rPr>
        <sz val="9.9499999999999993"/>
        <color theme="1"/>
        <rFont val="Calibri"/>
        <family val="2"/>
      </rPr>
      <t xml:space="preserve"> 
</t>
    </r>
    <r>
      <rPr>
        <sz val="10"/>
        <color rgb="FF000000"/>
        <rFont val="Arial"/>
        <family val="2"/>
      </rPr>
      <t>Discharge volumes exceed consent limits due to heavy rainfall. Missing rainfall data and some sample results. F-specific bacteriophage percentile exceeds consent limits. Most recent sample well below limits. Following up with Consent Holder. </t>
    </r>
    <r>
      <rPr>
        <sz val="9.9499999999999993"/>
        <color theme="1"/>
        <rFont val="Calibri"/>
        <family val="2"/>
      </rPr>
      <t xml:space="preserve">
 </t>
    </r>
  </si>
  <si>
    <t>ACT.180357</t>
  </si>
  <si>
    <t>ACT.177830</t>
  </si>
  <si>
    <r>
      <rPr>
        <sz val="9.9499999999999993"/>
        <color theme="1"/>
        <rFont val="Calibri"/>
        <family val="2"/>
      </rPr>
      <t xml:space="preserve"> 
</t>
    </r>
    <r>
      <rPr>
        <sz val="10"/>
        <color rgb="FF000000"/>
        <rFont val="Arial"/>
        <family val="2"/>
      </rPr>
      <t>Total Ammonia Nitrogen exceeds consent limits.</t>
    </r>
    <r>
      <rPr>
        <sz val="9.9499999999999993"/>
        <color theme="1"/>
        <rFont val="Calibri"/>
        <family val="2"/>
      </rPr>
      <t xml:space="preserve">
</t>
    </r>
    <r>
      <rPr>
        <sz val="10"/>
        <color rgb="FF000000"/>
        <rFont val="Arial"/>
        <family val="2"/>
      </rPr>
      <t>Remedial works scheduled. </t>
    </r>
    <r>
      <rPr>
        <sz val="9.9499999999999993"/>
        <color theme="1"/>
        <rFont val="Calibri"/>
        <family val="2"/>
      </rPr>
      <t xml:space="preserve">
 </t>
    </r>
  </si>
  <si>
    <t>ACT.180737</t>
  </si>
  <si>
    <r>
      <rPr>
        <sz val="9.9499999999999993"/>
        <color theme="1"/>
        <rFont val="Calibri"/>
        <family val="2"/>
      </rPr>
      <t xml:space="preserve"> 
</t>
    </r>
    <r>
      <rPr>
        <sz val="10"/>
        <color rgb="FF000000"/>
        <rFont val="Arial"/>
        <family val="2"/>
      </rPr>
      <t>Meter reading not being reported. Total Ammonia Nitrogen exceeds consent limits.</t>
    </r>
    <r>
      <rPr>
        <sz val="9.9499999999999993"/>
        <color theme="1"/>
        <rFont val="Calibri"/>
        <family val="2"/>
      </rPr>
      <t xml:space="preserve">
</t>
    </r>
    <r>
      <rPr>
        <sz val="10"/>
        <color rgb="FF000000"/>
        <rFont val="Arial"/>
        <family val="2"/>
      </rPr>
      <t>CH advised new flow meters due to be installed by December 2025. Aerator renewal project underway to address Total Ammonia  levels. </t>
    </r>
    <r>
      <rPr>
        <sz val="9.9499999999999993"/>
        <color theme="1"/>
        <rFont val="Calibri"/>
        <family val="2"/>
      </rPr>
      <t xml:space="preserve">
 </t>
    </r>
  </si>
  <si>
    <t>ACT.180266</t>
  </si>
  <si>
    <t>ACT.176875</t>
  </si>
  <si>
    <t>WWTP - Supply OMP - Kaipara District Council (Kaiwaka)</t>
  </si>
  <si>
    <t>ACT.172368</t>
  </si>
  <si>
    <r>
      <rPr>
        <sz val="9.9499999999999993"/>
        <color theme="1"/>
        <rFont val="Calibri"/>
        <family val="2"/>
      </rPr>
      <t xml:space="preserve"> 
</t>
    </r>
    <r>
      <rPr>
        <sz val="10"/>
        <color rgb="FF000000"/>
        <rFont val="Arial"/>
        <family val="2"/>
      </rPr>
      <t>Report supplied late. CH remeinded of requirement. No impact, no further action required.</t>
    </r>
    <r>
      <rPr>
        <sz val="9.9499999999999993"/>
        <color theme="1"/>
        <rFont val="Calibri"/>
        <family val="2"/>
      </rPr>
      <t xml:space="preserve">
 </t>
    </r>
  </si>
  <si>
    <t>REG.001862.01</t>
  </si>
  <si>
    <t>Far North District Council - groundwater take Monument Hill &amp; Squire Springs</t>
  </si>
  <si>
    <t>ACT.179712</t>
  </si>
  <si>
    <t>WAT - Annual supply data WUR - FNDC (Kaikohe)</t>
  </si>
  <si>
    <t>ACT.163885</t>
  </si>
  <si>
    <t>STR - 10 yearly supply data - WDC (Takahiwai Dam)</t>
  </si>
  <si>
    <r>
      <rPr>
        <sz val="9.9499999999999993"/>
        <color theme="1"/>
        <rFont val="Calibri"/>
        <family val="2"/>
      </rPr>
      <t xml:space="preserve"> 
</t>
    </r>
    <r>
      <rPr>
        <sz val="10"/>
        <color rgb="FF000000"/>
        <rFont val="Arial"/>
        <family val="2"/>
      </rPr>
      <t>Report was finalised on 2 September and sent through on 08 October. Received late. Ch reminded - no impact. No other action required.</t>
    </r>
    <r>
      <rPr>
        <sz val="9.9499999999999993"/>
        <color theme="1"/>
        <rFont val="Calibri"/>
        <family val="2"/>
      </rPr>
      <t xml:space="preserve">
 </t>
    </r>
  </si>
  <si>
    <t>ACT.172454</t>
  </si>
  <si>
    <r>
      <rPr>
        <sz val="9.9499999999999993"/>
        <color theme="1"/>
        <rFont val="Calibri"/>
        <family val="2"/>
      </rPr>
      <t xml:space="preserve"> 
</t>
    </r>
    <r>
      <rPr>
        <sz val="10"/>
        <color rgb="FF000000"/>
        <rFont val="Arial"/>
        <family val="2"/>
      </rPr>
      <t>Report was not supplied until 08 October. Technical breach. No impact. No action required.</t>
    </r>
    <r>
      <rPr>
        <sz val="9.9499999999999993"/>
        <color theme="1"/>
        <rFont val="Calibri"/>
        <family val="2"/>
      </rPr>
      <t xml:space="preserve">
 </t>
    </r>
  </si>
  <si>
    <t>ACT.172780</t>
  </si>
  <si>
    <t>WAT - Annual supply data WUR - WDC (Takahiwai Dam)</t>
  </si>
  <si>
    <r>
      <rPr>
        <sz val="9.9499999999999993"/>
        <color theme="1"/>
        <rFont val="Calibri"/>
        <family val="2"/>
      </rPr>
      <t xml:space="preserve"> 
</t>
    </r>
    <r>
      <rPr>
        <sz val="10"/>
        <color rgb="FF000000"/>
        <rFont val="Arial"/>
        <family val="2"/>
      </rPr>
      <t>Data submitted after the specified due date.
Consent holder has been reminded/is aware of the terms of the consent.
 </t>
    </r>
    <r>
      <rPr>
        <sz val="9.9499999999999993"/>
        <color theme="1"/>
        <rFont val="Calibri"/>
        <family val="2"/>
      </rPr>
      <t xml:space="preserve">
 </t>
    </r>
  </si>
  <si>
    <t>ACT.175521</t>
  </si>
  <si>
    <t>REG.002010.01</t>
  </si>
  <si>
    <t>Far North District Council - Paihia public water supply</t>
  </si>
  <si>
    <t>ACT.171809</t>
  </si>
  <si>
    <t>WAT - Annual supply data - FNDC public water supply (Paihia)</t>
  </si>
  <si>
    <r>
      <rPr>
        <sz val="9.9499999999999993"/>
        <color theme="1"/>
        <rFont val="Calibri"/>
        <family val="2"/>
      </rPr>
      <t xml:space="preserve"> 
</t>
    </r>
    <r>
      <rPr>
        <sz val="10"/>
        <color rgb="FF000000"/>
        <rFont val="Arial"/>
        <family val="2"/>
      </rPr>
      <t>Report received late. </t>
    </r>
    <r>
      <rPr>
        <sz val="9.9499999999999993"/>
        <color theme="1"/>
        <rFont val="Calibri"/>
        <family val="2"/>
      </rPr>
      <t xml:space="preserve">
</t>
    </r>
    <r>
      <rPr>
        <sz val="10"/>
        <color rgb="FF000000"/>
        <rFont val="Arial"/>
        <family val="2"/>
      </rPr>
      <t>Followed up with consent holder. Report has now been received. No action required.</t>
    </r>
    <r>
      <rPr>
        <sz val="9.9499999999999993"/>
        <color theme="1"/>
        <rFont val="Calibri"/>
        <family val="2"/>
      </rPr>
      <t xml:space="preserve">
 </t>
    </r>
  </si>
  <si>
    <t>ACT.179716</t>
  </si>
  <si>
    <t>WAT - Annual supply data WUR - FNDC public water supply (Paihia)</t>
  </si>
  <si>
    <t>REG.002031.01</t>
  </si>
  <si>
    <t>Far North District Council - Okaihau public water supply</t>
  </si>
  <si>
    <t>ACT.179709</t>
  </si>
  <si>
    <t>WAT - Annual supply data WUR - FNDC (Okaihau)</t>
  </si>
  <si>
    <t>ACT.179717</t>
  </si>
  <si>
    <t>WAT - Annual supply data WUR - FNDC public water supply (Petaka Stream)</t>
  </si>
  <si>
    <t>ACT.181251</t>
  </si>
  <si>
    <t>WAT - Annual supply data - FNDC public water supply (Petaka Stream)</t>
  </si>
  <si>
    <r>
      <rPr>
        <sz val="9.9499999999999993"/>
        <color theme="1"/>
        <rFont val="Calibri"/>
        <family val="2"/>
      </rPr>
      <t xml:space="preserve"> 
</t>
    </r>
    <r>
      <rPr>
        <sz val="10"/>
        <color rgb="FF000000"/>
        <rFont val="Arial"/>
        <family val="2"/>
      </rPr>
      <t>Required reporting data received late. Following up with Consent Holder. </t>
    </r>
    <r>
      <rPr>
        <sz val="9.9499999999999993"/>
        <color theme="1"/>
        <rFont val="Calibri"/>
        <family val="2"/>
      </rPr>
      <t xml:space="preserve">
 </t>
    </r>
  </si>
  <si>
    <t>REG.002044.01</t>
  </si>
  <si>
    <t>Far North District Council - Kerikeri public water supply</t>
  </si>
  <si>
    <t>ACT.179715</t>
  </si>
  <si>
    <t>WAT - Annual supply data WUR - FNDC public water supply (Puketotara)</t>
  </si>
  <si>
    <t>ACT.172187</t>
  </si>
  <si>
    <t>WAT - Annual supply data WUR - OCP IV Limited Partnership (Kerikeri)</t>
  </si>
  <si>
    <t>REG.002327.02</t>
  </si>
  <si>
    <t>FDE 3342 Discharge farm dairy effluent at Pakotai</t>
  </si>
  <si>
    <t>ACT.175076</t>
  </si>
  <si>
    <t>FDE 3342 - Annual site visit - Edwards G R &amp; C A (Pakotai)</t>
  </si>
  <si>
    <t>ACT.178055</t>
  </si>
  <si>
    <t>ACT.180745</t>
  </si>
  <si>
    <r>
      <rPr>
        <sz val="9.9499999999999993"/>
        <color theme="1"/>
        <rFont val="Calibri"/>
        <family val="2"/>
      </rPr>
      <t xml:space="preserve"> 
</t>
    </r>
    <r>
      <rPr>
        <sz val="10"/>
        <color rgb="FF000000"/>
        <rFont val="Arial"/>
        <family val="2"/>
      </rPr>
      <t>30 day rolling averages not calculated. </t>
    </r>
    <r>
      <rPr>
        <sz val="9.9499999999999993"/>
        <color theme="1"/>
        <rFont val="Calibri"/>
        <family val="2"/>
      </rPr>
      <t xml:space="preserve">
</t>
    </r>
    <r>
      <rPr>
        <sz val="10"/>
        <color rgb="FF000000"/>
        <rFont val="Arial"/>
        <family val="2"/>
      </rPr>
      <t>Consent holder working on reporting issue. </t>
    </r>
    <r>
      <rPr>
        <sz val="9.9499999999999993"/>
        <color theme="1"/>
        <rFont val="Calibri"/>
        <family val="2"/>
      </rPr>
      <t xml:space="preserve">
 </t>
    </r>
  </si>
  <si>
    <t>ACT.179718</t>
  </si>
  <si>
    <t>WAT - Annual supply data WUR - FNDC public water supply (Kawakawa)</t>
  </si>
  <si>
    <t>ACT.178991</t>
  </si>
  <si>
    <t>ACT.180182</t>
  </si>
  <si>
    <r>
      <rPr>
        <sz val="9.9499999999999993"/>
        <color theme="1"/>
        <rFont val="Calibri"/>
        <family val="2"/>
      </rPr>
      <t xml:space="preserve"> 
</t>
    </r>
    <r>
      <rPr>
        <sz val="10"/>
        <color rgb="FF000000"/>
        <rFont val="Arial"/>
        <family val="2"/>
      </rPr>
      <t>TSS exceed 90th percentile limit. Remedial action plan being considered by consent holder. </t>
    </r>
    <r>
      <rPr>
        <sz val="9.9499999999999993"/>
        <color theme="1"/>
        <rFont val="Calibri"/>
        <family val="2"/>
      </rPr>
      <t xml:space="preserve">
 </t>
    </r>
  </si>
  <si>
    <t>ACT.180744</t>
  </si>
  <si>
    <t>ACT.180655</t>
  </si>
  <si>
    <t>ACT.180697</t>
  </si>
  <si>
    <t>REG.003768.01</t>
  </si>
  <si>
    <t>L &amp; P Trust</t>
  </si>
  <si>
    <t>ACT.164640</t>
  </si>
  <si>
    <t>WAT - Annual supply data WUR - L &amp; P Trust (Houhora)</t>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ACT.178910</t>
  </si>
  <si>
    <t>ACT.171554</t>
  </si>
  <si>
    <r>
      <rPr>
        <sz val="9.9499999999999993"/>
        <color theme="1"/>
        <rFont val="Calibri"/>
        <family val="2"/>
      </rPr>
      <t xml:space="preserve"> 
</t>
    </r>
    <r>
      <rPr>
        <sz val="10"/>
        <color rgb="FF000000"/>
        <rFont val="Arial"/>
        <family val="2"/>
      </rPr>
      <t>Annual report not provided. Following up with Consent Holder. </t>
    </r>
    <r>
      <rPr>
        <sz val="9.9499999999999993"/>
        <color theme="1"/>
        <rFont val="Calibri"/>
        <family val="2"/>
      </rPr>
      <t xml:space="preserve">
 </t>
    </r>
  </si>
  <si>
    <t>ACT.177283</t>
  </si>
  <si>
    <r>
      <rPr>
        <sz val="9.9499999999999993"/>
        <color theme="1"/>
        <rFont val="Calibri"/>
        <family val="2"/>
      </rPr>
      <t xml:space="preserve"> 
</t>
    </r>
    <r>
      <rPr>
        <sz val="10"/>
        <color rgb="FF000000"/>
        <rFont val="Arial"/>
        <family val="2"/>
      </rPr>
      <t>Faecal coliforms breaches consent limits. Remedial action undertaken, results improving.</t>
    </r>
    <r>
      <rPr>
        <sz val="9.9499999999999993"/>
        <color theme="1"/>
        <rFont val="Calibri"/>
        <family val="2"/>
      </rPr>
      <t xml:space="preserve">
 </t>
    </r>
  </si>
  <si>
    <t>ACT.179472</t>
  </si>
  <si>
    <t>ACT.180179</t>
  </si>
  <si>
    <t>ACT.180178</t>
  </si>
  <si>
    <r>
      <rPr>
        <sz val="9.9499999999999993"/>
        <color theme="1"/>
        <rFont val="Calibri"/>
        <family val="2"/>
      </rPr>
      <t xml:space="preserve"> 
</t>
    </r>
    <r>
      <rPr>
        <sz val="10"/>
        <color rgb="FF000000"/>
        <rFont val="Arial"/>
        <family val="2"/>
      </rPr>
      <t>Faecal coliforms and total ammoniacal nitrogen exceed consent limits. Harbour monitoring not being undertaken. Faecal coliforms and ammonia results are declining and most recent samples are with limits. Further remedial work being undertaken. Following up with consent holder regarding progress towards harbour monitoring. </t>
    </r>
    <r>
      <rPr>
        <sz val="9.9499999999999993"/>
        <color theme="1"/>
        <rFont val="Calibri"/>
        <family val="2"/>
      </rPr>
      <t xml:space="preserve">
 </t>
    </r>
  </si>
  <si>
    <t>REG.003933.01</t>
  </si>
  <si>
    <t>FDE 895 Discharge farm dairy effluent at Waimate North</t>
  </si>
  <si>
    <t>ACT.172327</t>
  </si>
  <si>
    <t>FDE 895 - Annual site visit - Harman C R &amp; A J (Waimate North)</t>
  </si>
  <si>
    <t>REG.003985.01</t>
  </si>
  <si>
    <t>FDE 7527 Discharge farm dairy effluent at Towai</t>
  </si>
  <si>
    <t>ACT.173575</t>
  </si>
  <si>
    <t>FDE 7527 - Annual site visit - Bayly P A (Towai)</t>
  </si>
  <si>
    <t>ACT.176674</t>
  </si>
  <si>
    <r>
      <rPr>
        <sz val="9.9499999999999993"/>
        <color theme="1"/>
        <rFont val="Calibri"/>
        <family val="2"/>
      </rPr>
      <t xml:space="preserve"> 
</t>
    </r>
    <r>
      <rPr>
        <sz val="10"/>
        <color rgb="FF000000"/>
        <rFont val="Arial"/>
        <family val="2"/>
      </rPr>
      <t>Data supplied late.</t>
    </r>
    <r>
      <rPr>
        <sz val="9.9499999999999993"/>
        <color theme="1"/>
        <rFont val="Calibri"/>
        <family val="2"/>
      </rPr>
      <t xml:space="preserve">
</t>
    </r>
    <r>
      <rPr>
        <sz val="10"/>
        <color rgb="FF000000"/>
        <rFont val="Arial"/>
        <family val="2"/>
      </rPr>
      <t>Data has now been received.  Technical Breach. No impact. Reminder given, No further action required. </t>
    </r>
    <r>
      <rPr>
        <sz val="9.9499999999999993"/>
        <color theme="1"/>
        <rFont val="Calibri"/>
        <family val="2"/>
      </rPr>
      <t xml:space="preserve">
 </t>
    </r>
  </si>
  <si>
    <t>ACT.180728</t>
  </si>
  <si>
    <r>
      <rPr>
        <sz val="9.9499999999999993"/>
        <color theme="1"/>
        <rFont val="Calibri"/>
        <family val="2"/>
      </rPr>
      <t xml:space="preserve"> 
</t>
    </r>
    <r>
      <rPr>
        <sz val="10"/>
        <color rgb="FF000000"/>
        <rFont val="Arial"/>
        <family val="2"/>
      </rPr>
      <t>Total Nitrogen exceeds consent limits. </t>
    </r>
    <r>
      <rPr>
        <sz val="9.9499999999999993"/>
        <color theme="1"/>
        <rFont val="Calibri"/>
        <family val="2"/>
      </rPr>
      <t xml:space="preserve">
</t>
    </r>
    <r>
      <rPr>
        <sz val="10"/>
        <color rgb="FF000000"/>
        <rFont val="Arial"/>
        <family val="2"/>
      </rPr>
      <t>Consent holder preparing to undertake electrocoagulation trail and have committed to land disposal by 2027. </t>
    </r>
    <r>
      <rPr>
        <sz val="9.9499999999999993"/>
        <color theme="1"/>
        <rFont val="Calibri"/>
        <family val="2"/>
      </rPr>
      <t xml:space="preserve">
 </t>
    </r>
  </si>
  <si>
    <t>ACT.179713</t>
  </si>
  <si>
    <t>ACT.179714</t>
  </si>
  <si>
    <t>WAT - Annual supply data WUR - FNDC public water supply (Kaikohe)</t>
  </si>
  <si>
    <t>ACT.180748</t>
  </si>
  <si>
    <r>
      <rPr>
        <sz val="9.9499999999999993"/>
        <color theme="1"/>
        <rFont val="Calibri"/>
        <family val="2"/>
      </rPr>
      <t xml:space="preserve"> 
</t>
    </r>
    <r>
      <rPr>
        <sz val="10"/>
        <color rgb="FF000000"/>
        <rFont val="Arial"/>
        <family val="2"/>
      </rPr>
      <t>Wastewater and receiving water not being analysed for Total Phosphorus and Dissolved Reaction Phosphorus,</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ACT.173842</t>
  </si>
  <si>
    <t>DIL - Annual site visit - Minister of Education Ruawai College (Ruawai)</t>
  </si>
  <si>
    <r>
      <rPr>
        <sz val="9.9499999999999993"/>
        <color theme="1"/>
        <rFont val="Calibri"/>
        <family val="2"/>
      </rPr>
      <t xml:space="preserve"> 
</t>
    </r>
    <r>
      <rPr>
        <sz val="10"/>
        <color rgb="FF000000"/>
        <rFont val="Arial"/>
        <family val="2"/>
      </rPr>
      <t>Minor non-compliance with visual assessment of consent conditions. Wastewater pipe welling out of soil. Consent holder directed to undertake remedial action.</t>
    </r>
    <r>
      <rPr>
        <sz val="9.9499999999999993"/>
        <color theme="1"/>
        <rFont val="Calibri"/>
        <family val="2"/>
      </rPr>
      <t xml:space="preserve">
 </t>
    </r>
  </si>
  <si>
    <t>ACT.173602</t>
  </si>
  <si>
    <t>DIW - Annual supply data - Fonterra Ltd (Maungaturoto)</t>
  </si>
  <si>
    <t>ACT.180699</t>
  </si>
  <si>
    <r>
      <rPr>
        <sz val="9.9499999999999993"/>
        <color theme="1"/>
        <rFont val="Calibri"/>
        <family val="2"/>
      </rPr>
      <t xml:space="preserve"> 
</t>
    </r>
    <r>
      <rPr>
        <sz val="10"/>
        <color rgb="FF000000"/>
        <rFont val="Arial"/>
        <family val="2"/>
      </rPr>
      <t>COD is missing for the 17 September 2025 and Nitrate Nitrogen are negative values.</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CH has been contacted to fix these issues.</t>
    </r>
    <r>
      <rPr>
        <sz val="9.9499999999999993"/>
        <color theme="1"/>
        <rFont val="Calibri"/>
        <family val="2"/>
      </rPr>
      <t xml:space="preserve">
 </t>
    </r>
  </si>
  <si>
    <t>ACT.171149</t>
  </si>
  <si>
    <t>ACT.179993</t>
  </si>
  <si>
    <t>ACT.180698</t>
  </si>
  <si>
    <t>REG.004354.01</t>
  </si>
  <si>
    <t>FDE 896 Discharge farm dairy effluent at Waimate North</t>
  </si>
  <si>
    <t>ACT.171927</t>
  </si>
  <si>
    <t>FDE 896 - Annual site visit - Harman C R &amp; A J (Waimate North)</t>
  </si>
  <si>
    <t>ACT.179711</t>
  </si>
  <si>
    <t>WAT - Annual supply data WUR - FNDC public water supply (Waiotemarama)</t>
  </si>
  <si>
    <t>ACT.173756</t>
  </si>
  <si>
    <t>ACT.180188</t>
  </si>
  <si>
    <t>ACT.180917</t>
  </si>
  <si>
    <t>ACT.180980</t>
  </si>
  <si>
    <t>DIL - Annual meeting - Fonterra Ltd (Kauri)</t>
  </si>
  <si>
    <t>ACT.174159</t>
  </si>
  <si>
    <t>DIW - Annual site visit audit - Fonterra Ltd (Kauri)</t>
  </si>
  <si>
    <t>ACT.180187</t>
  </si>
  <si>
    <t>ACT.180916</t>
  </si>
  <si>
    <t>ACT.173753</t>
  </si>
  <si>
    <t>DIW - Annual site visit - Fonterra Ltd (Kauri)</t>
  </si>
  <si>
    <t>ACT.180196</t>
  </si>
  <si>
    <t>ACT.180919</t>
  </si>
  <si>
    <t>ACT.173755</t>
  </si>
  <si>
    <t>ACT.180189</t>
  </si>
  <si>
    <t>ACT.180918</t>
  </si>
  <si>
    <t>ACT.168815</t>
  </si>
  <si>
    <t>DIL - Annual site visit - Housing New Zealand Corporation (Waitaruke)</t>
  </si>
  <si>
    <t>REG.004798.01</t>
  </si>
  <si>
    <t>Mangonui Haulage Limited</t>
  </si>
  <si>
    <t>ACT.168070</t>
  </si>
  <si>
    <t>DIW - Annual site visit - Mangonui Haulage Ltd (Mangonui)</t>
  </si>
  <si>
    <t>ACT.171158</t>
  </si>
  <si>
    <t>DIW - Annual supply data - Kaipara District Council (Ruawai)</t>
  </si>
  <si>
    <r>
      <rPr>
        <sz val="9.9499999999999993"/>
        <color theme="1"/>
        <rFont val="Calibri"/>
        <family val="2"/>
      </rPr>
      <t xml:space="preserve"> 
</t>
    </r>
    <r>
      <rPr>
        <sz val="10"/>
        <color rgb="FF000000"/>
        <rFont val="Arial"/>
        <family val="2"/>
      </rPr>
      <t>Very minor non-compliance with consent conditions. Exceedances listed due to meter inaccuracy. Consent holder undertaking remedial actions.</t>
    </r>
    <r>
      <rPr>
        <sz val="9.9499999999999993"/>
        <color theme="1"/>
        <rFont val="Calibri"/>
        <family val="2"/>
      </rPr>
      <t xml:space="preserve">
 </t>
    </r>
  </si>
  <si>
    <t>ACT.179719</t>
  </si>
  <si>
    <t>WAT - Annual supply data WUR - FNDC public water supply (Awanui)</t>
  </si>
  <si>
    <t>ACT.170471</t>
  </si>
  <si>
    <t>STR - Annual site visit sediment sampling - Russell Boating Club Inc (Matauwhi Bay)</t>
  </si>
  <si>
    <t>ACT.171424</t>
  </si>
  <si>
    <t>ACT.171847</t>
  </si>
  <si>
    <t>QRE - Annual site visit - Golden Bay Cement (Hikurangi)</t>
  </si>
  <si>
    <t>ACT.175507</t>
  </si>
  <si>
    <t>ACT.177087</t>
  </si>
  <si>
    <t>ACT.181250</t>
  </si>
  <si>
    <t>AIR - 2 Yeraly site visit - Juken NZ Ltd (Kaitaia)</t>
  </si>
  <si>
    <t>ACT.173603</t>
  </si>
  <si>
    <t>AIR - Annual supply data - Fonterra Ltd (Maungaturoto)</t>
  </si>
  <si>
    <t>ACT.175864</t>
  </si>
  <si>
    <t>ACT.171479</t>
  </si>
  <si>
    <t>DIL - Annual site visit - Silver Fern Farms Ltd (Dargaville)</t>
  </si>
  <si>
    <t>ACT.173601</t>
  </si>
  <si>
    <t>DIL - Annual supply data - Fonterra Ltd (Maungaturoto)</t>
  </si>
  <si>
    <t>ACT.180035</t>
  </si>
  <si>
    <t>ACT.180701</t>
  </si>
  <si>
    <t>ACT.180746</t>
  </si>
  <si>
    <r>
      <rPr>
        <sz val="9.9499999999999993"/>
        <color theme="1"/>
        <rFont val="Calibri"/>
        <family val="2"/>
      </rPr>
      <t xml:space="preserve"> 
</t>
    </r>
    <r>
      <rPr>
        <sz val="10"/>
        <color rgb="FF000000"/>
        <rFont val="Arial"/>
        <family val="2"/>
      </rPr>
      <t>TSS exceeds consent limits. </t>
    </r>
    <r>
      <rPr>
        <sz val="9.9499999999999993"/>
        <color theme="1"/>
        <rFont val="Calibri"/>
        <family val="2"/>
      </rPr>
      <t xml:space="preserve">
</t>
    </r>
    <r>
      <rPr>
        <sz val="10"/>
        <color rgb="FF000000"/>
        <rFont val="Arial"/>
        <family val="2"/>
      </rPr>
      <t>Consent renewal application being compiled, investigation on appropriate remedial works being investigated as part of this process. </t>
    </r>
    <r>
      <rPr>
        <sz val="9.9499999999999993"/>
        <color theme="1"/>
        <rFont val="Calibri"/>
        <family val="2"/>
      </rPr>
      <t xml:space="preserve">
 </t>
    </r>
  </si>
  <si>
    <t>ACT.180734</t>
  </si>
  <si>
    <r>
      <rPr>
        <sz val="9.9499999999999993"/>
        <color theme="1"/>
        <rFont val="Calibri"/>
        <family val="2"/>
      </rPr>
      <t xml:space="preserve"> 
</t>
    </r>
    <r>
      <rPr>
        <sz val="10"/>
        <color rgb="FF000000"/>
        <rFont val="Arial"/>
        <family val="2"/>
      </rPr>
      <t>Cell counts of Microcystis not reported on.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ACT.179710</t>
  </si>
  <si>
    <t>WAT - Annual supply data WUR - FNDC public water supply (Opononi)</t>
  </si>
  <si>
    <t>REG.007375.01</t>
  </si>
  <si>
    <t>Gubb Farms Limited</t>
  </si>
  <si>
    <t>ACT.173808</t>
  </si>
  <si>
    <t>WAT - Annual supply data WUR - Gubb Farms Limited (Te Koporu)</t>
  </si>
  <si>
    <r>
      <rPr>
        <sz val="9.9499999999999993"/>
        <color theme="1"/>
        <rFont val="Calibri"/>
        <family val="2"/>
      </rPr>
      <t xml:space="preserve"> 
</t>
    </r>
    <r>
      <rPr>
        <sz val="10"/>
        <color rgb="FF000000"/>
        <rFont val="Arial"/>
        <family val="2"/>
      </rPr>
      <t>Not all of the required data is available to council.</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r>
      <rPr>
        <sz val="10"/>
        <color rgb="FF000000"/>
        <rFont val="Arial"/>
        <family val="2"/>
      </rPr>
      <t>Issue with telemetry provider remediated.</t>
    </r>
    <r>
      <rPr>
        <sz val="9.9499999999999993"/>
        <color theme="1"/>
        <rFont val="Calibri"/>
        <family val="2"/>
      </rPr>
      <t xml:space="preserve">
 </t>
    </r>
  </si>
  <si>
    <t>ACT.180729</t>
  </si>
  <si>
    <r>
      <rPr>
        <sz val="9.9499999999999993"/>
        <color theme="1"/>
        <rFont val="Calibri"/>
        <family val="2"/>
      </rPr>
      <t xml:space="preserve"> 
</t>
    </r>
    <r>
      <rPr>
        <sz val="10"/>
        <color rgb="FF000000"/>
        <rFont val="Arial"/>
        <family val="2"/>
      </rPr>
      <t>E coli. exceeds 95th percentile. </t>
    </r>
    <r>
      <rPr>
        <sz val="9.9499999999999993"/>
        <color theme="1"/>
        <rFont val="Calibri"/>
        <family val="2"/>
      </rPr>
      <t xml:space="preserve">
</t>
    </r>
    <r>
      <rPr>
        <sz val="10"/>
        <color rgb="FF000000"/>
        <rFont val="Arial"/>
        <family val="2"/>
      </rPr>
      <t>Total ammoniacal nitrogen exceeds consent limit downstream. Post UV total ammoniacal nitrogen level also high. </t>
    </r>
    <r>
      <rPr>
        <sz val="9.9499999999999993"/>
        <color theme="1"/>
        <rFont val="Calibri"/>
        <family val="2"/>
      </rPr>
      <t xml:space="preserve">
</t>
    </r>
    <r>
      <rPr>
        <sz val="10"/>
        <color rgb="FF000000"/>
        <rFont val="Arial"/>
        <family val="2"/>
      </rPr>
      <t>Hue and visual clarity not being reported.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ACT.180129</t>
  </si>
  <si>
    <t>ACT.181038</t>
  </si>
  <si>
    <t>REG.007429.01</t>
  </si>
  <si>
    <t>Tudorwood Orchard &amp; Barber R F &amp; M H</t>
  </si>
  <si>
    <t>ACT.171975</t>
  </si>
  <si>
    <t>WAT - Annual supply data WUR - Barber R F &amp; M H (Ngararatunua) | Other Party Action | Supply data</t>
  </si>
  <si>
    <t>ACT.180358</t>
  </si>
  <si>
    <r>
      <rPr>
        <sz val="9.9499999999999993"/>
        <color theme="1"/>
        <rFont val="Calibri"/>
        <family val="2"/>
      </rPr>
      <t xml:space="preserve"> 
</t>
    </r>
    <r>
      <rPr>
        <sz val="10"/>
        <color rgb="FF000000"/>
        <rFont val="Arial"/>
        <family val="2"/>
      </rPr>
      <t>TSS is still above consented limits for median and 90%ile. BOD and E.coli are above consented limits for 90%ile. Results are showing improvement.</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CH is working on bringing the median and 90%ile down.</t>
    </r>
    <r>
      <rPr>
        <sz val="9.9499999999999993"/>
        <color theme="1"/>
        <rFont val="Calibri"/>
        <family val="2"/>
      </rPr>
      <t xml:space="preserve">
 </t>
    </r>
  </si>
  <si>
    <t>ACT.172245</t>
  </si>
  <si>
    <t>LND - Annual site visit - FNDC (Kaikohe Landfill)</t>
  </si>
  <si>
    <t>REG.007711.01</t>
  </si>
  <si>
    <t>Far North District Council - Houhora Heads Motor Camp</t>
  </si>
  <si>
    <t>ACT.172381</t>
  </si>
  <si>
    <t>DIL - Annual site visit - Far North District Council (Houhora heads)</t>
  </si>
  <si>
    <t>ACT.177197</t>
  </si>
  <si>
    <t>STW - 6 monthly supply data - Marusumi Whangarei Company Ltd (Portland)</t>
  </si>
  <si>
    <t>REG.007786.01</t>
  </si>
  <si>
    <t>Honey Bee Good Family Trust</t>
  </si>
  <si>
    <t>ACT.171277</t>
  </si>
  <si>
    <t>QRE - Notification - Honey Bee Good Family Trust (Parakao)</t>
  </si>
  <si>
    <t>REG.007868.01</t>
  </si>
  <si>
    <t>Ocean Links Owners Committee Incorporated</t>
  </si>
  <si>
    <t>ACT.173695</t>
  </si>
  <si>
    <t>DIL - Annual supply data - Ocean Links Owners Committee Inc (Mangawhai)</t>
  </si>
  <si>
    <t>ACT.167772</t>
  </si>
  <si>
    <t>MRA - Annual site visit sediment - Riverside Drive Marina (2015) Ltd (Whangarei)</t>
  </si>
  <si>
    <r>
      <rPr>
        <sz val="9.9499999999999993"/>
        <color theme="1"/>
        <rFont val="Calibri"/>
        <family val="2"/>
      </rPr>
      <t xml:space="preserve"> 
</t>
    </r>
    <r>
      <rPr>
        <sz val="10"/>
        <color rgb="FF000000"/>
        <rFont val="Arial"/>
        <family val="2"/>
      </rPr>
      <t>two sampling sites with heavy metal (cooper) concentrations slightly over the consent limits. No actions required.</t>
    </r>
    <r>
      <rPr>
        <sz val="9.9499999999999993"/>
        <color theme="1"/>
        <rFont val="Calibri"/>
        <family val="2"/>
      </rPr>
      <t xml:space="preserve">
 </t>
    </r>
  </si>
  <si>
    <t>ACT.168180</t>
  </si>
  <si>
    <t>MRA - Annual site visit metals - Riverside Drive Marina (2015) Ltd (Whangarei)</t>
  </si>
  <si>
    <t>REG.007944.01</t>
  </si>
  <si>
    <t>Kaipara District Council - Glinks Gully public water supply</t>
  </si>
  <si>
    <t>ACT.171151</t>
  </si>
  <si>
    <t>WAT - Annual supply data WUR - KDC public water supply (Glinks Gully)</t>
  </si>
  <si>
    <t>ACT.180993</t>
  </si>
  <si>
    <t>ACT.181287</t>
  </si>
  <si>
    <t>WAT - Annual Chloride Sampling - Kaipara District Council (Glinks Gully)</t>
  </si>
  <si>
    <t>REG.008207.01</t>
  </si>
  <si>
    <t>Porteous W R and L M</t>
  </si>
  <si>
    <t>ACT.145800</t>
  </si>
  <si>
    <t>DIL - 5 yearly site visit - Porteous W R and L M (Ruakaka)</t>
  </si>
  <si>
    <t>ACT.180790</t>
  </si>
  <si>
    <t>ACT.178130</t>
  </si>
  <si>
    <t>ACT.179448</t>
  </si>
  <si>
    <t>ACT.180049</t>
  </si>
  <si>
    <t>ACT.180260</t>
  </si>
  <si>
    <t>ACT.171148</t>
  </si>
  <si>
    <t>ACT.174885</t>
  </si>
  <si>
    <t>MRA - Annual site visit sediment - Far North Holdings Limited - Opua Marina (Stage 1) (Opua)</t>
  </si>
  <si>
    <t>ACT.170405</t>
  </si>
  <si>
    <t>DIL - Annual supply data - Whangaruru School BOT (Hikurangi)</t>
  </si>
  <si>
    <t>REG.008532.01</t>
  </si>
  <si>
    <t>MVH Partnership, Patel M, Patel H &amp; Chand V</t>
  </si>
  <si>
    <t>ACT.175043</t>
  </si>
  <si>
    <t>DIW - Annual site visit - MVH Partnership (Waipapa)</t>
  </si>
  <si>
    <t>REG.008673.01</t>
  </si>
  <si>
    <t>FDE 1919 Farm dairy effluent discharge, Ruarangi</t>
  </si>
  <si>
    <t>ACT.174040</t>
  </si>
  <si>
    <t>FDE 1919 - Annual site visit - Anderson K R (Ruarangi)</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t>ACT.174230</t>
  </si>
  <si>
    <r>
      <rPr>
        <sz val="9.9499999999999993"/>
        <color theme="1"/>
        <rFont val="Calibri"/>
        <family val="2"/>
      </rPr>
      <t xml:space="preserve"> 
</t>
    </r>
    <r>
      <rPr>
        <sz val="10"/>
        <color rgb="FF000000"/>
        <rFont val="Arial"/>
        <family val="2"/>
      </rPr>
      <t>Water quality results outside of consented limits. Follow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Roofwater was not diverted from wastewater system. Followed up with authorisation holder.</t>
    </r>
    <r>
      <rPr>
        <sz val="9.9499999999999993"/>
        <color theme="1"/>
        <rFont val="Calibri"/>
        <family val="2"/>
      </rPr>
      <t xml:space="preserve">
 </t>
    </r>
  </si>
  <si>
    <t>REG.008805.01</t>
  </si>
  <si>
    <t>FDE 2753 Discharge farm dairy effluent at Mata</t>
  </si>
  <si>
    <t>ACT.178928</t>
  </si>
  <si>
    <t>FDE 2753 - Annual site visit - Harding T C &amp; M J Family Trust (Mata)</t>
  </si>
  <si>
    <t>REG.008835.01</t>
  </si>
  <si>
    <t>FDE 8259 Discharge farm dairy effluent at Waihue</t>
  </si>
  <si>
    <t>ACT.178840</t>
  </si>
  <si>
    <t>FDE 8259 - Annual site visit - Munn D R (Waihue)</t>
  </si>
  <si>
    <t>ACT.174881</t>
  </si>
  <si>
    <t>REG.008968.04</t>
  </si>
  <si>
    <t>Waiaua Bay Farms Ltd (Kauri Cliffs)</t>
  </si>
  <si>
    <t>ACT.174518</t>
  </si>
  <si>
    <t>WAT - Annual supply data WUR - Waiaua Bay Farms Ltd (Matauri Bay)</t>
  </si>
  <si>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Data submitted after the specified due date.
 </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ACT.168536</t>
  </si>
  <si>
    <t>AIR - 2 yearly site visit - Juken NZ Ltd (Kaitaia)</t>
  </si>
  <si>
    <t>ACT.180560</t>
  </si>
  <si>
    <t>ACT.172548</t>
  </si>
  <si>
    <r>
      <rPr>
        <sz val="9.9499999999999993"/>
        <color theme="1"/>
        <rFont val="Calibri"/>
        <family val="2"/>
      </rPr>
      <t xml:space="preserve"> 
</t>
    </r>
    <r>
      <rPr>
        <sz val="10"/>
        <color rgb="FF000000"/>
        <rFont val="Arial"/>
        <family val="2"/>
      </rPr>
      <t>Weekly walkovers are carried out but condition requires written records which were not supplied. Following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Data was late being supplied, but contained all of the required information. No impact. No further action required.</t>
    </r>
    <r>
      <rPr>
        <sz val="9.9499999999999993"/>
        <color theme="1"/>
        <rFont val="Calibri"/>
        <family val="2"/>
      </rPr>
      <t xml:space="preserve">
 </t>
    </r>
  </si>
  <si>
    <r>
      <rPr>
        <sz val="9.9499999999999993"/>
        <color theme="1"/>
        <rFont val="Calibri"/>
        <family val="2"/>
      </rPr>
      <t xml:space="preserve"> 
</t>
    </r>
    <r>
      <rPr>
        <sz val="10"/>
        <color rgb="FF000000"/>
        <rFont val="Arial"/>
        <family val="2"/>
      </rPr>
      <t>Report submitted 4 days late and required some amendments. Final report not received until 24 October. No impact. Reminder given. No further action required.</t>
    </r>
    <r>
      <rPr>
        <sz val="9.9499999999999993"/>
        <color theme="1"/>
        <rFont val="Calibri"/>
        <family val="2"/>
      </rPr>
      <t xml:space="preserve">
 </t>
    </r>
  </si>
  <si>
    <t>ACT.180554</t>
  </si>
  <si>
    <t>ACT.181100</t>
  </si>
  <si>
    <t>DIW - 5-yearly supply data additional report - WDC Pump Station Discharge (Whangarei Heads)</t>
  </si>
  <si>
    <t>REG.009204.01</t>
  </si>
  <si>
    <t>FDE 1438 Discharge farm dairy effluent at Ararua</t>
  </si>
  <si>
    <t>ACT.175312</t>
  </si>
  <si>
    <t>FDE 1438 - Annual site visit - Timperley L D &amp; E J (Ararua)</t>
  </si>
  <si>
    <t>REG.009220.01</t>
  </si>
  <si>
    <t>FDE 4255 Discharge farm dairy effluent at Ruawai</t>
  </si>
  <si>
    <t>ACT.174732</t>
  </si>
  <si>
    <t>FDE 4255 - Annual site visit - John &amp; Jan Bellamy Family Trust &amp; Others (Ruawai)</t>
  </si>
  <si>
    <t>REG.009223.01</t>
  </si>
  <si>
    <t>FDE 1930 Discharge farm dairy effluent at Tauraroa</t>
  </si>
  <si>
    <t>ACT.175171</t>
  </si>
  <si>
    <t>FDE 1930 - Annual site visit - McCullough Homestead Ltd (Tauraroa)</t>
  </si>
  <si>
    <t>REG.009224.01</t>
  </si>
  <si>
    <t>FDE 8395 Discharge farm dairy effluent at Aranga</t>
  </si>
  <si>
    <t>ACT.174404</t>
  </si>
  <si>
    <t>FDE 8395 - Annual site visit - Burke Farms Ltd (Aranga)</t>
  </si>
  <si>
    <t>REG.009266.01</t>
  </si>
  <si>
    <t>FDE 4428 Discharge farm dairy effluent at Ruawai</t>
  </si>
  <si>
    <t>ACT.177224</t>
  </si>
  <si>
    <t>FDE 4428 - Annual site visit - Ramsey &amp; Sons Ltd (Ruawai)</t>
  </si>
  <si>
    <t>REG.009268.01</t>
  </si>
  <si>
    <t>ACT.173873</t>
  </si>
  <si>
    <t>FDE 4015 - Annual site visit - Good Farms Dairy Limited (Huketere)</t>
  </si>
  <si>
    <t>REG.009353.01</t>
  </si>
  <si>
    <t>FDE 1218 Discharge farm dairy effluent at Marohemo</t>
  </si>
  <si>
    <t>ACT.176058</t>
  </si>
  <si>
    <t>FDE 1218 - Annual site visit - Linton Park Farm Limited (Marohemo)</t>
  </si>
  <si>
    <t>REG.009454.01</t>
  </si>
  <si>
    <t>FDE 1236 Discharge farm dairy effluent at Marohemo</t>
  </si>
  <si>
    <t>ACT.174533</t>
  </si>
  <si>
    <t>FDE 1236 - Annual site visit - Ford Road Farms Limited (Marohemo)</t>
  </si>
  <si>
    <t>REG.009456.01</t>
  </si>
  <si>
    <t>FDE 1943 Discharge farm dairy effluent at Waikiekie</t>
  </si>
  <si>
    <t>ACT.174676</t>
  </si>
  <si>
    <t>FDE 1943 - Annual site visit - Gunson J R (Waikiekie)</t>
  </si>
  <si>
    <t>REG.009457.01</t>
  </si>
  <si>
    <t>FDE 4412 Discharge farm dairy effluent at Ruawai</t>
  </si>
  <si>
    <t>ACT.178854</t>
  </si>
  <si>
    <t>FDE 4412 - Annual site visit - Double Two Dairies (2012) Ltd (Ruawai)</t>
  </si>
  <si>
    <t>REG.009468.01</t>
  </si>
  <si>
    <t>FDE 4470 Discharge farm dairy effluent  at Ruawai</t>
  </si>
  <si>
    <t>ACT.174772</t>
  </si>
  <si>
    <t>FDE 4470 - Annual site visit - Preston Farms Partnership Ltd (Ruawai)</t>
  </si>
  <si>
    <t>REG.009546.01</t>
  </si>
  <si>
    <t>FDE 2510 Discharge dairy farm effluent @ Puwera</t>
  </si>
  <si>
    <t>ACT.176738</t>
  </si>
  <si>
    <t>FDE 2510 - Annual site visit - Ahrens Y (Puwera)</t>
  </si>
  <si>
    <t>REG.009558.01</t>
  </si>
  <si>
    <t>FDE 4230 Discharge farm dairy effluent at Ruawai</t>
  </si>
  <si>
    <t>ACT.174688</t>
  </si>
  <si>
    <t>FDE 4230 - Annual site visit - Flood P T (Ruawai)</t>
  </si>
  <si>
    <t>REG.009598.01</t>
  </si>
  <si>
    <t>FDE 5724 Discharge farm dairy effluent at Kaiwaka</t>
  </si>
  <si>
    <t>ACT.178952</t>
  </si>
  <si>
    <t>FDE 5724 - Annual site visit - Windmill Products Ltd (Kaiwaka)</t>
  </si>
  <si>
    <r>
      <rPr>
        <sz val="9.9499999999999993"/>
        <color theme="1"/>
        <rFont val="Calibri"/>
        <family val="2"/>
      </rPr>
      <t xml:space="preserve"> 
</t>
    </r>
    <r>
      <rPr>
        <sz val="10"/>
        <color rgb="FF000000"/>
        <rFont val="Arial"/>
        <family val="2"/>
      </rPr>
      <t>Maintenance was inadequate. The dissolved oxygen was below consented minimum. Follow up with CH.</t>
    </r>
    <r>
      <rPr>
        <sz val="9.9499999999999993"/>
        <color theme="1"/>
        <rFont val="Calibri"/>
        <family val="2"/>
      </rPr>
      <t xml:space="preserve">
 </t>
    </r>
  </si>
  <si>
    <t>REG.009732.01</t>
  </si>
  <si>
    <t>FDE 4256 at Ruawai</t>
  </si>
  <si>
    <t>ACT.174697</t>
  </si>
  <si>
    <t>FDE 4256 - Annual site visit - Watkins N A &amp; D E (Ruawai)</t>
  </si>
  <si>
    <t>REG.009752.01</t>
  </si>
  <si>
    <t>Percy Trust Partnership</t>
  </si>
  <si>
    <t>ACT.172866</t>
  </si>
  <si>
    <t>FDE 3745 - Annual site visit - Percy Trust Partnership (Maungakaramea)</t>
  </si>
  <si>
    <t>ACT.180753</t>
  </si>
  <si>
    <r>
      <rPr>
        <sz val="9.9499999999999993"/>
        <color theme="1"/>
        <rFont val="Calibri"/>
        <family val="2"/>
      </rPr>
      <t xml:space="preserve"> 
</t>
    </r>
    <r>
      <rPr>
        <sz val="10"/>
        <color rgb="FF000000"/>
        <rFont val="Arial"/>
        <family val="2"/>
      </rPr>
      <t>Water quality results were outside limits. Follow up with CH.</t>
    </r>
    <r>
      <rPr>
        <sz val="9.9499999999999993"/>
        <color theme="1"/>
        <rFont val="Calibri"/>
        <family val="2"/>
      </rPr>
      <t xml:space="preserve">
 </t>
    </r>
  </si>
  <si>
    <t>ACT.180874</t>
  </si>
  <si>
    <t>ACT.169827</t>
  </si>
  <si>
    <t>AIR - 2 yearly supply data (boiler service) - Rosvall Sawmill Ltd (Whangarei)</t>
  </si>
  <si>
    <t>REG.010540.01</t>
  </si>
  <si>
    <t>FDE 4243 Discharge farm dairy effluent at Ruawai</t>
  </si>
  <si>
    <t>ACT.174731</t>
  </si>
  <si>
    <t>FDE 4243 - Annual site visit - Simpson J L &amp; D A (Ruawai)</t>
  </si>
  <si>
    <t>REG.010555.01</t>
  </si>
  <si>
    <t>FDE 4306 Discharge farm dairy effluent at Wallace Road, Ruawai</t>
  </si>
  <si>
    <t>ACT.175284</t>
  </si>
  <si>
    <t>FDE 4306 - Annual site visit - 3 Southern Stars Trust (Ruawai)</t>
  </si>
  <si>
    <t>REG.010616.01</t>
  </si>
  <si>
    <t>FDE 1235 discharge farm dairy effluent at Maungaturoto</t>
  </si>
  <si>
    <t>ACT.175334</t>
  </si>
  <si>
    <t>FDE 1235 - Annual site visit - Tarakohe Farms Ltd (Maungaturoto)</t>
  </si>
  <si>
    <t>REG.010658.01</t>
  </si>
  <si>
    <t>FDE 4469 Discharge farm dairy effluent at Ruawai.</t>
  </si>
  <si>
    <t>ACT.174738</t>
  </si>
  <si>
    <t>FDE 4469 - Annual site visit - Gent G W &amp; Flood A M (Ruawai)</t>
  </si>
  <si>
    <t>ACT.172271</t>
  </si>
  <si>
    <t>ACT.175429</t>
  </si>
  <si>
    <t>REG.011104.01</t>
  </si>
  <si>
    <t>FDE 8588 Discharge farm dairy effluent at Omana</t>
  </si>
  <si>
    <t>ACT.178958</t>
  </si>
  <si>
    <t>FDE 8588 - Annual site visit - C J R Farms Ltd (Omana)</t>
  </si>
  <si>
    <t>ACT.178956</t>
  </si>
  <si>
    <t>REG.011210.01</t>
  </si>
  <si>
    <t>FDE 3222 discharge farm dairy effluent at Pipiwai</t>
  </si>
  <si>
    <t>ACT.173557</t>
  </si>
  <si>
    <t>FDE 3222 - Annual site visit - River Lea Agri Ltd (Pipiwai)</t>
  </si>
  <si>
    <t>ACT.176702</t>
  </si>
  <si>
    <t>REG.011328.01</t>
  </si>
  <si>
    <t>FDE 2207 Discharge farm dairy effluent at Kauri</t>
  </si>
  <si>
    <t>ACT.172175</t>
  </si>
  <si>
    <t>FDE 2207 - Annual site visit - Fonterra Ltd (Kauri)</t>
  </si>
  <si>
    <t>REG.011340.01</t>
  </si>
  <si>
    <t>FDE 8583 discharge farm dairy effluent at Tangiteroria</t>
  </si>
  <si>
    <t>ACT.174641</t>
  </si>
  <si>
    <t>FDE 8583 - Annual site visit - Philip Bayly Family Trust &amp; Bayly P A (Tangiteroria)</t>
  </si>
  <si>
    <t>REG.011362.01</t>
  </si>
  <si>
    <t>De Silva H E</t>
  </si>
  <si>
    <t>ACT.153154</t>
  </si>
  <si>
    <t>DIL - 5 yearly site visit - De Silva H E (Ngunguru)</t>
  </si>
  <si>
    <t>REG.011468.01</t>
  </si>
  <si>
    <t>Point Utility Company Limited</t>
  </si>
  <si>
    <t>ACT.175544</t>
  </si>
  <si>
    <t>DIL - Annual supply data - Point Utility Company Ltd (Mangawhai)</t>
  </si>
  <si>
    <t>REG.011573.01</t>
  </si>
  <si>
    <t>Fox S L</t>
  </si>
  <si>
    <t>ACT.146036</t>
  </si>
  <si>
    <t>DIL - 5 yearly site visit - Fox S L (Maungatapere)</t>
  </si>
  <si>
    <t>ACT.176321</t>
  </si>
  <si>
    <t>ACT.176744</t>
  </si>
  <si>
    <t>WAT - Annual supply data WUR - Green Valley Estate Ltd (Poroti)</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Data submitted after the specified due date.
Consent holder has been reminded/is aware of the terms of the consent.
 </t>
    </r>
    <r>
      <rPr>
        <sz val="9.9499999999999993"/>
        <color theme="1"/>
        <rFont val="Calibri"/>
        <family val="2"/>
      </rPr>
      <t xml:space="preserve">
 </t>
    </r>
  </si>
  <si>
    <t>REG.011791.01</t>
  </si>
  <si>
    <t>FDE 3219 Discharge farm dairy effluent at Pipiwai</t>
  </si>
  <si>
    <t>ACT.172478</t>
  </si>
  <si>
    <t>FDE 3219 - Annual site visit - Cherry Lane Farm Ltd (Pipiwai)</t>
  </si>
  <si>
    <t>REG.011817.01</t>
  </si>
  <si>
    <t>FDE 8320 discharge farm dairy effluent at Parore</t>
  </si>
  <si>
    <t>ACT.174652</t>
  </si>
  <si>
    <t>FDE 8320 - Annual site visit - Puriri Glen Farms Ltd (Parore)</t>
  </si>
  <si>
    <t>REG.011855.01</t>
  </si>
  <si>
    <t>FDE 1941 Discharge farm dairy effluent  at Taipuha</t>
  </si>
  <si>
    <t>ACT.174637</t>
  </si>
  <si>
    <t>FDE 1941 - Annual site visit - Kauri Forestry LP (Taipuha)</t>
  </si>
  <si>
    <r>
      <rPr>
        <sz val="9.9499999999999993"/>
        <color theme="1"/>
        <rFont val="Calibri"/>
        <family val="2"/>
      </rPr>
      <t xml:space="preserve"> 
</t>
    </r>
    <r>
      <rPr>
        <sz val="10"/>
        <color rgb="FF000000"/>
        <rFont val="Arial"/>
        <family val="2"/>
      </rPr>
      <t>Farm Out of supply .Followed up with Authorisation Holder.</t>
    </r>
    <r>
      <rPr>
        <sz val="9.9499999999999993"/>
        <color theme="1"/>
        <rFont val="Calibri"/>
        <family val="2"/>
      </rPr>
      <t xml:space="preserve">
 </t>
    </r>
  </si>
  <si>
    <t>REG.011887.01</t>
  </si>
  <si>
    <t>FDE 3047 Discharge farm dairy effluent at Kokopu</t>
  </si>
  <si>
    <t>ACT.178271</t>
  </si>
  <si>
    <t>FDE 3047 - Annual site visit - Chestnut K J &amp; M J (Kokopu)</t>
  </si>
  <si>
    <t>REG.012138.01</t>
  </si>
  <si>
    <t>FDE 3753 Discharge farm dairy effluent at Maungakaramea</t>
  </si>
  <si>
    <t>ACT.178946</t>
  </si>
  <si>
    <t>FDE 3753 - Annual site visit - Heappey Farms Limited (Maungakaramea)</t>
  </si>
  <si>
    <r>
      <rPr>
        <sz val="9.9499999999999993"/>
        <color theme="1"/>
        <rFont val="Calibri"/>
        <family val="2"/>
      </rPr>
      <t xml:space="preserve"> 
</t>
    </r>
    <r>
      <rPr>
        <sz val="10"/>
        <color rgb="FF000000"/>
        <rFont val="Arial"/>
        <family val="2"/>
      </rPr>
      <t>Pond 2 embankments were slipping and had large cracks. Wastewater discharge was not to consented sites. Follow up with Consent Holder.</t>
    </r>
    <r>
      <rPr>
        <sz val="9.9499999999999993"/>
        <color theme="1"/>
        <rFont val="Calibri"/>
        <family val="2"/>
      </rPr>
      <t xml:space="preserve">
 </t>
    </r>
  </si>
  <si>
    <t>REG.012142.01</t>
  </si>
  <si>
    <t>FDE 2824 Discharge farm dairy effluent at Ruakaka</t>
  </si>
  <si>
    <t>ACT.176040</t>
  </si>
  <si>
    <t>FDE 2824 - Annual site visit - Paton Family Trust (Ruakaka)</t>
  </si>
  <si>
    <t>REG.012185.01</t>
  </si>
  <si>
    <t>FDE 4325 Discharge farm dairy effluent at Ruawai</t>
  </si>
  <si>
    <t>ACT.178951</t>
  </si>
  <si>
    <t>FDE 4325 - Annual site visit - G S Dairy Co Ltd (Ruawai)</t>
  </si>
  <si>
    <t>REG.012188.01</t>
  </si>
  <si>
    <t>FDE 4258 discharge farm dairy effluent at Ruawai</t>
  </si>
  <si>
    <t>ACT.174684</t>
  </si>
  <si>
    <t>FDE 4258 - Annual site visit - Wilson Landing Dairies Ltd (Ruawai)</t>
  </si>
  <si>
    <t>REG.012240.01</t>
  </si>
  <si>
    <t>FDE 8326 Discharge farm dairy effluent at Dargaville</t>
  </si>
  <si>
    <t>ACT.174655</t>
  </si>
  <si>
    <t>FDE 8326 - Annual site visit - Keller B C &amp; K A (Dargaville)</t>
  </si>
  <si>
    <t>ACT.173839</t>
  </si>
  <si>
    <r>
      <rPr>
        <sz val="9.9499999999999993"/>
        <color theme="1"/>
        <rFont val="Calibri"/>
        <family val="2"/>
      </rPr>
      <t xml:space="preserve"> 
</t>
    </r>
    <r>
      <rPr>
        <sz val="10"/>
        <color rgb="FF000000"/>
        <rFont val="Arial"/>
        <family val="2"/>
      </rPr>
      <t>Water quality results were outside limits. Followed up with CH.</t>
    </r>
    <r>
      <rPr>
        <sz val="9.9499999999999993"/>
        <color theme="1"/>
        <rFont val="Calibri"/>
        <family val="2"/>
      </rPr>
      <t xml:space="preserve">
 </t>
    </r>
  </si>
  <si>
    <t>REG.012499.01</t>
  </si>
  <si>
    <t>FDE 2815 Discharge farm dairy effluent at Takahiwai</t>
  </si>
  <si>
    <t>ACT.172791</t>
  </si>
  <si>
    <t>FDE 2815 - Annual site visit - Gillingham M A &amp; R (Ruakaka)</t>
  </si>
  <si>
    <r>
      <rPr>
        <sz val="9.9499999999999993"/>
        <color theme="1"/>
        <rFont val="Calibri"/>
        <family val="2"/>
      </rPr>
      <t xml:space="preserve"> 
</t>
    </r>
    <r>
      <rPr>
        <sz val="10"/>
        <color rgb="FF000000"/>
        <rFont val="Arial"/>
        <family val="2"/>
      </rPr>
      <t>Discharge from irrigator to water.  Enforcement action undertaken. Followed up with authorisation holder.</t>
    </r>
    <r>
      <rPr>
        <sz val="9.9499999999999993"/>
        <color theme="1"/>
        <rFont val="Calibri"/>
        <family val="2"/>
      </rPr>
      <t xml:space="preserve">
 </t>
    </r>
  </si>
  <si>
    <t>REG.012556.01</t>
  </si>
  <si>
    <t>Gent Family Trust, Gent E N and T L</t>
  </si>
  <si>
    <t>ACT.146694</t>
  </si>
  <si>
    <t>DIL - 5 yearly site visit - Gent Family Trust (Whareora)</t>
  </si>
  <si>
    <t>ACT.174299</t>
  </si>
  <si>
    <t>STW - Annual site visit - FNDC (Totara North)</t>
  </si>
  <si>
    <t>ACT.179084</t>
  </si>
  <si>
    <t>REG.012864.01</t>
  </si>
  <si>
    <t>FDE 4216 Discharge farm dairy effluent at Ruawai</t>
  </si>
  <si>
    <t>ACT.174735</t>
  </si>
  <si>
    <t>FDE 4216 - Annual site visit - Gatehouse P R Ltd (Ruawai)</t>
  </si>
  <si>
    <t>ACT.166121</t>
  </si>
  <si>
    <t>DIL - Annual site visit - Oruaiti School BOT (Mangonui)</t>
  </si>
  <si>
    <t>ACT.148066</t>
  </si>
  <si>
    <t>DIL - 5 yearly site visit - Rean Family Trust (Takahiwai)</t>
  </si>
  <si>
    <r>
      <rPr>
        <sz val="9.9499999999999993"/>
        <color theme="1"/>
        <rFont val="Calibri"/>
        <family val="2"/>
      </rPr>
      <t xml:space="preserve"> 
</t>
    </r>
    <r>
      <rPr>
        <sz val="10"/>
        <color rgb="FF000000"/>
        <rFont val="Arial"/>
        <family val="2"/>
      </rPr>
      <t>Very-minor non-compliance with consent conditions. Leaking rainwater tank causing ponding next to wastewater field. Consent holder directed to undertake remedial action.</t>
    </r>
    <r>
      <rPr>
        <sz val="9.9499999999999993"/>
        <color theme="1"/>
        <rFont val="Calibri"/>
        <family val="2"/>
      </rPr>
      <t xml:space="preserve">
 </t>
    </r>
  </si>
  <si>
    <r>
      <rPr>
        <sz val="9.9499999999999993"/>
        <color theme="1"/>
        <rFont val="Calibri"/>
        <family val="2"/>
      </rPr>
      <t xml:space="preserve"> 
</t>
    </r>
    <r>
      <rPr>
        <sz val="10"/>
        <color rgb="FF000000"/>
        <rFont val="Arial"/>
        <family val="2"/>
      </rPr>
      <t>Wastewater overtopped the north embankment of pond 1 to land in a manner likely to enter water. Followed up with Consent Holder.</t>
    </r>
    <r>
      <rPr>
        <sz val="9.9499999999999993"/>
        <color theme="1"/>
        <rFont val="Calibri"/>
        <family val="2"/>
      </rPr>
      <t xml:space="preserve">
 </t>
    </r>
  </si>
  <si>
    <t>REG.019100.01</t>
  </si>
  <si>
    <t>FDE 1439 Discharge farm dairy effluent at Matakohe</t>
  </si>
  <si>
    <t>ACT.178917</t>
  </si>
  <si>
    <t>FDE 1439 - Annual site visit - Draper W D (Matakohe)</t>
  </si>
  <si>
    <t>ACT.173691</t>
  </si>
  <si>
    <t>DIL - Annual site visit - Quail Ridge Country Club Limited (Kerikeri)</t>
  </si>
  <si>
    <t>REG.019533.01</t>
  </si>
  <si>
    <t>FDE 3715 Discharge farm dairy effluent at Maungakaramea</t>
  </si>
  <si>
    <t>ACT.174054</t>
  </si>
  <si>
    <t>FDE 3715 - Annual site visit - Carman N J &amp; R D (Maungakaramea)</t>
  </si>
  <si>
    <t>ACT.178143</t>
  </si>
  <si>
    <t>COT - Annual administration - Pataua R &amp; R Association &amp; Gregson J (Pataua Estuary)</t>
  </si>
  <si>
    <t>REG.021004.01</t>
  </si>
  <si>
    <t>Huanui College Charitable Trust</t>
  </si>
  <si>
    <t>ACT.181190</t>
  </si>
  <si>
    <t>DIL - Annual supply data - Huanui College Charitable Trust (Glenbervie)</t>
  </si>
  <si>
    <t>ACT.178987</t>
  </si>
  <si>
    <t>ACT.179687</t>
  </si>
  <si>
    <r>
      <rPr>
        <sz val="9.9499999999999993"/>
        <color theme="1"/>
        <rFont val="Calibri"/>
        <family val="2"/>
      </rPr>
      <t xml:space="preserve"> 
</t>
    </r>
    <r>
      <rPr>
        <sz val="10"/>
        <color rgb="FF000000"/>
        <rFont val="Arial"/>
        <family val="2"/>
      </rPr>
      <t>Ammoniacal nitrogen is above consented limits in bores 1 and 3. Levels are slowly dropping. Monitoring continues. Required report has been received. No other action required.</t>
    </r>
    <r>
      <rPr>
        <sz val="9.9499999999999993"/>
        <color theme="1"/>
        <rFont val="Calibri"/>
        <family val="2"/>
      </rPr>
      <t xml:space="preserve">
 </t>
    </r>
  </si>
  <si>
    <t>REG.021697.01</t>
  </si>
  <si>
    <t>FDE 3410 Discharge farm dairy effluent at Titoki</t>
  </si>
  <si>
    <t>ACT.173677</t>
  </si>
  <si>
    <t>FDE 3410 - Annual site visit - Douglas D B Ltd (Titoki)</t>
  </si>
  <si>
    <t>REG.021856.01</t>
  </si>
  <si>
    <t>Whitehouse M A</t>
  </si>
  <si>
    <t>ACT.146668</t>
  </si>
  <si>
    <t>DIL - 5 yearly site visit - Blampied G D &amp; B E (Whangarei)</t>
  </si>
  <si>
    <r>
      <rPr>
        <sz val="9.9499999999999993"/>
        <color theme="1"/>
        <rFont val="Calibri"/>
        <family val="2"/>
      </rPr>
      <t xml:space="preserve"> 
</t>
    </r>
    <r>
      <rPr>
        <sz val="10"/>
        <color rgb="FF000000"/>
        <rFont val="Arial"/>
        <family val="2"/>
      </rPr>
      <t>Irrigation lines at time of inspection were exposed and not covered, consent holder directed to undertake remedial actions.</t>
    </r>
    <r>
      <rPr>
        <sz val="9.9499999999999993"/>
        <color theme="1"/>
        <rFont val="Calibri"/>
        <family val="2"/>
      </rPr>
      <t xml:space="preserve">
 </t>
    </r>
  </si>
  <si>
    <t>ACT.173599</t>
  </si>
  <si>
    <t>ACT.180700</t>
  </si>
  <si>
    <t>REG.023390.01</t>
  </si>
  <si>
    <t>FDE 8364 Discharge farm dairy and effluent at Parore</t>
  </si>
  <si>
    <t>ACT.174033</t>
  </si>
  <si>
    <t>FDE 8364 - Annual site visit - Bryant-Fischer Family Trust (Parore)</t>
  </si>
  <si>
    <r>
      <rPr>
        <sz val="9.9499999999999993"/>
        <color theme="1"/>
        <rFont val="Calibri"/>
        <family val="2"/>
      </rPr>
      <t xml:space="preserve"> 
</t>
    </r>
    <r>
      <rPr>
        <sz val="10"/>
        <color rgb="FF000000"/>
        <rFont val="Arial"/>
        <family val="2"/>
      </rPr>
      <t>Inadequate management.Followed up with Authorisation holder.</t>
    </r>
    <r>
      <rPr>
        <sz val="9.9499999999999993"/>
        <color theme="1"/>
        <rFont val="Calibri"/>
        <family val="2"/>
      </rPr>
      <t xml:space="preserve">
 </t>
    </r>
  </si>
  <si>
    <t>ACT.180761</t>
  </si>
  <si>
    <t>DIL - Supply data follow-up non-compliance Otaika Valley School Board of Trustees (Whangarei)</t>
  </si>
  <si>
    <t>ACT.181076</t>
  </si>
  <si>
    <t>SV -24340  Wolf 2008</t>
  </si>
  <si>
    <t>REG.024646.01</t>
  </si>
  <si>
    <t>Hay P M &amp; M E</t>
  </si>
  <si>
    <t>ACT.146549</t>
  </si>
  <si>
    <t>DIL - 5 yearly site visit - Hay P M &amp; M E (Whangarei)</t>
  </si>
  <si>
    <t>ACT.172797</t>
  </si>
  <si>
    <t>WAT - Annual supply data - FNDC public water supply (Kaitaia)</t>
  </si>
  <si>
    <t>ACT.172799</t>
  </si>
  <si>
    <r>
      <rPr>
        <sz val="9.9499999999999993"/>
        <color theme="1"/>
        <rFont val="Calibri"/>
        <family val="2"/>
      </rPr>
      <t xml:space="preserve"> 
</t>
    </r>
    <r>
      <rPr>
        <sz val="10"/>
        <color rgb="FF000000"/>
        <rFont val="Arial"/>
        <family val="2"/>
      </rPr>
      <t>Data not supplied within timeframes- Following up with CH</t>
    </r>
    <r>
      <rPr>
        <sz val="9.9499999999999993"/>
        <color theme="1"/>
        <rFont val="Calibri"/>
        <family val="2"/>
      </rPr>
      <t xml:space="preserve">
 </t>
    </r>
  </si>
  <si>
    <t>ACT.172800</t>
  </si>
  <si>
    <t>REG.026700.01</t>
  </si>
  <si>
    <t>Puriri Glen Farms Limited</t>
  </si>
  <si>
    <t>ACT.175713</t>
  </si>
  <si>
    <t>WAT - Annual administration irrigation - Puriri Glen Farms Ltd (Dargaville)</t>
  </si>
  <si>
    <t>REG.027033.01</t>
  </si>
  <si>
    <t>FDE 4311 Discharge farm dairy effluent at Ruawai</t>
  </si>
  <si>
    <t>ACT.178944</t>
  </si>
  <si>
    <t>FDE 4311 - Annual site visit - Northash Ltd (Ruawai)</t>
  </si>
  <si>
    <t>ACT.181263</t>
  </si>
  <si>
    <t>REG.029277.01</t>
  </si>
  <si>
    <t>FDE 3315 discharge farm dairy effluent at Parakao</t>
  </si>
  <si>
    <t>ACT.172524</t>
  </si>
  <si>
    <t>FDE 3315 (stand off pad) - Annual site visit - Puketitoi Investments Ltd (Parakao)</t>
  </si>
  <si>
    <r>
      <rPr>
        <sz val="9.9499999999999993"/>
        <color theme="1"/>
        <rFont val="Calibri"/>
        <family val="2"/>
      </rPr>
      <t xml:space="preserve"> 
</t>
    </r>
    <r>
      <rPr>
        <sz val="10"/>
        <color rgb="FF000000"/>
        <rFont val="Arial"/>
        <family val="2"/>
      </rPr>
      <t>Water quality results were outside consent limits. Follow up with CH.</t>
    </r>
    <r>
      <rPr>
        <sz val="9.9499999999999993"/>
        <color theme="1"/>
        <rFont val="Calibri"/>
        <family val="2"/>
      </rPr>
      <t xml:space="preserve">
 </t>
    </r>
  </si>
  <si>
    <t>ACT.172280</t>
  </si>
  <si>
    <t>QRE - Annual site visit - Foster S &amp; S (Kaitaia)</t>
  </si>
  <si>
    <t>REG.030179.01</t>
  </si>
  <si>
    <t>Ruakaka Parish Residents &amp; Ratepayers Association Incorporated</t>
  </si>
  <si>
    <t>ACT.170806</t>
  </si>
  <si>
    <t>COT - Annual site visit - Ruakaka Parish Residents &amp; Ratepayers Association Incorporated (Ruakaka)</t>
  </si>
  <si>
    <t>REG.030323.02</t>
  </si>
  <si>
    <t>Marine Park Limited and Port Road Limited T/A Port Nikau Joint Venture</t>
  </si>
  <si>
    <t>ACT.170945</t>
  </si>
  <si>
    <t>DIW - Annual Site Visit - Boat Maintenance Activities</t>
  </si>
  <si>
    <t>ACT.173901</t>
  </si>
  <si>
    <t>ACT.176150</t>
  </si>
  <si>
    <t>ACT.168611</t>
  </si>
  <si>
    <t>COT - Annual site visit marine sediment - Heron Construction Holdings Ltd (Whangarei)</t>
  </si>
  <si>
    <r>
      <rPr>
        <sz val="9.9499999999999993"/>
        <color theme="1"/>
        <rFont val="Calibri"/>
        <family val="2"/>
      </rPr>
      <t xml:space="preserve"> 
</t>
    </r>
    <r>
      <rPr>
        <sz val="10"/>
        <color rgb="FF000000"/>
        <rFont val="Arial"/>
        <family val="2"/>
      </rPr>
      <t>Copper concentrations exceeded consent limits at several sample locations. CH aware. Follow up with stormwater monitoring when conditions permit. </t>
    </r>
    <r>
      <rPr>
        <sz val="9.9499999999999993"/>
        <color theme="1"/>
        <rFont val="Calibri"/>
        <family val="2"/>
      </rPr>
      <t xml:space="preserve">
 </t>
    </r>
  </si>
  <si>
    <t>ACT.172297</t>
  </si>
  <si>
    <t>DIL - Annual site visit - Heron Construction Holdings Ltd (Whangarei)</t>
  </si>
  <si>
    <r>
      <rPr>
        <sz val="9.9499999999999993"/>
        <color theme="1"/>
        <rFont val="Calibri"/>
        <family val="2"/>
      </rPr>
      <t xml:space="preserve"> 
</t>
    </r>
    <r>
      <rPr>
        <sz val="10"/>
        <color rgb="FF000000"/>
        <rFont val="Arial"/>
        <family val="2"/>
      </rPr>
      <t>Several packets of disposable earbuds were observed floating in the CMA on the seaward side of the coffer dam. </t>
    </r>
    <r>
      <rPr>
        <sz val="9.9499999999999993"/>
        <color theme="1"/>
        <rFont val="Calibri"/>
        <family val="2"/>
      </rPr>
      <t xml:space="preserve">
</t>
    </r>
    <r>
      <rPr>
        <sz val="10"/>
        <color rgb="FF000000"/>
        <rFont val="Arial"/>
        <family val="2"/>
      </rPr>
      <t>Instructed manager to have tools on hand to fish out any stray material that ends up in the water</t>
    </r>
    <r>
      <rPr>
        <sz val="9.9499999999999993"/>
        <color theme="1"/>
        <rFont val="Calibri"/>
        <family val="2"/>
      </rPr>
      <t xml:space="preserve">
 </t>
    </r>
  </si>
  <si>
    <t>REG.037951.01</t>
  </si>
  <si>
    <t>Northport Limited &amp; Hansen Drainage and Earthworks Limited</t>
  </si>
  <si>
    <t>ACT.180965</t>
  </si>
  <si>
    <t>SV-37951</t>
  </si>
  <si>
    <t>ACT.178913</t>
  </si>
  <si>
    <t>WAT - Annual supply data WUR - Citrus Place Residents Society Inc (Mangawhai)</t>
  </si>
  <si>
    <t>REG.038403.01</t>
  </si>
  <si>
    <t>Katunda Holdings Limited</t>
  </si>
  <si>
    <t>ACT.177871</t>
  </si>
  <si>
    <t>WAT - One-off site visit - Katunda Holdings Limited (Mangawhai)</t>
  </si>
  <si>
    <r>
      <rPr>
        <sz val="9.9499999999999993"/>
        <color theme="1"/>
        <rFont val="Calibri"/>
        <family val="2"/>
      </rPr>
      <t xml:space="preserve"> 
</t>
    </r>
    <r>
      <rPr>
        <sz val="10"/>
        <color rgb="FF000000"/>
        <rFont val="Arial"/>
        <family val="2"/>
      </rPr>
      <t>The results from the boron testing suggest that the elevated chloride in this bore is not from sea water. When the results from both sampling sites are considered, it appears that the chloride has been elevated since the bore was drilled. This suggests that March 2022 sample was a false value, possibly caused by mixing with rainwater in the tanks.</t>
    </r>
    <r>
      <rPr>
        <sz val="9.9499999999999993"/>
        <color theme="1"/>
        <rFont val="Calibri"/>
        <family val="2"/>
      </rPr>
      <t xml:space="preserve">
 </t>
    </r>
  </si>
  <si>
    <t>ACT.168263</t>
  </si>
  <si>
    <t>ACT.173709</t>
  </si>
  <si>
    <t>WAT - Annual administration community liaison meeting - Ngawha Generation Ltd (Ngawha Springs)</t>
  </si>
  <si>
    <t>ACT.181371</t>
  </si>
  <si>
    <t>WAT - One off supply data - Ngawha Generation Ltd</t>
  </si>
  <si>
    <t>WAT - Supply data WUR - Valadares K Y B (Motutangi)</t>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 xml:space="preserve">
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 xml:space="preserve">
Consent holder has been reminded/is aware of the terms of the consent.</t>
    </r>
    <r>
      <rPr>
        <sz val="9.9499999999999993"/>
        <color theme="1"/>
        <rFont val="Calibri"/>
        <family val="2"/>
      </rPr>
      <t xml:space="preserve">
 </t>
    </r>
  </si>
  <si>
    <t>REG.039023.03</t>
  </si>
  <si>
    <t>ACT.163611</t>
  </si>
  <si>
    <t>EXT - Administration - Paradise Found Developments Limited (Purerua Peninsula)</t>
  </si>
  <si>
    <t>ACT.177061</t>
  </si>
  <si>
    <t>ETW - Sample Results - GBC Winstone (Otaika)</t>
  </si>
  <si>
    <t>ACT.179620</t>
  </si>
  <si>
    <t>ETW - Wet weather inspection - GBC Winstones</t>
  </si>
  <si>
    <r>
      <rPr>
        <sz val="9.9499999999999993"/>
        <color theme="1"/>
        <rFont val="Calibri"/>
        <family val="2"/>
      </rPr>
      <t xml:space="preserve"> 
</t>
    </r>
    <r>
      <rPr>
        <sz val="10"/>
        <color rgb="FF000000"/>
        <rFont val="Arial"/>
        <family val="2"/>
      </rPr>
      <t>No erosion and sediment controls - earthwork in progress. Enforcement action taken</t>
    </r>
    <r>
      <rPr>
        <sz val="9.9499999999999993"/>
        <color theme="1"/>
        <rFont val="Calibri"/>
        <family val="2"/>
      </rPr>
      <t xml:space="preserve">
 </t>
    </r>
  </si>
  <si>
    <t>ACT.179683</t>
  </si>
  <si>
    <t>ETW - Mid-winter works site visit - GBC Winstones (Otaika)</t>
  </si>
  <si>
    <r>
      <rPr>
        <sz val="9.9499999999999993"/>
        <color theme="1"/>
        <rFont val="Calibri"/>
        <family val="2"/>
      </rPr>
      <t xml:space="preserve"> 
</t>
    </r>
    <r>
      <rPr>
        <sz val="10"/>
        <color rgb="FF000000"/>
        <rFont val="Arial"/>
        <family val="2"/>
      </rPr>
      <t>Survey results exceed consent limits. Greater than 4.25 hectares of open area, consented limit is 3 hectares. Consent holder is undertaking remedial actions.</t>
    </r>
    <r>
      <rPr>
        <sz val="9.9499999999999993"/>
        <color theme="1"/>
        <rFont val="Calibri"/>
        <family val="2"/>
      </rPr>
      <t xml:space="preserve">
 </t>
    </r>
  </si>
  <si>
    <t>ACT.180265</t>
  </si>
  <si>
    <t>ETW - Close-works close out meeting - GBC Winstone (Otaika)</t>
  </si>
  <si>
    <t>ACT.145831</t>
  </si>
  <si>
    <t>WAT - 5 yearly supply data - Thomas K W &amp; O'Connor D (Houhora)</t>
  </si>
  <si>
    <r>
      <rPr>
        <sz val="9.9499999999999993"/>
        <color theme="1"/>
        <rFont val="Calibri"/>
        <family val="2"/>
      </rPr>
      <t xml:space="preserve"> 
</t>
    </r>
    <r>
      <rPr>
        <sz val="10"/>
        <color rgb="FF000000"/>
        <rFont val="Arial"/>
        <family val="2"/>
      </rPr>
      <t xml:space="preserve">
Data submitted after the specified due date.
Consent holder has been reminded/is aware of the terms of the consent.
 </t>
    </r>
    <r>
      <rPr>
        <sz val="9.9499999999999993"/>
        <color theme="1"/>
        <rFont val="Calibri"/>
        <family val="2"/>
      </rPr>
      <t xml:space="preserve">
 </t>
    </r>
  </si>
  <si>
    <t>ACT.145830</t>
  </si>
  <si>
    <t>WAT - 5 yearly supply WMV - Thomas K W (Houhora)</t>
  </si>
  <si>
    <r>
      <rPr>
        <sz val="9.9499999999999993"/>
        <color theme="1"/>
        <rFont val="Calibri"/>
        <family val="2"/>
      </rPr>
      <t xml:space="preserve"> 
</t>
    </r>
    <r>
      <rPr>
        <sz val="10"/>
        <color rgb="FF000000"/>
        <rFont val="Arial"/>
        <family val="2"/>
      </rPr>
      <t>Data submitted after the specified due date.
 </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REG.040120.04</t>
  </si>
  <si>
    <t>Herman Pacific Limited</t>
  </si>
  <si>
    <t>ACT.169083</t>
  </si>
  <si>
    <t>AIR - Annual site visit - Herman Pacific (Ruakaka)</t>
  </si>
  <si>
    <t>ACT.146524</t>
  </si>
  <si>
    <t>RIV - 5 Yearly site visit - Ruddell G S &amp; S W | Site Visit | Visual</t>
  </si>
  <si>
    <t>WAT - Annual supply data WUR - The Waipu Land Company Ltd (Waipu)</t>
  </si>
  <si>
    <t>REG.040513.01</t>
  </si>
  <si>
    <t>Far North Holdings Limited - Baffin Street development</t>
  </si>
  <si>
    <t>ACT.181103</t>
  </si>
  <si>
    <t>STR - Supply data - Far North Holdings Ltd (Opua)</t>
  </si>
  <si>
    <r>
      <rPr>
        <sz val="9.9499999999999993"/>
        <color theme="1"/>
        <rFont val="Calibri"/>
        <family val="2"/>
      </rPr>
      <t xml:space="preserve"> 
</t>
    </r>
    <r>
      <rPr>
        <sz val="10"/>
        <color rgb="FF000000"/>
        <rFont val="Arial"/>
        <family val="2"/>
      </rPr>
      <t>Required documentation not supplied on completion. Following uo with Consent Holder. </t>
    </r>
    <r>
      <rPr>
        <sz val="9.9499999999999993"/>
        <color theme="1"/>
        <rFont val="Calibri"/>
        <family val="2"/>
      </rPr>
      <t xml:space="preserve">
 </t>
    </r>
  </si>
  <si>
    <t>REG.040611.01</t>
  </si>
  <si>
    <t>McInnes C</t>
  </si>
  <si>
    <t>ACT.179291</t>
  </si>
  <si>
    <t>DIL - 5 yearly site visit - McInnes C (Ngunguru)</t>
  </si>
  <si>
    <t>ACT.167629</t>
  </si>
  <si>
    <t>COT - Supply Data - Stage 2 Benthic and Sediment Monitoring</t>
  </si>
  <si>
    <t>ACT.179707</t>
  </si>
  <si>
    <t>ACT.180913</t>
  </si>
  <si>
    <t>ACT.181162</t>
  </si>
  <si>
    <r>
      <rPr>
        <sz val="9.9499999999999993"/>
        <color theme="1"/>
        <rFont val="Calibri"/>
        <family val="2"/>
      </rPr>
      <t xml:space="preserve"> 
</t>
    </r>
    <r>
      <rPr>
        <sz val="10"/>
        <color rgb="FF000000"/>
        <rFont val="Arial"/>
        <family val="2"/>
      </rPr>
      <t>Yearly take was 12,910.7m3.</t>
    </r>
    <r>
      <rPr>
        <sz val="9.9499999999999993"/>
        <color theme="1"/>
        <rFont val="Calibri"/>
        <family val="2"/>
      </rPr>
      <t xml:space="preserve">
</t>
    </r>
    <r>
      <rPr>
        <sz val="10"/>
        <color rgb="FF000000"/>
        <rFont val="Arial"/>
        <family val="2"/>
      </rPr>
      <t>There were 14 days that the daily take was exceeded.</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CH has been told of their obligations to comply with the consent.</t>
    </r>
    <r>
      <rPr>
        <sz val="9.9499999999999993"/>
        <color theme="1"/>
        <rFont val="Calibri"/>
        <family val="2"/>
      </rPr>
      <t xml:space="preserve">
 </t>
    </r>
  </si>
  <si>
    <t>ACT.179798</t>
  </si>
  <si>
    <r>
      <rPr>
        <sz val="9.9499999999999993"/>
        <color theme="1"/>
        <rFont val="Calibri"/>
        <family val="2"/>
      </rPr>
      <t xml:space="preserve"> 
</t>
    </r>
    <r>
      <rPr>
        <sz val="10"/>
        <color rgb="FF000000"/>
        <rFont val="Arial"/>
        <family val="2"/>
      </rPr>
      <t>Monthly discharge records not received. Following up with Consent Holder.</t>
    </r>
    <r>
      <rPr>
        <sz val="9.9499999999999993"/>
        <color theme="1"/>
        <rFont val="Calibri"/>
        <family val="2"/>
      </rPr>
      <t xml:space="preserve">
 </t>
    </r>
  </si>
  <si>
    <t>REG.041212.01</t>
  </si>
  <si>
    <t>Gaze Family Trust &amp; Gaze D M</t>
  </si>
  <si>
    <t>ACT.165845</t>
  </si>
  <si>
    <t>Maintenace Dredge Operations</t>
  </si>
  <si>
    <t>ACT.179509</t>
  </si>
  <si>
    <t>Sediment Monitoring</t>
  </si>
  <si>
    <t>ACT.178196</t>
  </si>
  <si>
    <t>FDE 7056 - Annual site visit - P Bayly Family Trust (Hikurangi)</t>
  </si>
  <si>
    <t>ACT.167910</t>
  </si>
  <si>
    <t>MRA - Annual Sediment Sampling at Kissing Point</t>
  </si>
  <si>
    <t>ACT.174004</t>
  </si>
  <si>
    <t>WAT - Annual Supply Data WUR - Rosyth (Waipu)</t>
  </si>
  <si>
    <t>ACT.172806</t>
  </si>
  <si>
    <t>ACT.178912</t>
  </si>
  <si>
    <t>Discharge of Seawater</t>
  </si>
  <si>
    <t>ACT.144782</t>
  </si>
  <si>
    <t>BOR - Supply data - The Balangan Trust (Mangawhai Heads)</t>
  </si>
  <si>
    <r>
      <rPr>
        <sz val="9.9499999999999993"/>
        <color theme="1"/>
        <rFont val="Calibri"/>
        <family val="2"/>
      </rPr>
      <t xml:space="preserve"> 
</t>
    </r>
    <r>
      <rPr>
        <sz val="10"/>
        <color rgb="FF000000"/>
        <rFont val="Arial"/>
        <family val="2"/>
      </rPr>
      <t>Bore construction was finished in 2021, we received the documents late, in September 2025.</t>
    </r>
    <r>
      <rPr>
        <sz val="9.9499999999999993"/>
        <color theme="1"/>
        <rFont val="Calibri"/>
        <family val="2"/>
      </rPr>
      <t xml:space="preserve">
</t>
    </r>
    <r>
      <rPr>
        <sz val="10"/>
        <color rgb="FF000000"/>
        <rFont val="Arial"/>
        <family val="2"/>
      </rPr>
      <t>No impact. No further actions required</t>
    </r>
    <r>
      <rPr>
        <sz val="9.9499999999999993"/>
        <color theme="1"/>
        <rFont val="Calibri"/>
        <family val="2"/>
      </rPr>
      <t xml:space="preserve">
 </t>
    </r>
  </si>
  <si>
    <t>ACT.181027</t>
  </si>
  <si>
    <t>SV-42456 Tararua Windpower</t>
  </si>
  <si>
    <t>ACT.173986</t>
  </si>
  <si>
    <t>WAT - Notice of irrigation - R J &amp; E M McLean Ltd</t>
  </si>
  <si>
    <r>
      <rPr>
        <sz val="9.9499999999999993"/>
        <color theme="1"/>
        <rFont val="Calibri"/>
        <family val="2"/>
      </rPr>
      <t xml:space="preserve"> 
</t>
    </r>
    <r>
      <rPr>
        <sz val="10"/>
        <color rgb="FF000000"/>
        <rFont val="Arial"/>
        <family val="2"/>
      </rPr>
      <t>Data not submitted for the period.
Consent holder has been reminded/is aware of the terms of the consent.</t>
    </r>
    <r>
      <rPr>
        <sz val="9.9499999999999993"/>
        <color theme="1"/>
        <rFont val="Calibri"/>
        <family val="2"/>
      </rPr>
      <t xml:space="preserve">
 </t>
    </r>
  </si>
  <si>
    <t>REG.042824.01</t>
  </si>
  <si>
    <t>Bowers Farms Limited</t>
  </si>
  <si>
    <t>ACT.166812</t>
  </si>
  <si>
    <t>WAT - Annual Supply Data WUR - Bowers Farms Limited (Ruawai)</t>
  </si>
  <si>
    <r>
      <rPr>
        <sz val="9.9499999999999993"/>
        <color theme="1"/>
        <rFont val="Calibri"/>
        <family val="2"/>
      </rPr>
      <t xml:space="preserve"> 
</t>
    </r>
    <r>
      <rPr>
        <sz val="10"/>
        <color rgb="FF000000"/>
        <rFont val="Arial"/>
        <family val="2"/>
      </rPr>
      <t>Data not submitted for the period.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ACT.179039</t>
  </si>
  <si>
    <r>
      <rPr>
        <sz val="9.9499999999999993"/>
        <color theme="1"/>
        <rFont val="Calibri"/>
        <family val="2"/>
      </rPr>
      <t xml:space="preserve"> 
</t>
    </r>
    <r>
      <rPr>
        <sz val="10"/>
        <color rgb="FF000000"/>
        <rFont val="Arial"/>
        <family val="2"/>
      </rPr>
      <t>Data not submitted for the period.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REG.042854.01</t>
  </si>
  <si>
    <t>Whananaki Farms Limited</t>
  </si>
  <si>
    <t>ACT.173890</t>
  </si>
  <si>
    <t>WAT - Annual Supply Data WUR - Whananaki Farms Limited</t>
  </si>
  <si>
    <t>ACT.175140</t>
  </si>
  <si>
    <t>REG.043069.01</t>
  </si>
  <si>
    <t>ACT.166981</t>
  </si>
  <si>
    <t>DIL - Site visit - Herman Pacific Limited (Ruakaka)</t>
  </si>
  <si>
    <t>REG.043211.01</t>
  </si>
  <si>
    <t>Donovan B &amp; K</t>
  </si>
  <si>
    <t>ACT.178059</t>
  </si>
  <si>
    <t>DIL - 5 yearly site visit - Donovan B &amp; K (Okiato)</t>
  </si>
  <si>
    <t>REG.043240.01</t>
  </si>
  <si>
    <t>ACT.169309</t>
  </si>
  <si>
    <t>AIR - Annual office assessment - Herman Pacific (Marsden Point)</t>
  </si>
  <si>
    <t>ACT.181080</t>
  </si>
  <si>
    <t>SV-43241 Flavell</t>
  </si>
  <si>
    <t>REG.043310.01</t>
  </si>
  <si>
    <t>ACT.178060</t>
  </si>
  <si>
    <t>ACT.175667</t>
  </si>
  <si>
    <t>WAT - Annual supply data WUR - MJR Management Ltd (Te Kopuru)</t>
  </si>
  <si>
    <r>
      <rPr>
        <sz val="9.9499999999999993"/>
        <color theme="1"/>
        <rFont val="Calibri"/>
        <family val="2"/>
      </rPr>
      <t xml:space="preserve"> 
</t>
    </r>
    <r>
      <rPr>
        <sz val="10"/>
        <color rgb="FF000000"/>
        <rFont val="Arial"/>
        <family val="2"/>
      </rPr>
      <t>Not all of the required data has been submitted.
Data is now telemetered.</t>
    </r>
    <r>
      <rPr>
        <sz val="9.9499999999999993"/>
        <color theme="1"/>
        <rFont val="Calibri"/>
        <family val="2"/>
      </rPr>
      <t xml:space="preserve">
 </t>
    </r>
  </si>
  <si>
    <t>REG.043462.01</t>
  </si>
  <si>
    <t>ACT.173807</t>
  </si>
  <si>
    <t>WAT - Annual supply data WUR - Gubb Farms Limited (Te Kopuru)</t>
  </si>
  <si>
    <r>
      <rPr>
        <sz val="9.9499999999999993"/>
        <color theme="1"/>
        <rFont val="Calibri"/>
        <family val="2"/>
      </rPr>
      <t xml:space="preserve"> 
</t>
    </r>
    <r>
      <rPr>
        <sz val="10"/>
        <color rgb="FF000000"/>
        <rFont val="Arial"/>
        <family val="2"/>
      </rPr>
      <t>Data recorded via telemetry to 31 May.</t>
    </r>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t>
    </r>
    <r>
      <rPr>
        <sz val="9.9499999999999993"/>
        <color theme="1"/>
        <rFont val="Calibri"/>
        <family val="2"/>
      </rPr>
      <t xml:space="preserve">
 </t>
    </r>
  </si>
  <si>
    <t>REG.043520.01</t>
  </si>
  <si>
    <t>Culham Engineering Company Limited</t>
  </si>
  <si>
    <t>ACT.178941</t>
  </si>
  <si>
    <t>STW - Annual Site Visit - SW Monitoring</t>
  </si>
  <si>
    <t>ACT.170729</t>
  </si>
  <si>
    <t>COT - Annual sediment monitoring of marina - Dockland 5</t>
  </si>
  <si>
    <r>
      <rPr>
        <sz val="9.9499999999999993"/>
        <color theme="1"/>
        <rFont val="Calibri"/>
        <family val="2"/>
      </rPr>
      <t xml:space="preserve"> 
</t>
    </r>
    <r>
      <rPr>
        <sz val="10"/>
        <color rgb="FF000000"/>
        <rFont val="Arial"/>
        <family val="2"/>
      </rPr>
      <t>Concentrations of copper in marine sediment exceeds consent conditions. Follow up with stormwater monitoring and recommend improved site management. </t>
    </r>
    <r>
      <rPr>
        <sz val="9.9499999999999993"/>
        <color theme="1"/>
        <rFont val="Calibri"/>
        <family val="2"/>
      </rPr>
      <t xml:space="preserve">
 </t>
    </r>
  </si>
  <si>
    <t>REG.043942.01</t>
  </si>
  <si>
    <t>Bunnings Limited</t>
  </si>
  <si>
    <t>ACT.172533</t>
  </si>
  <si>
    <t>DIL - Annual site visit - Bunnings Limited (Waipapa)</t>
  </si>
  <si>
    <r>
      <rPr>
        <sz val="9.9499999999999993"/>
        <color theme="1"/>
        <rFont val="Calibri"/>
        <family val="2"/>
      </rPr>
      <t xml:space="preserve"> 
</t>
    </r>
    <r>
      <rPr>
        <sz val="10"/>
        <color rgb="FF000000"/>
        <rFont val="Arial"/>
        <family val="2"/>
      </rPr>
      <t>Wastewater was observed ponding within the disposal area. Consent holder directed to undertake remedial actions.</t>
    </r>
    <r>
      <rPr>
        <sz val="9.9499999999999993"/>
        <color theme="1"/>
        <rFont val="Calibri"/>
        <family val="2"/>
      </rPr>
      <t xml:space="preserve">
 </t>
    </r>
  </si>
  <si>
    <t>REG.044170.01</t>
  </si>
  <si>
    <t>Haddleton J D G</t>
  </si>
  <si>
    <t>ACT.181086</t>
  </si>
  <si>
    <t>SV-44170 Haddleton</t>
  </si>
  <si>
    <t>REG.044197.01</t>
  </si>
  <si>
    <t>Donovan Group NZ Limited</t>
  </si>
  <si>
    <t>ACT.170329</t>
  </si>
  <si>
    <t>AIR - Annual site visit - Donovan Group NZ Ltd (Whangarei)</t>
  </si>
  <si>
    <t>ACT.180754</t>
  </si>
  <si>
    <t>WAT -Annual supply data WUR - New Zealand ECO Farms Ltd (Kerikeri)</t>
  </si>
  <si>
    <t>REG.044381.01</t>
  </si>
  <si>
    <t>ACT.171190</t>
  </si>
  <si>
    <t>WAT - Annual supply data - Northash Limited (Ruawai)</t>
  </si>
  <si>
    <t>REG.044520.01</t>
  </si>
  <si>
    <t>Williams R J &amp; D H</t>
  </si>
  <si>
    <t>ACT.165404</t>
  </si>
  <si>
    <t>DIL - 5 yearly visit - Williams RJ &amp; DH (Ngunguru)</t>
  </si>
  <si>
    <r>
      <rPr>
        <sz val="9.9499999999999993"/>
        <color theme="1"/>
        <rFont val="Calibri"/>
        <family val="2"/>
      </rPr>
      <t xml:space="preserve"> 
</t>
    </r>
    <r>
      <rPr>
        <sz val="10"/>
        <color rgb="FF000000"/>
        <rFont val="Arial"/>
        <family val="2"/>
      </rPr>
      <t>Irrigation lines were exposed and not buried at least 50 mm below the surface, nor adequately covered with 100 mm of mulch or an appropriate alternative. Following up with consent holder.</t>
    </r>
    <r>
      <rPr>
        <sz val="9.9499999999999993"/>
        <color theme="1"/>
        <rFont val="Calibri"/>
        <family val="2"/>
      </rPr>
      <t xml:space="preserve">
 </t>
    </r>
  </si>
  <si>
    <t>ACT.171189</t>
  </si>
  <si>
    <t>WAT - Annual supply data WUR - Northash Limited (Ruawai)</t>
  </si>
  <si>
    <t>REG.044638.01</t>
  </si>
  <si>
    <t>Pataua Outdoor Education and Recreation Trust</t>
  </si>
  <si>
    <t>ACT.180975</t>
  </si>
  <si>
    <t>DIL - Supply Data - Pataua Outdoor Education and Recreation Trust (Pataua North)</t>
  </si>
  <si>
    <t>REG.044671.01</t>
  </si>
  <si>
    <t>ACT.173664</t>
  </si>
  <si>
    <t>ETW - Site visit - Picture Perfect Properties Ltd (Kerikeri)</t>
  </si>
  <si>
    <t>ACT.181051</t>
  </si>
  <si>
    <t>SV-44786 Springs Flat Ltd</t>
  </si>
  <si>
    <t>ACT.181053</t>
  </si>
  <si>
    <t>ETW - Site visit - Waiaua bay Farms (Kaeo)</t>
  </si>
  <si>
    <t>REG.045332.01</t>
  </si>
  <si>
    <t>ACT.179772</t>
  </si>
  <si>
    <t>DIL - Site visit - Far North District Council (Taipa)</t>
  </si>
  <si>
    <t>ACT.180743</t>
  </si>
  <si>
    <t>ETW - Provide flood modeling assessment - Meridian Energy</t>
  </si>
  <si>
    <t>ACT.170286</t>
  </si>
  <si>
    <t>WAT - Annual Supply Data WUR - Waipapa Pine Ltd (Waipapa) | Other Party Action | Supply Data</t>
  </si>
  <si>
    <r>
      <rPr>
        <sz val="9.9499999999999993"/>
        <color theme="1"/>
        <rFont val="Calibri"/>
        <family val="2"/>
      </rPr>
      <t xml:space="preserve"> 
</t>
    </r>
    <r>
      <rPr>
        <sz val="10"/>
        <color rgb="FF000000"/>
        <rFont val="Arial"/>
        <family val="2"/>
      </rPr>
      <t>Not all of the required data has been submitted.
Data submitted after the specified due date.
Consent holder has been reminded/is aware of the terms of the consent.
 </t>
    </r>
    <r>
      <rPr>
        <sz val="9.9499999999999993"/>
        <color theme="1"/>
        <rFont val="Calibri"/>
        <family val="2"/>
      </rPr>
      <t xml:space="preserve">
 </t>
    </r>
  </si>
  <si>
    <t>REG.045616.01</t>
  </si>
  <si>
    <t>Dickson A J</t>
  </si>
  <si>
    <t>ACT.177840</t>
  </si>
  <si>
    <t>DIL - 5 yearly site visit - Dickson A J</t>
  </si>
  <si>
    <t>ACT.179336</t>
  </si>
  <si>
    <t>DIL - Supply Data COC - Dickson A J (Glenbervie)</t>
  </si>
  <si>
    <r>
      <rPr>
        <sz val="9.9499999999999993"/>
        <color theme="1"/>
        <rFont val="Calibri"/>
        <family val="2"/>
      </rPr>
      <t xml:space="preserve"> 
</t>
    </r>
    <r>
      <rPr>
        <sz val="10"/>
        <color rgb="FF000000"/>
        <rFont val="Arial"/>
        <family val="2"/>
      </rPr>
      <t>Required reporting data received late. CH reminded of requirement. No impact technical breach. No further action required.</t>
    </r>
    <r>
      <rPr>
        <sz val="9.9499999999999993"/>
        <color theme="1"/>
        <rFont val="Calibri"/>
        <family val="2"/>
      </rPr>
      <t xml:space="preserve">
 </t>
    </r>
  </si>
  <si>
    <t>ACT.181249</t>
  </si>
  <si>
    <t>REG.045706.01</t>
  </si>
  <si>
    <t>Rarawa Enterprises Limited</t>
  </si>
  <si>
    <t>ACT.177819</t>
  </si>
  <si>
    <t>DIL - 5 yearly site visit - Rarawa Enterprises Ltd (Pukenui)</t>
  </si>
  <si>
    <t>REG.045822.01</t>
  </si>
  <si>
    <t>van Pierce J</t>
  </si>
  <si>
    <t>ACT.169052</t>
  </si>
  <si>
    <t>DIL - 5 yearly site visit - van Pierce (Ngunguru)</t>
  </si>
  <si>
    <t>ACT.177368</t>
  </si>
  <si>
    <t>ETW - Notification - Hayson Holdings Limited (kerikeri)</t>
  </si>
  <si>
    <r>
      <rPr>
        <sz val="9.9499999999999993"/>
        <color theme="1"/>
        <rFont val="Calibri"/>
        <family val="2"/>
      </rPr>
      <t xml:space="preserve"> 
</t>
    </r>
    <r>
      <rPr>
        <sz val="10"/>
        <color rgb="FF000000"/>
        <rFont val="Arial"/>
        <family val="2"/>
      </rPr>
      <t>There are concrete post, wire and wooden boards mixed into the MDF dust and chippings. No erosion or sediment controls were seen on site.</t>
    </r>
    <r>
      <rPr>
        <sz val="9.9499999999999993"/>
        <color theme="1"/>
        <rFont val="Calibri"/>
        <family val="2"/>
      </rPr>
      <t xml:space="preserve">
 </t>
    </r>
  </si>
  <si>
    <t>REG.045981.01</t>
  </si>
  <si>
    <t>W and T McCarthy Family Trust &amp; McCarthyforde Trustees Limited</t>
  </si>
  <si>
    <t>ACT.180268</t>
  </si>
  <si>
    <t>DIL - Site Visit - W and T McCarthy Family Trust &amp; McCartyforde Tustees  Limited (Okiato)</t>
  </si>
  <si>
    <t>REG.046092.01</t>
  </si>
  <si>
    <t>Trevelyan A</t>
  </si>
  <si>
    <t>ACT.181069</t>
  </si>
  <si>
    <t>SV-46092 20 Kauri Grove</t>
  </si>
  <si>
    <t>REG.046130.01</t>
  </si>
  <si>
    <t>ACT.181088</t>
  </si>
  <si>
    <t>SV-46130 KDC Alamar Cres</t>
  </si>
  <si>
    <t>ACT.181049</t>
  </si>
  <si>
    <t>SV- 46134 WDC Roundabout</t>
  </si>
  <si>
    <t>REG.046182.01</t>
  </si>
  <si>
    <t>Tararua Wind Power Ltd</t>
  </si>
  <si>
    <t>ACT.181028</t>
  </si>
  <si>
    <t>SV-Tararua Windpower</t>
  </si>
  <si>
    <t>ACT.179517</t>
  </si>
  <si>
    <t>ACT.177222</t>
  </si>
  <si>
    <t>ETW - Annual administration - Landcorp Farming Ltd (Kerikeri)</t>
  </si>
  <si>
    <t>ACT.181188</t>
  </si>
  <si>
    <t>ETW - Supply data - Landcorp Farming Ltd (Kerikeri)</t>
  </si>
  <si>
    <t>ACT.181084</t>
  </si>
  <si>
    <t>SV-46438 Lees Investment</t>
  </si>
  <si>
    <t>ACT.181071</t>
  </si>
  <si>
    <t>RIV - Notification - Bentzen Farm Ltd (Parekura Bay)</t>
  </si>
  <si>
    <t>ACT.180994</t>
  </si>
  <si>
    <r>
      <rPr>
        <sz val="9.9499999999999993"/>
        <color theme="1"/>
        <rFont val="Calibri"/>
        <family val="2"/>
      </rPr>
      <t xml:space="preserve"> 
</t>
    </r>
    <r>
      <rPr>
        <sz val="10"/>
        <color rgb="FF000000"/>
        <rFont val="Arial"/>
        <family val="2"/>
      </rPr>
      <t>Required reporting data received late. Notification of works commencing received 5 days prior (2 weeks required). No further action required.</t>
    </r>
    <r>
      <rPr>
        <sz val="9.9499999999999993"/>
        <color theme="1"/>
        <rFont val="Calibri"/>
        <family val="2"/>
      </rPr>
      <t xml:space="preserve">
 </t>
    </r>
  </si>
  <si>
    <t>ACT.181270</t>
  </si>
  <si>
    <t>ETW - Notification - Keri Green Limited (Waimate North)</t>
  </si>
  <si>
    <t>ACT.181318</t>
  </si>
  <si>
    <t>ETW - Prestart meeting - Keri Green limited</t>
  </si>
  <si>
    <t>REG.046806.01</t>
  </si>
  <si>
    <t>Hi-Tec Property Developments Limited</t>
  </si>
  <si>
    <t>ACT.181002</t>
  </si>
  <si>
    <t>ETW - Notification of works start - Hi-Tec Property Developments Limited (Ngunguru)</t>
  </si>
  <si>
    <t>REG.201139.01</t>
  </si>
  <si>
    <t>Edwards G R &amp; C A</t>
  </si>
  <si>
    <t>ACT.172521</t>
  </si>
  <si>
    <t>FDE 3342 new dairy - Annual site visit - Edwards GR &amp; CA (Pakotai)</t>
  </si>
  <si>
    <t>REG.202914.01</t>
  </si>
  <si>
    <t>FDE 893 Discharge farm dairy effluent at Waimate North</t>
  </si>
  <si>
    <t>ACT.179398</t>
  </si>
  <si>
    <t>FDE 893 - Annual site visit - Steincaster Farms Ltd (Waimate North)</t>
  </si>
  <si>
    <r>
      <rPr>
        <sz val="9.9499999999999993"/>
        <color theme="1"/>
        <rFont val="Calibri"/>
        <family val="2"/>
      </rPr>
      <t xml:space="preserve"> 
</t>
    </r>
    <r>
      <rPr>
        <sz val="10"/>
        <color rgb="FF000000"/>
        <rFont val="Arial"/>
        <family val="2"/>
      </rPr>
      <t>Inadequate management .Followed up with Authorisation holder.</t>
    </r>
    <r>
      <rPr>
        <sz val="9.9499999999999993"/>
        <color theme="1"/>
        <rFont val="Calibri"/>
        <family val="2"/>
      </rPr>
      <t xml:space="preserve">
 </t>
    </r>
  </si>
  <si>
    <t>REG.202986.01</t>
  </si>
  <si>
    <t>FDE 923 Discharge farm dairy effluent at Pakaraka</t>
  </si>
  <si>
    <t>ACT.179690</t>
  </si>
  <si>
    <t>FDE 923 - Annual site visit - Seal Equities Ltd (Pakaraka)</t>
  </si>
  <si>
    <t>REG.203007.01</t>
  </si>
  <si>
    <t>FDE 1009 Discharge farm dairy effluent at Kaiwaka</t>
  </si>
  <si>
    <t>ACT.181060</t>
  </si>
  <si>
    <t>FDE 1009 - Annual site visit - MilkyWhyte Limited (Kaiwaka)</t>
  </si>
  <si>
    <t>REG.800239.01.01</t>
  </si>
  <si>
    <t>FDE 994 discharge farm dairy effluent at Ohaeawai</t>
  </si>
  <si>
    <t>ACT.175285</t>
  </si>
  <si>
    <t>FDE 994 - Annual site visit - Smith Bros Ohaeawai Ltd (Ohaeawai)</t>
  </si>
  <si>
    <r>
      <rPr>
        <sz val="9.9499999999999993"/>
        <color theme="1"/>
        <rFont val="Calibri"/>
        <family val="2"/>
      </rPr>
      <t xml:space="preserve"> 
</t>
    </r>
    <r>
      <rPr>
        <sz val="10"/>
        <color rgb="FF000000"/>
        <rFont val="Arial"/>
        <family val="2"/>
      </rPr>
      <t>Inadequate contingency measures available for pump failure. Followed up with authorisation holder.</t>
    </r>
    <r>
      <rPr>
        <sz val="9.9499999999999993"/>
        <color theme="1"/>
        <rFont val="Calibri"/>
        <family val="2"/>
      </rPr>
      <t xml:space="preserve">
 </t>
    </r>
  </si>
  <si>
    <t>ACT.181302</t>
  </si>
  <si>
    <r>
      <rPr>
        <sz val="9.9499999999999993"/>
        <color theme="1"/>
        <rFont val="Calibri"/>
        <family val="2"/>
      </rPr>
      <t xml:space="preserve"> 
</t>
    </r>
    <r>
      <rPr>
        <sz val="10"/>
        <color rgb="FF000000"/>
        <rFont val="Arial"/>
        <family val="2"/>
      </rPr>
      <t>Inadequate contingency measures available for the event of pump failure. Followed up with authorisation holder.</t>
    </r>
    <r>
      <rPr>
        <sz val="9.9499999999999993"/>
        <color theme="1"/>
        <rFont val="Calibri"/>
        <family val="2"/>
      </rPr>
      <t xml:space="preserve">
 </t>
    </r>
  </si>
  <si>
    <t>REG.800411.01.01</t>
  </si>
  <si>
    <t>FDE 2512 discharge farm dairy effluent at Maungakaramea</t>
  </si>
  <si>
    <t>ACT.173818</t>
  </si>
  <si>
    <t>FDE 2512 - Annual site visit - Jochems J &amp; W M (Maungakaramea)</t>
  </si>
  <si>
    <t>ACT.173512</t>
  </si>
  <si>
    <t>REG.800508.01.01</t>
  </si>
  <si>
    <t>FDE 3223 Discharge farm dairy effluent at Titoki</t>
  </si>
  <si>
    <t>ACT.172476</t>
  </si>
  <si>
    <t>FDE 3223 - Annual site visit - Barge D J &amp; R A (Titoki)</t>
  </si>
  <si>
    <t>ACT.174206</t>
  </si>
  <si>
    <t>FDE 3321 - Annual site visit - Leeuwenburg J A &amp; G M (Parakao)</t>
  </si>
  <si>
    <t>ACT.172580</t>
  </si>
  <si>
    <t>REG.800573.01.01</t>
  </si>
  <si>
    <t>FDE 3709 Discharge farm dairy effluent at Tangihuia</t>
  </si>
  <si>
    <t>ACT.172861</t>
  </si>
  <si>
    <t>FDE 3709 - Annual site visit - Bint M C &amp; J A (Tangihuia)</t>
  </si>
  <si>
    <t>REG.800579.01.01</t>
  </si>
  <si>
    <t>FDE 3743 Discharge farm dairy effluent at Maungakaramea</t>
  </si>
  <si>
    <t>ACT.172865</t>
  </si>
  <si>
    <t>FDE 3743 - Annual site visit - Ahrens A T J (Maungakaramea)</t>
  </si>
  <si>
    <t>REG.800581.01.01</t>
  </si>
  <si>
    <t>FDE 3746 discharge farm dairy effluent at Maungakaramea</t>
  </si>
  <si>
    <t>ACT.172864</t>
  </si>
  <si>
    <t>FDE 3746 - Annual site visit - Kelvin Mason Family Trust (Maungakaramea)</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t>REG.800626.01.01</t>
  </si>
  <si>
    <t>FDE 4226 discharge farm dairy effluent at Ruawai</t>
  </si>
  <si>
    <t>ACT.174712</t>
  </si>
  <si>
    <t>FDE 4226 - Annual site visit - Double Creek Farms Ltd (Ruawai)</t>
  </si>
  <si>
    <r>
      <rPr>
        <sz val="9.9499999999999993"/>
        <color theme="1"/>
        <rFont val="Calibri"/>
        <family val="2"/>
      </rPr>
      <t xml:space="preserve"> 
</t>
    </r>
    <r>
      <rPr>
        <sz val="10"/>
        <color rgb="FF000000"/>
        <rFont val="Arial"/>
        <family val="2"/>
      </rPr>
      <t>Wastewater was leaking from the pond. Followed up with authorisation holder.</t>
    </r>
    <r>
      <rPr>
        <sz val="9.9499999999999993"/>
        <color theme="1"/>
        <rFont val="Calibri"/>
        <family val="2"/>
      </rPr>
      <t xml:space="preserve">
 </t>
    </r>
  </si>
  <si>
    <t>REG.800655.01.01</t>
  </si>
  <si>
    <t>FDE 4335 Discharge farm dairy effluent at Ruawai</t>
  </si>
  <si>
    <t>ACT.174756</t>
  </si>
  <si>
    <t>FDE 4335 - Annual site visit - Six - O - Farms Limited (Ruawai)</t>
  </si>
  <si>
    <t>REG.800862.01.01</t>
  </si>
  <si>
    <t>FDE 8158 discharge farm dairy effluent at Aratapu</t>
  </si>
  <si>
    <t>ACT.174449</t>
  </si>
  <si>
    <t>FDE 8158 - Annual site visit - Pulman Farms Ltd (Aratapu)</t>
  </si>
  <si>
    <t>REG.800907.01.01</t>
  </si>
  <si>
    <t>FDE 8291 discharge farm dairy effluent at Maropiu</t>
  </si>
  <si>
    <t>ACT.173852</t>
  </si>
  <si>
    <t>FDE 8291 - Annual site visit - Pellow R I (Maropiu)</t>
  </si>
  <si>
    <t>REG.800909.01.01</t>
  </si>
  <si>
    <t>FDE 8296 Dishcharge farm dairy effluent at Mamaranui</t>
  </si>
  <si>
    <t>ACT.173848</t>
  </si>
  <si>
    <t>FDE 8296 - Annual site visit - Wyatt B A &amp; E M (Mamaranui)</t>
  </si>
  <si>
    <t>REG.800997.01.01</t>
  </si>
  <si>
    <t>FDE 8611 discharge farm dairy effluent at Pukehuia</t>
  </si>
  <si>
    <t>ACT.173907</t>
  </si>
  <si>
    <t>FDE 8611 - Annual site visit - Thornton M D &amp; K R (Pukehuia)</t>
  </si>
  <si>
    <t>REG.801038.01.01</t>
  </si>
  <si>
    <t>FDE 8742 Discharge farm dairy effluent at Turiwiri</t>
  </si>
  <si>
    <t>ACT.178828</t>
  </si>
  <si>
    <t>FDE 8742 - Annual site visit - Clements N &amp; A (Turiwiri)</t>
  </si>
  <si>
    <r>
      <rPr>
        <sz val="9.9499999999999993"/>
        <color theme="1"/>
        <rFont val="Calibri"/>
        <family val="2"/>
      </rPr>
      <t xml:space="preserve"> 
</t>
    </r>
    <r>
      <rPr>
        <sz val="10"/>
        <color rgb="FF000000"/>
        <rFont val="Arial"/>
        <family val="2"/>
      </rPr>
      <t>Maintenance was inadequate. Following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Feedpad pond was full, no contingency storage. Follow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Inadequate management. Weeds in gutter diverting roof water to yard .Followed up with Authorisation Holder.</t>
    </r>
    <r>
      <rPr>
        <sz val="9.9499999999999993"/>
        <color theme="1"/>
        <rFont val="Calibri"/>
        <family val="2"/>
      </rPr>
      <t xml:space="preserve">
 </t>
    </r>
  </si>
  <si>
    <t>REG.804443.01.01</t>
  </si>
  <si>
    <t>FDE 4264 discharge farm dairy effluent at Ruawai</t>
  </si>
  <si>
    <t>ACT.174764</t>
  </si>
  <si>
    <t>FDE 4264 - Annual site visit - Flood P T (Ruawai)</t>
  </si>
  <si>
    <r>
      <rPr>
        <sz val="9.9499999999999993"/>
        <color theme="1"/>
        <rFont val="Calibri"/>
        <family val="2"/>
      </rPr>
      <t xml:space="preserve"> 
</t>
    </r>
    <r>
      <rPr>
        <sz val="10"/>
        <color rgb="FF000000"/>
        <rFont val="Arial"/>
        <family val="2"/>
      </rPr>
      <t>Unauthorised discharge of farm wastewater to water.  Enforcement action undertaken.  Followed up with authorisation holder.</t>
    </r>
    <r>
      <rPr>
        <sz val="9.9499999999999993"/>
        <color theme="1"/>
        <rFont val="Calibri"/>
        <family val="2"/>
      </rPr>
      <t xml:space="preserve">
 </t>
    </r>
  </si>
  <si>
    <t>REG.804567.01.01</t>
  </si>
  <si>
    <t>FDE 8197 Discharge farm dairy effluent at Dargaville</t>
  </si>
  <si>
    <t>ACT.174805</t>
  </si>
  <si>
    <t>FDE 8197 - Annual site visit - Dawn to Dusk Farms Limited (Dargaville)</t>
  </si>
  <si>
    <t>NRC Consent Monitoring September 2025</t>
  </si>
  <si>
    <t>ACT.171552</t>
  </si>
  <si>
    <r>
      <rPr>
        <sz val="9.9499999999999993"/>
        <color theme="1"/>
        <rFont val="Calibri"/>
        <family val="2"/>
      </rPr>
      <t xml:space="preserve"> 
</t>
    </r>
    <r>
      <rPr>
        <sz val="10"/>
        <color rgb="FF000000"/>
        <rFont val="Arial"/>
        <family val="2"/>
      </rPr>
      <t>Annual report not provided. Followed up with Consent Holder. </t>
    </r>
    <r>
      <rPr>
        <sz val="9.9499999999999993"/>
        <color theme="1"/>
        <rFont val="Calibri"/>
        <family val="2"/>
      </rPr>
      <t xml:space="preserve">
 </t>
    </r>
  </si>
  <si>
    <t>ACT.177771</t>
  </si>
  <si>
    <t>ACT.180109</t>
  </si>
  <si>
    <r>
      <rPr>
        <sz val="9.9499999999999993"/>
        <color theme="1"/>
        <rFont val="Calibri"/>
        <family val="2"/>
      </rPr>
      <t xml:space="preserve"> 
</t>
    </r>
    <r>
      <rPr>
        <sz val="10"/>
        <color rgb="FF000000"/>
        <rFont val="Arial"/>
        <family val="2"/>
      </rPr>
      <t>Discharge volumes exceed consent limits. Missing rainfall data. Following up with Consent Holder.</t>
    </r>
    <r>
      <rPr>
        <sz val="9.9499999999999993"/>
        <color theme="1"/>
        <rFont val="Calibri"/>
        <family val="2"/>
      </rPr>
      <t xml:space="preserve">
 </t>
    </r>
  </si>
  <si>
    <t>WAT - Annual supply data WUR - WDC public water supply (Maunu)</t>
  </si>
  <si>
    <t>ACT.179694</t>
  </si>
  <si>
    <r>
      <rPr>
        <sz val="9.9499999999999993"/>
        <color theme="1"/>
        <rFont val="Calibri"/>
        <family val="2"/>
      </rPr>
      <t xml:space="preserve"> 
</t>
    </r>
    <r>
      <rPr>
        <sz val="10"/>
        <color rgb="FF000000"/>
        <rFont val="Arial"/>
        <family val="2"/>
      </rPr>
      <t>monthly report results for treated wastewater discharge exceeded 110 cubic meters per day, will follow up on this at the team meeting (1st oct)</t>
    </r>
    <r>
      <rPr>
        <sz val="9.9499999999999993"/>
        <color theme="1"/>
        <rFont val="Calibri"/>
        <family val="2"/>
      </rPr>
      <t xml:space="preserve">
 </t>
    </r>
  </si>
  <si>
    <t>ACT.179556</t>
  </si>
  <si>
    <r>
      <rPr>
        <sz val="9.9499999999999993"/>
        <color theme="1"/>
        <rFont val="Calibri"/>
        <family val="2"/>
      </rPr>
      <t xml:space="preserve"> 
</t>
    </r>
    <r>
      <rPr>
        <sz val="10"/>
        <color rgb="FF000000"/>
        <rFont val="Arial"/>
        <family val="2"/>
      </rPr>
      <t>Total Ammonia Nitrogen exceeds consent limits. Data being incorrectly reported. Following up with Consent Holder. </t>
    </r>
    <r>
      <rPr>
        <sz val="9.9499999999999993"/>
        <color theme="1"/>
        <rFont val="Calibri"/>
        <family val="2"/>
      </rPr>
      <t xml:space="preserve">
 </t>
    </r>
  </si>
  <si>
    <t>ACT.180181</t>
  </si>
  <si>
    <r>
      <rPr>
        <sz val="9.9499999999999993"/>
        <color theme="1"/>
        <rFont val="Calibri"/>
        <family val="2"/>
      </rPr>
      <t xml:space="preserve"> 
</t>
    </r>
    <r>
      <rPr>
        <sz val="10"/>
        <color rgb="FF000000"/>
        <rFont val="Arial"/>
        <family val="2"/>
      </rPr>
      <t>Total Ammonia Nitrogen exceeds consent limits. Inflow volumes not being reported. Data being incorrectly reported. Following up with Consent Holder. </t>
    </r>
    <r>
      <rPr>
        <sz val="9.9499999999999993"/>
        <color theme="1"/>
        <rFont val="Calibri"/>
        <family val="2"/>
      </rPr>
      <t xml:space="preserve">
 </t>
    </r>
  </si>
  <si>
    <t>ACT.178605</t>
  </si>
  <si>
    <t>ACT.174874</t>
  </si>
  <si>
    <t>WWTP - 5-yearly sludge survey - Kaipara District Council (Kaiwaka)</t>
  </si>
  <si>
    <t>ACT.174945</t>
  </si>
  <si>
    <t>ACT.175946</t>
  </si>
  <si>
    <r>
      <rPr>
        <sz val="9.9499999999999993"/>
        <color theme="1"/>
        <rFont val="Calibri"/>
        <family val="2"/>
      </rPr>
      <t xml:space="preserve"> 
</t>
    </r>
    <r>
      <rPr>
        <sz val="10"/>
        <color rgb="FF000000"/>
        <rFont val="Arial"/>
        <family val="2"/>
      </rPr>
      <t>Non-compliance with visual assessment of consent conditions. Overflows from two locations. Consent Holder directed to undertake remedial action.</t>
    </r>
    <r>
      <rPr>
        <sz val="9.9499999999999993"/>
        <color theme="1"/>
        <rFont val="Calibri"/>
        <family val="2"/>
      </rPr>
      <t xml:space="preserve">
 </t>
    </r>
  </si>
  <si>
    <t>ACT.179086</t>
  </si>
  <si>
    <r>
      <rPr>
        <sz val="9.9499999999999993"/>
        <color theme="1"/>
        <rFont val="Calibri"/>
        <family val="2"/>
      </rPr>
      <t xml:space="preserve"> 
</t>
    </r>
    <r>
      <rPr>
        <sz val="10"/>
        <color rgb="FF000000"/>
        <rFont val="Arial"/>
        <family val="2"/>
      </rPr>
      <t>Non-compliance with visual assessment of consent conditions. Wetlands overflowing and short circuiting. Consent holder undertaking remedial works.</t>
    </r>
    <r>
      <rPr>
        <sz val="9.9499999999999993"/>
        <color theme="1"/>
        <rFont val="Calibri"/>
        <family val="2"/>
      </rPr>
      <t xml:space="preserve">
 </t>
    </r>
  </si>
  <si>
    <t>ACT.179277</t>
  </si>
  <si>
    <r>
      <rPr>
        <sz val="9.9499999999999993"/>
        <color theme="1"/>
        <rFont val="Calibri"/>
        <family val="2"/>
      </rPr>
      <t xml:space="preserve"> 
</t>
    </r>
    <r>
      <rPr>
        <sz val="10"/>
        <color rgb="FF000000"/>
        <rFont val="Arial"/>
        <family val="2"/>
      </rPr>
      <t>Non-compliance with visual assessment of consent conditions. Numerous overflows and insufficient remedial action. Enforcement action taken.</t>
    </r>
    <r>
      <rPr>
        <sz val="9.9499999999999993"/>
        <color theme="1"/>
        <rFont val="Calibri"/>
        <family val="2"/>
      </rPr>
      <t xml:space="preserve">
 </t>
    </r>
  </si>
  <si>
    <t>ACT.180789</t>
  </si>
  <si>
    <t>ACT.180111</t>
  </si>
  <si>
    <t>REG.001274.01</t>
  </si>
  <si>
    <t>Bay of Islands Golf Club Kerikeri Incorporated</t>
  </si>
  <si>
    <t>ACT.174868</t>
  </si>
  <si>
    <t>WAT - Annual supply data WUR - Bay of Islands Golf Club Kerikeri Inc (Kerikeri)</t>
  </si>
  <si>
    <r>
      <rPr>
        <sz val="9.9499999999999993"/>
        <color theme="1"/>
        <rFont val="Calibri"/>
        <family val="2"/>
      </rPr>
      <t xml:space="preserve"> 
</t>
    </r>
    <r>
      <rPr>
        <sz val="10"/>
        <color rgb="FF000000"/>
        <rFont val="Arial"/>
        <family val="2"/>
      </rPr>
      <t>Data not available for the period.
Data submitted after the specified due date.</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ACT.176283</t>
  </si>
  <si>
    <t>ACT.171068</t>
  </si>
  <si>
    <t>WAT - Annual supply data WUR - Strachan A G &amp; S E (Glenbervie)</t>
  </si>
  <si>
    <t>ACT.174102</t>
  </si>
  <si>
    <t>WAT - Annual supply data WUR - AJC Investment Holdings Limited (Russell)</t>
  </si>
  <si>
    <t>REG.001697.01</t>
  </si>
  <si>
    <t>Caird Riverside Orchards Limited</t>
  </si>
  <si>
    <t>ACT.173799</t>
  </si>
  <si>
    <t>WAT - Annual supply data WUR - Caird Riverside Orchards Ltd (Glenbervie)</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ACT.168541</t>
  </si>
  <si>
    <t>STR - Annual site visit - WDC Whau Valley dam (Whangarei)</t>
  </si>
  <si>
    <t>WAT - Monthly supply data WUR - Whangarei District Council (Whau Valley)</t>
  </si>
  <si>
    <t>ACT.171815</t>
  </si>
  <si>
    <t>WAT - Annual supply data - FNDC (Kaikohe)</t>
  </si>
  <si>
    <r>
      <rPr>
        <sz val="9.9499999999999993"/>
        <color theme="1"/>
        <rFont val="Calibri"/>
        <family val="2"/>
      </rPr>
      <t xml:space="preserve"> 
</t>
    </r>
    <r>
      <rPr>
        <sz val="10"/>
        <color rgb="FF000000"/>
        <rFont val="Arial"/>
        <family val="2"/>
      </rPr>
      <t>Report received late. </t>
    </r>
    <r>
      <rPr>
        <sz val="9.9499999999999993"/>
        <color theme="1"/>
        <rFont val="Calibri"/>
        <family val="2"/>
      </rPr>
      <t xml:space="preserve">
</t>
    </r>
    <r>
      <rPr>
        <sz val="10"/>
        <color rgb="FF000000"/>
        <rFont val="Arial"/>
        <family val="2"/>
      </rPr>
      <t>Consent holder has now provided the required information. </t>
    </r>
    <r>
      <rPr>
        <sz val="9.9499999999999993"/>
        <color theme="1"/>
        <rFont val="Calibri"/>
        <family val="2"/>
      </rPr>
      <t xml:space="preserve">
 </t>
    </r>
  </si>
  <si>
    <t>WAT - Annual supply data WUR - WDC (Maungakaramea)</t>
  </si>
  <si>
    <t>ACT.172496</t>
  </si>
  <si>
    <t>REG.002072.01</t>
  </si>
  <si>
    <t>Board of Trustees - Okaihau College</t>
  </si>
  <si>
    <t>ACT.166139</t>
  </si>
  <si>
    <t>DIL - Three yearly site visit - Board of Trustees Okaihau College (Okaihau)</t>
  </si>
  <si>
    <t>ACT.171690</t>
  </si>
  <si>
    <t>REG.002111.01</t>
  </si>
  <si>
    <t>Kaipara District Council - Mangawhai stormwater</t>
  </si>
  <si>
    <t>ACT.170025</t>
  </si>
  <si>
    <t>STW - Annual site visit - Kaipara District Council (Mangawhai)</t>
  </si>
  <si>
    <t>ACT.171248</t>
  </si>
  <si>
    <t>WAT - Annual supply data WUR - Walker R O &amp; Others (Maungakaramea)</t>
  </si>
  <si>
    <t>REG.002165.01</t>
  </si>
  <si>
    <t>FNR Properties Limited</t>
  </si>
  <si>
    <t>ACT.171934</t>
  </si>
  <si>
    <t>QRE - Annual site visit - Pukepoto Quarry (Pukepoto)</t>
  </si>
  <si>
    <t>ACT.171062</t>
  </si>
  <si>
    <t>REG.002406.01</t>
  </si>
  <si>
    <t>Cottee B J, Stevens C, Callas S, Anson G (Maungatapere)</t>
  </si>
  <si>
    <t>ACT.171665</t>
  </si>
  <si>
    <t>WAT - Annual supply data WUR - Cottee B J &amp; Others (Maungatapere)</t>
  </si>
  <si>
    <t>ACT.174024</t>
  </si>
  <si>
    <t>WWTP - Annual supply data condition 16 - Far North District Council (Kaikohe)</t>
  </si>
  <si>
    <t>ACT.174197</t>
  </si>
  <si>
    <t>WWTP - Annual supply data condition 15 - Far North District Council (Kaikohe)</t>
  </si>
  <si>
    <r>
      <rPr>
        <sz val="9.9499999999999993"/>
        <color theme="1"/>
        <rFont val="Calibri"/>
        <family val="2"/>
      </rPr>
      <t xml:space="preserve"> 
</t>
    </r>
    <r>
      <rPr>
        <sz val="10"/>
        <color rgb="FF000000"/>
        <rFont val="Arial"/>
        <family val="2"/>
      </rPr>
      <t>Annual report not received. However, summary of the results are provided monthly. Consent holder advised that a process has been put in place to ensure a summary of management plan activities is undertaken next year. </t>
    </r>
    <r>
      <rPr>
        <sz val="9.9499999999999993"/>
        <color theme="1"/>
        <rFont val="Calibri"/>
        <family val="2"/>
      </rPr>
      <t xml:space="preserve">
 </t>
    </r>
  </si>
  <si>
    <t>ACT.180113</t>
  </si>
  <si>
    <r>
      <rPr>
        <sz val="9.9499999999999993"/>
        <color theme="1"/>
        <rFont val="Calibri"/>
        <family val="2"/>
      </rPr>
      <t xml:space="preserve"> 
</t>
    </r>
    <r>
      <rPr>
        <sz val="10"/>
        <color rgb="FF000000"/>
        <rFont val="Arial"/>
        <family val="2"/>
      </rPr>
      <t>Data not being correctly reported. Averages and medians not being calculated.</t>
    </r>
    <r>
      <rPr>
        <sz val="9.9499999999999993"/>
        <color theme="1"/>
        <rFont val="Calibri"/>
        <family val="2"/>
      </rPr>
      <t xml:space="preserve">
</t>
    </r>
    <r>
      <rPr>
        <sz val="10"/>
        <color rgb="FF000000"/>
        <rFont val="Arial"/>
        <family val="2"/>
      </rPr>
      <t>Following up with a consent holder. </t>
    </r>
    <r>
      <rPr>
        <sz val="9.9499999999999993"/>
        <color theme="1"/>
        <rFont val="Calibri"/>
        <family val="2"/>
      </rPr>
      <t xml:space="preserve">
 </t>
    </r>
  </si>
  <si>
    <t>REG.002418.01</t>
  </si>
  <si>
    <t>FDE 502 discharge farm dairy effluent at Ruawai</t>
  </si>
  <si>
    <t>ACT.177719</t>
  </si>
  <si>
    <t>FDE 502 - Annual site visit - Keripapa Farms Ltd (Waipapa)</t>
  </si>
  <si>
    <t>ACT.175638</t>
  </si>
  <si>
    <r>
      <rPr>
        <sz val="9.9499999999999993"/>
        <color theme="1"/>
        <rFont val="Calibri"/>
        <family val="2"/>
      </rPr>
      <t xml:space="preserve"> 
</t>
    </r>
    <r>
      <rPr>
        <sz val="10"/>
        <color rgb="FF000000"/>
        <rFont val="Arial"/>
        <family val="2"/>
      </rPr>
      <t>Self-monitoring records not supplied. Following up with Consent Holder.</t>
    </r>
    <r>
      <rPr>
        <sz val="9.9499999999999993"/>
        <color theme="1"/>
        <rFont val="Calibri"/>
        <family val="2"/>
      </rPr>
      <t xml:space="preserve">
 </t>
    </r>
  </si>
  <si>
    <t>ACT.171545</t>
  </si>
  <si>
    <t>ACT.177889</t>
  </si>
  <si>
    <r>
      <rPr>
        <sz val="9.9499999999999993"/>
        <color theme="1"/>
        <rFont val="Calibri"/>
        <family val="2"/>
      </rPr>
      <t xml:space="preserve"> 
</t>
    </r>
    <r>
      <rPr>
        <sz val="10"/>
        <color rgb="FF000000"/>
        <rFont val="Arial"/>
        <family val="2"/>
      </rPr>
      <t>TSS exceed 90th percentile consent limits. Remedial action plan being considered by consent holder. </t>
    </r>
    <r>
      <rPr>
        <sz val="9.9499999999999993"/>
        <color theme="1"/>
        <rFont val="Calibri"/>
        <family val="2"/>
      </rPr>
      <t xml:space="preserve">
 </t>
    </r>
  </si>
  <si>
    <t>ACT.179562</t>
  </si>
  <si>
    <r>
      <rPr>
        <sz val="9.9499999999999993"/>
        <color theme="1"/>
        <rFont val="Calibri"/>
        <family val="2"/>
      </rPr>
      <t xml:space="preserve"> 
</t>
    </r>
    <r>
      <rPr>
        <sz val="10"/>
        <color rgb="FF000000"/>
        <rFont val="Arial"/>
        <family val="2"/>
      </rPr>
      <t>TSS exceed 90th percentile limit. Results improving. Remedial action plan being considered by consent holder. </t>
    </r>
    <r>
      <rPr>
        <sz val="9.9499999999999993"/>
        <color theme="1"/>
        <rFont val="Calibri"/>
        <family val="2"/>
      </rPr>
      <t xml:space="preserve">
 </t>
    </r>
  </si>
  <si>
    <t>ACT.177671</t>
  </si>
  <si>
    <t>ACT.180110</t>
  </si>
  <si>
    <t>ACT.170437</t>
  </si>
  <si>
    <r>
      <rPr>
        <sz val="9.9499999999999993"/>
        <color theme="1"/>
        <rFont val="Calibri"/>
        <family val="2"/>
      </rPr>
      <t xml:space="preserve"> 
</t>
    </r>
    <r>
      <rPr>
        <sz val="10"/>
        <color rgb="FF000000"/>
        <rFont val="Arial"/>
        <family val="2"/>
      </rPr>
      <t>Annual report not received. Following up with Consent Holder.</t>
    </r>
    <r>
      <rPr>
        <sz val="9.9499999999999993"/>
        <color theme="1"/>
        <rFont val="Calibri"/>
        <family val="2"/>
      </rPr>
      <t xml:space="preserve">
 </t>
    </r>
  </si>
  <si>
    <t>ACT.175906</t>
  </si>
  <si>
    <r>
      <rPr>
        <sz val="9.9499999999999993"/>
        <color theme="1"/>
        <rFont val="Calibri"/>
        <family val="2"/>
      </rPr>
      <t xml:space="preserve"> 
</t>
    </r>
    <r>
      <rPr>
        <sz val="10"/>
        <color rgb="FF000000"/>
        <rFont val="Arial"/>
        <family val="2"/>
      </rPr>
      <t>Site Management Plan has not been provided. Following up with Consent Holder. </t>
    </r>
    <r>
      <rPr>
        <sz val="9.9499999999999993"/>
        <color theme="1"/>
        <rFont val="Calibri"/>
        <family val="2"/>
      </rPr>
      <t xml:space="preserve">
 </t>
    </r>
  </si>
  <si>
    <t>ACT.177690</t>
  </si>
  <si>
    <r>
      <rPr>
        <sz val="9.9499999999999993"/>
        <color theme="1"/>
        <rFont val="Calibri"/>
        <family val="2"/>
      </rPr>
      <t xml:space="preserve"> 
</t>
    </r>
    <r>
      <rPr>
        <sz val="10"/>
        <color rgb="FF000000"/>
        <rFont val="Arial"/>
        <family val="2"/>
      </rPr>
      <t>E coli, BOD, and total ammoniacal nitrogen and TSS level exceed  consent limits. Abatement notice in effect. Remedial actions and plant maintenance recently completed. Further sampling required to determine if remediation has been effective. </t>
    </r>
    <r>
      <rPr>
        <sz val="9.9499999999999993"/>
        <color theme="1"/>
        <rFont val="Calibri"/>
        <family val="2"/>
      </rPr>
      <t xml:space="preserve">
 </t>
    </r>
  </si>
  <si>
    <t>ACT.180132</t>
  </si>
  <si>
    <r>
      <rPr>
        <sz val="9.9499999999999993"/>
        <color theme="1"/>
        <rFont val="Calibri"/>
        <family val="2"/>
      </rPr>
      <t xml:space="preserve"> 
</t>
    </r>
    <r>
      <rPr>
        <sz val="10"/>
        <color rgb="FF000000"/>
        <rFont val="Arial"/>
        <family val="2"/>
      </rPr>
      <t>E coli, BOD, and total ammoniacal nitrogen and TSS level exceed consent limits. Abatement notice in effect. Wetland refurbishment recently completed. Further remediation measures, including plant upgrades, are planned.</t>
    </r>
    <r>
      <rPr>
        <sz val="9.9499999999999993"/>
        <color theme="1"/>
        <rFont val="Calibri"/>
        <family val="2"/>
      </rPr>
      <t xml:space="preserve">
 </t>
    </r>
  </si>
  <si>
    <t>ACT.179800</t>
  </si>
  <si>
    <t>REG.002773.01</t>
  </si>
  <si>
    <t>ACT.172229</t>
  </si>
  <si>
    <t>QRE - Annual site visit - Imerys Ceramics NZ Ltd (Matauri Bay)</t>
  </si>
  <si>
    <r>
      <rPr>
        <sz val="9.9499999999999993"/>
        <color theme="1"/>
        <rFont val="Calibri"/>
        <family val="2"/>
      </rPr>
      <t xml:space="preserve"> 
</t>
    </r>
    <r>
      <rPr>
        <sz val="10"/>
        <color rgb="FF000000"/>
        <rFont val="Arial"/>
        <family val="2"/>
      </rPr>
      <t>Some sediment detention structures require maintenance to ensure there is adequate holding capacity during rainfall. </t>
    </r>
    <r>
      <rPr>
        <sz val="9.9499999999999993"/>
        <color theme="1"/>
        <rFont val="Calibri"/>
        <family val="2"/>
      </rPr>
      <t xml:space="preserve">
</t>
    </r>
    <r>
      <rPr>
        <sz val="10"/>
        <color rgb="FF000000"/>
        <rFont val="Arial"/>
        <family val="2"/>
      </rPr>
      <t>Consent holder aware and is looking into remedial actions. </t>
    </r>
    <r>
      <rPr>
        <sz val="9.9499999999999993"/>
        <color theme="1"/>
        <rFont val="Calibri"/>
        <family val="2"/>
      </rPr>
      <t xml:space="preserve">
 </t>
    </r>
  </si>
  <si>
    <t>REG.002773.10</t>
  </si>
  <si>
    <t>ACT.171821</t>
  </si>
  <si>
    <t>AIR - Annual site visit - Imerys Ceramics NZ Ltd (Matauri bay)</t>
  </si>
  <si>
    <t>REG.002829.01</t>
  </si>
  <si>
    <t>Kiteroa Water Group</t>
  </si>
  <si>
    <t>ACT.173835</t>
  </si>
  <si>
    <t>WAT - Annual supply data WUR - Kiteroa Water Group (Maungatapere)</t>
  </si>
  <si>
    <t>REG.002911.01</t>
  </si>
  <si>
    <t>FDE 466 Discharge farm dairy effluent at Matauri Bay Rd, Kaeo</t>
  </si>
  <si>
    <t>ACT.171938</t>
  </si>
  <si>
    <t>FDE 466 - Annual site visit - M &amp; M Dairies Limited (Kaeo)</t>
  </si>
  <si>
    <t>WAT - Annual supply data WUR - WDC public water supply (Poroti)</t>
  </si>
  <si>
    <t>REG.003015.01</t>
  </si>
  <si>
    <t>Bellingham Quarries Limited - Larmer Road</t>
  </si>
  <si>
    <t>ACT.173841</t>
  </si>
  <si>
    <t>WAT - Annual supply data WUR - Bellingham Quarries Ltd (Kaitaia)</t>
  </si>
  <si>
    <t>WAT - Annual supply data WUR - WDC public water supply (Mangapai)</t>
  </si>
  <si>
    <t>ACT.167302</t>
  </si>
  <si>
    <r>
      <rPr>
        <sz val="9.9499999999999993"/>
        <color theme="1"/>
        <rFont val="Calibri"/>
        <family val="2"/>
      </rPr>
      <t xml:space="preserve"> 
</t>
    </r>
    <r>
      <rPr>
        <sz val="10"/>
        <color rgb="FF000000"/>
        <rFont val="Arial"/>
        <family val="2"/>
      </rPr>
      <t>Late supply of data- Received now</t>
    </r>
    <r>
      <rPr>
        <sz val="9.9499999999999993"/>
        <color theme="1"/>
        <rFont val="Calibri"/>
        <family val="2"/>
      </rPr>
      <t xml:space="preserve">
 </t>
    </r>
  </si>
  <si>
    <t>ACT.179043</t>
  </si>
  <si>
    <r>
      <rPr>
        <sz val="9.9499999999999993"/>
        <color theme="1"/>
        <rFont val="Calibri"/>
        <family val="2"/>
      </rPr>
      <t xml:space="preserve"> 
</t>
    </r>
    <r>
      <rPr>
        <sz val="10"/>
        <color rgb="FF000000"/>
        <rFont val="Arial"/>
        <family val="2"/>
      </rPr>
      <t>Data not supplied- CH reminded of consent conditions</t>
    </r>
    <r>
      <rPr>
        <sz val="9.9499999999999993"/>
        <color theme="1"/>
        <rFont val="Calibri"/>
        <family val="2"/>
      </rPr>
      <t xml:space="preserve">
 </t>
    </r>
  </si>
  <si>
    <t>ACT.178188</t>
  </si>
  <si>
    <t>ACT.179989</t>
  </si>
  <si>
    <t>ACT.177772</t>
  </si>
  <si>
    <r>
      <rPr>
        <sz val="9.9499999999999993"/>
        <color theme="1"/>
        <rFont val="Calibri"/>
        <family val="2"/>
      </rPr>
      <t xml:space="preserve"> 
</t>
    </r>
    <r>
      <rPr>
        <sz val="10"/>
        <color rgb="FF000000"/>
        <rFont val="Arial"/>
        <family val="2"/>
      </rPr>
      <t>Sample results exceed consent limits - Follow up with CH</t>
    </r>
    <r>
      <rPr>
        <sz val="9.9499999999999993"/>
        <color theme="1"/>
        <rFont val="Calibri"/>
        <family val="2"/>
      </rPr>
      <t xml:space="preserve">
 </t>
    </r>
  </si>
  <si>
    <t>ACT.174746</t>
  </si>
  <si>
    <t>WWTP - Administration - Far North District Council (Kohukohu)</t>
  </si>
  <si>
    <r>
      <rPr>
        <sz val="9.9499999999999993"/>
        <color theme="1"/>
        <rFont val="Calibri"/>
        <family val="2"/>
      </rPr>
      <t xml:space="preserve"> 
</t>
    </r>
    <r>
      <rPr>
        <sz val="10"/>
        <color rgb="FF000000"/>
        <rFont val="Arial"/>
        <family val="2"/>
      </rPr>
      <t>Remediation works not yet completed. Currently a work in progress. </t>
    </r>
    <r>
      <rPr>
        <sz val="9.9499999999999993"/>
        <color theme="1"/>
        <rFont val="Calibri"/>
        <family val="2"/>
      </rPr>
      <t xml:space="preserve">
 </t>
    </r>
  </si>
  <si>
    <t>ACT.177892</t>
  </si>
  <si>
    <r>
      <rPr>
        <sz val="9.9499999999999993"/>
        <color theme="1"/>
        <rFont val="Calibri"/>
        <family val="2"/>
      </rPr>
      <t xml:space="preserve"> 
</t>
    </r>
    <r>
      <rPr>
        <sz val="10"/>
        <color rgb="FF000000"/>
        <rFont val="Arial"/>
        <family val="2"/>
      </rPr>
      <t>Faecal coliforms and total ammoniacal nitrogen exceed percentile consent limits. However, most recent sample results are well below limits. Further remedial work being undertaken. </t>
    </r>
    <r>
      <rPr>
        <sz val="9.9499999999999993"/>
        <color theme="1"/>
        <rFont val="Calibri"/>
        <family val="2"/>
      </rPr>
      <t xml:space="preserve">
 </t>
    </r>
  </si>
  <si>
    <t>ACT.179378</t>
  </si>
  <si>
    <r>
      <rPr>
        <sz val="9.9499999999999993"/>
        <color theme="1"/>
        <rFont val="Calibri"/>
        <family val="2"/>
      </rPr>
      <t xml:space="preserve"> 
</t>
    </r>
    <r>
      <rPr>
        <sz val="10"/>
        <color rgb="FF000000"/>
        <rFont val="Arial"/>
        <family val="2"/>
      </rPr>
      <t>Faecal coliforms and total ammoniacal nitrogen exceed consent limits. Harbour monitoring not being undertaken. Abatement notice issued for sample result breaches. Faecal coliforms results are increasing while ammonia is declining. Further remedial work being undertaken. Following up with consent holder regarding faecal coliforms.</t>
    </r>
    <r>
      <rPr>
        <sz val="9.9499999999999993"/>
        <color theme="1"/>
        <rFont val="Calibri"/>
        <family val="2"/>
      </rPr>
      <t xml:space="preserve">
 </t>
    </r>
  </si>
  <si>
    <t>ACT.177669</t>
  </si>
  <si>
    <r>
      <rPr>
        <sz val="9.9499999999999993"/>
        <color theme="1"/>
        <rFont val="Calibri"/>
        <family val="2"/>
      </rPr>
      <t xml:space="preserve"> 
</t>
    </r>
    <r>
      <rPr>
        <sz val="10"/>
        <color rgb="FF000000"/>
        <rFont val="Arial"/>
        <family val="2"/>
      </rPr>
      <t>sample results exceed consent limits - Follow up with CH</t>
    </r>
    <r>
      <rPr>
        <sz val="9.9499999999999993"/>
        <color theme="1"/>
        <rFont val="Calibri"/>
        <family val="2"/>
      </rPr>
      <t xml:space="preserve">
 </t>
    </r>
  </si>
  <si>
    <t>ACT.180116</t>
  </si>
  <si>
    <r>
      <rPr>
        <sz val="9.9499999999999993"/>
        <color theme="1"/>
        <rFont val="Calibri"/>
        <family val="2"/>
      </rPr>
      <t xml:space="preserve"> 
</t>
    </r>
    <r>
      <rPr>
        <sz val="10"/>
        <color rgb="FF000000"/>
        <rFont val="Arial"/>
        <family val="2"/>
      </rPr>
      <t>Total Nitrogen exceeds all consent limits and Faecal coliforms slightly exceeds average limit.</t>
    </r>
    <r>
      <rPr>
        <sz val="9.9499999999999993"/>
        <color theme="1"/>
        <rFont val="Calibri"/>
        <family val="2"/>
      </rPr>
      <t xml:space="preserve">
</t>
    </r>
    <r>
      <rPr>
        <sz val="10"/>
        <color rgb="FF000000"/>
        <rFont val="Arial"/>
        <family val="2"/>
      </rPr>
      <t>Consent holder has committed to land disposal by September 2027, work is underway. </t>
    </r>
    <r>
      <rPr>
        <sz val="9.9499999999999993"/>
        <color theme="1"/>
        <rFont val="Calibri"/>
        <family val="2"/>
      </rPr>
      <t xml:space="preserve">
 </t>
    </r>
  </si>
  <si>
    <t>ACT.177839</t>
  </si>
  <si>
    <t>ACT.180139</t>
  </si>
  <si>
    <t>REG.004176.01</t>
  </si>
  <si>
    <t>Massey R S &amp; D M</t>
  </si>
  <si>
    <t>ACT.173833</t>
  </si>
  <si>
    <t>WAT - Annual supply data WUR - Massey R S &amp; D M (Kiripaka)</t>
  </si>
  <si>
    <t>ACT.170745</t>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ACT.172059</t>
  </si>
  <si>
    <t>WAT - Annual supply data WUR - Eastern Services Ltd (Russell)</t>
  </si>
  <si>
    <t>ACT.180033</t>
  </si>
  <si>
    <t>ACT.174329</t>
  </si>
  <si>
    <t>DIL - Annual site visit - Steve's Takeaways Ltd (Waihapa)</t>
  </si>
  <si>
    <r>
      <rPr>
        <sz val="9.9499999999999993"/>
        <color theme="1"/>
        <rFont val="Calibri"/>
        <family val="2"/>
      </rPr>
      <t xml:space="preserve"> 
</t>
    </r>
    <r>
      <rPr>
        <sz val="10"/>
        <color rgb="FF000000"/>
        <rFont val="Arial"/>
        <family val="2"/>
      </rPr>
      <t>The PVC pipe that was identified as discharging wastewater and subsequently capped during the previous inspection has been observed to be leaking. Following up with Consent Holder to undertake remedial action. </t>
    </r>
    <r>
      <rPr>
        <sz val="9.9499999999999993"/>
        <color theme="1"/>
        <rFont val="Calibri"/>
        <family val="2"/>
      </rPr>
      <t xml:space="preserve">
 </t>
    </r>
  </si>
  <si>
    <t>ACT.178095</t>
  </si>
  <si>
    <t>ACT.172232</t>
  </si>
  <si>
    <t>ACT.172602</t>
  </si>
  <si>
    <t>WAT - Annual supply data WUR - Fonterra Ltd (Kauri)</t>
  </si>
  <si>
    <t>ACT.172740</t>
  </si>
  <si>
    <t>ACT.172552</t>
  </si>
  <si>
    <t>REG.004373.15</t>
  </si>
  <si>
    <t>ACT.172721</t>
  </si>
  <si>
    <t>ACT.172334</t>
  </si>
  <si>
    <t>ACT.172739</t>
  </si>
  <si>
    <t>ACT.172332</t>
  </si>
  <si>
    <t>REG.004436.01</t>
  </si>
  <si>
    <t>Walker N E</t>
  </si>
  <si>
    <t>ACT.172129</t>
  </si>
  <si>
    <t>WAT - Annual supply data WUR - Walker N E (Glenbervie)</t>
  </si>
  <si>
    <t>ACT.173506</t>
  </si>
  <si>
    <t>ACT.172002</t>
  </si>
  <si>
    <t>WAT - Annual supply data WUR - Olsen D C &amp; M A (Waipapakauri)</t>
  </si>
  <si>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
 </t>
    </r>
    <r>
      <rPr>
        <sz val="9.9499999999999993"/>
        <color theme="1"/>
        <rFont val="Calibri"/>
        <family val="2"/>
      </rPr>
      <t xml:space="preserve">
 </t>
    </r>
  </si>
  <si>
    <t>ACT.169848</t>
  </si>
  <si>
    <t>WAT - Annual supply data WUR - KDC Taharoa campground (Kai Iwi Lakes)</t>
  </si>
  <si>
    <r>
      <rPr>
        <sz val="9.9499999999999993"/>
        <color theme="1"/>
        <rFont val="Calibri"/>
        <family val="2"/>
      </rPr>
      <t xml:space="preserve"> 
</t>
    </r>
    <r>
      <rPr>
        <sz val="10"/>
        <color rgb="FF000000"/>
        <rFont val="Arial"/>
        <family val="2"/>
      </rPr>
      <t>Exceedances noted and queried with consent holder.</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ACT.170225</t>
  </si>
  <si>
    <t>DIL - Annual site visit - Stonehaven Village Trust (Maungakaramea)</t>
  </si>
  <si>
    <t>ACT.174476</t>
  </si>
  <si>
    <t>LND - Annual supply data - FNDC (Russell landfill)</t>
  </si>
  <si>
    <r>
      <rPr>
        <sz val="9.9499999999999993"/>
        <color theme="1"/>
        <rFont val="Calibri"/>
        <family val="2"/>
      </rPr>
      <t xml:space="preserve"> 
</t>
    </r>
    <r>
      <rPr>
        <sz val="10"/>
        <color rgb="FF000000"/>
        <rFont val="Arial"/>
        <family val="2"/>
      </rPr>
      <t>Maintenance records not received. Following up with Consent Holder.</t>
    </r>
    <r>
      <rPr>
        <sz val="9.9499999999999993"/>
        <color theme="1"/>
        <rFont val="Calibri"/>
        <family val="2"/>
      </rPr>
      <t xml:space="preserve">
 </t>
    </r>
  </si>
  <si>
    <t>REG.004847.02</t>
  </si>
  <si>
    <t>Far North District Council - Kawakawa WTP filter backwash</t>
  </si>
  <si>
    <t>ACT.179024</t>
  </si>
  <si>
    <t>DIL - Annual supply data - Far North District Council (Kawakawa)</t>
  </si>
  <si>
    <r>
      <rPr>
        <sz val="9.9499999999999993"/>
        <color theme="1"/>
        <rFont val="Calibri"/>
        <family val="2"/>
      </rPr>
      <t xml:space="preserve"> 
</t>
    </r>
    <r>
      <rPr>
        <sz val="10"/>
        <color rgb="FF000000"/>
        <rFont val="Arial"/>
        <family val="2"/>
      </rPr>
      <t>Annual discharge and maintenance records not received. Following up with consent holder. </t>
    </r>
    <r>
      <rPr>
        <sz val="9.9499999999999993"/>
        <color theme="1"/>
        <rFont val="Calibri"/>
        <family val="2"/>
      </rPr>
      <t xml:space="preserve">
 </t>
    </r>
  </si>
  <si>
    <t>ACT.171432</t>
  </si>
  <si>
    <t>WAT - Annual supply data WUR - Green C W (Glenbervie)</t>
  </si>
  <si>
    <t>REG.004979.01</t>
  </si>
  <si>
    <t>Minister of Education - Panguru Area School</t>
  </si>
  <si>
    <t>ACT.166156</t>
  </si>
  <si>
    <t>DIL - Site visit - Panguru Area School (Panguru)</t>
  </si>
  <si>
    <r>
      <rPr>
        <sz val="9.9499999999999993"/>
        <color theme="1"/>
        <rFont val="Calibri"/>
        <family val="2"/>
      </rPr>
      <t xml:space="preserve"> 
</t>
    </r>
    <r>
      <rPr>
        <sz val="10"/>
        <color rgb="FF000000"/>
        <rFont val="Arial"/>
        <family val="2"/>
      </rPr>
      <t>Stormwater or groundwater is entering the wastewater system and causing the system to overflow. The issue is currently being investigated, and remediation is being undertaken. </t>
    </r>
    <r>
      <rPr>
        <sz val="9.9499999999999993"/>
        <color theme="1"/>
        <rFont val="Calibri"/>
        <family val="2"/>
      </rPr>
      <t xml:space="preserve">
 </t>
    </r>
  </si>
  <si>
    <t>ACT.173790</t>
  </si>
  <si>
    <t>WAT - Annual supply data WUR - Emerald Grove Farm Ltd (Mangakahia)</t>
  </si>
  <si>
    <t>ACT.175597</t>
  </si>
  <si>
    <t>WAT - Water Shortage Cease Take - Emerald Grove Farm Limited (Mangakahia)</t>
  </si>
  <si>
    <t>ACT.171419</t>
  </si>
  <si>
    <t>ACT.177707</t>
  </si>
  <si>
    <t>ACT.173791</t>
  </si>
  <si>
    <t>WAT - Annual supply data WUR - Court.Co Ltd (Poroti)</t>
  </si>
  <si>
    <t>ACT.173989</t>
  </si>
  <si>
    <t>WAT - Annual supply data WUR - Kingfish Lodge 2016 Ltd (Whangaroa)</t>
  </si>
  <si>
    <t>ACT.165815</t>
  </si>
  <si>
    <t>Check for Maintenance Dredging</t>
  </si>
  <si>
    <t>Better Worth Limited</t>
  </si>
  <si>
    <t>ACT.165515</t>
  </si>
  <si>
    <t>Supply Structural Report</t>
  </si>
  <si>
    <t>WAT - Annual supply data WUR - Otehei Bay Holdings Ltd (Otehei Bay)</t>
  </si>
  <si>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t>
    </r>
    <r>
      <rPr>
        <sz val="9.9499999999999993"/>
        <color theme="1"/>
        <rFont val="Calibri"/>
        <family val="2"/>
      </rPr>
      <t xml:space="preserve">
 </t>
    </r>
  </si>
  <si>
    <t>ACT.180764</t>
  </si>
  <si>
    <t>QRE - Overburden Stripping Notification - Clements Contractors Limited (Western Hills)</t>
  </si>
  <si>
    <t>ACT.171324</t>
  </si>
  <si>
    <t>ACT.163659</t>
  </si>
  <si>
    <t>ACT.174810</t>
  </si>
  <si>
    <t>ACT.170231</t>
  </si>
  <si>
    <t>WWTP - Annual supply data - Far North District Council (Whatuwhiwhi)</t>
  </si>
  <si>
    <t>ACT.177723</t>
  </si>
  <si>
    <r>
      <rPr>
        <sz val="9.9499999999999993"/>
        <color theme="1"/>
        <rFont val="Calibri"/>
        <family val="2"/>
      </rPr>
      <t xml:space="preserve"> 
</t>
    </r>
    <r>
      <rPr>
        <sz val="10"/>
        <color rgb="FF000000"/>
        <rFont val="Arial"/>
        <family val="2"/>
      </rPr>
      <t>sample results exceed consent limit- follow up with CH</t>
    </r>
    <r>
      <rPr>
        <sz val="9.9499999999999993"/>
        <color theme="1"/>
        <rFont val="Calibri"/>
        <family val="2"/>
      </rPr>
      <t xml:space="preserve">
 </t>
    </r>
  </si>
  <si>
    <t>ACT.180115</t>
  </si>
  <si>
    <r>
      <rPr>
        <sz val="9.9499999999999993"/>
        <color theme="1"/>
        <rFont val="Calibri"/>
        <family val="2"/>
      </rPr>
      <t xml:space="preserve"> 
</t>
    </r>
    <r>
      <rPr>
        <sz val="10"/>
        <color rgb="FF000000"/>
        <rFont val="Arial"/>
        <family val="2"/>
      </rPr>
      <t>TSS exceeds consent limits. </t>
    </r>
    <r>
      <rPr>
        <sz val="9.9499999999999993"/>
        <color theme="1"/>
        <rFont val="Calibri"/>
        <family val="2"/>
      </rPr>
      <t xml:space="preserve">
</t>
    </r>
    <r>
      <rPr>
        <sz val="10"/>
        <color rgb="FF000000"/>
        <rFont val="Arial"/>
        <family val="2"/>
      </rPr>
      <t>Remedial action being investigated. </t>
    </r>
    <r>
      <rPr>
        <sz val="9.9499999999999993"/>
        <color theme="1"/>
        <rFont val="Calibri"/>
        <family val="2"/>
      </rPr>
      <t xml:space="preserve">
 </t>
    </r>
  </si>
  <si>
    <t>ACT.177436</t>
  </si>
  <si>
    <t>ACT.180138</t>
  </si>
  <si>
    <t>REG.007294.01</t>
  </si>
  <si>
    <t>MacBrand Water Co Limited</t>
  </si>
  <si>
    <t>ACT.164148</t>
  </si>
  <si>
    <t>WAT - Annual supply data WUR - MacBrand Water Company Ltd (Kerikeri)</t>
  </si>
  <si>
    <t>ACT.176741</t>
  </si>
  <si>
    <t>ACT.174103</t>
  </si>
  <si>
    <t>QRE - Annual supply data - Elliot J N &amp; Co Farms Ltd (Whangamumu)</t>
  </si>
  <si>
    <t>ACT.170453</t>
  </si>
  <si>
    <r>
      <rPr>
        <sz val="9.9499999999999993"/>
        <color theme="1"/>
        <rFont val="Calibri"/>
        <family val="2"/>
      </rPr>
      <t xml:space="preserve"> 
</t>
    </r>
    <r>
      <rPr>
        <sz val="10"/>
        <color rgb="FF000000"/>
        <rFont val="Arial"/>
        <family val="2"/>
      </rPr>
      <t>Report not provided during period. Awaiting requested report.</t>
    </r>
    <r>
      <rPr>
        <sz val="9.9499999999999993"/>
        <color theme="1"/>
        <rFont val="Calibri"/>
        <family val="2"/>
      </rPr>
      <t xml:space="preserve">
 </t>
    </r>
  </si>
  <si>
    <t>ACT.171810</t>
  </si>
  <si>
    <t>WAT - Annual supply data water loss - FNDC public water supply (Opononi)</t>
  </si>
  <si>
    <r>
      <rPr>
        <sz val="9.9499999999999993"/>
        <color theme="1"/>
        <rFont val="Calibri"/>
        <family val="2"/>
      </rPr>
      <t xml:space="preserve"> 
</t>
    </r>
    <r>
      <rPr>
        <sz val="10"/>
        <color rgb="FF000000"/>
        <rFont val="Arial"/>
        <family val="2"/>
      </rPr>
      <t>Water loss report not provided. Awaiting requested report. </t>
    </r>
    <r>
      <rPr>
        <sz val="9.9499999999999993"/>
        <color theme="1"/>
        <rFont val="Calibri"/>
        <family val="2"/>
      </rPr>
      <t xml:space="preserve">
 </t>
    </r>
  </si>
  <si>
    <t>ACT.174477</t>
  </si>
  <si>
    <t>AIR - Annual administration community liaison meeting - AFFCO NZ Ltd (Moerewa)</t>
  </si>
  <si>
    <t>ACT.179010</t>
  </si>
  <si>
    <t>REG.007387.03</t>
  </si>
  <si>
    <t>ACT.180705</t>
  </si>
  <si>
    <t>QRE - One off notification - Northland Quarries Limited (Takahiwai)</t>
  </si>
  <si>
    <t>WAT - Annual supply data WUR - WDC public water supply (Hatea)</t>
  </si>
  <si>
    <t>ACT.174025</t>
  </si>
  <si>
    <t>WWTP - Annual supply data  - Far North District Council (Hihi)</t>
  </si>
  <si>
    <t>ACT.174203</t>
  </si>
  <si>
    <t>WWTP - Annual supply data - Far North District Council (Hihi)</t>
  </si>
  <si>
    <t>ACT.177670</t>
  </si>
  <si>
    <r>
      <rPr>
        <sz val="9.9499999999999993"/>
        <color theme="1"/>
        <rFont val="Calibri"/>
        <family val="2"/>
      </rPr>
      <t xml:space="preserve"> 
</t>
    </r>
    <r>
      <rPr>
        <sz val="10"/>
        <color rgb="FF000000"/>
        <rFont val="Arial"/>
        <family val="2"/>
      </rPr>
      <t>Results improving but still above consent limits- Follow up with CH</t>
    </r>
    <r>
      <rPr>
        <sz val="9.9499999999999993"/>
        <color theme="1"/>
        <rFont val="Calibri"/>
        <family val="2"/>
      </rPr>
      <t xml:space="preserve">
 </t>
    </r>
  </si>
  <si>
    <t>ACT.180135</t>
  </si>
  <si>
    <r>
      <rPr>
        <sz val="9.9499999999999993"/>
        <color theme="1"/>
        <rFont val="Calibri"/>
        <family val="2"/>
      </rPr>
      <t xml:space="preserve"> 
</t>
    </r>
    <r>
      <rPr>
        <sz val="10"/>
        <color rgb="FF000000"/>
        <rFont val="Arial"/>
        <family val="2"/>
      </rPr>
      <t>Site 101130 and 108481 not being analysed for dissolved inorganic nitrogen, hue, and visual clarity. </t>
    </r>
    <r>
      <rPr>
        <sz val="9.9499999999999993"/>
        <color theme="1"/>
        <rFont val="Calibri"/>
        <family val="2"/>
      </rPr>
      <t xml:space="preserve">
</t>
    </r>
    <r>
      <rPr>
        <sz val="10"/>
        <color rgb="FF000000"/>
        <rFont val="Arial"/>
        <family val="2"/>
      </rPr>
      <t>E coli significantly increased downstream, water tainted and unpalatable to farm animals.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WAT - Annual supply data WUR - WDC public water supply (Ruakaka)</t>
  </si>
  <si>
    <t>ACT.172366</t>
  </si>
  <si>
    <t>WAT - Annual supply data WUR - WDC Wilsons Dam (Ruakaka)</t>
  </si>
  <si>
    <t>ACT.179695</t>
  </si>
  <si>
    <r>
      <rPr>
        <sz val="9.9499999999999993"/>
        <color theme="1"/>
        <rFont val="Calibri"/>
        <family val="2"/>
      </rPr>
      <t xml:space="preserve"> 
</t>
    </r>
    <r>
      <rPr>
        <sz val="10"/>
        <color rgb="FF000000"/>
        <rFont val="Arial"/>
        <family val="2"/>
      </rPr>
      <t>TSS median and 90%ile, BOD and E.coli 90%ile are above consented limits.</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Discussed with CH, who is actively working on solutions toward keeping results within allowances.</t>
    </r>
    <r>
      <rPr>
        <sz val="9.9499999999999993"/>
        <color theme="1"/>
        <rFont val="Calibri"/>
        <family val="2"/>
      </rPr>
      <t xml:space="preserve">
 </t>
    </r>
  </si>
  <si>
    <t>REG.007448.01</t>
  </si>
  <si>
    <t>FDE 461 Discharge farm dairy effluent at Kaeo</t>
  </si>
  <si>
    <t>ACT.171881</t>
  </si>
  <si>
    <t>FDE 461 - Annual site visit - Pepper M J &amp; M E (Kaeo)</t>
  </si>
  <si>
    <t>ACT.179005</t>
  </si>
  <si>
    <r>
      <rPr>
        <sz val="9.9499999999999993"/>
        <color theme="1"/>
        <rFont val="Calibri"/>
        <family val="2"/>
      </rPr>
      <t xml:space="preserve"> 
</t>
    </r>
    <r>
      <rPr>
        <sz val="10"/>
        <color rgb="FF000000"/>
        <rFont val="Arial"/>
        <family val="2"/>
      </rPr>
      <t>Median levels of Alkalinity and Ammoniacal Nitrogen at the downstream location show elevated levels. Following up with consent holder. </t>
    </r>
    <r>
      <rPr>
        <sz val="9.9499999999999993"/>
        <color theme="1"/>
        <rFont val="Calibri"/>
        <family val="2"/>
      </rPr>
      <t xml:space="preserve">
 </t>
    </r>
  </si>
  <si>
    <t>ACT.175291</t>
  </si>
  <si>
    <t>WAT - Annual supply data WUR - KDC public water supply (Piroa)</t>
  </si>
  <si>
    <t>ACT.172522</t>
  </si>
  <si>
    <t>WAT - August site visit - Dansian Limited (Mangonui)</t>
  </si>
  <si>
    <t>ACT.174312</t>
  </si>
  <si>
    <t>WAT - Annual supply data WUR - Te Urungi O Ngati Kuri Ltd (Awanui)</t>
  </si>
  <si>
    <t>ACT.176256</t>
  </si>
  <si>
    <t>DIL - Supply data - Far North District Council (Houhora Heads)</t>
  </si>
  <si>
    <r>
      <rPr>
        <sz val="9.9499999999999993"/>
        <color theme="1"/>
        <rFont val="Calibri"/>
        <family val="2"/>
      </rPr>
      <t xml:space="preserve"> 
</t>
    </r>
    <r>
      <rPr>
        <sz val="10"/>
        <color rgb="FF000000"/>
        <rFont val="Arial"/>
        <family val="2"/>
      </rPr>
      <t>Data not supplied- CH reminded to supply</t>
    </r>
    <r>
      <rPr>
        <sz val="9.9499999999999993"/>
        <color theme="1"/>
        <rFont val="Calibri"/>
        <family val="2"/>
      </rPr>
      <t xml:space="preserve">
 </t>
    </r>
  </si>
  <si>
    <t>ACT.172288</t>
  </si>
  <si>
    <t>ACT.176689</t>
  </si>
  <si>
    <t>WAT - 3 monthly site visit - Wallis LJ &amp; PA (Mangonui)</t>
  </si>
  <si>
    <r>
      <rPr>
        <sz val="9.9499999999999993"/>
        <color theme="1"/>
        <rFont val="Calibri"/>
        <family val="2"/>
      </rPr>
      <t xml:space="preserve"> 
</t>
    </r>
    <r>
      <rPr>
        <sz val="10"/>
        <color rgb="FF000000"/>
        <rFont val="Arial"/>
        <family val="2"/>
      </rPr>
      <t>Chloride levels exceed consent limits. Following up with consent holder. </t>
    </r>
    <r>
      <rPr>
        <sz val="9.9499999999999993"/>
        <color theme="1"/>
        <rFont val="Calibri"/>
        <family val="2"/>
      </rPr>
      <t xml:space="preserve">
 </t>
    </r>
  </si>
  <si>
    <t>ACT.172846</t>
  </si>
  <si>
    <t>REG.008206.01</t>
  </si>
  <si>
    <t>Cann Farms Limited</t>
  </si>
  <si>
    <t>ACT.145809</t>
  </si>
  <si>
    <t>DIL - 5 yearly site visit - Cann Farms Ltd (Ruakaka)</t>
  </si>
  <si>
    <t>ACT.179739</t>
  </si>
  <si>
    <t>DIL - Supply data - Moerewa School (Moerewa)</t>
  </si>
  <si>
    <r>
      <rPr>
        <sz val="9.9499999999999993"/>
        <color theme="1"/>
        <rFont val="Calibri"/>
        <family val="2"/>
      </rPr>
      <t xml:space="preserve"> 
</t>
    </r>
    <r>
      <rPr>
        <sz val="10"/>
        <color rgb="FF000000"/>
        <rFont val="Arial"/>
        <family val="2"/>
      </rPr>
      <t>Operation and Maintenance plan not provided. Following up with Consent Holder. </t>
    </r>
    <r>
      <rPr>
        <sz val="9.9499999999999993"/>
        <color theme="1"/>
        <rFont val="Calibri"/>
        <family val="2"/>
      </rPr>
      <t xml:space="preserve">
 </t>
    </r>
  </si>
  <si>
    <t>ACT.180000</t>
  </si>
  <si>
    <t>ACT.167221</t>
  </si>
  <si>
    <t>WWTP - 2 yearly supply data - Far North District Council (Russell)</t>
  </si>
  <si>
    <r>
      <rPr>
        <sz val="9.9499999999999993"/>
        <color theme="1"/>
        <rFont val="Calibri"/>
        <family val="2"/>
      </rPr>
      <t xml:space="preserve"> 
</t>
    </r>
    <r>
      <rPr>
        <sz val="10"/>
        <color rgb="FF000000"/>
        <rFont val="Arial"/>
        <family val="2"/>
      </rPr>
      <t>Monitoring report not received. Awaiting requested report. </t>
    </r>
    <r>
      <rPr>
        <sz val="9.9499999999999993"/>
        <color theme="1"/>
        <rFont val="Calibri"/>
        <family val="2"/>
      </rPr>
      <t xml:space="preserve">
 </t>
    </r>
  </si>
  <si>
    <t>ACT.170457</t>
  </si>
  <si>
    <t>WWTP - Annual supply data - Far North District Council (Russell)</t>
  </si>
  <si>
    <r>
      <rPr>
        <sz val="9.9499999999999993"/>
        <color theme="1"/>
        <rFont val="Calibri"/>
        <family val="2"/>
      </rPr>
      <t xml:space="preserve"> 
</t>
    </r>
    <r>
      <rPr>
        <sz val="10"/>
        <color rgb="FF000000"/>
        <rFont val="Arial"/>
        <family val="2"/>
      </rPr>
      <t>Maintenance records not received. Following up with Consent Holder. </t>
    </r>
    <r>
      <rPr>
        <sz val="9.9499999999999993"/>
        <color theme="1"/>
        <rFont val="Calibri"/>
        <family val="2"/>
      </rPr>
      <t xml:space="preserve">
 </t>
    </r>
  </si>
  <si>
    <t>ACT.174198</t>
  </si>
  <si>
    <r>
      <rPr>
        <sz val="9.9499999999999993"/>
        <color theme="1"/>
        <rFont val="Calibri"/>
        <family val="2"/>
      </rPr>
      <t xml:space="preserve"> 
</t>
    </r>
    <r>
      <rPr>
        <sz val="10"/>
        <color rgb="FF000000"/>
        <rFont val="Arial"/>
        <family val="2"/>
      </rPr>
      <t>Report not received. Following up with consent holder. </t>
    </r>
    <r>
      <rPr>
        <sz val="9.9499999999999993"/>
        <color theme="1"/>
        <rFont val="Calibri"/>
        <family val="2"/>
      </rPr>
      <t xml:space="preserve">
 </t>
    </r>
  </si>
  <si>
    <t>ACT.177287</t>
  </si>
  <si>
    <r>
      <rPr>
        <sz val="9.9499999999999993"/>
        <color theme="1"/>
        <rFont val="Calibri"/>
        <family val="2"/>
      </rPr>
      <t xml:space="preserve"> 
</t>
    </r>
    <r>
      <rPr>
        <sz val="10"/>
        <color rgb="FF000000"/>
        <rFont val="Arial"/>
        <family val="2"/>
      </rPr>
      <t>Leachate discharge volume breaches consent limit. Subject to enforcement action. </t>
    </r>
    <r>
      <rPr>
        <sz val="9.9499999999999993"/>
        <color theme="1"/>
        <rFont val="Calibri"/>
        <family val="2"/>
      </rPr>
      <t xml:space="preserve">
 </t>
    </r>
  </si>
  <si>
    <t>ACT.180112</t>
  </si>
  <si>
    <r>
      <rPr>
        <sz val="9.9499999999999993"/>
        <color theme="1"/>
        <rFont val="Calibri"/>
        <family val="2"/>
      </rPr>
      <t xml:space="preserve"> 
</t>
    </r>
    <r>
      <rPr>
        <sz val="10"/>
        <color rgb="FF000000"/>
        <rFont val="Arial"/>
        <family val="2"/>
      </rPr>
      <t>Volume of leachate discharged to plant exceeds limits due to large rain events.The matter is currently being addressed and remains a work in progress. Following up with consent holder for update. </t>
    </r>
    <r>
      <rPr>
        <sz val="9.9499999999999993"/>
        <color theme="1"/>
        <rFont val="Calibri"/>
        <family val="2"/>
      </rPr>
      <t xml:space="preserve">
 </t>
    </r>
  </si>
  <si>
    <t>REG.008385.33</t>
  </si>
  <si>
    <t>ACT.163507</t>
  </si>
  <si>
    <t>Check if Bathymetric Plan Required</t>
  </si>
  <si>
    <t>ACT.178517</t>
  </si>
  <si>
    <r>
      <rPr>
        <sz val="9.9499999999999993"/>
        <color theme="1"/>
        <rFont val="Calibri"/>
        <family val="2"/>
      </rPr>
      <t xml:space="preserve"> 
</t>
    </r>
    <r>
      <rPr>
        <sz val="10"/>
        <color rgb="FF000000"/>
        <rFont val="Arial"/>
        <family val="2"/>
      </rPr>
      <t>No dredging in 2025</t>
    </r>
    <r>
      <rPr>
        <sz val="9.9499999999999993"/>
        <color theme="1"/>
        <rFont val="Calibri"/>
        <family val="2"/>
      </rPr>
      <t xml:space="preserve">
 </t>
    </r>
  </si>
  <si>
    <t>REG.008479.03</t>
  </si>
  <si>
    <t>Whangarei District Council - Kissing Point discharge</t>
  </si>
  <si>
    <t>ACT.172811</t>
  </si>
  <si>
    <t>STR - Annual administration - Whangarei District Council (Kissing Point)</t>
  </si>
  <si>
    <t>ACT.178552</t>
  </si>
  <si>
    <r>
      <rPr>
        <sz val="9.9499999999999993"/>
        <color theme="1"/>
        <rFont val="Calibri"/>
        <family val="2"/>
      </rPr>
      <t xml:space="preserve"> 
</t>
    </r>
    <r>
      <rPr>
        <sz val="10"/>
        <color rgb="FF000000"/>
        <rFont val="Arial"/>
        <family val="2"/>
      </rPr>
      <t>Very minor non-compliance with consent condition. Volume exceedances of 10% over the quarter. Following up with consent holder.</t>
    </r>
    <r>
      <rPr>
        <sz val="9.9499999999999993"/>
        <color theme="1"/>
        <rFont val="Calibri"/>
        <family val="2"/>
      </rPr>
      <t xml:space="preserve">
 </t>
    </r>
  </si>
  <si>
    <t>ACT.171546</t>
  </si>
  <si>
    <t>DIW - Annual supply data - MVH Partnership (Waipapa)</t>
  </si>
  <si>
    <r>
      <rPr>
        <sz val="9.9499999999999993"/>
        <color theme="1"/>
        <rFont val="Calibri"/>
        <family val="2"/>
      </rPr>
      <t xml:space="preserve"> 
</t>
    </r>
    <r>
      <rPr>
        <sz val="10"/>
        <color rgb="FF000000"/>
        <rFont val="Arial"/>
        <family val="2"/>
      </rPr>
      <t>Maintenance records not received. Awaiting requested records. </t>
    </r>
    <r>
      <rPr>
        <sz val="9.9499999999999993"/>
        <color theme="1"/>
        <rFont val="Calibri"/>
        <family val="2"/>
      </rPr>
      <t xml:space="preserve">
 </t>
    </r>
  </si>
  <si>
    <t>ACT.174235</t>
  </si>
  <si>
    <t>QRE - Annual supply data - Clements Contractors Limited (Otaika)</t>
  </si>
  <si>
    <t>ACT.172340</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r>
      <rPr>
        <sz val="9.9499999999999993"/>
        <color theme="1"/>
        <rFont val="Calibri"/>
        <family val="2"/>
      </rPr>
      <t xml:space="preserve"> 
</t>
    </r>
    <r>
      <rPr>
        <sz val="10"/>
        <color rgb="FF000000"/>
        <rFont val="Arial"/>
        <family val="2"/>
      </rPr>
      <t>Maintenance was inadequate. Followed up with CH.</t>
    </r>
    <r>
      <rPr>
        <sz val="9.9499999999999993"/>
        <color theme="1"/>
        <rFont val="Calibri"/>
        <family val="2"/>
      </rPr>
      <t xml:space="preserve">
 </t>
    </r>
  </si>
  <si>
    <t>REG.008761.01</t>
  </si>
  <si>
    <t>FDE 8256 Discharge farm dairy effluent at Waihue</t>
  </si>
  <si>
    <t>ACT.173970</t>
  </si>
  <si>
    <t>FDE 8256 - Annual site visit - Campbell Chitty Trust (Waihue)</t>
  </si>
  <si>
    <t>ACT.180766</t>
  </si>
  <si>
    <t>QRE - Overburden Stripping Notification - Clements Contractors Limited (Whatitiri)</t>
  </si>
  <si>
    <t>REG.008838.01</t>
  </si>
  <si>
    <t>FDE 1532 Discharge farm dairy effluent at Mareretu</t>
  </si>
  <si>
    <t>ACT.174679</t>
  </si>
  <si>
    <t>FDE 1532 - Annual site visit - Smales Farms Ltd (Mareretu)</t>
  </si>
  <si>
    <t>REG.008963.01</t>
  </si>
  <si>
    <t>Sea View Contractors Limited</t>
  </si>
  <si>
    <t>ACT.180576</t>
  </si>
  <si>
    <t>SV-008963 Seaview Contractors</t>
  </si>
  <si>
    <t>ACT.175506</t>
  </si>
  <si>
    <t>ACT.180057</t>
  </si>
  <si>
    <t>REG.008984.01</t>
  </si>
  <si>
    <t>Kaingaroa Primary School (Board of Trustees)</t>
  </si>
  <si>
    <t>ACT.166159</t>
  </si>
  <si>
    <t>DIL - Annual site visit - Kaingaroa Primary School Board of Trustees (Kaingaroa)</t>
  </si>
  <si>
    <t>REG.008986.01</t>
  </si>
  <si>
    <t>Glenbervie School Board of Trustees</t>
  </si>
  <si>
    <t>ACT.171966</t>
  </si>
  <si>
    <t>DIL - Annual site visit - Minister of Education Glenbervie School (Glenbervie)</t>
  </si>
  <si>
    <t>ACT.174234</t>
  </si>
  <si>
    <t>DIL - Annual supply data - Minister of Education Glenbervie School (Glenbervie)</t>
  </si>
  <si>
    <t>ACT.177548</t>
  </si>
  <si>
    <r>
      <rPr>
        <sz val="9.9499999999999993"/>
        <color theme="1"/>
        <rFont val="Calibri"/>
        <family val="2"/>
      </rPr>
      <t xml:space="preserve"> 
</t>
    </r>
    <r>
      <rPr>
        <sz val="10"/>
        <color rgb="FF000000"/>
        <rFont val="Arial"/>
        <family val="2"/>
      </rPr>
      <t>Testing completed in full but reporting overdue. Some minor non-compliance with groundwater trigger levels. </t>
    </r>
    <r>
      <rPr>
        <sz val="9.9499999999999993"/>
        <color theme="1"/>
        <rFont val="Calibri"/>
        <family val="2"/>
      </rPr>
      <t xml:space="preserve">
</t>
    </r>
    <r>
      <rPr>
        <sz val="10"/>
        <color rgb="FF000000"/>
        <rFont val="Arial"/>
        <family val="2"/>
      </rPr>
      <t>Consent holder has advised that additional staff member will be brought on to assist in meeting reporting deadline in future.</t>
    </r>
    <r>
      <rPr>
        <sz val="9.9499999999999993"/>
        <color theme="1"/>
        <rFont val="Calibri"/>
        <family val="2"/>
      </rPr>
      <t xml:space="preserve">
 </t>
    </r>
  </si>
  <si>
    <r>
      <rPr>
        <sz val="9.9499999999999993"/>
        <color theme="1"/>
        <rFont val="Calibri"/>
        <family val="2"/>
      </rPr>
      <t xml:space="preserve"> 
</t>
    </r>
    <r>
      <rPr>
        <sz val="10"/>
        <color rgb="FF000000"/>
        <rFont val="Arial"/>
        <family val="2"/>
      </rPr>
      <t>Sampling completed 25/6/25 and reported 24/8/25, outside of required reporting timeframe. </t>
    </r>
    <r>
      <rPr>
        <sz val="9.9499999999999993"/>
        <color theme="1"/>
        <rFont val="Calibri"/>
        <family val="2"/>
      </rPr>
      <t xml:space="preserve">
 </t>
    </r>
  </si>
  <si>
    <r>
      <rPr>
        <sz val="9.9499999999999993"/>
        <color theme="1"/>
        <rFont val="Calibri"/>
        <family val="2"/>
      </rPr>
      <t xml:space="preserve"> 
</t>
    </r>
    <r>
      <rPr>
        <sz val="10"/>
        <color rgb="FF000000"/>
        <rFont val="Arial"/>
        <family val="2"/>
      </rPr>
      <t>Results provided more than one month after sampling. </t>
    </r>
    <r>
      <rPr>
        <sz val="9.9499999999999993"/>
        <color theme="1"/>
        <rFont val="Calibri"/>
        <family val="2"/>
      </rPr>
      <t xml:space="preserve">
</t>
    </r>
    <r>
      <rPr>
        <sz val="10"/>
        <color rgb="FF000000"/>
        <rFont val="Arial"/>
        <family val="2"/>
      </rPr>
      <t>Consent holder has advised that additional staff member will be brought on to assist in meeting reporting deadline in future.</t>
    </r>
    <r>
      <rPr>
        <sz val="9.9499999999999993"/>
        <color theme="1"/>
        <rFont val="Calibri"/>
        <family val="2"/>
      </rPr>
      <t xml:space="preserve">
 </t>
    </r>
  </si>
  <si>
    <t>ACT.175783</t>
  </si>
  <si>
    <t>EAR - 6 weekly site visit - Northland Regional Landfill Limited Partnership (Puwera)</t>
  </si>
  <si>
    <t>REG.009118.01</t>
  </si>
  <si>
    <t>ACT.146363</t>
  </si>
  <si>
    <t>DIL - 5 yearly site visit - A J Rayner Family Trust (Poroti)</t>
  </si>
  <si>
    <t>REG.009176.01</t>
  </si>
  <si>
    <t>FDE 1427 Discharge farm dairy effluent at Ararua</t>
  </si>
  <si>
    <t>ACT.174215</t>
  </si>
  <si>
    <t>FDE 1427 - Annual site visit - Lake Ridge Farms Limited (Ararua)</t>
  </si>
  <si>
    <t>REG.009205.01</t>
  </si>
  <si>
    <t>FDE 1533 Discharge farm dairy effluent at Taipuha</t>
  </si>
  <si>
    <t>ACT.173904</t>
  </si>
  <si>
    <t>FDE 1533 - Annual site visit - Hales G G &amp; J (Taipuha)</t>
  </si>
  <si>
    <t>REG.009235.01</t>
  </si>
  <si>
    <t>FDE 1939 Discharge farm dairy effluent at Waiotira</t>
  </si>
  <si>
    <t>ACT.174782</t>
  </si>
  <si>
    <t>FDE 1939 - Annual site visit - Woolhouse K R &amp; B A (Waiotira)</t>
  </si>
  <si>
    <t>REG.009238.01</t>
  </si>
  <si>
    <t>FDE 4150 Discharge farm dairy effluent at Parahi</t>
  </si>
  <si>
    <t>ACT.174111</t>
  </si>
  <si>
    <t>FDE 4150 - Annual site visit - Matt Elphick Family Trust (Parahi)</t>
  </si>
  <si>
    <t>REG.009248.01</t>
  </si>
  <si>
    <t>FDE 1006 Discharge farm dairy effluent at Kaiwaka</t>
  </si>
  <si>
    <t>ACT.173949</t>
  </si>
  <si>
    <t>FDE 1006 - Annual site visit - Hokonui Farms Ltd (Kaiwaka)</t>
  </si>
  <si>
    <t>REG.009252.01</t>
  </si>
  <si>
    <t>FDE 1917 Discharge farm dairy effluent at Waikiekie</t>
  </si>
  <si>
    <t>ACT.175064</t>
  </si>
  <si>
    <t>FDE 1917 - Annual site visit - Totara Creek Ltd (Waikiekie)</t>
  </si>
  <si>
    <t>REG.009262.01</t>
  </si>
  <si>
    <t>O'Hagan J M</t>
  </si>
  <si>
    <t>ACT.146044</t>
  </si>
  <si>
    <t>DIL - 5 yearly site visit - O'Hagan J M (Puwera)</t>
  </si>
  <si>
    <t>REG.009289.01</t>
  </si>
  <si>
    <t>FDE 1444 Discharge farm dairy effluent at Paparoa</t>
  </si>
  <si>
    <t>ACT.175314</t>
  </si>
  <si>
    <t>FDE 1444 - Annual site visit - Ball B D (Paparoa)</t>
  </si>
  <si>
    <t>REG.009355.01</t>
  </si>
  <si>
    <t>FDE 1916 Discharge farm dairy effluent at Waikiekie North Road.</t>
  </si>
  <si>
    <t>ACT.174639</t>
  </si>
  <si>
    <t>FDE 1916 - Annual site visit - Babe M G &amp; L S (Waikiekie)</t>
  </si>
  <si>
    <t>REG.009404.01</t>
  </si>
  <si>
    <t>Marsden Estate Limited</t>
  </si>
  <si>
    <t>ACT.173690</t>
  </si>
  <si>
    <t>DIL - Annual site visit - Marsden Estate Ltd (Kerikeri)</t>
  </si>
  <si>
    <r>
      <rPr>
        <sz val="9.9499999999999993"/>
        <color theme="1"/>
        <rFont val="Calibri"/>
        <family val="2"/>
      </rPr>
      <t xml:space="preserve"> 
</t>
    </r>
    <r>
      <rPr>
        <sz val="10"/>
        <color rgb="FF000000"/>
        <rFont val="Arial"/>
        <family val="2"/>
      </rPr>
      <t>Maintenance was required. Followed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Wastewater from irrigation discharged to water  Followed up with authorisation holder.</t>
    </r>
    <r>
      <rPr>
        <sz val="9.9499999999999993"/>
        <color theme="1"/>
        <rFont val="Calibri"/>
        <family val="2"/>
      </rPr>
      <t xml:space="preserve">
 </t>
    </r>
  </si>
  <si>
    <t>ACT.174667</t>
  </si>
  <si>
    <t>REG.009477.01</t>
  </si>
  <si>
    <t>FDE 8278 Discharge farm dairy effluent at Waihue</t>
  </si>
  <si>
    <t>ACT.173972</t>
  </si>
  <si>
    <t>FDE 8278 - Annual site visit - Totara Dale Farm Ltd (Waihue)</t>
  </si>
  <si>
    <t>REG.009494.01</t>
  </si>
  <si>
    <t>FDE 4402 Discharge farm dairy effluent at Ruawai</t>
  </si>
  <si>
    <t>ACT.174489</t>
  </si>
  <si>
    <t>FDE 4402 - Annual site visit - Bowers B S &amp; H (Ruawai)</t>
  </si>
  <si>
    <t>REG.009496.01</t>
  </si>
  <si>
    <t>FDE 8383 Discharge farm dairy effluent at Aranga</t>
  </si>
  <si>
    <t>ACT.175799</t>
  </si>
  <si>
    <t>FDE 8383 - Annual site visit - Newlove Landholdings Limited (Aranga)</t>
  </si>
  <si>
    <t>REG.009503.01</t>
  </si>
  <si>
    <t>FDE 1111 Discharge farm dairy effluent at Brynderwyn</t>
  </si>
  <si>
    <t>ACT.174895</t>
  </si>
  <si>
    <t>FDE 1111 - Annual site visit - Underwood P R &amp; K T (Brynderwyn)</t>
  </si>
  <si>
    <t>REG.009514.01</t>
  </si>
  <si>
    <t>FDE 1102 Discharge farm dairy effluent at Maungaturoto</t>
  </si>
  <si>
    <t>ACT.172786</t>
  </si>
  <si>
    <t>FDE 1102 - Annual site visit - Paton B J &amp; Musgrave B J (Maungaturoto)</t>
  </si>
  <si>
    <t>REG.009516.01</t>
  </si>
  <si>
    <t>Leon &amp; Tracey Lugtigheid Family Trust and Lugtigheid A L R</t>
  </si>
  <si>
    <t>ACT.175181</t>
  </si>
  <si>
    <t>FDE 4454 - Annual site visit - Leon &amp; Tracy Lugtigheid Family Trust &amp; Lugtigheid A L R (Tokatoka)</t>
  </si>
  <si>
    <t>REG.009520.01</t>
  </si>
  <si>
    <t>FDE 7190 Discharge farm dairy effluent at Whananaki</t>
  </si>
  <si>
    <t>ACT.178603</t>
  </si>
  <si>
    <t>FDE 7190 - Annual site visit - MTH Trust (Whananaki)</t>
  </si>
  <si>
    <t>REG.009521.01</t>
  </si>
  <si>
    <t>FDE 4134 Discharge farm dairy effluent at Oparakau</t>
  </si>
  <si>
    <t>ACT.174058</t>
  </si>
  <si>
    <t>FDE 4134 - Annual site visit - Oparakau Pastures Ltd (Oparakau)</t>
  </si>
  <si>
    <t>ACT.178948</t>
  </si>
  <si>
    <r>
      <rPr>
        <sz val="9.9499999999999993"/>
        <color theme="1"/>
        <rFont val="Calibri"/>
        <family val="2"/>
      </rPr>
      <t xml:space="preserve"> 
</t>
    </r>
    <r>
      <rPr>
        <sz val="10"/>
        <color rgb="FF000000"/>
        <rFont val="Arial"/>
        <family val="2"/>
      </rPr>
      <t>Untreated wastewater discharged to land in a manner likely to enter water. Enforcement action undertaken. Followed up with authorisation holder.</t>
    </r>
    <r>
      <rPr>
        <sz val="9.9499999999999993"/>
        <color theme="1"/>
        <rFont val="Calibri"/>
        <family val="2"/>
      </rPr>
      <t xml:space="preserve">
 </t>
    </r>
  </si>
  <si>
    <t>REG.009548.01</t>
  </si>
  <si>
    <t>FDE 1133 Discharge farm dairy effluent at Maungaturoto</t>
  </si>
  <si>
    <t>ACT.172789</t>
  </si>
  <si>
    <t>FDE 1133 - Annual site visit - Cullen W D &amp; S J (Maungaturoto)</t>
  </si>
  <si>
    <t>REG.009577.01</t>
  </si>
  <si>
    <t>FDE 1429 Discharge farm dairy effluent at Ararua</t>
  </si>
  <si>
    <t>ACT.175520</t>
  </si>
  <si>
    <t>FDE 1429 - Annual site visit - RDS &amp; A Robinson Limited (Ararua)</t>
  </si>
  <si>
    <t>REG.009581.01</t>
  </si>
  <si>
    <t>FDE 4441 Discharge farm dairy effluent at Rehia</t>
  </si>
  <si>
    <t>ACT.174774</t>
  </si>
  <si>
    <t>FDE 4441 - Annual site visit - Fernhill Trust (Rehia)</t>
  </si>
  <si>
    <r>
      <rPr>
        <sz val="9.9499999999999993"/>
        <color theme="1"/>
        <rFont val="Calibri"/>
        <family val="2"/>
      </rPr>
      <t xml:space="preserve"> 
</t>
    </r>
    <r>
      <rPr>
        <sz val="10"/>
        <color rgb="FF000000"/>
        <rFont val="Arial"/>
        <family val="2"/>
      </rPr>
      <t>Management was inadequate. Followed up with authorisation holder.</t>
    </r>
    <r>
      <rPr>
        <sz val="9.9499999999999993"/>
        <color theme="1"/>
        <rFont val="Calibri"/>
        <family val="2"/>
      </rPr>
      <t xml:space="preserve">
 </t>
    </r>
  </si>
  <si>
    <t>REG.009592.01</t>
  </si>
  <si>
    <t>FDE 1423 Discharge farm dairy effluent at Ararua</t>
  </si>
  <si>
    <t>ACT.176809</t>
  </si>
  <si>
    <t>FDE 1423 - Annual site visit - Houghton (Ararua)</t>
  </si>
  <si>
    <r>
      <rPr>
        <sz val="9.9499999999999993"/>
        <color theme="1"/>
        <rFont val="Calibri"/>
        <family val="2"/>
      </rPr>
      <t xml:space="preserve"> 
</t>
    </r>
    <r>
      <rPr>
        <sz val="10"/>
        <color rgb="FF000000"/>
        <rFont val="Arial"/>
        <family val="2"/>
      </rPr>
      <t>Maintenance inadequate. Followed up with Authorisation holder.</t>
    </r>
    <r>
      <rPr>
        <sz val="9.9499999999999993"/>
        <color theme="1"/>
        <rFont val="Calibri"/>
        <family val="2"/>
      </rPr>
      <t xml:space="preserve">
 </t>
    </r>
  </si>
  <si>
    <r>
      <rPr>
        <sz val="9.9499999999999993"/>
        <color theme="1"/>
        <rFont val="Calibri"/>
        <family val="2"/>
      </rPr>
      <t xml:space="preserve"> 
</t>
    </r>
    <r>
      <rPr>
        <sz val="10"/>
        <color rgb="FF000000"/>
        <rFont val="Arial"/>
        <family val="2"/>
      </rPr>
      <t>Water quality results were outside of consented limited.  Followed up with authorisation holder.</t>
    </r>
    <r>
      <rPr>
        <sz val="9.9499999999999993"/>
        <color theme="1"/>
        <rFont val="Calibri"/>
        <family val="2"/>
      </rPr>
      <t xml:space="preserve">
 </t>
    </r>
  </si>
  <si>
    <t>REG.009618.01</t>
  </si>
  <si>
    <t>FDE 4442 Farm dairy effluent discharge at Rehia</t>
  </si>
  <si>
    <t>ACT.174685</t>
  </si>
  <si>
    <t>FDE 4442 - Annual site visit - Bickers D C &amp; A M (Rehia)</t>
  </si>
  <si>
    <t>ACT.171425</t>
  </si>
  <si>
    <t>WAT - Annual supply data WUR - Body Corporate 542020 (Russell)</t>
  </si>
  <si>
    <t>REG.009659.01</t>
  </si>
  <si>
    <t>FDE 1214 Discharge farm dairy effluent at Marohemo</t>
  </si>
  <si>
    <t>ACT.174467</t>
  </si>
  <si>
    <t>FDE 1214 - Annual site visit - Heathdale Farms Ltd (Marohemo)</t>
  </si>
  <si>
    <r>
      <rPr>
        <sz val="9.9499999999999993"/>
        <color theme="1"/>
        <rFont val="Calibri"/>
        <family val="2"/>
      </rPr>
      <t xml:space="preserve"> 
</t>
    </r>
    <r>
      <rPr>
        <sz val="10"/>
        <color rgb="FF000000"/>
        <rFont val="Arial"/>
        <family val="2"/>
      </rPr>
      <t>High risk of adverse environmental effects</t>
    </r>
    <r>
      <rPr>
        <sz val="9.9499999999999993"/>
        <color theme="1"/>
        <rFont val="Calibri"/>
        <family val="2"/>
      </rPr>
      <t xml:space="preserve">
 </t>
    </r>
  </si>
  <si>
    <t>REG.009719.01</t>
  </si>
  <si>
    <t>Eglinton M W</t>
  </si>
  <si>
    <t>ACT.147848</t>
  </si>
  <si>
    <t>DIL - 5 yearly site visit - Eglinton M W (Mangapai)</t>
  </si>
  <si>
    <t>REG.009730.01</t>
  </si>
  <si>
    <t>FDE 4101 Discharge farm dairy effluent at Matakohe</t>
  </si>
  <si>
    <t>ACT.174779</t>
  </si>
  <si>
    <t>FDE 4101 - Annual site visit - Wech J W &amp; H M (Matakohe)</t>
  </si>
  <si>
    <t>REG.009746.01</t>
  </si>
  <si>
    <t>FDE 7334 Discharge farm dairy effluent at Otonga</t>
  </si>
  <si>
    <t>ACT.173920</t>
  </si>
  <si>
    <t>FDE 7334 - Annual site visit - Tubbs Farms 2021 Limited (Otonga)</t>
  </si>
  <si>
    <t>ACT.173724</t>
  </si>
  <si>
    <t>WAT - Annual supply data - Marsden Cove Limited (Marsden Bay)</t>
  </si>
  <si>
    <r>
      <rPr>
        <sz val="9.9499999999999993"/>
        <color theme="1"/>
        <rFont val="Calibri"/>
        <family val="2"/>
      </rPr>
      <t xml:space="preserve"> 
</t>
    </r>
    <r>
      <rPr>
        <sz val="10"/>
        <color rgb="FF000000"/>
        <rFont val="Arial"/>
        <family val="2"/>
      </rPr>
      <t>Data submitted after the specified due date.
Consent holder has been reminded/is aware of the terms of the consent.</t>
    </r>
    <r>
      <rPr>
        <sz val="9.9499999999999993"/>
        <color theme="1"/>
        <rFont val="Calibri"/>
        <family val="2"/>
      </rPr>
      <t xml:space="preserve">
 </t>
    </r>
  </si>
  <si>
    <t>ACT.179449</t>
  </si>
  <si>
    <t>ACT.180088</t>
  </si>
  <si>
    <t>REG.009863.01</t>
  </si>
  <si>
    <t>FDE 7160 at Hikurangi</t>
  </si>
  <si>
    <t>ACT.174305</t>
  </si>
  <si>
    <t>FDE 7160 - Annual site visit - Low D W &amp; A (Hikurangi)</t>
  </si>
  <si>
    <t>WAT - Annual supply data WUR - KDC public water supply (Cattlemount/Boarhill)</t>
  </si>
  <si>
    <r>
      <rPr>
        <sz val="9.9499999999999993"/>
        <color theme="1"/>
        <rFont val="Calibri"/>
        <family val="2"/>
      </rPr>
      <t xml:space="preserve"> 
</t>
    </r>
    <r>
      <rPr>
        <sz val="10"/>
        <color rgb="FF000000"/>
        <rFont val="Arial"/>
        <family val="2"/>
      </rPr>
      <t xml:space="preserve">
 </t>
    </r>
    <r>
      <rPr>
        <sz val="9.9499999999999993"/>
        <color theme="1"/>
        <rFont val="Calibri"/>
        <family val="2"/>
      </rPr>
      <t xml:space="preserve">
 </t>
    </r>
  </si>
  <si>
    <t>REG.009910.01</t>
  </si>
  <si>
    <t>FDE 4154 Discharge farm dairy effluent at Matakohe</t>
  </si>
  <si>
    <t>ACT.174671</t>
  </si>
  <si>
    <t>FDE 4154 - Annual site visit - The Mark &amp; Kylie Stanaway Family Trust (Matakohe)</t>
  </si>
  <si>
    <t>REG.009927.01</t>
  </si>
  <si>
    <t>Aimalefoa L</t>
  </si>
  <si>
    <t>ACT.146052</t>
  </si>
  <si>
    <t>DIL - 5 yearly site visit - Aimalefoa L (Maungakaramea)</t>
  </si>
  <si>
    <t>REG.009965.01</t>
  </si>
  <si>
    <t>FDE 1435 Discharge farm dairy effluent  at Matakohe</t>
  </si>
  <si>
    <t>ACT.174086</t>
  </si>
  <si>
    <t>FDE 1435 - Annual site visit - Vendt &amp; Shaw Family Trust &amp; Others (Matakohe)</t>
  </si>
  <si>
    <t>REG.009970.01</t>
  </si>
  <si>
    <t>Fisher S J and Ralph S C - FDE 8673 Discharge farm dairy effluent at Arapohue</t>
  </si>
  <si>
    <t>ACT.175056</t>
  </si>
  <si>
    <t>FDE 8673 - Annual site visit - Fisher S J and Ralph S C(Arapohue)</t>
  </si>
  <si>
    <t>ACT.180148</t>
  </si>
  <si>
    <t>REG.010451.01</t>
  </si>
  <si>
    <t>FDE 1101 Discharge farm dairy effluent at Maungaturoto</t>
  </si>
  <si>
    <t>ACT.172819</t>
  </si>
  <si>
    <t>FDE 1101 - Annual site visit - Mill Hill Farms Ltd (Maungaturoto)</t>
  </si>
  <si>
    <r>
      <rPr>
        <sz val="9.9499999999999993"/>
        <color theme="1"/>
        <rFont val="Calibri"/>
        <family val="2"/>
      </rPr>
      <t xml:space="preserve"> 
</t>
    </r>
    <r>
      <rPr>
        <sz val="10"/>
        <color rgb="FF000000"/>
        <rFont val="Arial"/>
        <family val="2"/>
      </rPr>
      <t>Water quality results outside of limits. Follow up with CH.</t>
    </r>
    <r>
      <rPr>
        <sz val="9.9499999999999993"/>
        <color theme="1"/>
        <rFont val="Calibri"/>
        <family val="2"/>
      </rPr>
      <t xml:space="preserve">
 </t>
    </r>
  </si>
  <si>
    <t>REG.010541.01</t>
  </si>
  <si>
    <t>FDE 1304 at 221 Gorge Road, Maungaturoto</t>
  </si>
  <si>
    <t>ACT.178921</t>
  </si>
  <si>
    <t>FDE 1304 - Annual site visit - McLeod N A &amp; J M (Maungaturoto)</t>
  </si>
  <si>
    <t>REG.010543.01</t>
  </si>
  <si>
    <t>FDE 2738 Discharge farm dairy effluent at Mata</t>
  </si>
  <si>
    <t>ACT.173955</t>
  </si>
  <si>
    <t>FDE 2738 - Annual site visit - Johns L W Ltd (Mata)</t>
  </si>
  <si>
    <t>REG.010551.01</t>
  </si>
  <si>
    <t>FDE 4138 Discharge farm dairy effluent at Matakohe</t>
  </si>
  <si>
    <t>ACT.174051</t>
  </si>
  <si>
    <t>FDE 4138 - Annual site visit - CN &amp; PM Sidwell Limited (Matakohe)</t>
  </si>
  <si>
    <t>REG.010641.01</t>
  </si>
  <si>
    <t>FDE 8026 Discharge farm dairy effluent at Te Maire</t>
  </si>
  <si>
    <t>ACT.173545</t>
  </si>
  <si>
    <t>FDE 8026 - Annual site visit - Upson Downs Ltd (Te Maire)</t>
  </si>
  <si>
    <t>ACT.173525</t>
  </si>
  <si>
    <t>STW - 3rd Quarterly supply data - Marsden Maritime Holdings Limited (Marsden Point)</t>
  </si>
  <si>
    <t>ACT.172342</t>
  </si>
  <si>
    <t>DIL - Annual site visit - Matarau School BOT (Matarau)</t>
  </si>
  <si>
    <t>REG.011054.01</t>
  </si>
  <si>
    <t>FDE 8661 discharge farm dairy effluent at Arapohue</t>
  </si>
  <si>
    <t>ACT.174702</t>
  </si>
  <si>
    <t>FDE 8661 - Annual site visit - Williamson P &amp; B (Arapohue)</t>
  </si>
  <si>
    <t>ACT.175097</t>
  </si>
  <si>
    <t>DIL - Annual site visit - Wiroa Properties Ltd (Waipapa)</t>
  </si>
  <si>
    <t>WAT - Annual supply data WUR - The Waipu Land Company Limited (Kaiwaka)</t>
  </si>
  <si>
    <r>
      <rPr>
        <sz val="9.9499999999999993"/>
        <color theme="1"/>
        <rFont val="Calibri"/>
        <family val="2"/>
      </rPr>
      <t xml:space="preserve"> 
</t>
    </r>
    <r>
      <rPr>
        <sz val="10"/>
        <color rgb="FF000000"/>
        <rFont val="Arial"/>
        <family val="2"/>
      </rPr>
      <t>Water quality test results were outside consented limits. Followed up with authorisation holder.</t>
    </r>
    <r>
      <rPr>
        <sz val="9.9499999999999993"/>
        <color theme="1"/>
        <rFont val="Calibri"/>
        <family val="2"/>
      </rPr>
      <t xml:space="preserve">
 </t>
    </r>
  </si>
  <si>
    <t>REG.011116.01</t>
  </si>
  <si>
    <t>Far North District Council - stopbank, Rongopai Place, Kataia</t>
  </si>
  <si>
    <t>ACT.176041</t>
  </si>
  <si>
    <t>RIV - 3 yearly site visit - FNDC stopbank (Kaitaia)</t>
  </si>
  <si>
    <t>REG.011128.01</t>
  </si>
  <si>
    <t>FDE 5644 Discharge farm dairy effluent  at Kaiwaka</t>
  </si>
  <si>
    <t>ACT.173516</t>
  </si>
  <si>
    <t>FDE 5644 - Annual site visit - Nelder Farms Ltd (Kaiwaka)</t>
  </si>
  <si>
    <t>ACT.161697</t>
  </si>
  <si>
    <t>ETW - Annual site visit - WDC Hikurangi Swamp Scheme (Hikurangi)</t>
  </si>
  <si>
    <r>
      <rPr>
        <sz val="9.9499999999999993"/>
        <color theme="1"/>
        <rFont val="Calibri"/>
        <family val="2"/>
      </rPr>
      <t xml:space="preserve"> 
</t>
    </r>
    <r>
      <rPr>
        <sz val="10"/>
        <color rgb="FF000000"/>
        <rFont val="Arial"/>
        <family val="2"/>
      </rPr>
      <t>This consent held full compliance throughout the year 2023-2024.  Ongoing queries were addressed with full cooperation from consent holder. </t>
    </r>
    <r>
      <rPr>
        <sz val="9.9499999999999993"/>
        <color theme="1"/>
        <rFont val="Calibri"/>
        <family val="2"/>
      </rPr>
      <t xml:space="preserve">
 </t>
    </r>
  </si>
  <si>
    <t>REG.011393.01</t>
  </si>
  <si>
    <t>FDE 8125 Discharge farm dairy effluent at Aratapu</t>
  </si>
  <si>
    <t>ACT.175589</t>
  </si>
  <si>
    <t>FDE 8125 - Annual site visit - MJR Management Ltd (Aratapu)</t>
  </si>
  <si>
    <t>REG.011442.01</t>
  </si>
  <si>
    <t>FDE 8631 Discharge farm dairy effluent at Mititai</t>
  </si>
  <si>
    <t>ACT.177824</t>
  </si>
  <si>
    <t>FDE 8631 - Annual site visit - Garton C S &amp; G Z (Arapohue)</t>
  </si>
  <si>
    <t>REG.011706.01</t>
  </si>
  <si>
    <t>FDE 1949 Discharge farm dairy effluent</t>
  </si>
  <si>
    <t>ACT.174042</t>
  </si>
  <si>
    <t>FDE 1949 - Annual site visit - LSR Dairy Farm Limited (Waiotira)</t>
  </si>
  <si>
    <r>
      <rPr>
        <sz val="9.9499999999999993"/>
        <color theme="1"/>
        <rFont val="Calibri"/>
        <family val="2"/>
      </rPr>
      <t xml:space="preserve"> 
</t>
    </r>
    <r>
      <rPr>
        <sz val="10"/>
        <color rgb="FF000000"/>
        <rFont val="Arial"/>
        <family val="2"/>
      </rPr>
      <t>Maintenance was inadequate. Water quality outside of limits. Followed up with CH.</t>
    </r>
    <r>
      <rPr>
        <sz val="9.9499999999999993"/>
        <color theme="1"/>
        <rFont val="Calibri"/>
        <family val="2"/>
      </rPr>
      <t xml:space="preserve">
 </t>
    </r>
  </si>
  <si>
    <t>ACT.174784</t>
  </si>
  <si>
    <r>
      <rPr>
        <sz val="9.9499999999999993"/>
        <color theme="1"/>
        <rFont val="Calibri"/>
        <family val="2"/>
      </rPr>
      <t xml:space="preserve"> 
</t>
    </r>
    <r>
      <rPr>
        <sz val="10"/>
        <color rgb="FF000000"/>
        <rFont val="Arial"/>
        <family val="2"/>
      </rPr>
      <t>Inadequate maintenance. Followed up with Consent Holder.</t>
    </r>
    <r>
      <rPr>
        <sz val="9.9499999999999993"/>
        <color theme="1"/>
        <rFont val="Calibri"/>
        <family val="2"/>
      </rPr>
      <t xml:space="preserve">
 </t>
    </r>
  </si>
  <si>
    <t>REG.011919.01</t>
  </si>
  <si>
    <t>Pear Tree Farm 2015 Limited</t>
  </si>
  <si>
    <t>ACT.143392</t>
  </si>
  <si>
    <t>DIL - 5 yearly site visit - Pear Tree Farm 2015 Ltd (Oakleigh)</t>
  </si>
  <si>
    <t>REG.011998.01</t>
  </si>
  <si>
    <t>FDE 8018 Discharge farm dairy effluent at Te Kopuru</t>
  </si>
  <si>
    <t>ACT.173595</t>
  </si>
  <si>
    <t>FDE 8018 - Annual site visit - West Wind Farms Ltd (Repia)</t>
  </si>
  <si>
    <r>
      <rPr>
        <sz val="9.9499999999999993"/>
        <color theme="1"/>
        <rFont val="Calibri"/>
        <family val="2"/>
      </rPr>
      <t xml:space="preserve"> 
</t>
    </r>
    <r>
      <rPr>
        <sz val="10"/>
        <color rgb="FF000000"/>
        <rFont val="Arial"/>
        <family val="2"/>
      </rPr>
      <t>Roof water could discharge to the yard and ponds. Following up with CH.</t>
    </r>
    <r>
      <rPr>
        <sz val="9.9499999999999993"/>
        <color theme="1"/>
        <rFont val="Calibri"/>
        <family val="2"/>
      </rPr>
      <t xml:space="preserve">
 </t>
    </r>
  </si>
  <si>
    <t>REG.012055.01</t>
  </si>
  <si>
    <t>FDE 4430 discharge farm dairy effluent at Ruawai</t>
  </si>
  <si>
    <t>ACT.174755</t>
  </si>
  <si>
    <t>FDE 4430 - Annual site visit - Somnium Agris Family Trust (Ruawai)</t>
  </si>
  <si>
    <t>REG.012161.01</t>
  </si>
  <si>
    <t>FDE 8775 Discharge farm dairy effluent at Te Kopuru</t>
  </si>
  <si>
    <t>ACT.174053</t>
  </si>
  <si>
    <t>FDE 8775 - Annual site visit - Fae Farms Limited (Te Maire)</t>
  </si>
  <si>
    <r>
      <rPr>
        <sz val="9.9499999999999993"/>
        <color theme="1"/>
        <rFont val="Calibri"/>
        <family val="2"/>
      </rPr>
      <t xml:space="preserve"> 
</t>
    </r>
    <r>
      <rPr>
        <sz val="10"/>
        <color rgb="FF000000"/>
        <rFont val="Arial"/>
        <family val="2"/>
      </rPr>
      <t>Maintenance required. Following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Change in cow numbers not notified. Following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Excessive ponding and overland flow of wastewater from feedpad and pond. Followed up with authorisation holder.</t>
    </r>
    <r>
      <rPr>
        <sz val="9.9499999999999993"/>
        <color theme="1"/>
        <rFont val="Calibri"/>
        <family val="2"/>
      </rPr>
      <t xml:space="preserve">
 </t>
    </r>
  </si>
  <si>
    <t>REG.012262.01</t>
  </si>
  <si>
    <t>FDE 1729 Discharge farm dairy effluent at Waipu</t>
  </si>
  <si>
    <t>ACT.175972</t>
  </si>
  <si>
    <t>FDE 1729 - Annual site visit - Gordon P &amp; T Ltd (Waipu)</t>
  </si>
  <si>
    <r>
      <rPr>
        <sz val="9.9499999999999993"/>
        <color theme="1"/>
        <rFont val="Calibri"/>
        <family val="2"/>
      </rPr>
      <t xml:space="preserve"> 
</t>
    </r>
    <r>
      <rPr>
        <sz val="10"/>
        <color rgb="FF000000"/>
        <rFont val="Arial"/>
        <family val="2"/>
      </rPr>
      <t>Water quality results were outside of consent limits. Follow up with CH.</t>
    </r>
    <r>
      <rPr>
        <sz val="9.9499999999999993"/>
        <color theme="1"/>
        <rFont val="Calibri"/>
        <family val="2"/>
      </rPr>
      <t xml:space="preserve">
 </t>
    </r>
  </si>
  <si>
    <r>
      <rPr>
        <sz val="9.9499999999999993"/>
        <color theme="1"/>
        <rFont val="Calibri"/>
        <family val="2"/>
      </rPr>
      <t xml:space="preserve"> 
</t>
    </r>
    <r>
      <rPr>
        <sz val="10"/>
        <color rgb="FF000000"/>
        <rFont val="Arial"/>
        <family val="2"/>
      </rPr>
      <t>Maintenance was inadequate and water quality results were outside consent limits. Followed up with CH.</t>
    </r>
    <r>
      <rPr>
        <sz val="9.9499999999999993"/>
        <color theme="1"/>
        <rFont val="Calibri"/>
        <family val="2"/>
      </rPr>
      <t xml:space="preserve">
 </t>
    </r>
  </si>
  <si>
    <t>REG.012446.01</t>
  </si>
  <si>
    <t>FDE 8444 discharge from dairy effluent at Awakino</t>
  </si>
  <si>
    <t>ACT.174211</t>
  </si>
  <si>
    <t>FDE 8444 - Annual site visit - Lawrence Brothers Ltd (Awakino)</t>
  </si>
  <si>
    <t>ACT.176039</t>
  </si>
  <si>
    <t>WAT - Low water supply - Farrow DR &amp; Cates JF</t>
  </si>
  <si>
    <t>ACT.172231</t>
  </si>
  <si>
    <r>
      <rPr>
        <sz val="9.9499999999999993"/>
        <color theme="1"/>
        <rFont val="Calibri"/>
        <family val="2"/>
      </rPr>
      <t xml:space="preserve"> 
</t>
    </r>
    <r>
      <rPr>
        <sz val="10"/>
        <color rgb="FF000000"/>
        <rFont val="Arial"/>
        <family val="2"/>
      </rPr>
      <t>Untreated wastewater discharged to a water from a stormwater diversion. Followed up with Consent Holder.</t>
    </r>
    <r>
      <rPr>
        <sz val="9.9499999999999993"/>
        <color theme="1"/>
        <rFont val="Calibri"/>
        <family val="2"/>
      </rPr>
      <t xml:space="preserve">
 </t>
    </r>
  </si>
  <si>
    <r>
      <rPr>
        <sz val="9.9499999999999993"/>
        <color theme="1"/>
        <rFont val="Calibri"/>
        <family val="2"/>
      </rPr>
      <t xml:space="preserve"> 
</t>
    </r>
    <r>
      <rPr>
        <sz val="10"/>
        <color rgb="FF000000"/>
        <rFont val="Arial"/>
        <family val="2"/>
      </rPr>
      <t>Maintenance was inadequate. Wastewater from the race discharged to water. Followed up with CH.</t>
    </r>
    <r>
      <rPr>
        <sz val="9.9499999999999993"/>
        <color theme="1"/>
        <rFont val="Calibri"/>
        <family val="2"/>
      </rPr>
      <t xml:space="preserve">
 </t>
    </r>
  </si>
  <si>
    <t>ACT.167721</t>
  </si>
  <si>
    <t>ACT.171907</t>
  </si>
  <si>
    <t>REG.013352.01</t>
  </si>
  <si>
    <t>Wiroa Holdings Limited</t>
  </si>
  <si>
    <t>ACT.172234</t>
  </si>
  <si>
    <t>QRE - Annual site visit - Wiroa Holdings Ltd (Kerikeri)</t>
  </si>
  <si>
    <t>REG.014452.01</t>
  </si>
  <si>
    <t>FDE 8170 Discharge farm dairy effluent at Mt. Wesley</t>
  </si>
  <si>
    <t>ACT.175151</t>
  </si>
  <si>
    <t>FDE 8170 - Annual site visit - Hopkinson K J &amp; R V (Mt Wesley)</t>
  </si>
  <si>
    <t>ACT.180769</t>
  </si>
  <si>
    <t>QRE - Overburden Stripping Notification - Clements Contractors Limtied (Kaiatea)</t>
  </si>
  <si>
    <t>REG.017199.01</t>
  </si>
  <si>
    <t>Keri Gold Limited Partnership</t>
  </si>
  <si>
    <t>ACT.172050</t>
  </si>
  <si>
    <t>WAT - Annual supply data WUR - Keri Gold Limited Partnership (Ohaeawai)</t>
  </si>
  <si>
    <r>
      <rPr>
        <sz val="9.9499999999999993"/>
        <color theme="1"/>
        <rFont val="Calibri"/>
        <family val="2"/>
      </rPr>
      <t xml:space="preserve"> 
</t>
    </r>
    <r>
      <rPr>
        <sz val="10"/>
        <color rgb="FF000000"/>
        <rFont val="Arial"/>
        <family val="2"/>
      </rPr>
      <t>Unable to assess combined take as data for Titahi Stream not provided.</t>
    </r>
    <r>
      <rPr>
        <sz val="9.9499999999999993"/>
        <color theme="1"/>
        <rFont val="Calibri"/>
        <family val="2"/>
      </rPr>
      <t xml:space="preserve">
</t>
    </r>
    <r>
      <rPr>
        <sz val="10"/>
        <color rgb="FF000000"/>
        <rFont val="Arial"/>
        <family val="2"/>
      </rPr>
      <t>Data submitted after the specified due date.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not provided for the Titahi Stream.</t>
    </r>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ACT.165740</t>
  </si>
  <si>
    <t>DIL - Site visit - Waipapa Body Corporate (Waipapa)</t>
  </si>
  <si>
    <t>REG.019121.01</t>
  </si>
  <si>
    <t>Far North District Council - filter backwash discharge Kaitaia WTP</t>
  </si>
  <si>
    <t>ACT.174027</t>
  </si>
  <si>
    <t>DIW - Annual supply data - FNDC WTP filter backwash (Kaitaia)</t>
  </si>
  <si>
    <r>
      <rPr>
        <sz val="9.9499999999999993"/>
        <color theme="1"/>
        <rFont val="Calibri"/>
        <family val="2"/>
      </rPr>
      <t xml:space="preserve"> 
</t>
    </r>
    <r>
      <rPr>
        <sz val="10"/>
        <color rgb="FF000000"/>
        <rFont val="Arial"/>
        <family val="2"/>
      </rPr>
      <t>Records not received. Following up with consent holder.</t>
    </r>
    <r>
      <rPr>
        <sz val="9.9499999999999993"/>
        <color theme="1"/>
        <rFont val="Calibri"/>
        <family val="2"/>
      </rPr>
      <t xml:space="preserve">
 </t>
    </r>
  </si>
  <si>
    <t>ACT.172147</t>
  </si>
  <si>
    <t>STW - Annual site visit - Carter Holt Harvey Property Limited (Whangarei)</t>
  </si>
  <si>
    <t>REG.020525.01</t>
  </si>
  <si>
    <t>FDE 1705 Discharge farm dairy effluent at Waipu</t>
  </si>
  <si>
    <t>ACT.177113</t>
  </si>
  <si>
    <t>FDE 1705 - Annual site visit - Couper &amp; Couper Ltd (Waipu)</t>
  </si>
  <si>
    <t>REG.020842.01</t>
  </si>
  <si>
    <t>Helena Bay Holiday Homes Limited</t>
  </si>
  <si>
    <t>ACT.176654</t>
  </si>
  <si>
    <t>DIL - Annual supply data - Helena Bay Holiday Homes Ltd (Helena Bay)</t>
  </si>
  <si>
    <r>
      <rPr>
        <sz val="9.9499999999999993"/>
        <color theme="1"/>
        <rFont val="Calibri"/>
        <family val="2"/>
      </rPr>
      <t xml:space="preserve"> 
</t>
    </r>
    <r>
      <rPr>
        <sz val="10"/>
        <color rgb="FF000000"/>
        <rFont val="Arial"/>
        <family val="2"/>
      </rPr>
      <t>Records were received late - 24.09.2025. No impact. No action required.</t>
    </r>
    <r>
      <rPr>
        <sz val="9.9499999999999993"/>
        <color theme="1"/>
        <rFont val="Calibri"/>
        <family val="2"/>
      </rPr>
      <t xml:space="preserve">
 </t>
    </r>
  </si>
  <si>
    <t>REG.020886.01</t>
  </si>
  <si>
    <t>Maungakaramea Rural Fire Force</t>
  </si>
  <si>
    <t>ACT.146038</t>
  </si>
  <si>
    <t>DIL - 5 yearly site visit - Maungakaramea Rural Fire Force (Maungakaramea)</t>
  </si>
  <si>
    <t>REG.021412.01</t>
  </si>
  <si>
    <t>Northland Regional Council - Dredging activities in Whangarei &amp; Far North Districts</t>
  </si>
  <si>
    <t>ACT.178871</t>
  </si>
  <si>
    <t>EXT - Supply Data - NRC (WHG &amp; Far North)</t>
  </si>
  <si>
    <t>ACT.180835</t>
  </si>
  <si>
    <t>QRE - Annual notification - Atlas Quarries Ltd (Brynderwyn)</t>
  </si>
  <si>
    <t>ACT.180034</t>
  </si>
  <si>
    <t>REG.023216.01</t>
  </si>
  <si>
    <t>FDE 5717 Discharge farm dairy effluent at Kaiwaka</t>
  </si>
  <si>
    <t>ACT.175990</t>
  </si>
  <si>
    <t>FDE 5717 - Annual site visit - Mount Moriah Jerseys Ltd (Kaiwaka)</t>
  </si>
  <si>
    <t>ACT.172361</t>
  </si>
  <si>
    <t>DIL - Annual site visit - Otaika Valley School BOT (Whangarei)</t>
  </si>
  <si>
    <r>
      <rPr>
        <sz val="9.9499999999999993"/>
        <color theme="1"/>
        <rFont val="Calibri"/>
        <family val="2"/>
      </rPr>
      <t xml:space="preserve"> 
</t>
    </r>
    <r>
      <rPr>
        <sz val="10"/>
        <color rgb="FF000000"/>
        <rFont val="Arial"/>
        <family val="2"/>
      </rPr>
      <t>Ponding observed in clusters across field at time of inspection. Consent holder to engage waste water engineer to determine cause, and rectify. </t>
    </r>
    <r>
      <rPr>
        <sz val="9.9499999999999993"/>
        <color theme="1"/>
        <rFont val="Calibri"/>
        <family val="2"/>
      </rPr>
      <t xml:space="preserve">
 </t>
    </r>
  </si>
  <si>
    <t>ACT.172438</t>
  </si>
  <si>
    <t>DIL - Annual site visit - Far North District Council (Kerikeri)</t>
  </si>
  <si>
    <t>ACT.178310</t>
  </si>
  <si>
    <t>REG.024629.01</t>
  </si>
  <si>
    <t>FDE 8432 Discharge farm dairy effluent  at Donnellys Crossing</t>
  </si>
  <si>
    <t>ACT.173849</t>
  </si>
  <si>
    <t>FDE 8432 - Annual site visit - Malone A A &amp; S S (Donnellys Crossing)</t>
  </si>
  <si>
    <t>ACT.143576</t>
  </si>
  <si>
    <t>WAT - Water meter verification - Stanisich I A (Awanui)</t>
  </si>
  <si>
    <r>
      <rPr>
        <sz val="9.9499999999999993"/>
        <color theme="1"/>
        <rFont val="Calibri"/>
        <family val="2"/>
      </rPr>
      <t xml:space="preserve"> 
</t>
    </r>
    <r>
      <rPr>
        <sz val="10"/>
        <color rgb="FF000000"/>
        <rFont val="Arial"/>
        <family val="2"/>
      </rPr>
      <t>Verification certificate provided after the specified due date. Technical breach. No impact. No action required.</t>
    </r>
    <r>
      <rPr>
        <sz val="9.9499999999999993"/>
        <color theme="1"/>
        <rFont val="Calibri"/>
        <family val="2"/>
      </rPr>
      <t xml:space="preserve">
 </t>
    </r>
  </si>
  <si>
    <t>ACT.179324</t>
  </si>
  <si>
    <t>WAT - Annual supply data WUR - Stanisich I A (Awanui)</t>
  </si>
  <si>
    <t>ACT.172609</t>
  </si>
  <si>
    <t>DIL - Annual site visit - Far North District Council (Pakaraka)</t>
  </si>
  <si>
    <t>REG.029770.01</t>
  </si>
  <si>
    <t>Kaipara District Council - Lake Taharoa water take</t>
  </si>
  <si>
    <t>ACT.172260</t>
  </si>
  <si>
    <t>WAT - Annual supply data WUR - KDC (Lake Taharoa)</t>
  </si>
  <si>
    <r>
      <rPr>
        <sz val="9.9499999999999993"/>
        <color theme="1"/>
        <rFont val="Calibri"/>
        <family val="2"/>
      </rPr>
      <t xml:space="preserve"> 
</t>
    </r>
    <r>
      <rPr>
        <sz val="10"/>
        <color rgb="FF000000"/>
        <rFont val="Arial"/>
        <family val="2"/>
      </rPr>
      <t>Meter readings inaccurate, issue is being remediated.</t>
    </r>
    <r>
      <rPr>
        <sz val="9.9499999999999993"/>
        <color theme="1"/>
        <rFont val="Calibri"/>
        <family val="2"/>
      </rPr>
      <t xml:space="preserve">
 </t>
    </r>
  </si>
  <si>
    <t>ACT.172064</t>
  </si>
  <si>
    <t>ACT.179725</t>
  </si>
  <si>
    <t>AIR - Annual site visit - Waipapa Pine Ltd (Waipapa)</t>
  </si>
  <si>
    <t>ACT.180651</t>
  </si>
  <si>
    <t>AIR - Annual supply data - Waipapa Pine Ltd (Waipapa)</t>
  </si>
  <si>
    <t>REG.031482.02</t>
  </si>
  <si>
    <t>Gasoline Alley Services Ltd - discharge stormwater</t>
  </si>
  <si>
    <t>ACT.173586</t>
  </si>
  <si>
    <t>STW - Annual supply data - Gasoline Alley Services Ltd (Whangaroa)</t>
  </si>
  <si>
    <t>ACT.173621</t>
  </si>
  <si>
    <t>DIW - Supply Data - Provide Maintenance Log Book for SWTS at Whangaroa Wharf</t>
  </si>
  <si>
    <t>ACT.180377</t>
  </si>
  <si>
    <t>DIL - Annual administration - Fonterra Ltd (Kauri/Maungaturoto)</t>
  </si>
  <si>
    <t>REG.036910.01</t>
  </si>
  <si>
    <t>Soltysik-Freeman Family Trust</t>
  </si>
  <si>
    <t>ACT.171974</t>
  </si>
  <si>
    <t>WAT - Annual supply data WUR - Soltysik-Freeman Family Trust (Pukenui)</t>
  </si>
  <si>
    <t>REG.037581.01</t>
  </si>
  <si>
    <t>Hylands Ancient Kauri Limited</t>
  </si>
  <si>
    <t>ACT.174290</t>
  </si>
  <si>
    <t>DIL - Annual site visit - Hylands Ancient Kauri Ltd (Kerikeri)</t>
  </si>
  <si>
    <t>ACT.145229</t>
  </si>
  <si>
    <t>WAT - 5 yearly WMV - Huanui Avocados Ltd (Waiharara)</t>
  </si>
  <si>
    <t>ACT.175607</t>
  </si>
  <si>
    <t>WAT - Annual administation - Huanui Avocados Ltd (Waiharara)</t>
  </si>
  <si>
    <r>
      <rPr>
        <sz val="9.9499999999999993"/>
        <color theme="1"/>
        <rFont val="Calibri"/>
        <family val="2"/>
      </rPr>
      <t xml:space="preserve"> 
</t>
    </r>
    <r>
      <rPr>
        <sz val="10"/>
        <color rgb="FF000000"/>
        <rFont val="Arial"/>
        <family val="2"/>
      </rPr>
      <t>Advice submitted after the specified due date. Technical, no impact breach.</t>
    </r>
    <r>
      <rPr>
        <sz val="9.9499999999999993"/>
        <color theme="1"/>
        <rFont val="Calibri"/>
        <family val="2"/>
      </rPr>
      <t xml:space="preserve">
 </t>
    </r>
  </si>
  <si>
    <t>WAT - Annual supply data WUR - Huanui Avocados Ltd (Waiharara)</t>
  </si>
  <si>
    <t>REG.038420.01</t>
  </si>
  <si>
    <t>Largus Orchard Limited Partnership</t>
  </si>
  <si>
    <t>ACT.175548</t>
  </si>
  <si>
    <t>WAT - Annual administration irrigation - Largus Orchard Ltd Partnership (Waiharara)</t>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Monthly water take data provided.
Consent holder has been reminded/is aware of the terms of the consent.
 </t>
    </r>
    <r>
      <rPr>
        <sz val="9.9499999999999993"/>
        <color theme="1"/>
        <rFont val="Calibri"/>
        <family val="2"/>
      </rPr>
      <t xml:space="preserve">
 </t>
    </r>
  </si>
  <si>
    <t>ACT.179312</t>
  </si>
  <si>
    <t>WAT - Annual supply data WUR - Largus Orchard Ltd Partnership (Waiharara)</t>
  </si>
  <si>
    <t>ACT.171102</t>
  </si>
  <si>
    <t>WAT - Annual supply data WUR - Honeytree Farms Ltd (Waiharara)</t>
  </si>
  <si>
    <r>
      <rPr>
        <sz val="9.9499999999999993"/>
        <color theme="1"/>
        <rFont val="Calibri"/>
        <family val="2"/>
      </rPr>
      <t xml:space="preserve"> 
</t>
    </r>
    <r>
      <rPr>
        <sz val="10"/>
        <color rgb="FF000000"/>
        <rFont val="Arial"/>
        <family val="2"/>
      </rPr>
      <t>Telemetered data queried.</t>
    </r>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Telemetered data not received.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Telemetered data not received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ACT.170276</t>
  </si>
  <si>
    <t>ACT.171930</t>
  </si>
  <si>
    <t>WAT - Supply data WUR - Te Runanga O Ngai Takoto (Waiharara)</t>
  </si>
  <si>
    <r>
      <rPr>
        <sz val="9.9499999999999993"/>
        <color theme="1"/>
        <rFont val="Calibri"/>
        <family val="2"/>
      </rPr>
      <t xml:space="preserve"> 
</t>
    </r>
    <r>
      <rPr>
        <sz val="10"/>
        <color rgb="FF000000"/>
        <rFont val="Arial"/>
        <family val="2"/>
      </rPr>
      <t>Data submitted after the specified due date.
Consent holder has been reminded/is aware of the terms of the consent.
Consent not exercised during the period.</t>
    </r>
    <r>
      <rPr>
        <sz val="9.9499999999999993"/>
        <color theme="1"/>
        <rFont val="Calibri"/>
        <family val="2"/>
      </rPr>
      <t xml:space="preserve">
 </t>
    </r>
  </si>
  <si>
    <t>ACT.176743</t>
  </si>
  <si>
    <t>WAT - Annual supply data WUR - Baines G S and Silich N M (Motutangi)</t>
  </si>
  <si>
    <t>WAT - Annual supply data WUR - Mapua Avocados Ltd (Motutangi)</t>
  </si>
  <si>
    <t>ACT.180294</t>
  </si>
  <si>
    <r>
      <rPr>
        <sz val="9.9499999999999993"/>
        <color theme="1"/>
        <rFont val="Calibri"/>
        <family val="2"/>
      </rPr>
      <t xml:space="preserve"> 
</t>
    </r>
    <r>
      <rPr>
        <sz val="10"/>
        <color rgb="FF000000"/>
        <rFont val="Arial"/>
        <family val="2"/>
      </rPr>
      <t>NG13 pressure exceeded 10.4 bar for 11 days. Following up with Consent Holder.</t>
    </r>
    <r>
      <rPr>
        <sz val="9.9499999999999993"/>
        <color theme="1"/>
        <rFont val="Calibri"/>
        <family val="2"/>
      </rPr>
      <t xml:space="preserve">
 </t>
    </r>
  </si>
  <si>
    <t>ACT.170604</t>
  </si>
  <si>
    <t>WAT - Annual site visit - Valadares K Y B (Motutangi)</t>
  </si>
  <si>
    <t>ACT.168190</t>
  </si>
  <si>
    <t>COT - Biannual Supply Data - Biota (Shellfish) Monitoring</t>
  </si>
  <si>
    <t>WAT - Annual supply data WUR - Thomas K W &amp; O'Connor D (Houhora)</t>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REG.039282.01</t>
  </si>
  <si>
    <t>McGrail D M</t>
  </si>
  <si>
    <t>ACT.147847</t>
  </si>
  <si>
    <t>DIL - 5 yearly site visit - McGrail D M (Tauraroa)</t>
  </si>
  <si>
    <t>ACT.179332</t>
  </si>
  <si>
    <t>WAT - Supply data WUR - Ongare Trust &amp; Others (Pukenui)</t>
  </si>
  <si>
    <t>ACT.175609</t>
  </si>
  <si>
    <t>WAT - Annual administration irrigation - Thomas K W (Houhora)</t>
  </si>
  <si>
    <r>
      <rPr>
        <sz val="9.9499999999999993"/>
        <color theme="1"/>
        <rFont val="Calibri"/>
        <family val="2"/>
      </rPr>
      <t xml:space="preserve"> 
</t>
    </r>
    <r>
      <rPr>
        <sz val="10"/>
        <color rgb="FF000000"/>
        <rFont val="Arial"/>
        <family val="2"/>
      </rPr>
      <t>Advice not received.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WAT - Annual supply data WUR - Thomas K W (Houhora)</t>
  </si>
  <si>
    <t>REG.039501.01</t>
  </si>
  <si>
    <t>Mitre 10 Holdings Limited</t>
  </si>
  <si>
    <t>ACT.165732</t>
  </si>
  <si>
    <t>DIL - Site visit - Mitre 10 Holdings Ltd (Waipapa)</t>
  </si>
  <si>
    <t>REG.039869.01</t>
  </si>
  <si>
    <t>Highland Blooms NZ Limited</t>
  </si>
  <si>
    <t>ACT.171729</t>
  </si>
  <si>
    <t>WAT - Annual supply data WUR - Highland Blooms NZ Ltd (Glenbervie)</t>
  </si>
  <si>
    <t>ACT.172437</t>
  </si>
  <si>
    <t>DIL - Annual supply data management plan - Bulk Liquid Solutions Ltd (Dargaville)</t>
  </si>
  <si>
    <t>ACT.171804</t>
  </si>
  <si>
    <t>REG.040481.01</t>
  </si>
  <si>
    <t>Mather Bros Partnership, Mather N &amp; L</t>
  </si>
  <si>
    <t>ACT.174866</t>
  </si>
  <si>
    <t>WAT - Annual supply data WUR - Mather Bros Partnership &amp; Others (Mangawhai)</t>
  </si>
  <si>
    <t>REG.040500.01</t>
  </si>
  <si>
    <t>Boon D J</t>
  </si>
  <si>
    <t>ACT.146660</t>
  </si>
  <si>
    <t>DIL - 5 yearly site visit - Boon D J (Kauri)</t>
  </si>
  <si>
    <t>REG.040598.01</t>
  </si>
  <si>
    <t>Parrish Developers Limited</t>
  </si>
  <si>
    <t>ACT.169029</t>
  </si>
  <si>
    <t>DIL - Annual administration - Parrish Developers Ltd (Waipapa)</t>
  </si>
  <si>
    <t>REG.040810.01</t>
  </si>
  <si>
    <t>Pakaraka School Board of Trustees</t>
  </si>
  <si>
    <t>ACT.166137</t>
  </si>
  <si>
    <t>DIL - Three yearly site visit - Pakaraka School BOT (Pakaraka)</t>
  </si>
  <si>
    <t>ACT.170450</t>
  </si>
  <si>
    <t>WAT - Annual supply data - FNDC public water supply (Opononi)</t>
  </si>
  <si>
    <r>
      <rPr>
        <sz val="9.9499999999999993"/>
        <color theme="1"/>
        <rFont val="Calibri"/>
        <family val="2"/>
      </rPr>
      <t xml:space="preserve"> 
</t>
    </r>
    <r>
      <rPr>
        <sz val="10"/>
        <color rgb="FF000000"/>
        <rFont val="Arial"/>
        <family val="2"/>
      </rPr>
      <t>Annual report not received. Following up with Consent Holder. </t>
    </r>
    <r>
      <rPr>
        <sz val="9.9499999999999993"/>
        <color theme="1"/>
        <rFont val="Calibri"/>
        <family val="2"/>
      </rPr>
      <t xml:space="preserve">
 </t>
    </r>
  </si>
  <si>
    <t>ACT.179940</t>
  </si>
  <si>
    <r>
      <rPr>
        <sz val="9.9499999999999993"/>
        <color theme="1"/>
        <rFont val="Calibri"/>
        <family val="2"/>
      </rPr>
      <t xml:space="preserve"> 
</t>
    </r>
    <r>
      <rPr>
        <sz val="10"/>
        <color rgb="FF000000"/>
        <rFont val="Arial"/>
        <family val="2"/>
      </rPr>
      <t>No water use records have been submitted. Enforcement action is  in effect and being followed up.</t>
    </r>
    <r>
      <rPr>
        <sz val="9.9499999999999993"/>
        <color theme="1"/>
        <rFont val="Calibri"/>
        <family val="2"/>
      </rPr>
      <t xml:space="preserve">
</t>
    </r>
    <r>
      <rPr>
        <sz val="10"/>
        <color rgb="FF000000"/>
        <rFont val="Arial"/>
        <family val="2"/>
      </rPr>
      <t> </t>
    </r>
    <r>
      <rPr>
        <sz val="9.9499999999999993"/>
        <color theme="1"/>
        <rFont val="Calibri"/>
        <family val="2"/>
      </rPr>
      <t xml:space="preserve">
 </t>
    </r>
  </si>
  <si>
    <t>REG.041394.01</t>
  </si>
  <si>
    <t>Hansen Drainage and Earthworks Limited</t>
  </si>
  <si>
    <t>ACT.180964</t>
  </si>
  <si>
    <t>SV 41394 Hansen Drainage</t>
  </si>
  <si>
    <t>REG.041549.01</t>
  </si>
  <si>
    <t>Blueberry Country Limited</t>
  </si>
  <si>
    <t>ACT.174560</t>
  </si>
  <si>
    <t>WAT - Annual supply data WUR - Blueberry Country Ltd (Waipu)</t>
  </si>
  <si>
    <t>ACT.180862</t>
  </si>
  <si>
    <t>ETW - Notification - Kerikeri Land Ltd (Kerikeri)</t>
  </si>
  <si>
    <t>ACT.172196</t>
  </si>
  <si>
    <t>WAT - Annual supply data WUR - Renacer Limited Partnership (Pakaraka)</t>
  </si>
  <si>
    <r>
      <rPr>
        <sz val="9.9499999999999993"/>
        <color theme="1"/>
        <rFont val="Calibri"/>
        <family val="2"/>
      </rPr>
      <t xml:space="preserve"> 
</t>
    </r>
    <r>
      <rPr>
        <sz val="10"/>
        <color rgb="FF000000"/>
        <rFont val="Arial"/>
        <family val="2"/>
      </rPr>
      <t>Not all of the required data has been submitted.
Additional data has been requested.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REG.041917.01</t>
  </si>
  <si>
    <t>ACT.171303</t>
  </si>
  <si>
    <t>WAT - Annual Supply WUR - Mid North Farms Limited (Tautoro)</t>
  </si>
  <si>
    <t>REG.041918.01</t>
  </si>
  <si>
    <t>ACT.171302</t>
  </si>
  <si>
    <t>REG.041919.01</t>
  </si>
  <si>
    <t>ACT.171369</t>
  </si>
  <si>
    <t>WAT - Annual Suply WUR - Mid North Farms Limited(Kaeo)</t>
  </si>
  <si>
    <t>REG.041921.01</t>
  </si>
  <si>
    <t>Oromahoe School Board of Trustees</t>
  </si>
  <si>
    <t>ACT.175049</t>
  </si>
  <si>
    <t>DIL - Annual site visit - Oromahoe School BOT (Oromahoe)</t>
  </si>
  <si>
    <t>ACT.174183</t>
  </si>
  <si>
    <t>REG.041963.01</t>
  </si>
  <si>
    <t>ACT.175631</t>
  </si>
  <si>
    <t>WAT - Annual Supply WUR - Tactic Dairies Limited (Kauri)</t>
  </si>
  <si>
    <t>REG.041972.01</t>
  </si>
  <si>
    <t>ACT.173633</t>
  </si>
  <si>
    <t>COT - Supply Data - Review Annual Report</t>
  </si>
  <si>
    <r>
      <rPr>
        <sz val="9.9499999999999993"/>
        <color theme="1"/>
        <rFont val="Calibri"/>
        <family val="2"/>
      </rPr>
      <t xml:space="preserve"> 
</t>
    </r>
    <r>
      <rPr>
        <sz val="10"/>
        <color rgb="FF000000"/>
        <rFont val="Arial"/>
        <family val="2"/>
      </rPr>
      <t>Report received, however some parameters still higher than expected. However due to the past historic, results are improving aiming to achieve consent conditions. Monitoring continues.</t>
    </r>
    <r>
      <rPr>
        <sz val="9.9499999999999993"/>
        <color theme="1"/>
        <rFont val="Calibri"/>
        <family val="2"/>
      </rPr>
      <t xml:space="preserve">
 </t>
    </r>
  </si>
  <si>
    <t>ACT.174497</t>
  </si>
  <si>
    <t>STW - Annual Site Visit - Stormwater Monitoring at FNHL Boatyard</t>
  </si>
  <si>
    <t>REG.041973.04</t>
  </si>
  <si>
    <t>Far North Holdings Limited - Kaikohe business park</t>
  </si>
  <si>
    <t>ACT.169468</t>
  </si>
  <si>
    <t>DIL - 2 yearly site visit - Far North Holdings Ltd Kaikohe business park (Kaikohe)</t>
  </si>
  <si>
    <t>ACT.171792</t>
  </si>
  <si>
    <t>DIL - Annual supply data - Far North Holdings Ltd Kaikohe business park (Kaikohe)</t>
  </si>
  <si>
    <r>
      <rPr>
        <sz val="9.9499999999999993"/>
        <color theme="1"/>
        <rFont val="Calibri"/>
        <family val="2"/>
      </rPr>
      <t xml:space="preserve"> 
</t>
    </r>
    <r>
      <rPr>
        <sz val="10"/>
        <color rgb="FF000000"/>
        <rFont val="Arial"/>
        <family val="2"/>
      </rPr>
      <t>Discharge volume data shows multiple exceedances during rainfall events. Consent Holder currently investigating and undertaking remedial action. </t>
    </r>
    <r>
      <rPr>
        <sz val="9.9499999999999993"/>
        <color theme="1"/>
        <rFont val="Calibri"/>
        <family val="2"/>
      </rPr>
      <t xml:space="preserve">
 </t>
    </r>
  </si>
  <si>
    <t>REG.041977.01</t>
  </si>
  <si>
    <t>Wakelin Road Dairy Limited</t>
  </si>
  <si>
    <t>ACT.172217</t>
  </si>
  <si>
    <t>WAT - Annual Supply WURs - Wakelin Road Dairy Ltd</t>
  </si>
  <si>
    <t>ACT.173891</t>
  </si>
  <si>
    <t>ACT.163627</t>
  </si>
  <si>
    <t>Check if dredging planned</t>
  </si>
  <si>
    <t>ACT.164701</t>
  </si>
  <si>
    <t>ACT.172518</t>
  </si>
  <si>
    <t>ACT.172758</t>
  </si>
  <si>
    <t>DIL - Annual site visit - WBC Developers Limited (Waipapa)</t>
  </si>
  <si>
    <t>ACT.179037</t>
  </si>
  <si>
    <t>ACT.180005</t>
  </si>
  <si>
    <r>
      <rPr>
        <sz val="9.9499999999999993"/>
        <color theme="1"/>
        <rFont val="Calibri"/>
        <family val="2"/>
      </rPr>
      <t xml:space="preserve"> 
</t>
    </r>
    <r>
      <rPr>
        <sz val="10"/>
        <color rgb="FF000000"/>
        <rFont val="Arial"/>
        <family val="2"/>
      </rPr>
      <t>Erosion and sediment controls currently installed do not meet GD05 standards or the CMP. Further corrective actions are still required to achieve compliance. Monitoring continues.</t>
    </r>
    <r>
      <rPr>
        <sz val="9.9499999999999993"/>
        <color theme="1"/>
        <rFont val="Calibri"/>
        <family val="2"/>
      </rPr>
      <t xml:space="preserve">
 </t>
    </r>
  </si>
  <si>
    <t>REG.042407.01</t>
  </si>
  <si>
    <t>ACT.174546</t>
  </si>
  <si>
    <t>WAT - Annual supply data WUR - AINZ Fund 12 Limited (Mangawhai)</t>
  </si>
  <si>
    <t>Te Tai Tokerau Water Trust - Pouto Peninsula water storage scheme - Makaka Creek</t>
  </si>
  <si>
    <t>ACT.171536</t>
  </si>
  <si>
    <t>WAT - Annual Supply Data WUR - Te Tai Tokerau Water Trust (Pouto Peninsula)</t>
  </si>
  <si>
    <t>ACT.180387</t>
  </si>
  <si>
    <t>SV-Tararua Windpower 42456</t>
  </si>
  <si>
    <t>ACT.180639</t>
  </si>
  <si>
    <t>SV 42456 Tararua Windpower</t>
  </si>
  <si>
    <t>ACT.180929</t>
  </si>
  <si>
    <r>
      <rPr>
        <sz val="9.9499999999999993"/>
        <color theme="1"/>
        <rFont val="Calibri"/>
        <family val="2"/>
      </rPr>
      <t xml:space="preserve"> 
</t>
    </r>
    <r>
      <rPr>
        <sz val="10"/>
        <color rgb="FF000000"/>
        <rFont val="Arial"/>
        <family val="2"/>
      </rPr>
      <t>A drainage channel had been excavated at the toe of a wetland located adjacent to the former dumpsite between the North compound and lay down access road.</t>
    </r>
    <r>
      <rPr>
        <sz val="9.9499999999999993"/>
        <color theme="1"/>
        <rFont val="Calibri"/>
        <family val="2"/>
      </rPr>
      <t xml:space="preserve">
</t>
    </r>
    <r>
      <rPr>
        <sz val="10"/>
        <color rgb="FF000000"/>
        <rFont val="Arial"/>
        <family val="2"/>
      </rPr>
      <t>In addition the E &amp; S control for the  section of EWs was unsatisfactory.</t>
    </r>
    <r>
      <rPr>
        <sz val="9.9499999999999993"/>
        <color theme="1"/>
        <rFont val="Calibri"/>
        <family val="2"/>
      </rPr>
      <t xml:space="preserve">
</t>
    </r>
    <r>
      <rPr>
        <sz val="10"/>
        <color rgb="FF000000"/>
        <rFont val="Arial"/>
        <family val="2"/>
      </rPr>
      <t>A direction notice (uploaded to docs) was issued for work on this section to cease   and the EWs fully stabilised.</t>
    </r>
    <r>
      <rPr>
        <sz val="9.9499999999999993"/>
        <color theme="1"/>
        <rFont val="Calibri"/>
        <family val="2"/>
      </rPr>
      <t xml:space="preserve">
</t>
    </r>
    <r>
      <rPr>
        <sz val="10"/>
        <color rgb="FF000000"/>
        <rFont val="Arial"/>
        <family val="2"/>
      </rPr>
      <t>On reinspection the following day the direction notice had been complied with. </t>
    </r>
    <r>
      <rPr>
        <sz val="9.9499999999999993"/>
        <color theme="1"/>
        <rFont val="Calibri"/>
        <family val="2"/>
      </rPr>
      <t xml:space="preserve">
 </t>
    </r>
  </si>
  <si>
    <t>ACT.173652</t>
  </si>
  <si>
    <t>DIL - Annual site visit - BP Oil NZ Carwash (Waipapa)</t>
  </si>
  <si>
    <t>REG.042530.01</t>
  </si>
  <si>
    <t>ACT.180715</t>
  </si>
  <si>
    <t>SV-42530 Kaianga Ora</t>
  </si>
  <si>
    <r>
      <rPr>
        <sz val="9.9499999999999993"/>
        <color theme="1"/>
        <rFont val="Calibri"/>
        <family val="2"/>
      </rPr>
      <t xml:space="preserve"> 
</t>
    </r>
    <r>
      <rPr>
        <sz val="10"/>
        <color rgb="FF000000"/>
        <rFont val="Arial"/>
        <family val="2"/>
      </rPr>
      <t>Stormwater outlets need to be  protected to prevent sediment discharge off- site. </t>
    </r>
    <r>
      <rPr>
        <sz val="9.9499999999999993"/>
        <color theme="1"/>
        <rFont val="Calibri"/>
        <family val="2"/>
      </rPr>
      <t xml:space="preserve">
</t>
    </r>
    <r>
      <rPr>
        <sz val="10"/>
        <color rgb="FF000000"/>
        <rFont val="Arial"/>
        <family val="2"/>
      </rPr>
      <t>Filter cloth to be installed in SW cesspits</t>
    </r>
    <r>
      <rPr>
        <sz val="9.9499999999999993"/>
        <color theme="1"/>
        <rFont val="Calibri"/>
        <family val="2"/>
      </rPr>
      <t xml:space="preserve">
 </t>
    </r>
  </si>
  <si>
    <r>
      <rPr>
        <sz val="9.9499999999999993"/>
        <color theme="1"/>
        <rFont val="Calibri"/>
        <family val="2"/>
      </rPr>
      <t xml:space="preserve"> 
</t>
    </r>
    <r>
      <rPr>
        <sz val="10"/>
        <color rgb="FF000000"/>
        <rFont val="Arial"/>
        <family val="2"/>
      </rPr>
      <t>Storm water outlets nee to be protected to prevent sediment  discharge off -site.</t>
    </r>
    <r>
      <rPr>
        <sz val="9.9499999999999993"/>
        <color theme="1"/>
        <rFont val="Calibri"/>
        <family val="2"/>
      </rPr>
      <t xml:space="preserve">
</t>
    </r>
    <r>
      <rPr>
        <sz val="10"/>
        <color rgb="FF000000"/>
        <rFont val="Arial"/>
        <family val="2"/>
      </rPr>
      <t>Filter cloth to be installed over stormwater cess pits.</t>
    </r>
    <r>
      <rPr>
        <sz val="9.9499999999999993"/>
        <color theme="1"/>
        <rFont val="Calibri"/>
        <family val="2"/>
      </rPr>
      <t xml:space="preserve">
</t>
    </r>
    <r>
      <rPr>
        <sz val="10"/>
        <color rgb="FF000000"/>
        <rFont val="Arial"/>
        <family val="2"/>
      </rPr>
      <t> </t>
    </r>
    <r>
      <rPr>
        <sz val="9.9499999999999993"/>
        <color theme="1"/>
        <rFont val="Calibri"/>
        <family val="2"/>
      </rPr>
      <t xml:space="preserve">
 </t>
    </r>
  </si>
  <si>
    <t>REG.042546.01</t>
  </si>
  <si>
    <t>Faith Harvest Trust</t>
  </si>
  <si>
    <t>ACT.174606</t>
  </si>
  <si>
    <t>DIL - Annual site visit - Faith Harvest Trust (Waipapa)</t>
  </si>
  <si>
    <t>ACT.172218</t>
  </si>
  <si>
    <t>WAT - Annual supply data WUR &amp; PWL - Hort Plus Limited (Waimate North)</t>
  </si>
  <si>
    <t>REG.042621.02</t>
  </si>
  <si>
    <t>ACT.171676</t>
  </si>
  <si>
    <t>WUR - Supply data - Matauri X Incorporation</t>
  </si>
  <si>
    <t>ACT.173611</t>
  </si>
  <si>
    <t>WAT - Annual site visit - Newey Property Holdings Ltd (Ruakaka)</t>
  </si>
  <si>
    <t>REG.042873.01</t>
  </si>
  <si>
    <t>Brown Bros Marua Ltd</t>
  </si>
  <si>
    <t>ACT.172613</t>
  </si>
  <si>
    <t>WAT - Other Party Action Supply Data WUR - Brown Bros Marua Ltd</t>
  </si>
  <si>
    <t>ACT.173809</t>
  </si>
  <si>
    <t>WAT - Other Party Action Supply Data WUR - Crawford D I &amp; B J</t>
  </si>
  <si>
    <t>ACT.171793</t>
  </si>
  <si>
    <r>
      <rPr>
        <sz val="9.9499999999999993"/>
        <color theme="1"/>
        <rFont val="Calibri"/>
        <family val="2"/>
      </rPr>
      <t xml:space="preserve"> 
</t>
    </r>
    <r>
      <rPr>
        <sz val="10"/>
        <color rgb="FF000000"/>
        <rFont val="Arial"/>
        <family val="2"/>
      </rPr>
      <t>Records not supplied. Following up with Consent Holder. </t>
    </r>
    <r>
      <rPr>
        <sz val="9.9499999999999993"/>
        <color theme="1"/>
        <rFont val="Calibri"/>
        <family val="2"/>
      </rPr>
      <t xml:space="preserve">
 </t>
    </r>
  </si>
  <si>
    <t>REG.043203.01</t>
  </si>
  <si>
    <t>Lake Manuwai Estate Limited</t>
  </si>
  <si>
    <t>ACT.174623</t>
  </si>
  <si>
    <t>ETW - Administration - Lake Manuwai Estate Ltd (Waipapa)</t>
  </si>
  <si>
    <t>ACT.180623</t>
  </si>
  <si>
    <t>DIL - Site Visit - Te Runanga nui o Te Aupouri Trust</t>
  </si>
  <si>
    <r>
      <rPr>
        <sz val="9.9499999999999993"/>
        <color theme="1"/>
        <rFont val="Calibri"/>
        <family val="2"/>
      </rPr>
      <t xml:space="preserve"> 
</t>
    </r>
    <r>
      <rPr>
        <sz val="10"/>
        <color rgb="FF000000"/>
        <rFont val="Arial"/>
        <family val="2"/>
      </rPr>
      <t>Multiple consent conditions not complied with- Enforcement action being taken.</t>
    </r>
    <r>
      <rPr>
        <sz val="9.9499999999999993"/>
        <color theme="1"/>
        <rFont val="Calibri"/>
        <family val="2"/>
      </rPr>
      <t xml:space="preserve">
 </t>
    </r>
  </si>
  <si>
    <t>REG.043257.01</t>
  </si>
  <si>
    <t>Northcorp Limited</t>
  </si>
  <si>
    <t>ACT.166591</t>
  </si>
  <si>
    <t>DIL - Site visit - Northcorp Ltd (Moerewa)</t>
  </si>
  <si>
    <t>REG.043258.01</t>
  </si>
  <si>
    <t>Far North District Council - Waipapa site development</t>
  </si>
  <si>
    <t>ACT.177194</t>
  </si>
  <si>
    <t>DIL - Annual site visit - Far North District Council (Waipapa Sports Complex)</t>
  </si>
  <si>
    <r>
      <rPr>
        <sz val="9.9499999999999993"/>
        <color theme="1"/>
        <rFont val="Calibri"/>
        <family val="2"/>
      </rPr>
      <t xml:space="preserve"> 
</t>
    </r>
    <r>
      <rPr>
        <sz val="10"/>
        <color rgb="FF000000"/>
        <rFont val="Arial"/>
        <family val="2"/>
      </rPr>
      <t>Easy and safe access to outlet from the wastewater treatment system not provided for collection of samples.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ACT.177196</t>
  </si>
  <si>
    <t>DIL - Supply data - Far North District Council (Waipapa Sports Complex)</t>
  </si>
  <si>
    <r>
      <rPr>
        <sz val="9.9499999999999993"/>
        <color theme="1"/>
        <rFont val="Calibri"/>
        <family val="2"/>
      </rPr>
      <t xml:space="preserve"> 
</t>
    </r>
    <r>
      <rPr>
        <sz val="10"/>
        <color rgb="FF000000"/>
        <rFont val="Arial"/>
        <family val="2"/>
      </rPr>
      <t>Information supplied late. </t>
    </r>
    <r>
      <rPr>
        <sz val="9.9499999999999993"/>
        <color theme="1"/>
        <rFont val="Calibri"/>
        <family val="2"/>
      </rPr>
      <t xml:space="preserve">
</t>
    </r>
    <r>
      <rPr>
        <sz val="10"/>
        <color rgb="FF000000"/>
        <rFont val="Arial"/>
        <family val="2"/>
      </rPr>
      <t>Followed up with consent holder, information now received. </t>
    </r>
    <r>
      <rPr>
        <sz val="9.9499999999999993"/>
        <color theme="1"/>
        <rFont val="Calibri"/>
        <family val="2"/>
      </rPr>
      <t xml:space="preserve">
 </t>
    </r>
  </si>
  <si>
    <t>REG.043284.01</t>
  </si>
  <si>
    <t>Ellis V A &amp; C J</t>
  </si>
  <si>
    <t>ACT.171580</t>
  </si>
  <si>
    <t>DIL - Annual office administration - Ellis V A &amp; C J (Kamo)</t>
  </si>
  <si>
    <t>REG.043297.01</t>
  </si>
  <si>
    <t>HKRS Holdings Limited</t>
  </si>
  <si>
    <t>ACT.180971</t>
  </si>
  <si>
    <t>SV-43297 HKRS</t>
  </si>
  <si>
    <t>ACT.174029</t>
  </si>
  <si>
    <r>
      <rPr>
        <sz val="9.9499999999999993"/>
        <color theme="1"/>
        <rFont val="Calibri"/>
        <family val="2"/>
      </rPr>
      <t xml:space="preserve"> 
</t>
    </r>
    <r>
      <rPr>
        <sz val="10"/>
        <color rgb="FF000000"/>
        <rFont val="Arial"/>
        <family val="2"/>
      </rPr>
      <t>late supply of records- now received. Technical breach no action required.</t>
    </r>
    <r>
      <rPr>
        <sz val="9.9499999999999993"/>
        <color theme="1"/>
        <rFont val="Calibri"/>
        <family val="2"/>
      </rPr>
      <t xml:space="preserve">
 </t>
    </r>
  </si>
  <si>
    <t>ACT.180398</t>
  </si>
  <si>
    <t>SV-43366 Port Nikau</t>
  </si>
  <si>
    <t>ACT.172453</t>
  </si>
  <si>
    <r>
      <rPr>
        <sz val="9.9499999999999993"/>
        <color theme="1"/>
        <rFont val="Calibri"/>
        <family val="2"/>
      </rPr>
      <t xml:space="preserve"> 
</t>
    </r>
    <r>
      <rPr>
        <sz val="10"/>
        <color rgb="FF000000"/>
        <rFont val="Arial"/>
        <family val="2"/>
      </rPr>
      <t>Failure to supply data -CH reminded of consent conditions</t>
    </r>
    <r>
      <rPr>
        <sz val="9.9499999999999993"/>
        <color theme="1"/>
        <rFont val="Calibri"/>
        <family val="2"/>
      </rPr>
      <t xml:space="preserve">
 </t>
    </r>
  </si>
  <si>
    <t>REG.043443.01</t>
  </si>
  <si>
    <t>Marsden Farm General Partner Limited</t>
  </si>
  <si>
    <t>ACT.172219</t>
  </si>
  <si>
    <t>WAT - Annual supply data WUR - Marsden Farm General Partner Limited (Waimate North)</t>
  </si>
  <si>
    <t>ACT.171162</t>
  </si>
  <si>
    <t>REG.043526.01</t>
  </si>
  <si>
    <t>Lugtigheid A L R &amp; T D</t>
  </si>
  <si>
    <t>ACT.172620</t>
  </si>
  <si>
    <t>WAT - Annual supply data WUR - Lugtigheid A L R &amp; T D (Ruawai)</t>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Meter reading error queried.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REG.043546.01</t>
  </si>
  <si>
    <t>ACT.171491</t>
  </si>
  <si>
    <t>WAT - Annual supply data WUR - Faraway Limited (Kaitaia)</t>
  </si>
  <si>
    <t>ACT.173798</t>
  </si>
  <si>
    <t>WAT - Annual supply data WUR - Mangaroa Trust &amp; Mangaroa Trustee Company Limited (Titoki)</t>
  </si>
  <si>
    <t>ACT.173803</t>
  </si>
  <si>
    <t>WAT - Annual supply data WUR - Lovell Land Limited (Ruatangata West)</t>
  </si>
  <si>
    <t>Property Applications NZ Limited</t>
  </si>
  <si>
    <t>ACT.173797</t>
  </si>
  <si>
    <t>WAT - Annual supply data WUR - Property Allocations NZ Limited (Tutamoe)</t>
  </si>
  <si>
    <t>ACT.175751</t>
  </si>
  <si>
    <t>ACT.180758</t>
  </si>
  <si>
    <t>ETW - one off site visit - Journeys End Limited (Parore)</t>
  </si>
  <si>
    <r>
      <rPr>
        <sz val="9.9499999999999993"/>
        <color theme="1"/>
        <rFont val="Calibri"/>
        <family val="2"/>
      </rPr>
      <t xml:space="preserve"> 
</t>
    </r>
    <r>
      <rPr>
        <sz val="10"/>
        <color rgb="FF000000"/>
        <rFont val="Arial"/>
        <family val="2"/>
      </rPr>
      <t>Small amount of granular material requires spreading over site. CH has been notified and will undertake immediately.</t>
    </r>
    <r>
      <rPr>
        <sz val="9.9499999999999993"/>
        <color theme="1"/>
        <rFont val="Calibri"/>
        <family val="2"/>
      </rPr>
      <t xml:space="preserve">
 </t>
    </r>
  </si>
  <si>
    <t>ACT.172126</t>
  </si>
  <si>
    <t>WAT - Annual supply data WUR - Smith Bros Ohaeawai Limited (Ōhaeawai)</t>
  </si>
  <si>
    <r>
      <rPr>
        <sz val="9.9499999999999993"/>
        <color theme="1"/>
        <rFont val="Calibri"/>
        <family val="2"/>
      </rPr>
      <t xml:space="preserve"> 
</t>
    </r>
    <r>
      <rPr>
        <sz val="10"/>
        <color rgb="FF000000"/>
        <rFont val="Arial"/>
        <family val="2"/>
      </rPr>
      <t>Not all of the required data is available to council.
Consent holder has been reminded/is aware of the terms of the consent.
 </t>
    </r>
    <r>
      <rPr>
        <sz val="9.9499999999999993"/>
        <color theme="1"/>
        <rFont val="Calibri"/>
        <family val="2"/>
      </rPr>
      <t xml:space="preserve">
 </t>
    </r>
  </si>
  <si>
    <t>ACT.180677</t>
  </si>
  <si>
    <t>REG.043612.01</t>
  </si>
  <si>
    <t>Wiri Oil Services Limited</t>
  </si>
  <si>
    <t>ACT.173501</t>
  </si>
  <si>
    <t>DIW - Annual site visit - Wiri Oil Services Ltd (One Tree Point)</t>
  </si>
  <si>
    <t>ACT.180708</t>
  </si>
  <si>
    <t>SV-43697 Cabra</t>
  </si>
  <si>
    <t>ACT.180807</t>
  </si>
  <si>
    <t>SV-43697 Cabra Developments</t>
  </si>
  <si>
    <r>
      <rPr>
        <sz val="9.9499999999999993"/>
        <color theme="1"/>
        <rFont val="Calibri"/>
        <family val="2"/>
      </rPr>
      <t xml:space="preserve"> 
</t>
    </r>
    <r>
      <rPr>
        <sz val="10"/>
        <color rgb="FF000000"/>
        <rFont val="Arial"/>
        <family val="2"/>
      </rPr>
      <t>Silt fence on Western boundary  had overtopped but no visible deposit of sediment observed in nearby stream.</t>
    </r>
    <r>
      <rPr>
        <sz val="9.9499999999999993"/>
        <color theme="1"/>
        <rFont val="Calibri"/>
        <family val="2"/>
      </rPr>
      <t xml:space="preserve">
</t>
    </r>
    <r>
      <rPr>
        <sz val="10"/>
        <color rgb="FF000000"/>
        <rFont val="Arial"/>
        <family val="2"/>
      </rPr>
      <t>Consent Holder directed to; -</t>
    </r>
    <r>
      <rPr>
        <sz val="9.9499999999999993"/>
        <color theme="1"/>
        <rFont val="Calibri"/>
        <family val="2"/>
      </rPr>
      <t xml:space="preserve">
</t>
    </r>
    <r>
      <rPr>
        <sz val="10"/>
        <color rgb="FF000000"/>
        <rFont val="Arial"/>
        <family val="2"/>
      </rPr>
      <t>                   Clean out fill from behind silt fence.
                   Ensure no more loose fill can roll down onto silt fence.</t>
    </r>
    <r>
      <rPr>
        <sz val="9.9499999999999993"/>
        <color theme="1"/>
        <rFont val="Calibri"/>
        <family val="2"/>
      </rPr>
      <t xml:space="preserve">
</t>
    </r>
    <r>
      <rPr>
        <sz val="10"/>
        <color rgb="FF000000"/>
        <rFont val="Arial"/>
        <family val="2"/>
      </rPr>
      <t> </t>
    </r>
    <r>
      <rPr>
        <sz val="9.9499999999999993"/>
        <color theme="1"/>
        <rFont val="Calibri"/>
        <family val="2"/>
      </rPr>
      <t xml:space="preserve">
 </t>
    </r>
  </si>
  <si>
    <t>REG.043699.01</t>
  </si>
  <si>
    <t>Davidson J</t>
  </si>
  <si>
    <t>ACT.167624</t>
  </si>
  <si>
    <t>DIL - Site visit - Davidson J (Russell)</t>
  </si>
  <si>
    <t>REG.043701.01</t>
  </si>
  <si>
    <t>Adams L M</t>
  </si>
  <si>
    <t>ACT.180611</t>
  </si>
  <si>
    <t>DIL - 5 yearly site visit - Adams L M (Whangarei)</t>
  </si>
  <si>
    <t>REG.043713.01</t>
  </si>
  <si>
    <t>RIVERVIEW PRIMARY SCHOOL BOARD OF TRUSTEES</t>
  </si>
  <si>
    <t>ACT.165454</t>
  </si>
  <si>
    <t>DIL - 2 yearly site visit - Riverview Primary School BOT (Kerikeri)</t>
  </si>
  <si>
    <t>ACT.171789</t>
  </si>
  <si>
    <t>WAT - Annual supply data - Far North District Council (Waipapa)</t>
  </si>
  <si>
    <r>
      <rPr>
        <sz val="9.9499999999999993"/>
        <color theme="1"/>
        <rFont val="Calibri"/>
        <family val="2"/>
      </rPr>
      <t xml:space="preserve"> 
</t>
    </r>
    <r>
      <rPr>
        <sz val="10"/>
        <color rgb="FF000000"/>
        <rFont val="Arial"/>
        <family val="2"/>
      </rPr>
      <t>Data not received on time. </t>
    </r>
    <r>
      <rPr>
        <sz val="9.9499999999999993"/>
        <color theme="1"/>
        <rFont val="Calibri"/>
        <family val="2"/>
      </rPr>
      <t xml:space="preserve">
</t>
    </r>
    <r>
      <rPr>
        <sz val="10"/>
        <color rgb="FF000000"/>
        <rFont val="Arial"/>
        <family val="2"/>
      </rPr>
      <t>Followed up with consent holder to request data. Data now received. </t>
    </r>
    <r>
      <rPr>
        <sz val="9.9499999999999993"/>
        <color theme="1"/>
        <rFont val="Calibri"/>
        <family val="2"/>
      </rPr>
      <t xml:space="preserve">
 </t>
    </r>
  </si>
  <si>
    <t>REG.043821.01</t>
  </si>
  <si>
    <t>Sheard Properties Limited</t>
  </si>
  <si>
    <t>ACT.170635</t>
  </si>
  <si>
    <t>DIL - Two yearly site visit - Sheard Properties Ltd (Waipapa)</t>
  </si>
  <si>
    <t>REG.043845.01</t>
  </si>
  <si>
    <t>Oraruwharo 2A Ahu Whenua Trust</t>
  </si>
  <si>
    <t>ACT.169002</t>
  </si>
  <si>
    <t>DIL - 2 yearly site visit - Oraruwharo 2A Ahu Whenua Trust (Kaikohe)</t>
  </si>
  <si>
    <t>ACT.173966</t>
  </si>
  <si>
    <t>WAT - Annual supply data WUR - Bellingham Farms Limited (Titoki)</t>
  </si>
  <si>
    <t>REG.043909.01</t>
  </si>
  <si>
    <t>LD Family Investments Limited</t>
  </si>
  <si>
    <t>ACT.174289</t>
  </si>
  <si>
    <t>DIL - 5 yearly site visit - LD Family Investments Ltd (Waipapa)</t>
  </si>
  <si>
    <t>ACT.169818</t>
  </si>
  <si>
    <t>ACT.180808</t>
  </si>
  <si>
    <t>SV-43972 Metlifecare</t>
  </si>
  <si>
    <t>REG.044115.01</t>
  </si>
  <si>
    <t>Reid L M D</t>
  </si>
  <si>
    <t>ACT.177037</t>
  </si>
  <si>
    <t>DIL - 5 yearly site visit - Reid L M D (Maunu)</t>
  </si>
  <si>
    <t>ACT.176193</t>
  </si>
  <si>
    <t>ACT.177343</t>
  </si>
  <si>
    <t>ACT.178516</t>
  </si>
  <si>
    <t>ACT.179450</t>
  </si>
  <si>
    <t>ACT.180089</t>
  </si>
  <si>
    <t>REG.044263.01</t>
  </si>
  <si>
    <t>ACT.174137</t>
  </si>
  <si>
    <t>STW - Notification - G Collier (Mangawhai)</t>
  </si>
  <si>
    <t>REG.044264.01</t>
  </si>
  <si>
    <t>ACT.174136</t>
  </si>
  <si>
    <t>REG.044265.01</t>
  </si>
  <si>
    <t>ACT.174142</t>
  </si>
  <si>
    <t>REG.044266.01</t>
  </si>
  <si>
    <t>ACT.174143</t>
  </si>
  <si>
    <t>REG.044267.01</t>
  </si>
  <si>
    <t>ACT.173492</t>
  </si>
  <si>
    <t>REG.044268.01</t>
  </si>
  <si>
    <t>ACT.174141</t>
  </si>
  <si>
    <t>STW- Notification - Collier G (Mangawhai)</t>
  </si>
  <si>
    <t>REG.044269.01</t>
  </si>
  <si>
    <t>ACT.177544</t>
  </si>
  <si>
    <t>STW - Notification - Collier G (Mangawhai)</t>
  </si>
  <si>
    <t>ACT.173789</t>
  </si>
  <si>
    <t>ACT.176735</t>
  </si>
  <si>
    <r>
      <rPr>
        <sz val="9.9499999999999993"/>
        <color theme="1"/>
        <rFont val="Calibri"/>
        <family val="2"/>
      </rPr>
      <t xml:space="preserve"> 
</t>
    </r>
    <r>
      <rPr>
        <sz val="10"/>
        <color rgb="FF000000"/>
        <rFont val="Arial"/>
        <family val="2"/>
      </rPr>
      <t>System has not been installed yet</t>
    </r>
    <r>
      <rPr>
        <sz val="9.9499999999999993"/>
        <color theme="1"/>
        <rFont val="Calibri"/>
        <family val="2"/>
      </rPr>
      <t xml:space="preserve">
 </t>
    </r>
  </si>
  <si>
    <t>REG.044701.01</t>
  </si>
  <si>
    <t>Port Road Limited and Marine Park Limited t/a Port Nikau Joint Venture</t>
  </si>
  <si>
    <t>ACT.170894</t>
  </si>
  <si>
    <t>STR - Supply Data - Maintenance of SW Treatment System</t>
  </si>
  <si>
    <t>ACT.180608</t>
  </si>
  <si>
    <t>REG.045264.01</t>
  </si>
  <si>
    <t>Ngataki School Board of Trustees</t>
  </si>
  <si>
    <t>ACT.177636</t>
  </si>
  <si>
    <t>DIL - Site visit - Ngataki School (Ngataki)</t>
  </si>
  <si>
    <t>ETW - Supply environmental management plans - Meridian  Energy</t>
  </si>
  <si>
    <t>REG.045562.01</t>
  </si>
  <si>
    <t>Kaingahoa 439 Marae Trust</t>
  </si>
  <si>
    <t>ACT.174193</t>
  </si>
  <si>
    <t>DIL - 3 yearly site visit - Kaingahoa 439 Marae Trust (Rawhiti)</t>
  </si>
  <si>
    <t>ACT.172472</t>
  </si>
  <si>
    <t>DIL - Annual site visit - Avail Pacific Ltd Okaihau Primary (Okaihau)</t>
  </si>
  <si>
    <r>
      <rPr>
        <sz val="9.9499999999999993"/>
        <color theme="1"/>
        <rFont val="Calibri"/>
        <family val="2"/>
      </rPr>
      <t xml:space="preserve"> 
</t>
    </r>
    <r>
      <rPr>
        <sz val="10"/>
        <color rgb="FF000000"/>
        <rFont val="Arial"/>
        <family val="2"/>
      </rPr>
      <t>Some irrigation lines were exposed and no planting has been undertaken. </t>
    </r>
    <r>
      <rPr>
        <sz val="9.9499999999999993"/>
        <color theme="1"/>
        <rFont val="Calibri"/>
        <family val="2"/>
      </rPr>
      <t xml:space="preserve">
</t>
    </r>
    <r>
      <rPr>
        <sz val="10"/>
        <color rgb="FF000000"/>
        <rFont val="Arial"/>
        <family val="2"/>
      </rPr>
      <t>Consent holder directed to undertake remedial actions. </t>
    </r>
    <r>
      <rPr>
        <sz val="9.9499999999999993"/>
        <color theme="1"/>
        <rFont val="Calibri"/>
        <family val="2"/>
      </rPr>
      <t xml:space="preserve">
 </t>
    </r>
  </si>
  <si>
    <t>REG.045568.01</t>
  </si>
  <si>
    <t>Kaipara District Council - Tidal gate in CMA at Ruawai</t>
  </si>
  <si>
    <t>ACT.176107</t>
  </si>
  <si>
    <t>STR - 3 Yearly visual site visit - Kaipara District Council (Ruawai)</t>
  </si>
  <si>
    <r>
      <rPr>
        <sz val="9.9499999999999993"/>
        <color theme="1"/>
        <rFont val="Calibri"/>
        <family val="2"/>
      </rPr>
      <t xml:space="preserve"> 
</t>
    </r>
    <r>
      <rPr>
        <sz val="10"/>
        <color rgb="FF000000"/>
        <rFont val="Arial"/>
        <family val="2"/>
      </rPr>
      <t>Tidal gate does not yet have the number displayed as per the consent condition. Consent holder to be reminded to do this.</t>
    </r>
    <r>
      <rPr>
        <sz val="9.9499999999999993"/>
        <color theme="1"/>
        <rFont val="Calibri"/>
        <family val="2"/>
      </rPr>
      <t xml:space="preserve">
 </t>
    </r>
  </si>
  <si>
    <t>ACT.180860</t>
  </si>
  <si>
    <t>ETW - One off site visit - Whangarei District Council (Pataua)</t>
  </si>
  <si>
    <t>REG.045596.01</t>
  </si>
  <si>
    <t>ACT.177028</t>
  </si>
  <si>
    <t>ETW - Site visit - Waipapa Pine Ltd (Waipapa)</t>
  </si>
  <si>
    <t>ACT.171826</t>
  </si>
  <si>
    <t>ETW - Site visit - North Views, Harris P A &amp; Armstrong M I (Mangonui)</t>
  </si>
  <si>
    <r>
      <rPr>
        <sz val="9.9499999999999993"/>
        <color theme="1"/>
        <rFont val="Calibri"/>
        <family val="2"/>
      </rPr>
      <t xml:space="preserve"> 
</t>
    </r>
    <r>
      <rPr>
        <sz val="10"/>
        <color rgb="FF000000"/>
        <rFont val="Arial"/>
        <family val="2"/>
      </rPr>
      <t>Fish passage remediation not yet undertaken. Will be completed in November. Currently awaiting Council approval to start road works. </t>
    </r>
    <r>
      <rPr>
        <sz val="9.9499999999999993"/>
        <color theme="1"/>
        <rFont val="Calibri"/>
        <family val="2"/>
      </rPr>
      <t xml:space="preserve">
 </t>
    </r>
  </si>
  <si>
    <t>REG.045645.01</t>
  </si>
  <si>
    <t>ACT.180970</t>
  </si>
  <si>
    <t>SV- 45645 HKRS</t>
  </si>
  <si>
    <t>ACT.180944</t>
  </si>
  <si>
    <t>AUT.045652 Pre start Meeting</t>
  </si>
  <si>
    <t>ACT.180635</t>
  </si>
  <si>
    <t>SC-45770 Arco</t>
  </si>
  <si>
    <t>ACT.180573</t>
  </si>
  <si>
    <t>SV-45858 Greenstar</t>
  </si>
  <si>
    <t>REG.045945.01</t>
  </si>
  <si>
    <t>Moore M A</t>
  </si>
  <si>
    <t>ACT.173704</t>
  </si>
  <si>
    <t>DIL - Supply data - Moore M A (Tutukaka)</t>
  </si>
  <si>
    <t>ACT.180691</t>
  </si>
  <si>
    <t>SV 45989 Esplanade Residential</t>
  </si>
  <si>
    <t>ACT.180539</t>
  </si>
  <si>
    <t>SV-46061 Mangawhai Hills</t>
  </si>
  <si>
    <t>ACT.180711</t>
  </si>
  <si>
    <t>ACT.180806</t>
  </si>
  <si>
    <t>SV- 46061 Mangawhai Hills</t>
  </si>
  <si>
    <t>REG.046075.01</t>
  </si>
  <si>
    <t>ACT.180574</t>
  </si>
  <si>
    <t>SV-46075 Greenstar</t>
  </si>
  <si>
    <t>REG.046108.01</t>
  </si>
  <si>
    <t>ACT.180389</t>
  </si>
  <si>
    <t>SV-46108 Tararua Windpower</t>
  </si>
  <si>
    <t>REG.046129.01</t>
  </si>
  <si>
    <t>Bidfood Limited - Auckland Food Service North</t>
  </si>
  <si>
    <t>ACT.175777</t>
  </si>
  <si>
    <t>DIL - Supply data - Bidfood Ltd (Waipapa)</t>
  </si>
  <si>
    <t>ACT.180604</t>
  </si>
  <si>
    <t>SV- 46134 Springs Flat Roundabout</t>
  </si>
  <si>
    <t>ACT.180388</t>
  </si>
  <si>
    <t>SV- 46182 Tararua Windpower</t>
  </si>
  <si>
    <t>ACT.179338</t>
  </si>
  <si>
    <t>WUR - Annual Supply Data - Fonterra Co-operative Group Limited (Maungaturoto)</t>
  </si>
  <si>
    <t>REG.046259.01</t>
  </si>
  <si>
    <t>Baxter Family Trust &amp; Baxter K O</t>
  </si>
  <si>
    <t>ACT.176962</t>
  </si>
  <si>
    <t>STR - Administration - Baxter Family Trust and KO Baxter (Kerikeri)</t>
  </si>
  <si>
    <t>ACT.180575</t>
  </si>
  <si>
    <t>SV- 46394 North Drill Ltd</t>
  </si>
  <si>
    <t>REG.046412.01</t>
  </si>
  <si>
    <t>Fulton Hogan Limited</t>
  </si>
  <si>
    <t>ACT.176837</t>
  </si>
  <si>
    <t>ETW - Notification - Fulton Hogan Limited (Motutangi)</t>
  </si>
  <si>
    <t>ACT.180727</t>
  </si>
  <si>
    <t>ETW - Meeting - Fulton Hogan Limited (Motutangi)</t>
  </si>
  <si>
    <t>REG.046435.01</t>
  </si>
  <si>
    <t>Barry Craike Family Trust &amp; Others</t>
  </si>
  <si>
    <t>ACT.176900</t>
  </si>
  <si>
    <t>DIL - Supply data - Barry Craike Family Trust &amp; Others (Ōmāpere)</t>
  </si>
  <si>
    <t>ACT.180579</t>
  </si>
  <si>
    <t>SV-46477 Kiwirail</t>
  </si>
  <si>
    <t>ACT.180947</t>
  </si>
  <si>
    <t>Pre -start AUT.046514</t>
  </si>
  <si>
    <t>ACT.180316</t>
  </si>
  <si>
    <t>ACT.179790</t>
  </si>
  <si>
    <t>DIL - Site visit - Northland Education Trust (Waipapa)</t>
  </si>
  <si>
    <t>ACT.180384</t>
  </si>
  <si>
    <t>SV-Tararua Windpower 46590</t>
  </si>
  <si>
    <t>ACT.179910</t>
  </si>
  <si>
    <t>BOR - Notification -  Kurawai Limited (Kaiwaka)</t>
  </si>
  <si>
    <t>REG.046687.01</t>
  </si>
  <si>
    <t>Marine Park Developments Limited</t>
  </si>
  <si>
    <t>ACT.180399</t>
  </si>
  <si>
    <t>SV-46687 Marine Park</t>
  </si>
  <si>
    <t>ACT.180826</t>
  </si>
  <si>
    <t>REG.046730.01</t>
  </si>
  <si>
    <t>ACT.180762</t>
  </si>
  <si>
    <t>ETW - one off site visit - Whangarei District Council Roading (Whangarei)</t>
  </si>
  <si>
    <t>ACT.179914</t>
  </si>
  <si>
    <t>ACT.180865</t>
  </si>
  <si>
    <t>ETW - One off notification - Hi-Tec Property Developments Limited (Ngunguru)</t>
  </si>
  <si>
    <t>ACT.180811</t>
  </si>
  <si>
    <t>SV- 46811 Kody Property Ltd</t>
  </si>
  <si>
    <t>ACT.176218</t>
  </si>
  <si>
    <t>ACT.176226</t>
  </si>
  <si>
    <t>ACT.176250</t>
  </si>
  <si>
    <t>REG.201745.01</t>
  </si>
  <si>
    <t>FDE 8417 Nitrogen fertiliser use at Tutamoe</t>
  </si>
  <si>
    <t>ACT.171543</t>
  </si>
  <si>
    <t>FDE 8417 - Annual supply data - Property Applications NZ Limited (Tutamoe)</t>
  </si>
  <si>
    <t>ACT.176302</t>
  </si>
  <si>
    <t>REG.201821.01</t>
  </si>
  <si>
    <t>FDE 3409 Nitrogen fertiliser use at Titoki</t>
  </si>
  <si>
    <t>ACT.176301</t>
  </si>
  <si>
    <t>FDE 3409 - Annual supply data - Bellingham Farms Limited (Titoki)</t>
  </si>
  <si>
    <t>ACT.171138</t>
  </si>
  <si>
    <t>ACT.176330</t>
  </si>
  <si>
    <t>REG.201868.01</t>
  </si>
  <si>
    <t>FDE 7527 Nitrogen fertiliser use at Towai</t>
  </si>
  <si>
    <t>ACT.178833</t>
  </si>
  <si>
    <t>FDE 7527 - Annual supply data - Bayly P A (Towai)</t>
  </si>
  <si>
    <t>REG.201871.01</t>
  </si>
  <si>
    <t>FDE 2429 Nitrogen fertiliser use at Otaika Valley</t>
  </si>
  <si>
    <t>ACT.176428</t>
  </si>
  <si>
    <t>FDE 2429 - Annual supply data - Bell C R &amp; J P (Otaika Valley)</t>
  </si>
  <si>
    <t>ACT.171495</t>
  </si>
  <si>
    <t>ACT.176448</t>
  </si>
  <si>
    <t>REG.201895.01</t>
  </si>
  <si>
    <t>FDE 3514 Nitrogen fertiliser use at Whangarei</t>
  </si>
  <si>
    <t>ACT.176454</t>
  </si>
  <si>
    <t>FDE 3514 - Annual supply data - Chapman F (Whangarei)</t>
  </si>
  <si>
    <t>ACT.176493</t>
  </si>
  <si>
    <t>ACT.176497</t>
  </si>
  <si>
    <t>ACT.176504</t>
  </si>
  <si>
    <t>REG.201928.01</t>
  </si>
  <si>
    <t>FDE 3705 Nitrogen fertiliser use at Tangihua</t>
  </si>
  <si>
    <t>ACT.176533</t>
  </si>
  <si>
    <t>FDE 3705 - Annual supply data - Deeming D L &amp; S J (Tangihua)</t>
  </si>
  <si>
    <t>REG.201937.01</t>
  </si>
  <si>
    <t>FDE 3318 Nitrogen fertiliser use at Parakao</t>
  </si>
  <si>
    <t>ACT.176543</t>
  </si>
  <si>
    <t>FDE 3318 - Annual supply data - Donker Farms Ltd (Parakao)</t>
  </si>
  <si>
    <t>REG.201951.01</t>
  </si>
  <si>
    <t>FDE 3342 Nitrogen fertiliser use at Pakotai</t>
  </si>
  <si>
    <t>ACT.176621</t>
  </si>
  <si>
    <t>FDE 3342 - Annual supply data - Edwards G R &amp; C A (Pakotai)</t>
  </si>
  <si>
    <t>REG.201956.01</t>
  </si>
  <si>
    <t>FDE 4441 Nitrogen fertiliser use at Rehia</t>
  </si>
  <si>
    <t>ACT.176624</t>
  </si>
  <si>
    <t>FDE 4441 - Annual supply data - Fernhill Ltd (Rehia)</t>
  </si>
  <si>
    <t>REG.201966.01</t>
  </si>
  <si>
    <t>FDE 1303 Nitrogen fertiliser use at Maungaturoto</t>
  </si>
  <si>
    <t>ACT.176647</t>
  </si>
  <si>
    <t>FDE 1303 - Annual supply data - Florafarm Limited (Maungaturoto)</t>
  </si>
  <si>
    <t>REG.201968.01</t>
  </si>
  <si>
    <t>FDE 3038 Nitrogen fertiliser use at Kokopu</t>
  </si>
  <si>
    <t>ACT.178839</t>
  </si>
  <si>
    <t>FDE 3038 - Annual supply data - Puketaratara Farms Limited (Kokopu)</t>
  </si>
  <si>
    <t>REG.201970.01</t>
  </si>
  <si>
    <t>FDE 556 Nitrogen fertiliser use at Kerikeri</t>
  </si>
  <si>
    <t>ACT.176644</t>
  </si>
  <si>
    <t>FDE 556 - Annual supply data - G P Flynn Limited (Kerikeri)</t>
  </si>
  <si>
    <t>REG.201972.01</t>
  </si>
  <si>
    <t>FDE 3610 Nitrogen fertiliser use at Poroti</t>
  </si>
  <si>
    <t>ACT.176642</t>
  </si>
  <si>
    <t>FDE 3610 - Annual supply data - G R &amp; P J Powell Limited (Poroti)</t>
  </si>
  <si>
    <t>REG.201977.01</t>
  </si>
  <si>
    <t>FDE 3506 Nitrogen fertiliser use at Poroti</t>
  </si>
  <si>
    <t>ACT.178841</t>
  </si>
  <si>
    <t>FDE 3506 - Annual supply data - Puketaratara Farms Limited (Poroti)</t>
  </si>
  <si>
    <t>REG.201980.01</t>
  </si>
  <si>
    <t>FDE 823 Nitrogen fertiliser use at Taheke</t>
  </si>
  <si>
    <t>ACT.176637</t>
  </si>
  <si>
    <t>FDE 823 - Annual supply data - G F Farms Limited (Taheke)</t>
  </si>
  <si>
    <t>REG.201985.01</t>
  </si>
  <si>
    <t>FDE 549 Nitrogen fertiliser use at Okaihau</t>
  </si>
  <si>
    <t>ACT.176635</t>
  </si>
  <si>
    <t>FDE 549 - Annual supply data - PJ Dairy Limited (Okaihau)</t>
  </si>
  <si>
    <t>REG.201997.01</t>
  </si>
  <si>
    <t>FDE 7567 Nitrogen fertiliser use at Maromaku</t>
  </si>
  <si>
    <t>ACT.176695</t>
  </si>
  <si>
    <t>FDE 7567 - Annual supply data - S J Going Trust (Maromaku)</t>
  </si>
  <si>
    <r>
      <rPr>
        <sz val="9.9499999999999993"/>
        <color theme="1"/>
        <rFont val="Calibri"/>
        <family val="2"/>
      </rPr>
      <t xml:space="preserve"> 
</t>
    </r>
    <r>
      <rPr>
        <sz val="10"/>
        <color rgb="FF000000"/>
        <rFont val="Arial"/>
        <family val="2"/>
      </rPr>
      <t>Data supplied late. Technical breach. No impact. No action required.</t>
    </r>
    <r>
      <rPr>
        <sz val="9.9499999999999993"/>
        <color theme="1"/>
        <rFont val="Calibri"/>
        <family val="2"/>
      </rPr>
      <t xml:space="preserve">
 </t>
    </r>
  </si>
  <si>
    <t>REG.202007.01</t>
  </si>
  <si>
    <t>FDE 8776 Nitrogen fertiliser use at Te Maire</t>
  </si>
  <si>
    <t>ACT.176585</t>
  </si>
  <si>
    <t>FDE 8776 - Annual supply data - Coastside Farm Limited(Te Maire)</t>
  </si>
  <si>
    <t>REG.202019.01</t>
  </si>
  <si>
    <t>FDE 3053 Nitrogen fertiliser use at Maungatapere</t>
  </si>
  <si>
    <t>ACT.171199</t>
  </si>
  <si>
    <t>FDE 3053 - Annual supply data - Mathers (Maungatapere)</t>
  </si>
  <si>
    <t>ACT.176570</t>
  </si>
  <si>
    <t>REG.202041.01</t>
  </si>
  <si>
    <t>FDE 4415 Nitrogen fertiliser use at Ruawai</t>
  </si>
  <si>
    <t>ACT.176562</t>
  </si>
  <si>
    <t>FDE 4415 - Annual supply data - Hart Properties Ltd (Ruawai)</t>
  </si>
  <si>
    <t>REG.202057.01</t>
  </si>
  <si>
    <t>FDE 1006 Nitrogen fertiliser use at Kaiwaka</t>
  </si>
  <si>
    <t>ACT.176550</t>
  </si>
  <si>
    <t>FDE 1006 - Annual supply data - Hokonui Farms Limited (Kaiwaka)</t>
  </si>
  <si>
    <t>REG.202061.01</t>
  </si>
  <si>
    <t>FDE 3024 Nitrogen fertiliser use at Kokopu</t>
  </si>
  <si>
    <t>ACT.176547</t>
  </si>
  <si>
    <t>FDE 3024 - Annual supply data - Adairs Farming Limited (Kokopu)</t>
  </si>
  <si>
    <t>REG.202073.01</t>
  </si>
  <si>
    <t>FDE 3223 Nitrogen fertiliser use at Titoki</t>
  </si>
  <si>
    <t>ACT.176535</t>
  </si>
  <si>
    <t>FDE 3223 - Annual supply data - Barge D J &amp; R A (Titoki)</t>
  </si>
  <si>
    <t>REG.202318.01</t>
  </si>
  <si>
    <t>FDE 893 Nitrogen fertiliser use at Waimate North</t>
  </si>
  <si>
    <t>ACT.176485</t>
  </si>
  <si>
    <t>FDE 893 - Annual supply data - Steincaster Farms Ltd (Waimate North)</t>
  </si>
  <si>
    <t>REG.202330.01</t>
  </si>
  <si>
    <t>FDE 947 Nitrogen fertiliser use at Otiria</t>
  </si>
  <si>
    <t>ACT.176483</t>
  </si>
  <si>
    <t>FDE 947 - Annual supply data - S &amp; S Farming Ltd (Otiria)</t>
  </si>
  <si>
    <t>REG.202341.01</t>
  </si>
  <si>
    <t>FDE 1806 Nitrogen fertiliser use at Waipu</t>
  </si>
  <si>
    <t>ACT.179045</t>
  </si>
  <si>
    <t>FDE 1806 - Annual supply data - DJ &amp; FL Lynch Ltd (Waipu)</t>
  </si>
  <si>
    <t>ACT.179046</t>
  </si>
  <si>
    <t>ACT.179047</t>
  </si>
  <si>
    <t>ACT.176476</t>
  </si>
  <si>
    <t>ACT.176464</t>
  </si>
  <si>
    <t>REG.202375.01</t>
  </si>
  <si>
    <t>FDE 852 Nitrogen fertiliser use at Kaikohe</t>
  </si>
  <si>
    <t>ACT.178846</t>
  </si>
  <si>
    <t>FDE 852 - Annual supply data - Mid North Farms Limited (Kaikohe)</t>
  </si>
  <si>
    <t>ACT.176358</t>
  </si>
  <si>
    <t>ACT.176343</t>
  </si>
  <si>
    <t>REG.202432.01</t>
  </si>
  <si>
    <t>FDE 7005 &amp; 6 Nitrogen fertiliser use at Otakairangi</t>
  </si>
  <si>
    <t>ACT.176282</t>
  </si>
  <si>
    <t>FDE 7005 &amp; 6 - Annual supply data - Thorne (Otakairangi)</t>
  </si>
  <si>
    <t>REG.202446.01</t>
  </si>
  <si>
    <t>FDE 1711 Nitrogen fertiliser use at Waipu</t>
  </si>
  <si>
    <t>ACT.176442</t>
  </si>
  <si>
    <t>FDE 1711 - Annual supply data - Millbrook Farm Limited (Waipu)</t>
  </si>
  <si>
    <t>REG.202450.01</t>
  </si>
  <si>
    <t>Gasoline Alley Services Limited</t>
  </si>
  <si>
    <t>ACT.180885</t>
  </si>
  <si>
    <t>Discharge monitoring</t>
  </si>
  <si>
    <t>REG.202476.01</t>
  </si>
  <si>
    <t>FDE 853 Nitrogen fertiliser use at Kaikohe</t>
  </si>
  <si>
    <t>ACT.171234</t>
  </si>
  <si>
    <t>FDE 853 - Annual supply data - Mid North Farms Limited (Kaikohe)</t>
  </si>
  <si>
    <t>ACT.171526</t>
  </si>
  <si>
    <t>ACT.171711</t>
  </si>
  <si>
    <t>REG.202528.01</t>
  </si>
  <si>
    <t>FDE 7160 Nitrogen fertiliser use at Hikurangi</t>
  </si>
  <si>
    <t>ACT.179054</t>
  </si>
  <si>
    <t>FDE 7160 - Annual supply data - D W &amp; A Low (Hikurangi) | Other Party Action | Supply data</t>
  </si>
  <si>
    <t>ACT.179058</t>
  </si>
  <si>
    <t>REG.202542.01</t>
  </si>
  <si>
    <t>FDE 3040 Nitrogen fertiliser use at Kokopu</t>
  </si>
  <si>
    <t>ACT.179059</t>
  </si>
  <si>
    <t>FDE 3040 - Annual supply data - Adairs Farming Limited (kokopu) | Other Party Action | Supply data</t>
  </si>
  <si>
    <t>REG.202568.01</t>
  </si>
  <si>
    <t>FDE 8348 Nitrogen fertiliser use at Dargaville</t>
  </si>
  <si>
    <t>ACT.179064</t>
  </si>
  <si>
    <t>FDE 8348 - Annual supply data - Puketaratara Farms (Dargaville)</t>
  </si>
  <si>
    <t>REG.202664.01</t>
  </si>
  <si>
    <t>FDE 647 Nitrogen fertiliser use at Umawera</t>
  </si>
  <si>
    <t>ACT.176980</t>
  </si>
  <si>
    <t>FDE 647 - Annual supply data - Oliver &amp; Sons (Umawera)</t>
  </si>
  <si>
    <t>REG.202668.01</t>
  </si>
  <si>
    <t>FDE 3242 Nitrogen Fertiliser use at Purua</t>
  </si>
  <si>
    <t>ACT.177023</t>
  </si>
  <si>
    <t>FDE 3242 Annual Supply data at Purua</t>
  </si>
  <si>
    <t>REG.202689.01</t>
  </si>
  <si>
    <t>FDE 8583 Nitrogen Fertiliser use at Tangiteroria</t>
  </si>
  <si>
    <t>ACT.177223</t>
  </si>
  <si>
    <t>FDE 8583 - Annual supply data - Philip Bayly Family Trust and Bayly PA (Tangiteroria)</t>
  </si>
  <si>
    <t>REG.202705.01</t>
  </si>
  <si>
    <t>FDE 8349 Nitrogen fertiliser use at Kaihu</t>
  </si>
  <si>
    <t>ACT.177304</t>
  </si>
  <si>
    <t>FDE 8349 - Annual supply data - Puketaratara Farms Limited (Kaihu)</t>
  </si>
  <si>
    <t>REG.202716.01</t>
  </si>
  <si>
    <t>FDE 1949 Nitrogen fertiliser use at Kokopu</t>
  </si>
  <si>
    <t>ACT.177349</t>
  </si>
  <si>
    <t>FDE 1949 - Annual supply data - LSR Dairy Farms (Kokopu)</t>
  </si>
  <si>
    <t>ACT.177363</t>
  </si>
  <si>
    <t>REG.202720.01</t>
  </si>
  <si>
    <t>FDE 2748 Nitrogen fertiliser use at Mata</t>
  </si>
  <si>
    <t>ACT.177364</t>
  </si>
  <si>
    <t>FDE 2748 - Annual supply data - Mata Farms Limited (Mata)</t>
  </si>
  <si>
    <t>REG.202731.01</t>
  </si>
  <si>
    <t>FDE 2745 Nitrogen fertiliser use at Mata</t>
  </si>
  <si>
    <t>ACT.177443</t>
  </si>
  <si>
    <t>FDE 2745 - Annual supply data - Huzza Farms Limited (T/A Mata Farms)</t>
  </si>
  <si>
    <t>REG.202738.01</t>
  </si>
  <si>
    <t>FDE 3227 Nitrogen fertiliser use at Purua</t>
  </si>
  <si>
    <t>ACT.177470</t>
  </si>
  <si>
    <t>FDE 3227 - annual supply data - KD &amp; JS Farms (Purua)</t>
  </si>
  <si>
    <t>REG.202757.01</t>
  </si>
  <si>
    <t>FDE 8829 Nitrogen fertiliser use at Rangitane</t>
  </si>
  <si>
    <t>ACT.177585</t>
  </si>
  <si>
    <t>FDE 8829 - Annual supply data - D F &amp; S L Marlow Family Trust (Rangitane)</t>
  </si>
  <si>
    <t>REG.202758</t>
  </si>
  <si>
    <t>FDE 8191 Nitrogen fertiliser use at Baylys Beach</t>
  </si>
  <si>
    <t>ACT.177594</t>
  </si>
  <si>
    <t>FDE 8191 - Annual supply data - Jeffs J (Baylys Beach)</t>
  </si>
  <si>
    <t>ACT.177641</t>
  </si>
  <si>
    <t>REG.202769.01</t>
  </si>
  <si>
    <t>FDE 8613 Nitrogen fertiliser use at Omana</t>
  </si>
  <si>
    <t>ACT.177654</t>
  </si>
  <si>
    <t>FDE 8613 - Annual supply data - Taylor S F &amp; L K (Omana)</t>
  </si>
  <si>
    <t>REG.202770.01</t>
  </si>
  <si>
    <t>FDE 7406 Nitrogen fertiliser use at Hukerenui</t>
  </si>
  <si>
    <t>ACT.177657</t>
  </si>
  <si>
    <t>FDE 7406 - Annual supply data - Kowhai Properties Limited (Hukerenui)</t>
  </si>
  <si>
    <t>REG.202779.01</t>
  </si>
  <si>
    <t>FDE 899 Discharge farm dairy effluent at Ohaewai</t>
  </si>
  <si>
    <t>ACT.178766</t>
  </si>
  <si>
    <t>FDE 899 - Annual site visit - Robertson Farms Ltd (Ohaewai)</t>
  </si>
  <si>
    <t>ACT.177811</t>
  </si>
  <si>
    <t>REG.202792.01</t>
  </si>
  <si>
    <t>FDE 880 Nitrogen fertiliser use at Ohaeawai</t>
  </si>
  <si>
    <t>ACT.177838</t>
  </si>
  <si>
    <t>FDE 880 - Annual supply data - Waitangi Dairy Co (Ohaeawai)</t>
  </si>
  <si>
    <t>ACT.178001</t>
  </si>
  <si>
    <t>REG.202814.01</t>
  </si>
  <si>
    <t>FDE 501 Nitrogen fertiliser use at Pungaere Road</t>
  </si>
  <si>
    <t>ACT.178007</t>
  </si>
  <si>
    <t>FDE 501 - Annual supply data - May Family Trust (Pungaere Road)</t>
  </si>
  <si>
    <t>REG.202827.01</t>
  </si>
  <si>
    <t>FDE 2053 Nitrogen fertiliser use at Ocean Beach</t>
  </si>
  <si>
    <t>ACT.178115</t>
  </si>
  <si>
    <t>FDE 2053 - Annual supply data - Seahorse Farm (Ocean Beach)</t>
  </si>
  <si>
    <t>REG.202828.01</t>
  </si>
  <si>
    <t>FDE 2506 Nitrogen fertiliser use at Puwera</t>
  </si>
  <si>
    <t>ACT.178119</t>
  </si>
  <si>
    <t>FDE 2506 - Annual supply data - N &amp; K Troost Limited (Puwera)</t>
  </si>
  <si>
    <t>REG.202830.01</t>
  </si>
  <si>
    <t>FDE 2512 Nitrogen fertiliser use at Maungakaramea</t>
  </si>
  <si>
    <t>ACT.178123</t>
  </si>
  <si>
    <t>FDE 2512 - Annual supply data - Jochems J &amp; W M (Maungakaramea)</t>
  </si>
  <si>
    <t>REG.202848.01</t>
  </si>
  <si>
    <t>FDE 4215 Nitrogen fertiliser use at Ruawai</t>
  </si>
  <si>
    <t>ACT.178272</t>
  </si>
  <si>
    <t>FDE 4215 - Annual supply data - Powell G D &amp; DM (Ruawai)</t>
  </si>
  <si>
    <r>
      <rPr>
        <sz val="9.9499999999999993"/>
        <color theme="1"/>
        <rFont val="Calibri"/>
        <family val="2"/>
      </rPr>
      <t xml:space="preserve"> 
</t>
    </r>
    <r>
      <rPr>
        <sz val="10"/>
        <color rgb="FF000000"/>
        <rFont val="Arial"/>
        <family val="2"/>
      </rPr>
      <t>Data received outside of reporting period. Working with data submitter to gain compliance for future reporting.</t>
    </r>
    <r>
      <rPr>
        <sz val="9.9499999999999993"/>
        <color theme="1"/>
        <rFont val="Calibri"/>
        <family val="2"/>
      </rPr>
      <t xml:space="preserve">
 </t>
    </r>
  </si>
  <si>
    <t>ACT.178275</t>
  </si>
  <si>
    <t>REG.202875.01</t>
  </si>
  <si>
    <t>FDE 8078 Nitrogen fertiliser use at Redhill</t>
  </si>
  <si>
    <t>ACT.178367</t>
  </si>
  <si>
    <t>FDE 8078 - Annual supply data - Redhill Farms Limited (Redhill)</t>
  </si>
  <si>
    <t>ACT.178374</t>
  </si>
  <si>
    <t>ACT.178424</t>
  </si>
  <si>
    <t>REG.202909.01</t>
  </si>
  <si>
    <t>FDE 459 Discharge farm dairy effluent at Kaeo</t>
  </si>
  <si>
    <t>ACT.179382</t>
  </si>
  <si>
    <t>FDE 459 - Annual site visit - Mid North Farms Limited (Kaeo)</t>
  </si>
  <si>
    <t>ACT.178642</t>
  </si>
  <si>
    <t>ACT.178667</t>
  </si>
  <si>
    <t>ACT.178725</t>
  </si>
  <si>
    <t>REG.202938.01</t>
  </si>
  <si>
    <t>FDE 848 Nitrogen fertiliser use at Kaikohe</t>
  </si>
  <si>
    <t>ACT.178731</t>
  </si>
  <si>
    <t>FDE 848 - Annual supply data - Rangihamama Dairy Farm Ltd Partnership (Kaikohe)</t>
  </si>
  <si>
    <t>REG.700086.01.01</t>
  </si>
  <si>
    <t>FDE 8089 Discharge farm dairy effluent at Redhill</t>
  </si>
  <si>
    <t>ACT.173548</t>
  </si>
  <si>
    <t>FDE 8089 - Annual site visit - Antonio T M &amp; R A (Dargaville)</t>
  </si>
  <si>
    <t>REG.800223.01.01</t>
  </si>
  <si>
    <t>FDE 901 Discharge farm dairy effluent at Pakaraka</t>
  </si>
  <si>
    <t>ACT.172333</t>
  </si>
  <si>
    <t>FDE 901 - Annual site visit - Chappell L &amp; McDonald J (Kaikohe)</t>
  </si>
  <si>
    <t>REG.800225.01.01</t>
  </si>
  <si>
    <t>FDE 924 discharge farm dairy effluent at Moerewa</t>
  </si>
  <si>
    <t>ACT.172429</t>
  </si>
  <si>
    <t>FDE 924 - Annual site visit - Pakaraka Poplar Pastures Limited (Moerewa)</t>
  </si>
  <si>
    <t>REG.800293.01.01</t>
  </si>
  <si>
    <t>FDE 1424 discharge farm dairy effluent at Ararua</t>
  </si>
  <si>
    <t>ACT.174118</t>
  </si>
  <si>
    <t>FDE 1424 - Annual site visit - Moulds M B &amp; M K (Ararua)</t>
  </si>
  <si>
    <r>
      <rPr>
        <sz val="9.9499999999999993"/>
        <color theme="1"/>
        <rFont val="Calibri"/>
        <family val="2"/>
      </rPr>
      <t xml:space="preserve"> 
</t>
    </r>
    <r>
      <rPr>
        <sz val="10"/>
        <color rgb="FF000000"/>
        <rFont val="Arial"/>
        <family val="2"/>
      </rPr>
      <t>Discharge from irrigator to water. Followed up with authorisation holder.</t>
    </r>
    <r>
      <rPr>
        <sz val="9.9499999999999993"/>
        <color theme="1"/>
        <rFont val="Calibri"/>
        <family val="2"/>
      </rPr>
      <t xml:space="preserve">
 </t>
    </r>
  </si>
  <si>
    <r>
      <rPr>
        <sz val="9.9499999999999993"/>
        <color theme="1"/>
        <rFont val="Calibri"/>
        <family val="2"/>
      </rPr>
      <t xml:space="preserve"> 
</t>
    </r>
    <r>
      <rPr>
        <sz val="10"/>
        <color rgb="FF000000"/>
        <rFont val="Arial"/>
        <family val="2"/>
      </rPr>
      <t>Ponds were full, no contingency storage. Followed up with Auth Holder.</t>
    </r>
    <r>
      <rPr>
        <sz val="9.9499999999999993"/>
        <color theme="1"/>
        <rFont val="Calibri"/>
        <family val="2"/>
      </rPr>
      <t xml:space="preserve">
 </t>
    </r>
  </si>
  <si>
    <t>REG.800619.01.01</t>
  </si>
  <si>
    <t>FDE 4215 discharge farm dairy effluent at Ruawai</t>
  </si>
  <si>
    <t>ACT.174188</t>
  </si>
  <si>
    <t>FDE 4215 - Annual site visit - Powell G D &amp; D M (Ruawai)</t>
  </si>
  <si>
    <r>
      <rPr>
        <sz val="9.9499999999999993"/>
        <color theme="1"/>
        <rFont val="Calibri"/>
        <family val="2"/>
      </rPr>
      <t xml:space="preserve"> 
</t>
    </r>
    <r>
      <rPr>
        <sz val="10"/>
        <color rgb="FF000000"/>
        <rFont val="Arial"/>
        <family val="2"/>
      </rPr>
      <t>Pond full, no contingency storage. Following up with Authorisation Holder.</t>
    </r>
    <r>
      <rPr>
        <sz val="9.9499999999999993"/>
        <color theme="1"/>
        <rFont val="Calibri"/>
        <family val="2"/>
      </rPr>
      <t xml:space="preserve">
 </t>
    </r>
  </si>
  <si>
    <t>REG.800683.01.01</t>
  </si>
  <si>
    <t>FDE 4475 discharge farm dairy effluent at Ruawai</t>
  </si>
  <si>
    <t>ACT.174189</t>
  </si>
  <si>
    <t>FDE 4475 - Annual site visit - Gent &amp; Flood Family Trust (Ruawai)</t>
  </si>
  <si>
    <r>
      <rPr>
        <sz val="9.9499999999999993"/>
        <color theme="1"/>
        <rFont val="Calibri"/>
        <family val="2"/>
      </rPr>
      <t xml:space="preserve"> 
</t>
    </r>
    <r>
      <rPr>
        <sz val="10"/>
        <color rgb="FF000000"/>
        <rFont val="Arial"/>
        <family val="2"/>
      </rPr>
      <t>Broken pipework after the stormwater diversion fitting. Following up with CH.</t>
    </r>
    <r>
      <rPr>
        <sz val="9.9499999999999993"/>
        <color theme="1"/>
        <rFont val="Calibri"/>
        <family val="2"/>
      </rPr>
      <t xml:space="preserve">
 </t>
    </r>
  </si>
  <si>
    <t>REG.800816.01.01</t>
  </si>
  <si>
    <t>FDE 8014 discharge farm dairy effluent at Tikinui</t>
  </si>
  <si>
    <t>ACT.174499</t>
  </si>
  <si>
    <t>FDE 8014 - Annual site visit - Brenstrum T &amp; H (Te Kopuru)</t>
  </si>
  <si>
    <t>REG.800825.01.01</t>
  </si>
  <si>
    <t>FDE 8040 discharge farm dairy effluent at Te Kopuru</t>
  </si>
  <si>
    <t>ACT.173597</t>
  </si>
  <si>
    <t>FDE 8040 - Annual site visit - Douglas Reed Ltd (Te Kopuru)</t>
  </si>
  <si>
    <t>REG.800830.01.01</t>
  </si>
  <si>
    <t>FDE 8054 Discharge farm dairy effluent at Oturei</t>
  </si>
  <si>
    <t>ACT.173552</t>
  </si>
  <si>
    <t>FDE 8054 - Annual site visit - McKenzie S G (Dargaville)</t>
  </si>
  <si>
    <t>REG.800934.01.01</t>
  </si>
  <si>
    <t>FDE 8392 Discharge farm dairy effluent at Aranga</t>
  </si>
  <si>
    <t>ACT.175063</t>
  </si>
  <si>
    <t>FDE 8392 - Annual site visit - Fox G O &amp; J (Aranga)</t>
  </si>
  <si>
    <t>REG.800941.01.01</t>
  </si>
  <si>
    <t>FDE 8411 Discharge farm dairy effluent at Donnelly's Crossing</t>
  </si>
  <si>
    <t>ACT.173850</t>
  </si>
  <si>
    <t>FDE 8411 - Annual site visit - Fox G O &amp; J (Donnelly's Crossing)</t>
  </si>
  <si>
    <t>REG.800949.01.01</t>
  </si>
  <si>
    <t>FDE 8430 Discharge farm dairy effluent at Whatoro</t>
  </si>
  <si>
    <t>ACT.173855</t>
  </si>
  <si>
    <t>FDE 8430 - Annual site visit - G D Collins Ltd (Whatoro)</t>
  </si>
  <si>
    <t>ACT.172122</t>
  </si>
  <si>
    <t>REG.804424.01.01</t>
  </si>
  <si>
    <t>FDE 1901 discharge farm dairy effluent at Taipuha</t>
  </si>
  <si>
    <t>ACT.173905</t>
  </si>
  <si>
    <t>FDE 1901 - Annual site visit - McKay S &amp; S (Taipuha)</t>
  </si>
  <si>
    <t>REG.804561.01.01</t>
  </si>
  <si>
    <t>FDE 8628 Discharge farm dairy effluent at Dargaville</t>
  </si>
  <si>
    <t>ACT.174710</t>
  </si>
  <si>
    <t>FDE 8628 - Annual site visit - M.E.N Properties Ltd (Dargaville)</t>
  </si>
  <si>
    <t>REG.850376.01</t>
  </si>
  <si>
    <t>FDE 8101 discharge farm dairy effluent at Te Kopuru</t>
  </si>
  <si>
    <t>ACT.173549</t>
  </si>
  <si>
    <t>FDE 8101 - Annual site visit - Upson Downs Ltd (Te Kopuru)</t>
  </si>
  <si>
    <t>REG.864667.01.01</t>
  </si>
  <si>
    <t>FDE 1428 Discharge farm dairy effluent at Ararua</t>
  </si>
  <si>
    <t>ACT.178955</t>
  </si>
  <si>
    <t>FDE 1428 - Annual site visit - Draper Family Trust (Ararua)</t>
  </si>
  <si>
    <t>NRC Consent Monitoring August 2025</t>
  </si>
  <si>
    <t>ACT.173886</t>
  </si>
  <si>
    <t>WAT - Annual supply data WUR - Te Whakarongotai Marae Committee (Omapere)</t>
  </si>
  <si>
    <r>
      <rPr>
        <sz val="9.9499999999999993"/>
        <color theme="1"/>
        <rFont val="Calibri"/>
        <family val="2"/>
      </rPr>
      <t xml:space="preserve"> 
</t>
    </r>
    <r>
      <rPr>
        <sz val="10"/>
        <color rgb="FF000000"/>
        <rFont val="Arial"/>
        <family val="2"/>
      </rPr>
      <t xml:space="preserve">
Not all of the required data has been submitted.
Consent holder has been reminded/is aware of the terms of the consent.
 </t>
    </r>
    <r>
      <rPr>
        <sz val="9.9499999999999993"/>
        <color theme="1"/>
        <rFont val="Calibri"/>
        <family val="2"/>
      </rPr>
      <t xml:space="preserve">
 </t>
    </r>
  </si>
  <si>
    <t>ACT.178614</t>
  </si>
  <si>
    <r>
      <rPr>
        <sz val="9.9499999999999993"/>
        <color theme="1"/>
        <rFont val="Calibri"/>
        <family val="2"/>
      </rPr>
      <t xml:space="preserve"> 
</t>
    </r>
    <r>
      <rPr>
        <sz val="10"/>
        <color rgb="FF000000"/>
        <rFont val="Arial"/>
        <family val="2"/>
      </rPr>
      <t>Discharge volume exceeds consented limit. F-specific bacteriophage sample resutls missing. Following up with consent holder.</t>
    </r>
    <r>
      <rPr>
        <sz val="9.9499999999999993"/>
        <color theme="1"/>
        <rFont val="Calibri"/>
        <family val="2"/>
      </rPr>
      <t xml:space="preserve">
 </t>
    </r>
  </si>
  <si>
    <t>ACT.179555</t>
  </si>
  <si>
    <r>
      <rPr>
        <sz val="9.9499999999999993"/>
        <color theme="1"/>
        <rFont val="Calibri"/>
        <family val="2"/>
      </rPr>
      <t xml:space="preserve"> 
</t>
    </r>
    <r>
      <rPr>
        <sz val="10"/>
        <color rgb="FF000000"/>
        <rFont val="Arial"/>
        <family val="2"/>
      </rPr>
      <t>Discharge volumes exceed consent limits. 90th percentile exceeds consent limits for F-specific bacteriophage. Results are improving. </t>
    </r>
    <r>
      <rPr>
        <sz val="9.9499999999999993"/>
        <color theme="1"/>
        <rFont val="Calibri"/>
        <family val="2"/>
      </rPr>
      <t xml:space="preserve">
 </t>
    </r>
  </si>
  <si>
    <t>ACT.171706</t>
  </si>
  <si>
    <t>ACT.178186</t>
  </si>
  <si>
    <t>ACT.179070</t>
  </si>
  <si>
    <t>ACT.178615</t>
  </si>
  <si>
    <r>
      <rPr>
        <sz val="9.9499999999999993"/>
        <color theme="1"/>
        <rFont val="Calibri"/>
        <family val="2"/>
      </rPr>
      <t xml:space="preserve"> 
</t>
    </r>
    <r>
      <rPr>
        <sz val="10"/>
        <color rgb="FF000000"/>
        <rFont val="Arial"/>
        <family val="2"/>
      </rPr>
      <t>Some missing sample results. Total Ammonia Nitrogen exceeds consent limits. Data being incorrectly reported. Following up with Consent Holder. </t>
    </r>
    <r>
      <rPr>
        <sz val="9.9499999999999993"/>
        <color theme="1"/>
        <rFont val="Calibri"/>
        <family val="2"/>
      </rPr>
      <t xml:space="preserve">
 </t>
    </r>
  </si>
  <si>
    <t>ACT.177861</t>
  </si>
  <si>
    <t>ACT.178617</t>
  </si>
  <si>
    <r>
      <rPr>
        <sz val="9.9499999999999993"/>
        <color theme="1"/>
        <rFont val="Calibri"/>
        <family val="2"/>
      </rPr>
      <t xml:space="preserve"> 
</t>
    </r>
    <r>
      <rPr>
        <sz val="10"/>
        <color rgb="FF000000"/>
        <rFont val="Arial"/>
        <family val="2"/>
      </rPr>
      <t>Sampling not undertaken in reporting period. Following up with consent holder. </t>
    </r>
    <r>
      <rPr>
        <sz val="9.9499999999999993"/>
        <color theme="1"/>
        <rFont val="Calibri"/>
        <family val="2"/>
      </rPr>
      <t xml:space="preserve">
 </t>
    </r>
  </si>
  <si>
    <t>ACT.179558</t>
  </si>
  <si>
    <t>ACT.179701</t>
  </si>
  <si>
    <t>WWTP - Notification - Far North District Council (Kawakawa)</t>
  </si>
  <si>
    <t>ACT.174112</t>
  </si>
  <si>
    <t>WAT - Annual supply data WUR - Kaitaia Golf Club Inc (Ahipara)</t>
  </si>
  <si>
    <t>ACT.174527</t>
  </si>
  <si>
    <t>WAT - August site visit - AJC Investment Holdings Limited (Russell)</t>
  </si>
  <si>
    <t>ACT.172203</t>
  </si>
  <si>
    <t>ACT.171741</t>
  </si>
  <si>
    <t>ACT.168917</t>
  </si>
  <si>
    <t>WAT - Annual supply data WUR - Milton Coombe Property Ltd (Kamo)</t>
  </si>
  <si>
    <t>ACT.171790</t>
  </si>
  <si>
    <t>REG.001977.01</t>
  </si>
  <si>
    <t>Currie J D &amp; J</t>
  </si>
  <si>
    <t>ACT.174529</t>
  </si>
  <si>
    <t>WAT - Annual supply data WUR - Currie J D &amp; J (Ngararatunua)</t>
  </si>
  <si>
    <t>ACT.171749</t>
  </si>
  <si>
    <r>
      <rPr>
        <sz val="9.9499999999999993"/>
        <color theme="1"/>
        <rFont val="Calibri"/>
        <family val="2"/>
      </rPr>
      <t xml:space="preserve"> 
</t>
    </r>
    <r>
      <rPr>
        <sz val="10"/>
        <color rgb="FF000000"/>
        <rFont val="Arial"/>
        <family val="2"/>
      </rPr>
      <t>Exceedances noted in l/s take.</t>
    </r>
    <r>
      <rPr>
        <sz val="9.9499999999999993"/>
        <color theme="1"/>
        <rFont val="Calibri"/>
        <family val="2"/>
      </rPr>
      <t xml:space="preserve">
</t>
    </r>
    <r>
      <rPr>
        <sz val="10"/>
        <color rgb="FF000000"/>
        <rFont val="Arial"/>
        <family val="2"/>
      </rPr>
      <t>Exceedances due to maintenance and refilling of clarifiers.</t>
    </r>
    <r>
      <rPr>
        <sz val="9.9499999999999993"/>
        <color theme="1"/>
        <rFont val="Calibri"/>
        <family val="2"/>
      </rPr>
      <t xml:space="preserve">
 </t>
    </r>
  </si>
  <si>
    <t>ACT.171737</t>
  </si>
  <si>
    <t>ACT.171750</t>
  </si>
  <si>
    <r>
      <rPr>
        <sz val="9.9499999999999993"/>
        <color theme="1"/>
        <rFont val="Calibri"/>
        <family val="2"/>
      </rPr>
      <t xml:space="preserve"> 
</t>
    </r>
    <r>
      <rPr>
        <sz val="10"/>
        <color rgb="FF000000"/>
        <rFont val="Arial"/>
        <family val="2"/>
      </rPr>
      <t>Telemetered data variances reported resulting in exceedances.</t>
    </r>
    <r>
      <rPr>
        <sz val="9.9499999999999993"/>
        <color theme="1"/>
        <rFont val="Calibri"/>
        <family val="2"/>
      </rPr>
      <t xml:space="preserve">
</t>
    </r>
    <r>
      <rPr>
        <sz val="10"/>
        <color rgb="FF000000"/>
        <rFont val="Arial"/>
        <family val="2"/>
      </rPr>
      <t>Consent holder has been asked to clarify the data provided.</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noted and queried with consent holder.</t>
    </r>
    <r>
      <rPr>
        <sz val="9.9499999999999993"/>
        <color theme="1"/>
        <rFont val="Calibri"/>
        <family val="2"/>
      </rPr>
      <t xml:space="preserve">
</t>
    </r>
    <r>
      <rPr>
        <sz val="10"/>
        <color rgb="FF000000"/>
        <rFont val="Arial"/>
        <family val="2"/>
      </rPr>
      <t> </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Data supplied queried.</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ACT.171748</t>
  </si>
  <si>
    <t>ACT.172249</t>
  </si>
  <si>
    <t>STW - Annual site visit - WDC (Limeburners Creek)</t>
  </si>
  <si>
    <t>ACT.178655</t>
  </si>
  <si>
    <t>STW - Annual supply data - Kaipara District Council (Mangawhai)</t>
  </si>
  <si>
    <t>ACT.171855</t>
  </si>
  <si>
    <r>
      <rPr>
        <sz val="9.9499999999999993"/>
        <color theme="1"/>
        <rFont val="Calibri"/>
        <family val="2"/>
      </rPr>
      <t xml:space="preserve"> 
</t>
    </r>
    <r>
      <rPr>
        <sz val="10"/>
        <color rgb="FF000000"/>
        <rFont val="Arial"/>
        <family val="2"/>
      </rPr>
      <t>Very minor non-compliance with consent conditions. Exceedance of lead in sediment by 2mg/kg (7%). Consent holder unable to take remedial actions.</t>
    </r>
    <r>
      <rPr>
        <sz val="9.9499999999999993"/>
        <color theme="1"/>
        <rFont val="Calibri"/>
        <family val="2"/>
      </rPr>
      <t xml:space="preserve">
 </t>
    </r>
  </si>
  <si>
    <t>ACT.178625</t>
  </si>
  <si>
    <r>
      <rPr>
        <sz val="9.9499999999999993"/>
        <color theme="1"/>
        <rFont val="Calibri"/>
        <family val="2"/>
      </rPr>
      <t xml:space="preserve"> 
</t>
    </r>
    <r>
      <rPr>
        <sz val="10"/>
        <color rgb="FF000000"/>
        <rFont val="Arial"/>
        <family val="2"/>
      </rPr>
      <t>Discharge records not reported. Missing E.coli results. Hue not reported. Following up with consent holder. </t>
    </r>
    <r>
      <rPr>
        <sz val="9.9499999999999993"/>
        <color theme="1"/>
        <rFont val="Calibri"/>
        <family val="2"/>
      </rPr>
      <t xml:space="preserve">
 </t>
    </r>
  </si>
  <si>
    <t>ACT.179563</t>
  </si>
  <si>
    <t>ACT.171754</t>
  </si>
  <si>
    <r>
      <rPr>
        <sz val="9.9499999999999993"/>
        <color theme="1"/>
        <rFont val="Calibri"/>
        <family val="2"/>
      </rPr>
      <t xml:space="preserve"> 
</t>
    </r>
    <r>
      <rPr>
        <sz val="10"/>
        <color rgb="FF000000"/>
        <rFont val="Arial"/>
        <family val="2"/>
      </rPr>
      <t>Not all of the required data has been submitted.
Not all of the required data is available to council.
Consent holder has been queried as to status of outstanding data.</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has been submitted.
Not all of the required data is available to council.</t>
    </r>
    <r>
      <rPr>
        <sz val="9.9499999999999993"/>
        <color theme="1"/>
        <rFont val="Calibri"/>
        <family val="2"/>
      </rPr>
      <t xml:space="preserve">
</t>
    </r>
    <r>
      <rPr>
        <sz val="10"/>
        <color rgb="FF000000"/>
        <rFont val="Arial"/>
        <family val="2"/>
      </rPr>
      <t>Consent holder is aware of the terms of the consent and has been queried as to when data may be available for assessment.
 </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has been submitted.
Not all of the required data is available to council.
Consent holder is aware/has been reminded of the terms of the consent.</t>
    </r>
    <r>
      <rPr>
        <sz val="9.9499999999999993"/>
        <color theme="1"/>
        <rFont val="Calibri"/>
        <family val="2"/>
      </rPr>
      <t xml:space="preserve">
 </t>
    </r>
  </si>
  <si>
    <t>ACT.171639</t>
  </si>
  <si>
    <t>WAT - Annual supply data WUR - Mangawhai Estates &amp; Others (Mangawhai)</t>
  </si>
  <si>
    <t>ACT.177144</t>
  </si>
  <si>
    <r>
      <rPr>
        <sz val="9.9499999999999993"/>
        <color theme="1"/>
        <rFont val="Calibri"/>
        <family val="2"/>
      </rPr>
      <t xml:space="preserve"> 
</t>
    </r>
    <r>
      <rPr>
        <sz val="10"/>
        <color rgb="FF000000"/>
        <rFont val="Arial"/>
        <family val="2"/>
      </rPr>
      <t>Ammoniacal nitrogen exceeds consent limit for 95%tile despite the sample being compliant as a stand alone result. 95%tile is coming down and should be compliant soon. Consent holder is aware, and has taken steps to reduce ammonia levels in the stand alone sample, 95%tile takes a while to catch up.</t>
    </r>
    <r>
      <rPr>
        <sz val="9.9499999999999993"/>
        <color theme="1"/>
        <rFont val="Calibri"/>
        <family val="2"/>
      </rPr>
      <t xml:space="preserve">
 </t>
    </r>
  </si>
  <si>
    <t>ACT.178393</t>
  </si>
  <si>
    <t>ACT.178624</t>
  </si>
  <si>
    <r>
      <rPr>
        <sz val="9.9499999999999993"/>
        <color theme="1"/>
        <rFont val="Calibri"/>
        <family val="2"/>
      </rPr>
      <t xml:space="preserve"> 
</t>
    </r>
    <r>
      <rPr>
        <sz val="10"/>
        <color rgb="FF000000"/>
        <rFont val="Arial"/>
        <family val="2"/>
      </rPr>
      <t>Total ammoniacal nitrogen and faecal coliforms exceed median limit and TSS exceed 90th percentile limit. Remedial action plan being considered by consent holder. </t>
    </r>
    <r>
      <rPr>
        <sz val="9.9499999999999993"/>
        <color theme="1"/>
        <rFont val="Calibri"/>
        <family val="2"/>
      </rPr>
      <t xml:space="preserve">
 </t>
    </r>
  </si>
  <si>
    <t>ACT.178616</t>
  </si>
  <si>
    <t>ACT.179557</t>
  </si>
  <si>
    <t>ACT.179387</t>
  </si>
  <si>
    <r>
      <rPr>
        <sz val="9.9499999999999993"/>
        <color theme="1"/>
        <rFont val="Calibri"/>
        <family val="2"/>
      </rPr>
      <t xml:space="preserve"> 
</t>
    </r>
    <r>
      <rPr>
        <sz val="10"/>
        <color rgb="FF000000"/>
        <rFont val="Arial"/>
        <family val="2"/>
      </rPr>
      <t>Wastewater discharge exceeds consent limit. E coli, BOD, and total ammoniacal nitrogen and TSS level exceed consetn limits. Abatement notice in effect. Remedial actions and plant maintenance recently completed. Sample results are improving. </t>
    </r>
    <r>
      <rPr>
        <sz val="9.9499999999999993"/>
        <color theme="1"/>
        <rFont val="Calibri"/>
        <family val="2"/>
      </rPr>
      <t xml:space="preserve">
 </t>
    </r>
  </si>
  <si>
    <t>ACT.171799</t>
  </si>
  <si>
    <t>ACT.171637</t>
  </si>
  <si>
    <t>WAT - Annual supply data WUR - The Foster Family Trust (Maunu)</t>
  </si>
  <si>
    <t>ACT.179549</t>
  </si>
  <si>
    <t>ACT.165312</t>
  </si>
  <si>
    <t>ACT.171674</t>
  </si>
  <si>
    <t>REG.003593.01</t>
  </si>
  <si>
    <t>Abercrombie G &amp; G R</t>
  </si>
  <si>
    <t>ACT.174636</t>
  </si>
  <si>
    <t>WAT - Annual supply data WUR - Abercrombie G &amp; G R (Ngaratunua)</t>
  </si>
  <si>
    <t>ACT.179300</t>
  </si>
  <si>
    <t>ACT.171734</t>
  </si>
  <si>
    <t>WAT - Annual supply data WUR - Okewa Ltd (Ruatangata)</t>
  </si>
  <si>
    <r>
      <rPr>
        <sz val="9.9499999999999993"/>
        <color theme="1"/>
        <rFont val="Calibri"/>
        <family val="2"/>
      </rPr>
      <t xml:space="preserve"> 
</t>
    </r>
    <r>
      <rPr>
        <sz val="10"/>
        <color rgb="FF000000"/>
        <rFont val="Arial"/>
        <family val="2"/>
      </rPr>
      <t xml:space="preserve">
Consent holder has been reminded/is aware of the terms of the consent.
 </t>
    </r>
    <r>
      <rPr>
        <sz val="9.9499999999999993"/>
        <color theme="1"/>
        <rFont val="Calibri"/>
        <family val="2"/>
      </rPr>
      <t xml:space="preserve">
 </t>
    </r>
  </si>
  <si>
    <t>REG.003784.01</t>
  </si>
  <si>
    <t>Walker K G</t>
  </si>
  <si>
    <t>ACT.173585</t>
  </si>
  <si>
    <t>WAT - Annual supply data WUR - Walker K G (Maungakaramea)</t>
  </si>
  <si>
    <t>ACT.170665</t>
  </si>
  <si>
    <t>WAT - Annual supply data WUR - Doubtless Bay Water Supply Co Ltd (Taipa)</t>
  </si>
  <si>
    <t>ACT.174524</t>
  </si>
  <si>
    <t>WAT - August site visit - Doubtless Bay Water Supply Co Ltd (Taipa)</t>
  </si>
  <si>
    <t>ACT.179041</t>
  </si>
  <si>
    <t>STW - Annual supply data - Far North District Council (Russell)</t>
  </si>
  <si>
    <r>
      <rPr>
        <sz val="9.9499999999999993"/>
        <color theme="1"/>
        <rFont val="Calibri"/>
        <family val="2"/>
      </rPr>
      <t xml:space="preserve"> 
</t>
    </r>
    <r>
      <rPr>
        <sz val="10"/>
        <color rgb="FF000000"/>
        <rFont val="Arial"/>
        <family val="2"/>
      </rPr>
      <t>The annual report has been received; however, it is missing information required to meet the consent requirement. Following up with Consent Holder. </t>
    </r>
    <r>
      <rPr>
        <sz val="9.9499999999999993"/>
        <color theme="1"/>
        <rFont val="Calibri"/>
        <family val="2"/>
      </rPr>
      <t xml:space="preserve">
 </t>
    </r>
  </si>
  <si>
    <t>ACT.171373</t>
  </si>
  <si>
    <t>WAT - Annual supply data WUR - Taylor B J (Mangawhai)</t>
  </si>
  <si>
    <t>ACT.178622</t>
  </si>
  <si>
    <r>
      <rPr>
        <sz val="9.9499999999999993"/>
        <color theme="1"/>
        <rFont val="Calibri"/>
        <family val="2"/>
      </rPr>
      <t xml:space="preserve"> 
</t>
    </r>
    <r>
      <rPr>
        <sz val="10"/>
        <color rgb="FF000000"/>
        <rFont val="Arial"/>
        <family val="2"/>
      </rPr>
      <t>Faecal coliforms and Total Nitrogen exceed consent limits. The working group is currently trialing alternative treatment methods and working towards moving to a land based discharge.</t>
    </r>
    <r>
      <rPr>
        <sz val="9.9499999999999993"/>
        <color theme="1"/>
        <rFont val="Calibri"/>
        <family val="2"/>
      </rPr>
      <t xml:space="preserve">
 </t>
    </r>
  </si>
  <si>
    <t>ACT.179561</t>
  </si>
  <si>
    <t>ACT.171653</t>
  </si>
  <si>
    <t>STW - Annual supply data - Far North District Council (Haruru falls)</t>
  </si>
  <si>
    <t>ACT.171746</t>
  </si>
  <si>
    <t>ACT.171747</t>
  </si>
  <si>
    <r>
      <rPr>
        <sz val="9.9499999999999993"/>
        <color theme="1"/>
        <rFont val="Calibri"/>
        <family val="2"/>
      </rPr>
      <t xml:space="preserve"> 
</t>
    </r>
    <r>
      <rPr>
        <sz val="10"/>
        <color rgb="FF000000"/>
        <rFont val="Arial"/>
        <family val="2"/>
      </rPr>
      <t>Exceedances noted and queried with the consent holder.</t>
    </r>
    <r>
      <rPr>
        <sz val="9.9499999999999993"/>
        <color theme="1"/>
        <rFont val="Calibri"/>
        <family val="2"/>
      </rPr>
      <t xml:space="preserve">
 </t>
    </r>
  </si>
  <si>
    <t>ACT.179411</t>
  </si>
  <si>
    <r>
      <rPr>
        <sz val="9.9499999999999993"/>
        <color theme="1"/>
        <rFont val="Calibri"/>
        <family val="2"/>
      </rPr>
      <t xml:space="preserve"> 
</t>
    </r>
    <r>
      <rPr>
        <sz val="10"/>
        <color rgb="FF000000"/>
        <rFont val="Arial"/>
        <family val="2"/>
      </rPr>
      <t>Total Phosphorus, Total Nitrogen and Dissolved Reactive Phosphorus not being sampled. Following up with Consent Holder.</t>
    </r>
    <r>
      <rPr>
        <sz val="9.9499999999999993"/>
        <color theme="1"/>
        <rFont val="Calibri"/>
        <family val="2"/>
      </rPr>
      <t xml:space="preserve">
 </t>
    </r>
  </si>
  <si>
    <t>ACT.179285</t>
  </si>
  <si>
    <t>ACT.174525</t>
  </si>
  <si>
    <t>WAT - August site visit - Doubtless Bay Water Supply Co Ltd (Mangonui)</t>
  </si>
  <si>
    <t>ACT.175030</t>
  </si>
  <si>
    <t>ACT.177522</t>
  </si>
  <si>
    <r>
      <rPr>
        <sz val="9.9499999999999993"/>
        <color theme="1"/>
        <rFont val="Calibri"/>
        <family val="2"/>
      </rPr>
      <t xml:space="preserve"> 
</t>
    </r>
    <r>
      <rPr>
        <sz val="10"/>
        <color rgb="FF000000"/>
        <rFont val="Arial"/>
        <family val="2"/>
      </rPr>
      <t>Ammoniacal Nitrogen has not been sampled since May/June. TSS is elevated above consent limits.</t>
    </r>
    <r>
      <rPr>
        <sz val="9.9499999999999993"/>
        <color theme="1"/>
        <rFont val="Calibri"/>
        <family val="2"/>
      </rPr>
      <t xml:space="preserve">
</t>
    </r>
    <r>
      <rPr>
        <sz val="10"/>
        <color rgb="FF000000"/>
        <rFont val="Arial"/>
        <family val="2"/>
      </rPr>
      <t>CH is aware and working on fixing the issues</t>
    </r>
    <r>
      <rPr>
        <sz val="9.9499999999999993"/>
        <color theme="1"/>
        <rFont val="Calibri"/>
        <family val="2"/>
      </rPr>
      <t xml:space="preserve">
 </t>
    </r>
  </si>
  <si>
    <t>ACT.179301</t>
  </si>
  <si>
    <t>ACT.171740</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Additional data requested.</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is available to council.
Data requested and Consent holder reminded of the terms of the consent.</t>
    </r>
    <r>
      <rPr>
        <sz val="9.9499999999999993"/>
        <color theme="1"/>
        <rFont val="Calibri"/>
        <family val="2"/>
      </rPr>
      <t xml:space="preserve">
 </t>
    </r>
  </si>
  <si>
    <t>ACT.179547</t>
  </si>
  <si>
    <t>ACT.179580</t>
  </si>
  <si>
    <t>ACT.172192</t>
  </si>
  <si>
    <t>ACT.179548</t>
  </si>
  <si>
    <t>ACT.179546</t>
  </si>
  <si>
    <t>ACT.171885</t>
  </si>
  <si>
    <t>WAT - Annual supply data WUR - Parkgard Growers Ltd (Kamo)</t>
  </si>
  <si>
    <t>ACT.177849</t>
  </si>
  <si>
    <t>REG.004513.04</t>
  </si>
  <si>
    <t>Orongo Bay Holiday Park Limited</t>
  </si>
  <si>
    <t>ACT.171624</t>
  </si>
  <si>
    <t>WAT - Annual supply data WUR - Orongo Bay Holiday Park Ltd (Russell)</t>
  </si>
  <si>
    <t>ACT.171677</t>
  </si>
  <si>
    <t>WAT - Annual supply data WUR - M R &amp; N L Taylor Farms Ltd (Waiharara)</t>
  </si>
  <si>
    <t>ACT.164850</t>
  </si>
  <si>
    <t>WAT - Annual supply data WUR - Director General of Conservation (Urupukapuka Island)</t>
  </si>
  <si>
    <r>
      <rPr>
        <sz val="9.9499999999999993"/>
        <color theme="1"/>
        <rFont val="Calibri"/>
        <family val="2"/>
      </rPr>
      <t xml:space="preserve"> 
</t>
    </r>
    <r>
      <rPr>
        <sz val="10"/>
        <color rgb="FF000000"/>
        <rFont val="Arial"/>
        <family val="2"/>
      </rPr>
      <t>Not all of the required data has been submitted.
Data submitted after the cut-off date as specified in the consent.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has been submitted.
 </t>
    </r>
    <r>
      <rPr>
        <sz val="9.9499999999999993"/>
        <color theme="1"/>
        <rFont val="Calibri"/>
        <family val="2"/>
      </rPr>
      <t xml:space="preserve">
</t>
    </r>
    <r>
      <rPr>
        <sz val="10"/>
        <color rgb="FF000000"/>
        <rFont val="Arial"/>
        <family val="2"/>
      </rPr>
      <t>Data submitted after the specified due date.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is available to council.</t>
    </r>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REG.004675.07</t>
  </si>
  <si>
    <t>ACT.171153</t>
  </si>
  <si>
    <r>
      <rPr>
        <sz val="9.9499999999999993"/>
        <color theme="1"/>
        <rFont val="Calibri"/>
        <family val="2"/>
      </rPr>
      <t xml:space="preserve"> 
</t>
    </r>
    <r>
      <rPr>
        <sz val="10"/>
        <color rgb="FF000000"/>
        <rFont val="Arial"/>
        <family val="2"/>
      </rPr>
      <t>Some telemetered data missing due to system fault.  This fault has been addressed for remediation.</t>
    </r>
    <r>
      <rPr>
        <sz val="9.9499999999999993"/>
        <color theme="1"/>
        <rFont val="Calibri"/>
        <family val="2"/>
      </rPr>
      <t xml:space="preserve">
 </t>
    </r>
  </si>
  <si>
    <r>
      <rPr>
        <sz val="9.9499999999999993"/>
        <color theme="1"/>
        <rFont val="Calibri"/>
        <family val="2"/>
      </rPr>
      <t xml:space="preserve"> 
</t>
    </r>
    <r>
      <rPr>
        <sz val="10"/>
        <color rgb="FF000000"/>
        <rFont val="Arial"/>
        <family val="2"/>
      </rPr>
      <t>Ongoing telemetry issues with data logger not working</t>
    </r>
    <r>
      <rPr>
        <sz val="9.9499999999999993"/>
        <color theme="1"/>
        <rFont val="Calibri"/>
        <family val="2"/>
      </rPr>
      <t xml:space="preserve">
</t>
    </r>
    <r>
      <rPr>
        <sz val="10"/>
        <color rgb="FF000000"/>
        <rFont val="Arial"/>
        <family val="2"/>
      </rPr>
      <t>Request manual readings from Consent Holder</t>
    </r>
    <r>
      <rPr>
        <sz val="9.9499999999999993"/>
        <color theme="1"/>
        <rFont val="Calibri"/>
        <family val="2"/>
      </rPr>
      <t xml:space="preserve">
</t>
    </r>
    <r>
      <rPr>
        <sz val="10"/>
        <color rgb="FF000000"/>
        <rFont val="Arial"/>
        <family val="2"/>
      </rPr>
      <t>Awaiting on engineer to rectify.</t>
    </r>
    <r>
      <rPr>
        <sz val="9.9499999999999993"/>
        <color theme="1"/>
        <rFont val="Calibri"/>
        <family val="2"/>
      </rPr>
      <t xml:space="preserve">
 </t>
    </r>
  </si>
  <si>
    <t>REG.004675.10</t>
  </si>
  <si>
    <t>ACT.171154</t>
  </si>
  <si>
    <t>REG.004676.06</t>
  </si>
  <si>
    <t>Kerikeri Irrigation Company - Lake Waingaro (southern)</t>
  </si>
  <si>
    <t>ACT.171155</t>
  </si>
  <si>
    <t>WAT - Annual supply data WUR - Kerikeri Irrigation Company Ltd (Kerikeri)</t>
  </si>
  <si>
    <t>REG.004676.09</t>
  </si>
  <si>
    <t>ACT.171156</t>
  </si>
  <si>
    <t>WAT - Annual supply data WUR - Kerikeri Irrigation Company Ltd (Lake Waingaro)</t>
  </si>
  <si>
    <t>REG.004835.01</t>
  </si>
  <si>
    <t>Far North District Council - Kerikeri stormwater discharge</t>
  </si>
  <si>
    <t>ACT.170448</t>
  </si>
  <si>
    <t>STW - Annual supply data - Far North District Council (Kerikeri)</t>
  </si>
  <si>
    <t>ACT.169484</t>
  </si>
  <si>
    <t>ACT.171157</t>
  </si>
  <si>
    <t>WAT - Annual supply data WUR - Taipa Area School (Taipa)</t>
  </si>
  <si>
    <t>REG.004966.04</t>
  </si>
  <si>
    <t>ACT.174337</t>
  </si>
  <si>
    <t>WAT - Annual supply data WUR - ITR Ag Ltd (Ruatangata)</t>
  </si>
  <si>
    <t>ACT.172390</t>
  </si>
  <si>
    <t>REG.005059.01</t>
  </si>
  <si>
    <t>ACT.172257</t>
  </si>
  <si>
    <t>WAT - Annual supply data WUR - Golden Bay Cement (Portland)</t>
  </si>
  <si>
    <r>
      <rPr>
        <sz val="9.9499999999999993"/>
        <color theme="1"/>
        <rFont val="Calibri"/>
        <family val="2"/>
      </rPr>
      <t xml:space="preserve"> 
</t>
    </r>
    <r>
      <rPr>
        <sz val="10"/>
        <color rgb="FF000000"/>
        <rFont val="Arial"/>
        <family val="2"/>
      </rPr>
      <t>Awaiting additional data.</t>
    </r>
    <r>
      <rPr>
        <sz val="9.9499999999999993"/>
        <color theme="1"/>
        <rFont val="Calibri"/>
        <family val="2"/>
      </rPr>
      <t xml:space="preserve">
</t>
    </r>
    <r>
      <rPr>
        <sz val="10"/>
        <color rgb="FF000000"/>
        <rFont val="Arial"/>
        <family val="2"/>
      </rPr>
      <t>Data has been requested.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ACT.175997</t>
  </si>
  <si>
    <t>STR - Annual dam inspection - DDT Limited and D E Howell Family Trust T/A Phoenix Farms Partnership</t>
  </si>
  <si>
    <t>REG.005083.02</t>
  </si>
  <si>
    <t>RDB Farms Limited</t>
  </si>
  <si>
    <t>ACT.173584</t>
  </si>
  <si>
    <t>WAT - Annual supply data WUR - RDB Farms Ltd (Taipuha)</t>
  </si>
  <si>
    <t>ACT.172004</t>
  </si>
  <si>
    <t>ACT.171755</t>
  </si>
  <si>
    <t>ACT.174140</t>
  </si>
  <si>
    <t>WAT - Annual supply data WUR - Richpet Trust  (Matakohe)</t>
  </si>
  <si>
    <t>ACT.171370</t>
  </si>
  <si>
    <t>WAT - Annual supply data WUR - Mid North Farms Limited (Kaikohe)</t>
  </si>
  <si>
    <t>REG.005177.01</t>
  </si>
  <si>
    <t>Guest Farms Limited</t>
  </si>
  <si>
    <t>ACT.172108</t>
  </si>
  <si>
    <t>WAT - Annual supply data WUR - Guest Farms Limited  (Te Kopuru)</t>
  </si>
  <si>
    <t>ACT.170870</t>
  </si>
  <si>
    <t>EXT - Supply data - Maintenance Dredge at IMG Vicalsa NZ ltd</t>
  </si>
  <si>
    <t>ACT.178960</t>
  </si>
  <si>
    <t>REG.006852.01</t>
  </si>
  <si>
    <t>Hassen</t>
  </si>
  <si>
    <t>ACT.172104</t>
  </si>
  <si>
    <t>QRE - Annual site visit - Hassen (Lake Ohia)</t>
  </si>
  <si>
    <t>ACT.171200</t>
  </si>
  <si>
    <t>REG.007113.01</t>
  </si>
  <si>
    <t>Leeuwenburg J A &amp; G M</t>
  </si>
  <si>
    <t>ACT.171635</t>
  </si>
  <si>
    <t>WAT - Annual supply data WUR - Leeuwenburg J A &amp; G M (Parakao)</t>
  </si>
  <si>
    <t>ACT.179345</t>
  </si>
  <si>
    <t>ACT.171848</t>
  </si>
  <si>
    <t>ACT.176756</t>
  </si>
  <si>
    <t>EXT - Supply Data - Dredge Operations 2025</t>
  </si>
  <si>
    <t>REG.007163.01</t>
  </si>
  <si>
    <t>Bruce Biotech Limited and Ngāpuhi Investment Fund Limited</t>
  </si>
  <si>
    <t>ACT.171663</t>
  </si>
  <si>
    <t>WAT - Annual supply data WUR - Bruce Biotech Ltd and Ngāpuhi Investment Fund Ltd (Maungatapere)</t>
  </si>
  <si>
    <t>ACT.178621</t>
  </si>
  <si>
    <r>
      <rPr>
        <sz val="9.9499999999999993"/>
        <color theme="1"/>
        <rFont val="Calibri"/>
        <family val="2"/>
      </rPr>
      <t xml:space="preserve"> 
</t>
    </r>
    <r>
      <rPr>
        <sz val="10"/>
        <color rgb="FF000000"/>
        <rFont val="Arial"/>
        <family val="2"/>
      </rPr>
      <t>TSS exceeds consent limits. Consent holder exploring options for plant upgrade alongside consent renewal. </t>
    </r>
    <r>
      <rPr>
        <sz val="9.9499999999999993"/>
        <color theme="1"/>
        <rFont val="Calibri"/>
        <family val="2"/>
      </rPr>
      <t xml:space="preserve">
 </t>
    </r>
  </si>
  <si>
    <t>ACT.179560</t>
  </si>
  <si>
    <t>ACT.179492</t>
  </si>
  <si>
    <r>
      <rPr>
        <sz val="9.9499999999999993"/>
        <color theme="1"/>
        <rFont val="Calibri"/>
        <family val="2"/>
      </rPr>
      <t xml:space="preserve"> 
</t>
    </r>
    <r>
      <rPr>
        <sz val="10"/>
        <color rgb="FF000000"/>
        <rFont val="Arial"/>
        <family val="2"/>
      </rPr>
      <t>Cyanobacteria - total cell count not reported on. Following up with consent holder. </t>
    </r>
    <r>
      <rPr>
        <sz val="9.9499999999999993"/>
        <color theme="1"/>
        <rFont val="Calibri"/>
        <family val="2"/>
      </rPr>
      <t xml:space="preserve">
 </t>
    </r>
  </si>
  <si>
    <t>REG.007209.01</t>
  </si>
  <si>
    <t>ACT.173772</t>
  </si>
  <si>
    <t>WAT - Annual supply data WUR - Waipu Golf Club Inc (Ruakaka)</t>
  </si>
  <si>
    <t>ACT.174871</t>
  </si>
  <si>
    <t>WAT - Annual supply data WUR - Douglas M B &amp; M J (Titoki)</t>
  </si>
  <si>
    <t>ACT.174890</t>
  </si>
  <si>
    <t>WWTP - Annual meter verification - KDC (Glinks Gully)</t>
  </si>
  <si>
    <t>ACT.178054</t>
  </si>
  <si>
    <t>REG.007247.01</t>
  </si>
  <si>
    <t>ACT.179102</t>
  </si>
  <si>
    <t>STW - One off sampling visit - Northland Regional Council (Whangarei)</t>
  </si>
  <si>
    <r>
      <rPr>
        <sz val="9.9499999999999993"/>
        <color theme="1"/>
        <rFont val="Calibri"/>
        <family val="2"/>
      </rPr>
      <t xml:space="preserve"> 
</t>
    </r>
    <r>
      <rPr>
        <sz val="10"/>
        <color rgb="FF000000"/>
        <rFont val="Arial"/>
        <family val="2"/>
      </rPr>
      <t>Dissolved oxygen levels were outside of consented limits. Consent has now been surrendered and is no longer being exercised. No further action or monitoring to be undertaken.</t>
    </r>
    <r>
      <rPr>
        <sz val="9.9499999999999993"/>
        <color theme="1"/>
        <rFont val="Calibri"/>
        <family val="2"/>
      </rPr>
      <t xml:space="preserve">
 </t>
    </r>
  </si>
  <si>
    <t>ACT.172012</t>
  </si>
  <si>
    <t>ACT.171699</t>
  </si>
  <si>
    <t>WAT - Annual supply data WUR - Priebs R H (Kerikeri)</t>
  </si>
  <si>
    <t>ACT.171851</t>
  </si>
  <si>
    <t>ACT.170831</t>
  </si>
  <si>
    <t>WAT - Annual supply data WUR - Totara Creek Ltd &amp; Gunson J C (Waikiekie)</t>
  </si>
  <si>
    <t>ACT.171739</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Data has been requested. 
 </t>
    </r>
    <r>
      <rPr>
        <sz val="9.9499999999999993"/>
        <color theme="1"/>
        <rFont val="Calibri"/>
        <family val="2"/>
      </rPr>
      <t xml:space="preserve">
 </t>
    </r>
  </si>
  <si>
    <t>ACT.172145</t>
  </si>
  <si>
    <t>WWTP - Annual site visit - Whangarei District Council (Waiotira)</t>
  </si>
  <si>
    <t>ACT.171801</t>
  </si>
  <si>
    <t>STW - Annual supply data - Far North District Council (Kawkawa)</t>
  </si>
  <si>
    <t>ACT.172328</t>
  </si>
  <si>
    <t>WAT - Annual supply data WUR - AFFCO NZ Ltd (Moerewa)</t>
  </si>
  <si>
    <r>
      <rPr>
        <sz val="9.9499999999999993"/>
        <color theme="1"/>
        <rFont val="Calibri"/>
        <family val="2"/>
      </rPr>
      <t xml:space="preserve"> 
</t>
    </r>
    <r>
      <rPr>
        <sz val="10"/>
        <color rgb="FF000000"/>
        <rFont val="Arial"/>
        <family val="2"/>
      </rPr>
      <t>Data submitted after the specified due date.
Consent holder has been reminded/is aware of the terms of the consent.
 </t>
    </r>
    <r>
      <rPr>
        <sz val="9.9499999999999993"/>
        <color theme="1"/>
        <rFont val="Calibri"/>
        <family val="2"/>
      </rPr>
      <t xml:space="preserve">
 </t>
    </r>
  </si>
  <si>
    <t>ACT.176705</t>
  </si>
  <si>
    <r>
      <rPr>
        <sz val="9.9499999999999993"/>
        <color theme="1"/>
        <rFont val="Calibri"/>
        <family val="2"/>
      </rPr>
      <t xml:space="preserve"> 
</t>
    </r>
    <r>
      <rPr>
        <sz val="10"/>
        <color rgb="FF000000"/>
        <rFont val="Arial"/>
        <family val="2"/>
      </rPr>
      <t>Discharge records showed several minor exceedances. Fortnighly sampling was not undertaken on one ocassion during reporting period. Explanation provided. </t>
    </r>
    <r>
      <rPr>
        <sz val="9.9499999999999993"/>
        <color theme="1"/>
        <rFont val="Calibri"/>
        <family val="2"/>
      </rPr>
      <t xml:space="preserve">
 </t>
    </r>
  </si>
  <si>
    <t>ACT.171705</t>
  </si>
  <si>
    <t>ACT.179474</t>
  </si>
  <si>
    <r>
      <rPr>
        <sz val="9.9499999999999993"/>
        <color theme="1"/>
        <rFont val="Calibri"/>
        <family val="2"/>
      </rPr>
      <t xml:space="preserve"> 
</t>
    </r>
    <r>
      <rPr>
        <sz val="10"/>
        <color rgb="FF000000"/>
        <rFont val="Arial"/>
        <family val="2"/>
      </rPr>
      <t>Self-monitoring not being undertaken in accordance with consent requirements. Some missing sample resutls. E.coli levels downstream exceed ANZECC stock drinking water quality standards. Following up with consent holder. </t>
    </r>
    <r>
      <rPr>
        <sz val="9.9499999999999993"/>
        <color theme="1"/>
        <rFont val="Calibri"/>
        <family val="2"/>
      </rPr>
      <t xml:space="preserve">
 </t>
    </r>
  </si>
  <si>
    <t>ACT.177440</t>
  </si>
  <si>
    <t>ACT.179075</t>
  </si>
  <si>
    <t>ACT.179839</t>
  </si>
  <si>
    <t>ACT.171707</t>
  </si>
  <si>
    <t>ACT.171788</t>
  </si>
  <si>
    <t>WAT - Annual supply data WUR - WDC public &amp; industrial supply (Ahuroa)</t>
  </si>
  <si>
    <t>ACT.171708</t>
  </si>
  <si>
    <t>ACT.171455</t>
  </si>
  <si>
    <t>WAT - Annual supply data WUR - Rope R P &amp; White C H (Te Kopuru)</t>
  </si>
  <si>
    <t>ACT.177754</t>
  </si>
  <si>
    <r>
      <rPr>
        <sz val="9.9499999999999993"/>
        <color theme="1"/>
        <rFont val="Calibri"/>
        <family val="2"/>
      </rPr>
      <t xml:space="preserve"> 
</t>
    </r>
    <r>
      <rPr>
        <sz val="10"/>
        <color rgb="FF000000"/>
        <rFont val="Arial"/>
        <family val="2"/>
      </rPr>
      <t>Median and 90th percentile are all above consented limits but are trending down slowly.</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CH is working on keeping results down.</t>
    </r>
    <r>
      <rPr>
        <sz val="9.9499999999999993"/>
        <color theme="1"/>
        <rFont val="Calibri"/>
        <family val="2"/>
      </rPr>
      <t xml:space="preserve">
 </t>
    </r>
  </si>
  <si>
    <t>ACT.178565</t>
  </si>
  <si>
    <r>
      <rPr>
        <sz val="9.9499999999999993"/>
        <color theme="1"/>
        <rFont val="Calibri"/>
        <family val="2"/>
      </rPr>
      <t xml:space="preserve"> 
</t>
    </r>
    <r>
      <rPr>
        <sz val="10"/>
        <color rgb="FF000000"/>
        <rFont val="Arial"/>
        <family val="2"/>
      </rPr>
      <t>Median and 90%iles are well above consented limits.</t>
    </r>
    <r>
      <rPr>
        <sz val="9.9499999999999993"/>
        <color theme="1"/>
        <rFont val="Calibri"/>
        <family val="2"/>
      </rPr>
      <t xml:space="preserve">
</t>
    </r>
    <r>
      <rPr>
        <sz val="10"/>
        <color rgb="FF000000"/>
        <rFont val="Arial"/>
        <family val="2"/>
      </rPr>
      <t>Discussed with CH, who is actively working on solutions toward keeping results within allowances.</t>
    </r>
    <r>
      <rPr>
        <sz val="9.9499999999999993"/>
        <color theme="1"/>
        <rFont val="Calibri"/>
        <family val="2"/>
      </rPr>
      <t xml:space="preserve">
 </t>
    </r>
  </si>
  <si>
    <t>ACT.179071</t>
  </si>
  <si>
    <t>ACT.171147</t>
  </si>
  <si>
    <r>
      <rPr>
        <sz val="9.9499999999999993"/>
        <color theme="1"/>
        <rFont val="Calibri"/>
        <family val="2"/>
      </rPr>
      <t xml:space="preserve"> 
</t>
    </r>
    <r>
      <rPr>
        <sz val="10"/>
        <color rgb="FF000000"/>
        <rFont val="Arial"/>
        <family val="2"/>
      </rPr>
      <t>Data not transmitted due to fault.</t>
    </r>
    <r>
      <rPr>
        <sz val="9.9499999999999993"/>
        <color theme="1"/>
        <rFont val="Calibri"/>
        <family val="2"/>
      </rPr>
      <t xml:space="preserve">
</t>
    </r>
    <r>
      <rPr>
        <sz val="10"/>
        <color rgb="FF000000"/>
        <rFont val="Arial"/>
        <family val="2"/>
      </rPr>
      <t>Fault being investigated and consent holder is working with a supplier to remediate.</t>
    </r>
    <r>
      <rPr>
        <sz val="9.9499999999999993"/>
        <color theme="1"/>
        <rFont val="Calibri"/>
        <family val="2"/>
      </rPr>
      <t xml:space="preserve">
 </t>
    </r>
  </si>
  <si>
    <t>REG.007649.01</t>
  </si>
  <si>
    <t>CAT Orchard Limited</t>
  </si>
  <si>
    <t>ACT.171733</t>
  </si>
  <si>
    <t>WAT - Annual supply data WUR - CAT Orchard Ltd (Kaiwaka)</t>
  </si>
  <si>
    <t>ACT.171819</t>
  </si>
  <si>
    <t>REG.007882.01</t>
  </si>
  <si>
    <t>Robinson J</t>
  </si>
  <si>
    <t>ACT.170498</t>
  </si>
  <si>
    <t>QRE - Annual site visit - Robinson J (Whangae)</t>
  </si>
  <si>
    <t>ACT.171559</t>
  </si>
  <si>
    <t>EXT - Annual administration - Whangarei Harbour Marina Management Trust (Town Basin)</t>
  </si>
  <si>
    <t>REG.007962.01</t>
  </si>
  <si>
    <t>Carrington Farms Jade LP</t>
  </si>
  <si>
    <t>ACT.171597</t>
  </si>
  <si>
    <t>QRE - Annual site visit - Carrington Farms Jade L P (Karikari Peninsula)</t>
  </si>
  <si>
    <t>ACT.171601</t>
  </si>
  <si>
    <t>REG.008067.01</t>
  </si>
  <si>
    <t>Simpson J L &amp; D A</t>
  </si>
  <si>
    <t>ACT.168576</t>
  </si>
  <si>
    <t>WAT - Annual supply data WUR - Simpson J L &amp; D A (Te Kowhai)</t>
  </si>
  <si>
    <r>
      <rPr>
        <sz val="9.9499999999999993"/>
        <color theme="1"/>
        <rFont val="Calibri"/>
        <family val="2"/>
      </rPr>
      <t xml:space="preserve"> 
</t>
    </r>
    <r>
      <rPr>
        <sz val="10"/>
        <color rgb="FF000000"/>
        <rFont val="Arial"/>
        <family val="2"/>
      </rPr>
      <t>A meter is required to be installed.</t>
    </r>
    <r>
      <rPr>
        <sz val="9.9499999999999993"/>
        <color theme="1"/>
        <rFont val="Calibri"/>
        <family val="2"/>
      </rPr>
      <t xml:space="preserve">
</t>
    </r>
    <r>
      <rPr>
        <sz val="10"/>
        <color rgb="FF000000"/>
        <rFont val="Arial"/>
        <family val="2"/>
      </rPr>
      <t xml:space="preserve">
Not all of the required data has been submitted.
Consent holder has been reminded/is aware of the terms of the consent.
 </t>
    </r>
    <r>
      <rPr>
        <sz val="9.9499999999999993"/>
        <color theme="1"/>
        <rFont val="Calibri"/>
        <family val="2"/>
      </rPr>
      <t xml:space="preserve">
 </t>
    </r>
  </si>
  <si>
    <t>ACT.170578</t>
  </si>
  <si>
    <r>
      <rPr>
        <sz val="9.9499999999999993"/>
        <color theme="1"/>
        <rFont val="Calibri"/>
        <family val="2"/>
      </rPr>
      <t xml:space="preserve"> 
</t>
    </r>
    <r>
      <rPr>
        <sz val="10"/>
        <color rgb="FF000000"/>
        <rFont val="Arial"/>
        <family val="2"/>
      </rPr>
      <t>Data submitted after the cut-off date as specified in the consent.
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
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is available to council.
Data submitted after the cut-off date as specified in the consent.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Data queried, meter reading appears inaccurate.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Data queried, meter reading appears inaccurate.</t>
    </r>
    <r>
      <rPr>
        <sz val="9.9499999999999993"/>
        <color theme="1"/>
        <rFont val="Calibri"/>
        <family val="2"/>
      </rPr>
      <t xml:space="preserve">
</t>
    </r>
    <r>
      <rPr>
        <sz val="10"/>
        <color rgb="FF000000"/>
        <rFont val="Arial"/>
        <family val="2"/>
      </rPr>
      <t>Exceedances queried.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Data queried, meter reading appears inaccurate.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not submitted for the period. Data requested.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Data not submitted for the period. Data requested.
Consent holder has been reminded/is aware of the terms of the consent.</t>
    </r>
    <r>
      <rPr>
        <sz val="9.9499999999999993"/>
        <color theme="1"/>
        <rFont val="Calibri"/>
        <family val="2"/>
      </rPr>
      <t xml:space="preserve">
 </t>
    </r>
  </si>
  <si>
    <t>ACT.179342</t>
  </si>
  <si>
    <t>ACT.179684</t>
  </si>
  <si>
    <t>ACT.177681</t>
  </si>
  <si>
    <t>ACT.178619</t>
  </si>
  <si>
    <r>
      <rPr>
        <sz val="9.9499999999999993"/>
        <color theme="1"/>
        <rFont val="Calibri"/>
        <family val="2"/>
      </rPr>
      <t xml:space="preserve"> 
</t>
    </r>
    <r>
      <rPr>
        <sz val="10"/>
        <color rgb="FF000000"/>
        <rFont val="Arial"/>
        <family val="2"/>
      </rPr>
      <t>Volume of leachate discharged to plant exceeds limits due to large rain events.The matter is currently being addressed and remains a work in progress.</t>
    </r>
    <r>
      <rPr>
        <sz val="9.9499999999999993"/>
        <color theme="1"/>
        <rFont val="Calibri"/>
        <family val="2"/>
      </rPr>
      <t xml:space="preserve">
 </t>
    </r>
  </si>
  <si>
    <t>ACT.179559</t>
  </si>
  <si>
    <t>ACT.171187</t>
  </si>
  <si>
    <t>ACT.178508</t>
  </si>
  <si>
    <t>MRA - Annual supply data E-Fund report - Far North Holdings Limited - Opua Marina (Stage 1) (Opua)</t>
  </si>
  <si>
    <t>ACT.174613</t>
  </si>
  <si>
    <t>ACT.171803</t>
  </si>
  <si>
    <t>REG.008566.01</t>
  </si>
  <si>
    <t>ACT.172095</t>
  </si>
  <si>
    <t>QRE - Annual site visit - Avoca Lime Company (2010) Ltd (Moerewa)</t>
  </si>
  <si>
    <t>ACT.178131</t>
  </si>
  <si>
    <t>EXT - Site Visit - Beach Replenishment at OTP, Marsden Bay</t>
  </si>
  <si>
    <t>ACT.170809</t>
  </si>
  <si>
    <t>STW - Annual site visit - Norsand Limited (Whangarei)</t>
  </si>
  <si>
    <t>REG.008605.01</t>
  </si>
  <si>
    <t>Trebcombe Limited</t>
  </si>
  <si>
    <t>ACT.171246</t>
  </si>
  <si>
    <t>WAT - Annual supply data WUR - Trebcombe Ltd (Houhora)</t>
  </si>
  <si>
    <t>ACT.171791</t>
  </si>
  <si>
    <t>ACT.171542</t>
  </si>
  <si>
    <t>WAT - Annual supply data WUR - Avokaha Ltd (Houhora)</t>
  </si>
  <si>
    <t>REG.008665.01</t>
  </si>
  <si>
    <t>Plaisted G D &amp; E P</t>
  </si>
  <si>
    <t>ACT.171591</t>
  </si>
  <si>
    <t>WAT - Annual supply data WUR - Plaisted G D &amp; E P (Maungatapere)</t>
  </si>
  <si>
    <t>REG.008696.01</t>
  </si>
  <si>
    <t>Fresha Avocados Limited</t>
  </si>
  <si>
    <t>ACT.171244</t>
  </si>
  <si>
    <t>WAT - Annual supply data WUR - Fresha Avocados Ltd (Kaiwaka)</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Additional data has been requested.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REG.008701.01</t>
  </si>
  <si>
    <t>FDE 7112 Discharge farm dairy effluent at Whananaki</t>
  </si>
  <si>
    <t>ACT.174309</t>
  </si>
  <si>
    <t>FDE 7112 - Annual site visit - Campbell A B &amp; H M T/A A.B.C. Trust (Whananaki North)</t>
  </si>
  <si>
    <t>ACT.174509</t>
  </si>
  <si>
    <t>REG.008799.01</t>
  </si>
  <si>
    <t>FDE 1708 Discharge farm dairy effluent at Waipu</t>
  </si>
  <si>
    <t>ACT.176773</t>
  </si>
  <si>
    <t>FDE 1708 - Annual site visit - Stevens P C &amp; Bell D M (Waipu)</t>
  </si>
  <si>
    <r>
      <rPr>
        <sz val="9.9499999999999993"/>
        <color theme="1"/>
        <rFont val="Calibri"/>
        <family val="2"/>
      </rPr>
      <t xml:space="preserve"> 
</t>
    </r>
    <r>
      <rPr>
        <sz val="10"/>
        <color rgb="FF000000"/>
        <rFont val="Arial"/>
        <family val="2"/>
      </rPr>
      <t>Council was not notified of a change to the milking regime.  Followed up with authorisation holder.</t>
    </r>
    <r>
      <rPr>
        <sz val="9.9499999999999993"/>
        <color theme="1"/>
        <rFont val="Calibri"/>
        <family val="2"/>
      </rPr>
      <t xml:space="preserve">
 </t>
    </r>
  </si>
  <si>
    <t>REG.008864.01</t>
  </si>
  <si>
    <t>Lynn &amp; Wayne Wright Farms Limited</t>
  </si>
  <si>
    <t>ACT.171322</t>
  </si>
  <si>
    <t>QRE - Annual site visit - L &amp; W Wright Farms Ltd (Omanaia)</t>
  </si>
  <si>
    <t>REG.008870.01</t>
  </si>
  <si>
    <t>Bridger S E and Clyde L S</t>
  </si>
  <si>
    <t>ACT.141709</t>
  </si>
  <si>
    <t>DIL - 5 yearly site visit - Bridger and Clyde (Waipu)</t>
  </si>
  <si>
    <t>ACT.174526</t>
  </si>
  <si>
    <t>WAT - August site visit - Doubtless Bay Water Supply Co Ltd (Coopers Beach)</t>
  </si>
  <si>
    <t>ACT.179232</t>
  </si>
  <si>
    <t>REG.009116.01</t>
  </si>
  <si>
    <t>McCardle J R</t>
  </si>
  <si>
    <t>ACT.146054</t>
  </si>
  <si>
    <t>DIL - 5 yearly site visit - McCardle J R (Kokopu)</t>
  </si>
  <si>
    <t>Beach Road Trust</t>
  </si>
  <si>
    <t>ACT.169968</t>
  </si>
  <si>
    <t>EXT - Annual administration - Beach Road Trust  (Bay of Islands)</t>
  </si>
  <si>
    <t>REG.009273.01</t>
  </si>
  <si>
    <t>FDE 3413 Discharge farm dairy effluent at Titoki</t>
  </si>
  <si>
    <t>ACT.173678</t>
  </si>
  <si>
    <t>FDE 3413 - Annual site visit - D B Douglas Ltd (Titoki)</t>
  </si>
  <si>
    <t>ACT.177120</t>
  </si>
  <si>
    <t>REG.009330.01</t>
  </si>
  <si>
    <t>FDE 1024 Discharge farm dairy effluent at Kaiwaka</t>
  </si>
  <si>
    <t>ACT.178129</t>
  </si>
  <si>
    <t>FDE 1024 - Annual site visit - McClean B W &amp; I C (Kaiwaka)</t>
  </si>
  <si>
    <t>ACT.171321</t>
  </si>
  <si>
    <t>REG.009480.01</t>
  </si>
  <si>
    <t>FDE 8677 Discharge farm dairy effluent at Arapohue</t>
  </si>
  <si>
    <t>ACT.174391</t>
  </si>
  <si>
    <t>FDE 8677 - Annual site visit - Teesdale L J (Arapohue)</t>
  </si>
  <si>
    <r>
      <rPr>
        <sz val="9.9499999999999993"/>
        <color theme="1"/>
        <rFont val="Calibri"/>
        <family val="2"/>
      </rPr>
      <t xml:space="preserve"> 
</t>
    </r>
    <r>
      <rPr>
        <sz val="10"/>
        <color rgb="FF000000"/>
        <rFont val="Arial"/>
        <family val="2"/>
      </rPr>
      <t>Maintenance inadequate. Following up with CH.</t>
    </r>
    <r>
      <rPr>
        <sz val="9.9499999999999993"/>
        <color theme="1"/>
        <rFont val="Calibri"/>
        <family val="2"/>
      </rPr>
      <t xml:space="preserve">
 </t>
    </r>
  </si>
  <si>
    <t>REG.009624.01</t>
  </si>
  <si>
    <t>FDE 1315 Discharge farm dairy effluent at Maungaturoto</t>
  </si>
  <si>
    <t>ACT.173738</t>
  </si>
  <si>
    <t>FDE 1315 - Annual site visit - Wharepuke Property Ltd (Maungaturoto)</t>
  </si>
  <si>
    <t>ACT.177893</t>
  </si>
  <si>
    <t>REG.009652.01</t>
  </si>
  <si>
    <t>FDE 1742 Discharge farm dairy effluent at Waipu</t>
  </si>
  <si>
    <t>ACT.173737</t>
  </si>
  <si>
    <t>FDE 1742 - Annual site visit - McAulay G V &amp; A C (Waipu)</t>
  </si>
  <si>
    <t>ACT.174614</t>
  </si>
  <si>
    <t>REG.009805.01</t>
  </si>
  <si>
    <t>Inder M R &amp; D H</t>
  </si>
  <si>
    <t>ACT.150142</t>
  </si>
  <si>
    <t>DIL - 5 yearly site visit - Inder M R &amp; D H (Kauri)</t>
  </si>
  <si>
    <t>REG.009806.01</t>
  </si>
  <si>
    <t>Dobbs M J &amp; Halvorson T L</t>
  </si>
  <si>
    <t>ACT.145535</t>
  </si>
  <si>
    <t>DIL - 5 yearly site visit - Dobbs M J &amp; Halvorson T L (Whangarei)</t>
  </si>
  <si>
    <t>ACT.171146</t>
  </si>
  <si>
    <r>
      <rPr>
        <sz val="9.9499999999999993"/>
        <color theme="1"/>
        <rFont val="Calibri"/>
        <family val="2"/>
      </rPr>
      <t xml:space="preserve"> 
</t>
    </r>
    <r>
      <rPr>
        <sz val="10"/>
        <color rgb="FF000000"/>
        <rFont val="Arial"/>
        <family val="2"/>
      </rPr>
      <t>Exceedances noted.</t>
    </r>
    <r>
      <rPr>
        <sz val="9.9499999999999993"/>
        <color theme="1"/>
        <rFont val="Calibri"/>
        <family val="2"/>
      </rPr>
      <t xml:space="preserve">
</t>
    </r>
    <r>
      <rPr>
        <sz val="10"/>
        <color rgb="FF000000"/>
        <rFont val="Arial"/>
        <family val="2"/>
      </rPr>
      <t>Consent holder is aware of the issue causing the exceedances and is working with a supplier to remediate.</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noted and queried with consent holder.</t>
    </r>
    <r>
      <rPr>
        <sz val="9.9499999999999993"/>
        <color theme="1"/>
        <rFont val="Calibri"/>
        <family val="2"/>
      </rPr>
      <t xml:space="preserve">
</t>
    </r>
    <r>
      <rPr>
        <sz val="10"/>
        <color rgb="FF000000"/>
        <rFont val="Arial"/>
        <family val="2"/>
      </rPr>
      <t>Consent holder is aware of the terms of the consent and is working to remediate.</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 noted and queried.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ACT.177151</t>
  </si>
  <si>
    <t>ACT.179081</t>
  </si>
  <si>
    <t>ACT.179933</t>
  </si>
  <si>
    <r>
      <rPr>
        <sz val="9.9499999999999993"/>
        <color theme="1"/>
        <rFont val="Calibri"/>
        <family val="2"/>
      </rPr>
      <t xml:space="preserve"> 
</t>
    </r>
    <r>
      <rPr>
        <sz val="10"/>
        <color rgb="FF000000"/>
        <rFont val="Arial"/>
        <family val="2"/>
      </rPr>
      <t>Ecoli exceeding consented limit. This due to a high reading in Feb 2025. The stand alone result for ecoli was 10CFU/100ml and compliant. Consent holder is aware and is monitoring the UV set up. </t>
    </r>
    <r>
      <rPr>
        <sz val="9.9499999999999993"/>
        <color theme="1"/>
        <rFont val="Calibri"/>
        <family val="2"/>
      </rPr>
      <t xml:space="preserve">
 </t>
    </r>
  </si>
  <si>
    <t>ACT.180214</t>
  </si>
  <si>
    <t>WWTP - one off notification</t>
  </si>
  <si>
    <t>REG.010452.01</t>
  </si>
  <si>
    <t>FDE 8761 Discharge farm dairy effluent at Dargaville</t>
  </si>
  <si>
    <t>ACT.174616</t>
  </si>
  <si>
    <t>FDE 8761 - Annual site visit - Northpower Limited (Dargaville)</t>
  </si>
  <si>
    <t>REG.010459.01</t>
  </si>
  <si>
    <t>FDE 1002 Discharge farm dairy effluent at Kaiwaka</t>
  </si>
  <si>
    <t>ACT.173952</t>
  </si>
  <si>
    <t>FDE 1002 - Annual site visit - Colgan Farms Limited (Kaiwaka)</t>
  </si>
  <si>
    <t>REG.010496.01</t>
  </si>
  <si>
    <t>FDE 8684 Discharge farm dairy effluent at Arapohue</t>
  </si>
  <si>
    <t>ACT.174344</t>
  </si>
  <si>
    <t>FDE 8684 - Annual site visit - Baker J N &amp; A (Dargaville)</t>
  </si>
  <si>
    <t>ACT.172325</t>
  </si>
  <si>
    <t>REG.010549.01</t>
  </si>
  <si>
    <t>FDE 8754 Discharge farm dairy effluent at Dargaville</t>
  </si>
  <si>
    <t>ACT.174785</t>
  </si>
  <si>
    <t>FDE 8754 - Annual site visit - Fieldhouse Limited (Dargaville)</t>
  </si>
  <si>
    <t>REG.010838.01</t>
  </si>
  <si>
    <t>Hay B J</t>
  </si>
  <si>
    <t>ACT.143365</t>
  </si>
  <si>
    <t>DIL - 5 yearly site visit - Hay B J (Maungatapere)</t>
  </si>
  <si>
    <r>
      <rPr>
        <sz val="9.9499999999999993"/>
        <color theme="1"/>
        <rFont val="Calibri"/>
        <family val="2"/>
      </rPr>
      <t xml:space="preserve"> 
</t>
    </r>
    <r>
      <rPr>
        <sz val="10"/>
        <color rgb="FF000000"/>
        <rFont val="Arial"/>
        <family val="2"/>
      </rPr>
      <t>Line was uncovered in multiple places. Brought to the Consent Holder's attention.</t>
    </r>
    <r>
      <rPr>
        <sz val="9.9499999999999993"/>
        <color theme="1"/>
        <rFont val="Calibri"/>
        <family val="2"/>
      </rPr>
      <t xml:space="preserve">
 </t>
    </r>
  </si>
  <si>
    <t>REG.010883.01</t>
  </si>
  <si>
    <t>FDE 4414 Discharge farm dairy effluent at Ruawai</t>
  </si>
  <si>
    <t>ACT.174213</t>
  </si>
  <si>
    <t>FDE 4414 - Annual site visit - Crosbie B D &amp; P M (Ruawai)</t>
  </si>
  <si>
    <t>REG.011037.01</t>
  </si>
  <si>
    <t>ACT.173983</t>
  </si>
  <si>
    <t>DIL - Annual supply data - WDC public toilets (Pataua North)</t>
  </si>
  <si>
    <r>
      <rPr>
        <sz val="9.9499999999999993"/>
        <color theme="1"/>
        <rFont val="Calibri"/>
        <family val="2"/>
      </rPr>
      <t xml:space="preserve"> 
</t>
    </r>
    <r>
      <rPr>
        <sz val="10"/>
        <color rgb="FF000000"/>
        <rFont val="Arial"/>
        <family val="2"/>
      </rPr>
      <t>Data supplied late (22/08/2025). Technical breach only. No impact. No action required.</t>
    </r>
    <r>
      <rPr>
        <sz val="9.9499999999999993"/>
        <color theme="1"/>
        <rFont val="Calibri"/>
        <family val="2"/>
      </rPr>
      <t xml:space="preserve">
 </t>
    </r>
  </si>
  <si>
    <t>ACT.171072</t>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Consent holder submitted data after the date specified in the consent.</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r>
      <rPr>
        <sz val="10"/>
        <color rgb="FF000000"/>
        <rFont val="Arial"/>
        <family val="2"/>
      </rPr>
      <t> </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noted.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r>
      <rPr>
        <sz val="10"/>
        <color rgb="FF000000"/>
        <rFont val="Arial"/>
        <family val="2"/>
      </rPr>
      <t>Consent holder is working to recalibrate take.</t>
    </r>
    <r>
      <rPr>
        <sz val="9.9499999999999993"/>
        <color theme="1"/>
        <rFont val="Calibri"/>
        <family val="2"/>
      </rPr>
      <t xml:space="preserve">
 </t>
    </r>
  </si>
  <si>
    <t>REG.011300.01</t>
  </si>
  <si>
    <t>FDE 3412 Discharge farm dairy effluent at Titoki</t>
  </si>
  <si>
    <t>ACT.173675</t>
  </si>
  <si>
    <t>FDE 3412 - Annual site visit - Douglas D B Ltd (Titoki)</t>
  </si>
  <si>
    <t>REG.011397.01</t>
  </si>
  <si>
    <t>FDE 3402 Discharge farm dairy effluent at Whangarei</t>
  </si>
  <si>
    <t>ACT.172030</t>
  </si>
  <si>
    <t>FDE 3402 - Annual site visit - Morris Farms (Titoki)</t>
  </si>
  <si>
    <t>ACT.174065</t>
  </si>
  <si>
    <t>ACT.171829</t>
  </si>
  <si>
    <t>REG.011708.01</t>
  </si>
  <si>
    <t>Lee S W &amp; J E</t>
  </si>
  <si>
    <t>ACT.174589</t>
  </si>
  <si>
    <t>WAT - Annual supply data WUR - Lee S W &amp; J E (Maungatapere)</t>
  </si>
  <si>
    <t>REG.011732.01</t>
  </si>
  <si>
    <t>FDE 8657 Discharge farm dairy effluent at Arapohue</t>
  </si>
  <si>
    <t>ACT.175523</t>
  </si>
  <si>
    <t>FDE 8657 - Annual site visit - Rangeview 2021 Limited (Arapohue)</t>
  </si>
  <si>
    <t>REG.011918.01</t>
  </si>
  <si>
    <t>ACT.143398</t>
  </si>
  <si>
    <t>REG.012178.01</t>
  </si>
  <si>
    <t>FDE 4432 discharge farm dairy effluent at Ruawai</t>
  </si>
  <si>
    <t>ACT.174224</t>
  </si>
  <si>
    <t>FDE 4432 - Annual site visit - Stanaway M A &amp; K W (Ruawai)</t>
  </si>
  <si>
    <t>REG.012236.01</t>
  </si>
  <si>
    <t>FDE 8762 Discharge farm dairy effluent at Turiwiri</t>
  </si>
  <si>
    <t>ACT.174812</t>
  </si>
  <si>
    <t>FDE 8762 - Annual site visit - Farrand M D &amp; R M (Turiwiri)</t>
  </si>
  <si>
    <t>REG.012346.01</t>
  </si>
  <si>
    <t>FDE 8627 Discharge farm dairy effluent at Arapohue</t>
  </si>
  <si>
    <t>ACT.174242</t>
  </si>
  <si>
    <t>FDE 8627 - Annual site visit - Bickers D C &amp; A M (Arapohue)</t>
  </si>
  <si>
    <r>
      <rPr>
        <sz val="9.9499999999999993"/>
        <color theme="1"/>
        <rFont val="Calibri"/>
        <family val="2"/>
      </rPr>
      <t xml:space="preserve"> 
</t>
    </r>
    <r>
      <rPr>
        <sz val="10"/>
        <color rgb="FF000000"/>
        <rFont val="Arial"/>
        <family val="2"/>
      </rPr>
      <t>Council was not notified of a change to the milking regime. Followed up with authorisation holder.</t>
    </r>
    <r>
      <rPr>
        <sz val="9.9499999999999993"/>
        <color theme="1"/>
        <rFont val="Calibri"/>
        <family val="2"/>
      </rPr>
      <t xml:space="preserve">
 </t>
    </r>
  </si>
  <si>
    <t>ACT.174145</t>
  </si>
  <si>
    <t>ACT.172089</t>
  </si>
  <si>
    <t>REG.012479.01</t>
  </si>
  <si>
    <t>FDE 8744 Discharge farm dairy effluent at Turiwiri</t>
  </si>
  <si>
    <t>ACT.174345</t>
  </si>
  <si>
    <t>FDE 8744 - Annual site visit - Lulich P L &amp; C J (Turiwiri)</t>
  </si>
  <si>
    <t>ACT.174237</t>
  </si>
  <si>
    <t>FDE 8634 - Annual site visit - Dodd Farms Ltd (Tokatoka)</t>
  </si>
  <si>
    <t>ACT.170336</t>
  </si>
  <si>
    <t>ACT.178165</t>
  </si>
  <si>
    <r>
      <rPr>
        <sz val="9.9499999999999993"/>
        <color theme="1"/>
        <rFont val="Calibri"/>
        <family val="2"/>
      </rPr>
      <t xml:space="preserve"> 
</t>
    </r>
    <r>
      <rPr>
        <sz val="10"/>
        <color rgb="FF000000"/>
        <rFont val="Arial"/>
        <family val="2"/>
      </rPr>
      <t>Due to historic high results 95%ile for E.coli is above consented limits. Monitoring continues - trending downward.</t>
    </r>
    <r>
      <rPr>
        <sz val="9.9499999999999993"/>
        <color theme="1"/>
        <rFont val="Calibri"/>
        <family val="2"/>
      </rPr>
      <t xml:space="preserve">
 </t>
    </r>
  </si>
  <si>
    <t>REG.012902.01</t>
  </si>
  <si>
    <t>FDE 4445 Discharge farm dairy effluent at Rehia</t>
  </si>
  <si>
    <t>ACT.174752</t>
  </si>
  <si>
    <t>FDE 4445 - Annual site visit - Monteith M L and A J (Rehia)</t>
  </si>
  <si>
    <t>ACT.171416</t>
  </si>
  <si>
    <t>WAT - Annual supply data WUR - Bo and Ai Limited (Maungakaramea)</t>
  </si>
  <si>
    <t>REG.013096.01</t>
  </si>
  <si>
    <t>Luke P M</t>
  </si>
  <si>
    <t>ACT.141851</t>
  </si>
  <si>
    <t>DIL - 5 yearly site visit - Luke P M (Kauri)</t>
  </si>
  <si>
    <t>REG.013167.01</t>
  </si>
  <si>
    <t>Oceans Resort Body Corporate 349622</t>
  </si>
  <si>
    <t>ACT.169015</t>
  </si>
  <si>
    <t>WAT - Annual supply data WUR - Oceans Resort Body Corporate 349622 (Tutukaka)</t>
  </si>
  <si>
    <r>
      <rPr>
        <sz val="9.9499999999999993"/>
        <color theme="1"/>
        <rFont val="Calibri"/>
        <family val="2"/>
      </rPr>
      <t xml:space="preserve"> 
</t>
    </r>
    <r>
      <rPr>
        <sz val="10"/>
        <color rgb="FF000000"/>
        <rFont val="Arial"/>
        <family val="2"/>
      </rPr>
      <t>Water use readings and records are not being collected or supplied by the consent holder as required by the resource consent.  Enforcement action has been taken. </t>
    </r>
    <r>
      <rPr>
        <sz val="9.9499999999999993"/>
        <color theme="1"/>
        <rFont val="Calibri"/>
        <family val="2"/>
      </rPr>
      <t xml:space="preserve">
 </t>
    </r>
  </si>
  <si>
    <t>ACT.179581</t>
  </si>
  <si>
    <t>WAT - One off  -Sampling - Oceans Resort Body Corporate (Tutukaka)</t>
  </si>
  <si>
    <r>
      <rPr>
        <sz val="9.9499999999999993"/>
        <color theme="1"/>
        <rFont val="Calibri"/>
        <family val="2"/>
      </rPr>
      <t xml:space="preserve"> 
</t>
    </r>
    <r>
      <rPr>
        <sz val="10"/>
        <color rgb="FF000000"/>
        <rFont val="Arial"/>
        <family val="2"/>
      </rPr>
      <t>Conductivity readings outside of consented limit. CH has been advised to find a long term solution to this issue.</t>
    </r>
    <r>
      <rPr>
        <sz val="9.9499999999999993"/>
        <color theme="1"/>
        <rFont val="Calibri"/>
        <family val="2"/>
      </rPr>
      <t xml:space="preserve">
 </t>
    </r>
  </si>
  <si>
    <t>REG.014523.01</t>
  </si>
  <si>
    <t>Gardner B P</t>
  </si>
  <si>
    <t>ACT.174334</t>
  </si>
  <si>
    <t>WAT - Annual supply data WUR - Gardner B P (Mangawhai)</t>
  </si>
  <si>
    <t>ACT.172186</t>
  </si>
  <si>
    <t>WAT - Annual supply data WUR - Greenstar Properties (NZ) Limited  (Kauri)</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Property has changed hands and partial data has been submitted.</t>
    </r>
    <r>
      <rPr>
        <sz val="9.9499999999999993"/>
        <color theme="1"/>
        <rFont val="Calibri"/>
        <family val="2"/>
      </rPr>
      <t xml:space="preserve">
</t>
    </r>
    <r>
      <rPr>
        <sz val="10"/>
        <color rgb="FF000000"/>
        <rFont val="Arial"/>
        <family val="2"/>
      </rPr>
      <t>Balance of data has been requested.
Consent holder has been reminded/is aware of the terms of the consent.
 </t>
    </r>
    <r>
      <rPr>
        <sz val="9.9499999999999993"/>
        <color theme="1"/>
        <rFont val="Calibri"/>
        <family val="2"/>
      </rPr>
      <t xml:space="preserve">
 </t>
    </r>
  </si>
  <si>
    <t>REG.016150.01</t>
  </si>
  <si>
    <t>Vision Contracting Limited</t>
  </si>
  <si>
    <t>ACT.172090</t>
  </si>
  <si>
    <t>QRE - Annual site visit - Vision Contracting Limited (Kamo)</t>
  </si>
  <si>
    <t>ACT.171820</t>
  </si>
  <si>
    <t>REG.017045.01</t>
  </si>
  <si>
    <t>ACT.174073</t>
  </si>
  <si>
    <t>WAT - Annual supply data WUR - VALIC NZ Ltd (Waiharara)</t>
  </si>
  <si>
    <t>ACT.171488</t>
  </si>
  <si>
    <t>WAT - Annual supply data WUR - Henderson Bay Avocados Ltd (Kaitaia)</t>
  </si>
  <si>
    <t>ACT.172190</t>
  </si>
  <si>
    <t>WAT - Annual supply data WUR - Gateway Trust &amp; Trustees &amp; Others (Kaikohe)</t>
  </si>
  <si>
    <t>REG.017683.01</t>
  </si>
  <si>
    <t>Gala Estate Family Trust, Ludi G &amp; Anez A M M</t>
  </si>
  <si>
    <t>ACT.172005</t>
  </si>
  <si>
    <t>WAT - Annual supply data WUR - Gala Estate Family Trust &amp; Others (Kaikohe)</t>
  </si>
  <si>
    <t>ACT.179823</t>
  </si>
  <si>
    <t>REG.019360.01</t>
  </si>
  <si>
    <t>FDE 7116 Discharge farm dairy effluent at Marua</t>
  </si>
  <si>
    <t>ACT.174308</t>
  </si>
  <si>
    <t>FDE 7116 - Annual site visit - Brown Bros Marua Ltd (Marua)</t>
  </si>
  <si>
    <t>REG.019492.01</t>
  </si>
  <si>
    <t>Pitchford P and Sucich F</t>
  </si>
  <si>
    <t>ACT.171924</t>
  </si>
  <si>
    <t>WAT - Annual supply data WUR - Pitchford P &amp; Sucich F (Ahipara)</t>
  </si>
  <si>
    <t>REG.019507.01</t>
  </si>
  <si>
    <t>Stoneleigh Orchard Limited</t>
  </si>
  <si>
    <t>ACT.171892</t>
  </si>
  <si>
    <t>WAT - Annual supply data WUR - Stoneleigh Orchard Ltd (Glenbervie)</t>
  </si>
  <si>
    <t>REG.019896.01</t>
  </si>
  <si>
    <t>James N P &amp; S A</t>
  </si>
  <si>
    <t>ACT.172642</t>
  </si>
  <si>
    <t>WAT - Annual supply data WUR - James N P &amp; S A (Poroti)</t>
  </si>
  <si>
    <t>ACT.169289</t>
  </si>
  <si>
    <t>REG.020888.01</t>
  </si>
  <si>
    <t>FDE 1952 Discharge farm dairy effluent at Waiotira</t>
  </si>
  <si>
    <t>ACT.174044</t>
  </si>
  <si>
    <t>FDE 1952 - Annual site visit - Gravatt B C &amp; Gailey A M (Waiotira)</t>
  </si>
  <si>
    <t>REG.020995.01</t>
  </si>
  <si>
    <t>Te Rarawa Farming Ltd and Te Make Farms Ltd</t>
  </si>
  <si>
    <t>ACT.171367</t>
  </si>
  <si>
    <t>WAT - Annual supply data WUR - Landcorp Farming Ltd &amp; Te Runanga O Te Rarawa (Kaitaia)</t>
  </si>
  <si>
    <t>ACT.178302</t>
  </si>
  <si>
    <r>
      <rPr>
        <sz val="9.9499999999999993"/>
        <color theme="1"/>
        <rFont val="Calibri"/>
        <family val="2"/>
      </rPr>
      <t xml:space="preserve"> 
</t>
    </r>
    <r>
      <rPr>
        <sz val="10"/>
        <color rgb="FF000000"/>
        <rFont val="Arial"/>
        <family val="2"/>
      </rPr>
      <t>Bore 1 and 3 are both exceeding the rolling median consent limit for ammoniacal nitrogen. CH aware, de-sludging is scheduled and should alleviate the problem.</t>
    </r>
    <r>
      <rPr>
        <sz val="9.9499999999999993"/>
        <color theme="1"/>
        <rFont val="Calibri"/>
        <family val="2"/>
      </rPr>
      <t xml:space="preserve">
 </t>
    </r>
  </si>
  <si>
    <t>ACT.172168</t>
  </si>
  <si>
    <t>WAT - Annual supply data WUR - Hilltop Water Ltd (Hakaru)</t>
  </si>
  <si>
    <t>ACT.179290</t>
  </si>
  <si>
    <t>REG.023557.01</t>
  </si>
  <si>
    <t>Whispering Pines Limited</t>
  </si>
  <si>
    <t>ACT.171925</t>
  </si>
  <si>
    <t>WAT - Annual supply data WUR - Whispering Pines Ltd (Houhora)</t>
  </si>
  <si>
    <t>ACT.171596</t>
  </si>
  <si>
    <t>ACT.179969</t>
  </si>
  <si>
    <t>SV-24340 Wolf2008</t>
  </si>
  <si>
    <t>REG.025099.01</t>
  </si>
  <si>
    <t>Tinopai Residents &amp; Ratepayers Improvement Society Incorporated</t>
  </si>
  <si>
    <t>ACT.178610</t>
  </si>
  <si>
    <t>COT - Administration - Tinopai Residents &amp; Ratepayers Improvement Society Incorporated (Tinopai)</t>
  </si>
  <si>
    <t>REG.025109.01</t>
  </si>
  <si>
    <t>Tahere Group Limited</t>
  </si>
  <si>
    <t>ACT.172074</t>
  </si>
  <si>
    <t>WAT - Annual supply data WUR - Tahere Group Ltd (Tahere)</t>
  </si>
  <si>
    <t>ACT.172805</t>
  </si>
  <si>
    <t>REG.027140.01</t>
  </si>
  <si>
    <t>Manawa Energy Limited</t>
  </si>
  <si>
    <t>ACT.165395</t>
  </si>
  <si>
    <t>AIR - Annual site visit - Manawa Energy Ltd (Ruakaka)</t>
  </si>
  <si>
    <t>ACT.179231</t>
  </si>
  <si>
    <t>AIR - Annual supply data - Manawa Energy Ltd (Ruakaka)</t>
  </si>
  <si>
    <t>REG.028688.01</t>
  </si>
  <si>
    <t>MyFarm KiwiFruit Fund Limited Partnership</t>
  </si>
  <si>
    <t>ACT.172329</t>
  </si>
  <si>
    <t>WAT - Annual supply data WUR - MyFarm KiwiFruit Fund Limited Partnership  (Ohaeawai)</t>
  </si>
  <si>
    <t>ACT.173875</t>
  </si>
  <si>
    <t>REG.030270.01</t>
  </si>
  <si>
    <t>FDE 5713 Discharge farm dairy effluent at Kaiwaka</t>
  </si>
  <si>
    <t>ACT.172823</t>
  </si>
  <si>
    <t>FDE 5713 - Annual site visit - Settlement Farm Ltd (Kaiwaka)</t>
  </si>
  <si>
    <t>ACT.173598</t>
  </si>
  <si>
    <t>ACT.171599</t>
  </si>
  <si>
    <t>ACT.150920</t>
  </si>
  <si>
    <t>WAT - Water meter verification - KDC (Kaihu)</t>
  </si>
  <si>
    <t>ACT.171315</t>
  </si>
  <si>
    <r>
      <rPr>
        <sz val="9.9499999999999993"/>
        <color theme="1"/>
        <rFont val="Calibri"/>
        <family val="2"/>
      </rPr>
      <t xml:space="preserve"> 
</t>
    </r>
    <r>
      <rPr>
        <sz val="10"/>
        <color rgb="FF000000"/>
        <rFont val="Arial"/>
        <family val="2"/>
      </rPr>
      <t>Exceedances noted and reasons reported by Consent Holder.</t>
    </r>
    <r>
      <rPr>
        <sz val="9.9499999999999993"/>
        <color theme="1"/>
        <rFont val="Calibri"/>
        <family val="2"/>
      </rPr>
      <t xml:space="preserve">
</t>
    </r>
    <r>
      <rPr>
        <sz val="10"/>
        <color rgb="FF000000"/>
        <rFont val="Arial"/>
        <family val="2"/>
      </rPr>
      <t>Not all of the required data has been submitted.
Remediation completed 17/7/2025.</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ACT.171762</t>
  </si>
  <si>
    <t>REG.031225.01</t>
  </si>
  <si>
    <t>Howell Family Trust; Howell C R &amp; S M</t>
  </si>
  <si>
    <t>ACT.144162</t>
  </si>
  <si>
    <t>DIL - 5 yearly site visit - Howell C R &amp; S M (Maunu)</t>
  </si>
  <si>
    <t>ACT.171849</t>
  </si>
  <si>
    <t>ACT.174797</t>
  </si>
  <si>
    <t>REG.036602.01</t>
  </si>
  <si>
    <t>Rehm and Filippova Trust and Rehm M J and Filippova O</t>
  </si>
  <si>
    <t>ACT.174436</t>
  </si>
  <si>
    <t>WAT - Annual supply data WUR - Rehm &amp; Filippova Trust &amp; Others (Maungakaramea)</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REG.036633.01</t>
  </si>
  <si>
    <t>Omapere Taraire E &amp; Rangihamama X3A Ahu Whenua Trust</t>
  </si>
  <si>
    <t>ACT.172109</t>
  </si>
  <si>
    <t>WAT - Annual supply data WUR - Omapere Taraire E &amp; Rangihamama X3A Ahu Whenua Trust (Kaikohe)</t>
  </si>
  <si>
    <r>
      <rPr>
        <sz val="9.9499999999999993"/>
        <color theme="1"/>
        <rFont val="Calibri"/>
        <family val="2"/>
      </rPr>
      <t xml:space="preserve"> 
</t>
    </r>
    <r>
      <rPr>
        <sz val="10"/>
        <color rgb="FF000000"/>
        <rFont val="Arial"/>
        <family val="2"/>
      </rPr>
      <t>Minor exceedances noted.</t>
    </r>
    <r>
      <rPr>
        <sz val="9.9499999999999993"/>
        <color theme="1"/>
        <rFont val="Calibri"/>
        <family val="2"/>
      </rPr>
      <t xml:space="preserve">
</t>
    </r>
    <r>
      <rPr>
        <sz val="10"/>
        <color rgb="FF000000"/>
        <rFont val="Arial"/>
        <family val="2"/>
      </rPr>
      <t>Not all of the required data has been submitted due to a technical problem which is now resolved.
 </t>
    </r>
    <r>
      <rPr>
        <sz val="9.9499999999999993"/>
        <color theme="1"/>
        <rFont val="Calibri"/>
        <family val="2"/>
      </rPr>
      <t xml:space="preserve">
 </t>
    </r>
  </si>
  <si>
    <t>REG.037274.01</t>
  </si>
  <si>
    <t>St George N R</t>
  </si>
  <si>
    <t>ACT.171955</t>
  </si>
  <si>
    <t>WAT - Annual supply data WUR - St George N R (Pukenui)</t>
  </si>
  <si>
    <t>REG.037292.01</t>
  </si>
  <si>
    <t>Fullam B J</t>
  </si>
  <si>
    <t>ACT.172010</t>
  </si>
  <si>
    <t>WAT - Annual supply data WUR - Fullam B J (Pukenui)</t>
  </si>
  <si>
    <t>REG.037610.01</t>
  </si>
  <si>
    <t>Watson G W and Welsh K C</t>
  </si>
  <si>
    <t>ACT.142704</t>
  </si>
  <si>
    <t>DIL - 5 yearly site visit - Watson G W &amp; Welsh K C (Maunu)</t>
  </si>
  <si>
    <t>REG.037836.01</t>
  </si>
  <si>
    <t>ACT.180075</t>
  </si>
  <si>
    <t>DIL - One off notification of work - Northpower Limited (Whanagrei)</t>
  </si>
  <si>
    <t>ACT.175568</t>
  </si>
  <si>
    <t>EXT - Supply Data - Heron Construction Holding Ltd</t>
  </si>
  <si>
    <t>ACT.171953</t>
  </si>
  <si>
    <t>WAT - Annual supply data WUR - Walker I A &amp; MacMillan A C (Houhora)</t>
  </si>
  <si>
    <t>REG.038203.01</t>
  </si>
  <si>
    <t>FDE 8674 discharge farm dairy effluent at Dargaville</t>
  </si>
  <si>
    <t>ACT.174724</t>
  </si>
  <si>
    <t>FDE 8674 - Annual site visit - S M &amp; R J Taylor Limited (Dargaville)</t>
  </si>
  <si>
    <t>ACT.174448</t>
  </si>
  <si>
    <t>MRA - Supply Data - Tier 1 Oil Spill Management Plan</t>
  </si>
  <si>
    <t>ACT.171692</t>
  </si>
  <si>
    <t>WAT - Annual supply data WUR - Katunda Holdings Limited (Mangawhai)</t>
  </si>
  <si>
    <t>REG.038454.01</t>
  </si>
  <si>
    <t>ACT.175094</t>
  </si>
  <si>
    <t>WAT - Annual office administration - Elbury Holdings Limited (Waiharara)</t>
  </si>
  <si>
    <t>ACT.170876</t>
  </si>
  <si>
    <t>ACT.179098</t>
  </si>
  <si>
    <t>ACT.179726</t>
  </si>
  <si>
    <t>ACT.174110</t>
  </si>
  <si>
    <t>WAT - Annual supply data WUR - Kiteroa Trust &amp; Others (Otaika)</t>
  </si>
  <si>
    <t>REG.038778.12</t>
  </si>
  <si>
    <t>ACT.170971</t>
  </si>
  <si>
    <t>COT - Annual Supply Data - Metals in Biota in Marsden Cove Canals</t>
  </si>
  <si>
    <t>ACT.170998</t>
  </si>
  <si>
    <t>COT - 6 Monthly Supply Data - Water Quality in Marsden Cove Canals</t>
  </si>
  <si>
    <t>ACT.172651</t>
  </si>
  <si>
    <t>COT - Annual Supply Data - Sediment Monitoring in Marsden cove Canals</t>
  </si>
  <si>
    <t>ACT.178969</t>
  </si>
  <si>
    <t>ACT.172655</t>
  </si>
  <si>
    <t>COT - Annual Supply Data - Sediment Monitoring in Marina</t>
  </si>
  <si>
    <t>ACT.172209</t>
  </si>
  <si>
    <t>ACT.179241</t>
  </si>
  <si>
    <t>REG.039562.01</t>
  </si>
  <si>
    <t>FDE 8633 discharge farm dairy effluent at Arapohue</t>
  </si>
  <si>
    <t>ACT.178945</t>
  </si>
  <si>
    <t>FDE 8633 - Annual site visit - Archmac Farming Limited (Arapohue)</t>
  </si>
  <si>
    <t>ACT.175216</t>
  </si>
  <si>
    <t>REG.039628.01</t>
  </si>
  <si>
    <t>KSL Limited</t>
  </si>
  <si>
    <t>ACT.171797</t>
  </si>
  <si>
    <t>WAT - Annual supply data WUR - KSL Ltd (Motutangi)</t>
  </si>
  <si>
    <t>REG.040329.01</t>
  </si>
  <si>
    <t>FDE 8043 Discharge farm dairy effluent at Te Kopuru</t>
  </si>
  <si>
    <t>ACT.175590</t>
  </si>
  <si>
    <t>FDE 8043 - Annual site visit - R P Rope Ltd (Te Kopuru)</t>
  </si>
  <si>
    <t>WAT - Annual supply data WUR - Te Aupouri Commercial Development Ltd (Ngataki)</t>
  </si>
  <si>
    <t>ACT.172615</t>
  </si>
  <si>
    <t>QRE - Annual site visit - Magon R M &amp; W M (Okaihau)</t>
  </si>
  <si>
    <t>REG.040532.01</t>
  </si>
  <si>
    <t>Julian R D &amp; L M</t>
  </si>
  <si>
    <t>ACT.141957</t>
  </si>
  <si>
    <t>DIL - 5 yearly site visit - Julian R D &amp; L M (Maunu)</t>
  </si>
  <si>
    <t>ACT.171738</t>
  </si>
  <si>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 </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noted and queried with consent holder.</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 queried with consent holder.</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t>ACT.179276</t>
  </si>
  <si>
    <t>ACT.175992</t>
  </si>
  <si>
    <r>
      <rPr>
        <sz val="9.9499999999999993"/>
        <color theme="1"/>
        <rFont val="Calibri"/>
        <family val="2"/>
      </rPr>
      <t xml:space="preserve"> 
</t>
    </r>
    <r>
      <rPr>
        <sz val="10"/>
        <color rgb="FF000000"/>
        <rFont val="Arial"/>
        <family val="2"/>
      </rPr>
      <t>Discharge records not supplied. Followed up with Consent Holder. </t>
    </r>
    <r>
      <rPr>
        <sz val="9.9499999999999993"/>
        <color theme="1"/>
        <rFont val="Calibri"/>
        <family val="2"/>
      </rPr>
      <t xml:space="preserve">
 </t>
    </r>
  </si>
  <si>
    <t>ACT.179154</t>
  </si>
  <si>
    <r>
      <rPr>
        <sz val="9.9499999999999993"/>
        <color theme="1"/>
        <rFont val="Calibri"/>
        <family val="2"/>
      </rPr>
      <t xml:space="preserve"> 
</t>
    </r>
    <r>
      <rPr>
        <sz val="10"/>
        <color rgb="FF000000"/>
        <rFont val="Arial"/>
        <family val="2"/>
      </rPr>
      <t>Discharge records not supplied for June. Followed up with Consent Holder. </t>
    </r>
    <r>
      <rPr>
        <sz val="9.9499999999999993"/>
        <color theme="1"/>
        <rFont val="Calibri"/>
        <family val="2"/>
      </rPr>
      <t xml:space="preserve">
 </t>
    </r>
  </si>
  <si>
    <t>ACT.179796</t>
  </si>
  <si>
    <t>ACT.172344</t>
  </si>
  <si>
    <t>DIL - Annual supply data - Duracrete Products (2017) Ltd (Kamo)</t>
  </si>
  <si>
    <r>
      <rPr>
        <sz val="9.9499999999999993"/>
        <color theme="1"/>
        <rFont val="Calibri"/>
        <family val="2"/>
      </rPr>
      <t xml:space="preserve"> 
</t>
    </r>
    <r>
      <rPr>
        <sz val="10"/>
        <color rgb="FF000000"/>
        <rFont val="Arial"/>
        <family val="2"/>
      </rPr>
      <t>Records were supplied late. No action required.</t>
    </r>
    <r>
      <rPr>
        <sz val="9.9499999999999993"/>
        <color theme="1"/>
        <rFont val="Calibri"/>
        <family val="2"/>
      </rPr>
      <t xml:space="preserve">
 </t>
    </r>
  </si>
  <si>
    <t>REG.041365.01</t>
  </si>
  <si>
    <t>ACT.164419</t>
  </si>
  <si>
    <t>ACT.174294</t>
  </si>
  <si>
    <r>
      <rPr>
        <sz val="9.9499999999999993"/>
        <color theme="1"/>
        <rFont val="Calibri"/>
        <family val="2"/>
      </rPr>
      <t xml:space="preserve"> 
</t>
    </r>
    <r>
      <rPr>
        <sz val="10"/>
        <color rgb="FF000000"/>
        <rFont val="Arial"/>
        <family val="2"/>
      </rPr>
      <t>Discharge volume exceeded consented limit. CH contacted to ask why there was a spike </t>
    </r>
    <r>
      <rPr>
        <sz val="9.9499999999999993"/>
        <color theme="1"/>
        <rFont val="Calibri"/>
        <family val="2"/>
      </rPr>
      <t xml:space="preserve">
 </t>
    </r>
  </si>
  <si>
    <t>REG.041646.01</t>
  </si>
  <si>
    <t>Harrison Contracting Limited</t>
  </si>
  <si>
    <t>ACT.171588</t>
  </si>
  <si>
    <t>WAT - Annual supply data WUR - Harrison Contracting Ltd (Dargaville)</t>
  </si>
  <si>
    <t>ACT.172188</t>
  </si>
  <si>
    <t>ACT.171634</t>
  </si>
  <si>
    <t>WAT - Annual supply data WUR - Lyonsburgh Farm Ltd (Titoki)</t>
  </si>
  <si>
    <t>REG.041951.01</t>
  </si>
  <si>
    <t>Strebor Pastoral Limited</t>
  </si>
  <si>
    <t>ACT.174005</t>
  </si>
  <si>
    <t>WAT - Annual Supply data WUR - Strebor Pastoral Limited (Riponui)</t>
  </si>
  <si>
    <t>REG.041968.01</t>
  </si>
  <si>
    <t>Philip Bayly Family Trust &amp; Bayly P A</t>
  </si>
  <si>
    <t>ACT.172258</t>
  </si>
  <si>
    <t>WAT - Annual Supply WURs - Philip Bayly Family Trust &amp; Bailey P A</t>
  </si>
  <si>
    <t>ACT.172153</t>
  </si>
  <si>
    <t>ACT.179551</t>
  </si>
  <si>
    <t>ETW - Site visit - Te Runanga O Whaingaroa (Haruru)</t>
  </si>
  <si>
    <r>
      <rPr>
        <sz val="9.9499999999999993"/>
        <color theme="1"/>
        <rFont val="Calibri"/>
        <family val="2"/>
      </rPr>
      <t xml:space="preserve"> 
</t>
    </r>
    <r>
      <rPr>
        <sz val="10"/>
        <color rgb="FF000000"/>
        <rFont val="Arial"/>
        <family val="2"/>
      </rPr>
      <t>The erosion and sediment controls in place were not selected, constructed, or maintained in accordance with the approved ESCP and GD05 standards. Resulting in sediment-laden water discharging from site. Enforcement action initiated. </t>
    </r>
    <r>
      <rPr>
        <sz val="9.9499999999999993"/>
        <color theme="1"/>
        <rFont val="Calibri"/>
        <family val="2"/>
      </rPr>
      <t xml:space="preserve">
 </t>
    </r>
  </si>
  <si>
    <t>ACT.179847</t>
  </si>
  <si>
    <r>
      <rPr>
        <sz val="9.9499999999999993"/>
        <color theme="1"/>
        <rFont val="Calibri"/>
        <family val="2"/>
      </rPr>
      <t xml:space="preserve"> 
</t>
    </r>
    <r>
      <rPr>
        <sz val="10"/>
        <color rgb="FF000000"/>
        <rFont val="Arial"/>
        <family val="2"/>
      </rPr>
      <t>Erosion and sediment controls currently installed do not meet GD05 standards or the CMP; while improvements have been made, further corrective actions are still required to achieve compliance.</t>
    </r>
    <r>
      <rPr>
        <sz val="9.9499999999999993"/>
        <color theme="1"/>
        <rFont val="Calibri"/>
        <family val="2"/>
      </rPr>
      <t xml:space="preserve">
 </t>
    </r>
  </si>
  <si>
    <t>REG.042383.01</t>
  </si>
  <si>
    <t>Jagdish Hira Govind Family Trust &amp; Jasu Govind Famiy Trust, Govind J &amp; Govind J</t>
  </si>
  <si>
    <t>ACT.172128</t>
  </si>
  <si>
    <t>WAT - Annual supply data WUR - Jagdish Hira Govind Family Trust &amp; Others (Kerikeri)</t>
  </si>
  <si>
    <t>ACT.179649</t>
  </si>
  <si>
    <r>
      <rPr>
        <sz val="9.9499999999999993"/>
        <color theme="1"/>
        <rFont val="Calibri"/>
        <family val="2"/>
      </rPr>
      <t xml:space="preserve"> 
</t>
    </r>
    <r>
      <rPr>
        <sz val="10"/>
        <color rgb="FF000000"/>
        <rFont val="Arial"/>
        <family val="2"/>
      </rPr>
      <t>Maintenance of erosion and sediment controls required in a number of locations.</t>
    </r>
    <r>
      <rPr>
        <sz val="9.9499999999999993"/>
        <color theme="1"/>
        <rFont val="Calibri"/>
        <family val="2"/>
      </rPr>
      <t xml:space="preserve">
</t>
    </r>
    <r>
      <rPr>
        <sz val="10"/>
        <color rgb="FF000000"/>
        <rFont val="Arial"/>
        <family val="2"/>
      </rPr>
      <t>Several areas needing additional   stabilisation over the  Winter period.</t>
    </r>
    <r>
      <rPr>
        <sz val="9.9499999999999993"/>
        <color theme="1"/>
        <rFont val="Calibri"/>
        <family val="2"/>
      </rPr>
      <t xml:space="preserve">
</t>
    </r>
    <r>
      <rPr>
        <sz val="10"/>
        <color rgb="FF000000"/>
        <rFont val="Arial"/>
        <family val="2"/>
      </rPr>
      <t>Notice of required actions has been issued for  follow up on next fortnightly inspection.  </t>
    </r>
    <r>
      <rPr>
        <sz val="9.9499999999999993"/>
        <color theme="1"/>
        <rFont val="Calibri"/>
        <family val="2"/>
      </rPr>
      <t xml:space="preserve">
 </t>
    </r>
  </si>
  <si>
    <t>ACT.180052</t>
  </si>
  <si>
    <t>SV -42456 Tararua Wind Power</t>
  </si>
  <si>
    <r>
      <rPr>
        <sz val="9.9499999999999993"/>
        <color theme="1"/>
        <rFont val="Calibri"/>
        <family val="2"/>
      </rPr>
      <t xml:space="preserve"> 
</t>
    </r>
    <r>
      <rPr>
        <sz val="10"/>
        <color rgb="FF000000"/>
        <rFont val="Arial"/>
        <family val="2"/>
      </rPr>
      <t>Inadequate Winter stabilisation  on access roads and turbine platforms 1,2,3,5,6,&amp; 7.</t>
    </r>
    <r>
      <rPr>
        <sz val="9.9499999999999993"/>
        <color theme="1"/>
        <rFont val="Calibri"/>
        <family val="2"/>
      </rPr>
      <t xml:space="preserve">
</t>
    </r>
    <r>
      <rPr>
        <sz val="10"/>
        <color rgb="FF000000"/>
        <rFont val="Arial"/>
        <family val="2"/>
      </rPr>
      <t>Hydroseeding has not produced good grass strike.</t>
    </r>
    <r>
      <rPr>
        <sz val="9.9499999999999993"/>
        <color theme="1"/>
        <rFont val="Calibri"/>
        <family val="2"/>
      </rPr>
      <t xml:space="preserve">
</t>
    </r>
    <r>
      <rPr>
        <sz val="10"/>
        <color rgb="FF000000"/>
        <rFont val="Arial"/>
        <family val="2"/>
      </rPr>
      <t>Hay  mulching to be applied  to improve coverage.</t>
    </r>
    <r>
      <rPr>
        <sz val="9.9499999999999993"/>
        <color theme="1"/>
        <rFont val="Calibri"/>
        <family val="2"/>
      </rPr>
      <t xml:space="preserve">
 </t>
    </r>
  </si>
  <si>
    <t>Hort Plus Limited</t>
  </si>
  <si>
    <t>ACT.170696</t>
  </si>
  <si>
    <t>WAT - Annual site visit - Hort Plus Limited (Waimate North)</t>
  </si>
  <si>
    <t>ACT.180193</t>
  </si>
  <si>
    <t>SV-42658 Ashbury Heights</t>
  </si>
  <si>
    <t>ACT.175101</t>
  </si>
  <si>
    <t>WAT - Annual Supply Data WUR - Kauri Glen Farms Limited</t>
  </si>
  <si>
    <r>
      <rPr>
        <sz val="9.9499999999999993"/>
        <color theme="1"/>
        <rFont val="Calibri"/>
        <family val="2"/>
      </rPr>
      <t xml:space="preserve"> 
</t>
    </r>
    <r>
      <rPr>
        <sz val="10"/>
        <color rgb="FF000000"/>
        <rFont val="Arial"/>
        <family val="2"/>
      </rPr>
      <t>Exceedances noted and queried with consent holder.</t>
    </r>
    <r>
      <rPr>
        <sz val="9.9499999999999993"/>
        <color theme="1"/>
        <rFont val="Calibri"/>
        <family val="2"/>
      </rPr>
      <t xml:space="preserve">
</t>
    </r>
    <r>
      <rPr>
        <sz val="10"/>
        <color rgb="FF000000"/>
        <rFont val="Arial"/>
        <family val="2"/>
      </rPr>
      <t>Telemetry readings inaccurate.  Consent holder has requested maintenance.</t>
    </r>
    <r>
      <rPr>
        <sz val="9.9499999999999993"/>
        <color theme="1"/>
        <rFont val="Calibri"/>
        <family val="2"/>
      </rPr>
      <t xml:space="preserve">
</t>
    </r>
    <r>
      <rPr>
        <sz val="10"/>
        <color rgb="FF000000"/>
        <rFont val="Arial"/>
        <family val="2"/>
      </rPr>
      <t xml:space="preserve">
Consent holder has been reminded/is aware of the terms of the consent.
 </t>
    </r>
    <r>
      <rPr>
        <sz val="9.9499999999999993"/>
        <color theme="1"/>
        <rFont val="Calibri"/>
        <family val="2"/>
      </rPr>
      <t xml:space="preserve">
 </t>
    </r>
  </si>
  <si>
    <t>ACT.173613</t>
  </si>
  <si>
    <t>DIL - Annual site visit - Newey Property Holdings Ltd (Ruakaka)</t>
  </si>
  <si>
    <t>ACT.173884</t>
  </si>
  <si>
    <t>REG.043049.01</t>
  </si>
  <si>
    <t>G &amp; R Family Trust, Luscombe GL, Mortensen RJ, IML Luscombe Trustee Limited</t>
  </si>
  <si>
    <t>ACT.171166</t>
  </si>
  <si>
    <t>WAT - Other Party Action Supply Data WUR - G &amp; R Family Trust, Luscombe Trustee Limited</t>
  </si>
  <si>
    <t>REG.043163.01</t>
  </si>
  <si>
    <t>McGraths Stock and Poultry Limited</t>
  </si>
  <si>
    <t>ACT.172278</t>
  </si>
  <si>
    <t>WAT - Supply Data WUR - McGraths Stock and Poultry Limited</t>
  </si>
  <si>
    <t>ACT.179951</t>
  </si>
  <si>
    <t>ACT.177262</t>
  </si>
  <si>
    <t>ACT.167297</t>
  </si>
  <si>
    <t>COT - Annual Site Visit - Sediment Monitoring at Culhams</t>
  </si>
  <si>
    <t>ACT.167298</t>
  </si>
  <si>
    <t>ACT.171037</t>
  </si>
  <si>
    <t>COT - Annual Site Visit - Site Inspection</t>
  </si>
  <si>
    <t>ACT.178940</t>
  </si>
  <si>
    <r>
      <rPr>
        <sz val="9.9499999999999993"/>
        <color theme="1"/>
        <rFont val="Calibri"/>
        <family val="2"/>
      </rPr>
      <t xml:space="preserve"> 
</t>
    </r>
    <r>
      <rPr>
        <sz val="10"/>
        <color rgb="FF000000"/>
        <rFont val="Arial"/>
        <family val="2"/>
      </rPr>
      <t>One of the sampling points came out with high level of zinc (sediment) comparing to 2023 report. After the implementation of sediment socks around cesspits the turbidity level has now dropped considerably around the site. No action required.</t>
    </r>
    <r>
      <rPr>
        <sz val="9.9499999999999993"/>
        <color theme="1"/>
        <rFont val="Calibri"/>
        <family val="2"/>
      </rPr>
      <t xml:space="preserve">
 </t>
    </r>
  </si>
  <si>
    <t>ACT.179048</t>
  </si>
  <si>
    <t>ACT.171691</t>
  </si>
  <si>
    <t>ACT.171393</t>
  </si>
  <si>
    <t>WAT - Annual supply data WUR - P &amp; C Noakes Limited (Titoki)</t>
  </si>
  <si>
    <t>REG.043567.01</t>
  </si>
  <si>
    <t>Jeffs J</t>
  </si>
  <si>
    <t>ACT.173899</t>
  </si>
  <si>
    <t>WAT - Annual supply data WUR - Jeffs J (Omamari)</t>
  </si>
  <si>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Not all of the required data is available to council.</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ACT.179636</t>
  </si>
  <si>
    <t>ETW - Site visit - Te tai Tokerau water trust</t>
  </si>
  <si>
    <r>
      <rPr>
        <sz val="9.9499999999999993"/>
        <color theme="1"/>
        <rFont val="Calibri"/>
        <family val="2"/>
      </rPr>
      <t xml:space="preserve"> 
</t>
    </r>
    <r>
      <rPr>
        <sz val="10"/>
        <color rgb="FF000000"/>
        <rFont val="Arial"/>
        <family val="2"/>
      </rPr>
      <t>sample results exceed consent limit-  following up with CH</t>
    </r>
    <r>
      <rPr>
        <sz val="9.9499999999999993"/>
        <color theme="1"/>
        <rFont val="Calibri"/>
        <family val="2"/>
      </rPr>
      <t xml:space="preserve">
 </t>
    </r>
  </si>
  <si>
    <t>REG.043619.03</t>
  </si>
  <si>
    <t>ACT.170623</t>
  </si>
  <si>
    <t>Check for dredge operations</t>
  </si>
  <si>
    <t>ACT.171064</t>
  </si>
  <si>
    <t>WAT - Annual Supply Data WUR - Gold Top Limited (Waipu)</t>
  </si>
  <si>
    <t>REG.043799.01</t>
  </si>
  <si>
    <t>CM Gordon Estate</t>
  </si>
  <si>
    <t>ACT.172561</t>
  </si>
  <si>
    <t>WET - Annual office administration - CM Gordan Estate &amp; Gordan C (Ruakaka)</t>
  </si>
  <si>
    <t>REG.043901.01</t>
  </si>
  <si>
    <t>Xia J</t>
  </si>
  <si>
    <t>ACT.173968</t>
  </si>
  <si>
    <t>WAT - Annual supply data WUR - Xia J (Matarau)</t>
  </si>
  <si>
    <r>
      <rPr>
        <sz val="9.9499999999999993"/>
        <color theme="1"/>
        <rFont val="Calibri"/>
        <family val="2"/>
      </rPr>
      <t xml:space="preserve"> 
</t>
    </r>
    <r>
      <rPr>
        <sz val="10"/>
        <color rgb="FF000000"/>
        <rFont val="Arial"/>
        <family val="2"/>
      </rPr>
      <t>Not all of the required data has been submitted.
Exceedances noted and queried.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REG.044015.01</t>
  </si>
  <si>
    <t>Wynne Lowrey Family Trust</t>
  </si>
  <si>
    <t>ACT.172640</t>
  </si>
  <si>
    <t>DIL - Notification of installation - Wynne Lowrey Family Trust (Teal Bay)</t>
  </si>
  <si>
    <t>ACT.171215</t>
  </si>
  <si>
    <r>
      <rPr>
        <sz val="9.9499999999999993"/>
        <color theme="1"/>
        <rFont val="Calibri"/>
        <family val="2"/>
      </rPr>
      <t xml:space="preserve"> 
</t>
    </r>
    <r>
      <rPr>
        <sz val="10"/>
        <color rgb="FF000000"/>
        <rFont val="Arial"/>
        <family val="2"/>
      </rPr>
      <t>Reports were sent through late (15/08/2025).</t>
    </r>
    <r>
      <rPr>
        <sz val="9.9499999999999993"/>
        <color theme="1"/>
        <rFont val="Calibri"/>
        <family val="2"/>
      </rPr>
      <t xml:space="preserve">
</t>
    </r>
    <r>
      <rPr>
        <sz val="10"/>
        <color rgb="FF000000"/>
        <rFont val="Arial"/>
        <family val="2"/>
      </rPr>
      <t>CH reminded to send them in by 31 July each year.</t>
    </r>
    <r>
      <rPr>
        <sz val="9.9499999999999993"/>
        <color theme="1"/>
        <rFont val="Calibri"/>
        <family val="2"/>
      </rPr>
      <t xml:space="preserve">
 </t>
    </r>
  </si>
  <si>
    <t>REG.044051.01</t>
  </si>
  <si>
    <t>Philip Bayly Family Trust</t>
  </si>
  <si>
    <t>ACT.172259</t>
  </si>
  <si>
    <t>WAT - Annual supply data WUR - Philip Bayly Family Trust (Hukerenui)</t>
  </si>
  <si>
    <t>ACT.172279</t>
  </si>
  <si>
    <t>WAT - Annual supply data WUR - Adairs Farming Limited (Ruatangata)</t>
  </si>
  <si>
    <t>REG.044113.01</t>
  </si>
  <si>
    <t>Chakiath I A &amp; Thathampilly S J</t>
  </si>
  <si>
    <t>ACT.170444</t>
  </si>
  <si>
    <t>DIL - Annual Site Visit - Chakiath I A &amp; Thathampilly S J (Maunu)</t>
  </si>
  <si>
    <t>REG.044120.01</t>
  </si>
  <si>
    <t>TJ &amp; HM Brenstrum Limited</t>
  </si>
  <si>
    <t>ACT.172623</t>
  </si>
  <si>
    <t>WAT - Annual supply data WUR - TJ &amp; HM Brenstrum Limited (Te Kopuru)</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REG.044262.01</t>
  </si>
  <si>
    <t>ACT.178858</t>
  </si>
  <si>
    <t>WAT - Annual supply data WUR - Metlifecare (Mangawhai)</t>
  </si>
  <si>
    <t>REG.044428.01</t>
  </si>
  <si>
    <t>Craig Maisey Builders and Glass Limited</t>
  </si>
  <si>
    <t>ACT.172560</t>
  </si>
  <si>
    <t>DIL - Annual site visit - Craig Maisey Builders and Glass Ltd (Kaitaia)</t>
  </si>
  <si>
    <t>REG.044852.01</t>
  </si>
  <si>
    <t>Lowe M</t>
  </si>
  <si>
    <t>ACT.168503</t>
  </si>
  <si>
    <t>DIL - 5-yearly site visit - Lowe M (Mangawhai)</t>
  </si>
  <si>
    <t>ACT.175473</t>
  </si>
  <si>
    <t>ETW - Site visit - Waiaua Bay Farms (Kaeo)</t>
  </si>
  <si>
    <t>REG.045047.01</t>
  </si>
  <si>
    <t>Whangarei District Council - Port Rd, Whangarei</t>
  </si>
  <si>
    <t>ACT.179744</t>
  </si>
  <si>
    <t>ETW - one off site meeting - WDC (Whangarei)</t>
  </si>
  <si>
    <t>REG.045194.01</t>
  </si>
  <si>
    <t>G &amp; R Family Trust, Luscombe GL, Mortensen RJ and IML Luscombe Trustee Limited</t>
  </si>
  <si>
    <t>ACT.173793</t>
  </si>
  <si>
    <t>WAT - Annual supply data WUR - G &amp; R Family Trust and others (Glenbervie)</t>
  </si>
  <si>
    <t>REG.045292.01</t>
  </si>
  <si>
    <t>ACT.180263</t>
  </si>
  <si>
    <t>SV-45292 Tara Iti Holdings</t>
  </si>
  <si>
    <t>ACT.180152</t>
  </si>
  <si>
    <t>ETW - Supply Kaitiaki Monitoring Programme - Meridian Energy</t>
  </si>
  <si>
    <t>ACT.177018</t>
  </si>
  <si>
    <r>
      <rPr>
        <sz val="9.9499999999999993"/>
        <color theme="1"/>
        <rFont val="Calibri"/>
        <family val="2"/>
      </rPr>
      <t xml:space="preserve"> 
</t>
    </r>
    <r>
      <rPr>
        <sz val="10"/>
        <color rgb="FF000000"/>
        <rFont val="Arial"/>
        <family val="2"/>
      </rPr>
      <t>Records received late. Technical breach with no impact. No action required.</t>
    </r>
    <r>
      <rPr>
        <sz val="9.9499999999999993"/>
        <color theme="1"/>
        <rFont val="Calibri"/>
        <family val="2"/>
      </rPr>
      <t xml:space="preserve">
 </t>
    </r>
  </si>
  <si>
    <t>REG.045669.01</t>
  </si>
  <si>
    <t>ACT.179633</t>
  </si>
  <si>
    <t>WAT - Monthly Supply Data WUR - Te Tai Tokerau Water Trust (Waimate North)</t>
  </si>
  <si>
    <t>ACT.172595</t>
  </si>
  <si>
    <t>WAT - Annual Supply Data WUR - Puketi Ridge Limited (Okaihau)</t>
  </si>
  <si>
    <t>ACT.172494</t>
  </si>
  <si>
    <t>BOR - Supply bore logs - Northland Regional Council (Lake Ngatu)</t>
  </si>
  <si>
    <t>ACT.176899</t>
  </si>
  <si>
    <t>DIL - Notification - W and T McCarthy Family Trust &amp; McCarthyforde Trustees Limited (Okiato)</t>
  </si>
  <si>
    <t>ACT.180257</t>
  </si>
  <si>
    <t>SV-45996 Sands Rd</t>
  </si>
  <si>
    <t>REG.046018.01</t>
  </si>
  <si>
    <t>ACT.178835</t>
  </si>
  <si>
    <t>DIL - Annual site visit - Lugtigheid A L R &amp; T D</t>
  </si>
  <si>
    <t>ACT.179728</t>
  </si>
  <si>
    <t>SV-46061</t>
  </si>
  <si>
    <r>
      <rPr>
        <sz val="9.9499999999999993"/>
        <color theme="1"/>
        <rFont val="Calibri"/>
        <family val="2"/>
      </rPr>
      <t xml:space="preserve"> 
</t>
    </r>
    <r>
      <rPr>
        <sz val="10"/>
        <color rgb="FF000000"/>
        <rFont val="Arial"/>
        <family val="2"/>
      </rPr>
      <t>Site was reported by a member of the public to be discharging sediment  laden water during heavy rain.</t>
    </r>
    <r>
      <rPr>
        <sz val="9.9499999999999993"/>
        <color theme="1"/>
        <rFont val="Calibri"/>
        <family val="2"/>
      </rPr>
      <t xml:space="preserve">
</t>
    </r>
    <r>
      <rPr>
        <sz val="10"/>
        <color rgb="FF000000"/>
        <rFont val="Arial"/>
        <family val="2"/>
      </rPr>
      <t>In response a site visit was completed and it was  found that the open areas of the  site were too excessive causing the SRP and DEBs to be overwhelmed during heavy rain..</t>
    </r>
    <r>
      <rPr>
        <sz val="9.9499999999999993"/>
        <color theme="1"/>
        <rFont val="Calibri"/>
        <family val="2"/>
      </rPr>
      <t xml:space="preserve">
</t>
    </r>
    <r>
      <rPr>
        <sz val="10"/>
        <color rgb="FF000000"/>
        <rFont val="Arial"/>
        <family val="2"/>
      </rPr>
      <t>A directive to the consent  holder has been issued requiring  a number of actions to  reduce the  site foot print and carry out  maintenance to the water controls. </t>
    </r>
    <r>
      <rPr>
        <sz val="9.9499999999999993"/>
        <color theme="1"/>
        <rFont val="Calibri"/>
        <family val="2"/>
      </rPr>
      <t xml:space="preserve">
</t>
    </r>
    <r>
      <rPr>
        <sz val="10"/>
        <color rgb="FF000000"/>
        <rFont val="Arial"/>
        <family val="2"/>
      </rPr>
      <t>A follow up site visit has been scheduled for  week 4 August.</t>
    </r>
    <r>
      <rPr>
        <sz val="9.9499999999999993"/>
        <color theme="1"/>
        <rFont val="Calibri"/>
        <family val="2"/>
      </rPr>
      <t xml:space="preserve">
 </t>
    </r>
  </si>
  <si>
    <t>ACT.179947</t>
  </si>
  <si>
    <r>
      <rPr>
        <sz val="9.9499999999999993"/>
        <color theme="1"/>
        <rFont val="Calibri"/>
        <family val="2"/>
      </rPr>
      <t xml:space="preserve"> 
</t>
    </r>
    <r>
      <rPr>
        <sz val="10"/>
        <color rgb="FF000000"/>
        <rFont val="Arial"/>
        <family val="2"/>
      </rPr>
      <t>Maintenance of sediment  and erosion controls required.to prevent untreated run off from leaving the site.</t>
    </r>
    <r>
      <rPr>
        <sz val="9.9499999999999993"/>
        <color theme="1"/>
        <rFont val="Calibri"/>
        <family val="2"/>
      </rPr>
      <t xml:space="preserve">
</t>
    </r>
    <r>
      <rPr>
        <sz val="10"/>
        <color rgb="FF000000"/>
        <rFont val="Arial"/>
        <family val="2"/>
      </rPr>
      <t>Further hay mulching required to reduce  exposed  earthworks area.</t>
    </r>
    <r>
      <rPr>
        <sz val="9.9499999999999993"/>
        <color theme="1"/>
        <rFont val="Calibri"/>
        <family val="2"/>
      </rPr>
      <t xml:space="preserve">
 </t>
    </r>
  </si>
  <si>
    <t>ACT.180072</t>
  </si>
  <si>
    <t>ACT.179929</t>
  </si>
  <si>
    <t>SV-46128 Shepherd Property</t>
  </si>
  <si>
    <t>ACT.179948</t>
  </si>
  <si>
    <t>SV-46134 WDC Springs Flat</t>
  </si>
  <si>
    <t>ACT.179930</t>
  </si>
  <si>
    <t>SV-46165 Maunugold</t>
  </si>
  <si>
    <t>ACT.176038</t>
  </si>
  <si>
    <t>AIR - Annual site visit - Cherished Pets Cremation Services NZ Limited (Kiripaka)</t>
  </si>
  <si>
    <t>REG.046172.01</t>
  </si>
  <si>
    <t>Whangarei District Council - Waste &amp; Drainage</t>
  </si>
  <si>
    <t>ACT.179949</t>
  </si>
  <si>
    <t>SV-46172 WDC Rawhiti St</t>
  </si>
  <si>
    <t>ACT.179651</t>
  </si>
  <si>
    <t>SV-46182 Tararua Windpower</t>
  </si>
  <si>
    <t>ACT.180053</t>
  </si>
  <si>
    <t>REG.046241.01</t>
  </si>
  <si>
    <t>ACT.179114</t>
  </si>
  <si>
    <t>ETW - Site visit - Kiwirail Holdings Limited (Moerewa)</t>
  </si>
  <si>
    <t>ACT.178521</t>
  </si>
  <si>
    <r>
      <rPr>
        <sz val="9.9499999999999993"/>
        <color theme="1"/>
        <rFont val="Calibri"/>
        <family val="2"/>
      </rPr>
      <t xml:space="preserve"> 
</t>
    </r>
    <r>
      <rPr>
        <sz val="10"/>
        <color rgb="FF000000"/>
        <rFont val="Arial"/>
        <family val="2"/>
      </rPr>
      <t>Non-compliance with visual assessment of consent conditions. Tailings placed in a position where it entered water. Further investigation is being undertaken.</t>
    </r>
    <r>
      <rPr>
        <sz val="9.9499999999999993"/>
        <color theme="1"/>
        <rFont val="Calibri"/>
        <family val="2"/>
      </rPr>
      <t xml:space="preserve">
 </t>
    </r>
  </si>
  <si>
    <t>REG.046303.01</t>
  </si>
  <si>
    <t>ACT.176832</t>
  </si>
  <si>
    <t>ETW - Supply CEMP - NRC</t>
  </si>
  <si>
    <t>ACT.180280</t>
  </si>
  <si>
    <t>SV-46394 North Drill</t>
  </si>
  <si>
    <t>ACT.177506</t>
  </si>
  <si>
    <t>ACT.180276</t>
  </si>
  <si>
    <t>SV-46438 Lees</t>
  </si>
  <si>
    <t>ACT.180258</t>
  </si>
  <si>
    <t>ACT.179333</t>
  </si>
  <si>
    <t>ETW - Notification to commence works - Southend Farms Limited (Waipu)</t>
  </si>
  <si>
    <r>
      <rPr>
        <sz val="9.9499999999999993"/>
        <color theme="1"/>
        <rFont val="Calibri"/>
        <family val="2"/>
      </rPr>
      <t xml:space="preserve"> 
</t>
    </r>
    <r>
      <rPr>
        <sz val="10"/>
        <color rgb="FF000000"/>
        <rFont val="Arial"/>
        <family val="2"/>
      </rPr>
      <t>Notification received via email prior to commencement of works</t>
    </r>
    <r>
      <rPr>
        <sz val="9.9499999999999993"/>
        <color theme="1"/>
        <rFont val="Calibri"/>
        <family val="2"/>
      </rPr>
      <t xml:space="preserve">
 </t>
    </r>
  </si>
  <si>
    <t>ACT.179911</t>
  </si>
  <si>
    <t>ETW - one off site visit - KDC (Dargaville)</t>
  </si>
  <si>
    <t>ACT.179740</t>
  </si>
  <si>
    <t>DIL - Notification - Northland Education Trust (Kerikeri)</t>
  </si>
  <si>
    <r>
      <rPr>
        <sz val="9.9499999999999993"/>
        <color theme="1"/>
        <rFont val="Calibri"/>
        <family val="2"/>
      </rPr>
      <t xml:space="preserve"> 
</t>
    </r>
    <r>
      <rPr>
        <sz val="10"/>
        <color rgb="FF000000"/>
        <rFont val="Arial"/>
        <family val="2"/>
      </rPr>
      <t>Notification not received prior to installation. Information requested. </t>
    </r>
    <r>
      <rPr>
        <sz val="9.9499999999999993"/>
        <color theme="1"/>
        <rFont val="Calibri"/>
        <family val="2"/>
      </rPr>
      <t xml:space="preserve">
 </t>
    </r>
  </si>
  <si>
    <t>ACT.179652</t>
  </si>
  <si>
    <t>SV-46590 Tararua Windpower</t>
  </si>
  <si>
    <t>ACT.180054</t>
  </si>
  <si>
    <t>AV-46590 Tararua Wind Power</t>
  </si>
  <si>
    <t>REG.046596.01</t>
  </si>
  <si>
    <t>JM Parker Trust &amp; Parker J M</t>
  </si>
  <si>
    <t>ACT.179470</t>
  </si>
  <si>
    <t>DIL - Annual site visit - JM Parker Family Trust &amp; Parker JM (Arapohue)</t>
  </si>
  <si>
    <t>REG.046603.01</t>
  </si>
  <si>
    <t>Sand Hills Farm Limited</t>
  </si>
  <si>
    <t>ACT.179746</t>
  </si>
  <si>
    <t>ETW - One off site meeting - Sand Hills farm Limited (Mangawhai)</t>
  </si>
  <si>
    <t>ACT.179750</t>
  </si>
  <si>
    <t>ETW - One off prestart meeting - WDC (Whangarei)</t>
  </si>
  <si>
    <t>ACT.179964</t>
  </si>
  <si>
    <t>ETW - One off site visit WDC (Whangarei)</t>
  </si>
  <si>
    <t>REG.201679.01</t>
  </si>
  <si>
    <t>FDE 8690 Nitrogen fertiliser use at Mititai</t>
  </si>
  <si>
    <t>ACT.176216</t>
  </si>
  <si>
    <t>FDE 8690 - Annual supply data - Airedale Farms Limited (Mititai)</t>
  </si>
  <si>
    <t>REG.201744.01</t>
  </si>
  <si>
    <t>FDE 3335 Nitrogen fertiliser use at Pakotai</t>
  </si>
  <si>
    <t>ACT.176251</t>
  </si>
  <si>
    <t>FDE 3335 - Annual supply data - Waikopani Holdings Limited (Pakotai)</t>
  </si>
  <si>
    <r>
      <rPr>
        <sz val="9.9499999999999993"/>
        <color theme="1"/>
        <rFont val="Calibri"/>
        <family val="2"/>
      </rPr>
      <t xml:space="preserve"> 
</t>
    </r>
    <r>
      <rPr>
        <sz val="10"/>
        <color rgb="FF000000"/>
        <rFont val="Arial"/>
        <family val="2"/>
      </rPr>
      <t>Nitrogen reporting received after 31 July. Technical breach with no impact. No action required.</t>
    </r>
    <r>
      <rPr>
        <sz val="9.9499999999999993"/>
        <color theme="1"/>
        <rFont val="Calibri"/>
        <family val="2"/>
      </rPr>
      <t xml:space="preserve">
 </t>
    </r>
  </si>
  <si>
    <t>ACT.171122</t>
  </si>
  <si>
    <t>ACT.176249</t>
  </si>
  <si>
    <t>REG.201808.01</t>
  </si>
  <si>
    <t>FDE 923 Nitrogen fertiliser use at Pakaraka</t>
  </si>
  <si>
    <t>ACT.176267</t>
  </si>
  <si>
    <t>FDE 923 - Annual data supply - Seal Equities Limited (Pakaraka</t>
  </si>
  <si>
    <r>
      <rPr>
        <sz val="9.9499999999999993"/>
        <color theme="1"/>
        <rFont val="Calibri"/>
        <family val="2"/>
      </rPr>
      <t xml:space="preserve"> 
</t>
    </r>
    <r>
      <rPr>
        <sz val="10"/>
        <color rgb="FF000000"/>
        <rFont val="Arial"/>
        <family val="2"/>
      </rPr>
      <t>Nitrogen reporting received after 31 July. No impact. No action required.</t>
    </r>
    <r>
      <rPr>
        <sz val="9.9499999999999993"/>
        <color theme="1"/>
        <rFont val="Calibri"/>
        <family val="2"/>
      </rPr>
      <t xml:space="preserve">
 </t>
    </r>
  </si>
  <si>
    <t>REG.201842.01</t>
  </si>
  <si>
    <t>FDE 1630 Nitrogen fertiliser use at Waipu</t>
  </si>
  <si>
    <t>ACT.176316</t>
  </si>
  <si>
    <t>FDE 1630 - Annual supply data - Bryham JR (Waipu)</t>
  </si>
  <si>
    <r>
      <rPr>
        <sz val="9.9499999999999993"/>
        <color theme="1"/>
        <rFont val="Calibri"/>
        <family val="2"/>
      </rPr>
      <t xml:space="preserve"> 
</t>
    </r>
    <r>
      <rPr>
        <sz val="10"/>
        <color rgb="FF000000"/>
        <rFont val="Arial"/>
        <family val="2"/>
      </rPr>
      <t>Nitrogen reporting received after 31 July. No impact. Technical breach. No Action required.</t>
    </r>
    <r>
      <rPr>
        <sz val="9.9499999999999993"/>
        <color theme="1"/>
        <rFont val="Calibri"/>
        <family val="2"/>
      </rPr>
      <t xml:space="preserve">
 </t>
    </r>
  </si>
  <si>
    <t>REG.201843.01</t>
  </si>
  <si>
    <t>FDE 7252 Nitrogen fertiliser use at Whakapara</t>
  </si>
  <si>
    <t>ACT.176317</t>
  </si>
  <si>
    <t>FDE 7252 - Annual supply data - Brylea Farms Ltd (Whakapara)</t>
  </si>
  <si>
    <t>REG.201850.01</t>
  </si>
  <si>
    <t>FDE 1523 Nitrogen fertiliser use at Taipuha</t>
  </si>
  <si>
    <t>ACT.176324</t>
  </si>
  <si>
    <t>FDE 1523 - Annual supply data - Baker P &amp; K L (Taipuha)</t>
  </si>
  <si>
    <r>
      <rPr>
        <sz val="9.9499999999999993"/>
        <color theme="1"/>
        <rFont val="Calibri"/>
        <family val="2"/>
      </rPr>
      <t xml:space="preserve"> 
</t>
    </r>
    <r>
      <rPr>
        <sz val="10"/>
        <color rgb="FF000000"/>
        <rFont val="Arial"/>
        <family val="2"/>
      </rPr>
      <t>Nitrogen reporting received after 31 July. No impact. Technical breach. No action required.</t>
    </r>
    <r>
      <rPr>
        <sz val="9.9499999999999993"/>
        <color theme="1"/>
        <rFont val="Calibri"/>
        <family val="2"/>
      </rPr>
      <t xml:space="preserve">
 </t>
    </r>
  </si>
  <si>
    <t>REG.201857.01</t>
  </si>
  <si>
    <t>FDE 7482 Nitrogen fertiliser use at Towai</t>
  </si>
  <si>
    <t>ACT.176333</t>
  </si>
  <si>
    <t>FDE 7482 - Annual supply data - Barnes C R (Dick) Limited (Towai)</t>
  </si>
  <si>
    <t>REG.201861.01</t>
  </si>
  <si>
    <t>FDE 4243 Nitrogen fertiliser use at Ruawai</t>
  </si>
  <si>
    <t>ACT.176336</t>
  </si>
  <si>
    <t>FDE 4243 Annual supply data - Simpson (Ruawai)</t>
  </si>
  <si>
    <r>
      <rPr>
        <sz val="9.9499999999999993"/>
        <color theme="1"/>
        <rFont val="Calibri"/>
        <family val="2"/>
      </rPr>
      <t xml:space="preserve"> 
</t>
    </r>
    <r>
      <rPr>
        <sz val="10"/>
        <color rgb="FF000000"/>
        <rFont val="Arial"/>
        <family val="2"/>
      </rPr>
      <t>Nitrogen reporting received after 31 July. No impact. Tchnical breach. No action required.</t>
    </r>
    <r>
      <rPr>
        <sz val="9.9499999999999993"/>
        <color theme="1"/>
        <rFont val="Calibri"/>
        <family val="2"/>
      </rPr>
      <t xml:space="preserve">
 </t>
    </r>
  </si>
  <si>
    <t>REG.201916.01</t>
  </si>
  <si>
    <t>FDE 1105 Nitrogen fertiliser use at Maungaturoto</t>
  </si>
  <si>
    <t>ACT.176507</t>
  </si>
  <si>
    <t>FDE 1105 - Annual supply data - Cullen N M  &amp; C J (Maungaturoto)</t>
  </si>
  <si>
    <r>
      <rPr>
        <sz val="9.9499999999999993"/>
        <color theme="1"/>
        <rFont val="Calibri"/>
        <family val="2"/>
      </rPr>
      <t xml:space="preserve"> 
</t>
    </r>
    <r>
      <rPr>
        <sz val="10"/>
        <color rgb="FF000000"/>
        <rFont val="Arial"/>
        <family val="2"/>
      </rPr>
      <t>Nitrogen reporting received after 31 July. No impact. Action not required.</t>
    </r>
    <r>
      <rPr>
        <sz val="9.9499999999999993"/>
        <color theme="1"/>
        <rFont val="Calibri"/>
        <family val="2"/>
      </rPr>
      <t xml:space="preserve">
 </t>
    </r>
  </si>
  <si>
    <t>REG.201919.01</t>
  </si>
  <si>
    <t>FDE 7478 Nitrogen fertiliser use at Towai</t>
  </si>
  <si>
    <t>ACT.176514</t>
  </si>
  <si>
    <t>FDE 7478 - Annual supply data - Cunningham N &amp; JM (Towai)</t>
  </si>
  <si>
    <r>
      <rPr>
        <sz val="9.9499999999999993"/>
        <color theme="1"/>
        <rFont val="Calibri"/>
        <family val="2"/>
      </rPr>
      <t xml:space="preserve"> 
</t>
    </r>
    <r>
      <rPr>
        <sz val="10"/>
        <color rgb="FF000000"/>
        <rFont val="Arial"/>
        <family val="2"/>
      </rPr>
      <t>Records were received outside of the required timeframe.  Synthetic nitrogen use was compliant with the synthetic nitrogen cap.  Followed up with authorisation holder.</t>
    </r>
    <r>
      <rPr>
        <sz val="9.9499999999999993"/>
        <color theme="1"/>
        <rFont val="Calibri"/>
        <family val="2"/>
      </rPr>
      <t xml:space="preserve">
 </t>
    </r>
  </si>
  <si>
    <t>REG.201922.01</t>
  </si>
  <si>
    <t>FDE 7079 Nitrogen fertiliser use at Kamo</t>
  </si>
  <si>
    <t>ACT.176518</t>
  </si>
  <si>
    <t>FDE 7079 - Annual supply data -  D &amp; J Gillett Limited (Kamo)</t>
  </si>
  <si>
    <r>
      <rPr>
        <sz val="9.9499999999999993"/>
        <color theme="1"/>
        <rFont val="Calibri"/>
        <family val="2"/>
      </rPr>
      <t xml:space="preserve"> 
</t>
    </r>
    <r>
      <rPr>
        <sz val="10"/>
        <color rgb="FF000000"/>
        <rFont val="Arial"/>
        <family val="2"/>
      </rPr>
      <t>Nitrogen reporting received after 31 July. Technical breach with no impact. No action required.</t>
    </r>
    <r>
      <rPr>
        <sz val="9.9499999999999993"/>
        <color theme="1"/>
        <rFont val="Calibri"/>
        <family val="2"/>
      </rPr>
      <t xml:space="preserve">
 </t>
    </r>
  </si>
  <si>
    <t>ACT.176525</t>
  </si>
  <si>
    <t>REG.201949.01</t>
  </si>
  <si>
    <t>FDE 2523 Nitrogen fertiliser use at Maungakaramea</t>
  </si>
  <si>
    <t>ACT.176617</t>
  </si>
  <si>
    <t>FDE 2523 - Annual supply data - SDG Ormandy Limited  (Maungakaramea)</t>
  </si>
  <si>
    <t>ACT.176643</t>
  </si>
  <si>
    <t>REG.201994.01</t>
  </si>
  <si>
    <t>FDE 8028 Nitrogen fertiliser use at Tatarariki</t>
  </si>
  <si>
    <t>ACT.176627</t>
  </si>
  <si>
    <t>FDE 8028 - Annual supply data - M G &amp; K L McCahon Limited (Tatarariki)</t>
  </si>
  <si>
    <r>
      <rPr>
        <sz val="9.9499999999999993"/>
        <color theme="1"/>
        <rFont val="Calibri"/>
        <family val="2"/>
      </rPr>
      <t xml:space="preserve"> 
</t>
    </r>
    <r>
      <rPr>
        <sz val="10"/>
        <color rgb="FF000000"/>
        <rFont val="Arial"/>
        <family val="2"/>
      </rPr>
      <t>Nitrogen reporting received after 31 July. No impact.</t>
    </r>
    <r>
      <rPr>
        <sz val="9.9499999999999993"/>
        <color theme="1"/>
        <rFont val="Calibri"/>
        <family val="2"/>
      </rPr>
      <t xml:space="preserve">
 </t>
    </r>
  </si>
  <si>
    <t>REG.201995.01</t>
  </si>
  <si>
    <t>FDE 5716 Nitrogen fertiliser use at Kaiwaka</t>
  </si>
  <si>
    <t>ACT.178844</t>
  </si>
  <si>
    <t>FDE 5716 - Annual supply data - Glenwaka Trust and Mill M A and C S (Kaiwaka)</t>
  </si>
  <si>
    <r>
      <rPr>
        <sz val="9.9499999999999993"/>
        <color theme="1"/>
        <rFont val="Calibri"/>
        <family val="2"/>
      </rPr>
      <t xml:space="preserve"> 
</t>
    </r>
    <r>
      <rPr>
        <sz val="10"/>
        <color rgb="FF000000"/>
        <rFont val="Arial"/>
        <family val="2"/>
      </rPr>
      <t>Nitrogen reporting received after 31 July. Technical breach. No impact. No action required.</t>
    </r>
    <r>
      <rPr>
        <sz val="9.9499999999999993"/>
        <color theme="1"/>
        <rFont val="Calibri"/>
        <family val="2"/>
      </rPr>
      <t xml:space="preserve">
 </t>
    </r>
  </si>
  <si>
    <t>REG.202332.01</t>
  </si>
  <si>
    <t>FDE 960 Nitrogen fertiliser use at Kawakawa</t>
  </si>
  <si>
    <t>ACT.179044</t>
  </si>
  <si>
    <t>DE 960 - Annual supply data - B D &amp; D N Rear Ltd (Kawakawa)</t>
  </si>
  <si>
    <t>REG.202338.01</t>
  </si>
  <si>
    <t>FDE 519 Nitrogen fertiliser use at Kerikeri</t>
  </si>
  <si>
    <t>ACT.178890</t>
  </si>
  <si>
    <t>FDE 519 - Annual supply data - Jones (Kerikeri)</t>
  </si>
  <si>
    <t>ACT.176478</t>
  </si>
  <si>
    <t>REG.202354.01</t>
  </si>
  <si>
    <t>FDE 7448 Nitrogen fertiliser use at Hukerenui</t>
  </si>
  <si>
    <t>ACT.176528</t>
  </si>
  <si>
    <t>FDE 7448 - Annual supply data - LB Farms Limited (Hukerenui)</t>
  </si>
  <si>
    <t>ACT.176461</t>
  </si>
  <si>
    <t>REG.202364.01</t>
  </si>
  <si>
    <t>FDE 7393 Nitrogen fertiliser use at Waiotu</t>
  </si>
  <si>
    <t>ACT.176684</t>
  </si>
  <si>
    <t>FDE 7393 - Annual data supply - Evans (Waiotu)</t>
  </si>
  <si>
    <t>REG.202366.01</t>
  </si>
  <si>
    <t>FDE 7341 Nitrogen fertiliser use at Puhipuhi</t>
  </si>
  <si>
    <t>ACT.176459</t>
  </si>
  <si>
    <t>FDE 7341 - Annual supply data - Woodnook Limited (Puhipuhi)</t>
  </si>
  <si>
    <t>REG.202374.01</t>
  </si>
  <si>
    <t>FDE 7052 Nitrogen fertiliser use at Hikurangi</t>
  </si>
  <si>
    <t>ACT.176372</t>
  </si>
  <si>
    <t>FDE 7052 - Annual supply data - Philip Bayly Family Trust (Hikurangi)</t>
  </si>
  <si>
    <t>REG.202383.01</t>
  </si>
  <si>
    <t>FDE 7089 Nitrogen fertiliser use at Otakairangi</t>
  </si>
  <si>
    <t>ACT.180201</t>
  </si>
  <si>
    <t>FDE 7089 - Annual supply data - Solid Production Limited (Otakairangi)</t>
  </si>
  <si>
    <t>REG.202385.01</t>
  </si>
  <si>
    <t>FDE 8768 Nitrogen fertiliser use at Repia</t>
  </si>
  <si>
    <t>ACT.171742</t>
  </si>
  <si>
    <t>FDE 8768 - Annual supply data - Guest (Repia)</t>
  </si>
  <si>
    <t>REG.202397.01</t>
  </si>
  <si>
    <t>FDE 8421 Nitrogen fertiliser use at Tutamoe</t>
  </si>
  <si>
    <t>ACT.176360</t>
  </si>
  <si>
    <t>FDE 8421 - Annual supply data - Loewinger-Hayes Trust (Tutamoe)</t>
  </si>
  <si>
    <t>REG.202418.01</t>
  </si>
  <si>
    <t>FDE 2768 Nitrogen fertiliser use at Ruakaka</t>
  </si>
  <si>
    <t>ACT.176594</t>
  </si>
  <si>
    <t>FDE 2768 - Annual supply data - Paton Family Trust (Ruakaka)</t>
  </si>
  <si>
    <t>REG.202421.01</t>
  </si>
  <si>
    <t>FDE 1430 Nitrogen fertiliser use at Ararua</t>
  </si>
  <si>
    <t>ACT.176327</t>
  </si>
  <si>
    <t>FDE 1430 - Annual supply data - Moyes &amp; Sunanto Farms Limited (Ararua)</t>
  </si>
  <si>
    <t>REG.202427.01</t>
  </si>
  <si>
    <t>FDE 7003 Nitrogen fertiliser use at Otakairangi</t>
  </si>
  <si>
    <t>ACT.176291</t>
  </si>
  <si>
    <t>FDE 7003 - Annual supply data - Ringrose (Otakairangi)</t>
  </si>
  <si>
    <t>ACT.176300</t>
  </si>
  <si>
    <r>
      <rPr>
        <sz val="9.9499999999999993"/>
        <color theme="1"/>
        <rFont val="Calibri"/>
        <family val="2"/>
      </rPr>
      <t xml:space="preserve"> 
</t>
    </r>
    <r>
      <rPr>
        <sz val="10"/>
        <color rgb="FF000000"/>
        <rFont val="Arial"/>
        <family val="2"/>
      </rPr>
      <t>Received nitrogen reporting outside of reporting period. Technical breach. No impact. No action required.</t>
    </r>
    <r>
      <rPr>
        <sz val="9.9499999999999993"/>
        <color theme="1"/>
        <rFont val="Calibri"/>
        <family val="2"/>
      </rPr>
      <t xml:space="preserve">
 </t>
    </r>
  </si>
  <si>
    <t>REG.202468.01</t>
  </si>
  <si>
    <t>FDE 88 Nitrogen fertiliser use at Awanui</t>
  </si>
  <si>
    <t>ACT.171121</t>
  </si>
  <si>
    <t>FDE 88 - Annual supply data - Bratton (Awanui)</t>
  </si>
  <si>
    <t>REG.202677.01</t>
  </si>
  <si>
    <t>FDE 7055 Nitrogen Fertiliser use at Hikurangi</t>
  </si>
  <si>
    <t>ACT.177137</t>
  </si>
  <si>
    <t>FDE 7055 - Annual supply data - Sampson WJ and Smith KJ (Hikurangi)</t>
  </si>
  <si>
    <t>REG.202714.01</t>
  </si>
  <si>
    <t>FDE 8603 Nitrogen fertiliser use at Tangiteroria</t>
  </si>
  <si>
    <t>ACT.177328</t>
  </si>
  <si>
    <t>FDE 8603 - Annual supply data - Paradise Farm Limited (Tangiteroria)</t>
  </si>
  <si>
    <t>REG.202732.01</t>
  </si>
  <si>
    <t>FDE 2824 Nitrogen fertiliser use at Ruakaka</t>
  </si>
  <si>
    <t>ACT.177448</t>
  </si>
  <si>
    <t>FDE 2824  Annual supply data - Paton Family Trust (Ruakaka)</t>
  </si>
  <si>
    <t>REG.202775.01</t>
  </si>
  <si>
    <t>FDE 7064 Nitrogen fertiliser use at Hikurangi</t>
  </si>
  <si>
    <t>ACT.177685</t>
  </si>
  <si>
    <t>FDE 7064 - Annual supply data - Phillip Bayly Family Trust (Hikurangi)</t>
  </si>
  <si>
    <t>REG.202783.01</t>
  </si>
  <si>
    <t>FDE 8455 Nitrogen fertiliser use at Dargaville</t>
  </si>
  <si>
    <t>ACT.177793</t>
  </si>
  <si>
    <t>FDE 8455 - Annual supply data - Phillips J S &amp; P T (Dargaville)</t>
  </si>
  <si>
    <t>REG.202805.01</t>
  </si>
  <si>
    <t>FDE 28  Nitrogen fertiliser use at Pukenui</t>
  </si>
  <si>
    <t>ACT.177955</t>
  </si>
  <si>
    <t>FDE 28 - Annual supply data - Harvey Holdings (Pukenui)</t>
  </si>
  <si>
    <t>REG.202823.01</t>
  </si>
  <si>
    <t>FDE 1605 Nitrogen fertiliser use at Waipu</t>
  </si>
  <si>
    <t>ACT.178051</t>
  </si>
  <si>
    <t>FDE 1605 - Annual supply data - McLean L C M (Waipu)</t>
  </si>
  <si>
    <r>
      <rPr>
        <sz val="9.9499999999999993"/>
        <color theme="1"/>
        <rFont val="Calibri"/>
        <family val="2"/>
      </rPr>
      <t xml:space="preserve"> 
</t>
    </r>
    <r>
      <rPr>
        <sz val="10"/>
        <color rgb="FF000000"/>
        <rFont val="Arial"/>
        <family val="2"/>
      </rPr>
      <t>Nitrogen reporting was received after 31 July. Technical breach with no impact. No action required.</t>
    </r>
    <r>
      <rPr>
        <sz val="9.9499999999999993"/>
        <color theme="1"/>
        <rFont val="Calibri"/>
        <family val="2"/>
      </rPr>
      <t xml:space="preserve">
 </t>
    </r>
  </si>
  <si>
    <t>REG.202835.01</t>
  </si>
  <si>
    <t>FDE 3012 Nitrogen fertiliser use at Kara</t>
  </si>
  <si>
    <t>ACT.178156</t>
  </si>
  <si>
    <t>FDE 3012 - Annual supply data - Rock Solid Limited (Kara)</t>
  </si>
  <si>
    <t>REG.202851.01</t>
  </si>
  <si>
    <t>FDE 4226 Nitrogen fertiliser use at Ruawai</t>
  </si>
  <si>
    <t>ACT.178284</t>
  </si>
  <si>
    <t>FDE 4226 - Annual supply data - Double Creek Farms (Ruawai)</t>
  </si>
  <si>
    <t>REG.202905.01</t>
  </si>
  <si>
    <t>FDE 8770 Nitrogen fertiliser use at Tikinui</t>
  </si>
  <si>
    <t>ACT.178506</t>
  </si>
  <si>
    <t>FDE 8770 - Annual supply data - River Heights Limited (Tikinui)</t>
  </si>
  <si>
    <t>REG.202923.01</t>
  </si>
  <si>
    <t>FDE 8165 Nitrogen fertiliser use at Dargaville</t>
  </si>
  <si>
    <t>ACT.178657</t>
  </si>
  <si>
    <t>FDE 8165 - Annual supply data - Pulman J R &amp; J K (Dargaville)</t>
  </si>
  <si>
    <t>ACT.178660</t>
  </si>
  <si>
    <t>ACT.178741</t>
  </si>
  <si>
    <t>REG.800323.01.01</t>
  </si>
  <si>
    <t>FDE 1620 Discharge farm dairy effluent at Waipu</t>
  </si>
  <si>
    <t>ACT.173740</t>
  </si>
  <si>
    <t>FDE 1620 - Annual site visit - L K B Trust (Waipu)</t>
  </si>
  <si>
    <t>ACT.177630</t>
  </si>
  <si>
    <t>ACT.174721</t>
  </si>
  <si>
    <t>REG.800398.01.01</t>
  </si>
  <si>
    <t>FDE 2222 Discharge farm dairy effluent at Ngunguru</t>
  </si>
  <si>
    <t>ACT.174307</t>
  </si>
  <si>
    <t>FDE 2222 - Annual site visit - Long P J &amp; M J (Ngunguru)</t>
  </si>
  <si>
    <t>REG.800423.01.01</t>
  </si>
  <si>
    <t>FDE 2619 discharge farm dairy effluent at Mangapai</t>
  </si>
  <si>
    <t>ACT.174465</t>
  </si>
  <si>
    <t>FDE 2619 - Annual site visit - Still L J (Mangapai)</t>
  </si>
  <si>
    <r>
      <rPr>
        <sz val="9.9499999999999993"/>
        <color theme="1"/>
        <rFont val="Calibri"/>
        <family val="2"/>
      </rPr>
      <t xml:space="preserve"> 
</t>
    </r>
    <r>
      <rPr>
        <sz val="10"/>
        <color rgb="FF000000"/>
        <rFont val="Arial"/>
        <family val="2"/>
      </rPr>
      <t>Pond was full, no contingency storage. Have followed up with authorisation holder.</t>
    </r>
    <r>
      <rPr>
        <sz val="9.9499999999999993"/>
        <color theme="1"/>
        <rFont val="Calibri"/>
        <family val="2"/>
      </rPr>
      <t xml:space="preserve">
 </t>
    </r>
  </si>
  <si>
    <t>ACT.173856</t>
  </si>
  <si>
    <t>In Progress</t>
  </si>
  <si>
    <t>ACT.171873</t>
  </si>
  <si>
    <t>ACT.171828</t>
  </si>
  <si>
    <t>REG.800820.01.01</t>
  </si>
  <si>
    <t>FDE 8024 Discharge farm dairy effluent at Te Maire</t>
  </si>
  <si>
    <t>ACT.174271</t>
  </si>
  <si>
    <t>FDE 8024 - Annual site visit - Taylor M L &amp; D K (Te Kopuru)</t>
  </si>
  <si>
    <t>REG.800823.01.01</t>
  </si>
  <si>
    <t>FDE 8028 Discharge farm dairy effluent at Tatarariki</t>
  </si>
  <si>
    <t>ACT.175910</t>
  </si>
  <si>
    <t>FDE 8028 - Annual site visit - McCahon M G &amp; K L Ltd (Tatarariki)</t>
  </si>
  <si>
    <t>ACT.173551</t>
  </si>
  <si>
    <t>FDE 8078 - Routine annual monitoring</t>
  </si>
  <si>
    <t>FDE 8106 discharge farm dairy effluent at Te Kopuru</t>
  </si>
  <si>
    <t>ACT.174398</t>
  </si>
  <si>
    <t>REG.801002.01.01</t>
  </si>
  <si>
    <t>FDE 8629 discharge farm dairy effluent at Okahu</t>
  </si>
  <si>
    <t>ACT.174114</t>
  </si>
  <si>
    <t>FDE 8629 - Annual site visit - Stankovich J &amp; D (Okahu)</t>
  </si>
  <si>
    <r>
      <rPr>
        <sz val="9.9499999999999993"/>
        <color theme="1"/>
        <rFont val="Calibri"/>
        <family val="2"/>
      </rPr>
      <t xml:space="preserve"> 
</t>
    </r>
    <r>
      <rPr>
        <sz val="10"/>
        <color rgb="FF000000"/>
        <rFont val="Arial"/>
        <family val="2"/>
      </rPr>
      <t>No contingency storage. Followed up with authorisation holder.</t>
    </r>
    <r>
      <rPr>
        <sz val="9.9499999999999993"/>
        <color theme="1"/>
        <rFont val="Calibri"/>
        <family val="2"/>
      </rPr>
      <t xml:space="preserve">
 </t>
    </r>
  </si>
  <si>
    <r>
      <rPr>
        <sz val="9.9499999999999993"/>
        <color theme="1"/>
        <rFont val="Calibri"/>
        <family val="2"/>
      </rPr>
      <t xml:space="preserve"> 
</t>
    </r>
    <r>
      <rPr>
        <sz val="10"/>
        <color rgb="FF000000"/>
        <rFont val="Arial"/>
        <family val="2"/>
      </rPr>
      <t>No contingency storage. Will follow up with authorisation holder.</t>
    </r>
    <r>
      <rPr>
        <sz val="9.9499999999999993"/>
        <color theme="1"/>
        <rFont val="Calibri"/>
        <family val="2"/>
      </rPr>
      <t xml:space="preserve">
 </t>
    </r>
  </si>
  <si>
    <t>REG.801046.01.01</t>
  </si>
  <si>
    <t>FDE 8760 Discharge farm dairy effluent at Hoanga</t>
  </si>
  <si>
    <t>ACT.174347</t>
  </si>
  <si>
    <t>FDE 8760 - Annual site visit - Tyacke W P F (Hoanga)</t>
  </si>
  <si>
    <t>REG.801055.01.01</t>
  </si>
  <si>
    <t>FDE 8776 Discharge farm dairy effluent at Te Maire</t>
  </si>
  <si>
    <t>ACT.174392</t>
  </si>
  <si>
    <t>FDE 8776 - Annual site visit - Coastside Farm Limited (Te Maire)</t>
  </si>
  <si>
    <t>ACT.173739</t>
  </si>
  <si>
    <t>NRC Consent Monitoring July 2025</t>
  </si>
  <si>
    <t>ACT.172077</t>
  </si>
  <si>
    <t>WAT - Annual supply data WUR - Whangaroa College (Kaeo)</t>
  </si>
  <si>
    <t>REG.000880.01</t>
  </si>
  <si>
    <t>Far North District Council - filter backwash discharge Paihia WTP</t>
  </si>
  <si>
    <t>ACT.171784</t>
  </si>
  <si>
    <t>DIW - Annual supply data - Far North District Council (Paihia)</t>
  </si>
  <si>
    <r>
      <rPr>
        <sz val="9.9499999999999993"/>
        <color theme="1"/>
        <rFont val="Calibri"/>
        <family val="2"/>
      </rPr>
      <t xml:space="preserve"> 
</t>
    </r>
    <r>
      <rPr>
        <sz val="10"/>
        <color rgb="FF000000"/>
        <rFont val="Arial"/>
        <family val="2"/>
      </rPr>
      <t>Discharge records exceed consent limits during reporting period. Consent Holder is seeking a variation to consent condition. </t>
    </r>
    <r>
      <rPr>
        <sz val="9.9499999999999993"/>
        <color theme="1"/>
        <rFont val="Calibri"/>
        <family val="2"/>
      </rPr>
      <t xml:space="preserve">
 </t>
    </r>
  </si>
  <si>
    <t>ACT.177753</t>
  </si>
  <si>
    <r>
      <rPr>
        <sz val="9.9499999999999993"/>
        <color theme="1"/>
        <rFont val="Calibri"/>
        <family val="2"/>
      </rPr>
      <t xml:space="preserve"> 
</t>
    </r>
    <r>
      <rPr>
        <sz val="10"/>
        <color rgb="FF000000"/>
        <rFont val="Arial"/>
        <family val="2"/>
      </rPr>
      <t>several dry weather days exceed the discharge limit.</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ACT.179271</t>
  </si>
  <si>
    <t>REG.001682.01</t>
  </si>
  <si>
    <t>ACT.166584</t>
  </si>
  <si>
    <r>
      <rPr>
        <sz val="9.9499999999999993"/>
        <color theme="1"/>
        <rFont val="Calibri"/>
        <family val="2"/>
      </rPr>
      <t xml:space="preserve"> 
</t>
    </r>
    <r>
      <rPr>
        <sz val="10"/>
        <color rgb="FF000000"/>
        <rFont val="Arial"/>
        <family val="2"/>
      </rPr>
      <t>Water quality test results outside consent limits. </t>
    </r>
    <r>
      <rPr>
        <sz val="9.9499999999999993"/>
        <color theme="1"/>
        <rFont val="Calibri"/>
        <family val="2"/>
      </rPr>
      <t xml:space="preserve">
 </t>
    </r>
  </si>
  <si>
    <t>REG.001687.01</t>
  </si>
  <si>
    <t>Fluid Properties Limited</t>
  </si>
  <si>
    <t>ACT.171544</t>
  </si>
  <si>
    <t>WAT - Annual supply data WUR - Fluid Properties Limited(Matauwhi Bay)</t>
  </si>
  <si>
    <t>REG.001772.01</t>
  </si>
  <si>
    <t>Pines Golf Club Incorporated</t>
  </si>
  <si>
    <t>ACT.171301</t>
  </si>
  <si>
    <t>WAT - Annual supply data WUR - Pines Golf Club Inc (Parua Bay)</t>
  </si>
  <si>
    <t>ACT.171429</t>
  </si>
  <si>
    <t>REG.001946.01</t>
  </si>
  <si>
    <t>Putanui Water Association Limited</t>
  </si>
  <si>
    <t>ACT.174208</t>
  </si>
  <si>
    <t>WAT - Annual supply data WUR - Putanui Water Association Ltd (Puketotara)</t>
  </si>
  <si>
    <t>ACT.171979</t>
  </si>
  <si>
    <t>WAT - Annual supply data WUR - Drift Ltd (Kerikeri)</t>
  </si>
  <si>
    <t>ACT.171164</t>
  </si>
  <si>
    <t>WAT - Annual supply data WUR - Tutukaka Marina Management Trust (Tutukaka)</t>
  </si>
  <si>
    <t>REG.002104.01</t>
  </si>
  <si>
    <t>Oak Water Company 2006 Limited</t>
  </si>
  <si>
    <t>ACT.169884</t>
  </si>
  <si>
    <t>WAT - Annual supply data WUR - Oak Water Company 2006 Ltd (Ruatangata)</t>
  </si>
  <si>
    <t>REG.002135.01</t>
  </si>
  <si>
    <t>McNaughton D M &amp; J A</t>
  </si>
  <si>
    <t>ACT.172133</t>
  </si>
  <si>
    <t>WAT - Annual supply data WUR - McNaughton D M &amp; J A (Glenbervie)</t>
  </si>
  <si>
    <t>ACT.169932</t>
  </si>
  <si>
    <t>DIW - Annual supply data - Sea Products (1998) Ltd (Waikare Inlet)</t>
  </si>
  <si>
    <t>ACT.171625</t>
  </si>
  <si>
    <t>WAT - Annual supply data WUR - Eagles M A &amp; J A (Maungatapere)</t>
  </si>
  <si>
    <t>ACT.171642</t>
  </si>
  <si>
    <t>REG.002405.01</t>
  </si>
  <si>
    <t>Carman N J &amp; R D</t>
  </si>
  <si>
    <t>ACT.171695</t>
  </si>
  <si>
    <t>WAT - Annual supply data WUR - Carman N J &amp; R D (Maungakaramea)</t>
  </si>
  <si>
    <t>REG.002416.01</t>
  </si>
  <si>
    <t>Howe E P &amp; L H</t>
  </si>
  <si>
    <t>ACT.171622</t>
  </si>
  <si>
    <t>WAT - Annual supply data WUR - Howe E P &amp; L H (Maungakaramea)</t>
  </si>
  <si>
    <t>ACT.177500</t>
  </si>
  <si>
    <r>
      <rPr>
        <sz val="9.9499999999999993"/>
        <color theme="1"/>
        <rFont val="Calibri"/>
        <family val="2"/>
      </rPr>
      <t xml:space="preserve"> 
</t>
    </r>
    <r>
      <rPr>
        <sz val="10"/>
        <color rgb="FF000000"/>
        <rFont val="Arial"/>
        <family val="2"/>
      </rPr>
      <t>Discharge volumes not reported. </t>
    </r>
    <r>
      <rPr>
        <sz val="9.9499999999999993"/>
        <color theme="1"/>
        <rFont val="Calibri"/>
        <family val="2"/>
      </rPr>
      <t xml:space="preserve">
</t>
    </r>
    <r>
      <rPr>
        <sz val="10"/>
        <color rgb="FF000000"/>
        <rFont val="Arial"/>
        <family val="2"/>
      </rPr>
      <t>Abatement notice issued. Consent holder looking into ways to resolve the issue. </t>
    </r>
    <r>
      <rPr>
        <sz val="9.9499999999999993"/>
        <color theme="1"/>
        <rFont val="Calibri"/>
        <family val="2"/>
      </rPr>
      <t xml:space="preserve">
 </t>
    </r>
  </si>
  <si>
    <t>ACT.169107</t>
  </si>
  <si>
    <t>Taylor C J</t>
  </si>
  <si>
    <t>ACT.174324</t>
  </si>
  <si>
    <t>WAT - Annual supply data WUR - Taylor I R &amp; C J (Tauraroa)</t>
  </si>
  <si>
    <t>REG.002552.01</t>
  </si>
  <si>
    <t>Stanton Community Water Supply</t>
  </si>
  <si>
    <t>ACT.164059</t>
  </si>
  <si>
    <t>WAT - Annual supply data WUR - Stanton Community Water Supply (Glenbervie)</t>
  </si>
  <si>
    <t>ACT.169569</t>
  </si>
  <si>
    <t>ACT.170335</t>
  </si>
  <si>
    <r>
      <rPr>
        <sz val="9.9499999999999993"/>
        <color theme="1"/>
        <rFont val="Calibri"/>
        <family val="2"/>
      </rPr>
      <t xml:space="preserve"> 
</t>
    </r>
    <r>
      <rPr>
        <sz val="10"/>
        <color rgb="FF000000"/>
        <rFont val="Arial"/>
        <family val="2"/>
      </rPr>
      <t>95%tile for Ammoniacal Nitrogen just above consented limit. It is consistently coming down. CH has been running aerator 24 hours a day and improvement has been seen.</t>
    </r>
    <r>
      <rPr>
        <sz val="9.9499999999999993"/>
        <color theme="1"/>
        <rFont val="Calibri"/>
        <family val="2"/>
      </rPr>
      <t xml:space="preserve">
 </t>
    </r>
  </si>
  <si>
    <t>ACT.177499</t>
  </si>
  <si>
    <r>
      <rPr>
        <sz val="9.9499999999999993"/>
        <color theme="1"/>
        <rFont val="Calibri"/>
        <family val="2"/>
      </rPr>
      <t xml:space="preserve"> 
</t>
    </r>
    <r>
      <rPr>
        <sz val="10"/>
        <color rgb="FF000000"/>
        <rFont val="Arial"/>
        <family val="2"/>
      </rPr>
      <t>Faecal coliforms and TSS exceed all consent limits. Total ammoniacal nitrogen exceeds median limit. </t>
    </r>
    <r>
      <rPr>
        <sz val="9.9499999999999993"/>
        <color theme="1"/>
        <rFont val="Calibri"/>
        <family val="2"/>
      </rPr>
      <t xml:space="preserve">
</t>
    </r>
    <r>
      <rPr>
        <sz val="10"/>
        <color rgb="FF000000"/>
        <rFont val="Arial"/>
        <family val="2"/>
      </rPr>
      <t>Remedial action plan being considered by consent holder. </t>
    </r>
    <r>
      <rPr>
        <sz val="9.9499999999999993"/>
        <color theme="1"/>
        <rFont val="Calibri"/>
        <family val="2"/>
      </rPr>
      <t xml:space="preserve">
 </t>
    </r>
  </si>
  <si>
    <t>ACT.177501</t>
  </si>
  <si>
    <r>
      <rPr>
        <sz val="9.9499999999999993"/>
        <color theme="1"/>
        <rFont val="Calibri"/>
        <family val="2"/>
      </rPr>
      <t xml:space="preserve"> 
</t>
    </r>
    <r>
      <rPr>
        <sz val="10"/>
        <color rgb="FF000000"/>
        <rFont val="Arial"/>
        <family val="2"/>
      </rPr>
      <t>Three days of discharge volumes exceeding the consent limit. BOD, TSS, and E coli exceeds 50%ile and 90%ile consent limits. Total ammoniacal nitrogen exceeds 90%ile. </t>
    </r>
    <r>
      <rPr>
        <sz val="9.9499999999999993"/>
        <color theme="1"/>
        <rFont val="Calibri"/>
        <family val="2"/>
      </rPr>
      <t xml:space="preserve">
</t>
    </r>
    <r>
      <rPr>
        <sz val="10"/>
        <color rgb="FF000000"/>
        <rFont val="Arial"/>
        <family val="2"/>
      </rPr>
      <t>Abatement notice issued for consent limit breaches. Remedial actions and plant maintenance recently completed. </t>
    </r>
    <r>
      <rPr>
        <sz val="9.9499999999999993"/>
        <color theme="1"/>
        <rFont val="Calibri"/>
        <family val="2"/>
      </rPr>
      <t xml:space="preserve">
 </t>
    </r>
  </si>
  <si>
    <t>ACT.178626</t>
  </si>
  <si>
    <r>
      <rPr>
        <sz val="9.9499999999999993"/>
        <color theme="1"/>
        <rFont val="Calibri"/>
        <family val="2"/>
      </rPr>
      <t xml:space="preserve"> 
</t>
    </r>
    <r>
      <rPr>
        <sz val="10"/>
        <color rgb="FF000000"/>
        <rFont val="Arial"/>
        <family val="2"/>
      </rPr>
      <t>Multiple days where the wastewater discharge exceeds consent limit. E coli, BOD, and total ammoniacal nitrogen exceed 90th percentile consent limits. TSS exceeds 50th percentile and 90th percentile consent limits.</t>
    </r>
    <r>
      <rPr>
        <sz val="9.9499999999999993"/>
        <color theme="1"/>
        <rFont val="Calibri"/>
        <family val="2"/>
      </rPr>
      <t xml:space="preserve">
</t>
    </r>
    <r>
      <rPr>
        <sz val="10"/>
        <color rgb="FF000000"/>
        <rFont val="Arial"/>
        <family val="2"/>
      </rPr>
      <t>Abatement notice issued for consent limit breaches. Remedial actions and plant maintenance recently completed. </t>
    </r>
    <r>
      <rPr>
        <sz val="9.9499999999999993"/>
        <color theme="1"/>
        <rFont val="Calibri"/>
        <family val="2"/>
      </rPr>
      <t xml:space="preserve">
 </t>
    </r>
  </si>
  <si>
    <t>ACT.171798</t>
  </si>
  <si>
    <t>WAT - Annual supply data WUR - Keyte C B, C D &amp; J (Kamo)</t>
  </si>
  <si>
    <t>ACT.172201</t>
  </si>
  <si>
    <t>WAT - Annual supply data WUR - Wrack C S &amp; M A (Glenbervie)</t>
  </si>
  <si>
    <t>ACT.178289</t>
  </si>
  <si>
    <r>
      <rPr>
        <sz val="9.9499999999999993"/>
        <color theme="1"/>
        <rFont val="Calibri"/>
        <family val="2"/>
      </rPr>
      <t xml:space="preserve"> 
</t>
    </r>
    <r>
      <rPr>
        <sz val="10"/>
        <color rgb="FF000000"/>
        <rFont val="Arial"/>
        <family val="2"/>
      </rPr>
      <t>Some minor discharge exceedances on dry weather days. </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REG.002772.01</t>
  </si>
  <si>
    <t>Kaipara District Council - Tinopai Camp Ground</t>
  </si>
  <si>
    <t>ACT.169746</t>
  </si>
  <si>
    <t>DIL - Annual supply data - Tinopai Campground (Tinopai)</t>
  </si>
  <si>
    <r>
      <rPr>
        <sz val="9.9499999999999993"/>
        <color theme="1"/>
        <rFont val="Calibri"/>
        <family val="2"/>
      </rPr>
      <t xml:space="preserve"> 
</t>
    </r>
    <r>
      <rPr>
        <sz val="10"/>
        <color rgb="FF000000"/>
        <rFont val="Arial"/>
        <family val="2"/>
      </rPr>
      <t>Supplied data late and data was missing after multiple requests.
23 discharge exceedances for the last year over the consented limit of 1.8 cubic metres per 24 consecutive hours.</t>
    </r>
    <r>
      <rPr>
        <sz val="9.9499999999999993"/>
        <color theme="1"/>
        <rFont val="Calibri"/>
        <family val="2"/>
      </rPr>
      <t xml:space="preserve">
</t>
    </r>
    <r>
      <rPr>
        <sz val="10"/>
        <color rgb="FF000000"/>
        <rFont val="Arial"/>
        <family val="2"/>
      </rPr>
      <t>Enforcement action taken</t>
    </r>
    <r>
      <rPr>
        <sz val="9.9499999999999993"/>
        <color theme="1"/>
        <rFont val="Calibri"/>
        <family val="2"/>
      </rPr>
      <t xml:space="preserve">
 </t>
    </r>
  </si>
  <si>
    <t>REG.002813.01</t>
  </si>
  <si>
    <t>Northland Regional Council - Discharge marker dye</t>
  </si>
  <si>
    <t>ACT.179149</t>
  </si>
  <si>
    <t>DIW - Site Visit - Use of Tracer Dye</t>
  </si>
  <si>
    <t>ACT.171772</t>
  </si>
  <si>
    <t>WAT - Annual supply data WUR - B D &amp; T A Currie Family Trust &amp; Others (Glenbervie)</t>
  </si>
  <si>
    <t>ACT.173887</t>
  </si>
  <si>
    <t>WAT - Annual supply data WUR - NNP Limited (Ahipara)</t>
  </si>
  <si>
    <t>ACT.171256</t>
  </si>
  <si>
    <t>WAT - Weekly supply data river flows - WDC public water supply (Poroti)</t>
  </si>
  <si>
    <t>ACT.171100</t>
  </si>
  <si>
    <t>WAT - Annual supply data WUR - Russell Bowling Club Inc (Russell)</t>
  </si>
  <si>
    <r>
      <rPr>
        <sz val="9.9499999999999993"/>
        <color theme="1"/>
        <rFont val="Calibri"/>
        <family val="2"/>
      </rPr>
      <t xml:space="preserve"> 
</t>
    </r>
    <r>
      <rPr>
        <sz val="10"/>
        <color rgb="FF000000"/>
        <rFont val="Arial"/>
        <family val="2"/>
      </rPr>
      <t>Data not available for the period.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r>
      <rPr>
        <sz val="10"/>
        <color rgb="FF000000"/>
        <rFont val="Arial"/>
        <family val="2"/>
      </rPr>
      <t>NRC is working with authorisation holder to ensure missing and/or future data is supplied.</t>
    </r>
    <r>
      <rPr>
        <sz val="9.9499999999999993"/>
        <color theme="1"/>
        <rFont val="Calibri"/>
        <family val="2"/>
      </rPr>
      <t xml:space="preserve">
 </t>
    </r>
  </si>
  <si>
    <t>REG.003079.01</t>
  </si>
  <si>
    <t>Kaiwaka Water Supply Group Committee - Kaiwaka public water supply</t>
  </si>
  <si>
    <t>ACT.171375</t>
  </si>
  <si>
    <t>WAT - Annual supply data WUR - Kaiwaka Water Supply Committee (Kaiwaka)</t>
  </si>
  <si>
    <t>ACT.171636</t>
  </si>
  <si>
    <t>WAT - Annual supply data WUR - Xue Z &amp; Jin Y (Maungakaramea)</t>
  </si>
  <si>
    <t>ACT.171606</t>
  </si>
  <si>
    <t>WAT - Annual supply data WUR - O'Donnell R F &amp; L E (Maunu)</t>
  </si>
  <si>
    <t>REG.003318.01</t>
  </si>
  <si>
    <t>Wu Liqiong</t>
  </si>
  <si>
    <t>ACT.174144</t>
  </si>
  <si>
    <t>WAT - Annual supply data WUR - Liqiong Wu (Maunu)</t>
  </si>
  <si>
    <t>ACT.174501</t>
  </si>
  <si>
    <t>REG.003499.01</t>
  </si>
  <si>
    <t>Harding R H K &amp; M A and Wickman C A &amp; A</t>
  </si>
  <si>
    <t>ACT.174135</t>
  </si>
  <si>
    <t>WAT - Annual supply data WUR - Harding R H K &amp; M A and Wickman C A &amp; A (Maunu)</t>
  </si>
  <si>
    <t>ACT.171165</t>
  </si>
  <si>
    <t>WAT - Annual supply data WUR - Riverside Holiday Park (2007) Ltd (Mangawhai)</t>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ACT.172246</t>
  </si>
  <si>
    <t>WAT - Annual supply data WUR - Te Runanga o Ngaitakoto Custodian Trustee Ltd (Waipapakauri)</t>
  </si>
  <si>
    <t>ACT.178074</t>
  </si>
  <si>
    <t>WWTP - Annual meter verification - Kaipara District Council (Dargaville)</t>
  </si>
  <si>
    <t>ACT.178191</t>
  </si>
  <si>
    <r>
      <rPr>
        <sz val="9.9499999999999993"/>
        <color theme="1"/>
        <rFont val="Calibri"/>
        <family val="2"/>
      </rPr>
      <t xml:space="preserve"> 
</t>
    </r>
    <r>
      <rPr>
        <sz val="10"/>
        <color rgb="FF000000"/>
        <rFont val="Arial"/>
        <family val="2"/>
      </rPr>
      <t>Quarterly sampling for SFF influent was not conducted, following up with consent holder</t>
    </r>
    <r>
      <rPr>
        <sz val="9.9499999999999993"/>
        <color theme="1"/>
        <rFont val="Calibri"/>
        <family val="2"/>
      </rPr>
      <t xml:space="preserve">
 </t>
    </r>
  </si>
  <si>
    <t>ACT.169446</t>
  </si>
  <si>
    <t>WAT - Annual supply data WUR - PT (Booster Investments) Nominees Limited (Houhora)</t>
  </si>
  <si>
    <t>ACT.174351</t>
  </si>
  <si>
    <t>WAT - Annual supply data WUR - Te Maiki Villas Body Corporate (Russell)</t>
  </si>
  <si>
    <t>ACT.178618</t>
  </si>
  <si>
    <r>
      <rPr>
        <sz val="9.9499999999999993"/>
        <color theme="1"/>
        <rFont val="Calibri"/>
        <family val="2"/>
      </rPr>
      <t xml:space="preserve"> 
</t>
    </r>
    <r>
      <rPr>
        <sz val="10"/>
        <color rgb="FF000000"/>
        <rFont val="Arial"/>
        <family val="2"/>
      </rPr>
      <t>Median faecal coliform concentration is now compliant with consent limit. 90th percentile is still non-compliant due to high results in June/July 2024.</t>
    </r>
    <r>
      <rPr>
        <sz val="9.9499999999999993"/>
        <color theme="1"/>
        <rFont val="Calibri"/>
        <family val="2"/>
      </rPr>
      <t xml:space="preserve">
</t>
    </r>
    <r>
      <rPr>
        <sz val="10"/>
        <color rgb="FF000000"/>
        <rFont val="Arial"/>
        <family val="2"/>
      </rPr>
      <t>E coli levels at the dowstream site 102101 are higher than The Australian and New Zealand Guidelines for Fresh and Marine Water Quality (ANZECC, 2000) recommend livestock drinking standard of &lt;100 cfu/100 mL (median value). </t>
    </r>
    <r>
      <rPr>
        <sz val="9.9499999999999993"/>
        <color theme="1"/>
        <rFont val="Calibri"/>
        <family val="2"/>
      </rPr>
      <t xml:space="preserve">
</t>
    </r>
    <r>
      <rPr>
        <sz val="10"/>
        <color rgb="FF000000"/>
        <rFont val="Arial"/>
        <family val="2"/>
      </rPr>
      <t>Enforcement action taken. Remedial actions have been completed, further maintenance scheduled. </t>
    </r>
    <r>
      <rPr>
        <sz val="9.9499999999999993"/>
        <color theme="1"/>
        <rFont val="Calibri"/>
        <family val="2"/>
      </rPr>
      <t xml:space="preserve">
 </t>
    </r>
  </si>
  <si>
    <t>ACT.177502</t>
  </si>
  <si>
    <r>
      <rPr>
        <sz val="9.9499999999999993"/>
        <color theme="1"/>
        <rFont val="Calibri"/>
        <family val="2"/>
      </rPr>
      <t xml:space="preserve"> 
</t>
    </r>
    <r>
      <rPr>
        <sz val="10"/>
        <color rgb="FF000000"/>
        <rFont val="Arial"/>
        <family val="2"/>
      </rPr>
      <t>Some discharge volumes exceed consent limits. Total ammoniacal nitrogen and faecal coliforms exceed all consent limits. Harbour monitoring not being undertaken. </t>
    </r>
    <r>
      <rPr>
        <sz val="9.9499999999999993"/>
        <color theme="1"/>
        <rFont val="Calibri"/>
        <family val="2"/>
      </rPr>
      <t xml:space="preserve">
</t>
    </r>
    <r>
      <rPr>
        <sz val="10"/>
        <color rgb="FF000000"/>
        <rFont val="Arial"/>
        <family val="2"/>
      </rPr>
      <t>Abatement notice issued for sample result breaches. Maintenance being undertaken. </t>
    </r>
    <r>
      <rPr>
        <sz val="9.9499999999999993"/>
        <color theme="1"/>
        <rFont val="Calibri"/>
        <family val="2"/>
      </rPr>
      <t xml:space="preserve">
 </t>
    </r>
  </si>
  <si>
    <t>ACT.178627</t>
  </si>
  <si>
    <r>
      <rPr>
        <sz val="9.9499999999999993"/>
        <color theme="1"/>
        <rFont val="Calibri"/>
        <family val="2"/>
      </rPr>
      <t xml:space="preserve"> 
</t>
    </r>
    <r>
      <rPr>
        <sz val="10"/>
        <color rgb="FF000000"/>
        <rFont val="Arial"/>
        <family val="2"/>
      </rPr>
      <t>Multiple days where wastewater discharge volume exceeded consent limit. Faecal coliforms and total ammoniacal nitrogen exceed consent limits. Harbour monitoring not being undertaken. </t>
    </r>
    <r>
      <rPr>
        <sz val="9.9499999999999993"/>
        <color theme="1"/>
        <rFont val="Calibri"/>
        <family val="2"/>
      </rPr>
      <t xml:space="preserve">
</t>
    </r>
    <r>
      <rPr>
        <sz val="10"/>
        <color rgb="FF000000"/>
        <rFont val="Arial"/>
        <family val="2"/>
      </rPr>
      <t>Abatement notice issued for sample result breaches. Results showing improvement following maintenance. Further maintenance work scheduled. </t>
    </r>
    <r>
      <rPr>
        <sz val="9.9499999999999993"/>
        <color theme="1"/>
        <rFont val="Calibri"/>
        <family val="2"/>
      </rPr>
      <t xml:space="preserve">
 </t>
    </r>
  </si>
  <si>
    <t>ACT.169754</t>
  </si>
  <si>
    <t>WAT - Annual supply data WUR - Kaipara Kumara Ltd (Ruawai)</t>
  </si>
  <si>
    <t>ACT.171464</t>
  </si>
  <si>
    <t>WAT - Annual supply data WUR - Subritzky M D (Motutangi)</t>
  </si>
  <si>
    <t>REG.003968.01</t>
  </si>
  <si>
    <t>Inglis D G &amp; H A</t>
  </si>
  <si>
    <t>ACT.170307</t>
  </si>
  <si>
    <t>WAT - Annual supply data WUR - Inglis D G &amp; H A (Awanui)</t>
  </si>
  <si>
    <r>
      <rPr>
        <sz val="9.9499999999999993"/>
        <color theme="1"/>
        <rFont val="Calibri"/>
        <family val="2"/>
      </rPr>
      <t xml:space="preserve"> 
</t>
    </r>
    <r>
      <rPr>
        <sz val="10"/>
        <color rgb="FF000000"/>
        <rFont val="Arial"/>
        <family val="2"/>
      </rPr>
      <t>Not all of the required data has been submitted.
Data submitted after the specified due date.
Consent holder has been reminded/is aware of the terms of the consent.</t>
    </r>
    <r>
      <rPr>
        <sz val="9.9499999999999993"/>
        <color theme="1"/>
        <rFont val="Calibri"/>
        <family val="2"/>
      </rPr>
      <t xml:space="preserve">
 </t>
    </r>
  </si>
  <si>
    <t>ACT.171372</t>
  </si>
  <si>
    <t>WAT - Annual supply data WUR - Anson D A (Maungatapere)</t>
  </si>
  <si>
    <t>ACT.171331</t>
  </si>
  <si>
    <t>WAT - Annual supply data WUR - Gillette J E (Peria)</t>
  </si>
  <si>
    <r>
      <rPr>
        <sz val="9.9499999999999993"/>
        <color theme="1"/>
        <rFont val="Calibri"/>
        <family val="2"/>
      </rPr>
      <t xml:space="preserve"> 
</t>
    </r>
    <r>
      <rPr>
        <sz val="10"/>
        <color rgb="FF000000"/>
        <rFont val="Arial"/>
        <family val="2"/>
      </rPr>
      <t>Incomplete online entry.</t>
    </r>
    <r>
      <rPr>
        <sz val="9.9499999999999993"/>
        <color theme="1"/>
        <rFont val="Calibri"/>
        <family val="2"/>
      </rPr>
      <t xml:space="preserve">
</t>
    </r>
    <r>
      <rPr>
        <sz val="10"/>
        <color rgb="FF000000"/>
        <rFont val="Arial"/>
        <family val="2"/>
      </rPr>
      <t>Balance of data has been requested.</t>
    </r>
    <r>
      <rPr>
        <sz val="9.9499999999999993"/>
        <color theme="1"/>
        <rFont val="Calibri"/>
        <family val="2"/>
      </rPr>
      <t xml:space="preserve">
 </t>
    </r>
  </si>
  <si>
    <t>Smith C S &amp; C L</t>
  </si>
  <si>
    <t>ACT.174166</t>
  </si>
  <si>
    <t>WAT - Annual supply data WUR - Smith C S &amp; C L (Maunu)</t>
  </si>
  <si>
    <t>ACT.177298</t>
  </si>
  <si>
    <r>
      <rPr>
        <sz val="9.9499999999999993"/>
        <color theme="1"/>
        <rFont val="Calibri"/>
        <family val="2"/>
      </rPr>
      <t xml:space="preserve"> 
</t>
    </r>
    <r>
      <rPr>
        <sz val="10"/>
        <color rgb="FF000000"/>
        <rFont val="Arial"/>
        <family val="2"/>
      </rPr>
      <t>Faecal coliforms exceeds 85%ile limit and Total Nitrogen exceeds 85%ile and 95%ile consent limits. </t>
    </r>
    <r>
      <rPr>
        <sz val="9.9499999999999993"/>
        <color theme="1"/>
        <rFont val="Calibri"/>
        <family val="2"/>
      </rPr>
      <t xml:space="preserve">
</t>
    </r>
    <r>
      <rPr>
        <sz val="10"/>
        <color rgb="FF000000"/>
        <rFont val="Arial"/>
        <family val="2"/>
      </rPr>
      <t>The working group is currently trialing alternative treatment methods and working towards moving to a land based discharge</t>
    </r>
    <r>
      <rPr>
        <sz val="9.9499999999999993"/>
        <color theme="1"/>
        <rFont val="Calibri"/>
        <family val="2"/>
      </rPr>
      <t xml:space="preserve">
 </t>
    </r>
  </si>
  <si>
    <t>ACT.177394</t>
  </si>
  <si>
    <r>
      <rPr>
        <sz val="9.9499999999999993"/>
        <color theme="1"/>
        <rFont val="Calibri"/>
        <family val="2"/>
      </rPr>
      <t xml:space="preserve"> 
</t>
    </r>
    <r>
      <rPr>
        <sz val="10"/>
        <color rgb="FF000000"/>
        <rFont val="Arial"/>
        <family val="2"/>
      </rPr>
      <t>TSS exceeds 90th percentile consent limit. </t>
    </r>
    <r>
      <rPr>
        <sz val="9.9499999999999993"/>
        <color theme="1"/>
        <rFont val="Calibri"/>
        <family val="2"/>
      </rPr>
      <t xml:space="preserve">
</t>
    </r>
    <r>
      <rPr>
        <sz val="10"/>
        <color rgb="FF000000"/>
        <rFont val="Arial"/>
        <family val="2"/>
      </rPr>
      <t>Two high results causing non-compliance with 90th percentile, results now reduced significantly. </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ACT.178623</t>
  </si>
  <si>
    <r>
      <rPr>
        <sz val="9.9499999999999993"/>
        <color theme="1"/>
        <rFont val="Calibri"/>
        <family val="2"/>
      </rPr>
      <t xml:space="preserve"> 
</t>
    </r>
    <r>
      <rPr>
        <sz val="10"/>
        <color rgb="FF000000"/>
        <rFont val="Arial"/>
        <family val="2"/>
      </rPr>
      <t>TSS exceeds 90th percentile limit.</t>
    </r>
    <r>
      <rPr>
        <sz val="9.9499999999999993"/>
        <color theme="1"/>
        <rFont val="Calibri"/>
        <family val="2"/>
      </rPr>
      <t xml:space="preserve">
</t>
    </r>
    <r>
      <rPr>
        <sz val="10"/>
        <color rgb="FF000000"/>
        <rFont val="Arial"/>
        <family val="2"/>
      </rPr>
      <t>Two high sample results causing the non-compliance. Results have significantly reduced. Monitoring continues.</t>
    </r>
    <r>
      <rPr>
        <sz val="9.9499999999999993"/>
        <color theme="1"/>
        <rFont val="Calibri"/>
        <family val="2"/>
      </rPr>
      <t xml:space="preserve">
 </t>
    </r>
  </si>
  <si>
    <t>ACT.176102</t>
  </si>
  <si>
    <t>WAT - Low static water level - Massey R S &amp; D M</t>
  </si>
  <si>
    <t>ACT.175490</t>
  </si>
  <si>
    <t>DIW - Biannual site visit - Fonterra Ltd (Maungaturoto)</t>
  </si>
  <si>
    <t>ACT.178212</t>
  </si>
  <si>
    <t>ACT.172078</t>
  </si>
  <si>
    <t>WAT - Annual supply data WUR - Taupo Bay Camping Ground (2007) Ltd (Taupo Bay)</t>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ACT.175688</t>
  </si>
  <si>
    <t>ACT.176240</t>
  </si>
  <si>
    <t>ACT.177209</t>
  </si>
  <si>
    <t>ACT.178211</t>
  </si>
  <si>
    <t>ACT.178569</t>
  </si>
  <si>
    <t>ACT.178567</t>
  </si>
  <si>
    <t>ACT.168020</t>
  </si>
  <si>
    <t>AIR - Annual supply data stack testing - Fonterra Ltd (Kauri)</t>
  </si>
  <si>
    <t>ACT.173750</t>
  </si>
  <si>
    <t>ACT.178575</t>
  </si>
  <si>
    <t>ACT.178570</t>
  </si>
  <si>
    <t>ACT.172732</t>
  </si>
  <si>
    <t>ACT.171457</t>
  </si>
  <si>
    <t>ACT.171242</t>
  </si>
  <si>
    <t>WAT - Annual supply data WUR - McIntosh J C &amp; H J (Kamo)</t>
  </si>
  <si>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
 </t>
    </r>
    <r>
      <rPr>
        <sz val="9.9499999999999993"/>
        <color theme="1"/>
        <rFont val="Calibri"/>
        <family val="2"/>
      </rPr>
      <t xml:space="preserve">
 </t>
    </r>
  </si>
  <si>
    <t>ACT.171183</t>
  </si>
  <si>
    <t>WAT - Annual supply data WUR - Wagener Houhora Heads Properties Ltd (Houhora)</t>
  </si>
  <si>
    <t>REG.004601.01</t>
  </si>
  <si>
    <t>Waimamaku Water Board Incorporated</t>
  </si>
  <si>
    <t>ACT.172134</t>
  </si>
  <si>
    <t>WAT - Annual supply data WUR - Waimamaku Water Board Inc (Waimamaku)</t>
  </si>
  <si>
    <t>ACT.172210</t>
  </si>
  <si>
    <t>WAT - Annual supply data WUR - Land Information New Zealand (Poroti)</t>
  </si>
  <si>
    <r>
      <rPr>
        <sz val="9.9499999999999993"/>
        <color theme="1"/>
        <rFont val="Calibri"/>
        <family val="2"/>
      </rPr>
      <t xml:space="preserve"> 
</t>
    </r>
    <r>
      <rPr>
        <sz val="10"/>
        <color rgb="FF000000"/>
        <rFont val="Arial"/>
        <family val="2"/>
      </rPr>
      <t>Data not submitted for the period.
Consent holder has been reminded/is aware of the terms of the consent.
 </t>
    </r>
    <r>
      <rPr>
        <sz val="9.9499999999999993"/>
        <color theme="1"/>
        <rFont val="Calibri"/>
        <family val="2"/>
      </rPr>
      <t xml:space="preserve">
 </t>
    </r>
  </si>
  <si>
    <t>REG.004653.01</t>
  </si>
  <si>
    <t>ACT.171335</t>
  </si>
  <si>
    <t>DIL - Annual site visit - Kaihu Valley Sawmill Ltd (Kaihu)</t>
  </si>
  <si>
    <t>ACT.173769</t>
  </si>
  <si>
    <t>ACT.175960</t>
  </si>
  <si>
    <t>DIL - Annual site visit - Douglas Yard Trust (Dargaville)</t>
  </si>
  <si>
    <t>REG.004732.01</t>
  </si>
  <si>
    <t>Sayang Limited</t>
  </si>
  <si>
    <t>ACT.171893</t>
  </si>
  <si>
    <t>WAT - Annual supply data WUR - Sayang Limited (Te Iringa)</t>
  </si>
  <si>
    <t>ACT.163950</t>
  </si>
  <si>
    <t>WAT - Annual supply data WUR - Hakaru Bowling Club Inc (Mangawhai Heads)</t>
  </si>
  <si>
    <t>ACT.179356</t>
  </si>
  <si>
    <t>REG.004833.01</t>
  </si>
  <si>
    <t>ACT.174435</t>
  </si>
  <si>
    <t>WAT - Annual supply data WUR - Department of Conservation (Otamure Bay)</t>
  </si>
  <si>
    <t>ACT.171702</t>
  </si>
  <si>
    <t>WAT - Annual supply data WUR - Waitangi Golf Club (Inc) (Waitangi)</t>
  </si>
  <si>
    <t>ACT.172392</t>
  </si>
  <si>
    <t>WAT - Annual Supply Data SWL - Waitangi Golf Club (Inc) (Waitangi)</t>
  </si>
  <si>
    <t>ACT.171600</t>
  </si>
  <si>
    <t>WAT - Annual supply data WUR - Ngunguru Retirement Village (Ngunguru)</t>
  </si>
  <si>
    <t>ACT.171472</t>
  </si>
  <si>
    <t>WAT - Annual supply data WUR - Sawmill Properties Ltd (Oakura)</t>
  </si>
  <si>
    <t>ACT.171420</t>
  </si>
  <si>
    <t>WAT - Annual supply data WUR - Totara Creek Ltd (Ruarangi)</t>
  </si>
  <si>
    <t>REG.004940.01</t>
  </si>
  <si>
    <t>ACT.173967</t>
  </si>
  <si>
    <t>WAT - Annual supply data WUR - Carrington Holiday Park Jade LP (Whatuwhiwhi)</t>
  </si>
  <si>
    <r>
      <rPr>
        <sz val="9.9499999999999993"/>
        <color theme="1"/>
        <rFont val="Calibri"/>
        <family val="2"/>
      </rPr>
      <t xml:space="preserve"> 
</t>
    </r>
    <r>
      <rPr>
        <sz val="10"/>
        <color rgb="FF000000"/>
        <rFont val="Arial"/>
        <family val="2"/>
      </rPr>
      <t>Exceedances noted and queried.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ACT.167770</t>
  </si>
  <si>
    <t>STW - Annual site visit sediment sampling - Whangarei District Council (McLeods bay)</t>
  </si>
  <si>
    <t>ACT.172131</t>
  </si>
  <si>
    <t>ACT.171468</t>
  </si>
  <si>
    <t>WAT - Annual supply data WUR - Greensmith Farming Limited(Whareora)</t>
  </si>
  <si>
    <t>ACT.172498</t>
  </si>
  <si>
    <r>
      <rPr>
        <sz val="9.9499999999999993"/>
        <color theme="1"/>
        <rFont val="Calibri"/>
        <family val="2"/>
      </rPr>
      <t xml:space="preserve"> 
</t>
    </r>
    <r>
      <rPr>
        <sz val="10"/>
        <color rgb="FF000000"/>
        <rFont val="Arial"/>
        <family val="2"/>
      </rPr>
      <t>pH of stormwater exceeded consent limits on one occasion. The pH consent limit is 6.5 and 6.4 was recorded on 14/6/2024. Consent holder conducting investigation into the cause and has increased the frequency of monitoring. </t>
    </r>
    <r>
      <rPr>
        <sz val="9.9499999999999993"/>
        <color theme="1"/>
        <rFont val="Calibri"/>
        <family val="2"/>
      </rPr>
      <t xml:space="preserve">
 </t>
    </r>
  </si>
  <si>
    <t>REG.005113.02</t>
  </si>
  <si>
    <t>Baxter Family Trust (Wiroa Holdings Limited)</t>
  </si>
  <si>
    <t>ACT.171285</t>
  </si>
  <si>
    <t>WAT - Annual supply data WUR - Baxter Family Trust (Wiroa Holdings Ltd) (Kerikeri)</t>
  </si>
  <si>
    <t>REG.005169.01</t>
  </si>
  <si>
    <t>Needle and Nail Limited</t>
  </si>
  <si>
    <t>ACT.172049</t>
  </si>
  <si>
    <t>WAT - Annual supply data WUR - Needle &amp; Nail Ltd (Ngataki)</t>
  </si>
  <si>
    <t>ACT.179228</t>
  </si>
  <si>
    <t>Supply Structural Engineers Report</t>
  </si>
  <si>
    <t>ACT.179618</t>
  </si>
  <si>
    <t>COT - Sediment Sampling</t>
  </si>
  <si>
    <t>ACT.161275</t>
  </si>
  <si>
    <t>Check for maintenance dredging</t>
  </si>
  <si>
    <t>ACT.172204</t>
  </si>
  <si>
    <t>ACT.170491</t>
  </si>
  <si>
    <t>ACT.170492</t>
  </si>
  <si>
    <t>MRA - Annual site visit metals - Marine Park Ltd &amp; Others (Port Nikau)</t>
  </si>
  <si>
    <t>REG.006299.20</t>
  </si>
  <si>
    <t>ACT.164158</t>
  </si>
  <si>
    <t>COT - Supply Data - Request Monitoring at Culhams</t>
  </si>
  <si>
    <t>ACT.171038</t>
  </si>
  <si>
    <t>COT - Annual Site Visit - Site Inspection at Culhams</t>
  </si>
  <si>
    <t>ACT.171316</t>
  </si>
  <si>
    <t>ACT.171489</t>
  </si>
  <si>
    <t>WAT - Annual supply data WUR - Atlas Quarries Ltd (Brynderwyn)</t>
  </si>
  <si>
    <t>ACT.171466</t>
  </si>
  <si>
    <t>QRE - Pre-winter site visit - Clements Contractors (Western Hills)</t>
  </si>
  <si>
    <t>ACT.157501</t>
  </si>
  <si>
    <r>
      <rPr>
        <sz val="9.9499999999999993"/>
        <color theme="1"/>
        <rFont val="Calibri"/>
        <family val="2"/>
      </rPr>
      <t xml:space="preserve"> 
</t>
    </r>
    <r>
      <rPr>
        <sz val="10"/>
        <color rgb="FF000000"/>
        <rFont val="Arial"/>
        <family val="2"/>
      </rPr>
      <t>Drop out pit at quarry edge requires sizing up to cope with rain events. Consent holder agreed to do this with urgency. Photographs to be supplied following completion.</t>
    </r>
    <r>
      <rPr>
        <sz val="9.9499999999999993"/>
        <color theme="1"/>
        <rFont val="Calibri"/>
        <family val="2"/>
      </rPr>
      <t xml:space="preserve">
 </t>
    </r>
  </si>
  <si>
    <t>ACT.171558</t>
  </si>
  <si>
    <t>ACT.171594</t>
  </si>
  <si>
    <t>ACT.171204</t>
  </si>
  <si>
    <t>ACT.171176</t>
  </si>
  <si>
    <t>ACT.176671</t>
  </si>
  <si>
    <t>AIR - Biannual site visit - Fonterra Ltd (Maungaturoto)</t>
  </si>
  <si>
    <t>ACT.176070</t>
  </si>
  <si>
    <t>AIR - Notification of mobile operations - First Blast 2020 Limited</t>
  </si>
  <si>
    <t>ACT.171586</t>
  </si>
  <si>
    <t>ACT.178214</t>
  </si>
  <si>
    <t>ACT.171900</t>
  </si>
  <si>
    <t>ACT.172194</t>
  </si>
  <si>
    <t>WAT - Annual supply data WUR - Hansen G P &amp; G L (Kiripaka)</t>
  </si>
  <si>
    <t>ACT.171181</t>
  </si>
  <si>
    <t>WAT - Annual supply data WUR - Gilchrist D B &amp; Hosking P A (Maungatapere)</t>
  </si>
  <si>
    <t>ACT.174113</t>
  </si>
  <si>
    <t>WAT - Annual supply data WUR - Equinox Trust and Trustees  (Maunu)</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Additional data has been requested.
Consent holder has been reminded/is aware of the terms of the consent.
 </t>
    </r>
    <r>
      <rPr>
        <sz val="9.9499999999999993"/>
        <color theme="1"/>
        <rFont val="Calibri"/>
        <family val="2"/>
      </rPr>
      <t xml:space="preserve">
 </t>
    </r>
  </si>
  <si>
    <t>ACT.174104</t>
  </si>
  <si>
    <t>WAT - Annual supply data WUR - Ngatiwai Trust Board (Bland Bay)</t>
  </si>
  <si>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
NRC is working with authorisation holder to ensure missing and/or future data is supplied.</t>
    </r>
    <r>
      <rPr>
        <sz val="9.9499999999999993"/>
        <color theme="1"/>
        <rFont val="Calibri"/>
        <family val="2"/>
      </rPr>
      <t xml:space="preserve">
 </t>
    </r>
  </si>
  <si>
    <t>ACT.171698</t>
  </si>
  <si>
    <t>WAT - Annual supply data WUR - Lynwood Orchards Ltd (Maunu)</t>
  </si>
  <si>
    <r>
      <rPr>
        <sz val="9.9499999999999993"/>
        <color theme="1"/>
        <rFont val="Calibri"/>
        <family val="2"/>
      </rPr>
      <t xml:space="preserve"> 
</t>
    </r>
    <r>
      <rPr>
        <sz val="10"/>
        <color rgb="FF000000"/>
        <rFont val="Arial"/>
        <family val="2"/>
      </rPr>
      <t>Exceedance noted and queried.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ACT.177289</t>
  </si>
  <si>
    <r>
      <rPr>
        <sz val="9.9499999999999993"/>
        <color theme="1"/>
        <rFont val="Calibri"/>
        <family val="2"/>
      </rPr>
      <t xml:space="preserve"> 
</t>
    </r>
    <r>
      <rPr>
        <sz val="10"/>
        <color rgb="FF000000"/>
        <rFont val="Arial"/>
        <family val="2"/>
      </rPr>
      <t>TSS exceeds both consent limits. </t>
    </r>
    <r>
      <rPr>
        <sz val="9.9499999999999993"/>
        <color theme="1"/>
        <rFont val="Calibri"/>
        <family val="2"/>
      </rPr>
      <t xml:space="preserve">
</t>
    </r>
    <r>
      <rPr>
        <sz val="10"/>
        <color rgb="FF000000"/>
        <rFont val="Arial"/>
        <family val="2"/>
      </rPr>
      <t>Consent holder exploring options for plant upgrade alongside consent renewal. </t>
    </r>
    <r>
      <rPr>
        <sz val="9.9499999999999993"/>
        <color theme="1"/>
        <rFont val="Calibri"/>
        <family val="2"/>
      </rPr>
      <t xml:space="preserve">
 </t>
    </r>
  </si>
  <si>
    <t>ACT.178323</t>
  </si>
  <si>
    <r>
      <rPr>
        <sz val="9.9499999999999993"/>
        <color theme="1"/>
        <rFont val="Calibri"/>
        <family val="2"/>
      </rPr>
      <t xml:space="preserve"> 
</t>
    </r>
    <r>
      <rPr>
        <sz val="10"/>
        <color rgb="FF000000"/>
        <rFont val="Arial"/>
        <family val="2"/>
      </rPr>
      <t>Cyanobacteria - total cell count not reported on.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ACT.171179</t>
  </si>
  <si>
    <t>WAT - Annual supply data WUR - Te Oro Hua Ltd &amp; Others (Kokopu)</t>
  </si>
  <si>
    <t>ACT.172015</t>
  </si>
  <si>
    <t>WAT - Annual supply data WUR - Gordon P &amp; T Ltd (Waipu)</t>
  </si>
  <si>
    <t>ACT.171391</t>
  </si>
  <si>
    <t>WAT - Annual supply data WUR - Young B S &amp; B K (Pataua South)</t>
  </si>
  <si>
    <t>REG.007255.01</t>
  </si>
  <si>
    <t>Lynette Joy Knight Trust</t>
  </si>
  <si>
    <t>ACT.175028</t>
  </si>
  <si>
    <t>WAT - Annual supply data WUR - Lynette Joy Knight Trust (Waihou Valley)</t>
  </si>
  <si>
    <t>ACT.171978</t>
  </si>
  <si>
    <t>WAT - Annual supply data WUR - Northern Water Company Ltd (Waipapa)</t>
  </si>
  <si>
    <t>ACT.174210</t>
  </si>
  <si>
    <t>ACT.171317</t>
  </si>
  <si>
    <t>ACT.171159</t>
  </si>
  <si>
    <t>WAT - Annual site visit WUR - Pompallier College (Maunu)</t>
  </si>
  <si>
    <t>ACT.172207</t>
  </si>
  <si>
    <t>WAT - Annual supply data WUR - Duke of Marlborough Property Limited (Russell)</t>
  </si>
  <si>
    <t>ACT.171598</t>
  </si>
  <si>
    <t>WAT - Annual supply data WUR - Martinvale Farms Ltd (Ararua)</t>
  </si>
  <si>
    <t>REG.007332.02</t>
  </si>
  <si>
    <t>Busck Prestressed Concrete Limited</t>
  </si>
  <si>
    <t>ACT.167959</t>
  </si>
  <si>
    <t>Seabed Sediment Monitoring</t>
  </si>
  <si>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t>
    </r>
    <r>
      <rPr>
        <sz val="9.9499999999999993"/>
        <color theme="1"/>
        <rFont val="Calibri"/>
        <family val="2"/>
      </rPr>
      <t xml:space="preserve">
</t>
    </r>
    <r>
      <rPr>
        <sz val="10"/>
        <color rgb="FF000000"/>
        <rFont val="Arial"/>
        <family val="2"/>
      </rPr>
      <t>NRC is working with authorisation holder to ensure missing and/or future data is supplied.</t>
    </r>
    <r>
      <rPr>
        <sz val="9.9499999999999993"/>
        <color theme="1"/>
        <rFont val="Calibri"/>
        <family val="2"/>
      </rPr>
      <t xml:space="preserve">
 </t>
    </r>
  </si>
  <si>
    <t>ACT.179376</t>
  </si>
  <si>
    <t>DIL - Site visit - AFFCO NZ Ltd (Moerewa)</t>
  </si>
  <si>
    <t>ACT.171099</t>
  </si>
  <si>
    <t>ACT.177288</t>
  </si>
  <si>
    <r>
      <rPr>
        <sz val="9.9499999999999993"/>
        <color theme="1"/>
        <rFont val="Calibri"/>
        <family val="2"/>
      </rPr>
      <t xml:space="preserve"> 
</t>
    </r>
    <r>
      <rPr>
        <sz val="10"/>
        <color rgb="FF000000"/>
        <rFont val="Arial"/>
        <family val="2"/>
      </rPr>
      <t>Total ammoniacal nitrogen in the downstream sample exceeds standards. </t>
    </r>
    <r>
      <rPr>
        <sz val="9.9499999999999993"/>
        <color theme="1"/>
        <rFont val="Calibri"/>
        <family val="2"/>
      </rPr>
      <t xml:space="preserve">
</t>
    </r>
    <r>
      <rPr>
        <sz val="10"/>
        <color rgb="FF000000"/>
        <rFont val="Arial"/>
        <family val="2"/>
      </rPr>
      <t>E.coli levels exceed ANZECC stock drinking water quality standards.</t>
    </r>
    <r>
      <rPr>
        <sz val="9.9499999999999993"/>
        <color theme="1"/>
        <rFont val="Calibri"/>
        <family val="2"/>
      </rPr>
      <t xml:space="preserve">
</t>
    </r>
    <r>
      <rPr>
        <sz val="10"/>
        <color rgb="FF000000"/>
        <rFont val="Arial"/>
        <family val="2"/>
      </rPr>
      <t>Maintenance undertaken, results not improving. Following up with consent holder.</t>
    </r>
    <r>
      <rPr>
        <sz val="9.9499999999999993"/>
        <color theme="1"/>
        <rFont val="Calibri"/>
        <family val="2"/>
      </rPr>
      <t xml:space="preserve">
 </t>
    </r>
  </si>
  <si>
    <t>ACT.178620</t>
  </si>
  <si>
    <r>
      <rPr>
        <sz val="9.9499999999999993"/>
        <color theme="1"/>
        <rFont val="Calibri"/>
        <family val="2"/>
      </rPr>
      <t xml:space="preserve"> 
</t>
    </r>
    <r>
      <rPr>
        <sz val="10"/>
        <color rgb="FF000000"/>
        <rFont val="Arial"/>
        <family val="2"/>
      </rPr>
      <t>Site 100165 not being analysed for dissolved inorganic nitrogen. Site 101130 and 108481 not being analysed for dissolved inorganic nitrogen, hue, and visual clarity. </t>
    </r>
    <r>
      <rPr>
        <sz val="9.9499999999999993"/>
        <color theme="1"/>
        <rFont val="Calibri"/>
        <family val="2"/>
      </rPr>
      <t xml:space="preserve">
</t>
    </r>
    <r>
      <rPr>
        <sz val="10"/>
        <color rgb="FF000000"/>
        <rFont val="Arial"/>
        <family val="2"/>
      </rPr>
      <t>E.coli levels downstream exceed ANZECC stock drinking water quality standards.</t>
    </r>
    <r>
      <rPr>
        <sz val="9.9499999999999993"/>
        <color theme="1"/>
        <rFont val="Calibri"/>
        <family val="2"/>
      </rPr>
      <t xml:space="preserve">
</t>
    </r>
    <r>
      <rPr>
        <sz val="10"/>
        <color rgb="FF000000"/>
        <rFont val="Arial"/>
        <family val="2"/>
      </rPr>
      <t>Total Ammoniacal Nitrogen exceeds concentration limit downstream.</t>
    </r>
    <r>
      <rPr>
        <sz val="9.9499999999999993"/>
        <color theme="1"/>
        <rFont val="Calibri"/>
        <family val="2"/>
      </rPr>
      <t xml:space="preserve">
</t>
    </r>
    <r>
      <rPr>
        <sz val="10"/>
        <color rgb="FF000000"/>
        <rFont val="Arial"/>
        <family val="2"/>
      </rPr>
      <t>Awaiting response from consent holder on what remedial action is to be taken. </t>
    </r>
    <r>
      <rPr>
        <sz val="9.9499999999999993"/>
        <color theme="1"/>
        <rFont val="Calibri"/>
        <family val="2"/>
      </rPr>
      <t xml:space="preserve">
 </t>
    </r>
  </si>
  <si>
    <t>REG.007400.01</t>
  </si>
  <si>
    <t>Fitzpatrick K V</t>
  </si>
  <si>
    <t>ACT.171243</t>
  </si>
  <si>
    <t>WAT - Annual supply data WUR - Fitzpatrick K V (Maungatapere)</t>
  </si>
  <si>
    <t>ACT.176184</t>
  </si>
  <si>
    <t>ACT.177912</t>
  </si>
  <si>
    <t>ACT.179365</t>
  </si>
  <si>
    <t>WWTP - One off notification - Whangarei District Council (Portland)</t>
  </si>
  <si>
    <t>ACT.172281</t>
  </si>
  <si>
    <t>WAT - Annual supply data WUR - McGiven J M (Poroti)</t>
  </si>
  <si>
    <t>ACT.171796</t>
  </si>
  <si>
    <t>WAT - Annual supply data WUR - Ziarno R M &amp; B E (Kerikeri)</t>
  </si>
  <si>
    <t>ACT.170333</t>
  </si>
  <si>
    <r>
      <rPr>
        <sz val="9.9499999999999993"/>
        <color theme="1"/>
        <rFont val="Calibri"/>
        <family val="2"/>
      </rPr>
      <t xml:space="preserve"> 
</t>
    </r>
    <r>
      <rPr>
        <sz val="10"/>
        <color rgb="FF000000"/>
        <rFont val="Arial"/>
        <family val="2"/>
      </rPr>
      <t>Treated Effluent flow meter was offline between 12/11/2022 and 29/08/2024 for the plant upgrade. results between 29/08/2024 and 31/03/2025 are compliant</t>
    </r>
    <r>
      <rPr>
        <sz val="9.9499999999999993"/>
        <color theme="1"/>
        <rFont val="Calibri"/>
        <family val="2"/>
      </rPr>
      <t xml:space="preserve">
 </t>
    </r>
  </si>
  <si>
    <t>ACT.176783</t>
  </si>
  <si>
    <r>
      <rPr>
        <sz val="9.9499999999999993"/>
        <color theme="1"/>
        <rFont val="Calibri"/>
        <family val="2"/>
      </rPr>
      <t xml:space="preserve"> 
</t>
    </r>
    <r>
      <rPr>
        <sz val="10"/>
        <color rgb="FF000000"/>
        <rFont val="Arial"/>
        <family val="2"/>
      </rPr>
      <t>TSS, BOD and E.coli results are low, but the median and 90%tiles are above limits.</t>
    </r>
    <r>
      <rPr>
        <sz val="9.9499999999999993"/>
        <color theme="1"/>
        <rFont val="Calibri"/>
        <family val="2"/>
      </rPr>
      <t xml:space="preserve">
</t>
    </r>
    <r>
      <rPr>
        <sz val="10"/>
        <color rgb="FF000000"/>
        <rFont val="Arial"/>
        <family val="2"/>
      </rPr>
      <t>CH is working on having a consistent low result, this will help bring down percentile and medians.</t>
    </r>
    <r>
      <rPr>
        <sz val="9.9499999999999993"/>
        <color theme="1"/>
        <rFont val="Calibri"/>
        <family val="2"/>
      </rPr>
      <t xml:space="preserve">
 </t>
    </r>
  </si>
  <si>
    <t>ACT.172256</t>
  </si>
  <si>
    <t>WAT - Annual supply data WUR - Fletcher Concrete &amp; Infrastructure Ltd (Hikurangi)</t>
  </si>
  <si>
    <t>ACT.171645</t>
  </si>
  <si>
    <t>WAT - Annual supply data WUR - Draper Family Trust (Ararua)</t>
  </si>
  <si>
    <t>ACT.171239</t>
  </si>
  <si>
    <t>WAT - Annual supply data WUR - Tawapou Coastal Natives Ltd (Matapouri)</t>
  </si>
  <si>
    <t>REG.007648.01</t>
  </si>
  <si>
    <t>H &amp; R Alexander Family Trust, Alexander H &amp; R J</t>
  </si>
  <si>
    <t>ACT.172163</t>
  </si>
  <si>
    <t>WAT - Annual supply data WUR - Alexander H &amp; R Family Trust (Kaiwaka)</t>
  </si>
  <si>
    <r>
      <rPr>
        <sz val="9.9499999999999993"/>
        <color theme="1"/>
        <rFont val="Calibri"/>
        <family val="2"/>
      </rPr>
      <t xml:space="preserve"> 
</t>
    </r>
    <r>
      <rPr>
        <sz val="10"/>
        <color rgb="FF000000"/>
        <rFont val="Arial"/>
        <family val="2"/>
      </rPr>
      <t>Concentrations of copper exceeded consent limits in the receiving environment. </t>
    </r>
    <r>
      <rPr>
        <sz val="9.9499999999999993"/>
        <color theme="1"/>
        <rFont val="Calibri"/>
        <family val="2"/>
      </rPr>
      <t xml:space="preserve">
 </t>
    </r>
  </si>
  <si>
    <t>REG.007661.01</t>
  </si>
  <si>
    <t>JPS Fresh Produce Limited</t>
  </si>
  <si>
    <t>ACT.174165</t>
  </si>
  <si>
    <t>WAT - Annual supply data WUR - JPS Fresh Produce Limited  (Ruakaka)</t>
  </si>
  <si>
    <r>
      <rPr>
        <sz val="9.9499999999999993"/>
        <color theme="1"/>
        <rFont val="Calibri"/>
        <family val="2"/>
      </rPr>
      <t xml:space="preserve"> 
</t>
    </r>
    <r>
      <rPr>
        <sz val="10"/>
        <color rgb="FF000000"/>
        <rFont val="Arial"/>
        <family val="2"/>
      </rPr>
      <t>MInimal data submitted for the period.</t>
    </r>
    <r>
      <rPr>
        <sz val="9.9499999999999993"/>
        <color theme="1"/>
        <rFont val="Calibri"/>
        <family val="2"/>
      </rPr>
      <t xml:space="preserve">
</t>
    </r>
    <r>
      <rPr>
        <sz val="10"/>
        <color rgb="FF000000"/>
        <rFont val="Arial"/>
        <family val="2"/>
      </rPr>
      <t>Consent transferred and to a new holder..</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ACT.179091</t>
  </si>
  <si>
    <t>ACT.172255</t>
  </si>
  <si>
    <t>ACT.170570</t>
  </si>
  <si>
    <t>ACT.171467</t>
  </si>
  <si>
    <t>ACT.171398</t>
  </si>
  <si>
    <r>
      <rPr>
        <sz val="9.9499999999999993"/>
        <color theme="1"/>
        <rFont val="Calibri"/>
        <family val="2"/>
      </rPr>
      <t xml:space="preserve"> 
</t>
    </r>
    <r>
      <rPr>
        <sz val="10"/>
        <color rgb="FF000000"/>
        <rFont val="Arial"/>
        <family val="2"/>
      </rPr>
      <t>Storm water runoff not being directed to sediment pond- CH directed to remediate</t>
    </r>
    <r>
      <rPr>
        <sz val="9.9499999999999993"/>
        <color theme="1"/>
        <rFont val="Calibri"/>
        <family val="2"/>
      </rPr>
      <t xml:space="preserve">
 </t>
    </r>
  </si>
  <si>
    <t>ACT.171771</t>
  </si>
  <si>
    <t>WAT - Annual supply data WUR - Moirs Point Christian Centre Trust (Mangawhai)</t>
  </si>
  <si>
    <t>REG.008187.11</t>
  </si>
  <si>
    <t>P S Yates No. 3 Family Trust, Yates P S</t>
  </si>
  <si>
    <t>ACT.167699</t>
  </si>
  <si>
    <t>ACT.171548</t>
  </si>
  <si>
    <t>ACT.171553</t>
  </si>
  <si>
    <t>ACT.178185</t>
  </si>
  <si>
    <t>ACT.176286</t>
  </si>
  <si>
    <t>ACT.171338</t>
  </si>
  <si>
    <t>WAT - Annual supply data WUR - West Coast Dairy Investments Ltd (Kaihu)</t>
  </si>
  <si>
    <t>REG.008483.01</t>
  </si>
  <si>
    <t>ACT.171673</t>
  </si>
  <si>
    <t>DIL - Annual site visit - Waipapa Pine Limited (Whangarei)</t>
  </si>
  <si>
    <t>ACT.179263</t>
  </si>
  <si>
    <t>EXT - Supply Data - Monitoring Data</t>
  </si>
  <si>
    <t>ACT.169560</t>
  </si>
  <si>
    <t>ACT.165935</t>
  </si>
  <si>
    <r>
      <rPr>
        <sz val="9.9499999999999993"/>
        <color theme="1"/>
        <rFont val="Calibri"/>
        <family val="2"/>
      </rPr>
      <t xml:space="preserve"> 
</t>
    </r>
    <r>
      <rPr>
        <sz val="10"/>
        <color rgb="FF000000"/>
        <rFont val="Arial"/>
        <family val="2"/>
      </rPr>
      <t>Inadequate management .Excessive weeds on Pond 1 surface .Followed up with Authorisation holder</t>
    </r>
    <r>
      <rPr>
        <sz val="9.9499999999999993"/>
        <color theme="1"/>
        <rFont val="Calibri"/>
        <family val="2"/>
      </rPr>
      <t xml:space="preserve">
 </t>
    </r>
  </si>
  <si>
    <t>REG.008797.01</t>
  </si>
  <si>
    <t>ACT.165852</t>
  </si>
  <si>
    <r>
      <rPr>
        <sz val="9.9499999999999993"/>
        <color theme="1"/>
        <rFont val="Calibri"/>
        <family val="2"/>
      </rPr>
      <t xml:space="preserve"> 
</t>
    </r>
    <r>
      <rPr>
        <sz val="10"/>
        <color rgb="FF000000"/>
        <rFont val="Arial"/>
        <family val="2"/>
      </rPr>
      <t>Inadequate management. Feedpad pond overtopping the embankment. Enforcement action taken. Followed up with Authorisation holder.</t>
    </r>
    <r>
      <rPr>
        <sz val="9.9499999999999993"/>
        <color theme="1"/>
        <rFont val="Calibri"/>
        <family val="2"/>
      </rPr>
      <t xml:space="preserve">
 </t>
    </r>
  </si>
  <si>
    <t>ACT.166018</t>
  </si>
  <si>
    <t>REG.008821.01</t>
  </si>
  <si>
    <t>FDE 625 Discharge farm dairy effluent at Omahuta</t>
  </si>
  <si>
    <t>ACT.168738</t>
  </si>
  <si>
    <t>FDE 625 - Annual site visit - May S T (Omahuta)</t>
  </si>
  <si>
    <r>
      <rPr>
        <sz val="9.9499999999999993"/>
        <color theme="1"/>
        <rFont val="Calibri"/>
        <family val="2"/>
      </rPr>
      <t xml:space="preserve"> 
</t>
    </r>
    <r>
      <rPr>
        <sz val="10"/>
        <color rgb="FF000000"/>
        <rFont val="Arial"/>
        <family val="2"/>
      </rPr>
      <t>Inadequate management</t>
    </r>
    <r>
      <rPr>
        <sz val="9.9499999999999993"/>
        <color theme="1"/>
        <rFont val="Calibri"/>
        <family val="2"/>
      </rPr>
      <t xml:space="preserve">
 </t>
    </r>
  </si>
  <si>
    <t>ACT.171427</t>
  </si>
  <si>
    <t>ACT.170252</t>
  </si>
  <si>
    <t>REG.008939.04</t>
  </si>
  <si>
    <t>ACT.171620</t>
  </si>
  <si>
    <t>WAT - Annual supply data WUR - Carrington Resort Jade LP (Whatuwhiwhi)</t>
  </si>
  <si>
    <t>ACT.178346</t>
  </si>
  <si>
    <t>REG.008989.03</t>
  </si>
  <si>
    <t>Kauri Mountain Farms Limited</t>
  </si>
  <si>
    <t>ACT.174184</t>
  </si>
  <si>
    <t>WAT - Annual supply data WUR - Kauri Mountain Farms Ltd (Kauri Mountain)</t>
  </si>
  <si>
    <t>REG.009044.01</t>
  </si>
  <si>
    <t>ACT.171360</t>
  </si>
  <si>
    <t>QRE - Annual site visit - Clements Contractors Limited (Titoki)</t>
  </si>
  <si>
    <t>REG.009062.01</t>
  </si>
  <si>
    <t>Harrop N</t>
  </si>
  <si>
    <t>ACT.145079</t>
  </si>
  <si>
    <t>DIL - 5 yearly site visit - Harrop N (Mangawhai)</t>
  </si>
  <si>
    <t>REG.009078.01</t>
  </si>
  <si>
    <t>Whangarei District Council - Woolleys Bay erosion protection</t>
  </si>
  <si>
    <t>ACT.130414</t>
  </si>
  <si>
    <t>STR - 3 yearly site visit - Whangarei District Council (Woolleys Bay)</t>
  </si>
  <si>
    <t>ACT.171610</t>
  </si>
  <si>
    <t>ACT.166737</t>
  </si>
  <si>
    <r>
      <rPr>
        <sz val="9.9499999999999993"/>
        <color theme="1"/>
        <rFont val="Calibri"/>
        <family val="2"/>
      </rPr>
      <t xml:space="preserve"> 
</t>
    </r>
    <r>
      <rPr>
        <sz val="10"/>
        <color rgb="FF000000"/>
        <rFont val="Arial"/>
        <family val="2"/>
      </rPr>
      <t>A pond embankment had failed. Followed up with authorisation holder.</t>
    </r>
    <r>
      <rPr>
        <sz val="9.9499999999999993"/>
        <color theme="1"/>
        <rFont val="Calibri"/>
        <family val="2"/>
      </rPr>
      <t xml:space="preserve">
 </t>
    </r>
  </si>
  <si>
    <t>ACT.168414</t>
  </si>
  <si>
    <t>ACT.169359</t>
  </si>
  <si>
    <r>
      <rPr>
        <sz val="9.9499999999999993"/>
        <color theme="1"/>
        <rFont val="Calibri"/>
        <family val="2"/>
      </rPr>
      <t xml:space="preserve"> 
</t>
    </r>
    <r>
      <rPr>
        <sz val="10"/>
        <color rgb="FF000000"/>
        <rFont val="Arial"/>
        <family val="2"/>
      </rPr>
      <t>Wastewater management was inadequate. Followed up with authorisation holder.</t>
    </r>
    <r>
      <rPr>
        <sz val="9.9499999999999993"/>
        <color theme="1"/>
        <rFont val="Calibri"/>
        <family val="2"/>
      </rPr>
      <t xml:space="preserve">
 </t>
    </r>
  </si>
  <si>
    <t>ACT.165779</t>
  </si>
  <si>
    <r>
      <rPr>
        <sz val="9.9499999999999993"/>
        <color theme="1"/>
        <rFont val="Calibri"/>
        <family val="2"/>
      </rPr>
      <t xml:space="preserve"> 
</t>
    </r>
    <r>
      <rPr>
        <sz val="10"/>
        <color rgb="FF000000"/>
        <rFont val="Arial"/>
        <family val="2"/>
      </rPr>
      <t>Inadequate management. Solids in pond. Followed up with Authorisation holder.</t>
    </r>
    <r>
      <rPr>
        <sz val="9.9499999999999993"/>
        <color theme="1"/>
        <rFont val="Calibri"/>
        <family val="2"/>
      </rPr>
      <t xml:space="preserve">
 </t>
    </r>
  </si>
  <si>
    <t>ACT.165382</t>
  </si>
  <si>
    <r>
      <rPr>
        <sz val="9.9499999999999993"/>
        <color theme="1"/>
        <rFont val="Calibri"/>
        <family val="2"/>
      </rPr>
      <t xml:space="preserve"> 
</t>
    </r>
    <r>
      <rPr>
        <sz val="10"/>
        <color rgb="FF000000"/>
        <rFont val="Arial"/>
        <family val="2"/>
      </rPr>
      <t>Inadequate management. Ponds weedy and sludge in Feedpad pond. Followed up with Authorisation Holder.</t>
    </r>
    <r>
      <rPr>
        <sz val="9.9499999999999993"/>
        <color theme="1"/>
        <rFont val="Calibri"/>
        <family val="2"/>
      </rPr>
      <t xml:space="preserve">
 </t>
    </r>
  </si>
  <si>
    <t>ACT.168519</t>
  </si>
  <si>
    <t>ACT.168773</t>
  </si>
  <si>
    <r>
      <rPr>
        <sz val="9.9499999999999993"/>
        <color theme="1"/>
        <rFont val="Calibri"/>
        <family val="2"/>
      </rPr>
      <t xml:space="preserve"> 
</t>
    </r>
    <r>
      <rPr>
        <sz val="10"/>
        <color rgb="FF000000"/>
        <rFont val="Arial"/>
        <family val="2"/>
      </rPr>
      <t>Untreated effluent discharged to water. Feedpad waste place next to artificial drainage in a manner that was likely to enter water. Followed up with Authorisation holder.</t>
    </r>
    <r>
      <rPr>
        <sz val="9.9499999999999993"/>
        <color theme="1"/>
        <rFont val="Calibri"/>
        <family val="2"/>
      </rPr>
      <t xml:space="preserve">
 </t>
    </r>
  </si>
  <si>
    <t>ACT.178488</t>
  </si>
  <si>
    <t>SV-9796  Marsden Cove</t>
  </si>
  <si>
    <t>ACT.178428</t>
  </si>
  <si>
    <t>ACT.171463</t>
  </si>
  <si>
    <t>WAT - Annual supply data WUR - Far North Avos Ltd (Pukenui)</t>
  </si>
  <si>
    <t>ACT.178422</t>
  </si>
  <si>
    <r>
      <rPr>
        <sz val="9.9499999999999993"/>
        <color theme="1"/>
        <rFont val="Calibri"/>
        <family val="2"/>
      </rPr>
      <t xml:space="preserve"> 
</t>
    </r>
    <r>
      <rPr>
        <sz val="10"/>
        <color rgb="FF000000"/>
        <rFont val="Arial"/>
        <family val="2"/>
      </rPr>
      <t>Sample result outside of consented limit for E.coli 95%tile due to an historic spike in November last year. Stand alone result is only 10 per 100ml but will take time for 95%tile to come down. Monitoing continues.</t>
    </r>
    <r>
      <rPr>
        <sz val="9.9499999999999993"/>
        <color theme="1"/>
        <rFont val="Calibri"/>
        <family val="2"/>
      </rPr>
      <t xml:space="preserve">
 </t>
    </r>
  </si>
  <si>
    <t>ACT.166529</t>
  </si>
  <si>
    <r>
      <rPr>
        <sz val="9.9499999999999993"/>
        <color theme="1"/>
        <rFont val="Calibri"/>
        <family val="2"/>
      </rPr>
      <t xml:space="preserve"> 
</t>
    </r>
    <r>
      <rPr>
        <sz val="10"/>
        <color rgb="FF000000"/>
        <rFont val="Arial"/>
        <family val="2"/>
      </rPr>
      <t>High risk of adverse environmental effects.</t>
    </r>
    <r>
      <rPr>
        <sz val="9.9499999999999993"/>
        <color theme="1"/>
        <rFont val="Calibri"/>
        <family val="2"/>
      </rPr>
      <t xml:space="preserve">
</t>
    </r>
    <r>
      <rPr>
        <sz val="10"/>
        <color rgb="FF000000"/>
        <rFont val="Arial"/>
        <family val="2"/>
      </rPr>
      <t>Directions given to remedy and follow up inspection scheduled.</t>
    </r>
    <r>
      <rPr>
        <sz val="9.9499999999999993"/>
        <color theme="1"/>
        <rFont val="Calibri"/>
        <family val="2"/>
      </rPr>
      <t xml:space="preserve">
 </t>
    </r>
  </si>
  <si>
    <t>ACT.165827</t>
  </si>
  <si>
    <r>
      <rPr>
        <sz val="9.9499999999999993"/>
        <color theme="1"/>
        <rFont val="Calibri"/>
        <family val="2"/>
      </rPr>
      <t xml:space="preserve"> 
</t>
    </r>
    <r>
      <rPr>
        <sz val="10"/>
        <color rgb="FF000000"/>
        <rFont val="Arial"/>
        <family val="2"/>
      </rPr>
      <t>No t-piece on pond 1 outlet pipe. Followed up with authorisation holder.</t>
    </r>
    <r>
      <rPr>
        <sz val="9.9499999999999993"/>
        <color theme="1"/>
        <rFont val="Calibri"/>
        <family val="2"/>
      </rPr>
      <t xml:space="preserve">
 </t>
    </r>
  </si>
  <si>
    <t>ACT.164272</t>
  </si>
  <si>
    <t>ACT.170992</t>
  </si>
  <si>
    <r>
      <rPr>
        <sz val="9.9499999999999993"/>
        <color theme="1"/>
        <rFont val="Calibri"/>
        <family val="2"/>
      </rPr>
      <t xml:space="preserve"> 
</t>
    </r>
    <r>
      <rPr>
        <sz val="10"/>
        <color rgb="FF000000"/>
        <rFont val="Arial"/>
        <family val="2"/>
      </rPr>
      <t>Inadequate management. Solids and weeds in ponds. Followed up with Authorisation holder.</t>
    </r>
    <r>
      <rPr>
        <sz val="9.9499999999999993"/>
        <color theme="1"/>
        <rFont val="Calibri"/>
        <family val="2"/>
      </rPr>
      <t xml:space="preserve">
 </t>
    </r>
  </si>
  <si>
    <t>REG.011019.01</t>
  </si>
  <si>
    <t>Matthews S K</t>
  </si>
  <si>
    <t>ACT.173893</t>
  </si>
  <si>
    <t>WAT - Annual supply data WUR - Matthews S K (Waipu)</t>
  </si>
  <si>
    <t>ACT.170328</t>
  </si>
  <si>
    <t>ACT.169199</t>
  </si>
  <si>
    <t>REG.011237.01</t>
  </si>
  <si>
    <t>Stead W T &amp; Morgan Y J</t>
  </si>
  <si>
    <t>ACT.171534</t>
  </si>
  <si>
    <t>WAT - Annual supply data WUR - Stead WT &amp; Morgan YJ (Poroti)</t>
  </si>
  <si>
    <t>REG.011320.02</t>
  </si>
  <si>
    <t>Norton L A &amp; G L</t>
  </si>
  <si>
    <t>ACT.171471</t>
  </si>
  <si>
    <t>WAT - Annual supply data WUR - Norton L A &amp; G L (Kaikohe)</t>
  </si>
  <si>
    <t>ACT.172125</t>
  </si>
  <si>
    <t>WAT - Annual supply data WUR - PS Rentals Ltd (Maunu)</t>
  </si>
  <si>
    <t>ACT.175260</t>
  </si>
  <si>
    <t>DIL - Annual site visit - Point Utility Company Ltd (Mangawhai)</t>
  </si>
  <si>
    <r>
      <rPr>
        <sz val="9.9499999999999993"/>
        <color theme="1"/>
        <rFont val="Calibri"/>
        <family val="2"/>
      </rPr>
      <t xml:space="preserve"> 
</t>
    </r>
    <r>
      <rPr>
        <sz val="10"/>
        <color rgb="FF000000"/>
        <rFont val="Arial"/>
        <family val="2"/>
      </rPr>
      <t>Codden ground located in multiple locations in north western corner of irrigation field,. Consent Holder directed to undertake remedial actions.</t>
    </r>
    <r>
      <rPr>
        <sz val="9.9499999999999993"/>
        <color theme="1"/>
        <rFont val="Calibri"/>
        <family val="2"/>
      </rPr>
      <t xml:space="preserve">
 </t>
    </r>
  </si>
  <si>
    <t>ACT.166555</t>
  </si>
  <si>
    <t>ACT.168138</t>
  </si>
  <si>
    <r>
      <rPr>
        <sz val="9.9499999999999993"/>
        <color theme="1"/>
        <rFont val="Calibri"/>
        <family val="2"/>
      </rPr>
      <t xml:space="preserve"> 
</t>
    </r>
    <r>
      <rPr>
        <sz val="10"/>
        <color rgb="FF000000"/>
        <rFont val="Arial"/>
        <family val="2"/>
      </rPr>
      <t>Water quality test results were outside of consented limits. The pond 3 embankment required maintenance. Follow up is scheduled.</t>
    </r>
    <r>
      <rPr>
        <sz val="9.9499999999999993"/>
        <color theme="1"/>
        <rFont val="Calibri"/>
        <family val="2"/>
      </rPr>
      <t xml:space="preserve">
 </t>
    </r>
  </si>
  <si>
    <t>ACT.171313</t>
  </si>
  <si>
    <t>WAT - Annual supply data WUR - Young C B &amp; M I (Whananaki North)</t>
  </si>
  <si>
    <t>REG.012058.01</t>
  </si>
  <si>
    <t>Matatoa Orchards Limited and Gillespie G</t>
  </si>
  <si>
    <t>ACT.171059</t>
  </si>
  <si>
    <t>WAT - Annual supply data WUR - Matatoa Orchards Ltd &amp; Gillespie (Kerikeri)</t>
  </si>
  <si>
    <t>ACT.166260</t>
  </si>
  <si>
    <r>
      <rPr>
        <sz val="9.9499999999999993"/>
        <color theme="1"/>
        <rFont val="Calibri"/>
        <family val="2"/>
      </rPr>
      <t xml:space="preserve"> 
</t>
    </r>
    <r>
      <rPr>
        <sz val="10"/>
        <color rgb="FF000000"/>
        <rFont val="Arial"/>
        <family val="2"/>
      </rPr>
      <t>Maintenance was inadequate. Followup Scheduled.</t>
    </r>
    <r>
      <rPr>
        <sz val="9.9499999999999993"/>
        <color theme="1"/>
        <rFont val="Calibri"/>
        <family val="2"/>
      </rPr>
      <t xml:space="preserve">
 </t>
    </r>
  </si>
  <si>
    <t>ACT.168396</t>
  </si>
  <si>
    <t>ACT.168668</t>
  </si>
  <si>
    <r>
      <rPr>
        <sz val="9.9499999999999993"/>
        <color theme="1"/>
        <rFont val="Calibri"/>
        <family val="2"/>
      </rPr>
      <t xml:space="preserve"> 
</t>
    </r>
    <r>
      <rPr>
        <sz val="10"/>
        <color rgb="FF000000"/>
        <rFont val="Arial"/>
        <family val="2"/>
      </rPr>
      <t>Inadequate management. Weeds on ponds and Irrigator with no stop point. Followed up with Authorisation holder.</t>
    </r>
    <r>
      <rPr>
        <sz val="9.9499999999999993"/>
        <color theme="1"/>
        <rFont val="Calibri"/>
        <family val="2"/>
      </rPr>
      <t xml:space="preserve">
 </t>
    </r>
  </si>
  <si>
    <t>ACT.170746</t>
  </si>
  <si>
    <t>WAT - Annual supply data WUR - Culham S D &amp; S G (Glenbervie)</t>
  </si>
  <si>
    <t>ACT.165076</t>
  </si>
  <si>
    <r>
      <rPr>
        <sz val="9.9499999999999993"/>
        <color theme="1"/>
        <rFont val="Calibri"/>
        <family val="2"/>
      </rPr>
      <t xml:space="preserve"> 
</t>
    </r>
    <r>
      <rPr>
        <sz val="10"/>
        <color rgb="FF000000"/>
        <rFont val="Arial"/>
        <family val="2"/>
      </rPr>
      <t>Excessive ponding; overland flow; discharge from irrigator into setback distances. Enforcement action taken. Followed up with Authorisation holder.</t>
    </r>
    <r>
      <rPr>
        <sz val="9.9499999999999993"/>
        <color theme="1"/>
        <rFont val="Calibri"/>
        <family val="2"/>
      </rPr>
      <t xml:space="preserve">
 </t>
    </r>
  </si>
  <si>
    <t>ACT.165972</t>
  </si>
  <si>
    <t>ACT.171076</t>
  </si>
  <si>
    <t>WAT - Annual supply data WUR - Landcorp Farming Ltd (Rangiputa)</t>
  </si>
  <si>
    <t>REG.012570.01</t>
  </si>
  <si>
    <t>Kahurangi Fisheries Limited</t>
  </si>
  <si>
    <t>ACT.171621</t>
  </si>
  <si>
    <t>WAT - Annual supply data WUR - Kahurangi Fisheries Limited (Coopers Beach)</t>
  </si>
  <si>
    <t>REG.012668.01</t>
  </si>
  <si>
    <t>Heritage New Zealand Pouhere Taonga</t>
  </si>
  <si>
    <t>ACT.146515</t>
  </si>
  <si>
    <t>ETW - 5 yearly supply data - Heritage New Zealand Pouhere Taonga (Pouto)</t>
  </si>
  <si>
    <t>ACT.164434</t>
  </si>
  <si>
    <t>ACT.176195</t>
  </si>
  <si>
    <t>ACT.170932</t>
  </si>
  <si>
    <t>WAT - Annual supply data WUR - Agrimetrix Trustee Company Ltd (Kaikohe)</t>
  </si>
  <si>
    <t>ACT.168903</t>
  </si>
  <si>
    <r>
      <rPr>
        <sz val="9.9499999999999993"/>
        <color theme="1"/>
        <rFont val="Calibri"/>
        <family val="2"/>
      </rPr>
      <t xml:space="preserve"> 
</t>
    </r>
    <r>
      <rPr>
        <sz val="10"/>
        <color rgb="FF000000"/>
        <rFont val="Arial"/>
        <family val="2"/>
      </rPr>
      <t>WQ results were outside of consent limits. Followed up with authorisation holder.</t>
    </r>
    <r>
      <rPr>
        <sz val="9.9499999999999993"/>
        <color theme="1"/>
        <rFont val="Calibri"/>
        <family val="2"/>
      </rPr>
      <t xml:space="preserve">
 </t>
    </r>
  </si>
  <si>
    <t>ACT.165012</t>
  </si>
  <si>
    <t>REG.013166.01</t>
  </si>
  <si>
    <t>Lewin N J  and F A Hopkin Limited</t>
  </si>
  <si>
    <t>ACT.172081</t>
  </si>
  <si>
    <t>WAT - Annual supply data WUR - Lewin N J &amp; Hopkin F A Ltd (Maungakaramea)</t>
  </si>
  <si>
    <t>ACT.178520</t>
  </si>
  <si>
    <r>
      <rPr>
        <sz val="9.9499999999999993"/>
        <color theme="1"/>
        <rFont val="Calibri"/>
        <family val="2"/>
      </rPr>
      <t xml:space="preserve"> 
</t>
    </r>
    <r>
      <rPr>
        <sz val="10"/>
        <color rgb="FF000000"/>
        <rFont val="Arial"/>
        <family val="2"/>
      </rPr>
      <t>Conductivity readings exceed consented limit. Consent holder directed to investigate causes and apply a remedy.</t>
    </r>
    <r>
      <rPr>
        <sz val="9.9499999999999993"/>
        <color theme="1"/>
        <rFont val="Calibri"/>
        <family val="2"/>
      </rPr>
      <t xml:space="preserve">
 </t>
    </r>
  </si>
  <si>
    <t>ACT.178972</t>
  </si>
  <si>
    <t>ACT.179269</t>
  </si>
  <si>
    <t>ACT.179451</t>
  </si>
  <si>
    <t>ACT.172106</t>
  </si>
  <si>
    <t>ACT.171287</t>
  </si>
  <si>
    <t>WAT - Annual supply data WUR - Croft Pole Distributors Ltd (Kauri)</t>
  </si>
  <si>
    <t>ACT.173916</t>
  </si>
  <si>
    <t>WAT - Annual supply data WUR - Bennett S A (Maungatapere)</t>
  </si>
  <si>
    <t>REG.014520.01</t>
  </si>
  <si>
    <t>Millpara Avocados 2017 Limited</t>
  </si>
  <si>
    <t>ACT.172735</t>
  </si>
  <si>
    <t>WAT - Annual supply data WUR - Millpara Avocados 2017 Ltd (Paparore)</t>
  </si>
  <si>
    <t>ACT.171905</t>
  </si>
  <si>
    <t>WAT - Annual supply data WUR - Goldland Avocado Orchards Ltd Partnership (Ngataki)</t>
  </si>
  <si>
    <t>ACT.171328</t>
  </si>
  <si>
    <r>
      <rPr>
        <sz val="9.9499999999999993"/>
        <color theme="1"/>
        <rFont val="Calibri"/>
        <family val="2"/>
      </rPr>
      <t xml:space="preserve"> 
</t>
    </r>
    <r>
      <rPr>
        <sz val="10"/>
        <color rgb="FF000000"/>
        <rFont val="Arial"/>
        <family val="2"/>
      </rPr>
      <t>Non-compliance with visual assessment of consent conditions. Sediment retention structure in disrepair and scouring from sw diversion structure. Further investigation is being undertaken.</t>
    </r>
    <r>
      <rPr>
        <sz val="9.9499999999999993"/>
        <color theme="1"/>
        <rFont val="Calibri"/>
        <family val="2"/>
      </rPr>
      <t xml:space="preserve">
 </t>
    </r>
  </si>
  <si>
    <t>ACT.167926</t>
  </si>
  <si>
    <r>
      <rPr>
        <sz val="9.9499999999999993"/>
        <color theme="1"/>
        <rFont val="Calibri"/>
        <family val="2"/>
      </rPr>
      <t xml:space="preserve"> 
</t>
    </r>
    <r>
      <rPr>
        <sz val="10"/>
        <color rgb="FF000000"/>
        <rFont val="Arial"/>
        <family val="2"/>
      </rPr>
      <t>Inadequate management. Weeds in sump and also the Ponds. Followed up with Authorisation holder.</t>
    </r>
    <r>
      <rPr>
        <sz val="9.9499999999999993"/>
        <color theme="1"/>
        <rFont val="Calibri"/>
        <family val="2"/>
      </rPr>
      <t xml:space="preserve">
 </t>
    </r>
  </si>
  <si>
    <t>REG.016606.01</t>
  </si>
  <si>
    <t>Te Rawhiti Enterprises Limited</t>
  </si>
  <si>
    <t>ACT.170104</t>
  </si>
  <si>
    <t>COT - Annual supply data Buoy report - Te Rawhiti Enterprises Limited (Bay of Islands)</t>
  </si>
  <si>
    <t>REG.017088.01</t>
  </si>
  <si>
    <t>Stewart G K &amp; J M</t>
  </si>
  <si>
    <t>ACT.169924</t>
  </si>
  <si>
    <t>WAT - Annual supply data WUR - Stewart G K &amp; J M (Kaiwaka)</t>
  </si>
  <si>
    <t>ACT.171643</t>
  </si>
  <si>
    <t>WAT - Annual supply data WUR - Broadhurst I J &amp; B M (Kaimaumau)</t>
  </si>
  <si>
    <t>ACT.172737</t>
  </si>
  <si>
    <t>WAT -Annual supply data SWL - Broadhurst I J &amp; B M (Kaimaumau)</t>
  </si>
  <si>
    <t>ACT.171490</t>
  </si>
  <si>
    <t>WAT - Annual supply data WUR - Atlas Quarries Ltd (Ruakaka)</t>
  </si>
  <si>
    <t>REG.019056.01</t>
  </si>
  <si>
    <t>Rushbrook Orchard Limited</t>
  </si>
  <si>
    <t>ACT.171626</t>
  </si>
  <si>
    <t>WAT - Annual supply data WUR - Rushbrook Orchard Ltd (Matarau)</t>
  </si>
  <si>
    <t>ACT.165279</t>
  </si>
  <si>
    <t>ACT.171783</t>
  </si>
  <si>
    <r>
      <rPr>
        <sz val="9.9499999999999993"/>
        <color theme="1"/>
        <rFont val="Calibri"/>
        <family val="2"/>
      </rPr>
      <t xml:space="preserve"> 
</t>
    </r>
    <r>
      <rPr>
        <sz val="10"/>
        <color rgb="FF000000"/>
        <rFont val="Arial"/>
        <family val="2"/>
      </rPr>
      <t>Records show the volume of wastewater discharged to land exceeds limits on several occasions. Discharge records not being reported in accordance with consent requirements. Followed up with Consent Holder. </t>
    </r>
    <r>
      <rPr>
        <sz val="9.9499999999999993"/>
        <color theme="1"/>
        <rFont val="Calibri"/>
        <family val="2"/>
      </rPr>
      <t xml:space="preserve">
 </t>
    </r>
  </si>
  <si>
    <t>REG.020247.01</t>
  </si>
  <si>
    <t>Parker G R &amp; L C M</t>
  </si>
  <si>
    <t>ACT.171603</t>
  </si>
  <si>
    <t>QRE - Annual site visit - Parker G R &amp; L C M (Kaiwaka)</t>
  </si>
  <si>
    <r>
      <rPr>
        <sz val="9.9499999999999993"/>
        <color theme="1"/>
        <rFont val="Calibri"/>
        <family val="2"/>
      </rPr>
      <t xml:space="preserve"> 
</t>
    </r>
    <r>
      <rPr>
        <sz val="10"/>
        <color rgb="FF000000"/>
        <rFont val="Arial"/>
        <family val="2"/>
      </rPr>
      <t>Catch pit on roadside requires de-silting immediately as it is almost at capacity. CH was advised during visit and agreed to action.</t>
    </r>
    <r>
      <rPr>
        <sz val="9.9499999999999993"/>
        <color theme="1"/>
        <rFont val="Calibri"/>
        <family val="2"/>
      </rPr>
      <t xml:space="preserve">
 </t>
    </r>
  </si>
  <si>
    <t>ACT.171286</t>
  </si>
  <si>
    <t>ACT.171961</t>
  </si>
  <si>
    <t>WAT - Annual supply data WUR - Rouse G P &amp; Toes-Rouse M G M (Waiharara)</t>
  </si>
  <si>
    <t>ACT.174249</t>
  </si>
  <si>
    <t>WWTP - One off Other Party Action - WDC (Ruakaka)</t>
  </si>
  <si>
    <t>ACT.172727</t>
  </si>
  <si>
    <t>REG.022745.01</t>
  </si>
  <si>
    <t>United Quarry Limited</t>
  </si>
  <si>
    <t>ACT.171144</t>
  </si>
  <si>
    <t>QRE - Annual site visit - United Quarry Ltd (Kara)</t>
  </si>
  <si>
    <t>ACT.175491</t>
  </si>
  <si>
    <t>DIW - Biannual site audit - Fonterra Ltd (Maungaturoto)</t>
  </si>
  <si>
    <t>ACT.178213</t>
  </si>
  <si>
    <r>
      <rPr>
        <sz val="9.9499999999999993"/>
        <color theme="1"/>
        <rFont val="Calibri"/>
        <family val="2"/>
      </rPr>
      <t xml:space="preserve"> 
</t>
    </r>
    <r>
      <rPr>
        <sz val="10"/>
        <color rgb="FF000000"/>
        <rFont val="Arial"/>
        <family val="2"/>
      </rPr>
      <t>Minimum DO was below 80%, this lines up with heavy rainfall the day before each occurrence. </t>
    </r>
    <r>
      <rPr>
        <sz val="9.9499999999999993"/>
        <color theme="1"/>
        <rFont val="Calibri"/>
        <family val="2"/>
      </rPr>
      <t xml:space="preserve">
 </t>
    </r>
  </si>
  <si>
    <t>ACT.173821</t>
  </si>
  <si>
    <t>WAT - Annual supply data WUR - Wolf 2008 Ltd (Ruakaka)</t>
  </si>
  <si>
    <t>REG.024555.01</t>
  </si>
  <si>
    <t>Greig T C</t>
  </si>
  <si>
    <t>ACT.144659</t>
  </si>
  <si>
    <t>STR - 5 yearly site visit - Greig T C (Ruakaka)</t>
  </si>
  <si>
    <t>REG.024649.01</t>
  </si>
  <si>
    <t>Ravensdown Fertiliser Co-op Limited</t>
  </si>
  <si>
    <t>ACT.173909</t>
  </si>
  <si>
    <t>QRE - Annual exercise check - Ravensdown Fertiliser Co-op Limited (Mata)</t>
  </si>
  <si>
    <t>ACT.171827</t>
  </si>
  <si>
    <t>ACT.165961</t>
  </si>
  <si>
    <r>
      <rPr>
        <sz val="9.9499999999999993"/>
        <color theme="1"/>
        <rFont val="Calibri"/>
        <family val="2"/>
      </rPr>
      <t xml:space="preserve"> 
</t>
    </r>
    <r>
      <rPr>
        <sz val="10"/>
        <color rgb="FF000000"/>
        <rFont val="Arial"/>
        <family val="2"/>
      </rPr>
      <t>Discharge to water when should be irrigating. Followed up with Authorisation holder.</t>
    </r>
    <r>
      <rPr>
        <sz val="9.9499999999999993"/>
        <color theme="1"/>
        <rFont val="Calibri"/>
        <family val="2"/>
      </rPr>
      <t xml:space="preserve">
 </t>
    </r>
  </si>
  <si>
    <t>REG.025433.01</t>
  </si>
  <si>
    <t>ACT.172193</t>
  </si>
  <si>
    <t>WAT - Annual supply data WUR - Mangonui Haulage Ltd (Kaitaia)</t>
  </si>
  <si>
    <t>ACT.171547</t>
  </si>
  <si>
    <t>ACT.171605</t>
  </si>
  <si>
    <t>WAT - Annual supply data WUR - Puriri Glen Farms Ltd (Dargaville)</t>
  </si>
  <si>
    <t>ACT.168256</t>
  </si>
  <si>
    <r>
      <rPr>
        <sz val="9.9499999999999993"/>
        <color theme="1"/>
        <rFont val="Calibri"/>
        <family val="2"/>
      </rPr>
      <t xml:space="preserve"> 
</t>
    </r>
    <r>
      <rPr>
        <sz val="10"/>
        <color rgb="FF000000"/>
        <rFont val="Arial"/>
        <family val="2"/>
      </rPr>
      <t>Maintenance was required within the wastewater treatment system. Followed up with authorisation holder. </t>
    </r>
    <r>
      <rPr>
        <sz val="9.9499999999999993"/>
        <color theme="1"/>
        <rFont val="Calibri"/>
        <family val="2"/>
      </rPr>
      <t xml:space="preserve">
 </t>
    </r>
  </si>
  <si>
    <t>REG.027096.01</t>
  </si>
  <si>
    <t>McKenzie N W</t>
  </si>
  <si>
    <t>ACT.157404</t>
  </si>
  <si>
    <t>QRE - 3 yearly site visit - McKenzie N W (Waipu)</t>
  </si>
  <si>
    <t>ACT.171923</t>
  </si>
  <si>
    <t>ACT.171318</t>
  </si>
  <si>
    <t>WAT - Annual supply data WUR - Far North Avo's Ltd (Pukenui)</t>
  </si>
  <si>
    <t>REG.028794.01</t>
  </si>
  <si>
    <t>Ryack Holdings Limited</t>
  </si>
  <si>
    <t>ACT.175380</t>
  </si>
  <si>
    <t>WAT - Annual supply data WUR - Ryack Holdings Ltd (Ahipara)</t>
  </si>
  <si>
    <t>REG.028834.01</t>
  </si>
  <si>
    <t>JR Avocados Limited</t>
  </si>
  <si>
    <t>ACT.172082</t>
  </si>
  <si>
    <t>WAT - Annual supply data WUR - JR Avocados Ltd (Motutangi)</t>
  </si>
  <si>
    <t>REG.028842.01</t>
  </si>
  <si>
    <t>ACT.171058</t>
  </si>
  <si>
    <t>WAT - Annual supply data WUR - North Sawn Lumber Ltd (Ruakaka)</t>
  </si>
  <si>
    <r>
      <rPr>
        <sz val="9.9499999999999993"/>
        <color theme="1"/>
        <rFont val="Calibri"/>
        <family val="2"/>
      </rPr>
      <t xml:space="preserve"> 
</t>
    </r>
    <r>
      <rPr>
        <sz val="10"/>
        <color rgb="FF000000"/>
        <rFont val="Arial"/>
        <family val="2"/>
      </rPr>
      <t>Data not submitted as per consent requirements.</t>
    </r>
    <r>
      <rPr>
        <sz val="9.9499999999999993"/>
        <color theme="1"/>
        <rFont val="Calibri"/>
        <family val="2"/>
      </rPr>
      <t xml:space="preserve">
</t>
    </r>
    <r>
      <rPr>
        <sz val="10"/>
        <color rgb="FF000000"/>
        <rFont val="Arial"/>
        <family val="2"/>
      </rPr>
      <t>End of year meter reading only supplied. </t>
    </r>
    <r>
      <rPr>
        <sz val="9.9499999999999993"/>
        <color theme="1"/>
        <rFont val="Calibri"/>
        <family val="2"/>
      </rPr>
      <t xml:space="preserve">
</t>
    </r>
    <r>
      <rPr>
        <sz val="10"/>
        <color rgb="FF000000"/>
        <rFont val="Arial"/>
        <family val="2"/>
      </rPr>
      <t>Additional data requested.</t>
    </r>
    <r>
      <rPr>
        <sz val="9.9499999999999993"/>
        <color theme="1"/>
        <rFont val="Calibri"/>
        <family val="2"/>
      </rPr>
      <t xml:space="preserve">
</t>
    </r>
    <r>
      <rPr>
        <sz val="10"/>
        <color rgb="FF000000"/>
        <rFont val="Arial"/>
        <family val="2"/>
      </rPr>
      <t>Annual total take exceedance noted and queried.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REG.029043.01</t>
  </si>
  <si>
    <t>Copthorne Hotel &amp; Resort BOI</t>
  </si>
  <si>
    <t>ACT.171063</t>
  </si>
  <si>
    <t>WAT - Annual supply data WUR - Copthorne Hotel &amp; Resort BOI (Waitangi)</t>
  </si>
  <si>
    <t>ACT.171956</t>
  </si>
  <si>
    <t>WAT - Annual supply data WUR - Price G J &amp; D J (Waihopo)</t>
  </si>
  <si>
    <t>ACT.168944</t>
  </si>
  <si>
    <t>WAT - Annual supply data WUR - Rising East Orchards Ltd (Kaimaumau)</t>
  </si>
  <si>
    <t>ACT.176742</t>
  </si>
  <si>
    <t>ACT.171661</t>
  </si>
  <si>
    <t>WAT - Annual supply data WUR - Broadhurst J P (Kaimaumau)</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Balance of data has been requested.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ACT.171290</t>
  </si>
  <si>
    <t>WAT - Annual supply data WUR - C &amp; S Jaunay Ltd (Maungatapere)</t>
  </si>
  <si>
    <t>ACT.166227</t>
  </si>
  <si>
    <r>
      <rPr>
        <sz val="9.9499999999999993"/>
        <color theme="1"/>
        <rFont val="Calibri"/>
        <family val="2"/>
      </rPr>
      <t xml:space="preserve"> 
</t>
    </r>
    <r>
      <rPr>
        <sz val="10"/>
        <color rgb="FF000000"/>
        <rFont val="Arial"/>
        <family val="2"/>
      </rPr>
      <t>Maintenance was inadequate, water quality results exceeded consented limits. Followed up with authorisation holder.</t>
    </r>
    <r>
      <rPr>
        <sz val="9.9499999999999993"/>
        <color theme="1"/>
        <rFont val="Calibri"/>
        <family val="2"/>
      </rPr>
      <t xml:space="preserve">
 </t>
    </r>
  </si>
  <si>
    <t>REG.030134.01</t>
  </si>
  <si>
    <t>ACT.172726</t>
  </si>
  <si>
    <t>ETW - Annual supply data - Department of Conservation (Whangarei District)</t>
  </si>
  <si>
    <t>ACT.170993</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t>ACT.174259</t>
  </si>
  <si>
    <t>DIW - Notification - Chlorine use</t>
  </si>
  <si>
    <t>ACT.171288</t>
  </si>
  <si>
    <t>WAT - Annual supply data WUR - Stanisich I A &amp; Fulton I M (Paparore)</t>
  </si>
  <si>
    <t>ACT.166181</t>
  </si>
  <si>
    <t>REG.037186.03</t>
  </si>
  <si>
    <t>ACT.171735</t>
  </si>
  <si>
    <t>WAT - Annual supply data WUR - Tara Iti Holdings NZ (Mangawhai)</t>
  </si>
  <si>
    <t>ACT.171641</t>
  </si>
  <si>
    <t>REG.037556.01</t>
  </si>
  <si>
    <t>Paterson J J &amp; G P</t>
  </si>
  <si>
    <t>ACT.171423</t>
  </si>
  <si>
    <t>WAT - Annual supply data WUR - Paterson J J &amp; G P (Kerikeri)</t>
  </si>
  <si>
    <t>ACT.171696</t>
  </si>
  <si>
    <t>WAT - Annual supply data WUR - Atkinson P R (Kerikeri)</t>
  </si>
  <si>
    <t>ACT.171694</t>
  </si>
  <si>
    <t>ACT.170890</t>
  </si>
  <si>
    <t>DIW - Annual Administration - WDC Whau Valley WTP (Whangarei)</t>
  </si>
  <si>
    <t>ACT.158508</t>
  </si>
  <si>
    <t>WAT - Annual administration - Shine B K &amp; S D (Waiharara)</t>
  </si>
  <si>
    <t>ACT.170283</t>
  </si>
  <si>
    <t>WAT - Annual office administration - Shine B K &amp; S D (Waiharara)</t>
  </si>
  <si>
    <t>ACT.171418</t>
  </si>
  <si>
    <t>WAT - Supply data WUR - Shine B K &amp; S D (Waiharara)</t>
  </si>
  <si>
    <t>REG.038339.01</t>
  </si>
  <si>
    <t>Green Charteris Family Trust</t>
  </si>
  <si>
    <t>ACT.171889</t>
  </si>
  <si>
    <t>WAT - Annual supply data WUR - Green Charteris Family Trust (Waiharara)</t>
  </si>
  <si>
    <t>ACT.171726</t>
  </si>
  <si>
    <t>ACT.171952</t>
  </si>
  <si>
    <t>ACT.171922</t>
  </si>
  <si>
    <t>WAT - Supply data WUR -  Sandstone Orchards Limited Partnership (Waiharara)</t>
  </si>
  <si>
    <t>ACT.171161</t>
  </si>
  <si>
    <t>ACT.171950</t>
  </si>
  <si>
    <r>
      <rPr>
        <sz val="9.9499999999999993"/>
        <color theme="1"/>
        <rFont val="Calibri"/>
        <family val="2"/>
      </rPr>
      <t xml:space="preserve"> 
</t>
    </r>
    <r>
      <rPr>
        <sz val="10"/>
        <color rgb="FF000000"/>
        <rFont val="Arial"/>
        <family val="2"/>
      </rPr>
      <t>Data submitted after the cut-off date as specified in the consent.</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
Consent holder has been reminded/is aware of the terms of the consent.</t>
    </r>
    <r>
      <rPr>
        <sz val="9.9499999999999993"/>
        <color theme="1"/>
        <rFont val="Calibri"/>
        <family val="2"/>
      </rPr>
      <t xml:space="preserve">
 </t>
    </r>
  </si>
  <si>
    <t>ACT.164649</t>
  </si>
  <si>
    <r>
      <rPr>
        <sz val="9.9499999999999993"/>
        <color theme="1"/>
        <rFont val="Calibri"/>
        <family val="2"/>
      </rPr>
      <t xml:space="preserve"> 
</t>
    </r>
    <r>
      <rPr>
        <sz val="10"/>
        <color rgb="FF000000"/>
        <rFont val="Arial"/>
        <family val="2"/>
      </rPr>
      <t>Data submitted after the date specified in the consent.
Consent holder is aware/has been reminded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queried with the consent holder.</t>
    </r>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Data submitted after the cut-off date as specified in the consent.
Consent holder is aware/has been reminded of the terms of the consent.</t>
    </r>
    <r>
      <rPr>
        <sz val="9.9499999999999993"/>
        <color theme="1"/>
        <rFont val="Calibri"/>
        <family val="2"/>
      </rPr>
      <t xml:space="preserve">
 </t>
    </r>
  </si>
  <si>
    <t>ACT.171160</t>
  </si>
  <si>
    <t>ACT.179412</t>
  </si>
  <si>
    <t>ACT.126175</t>
  </si>
  <si>
    <t>WAT - Supply data update model - Ngawha Generation Ltd (Ngawha Springs)</t>
  </si>
  <si>
    <r>
      <rPr>
        <sz val="9.9499999999999993"/>
        <color theme="1"/>
        <rFont val="Calibri"/>
        <family val="2"/>
      </rPr>
      <t xml:space="preserve"> 
</t>
    </r>
    <r>
      <rPr>
        <sz val="10"/>
        <color rgb="FF000000"/>
        <rFont val="Arial"/>
        <family val="2"/>
      </rPr>
      <t>The Ngawha reservoir and spring modelling update took more than 3.5 years to complete. The max time was 3.5 years. Now updated. No impact. No further action required.</t>
    </r>
    <r>
      <rPr>
        <sz val="9.9499999999999993"/>
        <color theme="1"/>
        <rFont val="Calibri"/>
        <family val="2"/>
      </rPr>
      <t xml:space="preserve">
 </t>
    </r>
  </si>
  <si>
    <t>ACT.172585</t>
  </si>
  <si>
    <t>WAT - Annual supply data annual report - Ngawha Generation Ltd (Ngawha Springs)</t>
  </si>
  <si>
    <t>ACT.175545</t>
  </si>
  <si>
    <t>ACT.177529</t>
  </si>
  <si>
    <t>ACT.171908</t>
  </si>
  <si>
    <t>WAT - Annual supply data WUR - TYGA Holdings Limited (Waiharara)</t>
  </si>
  <si>
    <r>
      <rPr>
        <sz val="9.9499999999999993"/>
        <color theme="1"/>
        <rFont val="Calibri"/>
        <family val="2"/>
      </rPr>
      <t xml:space="preserve"> 
</t>
    </r>
    <r>
      <rPr>
        <sz val="10"/>
        <color rgb="FF000000"/>
        <rFont val="Arial"/>
        <family val="2"/>
      </rPr>
      <t>Not all of the required data has been submitted.
Data submitted after the cut-off date as specified in the consent.
Consent holder is aware/has been reminded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
Consent holder is aware/has been reminded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 xml:space="preserve">
Data submitted after the cut-off date as specified in the consent.
Consent holder is aware/has been reminded of the terms of the consent.
 </t>
    </r>
    <r>
      <rPr>
        <sz val="9.9499999999999993"/>
        <color theme="1"/>
        <rFont val="Calibri"/>
        <family val="2"/>
      </rPr>
      <t xml:space="preserve">
 </t>
    </r>
  </si>
  <si>
    <t>ACT.171904</t>
  </si>
  <si>
    <r>
      <rPr>
        <sz val="9.9499999999999993"/>
        <color theme="1"/>
        <rFont val="Calibri"/>
        <family val="2"/>
      </rPr>
      <t xml:space="preserve"> 
</t>
    </r>
    <r>
      <rPr>
        <sz val="10"/>
        <color rgb="FF000000"/>
        <rFont val="Arial"/>
        <family val="2"/>
      </rPr>
      <t>Data not submitted.</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cutoff date specified in the consent terms.</t>
    </r>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t>
    </r>
    <r>
      <rPr>
        <sz val="9.9499999999999993"/>
        <color theme="1"/>
        <rFont val="Calibri"/>
        <family val="2"/>
      </rPr>
      <t xml:space="preserve">
</t>
    </r>
    <r>
      <rPr>
        <sz val="10"/>
        <color rgb="FF000000"/>
        <rFont val="Arial"/>
        <family val="2"/>
      </rPr>
      <t>Not all of the required data has been submitted.
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cut-off date as specified in the consent.</t>
    </r>
    <r>
      <rPr>
        <sz val="9.9499999999999993"/>
        <color theme="1"/>
        <rFont val="Calibri"/>
        <family val="2"/>
      </rPr>
      <t xml:space="preserve">
</t>
    </r>
    <r>
      <rPr>
        <sz val="10"/>
        <color rgb="FF000000"/>
        <rFont val="Arial"/>
        <family val="2"/>
      </rPr>
      <t>Not all of the required data has been submitted.
Consent holder is aware/has been reminded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has been submitted.
Data submitted after the cut-off date as specified in the consent.</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Not all of the required data is available to council.
Data submitted after the cut-off date as specified in the consent.
 </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specified due date.
Exceedance noted and queried.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r>
      <rPr>
        <sz val="9.9499999999999993"/>
        <color theme="1"/>
        <rFont val="Calibri"/>
        <family val="2"/>
      </rPr>
      <t xml:space="preserve"> 
</t>
    </r>
    <r>
      <rPr>
        <sz val="10"/>
        <color rgb="FF000000"/>
        <rFont val="Arial"/>
        <family val="2"/>
      </rPr>
      <t>Exceedances noted and queried.  Amended data submitted.</t>
    </r>
    <r>
      <rPr>
        <sz val="9.9499999999999993"/>
        <color theme="1"/>
        <rFont val="Calibri"/>
        <family val="2"/>
      </rPr>
      <t xml:space="preserve">
</t>
    </r>
    <r>
      <rPr>
        <sz val="10"/>
        <color rgb="FF000000"/>
        <rFont val="Arial"/>
        <family val="2"/>
      </rPr>
      <t>Data submitted after the specified due date.
Consent holder has been reminded/is aware of the terms of the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Data submitted after the specified due date.
 </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ACT.172621</t>
  </si>
  <si>
    <t>STW - Annual supply data - Marsden Cove Canals Management Limited (Ruakaka)</t>
  </si>
  <si>
    <t>ACT.171794</t>
  </si>
  <si>
    <t>WAT - Annual supply data WUR - Price Brothers Ltd (Maungakaramea)</t>
  </si>
  <si>
    <t>ACT.179339</t>
  </si>
  <si>
    <t>DIL - Supply data - Bayly Property Limited (Waipapa)</t>
  </si>
  <si>
    <r>
      <rPr>
        <sz val="9.9499999999999993"/>
        <color theme="1"/>
        <rFont val="Calibri"/>
        <family val="2"/>
      </rPr>
      <t xml:space="preserve"> 
</t>
    </r>
    <r>
      <rPr>
        <sz val="10"/>
        <color rgb="FF000000"/>
        <rFont val="Arial"/>
        <family val="2"/>
      </rPr>
      <t>Volume of wastewater discharged per day exceeds consent limits. Consent Holder seeking a consent variation. </t>
    </r>
    <r>
      <rPr>
        <sz val="9.9499999999999993"/>
        <color theme="1"/>
        <rFont val="Calibri"/>
        <family val="2"/>
      </rPr>
      <t xml:space="preserve">
 </t>
    </r>
  </si>
  <si>
    <t>ACT.175839</t>
  </si>
  <si>
    <r>
      <rPr>
        <sz val="9.9499999999999993"/>
        <color theme="1"/>
        <rFont val="Calibri"/>
        <family val="2"/>
      </rPr>
      <t xml:space="preserve"> 
</t>
    </r>
    <r>
      <rPr>
        <sz val="10"/>
        <color rgb="FF000000"/>
        <rFont val="Arial"/>
        <family val="2"/>
      </rPr>
      <t>Non-compliance with visual assessment of consent conditions. Topsoil has been placed outside of the consented area. Further investigation being undertaken. Enforcement action taken.</t>
    </r>
    <r>
      <rPr>
        <sz val="9.9499999999999993"/>
        <color theme="1"/>
        <rFont val="Calibri"/>
        <family val="2"/>
      </rPr>
      <t xml:space="preserve">
 </t>
    </r>
  </si>
  <si>
    <t>REG.039200.01</t>
  </si>
  <si>
    <t>Toop's Transport Northland Limited</t>
  </si>
  <si>
    <t>ACT.170509</t>
  </si>
  <si>
    <t>AIR - Annual site visit - Toop's Transport Northland Limited (Whangarei)</t>
  </si>
  <si>
    <r>
      <rPr>
        <sz val="9.9499999999999993"/>
        <color theme="1"/>
        <rFont val="Calibri"/>
        <family val="2"/>
      </rPr>
      <t xml:space="preserve"> 
</t>
    </r>
    <r>
      <rPr>
        <sz val="10"/>
        <color rgb="FF000000"/>
        <rFont val="Arial"/>
        <family val="2"/>
      </rPr>
      <t>Garnet along the outside of the blasting area, piled along the edge of the shed, and going into the stormwater drain. Garnet spilling onto the ground from the 22t of stored garnet waiting to be disposed of.</t>
    </r>
    <r>
      <rPr>
        <sz val="9.9499999999999993"/>
        <color theme="1"/>
        <rFont val="Calibri"/>
        <family val="2"/>
      </rPr>
      <t xml:space="preserve">
</t>
    </r>
    <r>
      <rPr>
        <sz val="10"/>
        <color rgb="FF000000"/>
        <rFont val="Arial"/>
        <family val="2"/>
      </rPr>
      <t>Issuing abatement notice.</t>
    </r>
    <r>
      <rPr>
        <sz val="9.9499999999999993"/>
        <color theme="1"/>
        <rFont val="Calibri"/>
        <family val="2"/>
      </rPr>
      <t xml:space="preserve">
 </t>
    </r>
  </si>
  <si>
    <t>ACT.164766</t>
  </si>
  <si>
    <r>
      <rPr>
        <sz val="9.9499999999999993"/>
        <color theme="1"/>
        <rFont val="Calibri"/>
        <family val="2"/>
      </rPr>
      <t xml:space="preserve"> 
</t>
    </r>
    <r>
      <rPr>
        <sz val="10"/>
        <color rgb="FF000000"/>
        <rFont val="Arial"/>
        <family val="2"/>
      </rPr>
      <t>Data submitted after the cut-off date as specified in the consent.</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ACT.171915</t>
  </si>
  <si>
    <t>ACT.171351</t>
  </si>
  <si>
    <t>DIW - Annual Site Visit - Kamo Wildlife Sanctuary (Kamo)</t>
  </si>
  <si>
    <r>
      <rPr>
        <sz val="9.9499999999999993"/>
        <color theme="1"/>
        <rFont val="Calibri"/>
        <family val="2"/>
      </rPr>
      <t xml:space="preserve"> 
</t>
    </r>
    <r>
      <rPr>
        <sz val="10"/>
        <color rgb="FF000000"/>
        <rFont val="Arial"/>
        <family val="2"/>
      </rPr>
      <t>Treatment and disposal system has not been installed in accordance with the plan as no wetland has been constructed.</t>
    </r>
    <r>
      <rPr>
        <sz val="9.9499999999999993"/>
        <color theme="1"/>
        <rFont val="Calibri"/>
        <family val="2"/>
      </rPr>
      <t xml:space="preserve">
</t>
    </r>
    <r>
      <rPr>
        <sz val="10"/>
        <color rgb="FF000000"/>
        <rFont val="Arial"/>
        <family val="2"/>
      </rPr>
      <t>Further investigation will be undertaken</t>
    </r>
    <r>
      <rPr>
        <sz val="9.9499999999999993"/>
        <color theme="1"/>
        <rFont val="Calibri"/>
        <family val="2"/>
      </rPr>
      <t xml:space="preserve">
 </t>
    </r>
  </si>
  <si>
    <t>ACT.164765</t>
  </si>
  <si>
    <r>
      <rPr>
        <sz val="9.9499999999999993"/>
        <color theme="1"/>
        <rFont val="Calibri"/>
        <family val="2"/>
      </rPr>
      <t xml:space="preserve"> 
</t>
    </r>
    <r>
      <rPr>
        <sz val="10"/>
        <color rgb="FF000000"/>
        <rFont val="Arial"/>
        <family val="2"/>
      </rPr>
      <t>Data submitted after the cut-off date as specified in the consent.
CH confirmed that no water has been taken for irrigation of pasture during the period.
 </t>
    </r>
    <r>
      <rPr>
        <sz val="9.9499999999999993"/>
        <color theme="1"/>
        <rFont val="Calibri"/>
        <family val="2"/>
      </rPr>
      <t xml:space="preserve">
 </t>
    </r>
  </si>
  <si>
    <t>ACT.168287</t>
  </si>
  <si>
    <t>FDE 8633 - Annual site visit - J M Parker Trust &amp; Parker J M (Arapohue)</t>
  </si>
  <si>
    <t>ACT.179090</t>
  </si>
  <si>
    <t>SV-39619 Mangawhai Central</t>
  </si>
  <si>
    <t>ACT.170486</t>
  </si>
  <si>
    <t>ETW - Annual site visit - CJS Trustees Ltd (Whangarei)</t>
  </si>
  <si>
    <t>ACT.171448</t>
  </si>
  <si>
    <r>
      <rPr>
        <sz val="9.9499999999999993"/>
        <color theme="1"/>
        <rFont val="Calibri"/>
        <family val="2"/>
      </rPr>
      <t xml:space="preserve"> 
</t>
    </r>
    <r>
      <rPr>
        <sz val="10"/>
        <color rgb="FF000000"/>
        <rFont val="Arial"/>
        <family val="2"/>
      </rPr>
      <t>No fill added or site activity for the last 12 months</t>
    </r>
    <r>
      <rPr>
        <sz val="9.9499999999999993"/>
        <color theme="1"/>
        <rFont val="Calibri"/>
        <family val="2"/>
      </rPr>
      <t xml:space="preserve">
 </t>
    </r>
  </si>
  <si>
    <t>REG.039778.01</t>
  </si>
  <si>
    <t>The Tern Point Recreation &amp; Conservation Society Incorporated, Bull R M L &amp; J M L</t>
  </si>
  <si>
    <t>ACT.164087</t>
  </si>
  <si>
    <t>Maintenance dredge</t>
  </si>
  <si>
    <t>ACT.169662</t>
  </si>
  <si>
    <t>Diveco hull cleaning at Northport</t>
  </si>
  <si>
    <t>ACT.174873</t>
  </si>
  <si>
    <t>ACT.171073</t>
  </si>
  <si>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Exceedances noted and queried.
Consent holder has been reminded/is aware of the terms of the consent.
 </t>
    </r>
    <r>
      <rPr>
        <sz val="9.9499999999999993"/>
        <color theme="1"/>
        <rFont val="Calibri"/>
        <family val="2"/>
      </rPr>
      <t xml:space="preserve">
 </t>
    </r>
  </si>
  <si>
    <t>ACT.171721</t>
  </si>
  <si>
    <t>Ecological Survey</t>
  </si>
  <si>
    <t>REG.040574.01</t>
  </si>
  <si>
    <t>ACT.174918</t>
  </si>
  <si>
    <t>REG.040764.01</t>
  </si>
  <si>
    <t>Rae P D &amp; Jago M D</t>
  </si>
  <si>
    <t>ACT.171426</t>
  </si>
  <si>
    <t>WAT - Annual supply data WUR - Rae P D &amp; Jago M D (Mangawhai)</t>
  </si>
  <si>
    <t>ACT.171289</t>
  </si>
  <si>
    <t>WAT - Annual supply data WUR - Devich Road Ltd (Mangawhai)</t>
  </si>
  <si>
    <t>ACT.177913</t>
  </si>
  <si>
    <t>ACT.177918</t>
  </si>
  <si>
    <t>ACT.171077</t>
  </si>
  <si>
    <t>WAT - Annual supply data WUR - Kent Bay Trust (Whangaroa)</t>
  </si>
  <si>
    <t>ACT.165765</t>
  </si>
  <si>
    <t>Check for Maintenance Dredge</t>
  </si>
  <si>
    <t>REG.041390.01</t>
  </si>
  <si>
    <t>Aoroa Farms Trust, Smart P F &amp; Harding H K</t>
  </si>
  <si>
    <t>ACT.172254</t>
  </si>
  <si>
    <t>WAT - Annual supply data WUR - Aoroa Farms Trust &amp; Others (Dargaville)</t>
  </si>
  <si>
    <t>ACT.170994</t>
  </si>
  <si>
    <t>REG.041693.01</t>
  </si>
  <si>
    <t>U B Contracting Limited</t>
  </si>
  <si>
    <t>ACT.171456</t>
  </si>
  <si>
    <t>WAT - Annual Supply WUR - U B Contracting Limited  (Tokerau)</t>
  </si>
  <si>
    <t>REG.041694.01</t>
  </si>
  <si>
    <t>Oakley Property Investments Limited</t>
  </si>
  <si>
    <t>ACT.170908</t>
  </si>
  <si>
    <t>DIL - Annual administration - Oakley Property Investments Ltd (Paparoa)</t>
  </si>
  <si>
    <r>
      <rPr>
        <sz val="9.9499999999999993"/>
        <color theme="1"/>
        <rFont val="Calibri"/>
        <family val="2"/>
      </rPr>
      <t xml:space="preserve"> 
</t>
    </r>
    <r>
      <rPr>
        <sz val="10"/>
        <color rgb="FF000000"/>
        <rFont val="Arial"/>
        <family val="2"/>
      </rPr>
      <t>In spite of multiple requests COC and As-built drawings have not been supplied. Enforcement action taken.</t>
    </r>
    <r>
      <rPr>
        <sz val="9.9499999999999993"/>
        <color theme="1"/>
        <rFont val="Calibri"/>
        <family val="2"/>
      </rPr>
      <t xml:space="preserve">
 </t>
    </r>
  </si>
  <si>
    <t>ACT.179655</t>
  </si>
  <si>
    <t>ETW - Meeting - Kerikeri Land Ltd (Kerikeri)</t>
  </si>
  <si>
    <t>ACT.172088</t>
  </si>
  <si>
    <t>REG.041845.01</t>
  </si>
  <si>
    <t>Orcada (2011) Limited</t>
  </si>
  <si>
    <t>ACT.171697</t>
  </si>
  <si>
    <t>WAT - Annual supply data WUR - Orcada Ltd (Kaeo)</t>
  </si>
  <si>
    <t>ACT.172084</t>
  </si>
  <si>
    <t>REG.041920.01</t>
  </si>
  <si>
    <t>ACT.171430</t>
  </si>
  <si>
    <t>WAT - Annual Supply WUR - Mid North Farms Limited (Awarua)</t>
  </si>
  <si>
    <t>REG.041945.01</t>
  </si>
  <si>
    <t>ACT.173991</t>
  </si>
  <si>
    <t>WAT - Annual supply data WUR - Hindrup Family Trust and Trustees (Parakao)</t>
  </si>
  <si>
    <t>ACT.174336</t>
  </si>
  <si>
    <t>WAT - Annual Supply WUR - Greensmith Farming Limited (Kaihu)</t>
  </si>
  <si>
    <t>REG.041967.01</t>
  </si>
  <si>
    <t>Paton Family Trust, Paton B A &amp; J K</t>
  </si>
  <si>
    <t>ACT.171422</t>
  </si>
  <si>
    <t>WAT - Annual Supply WURs - Paton Family Trust (Ruakaka)</t>
  </si>
  <si>
    <t>ACT.171666</t>
  </si>
  <si>
    <t>REG.041973.05</t>
  </si>
  <si>
    <t>ACT.171337</t>
  </si>
  <si>
    <t>WAT - Annual Supply WURs - Far North Holdings Ltd Kaikohe Business Park (Kaikohe)</t>
  </si>
  <si>
    <t>ACT.173840</t>
  </si>
  <si>
    <t>ACT.171693</t>
  </si>
  <si>
    <t>WAT - Annual supply data WUR - Woods Family Trust R &amp; K &amp; Woods DR &amp; KM (Maungakaramea)</t>
  </si>
  <si>
    <t>ACT.179608</t>
  </si>
  <si>
    <t>SV- 42037 Marsden Maritime</t>
  </si>
  <si>
    <t>REG.042087.01</t>
  </si>
  <si>
    <t>Cully S P</t>
  </si>
  <si>
    <t>ACT.171501</t>
  </si>
  <si>
    <t>WAT - Annual Supply WURs - Cully S P (Kerikeri)</t>
  </si>
  <si>
    <t>ACT.171374</t>
  </si>
  <si>
    <t>ACT.171592</t>
  </si>
  <si>
    <t>REG.042324.01</t>
  </si>
  <si>
    <t>Bakker B M</t>
  </si>
  <si>
    <t>ACT.148718</t>
  </si>
  <si>
    <t>DIL - 5 yearly site visit - Baker B (Parahaki)</t>
  </si>
  <si>
    <t>ACT.177841</t>
  </si>
  <si>
    <r>
      <rPr>
        <sz val="9.9499999999999993"/>
        <color theme="1"/>
        <rFont val="Calibri"/>
        <family val="2"/>
      </rPr>
      <t xml:space="preserve"> 
</t>
    </r>
    <r>
      <rPr>
        <sz val="10"/>
        <color rgb="FF000000"/>
        <rFont val="Arial"/>
        <family val="2"/>
      </rPr>
      <t>Erosion and sediment controls were only partially constructed in accordance with the ESCP at the southern extent of the works. Some maintenance required. Followed up with contractor. </t>
    </r>
    <r>
      <rPr>
        <sz val="9.9499999999999993"/>
        <color theme="1"/>
        <rFont val="Calibri"/>
        <family val="2"/>
      </rPr>
      <t xml:space="preserve">
 </t>
    </r>
  </si>
  <si>
    <t>ACT.179545</t>
  </si>
  <si>
    <r>
      <rPr>
        <sz val="9.9499999999999993"/>
        <color theme="1"/>
        <rFont val="Calibri"/>
        <family val="2"/>
      </rPr>
      <t xml:space="preserve"> 
</t>
    </r>
    <r>
      <rPr>
        <sz val="10"/>
        <color rgb="FF000000"/>
        <rFont val="Arial"/>
        <family val="2"/>
      </rPr>
      <t>Erosion and sediment controls observed at the southern extent of site do not meet GD05 standards. This was discussed with the contractor during the inspection. Immediate corrective action is required by the end of the day.</t>
    </r>
    <r>
      <rPr>
        <sz val="9.9499999999999993"/>
        <color theme="1"/>
        <rFont val="Calibri"/>
        <family val="2"/>
      </rPr>
      <t xml:space="preserve">
 </t>
    </r>
  </si>
  <si>
    <t>REG.042440.01</t>
  </si>
  <si>
    <t>Manawa energy Limited - Rama Road stormwater discharge</t>
  </si>
  <si>
    <t>ACT.165396</t>
  </si>
  <si>
    <t>STW - 2 Yearly site visit - Manawa energy Limited (Marsden Point)</t>
  </si>
  <si>
    <t>ACT.171535</t>
  </si>
  <si>
    <t>ACT.175133</t>
  </si>
  <si>
    <t>ACT.179319</t>
  </si>
  <si>
    <t>SV- 42456 Taararua Wind Power</t>
  </si>
  <si>
    <t>REG.042457.01</t>
  </si>
  <si>
    <t>Hopper Construction Limited</t>
  </si>
  <si>
    <t>ACT.147328</t>
  </si>
  <si>
    <t>BOR - Supply data - Hopper Construction Limited (Marsden Cove)</t>
  </si>
  <si>
    <r>
      <rPr>
        <sz val="9.9499999999999993"/>
        <color theme="1"/>
        <rFont val="Calibri"/>
        <family val="2"/>
      </rPr>
      <t xml:space="preserve"> 
</t>
    </r>
    <r>
      <rPr>
        <sz val="10"/>
        <color rgb="FF000000"/>
        <rFont val="Arial"/>
        <family val="2"/>
      </rPr>
      <t>Data supplied late. No impact. No further action required.</t>
    </r>
    <r>
      <rPr>
        <sz val="9.9499999999999993"/>
        <color theme="1"/>
        <rFont val="Calibri"/>
        <family val="2"/>
      </rPr>
      <t xml:space="preserve">
 </t>
    </r>
  </si>
  <si>
    <t>ACT.171773</t>
  </si>
  <si>
    <r>
      <rPr>
        <sz val="9.9499999999999993"/>
        <color theme="1"/>
        <rFont val="Calibri"/>
        <family val="2"/>
      </rPr>
      <t xml:space="preserve"> 
</t>
    </r>
    <r>
      <rPr>
        <sz val="10"/>
        <color rgb="FF000000"/>
        <rFont val="Arial"/>
        <family val="2"/>
      </rPr>
      <t>One discharge volume exceedance. This occurred while the operator was conducting testing to ensure the panel was correctly reading the flow meter. </t>
    </r>
    <r>
      <rPr>
        <sz val="9.9499999999999993"/>
        <color theme="1"/>
        <rFont val="Calibri"/>
        <family val="2"/>
      </rPr>
      <t xml:space="preserve">
</t>
    </r>
    <r>
      <rPr>
        <sz val="10"/>
        <color rgb="FF000000"/>
        <rFont val="Arial"/>
        <family val="2"/>
      </rPr>
      <t>Missing data due to faulty telemetry unit. </t>
    </r>
    <r>
      <rPr>
        <sz val="9.9499999999999993"/>
        <color theme="1"/>
        <rFont val="Calibri"/>
        <family val="2"/>
      </rPr>
      <t xml:space="preserve">
</t>
    </r>
    <r>
      <rPr>
        <sz val="10"/>
        <color rgb="FF000000"/>
        <rFont val="Arial"/>
        <family val="2"/>
      </rPr>
      <t>The unit has since been replaced, and the system is now logging flow data as expected.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ACT.170834</t>
  </si>
  <si>
    <t>WAT - Supply Data WUR - R J &amp; E M McLean Ltd</t>
  </si>
  <si>
    <t>REG.042647.01</t>
  </si>
  <si>
    <t>Kaipara District Council - Molesworth Drive shared pathway</t>
  </si>
  <si>
    <t>ACT.150996</t>
  </si>
  <si>
    <t>ACT.171644</t>
  </si>
  <si>
    <t>REG.042823.01</t>
  </si>
  <si>
    <t>Whangarei District Council - Port Road bridge construction</t>
  </si>
  <si>
    <t>ACT.150135</t>
  </si>
  <si>
    <t>REG.042829.01</t>
  </si>
  <si>
    <t>Thornton Farms (2001) Limited</t>
  </si>
  <si>
    <t>ACT.173889</t>
  </si>
  <si>
    <t>WAT - Other Party Action Supply Data WUR - Thornton Farms (2001) Limted</t>
  </si>
  <si>
    <t>ACT.171394</t>
  </si>
  <si>
    <t>WAT - Annual supply data WUR - Newey Property Holdings Ltd (Ruakaka)</t>
  </si>
  <si>
    <t>ACT.171807</t>
  </si>
  <si>
    <t>REG.042886.01</t>
  </si>
  <si>
    <t>Oliver &amp; Sons Limited</t>
  </si>
  <si>
    <t>ACT.173918</t>
  </si>
  <si>
    <t>WAT - Annual Supply Data WUR - Oliver &amp; Sons Limited</t>
  </si>
  <si>
    <t>ACT.174584</t>
  </si>
  <si>
    <t>ACT.171864</t>
  </si>
  <si>
    <r>
      <rPr>
        <sz val="9.9499999999999993"/>
        <color theme="1"/>
        <rFont val="Calibri"/>
        <family val="2"/>
      </rPr>
      <t xml:space="preserve"> 
</t>
    </r>
    <r>
      <rPr>
        <sz val="10"/>
        <color rgb="FF000000"/>
        <rFont val="Arial"/>
        <family val="2"/>
      </rPr>
      <t>Discharge limit is 5.75 cubic metres per day, on 20.07.2024 7.776 cubic metres was discharged</t>
    </r>
    <r>
      <rPr>
        <sz val="9.9499999999999993"/>
        <color theme="1"/>
        <rFont val="Calibri"/>
        <family val="2"/>
      </rPr>
      <t xml:space="preserve">
 </t>
    </r>
  </si>
  <si>
    <t>ACT.173892</t>
  </si>
  <si>
    <t>WAT - Annual supply data WUR - Sandstone Orchards GP Limited</t>
  </si>
  <si>
    <t>REG.043063.01</t>
  </si>
  <si>
    <t>Dicksons Transport and Quarries Limited</t>
  </si>
  <si>
    <t>ACT.173505</t>
  </si>
  <si>
    <t>QRE - Annual site visit - Dicksons Quarries Ltd (Titoki)</t>
  </si>
  <si>
    <t>ACT.170282</t>
  </si>
  <si>
    <t>ACT.171540</t>
  </si>
  <si>
    <t>ACT.171593</t>
  </si>
  <si>
    <t>WAT - Other Party Action Supply Data WUR - Apotu Enterprises Limited</t>
  </si>
  <si>
    <t>ACT.173837</t>
  </si>
  <si>
    <t>WAT - Annual supply data WUR - Anglesea Agriculture Limited (Pakotai)</t>
  </si>
  <si>
    <t>ACT.171589</t>
  </si>
  <si>
    <t>ACT.171770</t>
  </si>
  <si>
    <t>REG.043336.01</t>
  </si>
  <si>
    <t>Kersel R</t>
  </si>
  <si>
    <t>ACT.179592</t>
  </si>
  <si>
    <t>DIL - Notification - Kersel R (Parua Bay)</t>
  </si>
  <si>
    <r>
      <rPr>
        <sz val="9.9499999999999993"/>
        <color theme="1"/>
        <rFont val="Calibri"/>
        <family val="2"/>
      </rPr>
      <t xml:space="preserve"> 
</t>
    </r>
    <r>
      <rPr>
        <sz val="10"/>
        <color rgb="FF000000"/>
        <rFont val="Arial"/>
        <family val="2"/>
      </rPr>
      <t>Notification was received late. CH was reminded that notification was required two weeks prior to installation.</t>
    </r>
    <r>
      <rPr>
        <sz val="9.9499999999999993"/>
        <color theme="1"/>
        <rFont val="Calibri"/>
        <family val="2"/>
      </rPr>
      <t xml:space="preserve">
 </t>
    </r>
  </si>
  <si>
    <t>ACT.172287</t>
  </si>
  <si>
    <t>REG.043354.01</t>
  </si>
  <si>
    <t>Taipuha Farms Trust</t>
  </si>
  <si>
    <t>ACT.171638</t>
  </si>
  <si>
    <t>WAT - Annual supply data WUR - Taipuha Farms Trust (Taipuha)</t>
  </si>
  <si>
    <t>ACT.171731</t>
  </si>
  <si>
    <t>WAT - Annual supply data WUR - M G &amp; K L McCahon Limited (Te Koporu)</t>
  </si>
  <si>
    <t>REG.043498.01</t>
  </si>
  <si>
    <t>ACT.154415</t>
  </si>
  <si>
    <t>BOR - Supply data - Metlifecare Limited (Mangawhai)</t>
  </si>
  <si>
    <r>
      <rPr>
        <sz val="9.9499999999999993"/>
        <color theme="1"/>
        <rFont val="Calibri"/>
        <family val="2"/>
      </rPr>
      <t xml:space="preserve"> 
</t>
    </r>
    <r>
      <rPr>
        <sz val="10"/>
        <color rgb="FF000000"/>
        <rFont val="Arial"/>
        <family val="2"/>
      </rPr>
      <t>Data supplied late. No impact. Further action not required.</t>
    </r>
    <r>
      <rPr>
        <sz val="9.9499999999999993"/>
        <color theme="1"/>
        <rFont val="Calibri"/>
        <family val="2"/>
      </rPr>
      <t xml:space="preserve">
 </t>
    </r>
  </si>
  <si>
    <t>ACT.154416</t>
  </si>
  <si>
    <t>BOR - Site visit - Metlifecare Limited (Mangawhai)</t>
  </si>
  <si>
    <t>REG.043503.01</t>
  </si>
  <si>
    <t>RG &amp; NP Gillett Family Trust &amp; Gillett D A</t>
  </si>
  <si>
    <t>ACT.172220</t>
  </si>
  <si>
    <t>WAT - Annual supply data WUR - RG &amp; NP Gillett Family Trust &amp; Gillett D A (Kerikeri)</t>
  </si>
  <si>
    <t>ACT.178514</t>
  </si>
  <si>
    <t>ACT.171067</t>
  </si>
  <si>
    <t>WAT - Annual supply data WUR - West Road Farms Limited (Awanui)</t>
  </si>
  <si>
    <t>ACT.171607</t>
  </si>
  <si>
    <t>REG.043529.01</t>
  </si>
  <si>
    <t>Manaia View Farms Limited</t>
  </si>
  <si>
    <t>ACT.173805</t>
  </si>
  <si>
    <t>WAT - Annual Supply Data WUR - Manaia View Farms Ltd (Whangarei)</t>
  </si>
  <si>
    <t>ACT.171725</t>
  </si>
  <si>
    <t>WAT - Annual supply data WUR - Barfoote B S (Te Kopuru)</t>
  </si>
  <si>
    <t>ACT.178857</t>
  </si>
  <si>
    <r>
      <rPr>
        <sz val="9.9499999999999993"/>
        <color theme="1"/>
        <rFont val="Calibri"/>
        <family val="2"/>
      </rPr>
      <t xml:space="preserve"> 
</t>
    </r>
    <r>
      <rPr>
        <sz val="10"/>
        <color rgb="FF000000"/>
        <rFont val="Arial"/>
        <family val="2"/>
      </rPr>
      <t>Sediment controls inadequate for rainfall event- CH to rectify and further inspections to check compliance to occur</t>
    </r>
    <r>
      <rPr>
        <sz val="9.9499999999999993"/>
        <color theme="1"/>
        <rFont val="Calibri"/>
        <family val="2"/>
      </rPr>
      <t xml:space="preserve">
 </t>
    </r>
  </si>
  <si>
    <t>ACT.179435</t>
  </si>
  <si>
    <t>ETW - Site Visit - Te tai tokerau Water trust (Waimate Nth)</t>
  </si>
  <si>
    <t>KR &amp; PR Edwards Limited</t>
  </si>
  <si>
    <t>ACT.171194</t>
  </si>
  <si>
    <t>WAT - Annual supply data WUR - KR &amp; PR Edwards Limited (Titoki)</t>
  </si>
  <si>
    <t>ACT.169004</t>
  </si>
  <si>
    <t>Ecoli Monitoring - Event 1</t>
  </si>
  <si>
    <t>ACT.169014</t>
  </si>
  <si>
    <t>Ecoli Monitoring - Event 2</t>
  </si>
  <si>
    <t>ACT.171716</t>
  </si>
  <si>
    <t>DIW - Annual supply data - Wiri Oil Services (One Tree Point)</t>
  </si>
  <si>
    <t>ACT.171800</t>
  </si>
  <si>
    <t>DIL - Annual supply data - Riverview Primary School BOT (Kerikeri)</t>
  </si>
  <si>
    <r>
      <rPr>
        <sz val="9.9499999999999993"/>
        <color theme="1"/>
        <rFont val="Calibri"/>
        <family val="2"/>
      </rPr>
      <t xml:space="preserve"> 
</t>
    </r>
    <r>
      <rPr>
        <sz val="10"/>
        <color rgb="FF000000"/>
        <rFont val="Arial"/>
        <family val="2"/>
      </rPr>
      <t>Discharge volume records show an exceedance during October 2024. No further exceedances recorded since. No action required. </t>
    </r>
    <r>
      <rPr>
        <sz val="9.9499999999999993"/>
        <color theme="1"/>
        <rFont val="Calibri"/>
        <family val="2"/>
      </rPr>
      <t xml:space="preserve">
 </t>
    </r>
  </si>
  <si>
    <t>ACT.173771</t>
  </si>
  <si>
    <t>REG.043873.01</t>
  </si>
  <si>
    <t>DF and SL Marlow Family Trust</t>
  </si>
  <si>
    <t>ACT.174534</t>
  </si>
  <si>
    <t>WAT - Annual supply data WUR - DF and SL Marlow Family Trust (Pouto)</t>
  </si>
  <si>
    <t>REG.043886.01</t>
  </si>
  <si>
    <t>Port Road Limited and Marine Park Limited</t>
  </si>
  <si>
    <t>ACT.170099</t>
  </si>
  <si>
    <t>STW - Annual Site Visit - Port Road Residential and Commerical Development</t>
  </si>
  <si>
    <t>ACT.170101</t>
  </si>
  <si>
    <t>STR - Supply Data - Stormwater Treatment System Maintenance Records</t>
  </si>
  <si>
    <t>REG.043955.01</t>
  </si>
  <si>
    <t>ACT.179374</t>
  </si>
  <si>
    <t>SV-43955 Meridian Energy</t>
  </si>
  <si>
    <t>ACT.179609</t>
  </si>
  <si>
    <t>SV-43972 Metlife Care Sail Rock Drive</t>
  </si>
  <si>
    <t>ACT.174557</t>
  </si>
  <si>
    <t>WAT - Annual supply data WUR - Kevin Reid Trust (Ruawai)</t>
  </si>
  <si>
    <t>REG.044142.01</t>
  </si>
  <si>
    <t>Tombleson J S</t>
  </si>
  <si>
    <t>ACT.172213</t>
  </si>
  <si>
    <t>DIL - Notification of installment - Tombleson J S (Tutukaka)</t>
  </si>
  <si>
    <r>
      <rPr>
        <sz val="9.9499999999999993"/>
        <color theme="1"/>
        <rFont val="Calibri"/>
        <family val="2"/>
      </rPr>
      <t xml:space="preserve"> 
</t>
    </r>
    <r>
      <rPr>
        <sz val="10"/>
        <color rgb="FF000000"/>
        <rFont val="Arial"/>
        <family val="2"/>
      </rPr>
      <t>Did not notify and supplied data late. Followed up with consent holder</t>
    </r>
    <r>
      <rPr>
        <sz val="9.9499999999999993"/>
        <color theme="1"/>
        <rFont val="Calibri"/>
        <family val="2"/>
      </rPr>
      <t xml:space="preserve">
 </t>
    </r>
  </si>
  <si>
    <t>ACT.171069</t>
  </si>
  <si>
    <t>WAT - Annual supply data WUR - Summerset Villages (Whangarei) Limited (Tikipunga)</t>
  </si>
  <si>
    <t>REG.044540.01</t>
  </si>
  <si>
    <t>Johnson S</t>
  </si>
  <si>
    <t>ACT.176210</t>
  </si>
  <si>
    <t>ETW - Site visit - Johnson S (Russell)</t>
  </si>
  <si>
    <r>
      <rPr>
        <sz val="9.9499999999999993"/>
        <color theme="1"/>
        <rFont val="Calibri"/>
        <family val="2"/>
      </rPr>
      <t xml:space="preserve"> 
</t>
    </r>
    <r>
      <rPr>
        <sz val="10"/>
        <color rgb="FF000000"/>
        <rFont val="Arial"/>
        <family val="2"/>
      </rPr>
      <t>Ford crossing not constructed in general accordance with Engpro Consulting Engineers drawing. Culvert design and installation not providing effective upstream and downstream passage of fish.</t>
    </r>
    <r>
      <rPr>
        <sz val="9.9499999999999993"/>
        <color theme="1"/>
        <rFont val="Calibri"/>
        <family val="2"/>
      </rPr>
      <t xml:space="preserve">
</t>
    </r>
    <r>
      <rPr>
        <sz val="10"/>
        <color rgb="FF000000"/>
        <rFont val="Arial"/>
        <family val="2"/>
      </rPr>
      <t>NRC undertaking discussions with consent holder and an external expert. </t>
    </r>
    <r>
      <rPr>
        <sz val="9.9499999999999993"/>
        <color theme="1"/>
        <rFont val="Calibri"/>
        <family val="2"/>
      </rPr>
      <t xml:space="preserve">
 </t>
    </r>
  </si>
  <si>
    <t>ACT.179288</t>
  </si>
  <si>
    <t>REG.044642.01</t>
  </si>
  <si>
    <t>Wai Care Environmental Consultants Whangaroa</t>
  </si>
  <si>
    <t>ACT.166889</t>
  </si>
  <si>
    <t>WAT - Annual Supply data WUR - Wai Care Environmental Consultants Whangaroa (Kaeo)</t>
  </si>
  <si>
    <t>ACT.178961</t>
  </si>
  <si>
    <t>STW - Annual Site Visit - Port Road Residential and Commerical Subdivision</t>
  </si>
  <si>
    <t>ACT.173822</t>
  </si>
  <si>
    <t>ACT.170845</t>
  </si>
  <si>
    <t>ACT.177239</t>
  </si>
  <si>
    <t>AIR - Abrassive Blasting of Gas Lines - SRG Global (Port Rd)</t>
  </si>
  <si>
    <t>ACT.170293</t>
  </si>
  <si>
    <t>WAT - Annual Supply Data WUR - Muriwhenua Corporation (Te Paki)</t>
  </si>
  <si>
    <t>ACT.179079</t>
  </si>
  <si>
    <t>SV-45577 WDC Pataua North rd</t>
  </si>
  <si>
    <t>ACT.175670</t>
  </si>
  <si>
    <t>WAT - 6 Monthly Administration - Te Tai Tokerau Water Trust (Waimate North)</t>
  </si>
  <si>
    <t>ACT.177528</t>
  </si>
  <si>
    <t>ACT.179634</t>
  </si>
  <si>
    <t>REG.045749.01</t>
  </si>
  <si>
    <t>Kaipara District Council - Flood protection works</t>
  </si>
  <si>
    <t>ACT.179083</t>
  </si>
  <si>
    <t>SV-45749 KDC Awakino Rd</t>
  </si>
  <si>
    <t>ACT.179076</t>
  </si>
  <si>
    <t>SV-45858 Green Star South End</t>
  </si>
  <si>
    <t>ACT.179367</t>
  </si>
  <si>
    <t>ACT.179073</t>
  </si>
  <si>
    <t>SV-46075 Greenstar Reservoir Rise</t>
  </si>
  <si>
    <r>
      <rPr>
        <sz val="9.9499999999999993"/>
        <color theme="1"/>
        <rFont val="Calibri"/>
        <family val="2"/>
      </rPr>
      <t xml:space="preserve"> 
</t>
    </r>
    <r>
      <rPr>
        <sz val="10"/>
        <color rgb="FF000000"/>
        <rFont val="Arial"/>
        <family val="2"/>
      </rPr>
      <t>Hay mulching not yet  completed for over Winter stabilisation.</t>
    </r>
    <r>
      <rPr>
        <sz val="9.9499999999999993"/>
        <color theme="1"/>
        <rFont val="Calibri"/>
        <family val="2"/>
      </rPr>
      <t xml:space="preserve">
</t>
    </r>
    <r>
      <rPr>
        <sz val="10"/>
        <color rgb="FF000000"/>
        <rFont val="Arial"/>
        <family val="2"/>
      </rPr>
      <t>Hay mulching to be completed.</t>
    </r>
    <r>
      <rPr>
        <sz val="9.9499999999999993"/>
        <color theme="1"/>
        <rFont val="Calibri"/>
        <family val="2"/>
      </rPr>
      <t xml:space="preserve">
 </t>
    </r>
  </si>
  <si>
    <r>
      <rPr>
        <sz val="9.9499999999999993"/>
        <color theme="1"/>
        <rFont val="Calibri"/>
        <family val="2"/>
      </rPr>
      <t xml:space="preserve"> 
</t>
    </r>
    <r>
      <rPr>
        <sz val="10"/>
        <color rgb="FF000000"/>
        <rFont val="Arial"/>
        <family val="2"/>
      </rPr>
      <t>Hay mulching of retired areas to be completed.</t>
    </r>
    <r>
      <rPr>
        <sz val="9.9499999999999993"/>
        <color theme="1"/>
        <rFont val="Calibri"/>
        <family val="2"/>
      </rPr>
      <t xml:space="preserve">
 </t>
    </r>
  </si>
  <si>
    <t>REG.046115.01</t>
  </si>
  <si>
    <t>ACT.173722</t>
  </si>
  <si>
    <t>BOR - One-off Notification - Meridian Energy Ltd</t>
  </si>
  <si>
    <r>
      <rPr>
        <sz val="9.9499999999999993"/>
        <color theme="1"/>
        <rFont val="Calibri"/>
        <family val="2"/>
      </rPr>
      <t xml:space="preserve"> 
</t>
    </r>
    <r>
      <rPr>
        <sz val="10"/>
        <color rgb="FF000000"/>
        <rFont val="Arial"/>
        <family val="2"/>
      </rPr>
      <t>Did not notify and supplied bore log late. No impact. Discussed requirement with CH.</t>
    </r>
    <r>
      <rPr>
        <sz val="9.9499999999999993"/>
        <color theme="1"/>
        <rFont val="Calibri"/>
        <family val="2"/>
      </rPr>
      <t xml:space="preserve">
 </t>
    </r>
  </si>
  <si>
    <t>ACT.174133</t>
  </si>
  <si>
    <t>BOR - 5 yearly site visit - Merdian Energy Ltd (Ruakaka)</t>
  </si>
  <si>
    <t>ACT.179279</t>
  </si>
  <si>
    <t>REG.046240.01</t>
  </si>
  <si>
    <t>ACT.179023</t>
  </si>
  <si>
    <t>ETW - Site visit - Northland Regional Council (Mangamuka)</t>
  </si>
  <si>
    <t>ACT.178519</t>
  </si>
  <si>
    <t>ACT.178385</t>
  </si>
  <si>
    <t>ACT.175315</t>
  </si>
  <si>
    <t>WAT - Annual supply data WUR - Meridian Energy Limited</t>
  </si>
  <si>
    <t>REG.046285.01</t>
  </si>
  <si>
    <t>Te Putahi Developments Limited</t>
  </si>
  <si>
    <t>ACT.179082</t>
  </si>
  <si>
    <t>SV-46285 Te Putahi</t>
  </si>
  <si>
    <t>ACT.175428</t>
  </si>
  <si>
    <t>DIL - Notification - Ranwell C (Pahi)</t>
  </si>
  <si>
    <t>REG.046364.01</t>
  </si>
  <si>
    <t>Double Two Dairies (2012) Limited</t>
  </si>
  <si>
    <t>ACT.176095</t>
  </si>
  <si>
    <t>BOR - Supply bore log - Double Two Dairies (2012) Limited</t>
  </si>
  <si>
    <r>
      <rPr>
        <sz val="9.9499999999999993"/>
        <color theme="1"/>
        <rFont val="Calibri"/>
        <family val="2"/>
      </rPr>
      <t xml:space="preserve"> 
</t>
    </r>
    <r>
      <rPr>
        <sz val="10"/>
        <color rgb="FF000000"/>
        <rFont val="Arial"/>
        <family val="2"/>
      </rPr>
      <t>Did not notify of intended drilling date. No impact. No action required.</t>
    </r>
    <r>
      <rPr>
        <sz val="9.9499999999999993"/>
        <color theme="1"/>
        <rFont val="Calibri"/>
        <family val="2"/>
      </rPr>
      <t xml:space="preserve">
 </t>
    </r>
  </si>
  <si>
    <t>ACT.176096</t>
  </si>
  <si>
    <t>BOR - Visual Site Visit - Double Two Dairies (2012) Limited (Ruawai)</t>
  </si>
  <si>
    <t>REG.046366.01</t>
  </si>
  <si>
    <t>Gates B D &amp; Levoy L L</t>
  </si>
  <si>
    <t>ACT.176093</t>
  </si>
  <si>
    <t>BOR - Supply bore log - Gates B D &amp; Levoy L L (Hikurangi)</t>
  </si>
  <si>
    <t>ACT.176094</t>
  </si>
  <si>
    <t>BOR - Visual Site Visit - Gates B D &amp; Levoy L L (Hikurangi)</t>
  </si>
  <si>
    <t>ACT.179278</t>
  </si>
  <si>
    <t>SV-46438 Lees Investment Trust</t>
  </si>
  <si>
    <t>ACT.179372</t>
  </si>
  <si>
    <t>ACT.179216</t>
  </si>
  <si>
    <t>ETW - One off notification - Kaipara District Council (Dargaville)</t>
  </si>
  <si>
    <t>ACT.179318</t>
  </si>
  <si>
    <t>SV-46590 Tararua Wind Power</t>
  </si>
  <si>
    <t>ACT.179373</t>
  </si>
  <si>
    <t>SV-46590</t>
  </si>
  <si>
    <t>ACT.179476</t>
  </si>
  <si>
    <t>DIL - Notification - Te Kura o Waikare BOT (Waikare)</t>
  </si>
  <si>
    <t>ACT.176219</t>
  </si>
  <si>
    <t>REG.201718.01</t>
  </si>
  <si>
    <t>FDE 860 Nitrogen fertiliser use at Kaikohe</t>
  </si>
  <si>
    <t>ACT.171197</t>
  </si>
  <si>
    <t>FDE 860 - Annual supply data - Leifting A M (Kaikohe)</t>
  </si>
  <si>
    <t>ACT.176258</t>
  </si>
  <si>
    <t>ACT.171341</t>
  </si>
  <si>
    <t>ACT.171342</t>
  </si>
  <si>
    <t>REG.201759.01</t>
  </si>
  <si>
    <t>FDE 3008 Nitrogen fertiliser use at Kara</t>
  </si>
  <si>
    <t>ACT.176263</t>
  </si>
  <si>
    <t>FDE 3008 - Annual data supply - RG Nobes and GR Nobes (Kara)</t>
  </si>
  <si>
    <t>ACT.176323</t>
  </si>
  <si>
    <t>ACT.171670</t>
  </si>
  <si>
    <t>ACT.171511</t>
  </si>
  <si>
    <t>ACT.176536</t>
  </si>
  <si>
    <t>REG.202342.01</t>
  </si>
  <si>
    <t>FDE 1601 Nitrogen fertiliser use at Waipu</t>
  </si>
  <si>
    <t>ACT.171477</t>
  </si>
  <si>
    <t>FDE 1601 - Annual supply data - NZ Sustainable Farm Holdings Ltd (Waipu)</t>
  </si>
  <si>
    <t>ACT.171128</t>
  </si>
  <si>
    <t>REG.202400.01</t>
  </si>
  <si>
    <t>FDE 470 Nitrogen fertiliser use at Kaeo</t>
  </si>
  <si>
    <t>ACT.171519</t>
  </si>
  <si>
    <t>FDE 470 - Annual supply data - S T Williams Family Trust (Kaeo)</t>
  </si>
  <si>
    <t>REG.202569.01</t>
  </si>
  <si>
    <t>FDE 8661 nitrogen fertiliser use at Arapohue</t>
  </si>
  <si>
    <t>ACT.174139</t>
  </si>
  <si>
    <t>FDE 8661 - Annual supply data - Williamson Agriculture (Arapohue)</t>
  </si>
  <si>
    <t>ACT.179065</t>
  </si>
  <si>
    <t>REG.202958.01</t>
  </si>
  <si>
    <t>FDE 668 Nitrogen fertiliser use at Okaihau</t>
  </si>
  <si>
    <t>ACT.178798</t>
  </si>
  <si>
    <t>FDE 668 - Annual supply data - Quarrie P G &amp; E J (Okaihau)</t>
  </si>
  <si>
    <t>ACT.165473</t>
  </si>
  <si>
    <r>
      <rPr>
        <sz val="9.9499999999999993"/>
        <color theme="1"/>
        <rFont val="Calibri"/>
        <family val="2"/>
      </rPr>
      <t xml:space="preserve"> 
</t>
    </r>
    <r>
      <rPr>
        <sz val="10"/>
        <color rgb="FF000000"/>
        <rFont val="Arial"/>
        <family val="2"/>
      </rPr>
      <t>High risk of adverse environmental effects (but no discharge to water at time of inspection). Followed up with Authorisation holder.</t>
    </r>
    <r>
      <rPr>
        <sz val="9.9499999999999993"/>
        <color theme="1"/>
        <rFont val="Calibri"/>
        <family val="2"/>
      </rPr>
      <t xml:space="preserve">
 </t>
    </r>
  </si>
  <si>
    <t>ACT.164376</t>
  </si>
  <si>
    <r>
      <rPr>
        <sz val="9.9499999999999993"/>
        <color theme="1"/>
        <rFont val="Calibri"/>
        <family val="2"/>
      </rPr>
      <t xml:space="preserve"> 
</t>
    </r>
    <r>
      <rPr>
        <sz val="10"/>
        <color rgb="FF000000"/>
        <rFont val="Arial"/>
        <family val="2"/>
      </rPr>
      <t>Inadequate management .Broken downpipe. Followed up with Authorisation Holder.</t>
    </r>
    <r>
      <rPr>
        <sz val="9.9499999999999993"/>
        <color theme="1"/>
        <rFont val="Calibri"/>
        <family val="2"/>
      </rPr>
      <t xml:space="preserve">
 </t>
    </r>
  </si>
  <si>
    <t>ACT.164270</t>
  </si>
  <si>
    <r>
      <rPr>
        <sz val="9.9499999999999993"/>
        <color theme="1"/>
        <rFont val="Calibri"/>
        <family val="2"/>
      </rPr>
      <t xml:space="preserve"> 
</t>
    </r>
    <r>
      <rPr>
        <sz val="10"/>
        <color rgb="FF000000"/>
        <rFont val="Arial"/>
        <family val="2"/>
      </rPr>
      <t>No (or inadequate) contingency storage. Followed up with Authorisation Holder.</t>
    </r>
    <r>
      <rPr>
        <sz val="9.9499999999999993"/>
        <color theme="1"/>
        <rFont val="Calibri"/>
        <family val="2"/>
      </rPr>
      <t xml:space="preserve">
 </t>
    </r>
  </si>
  <si>
    <t>ACT.168994</t>
  </si>
  <si>
    <r>
      <rPr>
        <sz val="9.9499999999999993"/>
        <color theme="1"/>
        <rFont val="Calibri"/>
        <family val="2"/>
      </rPr>
      <t xml:space="preserve"> 
</t>
    </r>
    <r>
      <rPr>
        <sz val="10"/>
        <color rgb="FF000000"/>
        <rFont val="Arial"/>
        <family val="2"/>
      </rPr>
      <t>Discharge from irrigator to water. Enforcement action undertaken. Followed up with authorisation holder.</t>
    </r>
    <r>
      <rPr>
        <sz val="9.9499999999999993"/>
        <color theme="1"/>
        <rFont val="Calibri"/>
        <family val="2"/>
      </rPr>
      <t xml:space="preserve">
 </t>
    </r>
  </si>
  <si>
    <t>Resource Consent Compliance Monitoring 2024 - 2025</t>
  </si>
  <si>
    <t>NRC Consent Monitoring June 2025</t>
  </si>
  <si>
    <t>ACT.178358</t>
  </si>
  <si>
    <t>ACT.178359</t>
  </si>
  <si>
    <r>
      <rPr>
        <sz val="9.9499999999999993"/>
        <color theme="1"/>
        <rFont val="Calibri"/>
        <family val="2"/>
      </rPr>
      <t xml:space="preserve"> 
</t>
    </r>
    <r>
      <rPr>
        <sz val="10"/>
        <color rgb="FF000000"/>
        <rFont val="Arial"/>
        <family val="2"/>
      </rPr>
      <t>Regulatory data not submitted for the period. NRC is working with authorisation holder to ensure missing and/or future data is supplied.
 </t>
    </r>
    <r>
      <rPr>
        <sz val="9.9499999999999993"/>
        <color theme="1"/>
        <rFont val="Calibri"/>
        <family val="2"/>
      </rPr>
      <t xml:space="preserve">
 </t>
    </r>
  </si>
  <si>
    <t>ACT.175289</t>
  </si>
  <si>
    <t>ACT.170073</t>
  </si>
  <si>
    <t>ACT.175480</t>
  </si>
  <si>
    <t>ACT.176782</t>
  </si>
  <si>
    <r>
      <rPr>
        <sz val="9.9499999999999993"/>
        <color theme="1"/>
        <rFont val="Calibri"/>
        <family val="2"/>
      </rPr>
      <t xml:space="preserve"> 
</t>
    </r>
    <r>
      <rPr>
        <sz val="10"/>
        <color rgb="FF000000"/>
        <rFont val="Arial"/>
        <family val="2"/>
      </rPr>
      <t>Exceedances and no report provided</t>
    </r>
    <r>
      <rPr>
        <sz val="9.9499999999999993"/>
        <color theme="1"/>
        <rFont val="Calibri"/>
        <family val="2"/>
      </rPr>
      <t xml:space="preserve">
 </t>
    </r>
  </si>
  <si>
    <t>ACT.175795</t>
  </si>
  <si>
    <r>
      <rPr>
        <sz val="9.9499999999999993"/>
        <color theme="1"/>
        <rFont val="Calibri"/>
        <family val="2"/>
      </rPr>
      <t xml:space="preserve"> 
</t>
    </r>
    <r>
      <rPr>
        <sz val="10"/>
        <color rgb="FF000000"/>
        <rFont val="Arial"/>
        <family val="2"/>
      </rPr>
      <t>Total Ammonia Nitrogen exceeds consent limit.</t>
    </r>
    <r>
      <rPr>
        <sz val="9.9499999999999993"/>
        <color theme="1"/>
        <rFont val="Calibri"/>
        <family val="2"/>
      </rPr>
      <t xml:space="preserve">
</t>
    </r>
    <r>
      <rPr>
        <sz val="10"/>
        <color rgb="FF000000"/>
        <rFont val="Arial"/>
        <family val="2"/>
      </rPr>
      <t>Enforcement action undertaken. </t>
    </r>
    <r>
      <rPr>
        <sz val="9.9499999999999993"/>
        <color theme="1"/>
        <rFont val="Calibri"/>
        <family val="2"/>
      </rPr>
      <t xml:space="preserve">
 </t>
    </r>
  </si>
  <si>
    <t>ACT.175947</t>
  </si>
  <si>
    <t>ACT.177341</t>
  </si>
  <si>
    <t>WWTP - Non-compliance follow up sampling - KDC (Kaiwaka)</t>
  </si>
  <si>
    <t>ACT.175766</t>
  </si>
  <si>
    <r>
      <rPr>
        <sz val="9.9499999999999993"/>
        <color theme="1"/>
        <rFont val="Calibri"/>
        <family val="2"/>
      </rPr>
      <t xml:space="preserve"> 
</t>
    </r>
    <r>
      <rPr>
        <sz val="10"/>
        <color rgb="FF000000"/>
        <rFont val="Arial"/>
        <family val="2"/>
      </rPr>
      <t>E.coli exceeds 90th percentile limit. Recent sample results well below consent limits, so is trending downwards. CH is aware and monitoring. </t>
    </r>
    <r>
      <rPr>
        <sz val="9.9499999999999993"/>
        <color theme="1"/>
        <rFont val="Calibri"/>
        <family val="2"/>
      </rPr>
      <t xml:space="preserve">
 </t>
    </r>
  </si>
  <si>
    <t>ACT.169703</t>
  </si>
  <si>
    <t>REG.001916.01</t>
  </si>
  <si>
    <t>Whangarei District Council - discharge from Ruakaka WTP</t>
  </si>
  <si>
    <t>ACT.178544</t>
  </si>
  <si>
    <t>DIW - Notification - Whangarei District Council (Ruakaka)</t>
  </si>
  <si>
    <t>ACT.169936</t>
  </si>
  <si>
    <t>WAT - Annual continuation flow - Drift Ltd (Kerikeri)</t>
  </si>
  <si>
    <t>ACT.168584</t>
  </si>
  <si>
    <t>ACT.166289</t>
  </si>
  <si>
    <r>
      <rPr>
        <sz val="9.9499999999999993"/>
        <color theme="1"/>
        <rFont val="Calibri"/>
        <family val="2"/>
      </rPr>
      <t xml:space="preserve"> 
</t>
    </r>
    <r>
      <rPr>
        <sz val="10"/>
        <color rgb="FF000000"/>
        <rFont val="Arial"/>
        <family val="2"/>
      </rPr>
      <t>No report was received</t>
    </r>
    <r>
      <rPr>
        <sz val="9.9499999999999993"/>
        <color theme="1"/>
        <rFont val="Calibri"/>
        <family val="2"/>
      </rPr>
      <t xml:space="preserve">
</t>
    </r>
    <r>
      <rPr>
        <sz val="10"/>
        <color rgb="FF000000"/>
        <rFont val="Arial"/>
        <family val="2"/>
      </rPr>
      <t>CH reminded to supply the records by 31 July</t>
    </r>
    <r>
      <rPr>
        <sz val="9.9499999999999993"/>
        <color theme="1"/>
        <rFont val="Calibri"/>
        <family val="2"/>
      </rPr>
      <t xml:space="preserve">
 </t>
    </r>
  </si>
  <si>
    <t>ACT.169465</t>
  </si>
  <si>
    <t>WAT - Annual continuation flow - Walker R O &amp; others (Maungakaramea)</t>
  </si>
  <si>
    <t>REG.002184.01</t>
  </si>
  <si>
    <t>Piano Hill Water Association Limited</t>
  </si>
  <si>
    <t>ACT.178035</t>
  </si>
  <si>
    <t>WAT - Annual supply data WUR - Piano Hill Water Association Ltd (Kauri)</t>
  </si>
  <si>
    <t>ACT.178038</t>
  </si>
  <si>
    <t>ACT.169522</t>
  </si>
  <si>
    <t>WAT - Annual continuation flow - Eagles MA &amp; JA (Maungatapere)</t>
  </si>
  <si>
    <t>ACT.175771</t>
  </si>
  <si>
    <r>
      <rPr>
        <sz val="9.9499999999999993"/>
        <color theme="1"/>
        <rFont val="Calibri"/>
        <family val="2"/>
      </rPr>
      <t xml:space="preserve"> 
</t>
    </r>
    <r>
      <rPr>
        <sz val="10"/>
        <color rgb="FF000000"/>
        <rFont val="Arial"/>
        <family val="2"/>
      </rPr>
      <t>E.coli levels exceed ANZECC stock drinking water quality standards. Consent holder asked to investigate elevated levels of E coli.</t>
    </r>
    <r>
      <rPr>
        <sz val="9.9499999999999993"/>
        <color theme="1"/>
        <rFont val="Calibri"/>
        <family val="2"/>
      </rPr>
      <t xml:space="preserve">
 </t>
    </r>
  </si>
  <si>
    <t>ACT.169518</t>
  </si>
  <si>
    <t>WAT - Annual continuation flow - Taylor I R &amp; C J (Tauraroa)</t>
  </si>
  <si>
    <t>ACT.177694</t>
  </si>
  <si>
    <t>DIL - One off supply data - Ruakaka Primary School (Ruakaka)</t>
  </si>
  <si>
    <r>
      <rPr>
        <sz val="9.9499999999999993"/>
        <color theme="1"/>
        <rFont val="Calibri"/>
        <family val="2"/>
      </rPr>
      <t xml:space="preserve"> 
</t>
    </r>
    <r>
      <rPr>
        <sz val="10"/>
        <color rgb="FF000000"/>
        <rFont val="Arial"/>
        <family val="2"/>
      </rPr>
      <t>Wasn't notified about changes on time, but CH has supplied the new as-builts upon request</t>
    </r>
    <r>
      <rPr>
        <sz val="9.9499999999999993"/>
        <color theme="1"/>
        <rFont val="Calibri"/>
        <family val="2"/>
      </rPr>
      <t xml:space="preserve">
 </t>
    </r>
  </si>
  <si>
    <t>ACT.176181</t>
  </si>
  <si>
    <r>
      <rPr>
        <sz val="9.9499999999999993"/>
        <color theme="1"/>
        <rFont val="Calibri"/>
        <family val="2"/>
      </rPr>
      <t xml:space="preserve"> 
</t>
    </r>
    <r>
      <rPr>
        <sz val="10"/>
        <color rgb="FF000000"/>
        <rFont val="Arial"/>
        <family val="2"/>
      </rPr>
      <t>95%ile for Ammonia is 32.3mg/l with consent limit at 30. Median and standing result are compliant. Results should continue to fall following next round of sampling as has been observed over the last couple of months. Monitoring continues</t>
    </r>
    <r>
      <rPr>
        <sz val="9.9499999999999993"/>
        <color theme="1"/>
        <rFont val="Calibri"/>
        <family val="2"/>
      </rPr>
      <t xml:space="preserve">
 </t>
    </r>
  </si>
  <si>
    <t>ACT.176187</t>
  </si>
  <si>
    <t>ACT.175599</t>
  </si>
  <si>
    <r>
      <rPr>
        <sz val="9.9499999999999993"/>
        <color theme="1"/>
        <rFont val="Calibri"/>
        <family val="2"/>
      </rPr>
      <t xml:space="preserve"> 
</t>
    </r>
    <r>
      <rPr>
        <sz val="10"/>
        <color rgb="FF000000"/>
        <rFont val="Arial"/>
        <family val="2"/>
      </rPr>
      <t>TSS and faecal coliforms exceed consent limits. Most recent sample results are below limits. Remedial actions being considered.</t>
    </r>
    <r>
      <rPr>
        <sz val="9.9499999999999993"/>
        <color theme="1"/>
        <rFont val="Calibri"/>
        <family val="2"/>
      </rPr>
      <t xml:space="preserve">
 </t>
    </r>
  </si>
  <si>
    <t>ACT.176904</t>
  </si>
  <si>
    <t>ACT.168870</t>
  </si>
  <si>
    <t>DIL - Annual site visit - Tinopai Campground (Tinopai)</t>
  </si>
  <si>
    <r>
      <rPr>
        <sz val="9.9499999999999993"/>
        <color theme="1"/>
        <rFont val="Calibri"/>
        <family val="2"/>
      </rPr>
      <t xml:space="preserve"> 
</t>
    </r>
    <r>
      <rPr>
        <sz val="10"/>
        <color rgb="FF000000"/>
        <rFont val="Arial"/>
        <family val="2"/>
      </rPr>
      <t>Non-compliance with visual assessment of consent conditions. Wastewater irrigation lines exposed. Consent holder directed to undertake remedial action.</t>
    </r>
    <r>
      <rPr>
        <sz val="9.9499999999999993"/>
        <color theme="1"/>
        <rFont val="Calibri"/>
        <family val="2"/>
      </rPr>
      <t xml:space="preserve">
 </t>
    </r>
  </si>
  <si>
    <t>ACT.174600</t>
  </si>
  <si>
    <t>ACT.170209</t>
  </si>
  <si>
    <t>ACT.170210</t>
  </si>
  <si>
    <t>ACT.169442</t>
  </si>
  <si>
    <t>ACT.175424</t>
  </si>
  <si>
    <t>ACT.177201</t>
  </si>
  <si>
    <t>ACT.175484</t>
  </si>
  <si>
    <r>
      <rPr>
        <sz val="9.9499999999999993"/>
        <color theme="1"/>
        <rFont val="Calibri"/>
        <family val="2"/>
      </rPr>
      <t xml:space="preserve"> 
</t>
    </r>
    <r>
      <rPr>
        <sz val="10"/>
        <color rgb="FF000000"/>
        <rFont val="Arial"/>
        <family val="2"/>
      </rPr>
      <t>Faecal coliforms exceed 90th percentile limits. Remedial action has been undertaken and sample results are improving. </t>
    </r>
    <r>
      <rPr>
        <sz val="9.9499999999999993"/>
        <color theme="1"/>
        <rFont val="Calibri"/>
        <family val="2"/>
      </rPr>
      <t xml:space="preserve">
 </t>
    </r>
  </si>
  <si>
    <t>ACT.175600</t>
  </si>
  <si>
    <r>
      <rPr>
        <sz val="9.9499999999999993"/>
        <color theme="1"/>
        <rFont val="Calibri"/>
        <family val="2"/>
      </rPr>
      <t xml:space="preserve"> 
</t>
    </r>
    <r>
      <rPr>
        <sz val="10"/>
        <color rgb="FF000000"/>
        <rFont val="Arial"/>
        <family val="2"/>
      </rPr>
      <t>Faecal coliforms and ammoniacal nitrogen breach consent limits. Desludging and maintenance undertaken. Sample results are improving.</t>
    </r>
    <r>
      <rPr>
        <sz val="9.9499999999999993"/>
        <color theme="1"/>
        <rFont val="Calibri"/>
        <family val="2"/>
      </rPr>
      <t xml:space="preserve">
 </t>
    </r>
  </si>
  <si>
    <t>REG.003908.01</t>
  </si>
  <si>
    <t>Whangarei District Council - Landfill discharges, Pohe Island</t>
  </si>
  <si>
    <t>ACT.174801</t>
  </si>
  <si>
    <t>DIW - 6 monthly supply data (Bund wall inspection) - Whangarei District Council (Pohe Island)</t>
  </si>
  <si>
    <r>
      <rPr>
        <sz val="9.9499999999999993"/>
        <color theme="1"/>
        <rFont val="Calibri"/>
        <family val="2"/>
      </rPr>
      <t xml:space="preserve"> 
</t>
    </r>
    <r>
      <rPr>
        <sz val="10"/>
        <color rgb="FF000000"/>
        <rFont val="Arial"/>
        <family val="2"/>
      </rPr>
      <t>Required reporting data not received. Followed up with consent holder.</t>
    </r>
    <r>
      <rPr>
        <sz val="9.9499999999999993"/>
        <color theme="1"/>
        <rFont val="Calibri"/>
        <family val="2"/>
      </rPr>
      <t xml:space="preserve">
 </t>
    </r>
  </si>
  <si>
    <t>ACT.174802</t>
  </si>
  <si>
    <t>DIW - Annual supply data (Annual report) - Whangarei District Council (Pohe Island)</t>
  </si>
  <si>
    <t>ACT.177496</t>
  </si>
  <si>
    <t>DIW - 2 monthly supply data (Floodgate inspection) - Whangarei District Council (Pohe Island)</t>
  </si>
  <si>
    <t>ACT.170222</t>
  </si>
  <si>
    <t>ACT.175812</t>
  </si>
  <si>
    <t>ACT.172586</t>
  </si>
  <si>
    <r>
      <rPr>
        <sz val="9.9499999999999993"/>
        <color theme="1"/>
        <rFont val="Calibri"/>
        <family val="2"/>
      </rPr>
      <t xml:space="preserve"> 
</t>
    </r>
    <r>
      <rPr>
        <sz val="10"/>
        <color rgb="FF000000"/>
        <rFont val="Arial"/>
        <family val="2"/>
      </rPr>
      <t>Very minor-noncompliance with consent conditions. Samples not taken due to repair works. No further action required.</t>
    </r>
    <r>
      <rPr>
        <sz val="9.9499999999999993"/>
        <color theme="1"/>
        <rFont val="Calibri"/>
        <family val="2"/>
      </rPr>
      <t xml:space="preserve">
 </t>
    </r>
  </si>
  <si>
    <t>ACT.177248</t>
  </si>
  <si>
    <r>
      <rPr>
        <sz val="9.9499999999999993"/>
        <color theme="1"/>
        <rFont val="Calibri"/>
        <family val="2"/>
      </rPr>
      <t xml:space="preserve"> 
</t>
    </r>
    <r>
      <rPr>
        <sz val="10"/>
        <color rgb="FF000000"/>
        <rFont val="Arial"/>
        <family val="2"/>
      </rPr>
      <t>pH and COD not taken daily</t>
    </r>
    <r>
      <rPr>
        <sz val="9.9499999999999993"/>
        <color theme="1"/>
        <rFont val="Calibri"/>
        <family val="2"/>
      </rPr>
      <t xml:space="preserve">
 </t>
    </r>
  </si>
  <si>
    <t>REG.004204.02</t>
  </si>
  <si>
    <t>ACT.160013</t>
  </si>
  <si>
    <t>STR - 6 monthly administration - Fonterra Ltd (Maungaturoto)</t>
  </si>
  <si>
    <t>ACT.163769</t>
  </si>
  <si>
    <t>ACT.167177</t>
  </si>
  <si>
    <t>ACT.170999</t>
  </si>
  <si>
    <t>ACT.174837</t>
  </si>
  <si>
    <t>ACT.169811</t>
  </si>
  <si>
    <r>
      <rPr>
        <sz val="9.9499999999999993"/>
        <color theme="1"/>
        <rFont val="Calibri"/>
        <family val="2"/>
      </rPr>
      <t xml:space="preserve"> 
</t>
    </r>
    <r>
      <rPr>
        <sz val="10"/>
        <color rgb="FF000000"/>
        <rFont val="Arial"/>
        <family val="2"/>
      </rPr>
      <t>Discharge records not received. </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ACT.170253</t>
  </si>
  <si>
    <t>REG.004237.03</t>
  </si>
  <si>
    <t>Far North District Council - Tauranga Bay take for motor camp</t>
  </si>
  <si>
    <t>ACT.169963</t>
  </si>
  <si>
    <t>WAT - Annual supply data WUR - FNDC motorcamp water supply (Tauranga Bay)</t>
  </si>
  <si>
    <r>
      <rPr>
        <sz val="9.9499999999999993"/>
        <color theme="1"/>
        <rFont val="Calibri"/>
        <family val="2"/>
      </rPr>
      <t xml:space="preserve"> 
</t>
    </r>
    <r>
      <rPr>
        <sz val="10"/>
        <color rgb="FF000000"/>
        <rFont val="Arial"/>
        <family val="2"/>
      </rPr>
      <t>Not all of the required data has been submitted.
Data submitted after the specified due date.</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REG.004336.01</t>
  </si>
  <si>
    <t>Harkins E J &amp; Barrett K J</t>
  </si>
  <si>
    <t>ACT.169073</t>
  </si>
  <si>
    <t>DIL - Annual supply data - Sunseeker Lodge (Whangaroa)</t>
  </si>
  <si>
    <r>
      <rPr>
        <sz val="9.9499999999999993"/>
        <color theme="1"/>
        <rFont val="Calibri"/>
        <family val="2"/>
      </rPr>
      <t xml:space="preserve"> 
</t>
    </r>
    <r>
      <rPr>
        <sz val="10"/>
        <color rgb="FF000000"/>
        <rFont val="Arial"/>
        <family val="2"/>
      </rPr>
      <t>Discharge records not provided.</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ACT.177455</t>
  </si>
  <si>
    <t>ACT.177412</t>
  </si>
  <si>
    <t>ACT.177413</t>
  </si>
  <si>
    <t>ACT.177428</t>
  </si>
  <si>
    <t>ACT.177418</t>
  </si>
  <si>
    <t>ACT.171260</t>
  </si>
  <si>
    <t>ACT.175685</t>
  </si>
  <si>
    <t>ACT.175945</t>
  </si>
  <si>
    <t>ACT.169213</t>
  </si>
  <si>
    <r>
      <rPr>
        <sz val="9.9499999999999993"/>
        <color theme="1"/>
        <rFont val="Calibri"/>
        <family val="2"/>
      </rPr>
      <t xml:space="preserve"> 
</t>
    </r>
    <r>
      <rPr>
        <sz val="10"/>
        <color rgb="FF000000"/>
        <rFont val="Arial"/>
        <family val="2"/>
      </rPr>
      <t>No records have been supplied. Emails were sent 09.05.2025 and 27.05.2025.</t>
    </r>
    <r>
      <rPr>
        <sz val="9.9499999999999993"/>
        <color theme="1"/>
        <rFont val="Calibri"/>
        <family val="2"/>
      </rPr>
      <t xml:space="preserve">
</t>
    </r>
    <r>
      <rPr>
        <sz val="10"/>
        <color rgb="FF000000"/>
        <rFont val="Arial"/>
        <family val="2"/>
      </rPr>
      <t>Follow up action with CH</t>
    </r>
    <r>
      <rPr>
        <sz val="9.9499999999999993"/>
        <color theme="1"/>
        <rFont val="Calibri"/>
        <family val="2"/>
      </rPr>
      <t xml:space="preserve">
 </t>
    </r>
  </si>
  <si>
    <t>ACT.172547</t>
  </si>
  <si>
    <t>WAT - Annual site visit - M R &amp; N L Taylor Farms Ltd (Waiharara)</t>
  </si>
  <si>
    <t>ACT.170637</t>
  </si>
  <si>
    <t>STW - Annual site visit - Far North District Council (Kerikeri)</t>
  </si>
  <si>
    <t>ACT.170067</t>
  </si>
  <si>
    <t>ACT.170826</t>
  </si>
  <si>
    <r>
      <rPr>
        <sz val="9.9499999999999993"/>
        <color theme="1"/>
        <rFont val="Calibri"/>
        <family val="2"/>
      </rPr>
      <t xml:space="preserve"> 
</t>
    </r>
    <r>
      <rPr>
        <sz val="10"/>
        <color rgb="FF000000"/>
        <rFont val="Arial"/>
        <family val="2"/>
      </rPr>
      <t>No records have been submitted to Council</t>
    </r>
    <r>
      <rPr>
        <sz val="9.9499999999999993"/>
        <color theme="1"/>
        <rFont val="Calibri"/>
        <family val="2"/>
      </rPr>
      <t xml:space="preserve">
</t>
    </r>
    <r>
      <rPr>
        <sz val="10"/>
        <color rgb="FF000000"/>
        <rFont val="Arial"/>
        <family val="2"/>
      </rPr>
      <t>Enforcement action taken</t>
    </r>
    <r>
      <rPr>
        <sz val="9.9499999999999993"/>
        <color theme="1"/>
        <rFont val="Calibri"/>
        <family val="2"/>
      </rPr>
      <t xml:space="preserve">
 </t>
    </r>
  </si>
  <si>
    <t>ACT.167222</t>
  </si>
  <si>
    <r>
      <rPr>
        <sz val="9.9499999999999993"/>
        <color theme="1"/>
        <rFont val="Calibri"/>
        <family val="2"/>
      </rPr>
      <t xml:space="preserve"> 
</t>
    </r>
    <r>
      <rPr>
        <sz val="10"/>
        <color rgb="FF000000"/>
        <rFont val="Arial"/>
        <family val="2"/>
      </rPr>
      <t>Data not supplied.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ACT.167248</t>
  </si>
  <si>
    <r>
      <rPr>
        <sz val="9.9499999999999993"/>
        <color theme="1"/>
        <rFont val="Calibri"/>
        <family val="2"/>
      </rPr>
      <t xml:space="preserve"> 
</t>
    </r>
    <r>
      <rPr>
        <sz val="10"/>
        <color rgb="FF000000"/>
        <rFont val="Arial"/>
        <family val="2"/>
      </rPr>
      <t>Data not provided.</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ACT.169440</t>
  </si>
  <si>
    <t>Annual Report - use of Methyl Bromide</t>
  </si>
  <si>
    <t>ACT.170062</t>
  </si>
  <si>
    <t>ACT.174331</t>
  </si>
  <si>
    <t>ACT.172313</t>
  </si>
  <si>
    <t>DIW - 6-monthly sampling visit - Kaipara District Council (Ruawai)</t>
  </si>
  <si>
    <t>ACT.177034</t>
  </si>
  <si>
    <r>
      <rPr>
        <sz val="9.9499999999999993"/>
        <color theme="1"/>
        <rFont val="Calibri"/>
        <family val="2"/>
      </rPr>
      <t xml:space="preserve"> 
</t>
    </r>
    <r>
      <rPr>
        <sz val="10"/>
        <color rgb="FF000000"/>
        <rFont val="Arial"/>
        <family val="2"/>
      </rPr>
      <t>All areas of the site were not sealed. Have asked CH how they will be compliant</t>
    </r>
    <r>
      <rPr>
        <sz val="9.9499999999999993"/>
        <color theme="1"/>
        <rFont val="Calibri"/>
        <family val="2"/>
      </rPr>
      <t xml:space="preserve">
 </t>
    </r>
  </si>
  <si>
    <r>
      <rPr>
        <sz val="9.9499999999999993"/>
        <color theme="1"/>
        <rFont val="Calibri"/>
        <family val="2"/>
      </rPr>
      <t xml:space="preserve"> 
</t>
    </r>
    <r>
      <rPr>
        <sz val="10"/>
        <color rgb="FF000000"/>
        <rFont val="Arial"/>
        <family val="2"/>
      </rPr>
      <t>Stormwater looked to be exiting the site under barriers.</t>
    </r>
    <r>
      <rPr>
        <sz val="9.9499999999999993"/>
        <color theme="1"/>
        <rFont val="Calibri"/>
        <family val="2"/>
      </rPr>
      <t xml:space="preserve">
</t>
    </r>
    <r>
      <rPr>
        <sz val="10"/>
        <color rgb="FF000000"/>
        <rFont val="Arial"/>
        <family val="2"/>
      </rPr>
      <t>CH was unsure of how often the cartridge filter should be maintained or replaced.</t>
    </r>
    <r>
      <rPr>
        <sz val="9.9499999999999993"/>
        <color theme="1"/>
        <rFont val="Calibri"/>
        <family val="2"/>
      </rPr>
      <t xml:space="preserve">
</t>
    </r>
    <r>
      <rPr>
        <sz val="10"/>
        <color rgb="FF000000"/>
        <rFont val="Arial"/>
        <family val="2"/>
      </rPr>
      <t>Spoke with CH about containing the stormwater on site
Have asked them to check manufacturing specifications and add this to maintenance recording</t>
    </r>
    <r>
      <rPr>
        <sz val="9.9499999999999993"/>
        <color theme="1"/>
        <rFont val="Calibri"/>
        <family val="2"/>
      </rPr>
      <t xml:space="preserve">
 </t>
    </r>
  </si>
  <si>
    <t>REG.005342.01</t>
  </si>
  <si>
    <t>Far North District Council, C/- Far North Holdings Limited - Motuti coastal structures</t>
  </si>
  <si>
    <t>ACT.134702</t>
  </si>
  <si>
    <t>STR - 3 yearly site visit - Far North District Council (Motuti creek)</t>
  </si>
  <si>
    <t>REG.005424.16</t>
  </si>
  <si>
    <t>ACT.176718</t>
  </si>
  <si>
    <t>ETW - Notification - Kingfish Lodge 2016 Limited (Whangaroa)</t>
  </si>
  <si>
    <t>REG.005945.01</t>
  </si>
  <si>
    <t>Kaipara District Council - Raupo wharves</t>
  </si>
  <si>
    <t>ACT.150638</t>
  </si>
  <si>
    <t>STR - 3 yearly site visit - Kaipara District Council (Raupo)</t>
  </si>
  <si>
    <r>
      <rPr>
        <sz val="9.9499999999999993"/>
        <color theme="1"/>
        <rFont val="Calibri"/>
        <family val="2"/>
      </rPr>
      <t xml:space="preserve"> 
</t>
    </r>
    <r>
      <rPr>
        <sz val="10"/>
        <color rgb="FF000000"/>
        <rFont val="Arial"/>
        <family val="2"/>
      </rPr>
      <t>Several fender piles leaning. Request consent holder to repair and maintain the structure. </t>
    </r>
    <r>
      <rPr>
        <sz val="9.9499999999999993"/>
        <color theme="1"/>
        <rFont val="Calibri"/>
        <family val="2"/>
      </rPr>
      <t xml:space="preserve">
 </t>
    </r>
  </si>
  <si>
    <t>REG.006137.01</t>
  </si>
  <si>
    <t>Walker S F, Walker D V &amp;  Walker A B</t>
  </si>
  <si>
    <t>ACT.144554</t>
  </si>
  <si>
    <t>STR - 3 yearly site visit - Walker S F, D V &amp; A B (Batley)</t>
  </si>
  <si>
    <r>
      <rPr>
        <sz val="9.9499999999999993"/>
        <color theme="1"/>
        <rFont val="Calibri"/>
        <family val="2"/>
      </rPr>
      <t xml:space="preserve"> 
</t>
    </r>
    <r>
      <rPr>
        <sz val="10"/>
        <color rgb="FF000000"/>
        <rFont val="Arial"/>
        <family val="2"/>
      </rPr>
      <t>Water supply pipes observed leading into the boatshed. Consent holder to advise reason for water connections and on discharges from shed to determine if authorisation is required.  </t>
    </r>
    <r>
      <rPr>
        <sz val="9.9499999999999993"/>
        <color theme="1"/>
        <rFont val="Calibri"/>
        <family val="2"/>
      </rPr>
      <t xml:space="preserve">
 </t>
    </r>
  </si>
  <si>
    <t>REG.006138.01</t>
  </si>
  <si>
    <t>Allen J P J &amp; K L</t>
  </si>
  <si>
    <t>ACT.144555</t>
  </si>
  <si>
    <t>STR - 3 yearly site visit - Allen J P J &amp; K L (Batley)</t>
  </si>
  <si>
    <r>
      <rPr>
        <sz val="9.9499999999999993"/>
        <color theme="1"/>
        <rFont val="Calibri"/>
        <family val="2"/>
      </rPr>
      <t xml:space="preserve"> 
</t>
    </r>
    <r>
      <rPr>
        <sz val="10"/>
        <color rgb="FF000000"/>
        <rFont val="Arial"/>
        <family val="2"/>
      </rPr>
      <t>Several structure fasteners corroded, pile footing exposed, broken steps and minor corroded cladding. Request consent holder to repair and maintain the structure. </t>
    </r>
    <r>
      <rPr>
        <sz val="9.9499999999999993"/>
        <color theme="1"/>
        <rFont val="Calibri"/>
        <family val="2"/>
      </rPr>
      <t xml:space="preserve">
 </t>
    </r>
  </si>
  <si>
    <t>REG.006166.01</t>
  </si>
  <si>
    <t>Peet A</t>
  </si>
  <si>
    <t>ACT.144856</t>
  </si>
  <si>
    <t>STR - 3 yearly site visit - Peet A (Limeburners Creek)</t>
  </si>
  <si>
    <t>ACT.170600</t>
  </si>
  <si>
    <t>EXT - Annual administration - Pigeon Mountain Trustee Co Ltd &amp; Others (Huirangi Inlet)</t>
  </si>
  <si>
    <t>ACT.166723</t>
  </si>
  <si>
    <t>EXT - Annual administration - Culham Holdings Whangarei Ltd (Whangarei)</t>
  </si>
  <si>
    <t>ACT.178512</t>
  </si>
  <si>
    <t>REG.006441.01</t>
  </si>
  <si>
    <t>Harold K M</t>
  </si>
  <si>
    <t>ACT.147627</t>
  </si>
  <si>
    <t>STR - 3 yearly site visit - Harold K M (Waiarohia Stream)</t>
  </si>
  <si>
    <r>
      <rPr>
        <sz val="9.9499999999999993"/>
        <color theme="1"/>
        <rFont val="Calibri"/>
        <family val="2"/>
      </rPr>
      <t xml:space="preserve"> 
</t>
    </r>
    <r>
      <rPr>
        <sz val="10"/>
        <color rgb="FF000000"/>
        <rFont val="Arial"/>
        <family val="2"/>
      </rPr>
      <t>Jetty associated with debris, request sent to district council to action. </t>
    </r>
    <r>
      <rPr>
        <sz val="9.9499999999999993"/>
        <color theme="1"/>
        <rFont val="Calibri"/>
        <family val="2"/>
      </rPr>
      <t xml:space="preserve">
 </t>
    </r>
  </si>
  <si>
    <r>
      <rPr>
        <sz val="9.9499999999999993"/>
        <color theme="1"/>
        <rFont val="Calibri"/>
        <family val="2"/>
      </rPr>
      <t xml:space="preserve"> 
</t>
    </r>
    <r>
      <rPr>
        <sz val="10"/>
        <color rgb="FF000000"/>
        <rFont val="Arial"/>
        <family val="2"/>
      </rPr>
      <t>Jetty associated with debris, request sent to district council to action.</t>
    </r>
    <r>
      <rPr>
        <sz val="9.9499999999999993"/>
        <color theme="1"/>
        <rFont val="Calibri"/>
        <family val="2"/>
      </rPr>
      <t xml:space="preserve">
 </t>
    </r>
  </si>
  <si>
    <t>REG.006547.01</t>
  </si>
  <si>
    <t>Mangonui Cruising Club</t>
  </si>
  <si>
    <t>ACT.170947</t>
  </si>
  <si>
    <t>STW - Annual site visit - Mangonui Cruising Club (Mill Bay)</t>
  </si>
  <si>
    <r>
      <rPr>
        <sz val="9.9499999999999993"/>
        <color theme="1"/>
        <rFont val="Calibri"/>
        <family val="2"/>
      </rPr>
      <t xml:space="preserve"> 
</t>
    </r>
    <r>
      <rPr>
        <sz val="10"/>
        <color rgb="FF000000"/>
        <rFont val="Arial"/>
        <family val="2"/>
      </rPr>
      <t>Exceedance of consent limits- Following up with CH</t>
    </r>
    <r>
      <rPr>
        <sz val="9.9499999999999993"/>
        <color theme="1"/>
        <rFont val="Calibri"/>
        <family val="2"/>
      </rPr>
      <t xml:space="preserve">
 </t>
    </r>
  </si>
  <si>
    <t>ACT.170948</t>
  </si>
  <si>
    <t>COT - Supply data - Mangonui Cruising Club (Mangonui)</t>
  </si>
  <si>
    <r>
      <rPr>
        <sz val="9.9499999999999993"/>
        <color theme="1"/>
        <rFont val="Calibri"/>
        <family val="2"/>
      </rPr>
      <t xml:space="preserve"> 
</t>
    </r>
    <r>
      <rPr>
        <sz val="10"/>
        <color rgb="FF000000"/>
        <rFont val="Arial"/>
        <family val="2"/>
      </rPr>
      <t>Operational Management Plan supplied late.</t>
    </r>
    <r>
      <rPr>
        <sz val="9.9499999999999993"/>
        <color theme="1"/>
        <rFont val="Calibri"/>
        <family val="2"/>
      </rPr>
      <t xml:space="preserve">
</t>
    </r>
    <r>
      <rPr>
        <sz val="10"/>
        <color rgb="FF000000"/>
        <rFont val="Arial"/>
        <family val="2"/>
      </rPr>
      <t>Followed up with consent holder. </t>
    </r>
    <r>
      <rPr>
        <sz val="9.9499999999999993"/>
        <color theme="1"/>
        <rFont val="Calibri"/>
        <family val="2"/>
      </rPr>
      <t xml:space="preserve">
 </t>
    </r>
  </si>
  <si>
    <t>REG.006682.01</t>
  </si>
  <si>
    <t>Putataua Bay Holdings Limited</t>
  </si>
  <si>
    <t>ACT.155556</t>
  </si>
  <si>
    <t>STR - 3 yearly site visit - Putataua Bay Holdings Ltd (Putataua Bay)</t>
  </si>
  <si>
    <t>ACT.157184</t>
  </si>
  <si>
    <t>STR - 3 yearly site visit - Quarry Point Ltd (Hukatere)</t>
  </si>
  <si>
    <r>
      <rPr>
        <sz val="9.9499999999999993"/>
        <color theme="1"/>
        <rFont val="Calibri"/>
        <family val="2"/>
      </rPr>
      <t xml:space="preserve"> 
</t>
    </r>
    <r>
      <rPr>
        <sz val="10"/>
        <color rgb="FF000000"/>
        <rFont val="Arial"/>
        <family val="2"/>
      </rPr>
      <t>Survey plan not submitted to council. Request consent holder to supply survey plan.</t>
    </r>
    <r>
      <rPr>
        <sz val="9.9499999999999993"/>
        <color theme="1"/>
        <rFont val="Calibri"/>
        <family val="2"/>
      </rPr>
      <t xml:space="preserve">
 </t>
    </r>
  </si>
  <si>
    <r>
      <rPr>
        <sz val="9.9499999999999993"/>
        <color theme="1"/>
        <rFont val="Calibri"/>
        <family val="2"/>
      </rPr>
      <t xml:space="preserve"> 
</t>
    </r>
    <r>
      <rPr>
        <sz val="10"/>
        <color rgb="FF000000"/>
        <rFont val="Arial"/>
        <family val="2"/>
      </rPr>
      <t>Several fender piles loose. Request consent holder to replace piles.</t>
    </r>
    <r>
      <rPr>
        <sz val="9.9499999999999993"/>
        <color theme="1"/>
        <rFont val="Calibri"/>
        <family val="2"/>
      </rPr>
      <t xml:space="preserve">
 </t>
    </r>
  </si>
  <si>
    <t>ACT.176078</t>
  </si>
  <si>
    <t>ACT.166677</t>
  </si>
  <si>
    <t>ACT.170476</t>
  </si>
  <si>
    <t>ACT.170346</t>
  </si>
  <si>
    <t>ACT.177250</t>
  </si>
  <si>
    <t>ACT.169524</t>
  </si>
  <si>
    <t>WAT - Annual continuation flow - Hansen GP &amp; GL (Kiripaka)</t>
  </si>
  <si>
    <r>
      <rPr>
        <sz val="9.9499999999999993"/>
        <color theme="1"/>
        <rFont val="Calibri"/>
        <family val="2"/>
      </rPr>
      <t xml:space="preserve"> 
</t>
    </r>
    <r>
      <rPr>
        <sz val="10"/>
        <color rgb="FF000000"/>
        <rFont val="Arial"/>
        <family val="2"/>
      </rPr>
      <t>Still under continuation flow so no concerns</t>
    </r>
    <r>
      <rPr>
        <sz val="9.9499999999999993"/>
        <color theme="1"/>
        <rFont val="Calibri"/>
        <family val="2"/>
      </rPr>
      <t xml:space="preserve">
 </t>
    </r>
  </si>
  <si>
    <t>ACT.177285</t>
  </si>
  <si>
    <t>REG.007219.01</t>
  </si>
  <si>
    <t>ACT.165796</t>
  </si>
  <si>
    <t>STR - Annual supply data - Douglas MB &amp; MJ (Titoki)</t>
  </si>
  <si>
    <t>ACT.173496</t>
  </si>
  <si>
    <t>ACT.175164</t>
  </si>
  <si>
    <t>ACT.174955</t>
  </si>
  <si>
    <r>
      <rPr>
        <sz val="9.9499999999999993"/>
        <color theme="1"/>
        <rFont val="Calibri"/>
        <family val="2"/>
      </rPr>
      <t xml:space="preserve"> 
</t>
    </r>
    <r>
      <rPr>
        <sz val="10"/>
        <color rgb="FF000000"/>
        <rFont val="Arial"/>
        <family val="2"/>
      </rPr>
      <t>Copper levels exceed consent limits at downstream sample location. Stormwater runoff not yet adequately contained in the southern storage yard. Abatement notice in place. Action requested. </t>
    </r>
    <r>
      <rPr>
        <sz val="9.9499999999999993"/>
        <color theme="1"/>
        <rFont val="Calibri"/>
        <family val="2"/>
      </rPr>
      <t xml:space="preserve">
 </t>
    </r>
  </si>
  <si>
    <t>ACT.171662</t>
  </si>
  <si>
    <t>WAT - Annual supply data WUR - Townsend M J &amp; C E (Kerikeri)</t>
  </si>
  <si>
    <t>REG.007345.01</t>
  </si>
  <si>
    <t>Totara Creek Limited &amp; The Estate of J C Gunson</t>
  </si>
  <si>
    <t>ACT.173538</t>
  </si>
  <si>
    <t>WAT - Dam office assessment - Totara Creek Limited &amp; The estate of J C Gunson (Tangihua)</t>
  </si>
  <si>
    <t>ACT.173546</t>
  </si>
  <si>
    <t>WAT - Water meter verification - Matthews E A (Dargaville)</t>
  </si>
  <si>
    <r>
      <rPr>
        <sz val="9.9499999999999993"/>
        <color theme="1"/>
        <rFont val="Calibri"/>
        <family val="2"/>
      </rPr>
      <t xml:space="preserve"> 
</t>
    </r>
    <r>
      <rPr>
        <sz val="10"/>
        <color rgb="FF000000"/>
        <rFont val="Arial"/>
        <family val="2"/>
      </rPr>
      <t>Supplied late, informed CH of consent requirements</t>
    </r>
    <r>
      <rPr>
        <sz val="9.9499999999999993"/>
        <color theme="1"/>
        <rFont val="Calibri"/>
        <family val="2"/>
      </rPr>
      <t xml:space="preserve">
 </t>
    </r>
  </si>
  <si>
    <t>ACT.173554</t>
  </si>
  <si>
    <t>WAT - Office dam assessment - Matthews E A (Dargaville)</t>
  </si>
  <si>
    <t>Murch V P</t>
  </si>
  <si>
    <t>ACT.170190</t>
  </si>
  <si>
    <t>DIL - Annual site visit - Murch V P (Matakohe)</t>
  </si>
  <si>
    <t>ACT.175807</t>
  </si>
  <si>
    <t>ACT.170033</t>
  </si>
  <si>
    <t>ACT.176198</t>
  </si>
  <si>
    <r>
      <rPr>
        <sz val="9.9499999999999993"/>
        <color theme="1"/>
        <rFont val="Calibri"/>
        <family val="2"/>
      </rPr>
      <t xml:space="preserve"> 
</t>
    </r>
    <r>
      <rPr>
        <sz val="10"/>
        <color rgb="FF000000"/>
        <rFont val="Arial"/>
        <family val="2"/>
      </rPr>
      <t>Discharge volumes are compliant but there is an issue with the telemetry which Whangarei District Council are looking in to.</t>
    </r>
    <r>
      <rPr>
        <sz val="9.9499999999999993"/>
        <color theme="1"/>
        <rFont val="Calibri"/>
        <family val="2"/>
      </rPr>
      <t xml:space="preserve">
 </t>
    </r>
  </si>
  <si>
    <t>ACT.177888</t>
  </si>
  <si>
    <t>WWTP - Wetland Enchancement Plan (WEP) - Whangarei District Council (Portland)</t>
  </si>
  <si>
    <t>ACT.173779</t>
  </si>
  <si>
    <r>
      <rPr>
        <sz val="9.9499999999999993"/>
        <color theme="1"/>
        <rFont val="Calibri"/>
        <family val="2"/>
      </rPr>
      <t xml:space="preserve"> 
</t>
    </r>
    <r>
      <rPr>
        <sz val="10"/>
        <color rgb="FF000000"/>
        <rFont val="Arial"/>
        <family val="2"/>
      </rPr>
      <t>Supplied data late. No impact. No action required.</t>
    </r>
    <r>
      <rPr>
        <sz val="9.9499999999999993"/>
        <color theme="1"/>
        <rFont val="Calibri"/>
        <family val="2"/>
      </rPr>
      <t xml:space="preserve">
 </t>
    </r>
  </si>
  <si>
    <t>ACT.175486</t>
  </si>
  <si>
    <r>
      <rPr>
        <sz val="9.9499999999999993"/>
        <color theme="1"/>
        <rFont val="Calibri"/>
        <family val="2"/>
      </rPr>
      <t xml:space="preserve"> 
</t>
    </r>
    <r>
      <rPr>
        <sz val="10"/>
        <color rgb="FF000000"/>
        <rFont val="Arial"/>
        <family val="2"/>
      </rPr>
      <t>BOD, TSS and E.coli are all above consented median and 90th percentile limits.</t>
    </r>
    <r>
      <rPr>
        <sz val="9.9499999999999993"/>
        <color theme="1"/>
        <rFont val="Calibri"/>
        <family val="2"/>
      </rPr>
      <t xml:space="preserve">
</t>
    </r>
    <r>
      <rPr>
        <sz val="10"/>
        <color rgb="FF000000"/>
        <rFont val="Arial"/>
        <family val="2"/>
      </rPr>
      <t>Further investigation is being undertaken.</t>
    </r>
    <r>
      <rPr>
        <sz val="9.9499999999999993"/>
        <color theme="1"/>
        <rFont val="Calibri"/>
        <family val="2"/>
      </rPr>
      <t xml:space="preserve">
 </t>
    </r>
  </si>
  <si>
    <t>ACT.175950</t>
  </si>
  <si>
    <r>
      <rPr>
        <sz val="9.9499999999999993"/>
        <color theme="1"/>
        <rFont val="Calibri"/>
        <family val="2"/>
      </rPr>
      <t xml:space="preserve"> 
</t>
    </r>
    <r>
      <rPr>
        <sz val="10"/>
        <color rgb="FF000000"/>
        <rFont val="Arial"/>
        <family val="2"/>
      </rPr>
      <t>TSS, BOD and E.coli are all above median and 90%tile limits.</t>
    </r>
    <r>
      <rPr>
        <sz val="9.9499999999999993"/>
        <color theme="1"/>
        <rFont val="Calibri"/>
        <family val="2"/>
      </rPr>
      <t xml:space="preserve">
</t>
    </r>
    <r>
      <rPr>
        <sz val="10"/>
        <color rgb="FF000000"/>
        <rFont val="Arial"/>
        <family val="2"/>
      </rPr>
      <t>CHs are working on the anolyte dosage to get results down.</t>
    </r>
    <r>
      <rPr>
        <sz val="9.9499999999999993"/>
        <color theme="1"/>
        <rFont val="Calibri"/>
        <family val="2"/>
      </rPr>
      <t xml:space="preserve">
 </t>
    </r>
  </si>
  <si>
    <t>ACT.173562</t>
  </si>
  <si>
    <t>WAT - Dam office assessment - Waireka Dairy Farms Ltd (Waikiekie)</t>
  </si>
  <si>
    <t>ACT.175698</t>
  </si>
  <si>
    <t>ACT.166673</t>
  </si>
  <si>
    <t>ACT.173498</t>
  </si>
  <si>
    <t>ACT.169294</t>
  </si>
  <si>
    <t>WAT - Annual continuation flow - Burke Farms Ltd (Aranga)</t>
  </si>
  <si>
    <t>ACT.171678</t>
  </si>
  <si>
    <t>REG.007704.02</t>
  </si>
  <si>
    <t>ACT.160766</t>
  </si>
  <si>
    <t>EXT - Annual administration - Busck Preserved Concrete Ltd (Kaituna Barge Canal)</t>
  </si>
  <si>
    <t>ACT.170171</t>
  </si>
  <si>
    <t>ACT.178489</t>
  </si>
  <si>
    <t>Office assessment</t>
  </si>
  <si>
    <t>ACT.166581</t>
  </si>
  <si>
    <t>EXT - Annual administration - Outboard Boating Club of Northland (Inc) (Parua Bay)</t>
  </si>
  <si>
    <t>ACT.177266</t>
  </si>
  <si>
    <t>ACT.177498</t>
  </si>
  <si>
    <r>
      <rPr>
        <sz val="9.9499999999999993"/>
        <color theme="1"/>
        <rFont val="Calibri"/>
        <family val="2"/>
      </rPr>
      <t xml:space="preserve"> 
</t>
    </r>
    <r>
      <rPr>
        <sz val="10"/>
        <color rgb="FF000000"/>
        <rFont val="Arial"/>
        <family val="2"/>
      </rPr>
      <t>A flow meter on a groundwater recovery well was found to be inaccurate by +49%. A new flow meter has been ordered. </t>
    </r>
    <r>
      <rPr>
        <sz val="9.9499999999999993"/>
        <color theme="1"/>
        <rFont val="Calibri"/>
        <family val="2"/>
      </rPr>
      <t xml:space="preserve">
 </t>
    </r>
  </si>
  <si>
    <t>ACT.168257</t>
  </si>
  <si>
    <t>ACT.163506</t>
  </si>
  <si>
    <t>EXT - Annual administration - Far North Holdings Limited - Opua Marina (Stage 2) Development (Opua)</t>
  </si>
  <si>
    <t>REG.008391.01</t>
  </si>
  <si>
    <t>ACT.171899</t>
  </si>
  <si>
    <t>WAT - Annual supply data WUR - Elbury Holdings Limited  (Waipapakauri)</t>
  </si>
  <si>
    <t>REG.008470.01</t>
  </si>
  <si>
    <t>Busca J &amp; Pucci D O</t>
  </si>
  <si>
    <t>ACT.153362</t>
  </si>
  <si>
    <t>DIL - 3 yearly site visit - Busca J &amp; Pucci D O (Matakohe)</t>
  </si>
  <si>
    <t>REG.008524.01</t>
  </si>
  <si>
    <t>Far North Memorial Gardens Limited</t>
  </si>
  <si>
    <t>ACT.170193</t>
  </si>
  <si>
    <t>AIR - Annual supply data - Far North Memorial Gardens Ltd (Kerikeri)</t>
  </si>
  <si>
    <t>ACT.170654</t>
  </si>
  <si>
    <r>
      <rPr>
        <sz val="9.9499999999999993"/>
        <color theme="1"/>
        <rFont val="Calibri"/>
        <family val="2"/>
      </rPr>
      <t xml:space="preserve"> 
</t>
    </r>
    <r>
      <rPr>
        <sz val="10"/>
        <color rgb="FF000000"/>
        <rFont val="Arial"/>
        <family val="2"/>
      </rPr>
      <t>Required records not received. Macro-invertebrate study not sent to council. Consent holder directed to undertake remedial action. Possible enforcement action.</t>
    </r>
    <r>
      <rPr>
        <sz val="9.9499999999999993"/>
        <color theme="1"/>
        <rFont val="Calibri"/>
        <family val="2"/>
      </rPr>
      <t xml:space="preserve">
 </t>
    </r>
  </si>
  <si>
    <t>ACT.174480</t>
  </si>
  <si>
    <r>
      <rPr>
        <sz val="9.9499999999999993"/>
        <color theme="1"/>
        <rFont val="Calibri"/>
        <family val="2"/>
      </rPr>
      <t xml:space="preserve"> 
</t>
    </r>
    <r>
      <rPr>
        <sz val="10"/>
        <color rgb="FF000000"/>
        <rFont val="Arial"/>
        <family val="2"/>
      </rPr>
      <t>Low-risk non-compliance with visual assessment of consent conditions. Consent holder directed to undertake remedial aciton.</t>
    </r>
    <r>
      <rPr>
        <sz val="9.9499999999999993"/>
        <color theme="1"/>
        <rFont val="Calibri"/>
        <family val="2"/>
      </rPr>
      <t xml:space="preserve">
 </t>
    </r>
  </si>
  <si>
    <r>
      <rPr>
        <sz val="9.9499999999999993"/>
        <color theme="1"/>
        <rFont val="Calibri"/>
        <family val="2"/>
      </rPr>
      <t xml:space="preserve"> 
</t>
    </r>
    <r>
      <rPr>
        <sz val="10"/>
        <color rgb="FF000000"/>
        <rFont val="Arial"/>
        <family val="2"/>
      </rPr>
      <t>Non-compliance with visual assessment of consent conditions. Timber yard in poor condition. Large amounts of timber shavings and debris around the site. Consent holder directed to undertake remedial action.</t>
    </r>
    <r>
      <rPr>
        <sz val="9.9499999999999993"/>
        <color theme="1"/>
        <rFont val="Calibri"/>
        <family val="2"/>
      </rPr>
      <t xml:space="preserve">
 </t>
    </r>
  </si>
  <si>
    <t>ACT.173961</t>
  </si>
  <si>
    <t>ACT.175125</t>
  </si>
  <si>
    <r>
      <rPr>
        <sz val="9.9499999999999993"/>
        <color theme="1"/>
        <rFont val="Calibri"/>
        <family val="2"/>
      </rPr>
      <t xml:space="preserve"> 
</t>
    </r>
    <r>
      <rPr>
        <sz val="10"/>
        <color rgb="FF000000"/>
        <rFont val="Arial"/>
        <family val="2"/>
      </rPr>
      <t>Very-minor noncompliance with consent conditions. Slight exceedance in discharge volume. Following up with consent holder.</t>
    </r>
    <r>
      <rPr>
        <sz val="9.9499999999999993"/>
        <color theme="1"/>
        <rFont val="Calibri"/>
        <family val="2"/>
      </rPr>
      <t xml:space="preserve">
 </t>
    </r>
  </si>
  <si>
    <t>ACT.176781</t>
  </si>
  <si>
    <t>ACT.156343</t>
  </si>
  <si>
    <t>ACT.169966</t>
  </si>
  <si>
    <t>STR - Annual administration - Whangarei District Council (One Tree Point)</t>
  </si>
  <si>
    <t>ACT.166597</t>
  </si>
  <si>
    <t>ACT.178194</t>
  </si>
  <si>
    <t>ACT.171476</t>
  </si>
  <si>
    <t>QRE - Pre-winter site visit - Clements Contractors (Whatitiri)</t>
  </si>
  <si>
    <t>ACT.165867</t>
  </si>
  <si>
    <r>
      <rPr>
        <sz val="9.9499999999999993"/>
        <color theme="1"/>
        <rFont val="Calibri"/>
        <family val="2"/>
      </rPr>
      <t xml:space="preserve"> 
</t>
    </r>
    <r>
      <rPr>
        <sz val="10"/>
        <color rgb="FF000000"/>
        <rFont val="Arial"/>
        <family val="2"/>
      </rPr>
      <t>WQ results were outside consent limits. Followed up with authorisation holder.</t>
    </r>
    <r>
      <rPr>
        <sz val="9.9499999999999993"/>
        <color theme="1"/>
        <rFont val="Calibri"/>
        <family val="2"/>
      </rPr>
      <t xml:space="preserve">
 </t>
    </r>
  </si>
  <si>
    <t>ACT.169158</t>
  </si>
  <si>
    <t>REG.008876.01</t>
  </si>
  <si>
    <t>Lowe A S</t>
  </si>
  <si>
    <t>ACT.141599</t>
  </si>
  <si>
    <t>DIL - 5 yearly site visit - Lowe A S (Takahiwai)</t>
  </si>
  <si>
    <t>ACT.177934</t>
  </si>
  <si>
    <t>ACT.178491</t>
  </si>
  <si>
    <t>REG.008933.01</t>
  </si>
  <si>
    <t>Hancock Forest Management (NZ) Limited - Rakautao Forest</t>
  </si>
  <si>
    <t>ACT.177932</t>
  </si>
  <si>
    <t>office assessment</t>
  </si>
  <si>
    <t>ACT.170250</t>
  </si>
  <si>
    <t>ACT.177094</t>
  </si>
  <si>
    <t>ACT.152277</t>
  </si>
  <si>
    <t>QRE - 2 yearly administration - Clements Contractors Limited (Titoki)</t>
  </si>
  <si>
    <t>REG.009122.07</t>
  </si>
  <si>
    <t>Takahoa Bay Society Incorporated</t>
  </si>
  <si>
    <t>ACT.145801</t>
  </si>
  <si>
    <t>STR - 3 yearly site visit - Takahoa Bay Society Incorporated (Kaiwaka)</t>
  </si>
  <si>
    <t>REG.009143.01</t>
  </si>
  <si>
    <t>Harrop I &amp; J</t>
  </si>
  <si>
    <t>ACT.141578</t>
  </si>
  <si>
    <t>DIL - 5 yearly site visit - Harrop I &amp; J (Mangawhai)</t>
  </si>
  <si>
    <t>ACT.166380</t>
  </si>
  <si>
    <r>
      <rPr>
        <sz val="9.9499999999999993"/>
        <color theme="1"/>
        <rFont val="Calibri"/>
        <family val="2"/>
      </rPr>
      <t xml:space="preserve"> 
</t>
    </r>
    <r>
      <rPr>
        <sz val="10"/>
        <color rgb="FF000000"/>
        <rFont val="Arial"/>
        <family val="2"/>
      </rPr>
      <t>Inadequate management .Pond embankment damage.. Followed up with Authorisation holder.</t>
    </r>
    <r>
      <rPr>
        <sz val="9.9499999999999993"/>
        <color theme="1"/>
        <rFont val="Calibri"/>
        <family val="2"/>
      </rPr>
      <t xml:space="preserve">
 </t>
    </r>
  </si>
  <si>
    <t>ACT.170154</t>
  </si>
  <si>
    <t>ACT.166375</t>
  </si>
  <si>
    <t>STW - Annual site visit - 42 Port Road Limited Partnership (Whangarei)</t>
  </si>
  <si>
    <t>REG.009354.01</t>
  </si>
  <si>
    <t>Kaipara District Council - Omamari Beach works</t>
  </si>
  <si>
    <t>ACT.153518</t>
  </si>
  <si>
    <t>COT - 3 yearly administration - KDC beach works (Omamari)</t>
  </si>
  <si>
    <t>ACT.171985</t>
  </si>
  <si>
    <t>REG.009422.01</t>
  </si>
  <si>
    <t>Leng P, Uch K and The Estate of Foster M C</t>
  </si>
  <si>
    <t>ACT.154295</t>
  </si>
  <si>
    <t>STR - 3 yearly site visit - Leng P &amp; Uch K (Pukenui)</t>
  </si>
  <si>
    <r>
      <rPr>
        <sz val="9.9499999999999993"/>
        <color theme="1"/>
        <rFont val="Calibri"/>
        <family val="2"/>
      </rPr>
      <t xml:space="preserve"> 
</t>
    </r>
    <r>
      <rPr>
        <sz val="10"/>
        <color rgb="FF000000"/>
        <rFont val="Arial"/>
        <family val="2"/>
      </rPr>
      <t>Several decking planks missing. Request consent holder to maintain the structure.</t>
    </r>
    <r>
      <rPr>
        <sz val="9.9499999999999993"/>
        <color theme="1"/>
        <rFont val="Calibri"/>
        <family val="2"/>
      </rPr>
      <t xml:space="preserve">
 </t>
    </r>
  </si>
  <si>
    <r>
      <rPr>
        <sz val="9.9499999999999993"/>
        <color theme="1"/>
        <rFont val="Calibri"/>
        <family val="2"/>
      </rPr>
      <t xml:space="preserve"> 
</t>
    </r>
    <r>
      <rPr>
        <sz val="10"/>
        <color rgb="FF000000"/>
        <rFont val="Arial"/>
        <family val="2"/>
      </rPr>
      <t>Seawall requires maintenance, Request consent holder to repair wall.</t>
    </r>
    <r>
      <rPr>
        <sz val="9.9499999999999993"/>
        <color theme="1"/>
        <rFont val="Calibri"/>
        <family val="2"/>
      </rPr>
      <t xml:space="preserve">
 </t>
    </r>
  </si>
  <si>
    <t>REG.009427.01</t>
  </si>
  <si>
    <t>McIndoe G &amp; R</t>
  </si>
  <si>
    <t>ACT.141414</t>
  </si>
  <si>
    <t>DIL - 5 yearly site visit - McIndoe G &amp; R (Ruakaka)</t>
  </si>
  <si>
    <t>ACT.170976</t>
  </si>
  <si>
    <r>
      <rPr>
        <sz val="9.9499999999999993"/>
        <color theme="1"/>
        <rFont val="Calibri"/>
        <family val="2"/>
      </rPr>
      <t xml:space="preserve"> 
</t>
    </r>
    <r>
      <rPr>
        <sz val="10"/>
        <color rgb="FF000000"/>
        <rFont val="Arial"/>
        <family val="2"/>
      </rPr>
      <t>Inadequate management. Pond 1 weedy .Followed up with Authorisation holder.</t>
    </r>
    <r>
      <rPr>
        <sz val="9.9499999999999993"/>
        <color theme="1"/>
        <rFont val="Calibri"/>
        <family val="2"/>
      </rPr>
      <t xml:space="preserve">
 </t>
    </r>
  </si>
  <si>
    <t>ACT.168452</t>
  </si>
  <si>
    <r>
      <rPr>
        <sz val="9.9499999999999993"/>
        <color theme="1"/>
        <rFont val="Calibri"/>
        <family val="2"/>
      </rPr>
      <t xml:space="preserve"> 
</t>
    </r>
    <r>
      <rPr>
        <sz val="10"/>
        <color rgb="FF000000"/>
        <rFont val="Arial"/>
        <family val="2"/>
      </rPr>
      <t>Water quality test results outside consent limits. Sample results. Followed up with Authorisation holder.</t>
    </r>
    <r>
      <rPr>
        <sz val="9.9499999999999993"/>
        <color theme="1"/>
        <rFont val="Calibri"/>
        <family val="2"/>
      </rPr>
      <t xml:space="preserve">
 </t>
    </r>
  </si>
  <si>
    <t>REG.009538.01</t>
  </si>
  <si>
    <t>Russell R J</t>
  </si>
  <si>
    <t>ACT.141406</t>
  </si>
  <si>
    <t>DIL - 5 yearly site visit - Russell R J (Ruakaka)</t>
  </si>
  <si>
    <t>REG.009545.01</t>
  </si>
  <si>
    <t>J B &amp; C M Henty Family Trust, Henty J B &amp; C M</t>
  </si>
  <si>
    <t>ACT.178406</t>
  </si>
  <si>
    <t>LND - Notification of Extraction - Foote (Kaimamaka)</t>
  </si>
  <si>
    <r>
      <rPr>
        <sz val="9.9499999999999993"/>
        <color theme="1"/>
        <rFont val="Calibri"/>
        <family val="2"/>
      </rPr>
      <t xml:space="preserve"> 
</t>
    </r>
    <r>
      <rPr>
        <sz val="10"/>
        <color rgb="FF000000"/>
        <rFont val="Arial"/>
        <family val="2"/>
      </rPr>
      <t>No gravel extracted.</t>
    </r>
    <r>
      <rPr>
        <sz val="9.9499999999999993"/>
        <color theme="1"/>
        <rFont val="Calibri"/>
        <family val="2"/>
      </rPr>
      <t xml:space="preserve">
 </t>
    </r>
  </si>
  <si>
    <t>ACT.165868</t>
  </si>
  <si>
    <t>ACT.166941</t>
  </si>
  <si>
    <r>
      <rPr>
        <sz val="9.9499999999999993"/>
        <color theme="1"/>
        <rFont val="Calibri"/>
        <family val="2"/>
      </rPr>
      <t xml:space="preserve"> 
</t>
    </r>
    <r>
      <rPr>
        <sz val="10"/>
        <color rgb="FF000000"/>
        <rFont val="Arial"/>
        <family val="2"/>
      </rPr>
      <t>CH was not aware of consent condition to supply records, as SOE used to do the monitoring. Are aware of condition for the upcoming year.</t>
    </r>
    <r>
      <rPr>
        <sz val="9.9499999999999993"/>
        <color theme="1"/>
        <rFont val="Calibri"/>
        <family val="2"/>
      </rPr>
      <t xml:space="preserve">
 </t>
    </r>
  </si>
  <si>
    <t>ACT.174781</t>
  </si>
  <si>
    <t>ACT.177342</t>
  </si>
  <si>
    <t>REG.009804.01</t>
  </si>
  <si>
    <t>Duncan A J &amp; L G</t>
  </si>
  <si>
    <t>ACT.141614</t>
  </si>
  <si>
    <t>DIL - 5 yearly site visit - Duncan A J &amp; L G (Waipu cove)</t>
  </si>
  <si>
    <r>
      <rPr>
        <sz val="9.9499999999999993"/>
        <color theme="1"/>
        <rFont val="Calibri"/>
        <family val="2"/>
      </rPr>
      <t xml:space="preserve"> 
</t>
    </r>
    <r>
      <rPr>
        <sz val="10"/>
        <color rgb="FF000000"/>
        <rFont val="Arial"/>
        <family val="2"/>
      </rPr>
      <t>Minor non-compliance with consent conditions. Irrigation lines has been cracked during maintenance. Consent holder undertaking remedial action.</t>
    </r>
    <r>
      <rPr>
        <sz val="9.9499999999999993"/>
        <color theme="1"/>
        <rFont val="Calibri"/>
        <family val="2"/>
      </rPr>
      <t xml:space="preserve">
 </t>
    </r>
  </si>
  <si>
    <t>REG.009846.01</t>
  </si>
  <si>
    <t>Oliver M R &amp; S E</t>
  </si>
  <si>
    <t>ACT.141708</t>
  </si>
  <si>
    <t>DIL - 5 yearly site visit - Oliver M R &amp; S E (Waipu)</t>
  </si>
  <si>
    <t>REG.009850.01</t>
  </si>
  <si>
    <t>Challenger T D &amp; G R M</t>
  </si>
  <si>
    <t>ACT.141760</t>
  </si>
  <si>
    <t>DIL - 5 yearly site visit - Challenger T D &amp; G R M (Ruakaka)</t>
  </si>
  <si>
    <t>Trubuhovich P F &amp; R M</t>
  </si>
  <si>
    <t>DIL - 5 yearly site visit - Trubuhovich P F &amp; R M (Mangawhai)</t>
  </si>
  <si>
    <t>REG.009884.01</t>
  </si>
  <si>
    <t>Point Curtis Cruising Club Incorporated</t>
  </si>
  <si>
    <t>ACT.153942</t>
  </si>
  <si>
    <t>STR - 3 yearly site visit - Point Curtis Cruising Club Incorporated (Kaiwaka)</t>
  </si>
  <si>
    <r>
      <rPr>
        <sz val="9.9499999999999993"/>
        <color theme="1"/>
        <rFont val="Calibri"/>
        <family val="2"/>
      </rPr>
      <t xml:space="preserve"> 
</t>
    </r>
    <r>
      <rPr>
        <sz val="10"/>
        <color rgb="FF000000"/>
        <rFont val="Arial"/>
        <family val="2"/>
      </rPr>
      <t>Not able to access site (locked gate) to complete site visit.</t>
    </r>
    <r>
      <rPr>
        <sz val="9.9499999999999993"/>
        <color theme="1"/>
        <rFont val="Calibri"/>
        <family val="2"/>
      </rPr>
      <t xml:space="preserve">
 </t>
    </r>
  </si>
  <si>
    <t>ACT.174703</t>
  </si>
  <si>
    <t>WWTP - 6 monthly supply data - WDC (Tutukaka)</t>
  </si>
  <si>
    <t>ACT.176239</t>
  </si>
  <si>
    <t>REG.010310.01</t>
  </si>
  <si>
    <t>Dragicevich J D</t>
  </si>
  <si>
    <t>ACT.142434</t>
  </si>
  <si>
    <t>ACT.169824</t>
  </si>
  <si>
    <t>AIR - Annual supply data (emission test) - Rosvall Sawmill Ltd (Whangarei)</t>
  </si>
  <si>
    <r>
      <rPr>
        <sz val="9.9499999999999993"/>
        <color theme="1"/>
        <rFont val="Calibri"/>
        <family val="2"/>
      </rPr>
      <t xml:space="preserve"> 
</t>
    </r>
    <r>
      <rPr>
        <sz val="10"/>
        <color rgb="FF000000"/>
        <rFont val="Arial"/>
        <family val="2"/>
      </rPr>
      <t>Very minor non-compliance with consent conditions. Exceedance of &lt; 10% in the first of 3 tests. Consent holder directed to undertake remedial action.</t>
    </r>
    <r>
      <rPr>
        <sz val="9.9499999999999993"/>
        <color theme="1"/>
        <rFont val="Calibri"/>
        <family val="2"/>
      </rPr>
      <t xml:space="preserve">
 </t>
    </r>
  </si>
  <si>
    <t>ACT.174811</t>
  </si>
  <si>
    <t>ACT.177324</t>
  </si>
  <si>
    <t>STW - 2nd Quarterly supply data - Marsden Maritime Holdings Limited (Marsden Point)</t>
  </si>
  <si>
    <t>ACT.177325</t>
  </si>
  <si>
    <t>STW - Annual administration - Marsden Maritime Holdings Limited (Marsden Point)</t>
  </si>
  <si>
    <t>ACT.177709</t>
  </si>
  <si>
    <t>SV-10728 Manulife</t>
  </si>
  <si>
    <t>ACT.168982</t>
  </si>
  <si>
    <t>STW - Annual site visit - Far North District Council stormwater (Mangonui)</t>
  </si>
  <si>
    <t>REG.010798.01</t>
  </si>
  <si>
    <t>Smith R G &amp; C A</t>
  </si>
  <si>
    <t>ACT.141604</t>
  </si>
  <si>
    <t>DIL - 5 yearly site visit - Smith R G &amp; C A (Waipu)</t>
  </si>
  <si>
    <t>ACT.169170</t>
  </si>
  <si>
    <r>
      <rPr>
        <sz val="9.9499999999999993"/>
        <color theme="1"/>
        <rFont val="Calibri"/>
        <family val="2"/>
      </rPr>
      <t xml:space="preserve"> 
</t>
    </r>
    <r>
      <rPr>
        <sz val="10"/>
        <color rgb="FF000000"/>
        <rFont val="Arial"/>
        <family val="2"/>
      </rPr>
      <t>High risk of adverse environmental effects. Sump overflow and irrigator operation incorrectly. Followed up with Authorisation holder.</t>
    </r>
    <r>
      <rPr>
        <sz val="9.9499999999999993"/>
        <color theme="1"/>
        <rFont val="Calibri"/>
        <family val="2"/>
      </rPr>
      <t xml:space="preserve">
 </t>
    </r>
  </si>
  <si>
    <t>ACT.169890</t>
  </si>
  <si>
    <r>
      <rPr>
        <sz val="9.9499999999999993"/>
        <color theme="1"/>
        <rFont val="Calibri"/>
        <family val="2"/>
      </rPr>
      <t xml:space="preserve"> 
</t>
    </r>
    <r>
      <rPr>
        <sz val="10"/>
        <color rgb="FF000000"/>
        <rFont val="Arial"/>
        <family val="2"/>
      </rPr>
      <t>Some minor exceedances with the discharge volumes. </t>
    </r>
    <r>
      <rPr>
        <sz val="9.9499999999999993"/>
        <color theme="1"/>
        <rFont val="Calibri"/>
        <family val="2"/>
      </rPr>
      <t xml:space="preserve">
</t>
    </r>
    <r>
      <rPr>
        <sz val="10"/>
        <color rgb="FF000000"/>
        <rFont val="Arial"/>
        <family val="2"/>
      </rPr>
      <t>Consent holder aware of the obligation to comply. </t>
    </r>
    <r>
      <rPr>
        <sz val="9.9499999999999993"/>
        <color theme="1"/>
        <rFont val="Calibri"/>
        <family val="2"/>
      </rPr>
      <t xml:space="preserve">
 </t>
    </r>
  </si>
  <si>
    <t>REG.011378.01</t>
  </si>
  <si>
    <t>Waipapa Business Centre Developers Limited</t>
  </si>
  <si>
    <t>ACT.174892</t>
  </si>
  <si>
    <t>STW - Annual site visit - Waipapa Business Centre Developers Ltd (Waipapa)</t>
  </si>
  <si>
    <t>ACT.164862</t>
  </si>
  <si>
    <r>
      <rPr>
        <sz val="9.9499999999999993"/>
        <color theme="1"/>
        <rFont val="Calibri"/>
        <family val="2"/>
      </rPr>
      <t xml:space="preserve"> 
</t>
    </r>
    <r>
      <rPr>
        <sz val="10"/>
        <color rgb="FF000000"/>
        <rFont val="Arial"/>
        <family val="2"/>
      </rPr>
      <t>Inadequate management. Weeds and solids in pond. Followed up with Authorisation holder.</t>
    </r>
    <r>
      <rPr>
        <sz val="9.9499999999999993"/>
        <color theme="1"/>
        <rFont val="Calibri"/>
        <family val="2"/>
      </rPr>
      <t xml:space="preserve">
 </t>
    </r>
  </si>
  <si>
    <t>REG.011512.01</t>
  </si>
  <si>
    <t>Madden D</t>
  </si>
  <si>
    <t>ACT.141700</t>
  </si>
  <si>
    <t>DIL - 5 yearly site visit - Madden D (Waipu)</t>
  </si>
  <si>
    <t>FDE 8349 discharge farm dairy effluent at Kaihu</t>
  </si>
  <si>
    <t>ACT.168448</t>
  </si>
  <si>
    <t>ACT.166364</t>
  </si>
  <si>
    <t>ACT.177633</t>
  </si>
  <si>
    <t>ACT.166421</t>
  </si>
  <si>
    <t>REG.012071.01</t>
  </si>
  <si>
    <t>Waikopu Avocados Limited</t>
  </si>
  <si>
    <t>ACT.169922</t>
  </si>
  <si>
    <t>WAT - Annual supply data WUR - Waikopu Avocados Limited  (Houhora)</t>
  </si>
  <si>
    <r>
      <rPr>
        <sz val="9.9499999999999993"/>
        <color theme="1"/>
        <rFont val="Calibri"/>
        <family val="2"/>
      </rPr>
      <t xml:space="preserve"> 
</t>
    </r>
    <r>
      <rPr>
        <sz val="10"/>
        <color rgb="FF000000"/>
        <rFont val="Arial"/>
        <family val="2"/>
      </rPr>
      <t>Exceedances noted by the consent holder.</t>
    </r>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Data submitted after the specified due date.
Consent holder has been reminded/is aware of the terms of the consent.</t>
    </r>
    <r>
      <rPr>
        <sz val="9.9499999999999993"/>
        <color theme="1"/>
        <rFont val="Calibri"/>
        <family val="2"/>
      </rPr>
      <t xml:space="preserve">
 </t>
    </r>
  </si>
  <si>
    <t>ACT.169137</t>
  </si>
  <si>
    <t>ACT.166937</t>
  </si>
  <si>
    <r>
      <rPr>
        <sz val="9.9499999999999993"/>
        <color theme="1"/>
        <rFont val="Calibri"/>
        <family val="2"/>
      </rPr>
      <t xml:space="preserve"> 
</t>
    </r>
    <r>
      <rPr>
        <sz val="10"/>
        <color rgb="FF000000"/>
        <rFont val="Arial"/>
        <family val="2"/>
      </rPr>
      <t>Inadequate management. Followed up with Consent holder.</t>
    </r>
    <r>
      <rPr>
        <sz val="9.9499999999999993"/>
        <color theme="1"/>
        <rFont val="Calibri"/>
        <family val="2"/>
      </rPr>
      <t xml:space="preserve">
 </t>
    </r>
  </si>
  <si>
    <t>REG.012254.01</t>
  </si>
  <si>
    <t>FDE 435 Discharge farm dairy effluent at Kaeo</t>
  </si>
  <si>
    <t>ACT.171700</t>
  </si>
  <si>
    <t>FDE 435 - Annual administration min fee</t>
  </si>
  <si>
    <t>ACT.165882</t>
  </si>
  <si>
    <r>
      <rPr>
        <sz val="9.9499999999999993"/>
        <color theme="1"/>
        <rFont val="Calibri"/>
        <family val="2"/>
      </rPr>
      <t xml:space="preserve"> 
</t>
    </r>
    <r>
      <rPr>
        <sz val="10"/>
        <color rgb="FF000000"/>
        <rFont val="Arial"/>
        <family val="2"/>
      </rPr>
      <t>WQ results outside of consented limits. Followed up with authorisation holder.</t>
    </r>
    <r>
      <rPr>
        <sz val="9.9499999999999993"/>
        <color theme="1"/>
        <rFont val="Calibri"/>
        <family val="2"/>
      </rPr>
      <t xml:space="preserve">
 </t>
    </r>
  </si>
  <si>
    <t>ACT.170228</t>
  </si>
  <si>
    <t>ACT.169123</t>
  </si>
  <si>
    <t>REG.012464.01</t>
  </si>
  <si>
    <t>Dynamic Property Holdings Limited</t>
  </si>
  <si>
    <t>ACT.143387</t>
  </si>
  <si>
    <t>DIL - 5 yearly site visit - Dynamic Property Holdings Limited</t>
  </si>
  <si>
    <t>ACT.166552</t>
  </si>
  <si>
    <r>
      <rPr>
        <sz val="9.9499999999999993"/>
        <color theme="1"/>
        <rFont val="Calibri"/>
        <family val="2"/>
      </rPr>
      <t xml:space="preserve"> 
</t>
    </r>
    <r>
      <rPr>
        <sz val="10"/>
        <color rgb="FF000000"/>
        <rFont val="Arial"/>
        <family val="2"/>
      </rPr>
      <t>High risk of adverse environmental effects. Pond 3 discharging over bank. Followed up with Authorisation holder.</t>
    </r>
    <r>
      <rPr>
        <sz val="9.9499999999999993"/>
        <color theme="1"/>
        <rFont val="Calibri"/>
        <family val="2"/>
      </rPr>
      <t xml:space="preserve">
 </t>
    </r>
  </si>
  <si>
    <t>ACT.170205</t>
  </si>
  <si>
    <r>
      <rPr>
        <sz val="9.9499999999999993"/>
        <color theme="1"/>
        <rFont val="Calibri"/>
        <family val="2"/>
      </rPr>
      <t xml:space="preserve"> 
</t>
    </r>
    <r>
      <rPr>
        <sz val="10"/>
        <color rgb="FF000000"/>
        <rFont val="Arial"/>
        <family val="2"/>
      </rPr>
      <t>Data not supplied- Followed up with CH</t>
    </r>
    <r>
      <rPr>
        <sz val="9.9499999999999993"/>
        <color theme="1"/>
        <rFont val="Calibri"/>
        <family val="2"/>
      </rPr>
      <t xml:space="preserve">
 </t>
    </r>
  </si>
  <si>
    <t>ACT.168349</t>
  </si>
  <si>
    <t>ACT.168457</t>
  </si>
  <si>
    <t>ACT.169330</t>
  </si>
  <si>
    <r>
      <rPr>
        <sz val="9.9499999999999993"/>
        <color theme="1"/>
        <rFont val="Calibri"/>
        <family val="2"/>
      </rPr>
      <t xml:space="preserve"> 
</t>
    </r>
    <r>
      <rPr>
        <sz val="10"/>
        <color rgb="FF000000"/>
        <rFont val="Arial"/>
        <family val="2"/>
      </rPr>
      <t>Water quality test results outside of consented limits. Followed up with authorisation holder.</t>
    </r>
    <r>
      <rPr>
        <sz val="9.9499999999999993"/>
        <color theme="1"/>
        <rFont val="Calibri"/>
        <family val="2"/>
      </rPr>
      <t xml:space="preserve">
 </t>
    </r>
  </si>
  <si>
    <t>ACT.175482</t>
  </si>
  <si>
    <t>ACT.169926</t>
  </si>
  <si>
    <r>
      <rPr>
        <sz val="9.9499999999999993"/>
        <color theme="1"/>
        <rFont val="Calibri"/>
        <family val="2"/>
      </rPr>
      <t xml:space="preserve"> 
</t>
    </r>
    <r>
      <rPr>
        <sz val="10"/>
        <color rgb="FF000000"/>
        <rFont val="Arial"/>
        <family val="2"/>
      </rPr>
      <t>Annual dam inspection report not supplied. Following up with consent holder. </t>
    </r>
    <r>
      <rPr>
        <sz val="9.9499999999999993"/>
        <color theme="1"/>
        <rFont val="Calibri"/>
        <family val="2"/>
      </rPr>
      <t xml:space="preserve">
 </t>
    </r>
  </si>
  <si>
    <t>ACT.169099</t>
  </si>
  <si>
    <t>ACT.177665</t>
  </si>
  <si>
    <t>ACT.177920</t>
  </si>
  <si>
    <t>REG.013780.12</t>
  </si>
  <si>
    <t>WFH Properties Limited - Stages 3 to 9</t>
  </si>
  <si>
    <t>ACT.178580</t>
  </si>
  <si>
    <t>REG.013864.01</t>
  </si>
  <si>
    <t>Kaipara District Council - remove obstructions from four tidal streams</t>
  </si>
  <si>
    <t>ACT.154199</t>
  </si>
  <si>
    <t>COT - Annual office administration - Kaipara District Council (Ripiro Beach)</t>
  </si>
  <si>
    <t>ACT.167526</t>
  </si>
  <si>
    <t>ACT.175124</t>
  </si>
  <si>
    <t>REG.014482.01</t>
  </si>
  <si>
    <t>Linton C R W</t>
  </si>
  <si>
    <t>ACT.141761</t>
  </si>
  <si>
    <t>DIL - 5 yearly site visit - Linton C R W (Ruakaka)</t>
  </si>
  <si>
    <t>ACT.175013</t>
  </si>
  <si>
    <r>
      <rPr>
        <sz val="9.9499999999999993"/>
        <color theme="1"/>
        <rFont val="Calibri"/>
        <family val="2"/>
      </rPr>
      <t xml:space="preserve"> 
</t>
    </r>
    <r>
      <rPr>
        <sz val="10"/>
        <color rgb="FF000000"/>
        <rFont val="Arial"/>
        <family val="2"/>
      </rPr>
      <t>TDS average exceed limit, notification was received within 5 days of receiving the results. </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ACT.175495</t>
  </si>
  <si>
    <t>ACT.168711</t>
  </si>
  <si>
    <t>WAT - Annual site visit - WDC public toilets (Woolleys Bay)</t>
  </si>
  <si>
    <r>
      <rPr>
        <sz val="9.9499999999999993"/>
        <color theme="1"/>
        <rFont val="Calibri"/>
        <family val="2"/>
      </rPr>
      <t xml:space="preserve"> 
</t>
    </r>
    <r>
      <rPr>
        <sz val="10"/>
        <color rgb="FF000000"/>
        <rFont val="Arial"/>
        <family val="2"/>
      </rPr>
      <t>Chloride 225 (g/m3)</t>
    </r>
    <r>
      <rPr>
        <sz val="9.9499999999999993"/>
        <color theme="1"/>
        <rFont val="Calibri"/>
        <family val="2"/>
      </rPr>
      <t xml:space="preserve">
 </t>
    </r>
  </si>
  <si>
    <t>ACT.170858</t>
  </si>
  <si>
    <t>ACT.170764</t>
  </si>
  <si>
    <r>
      <rPr>
        <sz val="9.9499999999999993"/>
        <color theme="1"/>
        <rFont val="Calibri"/>
        <family val="2"/>
      </rPr>
      <t xml:space="preserve"> 
</t>
    </r>
    <r>
      <rPr>
        <sz val="10"/>
        <color rgb="FF000000"/>
        <rFont val="Arial"/>
        <family val="2"/>
      </rPr>
      <t>Water quality test results were outside consented limits. Wastewater from an irrigator discharged to water.  Enforcement action undertaken. Followed up with authorisation holder.</t>
    </r>
    <r>
      <rPr>
        <sz val="9.9499999999999993"/>
        <color theme="1"/>
        <rFont val="Calibri"/>
        <family val="2"/>
      </rPr>
      <t xml:space="preserve">
 </t>
    </r>
  </si>
  <si>
    <t>REG.017033.01</t>
  </si>
  <si>
    <t>Hancock Forest Management (NZ) Limited - Ngatihine Forest</t>
  </si>
  <si>
    <t>ACT.178493</t>
  </si>
  <si>
    <t>ACT.178490</t>
  </si>
  <si>
    <t>ACT.170612</t>
  </si>
  <si>
    <t>Check Maintenance Dredging - FNDC</t>
  </si>
  <si>
    <t>ACT.169008</t>
  </si>
  <si>
    <t>ACT.165431</t>
  </si>
  <si>
    <t>ACT.170586</t>
  </si>
  <si>
    <t>EXT - Annual administration - NRC (Far North)</t>
  </si>
  <si>
    <t>ACT.175948</t>
  </si>
  <si>
    <r>
      <rPr>
        <sz val="9.9499999999999993"/>
        <color theme="1"/>
        <rFont val="Calibri"/>
        <family val="2"/>
      </rPr>
      <t xml:space="preserve"> 
</t>
    </r>
    <r>
      <rPr>
        <sz val="10"/>
        <color rgb="FF000000"/>
        <rFont val="Arial"/>
        <family val="2"/>
      </rPr>
      <t>Ammoniacal nitrogen exceeding consented limit at bore 1. Bore 2 and 3 are also just over the limit. Report received from consent holder previously noting no noticeable effect on receiving environment. De-sludging to be carried out in September is hoped to be the solution. Currently going through consenting process.</t>
    </r>
    <r>
      <rPr>
        <sz val="9.9499999999999993"/>
        <color theme="1"/>
        <rFont val="Calibri"/>
        <family val="2"/>
      </rPr>
      <t xml:space="preserve">
 </t>
    </r>
  </si>
  <si>
    <t>ACT.176190</t>
  </si>
  <si>
    <t>ACT.165828</t>
  </si>
  <si>
    <t>REG.022750.01</t>
  </si>
  <si>
    <t>Glenview Estate Limited</t>
  </si>
  <si>
    <t>ACT.163838</t>
  </si>
  <si>
    <t>QRE - Plans - Glenview estate</t>
  </si>
  <si>
    <t>ACT.178082</t>
  </si>
  <si>
    <r>
      <rPr>
        <sz val="9.9499999999999993"/>
        <color theme="1"/>
        <rFont val="Calibri"/>
        <family val="2"/>
      </rPr>
      <t xml:space="preserve"> 
</t>
    </r>
    <r>
      <rPr>
        <sz val="10"/>
        <color rgb="FF000000"/>
        <rFont val="Arial"/>
        <family val="2"/>
      </rPr>
      <t>Records not received.</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ACT.177249</t>
  </si>
  <si>
    <r>
      <rPr>
        <sz val="9.9499999999999993"/>
        <color theme="1"/>
        <rFont val="Calibri"/>
        <family val="2"/>
      </rPr>
      <t xml:space="preserve"> 
</t>
    </r>
    <r>
      <rPr>
        <sz val="10"/>
        <color rgb="FF000000"/>
        <rFont val="Arial"/>
        <family val="2"/>
      </rPr>
      <t>Sample data missing, making temp difference more than 3℃ </t>
    </r>
    <r>
      <rPr>
        <sz val="9.9499999999999993"/>
        <color theme="1"/>
        <rFont val="Calibri"/>
        <family val="2"/>
      </rPr>
      <t xml:space="preserve">
</t>
    </r>
    <r>
      <rPr>
        <sz val="10"/>
        <color rgb="FF000000"/>
        <rFont val="Arial"/>
        <family val="2"/>
      </rPr>
      <t>Followed up with Site Environmental Manager.</t>
    </r>
    <r>
      <rPr>
        <sz val="9.9499999999999993"/>
        <color theme="1"/>
        <rFont val="Calibri"/>
        <family val="2"/>
      </rPr>
      <t xml:space="preserve">
 </t>
    </r>
  </si>
  <si>
    <t>ACT.166034</t>
  </si>
  <si>
    <t>ACT.168360</t>
  </si>
  <si>
    <r>
      <rPr>
        <sz val="9.9499999999999993"/>
        <color theme="1"/>
        <rFont val="Calibri"/>
        <family val="2"/>
      </rPr>
      <t xml:space="preserve"> 
</t>
    </r>
    <r>
      <rPr>
        <sz val="10"/>
        <color rgb="FF000000"/>
        <rFont val="Arial"/>
        <family val="2"/>
      </rPr>
      <t>Water quality results were outside of consented limits. Followed up with authorisation holder.</t>
    </r>
    <r>
      <rPr>
        <sz val="9.9499999999999993"/>
        <color theme="1"/>
        <rFont val="Calibri"/>
        <family val="2"/>
      </rPr>
      <t xml:space="preserve">
 </t>
    </r>
  </si>
  <si>
    <t>REG.023832.01</t>
  </si>
  <si>
    <t>The Estate of Norman Ashley Bryan</t>
  </si>
  <si>
    <t>ACT.169039</t>
  </si>
  <si>
    <t>FDE 31 - Annual administration min fee - The Estate of Norman Ashley Bryan (Pukenui)</t>
  </si>
  <si>
    <t>ACT.169180</t>
  </si>
  <si>
    <t>ACT.176036</t>
  </si>
  <si>
    <r>
      <rPr>
        <sz val="9.9499999999999993"/>
        <color theme="1"/>
        <rFont val="Calibri"/>
        <family val="2"/>
      </rPr>
      <t xml:space="preserve"> 
</t>
    </r>
    <r>
      <rPr>
        <sz val="10"/>
        <color rgb="FF000000"/>
        <rFont val="Arial"/>
        <family val="2"/>
      </rPr>
      <t>One 24 hour period discharge volume exceedance.</t>
    </r>
    <r>
      <rPr>
        <sz val="9.9499999999999993"/>
        <color theme="1"/>
        <rFont val="Calibri"/>
        <family val="2"/>
      </rPr>
      <t xml:space="preserve">
</t>
    </r>
    <r>
      <rPr>
        <sz val="10"/>
        <color rgb="FF000000"/>
        <rFont val="Arial"/>
        <family val="2"/>
      </rPr>
      <t>Consent holder made aware of obligation to comply. </t>
    </r>
    <r>
      <rPr>
        <sz val="9.9499999999999993"/>
        <color theme="1"/>
        <rFont val="Calibri"/>
        <family val="2"/>
      </rPr>
      <t xml:space="preserve">
 </t>
    </r>
  </si>
  <si>
    <t>ACT.178481</t>
  </si>
  <si>
    <t>SV-24340 Wolf 2008</t>
  </si>
  <si>
    <t>REG.024687.01</t>
  </si>
  <si>
    <t>ACT.149008</t>
  </si>
  <si>
    <t>COT - 2 yearly supply data - Culham Engineering Company Limited (Whangarei)</t>
  </si>
  <si>
    <t>ACT.170760</t>
  </si>
  <si>
    <t>ACT.170849</t>
  </si>
  <si>
    <t>ACT.170680</t>
  </si>
  <si>
    <t>WAT - Annual continuation flow - Waipuna Marae (Panguru)</t>
  </si>
  <si>
    <t>ACT.169822</t>
  </si>
  <si>
    <t>ACT.169603</t>
  </si>
  <si>
    <t>ACT.174225</t>
  </si>
  <si>
    <r>
      <rPr>
        <sz val="9.9499999999999993"/>
        <color theme="1"/>
        <rFont val="Calibri"/>
        <family val="2"/>
      </rPr>
      <t xml:space="preserve"> 
</t>
    </r>
    <r>
      <rPr>
        <sz val="10"/>
        <color rgb="FF000000"/>
        <rFont val="Arial"/>
        <family val="2"/>
      </rPr>
      <t>Data not supplied.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REG.031274.01</t>
  </si>
  <si>
    <t>Waipu Cove Reserve Board</t>
  </si>
  <si>
    <t>ACT.149664</t>
  </si>
  <si>
    <t>COT - Annual administration notification - Waipu Cove Reserve Board (Waipu Cove)</t>
  </si>
  <si>
    <t>ACT.162807</t>
  </si>
  <si>
    <t>ACT.169837</t>
  </si>
  <si>
    <t>ACT.177400</t>
  </si>
  <si>
    <t>ACT.177429</t>
  </si>
  <si>
    <t>SV-31508 Matariki Forest</t>
  </si>
  <si>
    <t>ACT.160316</t>
  </si>
  <si>
    <t>ACT.170779</t>
  </si>
  <si>
    <t>ACT.174780</t>
  </si>
  <si>
    <t>ACT.158713</t>
  </si>
  <si>
    <t>EXT - Administration - Marine Park Limited and Port Road Limited (Whangarei Harbour)</t>
  </si>
  <si>
    <t>ACT.170581</t>
  </si>
  <si>
    <t>ACT.166016</t>
  </si>
  <si>
    <r>
      <rPr>
        <sz val="9.9499999999999993"/>
        <color theme="1"/>
        <rFont val="Calibri"/>
        <family val="2"/>
      </rPr>
      <t xml:space="preserve"> 
</t>
    </r>
    <r>
      <rPr>
        <sz val="10"/>
        <color rgb="FF000000"/>
        <rFont val="Arial"/>
        <family val="2"/>
      </rPr>
      <t>Inadequate management. Enforcement action taken. Followed up with Authorisation holder.</t>
    </r>
    <r>
      <rPr>
        <sz val="9.9499999999999993"/>
        <color theme="1"/>
        <rFont val="Calibri"/>
        <family val="2"/>
      </rPr>
      <t xml:space="preserve">
 </t>
    </r>
  </si>
  <si>
    <t>REG.037094.01</t>
  </si>
  <si>
    <t>The Phil Ryan Family Trust &amp; Ryan P</t>
  </si>
  <si>
    <t>ACT.174275</t>
  </si>
  <si>
    <t>ACT.163512</t>
  </si>
  <si>
    <t>EXT - Administraton - Yeates T H (Bay of Islands)</t>
  </si>
  <si>
    <t>ACT.142095</t>
  </si>
  <si>
    <t>EXT - Administration - Channel Infrastructure NZ Limited (Whangarei Harbour)</t>
  </si>
  <si>
    <t>ACT.177938</t>
  </si>
  <si>
    <t>REG.037455.01</t>
  </si>
  <si>
    <t>ACT.156668</t>
  </si>
  <si>
    <t>STR - 3 yearly site visit - Top Energy Limited (Puketona)</t>
  </si>
  <si>
    <t>REG.037477.01</t>
  </si>
  <si>
    <t>ACT.176119</t>
  </si>
  <si>
    <t>AIR - Bi-annual site visit - BOC Limited (Marsden Point)</t>
  </si>
  <si>
    <t>REG.037477.02</t>
  </si>
  <si>
    <t>ACT.161730</t>
  </si>
  <si>
    <t>DIW - Annual site visit - BOC Ltd (Marsden Point)</t>
  </si>
  <si>
    <t>ACT.170607</t>
  </si>
  <si>
    <t>REG.037936.01</t>
  </si>
  <si>
    <t>Thornton P J &amp; K A</t>
  </si>
  <si>
    <t>ACT.170049</t>
  </si>
  <si>
    <t>DIL - Annual supply data - Thornton P J &amp; K A (Russell)</t>
  </si>
  <si>
    <t>ACT.170699</t>
  </si>
  <si>
    <t>WAT - Annual site visit - Katunda Holdings Limited (Mangawhai)</t>
  </si>
  <si>
    <r>
      <rPr>
        <sz val="9.9499999999999993"/>
        <color theme="1"/>
        <rFont val="Calibri"/>
        <family val="2"/>
      </rPr>
      <t xml:space="preserve"> 
</t>
    </r>
    <r>
      <rPr>
        <sz val="10"/>
        <color rgb="FF000000"/>
        <rFont val="Arial"/>
        <family val="2"/>
      </rPr>
      <t>Chloride sample 1250 g/m3, limit is 200 g/m3</t>
    </r>
    <r>
      <rPr>
        <sz val="9.9499999999999993"/>
        <color theme="1"/>
        <rFont val="Calibri"/>
        <family val="2"/>
      </rPr>
      <t xml:space="preserve">
</t>
    </r>
    <r>
      <rPr>
        <sz val="10"/>
        <color rgb="FF000000"/>
        <rFont val="Arial"/>
        <family val="2"/>
      </rPr>
      <t>Follow up with consent holder and take another sample as soon as possible</t>
    </r>
    <r>
      <rPr>
        <sz val="9.9499999999999993"/>
        <color theme="1"/>
        <rFont val="Calibri"/>
        <family val="2"/>
      </rPr>
      <t xml:space="preserve">
 </t>
    </r>
  </si>
  <si>
    <t>REG.038580.01</t>
  </si>
  <si>
    <t>Moana New Zealand Limited</t>
  </si>
  <si>
    <t>ACT.170057</t>
  </si>
  <si>
    <t>DIL - Annual supply data - Moana New Zealand Ltd (Ruakaka)</t>
  </si>
  <si>
    <t>ACT.177790</t>
  </si>
  <si>
    <t>WAT - One off supply data - Ngawha Generation Limited (Ngawha Springs)</t>
  </si>
  <si>
    <t>ACT.171259</t>
  </si>
  <si>
    <t>ACT.178495</t>
  </si>
  <si>
    <t>ACT.175530</t>
  </si>
  <si>
    <t>ACT.156306</t>
  </si>
  <si>
    <t>Check if dredging is required Waikaraka</t>
  </si>
  <si>
    <t>ACT.176916</t>
  </si>
  <si>
    <r>
      <rPr>
        <sz val="9.9499999999999993"/>
        <color theme="1"/>
        <rFont val="Calibri"/>
        <family val="2"/>
      </rPr>
      <t xml:space="preserve"> 
</t>
    </r>
    <r>
      <rPr>
        <sz val="10"/>
        <color rgb="FF000000"/>
        <rFont val="Arial"/>
        <family val="2"/>
      </rPr>
      <t>Data supplied late. No impact. No action required,</t>
    </r>
    <r>
      <rPr>
        <sz val="9.9499999999999993"/>
        <color theme="1"/>
        <rFont val="Calibri"/>
        <family val="2"/>
      </rPr>
      <t xml:space="preserve">
 </t>
    </r>
  </si>
  <si>
    <t>ACT.177776</t>
  </si>
  <si>
    <t>ACT.178534</t>
  </si>
  <si>
    <r>
      <rPr>
        <sz val="9.9499999999999993"/>
        <color theme="1"/>
        <rFont val="Calibri"/>
        <family val="2"/>
      </rPr>
      <t xml:space="preserve"> 
</t>
    </r>
    <r>
      <rPr>
        <sz val="10"/>
        <color rgb="FF000000"/>
        <rFont val="Arial"/>
        <family val="2"/>
      </rPr>
      <t>Mulching to be completed.</t>
    </r>
    <r>
      <rPr>
        <sz val="9.9499999999999993"/>
        <color theme="1"/>
        <rFont val="Calibri"/>
        <family val="2"/>
      </rPr>
      <t xml:space="preserve">
</t>
    </r>
    <r>
      <rPr>
        <sz val="10"/>
        <color rgb="FF000000"/>
        <rFont val="Arial"/>
        <family val="2"/>
      </rPr>
      <t>Consent holder notified to action</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ACT.165857</t>
  </si>
  <si>
    <t>DIL - Annual site visit - Jensen Farms Ltd (Waipu)</t>
  </si>
  <si>
    <t>ACT.171556</t>
  </si>
  <si>
    <r>
      <rPr>
        <sz val="9.9499999999999993"/>
        <color theme="1"/>
        <rFont val="Calibri"/>
        <family val="2"/>
      </rPr>
      <t xml:space="preserve"> 
</t>
    </r>
    <r>
      <rPr>
        <sz val="10"/>
        <color rgb="FF000000"/>
        <rFont val="Arial"/>
        <family val="2"/>
      </rPr>
      <t>Discharge records not supplied. Following up with consent holder. </t>
    </r>
    <r>
      <rPr>
        <sz val="9.9499999999999993"/>
        <color theme="1"/>
        <rFont val="Calibri"/>
        <family val="2"/>
      </rPr>
      <t xml:space="preserve">
 </t>
    </r>
  </si>
  <si>
    <t>ACT.170249</t>
  </si>
  <si>
    <t>REG.040547.01</t>
  </si>
  <si>
    <t>Rock Solid Holdings Limited</t>
  </si>
  <si>
    <t>ACT.178498</t>
  </si>
  <si>
    <t>ACT.177940</t>
  </si>
  <si>
    <t>REG.040691.01</t>
  </si>
  <si>
    <t>Andrews J W</t>
  </si>
  <si>
    <t>ACT.168499</t>
  </si>
  <si>
    <t>DIL - Administration - Andrews J W (Mangawhai)</t>
  </si>
  <si>
    <r>
      <rPr>
        <sz val="9.9499999999999993"/>
        <color theme="1"/>
        <rFont val="Calibri"/>
        <family val="2"/>
      </rPr>
      <t xml:space="preserve"> 
</t>
    </r>
    <r>
      <rPr>
        <sz val="10"/>
        <color rgb="FF000000"/>
        <rFont val="Arial"/>
        <family val="2"/>
      </rPr>
      <t>Did not notify on time. Technical breach. No impact. No action required. CH reminded about the requirement.</t>
    </r>
    <r>
      <rPr>
        <sz val="9.9499999999999993"/>
        <color theme="1"/>
        <rFont val="Calibri"/>
        <family val="2"/>
      </rPr>
      <t xml:space="preserve">
 </t>
    </r>
  </si>
  <si>
    <t>ACT.178244</t>
  </si>
  <si>
    <t>DIL - Annual supply data - Andrews J W (Wellsford)</t>
  </si>
  <si>
    <r>
      <rPr>
        <sz val="9.9499999999999993"/>
        <color theme="1"/>
        <rFont val="Calibri"/>
        <family val="2"/>
      </rPr>
      <t xml:space="preserve"> 
</t>
    </r>
    <r>
      <rPr>
        <sz val="10"/>
        <color rgb="FF000000"/>
        <rFont val="Arial"/>
        <family val="2"/>
      </rPr>
      <t>Supplied data late. Is aware of requirements going forward</t>
    </r>
    <r>
      <rPr>
        <sz val="9.9499999999999993"/>
        <color theme="1"/>
        <rFont val="Calibri"/>
        <family val="2"/>
      </rPr>
      <t xml:space="preserve">
 </t>
    </r>
  </si>
  <si>
    <t>ACT.176950</t>
  </si>
  <si>
    <t>REG.041043.01</t>
  </si>
  <si>
    <t>Clemway Holdings Limited</t>
  </si>
  <si>
    <t>ACT.177942</t>
  </si>
  <si>
    <t>ACT.171765</t>
  </si>
  <si>
    <t>ACT.170447</t>
  </si>
  <si>
    <t>DIL - Annual administration - Essene Christian Trust (Mangawhai)</t>
  </si>
  <si>
    <t>ACT.178814</t>
  </si>
  <si>
    <t>REG.041607.01</t>
  </si>
  <si>
    <t>Southwell R G</t>
  </si>
  <si>
    <t>ACT.141199</t>
  </si>
  <si>
    <t>BOR - Supply data - Southwell R G (Whananaki)</t>
  </si>
  <si>
    <r>
      <rPr>
        <sz val="9.9499999999999993"/>
        <color theme="1"/>
        <rFont val="Calibri"/>
        <family val="2"/>
      </rPr>
      <t xml:space="preserve"> 
</t>
    </r>
    <r>
      <rPr>
        <sz val="10"/>
        <color rgb="FF000000"/>
        <rFont val="Arial"/>
        <family val="2"/>
      </rPr>
      <t>Supplied bore log late.</t>
    </r>
    <r>
      <rPr>
        <sz val="9.9499999999999993"/>
        <color theme="1"/>
        <rFont val="Calibri"/>
        <family val="2"/>
      </rPr>
      <t xml:space="preserve">
</t>
    </r>
    <r>
      <rPr>
        <sz val="10"/>
        <color rgb="FF000000"/>
        <rFont val="Arial"/>
        <family val="2"/>
      </rPr>
      <t>CH reminded of requirement.</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ACT.141200</t>
  </si>
  <si>
    <t>BOR - Site visit - Southwell R G (Whananaki)</t>
  </si>
  <si>
    <t>ACT.166940</t>
  </si>
  <si>
    <r>
      <rPr>
        <sz val="9.9499999999999993"/>
        <color theme="1"/>
        <rFont val="Calibri"/>
        <family val="2"/>
      </rPr>
      <t xml:space="preserve"> 
</t>
    </r>
    <r>
      <rPr>
        <sz val="10"/>
        <color rgb="FF000000"/>
        <rFont val="Arial"/>
        <family val="2"/>
      </rPr>
      <t>Untreated wastewater from an irrigator discharged to water.  Followed up with authorisation holder.</t>
    </r>
    <r>
      <rPr>
        <sz val="9.9499999999999993"/>
        <color theme="1"/>
        <rFont val="Calibri"/>
        <family val="2"/>
      </rPr>
      <t xml:space="preserve">
 </t>
    </r>
  </si>
  <si>
    <t>REG.041923.01</t>
  </si>
  <si>
    <t>D W &amp; M A Johns Family Trust</t>
  </si>
  <si>
    <t>ACT.178500</t>
  </si>
  <si>
    <t>ACT.169234</t>
  </si>
  <si>
    <t>REG.042032.01</t>
  </si>
  <si>
    <t>Jersey Made Limited</t>
  </si>
  <si>
    <t>ACT.170960</t>
  </si>
  <si>
    <t>REG.042034.01</t>
  </si>
  <si>
    <t>AINZ Fund 12 Limited - Stage 2 subdivision development</t>
  </si>
  <si>
    <t>ACT.178536</t>
  </si>
  <si>
    <t>SV-42034 Mangawhai Central</t>
  </si>
  <si>
    <t>ACT.162800</t>
  </si>
  <si>
    <t>REG.042125.01</t>
  </si>
  <si>
    <t>Harvey R D</t>
  </si>
  <si>
    <t>ACT.170644</t>
  </si>
  <si>
    <t>RIV - Annual administration - Harvey R D (Karetu)</t>
  </si>
  <si>
    <t>ACT.175874</t>
  </si>
  <si>
    <t>ACT.177837</t>
  </si>
  <si>
    <t>ETW - Supply data - Te Runanga O Whaingaroa (Haruru)</t>
  </si>
  <si>
    <t>ACT.175265</t>
  </si>
  <si>
    <t>WAT - 3 monthly office administration - AINZ Fund 12 Limited (Mangawhai)</t>
  </si>
  <si>
    <t>ACT.178765</t>
  </si>
  <si>
    <t>ACT.178587</t>
  </si>
  <si>
    <t>ACT.177915</t>
  </si>
  <si>
    <r>
      <rPr>
        <sz val="9.9499999999999993"/>
        <color theme="1"/>
        <rFont val="Calibri"/>
        <family val="2"/>
      </rPr>
      <t xml:space="preserve"> 
</t>
    </r>
    <r>
      <rPr>
        <sz val="10"/>
        <color rgb="FF000000"/>
        <rFont val="Arial"/>
        <family val="2"/>
      </rPr>
      <t>A number of the erosion and sediment controls require  maintenance.</t>
    </r>
    <r>
      <rPr>
        <sz val="9.9499999999999993"/>
        <color theme="1"/>
        <rFont val="Calibri"/>
        <family val="2"/>
      </rPr>
      <t xml:space="preserve">
</t>
    </r>
    <r>
      <rPr>
        <sz val="10"/>
        <color rgb="FF000000"/>
        <rFont val="Arial"/>
        <family val="2"/>
      </rPr>
      <t>Winter works approval declined until remediation is completed</t>
    </r>
    <r>
      <rPr>
        <sz val="9.9499999999999993"/>
        <color theme="1"/>
        <rFont val="Calibri"/>
        <family val="2"/>
      </rPr>
      <t xml:space="preserve">
</t>
    </r>
    <r>
      <rPr>
        <sz val="10"/>
        <color rgb="FF000000"/>
        <rFont val="Arial"/>
        <family val="2"/>
      </rPr>
      <t>Remedial action is being undertaken and a follow up inspection scheduled.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r>
      <rPr>
        <sz val="9.9499999999999993"/>
        <color theme="1"/>
        <rFont val="Calibri"/>
        <family val="2"/>
      </rPr>
      <t xml:space="preserve"> 
</t>
    </r>
    <r>
      <rPr>
        <sz val="10"/>
        <color rgb="FF000000"/>
        <rFont val="Arial"/>
        <family val="2"/>
      </rPr>
      <t>A number of the erosion and sediment controls require  maintenance.</t>
    </r>
    <r>
      <rPr>
        <sz val="9.9499999999999993"/>
        <color theme="1"/>
        <rFont val="Calibri"/>
        <family val="2"/>
      </rPr>
      <t xml:space="preserve">
</t>
    </r>
    <r>
      <rPr>
        <sz val="10"/>
        <color rgb="FF000000"/>
        <rFont val="Arial"/>
        <family val="2"/>
      </rPr>
      <t>Winter works approval declined until remediation is completed</t>
    </r>
    <r>
      <rPr>
        <sz val="9.9499999999999993"/>
        <color theme="1"/>
        <rFont val="Calibri"/>
        <family val="2"/>
      </rPr>
      <t xml:space="preserve">
</t>
    </r>
    <r>
      <rPr>
        <sz val="10"/>
        <color rgb="FF000000"/>
        <rFont val="Arial"/>
        <family val="2"/>
      </rPr>
      <t>Remediation is being undertaken and a reinspection has been scheduled.</t>
    </r>
    <r>
      <rPr>
        <sz val="9.9499999999999993"/>
        <color theme="1"/>
        <rFont val="Calibri"/>
        <family val="2"/>
      </rPr>
      <t xml:space="preserve">
 </t>
    </r>
  </si>
  <si>
    <t>ACT.178279</t>
  </si>
  <si>
    <r>
      <rPr>
        <sz val="9.9499999999999993"/>
        <color theme="1"/>
        <rFont val="Calibri"/>
        <family val="2"/>
      </rPr>
      <t xml:space="preserve"> 
</t>
    </r>
    <r>
      <rPr>
        <sz val="10"/>
        <color rgb="FF000000"/>
        <rFont val="Arial"/>
        <family val="2"/>
      </rPr>
      <t>Erosion and sediment controls in the Northern section require maintenance and upgrading.</t>
    </r>
    <r>
      <rPr>
        <sz val="9.9499999999999993"/>
        <color theme="1"/>
        <rFont val="Calibri"/>
        <family val="2"/>
      </rPr>
      <t xml:space="preserve">
 </t>
    </r>
  </si>
  <si>
    <t>REG.042557.01</t>
  </si>
  <si>
    <t>Kaipara District Council - Ruawai water storage tank</t>
  </si>
  <si>
    <t>ACT.178502</t>
  </si>
  <si>
    <t>REG.042640.01</t>
  </si>
  <si>
    <t>Whangarei District Council - Roading Division - Cove Road cycleway culvert</t>
  </si>
  <si>
    <t>ACT.177943</t>
  </si>
  <si>
    <t>ACT.178528</t>
  </si>
  <si>
    <t>REG.042659.02</t>
  </si>
  <si>
    <t>ACT.177944</t>
  </si>
  <si>
    <t>REG.042722.01</t>
  </si>
  <si>
    <t>Kaipara District Council - Kaihu Valley cycle/walking trail</t>
  </si>
  <si>
    <t>ACT.177945</t>
  </si>
  <si>
    <t>ACT.170166</t>
  </si>
  <si>
    <t>REG.042751.01</t>
  </si>
  <si>
    <t>Far North Holdings Limited - Wallis Road reservoir construction</t>
  </si>
  <si>
    <t>ACT.177946</t>
  </si>
  <si>
    <t>ACT.177964</t>
  </si>
  <si>
    <t>ACT.178994</t>
  </si>
  <si>
    <t>SV 42803 Old Waipu Rd</t>
  </si>
  <si>
    <t>REG.042901.01</t>
  </si>
  <si>
    <t>Bascol Limited</t>
  </si>
  <si>
    <t>ACT.177947</t>
  </si>
  <si>
    <t>ACT.170825</t>
  </si>
  <si>
    <t>ACT.170645</t>
  </si>
  <si>
    <t>ACT.178504</t>
  </si>
  <si>
    <t>REG.042985.01</t>
  </si>
  <si>
    <t>Parua Bay School Board Of Trustees</t>
  </si>
  <si>
    <t>ACT.177948</t>
  </si>
  <si>
    <t>ACT.178387</t>
  </si>
  <si>
    <t>REG.043155.01</t>
  </si>
  <si>
    <t>Camnada Trustees Company Limited</t>
  </si>
  <si>
    <t>ACT.177949</t>
  </si>
  <si>
    <t>ACT.177963</t>
  </si>
  <si>
    <t>ACT.177968</t>
  </si>
  <si>
    <t>ACT.178553</t>
  </si>
  <si>
    <t>REG.043194.01</t>
  </si>
  <si>
    <t>ACT.177950</t>
  </si>
  <si>
    <t>ACT.167233</t>
  </si>
  <si>
    <t>DIL - Annual administration - Donovan B &amp; K (Okiato)</t>
  </si>
  <si>
    <r>
      <rPr>
        <sz val="9.9499999999999993"/>
        <color theme="1"/>
        <rFont val="Calibri"/>
        <family val="2"/>
      </rPr>
      <t xml:space="preserve"> 
</t>
    </r>
    <r>
      <rPr>
        <sz val="10"/>
        <color rgb="FF000000"/>
        <rFont val="Arial"/>
        <family val="2"/>
      </rPr>
      <t>Notification not received. </t>
    </r>
    <r>
      <rPr>
        <sz val="9.9499999999999993"/>
        <color theme="1"/>
        <rFont val="Calibri"/>
        <family val="2"/>
      </rPr>
      <t xml:space="preserve">
</t>
    </r>
    <r>
      <rPr>
        <sz val="10"/>
        <color rgb="FF000000"/>
        <rFont val="Arial"/>
        <family val="2"/>
      </rPr>
      <t>Consent holder contacted. </t>
    </r>
    <r>
      <rPr>
        <sz val="9.9499999999999993"/>
        <color theme="1"/>
        <rFont val="Calibri"/>
        <family val="2"/>
      </rPr>
      <t xml:space="preserve">
 </t>
    </r>
  </si>
  <si>
    <t>ACT.178061</t>
  </si>
  <si>
    <t>DIL - Supply data - Donovan B &amp; K (Okiato)</t>
  </si>
  <si>
    <t>ACT.166678</t>
  </si>
  <si>
    <t>REG.043233.01</t>
  </si>
  <si>
    <t>ACT.177951</t>
  </si>
  <si>
    <t>REG.043242.01</t>
  </si>
  <si>
    <t>ACT.177952</t>
  </si>
  <si>
    <t>ACT.178550</t>
  </si>
  <si>
    <t>REG.043300.01</t>
  </si>
  <si>
    <t>Kaipara District Council - earthworks at Molesworth Dr, Mangawhai</t>
  </si>
  <si>
    <t>ACT.178549</t>
  </si>
  <si>
    <t>ACT.167234</t>
  </si>
  <si>
    <r>
      <rPr>
        <sz val="9.9499999999999993"/>
        <color theme="1"/>
        <rFont val="Calibri"/>
        <family val="2"/>
      </rPr>
      <t xml:space="preserve"> 
</t>
    </r>
    <r>
      <rPr>
        <sz val="10"/>
        <color rgb="FF000000"/>
        <rFont val="Arial"/>
        <family val="2"/>
      </rPr>
      <t>Notification not received.</t>
    </r>
    <r>
      <rPr>
        <sz val="9.9499999999999993"/>
        <color theme="1"/>
        <rFont val="Calibri"/>
        <family val="2"/>
      </rPr>
      <t xml:space="preserve">
</t>
    </r>
    <r>
      <rPr>
        <sz val="10"/>
        <color rgb="FF000000"/>
        <rFont val="Arial"/>
        <family val="2"/>
      </rPr>
      <t>Consent holder contacted. </t>
    </r>
    <r>
      <rPr>
        <sz val="9.9499999999999993"/>
        <color theme="1"/>
        <rFont val="Calibri"/>
        <family val="2"/>
      </rPr>
      <t xml:space="preserve">
 </t>
    </r>
  </si>
  <si>
    <t>ACT.178062</t>
  </si>
  <si>
    <t>ACT.177971</t>
  </si>
  <si>
    <t>ACT.167239</t>
  </si>
  <si>
    <t>REG.043343.01</t>
  </si>
  <si>
    <t>ACT.170633</t>
  </si>
  <si>
    <t>NES - Annual administration - Waitoto Developments Ltd (Russell)</t>
  </si>
  <si>
    <r>
      <rPr>
        <sz val="9.9499999999999993"/>
        <color theme="1"/>
        <rFont val="Calibri"/>
        <family val="2"/>
      </rPr>
      <t xml:space="preserve"> 
</t>
    </r>
    <r>
      <rPr>
        <sz val="10"/>
        <color rgb="FF000000"/>
        <rFont val="Arial"/>
        <family val="2"/>
      </rPr>
      <t>No notification was received prior to works commencing. Following up with consent holder.</t>
    </r>
    <r>
      <rPr>
        <sz val="9.9499999999999993"/>
        <color theme="1"/>
        <rFont val="Calibri"/>
        <family val="2"/>
      </rPr>
      <t xml:space="preserve">
 </t>
    </r>
  </si>
  <si>
    <t>REG.043352.01</t>
  </si>
  <si>
    <t>Kauri Mountain Farms Ltd &amp; Smith H S</t>
  </si>
  <si>
    <t>ACT.174343</t>
  </si>
  <si>
    <t>DIL - Site Visit - Kauri Mountain Farms Ltd &amp; Smith H S (Taiharuru)</t>
  </si>
  <si>
    <r>
      <rPr>
        <sz val="9.9499999999999993"/>
        <color theme="1"/>
        <rFont val="Calibri"/>
        <family val="2"/>
      </rPr>
      <t xml:space="preserve"> 
</t>
    </r>
    <r>
      <rPr>
        <sz val="10"/>
        <color rgb="FF000000"/>
        <rFont val="Arial"/>
        <family val="2"/>
      </rPr>
      <t>Maintenance required, follow up with consent holder.</t>
    </r>
    <r>
      <rPr>
        <sz val="9.9499999999999993"/>
        <color theme="1"/>
        <rFont val="Calibri"/>
        <family val="2"/>
      </rPr>
      <t xml:space="preserve">
 </t>
    </r>
  </si>
  <si>
    <t>ACT.177967</t>
  </si>
  <si>
    <t>Port Nikau Joint Venture</t>
  </si>
  <si>
    <t>ACT.178303</t>
  </si>
  <si>
    <t>REG.043367.01</t>
  </si>
  <si>
    <t>Ngāi Tūpoto ki Motukaraka Trust</t>
  </si>
  <si>
    <t>ACT.170647</t>
  </si>
  <si>
    <t>DIL - Notification - Ngāi Tūpoto ki Motukaraka Trust (Tapuwae)</t>
  </si>
  <si>
    <t>ACT.168726</t>
  </si>
  <si>
    <t>ACT.177965</t>
  </si>
  <si>
    <t>ACT.177969</t>
  </si>
  <si>
    <t>ACT.177970</t>
  </si>
  <si>
    <t>ACT.178090</t>
  </si>
  <si>
    <t>ACT.170480</t>
  </si>
  <si>
    <t>ACT.177375</t>
  </si>
  <si>
    <t>ACT.169230</t>
  </si>
  <si>
    <t>REG.043541.01</t>
  </si>
  <si>
    <t>ACT.178091</t>
  </si>
  <si>
    <t>ACT.168374</t>
  </si>
  <si>
    <t>ACT.171011</t>
  </si>
  <si>
    <t>ACT.177471</t>
  </si>
  <si>
    <t>REG.043601.10</t>
  </si>
  <si>
    <t>ACT.170534</t>
  </si>
  <si>
    <t>Site visit @ Waimate North</t>
  </si>
  <si>
    <t>ACT.168375</t>
  </si>
  <si>
    <t>WAT - Annual continuation flow - KR &amp; PR Edwards (Titoki)</t>
  </si>
  <si>
    <t>REG.043607.01</t>
  </si>
  <si>
    <t>ACT.178098</t>
  </si>
  <si>
    <t>ACT.174980</t>
  </si>
  <si>
    <t>EXT - Annual administration - Dockland 5 (Whangarei)</t>
  </si>
  <si>
    <t>REG.043630.01</t>
  </si>
  <si>
    <t>Carvall Enterprises Limited - Lot 1</t>
  </si>
  <si>
    <t>ACT.177972</t>
  </si>
  <si>
    <t>REG.043631.01</t>
  </si>
  <si>
    <t>Carvall Enterprises Limited - Lot 4</t>
  </si>
  <si>
    <t>ACT.177974</t>
  </si>
  <si>
    <t>REG.043632.01</t>
  </si>
  <si>
    <t>Carvall Enterprises Limited - Lot 5</t>
  </si>
  <si>
    <t>ACT.177975</t>
  </si>
  <si>
    <t>ACT.178086</t>
  </si>
  <si>
    <t>REG.043634.01</t>
  </si>
  <si>
    <t>Carvall Enterprises Limited – Lot 7</t>
  </si>
  <si>
    <t>ACT.178087</t>
  </si>
  <si>
    <t>REG.043635.01</t>
  </si>
  <si>
    <t>Carvall Enterprises Limited - Lot 8</t>
  </si>
  <si>
    <t>ACT.178088</t>
  </si>
  <si>
    <t>REG.043636.01</t>
  </si>
  <si>
    <t>Carvall Enterprises Limited - Lot 12</t>
  </si>
  <si>
    <t>ACT.178089</t>
  </si>
  <si>
    <t>ACT.178554</t>
  </si>
  <si>
    <t>ACT.170170</t>
  </si>
  <si>
    <t>ACT.178099</t>
  </si>
  <si>
    <t>REG.043868.01</t>
  </si>
  <si>
    <t>ACT.178097</t>
  </si>
  <si>
    <t>REG.043869.01</t>
  </si>
  <si>
    <t>ACT.178096</t>
  </si>
  <si>
    <t>REG.043870.01</t>
  </si>
  <si>
    <t>ACT.178094</t>
  </si>
  <si>
    <t>REG.043871.01</t>
  </si>
  <si>
    <t>ACT.178093</t>
  </si>
  <si>
    <t>REG.043872.01</t>
  </si>
  <si>
    <t>ACT.178092</t>
  </si>
  <si>
    <t>ACT.169556</t>
  </si>
  <si>
    <t>REG.043948.01</t>
  </si>
  <si>
    <t>Hunt S &amp; Bryers J</t>
  </si>
  <si>
    <t>ACT.178582</t>
  </si>
  <si>
    <t>ACT.178555</t>
  </si>
  <si>
    <t>ACT.178556</t>
  </si>
  <si>
    <t>ACT.169240</t>
  </si>
  <si>
    <t>ACT.178557</t>
  </si>
  <si>
    <t>ACT.178101</t>
  </si>
  <si>
    <t>REG.044109.01</t>
  </si>
  <si>
    <t>Grayson FW</t>
  </si>
  <si>
    <t>ACT.178100</t>
  </si>
  <si>
    <t>ACT.178558</t>
  </si>
  <si>
    <r>
      <rPr>
        <sz val="9.9499999999999993"/>
        <color theme="1"/>
        <rFont val="Calibri"/>
        <family val="2"/>
      </rPr>
      <t xml:space="preserve"> 
</t>
    </r>
    <r>
      <rPr>
        <sz val="10"/>
        <color rgb="FF000000"/>
        <rFont val="Arial"/>
        <family val="2"/>
      </rPr>
      <t>The flap gate information and management plan outstanding (conditon 32).</t>
    </r>
    <r>
      <rPr>
        <sz val="9.9499999999999993"/>
        <color theme="1"/>
        <rFont val="Calibri"/>
        <family val="2"/>
      </rPr>
      <t xml:space="preserve">
</t>
    </r>
    <r>
      <rPr>
        <sz val="10"/>
        <color rgb="FF000000"/>
        <rFont val="Arial"/>
        <family val="2"/>
      </rPr>
      <t>The consent  holder has been requested to supply the information </t>
    </r>
    <r>
      <rPr>
        <sz val="9.9499999999999993"/>
        <color theme="1"/>
        <rFont val="Calibri"/>
        <family val="2"/>
      </rPr>
      <t xml:space="preserve">
 </t>
    </r>
  </si>
  <si>
    <r>
      <rPr>
        <sz val="9.9499999999999993"/>
        <color theme="1"/>
        <rFont val="Calibri"/>
        <family val="2"/>
      </rPr>
      <t xml:space="preserve"> 
</t>
    </r>
    <r>
      <rPr>
        <sz val="10"/>
        <color rgb="FF000000"/>
        <rFont val="Arial"/>
        <family val="2"/>
      </rPr>
      <t>The flap gate information and management plan is outstanding (cond. 32).</t>
    </r>
    <r>
      <rPr>
        <sz val="9.9499999999999993"/>
        <color theme="1"/>
        <rFont val="Calibri"/>
        <family val="2"/>
      </rPr>
      <t xml:space="preserve">
</t>
    </r>
    <r>
      <rPr>
        <sz val="10"/>
        <color rgb="FF000000"/>
        <rFont val="Arial"/>
        <family val="2"/>
      </rPr>
      <t>The consent  holder has been requested to supply the information.</t>
    </r>
    <r>
      <rPr>
        <sz val="9.9499999999999993"/>
        <color theme="1"/>
        <rFont val="Calibri"/>
        <family val="2"/>
      </rPr>
      <t xml:space="preserve">
 </t>
    </r>
  </si>
  <si>
    <t>ACT.173571</t>
  </si>
  <si>
    <t>WAT - 6 monthly office administration - Metlifecare Limited (Mangawhai)</t>
  </si>
  <si>
    <r>
      <rPr>
        <sz val="9.9499999999999993"/>
        <color theme="1"/>
        <rFont val="Calibri"/>
        <family val="2"/>
      </rPr>
      <t xml:space="preserve"> 
</t>
    </r>
    <r>
      <rPr>
        <sz val="10"/>
        <color rgb="FF000000"/>
        <rFont val="Arial"/>
        <family val="2"/>
      </rPr>
      <t>Did not notify before first take</t>
    </r>
    <r>
      <rPr>
        <sz val="9.9499999999999993"/>
        <color theme="1"/>
        <rFont val="Calibri"/>
        <family val="2"/>
      </rPr>
      <t xml:space="preserve">
 </t>
    </r>
  </si>
  <si>
    <t>ACT.178216</t>
  </si>
  <si>
    <t>ACT.178219</t>
  </si>
  <si>
    <t>REG.044332.01</t>
  </si>
  <si>
    <t>ACT.179002</t>
  </si>
  <si>
    <t>REG.044333.01</t>
  </si>
  <si>
    <t>ACT.179003</t>
  </si>
  <si>
    <t>REG.044334.01</t>
  </si>
  <si>
    <t>ACT.179004</t>
  </si>
  <si>
    <t>ACT.178102</t>
  </si>
  <si>
    <t>ACT.178571</t>
  </si>
  <si>
    <t>REG.044526.01</t>
  </si>
  <si>
    <t>ACT.178225</t>
  </si>
  <si>
    <t>ACT.178105</t>
  </si>
  <si>
    <t>ACT.178217</t>
  </si>
  <si>
    <t>REG.044606.01</t>
  </si>
  <si>
    <t>ACT.178559</t>
  </si>
  <si>
    <t>ACT.178560</t>
  </si>
  <si>
    <t>St Anns Subdivision Limited</t>
  </si>
  <si>
    <t>ACT.178661</t>
  </si>
  <si>
    <t>ACT.168853</t>
  </si>
  <si>
    <t>STR - Annual administration - Foster KD &amp; MR (Kaitaia)</t>
  </si>
  <si>
    <t>ACT.175146</t>
  </si>
  <si>
    <t>REG.044705.01</t>
  </si>
  <si>
    <t>Northland Transport Alliance (NTA)</t>
  </si>
  <si>
    <t>ACT.178221</t>
  </si>
  <si>
    <t>ACT.178222</t>
  </si>
  <si>
    <t>ACT.178223</t>
  </si>
  <si>
    <t>REG.044769.01</t>
  </si>
  <si>
    <t>Janab B</t>
  </si>
  <si>
    <t>ACT.178227</t>
  </si>
  <si>
    <t>ACT.177014</t>
  </si>
  <si>
    <t>SV- 44786 Springs Flat</t>
  </si>
  <si>
    <t>REG.044824.01</t>
  </si>
  <si>
    <t>Elliott H G</t>
  </si>
  <si>
    <t>ACT.170424</t>
  </si>
  <si>
    <t>DIL - Notification - Elliott H G (Te Kopuru)</t>
  </si>
  <si>
    <r>
      <rPr>
        <sz val="9.9499999999999993"/>
        <color theme="1"/>
        <rFont val="Calibri"/>
        <family val="2"/>
      </rPr>
      <t xml:space="preserve"> 
</t>
    </r>
    <r>
      <rPr>
        <sz val="10"/>
        <color rgb="FF000000"/>
        <rFont val="Arial"/>
        <family val="2"/>
      </rPr>
      <t>System was installed in December 2024. Notification not given.</t>
    </r>
    <r>
      <rPr>
        <sz val="9.9499999999999993"/>
        <color theme="1"/>
        <rFont val="Calibri"/>
        <family val="2"/>
      </rPr>
      <t xml:space="preserve">
</t>
    </r>
    <r>
      <rPr>
        <sz val="10"/>
        <color rgb="FF000000"/>
        <rFont val="Arial"/>
        <family val="2"/>
      </rPr>
      <t>No further action is required.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ACT.178720</t>
  </si>
  <si>
    <t>DIL - Supply data - Elliott H G (Te Kopuru)</t>
  </si>
  <si>
    <r>
      <rPr>
        <sz val="9.9499999999999993"/>
        <color theme="1"/>
        <rFont val="Calibri"/>
        <family val="2"/>
      </rPr>
      <t xml:space="preserve"> 
</t>
    </r>
    <r>
      <rPr>
        <sz val="10"/>
        <color rgb="FF000000"/>
        <rFont val="Arial"/>
        <family val="2"/>
      </rPr>
      <t>COC and as-built not supplied with 2 weeks of the system being installed</t>
    </r>
    <r>
      <rPr>
        <sz val="9.9499999999999993"/>
        <color theme="1"/>
        <rFont val="Calibri"/>
        <family val="2"/>
      </rPr>
      <t xml:space="preserve">
</t>
    </r>
    <r>
      <rPr>
        <sz val="10"/>
        <color rgb="FF000000"/>
        <rFont val="Arial"/>
        <family val="2"/>
      </rPr>
      <t>No further action required</t>
    </r>
    <r>
      <rPr>
        <sz val="9.9499999999999993"/>
        <color theme="1"/>
        <rFont val="Calibri"/>
        <family val="2"/>
      </rPr>
      <t xml:space="preserve">
 </t>
    </r>
  </si>
  <si>
    <t>ACT.171355</t>
  </si>
  <si>
    <t>DIL - Supply Data - Kaipara District Council</t>
  </si>
  <si>
    <t>REG.044874.01</t>
  </si>
  <si>
    <t>Hakaria J T</t>
  </si>
  <si>
    <t>ACT.170483</t>
  </si>
  <si>
    <t>DIL - Annual administration - Hakaria J T (Pukenui)</t>
  </si>
  <si>
    <t>REG.044882.01</t>
  </si>
  <si>
    <t>ACT.178233</t>
  </si>
  <si>
    <t>REG.044890.01</t>
  </si>
  <si>
    <t>ACT.178572</t>
  </si>
  <si>
    <t>ACT.178224</t>
  </si>
  <si>
    <t>ACT.178226</t>
  </si>
  <si>
    <t>ACT.168563</t>
  </si>
  <si>
    <t>REG.045177.01</t>
  </si>
  <si>
    <t>ACT.177923</t>
  </si>
  <si>
    <t>SV-45177 Far North Holdings</t>
  </si>
  <si>
    <t>REG.045180.01</t>
  </si>
  <si>
    <t>ACT.178538</t>
  </si>
  <si>
    <t>SV-45180 Northpower</t>
  </si>
  <si>
    <t>ACT.178230</t>
  </si>
  <si>
    <t>REG.045193.01</t>
  </si>
  <si>
    <t>ACT.175615</t>
  </si>
  <si>
    <t>ETW - 2-Monthly site visit - Main Road properties Limited (Maungaturoto)</t>
  </si>
  <si>
    <t>ACT.177795</t>
  </si>
  <si>
    <t>ACT.178228</t>
  </si>
  <si>
    <t>ACT.178588</t>
  </si>
  <si>
    <t>REG.045233.01</t>
  </si>
  <si>
    <t>Draper Family Trust &amp; Draper W D</t>
  </si>
  <si>
    <t>ACT.171470</t>
  </si>
  <si>
    <t>ETW - Notification - Draper family Trust &amp; Draper W D (Matakohe)</t>
  </si>
  <si>
    <t>ACT.178231</t>
  </si>
  <si>
    <t>ACT.176136</t>
  </si>
  <si>
    <t>ETW - One off notification - EB Developments (Ruakaka)</t>
  </si>
  <si>
    <t>ACT.178232</t>
  </si>
  <si>
    <t>ACT.178235</t>
  </si>
  <si>
    <t>REG.045459.01</t>
  </si>
  <si>
    <t>Weddel Farm Limited</t>
  </si>
  <si>
    <t>ACT.178234</t>
  </si>
  <si>
    <t>REG.045502.01</t>
  </si>
  <si>
    <t>Skelton G J &amp; Maclean S V</t>
  </si>
  <si>
    <t>ACT.175192</t>
  </si>
  <si>
    <t>DIL - Notification of installation - Skelton G J &amp; Maclean S V (Pahi)</t>
  </si>
  <si>
    <t>REG.045505.01</t>
  </si>
  <si>
    <t>ACT.178236</t>
  </si>
  <si>
    <t>ACT.170255</t>
  </si>
  <si>
    <t>ACT.171759</t>
  </si>
  <si>
    <t>REG.045567.01</t>
  </si>
  <si>
    <t>Far North District Council - Earthworks Kaitaia</t>
  </si>
  <si>
    <t>ACT.170646</t>
  </si>
  <si>
    <t>ETW - Notification - Far North District Council ( Kaitaia)</t>
  </si>
  <si>
    <r>
      <rPr>
        <sz val="9.9499999999999993"/>
        <color theme="1"/>
        <rFont val="Calibri"/>
        <family val="2"/>
      </rPr>
      <t xml:space="preserve"> 
</t>
    </r>
    <r>
      <rPr>
        <sz val="10"/>
        <color rgb="FF000000"/>
        <rFont val="Arial"/>
        <family val="2"/>
      </rPr>
      <t>Notification and required CMP not received- Following up with CH</t>
    </r>
    <r>
      <rPr>
        <sz val="9.9499999999999993"/>
        <color theme="1"/>
        <rFont val="Calibri"/>
        <family val="2"/>
      </rPr>
      <t xml:space="preserve">
 </t>
    </r>
  </si>
  <si>
    <t>REG.045575.01</t>
  </si>
  <si>
    <t>Rangiora Road Limited</t>
  </si>
  <si>
    <t>ACT.178237</t>
  </si>
  <si>
    <t>ACT.167920</t>
  </si>
  <si>
    <t>DIL - Notification of installation - Dickson AJ (Glenbervie)</t>
  </si>
  <si>
    <r>
      <rPr>
        <sz val="9.9499999999999993"/>
        <color theme="1"/>
        <rFont val="Calibri"/>
        <family val="2"/>
      </rPr>
      <t xml:space="preserve"> 
</t>
    </r>
    <r>
      <rPr>
        <sz val="10"/>
        <color rgb="FF000000"/>
        <rFont val="Arial"/>
        <family val="2"/>
      </rPr>
      <t>Supplied as-builts late. No impact. Now received. No action required.</t>
    </r>
    <r>
      <rPr>
        <sz val="9.9499999999999993"/>
        <color theme="1"/>
        <rFont val="Calibri"/>
        <family val="2"/>
      </rPr>
      <t xml:space="preserve">
 </t>
    </r>
  </si>
  <si>
    <t>ACT.173560</t>
  </si>
  <si>
    <t>ACT.178578</t>
  </si>
  <si>
    <t>SV-45645 HKRS</t>
  </si>
  <si>
    <t>ACT.178238</t>
  </si>
  <si>
    <t>ACT.178443</t>
  </si>
  <si>
    <t>ACT.178239</t>
  </si>
  <si>
    <t>REG.045696.01</t>
  </si>
  <si>
    <t>Brindle F R</t>
  </si>
  <si>
    <t>ACT.177924</t>
  </si>
  <si>
    <t>SV-45696 Brindle</t>
  </si>
  <si>
    <t>ACT.170161</t>
  </si>
  <si>
    <t>DIL - Annual administration - Rarawa Enterprises Limited (Ngataki)</t>
  </si>
  <si>
    <r>
      <rPr>
        <sz val="9.9499999999999993"/>
        <color theme="1"/>
        <rFont val="Calibri"/>
        <family val="2"/>
      </rPr>
      <t xml:space="preserve"> 
</t>
    </r>
    <r>
      <rPr>
        <sz val="10"/>
        <color rgb="FF000000"/>
        <rFont val="Arial"/>
        <family val="2"/>
      </rPr>
      <t>Notification not received. </t>
    </r>
    <r>
      <rPr>
        <sz val="9.9499999999999993"/>
        <color theme="1"/>
        <rFont val="Calibri"/>
        <family val="2"/>
      </rPr>
      <t xml:space="preserve">
</t>
    </r>
    <r>
      <rPr>
        <sz val="10"/>
        <color rgb="FF000000"/>
        <rFont val="Arial"/>
        <family val="2"/>
      </rPr>
      <t>Followed up with consent holder. </t>
    </r>
    <r>
      <rPr>
        <sz val="9.9499999999999993"/>
        <color theme="1"/>
        <rFont val="Calibri"/>
        <family val="2"/>
      </rPr>
      <t xml:space="preserve">
 </t>
    </r>
  </si>
  <si>
    <t>ACT.177820</t>
  </si>
  <si>
    <t>DIL - Supply data - Rarawa Enterprises Ltd (Pukenui)</t>
  </si>
  <si>
    <t>ACT.174929</t>
  </si>
  <si>
    <t>REG.045718.01</t>
  </si>
  <si>
    <t>Whangarei District Council - Riverbank protection works</t>
  </si>
  <si>
    <t>ACT.178240</t>
  </si>
  <si>
    <t>REG.045719.01</t>
  </si>
  <si>
    <t>ACT.178381</t>
  </si>
  <si>
    <t>ACT.176293</t>
  </si>
  <si>
    <t>ETW - Site visit - Northland Regional Council (Kawakawa)</t>
  </si>
  <si>
    <r>
      <rPr>
        <sz val="9.9499999999999993"/>
        <color theme="1"/>
        <rFont val="Calibri"/>
        <family val="2"/>
      </rPr>
      <t xml:space="preserve"> 
</t>
    </r>
    <r>
      <rPr>
        <sz val="10"/>
        <color rgb="FF000000"/>
        <rFont val="Arial"/>
        <family val="2"/>
      </rPr>
      <t>Site visit was not undertaken.</t>
    </r>
    <r>
      <rPr>
        <sz val="9.9499999999999993"/>
        <color theme="1"/>
        <rFont val="Calibri"/>
        <family val="2"/>
      </rPr>
      <t xml:space="preserve">
 </t>
    </r>
  </si>
  <si>
    <t>ACT.178241</t>
  </si>
  <si>
    <t>ACT.178579</t>
  </si>
  <si>
    <t>REG.045851.01</t>
  </si>
  <si>
    <t>River View North Limited</t>
  </si>
  <si>
    <t>ACT.178384</t>
  </si>
  <si>
    <t>ACT.178386</t>
  </si>
  <si>
    <t>ACT.174410</t>
  </si>
  <si>
    <t>DIL - Initial site visit - Kokopu School Board of Trustees (Kokopu)</t>
  </si>
  <si>
    <t>ACT.177930</t>
  </si>
  <si>
    <t>ACT.178389</t>
  </si>
  <si>
    <t>ACT.172594</t>
  </si>
  <si>
    <t>REG.045887.01</t>
  </si>
  <si>
    <t>Toth P J</t>
  </si>
  <si>
    <t>ACT.171761</t>
  </si>
  <si>
    <t>DIL - Supply data - Toth P J</t>
  </si>
  <si>
    <t>ACT.178440</t>
  </si>
  <si>
    <t>ACT.178447</t>
  </si>
  <si>
    <t>ACT.178438</t>
  </si>
  <si>
    <t>ACT.172202</t>
  </si>
  <si>
    <t>ACT.178441</t>
  </si>
  <si>
    <t>ACT.178439</t>
  </si>
  <si>
    <t>ACT.172191</t>
  </si>
  <si>
    <t>ACT.178997</t>
  </si>
  <si>
    <t>SV- 45996 Sands Rd</t>
  </si>
  <si>
    <t>REG.046031.01</t>
  </si>
  <si>
    <t>Matatina Marae Trust</t>
  </si>
  <si>
    <t>ACT.173977</t>
  </si>
  <si>
    <t>ETW - Notification - Matatina mare trust (Waipoua)</t>
  </si>
  <si>
    <t>ACT.178546</t>
  </si>
  <si>
    <t>ACT.178992</t>
  </si>
  <si>
    <t>SV-46061 Mangawhai hills</t>
  </si>
  <si>
    <t>ACT.174994</t>
  </si>
  <si>
    <t>STW - Notification of works Mangawhai Hills Limited (Managawhai)</t>
  </si>
  <si>
    <t>ACT.177925</t>
  </si>
  <si>
    <t>ACT.178548</t>
  </si>
  <si>
    <t>SV-46108 Tararua Wind Power</t>
  </si>
  <si>
    <t>ACT.178986</t>
  </si>
  <si>
    <t>SV- 46108 Tararua Wind Power</t>
  </si>
  <si>
    <t>ACT.176780</t>
  </si>
  <si>
    <t>ETW - One off notification of works Shepherd Property Development Ltd (Whangarei)</t>
  </si>
  <si>
    <t>ACT.178261</t>
  </si>
  <si>
    <t>SV- 46134  Springs Flat Roundabout</t>
  </si>
  <si>
    <t>REG.046176.01</t>
  </si>
  <si>
    <t>Far North District Council - Waste Transfer Station @ Kaikohe</t>
  </si>
  <si>
    <t>ACT.174505</t>
  </si>
  <si>
    <t>DIL - Supply management plan - Far North District Council (Kaikohe)</t>
  </si>
  <si>
    <r>
      <rPr>
        <sz val="9.9499999999999993"/>
        <color theme="1"/>
        <rFont val="Calibri"/>
        <family val="2"/>
      </rPr>
      <t xml:space="preserve"> 
</t>
    </r>
    <r>
      <rPr>
        <sz val="10"/>
        <color rgb="FF000000"/>
        <rFont val="Arial"/>
        <family val="2"/>
      </rPr>
      <t>Environmental Management Plan not provided.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ACT.177916</t>
  </si>
  <si>
    <r>
      <rPr>
        <sz val="9.9499999999999993"/>
        <color theme="1"/>
        <rFont val="Calibri"/>
        <family val="2"/>
      </rPr>
      <t xml:space="preserve"> 
</t>
    </r>
    <r>
      <rPr>
        <sz val="10"/>
        <color rgb="FF000000"/>
        <rFont val="Arial"/>
        <family val="2"/>
      </rPr>
      <t>Erosion and sediment controls require maintenance.</t>
    </r>
    <r>
      <rPr>
        <sz val="9.9499999999999993"/>
        <color theme="1"/>
        <rFont val="Calibri"/>
        <family val="2"/>
      </rPr>
      <t xml:space="preserve">
</t>
    </r>
    <r>
      <rPr>
        <sz val="10"/>
        <color rgb="FF000000"/>
        <rFont val="Arial"/>
        <family val="2"/>
      </rPr>
      <t>Winter work approval declined until remediation completed.</t>
    </r>
    <r>
      <rPr>
        <sz val="9.9499999999999993"/>
        <color theme="1"/>
        <rFont val="Calibri"/>
        <family val="2"/>
      </rPr>
      <t xml:space="preserve">
</t>
    </r>
    <r>
      <rPr>
        <sz val="10"/>
        <color rgb="FF000000"/>
        <rFont val="Arial"/>
        <family val="2"/>
      </rPr>
      <t>Remediation being carried out and re- inspection scheduled.</t>
    </r>
    <r>
      <rPr>
        <sz val="9.9499999999999993"/>
        <color theme="1"/>
        <rFont val="Calibri"/>
        <family val="2"/>
      </rPr>
      <t xml:space="preserve">
 </t>
    </r>
  </si>
  <si>
    <r>
      <rPr>
        <sz val="9.9499999999999993"/>
        <color theme="1"/>
        <rFont val="Calibri"/>
        <family val="2"/>
      </rPr>
      <t xml:space="preserve"> 
</t>
    </r>
    <r>
      <rPr>
        <sz val="10"/>
        <color rgb="FF000000"/>
        <rFont val="Arial"/>
        <family val="2"/>
      </rPr>
      <t>Erosion and sediment controls need maintenance.</t>
    </r>
    <r>
      <rPr>
        <sz val="9.9499999999999993"/>
        <color theme="1"/>
        <rFont val="Calibri"/>
        <family val="2"/>
      </rPr>
      <t xml:space="preserve">
</t>
    </r>
    <r>
      <rPr>
        <sz val="10"/>
        <color rgb="FF000000"/>
        <rFont val="Arial"/>
        <family val="2"/>
      </rPr>
      <t>Winter work approval declined until remediation completed.</t>
    </r>
    <r>
      <rPr>
        <sz val="9.9499999999999993"/>
        <color theme="1"/>
        <rFont val="Calibri"/>
        <family val="2"/>
      </rPr>
      <t xml:space="preserve">
</t>
    </r>
    <r>
      <rPr>
        <sz val="10"/>
        <color rgb="FF000000"/>
        <rFont val="Arial"/>
        <family val="2"/>
      </rPr>
      <t>Remediation is being carried out and a re inspection has been scheduled.</t>
    </r>
    <r>
      <rPr>
        <sz val="9.9499999999999993"/>
        <color theme="1"/>
        <rFont val="Calibri"/>
        <family val="2"/>
      </rPr>
      <t xml:space="preserve">
 </t>
    </r>
  </si>
  <si>
    <t>ACT.178277</t>
  </si>
  <si>
    <t>SV-46182 Tararua Wind Power</t>
  </si>
  <si>
    <t>ACT.178862</t>
  </si>
  <si>
    <t>REG.046183.01</t>
  </si>
  <si>
    <t>ACT.175031</t>
  </si>
  <si>
    <t>ETW - Annual administration - Far North District Council (Kaitaia)</t>
  </si>
  <si>
    <r>
      <rPr>
        <sz val="9.9499999999999993"/>
        <color theme="1"/>
        <rFont val="Calibri"/>
        <family val="2"/>
      </rPr>
      <t xml:space="preserve"> 
</t>
    </r>
    <r>
      <rPr>
        <sz val="10"/>
        <color rgb="FF000000"/>
        <rFont val="Arial"/>
        <family val="2"/>
      </rPr>
      <t>Notification and required paperwork not received- Following up with CH</t>
    </r>
    <r>
      <rPr>
        <sz val="9.9499999999999993"/>
        <color theme="1"/>
        <rFont val="Calibri"/>
        <family val="2"/>
      </rPr>
      <t xml:space="preserve">
 </t>
    </r>
  </si>
  <si>
    <t>ACT.178450</t>
  </si>
  <si>
    <t>ACT.178448</t>
  </si>
  <si>
    <t>ACT.177866</t>
  </si>
  <si>
    <t>ETW - Supply data - The Salvation Army (Kaitaia)</t>
  </si>
  <si>
    <t>ACT.178446</t>
  </si>
  <si>
    <t>ACT.178452</t>
  </si>
  <si>
    <t>REG.046250.01</t>
  </si>
  <si>
    <t>ACT.178104</t>
  </si>
  <si>
    <t>ACT.178453</t>
  </si>
  <si>
    <t>ACT.176834</t>
  </si>
  <si>
    <t>ETW - Supply CMP - Whangarei Disctrict Council (Gillingham Road Bridge)</t>
  </si>
  <si>
    <t>REG.046273.01</t>
  </si>
  <si>
    <t>BDO Pakihi Taitokerau Limited</t>
  </si>
  <si>
    <t>ACT.176703</t>
  </si>
  <si>
    <t>DIL - One-off supply data - BDO Pakihi Taitokerau Ltd (Matapouri)</t>
  </si>
  <si>
    <t>ACT.177059</t>
  </si>
  <si>
    <t>REG.046286.01</t>
  </si>
  <si>
    <t>Jannene Marie Harker</t>
  </si>
  <si>
    <t>ACT.177369</t>
  </si>
  <si>
    <t>BOR - Annual administration - Jannene Marie Harker (Awanui)</t>
  </si>
  <si>
    <t>ACT.178295</t>
  </si>
  <si>
    <t>BOR - Supply data - Jannene Marie Harker (Awanui)</t>
  </si>
  <si>
    <t>ACT.176357</t>
  </si>
  <si>
    <t>REG.046347.01</t>
  </si>
  <si>
    <t>ACT.178454</t>
  </si>
  <si>
    <t>REG.046348.01</t>
  </si>
  <si>
    <t>ACT.178485</t>
  </si>
  <si>
    <t>REG.046349.01</t>
  </si>
  <si>
    <t>ACT.178486</t>
  </si>
  <si>
    <t>REG.046350.01</t>
  </si>
  <si>
    <t>ACT.178487</t>
  </si>
  <si>
    <t>REG.046372.01</t>
  </si>
  <si>
    <t>J &amp; D Simpson Family Trust</t>
  </si>
  <si>
    <t>ACT.175935</t>
  </si>
  <si>
    <t>SV-46372 Simpson</t>
  </si>
  <si>
    <t>ACT.178103</t>
  </si>
  <si>
    <t>REG.046394.04</t>
  </si>
  <si>
    <t>ACT.177890</t>
  </si>
  <si>
    <t>DIL - Notification - North Drill Ltd</t>
  </si>
  <si>
    <t>ACT.177891</t>
  </si>
  <si>
    <t>DIL - Supply data - North Drill Ltd (Te Kamo)</t>
  </si>
  <si>
    <t>ACT.178662</t>
  </si>
  <si>
    <t>ACT.176851</t>
  </si>
  <si>
    <t>DIL - Notification - Tomchin-Brown E (Tutukaka)</t>
  </si>
  <si>
    <t>ACT.177769</t>
  </si>
  <si>
    <t>ACT.177802</t>
  </si>
  <si>
    <t>ACT.177803</t>
  </si>
  <si>
    <t>ACT.177931</t>
  </si>
  <si>
    <t>Pre Start-46438 Lees Investment Trust</t>
  </si>
  <si>
    <t>REG.046446.01</t>
  </si>
  <si>
    <t>Brunker N</t>
  </si>
  <si>
    <t>ACT.176843</t>
  </si>
  <si>
    <t>BOR - Supply Data - Brunker N</t>
  </si>
  <si>
    <r>
      <rPr>
        <sz val="9.9499999999999993"/>
        <color theme="1"/>
        <rFont val="Calibri"/>
        <family val="2"/>
      </rPr>
      <t xml:space="preserve"> 
</t>
    </r>
    <r>
      <rPr>
        <sz val="10"/>
        <color rgb="FF000000"/>
        <rFont val="Arial"/>
        <family val="2"/>
      </rPr>
      <t>Supplied data late. No environmental effect. No action required. </t>
    </r>
    <r>
      <rPr>
        <sz val="9.9499999999999993"/>
        <color theme="1"/>
        <rFont val="Calibri"/>
        <family val="2"/>
      </rPr>
      <t xml:space="preserve">
 </t>
    </r>
  </si>
  <si>
    <t>ACT.176847</t>
  </si>
  <si>
    <t>BOR - Notification - Brunker N</t>
  </si>
  <si>
    <r>
      <rPr>
        <sz val="9.9499999999999993"/>
        <color theme="1"/>
        <rFont val="Calibri"/>
        <family val="2"/>
      </rPr>
      <t xml:space="preserve"> 
</t>
    </r>
    <r>
      <rPr>
        <sz val="10"/>
        <color rgb="FF000000"/>
        <rFont val="Arial"/>
        <family val="2"/>
      </rPr>
      <t>Did not notify before installation. Followed up with CH.</t>
    </r>
    <r>
      <rPr>
        <sz val="9.9499999999999993"/>
        <color theme="1"/>
        <rFont val="Calibri"/>
        <family val="2"/>
      </rPr>
      <t xml:space="preserve">
 </t>
    </r>
  </si>
  <si>
    <t>ACT.178541</t>
  </si>
  <si>
    <t>BOR - Visual Site Visit - Brunker N (Ngunguru)</t>
  </si>
  <si>
    <t>REG.046450.01</t>
  </si>
  <si>
    <t>Houhora Golf Club Incorporated</t>
  </si>
  <si>
    <t>ACT.176468</t>
  </si>
  <si>
    <t>BOR - Notification - Houhora Golf Club Incorporated (Pukenui)</t>
  </si>
  <si>
    <t>ACT.178071</t>
  </si>
  <si>
    <t>BOR - Supply data - Houhora Golf Club Inc (Pukenui)</t>
  </si>
  <si>
    <t>REG.046451.01</t>
  </si>
  <si>
    <t>Taituha R O &amp; Martin-Kawiti T</t>
  </si>
  <si>
    <t>ACT.176463</t>
  </si>
  <si>
    <t>BOR - Notification - Taituha R O &amp; Martin-Kawiti T (Pakaraka)</t>
  </si>
  <si>
    <t>ACT.178663</t>
  </si>
  <si>
    <t>REG.046454.01</t>
  </si>
  <si>
    <t>ACT.177764</t>
  </si>
  <si>
    <t>ETW - Notification - Far North Housing (Kaitaia)</t>
  </si>
  <si>
    <t>ACT.177765</t>
  </si>
  <si>
    <t>ETW - Site Visit - Far North Housing Limited (Kaitaia)</t>
  </si>
  <si>
    <t>ACT.179014</t>
  </si>
  <si>
    <t>REG.046559.01</t>
  </si>
  <si>
    <t>Vink P J</t>
  </si>
  <si>
    <t>ACT.178192</t>
  </si>
  <si>
    <t>BOR - Supply bore log - Vink P J (Ngunguru)</t>
  </si>
  <si>
    <t>ACT.178193</t>
  </si>
  <si>
    <t>BOR - Visual Site Visit - Vink P J (Ngunguru)</t>
  </si>
  <si>
    <t>ACT.178859</t>
  </si>
  <si>
    <t>SV 46590 Tararua Windpower</t>
  </si>
  <si>
    <t>ACT.170083</t>
  </si>
  <si>
    <r>
      <rPr>
        <sz val="9.9499999999999993"/>
        <color theme="1"/>
        <rFont val="Calibri"/>
        <family val="2"/>
      </rPr>
      <t xml:space="preserve"> 
</t>
    </r>
    <r>
      <rPr>
        <sz val="10"/>
        <color rgb="FF000000"/>
        <rFont val="Arial"/>
        <family val="2"/>
      </rPr>
      <t>Regulatory data reported incorrectly for 2024. NRC is working with authorisation holder to ensure future data is supplied correctly.</t>
    </r>
    <r>
      <rPr>
        <sz val="9.9499999999999993"/>
        <color theme="1"/>
        <rFont val="Calibri"/>
        <family val="2"/>
      </rPr>
      <t xml:space="preserve">
 </t>
    </r>
  </si>
  <si>
    <t>ACT.168553</t>
  </si>
  <si>
    <r>
      <rPr>
        <sz val="9.9499999999999993"/>
        <color theme="1"/>
        <rFont val="Calibri"/>
        <family val="2"/>
      </rPr>
      <t xml:space="preserve"> 
</t>
    </r>
    <r>
      <rPr>
        <sz val="10"/>
        <color rgb="FF000000"/>
        <rFont val="Arial"/>
        <family val="2"/>
      </rPr>
      <t>Regulatory data not submitted for the period ended 30/6/2024. NRC is working with authorisation holder to ensure missing and/or future data is supplied.</t>
    </r>
    <r>
      <rPr>
        <sz val="9.9499999999999993"/>
        <color theme="1"/>
        <rFont val="Calibri"/>
        <family val="2"/>
      </rPr>
      <t xml:space="preserve">
 </t>
    </r>
  </si>
  <si>
    <t>ACT.168654</t>
  </si>
  <si>
    <t>ACT.165050</t>
  </si>
  <si>
    <t>REG.201847.01</t>
  </si>
  <si>
    <t>FDE 8395 Nitrogen fertiliser use at Aranga</t>
  </si>
  <si>
    <t>ACT.176320</t>
  </si>
  <si>
    <t>FDE 8395 - Annual supply data - Burke Farms Ltd (Aranga)</t>
  </si>
  <si>
    <t>ACT.165102</t>
  </si>
  <si>
    <t>ACT.165132</t>
  </si>
  <si>
    <t>ACT.165156</t>
  </si>
  <si>
    <t>ACT.165329</t>
  </si>
  <si>
    <t>ACT.165333</t>
  </si>
  <si>
    <t>FDE 3231 - Annual supply data - Finlayson H A &amp; A K (Purua)</t>
  </si>
  <si>
    <t>ACT.165362</t>
  </si>
  <si>
    <t>ACT.165378</t>
  </si>
  <si>
    <t>ACT.165399</t>
  </si>
  <si>
    <t>ACT.165471</t>
  </si>
  <si>
    <t>ACT.178789</t>
  </si>
  <si>
    <r>
      <rPr>
        <sz val="9.9499999999999993"/>
        <color theme="1"/>
        <rFont val="Calibri"/>
        <family val="2"/>
      </rPr>
      <t xml:space="preserve"> 
</t>
    </r>
    <r>
      <rPr>
        <sz val="10"/>
        <color rgb="FF000000"/>
        <rFont val="Arial"/>
        <family val="2"/>
      </rPr>
      <t>Regulatory data not submitted for the period ended 30/6/2023. NRC is working with authorisation holder to ensure missing and/or future data is supplied.</t>
    </r>
    <r>
      <rPr>
        <sz val="9.9499999999999993"/>
        <color theme="1"/>
        <rFont val="Calibri"/>
        <family val="2"/>
      </rPr>
      <t xml:space="preserve">
 </t>
    </r>
  </si>
  <si>
    <t>ACT.178790</t>
  </si>
  <si>
    <t>ACT.169347</t>
  </si>
  <si>
    <r>
      <rPr>
        <sz val="9.9499999999999993"/>
        <color theme="1"/>
        <rFont val="Calibri"/>
        <family val="2"/>
      </rPr>
      <t xml:space="preserve"> 
</t>
    </r>
    <r>
      <rPr>
        <sz val="10"/>
        <color rgb="FF000000"/>
        <rFont val="Arial"/>
        <family val="2"/>
      </rPr>
      <t>No records received for the period ending 30 June 2023. Followed up with authorisation holder.</t>
    </r>
    <r>
      <rPr>
        <sz val="9.9499999999999993"/>
        <color theme="1"/>
        <rFont val="Calibri"/>
        <family val="2"/>
      </rPr>
      <t xml:space="preserve">
 </t>
    </r>
  </si>
  <si>
    <t>ACT.169355</t>
  </si>
  <si>
    <t>ACT.169374</t>
  </si>
  <si>
    <t>ACT.169375</t>
  </si>
  <si>
    <r>
      <rPr>
        <sz val="9.9499999999999993"/>
        <color theme="1"/>
        <rFont val="Calibri"/>
        <family val="2"/>
      </rPr>
      <t xml:space="preserve"> 
</t>
    </r>
    <r>
      <rPr>
        <sz val="10"/>
        <color rgb="FF000000"/>
        <rFont val="Arial"/>
        <family val="2"/>
      </rPr>
      <t>Records received outside of regulatory timeframe. No exceedances. Followed up with authorisation holder.</t>
    </r>
    <r>
      <rPr>
        <sz val="9.9499999999999993"/>
        <color theme="1"/>
        <rFont val="Calibri"/>
        <family val="2"/>
      </rPr>
      <t xml:space="preserve">
 </t>
    </r>
  </si>
  <si>
    <t>ACT.169661</t>
  </si>
  <si>
    <t>ACT.169991</t>
  </si>
  <si>
    <t>ACT.170000</t>
  </si>
  <si>
    <t>ACT.170048</t>
  </si>
  <si>
    <t>ACT.172772</t>
  </si>
  <si>
    <r>
      <rPr>
        <sz val="9.9499999999999993"/>
        <color theme="1"/>
        <rFont val="Calibri"/>
        <family val="2"/>
      </rPr>
      <t xml:space="preserve"> 
</t>
    </r>
    <r>
      <rPr>
        <sz val="10"/>
        <color rgb="FF000000"/>
        <rFont val="Arial"/>
        <family val="2"/>
      </rPr>
      <t>No records received for period ending 30 June 2024. Followed up with authorisation holder.</t>
    </r>
    <r>
      <rPr>
        <sz val="9.9499999999999993"/>
        <color theme="1"/>
        <rFont val="Calibri"/>
        <family val="2"/>
      </rPr>
      <t xml:space="preserve">
 </t>
    </r>
  </si>
  <si>
    <t>ACT.173606</t>
  </si>
  <si>
    <r>
      <rPr>
        <sz val="9.9499999999999993"/>
        <color theme="1"/>
        <rFont val="Calibri"/>
        <family val="2"/>
      </rPr>
      <t xml:space="preserve"> 
</t>
    </r>
    <r>
      <rPr>
        <sz val="10"/>
        <color rgb="FF000000"/>
        <rFont val="Arial"/>
        <family val="2"/>
      </rPr>
      <t>No records received for the period ending 30 June 2024. Followed up with authorisation holder.</t>
    </r>
    <r>
      <rPr>
        <sz val="9.9499999999999993"/>
        <color theme="1"/>
        <rFont val="Calibri"/>
        <family val="2"/>
      </rPr>
      <t xml:space="preserve">
 </t>
    </r>
  </si>
  <si>
    <t>ACT.177116</t>
  </si>
  <si>
    <t>FDE 3222 - Annual Supply Data - River Lea Agri (Pipiwai)</t>
  </si>
  <si>
    <t>ACT.177125</t>
  </si>
  <si>
    <t>FDE 3737 - Annual Supply Data - Waipuke Farms (Tauraroa)</t>
  </si>
  <si>
    <t>ACT.177127</t>
  </si>
  <si>
    <t>ACT.177600</t>
  </si>
  <si>
    <r>
      <rPr>
        <sz val="9.9499999999999993"/>
        <color theme="1"/>
        <rFont val="Calibri"/>
        <family val="2"/>
      </rPr>
      <t xml:space="preserve"> 
</t>
    </r>
    <r>
      <rPr>
        <sz val="10"/>
        <color rgb="FF000000"/>
        <rFont val="Arial"/>
        <family val="2"/>
      </rPr>
      <t>Regulatory data  submitted after cutoff date for the period ended 30/6/2023. NRC is working with authorisation holder to ensure missing and/or future data is supplied.</t>
    </r>
    <r>
      <rPr>
        <sz val="9.9499999999999993"/>
        <color theme="1"/>
        <rFont val="Calibri"/>
        <family val="2"/>
      </rPr>
      <t xml:space="preserve">
 </t>
    </r>
  </si>
  <si>
    <t>ACT.177601</t>
  </si>
  <si>
    <t>ACT.177781</t>
  </si>
  <si>
    <t>ACT.177782</t>
  </si>
  <si>
    <t>ACT.177785</t>
  </si>
  <si>
    <t>ACT.177788</t>
  </si>
  <si>
    <t>ACT.177784</t>
  </si>
  <si>
    <t>ACT.177786</t>
  </si>
  <si>
    <t>ACT.177791</t>
  </si>
  <si>
    <t>ACT.177792</t>
  </si>
  <si>
    <t>ACT.177796</t>
  </si>
  <si>
    <t>ACT.177797</t>
  </si>
  <si>
    <t>ACT.177799</t>
  </si>
  <si>
    <r>
      <rPr>
        <sz val="9.9499999999999993"/>
        <color theme="1"/>
        <rFont val="Calibri"/>
        <family val="2"/>
      </rPr>
      <t xml:space="preserve"> 
</t>
    </r>
    <r>
      <rPr>
        <sz val="10"/>
        <color rgb="FF000000"/>
        <rFont val="Arial"/>
        <family val="2"/>
      </rPr>
      <t>Regulatory data not submitted for the period ended 30/6/2023. NRC is working with authorisation holder to ensure missing and/or future data is supplied</t>
    </r>
    <r>
      <rPr>
        <sz val="9.9499999999999993"/>
        <color theme="1"/>
        <rFont val="Calibri"/>
        <family val="2"/>
      </rPr>
      <t xml:space="preserve">
 </t>
    </r>
  </si>
  <si>
    <t>ACT.177800</t>
  </si>
  <si>
    <r>
      <rPr>
        <sz val="9.9499999999999993"/>
        <color theme="1"/>
        <rFont val="Calibri"/>
        <family val="2"/>
      </rPr>
      <t xml:space="preserve"> 
</t>
    </r>
    <r>
      <rPr>
        <sz val="10"/>
        <color rgb="FF000000"/>
        <rFont val="Arial"/>
        <family val="2"/>
      </rPr>
      <t>Regulatory data not submitted for the period ended 30/6/2024. NRC is working with authorisation holder to ensure missing and/or future data is supplied</t>
    </r>
    <r>
      <rPr>
        <sz val="9.9499999999999993"/>
        <color theme="1"/>
        <rFont val="Calibri"/>
        <family val="2"/>
      </rPr>
      <t xml:space="preserve">
 </t>
    </r>
  </si>
  <si>
    <t>ACT.177809</t>
  </si>
  <si>
    <t>ACT.177810</t>
  </si>
  <si>
    <t>ACT.177814</t>
  </si>
  <si>
    <t>ACT.177815</t>
  </si>
  <si>
    <t>ACT.177821</t>
  </si>
  <si>
    <t>ACT.177822</t>
  </si>
  <si>
    <t>ACT.177828</t>
  </si>
  <si>
    <r>
      <rPr>
        <sz val="9.9499999999999993"/>
        <color theme="1"/>
        <rFont val="Calibri"/>
        <family val="2"/>
      </rPr>
      <t xml:space="preserve"> 
</t>
    </r>
    <r>
      <rPr>
        <sz val="10"/>
        <color rgb="FF000000"/>
        <rFont val="Arial"/>
        <family val="2"/>
      </rPr>
      <t>Regulatory data not submitted before cutoff for the period. NRC is working with authorisation holder to ensure missing and/or future data is supplied.
 </t>
    </r>
    <r>
      <rPr>
        <sz val="9.9499999999999993"/>
        <color theme="1"/>
        <rFont val="Calibri"/>
        <family val="2"/>
      </rPr>
      <t xml:space="preserve">
 </t>
    </r>
  </si>
  <si>
    <t>ACT.177829</t>
  </si>
  <si>
    <t>ACT.177832</t>
  </si>
  <si>
    <t>ACT.177833</t>
  </si>
  <si>
    <t>ACT.177835</t>
  </si>
  <si>
    <t>ACT.177836</t>
  </si>
  <si>
    <t>ACT.177842</t>
  </si>
  <si>
    <r>
      <rPr>
        <sz val="9.9499999999999993"/>
        <color theme="1"/>
        <rFont val="Calibri"/>
        <family val="2"/>
      </rPr>
      <t xml:space="preserve"> 
</t>
    </r>
    <r>
      <rPr>
        <sz val="10"/>
        <color rgb="FF000000"/>
        <rFont val="Arial"/>
        <family val="2"/>
      </rPr>
      <t>Regulatory data not submitted for the period. NRC is working with authorisation holder to ensure missing and/or future data is supplied.</t>
    </r>
    <r>
      <rPr>
        <sz val="9.9499999999999993"/>
        <color theme="1"/>
        <rFont val="Calibri"/>
        <family val="2"/>
      </rPr>
      <t xml:space="preserve">
 </t>
    </r>
  </si>
  <si>
    <t>ACT.177843</t>
  </si>
  <si>
    <t>ACT.177846</t>
  </si>
  <si>
    <t>ACT.177847</t>
  </si>
  <si>
    <t>ACT.177850</t>
  </si>
  <si>
    <r>
      <rPr>
        <sz val="9.9499999999999993"/>
        <color theme="1"/>
        <rFont val="Calibri"/>
        <family val="2"/>
      </rPr>
      <t xml:space="preserve"> 
</t>
    </r>
    <r>
      <rPr>
        <sz val="10"/>
        <color rgb="FF000000"/>
        <rFont val="Arial"/>
        <family val="2"/>
      </rPr>
      <t>Regulatory data not submitted for the period ended 30/6/2023.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ACT.177851</t>
  </si>
  <si>
    <t>ACT.177855</t>
  </si>
  <si>
    <t>ACT.177856</t>
  </si>
  <si>
    <t>ACT.177858</t>
  </si>
  <si>
    <t>FDE 996 - Annual supply data - Stori Ventures (Ohaeawai)</t>
  </si>
  <si>
    <t>ACT.177859</t>
  </si>
  <si>
    <t>ACT.177863</t>
  </si>
  <si>
    <t>FDE 8633 - annual supply data - J M Parker Trust &amp; Parker J M (Arapohue)</t>
  </si>
  <si>
    <t>ACT.177864</t>
  </si>
  <si>
    <r>
      <rPr>
        <sz val="9.9499999999999993"/>
        <color theme="1"/>
        <rFont val="Calibri"/>
        <family val="2"/>
      </rPr>
      <t xml:space="preserve"> 
</t>
    </r>
    <r>
      <rPr>
        <sz val="10"/>
        <color rgb="FF000000"/>
        <rFont val="Arial"/>
        <family val="2"/>
      </rPr>
      <t>Regulatory data not submitted for the period ended 30/6/2024.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REG.202799.01</t>
  </si>
  <si>
    <t>FDE 7056 Nitrogen fertiliser use at Hikurangi</t>
  </si>
  <si>
    <t>ACT.177867</t>
  </si>
  <si>
    <t>FDE 7056 - Annual supply data - Philip Bayly Family Trust &amp; Bayly P A (Hikurangi)</t>
  </si>
  <si>
    <t>ACT.177868</t>
  </si>
  <si>
    <t>ACT.177875</t>
  </si>
  <si>
    <t>FDE 177 annual supply data Te Waka Pupuri Putea &amp; Te Runanga O Ngaitakoto Trustee Ltd (Ruawai)</t>
  </si>
  <si>
    <t>ACT.177876</t>
  </si>
  <si>
    <t>ACT.177906</t>
  </si>
  <si>
    <t>ACT.177907</t>
  </si>
  <si>
    <r>
      <rPr>
        <sz val="9.9499999999999993"/>
        <color theme="1"/>
        <rFont val="Calibri"/>
        <family val="2"/>
      </rPr>
      <t xml:space="preserve"> 
</t>
    </r>
    <r>
      <rPr>
        <sz val="10"/>
        <color rgb="FF000000"/>
        <rFont val="Arial"/>
        <family val="2"/>
      </rPr>
      <t>Regulatory data  submitted after cutoff date for the period ended 30/6/2024. NRC is working with authorisation holder to ensure missing and/or future data is supplied.</t>
    </r>
    <r>
      <rPr>
        <sz val="9.9499999999999993"/>
        <color theme="1"/>
        <rFont val="Calibri"/>
        <family val="2"/>
      </rPr>
      <t xml:space="preserve">
 </t>
    </r>
  </si>
  <si>
    <t>REG.202802.01</t>
  </si>
  <si>
    <t>FDE 178 Nitrogen fertiliser use at Awanui</t>
  </si>
  <si>
    <t>ACT.177927</t>
  </si>
  <si>
    <t>FDE 178 - Annual supply data - Te Runanga O Ngaitakoto Custodian Trustee (Awanui)</t>
  </si>
  <si>
    <t>ACT.177928</t>
  </si>
  <si>
    <t>ACT.177933</t>
  </si>
  <si>
    <t>ACT.177935</t>
  </si>
  <si>
    <r>
      <rPr>
        <sz val="9.9499999999999993"/>
        <color theme="1"/>
        <rFont val="Calibri"/>
        <family val="2"/>
      </rPr>
      <t xml:space="preserve"> 
</t>
    </r>
    <r>
      <rPr>
        <sz val="10"/>
        <color rgb="FF000000"/>
        <rFont val="Arial"/>
        <family val="2"/>
      </rPr>
      <t xml:space="preserve">
Regulatory data not submitted for the period. NRC is working with authorisation holder to ensure missing and/or future data is supplied.
 </t>
    </r>
    <r>
      <rPr>
        <sz val="9.9499999999999993"/>
        <color theme="1"/>
        <rFont val="Calibri"/>
        <family val="2"/>
      </rPr>
      <t xml:space="preserve">
 </t>
    </r>
  </si>
  <si>
    <t>ACT.177937</t>
  </si>
  <si>
    <t>ACT.177939</t>
  </si>
  <si>
    <t>ACT.177953</t>
  </si>
  <si>
    <t>ACT.177954</t>
  </si>
  <si>
    <t>ACT.177956</t>
  </si>
  <si>
    <t>ACT.177957</t>
  </si>
  <si>
    <t>ACT.177960</t>
  </si>
  <si>
    <t>ACT.177961</t>
  </si>
  <si>
    <t>ACT.177976</t>
  </si>
  <si>
    <t>ACT.177977</t>
  </si>
  <si>
    <t>ACT.177979</t>
  </si>
  <si>
    <t>ACT.177980</t>
  </si>
  <si>
    <t>ACT.177995</t>
  </si>
  <si>
    <t>FDE 230 - Annual supply data - Kaitaia Dairies (Awanui)</t>
  </si>
  <si>
    <t>ACT.177996</t>
  </si>
  <si>
    <t>REG.202811.01</t>
  </si>
  <si>
    <t>FDE 278 Nitrogen fertiliser use at Mangonui</t>
  </si>
  <si>
    <t>ACT.177998</t>
  </si>
  <si>
    <t>FDE 278 - Annual supply data - Gleeson L E (Mangonui)</t>
  </si>
  <si>
    <t>ACT.177999</t>
  </si>
  <si>
    <r>
      <rPr>
        <sz val="9.9499999999999993"/>
        <color theme="1"/>
        <rFont val="Calibri"/>
        <family val="2"/>
      </rPr>
      <t xml:space="preserve"> 
</t>
    </r>
    <r>
      <rPr>
        <sz val="10"/>
        <color rgb="FF000000"/>
        <rFont val="Arial"/>
        <family val="2"/>
      </rPr>
      <t>Regulatory data not submitted before cutoff for the period. NRC is working with authorisation holder to ensure missing and/or future data is supplied.</t>
    </r>
    <r>
      <rPr>
        <sz val="9.9499999999999993"/>
        <color theme="1"/>
        <rFont val="Calibri"/>
        <family val="2"/>
      </rPr>
      <t xml:space="preserve">
 </t>
    </r>
  </si>
  <si>
    <t>ACT.178000</t>
  </si>
  <si>
    <t>REG.202813.01</t>
  </si>
  <si>
    <t>FDE 369 Nitrogen fertiliser use at Takahue</t>
  </si>
  <si>
    <t>ACT.178002</t>
  </si>
  <si>
    <t>FDE 369 - Annual supply data - Travers G J (Takahue)</t>
  </si>
  <si>
    <t>ACT.178003</t>
  </si>
  <si>
    <r>
      <rPr>
        <sz val="9.9499999999999993"/>
        <color theme="1"/>
        <rFont val="Calibri"/>
        <family val="2"/>
      </rPr>
      <t xml:space="preserve"> 
</t>
    </r>
    <r>
      <rPr>
        <sz val="10"/>
        <color rgb="FF000000"/>
        <rFont val="Arial"/>
        <family val="2"/>
      </rPr>
      <t>Regulatory data not submittedfor the period. NRC is working with authorisation holder to ensure missing and/or future data is supplied.</t>
    </r>
    <r>
      <rPr>
        <sz val="9.9499999999999993"/>
        <color theme="1"/>
        <rFont val="Calibri"/>
        <family val="2"/>
      </rPr>
      <t xml:space="preserve">
 </t>
    </r>
  </si>
  <si>
    <t>ACT.178005</t>
  </si>
  <si>
    <t>ACT.178006</t>
  </si>
  <si>
    <t>ACT.178008</t>
  </si>
  <si>
    <t>FDE 737 - Annual supply data - Cherrington J (Waimamaku)</t>
  </si>
  <si>
    <t>ACT.178010</t>
  </si>
  <si>
    <r>
      <rPr>
        <sz val="9.9499999999999993"/>
        <color theme="1"/>
        <rFont val="Calibri"/>
        <family val="2"/>
      </rPr>
      <t xml:space="preserve"> 
</t>
    </r>
    <r>
      <rPr>
        <sz val="10"/>
        <color rgb="FF000000"/>
        <rFont val="Arial"/>
        <family val="2"/>
      </rPr>
      <t>Regulatory data not submittedfor the period. NRC is working with authorisation holder to ensure missing and/or future data is supplied.
 </t>
    </r>
    <r>
      <rPr>
        <sz val="9.9499999999999993"/>
        <color theme="1"/>
        <rFont val="Calibri"/>
        <family val="2"/>
      </rPr>
      <t xml:space="preserve">
 </t>
    </r>
  </si>
  <si>
    <t>ACT.178009</t>
  </si>
  <si>
    <r>
      <rPr>
        <sz val="9.9499999999999993"/>
        <color theme="1"/>
        <rFont val="Calibri"/>
        <family val="2"/>
      </rPr>
      <t xml:space="preserve"> 
</t>
    </r>
    <r>
      <rPr>
        <sz val="10"/>
        <color rgb="FF000000"/>
        <rFont val="Arial"/>
        <family val="2"/>
      </rPr>
      <t>Regulatory data not submitted for the period ended 30/6/2023.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ACT.178011</t>
  </si>
  <si>
    <t>ACT.178014</t>
  </si>
  <si>
    <t>ACT.178015</t>
  </si>
  <si>
    <t>ACT.178021</t>
  </si>
  <si>
    <t>ACT.178024</t>
  </si>
  <si>
    <t>REG.202819.01</t>
  </si>
  <si>
    <t>FDE 940 Nitrogen fertiliser use at Moerewa</t>
  </si>
  <si>
    <t>ACT.178020</t>
  </si>
  <si>
    <t>FDE 940 - Annual supply data - Rodger W (Moerewa)</t>
  </si>
  <si>
    <r>
      <rPr>
        <sz val="9.9499999999999993"/>
        <color theme="1"/>
        <rFont val="Calibri"/>
        <family val="2"/>
      </rPr>
      <t xml:space="preserve"> 
</t>
    </r>
    <r>
      <rPr>
        <sz val="10"/>
        <color rgb="FF000000"/>
        <rFont val="Arial"/>
        <family val="2"/>
      </rPr>
      <t xml:space="preserve">
Regulatory data not submittedfor the period. NRC is working with authorisation holder to ensure missing and/or future data is supplied.</t>
    </r>
    <r>
      <rPr>
        <sz val="9.9499999999999993"/>
        <color theme="1"/>
        <rFont val="Calibri"/>
        <family val="2"/>
      </rPr>
      <t xml:space="preserve">
 </t>
    </r>
  </si>
  <si>
    <t>ACT.178022</t>
  </si>
  <si>
    <t>ACT.178034</t>
  </si>
  <si>
    <t>ACT.178036</t>
  </si>
  <si>
    <t>ACT.178039</t>
  </si>
  <si>
    <r>
      <rPr>
        <sz val="9.9499999999999993"/>
        <color theme="1"/>
        <rFont val="Calibri"/>
        <family val="2"/>
      </rPr>
      <t xml:space="preserve"> 
</t>
    </r>
    <r>
      <rPr>
        <sz val="10"/>
        <color rgb="FF000000"/>
        <rFont val="Arial"/>
        <family val="2"/>
      </rPr>
      <t>Regulatory data  submitted after cutoff date for the period ended 30/6/2023.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ACT.178040</t>
  </si>
  <si>
    <r>
      <rPr>
        <sz val="9.9499999999999993"/>
        <color theme="1"/>
        <rFont val="Calibri"/>
        <family val="2"/>
      </rPr>
      <t xml:space="preserve"> 
</t>
    </r>
    <r>
      <rPr>
        <sz val="10"/>
        <color rgb="FF000000"/>
        <rFont val="Arial"/>
        <family val="2"/>
      </rPr>
      <t>Regulatory data  submitted after cutoff date for the period ended 30/6/2024.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ACT.178043</t>
  </si>
  <si>
    <t>ACT.178044</t>
  </si>
  <si>
    <t>ACT.178049</t>
  </si>
  <si>
    <t>ACT.178050</t>
  </si>
  <si>
    <t>ACT.178056</t>
  </si>
  <si>
    <t>ACT.178057</t>
  </si>
  <si>
    <t>ACT.178066</t>
  </si>
  <si>
    <t>ACT.178067</t>
  </si>
  <si>
    <t>ACT.178076</t>
  </si>
  <si>
    <t>ACT.178077</t>
  </si>
  <si>
    <t>ACT.178112</t>
  </si>
  <si>
    <t>ACT.178113</t>
  </si>
  <si>
    <t>ACT.178117</t>
  </si>
  <si>
    <t>ACT.178118</t>
  </si>
  <si>
    <t>ACT.178121</t>
  </si>
  <si>
    <t>ACT.178122</t>
  </si>
  <si>
    <t>ACT.178126</t>
  </si>
  <si>
    <t>FDE 2513 - Annual supply data - J K D Farms (Maungakaramea)</t>
  </si>
  <si>
    <t>ACT.178127</t>
  </si>
  <si>
    <t>ACT.178133</t>
  </si>
  <si>
    <t>ACT.178134</t>
  </si>
  <si>
    <t>ACT.178144</t>
  </si>
  <si>
    <t>ACT.178145</t>
  </si>
  <si>
    <t>ACT.178147</t>
  </si>
  <si>
    <t>ACT.178148</t>
  </si>
  <si>
    <t>ACT.178154</t>
  </si>
  <si>
    <t>ACT.178155</t>
  </si>
  <si>
    <t>ACT.178157</t>
  </si>
  <si>
    <t>ACT.178159</t>
  </si>
  <si>
    <t>ACT.178163</t>
  </si>
  <si>
    <t>ACT.178166</t>
  </si>
  <si>
    <t>ACT.178172</t>
  </si>
  <si>
    <t>FDE 3140 - Annual supply data - Gordon Attwood Limited (Ruatangata)</t>
  </si>
  <si>
    <t>ACT.178173</t>
  </si>
  <si>
    <t>ACT.178175</t>
  </si>
  <si>
    <t>ACT.178176</t>
  </si>
  <si>
    <t>ACT.178178</t>
  </si>
  <si>
    <t>ACT.178179</t>
  </si>
  <si>
    <r>
      <rPr>
        <sz val="9.9499999999999993"/>
        <color theme="1"/>
        <rFont val="Calibri"/>
        <family val="2"/>
      </rPr>
      <t xml:space="preserve"> 
</t>
    </r>
    <r>
      <rPr>
        <sz val="10"/>
        <color rgb="FF000000"/>
        <rFont val="Arial"/>
        <family val="2"/>
      </rPr>
      <t xml:space="preserve">
Regulatory data not submittedfor the period. NRC is working with authorisation holder to ensure missing and/or future data is supplied.
 </t>
    </r>
    <r>
      <rPr>
        <sz val="9.9499999999999993"/>
        <color theme="1"/>
        <rFont val="Calibri"/>
        <family val="2"/>
      </rPr>
      <t xml:space="preserve">
 </t>
    </r>
  </si>
  <si>
    <t>ACT.178181</t>
  </si>
  <si>
    <t>ACT.178182</t>
  </si>
  <si>
    <t>ACT.178247</t>
  </si>
  <si>
    <t>ACT.178248</t>
  </si>
  <si>
    <t>ACT.178252</t>
  </si>
  <si>
    <t>ACT.178254</t>
  </si>
  <si>
    <t>ACT.178256</t>
  </si>
  <si>
    <t>ACT.178257</t>
  </si>
  <si>
    <t>ACT.178268</t>
  </si>
  <si>
    <t>ACT.178270</t>
  </si>
  <si>
    <t>ACT.178273</t>
  </si>
  <si>
    <r>
      <rPr>
        <sz val="9.9499999999999993"/>
        <color theme="1"/>
        <rFont val="Calibri"/>
        <family val="2"/>
      </rPr>
      <t xml:space="preserve"> 
</t>
    </r>
    <r>
      <rPr>
        <sz val="10"/>
        <color rgb="FF000000"/>
        <rFont val="Arial"/>
        <family val="2"/>
      </rPr>
      <t>Regulatory data not submitted before cutoff for the period. NRC is working with authorisation holder to ensure missing and/or future data is supplied.
 </t>
    </r>
    <r>
      <rPr>
        <sz val="9.9499999999999993"/>
        <color theme="1"/>
        <rFont val="Calibri"/>
        <family val="2"/>
      </rPr>
      <t xml:space="preserve">
 </t>
    </r>
  </si>
  <si>
    <t>ACT.178274</t>
  </si>
  <si>
    <t>REG.202850.01</t>
  </si>
  <si>
    <t>FDE 4335 Nitrogen fertiliser use at Ruawai</t>
  </si>
  <si>
    <t>ACT.178278</t>
  </si>
  <si>
    <t>FDE 4335 - Annual supply data - Six - O - Farms Limited (Ruawai)</t>
  </si>
  <si>
    <t>ACT.178280</t>
  </si>
  <si>
    <t>ACT.178282</t>
  </si>
  <si>
    <t>ACT.178283</t>
  </si>
  <si>
    <t>ACT.178285</t>
  </si>
  <si>
    <t>ACT.178286</t>
  </si>
  <si>
    <t>FDE 4426 - Annual supply data - The Mark &amp; Kylie Stanaway Family</t>
  </si>
  <si>
    <t>ACT.178291</t>
  </si>
  <si>
    <t>ACT.178292</t>
  </si>
  <si>
    <t>ACT.178298</t>
  </si>
  <si>
    <t>ACT.178320</t>
  </si>
  <si>
    <t>ACT.178315</t>
  </si>
  <si>
    <t>ACT.178317</t>
  </si>
  <si>
    <t>ACT.178321</t>
  </si>
  <si>
    <t>ACT.178322</t>
  </si>
  <si>
    <t>ACT.178328</t>
  </si>
  <si>
    <t>ACT.178329</t>
  </si>
  <si>
    <t>REG.202867.01</t>
  </si>
  <si>
    <t>FDE 7331 Nitrogen fertiliser use at Hikurangi</t>
  </si>
  <si>
    <t>ACT.178335</t>
  </si>
  <si>
    <t>FDE 7331 - Annual supply data - Lenssen G H (Hikurangi)</t>
  </si>
  <si>
    <t>ACT.178336</t>
  </si>
  <si>
    <t>ACT.178338</t>
  </si>
  <si>
    <t>ACT.178339</t>
  </si>
  <si>
    <r>
      <rPr>
        <sz val="9.9499999999999993"/>
        <color theme="1"/>
        <rFont val="Calibri"/>
        <family val="2"/>
      </rPr>
      <t xml:space="preserve"> 
</t>
    </r>
    <r>
      <rPr>
        <sz val="10"/>
        <color rgb="FF000000"/>
        <rFont val="Arial"/>
        <family val="2"/>
      </rPr>
      <t>Regulatory data not submittedf or the period. NRC is working with authorisation holder to ensure missing and/or future data is supplied.
 </t>
    </r>
    <r>
      <rPr>
        <sz val="9.9499999999999993"/>
        <color theme="1"/>
        <rFont val="Calibri"/>
        <family val="2"/>
      </rPr>
      <t xml:space="preserve">
 </t>
    </r>
  </si>
  <si>
    <t>ACT.178342</t>
  </si>
  <si>
    <r>
      <rPr>
        <sz val="9.9499999999999993"/>
        <color theme="1"/>
        <rFont val="Calibri"/>
        <family val="2"/>
      </rPr>
      <t xml:space="preserve"> 
</t>
    </r>
    <r>
      <rPr>
        <sz val="10"/>
        <color rgb="FF000000"/>
        <rFont val="Arial"/>
        <family val="2"/>
      </rPr>
      <t>Record supplied, data entered incorrectly. N</t>
    </r>
    <r>
      <rPr>
        <sz val="10"/>
        <color rgb="FF000000"/>
        <rFont val="Arial"/>
        <family val="2"/>
      </rPr>
      <t>RC is working with authorisation holder to ensure future data is supplied correctly.</t>
    </r>
    <r>
      <rPr>
        <sz val="9.9499999999999993"/>
        <color theme="1"/>
        <rFont val="Calibri"/>
        <family val="2"/>
      </rPr>
      <t xml:space="preserve">
 </t>
    </r>
  </si>
  <si>
    <t>ACT.178344</t>
  </si>
  <si>
    <t>REG.202870.01</t>
  </si>
  <si>
    <t>FDE 7477  Nitrogen fertiliser use at Ruapekapeka</t>
  </si>
  <si>
    <t>ACT.178341</t>
  </si>
  <si>
    <t>FDE 7477 - Annual supply data - Small N M (Ruapekapeka)</t>
  </si>
  <si>
    <t>ACT.178343</t>
  </si>
  <si>
    <t>ACT.178347</t>
  </si>
  <si>
    <t>ACT.178348</t>
  </si>
  <si>
    <t>ACT.178354</t>
  </si>
  <si>
    <t>ACT.178355</t>
  </si>
  <si>
    <t>ACT.178362</t>
  </si>
  <si>
    <t>ACT.178366</t>
  </si>
  <si>
    <t>ACT.178363</t>
  </si>
  <si>
    <t>ACT.178364</t>
  </si>
  <si>
    <t>ACT.178368</t>
  </si>
  <si>
    <t>ACT.178369</t>
  </si>
  <si>
    <t>ACT.178372</t>
  </si>
  <si>
    <t>ACT.178373</t>
  </si>
  <si>
    <t>ACT.178376</t>
  </si>
  <si>
    <t>ACT.178377</t>
  </si>
  <si>
    <t>ACT.178380</t>
  </si>
  <si>
    <t>ACT.178382</t>
  </si>
  <si>
    <t>REG.202885.01</t>
  </si>
  <si>
    <t>FDE 8163 Nitrogen fertiliser use at Mahuta</t>
  </si>
  <si>
    <t>ACT.178390</t>
  </si>
  <si>
    <t>FDE 8163 - Annual supply data - Kouros Partnership (Mahuta)</t>
  </si>
  <si>
    <t>ACT.178391</t>
  </si>
  <si>
    <t>ACT.178395</t>
  </si>
  <si>
    <t>FDE 8171 - annual supply data - Mahuta West (Mt. Wesley)</t>
  </si>
  <si>
    <t>ACT.178396</t>
  </si>
  <si>
    <t>ACT.178398</t>
  </si>
  <si>
    <t>ACT.178399</t>
  </si>
  <si>
    <t>REG.202890.01</t>
  </si>
  <si>
    <t>FDE 8334 Nitrogen fertiliser use at Marapiu</t>
  </si>
  <si>
    <t>ACT.178407</t>
  </si>
  <si>
    <t>FDE 8334 - Annual supply data - W P H M Trust (Marapiu)</t>
  </si>
  <si>
    <t>ACT.178408</t>
  </si>
  <si>
    <t>ACT.178412</t>
  </si>
  <si>
    <t>ACT.178413</t>
  </si>
  <si>
    <t>ACT.178415</t>
  </si>
  <si>
    <t>ACT.178416</t>
  </si>
  <si>
    <t>ACT.178417</t>
  </si>
  <si>
    <t>ACT.178419</t>
  </si>
  <si>
    <t>ACT.178421</t>
  </si>
  <si>
    <r>
      <rPr>
        <sz val="9.9499999999999993"/>
        <color theme="1"/>
        <rFont val="Calibri"/>
        <family val="2"/>
      </rPr>
      <t xml:space="preserve"> 
</t>
    </r>
    <r>
      <rPr>
        <sz val="10"/>
        <color rgb="FF000000"/>
        <rFont val="Arial"/>
        <family val="2"/>
      </rPr>
      <t>Regulatory data not submitted by cutoff for the period. NRC is working with authorisation holder to ensure missing and/or future data is supplied.
 </t>
    </r>
    <r>
      <rPr>
        <sz val="9.9499999999999993"/>
        <color theme="1"/>
        <rFont val="Calibri"/>
        <family val="2"/>
      </rPr>
      <t xml:space="preserve">
 </t>
    </r>
  </si>
  <si>
    <t>ACT.178423</t>
  </si>
  <si>
    <t>ACT.178425</t>
  </si>
  <si>
    <t>ACT.178426</t>
  </si>
  <si>
    <t>ACT.178429</t>
  </si>
  <si>
    <t>ACT.178430</t>
  </si>
  <si>
    <t>ACT.178433</t>
  </si>
  <si>
    <t>FDE 8611 - Annual supply data - Thornton M D &amp; K R (Pukehuia)</t>
  </si>
  <si>
    <t>ACT.178434</t>
  </si>
  <si>
    <t>ACT.178442</t>
  </si>
  <si>
    <t>ACT.178444</t>
  </si>
  <si>
    <t>ACT.178455</t>
  </si>
  <si>
    <t>ACT.178456</t>
  </si>
  <si>
    <t>ACT.178472</t>
  </si>
  <si>
    <t>ACT.178473</t>
  </si>
  <si>
    <t>ACT.178475</t>
  </si>
  <si>
    <t>ACT.178476</t>
  </si>
  <si>
    <r>
      <rPr>
        <sz val="9.9499999999999993"/>
        <color theme="1"/>
        <rFont val="Calibri"/>
        <family val="2"/>
      </rPr>
      <t xml:space="preserve"> 
</t>
    </r>
    <r>
      <rPr>
        <sz val="10"/>
        <color rgb="FF000000"/>
        <rFont val="Arial"/>
        <family val="2"/>
      </rPr>
      <t>Regulatory data not submitted after cutoff for the period. NRC is working with authorisation holder to ensure missing and/or future data is supplied.
 </t>
    </r>
    <r>
      <rPr>
        <sz val="9.9499999999999993"/>
        <color theme="1"/>
        <rFont val="Calibri"/>
        <family val="2"/>
      </rPr>
      <t xml:space="preserve">
 </t>
    </r>
  </si>
  <si>
    <t>ACT.178479</t>
  </si>
  <si>
    <t>FDE 8760 - Annual supply data - Tyacke W P F (Hoanga)</t>
  </si>
  <si>
    <t>ACT.178482</t>
  </si>
  <si>
    <t>ACT.178494</t>
  </si>
  <si>
    <t>FDE 8769 - Annual supply data - Harvest Farms Limited  (Tatararaki</t>
  </si>
  <si>
    <t>ACT.178497</t>
  </si>
  <si>
    <t>ACT.178501</t>
  </si>
  <si>
    <t>ACT.178503</t>
  </si>
  <si>
    <t>ACT.178530</t>
  </si>
  <si>
    <t>ACT.178532</t>
  </si>
  <si>
    <t>ACT.178539</t>
  </si>
  <si>
    <t>ACT.178540</t>
  </si>
  <si>
    <t>ACT.178562</t>
  </si>
  <si>
    <t>ACT.178563</t>
  </si>
  <si>
    <t>ACT.178573</t>
  </si>
  <si>
    <t>ACT.178574</t>
  </si>
  <si>
    <t>ACT.178584</t>
  </si>
  <si>
    <t>ACT.178585</t>
  </si>
  <si>
    <t>ACT.178592</t>
  </si>
  <si>
    <t>ACT.178593</t>
  </si>
  <si>
    <t>ACT.178600</t>
  </si>
  <si>
    <t>FDE 704 - Annual supply data - Okaihau Pastoal Holdings (Okaihau)</t>
  </si>
  <si>
    <t>ACT.178601</t>
  </si>
  <si>
    <t>REG.202916.01</t>
  </si>
  <si>
    <t>FDE 844 Nitrogen fertiliser use at Kaikohe</t>
  </si>
  <si>
    <t>ACT.178632</t>
  </si>
  <si>
    <t>FDE 844 - Annual supply data - Polglaze Dairy Park (Kaikohe)</t>
  </si>
  <si>
    <t>ACT.178633</t>
  </si>
  <si>
    <t>ACT.178635</t>
  </si>
  <si>
    <t>ACT.178636</t>
  </si>
  <si>
    <r>
      <rPr>
        <sz val="9.9499999999999993"/>
        <color theme="1"/>
        <rFont val="Calibri"/>
        <family val="2"/>
      </rPr>
      <t xml:space="preserve"> 
</t>
    </r>
    <r>
      <rPr>
        <sz val="10"/>
        <color rgb="FF000000"/>
        <rFont val="Arial"/>
        <family val="2"/>
      </rPr>
      <t>Regulatory data not submitted before cutoff  for the period. NRC is working with authorisation holder to ensure missing and/or future data is supplied.
 </t>
    </r>
    <r>
      <rPr>
        <sz val="9.9499999999999993"/>
        <color theme="1"/>
        <rFont val="Calibri"/>
        <family val="2"/>
      </rPr>
      <t xml:space="preserve">
 </t>
    </r>
  </si>
  <si>
    <t>ACT.178640</t>
  </si>
  <si>
    <t>ACT.178641</t>
  </si>
  <si>
    <t>REG.202919.01</t>
  </si>
  <si>
    <t>FDE 178 Nitrogen fertiliser use at Kaitaia</t>
  </si>
  <si>
    <t>ACT.178639</t>
  </si>
  <si>
    <t>FDE 178 - Annual supply data - Te Runanga o Ngaitakoto Custodian (Kaitaia)</t>
  </si>
  <si>
    <t>ACT.178643</t>
  </si>
  <si>
    <t>ACT.178645</t>
  </si>
  <si>
    <t>ACT.178646</t>
  </si>
  <si>
    <t>ACT.178648</t>
  </si>
  <si>
    <t>ACT.178650</t>
  </si>
  <si>
    <t>REG.202922.01</t>
  </si>
  <si>
    <t>FDE 132 Nitrogen fertiliser use at Kaitaia</t>
  </si>
  <si>
    <t>ACT.178649</t>
  </si>
  <si>
    <t>FDE 132 - Annual supply data - LJ King Limited (Kaitaia)</t>
  </si>
  <si>
    <r>
      <rPr>
        <sz val="9.9499999999999993"/>
        <color theme="1"/>
        <rFont val="Calibri"/>
        <family val="2"/>
      </rPr>
      <t xml:space="preserve"> 
</t>
    </r>
    <r>
      <rPr>
        <sz val="10"/>
        <color rgb="FF000000"/>
        <rFont val="Arial"/>
        <family val="2"/>
      </rPr>
      <t>No records received for year ending 30 June 2023.  Followed up with authorisation holder.</t>
    </r>
    <r>
      <rPr>
        <sz val="9.9499999999999993"/>
        <color theme="1"/>
        <rFont val="Calibri"/>
        <family val="2"/>
      </rPr>
      <t xml:space="preserve">
 </t>
    </r>
  </si>
  <si>
    <t>ACT.178652</t>
  </si>
  <si>
    <r>
      <rPr>
        <sz val="9.9499999999999993"/>
        <color theme="1"/>
        <rFont val="Calibri"/>
        <family val="2"/>
      </rPr>
      <t xml:space="preserve"> 
</t>
    </r>
    <r>
      <rPr>
        <sz val="10"/>
        <color rgb="FF000000"/>
        <rFont val="Arial"/>
        <family val="2"/>
      </rPr>
      <t>No records received for the year ending 30 June 2024.  Followed up with authorisation holder.</t>
    </r>
    <r>
      <rPr>
        <sz val="9.9499999999999993"/>
        <color theme="1"/>
        <rFont val="Calibri"/>
        <family val="2"/>
      </rPr>
      <t xml:space="preserve">
 </t>
    </r>
  </si>
  <si>
    <t>ACT.178654</t>
  </si>
  <si>
    <t>ACT.178656</t>
  </si>
  <si>
    <t>ACT.178658</t>
  </si>
  <si>
    <t>ACT.178659</t>
  </si>
  <si>
    <t>ACT.178665</t>
  </si>
  <si>
    <t>ACT.178666</t>
  </si>
  <si>
    <t>ACT.178668</t>
  </si>
  <si>
    <t>ACT.178669</t>
  </si>
  <si>
    <r>
      <rPr>
        <sz val="9.9499999999999993"/>
        <color theme="1"/>
        <rFont val="Calibri"/>
        <family val="2"/>
      </rPr>
      <t xml:space="preserve"> 
</t>
    </r>
    <r>
      <rPr>
        <sz val="10"/>
        <color rgb="FF000000"/>
        <rFont val="Arial"/>
        <family val="2"/>
      </rPr>
      <t>Regulatory data not submitted for the period.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ACT.178674</t>
  </si>
  <si>
    <t>FDE 1416 - Annual supply data - Marua Hills Trust  (Matakohe)</t>
  </si>
  <si>
    <t>ACT.178675</t>
  </si>
  <si>
    <t>REG.202928.01</t>
  </si>
  <si>
    <t>FDE 4264 Nitrogen fertiliser use at Ruawai</t>
  </si>
  <si>
    <t>ACT.178677</t>
  </si>
  <si>
    <t>FDE 4264 - Annual supply data - Flood P T (Ruawai)</t>
  </si>
  <si>
    <t>ACT.178678</t>
  </si>
  <si>
    <t>ACT.178681</t>
  </si>
  <si>
    <t>ACT.178683</t>
  </si>
  <si>
    <t>ACT.178687</t>
  </si>
  <si>
    <t>ACT.178688</t>
  </si>
  <si>
    <t>ACT.178703</t>
  </si>
  <si>
    <t>ACT.178704</t>
  </si>
  <si>
    <t>ACT.178714</t>
  </si>
  <si>
    <t>ACT.178715</t>
  </si>
  <si>
    <t>ACT.178717</t>
  </si>
  <si>
    <t>ACT.178721</t>
  </si>
  <si>
    <t>ACT.178723</t>
  </si>
  <si>
    <t>ACT.178739</t>
  </si>
  <si>
    <t>ACT.178740</t>
  </si>
  <si>
    <t>ACT.178729</t>
  </si>
  <si>
    <t>ACT.178733</t>
  </si>
  <si>
    <r>
      <rPr>
        <sz val="9.9499999999999993"/>
        <color theme="1"/>
        <rFont val="Calibri"/>
        <family val="2"/>
      </rPr>
      <t xml:space="preserve"> 
</t>
    </r>
    <r>
      <rPr>
        <sz val="10"/>
        <color rgb="FF000000"/>
        <rFont val="Arial"/>
        <family val="2"/>
      </rPr>
      <t>Regulatory data  incorrectly supplied. NRC is working with authorisation holder to assist so future data is supplied correctly.</t>
    </r>
    <r>
      <rPr>
        <sz val="9.9499999999999993"/>
        <color theme="1"/>
        <rFont val="Calibri"/>
        <family val="2"/>
      </rPr>
      <t xml:space="preserve">
 </t>
    </r>
  </si>
  <si>
    <t>ACT.178732</t>
  </si>
  <si>
    <t>ACT.178734</t>
  </si>
  <si>
    <t>ACT.178743</t>
  </si>
  <si>
    <t>ACT.178744</t>
  </si>
  <si>
    <t>ACT.178745</t>
  </si>
  <si>
    <t>ACT.178747</t>
  </si>
  <si>
    <t>ACT.178753</t>
  </si>
  <si>
    <t>ACT.178754</t>
  </si>
  <si>
    <t>ACT.178758</t>
  </si>
  <si>
    <t>FDE 1428 - Annual supply data - Draper Family Trust (Ararua)</t>
  </si>
  <si>
    <r>
      <rPr>
        <sz val="9.9499999999999993"/>
        <color theme="1"/>
        <rFont val="Calibri"/>
        <family val="2"/>
      </rPr>
      <t xml:space="preserve"> 
</t>
    </r>
    <r>
      <rPr>
        <b/>
        <sz val="10"/>
        <color rgb="FF000000"/>
        <rFont val="Arial"/>
        <family val="2"/>
      </rPr>
      <t>Regulatory data not submitted for the period. NRC is working with authorisation holder to ensure missing and/or future data is supplied.</t>
    </r>
    <r>
      <rPr>
        <sz val="10"/>
        <color rgb="FF000000"/>
        <rFont val="Arial"/>
        <family val="2"/>
      </rPr>
      <t xml:space="preserve">
 </t>
    </r>
    <r>
      <rPr>
        <sz val="9.9499999999999993"/>
        <color theme="1"/>
        <rFont val="Calibri"/>
        <family val="2"/>
      </rPr>
      <t xml:space="preserve">
 </t>
    </r>
  </si>
  <si>
    <t>ACT.178759</t>
  </si>
  <si>
    <t>ACT.178760</t>
  </si>
  <si>
    <t>ACT.178762</t>
  </si>
  <si>
    <t>ACT.178769</t>
  </si>
  <si>
    <t>ACT.178770</t>
  </si>
  <si>
    <t>ACT.178795</t>
  </si>
  <si>
    <t>ACT.178797</t>
  </si>
  <si>
    <t>ACT.178822</t>
  </si>
  <si>
    <t>ACT.178823</t>
  </si>
  <si>
    <t>ACT.178864</t>
  </si>
  <si>
    <r>
      <rPr>
        <sz val="9.9499999999999993"/>
        <color theme="1"/>
        <rFont val="Calibri"/>
        <family val="2"/>
      </rPr>
      <t xml:space="preserve"> 
</t>
    </r>
    <r>
      <rPr>
        <sz val="10"/>
        <color rgb="FF000000"/>
        <rFont val="Arial"/>
        <family val="2"/>
      </rPr>
      <t>No records received for year ending 30 June 2023. Followed up with authorisation holder.</t>
    </r>
    <r>
      <rPr>
        <sz val="9.9499999999999993"/>
        <color theme="1"/>
        <rFont val="Calibri"/>
        <family val="2"/>
      </rPr>
      <t xml:space="preserve">
 </t>
    </r>
  </si>
  <si>
    <t>ACT.178865</t>
  </si>
  <si>
    <r>
      <rPr>
        <sz val="9.9499999999999993"/>
        <color theme="1"/>
        <rFont val="Calibri"/>
        <family val="2"/>
      </rPr>
      <t xml:space="preserve"> 
</t>
    </r>
    <r>
      <rPr>
        <sz val="10"/>
        <color rgb="FF000000"/>
        <rFont val="Arial"/>
        <family val="2"/>
      </rPr>
      <t>No data submitted for period ending 30 June 2024.  Followed up with authorisation holder.</t>
    </r>
    <r>
      <rPr>
        <sz val="9.9499999999999993"/>
        <color theme="1"/>
        <rFont val="Calibri"/>
        <family val="2"/>
      </rPr>
      <t xml:space="preserve">
 </t>
    </r>
  </si>
  <si>
    <t>ACT.168915</t>
  </si>
  <si>
    <t>ACT.165874</t>
  </si>
  <si>
    <r>
      <rPr>
        <sz val="9.9499999999999993"/>
        <color theme="1"/>
        <rFont val="Calibri"/>
        <family val="2"/>
      </rPr>
      <t xml:space="preserve"> 
</t>
    </r>
    <r>
      <rPr>
        <sz val="10"/>
        <color rgb="FF000000"/>
        <rFont val="Arial"/>
        <family val="2"/>
      </rPr>
      <t>No contingency storage.  Followed up with authorisation holder.</t>
    </r>
    <r>
      <rPr>
        <sz val="9.9499999999999993"/>
        <color theme="1"/>
        <rFont val="Calibri"/>
        <family val="2"/>
      </rPr>
      <t xml:space="preserve">
 </t>
    </r>
  </si>
  <si>
    <t>ACT.164412</t>
  </si>
  <si>
    <r>
      <rPr>
        <sz val="9.9499999999999993"/>
        <color theme="1"/>
        <rFont val="Calibri"/>
        <family val="2"/>
      </rPr>
      <t xml:space="preserve"> 
</t>
    </r>
    <r>
      <rPr>
        <sz val="10"/>
        <color rgb="FF000000"/>
        <rFont val="Arial"/>
        <family val="2"/>
      </rPr>
      <t>High risk of adverse environmental effects (but no discharge to water at time of inspection). No contingency storage .Followed up with Authorisation holder.</t>
    </r>
    <r>
      <rPr>
        <sz val="9.9499999999999993"/>
        <color theme="1"/>
        <rFont val="Calibri"/>
        <family val="2"/>
      </rPr>
      <t xml:space="preserve">
 </t>
    </r>
  </si>
  <si>
    <t>ACT.165512</t>
  </si>
  <si>
    <r>
      <rPr>
        <sz val="9.9499999999999993"/>
        <color theme="1"/>
        <rFont val="Calibri"/>
        <family val="2"/>
      </rPr>
      <t xml:space="preserve"> 
</t>
    </r>
    <r>
      <rPr>
        <sz val="10"/>
        <color rgb="FF000000"/>
        <rFont val="Arial"/>
        <family val="2"/>
      </rPr>
      <t>There was no contingency storage. Followed up with consent holder.</t>
    </r>
    <r>
      <rPr>
        <sz val="9.9499999999999993"/>
        <color theme="1"/>
        <rFont val="Calibri"/>
        <family val="2"/>
      </rPr>
      <t xml:space="preserve">
 </t>
    </r>
  </si>
  <si>
    <t>ACT.164430</t>
  </si>
  <si>
    <r>
      <rPr>
        <sz val="9.9499999999999993"/>
        <color theme="1"/>
        <rFont val="Calibri"/>
        <family val="2"/>
      </rPr>
      <t xml:space="preserve"> 
</t>
    </r>
    <r>
      <rPr>
        <sz val="10"/>
        <color rgb="FF000000"/>
        <rFont val="Arial"/>
        <family val="2"/>
      </rPr>
      <t>Inadequate management. Roof guttering. Followed up with Authorisation holder.</t>
    </r>
    <r>
      <rPr>
        <sz val="9.9499999999999993"/>
        <color theme="1"/>
        <rFont val="Calibri"/>
        <family val="2"/>
      </rPr>
      <t xml:space="preserve">
 </t>
    </r>
  </si>
  <si>
    <t>ACT.164266</t>
  </si>
  <si>
    <t>NRC Consent Monitoring May 2025</t>
  </si>
  <si>
    <t>ACT.170360</t>
  </si>
  <si>
    <t>ACT.176994</t>
  </si>
  <si>
    <t>ACT.176472</t>
  </si>
  <si>
    <r>
      <rPr>
        <sz val="9.9499999999999993"/>
        <color theme="1"/>
        <rFont val="Calibri"/>
        <family val="2"/>
      </rPr>
      <t xml:space="preserve"> 
</t>
    </r>
    <r>
      <rPr>
        <sz val="10"/>
        <color rgb="FF000000"/>
        <rFont val="Arial"/>
        <family val="2"/>
      </rPr>
      <t>Some sample results not provided. Percentiles breach consent limit. </t>
    </r>
    <r>
      <rPr>
        <sz val="9.9499999999999993"/>
        <color theme="1"/>
        <rFont val="Calibri"/>
        <family val="2"/>
      </rPr>
      <t xml:space="preserve">
</t>
    </r>
    <r>
      <rPr>
        <sz val="10"/>
        <color rgb="FF000000"/>
        <rFont val="Arial"/>
        <family val="2"/>
      </rPr>
      <t>Awaiting requested data. </t>
    </r>
    <r>
      <rPr>
        <sz val="9.9499999999999993"/>
        <color theme="1"/>
        <rFont val="Calibri"/>
        <family val="2"/>
      </rPr>
      <t xml:space="preserve">
 </t>
    </r>
  </si>
  <si>
    <t>ACT.175949</t>
  </si>
  <si>
    <t>ACT.176480</t>
  </si>
  <si>
    <r>
      <rPr>
        <sz val="9.9499999999999993"/>
        <color theme="1"/>
        <rFont val="Calibri"/>
        <family val="2"/>
      </rPr>
      <t xml:space="preserve"> 
</t>
    </r>
    <r>
      <rPr>
        <sz val="10"/>
        <color rgb="FF000000"/>
        <rFont val="Arial"/>
        <family val="2"/>
      </rPr>
      <t>Some sample results not provided. 90th percentile total ammoniacal nitrogen breaches consent limit. </t>
    </r>
    <r>
      <rPr>
        <sz val="9.9499999999999993"/>
        <color theme="1"/>
        <rFont val="Calibri"/>
        <family val="2"/>
      </rPr>
      <t xml:space="preserve">
</t>
    </r>
    <r>
      <rPr>
        <sz val="10"/>
        <color rgb="FF000000"/>
        <rFont val="Arial"/>
        <family val="2"/>
      </rPr>
      <t>Awaiting requested sample results. </t>
    </r>
    <r>
      <rPr>
        <sz val="9.9499999999999993"/>
        <color theme="1"/>
        <rFont val="Calibri"/>
        <family val="2"/>
      </rPr>
      <t xml:space="preserve">
 </t>
    </r>
  </si>
  <si>
    <t>ACT.174859</t>
  </si>
  <si>
    <t>ACT.174858</t>
  </si>
  <si>
    <r>
      <rPr>
        <sz val="9.9499999999999993"/>
        <color theme="1"/>
        <rFont val="Calibri"/>
        <family val="2"/>
      </rPr>
      <t xml:space="preserve"> 
</t>
    </r>
    <r>
      <rPr>
        <sz val="10"/>
        <color rgb="FF000000"/>
        <rFont val="Arial"/>
        <family val="2"/>
      </rPr>
      <t>Sample results outside of consent limits, e.coli significantly elevated. Consent holder directed to undertake remedial actions.</t>
    </r>
    <r>
      <rPr>
        <sz val="9.9499999999999993"/>
        <color theme="1"/>
        <rFont val="Calibri"/>
        <family val="2"/>
      </rPr>
      <t xml:space="preserve">
 </t>
    </r>
  </si>
  <si>
    <t>ACT.176486</t>
  </si>
  <si>
    <r>
      <rPr>
        <sz val="9.9499999999999993"/>
        <color theme="1"/>
        <rFont val="Calibri"/>
        <family val="2"/>
      </rPr>
      <t xml:space="preserve"> 
</t>
    </r>
    <r>
      <rPr>
        <sz val="10"/>
        <color rgb="FF000000"/>
        <rFont val="Arial"/>
        <family val="2"/>
      </rPr>
      <t>E coli exceeds consent limit. </t>
    </r>
    <r>
      <rPr>
        <sz val="9.9499999999999993"/>
        <color theme="1"/>
        <rFont val="Calibri"/>
        <family val="2"/>
      </rPr>
      <t xml:space="preserve">
</t>
    </r>
    <r>
      <rPr>
        <sz val="10"/>
        <color rgb="FF000000"/>
        <rFont val="Arial"/>
        <family val="2"/>
      </rPr>
      <t>Consent holder aware of their obligation to comply. </t>
    </r>
    <r>
      <rPr>
        <sz val="9.9499999999999993"/>
        <color theme="1"/>
        <rFont val="Calibri"/>
        <family val="2"/>
      </rPr>
      <t xml:space="preserve">
 </t>
    </r>
  </si>
  <si>
    <t>REG.001774.01</t>
  </si>
  <si>
    <t>Pukeokui Orchard Limited</t>
  </si>
  <si>
    <t>ACT.170737</t>
  </si>
  <si>
    <t>WAT - Annual supply data WUR - Pukeokui Orchard Limited (Poroti)</t>
  </si>
  <si>
    <t>ACT.169060</t>
  </si>
  <si>
    <r>
      <rPr>
        <sz val="9.9499999999999993"/>
        <color theme="1"/>
        <rFont val="Calibri"/>
        <family val="2"/>
      </rPr>
      <t xml:space="preserve"> 
</t>
    </r>
    <r>
      <rPr>
        <sz val="10"/>
        <color rgb="FF000000"/>
        <rFont val="Arial"/>
        <family val="2"/>
      </rPr>
      <t>Data supplied late. Have reminded CH of consent requirements</t>
    </r>
    <r>
      <rPr>
        <sz val="9.9499999999999993"/>
        <color theme="1"/>
        <rFont val="Calibri"/>
        <family val="2"/>
      </rPr>
      <t xml:space="preserve">
 </t>
    </r>
  </si>
  <si>
    <t>ACT.168238</t>
  </si>
  <si>
    <t>ACT.170400</t>
  </si>
  <si>
    <t>ACT.168857</t>
  </si>
  <si>
    <t>WAT - Annual supply data - KDC (Ruawai)</t>
  </si>
  <si>
    <t>ACT.168891</t>
  </si>
  <si>
    <t>WAT - Annual supply data WUR - KDC (Ruawai)</t>
  </si>
  <si>
    <t>Cooper Grove Limited</t>
  </si>
  <si>
    <t>ACT.172618</t>
  </si>
  <si>
    <t>WAT - Annual supply data WUR - Cooper Grove Limited (Whatitiri)</t>
  </si>
  <si>
    <t>ACT.176563</t>
  </si>
  <si>
    <r>
      <rPr>
        <sz val="9.9499999999999993"/>
        <color theme="1"/>
        <rFont val="Calibri"/>
        <family val="2"/>
      </rPr>
      <t xml:space="preserve"> 
</t>
    </r>
    <r>
      <rPr>
        <sz val="10"/>
        <color rgb="FF000000"/>
        <rFont val="Arial"/>
        <family val="2"/>
      </rPr>
      <t>Discharge volumes not reported. </t>
    </r>
    <r>
      <rPr>
        <sz val="9.9499999999999993"/>
        <color theme="1"/>
        <rFont val="Calibri"/>
        <family val="2"/>
      </rPr>
      <t xml:space="preserve">
</t>
    </r>
    <r>
      <rPr>
        <sz val="10"/>
        <color rgb="FF000000"/>
        <rFont val="Arial"/>
        <family val="2"/>
      </rPr>
      <t>Consent holder aware of the need to comply. </t>
    </r>
    <r>
      <rPr>
        <sz val="9.9499999999999993"/>
        <color theme="1"/>
        <rFont val="Calibri"/>
        <family val="2"/>
      </rPr>
      <t xml:space="preserve">
 </t>
    </r>
  </si>
  <si>
    <t>ACT.166862</t>
  </si>
  <si>
    <t>ACT.168610</t>
  </si>
  <si>
    <t>ACT.170004</t>
  </si>
  <si>
    <t>ACT.170220</t>
  </si>
  <si>
    <t>ACT.175573</t>
  </si>
  <si>
    <r>
      <rPr>
        <sz val="9.9499999999999993"/>
        <color theme="1"/>
        <rFont val="Calibri"/>
        <family val="2"/>
      </rPr>
      <t xml:space="preserve"> 
</t>
    </r>
    <r>
      <rPr>
        <sz val="10"/>
        <color rgb="FF000000"/>
        <rFont val="Arial"/>
        <family val="2"/>
      </rPr>
      <t>All results on the day of sampling were compliant. 95%tile for Ammonia only just over the limit due to historical results. WDC have taken action which brought down median, will take a few more samples to get 95%tile down to consented limit.</t>
    </r>
    <r>
      <rPr>
        <sz val="9.9499999999999993"/>
        <color theme="1"/>
        <rFont val="Calibri"/>
        <family val="2"/>
      </rPr>
      <t xml:space="preserve">
 </t>
    </r>
  </si>
  <si>
    <t>ACT.176471</t>
  </si>
  <si>
    <r>
      <rPr>
        <sz val="9.9499999999999993"/>
        <color theme="1"/>
        <rFont val="Calibri"/>
        <family val="2"/>
      </rPr>
      <t xml:space="preserve"> 
</t>
    </r>
    <r>
      <rPr>
        <sz val="10"/>
        <color rgb="FF000000"/>
        <rFont val="Arial"/>
        <family val="2"/>
      </rPr>
      <t>Discharge volumes breach consent limits. TSS, faecal coliforms, and total ammoniacal nitrogen exceed consent limits. </t>
    </r>
    <r>
      <rPr>
        <sz val="9.9499999999999993"/>
        <color theme="1"/>
        <rFont val="Calibri"/>
        <family val="2"/>
      </rPr>
      <t xml:space="preserve">
</t>
    </r>
    <r>
      <rPr>
        <sz val="10"/>
        <color rgb="FF000000"/>
        <rFont val="Arial"/>
        <family val="2"/>
      </rPr>
      <t>Consent holder reminded of obligation to comply. Remedial actions being considered. </t>
    </r>
    <r>
      <rPr>
        <sz val="9.9499999999999993"/>
        <color theme="1"/>
        <rFont val="Calibri"/>
        <family val="2"/>
      </rPr>
      <t xml:space="preserve">
 </t>
    </r>
  </si>
  <si>
    <t>ACT.175351</t>
  </si>
  <si>
    <t>ACT.176575</t>
  </si>
  <si>
    <r>
      <rPr>
        <sz val="9.9499999999999993"/>
        <color theme="1"/>
        <rFont val="Calibri"/>
        <family val="2"/>
      </rPr>
      <t xml:space="preserve"> 
</t>
    </r>
    <r>
      <rPr>
        <sz val="10"/>
        <color rgb="FF000000"/>
        <rFont val="Arial"/>
        <family val="2"/>
      </rPr>
      <t>Sampling not undertaken at 8 week interval. </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REG.002662.01</t>
  </si>
  <si>
    <t>Lupi Family Trust, Lupi K M and S C</t>
  </si>
  <si>
    <t>ACT.169057</t>
  </si>
  <si>
    <t>FDE 497 - Annual administration min fee - Lupi Family Trust and others (Kerikeri)</t>
  </si>
  <si>
    <t>ACT.175432</t>
  </si>
  <si>
    <r>
      <rPr>
        <sz val="9.9499999999999993"/>
        <color theme="1"/>
        <rFont val="Calibri"/>
        <family val="2"/>
      </rPr>
      <t xml:space="preserve"> 
</t>
    </r>
    <r>
      <rPr>
        <sz val="10"/>
        <color rgb="FF000000"/>
        <rFont val="Arial"/>
        <family val="2"/>
      </rPr>
      <t>E.coli, ammonical nitrogen, BOD and TSS exceed consent limits. Remedial action taken. Results are improving. </t>
    </r>
    <r>
      <rPr>
        <sz val="9.9499999999999993"/>
        <color theme="1"/>
        <rFont val="Calibri"/>
        <family val="2"/>
      </rPr>
      <t xml:space="preserve">
 </t>
    </r>
  </si>
  <si>
    <t>ACT.176573</t>
  </si>
  <si>
    <r>
      <rPr>
        <sz val="9.9499999999999993"/>
        <color theme="1"/>
        <rFont val="Calibri"/>
        <family val="2"/>
      </rPr>
      <t xml:space="preserve"> 
</t>
    </r>
    <r>
      <rPr>
        <sz val="10"/>
        <color rgb="FF000000"/>
        <rFont val="Arial"/>
        <family val="2"/>
      </rPr>
      <t>BOD, E coli, and TSS exceed consent limits.</t>
    </r>
    <r>
      <rPr>
        <sz val="9.9499999999999993"/>
        <color theme="1"/>
        <rFont val="Calibri"/>
        <family val="2"/>
      </rPr>
      <t xml:space="preserve">
</t>
    </r>
    <r>
      <rPr>
        <sz val="10"/>
        <color rgb="FF000000"/>
        <rFont val="Arial"/>
        <family val="2"/>
      </rPr>
      <t>Remedial action undertaken, results improving. </t>
    </r>
    <r>
      <rPr>
        <sz val="9.9499999999999993"/>
        <color theme="1"/>
        <rFont val="Calibri"/>
        <family val="2"/>
      </rPr>
      <t xml:space="preserve">
 </t>
    </r>
  </si>
  <si>
    <t>ACT.176167</t>
  </si>
  <si>
    <t>ACT.169778</t>
  </si>
  <si>
    <t>QRE - Annual supply data - Imerys Ceramics NZ Ltd (Matauri bay)</t>
  </si>
  <si>
    <r>
      <rPr>
        <sz val="9.9499999999999993"/>
        <color theme="1"/>
        <rFont val="Calibri"/>
        <family val="2"/>
      </rPr>
      <t xml:space="preserve"> 
</t>
    </r>
    <r>
      <rPr>
        <sz val="10"/>
        <color rgb="FF000000"/>
        <rFont val="Arial"/>
        <family val="2"/>
      </rPr>
      <t>Self-monitoring data not received. Awaiting requested data. </t>
    </r>
    <r>
      <rPr>
        <sz val="9.9499999999999993"/>
        <color theme="1"/>
        <rFont val="Calibri"/>
        <family val="2"/>
      </rPr>
      <t xml:space="preserve">
 </t>
    </r>
  </si>
  <si>
    <t>REG.003330.01</t>
  </si>
  <si>
    <t>Brown W K &amp; K E Family Trust</t>
  </si>
  <si>
    <t>ACT.169740</t>
  </si>
  <si>
    <t>WAT - Annual supply data WUR - Brown W K &amp; K E Family Trust (Poroti)</t>
  </si>
  <si>
    <t>ACT.170244</t>
  </si>
  <si>
    <t>WAT - Annual supply data WUR - Hayward Family Trust (Kaitaia)</t>
  </si>
  <si>
    <t>REG.003504.02</t>
  </si>
  <si>
    <t>ACT.176101</t>
  </si>
  <si>
    <t>WAT - Bi-Annual site visit - G &amp; R Family Trust (Glenbervie)</t>
  </si>
  <si>
    <t>REG.003527.01</t>
  </si>
  <si>
    <t>ACT.171245</t>
  </si>
  <si>
    <t>WAT - Annual supply data WUR - Trebcombe Ltd (Kaitaia)</t>
  </si>
  <si>
    <t>ACT.169972</t>
  </si>
  <si>
    <t>WAT - Annual supply data WUR - Rangaunu Orchard Ltd (Paparore)</t>
  </si>
  <si>
    <t>ACT.176230</t>
  </si>
  <si>
    <t>ACT.170363</t>
  </si>
  <si>
    <t>ACT.176577</t>
  </si>
  <si>
    <r>
      <rPr>
        <sz val="9.9499999999999993"/>
        <color theme="1"/>
        <rFont val="Calibri"/>
        <family val="2"/>
      </rPr>
      <t xml:space="preserve"> 
</t>
    </r>
    <r>
      <rPr>
        <sz val="10"/>
        <color rgb="FF000000"/>
        <rFont val="Arial"/>
        <family val="2"/>
      </rPr>
      <t>Faecal coliforms breaches consent limits.</t>
    </r>
    <r>
      <rPr>
        <sz val="9.9499999999999993"/>
        <color theme="1"/>
        <rFont val="Calibri"/>
        <family val="2"/>
      </rPr>
      <t xml:space="preserve">
</t>
    </r>
    <r>
      <rPr>
        <sz val="10"/>
        <color rgb="FF000000"/>
        <rFont val="Arial"/>
        <family val="2"/>
      </rPr>
      <t>Remedial action undertaken, results improving.</t>
    </r>
    <r>
      <rPr>
        <sz val="9.9499999999999993"/>
        <color theme="1"/>
        <rFont val="Calibri"/>
        <family val="2"/>
      </rPr>
      <t xml:space="preserve">
 </t>
    </r>
  </si>
  <si>
    <t>ACT.170241</t>
  </si>
  <si>
    <t>WAT - Annual supply data WUR - McLarnon K S and R P (Awanui)</t>
  </si>
  <si>
    <t>REG.003798.01</t>
  </si>
  <si>
    <t>Rouse N G and Madrid C A H</t>
  </si>
  <si>
    <t>ACT.171078</t>
  </si>
  <si>
    <t>WAT - Annual supply data WUR - Rouse N G &amp; Madrid C A H (Kaitaia)</t>
  </si>
  <si>
    <t>ACT.176589</t>
  </si>
  <si>
    <r>
      <rPr>
        <sz val="9.9499999999999993"/>
        <color theme="1"/>
        <rFont val="Calibri"/>
        <family val="2"/>
      </rPr>
      <t xml:space="preserve"> 
</t>
    </r>
    <r>
      <rPr>
        <sz val="10"/>
        <color rgb="FF000000"/>
        <rFont val="Arial"/>
        <family val="2"/>
      </rPr>
      <t>Self-monitoring not being undertaken in accordance with consent requirements. Faecal coliforms and total ammonical nitrogen exceeds limits. Desludging and maintenance has been undertaken. Self-monitoring requirements to be addressed by Consent Holder.</t>
    </r>
    <r>
      <rPr>
        <sz val="9.9499999999999993"/>
        <color theme="1"/>
        <rFont val="Calibri"/>
        <family val="2"/>
      </rPr>
      <t xml:space="preserve">
 </t>
    </r>
  </si>
  <si>
    <t>ACT.170242</t>
  </si>
  <si>
    <t>WAT - Annual supply data WUR - Trebcado limited (Houhora)</t>
  </si>
  <si>
    <t>ACT.174798</t>
  </si>
  <si>
    <t>ACT.175789</t>
  </si>
  <si>
    <t>ACT.170412</t>
  </si>
  <si>
    <t>ACT.175581</t>
  </si>
  <si>
    <r>
      <rPr>
        <sz val="9.9499999999999993"/>
        <color theme="1"/>
        <rFont val="Calibri"/>
        <family val="2"/>
      </rPr>
      <t xml:space="preserve"> 
</t>
    </r>
    <r>
      <rPr>
        <sz val="10"/>
        <color rgb="FF000000"/>
        <rFont val="Arial"/>
        <family val="2"/>
      </rPr>
      <t>Results exceed consent limits - Follow up with CH</t>
    </r>
    <r>
      <rPr>
        <sz val="9.9499999999999993"/>
        <color theme="1"/>
        <rFont val="Calibri"/>
        <family val="2"/>
      </rPr>
      <t xml:space="preserve">
 </t>
    </r>
  </si>
  <si>
    <t>ACT.176587</t>
  </si>
  <si>
    <r>
      <rPr>
        <sz val="9.9499999999999993"/>
        <color theme="1"/>
        <rFont val="Calibri"/>
        <family val="2"/>
      </rPr>
      <t xml:space="preserve"> 
</t>
    </r>
    <r>
      <rPr>
        <sz val="10"/>
        <color rgb="FF000000"/>
        <rFont val="Arial"/>
        <family val="2"/>
      </rPr>
      <t>F. coliforms and total nitrogen exceed consent limits. </t>
    </r>
    <r>
      <rPr>
        <sz val="9.9499999999999993"/>
        <color theme="1"/>
        <rFont val="Calibri"/>
        <family val="2"/>
      </rPr>
      <t xml:space="preserve">
</t>
    </r>
    <r>
      <rPr>
        <sz val="10"/>
        <color rgb="FF000000"/>
        <rFont val="Arial"/>
        <family val="2"/>
      </rPr>
      <t>Working group trialing other options to improve treatment. </t>
    </r>
    <r>
      <rPr>
        <sz val="9.9499999999999993"/>
        <color theme="1"/>
        <rFont val="Calibri"/>
        <family val="2"/>
      </rPr>
      <t xml:space="preserve">
 </t>
    </r>
  </si>
  <si>
    <t>ACT.169437</t>
  </si>
  <si>
    <r>
      <rPr>
        <sz val="9.9499999999999993"/>
        <color theme="1"/>
        <rFont val="Calibri"/>
        <family val="2"/>
      </rPr>
      <t xml:space="preserve"> 
</t>
    </r>
    <r>
      <rPr>
        <sz val="10"/>
        <color rgb="FF000000"/>
        <rFont val="Arial"/>
        <family val="2"/>
      </rPr>
      <t>Records not received - following up with CH</t>
    </r>
    <r>
      <rPr>
        <sz val="9.9499999999999993"/>
        <color theme="1"/>
        <rFont val="Calibri"/>
        <family val="2"/>
      </rPr>
      <t xml:space="preserve">
 </t>
    </r>
  </si>
  <si>
    <t>ACT.176473</t>
  </si>
  <si>
    <t>ACT.176211</t>
  </si>
  <si>
    <t>ACT.176873</t>
  </si>
  <si>
    <t>DIW - EMP supply data - Fonterra Ltd (Maungaturoto)</t>
  </si>
  <si>
    <t>ACT.170663</t>
  </si>
  <si>
    <t>WAT - Annual supply data WUR - Doubtless Bay Water Supply Co Ltd (Mangonui)</t>
  </si>
  <si>
    <t>REG.004248.01</t>
  </si>
  <si>
    <t>Bramasole Limited</t>
  </si>
  <si>
    <t>ACT.168964</t>
  </si>
  <si>
    <t>WAT - Annual supply data WUR - Bramasole Ltd (Mangawhai)</t>
  </si>
  <si>
    <t>ACT.167774</t>
  </si>
  <si>
    <t>ACT.170318</t>
  </si>
  <si>
    <t>ACT.171887</t>
  </si>
  <si>
    <t>WAT - Annual supply data WUR - Hayward A J &amp; J M (Waipapakauri)</t>
  </si>
  <si>
    <t>ACT.174902</t>
  </si>
  <si>
    <t>ACT.176185</t>
  </si>
  <si>
    <r>
      <rPr>
        <sz val="9.9499999999999993"/>
        <color theme="1"/>
        <rFont val="Calibri"/>
        <family val="2"/>
      </rPr>
      <t xml:space="preserve"> 
</t>
    </r>
    <r>
      <rPr>
        <sz val="10"/>
        <color rgb="FF000000"/>
        <rFont val="Arial"/>
        <family val="2"/>
      </rPr>
      <t>Median and 90%ile are not calculated correctly</t>
    </r>
    <r>
      <rPr>
        <sz val="9.9499999999999993"/>
        <color theme="1"/>
        <rFont val="Calibri"/>
        <family val="2"/>
      </rPr>
      <t xml:space="preserve">
</t>
    </r>
    <r>
      <rPr>
        <sz val="10"/>
        <color rgb="FF000000"/>
        <rFont val="Arial"/>
        <family val="2"/>
      </rPr>
      <t>CH directed to fix and make sure it is correct in the future.</t>
    </r>
    <r>
      <rPr>
        <sz val="9.9499999999999993"/>
        <color theme="1"/>
        <rFont val="Calibri"/>
        <family val="2"/>
      </rPr>
      <t xml:space="preserve">
 </t>
    </r>
  </si>
  <si>
    <t>ACT.168486</t>
  </si>
  <si>
    <t>WAT | Annual supply data macroinvertebrate (Summer) | FNDC public water supply (Waiotemarama)</t>
  </si>
  <si>
    <t>ACT.176376</t>
  </si>
  <si>
    <t>ACT.176375</t>
  </si>
  <si>
    <t>ACT.176231</t>
  </si>
  <si>
    <t>DIW - One-off notification - Fonterra Ltd (Kauri)</t>
  </si>
  <si>
    <t>ACT.176379</t>
  </si>
  <si>
    <t>ACT.176378</t>
  </si>
  <si>
    <t>ACT.170744</t>
  </si>
  <si>
    <t>ACT.169173</t>
  </si>
  <si>
    <r>
      <rPr>
        <sz val="9.9499999999999993"/>
        <color theme="1"/>
        <rFont val="Calibri"/>
        <family val="2"/>
      </rPr>
      <t xml:space="preserve"> 
</t>
    </r>
    <r>
      <rPr>
        <sz val="10"/>
        <color rgb="FF000000"/>
        <rFont val="Arial"/>
        <family val="2"/>
      </rPr>
      <t>Data was supplied late 05/05/2025. Consent Holder reminded of requirement. </t>
    </r>
    <r>
      <rPr>
        <sz val="9.9499999999999993"/>
        <color theme="1"/>
        <rFont val="Calibri"/>
        <family val="2"/>
      </rPr>
      <t xml:space="preserve">
 </t>
    </r>
  </si>
  <si>
    <t>ACT.169451</t>
  </si>
  <si>
    <r>
      <rPr>
        <sz val="9.9499999999999993"/>
        <color theme="1"/>
        <rFont val="Calibri"/>
        <family val="2"/>
      </rPr>
      <t xml:space="preserve"> 
</t>
    </r>
    <r>
      <rPr>
        <sz val="10"/>
        <color rgb="FF000000"/>
        <rFont val="Arial"/>
        <family val="2"/>
      </rPr>
      <t>Some daily averages </t>
    </r>
    <r>
      <rPr>
        <sz val="9.9499999999999993"/>
        <color theme="1"/>
        <rFont val="Calibri"/>
        <family val="2"/>
      </rPr>
      <t xml:space="preserve">
 </t>
    </r>
  </si>
  <si>
    <t>ACT.162499</t>
  </si>
  <si>
    <t>ACT.176992</t>
  </si>
  <si>
    <t>ACT.170907</t>
  </si>
  <si>
    <r>
      <rPr>
        <sz val="9.9499999999999993"/>
        <color theme="1"/>
        <rFont val="Calibri"/>
        <family val="2"/>
      </rPr>
      <t xml:space="preserve"> 
</t>
    </r>
    <r>
      <rPr>
        <sz val="10"/>
        <color rgb="FF000000"/>
        <rFont val="Arial"/>
        <family val="2"/>
      </rPr>
      <t>Data supplied late. CH has been made aware of consent requirements.</t>
    </r>
    <r>
      <rPr>
        <sz val="9.9499999999999993"/>
        <color theme="1"/>
        <rFont val="Calibri"/>
        <family val="2"/>
      </rPr>
      <t xml:space="preserve">
 </t>
    </r>
  </si>
  <si>
    <t>ACT.174517</t>
  </si>
  <si>
    <t>ACT.168730</t>
  </si>
  <si>
    <t>ACT.166316</t>
  </si>
  <si>
    <r>
      <rPr>
        <sz val="9.9499999999999993"/>
        <color theme="1"/>
        <rFont val="Calibri"/>
        <family val="2"/>
      </rPr>
      <t xml:space="preserve"> 
</t>
    </r>
    <r>
      <rPr>
        <sz val="10"/>
        <color rgb="FF000000"/>
        <rFont val="Arial"/>
        <family val="2"/>
      </rPr>
      <t>Inadequate management. Weeds on Pond surface, Followed up with Authorisation holder.</t>
    </r>
    <r>
      <rPr>
        <sz val="9.9499999999999993"/>
        <color theme="1"/>
        <rFont val="Calibri"/>
        <family val="2"/>
      </rPr>
      <t xml:space="preserve">
 </t>
    </r>
  </si>
  <si>
    <t>ACT.169402</t>
  </si>
  <si>
    <r>
      <rPr>
        <sz val="9.9499999999999993"/>
        <color theme="1"/>
        <rFont val="Calibri"/>
        <family val="2"/>
      </rPr>
      <t xml:space="preserve"> 
</t>
    </r>
    <r>
      <rPr>
        <sz val="10"/>
        <color rgb="FF000000"/>
        <rFont val="Arial"/>
        <family val="2"/>
      </rPr>
      <t>The total metal concentration for copper exceeded the consented limits in the water quality samples. Following up with Consent holder.</t>
    </r>
    <r>
      <rPr>
        <sz val="9.9499999999999993"/>
        <color theme="1"/>
        <rFont val="Calibri"/>
        <family val="2"/>
      </rPr>
      <t xml:space="preserve">
 </t>
    </r>
  </si>
  <si>
    <t>ACT.169967</t>
  </si>
  <si>
    <t>ACT.168800</t>
  </si>
  <si>
    <r>
      <rPr>
        <sz val="9.9499999999999993"/>
        <color theme="1"/>
        <rFont val="Calibri"/>
        <family val="2"/>
      </rPr>
      <t xml:space="preserve"> 
</t>
    </r>
    <r>
      <rPr>
        <sz val="10"/>
        <color rgb="FF000000"/>
        <rFont val="Arial"/>
        <family val="2"/>
      </rPr>
      <t>Fly tipping had occurred. CH has been advised, refuse will be removed.</t>
    </r>
    <r>
      <rPr>
        <sz val="9.9499999999999993"/>
        <color theme="1"/>
        <rFont val="Calibri"/>
        <family val="2"/>
      </rPr>
      <t xml:space="preserve">
 </t>
    </r>
  </si>
  <si>
    <t>ACT.171118</t>
  </si>
  <si>
    <t>ACT.176816</t>
  </si>
  <si>
    <t>ACT.170023</t>
  </si>
  <si>
    <r>
      <rPr>
        <sz val="9.9499999999999993"/>
        <color theme="1"/>
        <rFont val="Calibri"/>
        <family val="2"/>
      </rPr>
      <t xml:space="preserve"> 
</t>
    </r>
    <r>
      <rPr>
        <sz val="10"/>
        <color rgb="FF000000"/>
        <rFont val="Arial"/>
        <family val="2"/>
      </rPr>
      <t>Will follow up with CH to ask for groundwater contamination trends and comparisons, as required by condition 10.</t>
    </r>
    <r>
      <rPr>
        <sz val="9.9499999999999993"/>
        <color theme="1"/>
        <rFont val="Calibri"/>
        <family val="2"/>
      </rPr>
      <t xml:space="preserve">
 </t>
    </r>
  </si>
  <si>
    <t>ACT.170673</t>
  </si>
  <si>
    <t>WAT - Annual site visit - Department of Conservation (Otamure Bay)</t>
  </si>
  <si>
    <r>
      <rPr>
        <sz val="9.9499999999999993"/>
        <color theme="1"/>
        <rFont val="Calibri"/>
        <family val="2"/>
      </rPr>
      <t xml:space="preserve"> 
</t>
    </r>
    <r>
      <rPr>
        <sz val="10"/>
        <color rgb="FF000000"/>
        <rFont val="Arial"/>
        <family val="2"/>
      </rPr>
      <t>Chlorine level measured to be less than 250g/m3 (105 g/m3).</t>
    </r>
    <r>
      <rPr>
        <sz val="9.9499999999999993"/>
        <color theme="1"/>
        <rFont val="Calibri"/>
        <family val="2"/>
      </rPr>
      <t xml:space="preserve">
 </t>
    </r>
  </si>
  <si>
    <t>ACT.170414</t>
  </si>
  <si>
    <t>REG.004845.01</t>
  </si>
  <si>
    <t>ACT.170356</t>
  </si>
  <si>
    <t>WAT - Annual site visit - Northpower Ltd (Titoki)</t>
  </si>
  <si>
    <t>ACT.167139</t>
  </si>
  <si>
    <t>WAT - Annual site visit - Ngunguru Retirement Village (Ngunguru)</t>
  </si>
  <si>
    <t>ACT.168918</t>
  </si>
  <si>
    <t>ACT.170389</t>
  </si>
  <si>
    <t>STW - Annual supply data report due - Whangarei District Council (McLeods bay)</t>
  </si>
  <si>
    <t>ACT.169461</t>
  </si>
  <si>
    <t>AIR - Annual supply data - Golden Bay Cement (Portland)</t>
  </si>
  <si>
    <t>REG.005083.01</t>
  </si>
  <si>
    <t>ACT.156071</t>
  </si>
  <si>
    <t>STR - 2 yearly supply data - RDB Farms Ltd (Taipuha)</t>
  </si>
  <si>
    <r>
      <rPr>
        <sz val="9.9499999999999993"/>
        <color theme="1"/>
        <rFont val="Calibri"/>
        <family val="2"/>
      </rPr>
      <t xml:space="preserve"> 
</t>
    </r>
    <r>
      <rPr>
        <sz val="10"/>
        <color rgb="FF000000"/>
        <rFont val="Arial"/>
        <family val="2"/>
      </rPr>
      <t>Supplied review late. No impact. No action required.</t>
    </r>
    <r>
      <rPr>
        <sz val="9.9499999999999993"/>
        <color theme="1"/>
        <rFont val="Calibri"/>
        <family val="2"/>
      </rPr>
      <t xml:space="preserve">
 </t>
    </r>
  </si>
  <si>
    <t>ACT.170366</t>
  </si>
  <si>
    <r>
      <rPr>
        <sz val="9.9499999999999993"/>
        <color theme="1"/>
        <rFont val="Calibri"/>
        <family val="2"/>
      </rPr>
      <t xml:space="preserve"> 
</t>
    </r>
    <r>
      <rPr>
        <sz val="10"/>
        <color rgb="FF000000"/>
        <rFont val="Arial"/>
        <family val="2"/>
      </rPr>
      <t>Data received late 02/05/2025. CH reminded of requirement.</t>
    </r>
    <r>
      <rPr>
        <sz val="9.9499999999999993"/>
        <color theme="1"/>
        <rFont val="Calibri"/>
        <family val="2"/>
      </rPr>
      <t xml:space="preserve">
 </t>
    </r>
  </si>
  <si>
    <t>ACT.170955</t>
  </si>
  <si>
    <t>DIW - Annual supply data - Downer EDI Works Limited (Whangarei)</t>
  </si>
  <si>
    <r>
      <rPr>
        <sz val="9.9499999999999993"/>
        <color theme="1"/>
        <rFont val="Calibri"/>
        <family val="2"/>
      </rPr>
      <t xml:space="preserve"> 
</t>
    </r>
    <r>
      <rPr>
        <sz val="10"/>
        <color rgb="FF000000"/>
        <rFont val="Arial"/>
        <family val="2"/>
      </rPr>
      <t>Data supplied late. Reminded CH of consent requirements.</t>
    </r>
    <r>
      <rPr>
        <sz val="9.9499999999999993"/>
        <color theme="1"/>
        <rFont val="Calibri"/>
        <family val="2"/>
      </rPr>
      <t xml:space="preserve">
 </t>
    </r>
  </si>
  <si>
    <t>ACT.173566</t>
  </si>
  <si>
    <r>
      <rPr>
        <sz val="9.9499999999999993"/>
        <color theme="1"/>
        <rFont val="Calibri"/>
        <family val="2"/>
      </rPr>
      <t xml:space="preserve"> 
</t>
    </r>
    <r>
      <rPr>
        <sz val="10"/>
        <color rgb="FF000000"/>
        <rFont val="Arial"/>
        <family val="2"/>
      </rPr>
      <t>Works still on going</t>
    </r>
    <r>
      <rPr>
        <sz val="9.9499999999999993"/>
        <color theme="1"/>
        <rFont val="Calibri"/>
        <family val="2"/>
      </rPr>
      <t xml:space="preserve">
 </t>
    </r>
  </si>
  <si>
    <t>ACT.174539</t>
  </si>
  <si>
    <t>ACT.168640</t>
  </si>
  <si>
    <t>ACT.169384</t>
  </si>
  <si>
    <r>
      <rPr>
        <sz val="9.9499999999999993"/>
        <color theme="1"/>
        <rFont val="Calibri"/>
        <family val="2"/>
      </rPr>
      <t xml:space="preserve"> 
</t>
    </r>
    <r>
      <rPr>
        <sz val="10"/>
        <color rgb="FF000000"/>
        <rFont val="Arial"/>
        <family val="2"/>
      </rPr>
      <t>No annual report supplied. Follow up with consent holder.</t>
    </r>
    <r>
      <rPr>
        <sz val="9.9499999999999993"/>
        <color theme="1"/>
        <rFont val="Calibri"/>
        <family val="2"/>
      </rPr>
      <t xml:space="preserve">
 </t>
    </r>
  </si>
  <si>
    <t>ACT.169386</t>
  </si>
  <si>
    <r>
      <rPr>
        <sz val="9.9499999999999993"/>
        <color theme="1"/>
        <rFont val="Calibri"/>
        <family val="2"/>
      </rPr>
      <t xml:space="preserve"> 
</t>
    </r>
    <r>
      <rPr>
        <sz val="10"/>
        <color rgb="FF000000"/>
        <rFont val="Arial"/>
        <family val="2"/>
      </rPr>
      <t>Localised areas of farm are in poor condition. CH directed to remove/replace/repair loose rails as part of your maintenance schedule.</t>
    </r>
    <r>
      <rPr>
        <sz val="9.9499999999999993"/>
        <color theme="1"/>
        <rFont val="Calibri"/>
        <family val="2"/>
      </rPr>
      <t xml:space="preserve">
 </t>
    </r>
  </si>
  <si>
    <t>ACT.169417</t>
  </si>
  <si>
    <r>
      <rPr>
        <sz val="10"/>
        <color rgb="FF000000"/>
        <rFont val="Arial"/>
        <family val="2"/>
      </rPr>
      <t>More than minor maintenance required within Approved Area. Follow up with consent holder.</t>
    </r>
  </si>
  <si>
    <t>ACT.169416</t>
  </si>
  <si>
    <r>
      <rPr>
        <sz val="9.9499999999999993"/>
        <color theme="1"/>
        <rFont val="Calibri"/>
        <family val="2"/>
      </rPr>
      <t xml:space="preserve"> 
</t>
    </r>
    <r>
      <rPr>
        <sz val="10"/>
        <color rgb="FF000000"/>
        <rFont val="Arial"/>
        <family val="2"/>
      </rPr>
      <t>More than minor maintenance required within the Approved Area. Follow up with consent holder. </t>
    </r>
    <r>
      <rPr>
        <sz val="9.9499999999999993"/>
        <color theme="1"/>
        <rFont val="Calibri"/>
        <family val="2"/>
      </rPr>
      <t xml:space="preserve">
 </t>
    </r>
  </si>
  <si>
    <t>ACT.168233</t>
  </si>
  <si>
    <r>
      <rPr>
        <sz val="9.9499999999999993"/>
        <color theme="1"/>
        <rFont val="Calibri"/>
        <family val="2"/>
      </rPr>
      <t xml:space="preserve"> 
</t>
    </r>
    <r>
      <rPr>
        <sz val="10"/>
        <color rgb="FF000000"/>
        <rFont val="Arial"/>
        <family val="2"/>
      </rPr>
      <t>Records not received. </t>
    </r>
    <r>
      <rPr>
        <sz val="9.9499999999999993"/>
        <color theme="1"/>
        <rFont val="Calibri"/>
        <family val="2"/>
      </rPr>
      <t xml:space="preserve">
</t>
    </r>
    <r>
      <rPr>
        <sz val="10"/>
        <color rgb="FF000000"/>
        <rFont val="Arial"/>
        <family val="2"/>
      </rPr>
      <t>Followed up with consent holder.</t>
    </r>
    <r>
      <rPr>
        <sz val="9.9499999999999993"/>
        <color theme="1"/>
        <rFont val="Calibri"/>
        <family val="2"/>
      </rPr>
      <t xml:space="preserve">
 </t>
    </r>
  </si>
  <si>
    <t>ACT.169498</t>
  </si>
  <si>
    <r>
      <rPr>
        <sz val="9.9499999999999993"/>
        <color theme="1"/>
        <rFont val="Calibri"/>
        <family val="2"/>
      </rPr>
      <t xml:space="preserve"> 
</t>
    </r>
    <r>
      <rPr>
        <sz val="10"/>
        <color rgb="FF000000"/>
        <rFont val="Arial"/>
        <family val="2"/>
      </rPr>
      <t>No annual report supplied. Follow up with consent holder. </t>
    </r>
    <r>
      <rPr>
        <sz val="9.9499999999999993"/>
        <color theme="1"/>
        <rFont val="Calibri"/>
        <family val="2"/>
      </rPr>
      <t xml:space="preserve">
 </t>
    </r>
  </si>
  <si>
    <t>ACT.169499</t>
  </si>
  <si>
    <t>ACT.169408</t>
  </si>
  <si>
    <r>
      <rPr>
        <sz val="10"/>
        <color rgb="FF000000"/>
        <rFont val="Arial"/>
        <family val="2"/>
      </rPr>
      <t>Maintenance required within Approved Area. Follow up with consent holder.</t>
    </r>
  </si>
  <si>
    <t>ACT.169538</t>
  </si>
  <si>
    <r>
      <rPr>
        <sz val="9.9499999999999993"/>
        <color theme="1"/>
        <rFont val="Calibri"/>
        <family val="2"/>
      </rPr>
      <t xml:space="preserve"> 
</t>
    </r>
    <r>
      <rPr>
        <sz val="10"/>
        <color rgb="FF000000"/>
        <rFont val="Arial"/>
        <family val="2"/>
      </rPr>
      <t>Low risk non-compliance. Follow up with consent holder.</t>
    </r>
    <r>
      <rPr>
        <sz val="9.9499999999999993"/>
        <color theme="1"/>
        <rFont val="Calibri"/>
        <family val="2"/>
      </rPr>
      <t xml:space="preserve">
 </t>
    </r>
  </si>
  <si>
    <t>ACT.169539</t>
  </si>
  <si>
    <t>CH directed to undertake required maintenance to comply with consent conditions.</t>
  </si>
  <si>
    <t>ACT.167935</t>
  </si>
  <si>
    <t>MAR - Annual supply data - Westpac Asset Management Limited (Houhora)</t>
  </si>
  <si>
    <t>ACT.168743</t>
  </si>
  <si>
    <t>ACT.169540</t>
  </si>
  <si>
    <t>ACT.169541</t>
  </si>
  <si>
    <t>ACT.160586</t>
  </si>
  <si>
    <t>REG.006658.01</t>
  </si>
  <si>
    <t>Mt Camel Farms Limited</t>
  </si>
  <si>
    <t>ACT.155648</t>
  </si>
  <si>
    <t>STR - 3 yearly site visit - Mt Camel Farms Ltd (Houhora Harbour)</t>
  </si>
  <si>
    <t>REG.006678.01</t>
  </si>
  <si>
    <t>ACT.156716</t>
  </si>
  <si>
    <t>STR - 3 yearly site visit - Olsen D C &amp; M A (Unahi)</t>
  </si>
  <si>
    <r>
      <rPr>
        <sz val="9.9499999999999993"/>
        <color theme="1"/>
        <rFont val="Calibri"/>
        <family val="2"/>
      </rPr>
      <t xml:space="preserve"> 
</t>
    </r>
    <r>
      <rPr>
        <sz val="10"/>
        <color rgb="FF000000"/>
        <rFont val="Arial"/>
        <family val="2"/>
      </rPr>
      <t>Barge anchored outside of berthing area. Request consent holder to remove barge.</t>
    </r>
    <r>
      <rPr>
        <sz val="9.9499999999999993"/>
        <color theme="1"/>
        <rFont val="Calibri"/>
        <family val="2"/>
      </rPr>
      <t xml:space="preserve">
 </t>
    </r>
  </si>
  <si>
    <t>ACT.169815</t>
  </si>
  <si>
    <t>ACT.174992</t>
  </si>
  <si>
    <r>
      <rPr>
        <sz val="9.9499999999999993"/>
        <color theme="1"/>
        <rFont val="Calibri"/>
        <family val="2"/>
      </rPr>
      <t xml:space="preserve"> 
</t>
    </r>
    <r>
      <rPr>
        <sz val="10"/>
        <color rgb="FF000000"/>
        <rFont val="Arial"/>
        <family val="2"/>
      </rPr>
      <t>Minor exceedances of condition- CH has rectified cause of exceedance </t>
    </r>
    <r>
      <rPr>
        <sz val="9.9499999999999993"/>
        <color theme="1"/>
        <rFont val="Calibri"/>
        <family val="2"/>
      </rPr>
      <t xml:space="preserve">
 </t>
    </r>
  </si>
  <si>
    <t>ACT.170643</t>
  </si>
  <si>
    <t>ACT.176215</t>
  </si>
  <si>
    <t>ACT.176874</t>
  </si>
  <si>
    <t>DIL - One-off supply data - Fonterra Ltd (Maungaturoto)</t>
  </si>
  <si>
    <t>ACT.169412</t>
  </si>
  <si>
    <t>ACT.169413</t>
  </si>
  <si>
    <t>ACT.169490</t>
  </si>
  <si>
    <t>ACT.169409</t>
  </si>
  <si>
    <t>ACT.169414</t>
  </si>
  <si>
    <r>
      <rPr>
        <sz val="9.9499999999999993"/>
        <color theme="1"/>
        <rFont val="Calibri"/>
        <family val="2"/>
      </rPr>
      <t xml:space="preserve"> 
</t>
    </r>
    <r>
      <rPr>
        <sz val="10"/>
        <color rgb="FF000000"/>
        <rFont val="Arial"/>
        <family val="2"/>
      </rPr>
      <t>No annual report supplied. Follow up with consent holder. </t>
    </r>
    <r>
      <rPr>
        <sz val="9.9499999999999993"/>
        <color theme="1"/>
        <rFont val="Calibri"/>
        <family val="2"/>
      </rPr>
      <t xml:space="preserve">
 </t>
    </r>
  </si>
  <si>
    <t>ACT.169415</t>
  </si>
  <si>
    <t>ACT.169487</t>
  </si>
  <si>
    <t>ACT.169488</t>
  </si>
  <si>
    <t>ACT.169489</t>
  </si>
  <si>
    <t>ACT.175584</t>
  </si>
  <si>
    <t>ACT.176569</t>
  </si>
  <si>
    <r>
      <rPr>
        <sz val="9.9499999999999993"/>
        <color theme="1"/>
        <rFont val="Calibri"/>
        <family val="2"/>
      </rPr>
      <t xml:space="preserve"> 
</t>
    </r>
    <r>
      <rPr>
        <sz val="10"/>
        <color rgb="FF000000"/>
        <rFont val="Arial"/>
        <family val="2"/>
      </rPr>
      <t>Suspended solids exceeds consent limit.</t>
    </r>
    <r>
      <rPr>
        <sz val="9.9499999999999993"/>
        <color theme="1"/>
        <rFont val="Calibri"/>
        <family val="2"/>
      </rPr>
      <t xml:space="preserve">
</t>
    </r>
    <r>
      <rPr>
        <sz val="10"/>
        <color rgb="FF000000"/>
        <rFont val="Arial"/>
        <family val="2"/>
      </rPr>
      <t>Consent holder considering remedial action options. </t>
    </r>
    <r>
      <rPr>
        <sz val="9.9499999999999993"/>
        <color theme="1"/>
        <rFont val="Calibri"/>
        <family val="2"/>
      </rPr>
      <t xml:space="preserve">
 </t>
    </r>
  </si>
  <si>
    <t>ACT.175557</t>
  </si>
  <si>
    <r>
      <rPr>
        <sz val="9.9499999999999993"/>
        <color theme="1"/>
        <rFont val="Calibri"/>
        <family val="2"/>
      </rPr>
      <t xml:space="preserve"> 
</t>
    </r>
    <r>
      <rPr>
        <sz val="10"/>
        <color rgb="FF000000"/>
        <rFont val="Arial"/>
        <family val="2"/>
      </rPr>
      <t>Results exceed consent limits- Following up with CH</t>
    </r>
    <r>
      <rPr>
        <sz val="9.9499999999999993"/>
        <color theme="1"/>
        <rFont val="Calibri"/>
        <family val="2"/>
      </rPr>
      <t xml:space="preserve">
 </t>
    </r>
  </si>
  <si>
    <t>ACT.176591</t>
  </si>
  <si>
    <t>ACT.169427</t>
  </si>
  <si>
    <t>WAT - Annual Site Visit - Waipu Golf Club Incorporated</t>
  </si>
  <si>
    <t>REG.007214.01</t>
  </si>
  <si>
    <t>ACT.161802</t>
  </si>
  <si>
    <t>WAT - Bi annual site visit - Gordon P &amp; T Limited (Waipu)</t>
  </si>
  <si>
    <t>ACT.167934</t>
  </si>
  <si>
    <t>ACT.168744</t>
  </si>
  <si>
    <t>ACT.169196</t>
  </si>
  <si>
    <t>ACT.171108</t>
  </si>
  <si>
    <t>REG.007267.01</t>
  </si>
  <si>
    <t>Magon Horticulture Limited</t>
  </si>
  <si>
    <t>ACT.169055</t>
  </si>
  <si>
    <t>FDE 489 - Annual Administration Min Fee - Magon Horticulture Limited</t>
  </si>
  <si>
    <t>REG.007286.03</t>
  </si>
  <si>
    <t>ACT.173503</t>
  </si>
  <si>
    <t>WAT - Water meter verification - Brooklands irrigation scheme (Kaiwaka)</t>
  </si>
  <si>
    <t>REG.007290.01</t>
  </si>
  <si>
    <t>ACT.168286</t>
  </si>
  <si>
    <r>
      <rPr>
        <sz val="9.9499999999999993"/>
        <color theme="1"/>
        <rFont val="Calibri"/>
        <family val="2"/>
      </rPr>
      <t xml:space="preserve"> 
</t>
    </r>
    <r>
      <rPr>
        <sz val="10"/>
        <color rgb="FF000000"/>
        <rFont val="Arial"/>
        <family val="2"/>
      </rPr>
      <t>Wastewater from an open hose caused excessive ponding and overland flow.  Discharges associated with the making or storage of silage discharged overland in a manner likely to enter water.  Enforcement action undertaken. Followed up with authorisation holder.</t>
    </r>
    <r>
      <rPr>
        <sz val="9.9499999999999993"/>
        <color theme="1"/>
        <rFont val="Calibri"/>
        <family val="2"/>
      </rPr>
      <t xml:space="preserve">
 </t>
    </r>
  </si>
  <si>
    <t>ACT.176810</t>
  </si>
  <si>
    <t>DIL - Administration - Mt Pokaka Timber Products Ltd (Kerikeri)</t>
  </si>
  <si>
    <r>
      <rPr>
        <sz val="9.9499999999999993"/>
        <color theme="1"/>
        <rFont val="Calibri"/>
        <family val="2"/>
      </rPr>
      <t xml:space="preserve"> 
</t>
    </r>
    <r>
      <rPr>
        <sz val="10"/>
        <color rgb="FF000000"/>
        <rFont val="Arial"/>
        <family val="2"/>
      </rPr>
      <t>Condensate ponds and discharge have been redesigned and constructed in a new location. Have not received an application for consent variation. </t>
    </r>
    <r>
      <rPr>
        <sz val="9.9499999999999993"/>
        <color theme="1"/>
        <rFont val="Calibri"/>
        <family val="2"/>
      </rPr>
      <t xml:space="preserve">
</t>
    </r>
    <r>
      <rPr>
        <sz val="10"/>
        <color rgb="FF000000"/>
        <rFont val="Arial"/>
        <family val="2"/>
      </rPr>
      <t>Following up with the consent holder and enforcement action initiated. </t>
    </r>
    <r>
      <rPr>
        <sz val="9.9499999999999993"/>
        <color theme="1"/>
        <rFont val="Calibri"/>
        <family val="2"/>
      </rPr>
      <t xml:space="preserve">
 </t>
    </r>
  </si>
  <si>
    <t>ACT.168638</t>
  </si>
  <si>
    <r>
      <rPr>
        <sz val="9.9499999999999993"/>
        <color theme="1"/>
        <rFont val="Calibri"/>
        <family val="2"/>
      </rPr>
      <t xml:space="preserve"> 
</t>
    </r>
    <r>
      <rPr>
        <sz val="10"/>
        <color rgb="FF000000"/>
        <rFont val="Arial"/>
        <family val="2"/>
      </rPr>
      <t>No annual report supplied. Follow up with consent holder.</t>
    </r>
    <r>
      <rPr>
        <sz val="9.9499999999999993"/>
        <color theme="1"/>
        <rFont val="Calibri"/>
        <family val="2"/>
      </rPr>
      <t xml:space="preserve">
 </t>
    </r>
  </si>
  <si>
    <t>ACT.170050</t>
  </si>
  <si>
    <t>DIL - Annual supply data camper numbers - Department of Conservation (Matai bay)</t>
  </si>
  <si>
    <r>
      <rPr>
        <sz val="9.9499999999999993"/>
        <color theme="1"/>
        <rFont val="Calibri"/>
        <family val="2"/>
      </rPr>
      <t xml:space="preserve"> 
</t>
    </r>
    <r>
      <rPr>
        <sz val="10"/>
        <color rgb="FF000000"/>
        <rFont val="Arial"/>
        <family val="2"/>
      </rPr>
      <t>Dtat not received- Following up with CH</t>
    </r>
    <r>
      <rPr>
        <sz val="9.9499999999999993"/>
        <color theme="1"/>
        <rFont val="Calibri"/>
        <family val="2"/>
      </rPr>
      <t xml:space="preserve">
 </t>
    </r>
  </si>
  <si>
    <t>ACT.164769</t>
  </si>
  <si>
    <t>WAT - Annual supply data WUR - Department of Conservation (Matai Bay)</t>
  </si>
  <si>
    <t>ACT.168731</t>
  </si>
  <si>
    <t>ACT.168737</t>
  </si>
  <si>
    <t>ACT.154778</t>
  </si>
  <si>
    <t>WAT - Water meter verification - Totara Creek Ltd &amp; Gunson J C (Waikiekie)</t>
  </si>
  <si>
    <t>ACT.168446</t>
  </si>
  <si>
    <t>ACT.167525</t>
  </si>
  <si>
    <t>WAT - Annual site visit - Joseph N W (Pataua South)</t>
  </si>
  <si>
    <r>
      <rPr>
        <sz val="9.9499999999999993"/>
        <color theme="1"/>
        <rFont val="Calibri"/>
        <family val="2"/>
      </rPr>
      <t xml:space="preserve"> 
</t>
    </r>
    <r>
      <rPr>
        <sz val="10"/>
        <color rgb="FF000000"/>
        <rFont val="Arial"/>
        <family val="2"/>
      </rPr>
      <t>Chlorine level measured to be greater than 200g/m3 (312 g/m3). Advice given to Consent Holder.</t>
    </r>
    <r>
      <rPr>
        <sz val="9.9499999999999993"/>
        <color theme="1"/>
        <rFont val="Calibri"/>
        <family val="2"/>
      </rPr>
      <t xml:space="preserve">
 </t>
    </r>
  </si>
  <si>
    <t>ACT.171395</t>
  </si>
  <si>
    <t>WAT - Annual supply data WUR - Mathews E A (Dargaville)</t>
  </si>
  <si>
    <t>ACT.177330</t>
  </si>
  <si>
    <t>ACT.161631</t>
  </si>
  <si>
    <t>WAT - Annual site visit - BOT Whananaki School (Whananaki North)</t>
  </si>
  <si>
    <r>
      <rPr>
        <sz val="9.9499999999999993"/>
        <color theme="1"/>
        <rFont val="Calibri"/>
        <family val="2"/>
      </rPr>
      <t xml:space="preserve"> 
</t>
    </r>
    <r>
      <rPr>
        <sz val="10"/>
        <color rgb="FF000000"/>
        <rFont val="Arial"/>
        <family val="2"/>
      </rPr>
      <t>Chlorine level measured to be less than 250g/m3 (18 g/m3).</t>
    </r>
    <r>
      <rPr>
        <sz val="9.9499999999999993"/>
        <color theme="1"/>
        <rFont val="Calibri"/>
        <family val="2"/>
      </rPr>
      <t xml:space="preserve">
 </t>
    </r>
  </si>
  <si>
    <t>ACT.175587</t>
  </si>
  <si>
    <r>
      <rPr>
        <sz val="9.9499999999999993"/>
        <color theme="1"/>
        <rFont val="Calibri"/>
        <family val="2"/>
      </rPr>
      <t xml:space="preserve"> 
</t>
    </r>
    <r>
      <rPr>
        <sz val="10"/>
        <color rgb="FF000000"/>
        <rFont val="Arial"/>
        <family val="2"/>
      </rPr>
      <t>Sample results exceed consent limits- Follow up with CH</t>
    </r>
    <r>
      <rPr>
        <sz val="9.9499999999999993"/>
        <color theme="1"/>
        <rFont val="Calibri"/>
        <family val="2"/>
      </rPr>
      <t xml:space="preserve">
 </t>
    </r>
  </si>
  <si>
    <t>ACT.176590</t>
  </si>
  <si>
    <t>ACT.175944</t>
  </si>
  <si>
    <t>ACT.168540</t>
  </si>
  <si>
    <t>WAT - Annual site visit - WDC public water supply (Ruakaka)</t>
  </si>
  <si>
    <t>ACT.172367</t>
  </si>
  <si>
    <r>
      <rPr>
        <sz val="9.9499999999999993"/>
        <color theme="1"/>
        <rFont val="Calibri"/>
        <family val="2"/>
      </rPr>
      <t xml:space="preserve"> 
</t>
    </r>
    <r>
      <rPr>
        <sz val="10"/>
        <color rgb="FF000000"/>
        <rFont val="Arial"/>
        <family val="2"/>
      </rPr>
      <t>Report supplied late. There are previous dam safety issues identified in previous annual dam reports that are yet to be remediated.</t>
    </r>
    <r>
      <rPr>
        <sz val="9.9499999999999993"/>
        <color theme="1"/>
        <rFont val="Calibri"/>
        <family val="2"/>
      </rPr>
      <t xml:space="preserve">
</t>
    </r>
    <r>
      <rPr>
        <sz val="10"/>
        <color rgb="FF000000"/>
        <rFont val="Arial"/>
        <family val="2"/>
      </rPr>
      <t>Followed up with CH</t>
    </r>
    <r>
      <rPr>
        <sz val="9.9499999999999993"/>
        <color theme="1"/>
        <rFont val="Calibri"/>
        <family val="2"/>
      </rPr>
      <t xml:space="preserve">
 </t>
    </r>
  </si>
  <si>
    <t>ACT.168728</t>
  </si>
  <si>
    <r>
      <rPr>
        <sz val="9.9499999999999993"/>
        <color theme="1"/>
        <rFont val="Calibri"/>
        <family val="2"/>
      </rPr>
      <t xml:space="preserve"> 
</t>
    </r>
    <r>
      <rPr>
        <sz val="10"/>
        <color rgb="FF000000"/>
        <rFont val="Arial"/>
        <family val="2"/>
      </rPr>
      <t>Not required. Not built.</t>
    </r>
    <r>
      <rPr>
        <sz val="9.9499999999999993"/>
        <color theme="1"/>
        <rFont val="Calibri"/>
        <family val="2"/>
      </rPr>
      <t xml:space="preserve">
 </t>
    </r>
  </si>
  <si>
    <t>ACT.168729</t>
  </si>
  <si>
    <t>REG.007467.01</t>
  </si>
  <si>
    <t>Simpson Q J</t>
  </si>
  <si>
    <t>ACT.169700</t>
  </si>
  <si>
    <t>WAT - Annual supply data WUR - Simpson Q J (Whatitiri)</t>
  </si>
  <si>
    <t>ACT.170353</t>
  </si>
  <si>
    <t>ACT.170317</t>
  </si>
  <si>
    <t>ACT.168629</t>
  </si>
  <si>
    <t>ACT.164735</t>
  </si>
  <si>
    <t>ACT.174734</t>
  </si>
  <si>
    <t>ACT.170669</t>
  </si>
  <si>
    <r>
      <rPr>
        <sz val="9.9499999999999993"/>
        <color theme="1"/>
        <rFont val="Calibri"/>
        <family val="2"/>
      </rPr>
      <t xml:space="preserve"> 
</t>
    </r>
    <r>
      <rPr>
        <sz val="10"/>
        <color rgb="FF000000"/>
        <rFont val="Arial"/>
        <family val="2"/>
      </rPr>
      <t>Data not submitted for the period.
However telemetry/data logger has been installed for future readings.</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ACT.172389</t>
  </si>
  <si>
    <t>ACT.175510</t>
  </si>
  <si>
    <r>
      <rPr>
        <sz val="9.9499999999999993"/>
        <color theme="1"/>
        <rFont val="Calibri"/>
        <family val="2"/>
      </rPr>
      <t xml:space="preserve"> 
</t>
    </r>
    <r>
      <rPr>
        <sz val="10"/>
        <color rgb="FF000000"/>
        <rFont val="Arial"/>
        <family val="2"/>
      </rPr>
      <t>TPH was not measured. Following up with CH as to why.</t>
    </r>
    <r>
      <rPr>
        <sz val="9.9499999999999993"/>
        <color theme="1"/>
        <rFont val="Calibri"/>
        <family val="2"/>
      </rPr>
      <t xml:space="preserve">
 </t>
    </r>
  </si>
  <si>
    <t>ACT.170747</t>
  </si>
  <si>
    <t>ACT.169756</t>
  </si>
  <si>
    <r>
      <rPr>
        <sz val="9.9499999999999993"/>
        <color theme="1"/>
        <rFont val="Calibri"/>
        <family val="2"/>
      </rPr>
      <t xml:space="preserve"> 
</t>
    </r>
    <r>
      <rPr>
        <sz val="10"/>
        <color rgb="FF000000"/>
        <rFont val="Arial"/>
        <family val="2"/>
      </rPr>
      <t>No annual report supplied. Followed up with consent holder.</t>
    </r>
    <r>
      <rPr>
        <sz val="9.9499999999999993"/>
        <color theme="1"/>
        <rFont val="Calibri"/>
        <family val="2"/>
      </rPr>
      <t xml:space="preserve">
 </t>
    </r>
  </si>
  <si>
    <t>ACT.168889</t>
  </si>
  <si>
    <t>WAT - Annual supply data WUR - KDC water take (Mangawhai)</t>
  </si>
  <si>
    <t>REG.008055.01</t>
  </si>
  <si>
    <t>Ranfurly Bay Holdings Limited</t>
  </si>
  <si>
    <t>ACT.142248</t>
  </si>
  <si>
    <t>STW - 5 yearly site visit - Ranfurly Bay Holdings Ltd (Dargaville)</t>
  </si>
  <si>
    <t>ACT.168278</t>
  </si>
  <si>
    <t>ACT.170224</t>
  </si>
  <si>
    <t>REG.008177.01</t>
  </si>
  <si>
    <t>Clark J B &amp; G M</t>
  </si>
  <si>
    <t>ACT.169701</t>
  </si>
  <si>
    <t>WAT - Annual supply data WUR - Clark J B &amp; G M (Awanui)</t>
  </si>
  <si>
    <t>ACT.169511</t>
  </si>
  <si>
    <r>
      <rPr>
        <sz val="9.9499999999999993"/>
        <color theme="1"/>
        <rFont val="Calibri"/>
        <family val="2"/>
      </rPr>
      <t xml:space="preserve"> 
</t>
    </r>
    <r>
      <rPr>
        <sz val="10"/>
        <color rgb="FF000000"/>
        <rFont val="Arial"/>
        <family val="2"/>
      </rPr>
      <t>No annual report supplied. Follow up with consent holder.</t>
    </r>
    <r>
      <rPr>
        <sz val="9.9499999999999993"/>
        <color theme="1"/>
        <rFont val="Calibri"/>
        <family val="2"/>
      </rPr>
      <t xml:space="preserve">
 </t>
    </r>
  </si>
  <si>
    <t>ACT.169512</t>
  </si>
  <si>
    <t>ACT.169806</t>
  </si>
  <si>
    <r>
      <rPr>
        <sz val="9.9499999999999993"/>
        <color theme="1"/>
        <rFont val="Calibri"/>
        <family val="2"/>
      </rPr>
      <t xml:space="preserve"> 
</t>
    </r>
    <r>
      <rPr>
        <sz val="10"/>
        <color rgb="FF000000"/>
        <rFont val="Arial"/>
        <family val="2"/>
      </rPr>
      <t>Volume data and maintenance records not received. Following up with consent holder.</t>
    </r>
    <r>
      <rPr>
        <sz val="9.9499999999999993"/>
        <color theme="1"/>
        <rFont val="Calibri"/>
        <family val="2"/>
      </rPr>
      <t xml:space="preserve">
 </t>
    </r>
  </si>
  <si>
    <t>ACT.170438</t>
  </si>
  <si>
    <t>ACT.147748</t>
  </si>
  <si>
    <t>DIW - 2 yearly supply data- Diffuser inspection - Channel Infrastructure NZ Limited</t>
  </si>
  <si>
    <t>ACT.173781</t>
  </si>
  <si>
    <t>Oiled seabirds - Site visit</t>
  </si>
  <si>
    <r>
      <rPr>
        <sz val="9.9499999999999993"/>
        <color theme="1"/>
        <rFont val="Calibri"/>
        <family val="2"/>
      </rPr>
      <t xml:space="preserve"> 
</t>
    </r>
    <r>
      <rPr>
        <sz val="10"/>
        <color rgb="FF000000"/>
        <rFont val="Arial"/>
        <family val="2"/>
      </rPr>
      <t>Complaint received of seagulls affected by contaminant. Investigation done and actions have been identified and put into practice to improve the issue.</t>
    </r>
    <r>
      <rPr>
        <sz val="9.9499999999999993"/>
        <color theme="1"/>
        <rFont val="Calibri"/>
        <family val="2"/>
      </rPr>
      <t xml:space="preserve">
 </t>
    </r>
  </si>
  <si>
    <t>ACT.176285</t>
  </si>
  <si>
    <t>ACT.175451</t>
  </si>
  <si>
    <t>ACT.176588</t>
  </si>
  <si>
    <r>
      <rPr>
        <sz val="9.9499999999999993"/>
        <color theme="1"/>
        <rFont val="Calibri"/>
        <family val="2"/>
      </rPr>
      <t xml:space="preserve"> 
</t>
    </r>
    <r>
      <rPr>
        <sz val="10"/>
        <color rgb="FF000000"/>
        <rFont val="Arial"/>
        <family val="2"/>
      </rPr>
      <t>Leachate discharge volume breaches consent limit.</t>
    </r>
    <r>
      <rPr>
        <sz val="9.9499999999999993"/>
        <color theme="1"/>
        <rFont val="Calibri"/>
        <family val="2"/>
      </rPr>
      <t xml:space="preserve">
</t>
    </r>
    <r>
      <rPr>
        <sz val="10"/>
        <color rgb="FF000000"/>
        <rFont val="Arial"/>
        <family val="2"/>
      </rPr>
      <t>Consent holder aware of obligation to comply. Enforcement action taken.</t>
    </r>
    <r>
      <rPr>
        <sz val="9.9499999999999993"/>
        <color theme="1"/>
        <rFont val="Calibri"/>
        <family val="2"/>
      </rPr>
      <t xml:space="preserve">
 </t>
    </r>
  </si>
  <si>
    <t>ACT.168183</t>
  </si>
  <si>
    <t>ACT.168894</t>
  </si>
  <si>
    <t>ACT.143581</t>
  </si>
  <si>
    <t>MRA - 10yr supply data seabed survey - Far North Holdings Limited - Opua Marina (Stage 1) (Opua)</t>
  </si>
  <si>
    <t>ACT.170525</t>
  </si>
  <si>
    <t>ACT.169030</t>
  </si>
  <si>
    <r>
      <rPr>
        <sz val="9.9499999999999993"/>
        <color theme="1"/>
        <rFont val="Calibri"/>
        <family val="2"/>
      </rPr>
      <t xml:space="preserve"> 
</t>
    </r>
    <r>
      <rPr>
        <sz val="10"/>
        <color rgb="FF000000"/>
        <rFont val="Arial"/>
        <family val="2"/>
      </rPr>
      <t>Records not received- Following up with CH</t>
    </r>
    <r>
      <rPr>
        <sz val="9.9499999999999993"/>
        <color theme="1"/>
        <rFont val="Calibri"/>
        <family val="2"/>
      </rPr>
      <t xml:space="preserve">
 </t>
    </r>
  </si>
  <si>
    <t>ACT.168479</t>
  </si>
  <si>
    <t>WAT - Annual supply data WUR - Manu Forti Developments Limited (Awanui)</t>
  </si>
  <si>
    <t>ACT.165926</t>
  </si>
  <si>
    <t>DIL - Annual supply data - Back Bay Property Committee (Mangawhai)</t>
  </si>
  <si>
    <t>ACT.173759</t>
  </si>
  <si>
    <r>
      <rPr>
        <sz val="9.9499999999999993"/>
        <color theme="1"/>
        <rFont val="Calibri"/>
        <family val="2"/>
      </rPr>
      <t xml:space="preserve"> 
</t>
    </r>
    <r>
      <rPr>
        <sz val="10"/>
        <color rgb="FF000000"/>
        <rFont val="Arial"/>
        <family val="2"/>
      </rPr>
      <t>Reported data outside of consented limits. Numerous exceedance of discharge volume limit. Following up with enforcement action.</t>
    </r>
    <r>
      <rPr>
        <sz val="9.9499999999999993"/>
        <color theme="1"/>
        <rFont val="Calibri"/>
        <family val="2"/>
      </rPr>
      <t xml:space="preserve">
 </t>
    </r>
  </si>
  <si>
    <t>ACT.170979</t>
  </si>
  <si>
    <r>
      <rPr>
        <sz val="9.9499999999999993"/>
        <color theme="1"/>
        <rFont val="Calibri"/>
        <family val="2"/>
      </rPr>
      <t xml:space="preserve"> 
</t>
    </r>
    <r>
      <rPr>
        <sz val="10"/>
        <color rgb="FF000000"/>
        <rFont val="Arial"/>
        <family val="2"/>
      </rPr>
      <t>Inadequate management.Enforcement action taken. Followed up with Authorisation holder.</t>
    </r>
    <r>
      <rPr>
        <sz val="9.9499999999999993"/>
        <color theme="1"/>
        <rFont val="Calibri"/>
        <family val="2"/>
      </rPr>
      <t xml:space="preserve">
 </t>
    </r>
  </si>
  <si>
    <t>ACT.165638</t>
  </si>
  <si>
    <r>
      <rPr>
        <sz val="9.9499999999999993"/>
        <color theme="1"/>
        <rFont val="Calibri"/>
        <family val="2"/>
      </rPr>
      <t xml:space="preserve"> 
</t>
    </r>
    <r>
      <rPr>
        <sz val="10"/>
        <color rgb="FF000000"/>
        <rFont val="Arial"/>
        <family val="2"/>
      </rPr>
      <t>WQ results were outside consented limits. Followed up with authorisation holder. </t>
    </r>
    <r>
      <rPr>
        <sz val="9.9499999999999993"/>
        <color theme="1"/>
        <rFont val="Calibri"/>
        <family val="2"/>
      </rPr>
      <t xml:space="preserve">
 </t>
    </r>
  </si>
  <si>
    <t>ACT.166165</t>
  </si>
  <si>
    <t>ACT.165271</t>
  </si>
  <si>
    <t>ACT.169817</t>
  </si>
  <si>
    <r>
      <rPr>
        <sz val="9.9499999999999993"/>
        <color theme="1"/>
        <rFont val="Calibri"/>
        <family val="2"/>
      </rPr>
      <t xml:space="preserve"> 
</t>
    </r>
    <r>
      <rPr>
        <sz val="10"/>
        <color rgb="FF000000"/>
        <rFont val="Arial"/>
        <family val="2"/>
      </rPr>
      <t>Inadequate management. Pond excessivly weedy .Followed up with Authorisation holder.</t>
    </r>
    <r>
      <rPr>
        <sz val="9.9499999999999993"/>
        <color theme="1"/>
        <rFont val="Calibri"/>
        <family val="2"/>
      </rPr>
      <t xml:space="preserve">
 </t>
    </r>
  </si>
  <si>
    <t>ACT.172608</t>
  </si>
  <si>
    <t>ACT.170664</t>
  </si>
  <si>
    <t>REG.008937.01</t>
  </si>
  <si>
    <t>ACT.166535</t>
  </si>
  <si>
    <r>
      <rPr>
        <sz val="9.9499999999999993"/>
        <color theme="1"/>
        <rFont val="Calibri"/>
        <family val="2"/>
      </rPr>
      <t xml:space="preserve"> 
</t>
    </r>
    <r>
      <rPr>
        <sz val="10"/>
        <color rgb="FF000000"/>
        <rFont val="Arial"/>
        <family val="2"/>
      </rPr>
      <t>Inadequate management..Ponds full of solids and weeds. Followed up with Authorisation holder.</t>
    </r>
    <r>
      <rPr>
        <sz val="9.9499999999999993"/>
        <color theme="1"/>
        <rFont val="Calibri"/>
        <family val="2"/>
      </rPr>
      <t xml:space="preserve">
 </t>
    </r>
  </si>
  <si>
    <t>ACT.169348</t>
  </si>
  <si>
    <r>
      <rPr>
        <sz val="9.9499999999999993"/>
        <color theme="1"/>
        <rFont val="Calibri"/>
        <family val="2"/>
      </rPr>
      <t xml:space="preserve"> 
</t>
    </r>
    <r>
      <rPr>
        <sz val="10"/>
        <color rgb="FF000000"/>
        <rFont val="Arial"/>
        <family val="2"/>
      </rPr>
      <t>Maintenance and discharge volume records have not been supplied for several years. Followed up with Consent Holder. </t>
    </r>
    <r>
      <rPr>
        <sz val="9.9499999999999993"/>
        <color theme="1"/>
        <rFont val="Calibri"/>
        <family val="2"/>
      </rPr>
      <t xml:space="preserve">
 </t>
    </r>
  </si>
  <si>
    <t>ACT.169814</t>
  </si>
  <si>
    <t>ACT.176180</t>
  </si>
  <si>
    <t>REG.008989.01</t>
  </si>
  <si>
    <t>ACT.167213</t>
  </si>
  <si>
    <t>DIL - Annual site visit - Kauri Mountain Farms Ltd (Kauri Mountain)</t>
  </si>
  <si>
    <r>
      <rPr>
        <sz val="9.9499999999999993"/>
        <color theme="1"/>
        <rFont val="Calibri"/>
        <family val="2"/>
      </rPr>
      <t xml:space="preserve"> 
</t>
    </r>
    <r>
      <rPr>
        <sz val="10"/>
        <color rgb="FF000000"/>
        <rFont val="Arial"/>
        <family val="2"/>
      </rPr>
      <t>No Festival this year, so no discharges.</t>
    </r>
    <r>
      <rPr>
        <sz val="9.9499999999999993"/>
        <color theme="1"/>
        <rFont val="Calibri"/>
        <family val="2"/>
      </rPr>
      <t xml:space="preserve">
 </t>
    </r>
  </si>
  <si>
    <t>ACT.167214</t>
  </si>
  <si>
    <t>DIL - Annual supply data - Kauri Mountain Farms Ltd (Kauri Mountain)</t>
  </si>
  <si>
    <r>
      <rPr>
        <sz val="9.9499999999999993"/>
        <color theme="1"/>
        <rFont val="Calibri"/>
        <family val="2"/>
      </rPr>
      <t xml:space="preserve"> 
</t>
    </r>
    <r>
      <rPr>
        <sz val="10"/>
        <color rgb="FF000000"/>
        <rFont val="Arial"/>
        <family val="2"/>
      </rPr>
      <t>Festival did not take place this year. No discharges for the peiod.</t>
    </r>
    <r>
      <rPr>
        <sz val="9.9499999999999993"/>
        <color theme="1"/>
        <rFont val="Calibri"/>
        <family val="2"/>
      </rPr>
      <t xml:space="preserve">
 </t>
    </r>
  </si>
  <si>
    <t>ACT.164349</t>
  </si>
  <si>
    <t>ACT.168740</t>
  </si>
  <si>
    <t>ACT.175138</t>
  </si>
  <si>
    <r>
      <rPr>
        <sz val="9.9499999999999993"/>
        <color theme="1"/>
        <rFont val="Calibri"/>
        <family val="2"/>
      </rPr>
      <t xml:space="preserve"> 
</t>
    </r>
    <r>
      <rPr>
        <sz val="10"/>
        <color rgb="FF000000"/>
        <rFont val="Arial"/>
        <family val="2"/>
      </rPr>
      <t>Minor exceedances in chloride trigger value for 2 of the downgradient bores.  No further action required.</t>
    </r>
    <r>
      <rPr>
        <sz val="9.9499999999999993"/>
        <color theme="1"/>
        <rFont val="Calibri"/>
        <family val="2"/>
      </rPr>
      <t xml:space="preserve">
 </t>
    </r>
  </si>
  <si>
    <t>ACT.170832</t>
  </si>
  <si>
    <t>ACT.168627</t>
  </si>
  <si>
    <t>ACT.166823</t>
  </si>
  <si>
    <r>
      <rPr>
        <sz val="9.9499999999999993"/>
        <color theme="1"/>
        <rFont val="Calibri"/>
        <family val="2"/>
      </rPr>
      <t xml:space="preserve"> 
</t>
    </r>
    <r>
      <rPr>
        <sz val="10"/>
        <color rgb="FF000000"/>
        <rFont val="Arial"/>
        <family val="2"/>
      </rPr>
      <t>Effluent leaked through a pond embankment to water.</t>
    </r>
    <r>
      <rPr>
        <sz val="9.9499999999999993"/>
        <color theme="1"/>
        <rFont val="Calibri"/>
        <family val="2"/>
      </rPr>
      <t xml:space="preserve">
 </t>
    </r>
  </si>
  <si>
    <t>ACT.168194</t>
  </si>
  <si>
    <t>ACT.164910</t>
  </si>
  <si>
    <r>
      <rPr>
        <sz val="9.9499999999999993"/>
        <color theme="1"/>
        <rFont val="Calibri"/>
        <family val="2"/>
      </rPr>
      <t xml:space="preserve"> 
</t>
    </r>
    <r>
      <rPr>
        <sz val="10"/>
        <color rgb="FF000000"/>
        <rFont val="Arial"/>
        <family val="2"/>
      </rPr>
      <t>Water quality results were outside consent limits, maintenance was inadequate. Followed up with authorisation holder.</t>
    </r>
    <r>
      <rPr>
        <sz val="9.9499999999999993"/>
        <color theme="1"/>
        <rFont val="Calibri"/>
        <family val="2"/>
      </rPr>
      <t xml:space="preserve">
 </t>
    </r>
  </si>
  <si>
    <t>REG.009275.01</t>
  </si>
  <si>
    <t>FDE 961 Discharge farm dairy effluent at Kawakawa</t>
  </si>
  <si>
    <t>ACT.166768</t>
  </si>
  <si>
    <t>FDE 961 - Annual site visit - Doevendans J &amp; S M (Kawakawa)</t>
  </si>
  <si>
    <r>
      <rPr>
        <sz val="9.9499999999999993"/>
        <color theme="1"/>
        <rFont val="Calibri"/>
        <family val="2"/>
      </rPr>
      <t xml:space="preserve"> 
</t>
    </r>
    <r>
      <rPr>
        <sz val="10"/>
        <color rgb="FF000000"/>
        <rFont val="Arial"/>
        <family val="2"/>
      </rPr>
      <t>Inadequate management.Pond 1 has weeds and solids. Followed up with Authorisation holder.</t>
    </r>
    <r>
      <rPr>
        <sz val="9.9499999999999993"/>
        <color theme="1"/>
        <rFont val="Calibri"/>
        <family val="2"/>
      </rPr>
      <t xml:space="preserve">
 </t>
    </r>
  </si>
  <si>
    <t>ACT.165930</t>
  </si>
  <si>
    <r>
      <rPr>
        <sz val="9.9499999999999993"/>
        <color theme="1"/>
        <rFont val="Calibri"/>
        <family val="2"/>
      </rPr>
      <t xml:space="preserve"> 
</t>
    </r>
    <r>
      <rPr>
        <sz val="10"/>
        <color rgb="FF000000"/>
        <rFont val="Arial"/>
        <family val="2"/>
      </rPr>
      <t>Discharge from irrigator to water. Enforcement action taken. Followed up with Authorisation holder.</t>
    </r>
    <r>
      <rPr>
        <sz val="9.9499999999999993"/>
        <color theme="1"/>
        <rFont val="Calibri"/>
        <family val="2"/>
      </rPr>
      <t xml:space="preserve">
 </t>
    </r>
  </si>
  <si>
    <t>ACT.169723</t>
  </si>
  <si>
    <t>REG.009364.01</t>
  </si>
  <si>
    <t>M Gore and J Thompson</t>
  </si>
  <si>
    <t>ACT.170967</t>
  </si>
  <si>
    <t>STR - 3 yearly site visit - Gore M &amp; Thompson J (Rangaunu Harbour)</t>
  </si>
  <si>
    <t>ACT.170119</t>
  </si>
  <si>
    <t>ACT.171051</t>
  </si>
  <si>
    <t>RIV - Annual supply data - NRC gravel extraction (Kaeo River)</t>
  </si>
  <si>
    <t>ACT.168987</t>
  </si>
  <si>
    <r>
      <rPr>
        <sz val="9.9499999999999993"/>
        <color theme="1"/>
        <rFont val="Calibri"/>
        <family val="2"/>
      </rPr>
      <t xml:space="preserve"> 
</t>
    </r>
    <r>
      <rPr>
        <sz val="10"/>
        <color rgb="FF000000"/>
        <rFont val="Arial"/>
        <family val="2"/>
      </rPr>
      <t>Records were submitted late, on 6 May 2025. CH reminded of requirement,</t>
    </r>
    <r>
      <rPr>
        <sz val="9.9499999999999993"/>
        <color theme="1"/>
        <rFont val="Calibri"/>
        <family val="2"/>
      </rPr>
      <t xml:space="preserve">
 </t>
    </r>
  </si>
  <si>
    <t>ACT.169841</t>
  </si>
  <si>
    <t>DIL - Annual supply data - Marsden Estate Ltd (Kerikeri)</t>
  </si>
  <si>
    <r>
      <rPr>
        <sz val="9.9499999999999993"/>
        <color theme="1"/>
        <rFont val="Calibri"/>
        <family val="2"/>
      </rPr>
      <t xml:space="preserve"> 
</t>
    </r>
    <r>
      <rPr>
        <sz val="10"/>
        <color rgb="FF000000"/>
        <rFont val="Arial"/>
        <family val="2"/>
      </rPr>
      <t>Discharge volume and maintenance records not supplied. Following up with Consent Holder. </t>
    </r>
    <r>
      <rPr>
        <sz val="9.9499999999999993"/>
        <color theme="1"/>
        <rFont val="Calibri"/>
        <family val="2"/>
      </rPr>
      <t xml:space="preserve">
 </t>
    </r>
  </si>
  <si>
    <t>REG.009531.01</t>
  </si>
  <si>
    <t>ACT.166024</t>
  </si>
  <si>
    <t>ACT.169893</t>
  </si>
  <si>
    <r>
      <rPr>
        <sz val="9.9499999999999993"/>
        <color theme="1"/>
        <rFont val="Calibri"/>
        <family val="2"/>
      </rPr>
      <t xml:space="preserve"> 
</t>
    </r>
    <r>
      <rPr>
        <sz val="10"/>
        <color rgb="FF000000"/>
        <rFont val="Arial"/>
        <family val="2"/>
      </rPr>
      <t>Records received late. </t>
    </r>
    <r>
      <rPr>
        <sz val="9.9499999999999993"/>
        <color theme="1"/>
        <rFont val="Calibri"/>
        <family val="2"/>
      </rPr>
      <t xml:space="preserve">
</t>
    </r>
    <r>
      <rPr>
        <sz val="10"/>
        <color rgb="FF000000"/>
        <rFont val="Arial"/>
        <family val="2"/>
      </rPr>
      <t>Consent holder aware of the obligation to comply. </t>
    </r>
    <r>
      <rPr>
        <sz val="9.9499999999999993"/>
        <color theme="1"/>
        <rFont val="Calibri"/>
        <family val="2"/>
      </rPr>
      <t xml:space="preserve">
 </t>
    </r>
  </si>
  <si>
    <t>ACT.165278</t>
  </si>
  <si>
    <t>ACT.169847</t>
  </si>
  <si>
    <t>ACT.164370</t>
  </si>
  <si>
    <t>FDE 2617 - Annual site visit - Porter S M (Mangapai)</t>
  </si>
  <si>
    <t>ACT.170475</t>
  </si>
  <si>
    <r>
      <rPr>
        <sz val="9.9499999999999993"/>
        <color theme="1"/>
        <rFont val="Calibri"/>
        <family val="2"/>
      </rPr>
      <t xml:space="preserve"> 
</t>
    </r>
    <r>
      <rPr>
        <sz val="10"/>
        <color rgb="FF000000"/>
        <rFont val="Arial"/>
        <family val="2"/>
      </rPr>
      <t>No work undertaken during period. </t>
    </r>
    <r>
      <rPr>
        <sz val="9.9499999999999993"/>
        <color theme="1"/>
        <rFont val="Calibri"/>
        <family val="2"/>
      </rPr>
      <t xml:space="preserve">
 </t>
    </r>
  </si>
  <si>
    <t>ACT.175478</t>
  </si>
  <si>
    <t>ACT.168339</t>
  </si>
  <si>
    <r>
      <rPr>
        <sz val="9.9499999999999993"/>
        <color theme="1"/>
        <rFont val="Calibri"/>
        <family val="2"/>
      </rPr>
      <t xml:space="preserve"> 
</t>
    </r>
    <r>
      <rPr>
        <sz val="10"/>
        <color rgb="FF000000"/>
        <rFont val="Arial"/>
        <family val="2"/>
      </rPr>
      <t>Water quality tests were outside Resource Consent limits. Followed up with authorisation holder.</t>
    </r>
    <r>
      <rPr>
        <sz val="9.9499999999999993"/>
        <color theme="1"/>
        <rFont val="Calibri"/>
        <family val="2"/>
      </rPr>
      <t xml:space="preserve">
 </t>
    </r>
  </si>
  <si>
    <t>ACT.169211</t>
  </si>
  <si>
    <t>ACT.164998</t>
  </si>
  <si>
    <t>ACT.170342</t>
  </si>
  <si>
    <t>ACT.175542</t>
  </si>
  <si>
    <t>ACT.170733</t>
  </si>
  <si>
    <t>ACT.168028</t>
  </si>
  <si>
    <t>WAT - Annual site visit - WDC public toilets (Taiharuru)</t>
  </si>
  <si>
    <t>ACT.168282</t>
  </si>
  <si>
    <t>WAT - Annual site visit - The Waipu Land Company Limited  (Kaiwaka)</t>
  </si>
  <si>
    <t>REG.011164.01</t>
  </si>
  <si>
    <t>ACT.166376</t>
  </si>
  <si>
    <r>
      <rPr>
        <sz val="9.9499999999999993"/>
        <color theme="1"/>
        <rFont val="Calibri"/>
        <family val="2"/>
      </rPr>
      <t xml:space="preserve"> 
</t>
    </r>
    <r>
      <rPr>
        <sz val="10"/>
        <color rgb="FF000000"/>
        <rFont val="Arial"/>
        <family val="2"/>
      </rPr>
      <t>Water quality test results were outside consented limits.  Followed up with authorisation holder.</t>
    </r>
    <r>
      <rPr>
        <sz val="9.9499999999999993"/>
        <color theme="1"/>
        <rFont val="Calibri"/>
        <family val="2"/>
      </rPr>
      <t xml:space="preserve">
 </t>
    </r>
  </si>
  <si>
    <t>ACT.177119</t>
  </si>
  <si>
    <t>ACT.170567</t>
  </si>
  <si>
    <t>WAT - Annual supply data WUR - Rayner A J Family Trust (Poroti)</t>
  </si>
  <si>
    <r>
      <rPr>
        <sz val="9.9499999999999993"/>
        <color theme="1"/>
        <rFont val="Calibri"/>
        <family val="2"/>
      </rPr>
      <t xml:space="preserve"> 
</t>
    </r>
    <r>
      <rPr>
        <sz val="10"/>
        <color rgb="FF000000"/>
        <rFont val="Arial"/>
        <family val="2"/>
      </rPr>
      <t>Not all of the required data has been submitted and has been requested.</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ACT.169619</t>
  </si>
  <si>
    <t>STW - Annual site visit - Whangarei District Council (Ngunguru)</t>
  </si>
  <si>
    <t>ACT.170390</t>
  </si>
  <si>
    <t>ACT.170808</t>
  </si>
  <si>
    <t>ACT.168340</t>
  </si>
  <si>
    <r>
      <rPr>
        <sz val="9.9499999999999993"/>
        <color theme="1"/>
        <rFont val="Calibri"/>
        <family val="2"/>
      </rPr>
      <t xml:space="preserve"> 
</t>
    </r>
    <r>
      <rPr>
        <sz val="10"/>
        <color rgb="FF000000"/>
        <rFont val="Arial"/>
        <family val="2"/>
      </rPr>
      <t>Untreated wastewater discharged to water from an irrigation hose.  Enforcement action undertaken. Followed up with authorisation holder.</t>
    </r>
    <r>
      <rPr>
        <sz val="9.9499999999999993"/>
        <color theme="1"/>
        <rFont val="Calibri"/>
        <family val="2"/>
      </rPr>
      <t xml:space="preserve">
 </t>
    </r>
  </si>
  <si>
    <t>ACT.166028</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t>ACT.165764</t>
  </si>
  <si>
    <t>FDE 7599 - Annual site visit - Campbell Farms Maromaku Ltd (Maromaku)</t>
  </si>
  <si>
    <t>ACT.168355</t>
  </si>
  <si>
    <r>
      <rPr>
        <sz val="9.9499999999999993"/>
        <color theme="1"/>
        <rFont val="Calibri"/>
        <family val="2"/>
      </rPr>
      <t xml:space="preserve"> 
</t>
    </r>
    <r>
      <rPr>
        <sz val="10"/>
        <color rgb="FF000000"/>
        <rFont val="Arial"/>
        <family val="2"/>
      </rPr>
      <t>No maintenance records were sent in and waste water reading were sent in late. Following up with CH.</t>
    </r>
    <r>
      <rPr>
        <sz val="9.9499999999999993"/>
        <color theme="1"/>
        <rFont val="Calibri"/>
        <family val="2"/>
      </rPr>
      <t xml:space="preserve">
 </t>
    </r>
  </si>
  <si>
    <t>ACT.170125</t>
  </si>
  <si>
    <t>WAT - Annual site visit - Young C B &amp; M I (Whananaki North)</t>
  </si>
  <si>
    <r>
      <rPr>
        <sz val="9.9499999999999993"/>
        <color theme="1"/>
        <rFont val="Calibri"/>
        <family val="2"/>
      </rPr>
      <t xml:space="preserve"> 
</t>
    </r>
    <r>
      <rPr>
        <sz val="10"/>
        <color rgb="FF000000"/>
        <rFont val="Arial"/>
        <family val="2"/>
      </rPr>
      <t>Chlorine level measured to be less than 200g/m3 (49 g/m3).</t>
    </r>
    <r>
      <rPr>
        <sz val="9.9499999999999993"/>
        <color theme="1"/>
        <rFont val="Calibri"/>
        <family val="2"/>
      </rPr>
      <t xml:space="preserve">
 </t>
    </r>
  </si>
  <si>
    <t>ACT.166186</t>
  </si>
  <si>
    <t>FDE 7479 (dairy &amp; feedpad) - Annual site visit - Share Farms Ltd (Hikurangi)</t>
  </si>
  <si>
    <t>ACT.165939</t>
  </si>
  <si>
    <t>ACT.170977</t>
  </si>
  <si>
    <r>
      <rPr>
        <sz val="9.9499999999999993"/>
        <color theme="1"/>
        <rFont val="Calibri"/>
        <family val="2"/>
      </rPr>
      <t xml:space="preserve"> 
</t>
    </r>
    <r>
      <rPr>
        <sz val="10"/>
        <color rgb="FF000000"/>
        <rFont val="Arial"/>
        <family val="2"/>
      </rPr>
      <t>Water quality test results outside consent limits. Enforcement action taken. Followed up with Consent holder.</t>
    </r>
    <r>
      <rPr>
        <sz val="9.9499999999999993"/>
        <color theme="1"/>
        <rFont val="Calibri"/>
        <family val="2"/>
      </rPr>
      <t xml:space="preserve">
 </t>
    </r>
  </si>
  <si>
    <t>ACT.167512</t>
  </si>
  <si>
    <t>ACT.177712</t>
  </si>
  <si>
    <t>SV-12406 Manulife Whangarei East Forest</t>
  </si>
  <si>
    <t>ACT.165971</t>
  </si>
  <si>
    <r>
      <rPr>
        <sz val="9.9499999999999993"/>
        <color theme="1"/>
        <rFont val="Calibri"/>
        <family val="2"/>
      </rPr>
      <t xml:space="preserve"> 
</t>
    </r>
    <r>
      <rPr>
        <sz val="10"/>
        <color rgb="FF000000"/>
        <rFont val="Arial"/>
        <family val="2"/>
      </rPr>
      <t>Maintenance required, follow up in progress.</t>
    </r>
    <r>
      <rPr>
        <sz val="9.9499999999999993"/>
        <color theme="1"/>
        <rFont val="Calibri"/>
        <family val="2"/>
      </rPr>
      <t xml:space="preserve">
 </t>
    </r>
  </si>
  <si>
    <t>NIWA</t>
  </si>
  <si>
    <t>ACT.169061</t>
  </si>
  <si>
    <t>DIL - Annual supply data - NIWA (Ruakaka)</t>
  </si>
  <si>
    <t>ACT.170352</t>
  </si>
  <si>
    <r>
      <rPr>
        <sz val="9.9499999999999993"/>
        <color theme="1"/>
        <rFont val="Calibri"/>
        <family val="2"/>
      </rPr>
      <t xml:space="preserve"> 
</t>
    </r>
    <r>
      <rPr>
        <sz val="10"/>
        <color rgb="FF000000"/>
        <rFont val="Arial"/>
        <family val="2"/>
      </rPr>
      <t>Data received late. CH reminded of requirement</t>
    </r>
    <r>
      <rPr>
        <sz val="9.9499999999999993"/>
        <color theme="1"/>
        <rFont val="Calibri"/>
        <family val="2"/>
      </rPr>
      <t xml:space="preserve">
 </t>
    </r>
  </si>
  <si>
    <t>ACT.170915</t>
  </si>
  <si>
    <t>REG.012697.01</t>
  </si>
  <si>
    <t>Busck Concrete Limited</t>
  </si>
  <si>
    <t>ACT.174106</t>
  </si>
  <si>
    <t>AIR - Supply Data- Busck Concrete Limited (Whangarei)</t>
  </si>
  <si>
    <r>
      <rPr>
        <sz val="9.9499999999999993"/>
        <color theme="1"/>
        <rFont val="Calibri"/>
        <family val="2"/>
      </rPr>
      <t xml:space="preserve"> 
</t>
    </r>
    <r>
      <rPr>
        <sz val="10"/>
        <color rgb="FF000000"/>
        <rFont val="Arial"/>
        <family val="2"/>
      </rPr>
      <t>Data supplied late. I have followed up with the consent holder.</t>
    </r>
    <r>
      <rPr>
        <sz val="9.9499999999999993"/>
        <color theme="1"/>
        <rFont val="Calibri"/>
        <family val="2"/>
      </rPr>
      <t xml:space="preserve">
 </t>
    </r>
  </si>
  <si>
    <t>ACT.169857</t>
  </si>
  <si>
    <t>ACT.169036</t>
  </si>
  <si>
    <t>ACT.165634</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t>ACT.169237</t>
  </si>
  <si>
    <t>ACT.169228</t>
  </si>
  <si>
    <t>ACT.169235</t>
  </si>
  <si>
    <t>ACT.169866</t>
  </si>
  <si>
    <t>ACT.168635</t>
  </si>
  <si>
    <t>ACT.169758</t>
  </si>
  <si>
    <t>ACT.169224</t>
  </si>
  <si>
    <t>ACT.169227</t>
  </si>
  <si>
    <t>ACT.168646</t>
  </si>
  <si>
    <t>ACT.169768</t>
  </si>
  <si>
    <t>ACT.169872</t>
  </si>
  <si>
    <t>ACT.169283</t>
  </si>
  <si>
    <r>
      <rPr>
        <sz val="9.9499999999999993"/>
        <color theme="1"/>
        <rFont val="Calibri"/>
        <family val="2"/>
      </rPr>
      <t xml:space="preserve"> 
</t>
    </r>
    <r>
      <rPr>
        <sz val="10"/>
        <color rgb="FF000000"/>
        <rFont val="Arial"/>
        <family val="2"/>
      </rPr>
      <t>No annual report received. Follow up with consent holder. </t>
    </r>
    <r>
      <rPr>
        <sz val="9.9499999999999993"/>
        <color theme="1"/>
        <rFont val="Calibri"/>
        <family val="2"/>
      </rPr>
      <t xml:space="preserve">
 </t>
    </r>
  </si>
  <si>
    <t>ACT.169403</t>
  </si>
  <si>
    <r>
      <rPr>
        <sz val="10"/>
        <color rgb="FF000000"/>
        <rFont val="Arial"/>
        <family val="2"/>
      </rPr>
      <t>Significant maintenance required within Approved Area. Follow up with consent holder.</t>
    </r>
  </si>
  <si>
    <t>ACT.167720</t>
  </si>
  <si>
    <t>ACT.169239</t>
  </si>
  <si>
    <t>ACT.168679</t>
  </si>
  <si>
    <t>ACT.167719</t>
  </si>
  <si>
    <t>ACT.167951</t>
  </si>
  <si>
    <t>ACT.169928</t>
  </si>
  <si>
    <t>ACT.168647</t>
  </si>
  <si>
    <t>ACT.168649</t>
  </si>
  <si>
    <r>
      <rPr>
        <sz val="9.9499999999999993"/>
        <color theme="1"/>
        <rFont val="Calibri"/>
        <family val="2"/>
      </rPr>
      <t xml:space="preserve"> 
</t>
    </r>
    <r>
      <rPr>
        <sz val="10"/>
        <color rgb="FF000000"/>
        <rFont val="Arial"/>
        <family val="2"/>
      </rPr>
      <t>No annual report supplied. Followed up with Consent holder.</t>
    </r>
    <r>
      <rPr>
        <sz val="9.9499999999999993"/>
        <color theme="1"/>
        <rFont val="Calibri"/>
        <family val="2"/>
      </rPr>
      <t xml:space="preserve">
 </t>
    </r>
  </si>
  <si>
    <t>ACT.169217</t>
  </si>
  <si>
    <t>ACT.169219</t>
  </si>
  <si>
    <t>ACT.168641</t>
  </si>
  <si>
    <t>ACT.168643</t>
  </si>
  <si>
    <t>ACT.169868</t>
  </si>
  <si>
    <t>ACT.169863</t>
  </si>
  <si>
    <t>ACT.168644</t>
  </si>
  <si>
    <t>ACT.169592</t>
  </si>
  <si>
    <t>ACT.169874</t>
  </si>
  <si>
    <t>ACT.169215</t>
  </si>
  <si>
    <r>
      <rPr>
        <sz val="9.9499999999999993"/>
        <color theme="1"/>
        <rFont val="Calibri"/>
        <family val="2"/>
      </rPr>
      <t xml:space="preserve"> 
</t>
    </r>
    <r>
      <rPr>
        <sz val="10"/>
        <color rgb="FF000000"/>
        <rFont val="Arial"/>
        <family val="2"/>
      </rPr>
      <t>Annual report not supplied. Follow up with consent holder.</t>
    </r>
    <r>
      <rPr>
        <sz val="9.9499999999999993"/>
        <color theme="1"/>
        <rFont val="Calibri"/>
        <family val="2"/>
      </rPr>
      <t xml:space="preserve">
 </t>
    </r>
  </si>
  <si>
    <t>ACT.169216</t>
  </si>
  <si>
    <r>
      <rPr>
        <sz val="9.9499999999999993"/>
        <color theme="1"/>
        <rFont val="Calibri"/>
        <family val="2"/>
      </rPr>
      <t xml:space="preserve"> 
</t>
    </r>
    <r>
      <rPr>
        <sz val="10"/>
        <color rgb="FF000000"/>
        <rFont val="Arial"/>
        <family val="2"/>
      </rPr>
      <t>More than minor maintenance required within Approved Area. Follow up with consent holder.</t>
    </r>
    <r>
      <rPr>
        <sz val="9.9499999999999993"/>
        <color theme="1"/>
        <rFont val="Calibri"/>
        <family val="2"/>
      </rPr>
      <t xml:space="preserve">
 </t>
    </r>
  </si>
  <si>
    <t>ACT.168636</t>
  </si>
  <si>
    <t>ACT.169410</t>
  </si>
  <si>
    <t>ACT.169411</t>
  </si>
  <si>
    <t>ACT.169423</t>
  </si>
  <si>
    <t>ACT.168645</t>
  </si>
  <si>
    <t>ACT.169864</t>
  </si>
  <si>
    <r>
      <rPr>
        <sz val="9.9499999999999993"/>
        <color theme="1"/>
        <rFont val="Calibri"/>
        <family val="2"/>
      </rPr>
      <t xml:space="preserve"> 
</t>
    </r>
    <r>
      <rPr>
        <sz val="10"/>
        <color rgb="FF000000"/>
        <rFont val="Arial"/>
        <family val="2"/>
      </rPr>
      <t>No annual report supplied. Low risk non-compliance. Follow up with consent holder. </t>
    </r>
    <r>
      <rPr>
        <sz val="9.9499999999999993"/>
        <color theme="1"/>
        <rFont val="Calibri"/>
        <family val="2"/>
      </rPr>
      <t xml:space="preserve">
 </t>
    </r>
  </si>
  <si>
    <t>ACT.169500</t>
  </si>
  <si>
    <t>ACT.169507</t>
  </si>
  <si>
    <t>ACT.169418</t>
  </si>
  <si>
    <t>ACT.169419</t>
  </si>
  <si>
    <t>ACT.167992</t>
  </si>
  <si>
    <t>ACT.169760</t>
  </si>
  <si>
    <t>ACT.169770</t>
  </si>
  <si>
    <t>ACT.169589</t>
  </si>
  <si>
    <t>ACT.169492</t>
  </si>
  <si>
    <t>ACT.169496</t>
  </si>
  <si>
    <t>ACT.169494</t>
  </si>
  <si>
    <t>ACT.166111</t>
  </si>
  <si>
    <r>
      <rPr>
        <sz val="9.9499999999999993"/>
        <color theme="1"/>
        <rFont val="Calibri"/>
        <family val="2"/>
      </rPr>
      <t xml:space="preserve"> 
</t>
    </r>
    <r>
      <rPr>
        <sz val="10"/>
        <color rgb="FF000000"/>
        <rFont val="Arial"/>
        <family val="2"/>
      </rPr>
      <t>Untreated wastewater discharged to water.  Silage leachate discharged to water.  Enforcement action undertaken. Followed up with authorisation holder.</t>
    </r>
    <r>
      <rPr>
        <sz val="9.9499999999999993"/>
        <color theme="1"/>
        <rFont val="Calibri"/>
        <family val="2"/>
      </rPr>
      <t xml:space="preserve">
 </t>
    </r>
  </si>
  <si>
    <t>ACT.167731</t>
  </si>
  <si>
    <t>ACT.169365</t>
  </si>
  <si>
    <r>
      <rPr>
        <sz val="9.9499999999999993"/>
        <color theme="1"/>
        <rFont val="Calibri"/>
        <family val="2"/>
      </rPr>
      <t xml:space="preserve"> 
</t>
    </r>
    <r>
      <rPr>
        <sz val="10"/>
        <color rgb="FF000000"/>
        <rFont val="Arial"/>
        <family val="2"/>
      </rPr>
      <t>Maintenance records received late. Consent Holder reminded of obligation to comply. </t>
    </r>
    <r>
      <rPr>
        <sz val="9.9499999999999993"/>
        <color theme="1"/>
        <rFont val="Calibri"/>
        <family val="2"/>
      </rPr>
      <t xml:space="preserve">
 </t>
    </r>
  </si>
  <si>
    <t>ACT.170995</t>
  </si>
  <si>
    <r>
      <rPr>
        <sz val="9.9499999999999993"/>
        <color theme="1"/>
        <rFont val="Calibri"/>
        <family val="2"/>
      </rPr>
      <t xml:space="preserve"> 
</t>
    </r>
    <r>
      <rPr>
        <sz val="10"/>
        <color rgb="FF000000"/>
        <rFont val="Arial"/>
        <family val="2"/>
      </rPr>
      <t>Water quality test results outside consent limits. Enforcement action undertaken. Followed up with authorisation holder.</t>
    </r>
    <r>
      <rPr>
        <sz val="9.9499999999999993"/>
        <color theme="1"/>
        <rFont val="Calibri"/>
        <family val="2"/>
      </rPr>
      <t xml:space="preserve">
 </t>
    </r>
  </si>
  <si>
    <t>ACT.176656</t>
  </si>
  <si>
    <r>
      <rPr>
        <sz val="9.9499999999999993"/>
        <color theme="1"/>
        <rFont val="Calibri"/>
        <family val="2"/>
      </rPr>
      <t xml:space="preserve"> 
</t>
    </r>
    <r>
      <rPr>
        <sz val="10"/>
        <color rgb="FF000000"/>
        <rFont val="Arial"/>
        <family val="2"/>
      </rPr>
      <t>Conductivity readings from bores outside of consented limits. CH is exploring alternative water supply in an attempt to become compliant. Testing to continue as part of Science team investigation. </t>
    </r>
    <r>
      <rPr>
        <sz val="9.9499999999999993"/>
        <color theme="1"/>
        <rFont val="Calibri"/>
        <family val="2"/>
      </rPr>
      <t xml:space="preserve">
 </t>
    </r>
  </si>
  <si>
    <t>ACT.176896</t>
  </si>
  <si>
    <t>ACT.177050</t>
  </si>
  <si>
    <t>ACT.177379</t>
  </si>
  <si>
    <t>WAT - One off - Sampling - Oceans Resort Body Corporate (Tutukaka)</t>
  </si>
  <si>
    <t>ACT.177401</t>
  </si>
  <si>
    <t>ACT.169405</t>
  </si>
  <si>
    <t>ACT.169406</t>
  </si>
  <si>
    <t>REG.013241.01</t>
  </si>
  <si>
    <t>Rope J E &amp; P A Family Trust</t>
  </si>
  <si>
    <t>ACT.140018</t>
  </si>
  <si>
    <t>STW - 5 yearly site visit - Rope J E &amp; P A Family Trust (Aratapu)</t>
  </si>
  <si>
    <t>ACT.167927</t>
  </si>
  <si>
    <t>ACT.170351</t>
  </si>
  <si>
    <t>ACT.169275</t>
  </si>
  <si>
    <t>ACT.176071</t>
  </si>
  <si>
    <t>AIR - OMP One off supply data (Dargaville)</t>
  </si>
  <si>
    <t>ACT.169731</t>
  </si>
  <si>
    <t>ACT.169596</t>
  </si>
  <si>
    <t>ACT.169542</t>
  </si>
  <si>
    <t>ACT.169870</t>
  </si>
  <si>
    <t>ACT.169605</t>
  </si>
  <si>
    <t>ACT.169774</t>
  </si>
  <si>
    <t>ACT.169624</t>
  </si>
  <si>
    <t>ACT.169729</t>
  </si>
  <si>
    <t>ACT.167952</t>
  </si>
  <si>
    <t>ACT.169585</t>
  </si>
  <si>
    <t>ACT.167953</t>
  </si>
  <si>
    <t>ACT.168642</t>
  </si>
  <si>
    <t>ACT.169404</t>
  </si>
  <si>
    <t>ACT.169321</t>
  </si>
  <si>
    <t>ACT.169322</t>
  </si>
  <si>
    <t>ACT.169382</t>
  </si>
  <si>
    <t>ACT.169383</t>
  </si>
  <si>
    <t>REG.015594.01</t>
  </si>
  <si>
    <t>Sport Northland</t>
  </si>
  <si>
    <t>ACT.174423</t>
  </si>
  <si>
    <t>STW - Annual site visit - Sport Northland (Riverside Drive)</t>
  </si>
  <si>
    <t>ACT.176222</t>
  </si>
  <si>
    <t>STW - Administration - Sport Northland (Riveside Drive)</t>
  </si>
  <si>
    <t>ACT.169982</t>
  </si>
  <si>
    <t>ACT.169557</t>
  </si>
  <si>
    <r>
      <rPr>
        <sz val="9.9499999999999993"/>
        <color theme="1"/>
        <rFont val="Calibri"/>
        <family val="2"/>
      </rPr>
      <t xml:space="preserve"> 
</t>
    </r>
    <r>
      <rPr>
        <sz val="10"/>
        <color rgb="FF000000"/>
        <rFont val="Arial"/>
        <family val="2"/>
      </rPr>
      <t xml:space="preserve">
Data submitted after the specified due date.
Consent holder has been reminded/is aware of the terms of the consent.</t>
    </r>
    <r>
      <rPr>
        <sz val="9.9499999999999993"/>
        <color theme="1"/>
        <rFont val="Calibri"/>
        <family val="2"/>
      </rPr>
      <t xml:space="preserve">
 </t>
    </r>
  </si>
  <si>
    <t>ACT.169020</t>
  </si>
  <si>
    <r>
      <rPr>
        <sz val="9.9499999999999993"/>
        <color theme="1"/>
        <rFont val="Calibri"/>
        <family val="2"/>
      </rPr>
      <t xml:space="preserve"> 
</t>
    </r>
    <r>
      <rPr>
        <sz val="10"/>
        <color rgb="FF000000"/>
        <rFont val="Arial"/>
        <family val="2"/>
      </rPr>
      <t>Three minor breaches of the daily discharge volume over the year. </t>
    </r>
    <r>
      <rPr>
        <sz val="9.9499999999999993"/>
        <color theme="1"/>
        <rFont val="Calibri"/>
        <family val="2"/>
      </rPr>
      <t xml:space="preserve">
</t>
    </r>
    <r>
      <rPr>
        <sz val="10"/>
        <color rgb="FF000000"/>
        <rFont val="Arial"/>
        <family val="2"/>
      </rPr>
      <t>Consent holder aware of their obligation to comply. </t>
    </r>
    <r>
      <rPr>
        <sz val="9.9499999999999993"/>
        <color theme="1"/>
        <rFont val="Calibri"/>
        <family val="2"/>
      </rPr>
      <t xml:space="preserve">
 </t>
    </r>
  </si>
  <si>
    <t>Okaihau Pastoral Limited</t>
  </si>
  <si>
    <t>ACT.169962</t>
  </si>
  <si>
    <t>WAT - Annual supply data WUR - Okaihau Pastoral Ltd (Okaihau)</t>
  </si>
  <si>
    <t>ACT.169762</t>
  </si>
  <si>
    <r>
      <rPr>
        <sz val="9.9499999999999993"/>
        <color theme="1"/>
        <rFont val="Calibri"/>
        <family val="2"/>
      </rPr>
      <t xml:space="preserve"> 
</t>
    </r>
    <r>
      <rPr>
        <sz val="10"/>
        <color rgb="FF000000"/>
        <rFont val="Arial"/>
        <family val="2"/>
      </rPr>
      <t>Dissolved oxygen percentage (DO%) is just under 80% however, when compared with the upstream DO% the discharge has a higher DO% that it is discharging and improving the DO% in the stream.</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ACT.167993</t>
  </si>
  <si>
    <t>ACT.169033</t>
  </si>
  <si>
    <r>
      <rPr>
        <sz val="9.9499999999999993"/>
        <color theme="1"/>
        <rFont val="Calibri"/>
        <family val="2"/>
      </rPr>
      <t xml:space="preserve"> 
</t>
    </r>
    <r>
      <rPr>
        <sz val="10"/>
        <color rgb="FF000000"/>
        <rFont val="Arial"/>
        <family val="2"/>
      </rPr>
      <t>Records not received - Following up with CH</t>
    </r>
    <r>
      <rPr>
        <sz val="9.9499999999999993"/>
        <color theme="1"/>
        <rFont val="Calibri"/>
        <family val="2"/>
      </rPr>
      <t xml:space="preserve">
 </t>
    </r>
  </si>
  <si>
    <t>ACT.165436</t>
  </si>
  <si>
    <r>
      <rPr>
        <sz val="9.9499999999999993"/>
        <color theme="1"/>
        <rFont val="Calibri"/>
        <family val="2"/>
      </rPr>
      <t xml:space="preserve"> 
</t>
    </r>
    <r>
      <rPr>
        <sz val="10"/>
        <color rgb="FF000000"/>
        <rFont val="Arial"/>
        <family val="2"/>
      </rPr>
      <t>Inadequate management .No T-piece and solids in pond. Followed up with Authorisation holder.</t>
    </r>
    <r>
      <rPr>
        <sz val="9.9499999999999993"/>
        <color theme="1"/>
        <rFont val="Calibri"/>
        <family val="2"/>
      </rPr>
      <t xml:space="preserve">
 </t>
    </r>
  </si>
  <si>
    <t>ACT.170052</t>
  </si>
  <si>
    <t>ACT.169945</t>
  </si>
  <si>
    <t>WAT - Annual supply data WUR - Williams E J (Kaitaia)</t>
  </si>
  <si>
    <r>
      <rPr>
        <sz val="9.9499999999999993"/>
        <color theme="1"/>
        <rFont val="Calibri"/>
        <family val="2"/>
      </rPr>
      <t xml:space="preserve"> 
</t>
    </r>
    <r>
      <rPr>
        <sz val="10"/>
        <color rgb="FF000000"/>
        <rFont val="Arial"/>
        <family val="2"/>
      </rPr>
      <t>Not all of the required data has been submitted.
Data submitted after the specified due date.
Additional data or reason for absence of same requested.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REG.020727.02</t>
  </si>
  <si>
    <t>H&amp;L Avocados Limited</t>
  </si>
  <si>
    <t>ACT.169686</t>
  </si>
  <si>
    <t>WAT - Annual supply data WUR - H&amp;L Avocados Limited (Houhora)</t>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ACT.171998</t>
  </si>
  <si>
    <t>DIL - Annual site visit - Huanui College Charitable Trust (Glenbervie)</t>
  </si>
  <si>
    <t>Woodcock D B &amp; H J</t>
  </si>
  <si>
    <t>ACT.169685</t>
  </si>
  <si>
    <t>ACT.175598</t>
  </si>
  <si>
    <r>
      <rPr>
        <sz val="9.9499999999999993"/>
        <color theme="1"/>
        <rFont val="Calibri"/>
        <family val="2"/>
      </rPr>
      <t xml:space="preserve"> 
</t>
    </r>
    <r>
      <rPr>
        <sz val="10"/>
        <color rgb="FF000000"/>
        <rFont val="Arial"/>
        <family val="2"/>
      </rPr>
      <t>Sample points becoming overgrown with pampas. Informed consent holder who said they will send out a person to do some weed control.</t>
    </r>
    <r>
      <rPr>
        <sz val="9.9499999999999993"/>
        <color theme="1"/>
        <rFont val="Calibri"/>
        <family val="2"/>
      </rPr>
      <t xml:space="preserve">
 </t>
    </r>
  </si>
  <si>
    <r>
      <rPr>
        <sz val="9.9499999999999993"/>
        <color theme="1"/>
        <rFont val="Calibri"/>
        <family val="2"/>
      </rPr>
      <t xml:space="preserve"> 
</t>
    </r>
    <r>
      <rPr>
        <sz val="10"/>
        <color rgb="FF000000"/>
        <rFont val="Arial"/>
        <family val="2"/>
      </rPr>
      <t>Bores 1, 2 and 3 still returning ammonical nitrogen medians above consented limit but trending down. De-sludging of pond to be undertaken by CH to prevent short circuiting.</t>
    </r>
    <r>
      <rPr>
        <sz val="9.9499999999999993"/>
        <color theme="1"/>
        <rFont val="Calibri"/>
        <family val="2"/>
      </rPr>
      <t xml:space="preserve">
 </t>
    </r>
  </si>
  <si>
    <t>ACT.167532</t>
  </si>
  <si>
    <r>
      <rPr>
        <sz val="9.9499999999999993"/>
        <color theme="1"/>
        <rFont val="Calibri"/>
        <family val="2"/>
      </rPr>
      <t xml:space="preserve"> 
</t>
    </r>
    <r>
      <rPr>
        <sz val="10"/>
        <color rgb="FF000000"/>
        <rFont val="Arial"/>
        <family val="2"/>
      </rPr>
      <t>Was discharging when conditions were suitable for land application. Followed up with authorisation holder.</t>
    </r>
    <r>
      <rPr>
        <sz val="9.9499999999999993"/>
        <color theme="1"/>
        <rFont val="Calibri"/>
        <family val="2"/>
      </rPr>
      <t xml:space="preserve">
 </t>
    </r>
  </si>
  <si>
    <t>ACT.176212</t>
  </si>
  <si>
    <t>ACT.176691</t>
  </si>
  <si>
    <t>DIW - One-off supply data - Fonterra Ltd (Maungaturoto)</t>
  </si>
  <si>
    <t>ACT.169842</t>
  </si>
  <si>
    <t>REG.024976.01</t>
  </si>
  <si>
    <t>Lobb D P</t>
  </si>
  <si>
    <t>ACT.169705</t>
  </si>
  <si>
    <t>WAT - Annual supply data WUR - Lobb D P (Maungatapere)</t>
  </si>
  <si>
    <t>REG.025742.01</t>
  </si>
  <si>
    <t>Progressive Paparoa Incorporated</t>
  </si>
  <si>
    <t>ACT.168152</t>
  </si>
  <si>
    <t>STR - 3 yearly site visit - Progressive Paparoa Incorporated (Paparoa)</t>
  </si>
  <si>
    <t>ACT.168447</t>
  </si>
  <si>
    <t>ACT.170436</t>
  </si>
  <si>
    <t>WAT - Annual site visit - Puriri Glen Farms Ltd (Dargaville)</t>
  </si>
  <si>
    <t>ACT.168648</t>
  </si>
  <si>
    <t>Kahiwiroa Farms Limited</t>
  </si>
  <si>
    <t>ACT.170989</t>
  </si>
  <si>
    <r>
      <rPr>
        <sz val="9.9499999999999993"/>
        <color theme="1"/>
        <rFont val="Calibri"/>
        <family val="2"/>
      </rPr>
      <t xml:space="preserve"> 
</t>
    </r>
    <r>
      <rPr>
        <sz val="10"/>
        <color rgb="FF000000"/>
        <rFont val="Arial"/>
        <family val="2"/>
      </rPr>
      <t>Water quality test results were outside consent limits. Maintenance was inadequate.  Enforcement action undertaken. Followed up with authorisation holder.</t>
    </r>
    <r>
      <rPr>
        <sz val="9.9499999999999993"/>
        <color theme="1"/>
        <rFont val="Calibri"/>
        <family val="2"/>
      </rPr>
      <t xml:space="preserve">
 </t>
    </r>
  </si>
  <si>
    <t>ACT.176935</t>
  </si>
  <si>
    <t>DIW - Notification of discharge - WDC - Hatea Sewage Pump Station (Whangarei)</t>
  </si>
  <si>
    <t>ACT.176956</t>
  </si>
  <si>
    <t>ACT.169220</t>
  </si>
  <si>
    <t>ACT.169222</t>
  </si>
  <si>
    <t>ACT.175529</t>
  </si>
  <si>
    <t>ACT.170456</t>
  </si>
  <si>
    <t>ACT.168742</t>
  </si>
  <si>
    <t>ACT.169961</t>
  </si>
  <si>
    <r>
      <rPr>
        <sz val="9.9499999999999993"/>
        <color theme="1"/>
        <rFont val="Calibri"/>
        <family val="2"/>
      </rPr>
      <t xml:space="preserve"> 
</t>
    </r>
    <r>
      <rPr>
        <sz val="10"/>
        <color rgb="FF000000"/>
        <rFont val="Arial"/>
        <family val="2"/>
      </rPr>
      <t>Large amount of grass clippings on pollutant trap, as well as a dirty rag. Trap appears to be full. Followed up with CH to supply the maintenance records for the first quarter of 2025.</t>
    </r>
    <r>
      <rPr>
        <sz val="9.9499999999999993"/>
        <color theme="1"/>
        <rFont val="Calibri"/>
        <family val="2"/>
      </rPr>
      <t xml:space="preserve">
 </t>
    </r>
  </si>
  <si>
    <t>ACT.173577</t>
  </si>
  <si>
    <t>ETW - Notification - Waipapa pine Limited (Waipapa)</t>
  </si>
  <si>
    <t>ACT.174296</t>
  </si>
  <si>
    <r>
      <rPr>
        <sz val="9.9499999999999993"/>
        <color theme="1"/>
        <rFont val="Calibri"/>
        <family val="2"/>
      </rPr>
      <t xml:space="preserve"> 
</t>
    </r>
    <r>
      <rPr>
        <sz val="10"/>
        <color rgb="FF000000"/>
        <rFont val="Arial"/>
        <family val="2"/>
      </rPr>
      <t>Late supply of data- Followed up with CH</t>
    </r>
    <r>
      <rPr>
        <sz val="9.9499999999999993"/>
        <color theme="1"/>
        <rFont val="Calibri"/>
        <family val="2"/>
      </rPr>
      <t xml:space="preserve">
 </t>
    </r>
  </si>
  <si>
    <t>ACT.174946</t>
  </si>
  <si>
    <t>DIW - 6 monthly supply data - KDC Dargaville WTP (Dargaville)</t>
  </si>
  <si>
    <t>ACT.167944</t>
  </si>
  <si>
    <t>ACT.167946</t>
  </si>
  <si>
    <t>ACT.167948</t>
  </si>
  <si>
    <t>ACT.167949</t>
  </si>
  <si>
    <t>ACT.169223</t>
  </si>
  <si>
    <t>ACT.169407</t>
  </si>
  <si>
    <t>ACT.168247</t>
  </si>
  <si>
    <t>ACT.175453</t>
  </si>
  <si>
    <t>ACT.169788</t>
  </si>
  <si>
    <t>ACT.169791</t>
  </si>
  <si>
    <t>ACT.176708</t>
  </si>
  <si>
    <t>ACT.169699</t>
  </si>
  <si>
    <t>Gill Mitchell Family Trust</t>
  </si>
  <si>
    <t>ACT.169172</t>
  </si>
  <si>
    <t>DIL - Annual supply data - Gill Mitchell Family Trust (Moureeses Bay)</t>
  </si>
  <si>
    <r>
      <rPr>
        <sz val="9.9499999999999993"/>
        <color theme="1"/>
        <rFont val="Calibri"/>
        <family val="2"/>
      </rPr>
      <t xml:space="preserve"> 
</t>
    </r>
    <r>
      <rPr>
        <sz val="10"/>
        <color rgb="FF000000"/>
        <rFont val="Arial"/>
        <family val="2"/>
      </rPr>
      <t>Records received late. Discharge was not recorded weekly. Follow up with CH.</t>
    </r>
    <r>
      <rPr>
        <sz val="9.9499999999999993"/>
        <color theme="1"/>
        <rFont val="Calibri"/>
        <family val="2"/>
      </rPr>
      <t xml:space="preserve">
 </t>
    </r>
  </si>
  <si>
    <t>ACT.170836</t>
  </si>
  <si>
    <t>ACT.176709</t>
  </si>
  <si>
    <t>SV-37951 Hansen Drainage</t>
  </si>
  <si>
    <r>
      <rPr>
        <sz val="9.9499999999999993"/>
        <color theme="1"/>
        <rFont val="Calibri"/>
        <family val="2"/>
      </rPr>
      <t xml:space="preserve"> 
</t>
    </r>
    <r>
      <rPr>
        <sz val="10"/>
        <color rgb="FF000000"/>
        <rFont val="Arial"/>
        <family val="2"/>
      </rPr>
      <t>Chloride sample 1250 g/m3, limit is 200 g/m3</t>
    </r>
    <r>
      <rPr>
        <sz val="9.9499999999999993"/>
        <color theme="1"/>
        <rFont val="Calibri"/>
        <family val="2"/>
      </rPr>
      <t xml:space="preserve">
</t>
    </r>
    <r>
      <rPr>
        <sz val="10"/>
        <color rgb="FF000000"/>
        <rFont val="Arial"/>
        <family val="2"/>
      </rPr>
      <t>Follow up with consent holder</t>
    </r>
    <r>
      <rPr>
        <sz val="9.9499999999999993"/>
        <color theme="1"/>
        <rFont val="Calibri"/>
        <family val="2"/>
      </rPr>
      <t xml:space="preserve">
 </t>
    </r>
  </si>
  <si>
    <t>ACT.175595</t>
  </si>
  <si>
    <t>ACT.176895</t>
  </si>
  <si>
    <t>ACT.169462</t>
  </si>
  <si>
    <t>AIR - Annual supply data ambient H2S report - Ngawha Generation Ltd (Ngawha)</t>
  </si>
  <si>
    <t>REG.038955.01</t>
  </si>
  <si>
    <t>ACT.170051</t>
  </si>
  <si>
    <t>DIL - Annual supply data - Department of Conservation (Matai Bay)</t>
  </si>
  <si>
    <r>
      <rPr>
        <sz val="9.9499999999999993"/>
        <color theme="1"/>
        <rFont val="Calibri"/>
        <family val="2"/>
      </rPr>
      <t xml:space="preserve"> 
</t>
    </r>
    <r>
      <rPr>
        <sz val="10"/>
        <color rgb="FF000000"/>
        <rFont val="Arial"/>
        <family val="2"/>
      </rPr>
      <t>Records not received. </t>
    </r>
    <r>
      <rPr>
        <sz val="9.9499999999999993"/>
        <color theme="1"/>
        <rFont val="Calibri"/>
        <family val="2"/>
      </rPr>
      <t xml:space="preserve">
</t>
    </r>
    <r>
      <rPr>
        <sz val="10"/>
        <color rgb="FF000000"/>
        <rFont val="Arial"/>
        <family val="2"/>
      </rPr>
      <t>Followed up with consent holder. </t>
    </r>
    <r>
      <rPr>
        <sz val="9.9499999999999993"/>
        <color theme="1"/>
        <rFont val="Calibri"/>
        <family val="2"/>
      </rPr>
      <t xml:space="preserve">
 </t>
    </r>
  </si>
  <si>
    <t>ACT.169816</t>
  </si>
  <si>
    <r>
      <rPr>
        <sz val="9.9499999999999993"/>
        <color theme="1"/>
        <rFont val="Calibri"/>
        <family val="2"/>
      </rPr>
      <t xml:space="preserve"> 
</t>
    </r>
    <r>
      <rPr>
        <sz val="10"/>
        <color rgb="FF000000"/>
        <rFont val="Arial"/>
        <family val="2"/>
      </rPr>
      <t>Discharge volume records not supplied. Awaiting requested data.</t>
    </r>
    <r>
      <rPr>
        <sz val="9.9499999999999993"/>
        <color theme="1"/>
        <rFont val="Calibri"/>
        <family val="2"/>
      </rPr>
      <t xml:space="preserve">
 </t>
    </r>
  </si>
  <si>
    <t>ACT.170026</t>
  </si>
  <si>
    <t>ACT.166164</t>
  </si>
  <si>
    <t>DIL - 5 yearly site visit - Ministry of Education Umawera school (Umawera)</t>
  </si>
  <si>
    <t>ACT.169802</t>
  </si>
  <si>
    <r>
      <rPr>
        <sz val="9.9499999999999993"/>
        <color theme="1"/>
        <rFont val="Calibri"/>
        <family val="2"/>
      </rPr>
      <t xml:space="preserve"> 
</t>
    </r>
    <r>
      <rPr>
        <sz val="10"/>
        <color rgb="FF000000"/>
        <rFont val="Arial"/>
        <family val="2"/>
      </rPr>
      <t>Late supply of records - Followed up with CH</t>
    </r>
    <r>
      <rPr>
        <sz val="9.9499999999999993"/>
        <color theme="1"/>
        <rFont val="Calibri"/>
        <family val="2"/>
      </rPr>
      <t xml:space="preserve">
 </t>
    </r>
  </si>
  <si>
    <t>ACT.169436</t>
  </si>
  <si>
    <r>
      <rPr>
        <sz val="9.9499999999999993"/>
        <color theme="1"/>
        <rFont val="Calibri"/>
        <family val="2"/>
      </rPr>
      <t xml:space="preserve"> 
</t>
    </r>
    <r>
      <rPr>
        <sz val="10"/>
        <color rgb="FF000000"/>
        <rFont val="Arial"/>
        <family val="2"/>
      </rPr>
      <t>Maintenance records not yet received. Awaiting requested records. </t>
    </r>
    <r>
      <rPr>
        <sz val="9.9499999999999993"/>
        <color theme="1"/>
        <rFont val="Calibri"/>
        <family val="2"/>
      </rPr>
      <t xml:space="preserve">
 </t>
    </r>
  </si>
  <si>
    <t>ACT.170009</t>
  </si>
  <si>
    <r>
      <rPr>
        <sz val="9.9499999999999993"/>
        <color theme="1"/>
        <rFont val="Calibri"/>
        <family val="2"/>
      </rPr>
      <t xml:space="preserve"> 
</t>
    </r>
    <r>
      <rPr>
        <sz val="10"/>
        <color rgb="FF000000"/>
        <rFont val="Arial"/>
        <family val="2"/>
      </rPr>
      <t>Records supplied late, after reminder request. No impact. No action required. </t>
    </r>
    <r>
      <rPr>
        <sz val="9.9499999999999993"/>
        <color theme="1"/>
        <rFont val="Calibri"/>
        <family val="2"/>
      </rPr>
      <t xml:space="preserve">
 </t>
    </r>
  </si>
  <si>
    <t>REG.039560.01</t>
  </si>
  <si>
    <t>ACT.164332</t>
  </si>
  <si>
    <t>ACT.169345</t>
  </si>
  <si>
    <r>
      <rPr>
        <sz val="9.9499999999999993"/>
        <color theme="1"/>
        <rFont val="Calibri"/>
        <family val="2"/>
      </rPr>
      <t xml:space="preserve"> 
</t>
    </r>
    <r>
      <rPr>
        <sz val="10"/>
        <color rgb="FF000000"/>
        <rFont val="Arial"/>
        <family val="2"/>
      </rPr>
      <t>Maintenance records not received within timeframe. Awaiting requested data. </t>
    </r>
    <r>
      <rPr>
        <sz val="9.9499999999999993"/>
        <color theme="1"/>
        <rFont val="Calibri"/>
        <family val="2"/>
      </rPr>
      <t xml:space="preserve">
 </t>
    </r>
  </si>
  <si>
    <t>ACT.167851</t>
  </si>
  <si>
    <t>ACT.170736</t>
  </si>
  <si>
    <t>ACT.177002</t>
  </si>
  <si>
    <t>ACT.167384</t>
  </si>
  <si>
    <t>REG.040026.01</t>
  </si>
  <si>
    <t>Minister of Education - Te Kura Kaupapa Maori o Te Tonga o Hokianga</t>
  </si>
  <si>
    <t>ACT.169435</t>
  </si>
  <si>
    <t>DIL - Annual supply data - Te Kura Kaupapa Maori o Te Tonga o Hokianga (Koutu)</t>
  </si>
  <si>
    <r>
      <rPr>
        <sz val="9.9499999999999993"/>
        <color theme="1"/>
        <rFont val="Calibri"/>
        <family val="2"/>
      </rPr>
      <t xml:space="preserve"> 
</t>
    </r>
    <r>
      <rPr>
        <sz val="10"/>
        <color rgb="FF000000"/>
        <rFont val="Arial"/>
        <family val="2"/>
      </rPr>
      <t>Records not received in timeframe- CH has supplied now</t>
    </r>
    <r>
      <rPr>
        <sz val="9.9499999999999993"/>
        <color theme="1"/>
        <rFont val="Calibri"/>
        <family val="2"/>
      </rPr>
      <t xml:space="preserve">
 </t>
    </r>
  </si>
  <si>
    <t>ACT.141322</t>
  </si>
  <si>
    <t>DIL - 5 yearly site visit - MLP LLC (Kerikeri)</t>
  </si>
  <si>
    <t>ACT.169849</t>
  </si>
  <si>
    <t>ACT.177261</t>
  </si>
  <si>
    <t>WAT - One off site visit - The Waipu Land Company Ltd (Waipu)</t>
  </si>
  <si>
    <r>
      <rPr>
        <sz val="9.9499999999999993"/>
        <color theme="1"/>
        <rFont val="Calibri"/>
        <family val="2"/>
      </rPr>
      <t xml:space="preserve"> 
</t>
    </r>
    <r>
      <rPr>
        <sz val="10"/>
        <color rgb="FF000000"/>
        <rFont val="Arial"/>
        <family val="2"/>
      </rPr>
      <t>Meter is taking telemetry from consented water take and reservoir take. Needs to only show consented take form the river.</t>
    </r>
    <r>
      <rPr>
        <sz val="9.9499999999999993"/>
        <color theme="1"/>
        <rFont val="Calibri"/>
        <family val="2"/>
      </rPr>
      <t xml:space="preserve">
</t>
    </r>
    <r>
      <rPr>
        <sz val="10"/>
        <color rgb="FF000000"/>
        <rFont val="Arial"/>
        <family val="2"/>
      </rPr>
      <t>Followed up with consent holder to action.</t>
    </r>
    <r>
      <rPr>
        <sz val="9.9499999999999993"/>
        <color theme="1"/>
        <rFont val="Calibri"/>
        <family val="2"/>
      </rPr>
      <t xml:space="preserve">
 </t>
    </r>
  </si>
  <si>
    <t>ACT.169823</t>
  </si>
  <si>
    <r>
      <rPr>
        <sz val="9.9499999999999993"/>
        <color theme="1"/>
        <rFont val="Calibri"/>
        <family val="2"/>
      </rPr>
      <t xml:space="preserve"> 
</t>
    </r>
    <r>
      <rPr>
        <sz val="10"/>
        <color rgb="FF000000"/>
        <rFont val="Arial"/>
        <family val="2"/>
      </rPr>
      <t>Late supply of records- Followed  up with CH</t>
    </r>
    <r>
      <rPr>
        <sz val="9.9499999999999993"/>
        <color theme="1"/>
        <rFont val="Calibri"/>
        <family val="2"/>
      </rPr>
      <t xml:space="preserve">
 </t>
    </r>
  </si>
  <si>
    <t>ACT.177710</t>
  </si>
  <si>
    <t>SV-40748 Taumata Plantations</t>
  </si>
  <si>
    <t>REG.040802.01</t>
  </si>
  <si>
    <t>Woods-Nowak S M &amp; Oates M D</t>
  </si>
  <si>
    <t>ACT.152299</t>
  </si>
  <si>
    <t>STR - 3 yearly site visit - Woods-Nowak S M &amp; Oates M D (Kaeo)</t>
  </si>
  <si>
    <t>ACT.176079</t>
  </si>
  <si>
    <t>ACT.169115</t>
  </si>
  <si>
    <t>ETW - Annual administration - Resin &amp; Wax Holdings Ltd (Kaimaumau)</t>
  </si>
  <si>
    <t>ACT.170496</t>
  </si>
  <si>
    <t>ETW - Annual administration - Kerikeri Land Ltd (Kerikeri)</t>
  </si>
  <si>
    <r>
      <rPr>
        <sz val="9.9499999999999993"/>
        <color theme="1"/>
        <rFont val="Calibri"/>
        <family val="2"/>
      </rPr>
      <t xml:space="preserve"> 
</t>
    </r>
    <r>
      <rPr>
        <sz val="10"/>
        <color rgb="FF000000"/>
        <rFont val="Arial"/>
        <family val="2"/>
      </rPr>
      <t>No works undertaken during period. </t>
    </r>
    <r>
      <rPr>
        <sz val="9.9499999999999993"/>
        <color theme="1"/>
        <rFont val="Calibri"/>
        <family val="2"/>
      </rPr>
      <t xml:space="preserve">
 </t>
    </r>
  </si>
  <si>
    <t>REG.041713.01</t>
  </si>
  <si>
    <t>Ballance Agri-Nutrients Limited</t>
  </si>
  <si>
    <t>ACT.176728</t>
  </si>
  <si>
    <t>REG.041737.01</t>
  </si>
  <si>
    <t>Fyfe S &amp; Atkinson E</t>
  </si>
  <si>
    <t>ACT.176365</t>
  </si>
  <si>
    <t>ETW - Site visit - Fyfe S &amp; Atkinson E (Rangiahua)</t>
  </si>
  <si>
    <t>Agrotrust Limited</t>
  </si>
  <si>
    <t>ACT.170264</t>
  </si>
  <si>
    <t>WAT - Annual site visit - Agrotrust (Pakaraka)</t>
  </si>
  <si>
    <t>ACT.170267</t>
  </si>
  <si>
    <t>ACT.177507</t>
  </si>
  <si>
    <t>SV-42037 Marsden Maritime</t>
  </si>
  <si>
    <t>ACT.173626</t>
  </si>
  <si>
    <t>REG.042335.01</t>
  </si>
  <si>
    <t>ACT.176985</t>
  </si>
  <si>
    <t>ACT.176257</t>
  </si>
  <si>
    <t>DIL - Supply data - WBC Developers Limited (Waipapa)</t>
  </si>
  <si>
    <r>
      <rPr>
        <sz val="9.9499999999999993"/>
        <color theme="1"/>
        <rFont val="Calibri"/>
        <family val="2"/>
      </rPr>
      <t xml:space="preserve"> 
</t>
    </r>
    <r>
      <rPr>
        <sz val="10"/>
        <color rgb="FF000000"/>
        <rFont val="Arial"/>
        <family val="2"/>
      </rPr>
      <t>As Built plans not received- Followed up with CH</t>
    </r>
    <r>
      <rPr>
        <sz val="9.9499999999999993"/>
        <color theme="1"/>
        <rFont val="Calibri"/>
        <family val="2"/>
      </rPr>
      <t xml:space="preserve">
 </t>
    </r>
  </si>
  <si>
    <t>ACT.176991</t>
  </si>
  <si>
    <t>REG.042425.01</t>
  </si>
  <si>
    <t>Te Puna Waiora RV Limited</t>
  </si>
  <si>
    <t>ACT.176466</t>
  </si>
  <si>
    <t>ETW - Notification - Te Puna Wairoa RV Limited (Kerikeri)</t>
  </si>
  <si>
    <r>
      <rPr>
        <sz val="9.9499999999999993"/>
        <color theme="1"/>
        <rFont val="Calibri"/>
        <family val="2"/>
      </rPr>
      <t xml:space="preserve"> 
</t>
    </r>
    <r>
      <rPr>
        <sz val="10"/>
        <color rgb="FF000000"/>
        <rFont val="Arial"/>
        <family val="2"/>
      </rPr>
      <t>No notification received - Works completed several years ago</t>
    </r>
    <r>
      <rPr>
        <sz val="9.9499999999999993"/>
        <color theme="1"/>
        <rFont val="Calibri"/>
        <family val="2"/>
      </rPr>
      <t xml:space="preserve">
 </t>
    </r>
  </si>
  <si>
    <t>REG.042437.01</t>
  </si>
  <si>
    <t>Kaipara District Council - Molesworth Drive shared footpath</t>
  </si>
  <si>
    <t>ACT.176986</t>
  </si>
  <si>
    <t>ACT.177052</t>
  </si>
  <si>
    <t>SV-42456 Tararua Wind Power</t>
  </si>
  <si>
    <t>REG.042472.01</t>
  </si>
  <si>
    <t>R &amp; A Chambers Family Trust and Chambers R V</t>
  </si>
  <si>
    <t>ACT.176989</t>
  </si>
  <si>
    <t>REG.042472.03</t>
  </si>
  <si>
    <t>ACT.176990</t>
  </si>
  <si>
    <t>REG.042493.01</t>
  </si>
  <si>
    <t>Whangarei Boys High School Board of Trustees</t>
  </si>
  <si>
    <t>ACT.176988</t>
  </si>
  <si>
    <t>REG.042505.01</t>
  </si>
  <si>
    <t>Aubrey Family Subdivision Limited</t>
  </si>
  <si>
    <t>ACT.176987</t>
  </si>
  <si>
    <t>ACT.177430</t>
  </si>
  <si>
    <t>SV-42530 Kainga Ora</t>
  </si>
  <si>
    <t>ACT.177065</t>
  </si>
  <si>
    <t>ACT.167351</t>
  </si>
  <si>
    <t>ETW - Annual administration - Picture Perfect Properties Ltd (Kerikeri)</t>
  </si>
  <si>
    <r>
      <rPr>
        <sz val="9.9499999999999993"/>
        <color theme="1"/>
        <rFont val="Calibri"/>
        <family val="2"/>
      </rPr>
      <t xml:space="preserve"> 
</t>
    </r>
    <r>
      <rPr>
        <sz val="10"/>
        <color rgb="FF000000"/>
        <rFont val="Arial"/>
        <family val="2"/>
      </rPr>
      <t>No further works undertaken during period.</t>
    </r>
    <r>
      <rPr>
        <sz val="9.9499999999999993"/>
        <color theme="1"/>
        <rFont val="Calibri"/>
        <family val="2"/>
      </rPr>
      <t xml:space="preserve">
 </t>
    </r>
  </si>
  <si>
    <t>ACT.169320</t>
  </si>
  <si>
    <t>ACT.177296</t>
  </si>
  <si>
    <t>FOR - Supply Data</t>
  </si>
  <si>
    <t>REG.042792.01</t>
  </si>
  <si>
    <t>Godfrey D</t>
  </si>
  <si>
    <t>ACT.160272</t>
  </si>
  <si>
    <t>DIL - Site Visit - Godfrey D (Whangarei Heads)</t>
  </si>
  <si>
    <r>
      <rPr>
        <sz val="9.9499999999999993"/>
        <color theme="1"/>
        <rFont val="Calibri"/>
        <family val="2"/>
      </rPr>
      <t xml:space="preserve"> 
</t>
    </r>
    <r>
      <rPr>
        <sz val="10"/>
        <color rgb="FF000000"/>
        <rFont val="Arial"/>
        <family val="2"/>
      </rPr>
      <t>Irrigation lines have less than 1 metre horizontal separation. Irrigation lines are laid on impervious surfaces, not located at least 50 millimetres beneath the surface and not covered with mulch.</t>
    </r>
    <r>
      <rPr>
        <sz val="9.9499999999999993"/>
        <color theme="1"/>
        <rFont val="Calibri"/>
        <family val="2"/>
      </rPr>
      <t xml:space="preserve">
</t>
    </r>
    <r>
      <rPr>
        <sz val="10"/>
        <color rgb="FF000000"/>
        <rFont val="Arial"/>
        <family val="2"/>
      </rPr>
      <t>Contacted consent holder to provide an update by 1st May as to how they will achieve compliance.</t>
    </r>
    <r>
      <rPr>
        <sz val="9.9499999999999993"/>
        <color theme="1"/>
        <rFont val="Calibri"/>
        <family val="2"/>
      </rPr>
      <t xml:space="preserve">
 </t>
    </r>
  </si>
  <si>
    <t>REG.042817.01</t>
  </si>
  <si>
    <t>Ranui Generation Limited</t>
  </si>
  <si>
    <t>ACT.168547</t>
  </si>
  <si>
    <t>ETW - Notification - Ranui Generation Limited (Pamapuria)</t>
  </si>
  <si>
    <t>ACT.177721</t>
  </si>
  <si>
    <t>ETW - Site Visit - Ranui Generation Limited (Pamapuria)</t>
  </si>
  <si>
    <t>REG.043028.01</t>
  </si>
  <si>
    <t>ACT.168949</t>
  </si>
  <si>
    <t>ETW - Notification - Te Waka Pupuri Putea Trust (Kaitaia)</t>
  </si>
  <si>
    <t>ACT.171098</t>
  </si>
  <si>
    <t>ACT.167242</t>
  </si>
  <si>
    <t>ACT.170433</t>
  </si>
  <si>
    <t>ETW - Annual administration - Waitoto Developments Limited (Russell)</t>
  </si>
  <si>
    <t>ACT.168725</t>
  </si>
  <si>
    <t>ACT.170382</t>
  </si>
  <si>
    <r>
      <rPr>
        <sz val="9.9499999999999993"/>
        <color theme="1"/>
        <rFont val="Calibri"/>
        <family val="2"/>
      </rPr>
      <t xml:space="preserve"> 
</t>
    </r>
    <r>
      <rPr>
        <sz val="10"/>
        <color rgb="FF000000"/>
        <rFont val="Arial"/>
        <family val="2"/>
      </rPr>
      <t>No further works undertaken during period. </t>
    </r>
    <r>
      <rPr>
        <sz val="9.9499999999999993"/>
        <color theme="1"/>
        <rFont val="Calibri"/>
        <family val="2"/>
      </rPr>
      <t xml:space="preserve">
 </t>
    </r>
  </si>
  <si>
    <t>ACT.169241</t>
  </si>
  <si>
    <t>ACT.176284</t>
  </si>
  <si>
    <t>ACT.175705</t>
  </si>
  <si>
    <t>ACT.175809</t>
  </si>
  <si>
    <t>ACT.176786</t>
  </si>
  <si>
    <t>ACT.177128</t>
  </si>
  <si>
    <r>
      <rPr>
        <sz val="9.9499999999999993"/>
        <color theme="1"/>
        <rFont val="Calibri"/>
        <family val="2"/>
      </rPr>
      <t xml:space="preserve"> 
</t>
    </r>
    <r>
      <rPr>
        <sz val="10"/>
        <color rgb="FF000000"/>
        <rFont val="Arial"/>
        <family val="2"/>
      </rPr>
      <t>Conditions  10 , 11  fish passage ecologist report is outstanding.</t>
    </r>
    <r>
      <rPr>
        <sz val="9.9499999999999993"/>
        <color theme="1"/>
        <rFont val="Calibri"/>
        <family val="2"/>
      </rPr>
      <t xml:space="preserve">
</t>
    </r>
    <r>
      <rPr>
        <sz val="10"/>
        <color rgb="FF000000"/>
        <rFont val="Arial"/>
        <family val="2"/>
      </rPr>
      <t>Condition 14 Culvert management plan  is outstanding..</t>
    </r>
    <r>
      <rPr>
        <sz val="9.9499999999999993"/>
        <color theme="1"/>
        <rFont val="Calibri"/>
        <family val="2"/>
      </rPr>
      <t xml:space="preserve">
</t>
    </r>
    <r>
      <rPr>
        <sz val="10"/>
        <color rgb="FF000000"/>
        <rFont val="Arial"/>
        <family val="2"/>
      </rPr>
      <t>Consent holder has been  requested to provide the report and plan.</t>
    </r>
    <r>
      <rPr>
        <sz val="9.9499999999999993"/>
        <color theme="1"/>
        <rFont val="Calibri"/>
        <family val="2"/>
      </rPr>
      <t xml:space="preserve">
 </t>
    </r>
  </si>
  <si>
    <t>ACT.177514</t>
  </si>
  <si>
    <t>SV-43697 Cullen St</t>
  </si>
  <si>
    <t>REG.043726.01</t>
  </si>
  <si>
    <t>Robertson I P &amp; R H</t>
  </si>
  <si>
    <t>ACT.170059</t>
  </si>
  <si>
    <t>DIL - Annual office administration - Robertson I P &amp; R H (Maunu)</t>
  </si>
  <si>
    <t>ACT.169927</t>
  </si>
  <si>
    <t>ETW - Annual administration - Matauri Trustee Limited (Kaeo)</t>
  </si>
  <si>
    <t>ACT.167295</t>
  </si>
  <si>
    <t>ETW - Annual administration - Paroa Bay Station Ltd (Russell)</t>
  </si>
  <si>
    <t>REG.043795.01</t>
  </si>
  <si>
    <t>The Malcolm Bone Trust</t>
  </si>
  <si>
    <t>ACT.169163</t>
  </si>
  <si>
    <t>DIL - Notification of installment - The malcolm Bone Trust (Maunu)</t>
  </si>
  <si>
    <t>ACT.169911</t>
  </si>
  <si>
    <t>DIL- Annual administration - BOI Enterprises LTD (Waipapa)</t>
  </si>
  <si>
    <t>ACT.167361</t>
  </si>
  <si>
    <t>ACT.169595</t>
  </si>
  <si>
    <t>ACT.170151</t>
  </si>
  <si>
    <t>FOR - Annual Site Visit- Taumata Plantations Ltd (Mamaranui)</t>
  </si>
  <si>
    <t>REG.044108.01</t>
  </si>
  <si>
    <t>Meredith M &amp; J</t>
  </si>
  <si>
    <t>ACT.172641</t>
  </si>
  <si>
    <t>ETW - Notification - Meredith M &amp; J (Parua Bay)</t>
  </si>
  <si>
    <r>
      <rPr>
        <sz val="9.9499999999999993"/>
        <color theme="1"/>
        <rFont val="Calibri"/>
        <family val="2"/>
      </rPr>
      <t xml:space="preserve"> 
</t>
    </r>
    <r>
      <rPr>
        <sz val="10"/>
        <color rgb="FF000000"/>
        <rFont val="Arial"/>
        <family val="2"/>
      </rPr>
      <t>Notification only received when prompted. Reminded CH that all conditions apply in the consent. </t>
    </r>
    <r>
      <rPr>
        <sz val="9.9499999999999993"/>
        <color theme="1"/>
        <rFont val="Calibri"/>
        <family val="2"/>
      </rPr>
      <t xml:space="preserve">
 </t>
    </r>
  </si>
  <si>
    <t>ACT.170449</t>
  </si>
  <si>
    <t>DIL - Notification - Reid L M D (Maunu)</t>
  </si>
  <si>
    <r>
      <rPr>
        <sz val="9.9499999999999993"/>
        <color theme="1"/>
        <rFont val="Calibri"/>
        <family val="2"/>
      </rPr>
      <t xml:space="preserve"> 
</t>
    </r>
    <r>
      <rPr>
        <sz val="10"/>
        <color rgb="FF000000"/>
        <rFont val="Arial"/>
        <family val="2"/>
      </rPr>
      <t>Data supplied late after multiple emails requesting them</t>
    </r>
    <r>
      <rPr>
        <sz val="9.9499999999999993"/>
        <color theme="1"/>
        <rFont val="Calibri"/>
        <family val="2"/>
      </rPr>
      <t xml:space="preserve">
 </t>
    </r>
  </si>
  <si>
    <t>ACT.169443</t>
  </si>
  <si>
    <t>ACT.177567</t>
  </si>
  <si>
    <t>ACT.169820</t>
  </si>
  <si>
    <t>ETW - Annual administration - Kerikeri Retirement Village Limited (Kerikeri)</t>
  </si>
  <si>
    <t>ACT.170413</t>
  </si>
  <si>
    <t>DIL - Office administration - Channel Infrastructure NZ Limited (Marsden Point)</t>
  </si>
  <si>
    <t>ACT.170376</t>
  </si>
  <si>
    <t>ACT.170221</t>
  </si>
  <si>
    <t>ETW - Annual administration - Kalica Property Limited (Kerikeri)</t>
  </si>
  <si>
    <t>REG.044510.01</t>
  </si>
  <si>
    <t>Fickling N &amp; S</t>
  </si>
  <si>
    <t>ACT.165758</t>
  </si>
  <si>
    <t>STW - Annual office assessment - Fickling N &amp; S (Mangawhai)</t>
  </si>
  <si>
    <t>REG.044511.01</t>
  </si>
  <si>
    <t>ACT.165756</t>
  </si>
  <si>
    <t>REG.044512.01</t>
  </si>
  <si>
    <t>ACT.165757</t>
  </si>
  <si>
    <t>ACT.169111</t>
  </si>
  <si>
    <t>ETW- Kaizen Management Limited- Mangonui</t>
  </si>
  <si>
    <t>ACT.177435</t>
  </si>
  <si>
    <t>SV-44538 Phoenix</t>
  </si>
  <si>
    <t>ACT.176764</t>
  </si>
  <si>
    <r>
      <rPr>
        <sz val="9.9499999999999993"/>
        <color theme="1"/>
        <rFont val="Calibri"/>
        <family val="2"/>
      </rPr>
      <t xml:space="preserve"> 
</t>
    </r>
    <r>
      <rPr>
        <sz val="10"/>
        <color rgb="FF000000"/>
        <rFont val="Arial"/>
        <family val="2"/>
      </rPr>
      <t>Works are not being undertaken in accordance with consent condition. Following up with Consent Holder. </t>
    </r>
    <r>
      <rPr>
        <sz val="9.9499999999999993"/>
        <color theme="1"/>
        <rFont val="Calibri"/>
        <family val="2"/>
      </rPr>
      <t xml:space="preserve">
 </t>
    </r>
  </si>
  <si>
    <t>ACT.168529</t>
  </si>
  <si>
    <t>ACT.177560</t>
  </si>
  <si>
    <t>DIL - Notification - Povey S</t>
  </si>
  <si>
    <t>REG.044698.01</t>
  </si>
  <si>
    <t>Far North District Council - Wastewater Treatment Plant Kaikohe</t>
  </si>
  <si>
    <t>ACT.166390</t>
  </si>
  <si>
    <t>ETW - Annual administration - Far North District Council WWTP (Kaikohe)</t>
  </si>
  <si>
    <t>REG.044739.01</t>
  </si>
  <si>
    <t>ACT.166113</t>
  </si>
  <si>
    <t>ETW - Annual supply data - Resin and Wax Holdings Limited (Kaitaia)</t>
  </si>
  <si>
    <t>ACT.169110</t>
  </si>
  <si>
    <t>REG.044813.01</t>
  </si>
  <si>
    <t>Uchimi Trust &amp; Weeds M &amp; K</t>
  </si>
  <si>
    <t>ACT.169582</t>
  </si>
  <si>
    <t>DIL- Uchimi Trust &amp; Weeds M &amp; K ( Waipapa)</t>
  </si>
  <si>
    <t>ACT.169306</t>
  </si>
  <si>
    <t>REG.044906.01</t>
  </si>
  <si>
    <t>ARB Residential Limited</t>
  </si>
  <si>
    <t>ACT.177263</t>
  </si>
  <si>
    <t>SV -44906 ARB Residential</t>
  </si>
  <si>
    <t>ACT.177431</t>
  </si>
  <si>
    <t>ETW - Site Visit - Waiaua bay farms (Matauri Bay)</t>
  </si>
  <si>
    <t>ACT.173697</t>
  </si>
  <si>
    <t>WAT - Office Administration - G &amp; R Family Trust and others (Glenbervie)</t>
  </si>
  <si>
    <t>ACT.169687</t>
  </si>
  <si>
    <t>DIL - Notification of works - Ngataki school</t>
  </si>
  <si>
    <r>
      <rPr>
        <sz val="9.9499999999999993"/>
        <color theme="1"/>
        <rFont val="Calibri"/>
        <family val="2"/>
      </rPr>
      <t xml:space="preserve"> 
</t>
    </r>
    <r>
      <rPr>
        <sz val="10"/>
        <color rgb="FF000000"/>
        <rFont val="Arial"/>
        <family val="2"/>
      </rPr>
      <t>Notification received after installation- Following up with CH for as built plans</t>
    </r>
    <r>
      <rPr>
        <sz val="9.9499999999999993"/>
        <color theme="1"/>
        <rFont val="Calibri"/>
        <family val="2"/>
      </rPr>
      <t xml:space="preserve">
 </t>
    </r>
  </si>
  <si>
    <t>REG.045291.01</t>
  </si>
  <si>
    <t>ACT.177058</t>
  </si>
  <si>
    <t>SV-45291 Harbourside Developments</t>
  </si>
  <si>
    <t>ACT.172614</t>
  </si>
  <si>
    <r>
      <rPr>
        <sz val="9.9499999999999993"/>
        <color theme="1"/>
        <rFont val="Calibri"/>
        <family val="2"/>
      </rPr>
      <t xml:space="preserve"> 
</t>
    </r>
    <r>
      <rPr>
        <sz val="10"/>
        <color rgb="FF000000"/>
        <rFont val="Arial"/>
        <family val="2"/>
      </rPr>
      <t>Discharge records not supplied. Awaiting requested records. </t>
    </r>
    <r>
      <rPr>
        <sz val="9.9499999999999993"/>
        <color theme="1"/>
        <rFont val="Calibri"/>
        <family val="2"/>
      </rPr>
      <t xml:space="preserve">
 </t>
    </r>
  </si>
  <si>
    <t>ACT.169845</t>
  </si>
  <si>
    <t>ACT.174328</t>
  </si>
  <si>
    <t>DIL - Supply data - Kaingahoa 439 Marae Trust (Rawhiti)</t>
  </si>
  <si>
    <t>ACT.177380</t>
  </si>
  <si>
    <t>SV-45577 WDC Pataua Rd North</t>
  </si>
  <si>
    <t>ACT.171824</t>
  </si>
  <si>
    <t>REG.045649.01</t>
  </si>
  <si>
    <t>ACT.168534</t>
  </si>
  <si>
    <t>STR - Annual administration - New Zealand Transport Agency (Te Hapua)</t>
  </si>
  <si>
    <t>ACT.170219</t>
  </si>
  <si>
    <t>DIL - Notification - Mangawhai Hills Ltd</t>
  </si>
  <si>
    <t>ACT.177595</t>
  </si>
  <si>
    <t>DIL - Notification of installation - Mangawhai Hills Limited</t>
  </si>
  <si>
    <t>ACT.169885</t>
  </si>
  <si>
    <t>ACT.175672</t>
  </si>
  <si>
    <r>
      <rPr>
        <sz val="9.9499999999999993"/>
        <color theme="1"/>
        <rFont val="Calibri"/>
        <family val="2"/>
      </rPr>
      <t xml:space="preserve"> 
</t>
    </r>
    <r>
      <rPr>
        <sz val="10"/>
        <color rgb="FF000000"/>
        <rFont val="Arial"/>
        <family val="2"/>
      </rPr>
      <t>Consent not exercised.</t>
    </r>
    <r>
      <rPr>
        <sz val="9.9499999999999993"/>
        <color theme="1"/>
        <rFont val="Calibri"/>
        <family val="2"/>
      </rPr>
      <t xml:space="preserve">
</t>
    </r>
    <r>
      <rPr>
        <sz val="10"/>
        <color rgb="FF000000"/>
        <rFont val="Arial"/>
        <family val="2"/>
      </rPr>
      <t xml:space="preserve">
 </t>
    </r>
    <r>
      <rPr>
        <sz val="9.9499999999999993"/>
        <color theme="1"/>
        <rFont val="Calibri"/>
        <family val="2"/>
      </rPr>
      <t xml:space="preserve">
 </t>
    </r>
  </si>
  <si>
    <t>ACT.177527</t>
  </si>
  <si>
    <t>ACT.169717</t>
  </si>
  <si>
    <t>ACT.169715</t>
  </si>
  <si>
    <t>ACT.169447</t>
  </si>
  <si>
    <t>DIL - Annual administration - Waitoto Developments LTD (Russell)</t>
  </si>
  <si>
    <t>ACT.168531</t>
  </si>
  <si>
    <t>DIL - Annual administration - Katora Farm &amp; Stud Ltd (Kaeo)</t>
  </si>
  <si>
    <t>ACT.169126</t>
  </si>
  <si>
    <t>DIL - Annual notification - H5 Whanau Trust &amp; Harawira H P &amp; Halkyard- Harawira H M</t>
  </si>
  <si>
    <t>ACT.170517</t>
  </si>
  <si>
    <t>ACT.169121</t>
  </si>
  <si>
    <t>DIL - Supply data - Far North District Council (Maromaku)</t>
  </si>
  <si>
    <t>ACT.172085</t>
  </si>
  <si>
    <r>
      <rPr>
        <sz val="9.9499999999999993"/>
        <color theme="1"/>
        <rFont val="Calibri"/>
        <family val="2"/>
      </rPr>
      <t xml:space="preserve"> 
</t>
    </r>
    <r>
      <rPr>
        <sz val="10"/>
        <color rgb="FF000000"/>
        <rFont val="Arial"/>
        <family val="2"/>
      </rPr>
      <t>Notification not received- Follow up with CH for other conditions</t>
    </r>
    <r>
      <rPr>
        <sz val="9.9499999999999993"/>
        <color theme="1"/>
        <rFont val="Calibri"/>
        <family val="2"/>
      </rPr>
      <t xml:space="preserve">
 </t>
    </r>
  </si>
  <si>
    <t>ACT.171193</t>
  </si>
  <si>
    <t>ACT.173930</t>
  </si>
  <si>
    <t>ACT.177030</t>
  </si>
  <si>
    <t>BOR - Notification - NRC (Lake ngatu)</t>
  </si>
  <si>
    <t>ACT.172719</t>
  </si>
  <si>
    <t>REG.045964.01</t>
  </si>
  <si>
    <t>Leslie D A &amp; Mirtle N L</t>
  </si>
  <si>
    <t>ACT.172080</t>
  </si>
  <si>
    <t>DIL - Notification - Leslie D A &amp; Mirtle N L (Tauranga bay)</t>
  </si>
  <si>
    <t>ACT.172124</t>
  </si>
  <si>
    <t>ACT.172351</t>
  </si>
  <si>
    <t>ACT.176264</t>
  </si>
  <si>
    <t>REG.046017.01</t>
  </si>
  <si>
    <t>Z Energy Limited</t>
  </si>
  <si>
    <t>ACT.173928</t>
  </si>
  <si>
    <t>STW - Notification - Z Energy (Taipa)</t>
  </si>
  <si>
    <r>
      <rPr>
        <sz val="9.9499999999999993"/>
        <color theme="1"/>
        <rFont val="Calibri"/>
        <family val="2"/>
      </rPr>
      <t xml:space="preserve"> 
</t>
    </r>
    <r>
      <rPr>
        <sz val="10"/>
        <color rgb="FF000000"/>
        <rFont val="Arial"/>
        <family val="2"/>
      </rPr>
      <t>No notification received- Follow up with CH for as builts</t>
    </r>
    <r>
      <rPr>
        <sz val="9.9499999999999993"/>
        <color theme="1"/>
        <rFont val="Calibri"/>
        <family val="2"/>
      </rPr>
      <t xml:space="preserve">
 </t>
    </r>
  </si>
  <si>
    <t>ACT.174949</t>
  </si>
  <si>
    <t>ETW - Annual administration - Heron Point Ltd (Paihia)</t>
  </si>
  <si>
    <t>ACT.174462</t>
  </si>
  <si>
    <t>ACT.177131</t>
  </si>
  <si>
    <t>SV- 46128 Shepherd</t>
  </si>
  <si>
    <t>ACT.177134</t>
  </si>
  <si>
    <t>SV-Maunugold 46165</t>
  </si>
  <si>
    <t>ACT.175251</t>
  </si>
  <si>
    <t>ACT.177053</t>
  </si>
  <si>
    <t>ACT.175457</t>
  </si>
  <si>
    <t>REG.046208.01</t>
  </si>
  <si>
    <t>Smyth E R</t>
  </si>
  <si>
    <t>ACT.177564</t>
  </si>
  <si>
    <t>SV- 46208 Smyth</t>
  </si>
  <si>
    <t>REG.046210.01</t>
  </si>
  <si>
    <t>Cornerstone Assets Limited</t>
  </si>
  <si>
    <t>ACT.175032</t>
  </si>
  <si>
    <t>DIL - Annual administration - Cornerstone Assets Ltd (Kerikeri)</t>
  </si>
  <si>
    <t>REG.046214.01</t>
  </si>
  <si>
    <t>Far North District Council - communal WW system</t>
  </si>
  <si>
    <t>ACT.174506</t>
  </si>
  <si>
    <t>DIL - Site Visit - Far North District Council (Matauri Bay)</t>
  </si>
  <si>
    <t>REG.046216.01</t>
  </si>
  <si>
    <t>Franklin A &amp; Neilson J L</t>
  </si>
  <si>
    <t>ACT.174687</t>
  </si>
  <si>
    <t>BOR - Supply bore log data Franklin &amp; Neilson (Kerikeri)</t>
  </si>
  <si>
    <t>REG.046236.01</t>
  </si>
  <si>
    <t>Linder C &amp; Dawson T</t>
  </si>
  <si>
    <t>ACT.175663</t>
  </si>
  <si>
    <t>WAT - Annual supply data WUR - Linder C and Dawson T</t>
  </si>
  <si>
    <t>ACT.176772</t>
  </si>
  <si>
    <t>ACT.175277</t>
  </si>
  <si>
    <r>
      <rPr>
        <sz val="9.9499999999999993"/>
        <color theme="1"/>
        <rFont val="Calibri"/>
        <family val="2"/>
      </rPr>
      <t xml:space="preserve"> 
</t>
    </r>
    <r>
      <rPr>
        <sz val="10"/>
        <color rgb="FF000000"/>
        <rFont val="Arial"/>
        <family val="2"/>
      </rPr>
      <t>Culvert has been removed. Planting not completed within the timeframe. Followd up with consent holder and planting will be completed by September. </t>
    </r>
    <r>
      <rPr>
        <sz val="9.9499999999999993"/>
        <color theme="1"/>
        <rFont val="Calibri"/>
        <family val="2"/>
      </rPr>
      <t xml:space="preserve">
 </t>
    </r>
  </si>
  <si>
    <t>ACT.176174</t>
  </si>
  <si>
    <t>ACT.175898</t>
  </si>
  <si>
    <t>ACT.175472</t>
  </si>
  <si>
    <t>ACT.176130</t>
  </si>
  <si>
    <t>ETW - Annual notification of works - NRC (Punaruku)</t>
  </si>
  <si>
    <t>REG.046307.01</t>
  </si>
  <si>
    <t>ACT.175803</t>
  </si>
  <si>
    <t>ETW - Site visit- Northland Regional Council ( Kaitaia)</t>
  </si>
  <si>
    <t>REG.046310.01</t>
  </si>
  <si>
    <t>ACT.177523</t>
  </si>
  <si>
    <t>ETW - Site Visit  -Far North District Council (kawakawa)</t>
  </si>
  <si>
    <t>REG.046315.01</t>
  </si>
  <si>
    <t>Board of Trustees Pamapuria School</t>
  </si>
  <si>
    <t>ACT.175471</t>
  </si>
  <si>
    <t>BOR - Annual administration - Board of Trustees Pamapuria School (Pamapuria)</t>
  </si>
  <si>
    <r>
      <rPr>
        <sz val="9.9499999999999993"/>
        <color theme="1"/>
        <rFont val="Calibri"/>
        <family val="2"/>
      </rPr>
      <t xml:space="preserve"> 
</t>
    </r>
    <r>
      <rPr>
        <sz val="10"/>
        <color rgb="FF000000"/>
        <rFont val="Arial"/>
        <family val="2"/>
      </rPr>
      <t>Notification not received, bore now installed. Followed up with consent holder. No other action required.</t>
    </r>
    <r>
      <rPr>
        <sz val="9.9499999999999993"/>
        <color theme="1"/>
        <rFont val="Calibri"/>
        <family val="2"/>
      </rPr>
      <t xml:space="preserve">
 </t>
    </r>
  </si>
  <si>
    <t>ACT.177230</t>
  </si>
  <si>
    <t>BOR - Supply data - Board of Trustees Pamapuria School (Pamapuria)</t>
  </si>
  <si>
    <t>ACT.175900</t>
  </si>
  <si>
    <t>REG.046369.01</t>
  </si>
  <si>
    <t>Woodcock A A</t>
  </si>
  <si>
    <t>ACT.176083</t>
  </si>
  <si>
    <t>BOR - Supply bore log - Woodcock A A (Pukenui)</t>
  </si>
  <si>
    <r>
      <rPr>
        <sz val="9.9499999999999993"/>
        <color theme="1"/>
        <rFont val="Calibri"/>
        <family val="2"/>
      </rPr>
      <t xml:space="preserve"> 
</t>
    </r>
    <r>
      <rPr>
        <sz val="10"/>
        <color rgb="FF000000"/>
        <rFont val="Arial"/>
        <family val="2"/>
      </rPr>
      <t>Notification prior to installation not received. Bore log supplied. No impact. No other action required.</t>
    </r>
    <r>
      <rPr>
        <sz val="9.9499999999999993"/>
        <color theme="1"/>
        <rFont val="Calibri"/>
        <family val="2"/>
      </rPr>
      <t xml:space="preserve">
 </t>
    </r>
  </si>
  <si>
    <t>ACT.176085</t>
  </si>
  <si>
    <t>BOR - Site Visit - Woodcock A A (Pukenui)</t>
  </si>
  <si>
    <t>REG.046371.01</t>
  </si>
  <si>
    <t>Camplin B</t>
  </si>
  <si>
    <t>ACT.176087</t>
  </si>
  <si>
    <t>BOR - Supply bore log - Camplin B (Waipapakauri)</t>
  </si>
  <si>
    <t>ACT.176089</t>
  </si>
  <si>
    <t>BOR - Site visit - Camplin B (Waipapakauri)</t>
  </si>
  <si>
    <t>ACT.176182</t>
  </si>
  <si>
    <t>REG.046406.01</t>
  </si>
  <si>
    <t>Te Kereru Associates Limited &amp; Drader R</t>
  </si>
  <si>
    <t>ACT.176081</t>
  </si>
  <si>
    <t>BOR - Supply bore log - Te Kereru Associates Limited &amp; Drader R (Ngawha)</t>
  </si>
  <si>
    <r>
      <rPr>
        <sz val="9.9499999999999993"/>
        <color theme="1"/>
        <rFont val="Calibri"/>
        <family val="2"/>
      </rPr>
      <t xml:space="preserve"> 
</t>
    </r>
    <r>
      <rPr>
        <sz val="10"/>
        <color rgb="FF000000"/>
        <rFont val="Arial"/>
        <family val="2"/>
      </rPr>
      <t>Notification prior to bore installation not received. Bore log received. </t>
    </r>
    <r>
      <rPr>
        <sz val="9.9499999999999993"/>
        <color theme="1"/>
        <rFont val="Calibri"/>
        <family val="2"/>
      </rPr>
      <t xml:space="preserve">
 </t>
    </r>
  </si>
  <si>
    <t>ACT.176082</t>
  </si>
  <si>
    <t>BOR - Site visit - Te Kereru Associates Limited &amp; Drader R (Ngawha)</t>
  </si>
  <si>
    <t>ACT.176289</t>
  </si>
  <si>
    <t>ACT.176265</t>
  </si>
  <si>
    <t>DIL - Notification - Barry Craike Family Trust &amp; Others (Ōmāpere)</t>
  </si>
  <si>
    <t>ACT.176288</t>
  </si>
  <si>
    <t>REG.200721.01.01</t>
  </si>
  <si>
    <t>Blackley D</t>
  </si>
  <si>
    <t>ACT.169741</t>
  </si>
  <si>
    <t>ACT.167838</t>
  </si>
  <si>
    <t>ACT.169642</t>
  </si>
  <si>
    <t>ACT.176966</t>
  </si>
  <si>
    <t>ACT.176967</t>
  </si>
  <si>
    <t>ACT.176970</t>
  </si>
  <si>
    <r>
      <rPr>
        <sz val="9.9499999999999993"/>
        <color theme="1"/>
        <rFont val="Calibri"/>
        <family val="2"/>
      </rPr>
      <t xml:space="preserve"> 
</t>
    </r>
    <r>
      <rPr>
        <sz val="10"/>
        <color rgb="FF000000"/>
        <rFont val="Arial"/>
        <family val="2"/>
      </rPr>
      <t>Data submitted after the specified due date.</t>
    </r>
    <r>
      <rPr>
        <sz val="9.9499999999999993"/>
        <color theme="1"/>
        <rFont val="Calibri"/>
        <family val="2"/>
      </rPr>
      <t xml:space="preserve">
</t>
    </r>
    <r>
      <rPr>
        <sz val="10"/>
        <color rgb="FF000000"/>
        <rFont val="Arial"/>
        <family val="2"/>
      </rPr>
      <t>NRC is working with authorisation holder to ensure missing and/or future data is supplied.</t>
    </r>
    <r>
      <rPr>
        <sz val="9.9499999999999993"/>
        <color theme="1"/>
        <rFont val="Calibri"/>
        <family val="2"/>
      </rPr>
      <t xml:space="preserve">
 </t>
    </r>
  </si>
  <si>
    <t>ACT.176971</t>
  </si>
  <si>
    <t>ACT.176973</t>
  </si>
  <si>
    <t>FDE 8287 - Annual supply data - Reed B&amp;J Farms (Maropiu)</t>
  </si>
  <si>
    <r>
      <rPr>
        <sz val="9.9499999999999993"/>
        <color theme="1"/>
        <rFont val="Calibri"/>
        <family val="2"/>
      </rPr>
      <t xml:space="preserve"> 
</t>
    </r>
    <r>
      <rPr>
        <sz val="10"/>
        <color rgb="FF000000"/>
        <rFont val="Arial"/>
        <family val="2"/>
      </rPr>
      <t>Data submitted after the specified due date.
NRC is working with authorisation holder to ensure missing and/or future data is supplied.</t>
    </r>
    <r>
      <rPr>
        <sz val="9.9499999999999993"/>
        <color theme="1"/>
        <rFont val="Calibri"/>
        <family val="2"/>
      </rPr>
      <t xml:space="preserve">
 </t>
    </r>
  </si>
  <si>
    <t>ACT.176974</t>
  </si>
  <si>
    <t>FDE 8287 - Annual supply data - Reed B &amp; J Farm (Mariopu)</t>
  </si>
  <si>
    <t>ACT.176978</t>
  </si>
  <si>
    <t>ACT.176979</t>
  </si>
  <si>
    <t>ACT.177005</t>
  </si>
  <si>
    <r>
      <rPr>
        <sz val="9.9499999999999993"/>
        <color theme="1"/>
        <rFont val="Calibri"/>
        <family val="2"/>
      </rPr>
      <t xml:space="preserve"> 
</t>
    </r>
    <r>
      <rPr>
        <sz val="10"/>
        <color rgb="FF000000"/>
        <rFont val="Arial"/>
        <family val="2"/>
      </rPr>
      <t>Regulatory data not submitted for the period ended 30/6/2023.  NRC are working with authorisation holder to ensure missing and/or future data is supplied.</t>
    </r>
    <r>
      <rPr>
        <sz val="9.9499999999999993"/>
        <color theme="1"/>
        <rFont val="Calibri"/>
        <family val="2"/>
      </rPr>
      <t xml:space="preserve">
 </t>
    </r>
  </si>
  <si>
    <t>ACT.177006</t>
  </si>
  <si>
    <r>
      <rPr>
        <sz val="9.9499999999999993"/>
        <color theme="1"/>
        <rFont val="Calibri"/>
        <family val="2"/>
      </rPr>
      <t xml:space="preserve"> 
</t>
    </r>
    <r>
      <rPr>
        <sz val="10"/>
        <color rgb="FF000000"/>
        <rFont val="Arial"/>
        <family val="2"/>
      </rPr>
      <t>Regulatory data not submitted for the period ended 30/6/2024.  NRC are working with authorisation holder to ensure missing and/or future data is supplied.</t>
    </r>
    <r>
      <rPr>
        <sz val="9.9499999999999993"/>
        <color theme="1"/>
        <rFont val="Calibri"/>
        <family val="2"/>
      </rPr>
      <t xml:space="preserve">
 </t>
    </r>
  </si>
  <si>
    <t>ACT.177011</t>
  </si>
  <si>
    <t>ACT.177012</t>
  </si>
  <si>
    <t>ACT.177019</t>
  </si>
  <si>
    <t>FDE 3242 Annual supply data - Purua</t>
  </si>
  <si>
    <t>ACT.177022</t>
  </si>
  <si>
    <t>ACT.177039</t>
  </si>
  <si>
    <t>FDE 8382 - Annual supply data - McGraths Stock &amp; Poultry (Aranga)</t>
  </si>
  <si>
    <t>ACT.177042</t>
  </si>
  <si>
    <t>ACT.177115</t>
  </si>
  <si>
    <t>ACT.177135</t>
  </si>
  <si>
    <t>ACT.177136</t>
  </si>
  <si>
    <t>REG.202679.01</t>
  </si>
  <si>
    <t>FDE 8331 Nitrogen fertiliser use at Mamaranui</t>
  </si>
  <si>
    <t>ACT.177147</t>
  </si>
  <si>
    <t>FDE 8331 - Annual supply data - West Coast Dairy Investments (Mamaranui)</t>
  </si>
  <si>
    <t>ACT.177149</t>
  </si>
  <si>
    <t>ACT.177168</t>
  </si>
  <si>
    <t>ACT.177169</t>
  </si>
  <si>
    <t>ACT.177172</t>
  </si>
  <si>
    <t>FDE 3326 - annual supply data - Pram GA &amp; GJ (Parakao)</t>
  </si>
  <si>
    <t>ACT.177173</t>
  </si>
  <si>
    <t>FDE - Annual supply data - GA &amp; GJ Pram (Parakao)</t>
  </si>
  <si>
    <t>ACT.177175</t>
  </si>
  <si>
    <t>FDE 829 = Annual supply data - Shepherd C E M &amp; A R (Kaikohe)</t>
  </si>
  <si>
    <t>ACT.177176</t>
  </si>
  <si>
    <t>ACT.177203</t>
  </si>
  <si>
    <t>ACT.177204</t>
  </si>
  <si>
    <t>ACT.177213</t>
  </si>
  <si>
    <t>ACT.177215</t>
  </si>
  <si>
    <t>ACT.177219</t>
  </si>
  <si>
    <t>FDE 8583 - Annual supply data - Philip Bayly Family Trust and Bayly PA at Tangiteroria</t>
  </si>
  <si>
    <t>ACT.177221</t>
  </si>
  <si>
    <t>ACT.177231</t>
  </si>
  <si>
    <t>FDE 820 - annual supply data - Ngamaia Rua Lands Limited (Kaikohe)</t>
  </si>
  <si>
    <t>ACT.177233</t>
  </si>
  <si>
    <t>FDE 820 - Annual supply data - Ngamaia Rua Lands Limited (Kaikohe)</t>
  </si>
  <si>
    <t>ACT.177241</t>
  </si>
  <si>
    <t>ACT.177242</t>
  </si>
  <si>
    <t>ACT.177244</t>
  </si>
  <si>
    <t>ACT.177245</t>
  </si>
  <si>
    <t>FDE 629 - annual supply data - The Kotare Station Trust (Mangamuka Bridge)</t>
  </si>
  <si>
    <t>ACT.177267</t>
  </si>
  <si>
    <t>FDE 2740 - Annual supply data - Tubbs Peninsula Farm (Oakleigh)</t>
  </si>
  <si>
    <t>ACT.177268</t>
  </si>
  <si>
    <t>REG.202699.01</t>
  </si>
  <si>
    <t>FDE 8271 Nitrogen fertiliser use at Waihue</t>
  </si>
  <si>
    <t>ACT.177273</t>
  </si>
  <si>
    <t>FDE 8271 - Annual supply data - Hutchings BA &amp; CA (Waihue)</t>
  </si>
  <si>
    <t>ACT.177274</t>
  </si>
  <si>
    <t>REG.202701.01</t>
  </si>
  <si>
    <t>FDE 8316 Nitrogen fertiliser use at Kaihu</t>
  </si>
  <si>
    <t>ACT.177277</t>
  </si>
  <si>
    <t>FDE 8316 - Annual supply data - Salter B (Kaihu)</t>
  </si>
  <si>
    <t>ACT.177278</t>
  </si>
  <si>
    <t>ACT.177291</t>
  </si>
  <si>
    <t>ACT.177292</t>
  </si>
  <si>
    <t>ACT.177302</t>
  </si>
  <si>
    <t>FDE 8349 - Annual supply data - Puketaratara Farms (Kaihu)</t>
  </si>
  <si>
    <t>ACT.177303</t>
  </si>
  <si>
    <t>ACT.177306</t>
  </si>
  <si>
    <t>ACT.177307</t>
  </si>
  <si>
    <t>ACT.177312</t>
  </si>
  <si>
    <t>ACT.177316</t>
  </si>
  <si>
    <t>FDE 2028 - Annual supply data - Young B S &amp; B K (Pataua)</t>
  </si>
  <si>
    <t>REG.202712.01</t>
  </si>
  <si>
    <t>FDE 3036 Nitrogen fertiliser use at Kokopu</t>
  </si>
  <si>
    <t>ACT.177320</t>
  </si>
  <si>
    <t>FDE 3036 - Annual supply data - Stuart A D &amp; J (Kokopu)</t>
  </si>
  <si>
    <t>ACT.177321</t>
  </si>
  <si>
    <t>ACT.177326</t>
  </si>
  <si>
    <t>ACT.177327</t>
  </si>
  <si>
    <t>FDE 8603 - Annual supply data - Paradise Farm Limited (Tangiterioria)</t>
  </si>
  <si>
    <t>ACT.177336</t>
  </si>
  <si>
    <t>ACT.177337</t>
  </si>
  <si>
    <t>ACT.177347</t>
  </si>
  <si>
    <t>ACT.177348</t>
  </si>
  <si>
    <t>REG.202717.01</t>
  </si>
  <si>
    <t>FDE 3031 Nitrogen fertiliser use at Kokopu</t>
  </si>
  <si>
    <t>ACT.177350</t>
  </si>
  <si>
    <t>FDE 3031 - Annual supply data - Nichol JR (Kokopu)</t>
  </si>
  <si>
    <t>ACT.177351</t>
  </si>
  <si>
    <t>ACT.177354</t>
  </si>
  <si>
    <r>
      <rPr>
        <sz val="9.9499999999999993"/>
        <color theme="1"/>
        <rFont val="Calibri"/>
        <family val="2"/>
      </rPr>
      <t xml:space="preserve"> 
</t>
    </r>
    <r>
      <rPr>
        <sz val="10"/>
        <color rgb="FF000000"/>
        <rFont val="Arial"/>
        <family val="2"/>
      </rPr>
      <t>Regulatory data not submitted before cutoff for the period ended 30/6/2024. NRC is working with authorisation holder to ensure missing and/or future data is supplied.</t>
    </r>
    <r>
      <rPr>
        <sz val="9.9499999999999993"/>
        <color theme="1"/>
        <rFont val="Calibri"/>
        <family val="2"/>
      </rPr>
      <t xml:space="preserve">
 </t>
    </r>
  </si>
  <si>
    <t>ACT.177355</t>
  </si>
  <si>
    <t>ACT.177357</t>
  </si>
  <si>
    <t>ACT.177361</t>
  </si>
  <si>
    <t>ACT.177360</t>
  </si>
  <si>
    <t>ACT.177362</t>
  </si>
  <si>
    <t>ACT.177372</t>
  </si>
  <si>
    <t>ACT.177374</t>
  </si>
  <si>
    <t>FDE 8320 - Annual Supply Data - Puriri Glen Farms (Parore)</t>
  </si>
  <si>
    <t>ACT.177382</t>
  </si>
  <si>
    <t>ACT.177383</t>
  </si>
  <si>
    <t>ACT.177391</t>
  </si>
  <si>
    <t>ACT.177392</t>
  </si>
  <si>
    <t>ACT.177396</t>
  </si>
  <si>
    <t>FDE 1617 - Annual supply data - Sandford WM &amp; KJ (Waipu)</t>
  </si>
  <si>
    <t>ACT.177397</t>
  </si>
  <si>
    <t>ACT.177405</t>
  </si>
  <si>
    <r>
      <rPr>
        <sz val="9.9499999999999993"/>
        <color theme="1"/>
        <rFont val="Calibri"/>
        <family val="2"/>
      </rPr>
      <t xml:space="preserve"> 
</t>
    </r>
    <r>
      <rPr>
        <sz val="10"/>
        <color rgb="FF000000"/>
        <rFont val="Arial"/>
        <family val="2"/>
      </rPr>
      <t>Regulatory data not submitted before cutoff for the period ended 30/6/2023. NRC is working with authorisation holder to ensure missing and/or future data is supplied.
 </t>
    </r>
    <r>
      <rPr>
        <sz val="9.9499999999999993"/>
        <color theme="1"/>
        <rFont val="Calibri"/>
        <family val="2"/>
      </rPr>
      <t xml:space="preserve">
 </t>
    </r>
  </si>
  <si>
    <t>ACT.177406</t>
  </si>
  <si>
    <r>
      <rPr>
        <sz val="9.9499999999999993"/>
        <color theme="1"/>
        <rFont val="Calibri"/>
        <family val="2"/>
      </rPr>
      <t xml:space="preserve"> 
</t>
    </r>
    <r>
      <rPr>
        <sz val="10"/>
        <color rgb="FF000000"/>
        <rFont val="Arial"/>
        <family val="2"/>
      </rPr>
      <t>Regulatory data not submitted for the period ended 30/6/2024. NRC is working with authorisation holder to ensure missing and/or future data is supplied.
 </t>
    </r>
    <r>
      <rPr>
        <sz val="9.9499999999999993"/>
        <color theme="1"/>
        <rFont val="Calibri"/>
        <family val="2"/>
      </rPr>
      <t xml:space="preserve">
 </t>
    </r>
  </si>
  <si>
    <t>ACT.177409</t>
  </si>
  <si>
    <t>ACT.177410</t>
  </si>
  <si>
    <t>ACT.177414</t>
  </si>
  <si>
    <t>ACT.177415</t>
  </si>
  <si>
    <t>ACT.177422</t>
  </si>
  <si>
    <t>FDE 7479 - Annual supply data - Ngarua Farming Limited (Hikurangi)</t>
  </si>
  <si>
    <t>ACT.177424</t>
  </si>
  <si>
    <t>ACT.177432</t>
  </si>
  <si>
    <t>ACT.177433</t>
  </si>
  <si>
    <t>ACT.177437</t>
  </si>
  <si>
    <t>ACT.177438</t>
  </si>
  <si>
    <t>ACT.177441</t>
  </si>
  <si>
    <t>ACT.177442</t>
  </si>
  <si>
    <t>ACT.177446</t>
  </si>
  <si>
    <t>ACT.177449</t>
  </si>
  <si>
    <t>ACT.177451</t>
  </si>
  <si>
    <t>ACT.177453</t>
  </si>
  <si>
    <t>ACT.177458</t>
  </si>
  <si>
    <t>ACT.177459</t>
  </si>
  <si>
    <t>ACT.177462</t>
  </si>
  <si>
    <r>
      <rPr>
        <sz val="9.9499999999999993"/>
        <color theme="1"/>
        <rFont val="Calibri"/>
        <family val="2"/>
      </rPr>
      <t xml:space="preserve"> 
</t>
    </r>
    <r>
      <rPr>
        <sz val="10"/>
        <color rgb="FF000000"/>
        <rFont val="Arial"/>
        <family val="2"/>
      </rPr>
      <t>Regulatory data not submitted for the period ended 30/6/2023 NRC is working with authorisation holder to ensure missing and/or future data is supplied.</t>
    </r>
    <r>
      <rPr>
        <sz val="9.9499999999999993"/>
        <color theme="1"/>
        <rFont val="Calibri"/>
        <family val="2"/>
      </rPr>
      <t xml:space="preserve">
 </t>
    </r>
  </si>
  <si>
    <t>ACT.177463</t>
  </si>
  <si>
    <t>ACT.177465</t>
  </si>
  <si>
    <t>ACT.177466</t>
  </si>
  <si>
    <t>ACT.177468</t>
  </si>
  <si>
    <t>ACT.177469</t>
  </si>
  <si>
    <t>ACT.177472</t>
  </si>
  <si>
    <t>ACT.177475</t>
  </si>
  <si>
    <t>ACT.177479</t>
  </si>
  <si>
    <t>ACT.177480</t>
  </si>
  <si>
    <t>ACT.177483</t>
  </si>
  <si>
    <t>ACT.177484</t>
  </si>
  <si>
    <t>ACT.177486</t>
  </si>
  <si>
    <t>ACT.177488</t>
  </si>
  <si>
    <t>ACT.177491</t>
  </si>
  <si>
    <t>ACT.177492</t>
  </si>
  <si>
    <t>ACT.177508</t>
  </si>
  <si>
    <t>ACT.177509</t>
  </si>
  <si>
    <t>ACT.177515</t>
  </si>
  <si>
    <t>ACT.177516</t>
  </si>
  <si>
    <t>ACT.177519</t>
  </si>
  <si>
    <t>ACT.177520</t>
  </si>
  <si>
    <t>ACT.177524</t>
  </si>
  <si>
    <t>ACT.177525</t>
  </si>
  <si>
    <t>ACT.177536</t>
  </si>
  <si>
    <t>ACT.177537</t>
  </si>
  <si>
    <t>ACT.177551</t>
  </si>
  <si>
    <t>ACT.177552</t>
  </si>
  <si>
    <t>ACT.177554</t>
  </si>
  <si>
    <t>ACT.177555</t>
  </si>
  <si>
    <t>ACT.177557</t>
  </si>
  <si>
    <t>ACT.177558</t>
  </si>
  <si>
    <t>ACT.177569</t>
  </si>
  <si>
    <t>ACT.177570</t>
  </si>
  <si>
    <t>ACT.177576</t>
  </si>
  <si>
    <t>ACT.177579</t>
  </si>
  <si>
    <t>ACT.177577</t>
  </si>
  <si>
    <t>ACT.177581</t>
  </si>
  <si>
    <t>ACT.177583</t>
  </si>
  <si>
    <t>ACT.177584</t>
  </si>
  <si>
    <t>ACT.177589</t>
  </si>
  <si>
    <t>ACT.177593</t>
  </si>
  <si>
    <t>ACT.177590</t>
  </si>
  <si>
    <t>ACT.177591</t>
  </si>
  <si>
    <t>ACT.177607</t>
  </si>
  <si>
    <t>ACT.177608</t>
  </si>
  <si>
    <t>ACT.177615</t>
  </si>
  <si>
    <t>ACT.177616</t>
  </si>
  <si>
    <t>ACT.177618</t>
  </si>
  <si>
    <t>ACT.177619</t>
  </si>
  <si>
    <t>REG.202764.01</t>
  </si>
  <si>
    <t>FDE 4445 Nitrogen fertiliser use at Rehia</t>
  </si>
  <si>
    <t>ACT.177623</t>
  </si>
  <si>
    <t>FDE 4445 - annual supply data - Monteith M L and A J (Rehia)</t>
  </si>
  <si>
    <t>ACT.177625</t>
  </si>
  <si>
    <t>ACT.177637</t>
  </si>
  <si>
    <t>ACT.177639</t>
  </si>
  <si>
    <t>ACT.177638</t>
  </si>
  <si>
    <t>ACT.177640</t>
  </si>
  <si>
    <t>ACT.177645</t>
  </si>
  <si>
    <t>ACT.177646</t>
  </si>
  <si>
    <t>ACT.177649</t>
  </si>
  <si>
    <t>ACT.177650</t>
  </si>
  <si>
    <t>ACT.177652</t>
  </si>
  <si>
    <t>ACT.177653</t>
  </si>
  <si>
    <t>ACT.177655</t>
  </si>
  <si>
    <t>ACT.177656</t>
  </si>
  <si>
    <t>ACT.177659</t>
  </si>
  <si>
    <t>FDE 3241 &amp; 3408 - annual supply data - Puketitoi Investments Limited (Purua)</t>
  </si>
  <si>
    <t>ACT.177660</t>
  </si>
  <si>
    <t>ACT.177666</t>
  </si>
  <si>
    <t>FDE 371 - annual supply data - Travers G J (Takahue)</t>
  </si>
  <si>
    <t>ACT.177667</t>
  </si>
  <si>
    <t>REG.202773.01</t>
  </si>
  <si>
    <t>FDE 8574 Nitrogen fertiliser use at Pukehuia</t>
  </si>
  <si>
    <t>ACT.177673</t>
  </si>
  <si>
    <t>FDE 8574 - Annual supply data - Li Liangren Family Trust (Pukehuia)</t>
  </si>
  <si>
    <t>ACT.177675</t>
  </si>
  <si>
    <t>ACT.177677</t>
  </si>
  <si>
    <t>ACT.177678</t>
  </si>
  <si>
    <t>ACT.177683</t>
  </si>
  <si>
    <t>ACT.177684</t>
  </si>
  <si>
    <t>ACT.177686</t>
  </si>
  <si>
    <t>ACT.177687</t>
  </si>
  <si>
    <t>ACT.177699</t>
  </si>
  <si>
    <t>ACT.177700</t>
  </si>
  <si>
    <t>REG.202778.01</t>
  </si>
  <si>
    <t>FDE 1130 Nitrogen fertiliser use at Maungaturoto</t>
  </si>
  <si>
    <t>ACT.177703</t>
  </si>
  <si>
    <t>FDE 1130 - Annual supply data - Underwood B K (Maungaturoto)</t>
  </si>
  <si>
    <t>ACT.177704</t>
  </si>
  <si>
    <t>REG.700099.01.01</t>
  </si>
  <si>
    <t>Estate of W I Harlow</t>
  </si>
  <si>
    <t>ACT.173982</t>
  </si>
  <si>
    <t>FDE 925 - Annual site visit - The Estate of W I Harlow (Moerewa)</t>
  </si>
  <si>
    <r>
      <rPr>
        <sz val="9.9499999999999993"/>
        <color theme="1"/>
        <rFont val="Calibri"/>
        <family val="2"/>
      </rPr>
      <t xml:space="preserve"> 
</t>
    </r>
    <r>
      <rPr>
        <sz val="10"/>
        <color rgb="FF000000"/>
        <rFont val="Arial"/>
        <family val="2"/>
      </rPr>
      <t>High risk of adverse environmental effects (but no discharge to water at time of inspection). Pond embankment had slumped .Followed up with Authorisation Holder</t>
    </r>
    <r>
      <rPr>
        <sz val="9.9499999999999993"/>
        <color theme="1"/>
        <rFont val="Calibri"/>
        <family val="2"/>
      </rPr>
      <t xml:space="preserve">
 </t>
    </r>
  </si>
  <si>
    <t>Grant A D</t>
  </si>
  <si>
    <t>ACT.165435</t>
  </si>
  <si>
    <r>
      <rPr>
        <sz val="9.9499999999999993"/>
        <color theme="1"/>
        <rFont val="Calibri"/>
        <family val="2"/>
      </rPr>
      <t xml:space="preserve"> 
</t>
    </r>
    <r>
      <rPr>
        <sz val="10"/>
        <color rgb="FF000000"/>
        <rFont val="Arial"/>
        <family val="2"/>
      </rPr>
      <t>Maintenance inadequate. Followed up with authorisation holder.</t>
    </r>
    <r>
      <rPr>
        <sz val="9.9499999999999993"/>
        <color theme="1"/>
        <rFont val="Calibri"/>
        <family val="2"/>
      </rPr>
      <t xml:space="preserve">
 </t>
    </r>
  </si>
  <si>
    <t>Wairua Smith Holdings Limited</t>
  </si>
  <si>
    <t>ACT.165947</t>
  </si>
  <si>
    <r>
      <rPr>
        <sz val="9.9499999999999993"/>
        <color theme="1"/>
        <rFont val="Calibri"/>
        <family val="2"/>
      </rPr>
      <t xml:space="preserve"> 
</t>
    </r>
    <r>
      <rPr>
        <sz val="10"/>
        <color rgb="FF000000"/>
        <rFont val="Arial"/>
        <family val="2"/>
      </rPr>
      <t>No (or inadequate) contingency storage. No contingency storage in pond, no roof guttering and no stormwater diversion .Followed up with Authorisation holder.</t>
    </r>
    <r>
      <rPr>
        <sz val="9.9499999999999993"/>
        <color theme="1"/>
        <rFont val="Calibri"/>
        <family val="2"/>
      </rPr>
      <t xml:space="preserve">
 </t>
    </r>
  </si>
  <si>
    <t>ACT.170111</t>
  </si>
  <si>
    <r>
      <rPr>
        <sz val="9.9499999999999993"/>
        <color theme="1"/>
        <rFont val="Calibri"/>
        <family val="2"/>
      </rPr>
      <t xml:space="preserve"> 
</t>
    </r>
    <r>
      <rPr>
        <sz val="10"/>
        <color rgb="FF000000"/>
        <rFont val="Arial"/>
        <family val="2"/>
      </rPr>
      <t>High risk of adverse environmental effects. Slump in pond 1 embankment. Followed up with Authorisation holder.</t>
    </r>
    <r>
      <rPr>
        <sz val="9.9499999999999993"/>
        <color theme="1"/>
        <rFont val="Calibri"/>
        <family val="2"/>
      </rPr>
      <t xml:space="preserve">
 </t>
    </r>
  </si>
  <si>
    <t>ACT.164489</t>
  </si>
  <si>
    <t>Nilsson G &amp; T</t>
  </si>
  <si>
    <t>ACT.165978</t>
  </si>
  <si>
    <r>
      <rPr>
        <sz val="9.9499999999999993"/>
        <color theme="1"/>
        <rFont val="Calibri"/>
        <family val="2"/>
      </rPr>
      <t xml:space="preserve"> 
</t>
    </r>
    <r>
      <rPr>
        <sz val="10"/>
        <color rgb="FF000000"/>
        <rFont val="Arial"/>
        <family val="2"/>
      </rPr>
      <t>Inadequate management.Roof guttering needs repair.Followed up with Authorisation Holder.</t>
    </r>
    <r>
      <rPr>
        <sz val="9.9499999999999993"/>
        <color theme="1"/>
        <rFont val="Calibri"/>
        <family val="2"/>
      </rPr>
      <t xml:space="preserve">
 </t>
    </r>
  </si>
  <si>
    <t>ACT.166072</t>
  </si>
  <si>
    <t>FDE 8524 - Annual site visit - Anglesea Consulting Ltd (Kirikopuni Valley)</t>
  </si>
  <si>
    <r>
      <rPr>
        <sz val="9.9499999999999993"/>
        <color theme="1"/>
        <rFont val="Calibri"/>
        <family val="2"/>
      </rPr>
      <t xml:space="preserve"> 
</t>
    </r>
    <r>
      <rPr>
        <sz val="10"/>
        <color rgb="FF000000"/>
        <rFont val="Arial"/>
        <family val="2"/>
      </rPr>
      <t>Inadequate contingency storage.  Followed up with authorisation holder.</t>
    </r>
    <r>
      <rPr>
        <sz val="9.9499999999999993"/>
        <color theme="1"/>
        <rFont val="Calibri"/>
        <family val="2"/>
      </rPr>
      <t xml:space="preserve">
 </t>
    </r>
  </si>
  <si>
    <t>NRC Consent Monitoring April 2025</t>
  </si>
  <si>
    <t>ACT.175391</t>
  </si>
  <si>
    <r>
      <rPr>
        <sz val="9.9499999999999993"/>
        <color theme="1"/>
        <rFont val="Calibri"/>
        <family val="2"/>
      </rPr>
      <t xml:space="preserve"> 
</t>
    </r>
    <r>
      <rPr>
        <sz val="10"/>
        <color rgb="FF000000"/>
        <rFont val="Arial"/>
        <family val="2"/>
      </rPr>
      <t>Missing rainfall data. F-specific bacteriophage exceeds 90th percentile. F-specific bacteriophage levels are trending downwards. No action required. </t>
    </r>
    <r>
      <rPr>
        <sz val="9.9499999999999993"/>
        <color theme="1"/>
        <rFont val="Calibri"/>
        <family val="2"/>
      </rPr>
      <t xml:space="preserve">
 </t>
    </r>
  </si>
  <si>
    <t>ACT.175835</t>
  </si>
  <si>
    <r>
      <rPr>
        <sz val="9.9499999999999993"/>
        <color theme="1"/>
        <rFont val="Calibri"/>
        <family val="2"/>
      </rPr>
      <t xml:space="preserve"> 
</t>
    </r>
    <r>
      <rPr>
        <sz val="10"/>
        <color rgb="FF000000"/>
        <rFont val="Arial"/>
        <family val="2"/>
      </rPr>
      <t>Some results not provided. </t>
    </r>
    <r>
      <rPr>
        <sz val="9.9499999999999993"/>
        <color theme="1"/>
        <rFont val="Calibri"/>
        <family val="2"/>
      </rPr>
      <t xml:space="preserve">
</t>
    </r>
    <r>
      <rPr>
        <sz val="10"/>
        <color rgb="FF000000"/>
        <rFont val="Arial"/>
        <family val="2"/>
      </rPr>
      <t>Awaiting requested results. </t>
    </r>
    <r>
      <rPr>
        <sz val="9.9499999999999993"/>
        <color theme="1"/>
        <rFont val="Calibri"/>
        <family val="2"/>
      </rPr>
      <t xml:space="preserve">
 </t>
    </r>
  </si>
  <si>
    <t>ACT.175496</t>
  </si>
  <si>
    <t>ACT.175359</t>
  </si>
  <si>
    <r>
      <rPr>
        <sz val="9.9499999999999993"/>
        <color theme="1"/>
        <rFont val="Calibri"/>
        <family val="2"/>
      </rPr>
      <t xml:space="preserve"> 
</t>
    </r>
    <r>
      <rPr>
        <sz val="10"/>
        <color rgb="FF000000"/>
        <rFont val="Arial"/>
        <family val="2"/>
      </rPr>
      <t>Total ammonia nitrogen exceeds 90th percentile consent limits. Abatement notice in effect. Issue being investigated.</t>
    </r>
    <r>
      <rPr>
        <sz val="9.9499999999999993"/>
        <color theme="1"/>
        <rFont val="Calibri"/>
        <family val="2"/>
      </rPr>
      <t xml:space="preserve">
 </t>
    </r>
  </si>
  <si>
    <t>ACT.175826</t>
  </si>
  <si>
    <r>
      <rPr>
        <sz val="9.9499999999999993"/>
        <color theme="1"/>
        <rFont val="Calibri"/>
        <family val="2"/>
      </rPr>
      <t xml:space="preserve"> 
</t>
    </r>
    <r>
      <rPr>
        <sz val="10"/>
        <color rgb="FF000000"/>
        <rFont val="Arial"/>
        <family val="2"/>
      </rPr>
      <t>Total ammoniacal nitrogen breaches consent limits and some results missing.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ACT.174963</t>
  </si>
  <si>
    <t>ACT.175387</t>
  </si>
  <si>
    <r>
      <rPr>
        <sz val="9.9499999999999993"/>
        <color theme="1"/>
        <rFont val="Calibri"/>
        <family val="2"/>
      </rPr>
      <t xml:space="preserve"> 
</t>
    </r>
    <r>
      <rPr>
        <sz val="10"/>
        <color rgb="FF000000"/>
        <rFont val="Arial"/>
        <family val="2"/>
      </rPr>
      <t>E.coli exceeds 90th percentile limits. Latest 7 samples are within limits. No action required. </t>
    </r>
    <r>
      <rPr>
        <sz val="9.9499999999999993"/>
        <color theme="1"/>
        <rFont val="Calibri"/>
        <family val="2"/>
      </rPr>
      <t xml:space="preserve">
 </t>
    </r>
  </si>
  <si>
    <t>ACT.175831</t>
  </si>
  <si>
    <r>
      <rPr>
        <sz val="9.9499999999999993"/>
        <color theme="1"/>
        <rFont val="Calibri"/>
        <family val="2"/>
      </rPr>
      <t xml:space="preserve"> 
</t>
    </r>
    <r>
      <rPr>
        <sz val="10"/>
        <color rgb="FF000000"/>
        <rFont val="Arial"/>
        <family val="2"/>
      </rPr>
      <t>E coli exceed 90th percentile limit due to historical high result.</t>
    </r>
    <r>
      <rPr>
        <sz val="9.9499999999999993"/>
        <color theme="1"/>
        <rFont val="Calibri"/>
        <family val="2"/>
      </rPr>
      <t xml:space="preserve">
</t>
    </r>
    <r>
      <rPr>
        <sz val="10"/>
        <color rgb="FF000000"/>
        <rFont val="Arial"/>
        <family val="2"/>
      </rPr>
      <t>Results improving. Working with CH.</t>
    </r>
    <r>
      <rPr>
        <sz val="9.9499999999999993"/>
        <color theme="1"/>
        <rFont val="Calibri"/>
        <family val="2"/>
      </rPr>
      <t xml:space="preserve">
 </t>
    </r>
  </si>
  <si>
    <t>ACT.176659</t>
  </si>
  <si>
    <r>
      <rPr>
        <sz val="9.9499999999999993"/>
        <color theme="1"/>
        <rFont val="Calibri"/>
        <family val="2"/>
      </rPr>
      <t xml:space="preserve"> 
</t>
    </r>
    <r>
      <rPr>
        <sz val="10"/>
        <color rgb="FF000000"/>
        <rFont val="Arial"/>
        <family val="2"/>
      </rPr>
      <t>Due to recent weather events causing flooding, the broad crested weir valve will remain open for more than the consent allows. Further monitoring is being undertaken. </t>
    </r>
    <r>
      <rPr>
        <sz val="9.9499999999999993"/>
        <color theme="1"/>
        <rFont val="Calibri"/>
        <family val="2"/>
      </rPr>
      <t xml:space="preserve">
 </t>
    </r>
  </si>
  <si>
    <t>ACT.174528</t>
  </si>
  <si>
    <t>ACT.169346</t>
  </si>
  <si>
    <t>WAT - March site visit - AJC Investment Holdings Limited (Russell)</t>
  </si>
  <si>
    <t>ACT.175854</t>
  </si>
  <si>
    <t>WAT - Supply data - FNDC (Kaikohe)</t>
  </si>
  <si>
    <t>ACT.168888</t>
  </si>
  <si>
    <t>ACT.175861</t>
  </si>
  <si>
    <t>WAT - Supply data - FNDC public water supply (Puketotara)</t>
  </si>
  <si>
    <t>ACT.171124</t>
  </si>
  <si>
    <t>ACT.170568</t>
  </si>
  <si>
    <t>WAT - Annual supply data WUR - Te Kihi Trust &amp; Others (Maungatapere)</t>
  </si>
  <si>
    <t>ACT.175392</t>
  </si>
  <si>
    <r>
      <rPr>
        <sz val="9.9499999999999993"/>
        <color theme="1"/>
        <rFont val="Calibri"/>
        <family val="2"/>
      </rPr>
      <t xml:space="preserve"> 
</t>
    </r>
    <r>
      <rPr>
        <sz val="10"/>
        <color rgb="FF000000"/>
        <rFont val="Arial"/>
        <family val="2"/>
      </rPr>
      <t>Self-monitoring not being undertaken in accordance with consent requirements. Following up with consent holder.</t>
    </r>
    <r>
      <rPr>
        <sz val="9.9499999999999993"/>
        <color theme="1"/>
        <rFont val="Calibri"/>
        <family val="2"/>
      </rPr>
      <t xml:space="preserve">
 </t>
    </r>
  </si>
  <si>
    <t>ACT.175836</t>
  </si>
  <si>
    <r>
      <rPr>
        <sz val="9.9499999999999993"/>
        <color theme="1"/>
        <rFont val="Calibri"/>
        <family val="2"/>
      </rPr>
      <t xml:space="preserve"> 
</t>
    </r>
    <r>
      <rPr>
        <sz val="10"/>
        <color rgb="FF000000"/>
        <rFont val="Arial"/>
        <family val="2"/>
      </rPr>
      <t>Discharge volumes not reported. </t>
    </r>
    <r>
      <rPr>
        <sz val="9.9499999999999993"/>
        <color theme="1"/>
        <rFont val="Calibri"/>
        <family val="2"/>
      </rPr>
      <t xml:space="preserve">
</t>
    </r>
    <r>
      <rPr>
        <sz val="10"/>
        <color rgb="FF000000"/>
        <rFont val="Arial"/>
        <family val="2"/>
      </rPr>
      <t>Enforcement action taken.</t>
    </r>
    <r>
      <rPr>
        <sz val="9.9499999999999993"/>
        <color theme="1"/>
        <rFont val="Calibri"/>
        <family val="2"/>
      </rPr>
      <t xml:space="preserve">
 </t>
    </r>
  </si>
  <si>
    <t>ACT.174941</t>
  </si>
  <si>
    <t>ACT.175128</t>
  </si>
  <si>
    <r>
      <rPr>
        <sz val="9.9499999999999993"/>
        <color theme="1"/>
        <rFont val="Calibri"/>
        <family val="2"/>
      </rPr>
      <t xml:space="preserve"> 
</t>
    </r>
    <r>
      <rPr>
        <sz val="10"/>
        <color rgb="FF000000"/>
        <rFont val="Arial"/>
        <family val="2"/>
      </rPr>
      <t>Ammonia 95%ile is slightly above consented limit. CH has conducted investigation and increased hours of aerator operation. Further monitoring to be carried out.</t>
    </r>
    <r>
      <rPr>
        <sz val="9.9499999999999993"/>
        <color theme="1"/>
        <rFont val="Calibri"/>
        <family val="2"/>
      </rPr>
      <t xml:space="preserve">
 </t>
    </r>
  </si>
  <si>
    <t>ACT.175390</t>
  </si>
  <si>
    <r>
      <rPr>
        <sz val="9.9499999999999993"/>
        <color theme="1"/>
        <rFont val="Calibri"/>
        <family val="2"/>
      </rPr>
      <t xml:space="preserve"> 
</t>
    </r>
    <r>
      <rPr>
        <sz val="10"/>
        <color rgb="FF000000"/>
        <rFont val="Arial"/>
        <family val="2"/>
      </rPr>
      <t>Faecal coliforms and Total Suspended Solid levels exceed consent limit. Maintenance work to be undertaken. </t>
    </r>
    <r>
      <rPr>
        <sz val="9.9499999999999993"/>
        <color theme="1"/>
        <rFont val="Calibri"/>
        <family val="2"/>
      </rPr>
      <t xml:space="preserve">
 </t>
    </r>
  </si>
  <si>
    <t>ACT.175834</t>
  </si>
  <si>
    <r>
      <rPr>
        <sz val="9.9499999999999993"/>
        <color theme="1"/>
        <rFont val="Calibri"/>
        <family val="2"/>
      </rPr>
      <t xml:space="preserve"> 
</t>
    </r>
    <r>
      <rPr>
        <sz val="10"/>
        <color rgb="FF000000"/>
        <rFont val="Arial"/>
        <family val="2"/>
      </rPr>
      <t>TSS and faecal coliforms exceed consent limits. </t>
    </r>
    <r>
      <rPr>
        <sz val="9.9499999999999993"/>
        <color theme="1"/>
        <rFont val="Calibri"/>
        <family val="2"/>
      </rPr>
      <t xml:space="preserve">
</t>
    </r>
    <r>
      <rPr>
        <sz val="10"/>
        <color rgb="FF000000"/>
        <rFont val="Arial"/>
        <family val="2"/>
      </rPr>
      <t>Following up with consent holder. </t>
    </r>
    <r>
      <rPr>
        <sz val="9.9499999999999993"/>
        <color theme="1"/>
        <rFont val="Calibri"/>
        <family val="2"/>
      </rPr>
      <t xml:space="preserve">
 </t>
    </r>
  </si>
  <si>
    <t>ACT.175361</t>
  </si>
  <si>
    <t>ACT.175828</t>
  </si>
  <si>
    <t>ACT.175352</t>
  </si>
  <si>
    <r>
      <rPr>
        <sz val="9.9499999999999993"/>
        <color theme="1"/>
        <rFont val="Calibri"/>
        <family val="2"/>
      </rPr>
      <t xml:space="preserve"> 
</t>
    </r>
    <r>
      <rPr>
        <sz val="10"/>
        <color rgb="FF000000"/>
        <rFont val="Arial"/>
        <family val="2"/>
      </rPr>
      <t>BOD, E coli, TSS all exceed consent limits. Desludging and improvements are in progress.</t>
    </r>
    <r>
      <rPr>
        <sz val="9.9499999999999993"/>
        <color theme="1"/>
        <rFont val="Calibri"/>
        <family val="2"/>
      </rPr>
      <t xml:space="preserve">
 </t>
    </r>
  </si>
  <si>
    <t>ACT.175825</t>
  </si>
  <si>
    <r>
      <rPr>
        <sz val="9.9499999999999993"/>
        <color theme="1"/>
        <rFont val="Calibri"/>
        <family val="2"/>
      </rPr>
      <t xml:space="preserve"> 
</t>
    </r>
    <r>
      <rPr>
        <sz val="10"/>
        <color rgb="FF000000"/>
        <rFont val="Arial"/>
        <family val="2"/>
      </rPr>
      <t>Water quality determinants breach consent limits. </t>
    </r>
    <r>
      <rPr>
        <sz val="9.9499999999999993"/>
        <color theme="1"/>
        <rFont val="Calibri"/>
        <family val="2"/>
      </rPr>
      <t xml:space="preserve">
</t>
    </r>
    <r>
      <rPr>
        <sz val="10"/>
        <color rgb="FF000000"/>
        <rFont val="Arial"/>
        <family val="2"/>
      </rPr>
      <t>Enforcement action undertaken and remedial action completed. </t>
    </r>
    <r>
      <rPr>
        <sz val="9.9499999999999993"/>
        <color theme="1"/>
        <rFont val="Calibri"/>
        <family val="2"/>
      </rPr>
      <t xml:space="preserve">
 </t>
    </r>
  </si>
  <si>
    <t>ACT.175697</t>
  </si>
  <si>
    <t>ACT.168482</t>
  </si>
  <si>
    <t>ACT.170702</t>
  </si>
  <si>
    <t>ACT.169358</t>
  </si>
  <si>
    <t>ACT.167669</t>
  </si>
  <si>
    <t>ACT.170703</t>
  </si>
  <si>
    <t>ACT.175629</t>
  </si>
  <si>
    <t>ACT.167490</t>
  </si>
  <si>
    <t>ACT.169844</t>
  </si>
  <si>
    <r>
      <rPr>
        <sz val="9.9499999999999993"/>
        <color theme="1"/>
        <rFont val="Calibri"/>
        <family val="2"/>
      </rPr>
      <t xml:space="preserve"> 
</t>
    </r>
    <r>
      <rPr>
        <sz val="10"/>
        <color rgb="FF000000"/>
        <rFont val="Arial"/>
        <family val="2"/>
      </rPr>
      <t>Not all of the required data has been received.</t>
    </r>
    <r>
      <rPr>
        <sz val="9.9499999999999993"/>
        <color theme="1"/>
        <rFont val="Calibri"/>
        <family val="2"/>
      </rPr>
      <t xml:space="preserve">
</t>
    </r>
    <r>
      <rPr>
        <sz val="10"/>
        <color rgb="FF000000"/>
        <rFont val="Arial"/>
        <family val="2"/>
      </rPr>
      <t>Data submission is automated. 
 </t>
    </r>
    <r>
      <rPr>
        <sz val="9.9499999999999993"/>
        <color theme="1"/>
        <rFont val="Calibri"/>
        <family val="2"/>
      </rPr>
      <t xml:space="preserve">
 </t>
    </r>
  </si>
  <si>
    <t>ACT.175362</t>
  </si>
  <si>
    <r>
      <rPr>
        <sz val="9.9499999999999993"/>
        <color theme="1"/>
        <rFont val="Calibri"/>
        <family val="2"/>
      </rPr>
      <t xml:space="preserve"> 
</t>
    </r>
    <r>
      <rPr>
        <sz val="10"/>
        <color rgb="FF000000"/>
        <rFont val="Arial"/>
        <family val="2"/>
      </rPr>
      <t>Faecal coliforms exceed consent limits. Most recent samples are below limits. Remedial action has been undertaken.</t>
    </r>
    <r>
      <rPr>
        <sz val="9.9499999999999993"/>
        <color theme="1"/>
        <rFont val="Calibri"/>
        <family val="2"/>
      </rPr>
      <t xml:space="preserve">
 </t>
    </r>
  </si>
  <si>
    <t>ACT.175829</t>
  </si>
  <si>
    <t>ACT.175360</t>
  </si>
  <si>
    <t>ACT.175827</t>
  </si>
  <si>
    <t>ACT.170240</t>
  </si>
  <si>
    <t>ACT.168587</t>
  </si>
  <si>
    <t>ACT.174201</t>
  </si>
  <si>
    <r>
      <rPr>
        <sz val="9.9499999999999993"/>
        <color theme="1"/>
        <rFont val="Calibri"/>
        <family val="2"/>
      </rPr>
      <t xml:space="preserve"> 
</t>
    </r>
    <r>
      <rPr>
        <sz val="10"/>
        <color rgb="FF000000"/>
        <rFont val="Arial"/>
        <family val="2"/>
      </rPr>
      <t>Late supply of data. </t>
    </r>
    <r>
      <rPr>
        <sz val="9.9499999999999993"/>
        <color theme="1"/>
        <rFont val="Calibri"/>
        <family val="2"/>
      </rPr>
      <t xml:space="preserve">
</t>
    </r>
    <r>
      <rPr>
        <sz val="10"/>
        <color rgb="FF000000"/>
        <rFont val="Arial"/>
        <family val="2"/>
      </rPr>
      <t>Data now received. </t>
    </r>
    <r>
      <rPr>
        <sz val="9.9499999999999993"/>
        <color theme="1"/>
        <rFont val="Calibri"/>
        <family val="2"/>
      </rPr>
      <t xml:space="preserve">
 </t>
    </r>
  </si>
  <si>
    <t>ACT.175346</t>
  </si>
  <si>
    <r>
      <rPr>
        <sz val="9.9499999999999993"/>
        <color theme="1"/>
        <rFont val="Calibri"/>
        <family val="2"/>
      </rPr>
      <t xml:space="preserve"> 
</t>
    </r>
    <r>
      <rPr>
        <sz val="10"/>
        <color rgb="FF000000"/>
        <rFont val="Arial"/>
        <family val="2"/>
      </rPr>
      <t>Total nitrogen and faecal coliforms exceed consent limit. Remedial actions being investigated. </t>
    </r>
    <r>
      <rPr>
        <sz val="9.9499999999999993"/>
        <color theme="1"/>
        <rFont val="Calibri"/>
        <family val="2"/>
      </rPr>
      <t xml:space="preserve">
 </t>
    </r>
  </si>
  <si>
    <t>ACT.175823</t>
  </si>
  <si>
    <t>ACT.168620</t>
  </si>
  <si>
    <r>
      <rPr>
        <sz val="9.9499999999999993"/>
        <color theme="1"/>
        <rFont val="Calibri"/>
        <family val="2"/>
      </rPr>
      <t xml:space="preserve"> 
</t>
    </r>
    <r>
      <rPr>
        <sz val="10"/>
        <color rgb="FF000000"/>
        <rFont val="Arial"/>
        <family val="2"/>
      </rPr>
      <t>Copper, lead and Zinc levels exceed the ANZECC recommended toxicant default guideline values for sediment quality downstream from the industrial estate. Following up with Consent Holder. Investigation to be undertaken.</t>
    </r>
    <r>
      <rPr>
        <sz val="9.9499999999999993"/>
        <color theme="1"/>
        <rFont val="Calibri"/>
        <family val="2"/>
      </rPr>
      <t xml:space="preserve">
 </t>
    </r>
  </si>
  <si>
    <t>ACT.175386</t>
  </si>
  <si>
    <t>ACT.175830</t>
  </si>
  <si>
    <t>ACT.169361</t>
  </si>
  <si>
    <t>ACT.175559</t>
  </si>
  <si>
    <t>ACT.174665</t>
  </si>
  <si>
    <t>ACT.176658</t>
  </si>
  <si>
    <t>WWTP - Extreme flow notification - WDC (Whangarei)</t>
  </si>
  <si>
    <t>ACT.176663</t>
  </si>
  <si>
    <t>WWTP - Extreme flow notification - one off - WDC (Whangarei)</t>
  </si>
  <si>
    <t>ACT.176664</t>
  </si>
  <si>
    <t>WWTP - Sewage spill notification - one off - WDC (Whangarei)</t>
  </si>
  <si>
    <t>ACT.176665</t>
  </si>
  <si>
    <t>ACT.176679</t>
  </si>
  <si>
    <t>ACT.175883</t>
  </si>
  <si>
    <t>ACT.175443</t>
  </si>
  <si>
    <t>ACT.175881</t>
  </si>
  <si>
    <t>ACT.174958</t>
  </si>
  <si>
    <t>ACT.175444</t>
  </si>
  <si>
    <t>ACT.175882</t>
  </si>
  <si>
    <t>ACT.175446</t>
  </si>
  <si>
    <t>ACT.175884</t>
  </si>
  <si>
    <t>ACT.170032</t>
  </si>
  <si>
    <t>ACT.174850</t>
  </si>
  <si>
    <t>ACT.169281</t>
  </si>
  <si>
    <r>
      <rPr>
        <sz val="9.9499999999999993"/>
        <color theme="1"/>
        <rFont val="Calibri"/>
        <family val="2"/>
      </rPr>
      <t xml:space="preserve"> 
</t>
    </r>
    <r>
      <rPr>
        <sz val="10"/>
        <color rgb="FF000000"/>
        <rFont val="Arial"/>
        <family val="2"/>
      </rPr>
      <t>Reticulation system and components not maintained in good working order. Water leak creating ponding. </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ACT.170705</t>
  </si>
  <si>
    <t>REG.004675.01</t>
  </si>
  <si>
    <t>ACT.162101</t>
  </si>
  <si>
    <t>STR - 2 yearly site visit - Kerikeri Irrigation Company Ltd (Lake Manuwai)</t>
  </si>
  <si>
    <t>ACT.168449</t>
  </si>
  <si>
    <r>
      <rPr>
        <sz val="9.9499999999999993"/>
        <color theme="1"/>
        <rFont val="Calibri"/>
        <family val="2"/>
      </rPr>
      <t xml:space="preserve"> 
</t>
    </r>
    <r>
      <rPr>
        <sz val="10"/>
        <color rgb="FF000000"/>
        <rFont val="Arial"/>
        <family val="2"/>
      </rPr>
      <t>Black wrapping was peeled  away from the bank of the ponds. Weeds and algae were covering the ponds.</t>
    </r>
    <r>
      <rPr>
        <sz val="9.9499999999999993"/>
        <color theme="1"/>
        <rFont val="Calibri"/>
        <family val="2"/>
      </rPr>
      <t xml:space="preserve">
 </t>
    </r>
  </si>
  <si>
    <t>ACT.171396</t>
  </si>
  <si>
    <t>ACT.171228</t>
  </si>
  <si>
    <t>ACT.171438</t>
  </si>
  <si>
    <r>
      <rPr>
        <sz val="9.9499999999999993"/>
        <color theme="1"/>
        <rFont val="Calibri"/>
        <family val="2"/>
      </rPr>
      <t xml:space="preserve"> 
</t>
    </r>
    <r>
      <rPr>
        <sz val="10"/>
        <color rgb="FF000000"/>
        <rFont val="Arial"/>
        <family val="2"/>
      </rPr>
      <t>Sample results exceeded consented limits. Following up with CH.</t>
    </r>
    <r>
      <rPr>
        <sz val="9.9499999999999993"/>
        <color theme="1"/>
        <rFont val="Calibri"/>
        <family val="2"/>
      </rPr>
      <t xml:space="preserve">
 </t>
    </r>
  </si>
  <si>
    <t>ACT.168973</t>
  </si>
  <si>
    <t>ACT.169641</t>
  </si>
  <si>
    <t>ACT.171127</t>
  </si>
  <si>
    <t>ACT.171439</t>
  </si>
  <si>
    <r>
      <rPr>
        <sz val="9.9499999999999993"/>
        <color theme="1"/>
        <rFont val="Calibri"/>
        <family val="2"/>
      </rPr>
      <t xml:space="preserve"> 
</t>
    </r>
    <r>
      <rPr>
        <sz val="10"/>
        <color rgb="FF000000"/>
        <rFont val="Arial"/>
        <family val="2"/>
      </rPr>
      <t>Required reporting data not received. Following up with consent holder.</t>
    </r>
    <r>
      <rPr>
        <sz val="9.9499999999999993"/>
        <color theme="1"/>
        <rFont val="Calibri"/>
        <family val="2"/>
      </rPr>
      <t xml:space="preserve">
 </t>
    </r>
  </si>
  <si>
    <t>REG.004829.01</t>
  </si>
  <si>
    <t>Far North District Council - Kerikeri stormwater</t>
  </si>
  <si>
    <t>ACT.168477</t>
  </si>
  <si>
    <r>
      <rPr>
        <sz val="9.9499999999999993"/>
        <color theme="1"/>
        <rFont val="Calibri"/>
        <family val="2"/>
      </rPr>
      <t xml:space="preserve"> 
</t>
    </r>
    <r>
      <rPr>
        <sz val="10"/>
        <color rgb="FF000000"/>
        <rFont val="Arial"/>
        <family val="2"/>
      </rPr>
      <t>Chromium, Copper and Zinc levels exceed the ANZECC recommended toxicant default guideline values for sediment quality at two locations. Following up with Consent Holder. </t>
    </r>
    <r>
      <rPr>
        <sz val="9.9499999999999993"/>
        <color theme="1"/>
        <rFont val="Calibri"/>
        <family val="2"/>
      </rPr>
      <t xml:space="preserve">
 </t>
    </r>
  </si>
  <si>
    <t>ACT.174920</t>
  </si>
  <si>
    <t>WAT - Annual supply data - Northpower Limited (Titoki)</t>
  </si>
  <si>
    <t>ACT.168389</t>
  </si>
  <si>
    <t>ACT.170187</t>
  </si>
  <si>
    <t>WAT - Annual supply data WUR - Whananaki Holiday Park 2006 Ltd (Whananaki North)</t>
  </si>
  <si>
    <t>ACT.170685</t>
  </si>
  <si>
    <t>WAT - Annual site visit - Taipa Area School (Taipa)</t>
  </si>
  <si>
    <t>ACT.170704</t>
  </si>
  <si>
    <t>ACT.168428</t>
  </si>
  <si>
    <t>WAT - Annual administration - Greensmith Farming Limited (Whareora)</t>
  </si>
  <si>
    <r>
      <rPr>
        <sz val="9.9499999999999993"/>
        <color theme="1"/>
        <rFont val="Calibri"/>
        <family val="2"/>
      </rPr>
      <t xml:space="preserve"> 
</t>
    </r>
    <r>
      <rPr>
        <sz val="10"/>
        <color rgb="FF000000"/>
        <rFont val="Arial"/>
        <family val="2"/>
      </rPr>
      <t>Commenced without the required notification to NRC. This is a technical breach with no impact. No action required.</t>
    </r>
    <r>
      <rPr>
        <sz val="9.9499999999999993"/>
        <color theme="1"/>
        <rFont val="Calibri"/>
        <family val="2"/>
      </rPr>
      <t xml:space="preserve">
 </t>
    </r>
  </si>
  <si>
    <t>ACT.164883</t>
  </si>
  <si>
    <t>ACT.167662</t>
  </si>
  <si>
    <t>ACT.167663</t>
  </si>
  <si>
    <t>ACT.167664</t>
  </si>
  <si>
    <t>ACT.167665</t>
  </si>
  <si>
    <t>REG.006114.01</t>
  </si>
  <si>
    <t>Kaipara District Council - Tikinui wharf</t>
  </si>
  <si>
    <t>ACT.144336</t>
  </si>
  <si>
    <t>STR - 3 yearly site visit - Kaipara District Council (Tikinui)</t>
  </si>
  <si>
    <r>
      <rPr>
        <sz val="9.9499999999999993"/>
        <color theme="1"/>
        <rFont val="Calibri"/>
        <family val="2"/>
      </rPr>
      <t xml:space="preserve"> 
</t>
    </r>
    <r>
      <rPr>
        <sz val="10"/>
        <color rgb="FF000000"/>
        <rFont val="Arial"/>
        <family val="2"/>
      </rPr>
      <t>Wharf in derelict condition. Request consent holder to provide future plan relating the status of the wharf. Consent holder further advised to ensure safety of wharf users until rectified.</t>
    </r>
    <r>
      <rPr>
        <sz val="9.9499999999999993"/>
        <color theme="1"/>
        <rFont val="Calibri"/>
        <family val="2"/>
      </rPr>
      <t xml:space="preserve">
 </t>
    </r>
  </si>
  <si>
    <t>REG.006115.01</t>
  </si>
  <si>
    <t>Kaipara District Council - Kellys Bay structures</t>
  </si>
  <si>
    <t>ACT.163121</t>
  </si>
  <si>
    <t>STR - 3 yearly site visit - KDC structures (Kellys Bay)</t>
  </si>
  <si>
    <r>
      <rPr>
        <sz val="9.9499999999999993"/>
        <color theme="1"/>
        <rFont val="Calibri"/>
        <family val="2"/>
      </rPr>
      <t xml:space="preserve"> 
</t>
    </r>
    <r>
      <rPr>
        <sz val="10"/>
        <color rgb="FF000000"/>
        <rFont val="Arial"/>
        <family val="2"/>
      </rPr>
      <t>Resource consent for boat ramps and piles expired. Request consent holder to apply for a replacement consent or remove the structures to comply with conditions of expire resource consent.</t>
    </r>
    <r>
      <rPr>
        <sz val="9.9499999999999993"/>
        <color theme="1"/>
        <rFont val="Calibri"/>
        <family val="2"/>
      </rPr>
      <t xml:space="preserve">
 </t>
    </r>
  </si>
  <si>
    <r>
      <rPr>
        <sz val="9.9499999999999993"/>
        <color theme="1"/>
        <rFont val="Calibri"/>
        <family val="2"/>
      </rPr>
      <t xml:space="preserve"> 
</t>
    </r>
    <r>
      <rPr>
        <sz val="10"/>
        <color rgb="FF000000"/>
        <rFont val="Arial"/>
        <family val="2"/>
      </rPr>
      <t>Seawall in good condition. </t>
    </r>
    <r>
      <rPr>
        <sz val="9.9499999999999993"/>
        <color theme="1"/>
        <rFont val="Calibri"/>
        <family val="2"/>
      </rPr>
      <t xml:space="preserve">
 </t>
    </r>
  </si>
  <si>
    <t>ACT.168676</t>
  </si>
  <si>
    <t>ACT.166579</t>
  </si>
  <si>
    <t>ACT.176065</t>
  </si>
  <si>
    <r>
      <rPr>
        <sz val="9.9499999999999993"/>
        <color theme="1"/>
        <rFont val="Calibri"/>
        <family val="2"/>
      </rPr>
      <t xml:space="preserve"> 
</t>
    </r>
    <r>
      <rPr>
        <sz val="10"/>
        <color rgb="FF000000"/>
        <rFont val="Arial"/>
        <family val="2"/>
      </rPr>
      <t>No mobile works undertake, so no notification required</t>
    </r>
    <r>
      <rPr>
        <sz val="9.9499999999999993"/>
        <color theme="1"/>
        <rFont val="Calibri"/>
        <family val="2"/>
      </rPr>
      <t xml:space="preserve">
 </t>
    </r>
  </si>
  <si>
    <t>REG.007108.01</t>
  </si>
  <si>
    <t>Matalaka Trust</t>
  </si>
  <si>
    <t>ACT.170868</t>
  </si>
  <si>
    <t>WAT - Annual supply data WUR - Matalaka Trust (Pukenui)</t>
  </si>
  <si>
    <t>ACT.148634</t>
  </si>
  <si>
    <t>WAT - Water meter verification - Leeuwenburg J A &amp; G M (Parakao)</t>
  </si>
  <si>
    <r>
      <rPr>
        <sz val="9.9499999999999993"/>
        <color theme="1"/>
        <rFont val="Calibri"/>
        <family val="2"/>
      </rPr>
      <t xml:space="preserve"> 
</t>
    </r>
    <r>
      <rPr>
        <sz val="10"/>
        <color rgb="FF000000"/>
        <rFont val="Arial"/>
        <family val="2"/>
      </rPr>
      <t>Verication data supplied late. No impact breach. No action required.</t>
    </r>
    <r>
      <rPr>
        <sz val="9.9499999999999993"/>
        <color theme="1"/>
        <rFont val="Calibri"/>
        <family val="2"/>
      </rPr>
      <t xml:space="preserve">
 </t>
    </r>
  </si>
  <si>
    <t>ACT.175556</t>
  </si>
  <si>
    <t>ACT.167805</t>
  </si>
  <si>
    <t>Dredge Operations 2025</t>
  </si>
  <si>
    <t>ACT.175393</t>
  </si>
  <si>
    <r>
      <rPr>
        <sz val="9.9499999999999993"/>
        <color theme="1"/>
        <rFont val="Calibri"/>
        <family val="2"/>
      </rPr>
      <t xml:space="preserve"> 
</t>
    </r>
    <r>
      <rPr>
        <sz val="10"/>
        <color rgb="FF000000"/>
        <rFont val="Arial"/>
        <family val="2"/>
      </rPr>
      <t>Total Suspended Solid levels exceed consent limits. Issue to be addressed. </t>
    </r>
    <r>
      <rPr>
        <sz val="9.9499999999999993"/>
        <color theme="1"/>
        <rFont val="Calibri"/>
        <family val="2"/>
      </rPr>
      <t xml:space="preserve">
 </t>
    </r>
  </si>
  <si>
    <t>ACT.175837</t>
  </si>
  <si>
    <r>
      <rPr>
        <sz val="9.9499999999999993"/>
        <color theme="1"/>
        <rFont val="Calibri"/>
        <family val="2"/>
      </rPr>
      <t xml:space="preserve"> 
</t>
    </r>
    <r>
      <rPr>
        <sz val="10"/>
        <color rgb="FF000000"/>
        <rFont val="Arial"/>
        <family val="2"/>
      </rPr>
      <t>TSS breaches consent limits and sampling an analyses not undertaken as per schedule 1. </t>
    </r>
    <r>
      <rPr>
        <sz val="9.9499999999999993"/>
        <color theme="1"/>
        <rFont val="Calibri"/>
        <family val="2"/>
      </rPr>
      <t xml:space="preserve">
</t>
    </r>
    <r>
      <rPr>
        <sz val="10"/>
        <color rgb="FF000000"/>
        <rFont val="Arial"/>
        <family val="2"/>
      </rPr>
      <t>Awaiting requested information. </t>
    </r>
    <r>
      <rPr>
        <sz val="9.9499999999999993"/>
        <color theme="1"/>
        <rFont val="Calibri"/>
        <family val="2"/>
      </rPr>
      <t xml:space="preserve">
 </t>
    </r>
  </si>
  <si>
    <t>ACT.175389</t>
  </si>
  <si>
    <t>ACT.175833</t>
  </si>
  <si>
    <t>ACT.176368</t>
  </si>
  <si>
    <t>ACT.154804</t>
  </si>
  <si>
    <t>WAT - Water meter verification - Douglas M B &amp; M J (Titoki)</t>
  </si>
  <si>
    <r>
      <rPr>
        <sz val="9.9499999999999993"/>
        <color theme="1"/>
        <rFont val="Calibri"/>
        <family val="2"/>
      </rPr>
      <t xml:space="preserve"> 
</t>
    </r>
    <r>
      <rPr>
        <sz val="10"/>
        <color rgb="FF000000"/>
        <rFont val="Arial"/>
        <family val="2"/>
      </rPr>
      <t>No Water Meter Verification has been received since 2013</t>
    </r>
    <r>
      <rPr>
        <sz val="9.9499999999999993"/>
        <color theme="1"/>
        <rFont val="Calibri"/>
        <family val="2"/>
      </rPr>
      <t xml:space="preserve">
</t>
    </r>
    <r>
      <rPr>
        <sz val="10"/>
        <color rgb="FF000000"/>
        <rFont val="Arial"/>
        <family val="2"/>
      </rPr>
      <t>Enforcement action in progress</t>
    </r>
    <r>
      <rPr>
        <sz val="9.9499999999999993"/>
        <color theme="1"/>
        <rFont val="Calibri"/>
        <family val="2"/>
      </rPr>
      <t xml:space="preserve">
 </t>
    </r>
  </si>
  <si>
    <t>ACT.166739</t>
  </si>
  <si>
    <t>WAT - 5 yearly water meter verification - Douglas M B &amp; M J (Titoki)</t>
  </si>
  <si>
    <r>
      <rPr>
        <sz val="9.9499999999999993"/>
        <color theme="1"/>
        <rFont val="Calibri"/>
        <family val="2"/>
      </rPr>
      <t xml:space="preserve"> 
</t>
    </r>
    <r>
      <rPr>
        <sz val="10"/>
        <color rgb="FF000000"/>
        <rFont val="Arial"/>
        <family val="2"/>
      </rPr>
      <t>No Water Meter Verification has been received since 2013</t>
    </r>
    <r>
      <rPr>
        <sz val="9.9499999999999993"/>
        <color theme="1"/>
        <rFont val="Calibri"/>
        <family val="2"/>
      </rPr>
      <t xml:space="preserve">
</t>
    </r>
    <r>
      <rPr>
        <sz val="10"/>
        <color rgb="FF000000"/>
        <rFont val="Arial"/>
        <family val="2"/>
      </rPr>
      <t>Enforcement action taken</t>
    </r>
    <r>
      <rPr>
        <sz val="9.9499999999999993"/>
        <color theme="1"/>
        <rFont val="Calibri"/>
        <family val="2"/>
      </rPr>
      <t xml:space="preserve">
 </t>
    </r>
  </si>
  <si>
    <t>ACT.171227</t>
  </si>
  <si>
    <t>ACT.171223</t>
  </si>
  <si>
    <t>ACT.168683</t>
  </si>
  <si>
    <t>ACT.170698</t>
  </si>
  <si>
    <t>ACT.169340</t>
  </si>
  <si>
    <t>ACT.168749</t>
  </si>
  <si>
    <t>ACT.167448</t>
  </si>
  <si>
    <t>Otara Point Farms Limited</t>
  </si>
  <si>
    <t>ACT.173544</t>
  </si>
  <si>
    <t>WAT - Water meter verification - Otara Point Farms Ltd (Te Kopuru)</t>
  </si>
  <si>
    <t>ACT.174959</t>
  </si>
  <si>
    <t>ACT.175388</t>
  </si>
  <si>
    <r>
      <rPr>
        <sz val="9.9499999999999993"/>
        <color theme="1"/>
        <rFont val="Calibri"/>
        <family val="2"/>
      </rPr>
      <t xml:space="preserve"> 
</t>
    </r>
    <r>
      <rPr>
        <sz val="10"/>
        <color rgb="FF000000"/>
        <rFont val="Arial"/>
        <family val="2"/>
      </rPr>
      <t>Total ammoniacal nitrogen exceeds limits and Median increase in e coli exceeds limit.. Following up with Consent Holder. Issue being investigated. </t>
    </r>
    <r>
      <rPr>
        <sz val="9.9499999999999993"/>
        <color theme="1"/>
        <rFont val="Calibri"/>
        <family val="2"/>
      </rPr>
      <t xml:space="preserve">
 </t>
    </r>
  </si>
  <si>
    <t>ACT.175832</t>
  </si>
  <si>
    <r>
      <rPr>
        <sz val="9.9499999999999993"/>
        <color theme="1"/>
        <rFont val="Calibri"/>
        <family val="2"/>
      </rPr>
      <t xml:space="preserve"> 
</t>
    </r>
    <r>
      <rPr>
        <sz val="10"/>
        <color rgb="FF000000"/>
        <rFont val="Arial"/>
        <family val="2"/>
      </rPr>
      <t> Total ammoniacal nitrogen exceeds limits. Median increase in e coli exceeds limit.</t>
    </r>
    <r>
      <rPr>
        <sz val="9.9499999999999993"/>
        <color theme="1"/>
        <rFont val="Calibri"/>
        <family val="2"/>
      </rPr>
      <t xml:space="preserve">
</t>
    </r>
    <r>
      <rPr>
        <sz val="10"/>
        <color rgb="FF000000"/>
        <rFont val="Arial"/>
        <family val="2"/>
      </rPr>
      <t>Following up with Consent Holder. Issue being investigated. </t>
    </r>
    <r>
      <rPr>
        <sz val="9.9499999999999993"/>
        <color theme="1"/>
        <rFont val="Calibri"/>
        <family val="2"/>
      </rPr>
      <t xml:space="preserve">
 </t>
    </r>
  </si>
  <si>
    <t>ACT.174849</t>
  </si>
  <si>
    <t>ACT.175200</t>
  </si>
  <si>
    <t>ACT.175566</t>
  </si>
  <si>
    <t>ACT.176080</t>
  </si>
  <si>
    <t>ACT.172847</t>
  </si>
  <si>
    <t>ACT.175127</t>
  </si>
  <si>
    <r>
      <rPr>
        <sz val="9.9499999999999993"/>
        <color theme="1"/>
        <rFont val="Calibri"/>
        <family val="2"/>
      </rPr>
      <t xml:space="preserve"> 
</t>
    </r>
    <r>
      <rPr>
        <sz val="10"/>
        <color rgb="FF000000"/>
        <rFont val="Arial"/>
        <family val="2"/>
      </rPr>
      <t>TSS, BOD and E. coli are above consented median and 90%ile limits</t>
    </r>
    <r>
      <rPr>
        <sz val="9.9499999999999993"/>
        <color theme="1"/>
        <rFont val="Calibri"/>
        <family val="2"/>
      </rPr>
      <t xml:space="preserve">
</t>
    </r>
    <r>
      <rPr>
        <sz val="10"/>
        <color rgb="FF000000"/>
        <rFont val="Arial"/>
        <family val="2"/>
      </rPr>
      <t>CH has been contacted and is working to get levels down</t>
    </r>
    <r>
      <rPr>
        <sz val="9.9499999999999993"/>
        <color theme="1"/>
        <rFont val="Calibri"/>
        <family val="2"/>
      </rPr>
      <t xml:space="preserve">
 </t>
    </r>
  </si>
  <si>
    <t>ACT.175498</t>
  </si>
  <si>
    <r>
      <rPr>
        <sz val="9.9499999999999993"/>
        <color theme="1"/>
        <rFont val="Calibri"/>
        <family val="2"/>
      </rPr>
      <t xml:space="preserve"> 
</t>
    </r>
    <r>
      <rPr>
        <sz val="10"/>
        <color rgb="FF000000"/>
        <rFont val="Arial"/>
        <family val="2"/>
      </rPr>
      <t>TSS and E. Coli results are trending downward but they are above the median and 90%ile consent limits</t>
    </r>
    <r>
      <rPr>
        <sz val="9.9499999999999993"/>
        <color theme="1"/>
        <rFont val="Calibri"/>
        <family val="2"/>
      </rPr>
      <t xml:space="preserve">
</t>
    </r>
    <r>
      <rPr>
        <sz val="10"/>
        <color rgb="FF000000"/>
        <rFont val="Arial"/>
        <family val="2"/>
      </rPr>
      <t>BOD has elevated and is above the median and 90%ile limits</t>
    </r>
    <r>
      <rPr>
        <sz val="9.9499999999999993"/>
        <color theme="1"/>
        <rFont val="Calibri"/>
        <family val="2"/>
      </rPr>
      <t xml:space="preserve">
</t>
    </r>
    <r>
      <rPr>
        <sz val="10"/>
        <color rgb="FF000000"/>
        <rFont val="Arial"/>
        <family val="2"/>
      </rPr>
      <t>Further investigation is being undertaken by the consent holder.</t>
    </r>
    <r>
      <rPr>
        <sz val="9.9499999999999993"/>
        <color theme="1"/>
        <rFont val="Calibri"/>
        <family val="2"/>
      </rPr>
      <t xml:space="preserve">
 </t>
    </r>
  </si>
  <si>
    <t>ACT.168129</t>
  </si>
  <si>
    <t>ACT.168678</t>
  </si>
  <si>
    <t>ACT.169085</t>
  </si>
  <si>
    <t>ACT.169304</t>
  </si>
  <si>
    <t>WAT - Annual supply data WUR - Dansian Limited (Mangonui)</t>
  </si>
  <si>
    <t>ACT.170681</t>
  </si>
  <si>
    <t>REG.007735.01</t>
  </si>
  <si>
    <t>ACT.170243</t>
  </si>
  <si>
    <t>WAT - Annual supply data WUR - H&amp;L Avocados Limited  (Pukenui)</t>
  </si>
  <si>
    <r>
      <rPr>
        <sz val="9.9499999999999993"/>
        <color theme="1"/>
        <rFont val="Calibri"/>
        <family val="2"/>
      </rPr>
      <t xml:space="preserve"> 
</t>
    </r>
    <r>
      <rPr>
        <sz val="10"/>
        <color rgb="FF000000"/>
        <rFont val="Arial"/>
        <family val="2"/>
      </rPr>
      <t>Data not submitted/recorded for the period.
Consent holder has been reminded/is aware of the terms of the consent.</t>
    </r>
    <r>
      <rPr>
        <sz val="9.9499999999999993"/>
        <color theme="1"/>
        <rFont val="Calibri"/>
        <family val="2"/>
      </rPr>
      <t xml:space="preserve">
 </t>
    </r>
  </si>
  <si>
    <t>ACT.169056</t>
  </si>
  <si>
    <t>ACT.175501</t>
  </si>
  <si>
    <t>ACT.169958</t>
  </si>
  <si>
    <t>DIL - Annual Site Visit -Ocean Links Owners Committee In (Mangawhai)</t>
  </si>
  <si>
    <t>ACT.176634</t>
  </si>
  <si>
    <t>QRE - Supply data - Robinson J (Whangae)</t>
  </si>
  <si>
    <r>
      <rPr>
        <sz val="9.9499999999999993"/>
        <color theme="1"/>
        <rFont val="Calibri"/>
        <family val="2"/>
      </rPr>
      <t xml:space="preserve"> 
</t>
    </r>
    <r>
      <rPr>
        <sz val="10"/>
        <color rgb="FF000000"/>
        <rFont val="Arial"/>
        <family val="2"/>
      </rPr>
      <t>Quarry Management Plan not received. Followed up with consent holder. </t>
    </r>
    <r>
      <rPr>
        <sz val="9.9499999999999993"/>
        <color theme="1"/>
        <rFont val="Calibri"/>
        <family val="2"/>
      </rPr>
      <t xml:space="preserve">
 </t>
    </r>
  </si>
  <si>
    <t>ACT.169983</t>
  </si>
  <si>
    <t>ACT.166394</t>
  </si>
  <si>
    <t>ACT.167597</t>
  </si>
  <si>
    <t>ACT.167598</t>
  </si>
  <si>
    <t>ACT.167599</t>
  </si>
  <si>
    <t>REG.007962.03</t>
  </si>
  <si>
    <t>ACT.150406</t>
  </si>
  <si>
    <t>STR - 5 yearly site visit - Carrington Farms Jade LP (Karikari Peninsula)</t>
  </si>
  <si>
    <t>ACT.169755</t>
  </si>
  <si>
    <t>ACT.169553</t>
  </si>
  <si>
    <t>WAT - Annual supply data WUR - Ongare Trust (Pukenui)</t>
  </si>
  <si>
    <t>ACT.169698</t>
  </si>
  <si>
    <t>ACT.175682</t>
  </si>
  <si>
    <t>ACT.175683</t>
  </si>
  <si>
    <t>ACT.175350</t>
  </si>
  <si>
    <t>ACT.175824</t>
  </si>
  <si>
    <t>ACT.170519</t>
  </si>
  <si>
    <t>ACT.167648</t>
  </si>
  <si>
    <t>ACT.167649</t>
  </si>
  <si>
    <t>ACT.167651</t>
  </si>
  <si>
    <t>ACT.167652</t>
  </si>
  <si>
    <t>ACT.168394</t>
  </si>
  <si>
    <r>
      <rPr>
        <sz val="9.9499999999999993"/>
        <color theme="1"/>
        <rFont val="Calibri"/>
        <family val="2"/>
      </rPr>
      <t xml:space="preserve"> 
</t>
    </r>
    <r>
      <rPr>
        <sz val="10"/>
        <color rgb="FF000000"/>
        <rFont val="Arial"/>
        <family val="2"/>
      </rPr>
      <t>Inadequate management .Pond fence requires repair as it is lying in pond. Followed up with Authorisation holder.</t>
    </r>
    <r>
      <rPr>
        <sz val="9.9499999999999993"/>
        <color theme="1"/>
        <rFont val="Calibri"/>
        <family val="2"/>
      </rPr>
      <t xml:space="preserve">
 </t>
    </r>
  </si>
  <si>
    <t>REG.008777.01</t>
  </si>
  <si>
    <t>FDE 402 Discharge farm dairy effluent at Mangonui</t>
  </si>
  <si>
    <t>ACT.170275</t>
  </si>
  <si>
    <r>
      <rPr>
        <sz val="9.9499999999999993"/>
        <color theme="1"/>
        <rFont val="Calibri"/>
        <family val="2"/>
      </rPr>
      <t xml:space="preserve"> 
</t>
    </r>
    <r>
      <rPr>
        <sz val="10"/>
        <color rgb="FF000000"/>
        <rFont val="Arial"/>
        <family val="2"/>
      </rPr>
      <t>Water quality test results outside consent limits. Discharge from unknown source .Followed up with Authorisation holder.</t>
    </r>
    <r>
      <rPr>
        <sz val="9.9499999999999993"/>
        <color theme="1"/>
        <rFont val="Calibri"/>
        <family val="2"/>
      </rPr>
      <t xml:space="preserve">
 </t>
    </r>
  </si>
  <si>
    <t>REG.008795.01</t>
  </si>
  <si>
    <t>Kaipara District Council - Tinopai rock revetment</t>
  </si>
  <si>
    <t>ACT.175499</t>
  </si>
  <si>
    <t>STR - 3 yearly site visit - Kaipara District Council (Tinopai)</t>
  </si>
  <si>
    <t>ACT.169505</t>
  </si>
  <si>
    <t>ACT.167414</t>
  </si>
  <si>
    <t>ACT.168848</t>
  </si>
  <si>
    <t>ACT.175567</t>
  </si>
  <si>
    <t>ACT.168677</t>
  </si>
  <si>
    <t>ACT.166583</t>
  </si>
  <si>
    <r>
      <rPr>
        <sz val="9.9499999999999993"/>
        <color theme="1"/>
        <rFont val="Calibri"/>
        <family val="2"/>
      </rPr>
      <t xml:space="preserve"> 
</t>
    </r>
    <r>
      <rPr>
        <sz val="10"/>
        <color rgb="FF000000"/>
        <rFont val="Arial"/>
        <family val="2"/>
      </rPr>
      <t>Inadequate management.Wastewater not discharging through pipe and overtopped 2nd ditch.Followed up with Authorisation Holder.</t>
    </r>
    <r>
      <rPr>
        <sz val="9.9499999999999993"/>
        <color theme="1"/>
        <rFont val="Calibri"/>
        <family val="2"/>
      </rPr>
      <t xml:space="preserve">
 </t>
    </r>
  </si>
  <si>
    <t>ACT.165344</t>
  </si>
  <si>
    <r>
      <rPr>
        <sz val="9.9499999999999993"/>
        <color theme="1"/>
        <rFont val="Calibri"/>
        <family val="2"/>
      </rPr>
      <t xml:space="preserve"> 
</t>
    </r>
    <r>
      <rPr>
        <sz val="10"/>
        <color rgb="FF000000"/>
        <rFont val="Arial"/>
        <family val="2"/>
      </rPr>
      <t>Farm wastewater discharged from irrigation hose to water.  Enforcement action undertaken.  Followed up with authorisation holder.</t>
    </r>
    <r>
      <rPr>
        <sz val="9.9499999999999993"/>
        <color theme="1"/>
        <rFont val="Calibri"/>
        <family val="2"/>
      </rPr>
      <t xml:space="preserve">
 </t>
    </r>
  </si>
  <si>
    <t>ACT.169957</t>
  </si>
  <si>
    <t>ACT.169739</t>
  </si>
  <si>
    <t>WAT - Annual supply data WUR - Greville J W &amp; R P (Oturei)</t>
  </si>
  <si>
    <t>ACT.165728</t>
  </si>
  <si>
    <t>ACT.168930</t>
  </si>
  <si>
    <r>
      <rPr>
        <sz val="9.9499999999999993"/>
        <color theme="1"/>
        <rFont val="Calibri"/>
        <family val="2"/>
      </rPr>
      <t xml:space="preserve"> 
</t>
    </r>
    <r>
      <rPr>
        <sz val="10"/>
        <color rgb="FF000000"/>
        <rFont val="Arial"/>
        <family val="2"/>
      </rPr>
      <t>Inadequate management. Weeds in sump. Followed up with Authorisation holder.</t>
    </r>
    <r>
      <rPr>
        <sz val="9.9499999999999993"/>
        <color theme="1"/>
        <rFont val="Calibri"/>
        <family val="2"/>
      </rPr>
      <t xml:space="preserve">
 </t>
    </r>
  </si>
  <si>
    <t>ACT.172107</t>
  </si>
  <si>
    <t>ACT.166183</t>
  </si>
  <si>
    <r>
      <rPr>
        <sz val="9.9499999999999993"/>
        <color theme="1"/>
        <rFont val="Calibri"/>
        <family val="2"/>
      </rPr>
      <t xml:space="preserve"> 
</t>
    </r>
    <r>
      <rPr>
        <sz val="10"/>
        <color rgb="FF000000"/>
        <rFont val="Arial"/>
        <family val="2"/>
      </rPr>
      <t>Discharge to water when conditions were suitable for land application.  Followed up with authorisation holder.</t>
    </r>
    <r>
      <rPr>
        <sz val="9.9499999999999993"/>
        <color theme="1"/>
        <rFont val="Calibri"/>
        <family val="2"/>
      </rPr>
      <t xml:space="preserve">
 </t>
    </r>
  </si>
  <si>
    <t>ACT.168092</t>
  </si>
  <si>
    <r>
      <rPr>
        <sz val="9.9499999999999993"/>
        <color theme="1"/>
        <rFont val="Calibri"/>
        <family val="2"/>
      </rPr>
      <t xml:space="preserve"> 
</t>
    </r>
    <r>
      <rPr>
        <sz val="10"/>
        <color rgb="FF000000"/>
        <rFont val="Arial"/>
        <family val="2"/>
      </rPr>
      <t>Wastewater discharged over a pond embankment to water.  Enforcement action undertaken. Followed up with authorisation holder.</t>
    </r>
    <r>
      <rPr>
        <sz val="9.9499999999999993"/>
        <color theme="1"/>
        <rFont val="Calibri"/>
        <family val="2"/>
      </rPr>
      <t xml:space="preserve">
 </t>
    </r>
  </si>
  <si>
    <t>ACT.164495</t>
  </si>
  <si>
    <r>
      <rPr>
        <sz val="9.9499999999999993"/>
        <color theme="1"/>
        <rFont val="Calibri"/>
        <family val="2"/>
      </rPr>
      <t xml:space="preserve"> 
</t>
    </r>
    <r>
      <rPr>
        <sz val="10"/>
        <color rgb="FF000000"/>
        <rFont val="Arial"/>
        <family val="2"/>
      </rPr>
      <t>Inadequate management. Pond 3 leaking. Enforcement action taken. Followed up with Authorisation Holder</t>
    </r>
    <r>
      <rPr>
        <sz val="9.9499999999999993"/>
        <color theme="1"/>
        <rFont val="Calibri"/>
        <family val="2"/>
      </rPr>
      <t xml:space="preserve">
 </t>
    </r>
  </si>
  <si>
    <t>ACT.169366</t>
  </si>
  <si>
    <t>ACT.176408</t>
  </si>
  <si>
    <t>WAT - Annual supply data WUR - Marsden Cove Ltd (Marsden Bay) | Other Party Action | Supply data</t>
  </si>
  <si>
    <t>ACT.176719</t>
  </si>
  <si>
    <t>ACT.174265</t>
  </si>
  <si>
    <t>ACT.174934</t>
  </si>
  <si>
    <t>ACT.175308</t>
  </si>
  <si>
    <t>ACT.175687</t>
  </si>
  <si>
    <t>ACT.173757</t>
  </si>
  <si>
    <t>ACT.167666</t>
  </si>
  <si>
    <t>1st event - Ecoli Monitoring</t>
  </si>
  <si>
    <t>ACT.167667</t>
  </si>
  <si>
    <t>ACT.167668</t>
  </si>
  <si>
    <t>ACT.167670</t>
  </si>
  <si>
    <t>Waipuke Farms Limited</t>
  </si>
  <si>
    <t>ACT.164953</t>
  </si>
  <si>
    <r>
      <rPr>
        <sz val="9.9499999999999993"/>
        <color theme="1"/>
        <rFont val="Calibri"/>
        <family val="2"/>
      </rPr>
      <t xml:space="preserve"> 
</t>
    </r>
    <r>
      <rPr>
        <sz val="10"/>
        <color rgb="FF000000"/>
        <rFont val="Arial"/>
        <family val="2"/>
      </rPr>
      <t>Inadequate management. Enforcement action taken .Followed up with Authorisation holder.</t>
    </r>
    <r>
      <rPr>
        <sz val="9.9499999999999993"/>
        <color theme="1"/>
        <rFont val="Calibri"/>
        <family val="2"/>
      </rPr>
      <t xml:space="preserve">
 </t>
    </r>
  </si>
  <si>
    <t>ACT.173947</t>
  </si>
  <si>
    <t>ACT.173754</t>
  </si>
  <si>
    <t>ACT.169964</t>
  </si>
  <si>
    <t>ACT.164795</t>
  </si>
  <si>
    <r>
      <rPr>
        <sz val="9.9499999999999993"/>
        <color theme="1"/>
        <rFont val="Calibri"/>
        <family val="2"/>
      </rPr>
      <t xml:space="preserve"> 
</t>
    </r>
    <r>
      <rPr>
        <sz val="10"/>
        <color rgb="FF000000"/>
        <rFont val="Arial"/>
        <family val="2"/>
      </rPr>
      <t>Inadequate management. Ponds weedy Followed up with Authorisation holder.</t>
    </r>
    <r>
      <rPr>
        <sz val="9.9499999999999993"/>
        <color theme="1"/>
        <rFont val="Calibri"/>
        <family val="2"/>
      </rPr>
      <t xml:space="preserve">
 </t>
    </r>
  </si>
  <si>
    <t>Paton Family Trust</t>
  </si>
  <si>
    <t>ACT.166450</t>
  </si>
  <si>
    <r>
      <rPr>
        <sz val="9.9499999999999993"/>
        <color theme="1"/>
        <rFont val="Calibri"/>
        <family val="2"/>
      </rPr>
      <t xml:space="preserve"> 
</t>
    </r>
    <r>
      <rPr>
        <sz val="10"/>
        <color rgb="FF000000"/>
        <rFont val="Arial"/>
        <family val="2"/>
      </rPr>
      <t>Inadequate management.2ND ditch discharging into drain. Followed up with Authorisation holder</t>
    </r>
    <r>
      <rPr>
        <sz val="9.9499999999999993"/>
        <color theme="1"/>
        <rFont val="Calibri"/>
        <family val="2"/>
      </rPr>
      <t xml:space="preserve">
 </t>
    </r>
  </si>
  <si>
    <t>ACT.165914</t>
  </si>
  <si>
    <t>REG.012279.01</t>
  </si>
  <si>
    <t>Northland Regional Council - Kaihu River works</t>
  </si>
  <si>
    <t>ACT.176369</t>
  </si>
  <si>
    <t>REG.012291.01</t>
  </si>
  <si>
    <t>Michie G F</t>
  </si>
  <si>
    <t>ACT.145365</t>
  </si>
  <si>
    <t>STR - 3 yearly site visit - Michie G F (Matakohe)</t>
  </si>
  <si>
    <r>
      <rPr>
        <sz val="9.9499999999999993"/>
        <color theme="1"/>
        <rFont val="Calibri"/>
        <family val="2"/>
      </rPr>
      <t xml:space="preserve"> 
</t>
    </r>
    <r>
      <rPr>
        <sz val="10"/>
        <color rgb="FF000000"/>
        <rFont val="Arial"/>
        <family val="2"/>
      </rPr>
      <t>Section of seawall failed, request consent holder to repair and maintain the seawall.</t>
    </r>
    <r>
      <rPr>
        <sz val="9.9499999999999993"/>
        <color theme="1"/>
        <rFont val="Calibri"/>
        <family val="2"/>
      </rPr>
      <t xml:space="preserve">
 </t>
    </r>
  </si>
  <si>
    <t>ACT.165635</t>
  </si>
  <si>
    <t>REG.012472.01</t>
  </si>
  <si>
    <t>ACT.169554</t>
  </si>
  <si>
    <t>WAT - Annual supply data WUR - Ongare Trust (Kaitaia)</t>
  </si>
  <si>
    <t>Imeson G G &amp; J A Family Trust</t>
  </si>
  <si>
    <t>ACT.169421</t>
  </si>
  <si>
    <r>
      <rPr>
        <sz val="9.9499999999999993"/>
        <color theme="1"/>
        <rFont val="Calibri"/>
        <family val="2"/>
      </rPr>
      <t xml:space="preserve"> 
</t>
    </r>
    <r>
      <rPr>
        <sz val="10"/>
        <color rgb="FF000000"/>
        <rFont val="Arial"/>
        <family val="2"/>
      </rPr>
      <t>High risk of adverse environmental effects (but no discharge to water at time of inspection). Following up with Consent Holder.</t>
    </r>
    <r>
      <rPr>
        <sz val="9.9499999999999993"/>
        <color theme="1"/>
        <rFont val="Calibri"/>
        <family val="2"/>
      </rPr>
      <t xml:space="preserve">
 </t>
    </r>
  </si>
  <si>
    <t>REG.012528.01</t>
  </si>
  <si>
    <t>Hunt D and E R</t>
  </si>
  <si>
    <t>ACT.160197</t>
  </si>
  <si>
    <t>DIL - 5 yearly site visit - Hunt D and E R (Pahi)</t>
  </si>
  <si>
    <r>
      <rPr>
        <sz val="9.9499999999999993"/>
        <color theme="1"/>
        <rFont val="Calibri"/>
        <family val="2"/>
      </rPr>
      <t xml:space="preserve"> 
</t>
    </r>
    <r>
      <rPr>
        <sz val="10"/>
        <color rgb="FF000000"/>
        <rFont val="Arial"/>
        <family val="2"/>
      </rPr>
      <t>Non-compliance with visual assessment of consent conditions. Ponding observed and stormwater diversion insufficient. Consent Holder directed to undertake remedial action.</t>
    </r>
    <r>
      <rPr>
        <sz val="9.9499999999999993"/>
        <color theme="1"/>
        <rFont val="Calibri"/>
        <family val="2"/>
      </rPr>
      <t xml:space="preserve">
 </t>
    </r>
  </si>
  <si>
    <t>New Zealand Railways Corporation</t>
  </si>
  <si>
    <t>ACT.165637</t>
  </si>
  <si>
    <r>
      <rPr>
        <sz val="9.9499999999999993"/>
        <color theme="1"/>
        <rFont val="Calibri"/>
        <family val="2"/>
      </rPr>
      <t xml:space="preserve"> 
</t>
    </r>
    <r>
      <rPr>
        <sz val="10"/>
        <color rgb="FF000000"/>
        <rFont val="Arial"/>
        <family val="2"/>
      </rPr>
      <t>Untreated wastewater discharged to water.  Enforcement action undertaken. Followed up with authorisation holder.</t>
    </r>
    <r>
      <rPr>
        <sz val="9.9499999999999993"/>
        <color theme="1"/>
        <rFont val="Calibri"/>
        <family val="2"/>
      </rPr>
      <t xml:space="preserve">
 </t>
    </r>
  </si>
  <si>
    <t>ACT.168797</t>
  </si>
  <si>
    <t>AIR - Annual site visit -  Busck Concrete Limited (Whangarei)</t>
  </si>
  <si>
    <t>ACT.168088</t>
  </si>
  <si>
    <t>ACT.174942</t>
  </si>
  <si>
    <t>ACT.166561</t>
  </si>
  <si>
    <t>ACT.169916</t>
  </si>
  <si>
    <t>ACT.169580</t>
  </si>
  <si>
    <t>ACT.168681</t>
  </si>
  <si>
    <t>ACT.169759</t>
  </si>
  <si>
    <t>ACT.168688</t>
  </si>
  <si>
    <t>ACT.169769</t>
  </si>
  <si>
    <t>ACT.169873</t>
  </si>
  <si>
    <t>ACT.169856</t>
  </si>
  <si>
    <t>ACT.169852</t>
  </si>
  <si>
    <t>ACT.168680</t>
  </si>
  <si>
    <t>ACT.169854</t>
  </si>
  <si>
    <t>ACT.168689</t>
  </si>
  <si>
    <t>ACT.168694</t>
  </si>
  <si>
    <t>ACT.168685</t>
  </si>
  <si>
    <t>ACT.168690</t>
  </si>
  <si>
    <t>REG.012944.01</t>
  </si>
  <si>
    <t>ACT.151658</t>
  </si>
  <si>
    <t>Bond Follow Up</t>
  </si>
  <si>
    <t>ACT.169571</t>
  </si>
  <si>
    <t>MAR - Annual site visit - Carpenter Investments Limited (Bay of Islands)</t>
  </si>
  <si>
    <t>ACT.169869</t>
  </si>
  <si>
    <t>ACT.169862</t>
  </si>
  <si>
    <t>ACT.169725</t>
  </si>
  <si>
    <t>ACT.169544</t>
  </si>
  <si>
    <t>ACT.168691</t>
  </si>
  <si>
    <t>ACT.169594</t>
  </si>
  <si>
    <t>ACT.169878</t>
  </si>
  <si>
    <t>ACT.169875</t>
  </si>
  <si>
    <t>ACT.169728</t>
  </si>
  <si>
    <t>ACT.169733</t>
  </si>
  <si>
    <t>ACT.168682</t>
  </si>
  <si>
    <t>ACT.169716</t>
  </si>
  <si>
    <t>ACT.168686</t>
  </si>
  <si>
    <t>ACT.169860</t>
  </si>
  <si>
    <t>ACT.169761</t>
  </si>
  <si>
    <t>REG.012995.01</t>
  </si>
  <si>
    <t>ACT.151659</t>
  </si>
  <si>
    <t>BOND Follow Up</t>
  </si>
  <si>
    <t>ACT.169572</t>
  </si>
  <si>
    <t>ACT.169590</t>
  </si>
  <si>
    <t>REG.013007.01</t>
  </si>
  <si>
    <t>Northland Horticulture Limited</t>
  </si>
  <si>
    <t>ACT.153144</t>
  </si>
  <si>
    <t>DIL - 3 yearly site visit - Northland Horticulture Limited  (Kerikeri)</t>
  </si>
  <si>
    <t>ACT.169853</t>
  </si>
  <si>
    <t>Jagger Family Trust T/A Manaia View Farms Ltd</t>
  </si>
  <si>
    <t>ACT.170173</t>
  </si>
  <si>
    <r>
      <rPr>
        <sz val="9.9499999999999993"/>
        <color theme="1"/>
        <rFont val="Calibri"/>
        <family val="2"/>
      </rPr>
      <t xml:space="preserve"> 
</t>
    </r>
    <r>
      <rPr>
        <sz val="10"/>
        <color rgb="FF000000"/>
        <rFont val="Arial"/>
        <family val="2"/>
      </rPr>
      <t>Water quality test results outside consent limits. Followed up with authorisation holder.</t>
    </r>
    <r>
      <rPr>
        <sz val="9.9499999999999993"/>
        <color theme="1"/>
        <rFont val="Calibri"/>
        <family val="2"/>
      </rPr>
      <t xml:space="preserve">
 </t>
    </r>
  </si>
  <si>
    <t>ACT.175788</t>
  </si>
  <si>
    <r>
      <rPr>
        <sz val="9.9499999999999993"/>
        <color theme="1"/>
        <rFont val="Calibri"/>
        <family val="2"/>
      </rPr>
      <t xml:space="preserve"> 
</t>
    </r>
    <r>
      <rPr>
        <sz val="10"/>
        <color rgb="FF000000"/>
        <rFont val="Arial"/>
        <family val="2"/>
      </rPr>
      <t>Conductivity readings exceed consented limit. Consent Holder directed to investigate causes and apply a remedy.</t>
    </r>
    <r>
      <rPr>
        <sz val="9.9499999999999993"/>
        <color theme="1"/>
        <rFont val="Calibri"/>
        <family val="2"/>
      </rPr>
      <t xml:space="preserve">
 </t>
    </r>
  </si>
  <si>
    <t>ACT.175915</t>
  </si>
  <si>
    <t>ACT.176077</t>
  </si>
  <si>
    <t>ACT.176203</t>
  </si>
  <si>
    <t>ACT.176407</t>
  </si>
  <si>
    <t>ACT.169459</t>
  </si>
  <si>
    <t>QRE - Notification - Wiroa Holdings Ltd (Kerikeri)</t>
  </si>
  <si>
    <t>ACT.168717</t>
  </si>
  <si>
    <t>REG.013780.08</t>
  </si>
  <si>
    <t>WFH Properties Limited - Stages 1 &amp; 2</t>
  </si>
  <si>
    <t>ACT.176720</t>
  </si>
  <si>
    <t>ACT.169732</t>
  </si>
  <si>
    <t>ACT.169599</t>
  </si>
  <si>
    <t>ACT.169543</t>
  </si>
  <si>
    <r>
      <rPr>
        <sz val="9.9499999999999993"/>
        <color theme="1"/>
        <rFont val="Calibri"/>
        <family val="2"/>
      </rPr>
      <t xml:space="preserve"> 
</t>
    </r>
    <r>
      <rPr>
        <sz val="10"/>
        <color rgb="FF000000"/>
        <rFont val="Arial"/>
        <family val="2"/>
      </rPr>
      <t>Minor maintenance required within the Approved Area. Follow up with consent holder. </t>
    </r>
    <r>
      <rPr>
        <sz val="9.9499999999999993"/>
        <color theme="1"/>
        <rFont val="Calibri"/>
        <family val="2"/>
      </rPr>
      <t xml:space="preserve">
 </t>
    </r>
  </si>
  <si>
    <t>ACT.169871</t>
  </si>
  <si>
    <t>ACT.169606</t>
  </si>
  <si>
    <r>
      <rPr>
        <sz val="10"/>
        <color rgb="FF000000"/>
        <rFont val="Arial"/>
        <family val="2"/>
      </rPr>
      <t>Minor maintenance required within Approved Area. Follow up with consent holder.</t>
    </r>
  </si>
  <si>
    <t>ACT.169776</t>
  </si>
  <si>
    <t>ACT.169625</t>
  </si>
  <si>
    <t>ACT.169730</t>
  </si>
  <si>
    <t>ACT.169879</t>
  </si>
  <si>
    <t>ACT.169587</t>
  </si>
  <si>
    <t>ACT.169880</t>
  </si>
  <si>
    <t>ACT.168687</t>
  </si>
  <si>
    <t>REG.015403.01</t>
  </si>
  <si>
    <t>Advance Developments Limited</t>
  </si>
  <si>
    <t>ACT.176371</t>
  </si>
  <si>
    <t>ACT.168081</t>
  </si>
  <si>
    <t>ACT.168932</t>
  </si>
  <si>
    <t>ACT.176366</t>
  </si>
  <si>
    <t>ACT.168341</t>
  </si>
  <si>
    <t>ACT.168079</t>
  </si>
  <si>
    <t>ACT.165953</t>
  </si>
  <si>
    <t>WAT - Annual supply data nutrient - Landcorp Farming Ltd &amp; Te Runanga O Te Rarawa (Kaitaia)</t>
  </si>
  <si>
    <r>
      <rPr>
        <sz val="9.9499999999999993"/>
        <color theme="1"/>
        <rFont val="Calibri"/>
        <family val="2"/>
      </rPr>
      <t xml:space="preserve"> 
</t>
    </r>
    <r>
      <rPr>
        <sz val="10"/>
        <color rgb="FF000000"/>
        <rFont val="Arial"/>
        <family val="2"/>
      </rPr>
      <t>Nutrient monitoring was included in annual report</t>
    </r>
    <r>
      <rPr>
        <sz val="9.9499999999999993"/>
        <color theme="1"/>
        <rFont val="Calibri"/>
        <family val="2"/>
      </rPr>
      <t xml:space="preserve">
 </t>
    </r>
  </si>
  <si>
    <t>ACT.168423</t>
  </si>
  <si>
    <t>WAT - Annual administration irrigation - Landcorp Farming Ltd &amp; Te Runanga O Te Rarawa (Kaitaia)</t>
  </si>
  <si>
    <r>
      <rPr>
        <sz val="9.9499999999999993"/>
        <color theme="1"/>
        <rFont val="Calibri"/>
        <family val="2"/>
      </rPr>
      <t xml:space="preserve"> 
</t>
    </r>
    <r>
      <rPr>
        <sz val="10"/>
        <color rgb="FF000000"/>
        <rFont val="Arial"/>
        <family val="2"/>
      </rPr>
      <t>Did not notify us prior to irrigation</t>
    </r>
    <r>
      <rPr>
        <sz val="9.9499999999999993"/>
        <color theme="1"/>
        <rFont val="Calibri"/>
        <family val="2"/>
      </rPr>
      <t xml:space="preserve">
 </t>
    </r>
  </si>
  <si>
    <t>ACT.174860</t>
  </si>
  <si>
    <r>
      <rPr>
        <sz val="9.9499999999999993"/>
        <color theme="1"/>
        <rFont val="Calibri"/>
        <family val="2"/>
      </rPr>
      <t xml:space="preserve"> 
</t>
    </r>
    <r>
      <rPr>
        <sz val="10"/>
        <color rgb="FF000000"/>
        <rFont val="Arial"/>
        <family val="2"/>
      </rPr>
      <t>Ammonia at bore 1 above consented limit but trending down. Investigation report from consent holder received previously. CH to continue to monitor receiving environment and inform NRC on likely reasons for the exceedance and action to be taken to become compliant.</t>
    </r>
    <r>
      <rPr>
        <sz val="9.9499999999999993"/>
        <color theme="1"/>
        <rFont val="Calibri"/>
        <family val="2"/>
      </rPr>
      <t xml:space="preserve">
 </t>
    </r>
  </si>
  <si>
    <t>ACT.174943</t>
  </si>
  <si>
    <t>ACT.176380</t>
  </si>
  <si>
    <t>ACT.175560</t>
  </si>
  <si>
    <r>
      <rPr>
        <sz val="9.9499999999999993"/>
        <color theme="1"/>
        <rFont val="Calibri"/>
        <family val="2"/>
      </rPr>
      <t xml:space="preserve"> 
</t>
    </r>
    <r>
      <rPr>
        <sz val="10"/>
        <color rgb="FF000000"/>
        <rFont val="Arial"/>
        <family val="2"/>
      </rPr>
      <t>Minimum DO is below 80%, there has been no discharge from the wetland, upstream of the wetland was 52.8% and downstream was 56.5%. CH continues to Monitor, seeking trend direction. No other action required at this time.</t>
    </r>
    <r>
      <rPr>
        <sz val="9.9499999999999993"/>
        <color theme="1"/>
        <rFont val="Calibri"/>
        <family val="2"/>
      </rPr>
      <t xml:space="preserve">
 </t>
    </r>
  </si>
  <si>
    <t>ACT.165812</t>
  </si>
  <si>
    <r>
      <rPr>
        <sz val="9.9499999999999993"/>
        <color theme="1"/>
        <rFont val="Calibri"/>
        <family val="2"/>
      </rPr>
      <t xml:space="preserve"> 
</t>
    </r>
    <r>
      <rPr>
        <sz val="10"/>
        <color rgb="FF000000"/>
        <rFont val="Arial"/>
        <family val="2"/>
      </rPr>
      <t>Water quality test results were outside of consented limits. Followed up with authorisation holder.</t>
    </r>
    <r>
      <rPr>
        <sz val="9.9499999999999993"/>
        <color theme="1"/>
        <rFont val="Calibri"/>
        <family val="2"/>
      </rPr>
      <t xml:space="preserve">
 </t>
    </r>
  </si>
  <si>
    <t>ACT.174696</t>
  </si>
  <si>
    <r>
      <rPr>
        <sz val="9.9499999999999993"/>
        <color theme="1"/>
        <rFont val="Calibri"/>
        <family val="2"/>
      </rPr>
      <t xml:space="preserve"> 
</t>
    </r>
    <r>
      <rPr>
        <sz val="10"/>
        <color rgb="FF000000"/>
        <rFont val="Arial"/>
        <family val="2"/>
      </rPr>
      <t>Data not supplied. </t>
    </r>
    <r>
      <rPr>
        <sz val="9.9499999999999993"/>
        <color theme="1"/>
        <rFont val="Calibri"/>
        <family val="2"/>
      </rPr>
      <t xml:space="preserve">
</t>
    </r>
    <r>
      <rPr>
        <sz val="10"/>
        <color rgb="FF000000"/>
        <rFont val="Arial"/>
        <family val="2"/>
      </rPr>
      <t>Consent holder has remediated the issue and is now receiving the records. </t>
    </r>
    <r>
      <rPr>
        <sz val="9.9499999999999993"/>
        <color theme="1"/>
        <rFont val="Calibri"/>
        <family val="2"/>
      </rPr>
      <t xml:space="preserve">
 </t>
    </r>
  </si>
  <si>
    <t>ACT.176697</t>
  </si>
  <si>
    <t>SV-24340 Wolf 2008 Ltd</t>
  </si>
  <si>
    <t>REG.027178.01</t>
  </si>
  <si>
    <t>Boundary Road Property Partnership &amp; Delacey S N</t>
  </si>
  <si>
    <t>ACT.176370</t>
  </si>
  <si>
    <t>ACT.168695</t>
  </si>
  <si>
    <t>ACT.176373</t>
  </si>
  <si>
    <t>Office asessment</t>
  </si>
  <si>
    <t>ACT.169246</t>
  </si>
  <si>
    <t>ACT.168344</t>
  </si>
  <si>
    <t>ACT.167933</t>
  </si>
  <si>
    <t>MAR - Annual supply data - Westpac Mussels Distributors Limited (Whangaroa Bay)</t>
  </si>
  <si>
    <t>ACT.168741</t>
  </si>
  <si>
    <t>REG.029563.01</t>
  </si>
  <si>
    <t>ACT.165943</t>
  </si>
  <si>
    <t>ACT.176377</t>
  </si>
  <si>
    <t>REG.030711.01</t>
  </si>
  <si>
    <t>New Zealand Transport Agency - SH 1, Akerama</t>
  </si>
  <si>
    <t>ACT.176706</t>
  </si>
  <si>
    <t>ACT.176381</t>
  </si>
  <si>
    <t>ACT.169859</t>
  </si>
  <si>
    <t>ACT.168684</t>
  </si>
  <si>
    <t>ACT.176707</t>
  </si>
  <si>
    <t>ACT.169062</t>
  </si>
  <si>
    <t>REG.037671.01</t>
  </si>
  <si>
    <t>McQuoid S J</t>
  </si>
  <si>
    <t>ACT.176721</t>
  </si>
  <si>
    <t>ACT.167122</t>
  </si>
  <si>
    <r>
      <rPr>
        <sz val="9.9499999999999993"/>
        <color theme="1"/>
        <rFont val="Calibri"/>
        <family val="2"/>
      </rPr>
      <t xml:space="preserve"> 
</t>
    </r>
    <r>
      <rPr>
        <sz val="10"/>
        <color rgb="FF000000"/>
        <rFont val="Arial"/>
        <family val="2"/>
      </rPr>
      <t>Discharge from irrigator to water. </t>
    </r>
    <r>
      <rPr>
        <sz val="9.9499999999999993"/>
        <color theme="1"/>
        <rFont val="Calibri"/>
        <family val="2"/>
      </rPr>
      <t xml:space="preserve">
 </t>
    </r>
  </si>
  <si>
    <t>ACT.176050</t>
  </si>
  <si>
    <t>3 Yearly Coastal Inspection (Tikinui Line, Wairoa River – Kaipara Harbour)</t>
  </si>
  <si>
    <t>ACT.176710</t>
  </si>
  <si>
    <t>ACT.167636</t>
  </si>
  <si>
    <t>ACT.167637</t>
  </si>
  <si>
    <t>ACT.167638</t>
  </si>
  <si>
    <t>ACT.167639</t>
  </si>
  <si>
    <t>ACT.176713</t>
  </si>
  <si>
    <t>ACT.176711</t>
  </si>
  <si>
    <t>REG.038707.06</t>
  </si>
  <si>
    <t>ACT.163795</t>
  </si>
  <si>
    <t>STR - 3 yearly site visit - NZTA SH 12 realignment (Matakohe)</t>
  </si>
  <si>
    <t>ACT.174187</t>
  </si>
  <si>
    <t>EXT - Site Visit - Dredge Operation Blacksmith Creek</t>
  </si>
  <si>
    <t>ACT.168879</t>
  </si>
  <si>
    <r>
      <rPr>
        <sz val="9.9499999999999993"/>
        <color theme="1"/>
        <rFont val="Calibri"/>
        <family val="2"/>
      </rPr>
      <t xml:space="preserve"> 
</t>
    </r>
    <r>
      <rPr>
        <sz val="10"/>
        <color rgb="FF000000"/>
        <rFont val="Arial"/>
        <family val="2"/>
      </rPr>
      <t>Signage was not visible. Following up with Consent Holder to ensure a sign is onsite, as per consent conditions.</t>
    </r>
    <r>
      <rPr>
        <sz val="9.9499999999999993"/>
        <color theme="1"/>
        <rFont val="Calibri"/>
        <family val="2"/>
      </rPr>
      <t xml:space="preserve">
 </t>
    </r>
  </si>
  <si>
    <t>ACT.176712</t>
  </si>
  <si>
    <t>ACT.174715</t>
  </si>
  <si>
    <t>ETW - First site visit - GBC Winstones (Otaika)</t>
  </si>
  <si>
    <t>REG.039286.01</t>
  </si>
  <si>
    <t>Linda &amp; Andy Payne Family Trust and Payne A G &amp; L S</t>
  </si>
  <si>
    <t>ACT.141451</t>
  </si>
  <si>
    <t>DIL - 5 yearly site visit - Linda &amp; Andy Payne Family Trust &amp; Others (Parua Bay)</t>
  </si>
  <si>
    <t>ACT.153411</t>
  </si>
  <si>
    <t>DIL - 5 yearly site visit - Baylys Beach Community Centre Trust (Baylys Beach)</t>
  </si>
  <si>
    <t>REG.039485.01</t>
  </si>
  <si>
    <t>ACT.176714</t>
  </si>
  <si>
    <t>REG.039645.01</t>
  </si>
  <si>
    <t>Keith J B</t>
  </si>
  <si>
    <t>ACT.176715</t>
  </si>
  <si>
    <t>REG.039844.01</t>
  </si>
  <si>
    <t>Westlake C N D</t>
  </si>
  <si>
    <t>ACT.163665</t>
  </si>
  <si>
    <t>STR - 3 yearly site visit - Westlake C N D (Matakohe)</t>
  </si>
  <si>
    <r>
      <rPr>
        <sz val="9.9499999999999993"/>
        <color theme="1"/>
        <rFont val="Calibri"/>
        <family val="2"/>
      </rPr>
      <t xml:space="preserve"> 
</t>
    </r>
    <r>
      <rPr>
        <sz val="10"/>
        <color rgb="FF000000"/>
        <rFont val="Arial"/>
        <family val="2"/>
      </rPr>
      <t>Several jetty planks lifting. Request consent holder to repair planks and maintain the jetty. </t>
    </r>
    <r>
      <rPr>
        <sz val="9.9499999999999993"/>
        <color theme="1"/>
        <rFont val="Calibri"/>
        <family val="2"/>
      </rPr>
      <t xml:space="preserve">
 </t>
    </r>
  </si>
  <si>
    <t>ACT.164247</t>
  </si>
  <si>
    <t>REG.040046.01</t>
  </si>
  <si>
    <t>Whangarei District Council - William Fraser Memorial Park</t>
  </si>
  <si>
    <t>ACT.176722</t>
  </si>
  <si>
    <t>REG.040296.01</t>
  </si>
  <si>
    <t>ACT.176723</t>
  </si>
  <si>
    <t>ACT.171555</t>
  </si>
  <si>
    <t>ACT.169018</t>
  </si>
  <si>
    <t>REG.040787.01</t>
  </si>
  <si>
    <t>Taumata Plantations Limited - Robinson's Forest stream crossing</t>
  </si>
  <si>
    <t>ACT.176724</t>
  </si>
  <si>
    <t>ACT.175539</t>
  </si>
  <si>
    <r>
      <rPr>
        <sz val="9.9499999999999993"/>
        <color theme="1"/>
        <rFont val="Calibri"/>
        <family val="2"/>
      </rPr>
      <t xml:space="preserve"> 
</t>
    </r>
    <r>
      <rPr>
        <sz val="10"/>
        <color rgb="FF000000"/>
        <rFont val="Arial"/>
        <family val="2"/>
      </rPr>
      <t>Data is missing between 28 March to 1 April</t>
    </r>
    <r>
      <rPr>
        <sz val="9.9499999999999993"/>
        <color theme="1"/>
        <rFont val="Calibri"/>
        <family val="2"/>
      </rPr>
      <t xml:space="preserve">
</t>
    </r>
    <r>
      <rPr>
        <sz val="10"/>
        <color rgb="FF000000"/>
        <rFont val="Arial"/>
        <family val="2"/>
      </rPr>
      <t>Resolved with Contractor - no action required</t>
    </r>
    <r>
      <rPr>
        <sz val="9.9499999999999993"/>
        <color theme="1"/>
        <rFont val="Calibri"/>
        <family val="2"/>
      </rPr>
      <t xml:space="preserve">
 </t>
    </r>
  </si>
  <si>
    <t>ACT.175554</t>
  </si>
  <si>
    <t>REG.041250.01</t>
  </si>
  <si>
    <t>Maranga Ra Ltd - Solar farm</t>
  </si>
  <si>
    <t>ACT.176725</t>
  </si>
  <si>
    <t>ACT.170701</t>
  </si>
  <si>
    <t>ACT.168083</t>
  </si>
  <si>
    <t>REG.041461.01</t>
  </si>
  <si>
    <t>ACT.176726</t>
  </si>
  <si>
    <t>ACT.170409</t>
  </si>
  <si>
    <t>REG.041603.01</t>
  </si>
  <si>
    <t>ACT.176727</t>
  </si>
  <si>
    <t>ACT.175813</t>
  </si>
  <si>
    <t>ETW - Supply data - Fyfe S &amp; Atkinson E (Rangiahua)</t>
  </si>
  <si>
    <t>ACT.173569</t>
  </si>
  <si>
    <t>STW - Post-works visit - Kaipara District Council (Eveline St)</t>
  </si>
  <si>
    <t>REG.041843.03</t>
  </si>
  <si>
    <t>ACT.176729</t>
  </si>
  <si>
    <t>REG.041973.01</t>
  </si>
  <si>
    <t>ACT.176731</t>
  </si>
  <si>
    <t>REG.042057.01</t>
  </si>
  <si>
    <t>Taumata Plantations Limited - Hikurangi Forest culvert crossings</t>
  </si>
  <si>
    <t>ACT.176730</t>
  </si>
  <si>
    <t>REG.042134.01</t>
  </si>
  <si>
    <t>Waka Kotahi NZ Transport Agency - Loop Road Stage 3</t>
  </si>
  <si>
    <t>ACT.175872</t>
  </si>
  <si>
    <t>SV- 42134 Waka Kotahi Loop Rd</t>
  </si>
  <si>
    <t>REG.042204.01</t>
  </si>
  <si>
    <t>Whangarei District Council - Civic Centre</t>
  </si>
  <si>
    <t>ACT.176734</t>
  </si>
  <si>
    <t>REG.042245.01</t>
  </si>
  <si>
    <t>O'Halloran S W</t>
  </si>
  <si>
    <t>ACT.176733</t>
  </si>
  <si>
    <t>ACT.176266</t>
  </si>
  <si>
    <t>ACT.176207</t>
  </si>
  <si>
    <t>ACT.171808</t>
  </si>
  <si>
    <t>DIL - Annual site visit - Kainui Pack &amp; Cool Ltd (Waipapa)</t>
  </si>
  <si>
    <t>ACT.175264</t>
  </si>
  <si>
    <t>WAT - 3 monthly office administration - Apotu Enterprises Limited (Kauri)</t>
  </si>
  <si>
    <t>ACT.164461</t>
  </si>
  <si>
    <t>REG.043152.01</t>
  </si>
  <si>
    <t>Vermont Street Partners Limited</t>
  </si>
  <si>
    <t>ACT.176717</t>
  </si>
  <si>
    <t>ACT.174411</t>
  </si>
  <si>
    <t>ACT.175459</t>
  </si>
  <si>
    <r>
      <rPr>
        <sz val="9.9499999999999993"/>
        <color theme="1"/>
        <rFont val="Calibri"/>
        <family val="2"/>
      </rPr>
      <t xml:space="preserve"> 
</t>
    </r>
    <r>
      <rPr>
        <sz val="10"/>
        <color rgb="FF000000"/>
        <rFont val="Arial"/>
        <family val="2"/>
      </rPr>
      <t>Spoke with CH. Not exercising consent yet</t>
    </r>
    <r>
      <rPr>
        <sz val="9.9499999999999993"/>
        <color theme="1"/>
        <rFont val="Calibri"/>
        <family val="2"/>
      </rPr>
      <t xml:space="preserve">
 </t>
    </r>
  </si>
  <si>
    <t>REG.043239.01</t>
  </si>
  <si>
    <t>ACT.176716</t>
  </si>
  <si>
    <t>ACT.168490</t>
  </si>
  <si>
    <t>ACT.176234</t>
  </si>
  <si>
    <t>ACT.176681</t>
  </si>
  <si>
    <t>ACT.175733</t>
  </si>
  <si>
    <t>REG.043718.01</t>
  </si>
  <si>
    <t>Kaipara District Council - Wharf Facility Poutō</t>
  </si>
  <si>
    <t>ACT.156087</t>
  </si>
  <si>
    <t>ACT.169636</t>
  </si>
  <si>
    <t>ACT.169637</t>
  </si>
  <si>
    <t>REG.044177.01</t>
  </si>
  <si>
    <t>Maritz R &amp; H</t>
  </si>
  <si>
    <t>ACT.172724</t>
  </si>
  <si>
    <t>DIL - 5 yearly site visit - Maritz R &amp; H (Maunu)</t>
  </si>
  <si>
    <t>ACT.170402</t>
  </si>
  <si>
    <t>ACT.175199</t>
  </si>
  <si>
    <t>ACT.175787</t>
  </si>
  <si>
    <t>REG.044260.01</t>
  </si>
  <si>
    <t>ACT.168712</t>
  </si>
  <si>
    <t>FOR - Annual Site Visit - Summit Forests Ltd (Te Hiku)</t>
  </si>
  <si>
    <t>REG.044420.01</t>
  </si>
  <si>
    <t>Allim Limited</t>
  </si>
  <si>
    <t>ACT.176341</t>
  </si>
  <si>
    <t>SV-44420 Allim</t>
  </si>
  <si>
    <r>
      <rPr>
        <sz val="9.9499999999999993"/>
        <color theme="1"/>
        <rFont val="Calibri"/>
        <family val="2"/>
      </rPr>
      <t xml:space="preserve"> 
</t>
    </r>
    <r>
      <rPr>
        <sz val="10"/>
        <color rgb="FF000000"/>
        <rFont val="Arial"/>
        <family val="2"/>
      </rPr>
      <t>Culvert Maintenance plan outstanding. Consent holder notified</t>
    </r>
    <r>
      <rPr>
        <sz val="9.9499999999999993"/>
        <color theme="1"/>
        <rFont val="Calibri"/>
        <family val="2"/>
      </rPr>
      <t xml:space="preserve">
 </t>
    </r>
  </si>
  <si>
    <t>ACT.170411</t>
  </si>
  <si>
    <t>ACT.174604</t>
  </si>
  <si>
    <t>ETW - Supply data - Johnson S (Russell)</t>
  </si>
  <si>
    <t>ACT.176166</t>
  </si>
  <si>
    <t>ACT.167842</t>
  </si>
  <si>
    <t>DIL - Notification - Pataua Outdoor Education and Recreation Trust  (Pataua North)</t>
  </si>
  <si>
    <t>ACT.175951</t>
  </si>
  <si>
    <t>SV-44786 Springs Flat</t>
  </si>
  <si>
    <t>REG.044963.01</t>
  </si>
  <si>
    <t>ACT.174848</t>
  </si>
  <si>
    <t>AIR - Notification of installation - Tara Iti Holdings NZ (Mangawhai)</t>
  </si>
  <si>
    <t>ACT.176345</t>
  </si>
  <si>
    <t>ACT.176682</t>
  </si>
  <si>
    <t>ACT.171758</t>
  </si>
  <si>
    <t>REG.045394.01</t>
  </si>
  <si>
    <t>Kaipara District Council - HPS - Pouto</t>
  </si>
  <si>
    <t>ACT.166218</t>
  </si>
  <si>
    <r>
      <rPr>
        <sz val="9.9499999999999993"/>
        <color theme="1"/>
        <rFont val="Calibri"/>
        <family val="2"/>
      </rPr>
      <t xml:space="preserve"> 
</t>
    </r>
    <r>
      <rPr>
        <sz val="10"/>
        <color rgb="FF000000"/>
        <rFont val="Arial"/>
        <family val="2"/>
      </rPr>
      <t>Resource consent expired as now a permitted activity. New Permitted activity record created.</t>
    </r>
    <r>
      <rPr>
        <sz val="9.9499999999999993"/>
        <color theme="1"/>
        <rFont val="Calibri"/>
        <family val="2"/>
      </rPr>
      <t xml:space="preserve">
 </t>
    </r>
  </si>
  <si>
    <t>REG.045563.01</t>
  </si>
  <si>
    <t>Otaika Valley Free Range Eggs Limited</t>
  </si>
  <si>
    <t>ACT.176325</t>
  </si>
  <si>
    <t>SV-45563 Otaika Valley Eggs</t>
  </si>
  <si>
    <t>ACT.175250</t>
  </si>
  <si>
    <t>ETW - One off site visit - KDC (Ruawai)</t>
  </si>
  <si>
    <r>
      <rPr>
        <sz val="9.9499999999999993"/>
        <color theme="1"/>
        <rFont val="Calibri"/>
        <family val="2"/>
      </rPr>
      <t xml:space="preserve"> 
</t>
    </r>
    <r>
      <rPr>
        <sz val="10"/>
        <color rgb="FF000000"/>
        <rFont val="Arial"/>
        <family val="2"/>
      </rPr>
      <t>An area of open earth requires to be mulched or planted. Consent holder contacted and told to ensure that this has been completed.</t>
    </r>
    <r>
      <rPr>
        <sz val="9.9499999999999993"/>
        <color theme="1"/>
        <rFont val="Calibri"/>
        <family val="2"/>
      </rPr>
      <t xml:space="preserve">
 </t>
    </r>
  </si>
  <si>
    <t>ACT.169895</t>
  </si>
  <si>
    <t>ACT.170108</t>
  </si>
  <si>
    <t>ACT.169726</t>
  </si>
  <si>
    <t>ACT.175791</t>
  </si>
  <si>
    <t>SV- 45696 Brindle</t>
  </si>
  <si>
    <t>ACT.176292</t>
  </si>
  <si>
    <t>ACT.176348</t>
  </si>
  <si>
    <t>SV-45749 KDC Awakino</t>
  </si>
  <si>
    <t>ACT.169970</t>
  </si>
  <si>
    <t>WWTP - Notification of desludge - Whangarei District Council (Hikurangi)</t>
  </si>
  <si>
    <r>
      <rPr>
        <sz val="9.9499999999999993"/>
        <color theme="1"/>
        <rFont val="Calibri"/>
        <family val="2"/>
      </rPr>
      <t xml:space="preserve"> 
</t>
    </r>
    <r>
      <rPr>
        <sz val="10"/>
        <color rgb="FF000000"/>
        <rFont val="Arial"/>
        <family val="2"/>
      </rPr>
      <t>Data was supplied 3 weeks after the completion date (15th March 2025).</t>
    </r>
    <r>
      <rPr>
        <sz val="9.9499999999999993"/>
        <color theme="1"/>
        <rFont val="Calibri"/>
        <family val="2"/>
      </rPr>
      <t xml:space="preserve">
 </t>
    </r>
  </si>
  <si>
    <t>REG.045790.01</t>
  </si>
  <si>
    <t>Butson C A</t>
  </si>
  <si>
    <t>ACT.175957</t>
  </si>
  <si>
    <t>EXT - Dredge Operations</t>
  </si>
  <si>
    <t>REG.045806.01</t>
  </si>
  <si>
    <t>ACT.176112</t>
  </si>
  <si>
    <t>ETW - One off visual site visit - Waka Kotahi (Tangiteroria)</t>
  </si>
  <si>
    <t>REG.045853.01</t>
  </si>
  <si>
    <t>Kaipara District Council - Discharge stormwater at Mangawhai</t>
  </si>
  <si>
    <t>ACT.169615</t>
  </si>
  <si>
    <t>Post-works inspection - Kaipara District Council (Mangawhai)</t>
  </si>
  <si>
    <t>REG.045856.01</t>
  </si>
  <si>
    <t>Bergman BF &amp; JW</t>
  </si>
  <si>
    <t>ACT.175855</t>
  </si>
  <si>
    <t>STR - Supply data - Bergman BF &amp; JW (Puketona)</t>
  </si>
  <si>
    <t>ACT.176677</t>
  </si>
  <si>
    <r>
      <rPr>
        <sz val="9.9499999999999993"/>
        <color theme="1"/>
        <rFont val="Calibri"/>
        <family val="2"/>
      </rPr>
      <t xml:space="preserve"> 
</t>
    </r>
    <r>
      <rPr>
        <sz val="10"/>
        <color rgb="FF000000"/>
        <rFont val="Arial"/>
        <family val="2"/>
      </rPr>
      <t>The  erosion and sediment  control need to be improved as currently are  not fully compliant with the consent  conditions.</t>
    </r>
    <r>
      <rPr>
        <sz val="9.9499999999999993"/>
        <color theme="1"/>
        <rFont val="Calibri"/>
        <family val="2"/>
      </rPr>
      <t xml:space="preserve">
 </t>
    </r>
  </si>
  <si>
    <t>REG.045892.01</t>
  </si>
  <si>
    <t>ACT.176347</t>
  </si>
  <si>
    <t>ACT.176673</t>
  </si>
  <si>
    <t>ACT.176675</t>
  </si>
  <si>
    <r>
      <rPr>
        <sz val="9.9499999999999993"/>
        <color theme="1"/>
        <rFont val="Calibri"/>
        <family val="2"/>
      </rPr>
      <t xml:space="preserve"> 
</t>
    </r>
    <r>
      <rPr>
        <sz val="10"/>
        <color rgb="FF000000"/>
        <rFont val="Arial"/>
        <family val="2"/>
      </rPr>
      <t>The erosion and sediment  controls require  maintenance following a period of  heavy rain.</t>
    </r>
    <r>
      <rPr>
        <sz val="9.9499999999999993"/>
        <color theme="1"/>
        <rFont val="Calibri"/>
        <family val="2"/>
      </rPr>
      <t xml:space="preserve">
 </t>
    </r>
  </si>
  <si>
    <t>REG.046083.01</t>
  </si>
  <si>
    <t>Summit Forests</t>
  </si>
  <si>
    <t>ACT.174956</t>
  </si>
  <si>
    <t>FOR - Annual site visit</t>
  </si>
  <si>
    <t>ACT.176299</t>
  </si>
  <si>
    <t>ACT.176692</t>
  </si>
  <si>
    <t>ACT.176694</t>
  </si>
  <si>
    <t>ACT.176208</t>
  </si>
  <si>
    <r>
      <rPr>
        <sz val="9.9499999999999993"/>
        <color theme="1"/>
        <rFont val="Calibri"/>
        <family val="2"/>
      </rPr>
      <t xml:space="preserve"> 
</t>
    </r>
    <r>
      <rPr>
        <sz val="10"/>
        <color rgb="FF000000"/>
        <rFont val="Arial"/>
        <family val="2"/>
      </rPr>
      <t>Observed  non compliance with the erosion controls on some sections of Maitahi Rd &amp; Babylon Coast Road. CH advised that further water controls are required where earthworks are being undertaken.</t>
    </r>
    <r>
      <rPr>
        <sz val="9.9499999999999993"/>
        <color theme="1"/>
        <rFont val="Calibri"/>
        <family val="2"/>
      </rPr>
      <t xml:space="preserve">
 </t>
    </r>
  </si>
  <si>
    <t>REG.046218.01</t>
  </si>
  <si>
    <t>Wairahi Tracks Charitable Trust</t>
  </si>
  <si>
    <t>ACT.175020</t>
  </si>
  <si>
    <t>ETW - Post-works visit - Wairahi Tracks Charitable Trust (Langs Beach)</t>
  </si>
  <si>
    <t>ACT.176328</t>
  </si>
  <si>
    <t>ACT.175901</t>
  </si>
  <si>
    <t>ETW - Annual administration - Northland Regional Council (Mangamuka)</t>
  </si>
  <si>
    <t>ACT.176771</t>
  </si>
  <si>
    <t>ETW - Prestart meeting - Northland Regional Council ( Mangamuka)</t>
  </si>
  <si>
    <t>ACT.175693</t>
  </si>
  <si>
    <t>ACT.176171</t>
  </si>
  <si>
    <t>ETW - Pre-start meeting - Whangarei District Council (Gillingham Rd)</t>
  </si>
  <si>
    <t>ACT.176670</t>
  </si>
  <si>
    <t>ACT.176175</t>
  </si>
  <si>
    <t>ETW - Site visit - Far North District Council (Kawakawa)</t>
  </si>
  <si>
    <t>ACT.176176</t>
  </si>
  <si>
    <t>ETW - Supply data - Far North District Council (Kawakawa)</t>
  </si>
  <si>
    <r>
      <rPr>
        <sz val="9.9499999999999993"/>
        <color theme="1"/>
        <rFont val="Calibri"/>
        <family val="2"/>
      </rPr>
      <t xml:space="preserve"> 
</t>
    </r>
    <r>
      <rPr>
        <sz val="10"/>
        <color rgb="FF000000"/>
        <rFont val="Arial"/>
        <family val="2"/>
      </rPr>
      <t>Notification not received at least two weeks prior. </t>
    </r>
    <r>
      <rPr>
        <sz val="9.9499999999999993"/>
        <color theme="1"/>
        <rFont val="Calibri"/>
        <family val="2"/>
      </rPr>
      <t xml:space="preserve">
</t>
    </r>
    <r>
      <rPr>
        <sz val="10"/>
        <color rgb="FF000000"/>
        <rFont val="Arial"/>
        <family val="2"/>
      </rPr>
      <t>Consent holder reminded of obligation to comply.</t>
    </r>
    <r>
      <rPr>
        <sz val="9.9499999999999993"/>
        <color theme="1"/>
        <rFont val="Calibri"/>
        <family val="2"/>
      </rPr>
      <t xml:space="preserve">
 </t>
    </r>
  </si>
  <si>
    <t>REG.046316.01</t>
  </si>
  <si>
    <t>Perrin M A &amp; C N</t>
  </si>
  <si>
    <t>ACT.175292</t>
  </si>
  <si>
    <t>BOR - Supply bore log data -Michael Andrew Perrin &amp; Crystelle Nolana Perrin (Kerikeri)</t>
  </si>
  <si>
    <t>ACT.175293</t>
  </si>
  <si>
    <t>BOR - Bore site visit - Michael Andrew Perrin &amp; Crystelle Nolana Perrin (Kerikeri)</t>
  </si>
  <si>
    <r>
      <rPr>
        <sz val="9.9499999999999993"/>
        <color theme="1"/>
        <rFont val="Calibri"/>
        <family val="2"/>
      </rPr>
      <t xml:space="preserve"> 
</t>
    </r>
    <r>
      <rPr>
        <sz val="10"/>
        <color rgb="FF000000"/>
        <rFont val="Arial"/>
        <family val="2"/>
      </rPr>
      <t>Photos sent in and added to activity so no site visit required</t>
    </r>
    <r>
      <rPr>
        <sz val="9.9499999999999993"/>
        <color theme="1"/>
        <rFont val="Calibri"/>
        <family val="2"/>
      </rPr>
      <t xml:space="preserve">
 </t>
    </r>
  </si>
  <si>
    <t>REG.046340.01</t>
  </si>
  <si>
    <t>Jackson K M &amp; A J</t>
  </si>
  <si>
    <t>ACT.176678</t>
  </si>
  <si>
    <t>SV-46340 Jackson</t>
  </si>
  <si>
    <t>REG.046359.01</t>
  </si>
  <si>
    <t>ACT.176270</t>
  </si>
  <si>
    <t>BOR - Supply data - Far North District Council (Kawakawa)</t>
  </si>
  <si>
    <t>REG.046367.01</t>
  </si>
  <si>
    <t>Nga Tangariki o Ngati Hine Trust</t>
  </si>
  <si>
    <t>ACT.175899</t>
  </si>
  <si>
    <t>ETW - Site visit - Nga Tangariki o Ngati Hine Trust (Kawakawa)</t>
  </si>
  <si>
    <r>
      <rPr>
        <sz val="9.9499999999999993"/>
        <color theme="1"/>
        <rFont val="Calibri"/>
        <family val="2"/>
      </rPr>
      <t xml:space="preserve"> 
</t>
    </r>
    <r>
      <rPr>
        <sz val="10"/>
        <color rgb="FF000000"/>
        <rFont val="Arial"/>
        <family val="2"/>
      </rPr>
      <t>Construction material was deposited within the flooded wetland, where it has the potential to be carried downstream. Following up with consent holder. </t>
    </r>
    <r>
      <rPr>
        <sz val="9.9499999999999993"/>
        <color theme="1"/>
        <rFont val="Calibri"/>
        <family val="2"/>
      </rPr>
      <t xml:space="preserve">
 </t>
    </r>
  </si>
  <si>
    <t>ACT.175902</t>
  </si>
  <si>
    <t>ACT.176237</t>
  </si>
  <si>
    <t>STR- Pre start Site visit (Mahinepua)</t>
  </si>
  <si>
    <t>REG.046370.01</t>
  </si>
  <si>
    <t>Coleman R J</t>
  </si>
  <si>
    <t>ACT.176033</t>
  </si>
  <si>
    <t>BOR - Supply bore log - Cole R J</t>
  </si>
  <si>
    <t>ACT.176035</t>
  </si>
  <si>
    <t>BOR - Bore construction site visit - Coleman R J (Kaikohe)</t>
  </si>
  <si>
    <t>ACT.176361</t>
  </si>
  <si>
    <t>SV-46373 Kaiwaka Storage</t>
  </si>
  <si>
    <t>ACT.176261</t>
  </si>
  <si>
    <t>ETW - Supply data - Tripark Farms Ltd (Kaitaia)</t>
  </si>
  <si>
    <r>
      <rPr>
        <sz val="9.9499999999999993"/>
        <color theme="1"/>
        <rFont val="Calibri"/>
        <family val="2"/>
      </rPr>
      <t xml:space="preserve"> 
</t>
    </r>
    <r>
      <rPr>
        <sz val="10"/>
        <color rgb="FF000000"/>
        <rFont val="Arial"/>
        <family val="2"/>
      </rPr>
      <t>Contingency measures were not implemented prior to weather event in accordance with CMP requirements. Following up with consent holder. </t>
    </r>
    <r>
      <rPr>
        <sz val="9.9499999999999993"/>
        <color theme="1"/>
        <rFont val="Calibri"/>
        <family val="2"/>
      </rPr>
      <t xml:space="preserve">
 </t>
    </r>
  </si>
  <si>
    <t>ACT.176253</t>
  </si>
  <si>
    <t>STR - Notification - Far North District Council (Omapere)</t>
  </si>
  <si>
    <t>ACT.168561</t>
  </si>
  <si>
    <t>ACT.170077</t>
  </si>
  <si>
    <t>ACT.170078</t>
  </si>
  <si>
    <t>ACT.168791</t>
  </si>
  <si>
    <t>ACT.164267</t>
  </si>
  <si>
    <t>ACT.170079</t>
  </si>
  <si>
    <t>ACT.170080</t>
  </si>
  <si>
    <t>ACT.170081</t>
  </si>
  <si>
    <t>ACT.170082</t>
  </si>
  <si>
    <t>REG.201689.01</t>
  </si>
  <si>
    <t>FDE 4129 Nitrogen fertiliser use at Matakohe</t>
  </si>
  <si>
    <t>ACT.165227</t>
  </si>
  <si>
    <t>FDE 4129 - Annual supply data - Anremick Limited ( Matakohe)</t>
  </si>
  <si>
    <t>ACT.170085</t>
  </si>
  <si>
    <t>ACT.170086</t>
  </si>
  <si>
    <t>ACT.170089</t>
  </si>
  <si>
    <t>ACT.163852</t>
  </si>
  <si>
    <t>ACT.168549</t>
  </si>
  <si>
    <t>ACT.168555</t>
  </si>
  <si>
    <t>ACT.168564</t>
  </si>
  <si>
    <t>ACT.168565</t>
  </si>
  <si>
    <t>ACT.170201</t>
  </si>
  <si>
    <t>ACT.169516</t>
  </si>
  <si>
    <t>ACT.169514</t>
  </si>
  <si>
    <t>ACT.168568</t>
  </si>
  <si>
    <t>ACT.168572</t>
  </si>
  <si>
    <t>ACT.168573</t>
  </si>
  <si>
    <t>ACT.168602</t>
  </si>
  <si>
    <t>ACT.164411</t>
  </si>
  <si>
    <t>ACT.164443</t>
  </si>
  <si>
    <t>ACT.164454</t>
  </si>
  <si>
    <t>ACT.164460</t>
  </si>
  <si>
    <t>ACT.164482</t>
  </si>
  <si>
    <t>ACT.164705</t>
  </si>
  <si>
    <t>ACT.164745</t>
  </si>
  <si>
    <t>ACT.164750</t>
  </si>
  <si>
    <t>ACT.164884</t>
  </si>
  <si>
    <t>ACT.168562</t>
  </si>
  <si>
    <t>ACT.164863</t>
  </si>
  <si>
    <t>ACT.168566</t>
  </si>
  <si>
    <r>
      <rPr>
        <sz val="9.9499999999999993"/>
        <color theme="1"/>
        <rFont val="Calibri"/>
        <family val="2"/>
      </rPr>
      <t xml:space="preserve"> 
</t>
    </r>
    <r>
      <rPr>
        <sz val="10"/>
        <color rgb="FF000000"/>
        <rFont val="Arial"/>
        <family val="2"/>
      </rPr>
      <t>Regulatory data  submitted after the cutoff date for the period ended 30/6/2024. NRC is working with authorisation holder to ensure missing and/or future data is supplied.</t>
    </r>
    <r>
      <rPr>
        <sz val="9.9499999999999993"/>
        <color theme="1"/>
        <rFont val="Calibri"/>
        <family val="2"/>
      </rPr>
      <t xml:space="preserve">
 </t>
    </r>
  </si>
  <si>
    <t>ACT.164236</t>
  </si>
  <si>
    <t>ACT.164259</t>
  </si>
  <si>
    <t>ACT.164446</t>
  </si>
  <si>
    <t>FDE 923 - Annual data supply - N R Farming Limited (Pakaraka</t>
  </si>
  <si>
    <r>
      <rPr>
        <sz val="9.9499999999999993"/>
        <color theme="1"/>
        <rFont val="Calibri"/>
        <family val="2"/>
      </rPr>
      <t xml:space="preserve"> 
</t>
    </r>
    <r>
      <rPr>
        <sz val="10"/>
        <color rgb="FF000000"/>
        <rFont val="Arial"/>
        <family val="2"/>
      </rPr>
      <t>Regulatory data not submitted before the cutoff date for the period ended 30/6/2024. NRC is working with authorisation holder to ensure missing and/or future data is supplied.</t>
    </r>
    <r>
      <rPr>
        <sz val="9.9499999999999993"/>
        <color theme="1"/>
        <rFont val="Calibri"/>
        <family val="2"/>
      </rPr>
      <t xml:space="preserve">
 </t>
    </r>
  </si>
  <si>
    <t>ACT.164853</t>
  </si>
  <si>
    <t>ACT.168607</t>
  </si>
  <si>
    <t>REG.201824.01</t>
  </si>
  <si>
    <t>FDE 874 Nitrogen fertiliser use at Kaikohe</t>
  </si>
  <si>
    <t>ACT.164909</t>
  </si>
  <si>
    <t>FDE 874 - Annual supply data - Rule N (Kaikohe)</t>
  </si>
  <si>
    <t>REG.201827.01</t>
  </si>
  <si>
    <t>FDE 1940 Nitrogen fertiliser use at Waiotira</t>
  </si>
  <si>
    <t>ACT.168630</t>
  </si>
  <si>
    <t>FDE 1940 - Annual supply data - Michael Danks Trust (Waiotira)</t>
  </si>
  <si>
    <t>ACT.168632</t>
  </si>
  <si>
    <t>ACT.164983</t>
  </si>
  <si>
    <t>REG.201832.01</t>
  </si>
  <si>
    <t>FDE 8627 Nitrogen fertiliser use at Arapohue</t>
  </si>
  <si>
    <t>ACT.165015</t>
  </si>
  <si>
    <t>FDE 8627 - Annual supply data - Bickers D C &amp; A M (Arapohue)</t>
  </si>
  <si>
    <t>ACT.168633</t>
  </si>
  <si>
    <t>REG.201834.01</t>
  </si>
  <si>
    <t>FDE 2721 Nitrogen fertiliser use at Springfield</t>
  </si>
  <si>
    <t>ACT.168634</t>
  </si>
  <si>
    <t>FDE 2721 - Annual supply data - Blake J O L (Springfield)</t>
  </si>
  <si>
    <t>ACT.168653</t>
  </si>
  <si>
    <t>REG.201836.01</t>
  </si>
  <si>
    <t>FDE 8669 Nitrogen fertiliser use at Arapohue</t>
  </si>
  <si>
    <t>ACT.165026</t>
  </si>
  <si>
    <t>FDE 8669 - Annual supply data - Boarz Limited (Arapohue)</t>
  </si>
  <si>
    <t>ACT.168656</t>
  </si>
  <si>
    <t>FDE 514 - Annual supply data - Brocx Family Trust (Okaihau)</t>
  </si>
  <si>
    <t>ACT.168657</t>
  </si>
  <si>
    <t>ACT.168658</t>
  </si>
  <si>
    <t>ACT.165047</t>
  </si>
  <si>
    <t>ACT.168660</t>
  </si>
  <si>
    <t>ACT.165049</t>
  </si>
  <si>
    <t>ACT.165052</t>
  </si>
  <si>
    <t>ACT.165054</t>
  </si>
  <si>
    <t>ACT.165057</t>
  </si>
  <si>
    <t>ACT.165059</t>
  </si>
  <si>
    <t>ACT.165060</t>
  </si>
  <si>
    <t>REG.201852.01</t>
  </si>
  <si>
    <t>FDE 2525 Nitrogen fertiliser use at Dargaville</t>
  </si>
  <si>
    <t>ACT.165065</t>
  </si>
  <si>
    <t>FDE 2525 Annual supply data - Northpower Limited (Dargaville)</t>
  </si>
  <si>
    <t>ACT.165068</t>
  </si>
  <si>
    <t>ACT.165067</t>
  </si>
  <si>
    <t>ACT.165069</t>
  </si>
  <si>
    <t>ACT.165071</t>
  </si>
  <si>
    <t>ACT.165073</t>
  </si>
  <si>
    <t>ACT.165074</t>
  </si>
  <si>
    <t>ACT.165080</t>
  </si>
  <si>
    <t>ACT.165084</t>
  </si>
  <si>
    <t>ACT.165087</t>
  </si>
  <si>
    <t>ACT.165094</t>
  </si>
  <si>
    <t>ACT.168753</t>
  </si>
  <si>
    <t>ACT.165108</t>
  </si>
  <si>
    <t>ACT.165113</t>
  </si>
  <si>
    <t>FDE 1527 - Annual supply data - Camlinn Farms Ltd (Mareretu)</t>
  </si>
  <si>
    <t>ACT.165118</t>
  </si>
  <si>
    <t>ACT.165121</t>
  </si>
  <si>
    <t>ACT.165127</t>
  </si>
  <si>
    <t>ACT.165130</t>
  </si>
  <si>
    <t>ACT.165152</t>
  </si>
  <si>
    <t>FDE 1114 - Annual supply data - Cullen (Brynderwyn)</t>
  </si>
  <si>
    <t>REG.201885.01</t>
  </si>
  <si>
    <t>FDE 7599 Nitrogen fertiliser use at Maromaku</t>
  </si>
  <si>
    <t>ACT.165136</t>
  </si>
  <si>
    <t>FDE 7599 - Annual supply data - Campbell Farms Maromaku Ltd (Maromaku)</t>
  </si>
  <si>
    <t>ACT.165139</t>
  </si>
  <si>
    <t>ACT.165140</t>
  </si>
  <si>
    <t>ACT.165145</t>
  </si>
  <si>
    <t>ACT.165155</t>
  </si>
  <si>
    <t>ACT.165165</t>
  </si>
  <si>
    <t>ACT.165171</t>
  </si>
  <si>
    <t>ACT.165237</t>
  </si>
  <si>
    <t>ACT.165175</t>
  </si>
  <si>
    <t>ACT.165183</t>
  </si>
  <si>
    <t>ACT.165187</t>
  </si>
  <si>
    <t>ACT.165203</t>
  </si>
  <si>
    <t>ACT.165199</t>
  </si>
  <si>
    <t>ACT.165202</t>
  </si>
  <si>
    <r>
      <rPr>
        <sz val="9.9499999999999993"/>
        <color theme="1"/>
        <rFont val="Calibri"/>
        <family val="2"/>
      </rPr>
      <t xml:space="preserve"> 
</t>
    </r>
    <r>
      <rPr>
        <sz val="10"/>
        <color rgb="FF000000"/>
        <rFont val="Arial"/>
        <family val="2"/>
      </rPr>
      <t xml:space="preserve">
Regulatory data not submitted before cutoff for the period ended 30/6/2024. NRC is working with authorisation holder to ensure missing and/or future data is supplied.</t>
    </r>
    <r>
      <rPr>
        <sz val="9.9499999999999993"/>
        <color theme="1"/>
        <rFont val="Calibri"/>
        <family val="2"/>
      </rPr>
      <t xml:space="preserve">
 </t>
    </r>
  </si>
  <si>
    <t>ACT.165208</t>
  </si>
  <si>
    <t>ACT.165205</t>
  </si>
  <si>
    <t>ACT.165210</t>
  </si>
  <si>
    <t>ACT.165212</t>
  </si>
  <si>
    <t>ACT.165213</t>
  </si>
  <si>
    <t>ACT.165218</t>
  </si>
  <si>
    <t>ACT.165226</t>
  </si>
  <si>
    <t>ACT.165224</t>
  </si>
  <si>
    <t>ACT.165234</t>
  </si>
  <si>
    <t>ACT.165235</t>
  </si>
  <si>
    <t>ACT.165240</t>
  </si>
  <si>
    <t>ACT.165242</t>
  </si>
  <si>
    <t>ACT.165244</t>
  </si>
  <si>
    <t>REG.201921.01</t>
  </si>
  <si>
    <t>FDE 485 Nitrogen fertiliser use at Waipapa</t>
  </si>
  <si>
    <t>ACT.165245</t>
  </si>
  <si>
    <t>FDE 485 - Annual supply data - Landcorp Farming Limited (Waipapa)</t>
  </si>
  <si>
    <t>ACT.165249</t>
  </si>
  <si>
    <t>ACT.165250</t>
  </si>
  <si>
    <t>ACT.165252</t>
  </si>
  <si>
    <t>ACT.165258</t>
  </si>
  <si>
    <r>
      <rPr>
        <sz val="9.9499999999999993"/>
        <color theme="1"/>
        <rFont val="Calibri"/>
        <family val="2"/>
      </rPr>
      <t xml:space="preserve"> 
</t>
    </r>
    <r>
      <rPr>
        <sz val="10"/>
        <color rgb="FF000000"/>
        <rFont val="Arial"/>
        <family val="2"/>
      </rPr>
      <t xml:space="preserve">
Regulatory data not submitted for the period ended 30/6/2024. NRC is working with authorisation holder to ensure missing and/or future data is supplied.</t>
    </r>
    <r>
      <rPr>
        <sz val="9.9499999999999993"/>
        <color theme="1"/>
        <rFont val="Calibri"/>
        <family val="2"/>
      </rPr>
      <t xml:space="preserve">
 </t>
    </r>
  </si>
  <si>
    <t>ACT.165259</t>
  </si>
  <si>
    <t>ACT.165260</t>
  </si>
  <si>
    <t>ACT.165262</t>
  </si>
  <si>
    <t>ACT.165265</t>
  </si>
  <si>
    <t>ACT.165270</t>
  </si>
  <si>
    <t>ACT.165275</t>
  </si>
  <si>
    <t>ACT.165283</t>
  </si>
  <si>
    <t>ACT.165285</t>
  </si>
  <si>
    <t>ACT.165286</t>
  </si>
  <si>
    <t>ACT.165288</t>
  </si>
  <si>
    <t>ACT.165289</t>
  </si>
  <si>
    <t>ACT.165294</t>
  </si>
  <si>
    <t>ACT.165297</t>
  </si>
  <si>
    <t>ACT.165299</t>
  </si>
  <si>
    <t>ACT.165302</t>
  </si>
  <si>
    <t>ACT.165304</t>
  </si>
  <si>
    <t>REG.201947.01</t>
  </si>
  <si>
    <t>FDE 3819 Nitrogen fertiliser use at Whatatiri</t>
  </si>
  <si>
    <t>ACT.165313</t>
  </si>
  <si>
    <t>FDE 3819 - Annual supply data - Duffy D A &amp; D E (Whatatiri)</t>
  </si>
  <si>
    <t>ACT.165314</t>
  </si>
  <si>
    <t>ACT.165316</t>
  </si>
  <si>
    <t>ACT.165317</t>
  </si>
  <si>
    <t>ACT.165319</t>
  </si>
  <si>
    <t>ACT.165322</t>
  </si>
  <si>
    <t>ACT.165325</t>
  </si>
  <si>
    <t>ACT.165326</t>
  </si>
  <si>
    <t>ACT.165328</t>
  </si>
  <si>
    <t>ACT.165332</t>
  </si>
  <si>
    <t>ACT.165334</t>
  </si>
  <si>
    <t>ACT.165335</t>
  </si>
  <si>
    <t>REG.201964.01</t>
  </si>
  <si>
    <t>FDE 4230 Nitrogen fertiliser use at Ruawai</t>
  </si>
  <si>
    <t>ACT.165336</t>
  </si>
  <si>
    <t>FDE 4230 - Annual supply data - Flood P T (Ruawai)</t>
  </si>
  <si>
    <t>ACT.176648</t>
  </si>
  <si>
    <t>FDE 7425 - Annual supply data - G D &amp; R J Corbett Family Trust, Corbett G D &amp; R J (Tapuhi)</t>
  </si>
  <si>
    <t>ACT.165351</t>
  </si>
  <si>
    <t>ACT.165354</t>
  </si>
  <si>
    <t>REG.201969.01</t>
  </si>
  <si>
    <t>FDE 7314 Nitrogen fertiliser use at Puhipuhi</t>
  </si>
  <si>
    <t>ACT.165364</t>
  </si>
  <si>
    <t>FDE 7314 - Annual supply data - Forster N R (Puhipuhi)</t>
  </si>
  <si>
    <t>ACT.165367</t>
  </si>
  <si>
    <t>ACT.165368</t>
  </si>
  <si>
    <t>ACT.165370</t>
  </si>
  <si>
    <t>ACT.165372</t>
  </si>
  <si>
    <t>ACT.165373</t>
  </si>
  <si>
    <t>ACT.165375</t>
  </si>
  <si>
    <t>ACT.165414</t>
  </si>
  <si>
    <t>FDE 283 - Annual supply data - G F Farms Limited (Taheke)</t>
  </si>
  <si>
    <t>ACT.165409</t>
  </si>
  <si>
    <t>ACT.165420</t>
  </si>
  <si>
    <t>ACT.165419</t>
  </si>
  <si>
    <t>ACT.165445</t>
  </si>
  <si>
    <t>ACT.165449</t>
  </si>
  <si>
    <t>ACT.165456</t>
  </si>
  <si>
    <t>ACT.165476</t>
  </si>
  <si>
    <t>ACT.165480</t>
  </si>
  <si>
    <t>ACT.165484</t>
  </si>
  <si>
    <t>ACT.165487</t>
  </si>
  <si>
    <t>ACT.165489</t>
  </si>
  <si>
    <t>ACT.165493</t>
  </si>
  <si>
    <t>ACT.165497</t>
  </si>
  <si>
    <t>ACT.165532</t>
  </si>
  <si>
    <t>ACT.165542</t>
  </si>
  <si>
    <t>ACT.165549</t>
  </si>
  <si>
    <t>ACT.165556</t>
  </si>
  <si>
    <t>ACT.165559</t>
  </si>
  <si>
    <t>REG.202011.01</t>
  </si>
  <si>
    <t>FDE 1517 Nitrogen fertiliser use at Taipuha</t>
  </si>
  <si>
    <t>ACT.165560</t>
  </si>
  <si>
    <t>FDE 1517 - Annual supply data - Hanerau Farms (Taipuha)</t>
  </si>
  <si>
    <t>ACT.165569</t>
  </si>
  <si>
    <t>ACT.165571</t>
  </si>
  <si>
    <t>ACT.165573</t>
  </si>
  <si>
    <t>ACT.165579</t>
  </si>
  <si>
    <t>ACT.165581</t>
  </si>
  <si>
    <t>REG.202017.01</t>
  </si>
  <si>
    <t>FDE 8775 Nitrogen fertiliser use at Te Maire</t>
  </si>
  <si>
    <t>ACT.165692</t>
  </si>
  <si>
    <t>FDE 8775 - Annual supply data - Guy Family Limited (Te Maire)</t>
  </si>
  <si>
    <t>ACT.165725</t>
  </si>
  <si>
    <t>FDE 8808 - Annual supply data - Otara Point Farms Limited (Tikinui)</t>
  </si>
  <si>
    <t>ACT.165911</t>
  </si>
  <si>
    <t>ACT.165915</t>
  </si>
  <si>
    <t>ACT.165916</t>
  </si>
  <si>
    <t>ACT.165918</t>
  </si>
  <si>
    <t>ACT.165919</t>
  </si>
  <si>
    <t>ACT.165920</t>
  </si>
  <si>
    <t>ACT.165921</t>
  </si>
  <si>
    <t>ACT.165922</t>
  </si>
  <si>
    <t>ACT.165923</t>
  </si>
  <si>
    <t>ACT.165924</t>
  </si>
  <si>
    <t>ACT.166046</t>
  </si>
  <si>
    <t>ACT.166054</t>
  </si>
  <si>
    <t>ACT.166061</t>
  </si>
  <si>
    <t>ACT.166065</t>
  </si>
  <si>
    <t>ACT.166087</t>
  </si>
  <si>
    <t>ACT.166092</t>
  </si>
  <si>
    <t>ACT.166118</t>
  </si>
  <si>
    <t>ACT.166185</t>
  </si>
  <si>
    <t>ACT.166189</t>
  </si>
  <si>
    <t>ACT.166191</t>
  </si>
  <si>
    <t>ACT.166198</t>
  </si>
  <si>
    <t>ACT.166200</t>
  </si>
  <si>
    <t>ACT.166202</t>
  </si>
  <si>
    <t>ACT.166232</t>
  </si>
  <si>
    <t>ACT.166287</t>
  </si>
  <si>
    <t>ACT.166429</t>
  </si>
  <si>
    <t>ACT.166431</t>
  </si>
  <si>
    <t>ACT.166439</t>
  </si>
  <si>
    <t>ACT.166452</t>
  </si>
  <si>
    <t>ACT.166457</t>
  </si>
  <si>
    <t>ACT.166640</t>
  </si>
  <si>
    <t>ACT.166984</t>
  </si>
  <si>
    <t>ACT.166992</t>
  </si>
  <si>
    <t>REG.202107.01</t>
  </si>
  <si>
    <t>FDE 910 Nitrogen fertiliser use at Puketona</t>
  </si>
  <si>
    <t>ACT.167027</t>
  </si>
  <si>
    <t>FDE 910 - Annual supply data - Wakelin Road Dairy Limited (Puketona)</t>
  </si>
  <si>
    <t>ACT.167031</t>
  </si>
  <si>
    <t>ACT.167710</t>
  </si>
  <si>
    <t>ACT.167712</t>
  </si>
  <si>
    <t>ACT.168984</t>
  </si>
  <si>
    <t>ACT.169010</t>
  </si>
  <si>
    <t>ACT.169243</t>
  </si>
  <si>
    <t>ACT.169253</t>
  </si>
  <si>
    <t>ACT.169313</t>
  </si>
  <si>
    <t>ACT.169317</t>
  </si>
  <si>
    <t>ACT.169324</t>
  </si>
  <si>
    <t>ACT.169328</t>
  </si>
  <si>
    <t>ACT.169559</t>
  </si>
  <si>
    <t>ACT.169563</t>
  </si>
  <si>
    <t>ACT.169566</t>
  </si>
  <si>
    <t>ACT.169574</t>
  </si>
  <si>
    <t>ACT.169576</t>
  </si>
  <si>
    <r>
      <rPr>
        <sz val="9.9499999999999993"/>
        <color theme="1"/>
        <rFont val="Calibri"/>
        <family val="2"/>
      </rPr>
      <t xml:space="preserve"> 
</t>
    </r>
    <r>
      <rPr>
        <sz val="10"/>
        <color rgb="FF000000"/>
        <rFont val="Arial"/>
        <family val="2"/>
      </rPr>
      <t>Regulatory data submitted and application totals queried with CH.</t>
    </r>
    <r>
      <rPr>
        <sz val="9.9499999999999993"/>
        <color theme="1"/>
        <rFont val="Calibri"/>
        <family val="2"/>
      </rPr>
      <t xml:space="preserve">
 </t>
    </r>
  </si>
  <si>
    <t>ACT.169586</t>
  </si>
  <si>
    <t>ACT.169593</t>
  </si>
  <si>
    <t>ACT.169600</t>
  </si>
  <si>
    <t>ACT.169609</t>
  </si>
  <si>
    <t>ACT.169612</t>
  </si>
  <si>
    <t>ACT.169617</t>
  </si>
  <si>
    <t>ACT.169621</t>
  </si>
  <si>
    <t>ACT.169623</t>
  </si>
  <si>
    <t>ACT.169627</t>
  </si>
  <si>
    <t>ACT.169629</t>
  </si>
  <si>
    <t>ACT.169639</t>
  </si>
  <si>
    <t>ACT.169644</t>
  </si>
  <si>
    <t>ACT.169650</t>
  </si>
  <si>
    <t>ACT.169652</t>
  </si>
  <si>
    <t>ACT.169656</t>
  </si>
  <si>
    <t>ACT.169658</t>
  </si>
  <si>
    <t>ACT.169664</t>
  </si>
  <si>
    <t>REG.202377.01</t>
  </si>
  <si>
    <t>FDE 625 Nitrogen fertiliser use at Omahuta</t>
  </si>
  <si>
    <t>ACT.169667</t>
  </si>
  <si>
    <t>FDE 625 - Annual supply data - May (Omahuta)</t>
  </si>
  <si>
    <t>ACT.169669</t>
  </si>
  <si>
    <t>FDE 550 - Annual supply data - Kilkerran Estate Limited (Okaihau)</t>
  </si>
  <si>
    <t>ACT.169673</t>
  </si>
  <si>
    <r>
      <rPr>
        <sz val="9.9499999999999993"/>
        <color theme="1"/>
        <rFont val="Calibri"/>
        <family val="2"/>
      </rPr>
      <t xml:space="preserve"> 
</t>
    </r>
    <r>
      <rPr>
        <sz val="10"/>
        <color rgb="FF000000"/>
        <rFont val="Arial"/>
        <family val="2"/>
      </rPr>
      <t>Regulatory data not submitted before cutoff for the period ended 30/6/2024. NRC is working with authorisation holder to ensure missing and/or future data is supplied.</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ACT.169675</t>
  </si>
  <si>
    <t>ACT.169677</t>
  </si>
  <si>
    <t>ACT.169679</t>
  </si>
  <si>
    <t>ACT.169785</t>
  </si>
  <si>
    <t>ACT.169681</t>
  </si>
  <si>
    <t>ACT.169777</t>
  </si>
  <si>
    <t>ACT.169781</t>
  </si>
  <si>
    <t>ACT.169784</t>
  </si>
  <si>
    <t>ACT.169787</t>
  </si>
  <si>
    <t>ACT.169792</t>
  </si>
  <si>
    <t>ACT.169798</t>
  </si>
  <si>
    <t>ACT.169803</t>
  </si>
  <si>
    <t>ACT.169810</t>
  </si>
  <si>
    <t>ACT.169828</t>
  </si>
  <si>
    <t>ACT.169830</t>
  </si>
  <si>
    <t>ACT.169832</t>
  </si>
  <si>
    <t>ACT.169834</t>
  </si>
  <si>
    <t>ACT.169836</t>
  </si>
  <si>
    <t>ACT.169919</t>
  </si>
  <si>
    <t>ACT.169960</t>
  </si>
  <si>
    <t>ACT.169981</t>
  </si>
  <si>
    <t>ACT.169988</t>
  </si>
  <si>
    <t>ACT.169994</t>
  </si>
  <si>
    <t>ACT.169996</t>
  </si>
  <si>
    <t>ACT.169998</t>
  </si>
  <si>
    <t>ACT.170002</t>
  </si>
  <si>
    <t>ACT.170070</t>
  </si>
  <si>
    <t>ACT.170140</t>
  </si>
  <si>
    <t>ACT.170143</t>
  </si>
  <si>
    <t>REG.202430.01</t>
  </si>
  <si>
    <t>FDE 1111 Nitrogen fertiliser use at Brynderwyn</t>
  </si>
  <si>
    <t>ACT.170145</t>
  </si>
  <si>
    <t>FDE 1111 - Annual supply data - Underwood (Brynderwyn)</t>
  </si>
  <si>
    <t>ACT.170147</t>
  </si>
  <si>
    <t>ACT.170149</t>
  </si>
  <si>
    <t>ACT.170539</t>
  </si>
  <si>
    <t>ACT.170750</t>
  </si>
  <si>
    <t>ACT.170755</t>
  </si>
  <si>
    <t>ACT.170757</t>
  </si>
  <si>
    <t>ACT.170759</t>
  </si>
  <si>
    <t>ACT.170766</t>
  </si>
  <si>
    <t>ACT.170772</t>
  </si>
  <si>
    <t>ACT.170775</t>
  </si>
  <si>
    <t>ACT.170777</t>
  </si>
  <si>
    <t>ACT.170879</t>
  </si>
  <si>
    <t>ACT.171493</t>
  </si>
  <si>
    <t>ACT.171720</t>
  </si>
  <si>
    <t>ACT.172021</t>
  </si>
  <si>
    <t>ACT.172022</t>
  </si>
  <si>
    <t>ACT.172024</t>
  </si>
  <si>
    <t>ACT.172026</t>
  </si>
  <si>
    <t>ACT.172032</t>
  </si>
  <si>
    <t>ACT.172033</t>
  </si>
  <si>
    <t>REG.202549.01</t>
  </si>
  <si>
    <t>FDE 8026 Nitrogen fertiliser use at Te Maire</t>
  </si>
  <si>
    <t>ACT.173636</t>
  </si>
  <si>
    <t>FDE 8026 - Annual supply data - Upson Downs Limited (Te Maire)</t>
  </si>
  <si>
    <t>ACT.173637</t>
  </si>
  <si>
    <t>REG.202550.01</t>
  </si>
  <si>
    <t>ACT.173673</t>
  </si>
  <si>
    <t>ACT.173679</t>
  </si>
  <si>
    <t>ACT.173684</t>
  </si>
  <si>
    <t>REG.202558.01</t>
  </si>
  <si>
    <t>FDE 7051 Nitrogen fertiliser use at Hikurangi</t>
  </si>
  <si>
    <t>ACT.173812</t>
  </si>
  <si>
    <t>FDE 7051 - Annual supply data - D L &amp; P E Robinson Ltd (Hikurangi)</t>
  </si>
  <si>
    <t>ACT.173813</t>
  </si>
  <si>
    <t>REG.202566.01</t>
  </si>
  <si>
    <t>FDE 8807 Nitrogen fertiliser use at Tikinui</t>
  </si>
  <si>
    <t>ACT.173996</t>
  </si>
  <si>
    <t>FDE 8807 - Annual supply data - J Shine Estate (Tikinui)</t>
  </si>
  <si>
    <t>ACT.173997</t>
  </si>
  <si>
    <t>ACT.174001</t>
  </si>
  <si>
    <t>ACT.174002</t>
  </si>
  <si>
    <t>Travers G J</t>
  </si>
  <si>
    <t>ACT.166724</t>
  </si>
  <si>
    <r>
      <rPr>
        <sz val="9.9499999999999993"/>
        <color theme="1"/>
        <rFont val="Calibri"/>
        <family val="2"/>
      </rPr>
      <t xml:space="preserve"> 
</t>
    </r>
    <r>
      <rPr>
        <sz val="10"/>
        <color rgb="FF000000"/>
        <rFont val="Arial"/>
        <family val="2"/>
      </rPr>
      <t>Unauthorised discharge of treated effluent to water.  Enforcement action undertaken. Followed up with authorisation holder.</t>
    </r>
    <r>
      <rPr>
        <sz val="9.9499999999999993"/>
        <color theme="1"/>
        <rFont val="Calibri"/>
        <family val="2"/>
      </rPr>
      <t xml:space="preserve">
 </t>
    </r>
  </si>
  <si>
    <t>PSR Trust</t>
  </si>
  <si>
    <t>ACT.166541</t>
  </si>
  <si>
    <r>
      <rPr>
        <sz val="9.9499999999999993"/>
        <color theme="1"/>
        <rFont val="Calibri"/>
        <family val="2"/>
      </rPr>
      <t xml:space="preserve"> 
</t>
    </r>
    <r>
      <rPr>
        <sz val="10"/>
        <color rgb="FF000000"/>
        <rFont val="Arial"/>
        <family val="2"/>
      </rPr>
      <t>Wastewater discharged onto land in a manner likely to enter water.  Enforcement action undertaken.  Followed up with authorisation holder.</t>
    </r>
    <r>
      <rPr>
        <sz val="9.9499999999999993"/>
        <color theme="1"/>
        <rFont val="Calibri"/>
        <family val="2"/>
      </rPr>
      <t xml:space="preserve">
 </t>
    </r>
  </si>
  <si>
    <t>NRC Consent Monitoring March 2025</t>
  </si>
  <si>
    <t>ACT.174964</t>
  </si>
  <si>
    <r>
      <rPr>
        <sz val="9.9499999999999993"/>
        <color theme="1"/>
        <rFont val="Calibri"/>
        <family val="2"/>
      </rPr>
      <t xml:space="preserve"> 
</t>
    </r>
    <r>
      <rPr>
        <sz val="10"/>
        <color rgb="FF000000"/>
        <rFont val="Arial"/>
        <family val="2"/>
      </rPr>
      <t>TSS in the 90%tile is slowly trending down but still remains above the consented limit, although actual sample taken was compliant.</t>
    </r>
    <r>
      <rPr>
        <sz val="9.9499999999999993"/>
        <color theme="1"/>
        <rFont val="Calibri"/>
        <family val="2"/>
      </rPr>
      <t xml:space="preserve">
</t>
    </r>
    <r>
      <rPr>
        <sz val="10"/>
        <color rgb="FF000000"/>
        <rFont val="Arial"/>
        <family val="2"/>
      </rPr>
      <t>KDC instructed to continue working to keep TSS trending down.</t>
    </r>
    <r>
      <rPr>
        <sz val="9.9499999999999993"/>
        <color theme="1"/>
        <rFont val="Calibri"/>
        <family val="2"/>
      </rPr>
      <t xml:space="preserve">
 </t>
    </r>
  </si>
  <si>
    <t>ACT.174615</t>
  </si>
  <si>
    <r>
      <rPr>
        <sz val="9.9499999999999993"/>
        <color theme="1"/>
        <rFont val="Calibri"/>
        <family val="2"/>
      </rPr>
      <t xml:space="preserve"> 
</t>
    </r>
    <r>
      <rPr>
        <sz val="10"/>
        <color rgb="FF000000"/>
        <rFont val="Arial"/>
        <family val="2"/>
      </rPr>
      <t>90th percentile limit for Total Ammoniacal Nitrogen breached </t>
    </r>
    <r>
      <rPr>
        <sz val="9.9499999999999993"/>
        <color theme="1"/>
        <rFont val="Calibri"/>
        <family val="2"/>
      </rPr>
      <t xml:space="preserve">
</t>
    </r>
    <r>
      <rPr>
        <sz val="10"/>
        <color rgb="FF000000"/>
        <rFont val="Arial"/>
        <family val="2"/>
      </rPr>
      <t>Results improving </t>
    </r>
    <r>
      <rPr>
        <sz val="9.9499999999999993"/>
        <color theme="1"/>
        <rFont val="Calibri"/>
        <family val="2"/>
      </rPr>
      <t xml:space="preserve">
 </t>
    </r>
  </si>
  <si>
    <t>ACT.174556</t>
  </si>
  <si>
    <r>
      <rPr>
        <sz val="9.9499999999999993"/>
        <color theme="1"/>
        <rFont val="Calibri"/>
        <family val="2"/>
      </rPr>
      <t xml:space="preserve"> 
</t>
    </r>
    <r>
      <rPr>
        <sz val="10"/>
        <color rgb="FF000000"/>
        <rFont val="Arial"/>
        <family val="2"/>
      </rPr>
      <t>E coli 90th percentile exceeds consent limit, due to high historical results.</t>
    </r>
    <r>
      <rPr>
        <sz val="9.9499999999999993"/>
        <color theme="1"/>
        <rFont val="Calibri"/>
        <family val="2"/>
      </rPr>
      <t xml:space="preserve">
</t>
    </r>
    <r>
      <rPr>
        <sz val="10"/>
        <color rgb="FF000000"/>
        <rFont val="Arial"/>
        <family val="2"/>
      </rPr>
      <t>Result have improved, consent holder aware of the need to comply. </t>
    </r>
    <r>
      <rPr>
        <sz val="9.9499999999999993"/>
        <color theme="1"/>
        <rFont val="Calibri"/>
        <family val="2"/>
      </rPr>
      <t xml:space="preserve">
 </t>
    </r>
  </si>
  <si>
    <t>ACT.167767</t>
  </si>
  <si>
    <t>FDE 7543 - Annual site visit - Bay of Islands Farm Ltd (Towai)</t>
  </si>
  <si>
    <t>ACT.165944</t>
  </si>
  <si>
    <t>ACT.175871</t>
  </si>
  <si>
    <t>WAT - Supply data - FNDC public water supply (Paihia)</t>
  </si>
  <si>
    <t>ACT.175862</t>
  </si>
  <si>
    <t>WAT - Supply data - FNDC (Okaihau)</t>
  </si>
  <si>
    <t>ACT.175863</t>
  </si>
  <si>
    <t>WAT - Supply data - FNDC public water supply (Petaka Stream)</t>
  </si>
  <si>
    <t>ACT.170708</t>
  </si>
  <si>
    <t>WAT - Annual site visit - Tutukaka Marina Management Trust (Tutukaka)</t>
  </si>
  <si>
    <r>
      <rPr>
        <sz val="9.9499999999999993"/>
        <color theme="1"/>
        <rFont val="Calibri"/>
        <family val="2"/>
      </rPr>
      <t xml:space="preserve"> 
</t>
    </r>
    <r>
      <rPr>
        <sz val="10"/>
        <color rgb="FF000000"/>
        <rFont val="Arial"/>
        <family val="2"/>
      </rPr>
      <t>Chloride less than 200 grams per cubic metre</t>
    </r>
    <r>
      <rPr>
        <sz val="9.9499999999999993"/>
        <color theme="1"/>
        <rFont val="Calibri"/>
        <family val="2"/>
      </rPr>
      <t xml:space="preserve">
 </t>
    </r>
  </si>
  <si>
    <t>ACT.168426</t>
  </si>
  <si>
    <t>WAT - Annual notice of irrigation - Mid North Milk Limited (Hikurangi)</t>
  </si>
  <si>
    <r>
      <rPr>
        <sz val="9.9499999999999993"/>
        <color theme="1"/>
        <rFont val="Calibri"/>
        <family val="2"/>
      </rPr>
      <t xml:space="preserve"> 
</t>
    </r>
    <r>
      <rPr>
        <sz val="10"/>
        <color rgb="FF000000"/>
        <rFont val="Arial"/>
        <family val="2"/>
      </rPr>
      <t>No notification received. Followed up with CH.</t>
    </r>
    <r>
      <rPr>
        <sz val="9.9499999999999993"/>
        <color theme="1"/>
        <rFont val="Calibri"/>
        <family val="2"/>
      </rPr>
      <t xml:space="preserve">
 </t>
    </r>
  </si>
  <si>
    <t>ACT.169319</t>
  </si>
  <si>
    <t>ACT.168421</t>
  </si>
  <si>
    <t>WAT - Annual notice of irrigation - Walker R O &amp; Others (Maungakaramea)</t>
  </si>
  <si>
    <t>ACT.167740</t>
  </si>
  <si>
    <r>
      <rPr>
        <sz val="9.9499999999999993"/>
        <color theme="1"/>
        <rFont val="Calibri"/>
        <family val="2"/>
      </rPr>
      <t xml:space="preserve"> 
</t>
    </r>
    <r>
      <rPr>
        <sz val="10"/>
        <color rgb="FF000000"/>
        <rFont val="Arial"/>
        <family val="2"/>
      </rPr>
      <t>chloride less than 220 grams per cubic</t>
    </r>
    <r>
      <rPr>
        <sz val="9.9499999999999993"/>
        <color theme="1"/>
        <rFont val="Calibri"/>
        <family val="2"/>
      </rPr>
      <t xml:space="preserve">
 </t>
    </r>
  </si>
  <si>
    <t>ACT.174648</t>
  </si>
  <si>
    <t>ACT.174986</t>
  </si>
  <si>
    <r>
      <rPr>
        <sz val="9.9499999999999993"/>
        <color theme="1"/>
        <rFont val="Calibri"/>
        <family val="2"/>
      </rPr>
      <t xml:space="preserve"> 
</t>
    </r>
    <r>
      <rPr>
        <sz val="10"/>
        <color rgb="FF000000"/>
        <rFont val="Arial"/>
        <family val="2"/>
      </rPr>
      <t>Self-monitoring not being undertaken in accordance with consent requirements. Issue to be addressed. </t>
    </r>
    <r>
      <rPr>
        <sz val="9.9499999999999993"/>
        <color theme="1"/>
        <rFont val="Calibri"/>
        <family val="2"/>
      </rPr>
      <t xml:space="preserve">
 </t>
    </r>
  </si>
  <si>
    <t>ACT.175859</t>
  </si>
  <si>
    <t>WAT - Supply data - FNDC public water supply (Kawakawa)</t>
  </si>
  <si>
    <t>ACT.168027</t>
  </si>
  <si>
    <t>ACT.170617</t>
  </si>
  <si>
    <t>DIL - Supply data - Te Runanga o Whaingaroa (Whangaroa)</t>
  </si>
  <si>
    <t>ACT.175637</t>
  </si>
  <si>
    <t>DIL - Supply data - Te Runganga o Whaingaroa (Whangaroa)</t>
  </si>
  <si>
    <r>
      <rPr>
        <sz val="9.9499999999999993"/>
        <color theme="1"/>
        <rFont val="Calibri"/>
        <family val="2"/>
      </rPr>
      <t xml:space="preserve"> 
</t>
    </r>
    <r>
      <rPr>
        <sz val="10"/>
        <color rgb="FF000000"/>
        <rFont val="Arial"/>
        <family val="2"/>
      </rPr>
      <t>Self-monitoring not being undertaken in accordance with consent requirements. Followed up with Consent Holder.</t>
    </r>
    <r>
      <rPr>
        <sz val="9.9499999999999993"/>
        <color theme="1"/>
        <rFont val="Calibri"/>
        <family val="2"/>
      </rPr>
      <t xml:space="preserve">
 </t>
    </r>
  </si>
  <si>
    <t>ACT.169181</t>
  </si>
  <si>
    <r>
      <rPr>
        <sz val="9.9499999999999993"/>
        <color theme="1"/>
        <rFont val="Calibri"/>
        <family val="2"/>
      </rPr>
      <t xml:space="preserve"> 
</t>
    </r>
    <r>
      <rPr>
        <sz val="10"/>
        <color rgb="FF000000"/>
        <rFont val="Arial"/>
        <family val="2"/>
      </rPr>
      <t>Under 200 g/m3 limit</t>
    </r>
    <r>
      <rPr>
        <sz val="9.9499999999999993"/>
        <color theme="1"/>
        <rFont val="Calibri"/>
        <family val="2"/>
      </rPr>
      <t xml:space="preserve">
 </t>
    </r>
  </si>
  <si>
    <t>ACT.174582</t>
  </si>
  <si>
    <t>ACT.174656</t>
  </si>
  <si>
    <r>
      <rPr>
        <sz val="9.9499999999999993"/>
        <color theme="1"/>
        <rFont val="Calibri"/>
        <family val="2"/>
      </rPr>
      <t xml:space="preserve"> 
</t>
    </r>
    <r>
      <rPr>
        <sz val="10"/>
        <color rgb="FF000000"/>
        <rFont val="Arial"/>
        <family val="2"/>
      </rPr>
      <t>Faecal coliforms and Total Suspended Solid levels exceed consent limit. Remedial work undertaken. Latest sample results are compliant </t>
    </r>
    <r>
      <rPr>
        <sz val="9.9499999999999993"/>
        <color theme="1"/>
        <rFont val="Calibri"/>
        <family val="2"/>
      </rPr>
      <t xml:space="preserve">
 </t>
    </r>
  </si>
  <si>
    <t>ACT.174977</t>
  </si>
  <si>
    <r>
      <rPr>
        <sz val="9.9499999999999993"/>
        <color theme="1"/>
        <rFont val="Calibri"/>
        <family val="2"/>
      </rPr>
      <t xml:space="preserve"> 
</t>
    </r>
    <r>
      <rPr>
        <sz val="10"/>
        <color rgb="FF000000"/>
        <rFont val="Arial"/>
        <family val="2"/>
      </rPr>
      <t>Faecal coliforms and Total Suspended Solid levels exceed consent limit. Remedial work scheduled. </t>
    </r>
    <r>
      <rPr>
        <sz val="9.9499999999999993"/>
        <color theme="1"/>
        <rFont val="Calibri"/>
        <family val="2"/>
      </rPr>
      <t xml:space="preserve">
 </t>
    </r>
  </si>
  <si>
    <t>ACT.174649</t>
  </si>
  <si>
    <r>
      <rPr>
        <sz val="9.9499999999999993"/>
        <color theme="1"/>
        <rFont val="Calibri"/>
        <family val="2"/>
      </rPr>
      <t xml:space="preserve"> 
</t>
    </r>
    <r>
      <rPr>
        <sz val="10"/>
        <color rgb="FF000000"/>
        <rFont val="Arial"/>
        <family val="2"/>
      </rPr>
      <t>BOD, E coli and TSS exceed consent limits. Enforcement action undertaken. Remedial action being undertaken.  </t>
    </r>
    <r>
      <rPr>
        <sz val="9.9499999999999993"/>
        <color theme="1"/>
        <rFont val="Calibri"/>
        <family val="2"/>
      </rPr>
      <t xml:space="preserve">
 </t>
    </r>
  </si>
  <si>
    <t>ACT.175909</t>
  </si>
  <si>
    <t>WWTP - Administration - Far North District Council (Opononi)</t>
  </si>
  <si>
    <t>ACT.168417</t>
  </si>
  <si>
    <t>WAT - Annual site visit - Maungatapere Water Company Ltd (Maunu)</t>
  </si>
  <si>
    <r>
      <rPr>
        <sz val="9.9499999999999993"/>
        <color theme="1"/>
        <rFont val="Calibri"/>
        <family val="2"/>
      </rPr>
      <t xml:space="preserve"> 
</t>
    </r>
    <r>
      <rPr>
        <sz val="10"/>
        <color rgb="FF000000"/>
        <rFont val="Arial"/>
        <family val="2"/>
      </rPr>
      <t>Photos sent through and blue tick verified</t>
    </r>
    <r>
      <rPr>
        <sz val="9.9499999999999993"/>
        <color theme="1"/>
        <rFont val="Calibri"/>
        <family val="2"/>
      </rPr>
      <t xml:space="preserve">
 </t>
    </r>
  </si>
  <si>
    <t>ACT.175273</t>
  </si>
  <si>
    <r>
      <rPr>
        <sz val="9.9499999999999993"/>
        <color theme="1"/>
        <rFont val="Calibri"/>
        <family val="2"/>
      </rPr>
      <t xml:space="preserve"> 
</t>
    </r>
    <r>
      <rPr>
        <sz val="10"/>
        <color rgb="FF000000"/>
        <rFont val="Arial"/>
        <family val="2"/>
      </rPr>
      <t>Discharge volume exceeded limits during reporting period. Following up with consent holder. </t>
    </r>
    <r>
      <rPr>
        <sz val="9.9499999999999993"/>
        <color theme="1"/>
        <rFont val="Calibri"/>
        <family val="2"/>
      </rPr>
      <t xml:space="preserve">
 </t>
    </r>
  </si>
  <si>
    <t>ACT.175742</t>
  </si>
  <si>
    <t>WAT - Water Shortage Warning - Imerys Ceramics NZ Limited</t>
  </si>
  <si>
    <r>
      <rPr>
        <sz val="9.9499999999999993"/>
        <color theme="1"/>
        <rFont val="Calibri"/>
        <family val="2"/>
      </rPr>
      <t xml:space="preserve"> 
</t>
    </r>
    <r>
      <rPr>
        <sz val="10"/>
        <color rgb="FF000000"/>
        <rFont val="Arial"/>
        <family val="2"/>
      </rPr>
      <t>Still allowed to take as hasn't fallen below minimum flow limit yet.</t>
    </r>
    <r>
      <rPr>
        <sz val="9.9499999999999993"/>
        <color theme="1"/>
        <rFont val="Calibri"/>
        <family val="2"/>
      </rPr>
      <t xml:space="preserve">
 </t>
    </r>
  </si>
  <si>
    <t>REG.002773.06</t>
  </si>
  <si>
    <t>ACT.168359</t>
  </si>
  <si>
    <t>WAT - Annual administration - Imerys Ceramics NZ Ltd (Matauri Bay)</t>
  </si>
  <si>
    <r>
      <rPr>
        <sz val="9.9499999999999993"/>
        <color theme="1"/>
        <rFont val="Calibri"/>
        <family val="2"/>
      </rPr>
      <t xml:space="preserve"> 
</t>
    </r>
    <r>
      <rPr>
        <sz val="10"/>
        <color rgb="FF000000"/>
        <rFont val="Arial"/>
        <family val="2"/>
      </rPr>
      <t>Monitored under </t>
    </r>
    <r>
      <rPr>
        <b/>
        <sz val="10"/>
        <color rgb="FF000000"/>
        <rFont val="Arial"/>
        <family val="2"/>
      </rPr>
      <t>REG.002773.05</t>
    </r>
    <r>
      <rPr>
        <sz val="9.9499999999999993"/>
        <color theme="1"/>
        <rFont val="Calibri"/>
        <family val="2"/>
      </rPr>
      <t xml:space="preserve">
 </t>
    </r>
  </si>
  <si>
    <t>ACT.170344</t>
  </si>
  <si>
    <r>
      <rPr>
        <sz val="9.9499999999999993"/>
        <color theme="1"/>
        <rFont val="Calibri"/>
        <family val="2"/>
      </rPr>
      <t xml:space="preserve"> 
</t>
    </r>
    <r>
      <rPr>
        <sz val="10"/>
        <color rgb="FF000000"/>
        <rFont val="Arial"/>
        <family val="2"/>
      </rPr>
      <t>Below 250 grams per cubic metre</t>
    </r>
    <r>
      <rPr>
        <sz val="9.9499999999999993"/>
        <color theme="1"/>
        <rFont val="Calibri"/>
        <family val="2"/>
      </rPr>
      <t xml:space="preserve">
 </t>
    </r>
  </si>
  <si>
    <t>ACT.175741</t>
  </si>
  <si>
    <t>WAT - Water Shortage Warning - Boyd, C J</t>
  </si>
  <si>
    <t>ACT.168030</t>
  </si>
  <si>
    <t>DIL - Annual site visit - Te Runanga o Ngaitakoto Custodian Trustee Ltd (Waipapakauri)</t>
  </si>
  <si>
    <t>ACT.174644</t>
  </si>
  <si>
    <t>ACT.175307</t>
  </si>
  <si>
    <t>REG.003780.01</t>
  </si>
  <si>
    <t>Kaipara District Council - Pahi Reserve Motor Camp</t>
  </si>
  <si>
    <t>ACT.167601</t>
  </si>
  <si>
    <t>ACT.170419</t>
  </si>
  <si>
    <t>WAT - January site visit - Doubtless Bay Water Supply Co Ltd (Taipa)</t>
  </si>
  <si>
    <r>
      <rPr>
        <sz val="9.9499999999999993"/>
        <color theme="1"/>
        <rFont val="Calibri"/>
        <family val="2"/>
      </rPr>
      <t xml:space="preserve"> 
</t>
    </r>
    <r>
      <rPr>
        <sz val="10"/>
        <color rgb="FF000000"/>
        <rFont val="Arial"/>
        <family val="2"/>
      </rPr>
      <t>Chloride level measured did not exceed 200g/m3</t>
    </r>
    <r>
      <rPr>
        <sz val="9.9499999999999993"/>
        <color theme="1"/>
        <rFont val="Calibri"/>
        <family val="2"/>
      </rPr>
      <t xml:space="preserve">
 </t>
    </r>
  </si>
  <si>
    <t>ACT.174585</t>
  </si>
  <si>
    <t>ACT.169226</t>
  </si>
  <si>
    <t>WAT - Annual site visit - B J Taylor (Mangawhai)</t>
  </si>
  <si>
    <t>ACT.174851</t>
  </si>
  <si>
    <r>
      <rPr>
        <sz val="9.9499999999999993"/>
        <color theme="1"/>
        <rFont val="Calibri"/>
        <family val="2"/>
      </rPr>
      <t xml:space="preserve"> 
</t>
    </r>
    <r>
      <rPr>
        <sz val="10"/>
        <color rgb="FF000000"/>
        <rFont val="Arial"/>
        <family val="2"/>
      </rPr>
      <t>Sample results exceed consent limits- Following up with CH</t>
    </r>
    <r>
      <rPr>
        <sz val="9.9499999999999993"/>
        <color theme="1"/>
        <rFont val="Calibri"/>
        <family val="2"/>
      </rPr>
      <t xml:space="preserve">
 </t>
    </r>
  </si>
  <si>
    <t>ACT.168619</t>
  </si>
  <si>
    <t>ACT.175857</t>
  </si>
  <si>
    <t>WAT - Supply data - Far North District Council (Kaikohe)</t>
  </si>
  <si>
    <t>ACT.174611</t>
  </si>
  <si>
    <t>ACT.175280</t>
  </si>
  <si>
    <r>
      <rPr>
        <sz val="9.9499999999999993"/>
        <color theme="1"/>
        <rFont val="Calibri"/>
        <family val="2"/>
      </rPr>
      <t xml:space="preserve"> 
</t>
    </r>
    <r>
      <rPr>
        <sz val="10"/>
        <color rgb="FF000000"/>
        <rFont val="Arial"/>
        <family val="2"/>
      </rPr>
      <t>Data missing from records provided. Following up with Consent Holder.</t>
    </r>
    <r>
      <rPr>
        <sz val="9.9499999999999993"/>
        <color theme="1"/>
        <rFont val="Calibri"/>
        <family val="2"/>
      </rPr>
      <t xml:space="preserve">
 </t>
    </r>
  </si>
  <si>
    <t>ACT.170417</t>
  </si>
  <si>
    <r>
      <rPr>
        <sz val="9.9499999999999993"/>
        <color theme="1"/>
        <rFont val="Calibri"/>
        <family val="2"/>
      </rPr>
      <t xml:space="preserve"> 
</t>
    </r>
    <r>
      <rPr>
        <sz val="10"/>
        <color rgb="FF000000"/>
        <rFont val="Arial"/>
        <family val="2"/>
      </rPr>
      <t>Chloride level measured below 200g/m3</t>
    </r>
    <r>
      <rPr>
        <sz val="9.9499999999999993"/>
        <color theme="1"/>
        <rFont val="Calibri"/>
        <family val="2"/>
      </rPr>
      <t xml:space="preserve">
 </t>
    </r>
  </si>
  <si>
    <t>ACT.168381</t>
  </si>
  <si>
    <t>WAT - Annual site visit - Bramasole Limited (Mangawhai)</t>
  </si>
  <si>
    <t>ACT.167613</t>
  </si>
  <si>
    <r>
      <rPr>
        <sz val="9.9499999999999993"/>
        <color theme="1"/>
        <rFont val="Calibri"/>
        <family val="2"/>
      </rPr>
      <t xml:space="preserve"> 
</t>
    </r>
    <r>
      <rPr>
        <sz val="10"/>
        <color rgb="FF000000"/>
        <rFont val="Arial"/>
        <family val="2"/>
      </rPr>
      <t>Very minor non-compliance with visual assessment of conditions. warning signs were not displayed</t>
    </r>
    <r>
      <rPr>
        <sz val="9.9499999999999993"/>
        <color theme="1"/>
        <rFont val="Calibri"/>
        <family val="2"/>
      </rPr>
      <t xml:space="preserve">
 </t>
    </r>
  </si>
  <si>
    <t>ACT.173718</t>
  </si>
  <si>
    <t>ACT.174266</t>
  </si>
  <si>
    <t>ACT.174646</t>
  </si>
  <si>
    <t>ACT.174935</t>
  </si>
  <si>
    <t>ACT.175266</t>
  </si>
  <si>
    <t>WWTP - Bi-Monthly odour control follow up</t>
  </si>
  <si>
    <t>ACT.175309</t>
  </si>
  <si>
    <t>ACT.175868</t>
  </si>
  <si>
    <t>WAT - Supply data - FNDC public water supply (Waiotemarama)</t>
  </si>
  <si>
    <r>
      <rPr>
        <sz val="9.9499999999999993"/>
        <color theme="1"/>
        <rFont val="Calibri"/>
        <family val="2"/>
      </rPr>
      <t xml:space="preserve"> 
</t>
    </r>
    <r>
      <rPr>
        <sz val="10"/>
        <color rgb="FF000000"/>
        <rFont val="Arial"/>
        <family val="2"/>
      </rPr>
      <t>Downstream flow meter not in place. </t>
    </r>
    <r>
      <rPr>
        <sz val="9.9499999999999993"/>
        <color theme="1"/>
        <rFont val="Calibri"/>
        <family val="2"/>
      </rPr>
      <t xml:space="preserve">
</t>
    </r>
    <r>
      <rPr>
        <sz val="10"/>
        <color rgb="FF000000"/>
        <rFont val="Arial"/>
        <family val="2"/>
      </rPr>
      <t>Consent holder aware. </t>
    </r>
    <r>
      <rPr>
        <sz val="9.9499999999999993"/>
        <color theme="1"/>
        <rFont val="Calibri"/>
        <family val="2"/>
      </rPr>
      <t xml:space="preserve">
 </t>
    </r>
  </si>
  <si>
    <t>ACT.175445</t>
  </si>
  <si>
    <t>ACT.175603</t>
  </si>
  <si>
    <t>WAT - Water Shortage Reduce Take - Fonterra Limited (Kauri)</t>
  </si>
  <si>
    <t>ACT.167555</t>
  </si>
  <si>
    <r>
      <rPr>
        <sz val="9.9499999999999993"/>
        <color theme="1"/>
        <rFont val="Calibri"/>
        <family val="2"/>
      </rPr>
      <t xml:space="preserve"> 
</t>
    </r>
    <r>
      <rPr>
        <sz val="10"/>
        <color rgb="FF000000"/>
        <rFont val="Arial"/>
        <family val="2"/>
      </rPr>
      <t>Water quality test results outside consent limits. Dissolved oxygen below consented minimum. Followed up with Authorisation holder.</t>
    </r>
    <r>
      <rPr>
        <sz val="9.9499999999999993"/>
        <color theme="1"/>
        <rFont val="Calibri"/>
        <family val="2"/>
      </rPr>
      <t xml:space="preserve">
 </t>
    </r>
  </si>
  <si>
    <t>ACT.167891</t>
  </si>
  <si>
    <t>WAT - Annual site visit - MCINTOSH JC (Kamo)</t>
  </si>
  <si>
    <t>ACT.174315</t>
  </si>
  <si>
    <t>REG.004543.02</t>
  </si>
  <si>
    <t>ACT.168106</t>
  </si>
  <si>
    <t>DIL - Annual site visit - Wagener Houhora Heads Properties Ltd (Houhora)</t>
  </si>
  <si>
    <t>REG.004675.06</t>
  </si>
  <si>
    <t>ACT.142985</t>
  </si>
  <si>
    <t>STR - 5 yearly supply data - Kerikeri Irrigation Company Ltd (Lake Manuwai)</t>
  </si>
  <si>
    <r>
      <rPr>
        <sz val="9.9499999999999993"/>
        <color theme="1"/>
        <rFont val="Calibri"/>
        <family val="2"/>
      </rPr>
      <t xml:space="preserve"> 
</t>
    </r>
    <r>
      <rPr>
        <sz val="10"/>
        <color rgb="FF000000"/>
        <rFont val="Arial"/>
        <family val="2"/>
      </rPr>
      <t>Report submitted late. No impact breach. No action required.</t>
    </r>
    <r>
      <rPr>
        <sz val="9.9499999999999993"/>
        <color theme="1"/>
        <rFont val="Calibri"/>
        <family val="2"/>
      </rPr>
      <t xml:space="preserve">
 </t>
    </r>
  </si>
  <si>
    <t>ACT.165627</t>
  </si>
  <si>
    <t>STR - Annual supply data - Kerikeri Irrigation Company Ltd (Lake Manuwai)</t>
  </si>
  <si>
    <r>
      <rPr>
        <sz val="9.9499999999999993"/>
        <color theme="1"/>
        <rFont val="Calibri"/>
        <family val="2"/>
      </rPr>
      <t xml:space="preserve"> 
</t>
    </r>
    <r>
      <rPr>
        <sz val="10"/>
        <color rgb="FF000000"/>
        <rFont val="Arial"/>
        <family val="2"/>
      </rPr>
      <t>Submitted report late. No impact breach. No action required.</t>
    </r>
    <r>
      <rPr>
        <sz val="9.9499999999999993"/>
        <color theme="1"/>
        <rFont val="Calibri"/>
        <family val="2"/>
      </rPr>
      <t xml:space="preserve">
 </t>
    </r>
  </si>
  <si>
    <t>REG.004676.16</t>
  </si>
  <si>
    <t>ACT.143610</t>
  </si>
  <si>
    <t>STR - 5 yearly supply data - Kerikeri Irrigation Company (Lake Waingaro)</t>
  </si>
  <si>
    <t>ACT.165626</t>
  </si>
  <si>
    <t>STR - Annual supply data - Kerikeri Irrigation Company (Lake Waingaro)</t>
  </si>
  <si>
    <r>
      <rPr>
        <sz val="9.9499999999999993"/>
        <color theme="1"/>
        <rFont val="Calibri"/>
        <family val="2"/>
      </rPr>
      <t xml:space="preserve"> 
</t>
    </r>
    <r>
      <rPr>
        <sz val="10"/>
        <color rgb="FF000000"/>
        <rFont val="Arial"/>
        <family val="2"/>
      </rPr>
      <t>Report submitted late. No impacxt breach. No action required.</t>
    </r>
    <r>
      <rPr>
        <sz val="9.9499999999999993"/>
        <color theme="1"/>
        <rFont val="Calibri"/>
        <family val="2"/>
      </rPr>
      <t xml:space="preserve">
 </t>
    </r>
  </si>
  <si>
    <t>ACT.175447</t>
  </si>
  <si>
    <t>ACT.168234</t>
  </si>
  <si>
    <t>REG.004898.01</t>
  </si>
  <si>
    <t>ACT.168405</t>
  </si>
  <si>
    <t>DIL - Annual site visit - Kingheim Ltd (Rangiputa)</t>
  </si>
  <si>
    <t>ACT.170675</t>
  </si>
  <si>
    <t>ACT.166785</t>
  </si>
  <si>
    <t>WAT - Water meter verification - Comrie Enterprises Trust</t>
  </si>
  <si>
    <t>ACT.166658</t>
  </si>
  <si>
    <t>WAT - Annual supply data WUR - Kokich B M, C A &amp; P M (Kokopu)</t>
  </si>
  <si>
    <r>
      <rPr>
        <sz val="9.9499999999999993"/>
        <color theme="1"/>
        <rFont val="Calibri"/>
        <family val="2"/>
      </rPr>
      <t xml:space="preserve"> 
</t>
    </r>
    <r>
      <rPr>
        <sz val="10"/>
        <color rgb="FF000000"/>
        <rFont val="Arial"/>
        <family val="2"/>
      </rPr>
      <t>Data not submitted.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si>
  <si>
    <t>ACT.168422</t>
  </si>
  <si>
    <r>
      <rPr>
        <sz val="9.9499999999999993"/>
        <color theme="1"/>
        <rFont val="Calibri"/>
        <family val="2"/>
      </rPr>
      <t xml:space="preserve"> 
</t>
    </r>
    <r>
      <rPr>
        <sz val="10"/>
        <color rgb="FF000000"/>
        <rFont val="Arial"/>
        <family val="2"/>
      </rPr>
      <t>The terms of the consent require notice of irrigation to be provided annually.</t>
    </r>
    <r>
      <rPr>
        <sz val="9.9499999999999993"/>
        <color theme="1"/>
        <rFont val="Calibri"/>
        <family val="2"/>
      </rPr>
      <t xml:space="preserve">
</t>
    </r>
    <r>
      <rPr>
        <sz val="10"/>
        <color rgb="FF000000"/>
        <rFont val="Arial"/>
        <family val="2"/>
      </rPr>
      <t>Notice was not provided for the current period.</t>
    </r>
    <r>
      <rPr>
        <sz val="9.9499999999999993"/>
        <color theme="1"/>
        <rFont val="Calibri"/>
        <family val="2"/>
      </rPr>
      <t xml:space="preserve">
</t>
    </r>
    <r>
      <rPr>
        <sz val="10"/>
        <color rgb="FF000000"/>
        <rFont val="Arial"/>
        <family val="2"/>
      </rPr>
      <t>The consent holder has been reminded of the terms of the consent.</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ACT.175635</t>
  </si>
  <si>
    <t>WAT - Water Shortage Cease Take - Kokich B M, C A &amp; P M</t>
  </si>
  <si>
    <r>
      <rPr>
        <sz val="9.9499999999999993"/>
        <color theme="1"/>
        <rFont val="Calibri"/>
        <family val="2"/>
      </rPr>
      <t xml:space="preserve"> 
</t>
    </r>
    <r>
      <rPr>
        <sz val="10"/>
        <color rgb="FF000000"/>
        <rFont val="Arial"/>
        <family val="2"/>
      </rPr>
      <t>Not exercising the consent</t>
    </r>
    <r>
      <rPr>
        <sz val="9.9499999999999993"/>
        <color theme="1"/>
        <rFont val="Calibri"/>
        <family val="2"/>
      </rPr>
      <t xml:space="preserve">
 </t>
    </r>
  </si>
  <si>
    <t>ACT.168429</t>
  </si>
  <si>
    <t>WAT - Annual notice of irrigation - Greensmith Farming Limited (Kaihu)</t>
  </si>
  <si>
    <t>ACT.167299</t>
  </si>
  <si>
    <t>WAT - Annual notice of irrigation - Emerald Grove Farms Ltd (Mangakahia)</t>
  </si>
  <si>
    <r>
      <rPr>
        <sz val="9.9499999999999993"/>
        <color theme="1"/>
        <rFont val="Calibri"/>
        <family val="2"/>
      </rPr>
      <t xml:space="preserve"> 
</t>
    </r>
    <r>
      <rPr>
        <sz val="10"/>
        <color rgb="FF000000"/>
        <rFont val="Arial"/>
        <family val="2"/>
      </rPr>
      <t>No notification received, CH has since stopped taking.</t>
    </r>
    <r>
      <rPr>
        <sz val="9.9499999999999993"/>
        <color theme="1"/>
        <rFont val="Calibri"/>
        <family val="2"/>
      </rPr>
      <t xml:space="preserve">
</t>
    </r>
    <r>
      <rPr>
        <sz val="10"/>
        <color rgb="FF000000"/>
        <rFont val="Arial"/>
        <family val="2"/>
      </rPr>
      <t>This is a technical breach with no impact. No action required.</t>
    </r>
    <r>
      <rPr>
        <sz val="9.9499999999999993"/>
        <color theme="1"/>
        <rFont val="Calibri"/>
        <family val="2"/>
      </rPr>
      <t xml:space="preserve">
 </t>
    </r>
  </si>
  <si>
    <t>ACT.175596</t>
  </si>
  <si>
    <t>WAT - Water Shortage Cease Take</t>
  </si>
  <si>
    <t>ACT.175591</t>
  </si>
  <si>
    <t>WAT - Water Shortage Cease Take - Hoddi Limited (Mangakahia)</t>
  </si>
  <si>
    <r>
      <rPr>
        <sz val="9.9499999999999993"/>
        <color theme="1"/>
        <rFont val="Calibri"/>
        <family val="2"/>
      </rPr>
      <t xml:space="preserve"> 
</t>
    </r>
    <r>
      <rPr>
        <sz val="10"/>
        <color rgb="FF000000"/>
        <rFont val="Arial"/>
        <family val="2"/>
      </rPr>
      <t>CH did not cease take after continuation flow was reached. Consent holder directed to undertake remedial actions.</t>
    </r>
    <r>
      <rPr>
        <sz val="9.9499999999999993"/>
        <color theme="1"/>
        <rFont val="Calibri"/>
        <family val="2"/>
      </rPr>
      <t xml:space="preserve">
 </t>
    </r>
  </si>
  <si>
    <t>ACT.175593</t>
  </si>
  <si>
    <t>WAT - Water Shortage Cease Take - Bayfield Agriculture Limited</t>
  </si>
  <si>
    <t>ACT.175173</t>
  </si>
  <si>
    <t>AIR - 6 monthly site visit - Golden Bay Cement (Portland)</t>
  </si>
  <si>
    <t>ACT.172730</t>
  </si>
  <si>
    <r>
      <rPr>
        <sz val="9.9499999999999993"/>
        <color theme="1"/>
        <rFont val="Calibri"/>
        <family val="2"/>
      </rPr>
      <t xml:space="preserve"> 
</t>
    </r>
    <r>
      <rPr>
        <sz val="10"/>
        <color rgb="FF000000"/>
        <rFont val="Arial"/>
        <family val="2"/>
      </rPr>
      <t>Sample results outside consent limits. Chlorine concentration exceedance.</t>
    </r>
    <r>
      <rPr>
        <sz val="9.9499999999999993"/>
        <color theme="1"/>
        <rFont val="Calibri"/>
        <family val="2"/>
      </rPr>
      <t xml:space="preserve">
 </t>
    </r>
  </si>
  <si>
    <t>ACT.175858</t>
  </si>
  <si>
    <t>WAT - Supply data - Far North District Council (Kaitaia)</t>
  </si>
  <si>
    <t>ACT.172867</t>
  </si>
  <si>
    <r>
      <rPr>
        <sz val="9.9499999999999993"/>
        <color theme="1"/>
        <rFont val="Calibri"/>
        <family val="2"/>
      </rPr>
      <t xml:space="preserve"> 
</t>
    </r>
    <r>
      <rPr>
        <sz val="10"/>
        <color rgb="FF000000"/>
        <rFont val="Arial"/>
        <family val="2"/>
      </rPr>
      <t>Riparian strip adequately maintained.</t>
    </r>
    <r>
      <rPr>
        <sz val="9.9499999999999993"/>
        <color theme="1"/>
        <rFont val="Calibri"/>
        <family val="2"/>
      </rPr>
      <t xml:space="preserve">
 </t>
    </r>
  </si>
  <si>
    <t>ACT.169653</t>
  </si>
  <si>
    <t>WAT - Annual site visit - Guest Farms Limited (Te Kopuru)</t>
  </si>
  <si>
    <r>
      <rPr>
        <sz val="9.9499999999999993"/>
        <color theme="1"/>
        <rFont val="Calibri"/>
        <family val="2"/>
      </rPr>
      <t xml:space="preserve"> 
</t>
    </r>
    <r>
      <rPr>
        <sz val="10"/>
        <color rgb="FF000000"/>
        <rFont val="Arial"/>
        <family val="2"/>
      </rPr>
      <t>Spoke with Glennis, CH. Not exercising consent</t>
    </r>
    <r>
      <rPr>
        <sz val="9.9499999999999993"/>
        <color theme="1"/>
        <rFont val="Calibri"/>
        <family val="2"/>
      </rPr>
      <t xml:space="preserve">
 </t>
    </r>
  </si>
  <si>
    <t>ACT.167576</t>
  </si>
  <si>
    <t>REG.005540.01</t>
  </si>
  <si>
    <t>Far North District Council - Mill Bay reclamation with hard protection structure</t>
  </si>
  <si>
    <t>ACT.152238</t>
  </si>
  <si>
    <t>FNDC 3 Yearly Coastal Structure Inspection - 5540 Mill Bay reclamation</t>
  </si>
  <si>
    <t>REG.005590.01</t>
  </si>
  <si>
    <t>ACT.145607</t>
  </si>
  <si>
    <t>STR - 3 yearly site visit - Kaipara District Council (Pahi)</t>
  </si>
  <si>
    <t>REG.006103.01</t>
  </si>
  <si>
    <t>Matich R J</t>
  </si>
  <si>
    <t>ACT.148045</t>
  </si>
  <si>
    <t>STR - 3 yearly site visit - Matich R J (Ruawai)</t>
  </si>
  <si>
    <t>REG.006117.01</t>
  </si>
  <si>
    <t>Ruawai Boating Club</t>
  </si>
  <si>
    <t>ACT.153946</t>
  </si>
  <si>
    <t>STR - 3 yearly site visit - Ruawai Boating Club (Ruawai)</t>
  </si>
  <si>
    <r>
      <rPr>
        <sz val="9.9499999999999993"/>
        <color theme="1"/>
        <rFont val="Calibri"/>
        <family val="2"/>
      </rPr>
      <t xml:space="preserve"> 
</t>
    </r>
    <r>
      <rPr>
        <sz val="10"/>
        <color rgb="FF000000"/>
        <rFont val="Arial"/>
        <family val="2"/>
      </rPr>
      <t>Several structure fasteners corroded. Request consent holder to repair and maintain the structure.</t>
    </r>
    <r>
      <rPr>
        <sz val="9.9499999999999993"/>
        <color theme="1"/>
        <rFont val="Calibri"/>
        <family val="2"/>
      </rPr>
      <t xml:space="preserve">
 </t>
    </r>
  </si>
  <si>
    <t>REG.006123.01</t>
  </si>
  <si>
    <t>Kaipara District Council - Whakapirau wharf</t>
  </si>
  <si>
    <t>ACT.148842</t>
  </si>
  <si>
    <t>STR - 3 yearly site visit - Kaipara District Council (Whakapirau)</t>
  </si>
  <si>
    <r>
      <rPr>
        <sz val="9.9499999999999993"/>
        <color theme="1"/>
        <rFont val="Calibri"/>
        <family val="2"/>
      </rPr>
      <t xml:space="preserve"> 
</t>
    </r>
    <r>
      <rPr>
        <sz val="10"/>
        <color rgb="FF000000"/>
        <rFont val="Arial"/>
        <family val="2"/>
      </rPr>
      <t>Rail fender piles corroded. Request consent holder to remove the fenders. </t>
    </r>
    <r>
      <rPr>
        <sz val="9.9499999999999993"/>
        <color theme="1"/>
        <rFont val="Calibri"/>
        <family val="2"/>
      </rPr>
      <t xml:space="preserve">
 </t>
    </r>
  </si>
  <si>
    <t>REG.006143.01</t>
  </si>
  <si>
    <t>Dennis K P &amp; Russell N S</t>
  </si>
  <si>
    <t>ACT.146427</t>
  </si>
  <si>
    <t>STR - 3 yearly site visit - Russell N &amp; Dennis K (Whakapirau)</t>
  </si>
  <si>
    <r>
      <rPr>
        <sz val="9.9499999999999993"/>
        <color theme="1"/>
        <rFont val="Calibri"/>
        <family val="2"/>
      </rPr>
      <t xml:space="preserve"> 
</t>
    </r>
    <r>
      <rPr>
        <sz val="10"/>
        <color rgb="FF000000"/>
        <rFont val="Arial"/>
        <family val="2"/>
      </rPr>
      <t>Several structure fasteners corroded with rotten bearer. Request consent holder to replace the fasteners and bearer. </t>
    </r>
    <r>
      <rPr>
        <sz val="9.9499999999999993"/>
        <color theme="1"/>
        <rFont val="Calibri"/>
        <family val="2"/>
      </rPr>
      <t xml:space="preserve">
 </t>
    </r>
  </si>
  <si>
    <t>ACT.167634</t>
  </si>
  <si>
    <t>REG.006341.01</t>
  </si>
  <si>
    <t>Horton T R &amp; C J</t>
  </si>
  <si>
    <t>ACT.144335</t>
  </si>
  <si>
    <t>STR - 3 yearly site visit - Horton T R &amp; C J (Tikinui)</t>
  </si>
  <si>
    <r>
      <rPr>
        <sz val="9.9499999999999993"/>
        <color theme="1"/>
        <rFont val="Calibri"/>
        <family val="2"/>
      </rPr>
      <t xml:space="preserve"> 
</t>
    </r>
    <r>
      <rPr>
        <sz val="10"/>
        <color rgb="FF000000"/>
        <rFont val="Arial"/>
        <family val="2"/>
      </rPr>
      <t>Several structure fasteners corroded with several rotten decking planks. Request consent holder to replace fasteners and planks. </t>
    </r>
    <r>
      <rPr>
        <sz val="9.9499999999999993"/>
        <color theme="1"/>
        <rFont val="Calibri"/>
        <family val="2"/>
      </rPr>
      <t xml:space="preserve">
 </t>
    </r>
  </si>
  <si>
    <t>ACT.174991</t>
  </si>
  <si>
    <t>ACT.172611</t>
  </si>
  <si>
    <t>ACT.175281</t>
  </si>
  <si>
    <t>ACT.175642</t>
  </si>
  <si>
    <t>WAT - Water Take Limit Warning - Hansen G P &amp; G L</t>
  </si>
  <si>
    <r>
      <rPr>
        <sz val="9.9499999999999993"/>
        <color theme="1"/>
        <rFont val="Calibri"/>
        <family val="2"/>
      </rPr>
      <t xml:space="preserve"> 
</t>
    </r>
    <r>
      <rPr>
        <sz val="10"/>
        <color rgb="FF000000"/>
        <rFont val="Arial"/>
        <family val="2"/>
      </rPr>
      <t>Not at minimum water take consent limit yet, can still take water</t>
    </r>
    <r>
      <rPr>
        <sz val="9.9499999999999993"/>
        <color theme="1"/>
        <rFont val="Calibri"/>
        <family val="2"/>
      </rPr>
      <t xml:space="preserve">
 </t>
    </r>
  </si>
  <si>
    <t>ACT.175618</t>
  </si>
  <si>
    <t>WAT - Water Shortage Cease Take - Equinox Trust</t>
  </si>
  <si>
    <t>ACT.175619</t>
  </si>
  <si>
    <t>WAT - Water Shortage Cease Take - Koromiko Nurseries Ltd</t>
  </si>
  <si>
    <t>ACT.174432</t>
  </si>
  <si>
    <t>ACT.174987</t>
  </si>
  <si>
    <t>ACT.174437</t>
  </si>
  <si>
    <t>ACT.174974</t>
  </si>
  <si>
    <t>ACT.175606</t>
  </si>
  <si>
    <t>WAT - Water Shortage Close to Limit Reminder - Northern Water Company Ltd</t>
  </si>
  <si>
    <t>ACT.173504</t>
  </si>
  <si>
    <t>WAT - Water meter verification - Brooklands Irrigation Scheme (Kaiwaka)</t>
  </si>
  <si>
    <r>
      <rPr>
        <sz val="9.9499999999999993"/>
        <color theme="1"/>
        <rFont val="Calibri"/>
        <family val="2"/>
      </rPr>
      <t xml:space="preserve"> 
</t>
    </r>
    <r>
      <rPr>
        <sz val="10"/>
        <color rgb="FF000000"/>
        <rFont val="Arial"/>
        <family val="2"/>
      </rPr>
      <t>Meter verification supplied for two meters after due date. No impact breach. No action required.</t>
    </r>
    <r>
      <rPr>
        <sz val="9.9499999999999993"/>
        <color theme="1"/>
        <rFont val="Calibri"/>
        <family val="2"/>
      </rPr>
      <t xml:space="preserve">
 </t>
    </r>
  </si>
  <si>
    <t>ACT.175865</t>
  </si>
  <si>
    <t>WAT - Supply data - FNDC public water supply (Opononi)</t>
  </si>
  <si>
    <r>
      <rPr>
        <sz val="9.9499999999999993"/>
        <color theme="1"/>
        <rFont val="Calibri"/>
        <family val="2"/>
      </rPr>
      <t xml:space="preserve"> 
</t>
    </r>
    <r>
      <rPr>
        <sz val="10"/>
        <color rgb="FF000000"/>
        <rFont val="Arial"/>
        <family val="2"/>
      </rPr>
      <t>Data not correctly reported. </t>
    </r>
    <r>
      <rPr>
        <sz val="9.9499999999999993"/>
        <color theme="1"/>
        <rFont val="Calibri"/>
        <family val="2"/>
      </rPr>
      <t xml:space="preserve">
</t>
    </r>
    <r>
      <rPr>
        <sz val="10"/>
        <color rgb="FF000000"/>
        <rFont val="Arial"/>
        <family val="2"/>
      </rPr>
      <t>Consent holder remediating issue. </t>
    </r>
    <r>
      <rPr>
        <sz val="9.9499999999999993"/>
        <color theme="1"/>
        <rFont val="Calibri"/>
        <family val="2"/>
      </rPr>
      <t xml:space="preserve">
 </t>
    </r>
  </si>
  <si>
    <t>ACT.168655</t>
  </si>
  <si>
    <r>
      <rPr>
        <sz val="9.9499999999999993"/>
        <color theme="1"/>
        <rFont val="Calibri"/>
        <family val="2"/>
      </rPr>
      <t xml:space="preserve"> 
</t>
    </r>
    <r>
      <rPr>
        <sz val="10"/>
        <color rgb="FF000000"/>
        <rFont val="Arial"/>
        <family val="2"/>
      </rPr>
      <t>Sample results exceed consent limits. Sample results exceed consent limits. Following up with Consent Holder.</t>
    </r>
    <r>
      <rPr>
        <sz val="9.9499999999999993"/>
        <color theme="1"/>
        <rFont val="Calibri"/>
        <family val="2"/>
      </rPr>
      <t xml:space="preserve">
 </t>
    </r>
  </si>
  <si>
    <t>ACT.174723</t>
  </si>
  <si>
    <t>ACT.174658</t>
  </si>
  <si>
    <t>ACT.174310</t>
  </si>
  <si>
    <t>WWTP - Quarterly site visit - Whangarei District Council (Portland)</t>
  </si>
  <si>
    <t>ACT.174425</t>
  </si>
  <si>
    <r>
      <rPr>
        <sz val="9.9499999999999993"/>
        <color theme="1"/>
        <rFont val="Calibri"/>
        <family val="2"/>
      </rPr>
      <t xml:space="preserve"> 
</t>
    </r>
    <r>
      <rPr>
        <sz val="10"/>
        <color rgb="FF000000"/>
        <rFont val="Arial"/>
        <family val="2"/>
      </rPr>
      <t>BOD and TSS median and 90%ile results outside of consented limits</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ACT.174852</t>
  </si>
  <si>
    <r>
      <rPr>
        <sz val="9.9499999999999993"/>
        <color theme="1"/>
        <rFont val="Calibri"/>
        <family val="2"/>
      </rPr>
      <t xml:space="preserve"> 
</t>
    </r>
    <r>
      <rPr>
        <sz val="10"/>
        <color rgb="FF000000"/>
        <rFont val="Arial"/>
        <family val="2"/>
      </rPr>
      <t>TSS and BOD median and 90%ile are above consented limits. E. coli 90%ile are above consented limits</t>
    </r>
    <r>
      <rPr>
        <sz val="9.9499999999999993"/>
        <color theme="1"/>
        <rFont val="Calibri"/>
        <family val="2"/>
      </rPr>
      <t xml:space="preserve">
</t>
    </r>
    <r>
      <rPr>
        <sz val="10"/>
        <color rgb="FF000000"/>
        <rFont val="Arial"/>
        <family val="2"/>
      </rPr>
      <t>Following up with consent holder</t>
    </r>
    <r>
      <rPr>
        <sz val="9.9499999999999993"/>
        <color theme="1"/>
        <rFont val="Calibri"/>
        <family val="2"/>
      </rPr>
      <t xml:space="preserve">
 </t>
    </r>
  </si>
  <si>
    <t>ACT.166298</t>
  </si>
  <si>
    <t>WAT - Annual supply data WUR - Waireka Dairy Farms Ltd (Waikiekie)</t>
  </si>
  <si>
    <r>
      <rPr>
        <sz val="9.9499999999999993"/>
        <color theme="1"/>
        <rFont val="Calibri"/>
        <family val="2"/>
      </rPr>
      <t xml:space="preserve"> 
</t>
    </r>
    <r>
      <rPr>
        <sz val="10"/>
        <color rgb="FF000000"/>
        <rFont val="Arial"/>
        <family val="2"/>
      </rPr>
      <t>Not all of the required data has been submitted.</t>
    </r>
    <r>
      <rPr>
        <sz val="9.9499999999999993"/>
        <color theme="1"/>
        <rFont val="Calibri"/>
        <family val="2"/>
      </rPr>
      <t xml:space="preserve">
</t>
    </r>
    <r>
      <rPr>
        <sz val="10"/>
        <color rgb="FF000000"/>
        <rFont val="Arial"/>
        <family val="2"/>
      </rPr>
      <t>Data submitted after the specified due date.
Consent holder has been reminded/is aware of the terms of the consent.</t>
    </r>
    <r>
      <rPr>
        <sz val="9.9499999999999993"/>
        <color theme="1"/>
        <rFont val="Calibri"/>
        <family val="2"/>
      </rPr>
      <t xml:space="preserve">
 </t>
    </r>
  </si>
  <si>
    <t>ACT.174809</t>
  </si>
  <si>
    <t>ACT.167987</t>
  </si>
  <si>
    <t>WAT - January site visit - Northern Wairua Golf Club (Baylys Beach)</t>
  </si>
  <si>
    <r>
      <rPr>
        <sz val="9.9499999999999993"/>
        <color theme="1"/>
        <rFont val="Calibri"/>
        <family val="2"/>
      </rPr>
      <t xml:space="preserve"> 
</t>
    </r>
    <r>
      <rPr>
        <sz val="10"/>
        <color rgb="FF000000"/>
        <rFont val="Arial"/>
        <family val="2"/>
      </rPr>
      <t>Chloride less than 200 grams per cubic metre</t>
    </r>
    <r>
      <rPr>
        <sz val="9.9499999999999993"/>
        <color theme="1"/>
        <rFont val="Calibri"/>
        <family val="2"/>
      </rPr>
      <t xml:space="preserve">
 </t>
    </r>
  </si>
  <si>
    <t>ACT.175621</t>
  </si>
  <si>
    <t>WAT - Water Shortage Cease Take - Burke Farms Limited (Aranga)</t>
  </si>
  <si>
    <t>ACT.166607</t>
  </si>
  <si>
    <t>WAT - Assessment notice of irrigation - Tiri Avocados Limited</t>
  </si>
  <si>
    <t>ACT.171897</t>
  </si>
  <si>
    <t>REG.007814.01</t>
  </si>
  <si>
    <t>Pioneer Group 2012 Limited</t>
  </si>
  <si>
    <t>ACT.168520</t>
  </si>
  <si>
    <t>AIR - Site visit - Pioneer Engineering (Glenbervie)</t>
  </si>
  <si>
    <t>REG.008022.01</t>
  </si>
  <si>
    <t>Far North District Council - Taipa seawall</t>
  </si>
  <si>
    <t>ACT.154759</t>
  </si>
  <si>
    <t>STR - 3 yearly site visit - Far North District Council (Taipa)</t>
  </si>
  <si>
    <t>ACT.168277</t>
  </si>
  <si>
    <t>ACT.175623</t>
  </si>
  <si>
    <t>REG.008181.01</t>
  </si>
  <si>
    <t>Hutton H N &amp; Stevens A M</t>
  </si>
  <si>
    <t>ACT.163122</t>
  </si>
  <si>
    <t>STR - 3 yearly site visit - Hutton H N &amp; Stevens A M (Pahi)</t>
  </si>
  <si>
    <r>
      <rPr>
        <sz val="9.9499999999999993"/>
        <color theme="1"/>
        <rFont val="Calibri"/>
        <family val="2"/>
      </rPr>
      <t xml:space="preserve"> 
</t>
    </r>
    <r>
      <rPr>
        <sz val="10"/>
        <color rgb="FF000000"/>
        <rFont val="Arial"/>
        <family val="2"/>
      </rPr>
      <t>Several rotten piles and corroded fasteners observed. Advise consent holder to repair and maintain the structure. </t>
    </r>
    <r>
      <rPr>
        <sz val="9.9499999999999993"/>
        <color theme="1"/>
        <rFont val="Calibri"/>
        <family val="2"/>
      </rPr>
      <t xml:space="preserve">
 </t>
    </r>
  </si>
  <si>
    <t>ACT.168424</t>
  </si>
  <si>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Commenced without the required notification to NRC.</t>
    </r>
    <r>
      <rPr>
        <sz val="9.9499999999999993"/>
        <color theme="1"/>
        <rFont val="Calibri"/>
        <family val="2"/>
      </rPr>
      <t xml:space="preserve">
</t>
    </r>
    <r>
      <rPr>
        <sz val="10"/>
        <color rgb="FF000000"/>
        <rFont val="Arial"/>
        <family val="2"/>
      </rPr>
      <t>This is a technical breach with no impact. No action required.</t>
    </r>
    <r>
      <rPr>
        <sz val="9.9499999999999993"/>
        <color theme="1"/>
        <rFont val="Calibri"/>
        <family val="2"/>
      </rPr>
      <t xml:space="preserve">
 </t>
    </r>
  </si>
  <si>
    <t>ACT.168250</t>
  </si>
  <si>
    <t>ACT.175345</t>
  </si>
  <si>
    <t>ACT.174877</t>
  </si>
  <si>
    <t>DIL - Oil spill to land notification 8 January 2025</t>
  </si>
  <si>
    <t>ACT.175344</t>
  </si>
  <si>
    <t>ACT.175634</t>
  </si>
  <si>
    <t>WAT - Water Shortage Cease Water Take - Waiaua Bay Farms Ltd</t>
  </si>
  <si>
    <r>
      <rPr>
        <sz val="9.9499999999999993"/>
        <color theme="1"/>
        <rFont val="Calibri"/>
        <family val="2"/>
      </rPr>
      <t xml:space="preserve"> 
</t>
    </r>
    <r>
      <rPr>
        <sz val="10"/>
        <color rgb="FF000000"/>
        <rFont val="Arial"/>
        <family val="2"/>
      </rPr>
      <t>Ceased water take on March 6 2025</t>
    </r>
    <r>
      <rPr>
        <sz val="9.9499999999999993"/>
        <color theme="1"/>
        <rFont val="Calibri"/>
        <family val="2"/>
      </rPr>
      <t xml:space="preserve">
 </t>
    </r>
  </si>
  <si>
    <t>ACT.170518</t>
  </si>
  <si>
    <t>WAT - Annual site visit - West Coast Dairy Investments Ltd (Kaihu)</t>
  </si>
  <si>
    <t>ACT.175624</t>
  </si>
  <si>
    <t>WAT - Water Shortage Cease Take - West Coast Dairy (Kaihu)</t>
  </si>
  <si>
    <t>ACT.170520</t>
  </si>
  <si>
    <t>DIL - Monthly supply data - West Coast Dairy Investments Ltd</t>
  </si>
  <si>
    <t>ACT.168792</t>
  </si>
  <si>
    <t>STW - Annual site visit - Far North District Council (Kaikohe)</t>
  </si>
  <si>
    <r>
      <rPr>
        <sz val="9.9499999999999993"/>
        <color theme="1"/>
        <rFont val="Calibri"/>
        <family val="2"/>
      </rPr>
      <t xml:space="preserve"> 
</t>
    </r>
    <r>
      <rPr>
        <sz val="10"/>
        <color rgb="FF000000"/>
        <rFont val="Arial"/>
        <family val="2"/>
      </rPr>
      <t>Minor exceedance of ANZEEC guidelines- following up with CH</t>
    </r>
    <r>
      <rPr>
        <sz val="9.9499999999999993"/>
        <color theme="1"/>
        <rFont val="Calibri"/>
        <family val="2"/>
      </rPr>
      <t xml:space="preserve">
 </t>
    </r>
  </si>
  <si>
    <t>ACT.168186</t>
  </si>
  <si>
    <t>DIL - Annual site visit - Great Value Accommodation Limited (Matauri bay)</t>
  </si>
  <si>
    <t>ACT.170186</t>
  </si>
  <si>
    <t>ACT.165331</t>
  </si>
  <si>
    <t>ACT.173531</t>
  </si>
  <si>
    <t>WAT - Sample chloride - Armstrong M I &amp; Harris P A (Mangonui)</t>
  </si>
  <si>
    <t>ACT.170655</t>
  </si>
  <si>
    <r>
      <rPr>
        <sz val="9.9499999999999993"/>
        <color theme="1"/>
        <rFont val="Calibri"/>
        <family val="2"/>
      </rPr>
      <t xml:space="preserve"> 
</t>
    </r>
    <r>
      <rPr>
        <sz val="10"/>
        <color rgb="FF000000"/>
        <rFont val="Arial"/>
        <family val="2"/>
      </rPr>
      <t>Chloride levels measured below 200g/m3</t>
    </r>
    <r>
      <rPr>
        <sz val="9.9499999999999993"/>
        <color theme="1"/>
        <rFont val="Calibri"/>
        <family val="2"/>
      </rPr>
      <t xml:space="preserve">
 </t>
    </r>
  </si>
  <si>
    <t>ACT.165469</t>
  </si>
  <si>
    <r>
      <rPr>
        <sz val="9.9499999999999993"/>
        <color theme="1"/>
        <rFont val="Calibri"/>
        <family val="2"/>
      </rPr>
      <t xml:space="preserve"> 
</t>
    </r>
    <r>
      <rPr>
        <sz val="10"/>
        <color rgb="FF000000"/>
        <rFont val="Arial"/>
        <family val="2"/>
      </rPr>
      <t>Inadequate management. Weeds on Ponds. Followed up with Authorisation holder.</t>
    </r>
    <r>
      <rPr>
        <sz val="9.9499999999999993"/>
        <color theme="1"/>
        <rFont val="Calibri"/>
        <family val="2"/>
      </rPr>
      <t xml:space="preserve">
 </t>
    </r>
  </si>
  <si>
    <t>ACT.173574</t>
  </si>
  <si>
    <t>ACT.175214</t>
  </si>
  <si>
    <t>REG.009007.01</t>
  </si>
  <si>
    <t>Far North District Council - Coopers Beach seawall</t>
  </si>
  <si>
    <t>ACT.113494</t>
  </si>
  <si>
    <t>STR - 3 yearly site visit - Far North District Council (Coopers Beach)</t>
  </si>
  <si>
    <t>ACT.156308</t>
  </si>
  <si>
    <t>ACT.174551</t>
  </si>
  <si>
    <t>ACT.175086</t>
  </si>
  <si>
    <r>
      <rPr>
        <sz val="9.9499999999999993"/>
        <color theme="1"/>
        <rFont val="Calibri"/>
        <family val="2"/>
      </rPr>
      <t xml:space="preserve"> 
</t>
    </r>
    <r>
      <rPr>
        <sz val="10"/>
        <color rgb="FF000000"/>
        <rFont val="Arial"/>
        <family val="2"/>
      </rPr>
      <t>Minor improvements required to sediment controls.  Consent holder instructed to carry out maintenance.</t>
    </r>
    <r>
      <rPr>
        <sz val="9.9499999999999993"/>
        <color theme="1"/>
        <rFont val="Calibri"/>
        <family val="2"/>
      </rPr>
      <t xml:space="preserve">
 </t>
    </r>
  </si>
  <si>
    <t>ACT.168345</t>
  </si>
  <si>
    <r>
      <rPr>
        <sz val="9.9499999999999993"/>
        <color theme="1"/>
        <rFont val="Calibri"/>
        <family val="2"/>
      </rPr>
      <t xml:space="preserve"> 
</t>
    </r>
    <r>
      <rPr>
        <sz val="10"/>
        <color rgb="FF000000"/>
        <rFont val="Arial"/>
        <family val="2"/>
      </rPr>
      <t>WQ results outside of resource consent limits. Followed up with authorisation holder.</t>
    </r>
    <r>
      <rPr>
        <sz val="9.9499999999999993"/>
        <color theme="1"/>
        <rFont val="Calibri"/>
        <family val="2"/>
      </rPr>
      <t xml:space="preserve">
 </t>
    </r>
  </si>
  <si>
    <t>REG.009168.01</t>
  </si>
  <si>
    <t>ACT.169058</t>
  </si>
  <si>
    <t>FDE 552 - Annual Administration Min Fee - CFH Trust, Engel G E and K L</t>
  </si>
  <si>
    <t>ACT.167923</t>
  </si>
  <si>
    <r>
      <rPr>
        <sz val="9.9499999999999993"/>
        <color theme="1"/>
        <rFont val="Calibri"/>
        <family val="2"/>
      </rPr>
      <t xml:space="preserve"> 
</t>
    </r>
    <r>
      <rPr>
        <sz val="10"/>
        <color rgb="FF000000"/>
        <rFont val="Arial"/>
        <family val="2"/>
      </rPr>
      <t>Chloride less than 250 g/m3</t>
    </r>
    <r>
      <rPr>
        <sz val="9.9499999999999993"/>
        <color theme="1"/>
        <rFont val="Calibri"/>
        <family val="2"/>
      </rPr>
      <t xml:space="preserve">
 </t>
    </r>
  </si>
  <si>
    <t>ACT.162221</t>
  </si>
  <si>
    <r>
      <rPr>
        <sz val="9.9499999999999993"/>
        <color theme="1"/>
        <rFont val="Calibri"/>
        <family val="2"/>
      </rPr>
      <t xml:space="preserve"> 
</t>
    </r>
    <r>
      <rPr>
        <sz val="10"/>
        <color rgb="FF000000"/>
        <rFont val="Arial"/>
        <family val="2"/>
      </rPr>
      <t>Data submitted after the consented date.</t>
    </r>
    <r>
      <rPr>
        <sz val="9.9499999999999993"/>
        <color theme="1"/>
        <rFont val="Calibri"/>
        <family val="2"/>
      </rPr>
      <t xml:space="preserve">
</t>
    </r>
    <r>
      <rPr>
        <sz val="10"/>
        <color rgb="FF000000"/>
        <rFont val="Arial"/>
        <family val="2"/>
      </rPr>
      <t>Consent holder is aware/has been reminded of the terms of the consent.</t>
    </r>
    <r>
      <rPr>
        <sz val="9.9499999999999993"/>
        <color theme="1"/>
        <rFont val="Calibri"/>
        <family val="2"/>
      </rPr>
      <t xml:space="preserve">
 </t>
    </r>
  </si>
  <si>
    <t>ACT.165217</t>
  </si>
  <si>
    <t>FDE 1114 - Annual site visit - Cullen N M and C J (Brynderwyn)</t>
  </si>
  <si>
    <r>
      <rPr>
        <sz val="9.9499999999999993"/>
        <color theme="1"/>
        <rFont val="Calibri"/>
        <family val="2"/>
      </rPr>
      <t xml:space="preserve"> 
</t>
    </r>
    <r>
      <rPr>
        <sz val="10"/>
        <color rgb="FF000000"/>
        <rFont val="Arial"/>
        <family val="2"/>
      </rPr>
      <t>Maintenance was required in the wastewater ponds. Followed up with authorisation holder.</t>
    </r>
    <r>
      <rPr>
        <sz val="9.9499999999999993"/>
        <color theme="1"/>
        <rFont val="Calibri"/>
        <family val="2"/>
      </rPr>
      <t xml:space="preserve">
 </t>
    </r>
  </si>
  <si>
    <t>ACT.165884</t>
  </si>
  <si>
    <t>ACT.166543</t>
  </si>
  <si>
    <r>
      <rPr>
        <sz val="9.9499999999999993"/>
        <color theme="1"/>
        <rFont val="Calibri"/>
        <family val="2"/>
      </rPr>
      <t xml:space="preserve"> 
</t>
    </r>
    <r>
      <rPr>
        <sz val="10"/>
        <color rgb="FF000000"/>
        <rFont val="Arial"/>
        <family val="2"/>
      </rPr>
      <t>Wastewater solids had been applied to land in a manner likely to enter water.  Enforcement action undertaken. Followed up with authorisation holder.</t>
    </r>
    <r>
      <rPr>
        <sz val="9.9499999999999993"/>
        <color theme="1"/>
        <rFont val="Calibri"/>
        <family val="2"/>
      </rPr>
      <t xml:space="preserve">
 </t>
    </r>
  </si>
  <si>
    <t>ACT.165330</t>
  </si>
  <si>
    <r>
      <rPr>
        <sz val="9.9499999999999993"/>
        <color theme="1"/>
        <rFont val="Calibri"/>
        <family val="2"/>
      </rPr>
      <t xml:space="preserve"> 
</t>
    </r>
    <r>
      <rPr>
        <sz val="10"/>
        <color rgb="FF000000"/>
        <rFont val="Arial"/>
        <family val="2"/>
      </rPr>
      <t>Pond embankments had been damaged by stock. Followed up with authorisation holder. </t>
    </r>
    <r>
      <rPr>
        <sz val="9.9499999999999993"/>
        <color theme="1"/>
        <rFont val="Calibri"/>
        <family val="2"/>
      </rPr>
      <t xml:space="preserve">
 </t>
    </r>
  </si>
  <si>
    <t>ACT.170323</t>
  </si>
  <si>
    <r>
      <rPr>
        <sz val="9.9499999999999993"/>
        <color theme="1"/>
        <rFont val="Calibri"/>
        <family val="2"/>
      </rPr>
      <t xml:space="preserve"> 
</t>
    </r>
    <r>
      <rPr>
        <sz val="10"/>
        <color rgb="FF000000"/>
        <rFont val="Arial"/>
        <family val="2"/>
      </rPr>
      <t>Have not taken water for years</t>
    </r>
    <r>
      <rPr>
        <sz val="9.9499999999999993"/>
        <color theme="1"/>
        <rFont val="Calibri"/>
        <family val="2"/>
      </rPr>
      <t xml:space="preserve">
 </t>
    </r>
  </si>
  <si>
    <t>ACT.175025</t>
  </si>
  <si>
    <t>ACT.175357</t>
  </si>
  <si>
    <t>ACT.175786</t>
  </si>
  <si>
    <t>ACT.168270</t>
  </si>
  <si>
    <r>
      <rPr>
        <sz val="9.9499999999999993"/>
        <color theme="1"/>
        <rFont val="Calibri"/>
        <family val="2"/>
      </rPr>
      <t xml:space="preserve"> 
</t>
    </r>
    <r>
      <rPr>
        <sz val="10"/>
        <color rgb="FF000000"/>
        <rFont val="Arial"/>
        <family val="2"/>
      </rPr>
      <t>Untreated effluent discharged to water.(Discharge of untreated effluent from a broken pipe).Enforcement action taken. Followed up with Authorisation holder.</t>
    </r>
    <r>
      <rPr>
        <sz val="9.9499999999999993"/>
        <color theme="1"/>
        <rFont val="Calibri"/>
        <family val="2"/>
      </rPr>
      <t xml:space="preserve">
 </t>
    </r>
  </si>
  <si>
    <t>ACT.174645</t>
  </si>
  <si>
    <t>ACT.167701</t>
  </si>
  <si>
    <t>ACT.167924</t>
  </si>
  <si>
    <t>WAT - Annual site visit - WDC public toilets (Whananaki North)</t>
  </si>
  <si>
    <r>
      <rPr>
        <sz val="9.9499999999999993"/>
        <color theme="1"/>
        <rFont val="Calibri"/>
        <family val="2"/>
      </rPr>
      <t xml:space="preserve"> 
</t>
    </r>
    <r>
      <rPr>
        <sz val="10"/>
        <color rgb="FF000000"/>
        <rFont val="Arial"/>
        <family val="2"/>
      </rPr>
      <t>Chloride less than 200 grams per cubic metre</t>
    </r>
    <r>
      <rPr>
        <sz val="9.9499999999999993"/>
        <color theme="1"/>
        <rFont val="Calibri"/>
        <family val="2"/>
      </rPr>
      <t xml:space="preserve">
 </t>
    </r>
  </si>
  <si>
    <t>ACT.167921</t>
  </si>
  <si>
    <t>WAT - Annual site visit - WDC public toilets (Sandy Bay)</t>
  </si>
  <si>
    <r>
      <rPr>
        <sz val="9.9499999999999993"/>
        <color theme="1"/>
        <rFont val="Calibri"/>
        <family val="2"/>
      </rPr>
      <t xml:space="preserve"> 
</t>
    </r>
    <r>
      <rPr>
        <sz val="10"/>
        <color rgb="FF000000"/>
        <rFont val="Arial"/>
        <family val="2"/>
      </rPr>
      <t>98.2 grams per cubic metre</t>
    </r>
    <r>
      <rPr>
        <sz val="9.9499999999999993"/>
        <color theme="1"/>
        <rFont val="Calibri"/>
        <family val="2"/>
      </rPr>
      <t xml:space="preserve">
 </t>
    </r>
  </si>
  <si>
    <t>ACT.155587</t>
  </si>
  <si>
    <t>ACT.164392</t>
  </si>
  <si>
    <t>ACT.166155</t>
  </si>
  <si>
    <t>ACT.167573</t>
  </si>
  <si>
    <t>ACT.168264</t>
  </si>
  <si>
    <r>
      <rPr>
        <sz val="9.9499999999999993"/>
        <color theme="1"/>
        <rFont val="Calibri"/>
        <family val="2"/>
      </rPr>
      <t xml:space="preserve"> 
</t>
    </r>
    <r>
      <rPr>
        <sz val="10"/>
        <color rgb="FF000000"/>
        <rFont val="Arial"/>
        <family val="2"/>
      </rPr>
      <t>Requested by compliance officer on 20 Jan 2025, annual report was supplied by consent holder on 20 Mar 2025.  Low risk non-compliance as due date is 30 Sept 2024. No impact - no further action required</t>
    </r>
    <r>
      <rPr>
        <sz val="9.9499999999999993"/>
        <color theme="1"/>
        <rFont val="Calibri"/>
        <family val="2"/>
      </rPr>
      <t xml:space="preserve">
 </t>
    </r>
  </si>
  <si>
    <t>ACT.164313</t>
  </si>
  <si>
    <r>
      <rPr>
        <sz val="9.9499999999999993"/>
        <color theme="1"/>
        <rFont val="Calibri"/>
        <family val="2"/>
      </rPr>
      <t xml:space="preserve"> 
</t>
    </r>
    <r>
      <rPr>
        <sz val="10"/>
        <color rgb="FF000000"/>
        <rFont val="Arial"/>
        <family val="2"/>
      </rPr>
      <t>Discharge from irrigator to water. Enforcement action taken. Followed up with Authorisation Holder.</t>
    </r>
    <r>
      <rPr>
        <sz val="9.9499999999999993"/>
        <color theme="1"/>
        <rFont val="Calibri"/>
        <family val="2"/>
      </rPr>
      <t xml:space="preserve">
 </t>
    </r>
  </si>
  <si>
    <t>ACT.168496</t>
  </si>
  <si>
    <t>ACT.164758</t>
  </si>
  <si>
    <r>
      <rPr>
        <sz val="9.9499999999999993"/>
        <color theme="1"/>
        <rFont val="Calibri"/>
        <family val="2"/>
      </rPr>
      <t xml:space="preserve"> 
</t>
    </r>
    <r>
      <rPr>
        <sz val="10"/>
        <color rgb="FF000000"/>
        <rFont val="Arial"/>
        <family val="2"/>
      </rPr>
      <t>Water quality test results outside consent limits. Followed up with Authorisation holder.</t>
    </r>
    <r>
      <rPr>
        <sz val="9.9499999999999993"/>
        <color theme="1"/>
        <rFont val="Calibri"/>
        <family val="2"/>
      </rPr>
      <t xml:space="preserve">
 </t>
    </r>
  </si>
  <si>
    <t>ACT.167602</t>
  </si>
  <si>
    <t>ACT.168456</t>
  </si>
  <si>
    <t>Unahi Mahi Limited</t>
  </si>
  <si>
    <t>ACT.169167</t>
  </si>
  <si>
    <r>
      <rPr>
        <sz val="9.9499999999999993"/>
        <color theme="1"/>
        <rFont val="Calibri"/>
        <family val="2"/>
      </rPr>
      <t xml:space="preserve"> 
</t>
    </r>
    <r>
      <rPr>
        <sz val="10"/>
        <color rgb="FF000000"/>
        <rFont val="Arial"/>
        <family val="2"/>
      </rPr>
      <t>Excessive ponding and overland flow from an irrigator.  Followed up with authorisation holder.</t>
    </r>
    <r>
      <rPr>
        <sz val="9.9499999999999993"/>
        <color theme="1"/>
        <rFont val="Calibri"/>
        <family val="2"/>
      </rPr>
      <t xml:space="preserve">
 </t>
    </r>
  </si>
  <si>
    <t>ACT.168399</t>
  </si>
  <si>
    <t>RIV - Annual site visit - Northland Regional Council (Awanui)</t>
  </si>
  <si>
    <t>ACT.169867</t>
  </si>
  <si>
    <t>ACT.169891</t>
  </si>
  <si>
    <t>ACT.169714</t>
  </si>
  <si>
    <t>ACT.169876</t>
  </si>
  <si>
    <t>ACT.169719</t>
  </si>
  <si>
    <t>ACT.169865</t>
  </si>
  <si>
    <t>ACT.169772</t>
  </si>
  <si>
    <t>ACT.169773</t>
  </si>
  <si>
    <t>ACT.169800</t>
  </si>
  <si>
    <t>ACT.169805</t>
  </si>
  <si>
    <t>ACT.169188</t>
  </si>
  <si>
    <r>
      <rPr>
        <sz val="9.9499999999999993"/>
        <color theme="1"/>
        <rFont val="Calibri"/>
        <family val="2"/>
      </rPr>
      <t xml:space="preserve"> 
</t>
    </r>
    <r>
      <rPr>
        <sz val="10"/>
        <color rgb="FF000000"/>
        <rFont val="Arial"/>
        <family val="2"/>
      </rPr>
      <t>chloride under 250 grams per cubic metre</t>
    </r>
    <r>
      <rPr>
        <sz val="9.9499999999999993"/>
        <color theme="1"/>
        <rFont val="Calibri"/>
        <family val="2"/>
      </rPr>
      <t xml:space="preserve">
 </t>
    </r>
  </si>
  <si>
    <t>ACT.175442</t>
  </si>
  <si>
    <r>
      <rPr>
        <sz val="9.9499999999999993"/>
        <color theme="1"/>
        <rFont val="Calibri"/>
        <family val="2"/>
      </rPr>
      <t xml:space="preserve"> 
</t>
    </r>
    <r>
      <rPr>
        <sz val="10"/>
        <color rgb="FF000000"/>
        <rFont val="Arial"/>
        <family val="2"/>
      </rPr>
      <t>12 month rolling 75th percentile not yet active due to lack of sampling results.</t>
    </r>
    <r>
      <rPr>
        <sz val="9.9499999999999993"/>
        <color theme="1"/>
        <rFont val="Calibri"/>
        <family val="2"/>
      </rPr>
      <t xml:space="preserve">
 </t>
    </r>
  </si>
  <si>
    <t>ACT.175476</t>
  </si>
  <si>
    <r>
      <rPr>
        <sz val="9.9499999999999993"/>
        <color theme="1"/>
        <rFont val="Calibri"/>
        <family val="2"/>
      </rPr>
      <t xml:space="preserve"> 
</t>
    </r>
    <r>
      <rPr>
        <sz val="10"/>
        <color rgb="FF000000"/>
        <rFont val="Arial"/>
        <family val="2"/>
      </rPr>
      <t>Conductivity readings above rolling 75th percentile.</t>
    </r>
    <r>
      <rPr>
        <sz val="9.9499999999999993"/>
        <color theme="1"/>
        <rFont val="Calibri"/>
        <family val="2"/>
      </rPr>
      <t xml:space="preserve">
 </t>
    </r>
  </si>
  <si>
    <t>ACT.175572</t>
  </si>
  <si>
    <r>
      <rPr>
        <sz val="9.9499999999999993"/>
        <color theme="1"/>
        <rFont val="Calibri"/>
        <family val="2"/>
      </rPr>
      <t xml:space="preserve"> 
</t>
    </r>
    <r>
      <rPr>
        <sz val="10"/>
        <color rgb="FF000000"/>
        <rFont val="Arial"/>
        <family val="2"/>
      </rPr>
      <t>Specific conductivity in sample was higher than allowed in consent. </t>
    </r>
    <r>
      <rPr>
        <sz val="9.9499999999999993"/>
        <color theme="1"/>
        <rFont val="Calibri"/>
        <family val="2"/>
      </rPr>
      <t xml:space="preserve">
 </t>
    </r>
  </si>
  <si>
    <t>ACT.175647</t>
  </si>
  <si>
    <t>ACT.174317</t>
  </si>
  <si>
    <t>REG.015366.01</t>
  </si>
  <si>
    <t>Scott J R</t>
  </si>
  <si>
    <t>ACT.140991</t>
  </si>
  <si>
    <t>STR - 3 yearly site visit - Scott J R (Whakapirau)</t>
  </si>
  <si>
    <t>ACT.168420</t>
  </si>
  <si>
    <r>
      <rPr>
        <sz val="9.9499999999999993"/>
        <color theme="1"/>
        <rFont val="Calibri"/>
        <family val="2"/>
      </rPr>
      <t xml:space="preserve"> 
</t>
    </r>
    <r>
      <rPr>
        <sz val="10"/>
        <color rgb="FF000000"/>
        <rFont val="Arial"/>
        <family val="2"/>
      </rPr>
      <t>No notification received</t>
    </r>
    <r>
      <rPr>
        <sz val="9.9499999999999993"/>
        <color theme="1"/>
        <rFont val="Calibri"/>
        <family val="2"/>
      </rPr>
      <t xml:space="preserve">
 </t>
    </r>
  </si>
  <si>
    <t>ACT.167614</t>
  </si>
  <si>
    <r>
      <rPr>
        <sz val="9.9499999999999993"/>
        <color theme="1"/>
        <rFont val="Calibri"/>
        <family val="2"/>
      </rPr>
      <t xml:space="preserve"> 
</t>
    </r>
    <r>
      <rPr>
        <sz val="10"/>
        <color rgb="FF000000"/>
        <rFont val="Arial"/>
        <family val="2"/>
      </rPr>
      <t>Sheep were getting through/under the fence.</t>
    </r>
    <r>
      <rPr>
        <sz val="9.9499999999999993"/>
        <color theme="1"/>
        <rFont val="Calibri"/>
        <family val="2"/>
      </rPr>
      <t xml:space="preserve">
</t>
    </r>
    <r>
      <rPr>
        <sz val="10"/>
        <color rgb="FF000000"/>
        <rFont val="Arial"/>
        <family val="2"/>
      </rPr>
      <t>CH directed to fix fence so that it keeps stock out of the disposal area.</t>
    </r>
    <r>
      <rPr>
        <sz val="9.9499999999999993"/>
        <color theme="1"/>
        <rFont val="Calibri"/>
        <family val="2"/>
      </rPr>
      <t xml:space="preserve">
 </t>
    </r>
  </si>
  <si>
    <t>ACT.175641</t>
  </si>
  <si>
    <t>WAT - Water Shortage Nearing a Cease Take - Gala Estate Family Trust</t>
  </si>
  <si>
    <t>ACT.175849</t>
  </si>
  <si>
    <t>SV-19395 Weddel Farm</t>
  </si>
  <si>
    <t>REG.019502.01</t>
  </si>
  <si>
    <t>Far North District Council - Kaitaia Resource Recovery Centre</t>
  </si>
  <si>
    <t>ACT.168039</t>
  </si>
  <si>
    <t>DIL - Annual site visit - Far North District Council (Kaitaia)</t>
  </si>
  <si>
    <t>ACT.169877</t>
  </si>
  <si>
    <t>REG.020716.01</t>
  </si>
  <si>
    <t>Underwood B K</t>
  </si>
  <si>
    <t>ACT.165406</t>
  </si>
  <si>
    <t>FDE 1130 - Annual site visit - Underwood B K (Maungaturoto)</t>
  </si>
  <si>
    <r>
      <rPr>
        <sz val="9.9499999999999993"/>
        <color theme="1"/>
        <rFont val="Calibri"/>
        <family val="2"/>
      </rPr>
      <t xml:space="preserve"> 
</t>
    </r>
    <r>
      <rPr>
        <sz val="10"/>
        <color rgb="FF000000"/>
        <rFont val="Arial"/>
        <family val="2"/>
      </rPr>
      <t>Untreated wastewater discharged to an artificial watercourse.  Enforcement action undertaken.  Followed up with authorisation holder.</t>
    </r>
    <r>
      <rPr>
        <sz val="9.9499999999999993"/>
        <color theme="1"/>
        <rFont val="Calibri"/>
        <family val="2"/>
      </rPr>
      <t xml:space="preserve">
 </t>
    </r>
  </si>
  <si>
    <t>ACT.175602</t>
  </si>
  <si>
    <t>WAT - Water Shortage Cease Take - Te Runanga O Te Rarawa</t>
  </si>
  <si>
    <t>ACT.174643</t>
  </si>
  <si>
    <r>
      <rPr>
        <sz val="9.9499999999999993"/>
        <color theme="1"/>
        <rFont val="Calibri"/>
        <family val="2"/>
      </rPr>
      <t xml:space="preserve"> 
</t>
    </r>
    <r>
      <rPr>
        <sz val="10"/>
        <color rgb="FF000000"/>
        <rFont val="Arial"/>
        <family val="2"/>
      </rPr>
      <t>Total Ammoniacal Nitrogen is above consented limit at Seaward Bore and no report has been given. Following up with CH.</t>
    </r>
    <r>
      <rPr>
        <sz val="9.9499999999999993"/>
        <color theme="1"/>
        <rFont val="Calibri"/>
        <family val="2"/>
      </rPr>
      <t xml:space="preserve">
 </t>
    </r>
  </si>
  <si>
    <t>REG.021766.01</t>
  </si>
  <si>
    <t>Donna Massey Family Trust &amp; Lisa Massey Family Trust</t>
  </si>
  <si>
    <t>ACT.168251</t>
  </si>
  <si>
    <t>DIL - Annual administration - Donna Massey Family Trust &amp; Others (Helena Bay)</t>
  </si>
  <si>
    <r>
      <rPr>
        <sz val="9.9499999999999993"/>
        <color theme="1"/>
        <rFont val="Calibri"/>
        <family val="2"/>
      </rPr>
      <t xml:space="preserve"> 
</t>
    </r>
    <r>
      <rPr>
        <sz val="10"/>
        <color rgb="FF000000"/>
        <rFont val="Arial"/>
        <family val="2"/>
      </rPr>
      <t>Consent holder has no plans to exercise consent anytime soon</t>
    </r>
    <r>
      <rPr>
        <sz val="9.9499999999999993"/>
        <color theme="1"/>
        <rFont val="Calibri"/>
        <family val="2"/>
      </rPr>
      <t xml:space="preserve">
 </t>
    </r>
  </si>
  <si>
    <t>ACT.175282</t>
  </si>
  <si>
    <t>REG.023413.01</t>
  </si>
  <si>
    <t>Collins J S</t>
  </si>
  <si>
    <t>ACT.174421</t>
  </si>
  <si>
    <t>DIL - 5 yearly site visit - Collins J S (Pacific Bay)</t>
  </si>
  <si>
    <t>ACT.137316</t>
  </si>
  <si>
    <t>WAT - Water meter verification - Whispering Pines Ltd (Houhora)</t>
  </si>
  <si>
    <r>
      <rPr>
        <sz val="9.9499999999999993"/>
        <color theme="1"/>
        <rFont val="Calibri"/>
        <family val="2"/>
      </rPr>
      <t xml:space="preserve"> 
</t>
    </r>
    <r>
      <rPr>
        <sz val="10"/>
        <color rgb="FF000000"/>
        <rFont val="Arial"/>
        <family val="2"/>
      </rPr>
      <t>Verification is required to be done prior to 30 June each time it is done and provided by 31 July following.</t>
    </r>
    <r>
      <rPr>
        <sz val="9.9499999999999993"/>
        <color theme="1"/>
        <rFont val="Calibri"/>
        <family val="2"/>
      </rPr>
      <t xml:space="preserve">
</t>
    </r>
    <r>
      <rPr>
        <sz val="10"/>
        <color rgb="FF000000"/>
        <rFont val="Arial"/>
        <family val="2"/>
      </rPr>
      <t>This verification was undertaken late, on 19/08/2024, and provided to NRC late, on 04/03/2025.</t>
    </r>
    <r>
      <rPr>
        <sz val="9.9499999999999993"/>
        <color theme="1"/>
        <rFont val="Calibri"/>
        <family val="2"/>
      </rPr>
      <t xml:space="preserve">
</t>
    </r>
    <r>
      <rPr>
        <sz val="10"/>
        <color rgb="FF000000"/>
        <rFont val="Arial"/>
        <family val="2"/>
      </rPr>
      <t>Consent Holder reminded of requirement,</t>
    </r>
    <r>
      <rPr>
        <sz val="9.9499999999999993"/>
        <color theme="1"/>
        <rFont val="Calibri"/>
        <family val="2"/>
      </rPr>
      <t xml:space="preserve">
 </t>
    </r>
  </si>
  <si>
    <t>ACT.175594</t>
  </si>
  <si>
    <t>REG.024699.01</t>
  </si>
  <si>
    <t>Pacific Marine Farms Limited</t>
  </si>
  <si>
    <t>ACT.167218</t>
  </si>
  <si>
    <t>DIW - Annual site visit - Pacific Marine Farms Ltd (Kaeo)</t>
  </si>
  <si>
    <t>ACT.169063</t>
  </si>
  <si>
    <r>
      <rPr>
        <sz val="9.9499999999999993"/>
        <color theme="1"/>
        <rFont val="Calibri"/>
        <family val="2"/>
      </rPr>
      <t xml:space="preserve"> 
</t>
    </r>
    <r>
      <rPr>
        <sz val="10"/>
        <color rgb="FF000000"/>
        <rFont val="Arial"/>
        <family val="2"/>
      </rPr>
      <t>Data supplied late. No impact breach. No action required.</t>
    </r>
    <r>
      <rPr>
        <sz val="9.9499999999999993"/>
        <color theme="1"/>
        <rFont val="Calibri"/>
        <family val="2"/>
      </rPr>
      <t xml:space="preserve">
 </t>
    </r>
  </si>
  <si>
    <t>REG.024851.01</t>
  </si>
  <si>
    <t>Matich M R</t>
  </si>
  <si>
    <t>ACT.148044</t>
  </si>
  <si>
    <t>STR - 3 yearly site visit - Matich M R (Ruawai)</t>
  </si>
  <si>
    <t>ACT.168430</t>
  </si>
  <si>
    <t>ACT.166542</t>
  </si>
  <si>
    <r>
      <rPr>
        <sz val="9.9499999999999993"/>
        <color theme="1"/>
        <rFont val="Calibri"/>
        <family val="2"/>
      </rPr>
      <t xml:space="preserve"> 
</t>
    </r>
    <r>
      <rPr>
        <sz val="10"/>
        <color rgb="FF000000"/>
        <rFont val="Arial"/>
        <family val="2"/>
      </rPr>
      <t>Discharge from irrigator to water. Followed up with Authorisation holder.</t>
    </r>
    <r>
      <rPr>
        <sz val="9.9499999999999993"/>
        <color theme="1"/>
        <rFont val="Calibri"/>
        <family val="2"/>
      </rPr>
      <t xml:space="preserve">
 </t>
    </r>
  </si>
  <si>
    <t>ACT.168431</t>
  </si>
  <si>
    <r>
      <rPr>
        <sz val="9.9499999999999993"/>
        <color theme="1"/>
        <rFont val="Calibri"/>
        <family val="2"/>
      </rPr>
      <t xml:space="preserve"> 
</t>
    </r>
    <r>
      <rPr>
        <sz val="10"/>
        <color rgb="FF000000"/>
        <rFont val="Arial"/>
        <family val="2"/>
      </rPr>
      <t>No irrigation happened this season so no notification was required</t>
    </r>
    <r>
      <rPr>
        <sz val="9.9499999999999993"/>
        <color theme="1"/>
        <rFont val="Calibri"/>
        <family val="2"/>
      </rPr>
      <t xml:space="preserve">
 </t>
    </r>
  </si>
  <si>
    <t>ACT.170421</t>
  </si>
  <si>
    <t>WAT - Annual site visit - Mangonui Volunteer Fire Brigade (Mangonui)</t>
  </si>
  <si>
    <r>
      <rPr>
        <sz val="9.9499999999999993"/>
        <color theme="1"/>
        <rFont val="Calibri"/>
        <family val="2"/>
      </rPr>
      <t xml:space="preserve"> 
</t>
    </r>
    <r>
      <rPr>
        <sz val="10"/>
        <color rgb="FF000000"/>
        <rFont val="Arial"/>
        <family val="2"/>
      </rPr>
      <t>Chloride level does not exceed 200g/m3</t>
    </r>
    <r>
      <rPr>
        <sz val="9.9499999999999993"/>
        <color theme="1"/>
        <rFont val="Calibri"/>
        <family val="2"/>
      </rPr>
      <t xml:space="preserve">
 </t>
    </r>
  </si>
  <si>
    <t>ACT.169858</t>
  </si>
  <si>
    <t>REG.036960.01</t>
  </si>
  <si>
    <t>Harrison C F</t>
  </si>
  <si>
    <t>ACT.148050</t>
  </si>
  <si>
    <t>STR - 3 yearly site visit - Harrison C F (Ruawai)</t>
  </si>
  <si>
    <r>
      <rPr>
        <sz val="9.9499999999999993"/>
        <color theme="1"/>
        <rFont val="Calibri"/>
        <family val="2"/>
      </rPr>
      <t xml:space="preserve"> 
</t>
    </r>
    <r>
      <rPr>
        <sz val="10"/>
        <color rgb="FF000000"/>
        <rFont val="Arial"/>
        <family val="2"/>
      </rPr>
      <t>Resource consent expired. Request consent holder to remove the structure or apply for replacement resource consent. </t>
    </r>
    <r>
      <rPr>
        <sz val="9.9499999999999993"/>
        <color theme="1"/>
        <rFont val="Calibri"/>
        <family val="2"/>
      </rPr>
      <t xml:space="preserve">
 </t>
    </r>
  </si>
  <si>
    <t>ACT.169790</t>
  </si>
  <si>
    <t>ACT.169794</t>
  </si>
  <si>
    <t>REG.037643.01</t>
  </si>
  <si>
    <t>Northland Regional Council - Whangatane spillway</t>
  </si>
  <si>
    <t>ACT.168400</t>
  </si>
  <si>
    <t>ETW - Annual site visit - Northland Regional Council (Kaitaia)</t>
  </si>
  <si>
    <t>ACT.160130</t>
  </si>
  <si>
    <t>ACT.160497</t>
  </si>
  <si>
    <t>COT - Annual site visit sediment - Oceania Marine Ltd (Whangarei)</t>
  </si>
  <si>
    <r>
      <rPr>
        <sz val="9.9499999999999993"/>
        <color theme="1"/>
        <rFont val="Calibri"/>
        <family val="2"/>
      </rPr>
      <t xml:space="preserve"> 
</t>
    </r>
    <r>
      <rPr>
        <sz val="10"/>
        <color rgb="FF000000"/>
        <rFont val="Arial"/>
        <family val="2"/>
      </rPr>
      <t>Concentrations of Copper and Zinc in sediments exceed consent limits. </t>
    </r>
    <r>
      <rPr>
        <sz val="9.9499999999999993"/>
        <color theme="1"/>
        <rFont val="Calibri"/>
        <family val="2"/>
      </rPr>
      <t xml:space="preserve">
 </t>
    </r>
  </si>
  <si>
    <t>REG.038100.01</t>
  </si>
  <si>
    <t>Gumdiggers Park Limited</t>
  </si>
  <si>
    <t>ACT.168080</t>
  </si>
  <si>
    <t>ETW - Notification - Gumdiggers Park Ltd (Paparore)</t>
  </si>
  <si>
    <t>ACT.175677</t>
  </si>
  <si>
    <t>STR - 3 Yearly Site Visit (Pahi / Whakapirau)</t>
  </si>
  <si>
    <r>
      <rPr>
        <sz val="9.9499999999999993"/>
        <color theme="1"/>
        <rFont val="Calibri"/>
        <family val="2"/>
      </rPr>
      <t xml:space="preserve"> 
</t>
    </r>
    <r>
      <rPr>
        <sz val="10"/>
        <color rgb="FF000000"/>
        <rFont val="Arial"/>
        <family val="2"/>
      </rPr>
      <t>Cable marker damaged and not visible due to vegetation growth. Request consent holder to repair the marker and trim vegetation to ensure marker is visible. </t>
    </r>
    <r>
      <rPr>
        <sz val="9.9499999999999993"/>
        <color theme="1"/>
        <rFont val="Calibri"/>
        <family val="2"/>
      </rPr>
      <t xml:space="preserve">
 </t>
    </r>
  </si>
  <si>
    <t>ACT.169189</t>
  </si>
  <si>
    <r>
      <rPr>
        <sz val="9.9499999999999993"/>
        <color theme="1"/>
        <rFont val="Calibri"/>
        <family val="2"/>
      </rPr>
      <t xml:space="preserve"> 
</t>
    </r>
    <r>
      <rPr>
        <sz val="10"/>
        <color rgb="FF000000"/>
        <rFont val="Arial"/>
        <family val="2"/>
      </rPr>
      <t>Chloride sample results exceed 200 grams per cubic metre (240g/m3). </t>
    </r>
    <r>
      <rPr>
        <sz val="9.9499999999999993"/>
        <color theme="1"/>
        <rFont val="Calibri"/>
        <family val="2"/>
      </rPr>
      <t xml:space="preserve">
</t>
    </r>
    <r>
      <rPr>
        <sz val="10"/>
        <color rgb="FF000000"/>
        <rFont val="Arial"/>
        <family val="2"/>
      </rPr>
      <t>Follow up and graphs were completed last year. Has gone down slightly since last sample.</t>
    </r>
    <r>
      <rPr>
        <sz val="9.9499999999999993"/>
        <color theme="1"/>
        <rFont val="Calibri"/>
        <family val="2"/>
      </rPr>
      <t xml:space="preserve">
 </t>
    </r>
  </si>
  <si>
    <t>ACT.165988</t>
  </si>
  <si>
    <r>
      <rPr>
        <sz val="9.9499999999999993"/>
        <color theme="1"/>
        <rFont val="Calibri"/>
        <family val="2"/>
      </rPr>
      <t xml:space="preserve"> 
</t>
    </r>
    <r>
      <rPr>
        <sz val="10"/>
        <color rgb="FF000000"/>
        <rFont val="Arial"/>
        <family val="2"/>
      </rPr>
      <t>notification of irrigation not provided</t>
    </r>
    <r>
      <rPr>
        <sz val="9.9499999999999993"/>
        <color theme="1"/>
        <rFont val="Calibri"/>
        <family val="2"/>
      </rPr>
      <t xml:space="preserve">
 </t>
    </r>
  </si>
  <si>
    <t>ACT.165984</t>
  </si>
  <si>
    <r>
      <rPr>
        <sz val="9.9499999999999993"/>
        <color theme="1"/>
        <rFont val="Calibri"/>
        <family val="2"/>
      </rPr>
      <t xml:space="preserve"> 
</t>
    </r>
    <r>
      <rPr>
        <sz val="10"/>
        <color rgb="FF000000"/>
        <rFont val="Arial"/>
        <family val="2"/>
      </rPr>
      <t>Failure to notify that irrigation has begun. CH is supplying regular take records. Reminded of requirement. No other action taken.</t>
    </r>
    <r>
      <rPr>
        <sz val="9.9499999999999993"/>
        <color theme="1"/>
        <rFont val="Calibri"/>
        <family val="2"/>
      </rPr>
      <t xml:space="preserve">
 </t>
    </r>
  </si>
  <si>
    <t>ACT.143626</t>
  </si>
  <si>
    <t>WAT - Water meter verification - Honeytree Farms Ltd (Waiharara)</t>
  </si>
  <si>
    <r>
      <rPr>
        <sz val="9.9499999999999993"/>
        <color theme="1"/>
        <rFont val="Calibri"/>
        <family val="2"/>
      </rPr>
      <t xml:space="preserve"> 
</t>
    </r>
    <r>
      <rPr>
        <sz val="10"/>
        <color rgb="FF000000"/>
        <rFont val="Arial"/>
        <family val="2"/>
      </rPr>
      <t>Verification certificate was not supplied by the 31st of July following the date of verification.</t>
    </r>
    <r>
      <rPr>
        <sz val="9.9499999999999993"/>
        <color theme="1"/>
        <rFont val="Calibri"/>
        <family val="2"/>
      </rPr>
      <t xml:space="preserve">
 </t>
    </r>
  </si>
  <si>
    <t>ACT.166714</t>
  </si>
  <si>
    <r>
      <rPr>
        <sz val="9.9499999999999993"/>
        <color theme="1"/>
        <rFont val="Calibri"/>
        <family val="2"/>
      </rPr>
      <t xml:space="preserve"> 
</t>
    </r>
    <r>
      <rPr>
        <sz val="10"/>
        <color rgb="FF000000"/>
        <rFont val="Arial"/>
        <family val="2"/>
      </rPr>
      <t>notification of irrigation not provided. CH reminded of requirement.</t>
    </r>
    <r>
      <rPr>
        <sz val="9.9499999999999993"/>
        <color theme="1"/>
        <rFont val="Calibri"/>
        <family val="2"/>
      </rPr>
      <t xml:space="preserve">
 </t>
    </r>
  </si>
  <si>
    <t>ACT.166008</t>
  </si>
  <si>
    <r>
      <rPr>
        <sz val="9.9499999999999993"/>
        <color theme="1"/>
        <rFont val="Calibri"/>
        <family val="2"/>
      </rPr>
      <t xml:space="preserve"> 
</t>
    </r>
    <r>
      <rPr>
        <sz val="10"/>
        <color rgb="FF000000"/>
        <rFont val="Arial"/>
        <family val="2"/>
      </rPr>
      <t>notification of irrigation not provided. CH reminded of requirement.</t>
    </r>
    <r>
      <rPr>
        <sz val="9.9499999999999993"/>
        <color theme="1"/>
        <rFont val="Calibri"/>
        <family val="2"/>
      </rPr>
      <t xml:space="preserve">
 </t>
    </r>
  </si>
  <si>
    <t>ACT.166010</t>
  </si>
  <si>
    <t>ACT.167965</t>
  </si>
  <si>
    <r>
      <rPr>
        <sz val="9.9499999999999993"/>
        <color theme="1"/>
        <rFont val="Calibri"/>
        <family val="2"/>
      </rPr>
      <t xml:space="preserve"> 
</t>
    </r>
    <r>
      <rPr>
        <sz val="10"/>
        <color rgb="FF000000"/>
        <rFont val="Arial"/>
        <family val="2"/>
      </rPr>
      <t>Notice of irrigation not provided.</t>
    </r>
    <r>
      <rPr>
        <sz val="9.9499999999999993"/>
        <color theme="1"/>
        <rFont val="Calibri"/>
        <family val="2"/>
      </rPr>
      <t xml:space="preserve">
</t>
    </r>
    <r>
      <rPr>
        <sz val="10"/>
        <color rgb="FF000000"/>
        <rFont val="Arial"/>
        <family val="2"/>
      </rPr>
      <t>However, consent holder does provide monthly water use records.</t>
    </r>
    <r>
      <rPr>
        <sz val="9.9499999999999993"/>
        <color theme="1"/>
        <rFont val="Calibri"/>
        <family val="2"/>
      </rPr>
      <t xml:space="preserve">
 </t>
    </r>
  </si>
  <si>
    <t>ACT.167126</t>
  </si>
  <si>
    <t>ACT.175430</t>
  </si>
  <si>
    <t>ACT.167964</t>
  </si>
  <si>
    <r>
      <rPr>
        <sz val="9.9499999999999993"/>
        <color theme="1"/>
        <rFont val="Calibri"/>
        <family val="2"/>
      </rPr>
      <t xml:space="preserve"> 
</t>
    </r>
    <r>
      <rPr>
        <sz val="10"/>
        <color rgb="FF000000"/>
        <rFont val="Arial"/>
        <family val="2"/>
      </rPr>
      <t>Notified in December when sending through WUR</t>
    </r>
    <r>
      <rPr>
        <sz val="9.9499999999999993"/>
        <color theme="1"/>
        <rFont val="Calibri"/>
        <family val="2"/>
      </rPr>
      <t xml:space="preserve">
 </t>
    </r>
  </si>
  <si>
    <t>ACT.167963</t>
  </si>
  <si>
    <r>
      <rPr>
        <sz val="9.9499999999999993"/>
        <color theme="1"/>
        <rFont val="Calibri"/>
        <family val="2"/>
      </rPr>
      <t xml:space="preserve"> 
</t>
    </r>
    <r>
      <rPr>
        <sz val="10"/>
        <color rgb="FF000000"/>
        <rFont val="Arial"/>
        <family val="2"/>
      </rPr>
      <t>Notification of irrigation not received. CH reminded of requirement. </t>
    </r>
    <r>
      <rPr>
        <sz val="9.9499999999999993"/>
        <color theme="1"/>
        <rFont val="Calibri"/>
        <family val="2"/>
      </rPr>
      <t xml:space="preserve">
 </t>
    </r>
  </si>
  <si>
    <t>ACT.166006</t>
  </si>
  <si>
    <r>
      <rPr>
        <sz val="9.9499999999999993"/>
        <color theme="1"/>
        <rFont val="Calibri"/>
        <family val="2"/>
      </rPr>
      <t xml:space="preserve"> 
</t>
    </r>
    <r>
      <rPr>
        <sz val="10"/>
        <color rgb="FF000000"/>
        <rFont val="Arial"/>
        <family val="2"/>
      </rPr>
      <t>No notification of irrigation provided. CH reminded of requirement.</t>
    </r>
    <r>
      <rPr>
        <sz val="9.9499999999999993"/>
        <color theme="1"/>
        <rFont val="Calibri"/>
        <family val="2"/>
      </rPr>
      <t xml:space="preserve">
 </t>
    </r>
  </si>
  <si>
    <t>ACT.137696</t>
  </si>
  <si>
    <t>WAT - Water meter verification - J &amp; D Adolph Ltd (Dargaville)</t>
  </si>
  <si>
    <r>
      <rPr>
        <sz val="9.9499999999999993"/>
        <color theme="1"/>
        <rFont val="Calibri"/>
        <family val="2"/>
      </rPr>
      <t xml:space="preserve"> 
</t>
    </r>
    <r>
      <rPr>
        <sz val="10"/>
        <color rgb="FF000000"/>
        <rFont val="Arial"/>
        <family val="2"/>
      </rPr>
      <t>Verification was undertaken late, in November 2024 and was sent to council March 2025, which is late, also. CH reminded of requirement.</t>
    </r>
    <r>
      <rPr>
        <sz val="9.9499999999999993"/>
        <color theme="1"/>
        <rFont val="Calibri"/>
        <family val="2"/>
      </rPr>
      <t xml:space="preserve">
 </t>
    </r>
  </si>
  <si>
    <t>ACT.166713</t>
  </si>
  <si>
    <r>
      <rPr>
        <sz val="9.9499999999999993"/>
        <color theme="1"/>
        <rFont val="Calibri"/>
        <family val="2"/>
      </rPr>
      <t xml:space="preserve"> 
</t>
    </r>
    <r>
      <rPr>
        <sz val="10"/>
        <color rgb="FF000000"/>
        <rFont val="Arial"/>
        <family val="2"/>
      </rPr>
      <t>irrigation of notification not provided</t>
    </r>
    <r>
      <rPr>
        <sz val="9.9499999999999993"/>
        <color theme="1"/>
        <rFont val="Calibri"/>
        <family val="2"/>
      </rPr>
      <t xml:space="preserve">
 </t>
    </r>
  </si>
  <si>
    <t>ACT.166004</t>
  </si>
  <si>
    <r>
      <rPr>
        <sz val="9.9499999999999993"/>
        <color theme="1"/>
        <rFont val="Calibri"/>
        <family val="2"/>
      </rPr>
      <t xml:space="preserve"> 
</t>
    </r>
    <r>
      <rPr>
        <sz val="10"/>
        <color rgb="FF000000"/>
        <rFont val="Arial"/>
        <family val="2"/>
      </rPr>
      <t>notification of irrigation not provided. CH reminded of requirement of consent.</t>
    </r>
    <r>
      <rPr>
        <sz val="9.9499999999999993"/>
        <color theme="1"/>
        <rFont val="Calibri"/>
        <family val="2"/>
      </rPr>
      <t xml:space="preserve">
 </t>
    </r>
  </si>
  <si>
    <t>ACT.167612</t>
  </si>
  <si>
    <t>ACT.164359</t>
  </si>
  <si>
    <t>ACT.166655</t>
  </si>
  <si>
    <t>WAT - Annual administration irrigation - Mather Bros Partnership &amp; Others (Mangawhai)</t>
  </si>
  <si>
    <t>ACT.168388</t>
  </si>
  <si>
    <t>WAT - Annual site visit - Rae PD &amp; Jago MD (Mangawhai)</t>
  </si>
  <si>
    <t>ACT.175870</t>
  </si>
  <si>
    <t>ACT.175174</t>
  </si>
  <si>
    <t>ACT.175245</t>
  </si>
  <si>
    <t>ACT.175840</t>
  </si>
  <si>
    <t>SV-41499 KDC</t>
  </si>
  <si>
    <t>ACT.168478</t>
  </si>
  <si>
    <t>ETW - Notification - Fyfe &amp; Atkinson (Rangahua)</t>
  </si>
  <si>
    <t>ACT.169400</t>
  </si>
  <si>
    <r>
      <rPr>
        <sz val="9.9499999999999993"/>
        <color theme="1"/>
        <rFont val="Calibri"/>
        <family val="2"/>
      </rPr>
      <t xml:space="preserve"> 
</t>
    </r>
    <r>
      <rPr>
        <sz val="10"/>
        <color rgb="FF000000"/>
        <rFont val="Arial"/>
        <family val="2"/>
      </rPr>
      <t>Exceedances noted and queried with consent holder.</t>
    </r>
    <r>
      <rPr>
        <sz val="9.9499999999999993"/>
        <color theme="1"/>
        <rFont val="Calibri"/>
        <family val="2"/>
      </rPr>
      <t xml:space="preserve">
</t>
    </r>
    <r>
      <rPr>
        <sz val="10"/>
        <color rgb="FF000000"/>
        <rFont val="Arial"/>
        <family val="2"/>
      </rPr>
      <t>Consent holder looking to remediate stating meter issues and leaking.</t>
    </r>
    <r>
      <rPr>
        <sz val="9.9499999999999993"/>
        <color theme="1"/>
        <rFont val="Calibri"/>
        <family val="2"/>
      </rPr>
      <t xml:space="preserve">
</t>
    </r>
    <r>
      <rPr>
        <sz val="10"/>
        <color rgb="FF000000"/>
        <rFont val="Arial"/>
        <family val="2"/>
      </rPr>
      <t>Consent holder has been reminded/is aware of the terms of the consent.
 </t>
    </r>
    <r>
      <rPr>
        <sz val="9.9499999999999993"/>
        <color theme="1"/>
        <rFont val="Calibri"/>
        <family val="2"/>
      </rPr>
      <t xml:space="preserve">
 </t>
    </r>
  </si>
  <si>
    <t>Kauri Farms (2016) Limited</t>
  </si>
  <si>
    <t>ACT.166280</t>
  </si>
  <si>
    <t>WAT - Annual Supply WUR - Kauri Farms (Kauri)</t>
  </si>
  <si>
    <t>REG.041986.02</t>
  </si>
  <si>
    <t>ACT.168253</t>
  </si>
  <si>
    <t>ETW - Annual administration - Agrotrust (Pakaraka)</t>
  </si>
  <si>
    <t>ACT.166670</t>
  </si>
  <si>
    <r>
      <rPr>
        <sz val="9.9499999999999993"/>
        <color theme="1"/>
        <rFont val="Calibri"/>
        <family val="2"/>
      </rPr>
      <t xml:space="preserve"> 
</t>
    </r>
    <r>
      <rPr>
        <sz val="10"/>
        <color rgb="FF000000"/>
        <rFont val="Arial"/>
        <family val="2"/>
      </rPr>
      <t>Irrigation commenced without the required notification to NRC. This is a technical breach with no impact. No action is required.</t>
    </r>
    <r>
      <rPr>
        <sz val="9.9499999999999993"/>
        <color theme="1"/>
        <rFont val="Calibri"/>
        <family val="2"/>
      </rPr>
      <t xml:space="preserve">
 </t>
    </r>
  </si>
  <si>
    <t>ACT.175843</t>
  </si>
  <si>
    <t>ACT.166508</t>
  </si>
  <si>
    <r>
      <rPr>
        <sz val="9.9499999999999993"/>
        <color theme="1"/>
        <rFont val="Calibri"/>
        <family val="2"/>
      </rPr>
      <t xml:space="preserve"> 
</t>
    </r>
    <r>
      <rPr>
        <sz val="10"/>
        <color rgb="FF000000"/>
        <rFont val="Arial"/>
        <family val="2"/>
      </rPr>
      <t>Discharges from the silage storage area were not contained and discharged to water.  Enforcement action undertaken. Followed up with authorisation holder.</t>
    </r>
    <r>
      <rPr>
        <sz val="9.9499999999999993"/>
        <color theme="1"/>
        <rFont val="Calibri"/>
        <family val="2"/>
      </rPr>
      <t xml:space="preserve">
 </t>
    </r>
  </si>
  <si>
    <t>ACT.167976</t>
  </si>
  <si>
    <t>WAT - Annual site visit - Taylor S F &amp; L K (Pukehuia)</t>
  </si>
  <si>
    <r>
      <rPr>
        <sz val="9.9499999999999993"/>
        <color theme="1"/>
        <rFont val="Calibri"/>
        <family val="2"/>
      </rPr>
      <t xml:space="preserve"> 
</t>
    </r>
    <r>
      <rPr>
        <sz val="10"/>
        <color rgb="FF000000"/>
        <rFont val="Arial"/>
        <family val="2"/>
      </rPr>
      <t>Irrigation not installed yet</t>
    </r>
    <r>
      <rPr>
        <sz val="9.9499999999999993"/>
        <color theme="1"/>
        <rFont val="Calibri"/>
        <family val="2"/>
      </rPr>
      <t xml:space="preserve">
 </t>
    </r>
  </si>
  <si>
    <t>ACT.175759</t>
  </si>
  <si>
    <t>DIL - Notification - WBC Developers Limited (Waipapa)</t>
  </si>
  <si>
    <t>ACT.174899</t>
  </si>
  <si>
    <t>Mangawhai Central Limited - Molesworth Drive water take</t>
  </si>
  <si>
    <t>ACT.170271</t>
  </si>
  <si>
    <t>WAT - 3 monthly office administration - Mangawhai Central Limited (Mangawhai)</t>
  </si>
  <si>
    <t>ACT.174232</t>
  </si>
  <si>
    <t>ACT.175502</t>
  </si>
  <si>
    <t>ACT.175928</t>
  </si>
  <si>
    <t>SV- 42530 Kaianga Ora</t>
  </si>
  <si>
    <r>
      <rPr>
        <sz val="9.9499999999999993"/>
        <color theme="1"/>
        <rFont val="Calibri"/>
        <family val="2"/>
      </rPr>
      <t xml:space="preserve"> 
</t>
    </r>
    <r>
      <rPr>
        <sz val="10"/>
        <color rgb="FF000000"/>
        <rFont val="Arial"/>
        <family val="2"/>
      </rPr>
      <t>The sediment fences  have been damaged and require maintenance.</t>
    </r>
    <r>
      <rPr>
        <sz val="9.9499999999999993"/>
        <color theme="1"/>
        <rFont val="Calibri"/>
        <family val="2"/>
      </rPr>
      <t xml:space="preserve">
</t>
    </r>
    <r>
      <rPr>
        <sz val="10"/>
        <color rgb="FF000000"/>
        <rFont val="Arial"/>
        <family val="2"/>
      </rPr>
      <t>The road needs sweeping and the storm water cesspit filter socks require maintenance.</t>
    </r>
    <r>
      <rPr>
        <sz val="9.9499999999999993"/>
        <color theme="1"/>
        <rFont val="Calibri"/>
        <family val="2"/>
      </rPr>
      <t xml:space="preserve">
</t>
    </r>
    <r>
      <rPr>
        <sz val="10"/>
        <color rgb="FF000000"/>
        <rFont val="Arial"/>
        <family val="2"/>
      </rPr>
      <t>Maintenance to be carried out  promptly. Consent holder to advise when completed</t>
    </r>
    <r>
      <rPr>
        <sz val="9.9499999999999993"/>
        <color theme="1"/>
        <rFont val="Calibri"/>
        <family val="2"/>
      </rPr>
      <t xml:space="preserve">
 </t>
    </r>
  </si>
  <si>
    <t>REG.042562.01</t>
  </si>
  <si>
    <t>Kaipara District Council - Pahi jetty facility</t>
  </si>
  <si>
    <t>ACT.153118</t>
  </si>
  <si>
    <t>STR - 3 yearly site visit - Kaipara District Council - Pahi jetty facility (Pahi)</t>
  </si>
  <si>
    <t>ACT.175847</t>
  </si>
  <si>
    <t>REG.042884.01</t>
  </si>
  <si>
    <t>Zentral Estate Limited</t>
  </si>
  <si>
    <t>ACT.175633</t>
  </si>
  <si>
    <t>WAT - Water Shortage Cease Take - Zentral Estate Ltd</t>
  </si>
  <si>
    <t>REG.042979.01</t>
  </si>
  <si>
    <t>Lees S &amp; F</t>
  </si>
  <si>
    <t>ACT.163097</t>
  </si>
  <si>
    <t>DIL - Supply data - Lees S &amp; F (Omapere)</t>
  </si>
  <si>
    <r>
      <rPr>
        <sz val="9.9499999999999993"/>
        <color theme="1"/>
        <rFont val="Calibri"/>
        <family val="2"/>
      </rPr>
      <t xml:space="preserve"> 
</t>
    </r>
    <r>
      <rPr>
        <sz val="10"/>
        <color rgb="FF000000"/>
        <rFont val="Arial"/>
        <family val="2"/>
      </rPr>
      <t>Required documentation not supplied. System has been installed in accordance with plans. </t>
    </r>
    <r>
      <rPr>
        <sz val="9.9499999999999993"/>
        <color theme="1"/>
        <rFont val="Calibri"/>
        <family val="2"/>
      </rPr>
      <t xml:space="preserve">
 </t>
    </r>
  </si>
  <si>
    <t>ACT.163099</t>
  </si>
  <si>
    <t>DIL - 5 yearly site visit - Lees S &amp; F (Omapere)</t>
  </si>
  <si>
    <t>ACT.173564</t>
  </si>
  <si>
    <r>
      <rPr>
        <sz val="9.9499999999999993"/>
        <color theme="1"/>
        <rFont val="Calibri"/>
        <family val="2"/>
      </rPr>
      <t xml:space="preserve"> 
</t>
    </r>
    <r>
      <rPr>
        <sz val="10"/>
        <color rgb="FF000000"/>
        <rFont val="Arial"/>
        <family val="2"/>
      </rPr>
      <t>Email confirming they have not been exercising consent</t>
    </r>
    <r>
      <rPr>
        <sz val="9.9499999999999993"/>
        <color theme="1"/>
        <rFont val="Calibri"/>
        <family val="2"/>
      </rPr>
      <t xml:space="preserve">
 </t>
    </r>
  </si>
  <si>
    <t>REG.043089.01</t>
  </si>
  <si>
    <t>Woodcock D B</t>
  </si>
  <si>
    <t>ACT.175845</t>
  </si>
  <si>
    <t>SV-43089 D Woodcock</t>
  </si>
  <si>
    <t>ACT.168193</t>
  </si>
  <si>
    <r>
      <rPr>
        <sz val="9.9499999999999993"/>
        <color theme="1"/>
        <rFont val="Calibri"/>
        <family val="2"/>
      </rPr>
      <t xml:space="preserve"> 
</t>
    </r>
    <r>
      <rPr>
        <sz val="10"/>
        <color rgb="FF000000"/>
        <rFont val="Arial"/>
        <family val="2"/>
      </rPr>
      <t>Works have not started</t>
    </r>
    <r>
      <rPr>
        <sz val="9.9499999999999993"/>
        <color theme="1"/>
        <rFont val="Calibri"/>
        <family val="2"/>
      </rPr>
      <t xml:space="preserve">
 </t>
    </r>
  </si>
  <si>
    <r>
      <rPr>
        <sz val="9.9499999999999993"/>
        <color theme="1"/>
        <rFont val="Calibri"/>
        <family val="2"/>
      </rPr>
      <t xml:space="preserve"> 
</t>
    </r>
    <r>
      <rPr>
        <sz val="10"/>
        <color rgb="FF000000"/>
        <rFont val="Arial"/>
        <family val="2"/>
      </rPr>
      <t>Stage 2 works have not started yet</t>
    </r>
    <r>
      <rPr>
        <sz val="9.9499999999999993"/>
        <color theme="1"/>
        <rFont val="Calibri"/>
        <family val="2"/>
      </rPr>
      <t xml:space="preserve">
 </t>
    </r>
  </si>
  <si>
    <t>ACT.166712</t>
  </si>
  <si>
    <t>ACT.175887</t>
  </si>
  <si>
    <t>ACT.172409</t>
  </si>
  <si>
    <r>
      <rPr>
        <sz val="9.9499999999999993"/>
        <color theme="1"/>
        <rFont val="Calibri"/>
        <family val="2"/>
      </rPr>
      <t xml:space="preserve"> 
</t>
    </r>
    <r>
      <rPr>
        <sz val="10"/>
        <color rgb="FF000000"/>
        <rFont val="Arial"/>
        <family val="2"/>
      </rPr>
      <t>Consent conditions not being met- Following up with CH</t>
    </r>
    <r>
      <rPr>
        <sz val="9.9499999999999993"/>
        <color theme="1"/>
        <rFont val="Calibri"/>
        <family val="2"/>
      </rPr>
      <t xml:space="preserve">
 </t>
    </r>
  </si>
  <si>
    <t>ACT.165985</t>
  </si>
  <si>
    <r>
      <rPr>
        <sz val="9.9499999999999993"/>
        <color theme="1"/>
        <rFont val="Calibri"/>
        <family val="2"/>
      </rPr>
      <t xml:space="preserve"> 
</t>
    </r>
    <r>
      <rPr>
        <sz val="10"/>
        <color rgb="FF000000"/>
        <rFont val="Arial"/>
        <family val="2"/>
      </rPr>
      <t>Irrigation commenced without the required notification to NRC.</t>
    </r>
    <r>
      <rPr>
        <sz val="9.9499999999999993"/>
        <color theme="1"/>
        <rFont val="Calibri"/>
        <family val="2"/>
      </rPr>
      <t xml:space="preserve">
</t>
    </r>
    <r>
      <rPr>
        <sz val="10"/>
        <color rgb="FF000000"/>
        <rFont val="Arial"/>
        <family val="2"/>
      </rPr>
      <t>This is a technical breach with no impact. No further action is required.</t>
    </r>
    <r>
      <rPr>
        <sz val="9.9499999999999993"/>
        <color theme="1"/>
        <rFont val="Calibri"/>
        <family val="2"/>
      </rPr>
      <t xml:space="preserve">
 </t>
    </r>
  </si>
  <si>
    <t>ACT.168365</t>
  </si>
  <si>
    <t>WAT - Annual continuation flow - Taipuha Farms Trust (Taipuha)</t>
  </si>
  <si>
    <r>
      <rPr>
        <sz val="9.9499999999999993"/>
        <color theme="1"/>
        <rFont val="Calibri"/>
        <family val="2"/>
      </rPr>
      <t xml:space="preserve"> 
</t>
    </r>
    <r>
      <rPr>
        <sz val="10"/>
        <color rgb="FF000000"/>
        <rFont val="Arial"/>
        <family val="2"/>
      </rPr>
      <t>Spoke with John to advise cease water taking as the continuation flow has fallen below consented limit. He is exercising consent for stock water and dairy shed, and will check water metre to ensure they are not taking more than 30 cubic metres for dairy shed.</t>
    </r>
    <r>
      <rPr>
        <sz val="9.9499999999999993"/>
        <color theme="1"/>
        <rFont val="Calibri"/>
        <family val="2"/>
      </rPr>
      <t xml:space="preserve">
 </t>
    </r>
  </si>
  <si>
    <t>ACT.175622</t>
  </si>
  <si>
    <t>WAT - Water Shortage Cease Take - Taipuha Farms Trust</t>
  </si>
  <si>
    <t>ACT.164945</t>
  </si>
  <si>
    <t>ACT.169532</t>
  </si>
  <si>
    <r>
      <rPr>
        <sz val="9.9499999999999993"/>
        <color theme="1"/>
        <rFont val="Calibri"/>
        <family val="2"/>
      </rPr>
      <t xml:space="preserve"> 
</t>
    </r>
    <r>
      <rPr>
        <sz val="10"/>
        <color rgb="FF000000"/>
        <rFont val="Arial"/>
        <family val="2"/>
      </rPr>
      <t>Spoke to CH, continuation flow is not below consented limit but are aware that it is getting close.</t>
    </r>
    <r>
      <rPr>
        <sz val="9.9499999999999993"/>
        <color theme="1"/>
        <rFont val="Calibri"/>
        <family val="2"/>
      </rPr>
      <t xml:space="preserve">
 </t>
    </r>
  </si>
  <si>
    <t>ACT.175716</t>
  </si>
  <si>
    <t>WAT - Water Shortage Low Flow Warning - Tovolea Farm Ltd</t>
  </si>
  <si>
    <t>ACT.169232</t>
  </si>
  <si>
    <t>WAT - 6 monthly office administration - Waiaua Bay Farm Ltd (Matauri Bay)</t>
  </si>
  <si>
    <r>
      <rPr>
        <sz val="9.9499999999999993"/>
        <color theme="1"/>
        <rFont val="Calibri"/>
        <family val="2"/>
      </rPr>
      <t xml:space="preserve"> 
</t>
    </r>
    <r>
      <rPr>
        <sz val="10"/>
        <color rgb="FF000000"/>
        <rFont val="Arial"/>
        <family val="2"/>
      </rPr>
      <t>Bores setup, activities setup and site visit will be done by EMO north</t>
    </r>
    <r>
      <rPr>
        <sz val="9.9499999999999993"/>
        <color theme="1"/>
        <rFont val="Calibri"/>
        <family val="2"/>
      </rPr>
      <t xml:space="preserve">
 </t>
    </r>
  </si>
  <si>
    <t>ACT.169393</t>
  </si>
  <si>
    <t>ACT.175349</t>
  </si>
  <si>
    <t>ACT.173979</t>
  </si>
  <si>
    <t>ACT.169535</t>
  </si>
  <si>
    <r>
      <rPr>
        <sz val="9.9499999999999993"/>
        <color theme="1"/>
        <rFont val="Calibri"/>
        <family val="2"/>
      </rPr>
      <t xml:space="preserve"> 
</t>
    </r>
    <r>
      <rPr>
        <sz val="10"/>
        <color rgb="FF000000"/>
        <rFont val="Arial"/>
        <family val="2"/>
      </rPr>
      <t>Already completed in unscheduled task</t>
    </r>
    <r>
      <rPr>
        <sz val="9.9499999999999993"/>
        <color theme="1"/>
        <rFont val="Calibri"/>
        <family val="2"/>
      </rPr>
      <t xml:space="preserve">
 </t>
    </r>
  </si>
  <si>
    <t>ACT.175625</t>
  </si>
  <si>
    <t>ACT.169531</t>
  </si>
  <si>
    <r>
      <rPr>
        <sz val="9.9499999999999993"/>
        <color theme="1"/>
        <rFont val="Calibri"/>
        <family val="2"/>
      </rPr>
      <t xml:space="preserve"> 
</t>
    </r>
    <r>
      <rPr>
        <sz val="10"/>
        <color rgb="FF000000"/>
        <rFont val="Arial"/>
        <family val="2"/>
      </rPr>
      <t>emailed consent holder with details to cease take</t>
    </r>
    <r>
      <rPr>
        <sz val="9.9499999999999993"/>
        <color theme="1"/>
        <rFont val="Calibri"/>
        <family val="2"/>
      </rPr>
      <t xml:space="preserve">
 </t>
    </r>
  </si>
  <si>
    <r>
      <rPr>
        <sz val="9.9499999999999993"/>
        <color theme="1"/>
        <rFont val="Calibri"/>
        <family val="2"/>
      </rPr>
      <t xml:space="preserve"> 
</t>
    </r>
    <r>
      <rPr>
        <sz val="10"/>
        <color rgb="FF000000"/>
        <rFont val="Arial"/>
        <family val="2"/>
      </rPr>
      <t>emailed CH to cease take as levels have fallen below consent minimum</t>
    </r>
    <r>
      <rPr>
        <sz val="9.9499999999999993"/>
        <color theme="1"/>
        <rFont val="Calibri"/>
        <family val="2"/>
      </rPr>
      <t xml:space="preserve">
 </t>
    </r>
  </si>
  <si>
    <t>ACT.175730</t>
  </si>
  <si>
    <t>WAT - Water Shortage Cease Take -</t>
  </si>
  <si>
    <t>ACT.174554</t>
  </si>
  <si>
    <t>Waitaheke Dairies Limited</t>
  </si>
  <si>
    <t>ACT.169534</t>
  </si>
  <si>
    <t>WAT - Annual continuation flow - Waitaheke Dairies Limited (Ōhaeawai)</t>
  </si>
  <si>
    <r>
      <rPr>
        <sz val="9.9499999999999993"/>
        <color theme="1"/>
        <rFont val="Calibri"/>
        <family val="2"/>
      </rPr>
      <t xml:space="preserve"> 
</t>
    </r>
    <r>
      <rPr>
        <sz val="10"/>
        <color rgb="FF000000"/>
        <rFont val="Arial"/>
        <family val="2"/>
      </rPr>
      <t>Liam has called CH. They have been taking but are currently taking under PA limit. Will reduce usage.</t>
    </r>
    <r>
      <rPr>
        <sz val="9.9499999999999993"/>
        <color theme="1"/>
        <rFont val="Calibri"/>
        <family val="2"/>
      </rPr>
      <t xml:space="preserve">
 </t>
    </r>
  </si>
  <si>
    <t>ACT.175627</t>
  </si>
  <si>
    <t>WAT - Water Shortage Cease Take - Waitaheke Dairies Limited (Ohaeawai)</t>
  </si>
  <si>
    <t>ACT.175363</t>
  </si>
  <si>
    <t>REG.043649.01</t>
  </si>
  <si>
    <t>Far North District Council - CMA structure Taipa</t>
  </si>
  <si>
    <t>ACT.155805</t>
  </si>
  <si>
    <t>3 Yearly Structure Inspection</t>
  </si>
  <si>
    <t>ACT.159639</t>
  </si>
  <si>
    <t>ACT.169529</t>
  </si>
  <si>
    <r>
      <rPr>
        <sz val="9.9499999999999993"/>
        <color theme="1"/>
        <rFont val="Calibri"/>
        <family val="2"/>
      </rPr>
      <t xml:space="preserve"> 
</t>
    </r>
    <r>
      <rPr>
        <sz val="10"/>
        <color rgb="FF000000"/>
        <rFont val="Arial"/>
        <family val="2"/>
      </rPr>
      <t>Already completed in unscheduled task. CH had ceased taking.</t>
    </r>
    <r>
      <rPr>
        <sz val="9.9499999999999993"/>
        <color theme="1"/>
        <rFont val="Calibri"/>
        <family val="2"/>
      </rPr>
      <t xml:space="preserve">
 </t>
    </r>
  </si>
  <si>
    <t>ACT.175643</t>
  </si>
  <si>
    <t>WAT - Water Shortage Cease Take - Bellingham Farms (Titoki)</t>
  </si>
  <si>
    <t>ACT.170343</t>
  </si>
  <si>
    <t>WAT - Annual site visit - Preston Farms Partnership Limited (Ruawai)</t>
  </si>
  <si>
    <t>ACT.175916</t>
  </si>
  <si>
    <t>REG.044331.01</t>
  </si>
  <si>
    <t>ACT.175888</t>
  </si>
  <si>
    <t>SV- 44331 Flavell</t>
  </si>
  <si>
    <t>REG.044462.01</t>
  </si>
  <si>
    <t>Whangarei District Council - Vegetation Removal Lake Waro</t>
  </si>
  <si>
    <t>ACT.167844</t>
  </si>
  <si>
    <t>ETW - Notification - WDC - Parks Division (Hikurangi)</t>
  </si>
  <si>
    <r>
      <rPr>
        <sz val="9.9499999999999993"/>
        <color theme="1"/>
        <rFont val="Calibri"/>
        <family val="2"/>
      </rPr>
      <t xml:space="preserve"> 
</t>
    </r>
    <r>
      <rPr>
        <sz val="10"/>
        <color rgb="FF000000"/>
        <rFont val="Arial"/>
        <family val="2"/>
      </rPr>
      <t>Consent not being exercised due to iwi/hapu objected to it</t>
    </r>
    <r>
      <rPr>
        <sz val="9.9499999999999993"/>
        <color theme="1"/>
        <rFont val="Calibri"/>
        <family val="2"/>
      </rPr>
      <t xml:space="preserve">
 </t>
    </r>
  </si>
  <si>
    <t>ACT.175852</t>
  </si>
  <si>
    <t>REG.044804.01</t>
  </si>
  <si>
    <t>Matauri Marae Trustees &amp; Ngaire Pera</t>
  </si>
  <si>
    <t>ACT.172597</t>
  </si>
  <si>
    <t>DIL - Supply data - Matauri Marae Trustees &amp; Ngaire Pera (Matauri Bay)</t>
  </si>
  <si>
    <r>
      <rPr>
        <sz val="9.9499999999999993"/>
        <color theme="1"/>
        <rFont val="Calibri"/>
        <family val="2"/>
      </rPr>
      <t xml:space="preserve"> 
</t>
    </r>
    <r>
      <rPr>
        <sz val="10"/>
        <color rgb="FF000000"/>
        <rFont val="Arial"/>
        <family val="2"/>
      </rPr>
      <t>Information not supplied as requested. Site visit confirmed that the system was installed in accordance with the drawing referenced in condition 1.</t>
    </r>
    <r>
      <rPr>
        <sz val="9.9499999999999993"/>
        <color theme="1"/>
        <rFont val="Calibri"/>
        <family val="2"/>
      </rPr>
      <t xml:space="preserve">
</t>
    </r>
    <r>
      <rPr>
        <sz val="10"/>
        <color rgb="FF000000"/>
        <rFont val="Arial"/>
        <family val="2"/>
      </rPr>
      <t>Awaiting requested information.</t>
    </r>
    <r>
      <rPr>
        <sz val="9.9499999999999993"/>
        <color theme="1"/>
        <rFont val="Calibri"/>
        <family val="2"/>
      </rPr>
      <t xml:space="preserve">
</t>
    </r>
    <r>
      <rPr>
        <sz val="10"/>
        <color rgb="FF000000"/>
        <rFont val="Arial"/>
        <family val="2"/>
      </rPr>
      <t> </t>
    </r>
    <r>
      <rPr>
        <sz val="9.9499999999999993"/>
        <color theme="1"/>
        <rFont val="Calibri"/>
        <family val="2"/>
      </rPr>
      <t xml:space="preserve">
</t>
    </r>
    <r>
      <rPr>
        <sz val="10"/>
        <color rgb="FF000000"/>
        <rFont val="Arial"/>
        <family val="2"/>
      </rPr>
      <t> </t>
    </r>
    <r>
      <rPr>
        <sz val="9.9499999999999993"/>
        <color theme="1"/>
        <rFont val="Calibri"/>
        <family val="2"/>
      </rPr>
      <t xml:space="preserve">
 </t>
    </r>
  </si>
  <si>
    <t>ACT.172598</t>
  </si>
  <si>
    <t>DIL - 5 yearly site visit - Matauri Marae Trustees &amp; Ngaire Pera (Matauri Bay)</t>
  </si>
  <si>
    <r>
      <rPr>
        <sz val="9.9499999999999993"/>
        <color theme="1"/>
        <rFont val="Calibri"/>
        <family val="2"/>
      </rPr>
      <t xml:space="preserve"> 
</t>
    </r>
    <r>
      <rPr>
        <sz val="10"/>
        <color rgb="FF000000"/>
        <rFont val="Arial"/>
        <family val="2"/>
      </rPr>
      <t>Weeds are not being maintained within the disposal system. Following up with Consent Holder. </t>
    </r>
    <r>
      <rPr>
        <sz val="9.9499999999999993"/>
        <color theme="1"/>
        <rFont val="Calibri"/>
        <family val="2"/>
      </rPr>
      <t xml:space="preserve">
 </t>
    </r>
  </si>
  <si>
    <t>ACT.175797</t>
  </si>
  <si>
    <t>ETW - Site Visit - Northland Regional Council</t>
  </si>
  <si>
    <t>REG.044903.01</t>
  </si>
  <si>
    <t>Far North Holdings Limited - fender piles, Whangaroa Harbour</t>
  </si>
  <si>
    <t>ACT.164278</t>
  </si>
  <si>
    <t>ACT.175592</t>
  </si>
  <si>
    <t>SV-44906 ARB Residential</t>
  </si>
  <si>
    <t>ACT.170574</t>
  </si>
  <si>
    <t>ACT.175652</t>
  </si>
  <si>
    <t>WAT - Water meter verification - Te Aupouri Commercial Development</t>
  </si>
  <si>
    <t>ACT.175917</t>
  </si>
  <si>
    <t>SV-45180 North Power</t>
  </si>
  <si>
    <t>ACT.175033</t>
  </si>
  <si>
    <t>ETW - Monthly site visit - Main Road properties Limited (Maungaturoto)</t>
  </si>
  <si>
    <t>ACT.170301</t>
  </si>
  <si>
    <t>WAT - Initial supply data - Pouto Topu A Trust (pouto)</t>
  </si>
  <si>
    <t>ACT.175087</t>
  </si>
  <si>
    <t>ACT.175714</t>
  </si>
  <si>
    <t>WAT - Water meter verification - Pouto Topu A Trust (Pouto)</t>
  </si>
  <si>
    <t>REG.045307.01</t>
  </si>
  <si>
    <t>Whangarei District Council - Earthworks Raumanga</t>
  </si>
  <si>
    <t>ACT.175853</t>
  </si>
  <si>
    <t>SV-45307 WDC Raumanga Valley Rd</t>
  </si>
  <si>
    <t>ACT.174127</t>
  </si>
  <si>
    <t>ETW - Site visit - Heatley C L (Moturua Island)</t>
  </si>
  <si>
    <t>ACT.175565</t>
  </si>
  <si>
    <t>AIR - Site-specific reporting - SRG Global Asset Services (Walton St Bridge)</t>
  </si>
  <si>
    <t>ACT.173735</t>
  </si>
  <si>
    <t>ACT.175738</t>
  </si>
  <si>
    <t>WAT - Water Shortage Cease Take - Te Orewai Te Horo</t>
  </si>
  <si>
    <t>ACT.170256</t>
  </si>
  <si>
    <t>ACT.173618</t>
  </si>
  <si>
    <t>ACT.174129</t>
  </si>
  <si>
    <t>ACT.174513</t>
  </si>
  <si>
    <t>ACT.174865</t>
  </si>
  <si>
    <t>ACT.175212</t>
  </si>
  <si>
    <t>ACT.175571</t>
  </si>
  <si>
    <t>ACT.175671</t>
  </si>
  <si>
    <t>ACT.175790</t>
  </si>
  <si>
    <t>ETW - Bi-monthly site visit - Finch Limited (Mangawhai)</t>
  </si>
  <si>
    <r>
      <rPr>
        <sz val="9.9499999999999993"/>
        <color theme="1"/>
        <rFont val="Calibri"/>
        <family val="2"/>
      </rPr>
      <t xml:space="preserve"> 
</t>
    </r>
    <r>
      <rPr>
        <sz val="10"/>
        <color rgb="FF000000"/>
        <rFont val="Arial"/>
        <family val="2"/>
      </rPr>
      <t>Silt fence at end of site needs to be re-fixed. Consent holder informed and instructed to make necessary repairs.</t>
    </r>
    <r>
      <rPr>
        <sz val="9.9499999999999993"/>
        <color theme="1"/>
        <rFont val="Calibri"/>
        <family val="2"/>
      </rPr>
      <t xml:space="preserve">
</t>
    </r>
    <r>
      <rPr>
        <sz val="10"/>
        <color rgb="FF000000"/>
        <rFont val="Arial"/>
        <family val="2"/>
      </rPr>
      <t>CH instructed to repair silt fence.</t>
    </r>
    <r>
      <rPr>
        <sz val="9.9499999999999993"/>
        <color theme="1"/>
        <rFont val="Calibri"/>
        <family val="2"/>
      </rPr>
      <t xml:space="preserve">
 </t>
    </r>
  </si>
  <si>
    <t>ACT.174374</t>
  </si>
  <si>
    <t>ETW - Site visit - Bergman BF &amp; JW (Haruru)</t>
  </si>
  <si>
    <t>ACT.175866</t>
  </si>
  <si>
    <t>SV-45996 Sands Road LP</t>
  </si>
  <si>
    <t>REG.046046.01</t>
  </si>
  <si>
    <t>Far North District Council - bund and stormwater control</t>
  </si>
  <si>
    <t>ACT.172750</t>
  </si>
  <si>
    <t>ETW - Notification - Far North District Council (Karikari Peninsula)</t>
  </si>
  <si>
    <t>ACT.175504</t>
  </si>
  <si>
    <t>SV-46075 Greenstar Properties</t>
  </si>
  <si>
    <t>ACT.175929</t>
  </si>
  <si>
    <t>SV- 46075 Greenstar</t>
  </si>
  <si>
    <t>REG.046087.01</t>
  </si>
  <si>
    <t>Hilton-Jone R &amp; J</t>
  </si>
  <si>
    <t>ACT.173946</t>
  </si>
  <si>
    <t>DIL - One-off Notification - Hilton -Jone R &amp; J</t>
  </si>
  <si>
    <r>
      <rPr>
        <sz val="9.9499999999999993"/>
        <color theme="1"/>
        <rFont val="Calibri"/>
        <family val="2"/>
      </rPr>
      <t xml:space="preserve"> 
</t>
    </r>
    <r>
      <rPr>
        <sz val="10"/>
        <color rgb="FF000000"/>
        <rFont val="Arial"/>
        <family val="2"/>
      </rPr>
      <t>The notification was received late. Followed up with consent holder to request as built plans and reminded them of their obligations with regard to notifying NRC.</t>
    </r>
    <r>
      <rPr>
        <sz val="9.9499999999999993"/>
        <color theme="1"/>
        <rFont val="Calibri"/>
        <family val="2"/>
      </rPr>
      <t xml:space="preserve">
 </t>
    </r>
  </si>
  <si>
    <t>ACT.175616</t>
  </si>
  <si>
    <t>ACT.175617</t>
  </si>
  <si>
    <t>SV- 46108 Tararua Windpower</t>
  </si>
  <si>
    <t>ACT.175918</t>
  </si>
  <si>
    <t>ACT.175505</t>
  </si>
  <si>
    <t>SV-46114 Paparoa Gospel Hall</t>
  </si>
  <si>
    <t>ACT.173976</t>
  </si>
  <si>
    <t>DIL - Notification - Bidfood Limited- Auckland food service North (Waipapa)</t>
  </si>
  <si>
    <t>REG.046160.01</t>
  </si>
  <si>
    <t>Cherrington B K R &amp; J K &amp; D</t>
  </si>
  <si>
    <t>ACT.174348</t>
  </si>
  <si>
    <t>BOR - Supply Bore log - Cherrington BKR &amp; JK &amp; D</t>
  </si>
  <si>
    <r>
      <rPr>
        <sz val="9.9499999999999993"/>
        <color theme="1"/>
        <rFont val="Calibri"/>
        <family val="2"/>
      </rPr>
      <t xml:space="preserve"> 
</t>
    </r>
    <r>
      <rPr>
        <sz val="10"/>
        <color rgb="FF000000"/>
        <rFont val="Arial"/>
        <family val="2"/>
      </rPr>
      <t>Noification received 2 months after bore had been completed. No action required.</t>
    </r>
    <r>
      <rPr>
        <sz val="9.9499999999999993"/>
        <color theme="1"/>
        <rFont val="Calibri"/>
        <family val="2"/>
      </rPr>
      <t xml:space="preserve">
 </t>
    </r>
  </si>
  <si>
    <t>ACT.174349</t>
  </si>
  <si>
    <t>BOR - Site visit - Cherrington BKR &amp; JK &amp; D</t>
  </si>
  <si>
    <t>ACT.175846</t>
  </si>
  <si>
    <t>SV- 46165</t>
  </si>
  <si>
    <t>ACT.175851</t>
  </si>
  <si>
    <t>REG.046179.01</t>
  </si>
  <si>
    <t>ACT.175720</t>
  </si>
  <si>
    <t>ETW - Supply data - Far North District Council (Moerewa)</t>
  </si>
  <si>
    <t>REG.046188.01</t>
  </si>
  <si>
    <t>Slater P &amp; Dudley P</t>
  </si>
  <si>
    <t>ACT.174493</t>
  </si>
  <si>
    <t>BOR - Supply bore log - Slater &amp; Dudley (Okaihau)</t>
  </si>
  <si>
    <r>
      <rPr>
        <sz val="9.9499999999999993"/>
        <color theme="1"/>
        <rFont val="Calibri"/>
        <family val="2"/>
      </rPr>
      <t xml:space="preserve"> 
</t>
    </r>
    <r>
      <rPr>
        <sz val="10"/>
        <color rgb="FF000000"/>
        <rFont val="Arial"/>
        <family val="2"/>
      </rPr>
      <t>Condition 11 has been partially fulfilled but not all info has been supplied.</t>
    </r>
    <r>
      <rPr>
        <sz val="9.9499999999999993"/>
        <color theme="1"/>
        <rFont val="Calibri"/>
        <family val="2"/>
      </rPr>
      <t xml:space="preserve">
 </t>
    </r>
  </si>
  <si>
    <t>ACT.175891</t>
  </si>
  <si>
    <t>REG.046213.01</t>
  </si>
  <si>
    <t>ACT.175532</t>
  </si>
  <si>
    <t>ETW - Site Visit -New Zealand Transport Agency(Kawakawa)</t>
  </si>
  <si>
    <t>ACT.175454</t>
  </si>
  <si>
    <t>ACT.175575</t>
  </si>
  <si>
    <t>ETW - One off notification - Northland Regional Council (Kaitaia)</t>
  </si>
  <si>
    <t>ACT.175755</t>
  </si>
  <si>
    <t>ACT.175756</t>
  </si>
  <si>
    <t>ETW - Supply data - Northland Regional Council (Kaitaia)</t>
  </si>
  <si>
    <t>ACT.175551</t>
  </si>
  <si>
    <t>ACT.175725</t>
  </si>
  <si>
    <t>ETW - Supply data - Nga Tangariki O Ngati Hine Trust (Kawakawa)</t>
  </si>
  <si>
    <t>ACT.175728</t>
  </si>
  <si>
    <t>ACT.175793</t>
  </si>
  <si>
    <t>ACT.175774</t>
  </si>
  <si>
    <t>ETW - Suppy data - Tripark Farms Ltd (Kaitaia)</t>
  </si>
  <si>
    <t>ACT.175775</t>
  </si>
  <si>
    <t>ACT.166315</t>
  </si>
  <si>
    <r>
      <rPr>
        <sz val="9.9499999999999993"/>
        <color theme="1"/>
        <rFont val="Calibri"/>
        <family val="2"/>
      </rPr>
      <t xml:space="preserve"> 
</t>
    </r>
    <r>
      <rPr>
        <sz val="10"/>
        <color rgb="FF000000"/>
        <rFont val="Arial"/>
        <family val="2"/>
      </rPr>
      <t>Inadequate management. Followed up with consent holder.</t>
    </r>
    <r>
      <rPr>
        <sz val="9.9499999999999993"/>
        <color theme="1"/>
        <rFont val="Calibri"/>
        <family val="2"/>
      </rPr>
      <t xml:space="preserve">
 </t>
    </r>
  </si>
  <si>
    <t>ACT.164480</t>
  </si>
  <si>
    <r>
      <rPr>
        <sz val="9.9499999999999993"/>
        <color theme="1"/>
        <rFont val="Calibri"/>
        <family val="2"/>
      </rPr>
      <t xml:space="preserve"> 
</t>
    </r>
    <r>
      <rPr>
        <sz val="10"/>
        <color rgb="FF000000"/>
        <rFont val="Arial"/>
        <family val="2"/>
      </rPr>
      <t>High risk of adverse environmental effects .Enforcement action taken. Followed up with Authorisation holder.</t>
    </r>
    <r>
      <rPr>
        <sz val="9.9499999999999993"/>
        <color theme="1"/>
        <rFont val="Calibri"/>
        <family val="2"/>
      </rPr>
      <t xml:space="preserve">
 </t>
    </r>
  </si>
  <si>
    <t>K E P Farms Limited</t>
  </si>
  <si>
    <t>ACT.164336</t>
  </si>
  <si>
    <r>
      <rPr>
        <sz val="9.9499999999999993"/>
        <color theme="1"/>
        <rFont val="Calibri"/>
        <family val="2"/>
      </rPr>
      <t xml:space="preserve"> 
</t>
    </r>
    <r>
      <rPr>
        <sz val="10"/>
        <color rgb="FF000000"/>
        <rFont val="Arial"/>
        <family val="2"/>
      </rPr>
      <t>Unauthorised discharge of treated effluent to water. Enforcement action taken. Followed up with Authorisation holder.</t>
    </r>
    <r>
      <rPr>
        <sz val="9.9499999999999993"/>
        <color theme="1"/>
        <rFont val="Calibri"/>
        <family val="2"/>
      </rPr>
      <t xml:space="preserve">
 </t>
    </r>
  </si>
  <si>
    <t>ACT.165266</t>
  </si>
  <si>
    <r>
      <rPr>
        <sz val="9.9499999999999993"/>
        <color theme="1"/>
        <rFont val="Calibri"/>
        <family val="2"/>
      </rPr>
      <t xml:space="preserve"> 
</t>
    </r>
    <r>
      <rPr>
        <sz val="10"/>
        <color rgb="FF000000"/>
        <rFont val="Arial"/>
        <family val="2"/>
      </rPr>
      <t>Excessive ponding and overland flow of wastewater within setbacks to an artificial watercourse.  Enforcement action undertaken.  Followed up with authorisation holder.</t>
    </r>
    <r>
      <rPr>
        <sz val="9.9499999999999993"/>
        <color theme="1"/>
        <rFont val="Calibri"/>
        <family val="2"/>
      </rPr>
      <t xml:space="preserve">
 </t>
    </r>
  </si>
  <si>
    <t>ACT.170984</t>
  </si>
  <si>
    <r>
      <rPr>
        <sz val="9.9499999999999993"/>
        <color theme="1"/>
        <rFont val="Calibri"/>
        <family val="2"/>
      </rPr>
      <t xml:space="preserve"> 
</t>
    </r>
    <r>
      <rPr>
        <sz val="10"/>
        <color rgb="FF000000"/>
        <rFont val="Arial"/>
        <family val="2"/>
      </rPr>
      <t>Unauthorised discharge of treated effluent to water.  Enforcement action undertaken. Followed up with authorisation holder.</t>
    </r>
    <r>
      <rPr>
        <sz val="9.9499999999999993"/>
        <color theme="1"/>
        <rFont val="Calibri"/>
        <family val="2"/>
      </rPr>
      <t xml:space="preserve">
 </t>
    </r>
  </si>
  <si>
    <t>ACT.164271</t>
  </si>
  <si>
    <r>
      <rPr>
        <sz val="9.9499999999999993"/>
        <color theme="1"/>
        <rFont val="Calibri"/>
        <family val="2"/>
      </rPr>
      <t xml:space="preserve"> 
</t>
    </r>
    <r>
      <rPr>
        <sz val="10"/>
        <color rgb="FF000000"/>
        <rFont val="Arial"/>
        <family val="2"/>
      </rPr>
      <t>Irrigation resulted in excessive ponding of wastewater.  Enforcement action undertaken. Followed up with authorisation holder.</t>
    </r>
    <r>
      <rPr>
        <sz val="9.9499999999999993"/>
        <color theme="1"/>
        <rFont val="Calibri"/>
        <family val="2"/>
      </rPr>
      <t xml:space="preserve">
 </t>
    </r>
  </si>
  <si>
    <t>ACT.166467</t>
  </si>
  <si>
    <r>
      <rPr>
        <sz val="9.9499999999999993"/>
        <color theme="1"/>
        <rFont val="Calibri"/>
        <family val="2"/>
      </rPr>
      <t xml:space="preserve"> 
</t>
    </r>
    <r>
      <rPr>
        <sz val="10"/>
        <color rgb="FF000000"/>
        <rFont val="Arial"/>
        <family val="2"/>
      </rPr>
      <t>Untreated wastewater discharged via a stormwater diversion to artificial drainage. Followed up with authorisation holder.</t>
    </r>
    <r>
      <rPr>
        <sz val="9.9499999999999993"/>
        <color theme="1"/>
        <rFont val="Calibri"/>
        <family val="2"/>
      </rPr>
      <t xml:space="preserve">
 </t>
    </r>
  </si>
  <si>
    <t>NRC Consent Monitoring February 2025</t>
  </si>
  <si>
    <t>ACT.174855</t>
  </si>
  <si>
    <t>ACT.174981</t>
  </si>
  <si>
    <r>
      <rPr>
        <sz val="9.9499999999999993"/>
        <color theme="1"/>
        <rFont val="Calibri"/>
        <family val="2"/>
      </rPr>
      <t xml:space="preserve"> 
</t>
    </r>
    <r>
      <rPr>
        <sz val="10"/>
        <color rgb="FF000000"/>
        <rFont val="Arial"/>
        <family val="2"/>
      </rPr>
      <t>F-specific bacteriophage exceeds 90th percentile. Some sample results missing. F-specific bacteriophage levels are trending downwards. Following up with CH.</t>
    </r>
    <r>
      <rPr>
        <sz val="9.9499999999999993"/>
        <color theme="1"/>
        <rFont val="Calibri"/>
        <family val="2"/>
      </rPr>
      <t xml:space="preserve">
 </t>
    </r>
  </si>
  <si>
    <t>ACT.167466</t>
  </si>
  <si>
    <t>ACT.174426</t>
  </si>
  <si>
    <t>ACT.174979</t>
  </si>
  <si>
    <t>ACT.173509</t>
  </si>
  <si>
    <t>ACT.174972</t>
  </si>
  <si>
    <r>
      <rPr>
        <sz val="9.9499999999999993"/>
        <color theme="1"/>
        <rFont val="Calibri"/>
        <family val="2"/>
      </rPr>
      <t xml:space="preserve"> 
</t>
    </r>
    <r>
      <rPr>
        <sz val="10"/>
        <color rgb="FF000000"/>
        <rFont val="Arial"/>
        <family val="2"/>
      </rPr>
      <t>Sample results for site 107278 not supplied. </t>
    </r>
    <r>
      <rPr>
        <sz val="9.9499999999999993"/>
        <color theme="1"/>
        <rFont val="Calibri"/>
        <family val="2"/>
      </rPr>
      <t xml:space="preserve">
</t>
    </r>
    <r>
      <rPr>
        <sz val="10"/>
        <color rgb="FF000000"/>
        <rFont val="Arial"/>
        <family val="2"/>
      </rPr>
      <t>Awaiting requested results. </t>
    </r>
    <r>
      <rPr>
        <sz val="9.9499999999999993"/>
        <color theme="1"/>
        <rFont val="Calibri"/>
        <family val="2"/>
      </rPr>
      <t xml:space="preserve">
 </t>
    </r>
  </si>
  <si>
    <t>ACT.167491</t>
  </si>
  <si>
    <t>WAT - January site visit - AJC Investment Holdings Limited (Russell)</t>
  </si>
  <si>
    <t>ACT.168013</t>
  </si>
  <si>
    <t>ACT.168105</t>
  </si>
  <si>
    <t>ACT.171886</t>
  </si>
  <si>
    <t>ACT.174444</t>
  </si>
  <si>
    <t>ACT.174978</t>
  </si>
  <si>
    <t>ACT.174988</t>
  </si>
  <si>
    <r>
      <rPr>
        <sz val="9.9499999999999993"/>
        <color theme="1"/>
        <rFont val="Calibri"/>
        <family val="2"/>
      </rPr>
      <t xml:space="preserve"> 
</t>
    </r>
    <r>
      <rPr>
        <sz val="10"/>
        <color rgb="FF000000"/>
        <rFont val="Arial"/>
        <family val="2"/>
      </rPr>
      <t>BOD, E coli, TSS all exceed consent limits. </t>
    </r>
    <r>
      <rPr>
        <sz val="9.9499999999999993"/>
        <color theme="1"/>
        <rFont val="Calibri"/>
        <family val="2"/>
      </rPr>
      <t xml:space="preserve">
</t>
    </r>
    <r>
      <rPr>
        <sz val="10"/>
        <color rgb="FF000000"/>
        <rFont val="Arial"/>
        <family val="2"/>
      </rPr>
      <t>Enforcement action undertaken. Remedial actions taking place. </t>
    </r>
    <r>
      <rPr>
        <sz val="9.9499999999999993"/>
        <color theme="1"/>
        <rFont val="Calibri"/>
        <family val="2"/>
      </rPr>
      <t xml:space="preserve">
 </t>
    </r>
  </si>
  <si>
    <t>ACT.165386</t>
  </si>
  <si>
    <t>WAT - Annual supply data WUR - Maungatapere Water Company Ltd (Maunu)</t>
  </si>
  <si>
    <t>ACT.174948</t>
  </si>
  <si>
    <t>REG.002817.01</t>
  </si>
  <si>
    <t>Hooper D E and S A</t>
  </si>
  <si>
    <t>ACT.157192</t>
  </si>
  <si>
    <t>STR - 2 yearly supply data - Hooper  (Kerikeri)</t>
  </si>
  <si>
    <t>ACT.174581</t>
  </si>
  <si>
    <t>ACT.174933</t>
  </si>
  <si>
    <t>ACT.174982</t>
  </si>
  <si>
    <r>
      <rPr>
        <sz val="9.9499999999999993"/>
        <color theme="1"/>
        <rFont val="Calibri"/>
        <family val="2"/>
      </rPr>
      <t xml:space="preserve"> 
</t>
    </r>
    <r>
      <rPr>
        <sz val="10"/>
        <color rgb="FF000000"/>
        <rFont val="Arial"/>
        <family val="2"/>
      </rPr>
      <t>Faecal coliforms exceed percentile consent limits. Most recent samples are below limits. Remedial action has been undertaken.</t>
    </r>
    <r>
      <rPr>
        <sz val="9.9499999999999993"/>
        <color theme="1"/>
        <rFont val="Calibri"/>
        <family val="2"/>
      </rPr>
      <t xml:space="preserve">
 </t>
    </r>
  </si>
  <si>
    <t>ACT.169076</t>
  </si>
  <si>
    <t>ACT.174985</t>
  </si>
  <si>
    <r>
      <rPr>
        <sz val="9.9499999999999993"/>
        <color theme="1"/>
        <rFont val="Calibri"/>
        <family val="2"/>
      </rPr>
      <t xml:space="preserve"> 
</t>
    </r>
    <r>
      <rPr>
        <sz val="10"/>
        <color rgb="FF000000"/>
        <rFont val="Arial"/>
        <family val="2"/>
      </rPr>
      <t>Sample results have been incorrectly reported. Self-monitoring not being undertaken in accordance with consent requirements. Issue is being addressed.</t>
    </r>
    <r>
      <rPr>
        <sz val="9.9499999999999993"/>
        <color theme="1"/>
        <rFont val="Calibri"/>
        <family val="2"/>
      </rPr>
      <t xml:space="preserve">
 </t>
    </r>
  </si>
  <si>
    <t>ACT.168485</t>
  </si>
  <si>
    <r>
      <rPr>
        <sz val="9.9499999999999993"/>
        <color theme="1"/>
        <rFont val="Calibri"/>
        <family val="2"/>
      </rPr>
      <t xml:space="preserve"> 
</t>
    </r>
    <r>
      <rPr>
        <sz val="10"/>
        <color rgb="FF000000"/>
        <rFont val="Arial"/>
        <family val="2"/>
      </rPr>
      <t>Copper and nickel concentrations of sediment at one sample location exceeds the ANZECC guidelines for toxicants in sediment. Following up with Consent Holder. </t>
    </r>
    <r>
      <rPr>
        <sz val="9.9499999999999993"/>
        <color theme="1"/>
        <rFont val="Calibri"/>
        <family val="2"/>
      </rPr>
      <t xml:space="preserve">
 </t>
    </r>
  </si>
  <si>
    <t>REG.003864.01</t>
  </si>
  <si>
    <t>Tangihua Lions Lodge Trust</t>
  </si>
  <si>
    <t>ACT.153648</t>
  </si>
  <si>
    <t>DIL - 3 yearly site visit - Tangihua Lions Lodge Trust (Tangihua)</t>
  </si>
  <si>
    <t>REG.003920.01</t>
  </si>
  <si>
    <t>ACT.167568</t>
  </si>
  <si>
    <t>DIL - Annual site visit - Muriwhenua Incorporation (Waitiki Landing)</t>
  </si>
  <si>
    <t>ACT.174971</t>
  </si>
  <si>
    <r>
      <rPr>
        <sz val="9.9499999999999993"/>
        <color theme="1"/>
        <rFont val="Calibri"/>
        <family val="2"/>
      </rPr>
      <t xml:space="preserve"> 
</t>
    </r>
    <r>
      <rPr>
        <sz val="10"/>
        <color rgb="FF000000"/>
        <rFont val="Arial"/>
        <family val="2"/>
      </rPr>
      <t>Total nitrogen and faecal coliforms exceed consent limit. </t>
    </r>
    <r>
      <rPr>
        <sz val="9.9499999999999993"/>
        <color theme="1"/>
        <rFont val="Calibri"/>
        <family val="2"/>
      </rPr>
      <t xml:space="preserve">
</t>
    </r>
    <r>
      <rPr>
        <sz val="10"/>
        <color rgb="FF000000"/>
        <rFont val="Arial"/>
        <family val="2"/>
      </rPr>
      <t>Consent holder aware of their obligation to comply. Remedial actions being investigated. </t>
    </r>
    <r>
      <rPr>
        <sz val="9.9499999999999993"/>
        <color theme="1"/>
        <rFont val="Calibri"/>
        <family val="2"/>
      </rPr>
      <t xml:space="preserve">
 </t>
    </r>
  </si>
  <si>
    <t>ACT.168034</t>
  </si>
  <si>
    <t>ACT.174967</t>
  </si>
  <si>
    <t>ACT.174914</t>
  </si>
  <si>
    <t>ACT.168235</t>
  </si>
  <si>
    <t>ACT.174620</t>
  </si>
  <si>
    <t>ACT.174960</t>
  </si>
  <si>
    <t>ACT.174957</t>
  </si>
  <si>
    <t>ACT.174961</t>
  </si>
  <si>
    <t>ACT.172037</t>
  </si>
  <si>
    <r>
      <rPr>
        <sz val="9.9499999999999993"/>
        <color theme="1"/>
        <rFont val="Calibri"/>
        <family val="2"/>
      </rPr>
      <t xml:space="preserve"> 
</t>
    </r>
    <r>
      <rPr>
        <sz val="10"/>
        <color rgb="FF000000"/>
        <rFont val="Arial"/>
        <family val="2"/>
      </rPr>
      <t>Flows into the plant were above what is permitted in the consent. </t>
    </r>
    <r>
      <rPr>
        <sz val="9.9499999999999993"/>
        <color theme="1"/>
        <rFont val="Calibri"/>
        <family val="2"/>
      </rPr>
      <t xml:space="preserve">
</t>
    </r>
    <r>
      <rPr>
        <sz val="10"/>
        <color rgb="FF000000"/>
        <rFont val="Arial"/>
        <family val="2"/>
      </rPr>
      <t>Innvestigation showed that his was caused by high rainfall events.</t>
    </r>
    <r>
      <rPr>
        <sz val="9.9499999999999993"/>
        <color theme="1"/>
        <rFont val="Calibri"/>
        <family val="2"/>
      </rPr>
      <t xml:space="preserve">
 </t>
    </r>
  </si>
  <si>
    <t>REG.004900.02</t>
  </si>
  <si>
    <t>ACT.167982</t>
  </si>
  <si>
    <t>DIL - Annual site visit - Sawmill Properties Ltd (Oakura)</t>
  </si>
  <si>
    <t>REG.004926.02</t>
  </si>
  <si>
    <t>ACT.167256</t>
  </si>
  <si>
    <t>DIL - Annual site visit - Whananaki Holiday Park 2006 Ltd (Whananaki North)</t>
  </si>
  <si>
    <t>REG.005113.01</t>
  </si>
  <si>
    <t>ACT.170749</t>
  </si>
  <si>
    <t>STR -  Annual supply data - Baxter Faily Trust (Kerikeri)</t>
  </si>
  <si>
    <t>REG.006126.01</t>
  </si>
  <si>
    <t>Edwards F</t>
  </si>
  <si>
    <t>ACT.175290</t>
  </si>
  <si>
    <t>3 Yearly Inspection and Expired Resource Consent</t>
  </si>
  <si>
    <r>
      <rPr>
        <sz val="9.9499999999999993"/>
        <color theme="1"/>
        <rFont val="Calibri"/>
        <family val="2"/>
      </rPr>
      <t xml:space="preserve"> 
</t>
    </r>
    <r>
      <rPr>
        <sz val="10"/>
        <color rgb="FF000000"/>
        <rFont val="Arial"/>
        <family val="2"/>
      </rPr>
      <t>Resource consent expired. Consent holder requested to obtain new resource consent or remove the structure. </t>
    </r>
    <r>
      <rPr>
        <sz val="9.9499999999999993"/>
        <color theme="1"/>
        <rFont val="Calibri"/>
        <family val="2"/>
      </rPr>
      <t xml:space="preserve">
 </t>
    </r>
  </si>
  <si>
    <t>REG.006127.01</t>
  </si>
  <si>
    <t>Mortensen A J</t>
  </si>
  <si>
    <t>ACT.145605</t>
  </si>
  <si>
    <t>STR - 3 yearly site visit - Mortensen A J (Tinopai)</t>
  </si>
  <si>
    <r>
      <rPr>
        <sz val="9.9499999999999993"/>
        <color theme="1"/>
        <rFont val="Calibri"/>
        <family val="2"/>
      </rPr>
      <t xml:space="preserve"> 
</t>
    </r>
    <r>
      <rPr>
        <sz val="10"/>
        <color rgb="FF000000"/>
        <rFont val="Arial"/>
        <family val="2"/>
      </rPr>
      <t>Gangway abutment bracket support broken. Request consent holder to repair the bracket and maintain the structure.</t>
    </r>
    <r>
      <rPr>
        <sz val="9.9499999999999993"/>
        <color theme="1"/>
        <rFont val="Calibri"/>
        <family val="2"/>
      </rPr>
      <t xml:space="preserve">
 </t>
    </r>
  </si>
  <si>
    <t>REG.006128.01</t>
  </si>
  <si>
    <t>Flood P T</t>
  </si>
  <si>
    <t>ACT.147692</t>
  </si>
  <si>
    <t>STR - 3 yearly site visit - Flood P T (Tinopai)</t>
  </si>
  <si>
    <t>REG.006129.01</t>
  </si>
  <si>
    <t>ACT.147693</t>
  </si>
  <si>
    <t>STR - 3 yearly site visit - Flood PT (Tinopai)</t>
  </si>
  <si>
    <r>
      <rPr>
        <sz val="9.9499999999999993"/>
        <color theme="1"/>
        <rFont val="Calibri"/>
        <family val="2"/>
      </rPr>
      <t xml:space="preserve"> 
</t>
    </r>
    <r>
      <rPr>
        <sz val="10"/>
        <color rgb="FF000000"/>
        <rFont val="Arial"/>
        <family val="2"/>
      </rPr>
      <t>Several structure fasteners corroded and not marked with consent number. Request consent holder to replace fasteners, mark structure and maintain the structure. </t>
    </r>
    <r>
      <rPr>
        <sz val="9.9499999999999993"/>
        <color theme="1"/>
        <rFont val="Calibri"/>
        <family val="2"/>
      </rPr>
      <t xml:space="preserve">
 </t>
    </r>
  </si>
  <si>
    <t>REG.006130.01</t>
  </si>
  <si>
    <t>Bangayan M C and Brickell CC</t>
  </si>
  <si>
    <t>ACT.144140</t>
  </si>
  <si>
    <t>STR - 3 yearly site visit - Bangayan M C &amp; Brickell C C (Tinopai)</t>
  </si>
  <si>
    <r>
      <rPr>
        <sz val="9.9499999999999993"/>
        <color theme="1"/>
        <rFont val="Calibri"/>
        <family val="2"/>
      </rPr>
      <t xml:space="preserve"> 
</t>
    </r>
    <r>
      <rPr>
        <sz val="10"/>
        <color rgb="FF000000"/>
        <rFont val="Arial"/>
        <family val="2"/>
      </rPr>
      <t>Several rotten structure piles observed. Request consent holder to replace piles and maintain the structure. </t>
    </r>
    <r>
      <rPr>
        <sz val="9.9499999999999993"/>
        <color theme="1"/>
        <rFont val="Calibri"/>
        <family val="2"/>
      </rPr>
      <t xml:space="preserve">
 </t>
    </r>
  </si>
  <si>
    <t>REG.006131.01</t>
  </si>
  <si>
    <t>Barrell S K and Lodge C P C</t>
  </si>
  <si>
    <t>ACT.147455</t>
  </si>
  <si>
    <t>STR - 3 yearly site visit - Barrell S K and Lodge C P C(Tinopai)</t>
  </si>
  <si>
    <r>
      <rPr>
        <sz val="9.9499999999999993"/>
        <color theme="1"/>
        <rFont val="Calibri"/>
        <family val="2"/>
      </rPr>
      <t xml:space="preserve"> 
</t>
    </r>
    <r>
      <rPr>
        <sz val="10"/>
        <color rgb="FF000000"/>
        <rFont val="Arial"/>
        <family val="2"/>
      </rPr>
      <t>Several decking planks rotten, request consent holder to replace all rotten planks and maintain the structure. </t>
    </r>
    <r>
      <rPr>
        <sz val="9.9499999999999993"/>
        <color theme="1"/>
        <rFont val="Calibri"/>
        <family val="2"/>
      </rPr>
      <t xml:space="preserve">
 </t>
    </r>
  </si>
  <si>
    <t>REG.006132.01</t>
  </si>
  <si>
    <t>Tiller M R G</t>
  </si>
  <si>
    <t>ACT.147457</t>
  </si>
  <si>
    <t>STR - 3 yearly site visit - R P J Southan and M R G Tiller (Tinopai)</t>
  </si>
  <si>
    <r>
      <rPr>
        <sz val="9.9499999999999993"/>
        <color theme="1"/>
        <rFont val="Calibri"/>
        <family val="2"/>
      </rPr>
      <t xml:space="preserve"> 
</t>
    </r>
    <r>
      <rPr>
        <sz val="10"/>
        <color rgb="FF000000"/>
        <rFont val="Arial"/>
        <family val="2"/>
      </rPr>
      <t>Jetty piles failed. Request consent holder to repair the structure. </t>
    </r>
    <r>
      <rPr>
        <sz val="9.9499999999999993"/>
        <color theme="1"/>
        <rFont val="Calibri"/>
        <family val="2"/>
      </rPr>
      <t xml:space="preserve">
 </t>
    </r>
  </si>
  <si>
    <t>REG.006133.01</t>
  </si>
  <si>
    <t>ACT.175149</t>
  </si>
  <si>
    <t>3 Yearly Inspection - Request Removal</t>
  </si>
  <si>
    <r>
      <rPr>
        <sz val="9.9499999999999993"/>
        <color theme="1"/>
        <rFont val="Calibri"/>
        <family val="2"/>
      </rPr>
      <t xml:space="preserve"> 
</t>
    </r>
    <r>
      <rPr>
        <sz val="10"/>
        <color rgb="FF000000"/>
        <rFont val="Arial"/>
        <family val="2"/>
      </rPr>
      <t>Resource consent expired. Request consent holder to remove the structure. </t>
    </r>
    <r>
      <rPr>
        <sz val="9.9499999999999993"/>
        <color theme="1"/>
        <rFont val="Calibri"/>
        <family val="2"/>
      </rPr>
      <t xml:space="preserve">
 </t>
    </r>
  </si>
  <si>
    <t>REG.006136.01</t>
  </si>
  <si>
    <t>Kaipara District Council - Tinopai wharf</t>
  </si>
  <si>
    <t>ACT.167338</t>
  </si>
  <si>
    <r>
      <rPr>
        <sz val="9.9499999999999993"/>
        <color theme="1"/>
        <rFont val="Calibri"/>
        <family val="2"/>
      </rPr>
      <t xml:space="preserve"> 
</t>
    </r>
    <r>
      <rPr>
        <sz val="10"/>
        <color rgb="FF000000"/>
        <rFont val="Arial"/>
        <family val="2"/>
      </rPr>
      <t>Wharf closed with limited public access, signage advised closure, use and repairs to be undertaken 2024 to 2025.</t>
    </r>
    <r>
      <rPr>
        <sz val="9.9499999999999993"/>
        <color theme="1"/>
        <rFont val="Calibri"/>
        <family val="2"/>
      </rPr>
      <t xml:space="preserve">
 </t>
    </r>
  </si>
  <si>
    <t>ACT.163374</t>
  </si>
  <si>
    <t>DIL - Annual site visit - Otehei Bay Holdings Ltd (Urupukapuka Island)</t>
  </si>
  <si>
    <r>
      <rPr>
        <sz val="9.9499999999999993"/>
        <color theme="1"/>
        <rFont val="Calibri"/>
        <family val="2"/>
      </rPr>
      <t xml:space="preserve"> 
</t>
    </r>
    <r>
      <rPr>
        <sz val="10"/>
        <color rgb="FF000000"/>
        <rFont val="Arial"/>
        <family val="2"/>
      </rPr>
      <t>Wastewater disposal area not meeting the consent requirements. </t>
    </r>
    <r>
      <rPr>
        <sz val="9.9499999999999993"/>
        <color theme="1"/>
        <rFont val="Calibri"/>
        <family val="2"/>
      </rPr>
      <t xml:space="preserve">
</t>
    </r>
    <r>
      <rPr>
        <sz val="10"/>
        <color rgb="FF000000"/>
        <rFont val="Arial"/>
        <family val="2"/>
      </rPr>
      <t>Consent holder undertaking consultation for upgrades. </t>
    </r>
    <r>
      <rPr>
        <sz val="9.9499999999999993"/>
        <color theme="1"/>
        <rFont val="Calibri"/>
        <family val="2"/>
      </rPr>
      <t xml:space="preserve">
 </t>
    </r>
  </si>
  <si>
    <t>ACT.167673</t>
  </si>
  <si>
    <t>ACT.172868</t>
  </si>
  <si>
    <t>WAT - Dam office assessment - Leeuwenburg J A &amp; G M (Parakao)</t>
  </si>
  <si>
    <t>REG.007113.02</t>
  </si>
  <si>
    <t>ACT.155328</t>
  </si>
  <si>
    <t>STR - 2 yearly supply data - Leeuwenburg J A &amp; G M (Parakao)</t>
  </si>
  <si>
    <t>ACT.174915</t>
  </si>
  <si>
    <t>ACT.155513</t>
  </si>
  <si>
    <t>STR - Bi annual Dam report due - Young BS &amp; BK (Pataua South)</t>
  </si>
  <si>
    <t>ACT.173620</t>
  </si>
  <si>
    <t>ACT.168439</t>
  </si>
  <si>
    <t>ACT.165941</t>
  </si>
  <si>
    <t>ACT.164625</t>
  </si>
  <si>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Not all of the required data has been submitted.
Data submitted after the cut-off date as specified in the consent.
 </t>
    </r>
    <r>
      <rPr>
        <sz val="9.9499999999999993"/>
        <color theme="1"/>
        <rFont val="Calibri"/>
        <family val="2"/>
      </rPr>
      <t xml:space="preserve">
 </t>
    </r>
  </si>
  <si>
    <t>ACT.174973</t>
  </si>
  <si>
    <r>
      <rPr>
        <sz val="9.9499999999999993"/>
        <color theme="1"/>
        <rFont val="Calibri"/>
        <family val="2"/>
      </rPr>
      <t xml:space="preserve"> 
</t>
    </r>
    <r>
      <rPr>
        <sz val="10"/>
        <color rgb="FF000000"/>
        <rFont val="Arial"/>
        <family val="2"/>
      </rPr>
      <t>Total ammoniacal nitrogen exceeds limits. Median increase in e coli exceeds limit. Following up with Consent Holder.</t>
    </r>
    <r>
      <rPr>
        <sz val="9.9499999999999993"/>
        <color theme="1"/>
        <rFont val="Calibri"/>
        <family val="2"/>
      </rPr>
      <t xml:space="preserve">
 </t>
    </r>
  </si>
  <si>
    <t>ACT.173962</t>
  </si>
  <si>
    <t>ACT.174806</t>
  </si>
  <si>
    <t>ACT.165482</t>
  </si>
  <si>
    <t>ACT.165499</t>
  </si>
  <si>
    <t>MRA - 3 yearly site visit sediment - Tutukaka Marina Management Trust (Tutukaka)</t>
  </si>
  <si>
    <t>ACT.167569</t>
  </si>
  <si>
    <t>REG.007995.01</t>
  </si>
  <si>
    <t>Hudson J F &amp; Co-Owners</t>
  </si>
  <si>
    <t>ACT.167626</t>
  </si>
  <si>
    <t>DIL - 5 yearly site visit - Hudson J F &amp; Co-owners (Parekura Bay)</t>
  </si>
  <si>
    <t>ACT.174492</t>
  </si>
  <si>
    <t>DIL - Site visit - Channel infrastructure</t>
  </si>
  <si>
    <t>ACT.174989</t>
  </si>
  <si>
    <t>ACT.175354</t>
  </si>
  <si>
    <t>COT- Yearly update to Poupouwhenua Cultural Health Monitoring Programme (PCHMP)</t>
  </si>
  <si>
    <t>ACT.174990</t>
  </si>
  <si>
    <t>ACT.174508</t>
  </si>
  <si>
    <t>ACT.174975</t>
  </si>
  <si>
    <r>
      <rPr>
        <sz val="9.9499999999999993"/>
        <color theme="1"/>
        <rFont val="Calibri"/>
        <family val="2"/>
      </rPr>
      <t xml:space="preserve"> 
</t>
    </r>
    <r>
      <rPr>
        <sz val="10"/>
        <color rgb="FF000000"/>
        <rFont val="Arial"/>
        <family val="2"/>
      </rPr>
      <t>Leachate volume discharged to wastewater treatment plant exceeds consent limit.</t>
    </r>
    <r>
      <rPr>
        <sz val="9.9499999999999993"/>
        <color theme="1"/>
        <rFont val="Calibri"/>
        <family val="2"/>
      </rPr>
      <t xml:space="preserve">
</t>
    </r>
    <r>
      <rPr>
        <sz val="10"/>
        <color rgb="FF000000"/>
        <rFont val="Arial"/>
        <family val="2"/>
      </rPr>
      <t>Consent holder aware of obligation to comply. Remedial options being investigated. </t>
    </r>
    <r>
      <rPr>
        <sz val="9.9499999999999993"/>
        <color theme="1"/>
        <rFont val="Calibri"/>
        <family val="2"/>
      </rPr>
      <t xml:space="preserve">
 </t>
    </r>
  </si>
  <si>
    <t>REG.008375.01</t>
  </si>
  <si>
    <t>Dewar G E</t>
  </si>
  <si>
    <t>ACT.150198</t>
  </si>
  <si>
    <t>DIL - 3 yearly site visit - Dewar G E (Opuawhanga)</t>
  </si>
  <si>
    <t>ACT.175073</t>
  </si>
  <si>
    <t>DIL - Annual site visit - MVH Patnership (Waipapa)</t>
  </si>
  <si>
    <r>
      <rPr>
        <sz val="9.9499999999999993"/>
        <color theme="1"/>
        <rFont val="Calibri"/>
        <family val="2"/>
      </rPr>
      <t xml:space="preserve"> 
</t>
    </r>
    <r>
      <rPr>
        <sz val="10"/>
        <color rgb="FF000000"/>
        <rFont val="Arial"/>
        <family val="2"/>
      </rPr>
      <t>E.coli concentrations exceed consent limits. Following up with Consent Holder.</t>
    </r>
    <r>
      <rPr>
        <sz val="9.9499999999999993"/>
        <color theme="1"/>
        <rFont val="Calibri"/>
        <family val="2"/>
      </rPr>
      <t xml:space="preserve">
 </t>
    </r>
  </si>
  <si>
    <t>ACT.168104</t>
  </si>
  <si>
    <t>ACT.167564</t>
  </si>
  <si>
    <t>DIL - Annual site visit - Back Bay Property Committee (Mangawhai)</t>
  </si>
  <si>
    <r>
      <rPr>
        <sz val="9.9499999999999993"/>
        <color theme="1"/>
        <rFont val="Calibri"/>
        <family val="2"/>
      </rPr>
      <t xml:space="preserve"> 
</t>
    </r>
    <r>
      <rPr>
        <sz val="10"/>
        <color rgb="FF000000"/>
        <rFont val="Arial"/>
        <family val="2"/>
      </rPr>
      <t>Non-compliance with visual assessment of consent conditions. Some irrigation lines uncovered. Consent holder directed to undertake remedial actions.</t>
    </r>
    <r>
      <rPr>
        <sz val="9.9499999999999993"/>
        <color theme="1"/>
        <rFont val="Calibri"/>
        <family val="2"/>
      </rPr>
      <t xml:space="preserve">
 </t>
    </r>
  </si>
  <si>
    <t>ACT.174953</t>
  </si>
  <si>
    <t>ACT.165323</t>
  </si>
  <si>
    <r>
      <rPr>
        <sz val="9.9499999999999993"/>
        <color theme="1"/>
        <rFont val="Calibri"/>
        <family val="2"/>
      </rPr>
      <t xml:space="preserve"> 
</t>
    </r>
    <r>
      <rPr>
        <sz val="10"/>
        <color rgb="FF000000"/>
        <rFont val="Arial"/>
        <family val="2"/>
      </rPr>
      <t>Inadequate management.Catchment drain needs maintenance. Followed up with Authorisation holder.</t>
    </r>
    <r>
      <rPr>
        <sz val="9.9499999999999993"/>
        <color theme="1"/>
        <rFont val="Calibri"/>
        <family val="2"/>
      </rPr>
      <t xml:space="preserve">
 </t>
    </r>
  </si>
  <si>
    <t>ACT.167446</t>
  </si>
  <si>
    <t>ACT.165524</t>
  </si>
  <si>
    <t>ACT.169169</t>
  </si>
  <si>
    <t>ACT.169634</t>
  </si>
  <si>
    <r>
      <rPr>
        <sz val="9.9499999999999993"/>
        <color theme="1"/>
        <rFont val="Calibri"/>
        <family val="2"/>
      </rPr>
      <t xml:space="preserve"> 
</t>
    </r>
    <r>
      <rPr>
        <sz val="10"/>
        <color rgb="FF000000"/>
        <rFont val="Arial"/>
        <family val="2"/>
      </rPr>
      <t>Inadequate management. Ponds weedy. Followed up with Authorisation holder.</t>
    </r>
    <r>
      <rPr>
        <sz val="9.9499999999999993"/>
        <color theme="1"/>
        <rFont val="Calibri"/>
        <family val="2"/>
      </rPr>
      <t xml:space="preserve">
 </t>
    </r>
  </si>
  <si>
    <t>ACT.168537</t>
  </si>
  <si>
    <r>
      <rPr>
        <sz val="9.9499999999999993"/>
        <color theme="1"/>
        <rFont val="Calibri"/>
        <family val="2"/>
      </rPr>
      <t xml:space="preserve"> 
</t>
    </r>
    <r>
      <rPr>
        <sz val="10"/>
        <color rgb="FF000000"/>
        <rFont val="Arial"/>
        <family val="2"/>
      </rPr>
      <t>Untreated effluent discharged to water.Wastewater from race discharge to water Enforcement action taken-Abatement Notice. Followed up with Authorisation holder.</t>
    </r>
    <r>
      <rPr>
        <sz val="9.9499999999999993"/>
        <color theme="1"/>
        <rFont val="Calibri"/>
        <family val="2"/>
      </rPr>
      <t xml:space="preserve">
 </t>
    </r>
  </si>
  <si>
    <t>ACT.173715</t>
  </si>
  <si>
    <t>ACT.168387</t>
  </si>
  <si>
    <r>
      <rPr>
        <sz val="9.9499999999999993"/>
        <color theme="1"/>
        <rFont val="Calibri"/>
        <family val="2"/>
      </rPr>
      <t xml:space="preserve"> 
</t>
    </r>
    <r>
      <rPr>
        <sz val="10"/>
        <color rgb="FF000000"/>
        <rFont val="Arial"/>
        <family val="2"/>
      </rPr>
      <t>Inadequate management. Weeds in ponds. Followed up with Authorisation holder.</t>
    </r>
    <r>
      <rPr>
        <sz val="9.9499999999999993"/>
        <color theme="1"/>
        <rFont val="Calibri"/>
        <family val="2"/>
      </rPr>
      <t xml:space="preserve">
 </t>
    </r>
  </si>
  <si>
    <t>ACT.169738</t>
  </si>
  <si>
    <r>
      <rPr>
        <sz val="9.9499999999999993"/>
        <color theme="1"/>
        <rFont val="Calibri"/>
        <family val="2"/>
      </rPr>
      <t xml:space="preserve"> 
</t>
    </r>
    <r>
      <rPr>
        <sz val="10"/>
        <color rgb="FF000000"/>
        <rFont val="Arial"/>
        <family val="2"/>
      </rPr>
      <t>High risk of adverse environmental effects.No stormwater diversion and poor irrigation practise. Followed up with Authorisation holder.</t>
    </r>
    <r>
      <rPr>
        <sz val="9.9499999999999993"/>
        <color theme="1"/>
        <rFont val="Calibri"/>
        <family val="2"/>
      </rPr>
      <t xml:space="preserve">
 </t>
    </r>
  </si>
  <si>
    <t>ACT.175336</t>
  </si>
  <si>
    <t>STW - Supply WETT results - Marsden Maritime Holdings Limited (Marsden Point)</t>
  </si>
  <si>
    <t>ACT.170308</t>
  </si>
  <si>
    <t>ACT.166659</t>
  </si>
  <si>
    <t>ACT.170997</t>
  </si>
  <si>
    <t>ACT.171585</t>
  </si>
  <si>
    <r>
      <rPr>
        <sz val="9.9499999999999993"/>
        <color theme="1"/>
        <rFont val="Calibri"/>
        <family val="2"/>
      </rPr>
      <t xml:space="preserve"> 
</t>
    </r>
    <r>
      <rPr>
        <sz val="10"/>
        <color rgb="FF000000"/>
        <rFont val="Arial"/>
        <family val="2"/>
      </rPr>
      <t>Opacity exceeded 40% for more than 2mins. CH has been advised - monitoring continues.</t>
    </r>
    <r>
      <rPr>
        <sz val="9.9499999999999993"/>
        <color theme="1"/>
        <rFont val="Calibri"/>
        <family val="2"/>
      </rPr>
      <t xml:space="preserve">
 </t>
    </r>
  </si>
  <si>
    <t>Russek Limited</t>
  </si>
  <si>
    <t>ACT.165980</t>
  </si>
  <si>
    <t>FDE 8275 - Annual site visit - Russek Ltd (Waihue)</t>
  </si>
  <si>
    <t>ACT.167893</t>
  </si>
  <si>
    <t>ACT.165122</t>
  </si>
  <si>
    <r>
      <rPr>
        <sz val="9.9499999999999993"/>
        <color theme="1"/>
        <rFont val="Calibri"/>
        <family val="2"/>
      </rPr>
      <t xml:space="preserve"> 
</t>
    </r>
    <r>
      <rPr>
        <sz val="10"/>
        <color rgb="FF000000"/>
        <rFont val="Arial"/>
        <family val="2"/>
      </rPr>
      <t>Inadequate management.Broken pipe between Pond 2 and 3 and unauthorised discharge of wastewater.Enforcemnet action taken. Followed up with Authorisation holder.</t>
    </r>
    <r>
      <rPr>
        <sz val="9.9499999999999993"/>
        <color theme="1"/>
        <rFont val="Calibri"/>
        <family val="2"/>
      </rPr>
      <t xml:space="preserve">
 </t>
    </r>
  </si>
  <si>
    <t>ACT.175448</t>
  </si>
  <si>
    <t>WAT - One off site visit - Sampling -Oceans Resort Body Corporate (Tutukaka)</t>
  </si>
  <si>
    <r>
      <rPr>
        <sz val="9.9499999999999993"/>
        <color theme="1"/>
        <rFont val="Calibri"/>
        <family val="2"/>
      </rPr>
      <t xml:space="preserve"> 
</t>
    </r>
    <r>
      <rPr>
        <sz val="10"/>
        <color rgb="FF000000"/>
        <rFont val="Arial"/>
        <family val="2"/>
      </rPr>
      <t>Condition 9 of the consent states that a 12 month rolling 75th percentile reading is not to exceed 1020us/cm. The sampling is being done weekly to </t>
    </r>
    <r>
      <rPr>
        <sz val="9.9499999999999993"/>
        <color theme="1"/>
        <rFont val="Calibri"/>
        <family val="2"/>
      </rPr>
      <t xml:space="preserve">
 </t>
    </r>
  </si>
  <si>
    <t>REG.013329.01</t>
  </si>
  <si>
    <t>Kaipara District Council - Tinopai structures</t>
  </si>
  <si>
    <t>ACT.168877</t>
  </si>
  <si>
    <t>REG.013813.01</t>
  </si>
  <si>
    <t>Sturge J F &amp; Gardner L M</t>
  </si>
  <si>
    <t>ACT.141341</t>
  </si>
  <si>
    <t>DIL - 5 yearly site visit - Sturge J F &amp; Gardner L M (Ngunguru)</t>
  </si>
  <si>
    <t>REG.013995.01</t>
  </si>
  <si>
    <t>Hesling S A &amp; Mann G D</t>
  </si>
  <si>
    <t>ACT.142703</t>
  </si>
  <si>
    <t>DIL - 5 yearly site visit - Hesling S A &amp; Mann G D (Glenbervie)</t>
  </si>
  <si>
    <r>
      <rPr>
        <sz val="9.9499999999999993"/>
        <color theme="1"/>
        <rFont val="Calibri"/>
        <family val="2"/>
      </rPr>
      <t xml:space="preserve"> 
</t>
    </r>
    <r>
      <rPr>
        <sz val="10"/>
        <color rgb="FF000000"/>
        <rFont val="Arial"/>
        <family val="2"/>
      </rPr>
      <t>Small length of line was left uncovered. Low environmental risk.</t>
    </r>
    <r>
      <rPr>
        <sz val="9.9499999999999993"/>
        <color theme="1"/>
        <rFont val="Calibri"/>
        <family val="2"/>
      </rPr>
      <t xml:space="preserve">
</t>
    </r>
    <r>
      <rPr>
        <sz val="10"/>
        <color rgb="FF000000"/>
        <rFont val="Arial"/>
        <family val="2"/>
      </rPr>
      <t>Consent Holder requested to cover lines to remain compliant.</t>
    </r>
    <r>
      <rPr>
        <sz val="9.9499999999999993"/>
        <color theme="1"/>
        <rFont val="Calibri"/>
        <family val="2"/>
      </rPr>
      <t xml:space="preserve">
 </t>
    </r>
  </si>
  <si>
    <t>Hopkinson K J &amp; R V</t>
  </si>
  <si>
    <t>ACT.164696</t>
  </si>
  <si>
    <t>ACT.168038</t>
  </si>
  <si>
    <t>REG.018253.01</t>
  </si>
  <si>
    <t>Colmore-Williams D</t>
  </si>
  <si>
    <t>ACT.145606</t>
  </si>
  <si>
    <t>STR - 3 yearly site visit - Colmore-Williams D (Tinopai)</t>
  </si>
  <si>
    <t>ACT.175235</t>
  </si>
  <si>
    <t>SV-19395 Kotata</t>
  </si>
  <si>
    <t>REG.020180.01</t>
  </si>
  <si>
    <t>Proctor D J &amp; R</t>
  </si>
  <si>
    <t>ACT.149667</t>
  </si>
  <si>
    <t>DIL - 5 yearly site visit - Proctor D J &amp; R (Whananaki North)</t>
  </si>
  <si>
    <t>ACT.167551</t>
  </si>
  <si>
    <t>REG.022318.01</t>
  </si>
  <si>
    <t>Kamalatom Trust, Redoubt Trustees Limited, Wansbone G J &amp; J P</t>
  </si>
  <si>
    <t>ACT.140813</t>
  </si>
  <si>
    <t>DIL - 5 yearly site visit - Kamalatom Trust &amp; Others (Wellingtons Bay)</t>
  </si>
  <si>
    <t>ACT.174916</t>
  </si>
  <si>
    <t>REG.023416.01</t>
  </si>
  <si>
    <t>Waitzer R F &amp; A W</t>
  </si>
  <si>
    <t>ACT.144150</t>
  </si>
  <si>
    <t>DIL - 5 yearly site visit - Waitzer R F &amp; A W (Matapouri)</t>
  </si>
  <si>
    <t>ACT.175217</t>
  </si>
  <si>
    <t>SV-24340 Wolf</t>
  </si>
  <si>
    <t>REG.026471.01</t>
  </si>
  <si>
    <t>ACT.167985</t>
  </si>
  <si>
    <t>COT - Annual site visit - NZ Transport Agency (Waitaruke)</t>
  </si>
  <si>
    <t>ACT.164506</t>
  </si>
  <si>
    <t>ACT.175258</t>
  </si>
  <si>
    <t>WAT- Site visit</t>
  </si>
  <si>
    <t>ACT.165526</t>
  </si>
  <si>
    <t>ACT.164298</t>
  </si>
  <si>
    <r>
      <rPr>
        <sz val="9.9499999999999993"/>
        <color theme="1"/>
        <rFont val="Calibri"/>
        <family val="2"/>
      </rPr>
      <t xml:space="preserve"> 
</t>
    </r>
    <r>
      <rPr>
        <sz val="10"/>
        <color rgb="FF000000"/>
        <rFont val="Arial"/>
        <family val="2"/>
      </rPr>
      <t>Maintenance was inadequate. Followed up with authorisation holder.</t>
    </r>
    <r>
      <rPr>
        <sz val="9.9499999999999993"/>
        <color theme="1"/>
        <rFont val="Calibri"/>
        <family val="2"/>
      </rPr>
      <t xml:space="preserve">
 </t>
    </r>
  </si>
  <si>
    <t>REG.031467.01</t>
  </si>
  <si>
    <t>Southern Skies Trust, Evans M V and L J</t>
  </si>
  <si>
    <t>ACT.174168</t>
  </si>
  <si>
    <t>REG.036493.01</t>
  </si>
  <si>
    <t>Mulligan J R T</t>
  </si>
  <si>
    <t>ACT.149713</t>
  </si>
  <si>
    <t>DIL - 5 yearly site visit - Mulligan J R T (Moureeses Bay)</t>
  </si>
  <si>
    <t>ACT.167983</t>
  </si>
  <si>
    <t>REG.036950.01</t>
  </si>
  <si>
    <t>Dempsey S</t>
  </si>
  <si>
    <t>ACT.142885</t>
  </si>
  <si>
    <t>STR - 3 yearly site visit - Dempsey S (Tinopai)</t>
  </si>
  <si>
    <t>REG.036953.01</t>
  </si>
  <si>
    <t>Frost W B</t>
  </si>
  <si>
    <t>ACT.147667</t>
  </si>
  <si>
    <t>STR - 3 yearly site visit - Frost W B (Tinopai)</t>
  </si>
  <si>
    <r>
      <rPr>
        <sz val="9.9499999999999993"/>
        <color theme="1"/>
        <rFont val="Calibri"/>
        <family val="2"/>
      </rPr>
      <t xml:space="preserve"> 
</t>
    </r>
    <r>
      <rPr>
        <sz val="10"/>
        <color rgb="FF000000"/>
        <rFont val="Arial"/>
        <family val="2"/>
      </rPr>
      <t>Structure fasteners corroded, decking plank lifting, section of jetty leaning. Request consent holder to repair and maintain the structure. </t>
    </r>
    <r>
      <rPr>
        <sz val="9.9499999999999993"/>
        <color theme="1"/>
        <rFont val="Calibri"/>
        <family val="2"/>
      </rPr>
      <t xml:space="preserve">
 </t>
    </r>
  </si>
  <si>
    <t>REG.036954.01</t>
  </si>
  <si>
    <t>Schultz G A</t>
  </si>
  <si>
    <t>ACT.142909</t>
  </si>
  <si>
    <t>STR - 3 yearly site visit - Schultz G A (Tinopai)</t>
  </si>
  <si>
    <r>
      <rPr>
        <sz val="9.9499999999999993"/>
        <color theme="1"/>
        <rFont val="Calibri"/>
        <family val="2"/>
      </rPr>
      <t xml:space="preserve"> 
</t>
    </r>
    <r>
      <rPr>
        <sz val="10"/>
        <color rgb="FF000000"/>
        <rFont val="Arial"/>
        <family val="2"/>
      </rPr>
      <t>Structure pile rotten. Request consent holder to repair and maintain the structure. </t>
    </r>
    <r>
      <rPr>
        <sz val="9.9499999999999993"/>
        <color theme="1"/>
        <rFont val="Calibri"/>
        <family val="2"/>
      </rPr>
      <t xml:space="preserve">
 </t>
    </r>
  </si>
  <si>
    <t>REG.036955.01</t>
  </si>
  <si>
    <t>Jones M G</t>
  </si>
  <si>
    <t>ACT.147454</t>
  </si>
  <si>
    <t>STR - 3 yearly site visit - Jones M G (Tinopai)</t>
  </si>
  <si>
    <r>
      <rPr>
        <sz val="9.9499999999999993"/>
        <color theme="1"/>
        <rFont val="Calibri"/>
        <family val="2"/>
      </rPr>
      <t xml:space="preserve"> 
</t>
    </r>
    <r>
      <rPr>
        <sz val="10"/>
        <color rgb="FF000000"/>
        <rFont val="Arial"/>
        <family val="2"/>
      </rPr>
      <t>Jetty decking plank rotten. Request consent holder to replace rotten plank and maintain the structure.</t>
    </r>
    <r>
      <rPr>
        <sz val="9.9499999999999993"/>
        <color theme="1"/>
        <rFont val="Calibri"/>
        <family val="2"/>
      </rPr>
      <t xml:space="preserve">
 </t>
    </r>
  </si>
  <si>
    <t>REG.036956.01</t>
  </si>
  <si>
    <t>Wedding R</t>
  </si>
  <si>
    <t>ACT.142884</t>
  </si>
  <si>
    <t>STR - 3 yearly site visit - Wedding R (Tinopai)</t>
  </si>
  <si>
    <r>
      <rPr>
        <sz val="9.9499999999999993"/>
        <color theme="1"/>
        <rFont val="Calibri"/>
        <family val="2"/>
      </rPr>
      <t xml:space="preserve"> 
</t>
    </r>
    <r>
      <rPr>
        <sz val="10"/>
        <color rgb="FF000000"/>
        <rFont val="Arial"/>
        <family val="2"/>
      </rPr>
      <t>Resource consent expired. Request consent holder to remove the structure and or apply for a new resource consent. </t>
    </r>
    <r>
      <rPr>
        <sz val="9.9499999999999993"/>
        <color theme="1"/>
        <rFont val="Calibri"/>
        <family val="2"/>
      </rPr>
      <t xml:space="preserve">
 </t>
    </r>
  </si>
  <si>
    <t>ACT.167778</t>
  </si>
  <si>
    <t>REG.037116.01</t>
  </si>
  <si>
    <t>White J P</t>
  </si>
  <si>
    <t>ACT.141125</t>
  </si>
  <si>
    <t>DIL - 5 yearly site visit - White J P (Taiharuru)</t>
  </si>
  <si>
    <t>REG.037337.01</t>
  </si>
  <si>
    <t>Austin G R &amp; A D</t>
  </si>
  <si>
    <t>ACT.141338</t>
  </si>
  <si>
    <t>DIL - 5 yearly site visit - Austin G R &amp; A D (Ngunguru)</t>
  </si>
  <si>
    <t>ACT.167593</t>
  </si>
  <si>
    <t>ACT.167594</t>
  </si>
  <si>
    <t>ACT.167595</t>
  </si>
  <si>
    <t>ACT.167596</t>
  </si>
  <si>
    <t>ACT.167584</t>
  </si>
  <si>
    <t>ACT.174350</t>
  </si>
  <si>
    <r>
      <rPr>
        <sz val="9.9499999999999993"/>
        <color theme="1"/>
        <rFont val="Calibri"/>
        <family val="2"/>
      </rPr>
      <t xml:space="preserve"> 
</t>
    </r>
    <r>
      <rPr>
        <sz val="10"/>
        <color rgb="FF000000"/>
        <rFont val="Arial"/>
        <family val="2"/>
      </rPr>
      <t>Data not submitted.</t>
    </r>
    <r>
      <rPr>
        <sz val="9.9499999999999993"/>
        <color theme="1"/>
        <rFont val="Calibri"/>
        <family val="2"/>
      </rPr>
      <t xml:space="preserve">
</t>
    </r>
    <r>
      <rPr>
        <sz val="10"/>
        <color rgb="FF000000"/>
        <rFont val="Arial"/>
        <family val="2"/>
      </rPr>
      <t>Consent holder has been reminded/is aware of the terms of the consent.</t>
    </r>
    <r>
      <rPr>
        <sz val="9.9499999999999993"/>
        <color theme="1"/>
        <rFont val="Calibri"/>
        <family val="2"/>
      </rPr>
      <t xml:space="preserve">
</t>
    </r>
    <r>
      <rPr>
        <sz val="10"/>
        <color rgb="FF000000"/>
        <rFont val="Arial"/>
        <family val="2"/>
      </rPr>
      <t>ENF action taken.</t>
    </r>
    <r>
      <rPr>
        <sz val="9.9499999999999993"/>
        <color theme="1"/>
        <rFont val="Calibri"/>
        <family val="2"/>
      </rPr>
      <t xml:space="preserve">
 </t>
    </r>
  </si>
  <si>
    <t>ACT.171958</t>
  </si>
  <si>
    <t>WAT - Supply data WUR - Elbury Holdings Ltd (Waiharara)</t>
  </si>
  <si>
    <t>REG.038555.01</t>
  </si>
  <si>
    <t>Graham K R</t>
  </si>
  <si>
    <t>ACT.141337</t>
  </si>
  <si>
    <t>DIL - 5 yearly site visit - Graham K R (Ngunguru)</t>
  </si>
  <si>
    <t>ACT.164438</t>
  </si>
  <si>
    <t>WAT - Supply data tracer test - Ngawha Generation Ltd (Ngawha Springs)</t>
  </si>
  <si>
    <t>ACT.175021</t>
  </si>
  <si>
    <t>ACT.167776</t>
  </si>
  <si>
    <t>AIR - Annual supply data H2S emission rate - Ngawha Generation Ltd (Ngawha)</t>
  </si>
  <si>
    <t>ACT.171916</t>
  </si>
  <si>
    <t>ACT.167071</t>
  </si>
  <si>
    <t>ACT.167072</t>
  </si>
  <si>
    <t>ACT.167570</t>
  </si>
  <si>
    <t>ACT.167571</t>
  </si>
  <si>
    <t>MRN - Annual Site Visit - Ecoli Monitoring - 4th Event</t>
  </si>
  <si>
    <t>ACT.172100</t>
  </si>
  <si>
    <t>Mangawhai Central Limited</t>
  </si>
  <si>
    <t>ACT.175239</t>
  </si>
  <si>
    <t>REG.039620.01</t>
  </si>
  <si>
    <t>GNLC Limited</t>
  </si>
  <si>
    <t>ACT.175341</t>
  </si>
  <si>
    <t>Ōffice Assessment</t>
  </si>
  <si>
    <t>ACT.175369</t>
  </si>
  <si>
    <t>ACT.175365</t>
  </si>
  <si>
    <t>ACT.175342</t>
  </si>
  <si>
    <t>WAT - Annual office administration - Te Aupouri Commercial Development Ltd</t>
  </si>
  <si>
    <t>REG.040121.01</t>
  </si>
  <si>
    <t>NE Evans Trust, Evans W J &amp; J</t>
  </si>
  <si>
    <t>ACT.175407</t>
  </si>
  <si>
    <t>WAT - Annual office administration - NE Evans Trust and Others</t>
  </si>
  <si>
    <t>ACT.175415</t>
  </si>
  <si>
    <t>P &amp; G Enterprises &amp; PJ &amp; GW Marchant</t>
  </si>
  <si>
    <t>ACT.175409</t>
  </si>
  <si>
    <t>WAT - Annual office administration - P&amp;G Enterprises and Others</t>
  </si>
  <si>
    <t>ACT.175373</t>
  </si>
  <si>
    <t>ACT.175375</t>
  </si>
  <si>
    <t>ACT.175435</t>
  </si>
  <si>
    <t>WAT - Annual office administration - Green Charteris FT &amp; Others (Waiharara)</t>
  </si>
  <si>
    <t>ACT.175367</t>
  </si>
  <si>
    <t>REG.040386.01</t>
  </si>
  <si>
    <t>Robert Campbell Family Trust &amp; Campbell R P</t>
  </si>
  <si>
    <t>ACT.175377</t>
  </si>
  <si>
    <t>WAT - Annual office administration - Robert Campbell FT &amp; Campbell RP</t>
  </si>
  <si>
    <t>ACT.175405</t>
  </si>
  <si>
    <t>ACT.175371</t>
  </si>
  <si>
    <t>ACT.175402</t>
  </si>
  <si>
    <t>ACT.170102</t>
  </si>
  <si>
    <t>EXT - Administration - Northland Regional Council Hatea river maintenance (Whangarei Harbour)</t>
  </si>
  <si>
    <t>ACT.175135</t>
  </si>
  <si>
    <t>ACT.175142</t>
  </si>
  <si>
    <t>EXT - Supply Data - Hull Inspection</t>
  </si>
  <si>
    <t>ACT.167211</t>
  </si>
  <si>
    <t>ACT.174512</t>
  </si>
  <si>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Data submitted after the cut-off date as specified in the consent.
Consent holder has been reminded/is aware of the terms of the consent.</t>
    </r>
    <r>
      <rPr>
        <sz val="9.9499999999999993"/>
        <color theme="1"/>
        <rFont val="Calibri"/>
        <family val="2"/>
      </rPr>
      <t xml:space="preserve">
 </t>
    </r>
  </si>
  <si>
    <t>ACT.174864</t>
  </si>
  <si>
    <r>
      <rPr>
        <sz val="9.9499999999999993"/>
        <color theme="1"/>
        <rFont val="Calibri"/>
        <family val="2"/>
      </rPr>
      <t xml:space="preserve"> 
</t>
    </r>
    <r>
      <rPr>
        <sz val="10"/>
        <color rgb="FF000000"/>
        <rFont val="Arial"/>
        <family val="2"/>
      </rPr>
      <t>Exceedances queried.</t>
    </r>
    <r>
      <rPr>
        <sz val="9.9499999999999993"/>
        <color theme="1"/>
        <rFont val="Calibri"/>
        <family val="2"/>
      </rPr>
      <t xml:space="preserve">
</t>
    </r>
    <r>
      <rPr>
        <sz val="10"/>
        <color rgb="FF000000"/>
        <rFont val="Arial"/>
        <family val="2"/>
      </rPr>
      <t>Not all of the required data has been submitted.
Consent holder has been reminded/is aware of the terms of the consent.</t>
    </r>
    <r>
      <rPr>
        <sz val="9.9499999999999993"/>
        <color theme="1"/>
        <rFont val="Calibri"/>
        <family val="2"/>
      </rPr>
      <t xml:space="preserve">
 </t>
    </r>
  </si>
  <si>
    <t>REG.040918.01</t>
  </si>
  <si>
    <t>Estate of NA Bryan and Others</t>
  </si>
  <si>
    <t>ACT.175413</t>
  </si>
  <si>
    <t>WAT - Annual office administration - Estate of NA Bryan and Others</t>
  </si>
  <si>
    <t>ACT.175411</t>
  </si>
  <si>
    <t>ACT.175399</t>
  </si>
  <si>
    <t>ACT.175079</t>
  </si>
  <si>
    <t>REG.041169.01</t>
  </si>
  <si>
    <t>Newman N P &amp; H N, RTT Newman Limited &amp; The Callidus Mustela Trust</t>
  </si>
  <si>
    <t>ACT.150226</t>
  </si>
  <si>
    <t>DIL - 5 yearly site visit - Newman N P &amp; H N &amp; Others (Whangarei Heads)</t>
  </si>
  <si>
    <t>ACT.167984</t>
  </si>
  <si>
    <t>REG.041432.01</t>
  </si>
  <si>
    <t>Glasier B L</t>
  </si>
  <si>
    <t>ACT.141486</t>
  </si>
  <si>
    <t>DIL - 5 yearly site visit - Glasier B L (Parua Bay)</t>
  </si>
  <si>
    <t>ACT.167604</t>
  </si>
  <si>
    <t>ACT.167605</t>
  </si>
  <si>
    <t>ACT.167606</t>
  </si>
  <si>
    <t>ACT.167607</t>
  </si>
  <si>
    <t>Mangawhai Central Limited - Stage 2 subdivision development</t>
  </si>
  <si>
    <t>ACT.175240</t>
  </si>
  <si>
    <t>ACT.174788</t>
  </si>
  <si>
    <t>ACT.166867</t>
  </si>
  <si>
    <t>ACT.175327</t>
  </si>
  <si>
    <t>ACT.175396</t>
  </si>
  <si>
    <t>SV 42658 Ashbury Heights</t>
  </si>
  <si>
    <t>ACT.170624</t>
  </si>
  <si>
    <t>DIL - Annual office assessment - Vincent Partnership (Matapouri)</t>
  </si>
  <si>
    <t>ACT.175242</t>
  </si>
  <si>
    <t>SV- 42803 Mangawhai Central</t>
  </si>
  <si>
    <t>ACT.169720</t>
  </si>
  <si>
    <t>ACT.166787</t>
  </si>
  <si>
    <r>
      <rPr>
        <sz val="9.9499999999999993"/>
        <color theme="1"/>
        <rFont val="Calibri"/>
        <family val="2"/>
      </rPr>
      <t xml:space="preserve"> 
</t>
    </r>
    <r>
      <rPr>
        <sz val="10"/>
        <color rgb="FF000000"/>
        <rFont val="Arial"/>
        <family val="2"/>
      </rPr>
      <t>Not exercised</t>
    </r>
    <r>
      <rPr>
        <sz val="9.9499999999999993"/>
        <color theme="1"/>
        <rFont val="Calibri"/>
        <family val="2"/>
      </rPr>
      <t xml:space="preserve">
 </t>
    </r>
  </si>
  <si>
    <t>ACT.170676</t>
  </si>
  <si>
    <t>ACT.174095</t>
  </si>
  <si>
    <t>REG.043051.01</t>
  </si>
  <si>
    <t>Swinburne P</t>
  </si>
  <si>
    <t>ACT.174609</t>
  </si>
  <si>
    <t>DIL - Annual administration - Swinburne P (Kerikeri)</t>
  </si>
  <si>
    <r>
      <rPr>
        <sz val="9.9499999999999993"/>
        <color theme="1"/>
        <rFont val="Calibri"/>
        <family val="2"/>
      </rPr>
      <t xml:space="preserve"> 
</t>
    </r>
    <r>
      <rPr>
        <sz val="10"/>
        <color rgb="FF000000"/>
        <rFont val="Arial"/>
        <family val="2"/>
      </rPr>
      <t>Notification not received- Followed up with CH and plans supplied </t>
    </r>
    <r>
      <rPr>
        <sz val="9.9499999999999993"/>
        <color theme="1"/>
        <rFont val="Calibri"/>
        <family val="2"/>
      </rPr>
      <t xml:space="preserve">
 </t>
    </r>
  </si>
  <si>
    <t>ACT.174610</t>
  </si>
  <si>
    <t>DIL - Site visit - Swinburne P (Kerikeri)</t>
  </si>
  <si>
    <t>REG.043251.01</t>
  </si>
  <si>
    <t>ACT.175241</t>
  </si>
  <si>
    <t>SV- 43251 Mangawhai Central Res 1D</t>
  </si>
  <si>
    <t>REG.043327.01</t>
  </si>
  <si>
    <t>BC and CH Roberts Family Trust</t>
  </si>
  <si>
    <t>ACT.175193</t>
  </si>
  <si>
    <t>SV- 43327 Roberts Trust</t>
  </si>
  <si>
    <t>ACT.175226</t>
  </si>
  <si>
    <t>REG.043505.01.01</t>
  </si>
  <si>
    <t>Robert Campbell Family Trust</t>
  </si>
  <si>
    <t>ACT.175381</t>
  </si>
  <si>
    <t>WAT - Annual office administration - Robert Campbell Family Trust</t>
  </si>
  <si>
    <t>ACT.175348</t>
  </si>
  <si>
    <t>ACT.175004</t>
  </si>
  <si>
    <t>ACT.175175</t>
  </si>
  <si>
    <t>SV-43697 Korimako trust</t>
  </si>
  <si>
    <t>ACT.175333</t>
  </si>
  <si>
    <t>ACT.160915</t>
  </si>
  <si>
    <t>WAT - Annual notice of irrigation - Kiwigold Orchards Limited (Poroti)</t>
  </si>
  <si>
    <t>REG.043887.01</t>
  </si>
  <si>
    <t>Aastroem H A &amp; M E M</t>
  </si>
  <si>
    <t>ACT.172607</t>
  </si>
  <si>
    <t>DIL - 5 yearly site visit - Aastroem HA &amp; MEM (Parua Bay)</t>
  </si>
  <si>
    <r>
      <rPr>
        <sz val="9.9499999999999993"/>
        <color theme="1"/>
        <rFont val="Calibri"/>
        <family val="2"/>
      </rPr>
      <t xml:space="preserve"> 
</t>
    </r>
    <r>
      <rPr>
        <sz val="10"/>
        <color rgb="FF000000"/>
        <rFont val="Arial"/>
        <family val="2"/>
      </rPr>
      <t>Non-compliance with visual assessment of consent conditions. Disposal area is not adequately planted. Consent holder directed to undertake remedial action.</t>
    </r>
    <r>
      <rPr>
        <sz val="9.9499999999999993"/>
        <color theme="1"/>
        <rFont val="Calibri"/>
        <family val="2"/>
      </rPr>
      <t xml:space="preserve">
 </t>
    </r>
  </si>
  <si>
    <t>ACT.175243</t>
  </si>
  <si>
    <t>ACT.175238</t>
  </si>
  <si>
    <t>SV-44420 Allim Ltd</t>
  </si>
  <si>
    <t>ACT.170380</t>
  </si>
  <si>
    <t>DIL - Notification of installation - Fox Corporate Trustee Limited (Waipu)</t>
  </si>
  <si>
    <t>REG.044751.01</t>
  </si>
  <si>
    <t>Armstrong C &amp; TA</t>
  </si>
  <si>
    <t>ACT.170064</t>
  </si>
  <si>
    <t>DIL - Notification of installation - Armstrong C &amp; T A (Tutukaka)</t>
  </si>
  <si>
    <r>
      <rPr>
        <sz val="9.9499999999999993"/>
        <color theme="1"/>
        <rFont val="Calibri"/>
        <family val="2"/>
      </rPr>
      <t xml:space="preserve"> 
</t>
    </r>
    <r>
      <rPr>
        <sz val="10"/>
        <color rgb="FF000000"/>
        <rFont val="Arial"/>
        <family val="2"/>
      </rPr>
      <t>Notification was not received within the consented time frame.</t>
    </r>
    <r>
      <rPr>
        <sz val="9.9499999999999993"/>
        <color theme="1"/>
        <rFont val="Calibri"/>
        <family val="2"/>
      </rPr>
      <t xml:space="preserve">
</t>
    </r>
    <r>
      <rPr>
        <sz val="10"/>
        <color rgb="FF000000"/>
        <rFont val="Arial"/>
        <family val="2"/>
      </rPr>
      <t>Consent holder contacted and as-built drawings requested. Reminded CH of their obligations regarding the consent conditions.</t>
    </r>
    <r>
      <rPr>
        <sz val="9.9499999999999993"/>
        <color theme="1"/>
        <rFont val="Calibri"/>
        <family val="2"/>
      </rPr>
      <t xml:space="preserve">
 </t>
    </r>
  </si>
  <si>
    <t>ACT.175237</t>
  </si>
  <si>
    <t>REG.044926.01</t>
  </si>
  <si>
    <t>Metlifecare Retirement Villages Limited</t>
  </si>
  <si>
    <t>ACT.175183</t>
  </si>
  <si>
    <t>SV-44926 Metlifecare</t>
  </si>
  <si>
    <t>ACT.174625</t>
  </si>
  <si>
    <t>ACT.175190</t>
  </si>
  <si>
    <t>SV-45292 TaraIti Holdings</t>
  </si>
  <si>
    <t>ACT.172643</t>
  </si>
  <si>
    <t>DIL - Site visit - Tirita Cherrington Whanau Trust</t>
  </si>
  <si>
    <t>ACT.166398</t>
  </si>
  <si>
    <t>ACT.167733</t>
  </si>
  <si>
    <t>ACT.166831</t>
  </si>
  <si>
    <t>ACT.175219</t>
  </si>
  <si>
    <t>SV-45563 Otaika Eggs</t>
  </si>
  <si>
    <t>ACT.174904</t>
  </si>
  <si>
    <t>ETW- Monthly site visit - Kaipara District Council (Ruawai)</t>
  </si>
  <si>
    <t>ACT.173880</t>
  </si>
  <si>
    <t>ETW - 2 Monthly site visit - Waka Kotahi (Tangiteroria)</t>
  </si>
  <si>
    <t>ACT.175398</t>
  </si>
  <si>
    <t>SV-45858 Greenstar Properties</t>
  </si>
  <si>
    <t>ACT.175185</t>
  </si>
  <si>
    <t>SV-45996 Sands Rd LP</t>
  </si>
  <si>
    <t>REG.046053.01</t>
  </si>
  <si>
    <t>ACT.174089</t>
  </si>
  <si>
    <t>BOR - Supply bore log - Holy D P (Keriker)</t>
  </si>
  <si>
    <t>ACT.175249</t>
  </si>
  <si>
    <t>REG.046103.01</t>
  </si>
  <si>
    <t>Henwood G</t>
  </si>
  <si>
    <t>ACT.174070</t>
  </si>
  <si>
    <t>BOR - Supply Bore Log - Henwood G</t>
  </si>
  <si>
    <r>
      <rPr>
        <sz val="9.9499999999999993"/>
        <color theme="1"/>
        <rFont val="Calibri"/>
        <family val="2"/>
      </rPr>
      <t xml:space="preserve"> 
</t>
    </r>
    <r>
      <rPr>
        <sz val="10"/>
        <color rgb="FF000000"/>
        <rFont val="Arial"/>
        <family val="2"/>
      </rPr>
      <t>Bore log not received within one month of drilling.</t>
    </r>
    <r>
      <rPr>
        <sz val="9.9499999999999993"/>
        <color theme="1"/>
        <rFont val="Calibri"/>
        <family val="2"/>
      </rPr>
      <t xml:space="preserve">
</t>
    </r>
    <r>
      <rPr>
        <sz val="10"/>
        <color rgb="FF000000"/>
        <rFont val="Arial"/>
        <family val="2"/>
      </rPr>
      <t>Sent letter to consent holder</t>
    </r>
    <r>
      <rPr>
        <sz val="9.9499999999999993"/>
        <color theme="1"/>
        <rFont val="Calibri"/>
        <family val="2"/>
      </rPr>
      <t xml:space="preserve">
 </t>
    </r>
  </si>
  <si>
    <t>ACT.174072</t>
  </si>
  <si>
    <t>BOR - 5-Yearly Site Visit - Henwood G</t>
  </si>
  <si>
    <t>ACT.175191</t>
  </si>
  <si>
    <t>SV- 46114 Paparoa</t>
  </si>
  <si>
    <t>ACT.175397</t>
  </si>
  <si>
    <t>ACT.175186</t>
  </si>
  <si>
    <t>ACT.175234</t>
  </si>
  <si>
    <t>SV - 46172 WDC Rawhiti St</t>
  </si>
  <si>
    <t>ACT.175000</t>
  </si>
  <si>
    <t>ACT.175092</t>
  </si>
  <si>
    <t>ACT.175189</t>
  </si>
  <si>
    <t>SV-46208 Smyth E R</t>
  </si>
  <si>
    <t>REG.046215.01</t>
  </si>
  <si>
    <t>Pukenui School Board of Trustees</t>
  </si>
  <si>
    <t>ACT.174650</t>
  </si>
  <si>
    <t>BOR - Supply bore log - Pukenui School Board of Trustees (Pukenui)</t>
  </si>
  <si>
    <t>ACT.174651</t>
  </si>
  <si>
    <t>BOR - Bore site visit - Pukenui School Board of rustees (Pukenui)</t>
  </si>
  <si>
    <t>REG.046227.01</t>
  </si>
  <si>
    <t>Taurima Taumata Limited</t>
  </si>
  <si>
    <t>ACT.174691</t>
  </si>
  <si>
    <t>BOR - Bore construction site visit - Taurima Taurata Ltd (Waipu)</t>
  </si>
  <si>
    <t>ACT.174692</t>
  </si>
  <si>
    <t>BOR - Supply bore log - Taurima Taurata Ltd (Waipu)</t>
  </si>
  <si>
    <t>ACT.175455</t>
  </si>
  <si>
    <t>ETW - Prestart Site Visit - Kiwirail Holdings Limited (Moerewa)</t>
  </si>
  <si>
    <t>Baxter Family Trust and KO Baxter</t>
  </si>
  <si>
    <t>ACT.175276</t>
  </si>
  <si>
    <t>STR - Supply data - Baxter Family Trust and KO Baxter</t>
  </si>
  <si>
    <t>REG.046314.01</t>
  </si>
  <si>
    <t>Bowmore Holdings Limited</t>
  </si>
  <si>
    <t>ACT.175287</t>
  </si>
  <si>
    <t>BOR - Supply bore log - Bowmore Holdings Limited (Dargaville)</t>
  </si>
  <si>
    <t>ACT.175288</t>
  </si>
  <si>
    <t>BOR - Bore construction site visit - Bowmore Holdings Limited (Dargaville)</t>
  </si>
  <si>
    <t>K M &amp; A J Jackson</t>
  </si>
  <si>
    <t>ACT.175456</t>
  </si>
  <si>
    <t>SV-46340  Jackson</t>
  </si>
  <si>
    <t>ACT.175418</t>
  </si>
  <si>
    <t>ACT.168033</t>
  </si>
  <si>
    <t>FDE 994 - Annual site visit - Waitaheke Dairies Ltd (Ohaeawai)</t>
  </si>
  <si>
    <r>
      <rPr>
        <sz val="9.9499999999999993"/>
        <color theme="1"/>
        <rFont val="Calibri"/>
        <family val="2"/>
      </rPr>
      <t xml:space="preserve"> 
</t>
    </r>
    <r>
      <rPr>
        <sz val="10"/>
        <color rgb="FF000000"/>
        <rFont val="Arial"/>
        <family val="2"/>
      </rPr>
      <t>Untreated wastewater discharged to water.  Council is undergoing an enforcement decision group to determine appropriate further action. Followed up with authorisation holder.</t>
    </r>
    <r>
      <rPr>
        <sz val="9.9499999999999993"/>
        <color theme="1"/>
        <rFont val="Calibri"/>
        <family val="2"/>
      </rPr>
      <t xml:space="preserve">
 </t>
    </r>
  </si>
  <si>
    <t>ACT.166794</t>
  </si>
  <si>
    <r>
      <rPr>
        <sz val="9.9499999999999993"/>
        <color theme="1"/>
        <rFont val="Calibri"/>
        <family val="2"/>
      </rPr>
      <t xml:space="preserve"> 
</t>
    </r>
    <r>
      <rPr>
        <sz val="10"/>
        <color rgb="FF000000"/>
        <rFont val="Arial"/>
        <family val="2"/>
      </rPr>
      <t>Inadequate management. Pipe in bund of the dairy yard discharges from shed. Followed up with Authorisation  holder.</t>
    </r>
    <r>
      <rPr>
        <sz val="9.9499999999999993"/>
        <color theme="1"/>
        <rFont val="Calibri"/>
        <family val="2"/>
      </rPr>
      <t xml:space="preserve">
 </t>
    </r>
  </si>
  <si>
    <t>McInnes N A</t>
  </si>
  <si>
    <t>ACT.165771</t>
  </si>
  <si>
    <r>
      <rPr>
        <sz val="9.9499999999999993"/>
        <color theme="1"/>
        <rFont val="Calibri"/>
        <family val="2"/>
      </rPr>
      <t xml:space="preserve"> 
</t>
    </r>
    <r>
      <rPr>
        <sz val="10"/>
        <color rgb="FF000000"/>
        <rFont val="Arial"/>
        <family val="2"/>
      </rPr>
      <t>Inadequate management .Roofwater to dairy yard. Followed up with Authorisation holder.</t>
    </r>
    <r>
      <rPr>
        <sz val="9.9499999999999993"/>
        <color theme="1"/>
        <rFont val="Calibri"/>
        <family val="2"/>
      </rPr>
      <t xml:space="preserve">
 </t>
    </r>
  </si>
  <si>
    <t>NRC Consent Monitoring January 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10409]d/mm/yyyy"/>
  </numFmts>
  <fonts count="27">
    <font>
      <sz val="11"/>
      <color rgb="FF000000"/>
      <name val="Calibri"/>
      <family val="2"/>
      <scheme val="minor"/>
    </font>
    <font>
      <sz val="11"/>
      <name val="Calibri"/>
      <family val="2"/>
    </font>
    <font>
      <sz val="14"/>
      <color rgb="FF000000"/>
      <name val="Verdana"/>
      <family val="2"/>
    </font>
    <font>
      <b/>
      <sz val="10"/>
      <color rgb="FF000000"/>
      <name val="Arial"/>
      <family val="2"/>
    </font>
    <font>
      <sz val="10"/>
      <color rgb="FF000000"/>
      <name val="Arial"/>
      <family val="2"/>
    </font>
    <font>
      <sz val="10"/>
      <name val="Calibri"/>
      <family val="2"/>
    </font>
    <font>
      <sz val="9.9499999999999993"/>
      <name val="Calibri"/>
      <family val="2"/>
    </font>
    <font>
      <sz val="9.9499999999999993"/>
      <color theme="1"/>
      <name val="Calibri"/>
      <family val="2"/>
    </font>
    <font>
      <b/>
      <sz val="16"/>
      <color rgb="FF000000"/>
      <name val="Verdana"/>
      <family val="2"/>
    </font>
    <font>
      <sz val="9.9499999999999993"/>
      <color rgb="FF000000"/>
      <name val="Arial"/>
      <family val="2"/>
    </font>
    <font>
      <sz val="11"/>
      <name val="Calibri"/>
      <family val="2"/>
    </font>
    <font>
      <b/>
      <sz val="11"/>
      <name val="Calibri"/>
      <family val="2"/>
    </font>
    <font>
      <sz val="11"/>
      <name val="Calibri"/>
      <family val="2"/>
    </font>
    <font>
      <sz val="10"/>
      <color rgb="FF000000"/>
      <name val="Arial"/>
    </font>
    <font>
      <sz val="11"/>
      <name val="Calibri"/>
    </font>
    <font>
      <sz val="10"/>
      <name val="Calibri"/>
    </font>
    <font>
      <sz val="9.9499999999999993"/>
      <name val="Calibri"/>
    </font>
    <font>
      <sz val="9.9499999999999993"/>
      <color theme="1"/>
      <name val="Calibri"/>
    </font>
    <font>
      <sz val="9.9499999999999993"/>
      <color rgb="FF000000"/>
      <name val="Calibri"/>
    </font>
    <font>
      <sz val="10"/>
      <color rgb="FF000000"/>
      <name val="Courier New"/>
    </font>
    <font>
      <sz val="10"/>
      <name val="Courier New"/>
    </font>
    <font>
      <sz val="9.9499999999999993"/>
      <color rgb="FF000000"/>
      <name val="Arial"/>
    </font>
    <font>
      <sz val="10"/>
      <color theme="1"/>
      <name val="Courier New"/>
      <family val="3"/>
    </font>
    <font>
      <i/>
      <sz val="10"/>
      <color rgb="FF000000"/>
      <name val="Arial"/>
      <family val="2"/>
    </font>
    <font>
      <i/>
      <sz val="10"/>
      <color rgb="FF000000"/>
      <name val="Arial"/>
    </font>
    <font>
      <sz val="10"/>
      <color theme="1"/>
      <name val="Courier New"/>
    </font>
    <font>
      <sz val="9.9499999999999993"/>
      <name val="Courier New"/>
    </font>
  </fonts>
  <fills count="7">
    <fill>
      <patternFill patternType="none"/>
    </fill>
    <fill>
      <patternFill patternType="gray125"/>
    </fill>
    <fill>
      <patternFill patternType="solid">
        <fgColor rgb="FFD3D3D3"/>
        <bgColor rgb="FFD3D3D3"/>
      </patternFill>
    </fill>
    <fill>
      <patternFill patternType="solid">
        <fgColor rgb="FFFFFFFF"/>
        <bgColor rgb="FFFFFFFF"/>
      </patternFill>
    </fill>
    <fill>
      <patternFill patternType="solid">
        <fgColor rgb="FFF5F5F5"/>
        <bgColor rgb="FFF5F5F5"/>
      </patternFill>
    </fill>
    <fill>
      <patternFill patternType="solid">
        <fgColor theme="7" tint="0.59999389629810485"/>
        <bgColor indexed="64"/>
      </patternFill>
    </fill>
    <fill>
      <patternFill patternType="solid">
        <fgColor theme="5" tint="0.79998168889431442"/>
        <bgColor indexed="64"/>
      </patternFill>
    </fill>
  </fills>
  <borders count="41">
    <border>
      <left/>
      <right/>
      <top/>
      <bottom/>
      <diagonal/>
    </border>
    <border>
      <left style="thin">
        <color rgb="FF000000"/>
      </left>
      <right style="thin">
        <color rgb="FFD3D3D3"/>
      </right>
      <top style="thin">
        <color rgb="FFD3D3D3"/>
      </top>
      <bottom style="thin">
        <color rgb="FFD3D3D3"/>
      </bottom>
      <diagonal/>
    </border>
    <border>
      <left style="thin">
        <color rgb="FFD3D3D3"/>
      </left>
      <right style="thin">
        <color rgb="FF000000"/>
      </right>
      <top style="thin">
        <color rgb="FFD3D3D3"/>
      </top>
      <bottom style="thin">
        <color rgb="FFD3D3D3"/>
      </bottom>
      <diagonal/>
    </border>
    <border>
      <left style="thin">
        <color rgb="FFD3D3D3"/>
      </left>
      <right style="thin">
        <color rgb="FFD3D3D3"/>
      </right>
      <top style="thin">
        <color rgb="FFD3D3D3"/>
      </top>
      <bottom style="thin">
        <color rgb="FFD3D3D3"/>
      </bottom>
      <diagonal/>
    </border>
    <border>
      <left/>
      <right style="thin">
        <color rgb="FFD3D3D3"/>
      </right>
      <top style="thin">
        <color rgb="FFD3D3D3"/>
      </top>
      <bottom style="thin">
        <color rgb="FFD3D3D3"/>
      </bottom>
      <diagonal/>
    </border>
    <border>
      <left/>
      <right style="thin">
        <color rgb="FFD3D3D3"/>
      </right>
      <top style="thin">
        <color rgb="FFD3D3D3"/>
      </top>
      <bottom/>
      <diagonal/>
    </border>
    <border>
      <left style="thin">
        <color rgb="FF000000"/>
      </left>
      <right style="thin">
        <color rgb="FFD3D3D3"/>
      </right>
      <top/>
      <bottom/>
      <diagonal/>
    </border>
    <border>
      <left style="thin">
        <color rgb="FFD3D3D3"/>
      </left>
      <right style="thin">
        <color rgb="FF000000"/>
      </right>
      <top/>
      <bottom/>
      <diagonal/>
    </border>
    <border>
      <left style="thin">
        <color rgb="FFD3D3D3"/>
      </left>
      <right/>
      <top/>
      <bottom/>
      <diagonal/>
    </border>
    <border>
      <left/>
      <right style="thin">
        <color rgb="FFD3D3D3"/>
      </right>
      <top/>
      <bottom/>
      <diagonal/>
    </border>
    <border>
      <left style="thin">
        <color rgb="FFD3D3D3"/>
      </left>
      <right style="thin">
        <color rgb="FFD3D3D3"/>
      </right>
      <top/>
      <bottom/>
      <diagonal/>
    </border>
    <border>
      <left style="thin">
        <color rgb="FF000000"/>
      </left>
      <right style="thin">
        <color rgb="FFD3D3D3"/>
      </right>
      <top/>
      <bottom style="thin">
        <color rgb="FFD3D3D3"/>
      </bottom>
      <diagonal/>
    </border>
    <border>
      <left style="thin">
        <color rgb="FFD3D3D3"/>
      </left>
      <right style="thin">
        <color rgb="FF000000"/>
      </right>
      <top/>
      <bottom style="thin">
        <color rgb="FFD3D3D3"/>
      </bottom>
      <diagonal/>
    </border>
    <border>
      <left style="thin">
        <color rgb="FFD3D3D3"/>
      </left>
      <right/>
      <top/>
      <bottom style="thin">
        <color rgb="FFD3D3D3"/>
      </bottom>
      <diagonal/>
    </border>
    <border>
      <left/>
      <right style="thin">
        <color rgb="FFD3D3D3"/>
      </right>
      <top/>
      <bottom style="thin">
        <color rgb="FFD3D3D3"/>
      </bottom>
      <diagonal/>
    </border>
    <border>
      <left style="thin">
        <color rgb="FFD3D3D3"/>
      </left>
      <right style="thin">
        <color rgb="FFD3D3D3"/>
      </right>
      <top/>
      <bottom style="thin">
        <color rgb="FFD3D3D3"/>
      </bottom>
      <diagonal/>
    </border>
    <border>
      <left style="thin">
        <color rgb="FF000000"/>
      </left>
      <right style="thin">
        <color rgb="FFD3D3D3"/>
      </right>
      <top style="thin">
        <color rgb="FFD3D3D3"/>
      </top>
      <bottom style="thin">
        <color rgb="FF000000"/>
      </bottom>
      <diagonal/>
    </border>
    <border>
      <left style="thin">
        <color rgb="FFD3D3D3"/>
      </left>
      <right style="thin">
        <color rgb="FF000000"/>
      </right>
      <top style="thin">
        <color rgb="FFD3D3D3"/>
      </top>
      <bottom style="thin">
        <color rgb="FF000000"/>
      </bottom>
      <diagonal/>
    </border>
    <border>
      <left style="thin">
        <color rgb="FFD3D3D3"/>
      </left>
      <right style="thin">
        <color rgb="FFD3D3D3"/>
      </right>
      <top style="thin">
        <color rgb="FFD3D3D3"/>
      </top>
      <bottom style="thin">
        <color rgb="FF000000"/>
      </bottom>
      <diagonal/>
    </border>
    <border>
      <left/>
      <right style="thin">
        <color rgb="FFD3D3D3"/>
      </right>
      <top style="thin">
        <color rgb="FFD3D3D3"/>
      </top>
      <bottom style="thin">
        <color rgb="FF000000"/>
      </bottom>
      <diagonal/>
    </border>
    <border>
      <left style="thin">
        <color rgb="FF000000"/>
      </left>
      <right style="thin">
        <color rgb="FF000000"/>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D3D3D3"/>
      </left>
      <right/>
      <top style="thin">
        <color rgb="FFD3D3D3"/>
      </top>
      <bottom style="thin">
        <color rgb="FFD3D3D3"/>
      </bottom>
      <diagonal/>
    </border>
    <border>
      <left style="thin">
        <color rgb="FF000000"/>
      </left>
      <right/>
      <top style="thin">
        <color rgb="FF000000"/>
      </top>
      <bottom style="thin">
        <color rgb="FF000000"/>
      </bottom>
      <diagonal/>
    </border>
    <border>
      <left style="thin">
        <color rgb="FFD3D3D3"/>
      </left>
      <right style="thin">
        <color rgb="FF000000"/>
      </right>
      <top style="thin">
        <color rgb="FF000000"/>
      </top>
      <bottom/>
      <diagonal/>
    </border>
    <border>
      <left style="thin">
        <color rgb="FF000000"/>
      </left>
      <right style="thin">
        <color rgb="FFD3D3D3"/>
      </right>
      <top style="thin">
        <color rgb="FF000000"/>
      </top>
      <bottom/>
      <diagonal/>
    </border>
    <border>
      <left style="thin">
        <color rgb="FFD3D3D3"/>
      </left>
      <right style="thin">
        <color rgb="FF000000"/>
      </right>
      <top style="thin">
        <color rgb="FFD3D3D3"/>
      </top>
      <bottom/>
      <diagonal/>
    </border>
    <border>
      <left style="thin">
        <color rgb="FFD3D3D3"/>
      </left>
      <right/>
      <top style="thin">
        <color rgb="FFD3D3D3"/>
      </top>
      <bottom/>
      <diagonal/>
    </border>
    <border>
      <left style="thin">
        <color rgb="FF000000"/>
      </left>
      <right style="thin">
        <color rgb="FFD3D3D3"/>
      </right>
      <top style="thin">
        <color rgb="FFD3D3D3"/>
      </top>
      <bottom/>
      <diagonal/>
    </border>
    <border>
      <left style="thin">
        <color rgb="FFD3D3D3"/>
      </left>
      <right/>
      <top style="thin">
        <color rgb="FFD3D3D3"/>
      </top>
      <bottom style="thin">
        <color rgb="FF000000"/>
      </bottom>
      <diagonal/>
    </border>
    <border>
      <left style="thin">
        <color rgb="FFD3D3D3"/>
      </left>
      <right/>
      <top style="thin">
        <color rgb="FF000000"/>
      </top>
      <bottom style="thin">
        <color rgb="FFD3D3D3"/>
      </bottom>
      <diagonal/>
    </border>
    <border>
      <left/>
      <right style="thin">
        <color rgb="FFD3D3D3"/>
      </right>
      <top style="thin">
        <color rgb="FF000000"/>
      </top>
      <bottom style="thin">
        <color rgb="FFD3D3D3"/>
      </bottom>
      <diagonal/>
    </border>
    <border>
      <left style="thin">
        <color rgb="FFD3D3D3"/>
      </left>
      <right style="thin">
        <color rgb="FFD3D3D3"/>
      </right>
      <top style="thin">
        <color rgb="FFD3D3D3"/>
      </top>
      <bottom/>
      <diagonal/>
    </border>
    <border>
      <left/>
      <right/>
      <top style="thin">
        <color rgb="FFD3D3D3"/>
      </top>
      <bottom style="thin">
        <color rgb="FFD3D3D3"/>
      </bottom>
      <diagonal/>
    </border>
    <border>
      <left/>
      <right style="thin">
        <color rgb="FF000000"/>
      </right>
      <top style="thin">
        <color rgb="FFD3D3D3"/>
      </top>
      <bottom style="thin">
        <color rgb="FFD3D3D3"/>
      </bottom>
      <diagonal/>
    </border>
    <border>
      <left/>
      <right style="thin">
        <color rgb="FF000000"/>
      </right>
      <top/>
      <bottom style="thin">
        <color rgb="FFD3D3D3"/>
      </bottom>
      <diagonal/>
    </border>
    <border>
      <left style="thin">
        <color rgb="FF000000"/>
      </left>
      <right style="thin">
        <color rgb="FFD3D3D3"/>
      </right>
      <top/>
      <bottom style="thin">
        <color rgb="FF000000"/>
      </bottom>
      <diagonal/>
    </border>
    <border>
      <left/>
      <right style="thin">
        <color rgb="FF000000"/>
      </right>
      <top/>
      <bottom style="thin">
        <color rgb="FF000000"/>
      </bottom>
      <diagonal/>
    </border>
    <border>
      <left/>
      <right style="thin">
        <color rgb="FFD3D3D3"/>
      </right>
      <top/>
      <bottom style="thin">
        <color rgb="FF000000"/>
      </bottom>
      <diagonal/>
    </border>
    <border>
      <left/>
      <right/>
      <top style="thin">
        <color rgb="FFD3D3D3"/>
      </top>
      <bottom style="thin">
        <color rgb="FF000000"/>
      </bottom>
      <diagonal/>
    </border>
    <border>
      <left style="thin">
        <color rgb="FFD3D3D3"/>
      </left>
      <right style="thin">
        <color rgb="FFD3D3D3"/>
      </right>
      <top/>
      <bottom style="thin">
        <color rgb="FF000000"/>
      </bottom>
      <diagonal/>
    </border>
  </borders>
  <cellStyleXfs count="1">
    <xf numFmtId="0" fontId="0" fillId="0" borderId="0"/>
  </cellStyleXfs>
  <cellXfs count="252">
    <xf numFmtId="0" fontId="1" fillId="0" borderId="0" xfId="0" applyFont="1"/>
    <xf numFmtId="0" fontId="5" fillId="3" borderId="2" xfId="0" applyFont="1" applyFill="1" applyBorder="1" applyAlignment="1">
      <alignment vertical="top" wrapText="1" readingOrder="1"/>
    </xf>
    <xf numFmtId="0" fontId="5" fillId="4" borderId="2" xfId="0" applyFont="1" applyFill="1" applyBorder="1" applyAlignment="1">
      <alignment vertical="top" wrapText="1" readingOrder="1"/>
    </xf>
    <xf numFmtId="0" fontId="6" fillId="3" borderId="2" xfId="0" applyFont="1" applyFill="1" applyBorder="1" applyAlignment="1">
      <alignment vertical="top" wrapText="1" readingOrder="1"/>
    </xf>
    <xf numFmtId="0" fontId="6" fillId="4" borderId="2" xfId="0" applyFont="1" applyFill="1" applyBorder="1" applyAlignment="1">
      <alignment vertical="top" wrapText="1" readingOrder="1"/>
    </xf>
    <xf numFmtId="0" fontId="4" fillId="4" borderId="16" xfId="0" applyFont="1" applyFill="1" applyBorder="1" applyAlignment="1">
      <alignment vertical="top" wrapText="1" readingOrder="1"/>
    </xf>
    <xf numFmtId="0" fontId="4" fillId="4" borderId="17" xfId="0" applyFont="1" applyFill="1" applyBorder="1" applyAlignment="1">
      <alignment vertical="top" wrapText="1" readingOrder="1"/>
    </xf>
    <xf numFmtId="164" fontId="4" fillId="4" borderId="18" xfId="0" applyNumberFormat="1" applyFont="1" applyFill="1" applyBorder="1" applyAlignment="1">
      <alignment horizontal="left" vertical="top" wrapText="1" readingOrder="1"/>
    </xf>
    <xf numFmtId="0" fontId="9" fillId="4" borderId="2" xfId="0" applyFont="1" applyFill="1" applyBorder="1" applyAlignment="1">
      <alignment vertical="top" wrapText="1" readingOrder="1"/>
    </xf>
    <xf numFmtId="0" fontId="9" fillId="3" borderId="2" xfId="0" applyFont="1" applyFill="1" applyBorder="1" applyAlignment="1">
      <alignment vertical="top" wrapText="1" readingOrder="1"/>
    </xf>
    <xf numFmtId="0" fontId="4" fillId="3" borderId="3" xfId="0" applyFont="1" applyFill="1" applyBorder="1" applyAlignment="1">
      <alignment vertical="top" wrapText="1" readingOrder="1"/>
    </xf>
    <xf numFmtId="0" fontId="4" fillId="4" borderId="3" xfId="0" applyFont="1" applyFill="1" applyBorder="1" applyAlignment="1">
      <alignment vertical="top" wrapText="1" readingOrder="1"/>
    </xf>
    <xf numFmtId="0" fontId="4" fillId="3" borderId="1" xfId="0" applyFont="1" applyFill="1" applyBorder="1" applyAlignment="1">
      <alignment vertical="top" wrapText="1" readingOrder="1"/>
    </xf>
    <xf numFmtId="0" fontId="4" fillId="3" borderId="2" xfId="0" applyFont="1" applyFill="1" applyBorder="1" applyAlignment="1">
      <alignment vertical="top" wrapText="1" readingOrder="1"/>
    </xf>
    <xf numFmtId="0" fontId="4" fillId="4" borderId="2" xfId="0" applyFont="1" applyFill="1" applyBorder="1" applyAlignment="1">
      <alignment vertical="top" wrapText="1" readingOrder="1"/>
    </xf>
    <xf numFmtId="0" fontId="4" fillId="4" borderId="1" xfId="0" applyFont="1" applyFill="1" applyBorder="1" applyAlignment="1">
      <alignment vertical="top" wrapText="1" readingOrder="1"/>
    </xf>
    <xf numFmtId="164" fontId="4" fillId="4" borderId="3" xfId="0" applyNumberFormat="1" applyFont="1" applyFill="1" applyBorder="1" applyAlignment="1">
      <alignment horizontal="left" vertical="top" wrapText="1" readingOrder="1"/>
    </xf>
    <xf numFmtId="164" fontId="4" fillId="3" borderId="3" xfId="0" applyNumberFormat="1" applyFont="1" applyFill="1" applyBorder="1" applyAlignment="1">
      <alignment horizontal="left" vertical="top" wrapText="1" readingOrder="1"/>
    </xf>
    <xf numFmtId="0" fontId="4" fillId="4" borderId="18" xfId="0" applyFont="1" applyFill="1" applyBorder="1" applyAlignment="1">
      <alignment vertical="top" wrapText="1" readingOrder="1"/>
    </xf>
    <xf numFmtId="0" fontId="4" fillId="3" borderId="16" xfId="0" applyFont="1" applyFill="1" applyBorder="1" applyAlignment="1">
      <alignment vertical="top" wrapText="1" readingOrder="1"/>
    </xf>
    <xf numFmtId="0" fontId="4" fillId="3" borderId="17" xfId="0" applyFont="1" applyFill="1" applyBorder="1" applyAlignment="1">
      <alignment vertical="top" wrapText="1" readingOrder="1"/>
    </xf>
    <xf numFmtId="0" fontId="4" fillId="3" borderId="18" xfId="0" applyFont="1" applyFill="1" applyBorder="1" applyAlignment="1">
      <alignment vertical="top" wrapText="1" readingOrder="1"/>
    </xf>
    <xf numFmtId="164" fontId="4" fillId="3" borderId="18" xfId="0" applyNumberFormat="1" applyFont="1" applyFill="1" applyBorder="1" applyAlignment="1">
      <alignment horizontal="left" vertical="top" wrapText="1" readingOrder="1"/>
    </xf>
    <xf numFmtId="0" fontId="6" fillId="3" borderId="17" xfId="0" applyFont="1" applyFill="1" applyBorder="1" applyAlignment="1">
      <alignment vertical="top" wrapText="1" readingOrder="1"/>
    </xf>
    <xf numFmtId="0" fontId="10" fillId="0" borderId="0" xfId="0" applyFont="1"/>
    <xf numFmtId="0" fontId="1" fillId="5" borderId="0" xfId="0" applyFont="1" applyFill="1"/>
    <xf numFmtId="0" fontId="1" fillId="5" borderId="0" xfId="0" applyFont="1" applyFill="1" applyAlignment="1">
      <alignment horizontal="left" vertical="center"/>
    </xf>
    <xf numFmtId="0" fontId="11" fillId="5" borderId="0" xfId="0" applyFont="1" applyFill="1" applyAlignment="1">
      <alignment horizontal="left" vertical="center"/>
    </xf>
    <xf numFmtId="0" fontId="11" fillId="5" borderId="0" xfId="0" applyFont="1" applyFill="1"/>
    <xf numFmtId="0" fontId="9" fillId="4" borderId="17" xfId="0" applyFont="1" applyFill="1" applyBorder="1" applyAlignment="1">
      <alignment vertical="top" wrapText="1" readingOrder="1"/>
    </xf>
    <xf numFmtId="0" fontId="3" fillId="2" borderId="20" xfId="0" applyFont="1" applyFill="1" applyBorder="1" applyAlignment="1">
      <alignment vertical="top" wrapText="1" readingOrder="1"/>
    </xf>
    <xf numFmtId="0" fontId="12" fillId="0" borderId="0" xfId="0" applyFont="1"/>
    <xf numFmtId="0" fontId="3" fillId="2" borderId="20" xfId="0" applyFont="1" applyFill="1" applyBorder="1" applyAlignment="1">
      <alignment horizontal="left" vertical="top" wrapText="1" readingOrder="1"/>
    </xf>
    <xf numFmtId="0" fontId="9" fillId="3" borderId="17" xfId="0" applyFont="1" applyFill="1" applyBorder="1" applyAlignment="1">
      <alignment vertical="top" wrapText="1" readingOrder="1"/>
    </xf>
    <xf numFmtId="0" fontId="6" fillId="4" borderId="17" xfId="0" applyFont="1" applyFill="1" applyBorder="1" applyAlignment="1">
      <alignment vertical="top" wrapText="1" readingOrder="1"/>
    </xf>
    <xf numFmtId="0" fontId="5" fillId="4" borderId="17" xfId="0" applyFont="1" applyFill="1" applyBorder="1" applyAlignment="1">
      <alignment vertical="top" wrapText="1" readingOrder="1"/>
    </xf>
    <xf numFmtId="0" fontId="5" fillId="3" borderId="17" xfId="0" applyFont="1" applyFill="1" applyBorder="1" applyAlignment="1">
      <alignment vertical="top" wrapText="1" readingOrder="1"/>
    </xf>
    <xf numFmtId="0" fontId="1" fillId="6" borderId="0" xfId="0" applyFont="1" applyFill="1"/>
    <xf numFmtId="0" fontId="1" fillId="6" borderId="0" xfId="0" applyFont="1" applyFill="1" applyAlignment="1">
      <alignment horizontal="left" vertical="center"/>
    </xf>
    <xf numFmtId="0" fontId="11" fillId="6" borderId="0" xfId="0" applyFont="1" applyFill="1" applyAlignment="1">
      <alignment horizontal="left" vertical="center"/>
    </xf>
    <xf numFmtId="0" fontId="11" fillId="6" borderId="0" xfId="0" applyFont="1" applyFill="1"/>
    <xf numFmtId="0" fontId="13" fillId="3" borderId="1" xfId="0" applyFont="1" applyFill="1" applyBorder="1" applyAlignment="1">
      <alignment vertical="top" wrapText="1" readingOrder="1"/>
    </xf>
    <xf numFmtId="0" fontId="13" fillId="3" borderId="2" xfId="0" applyFont="1" applyFill="1" applyBorder="1" applyAlignment="1">
      <alignment vertical="top" wrapText="1" readingOrder="1"/>
    </xf>
    <xf numFmtId="0" fontId="13" fillId="3" borderId="3" xfId="0" applyFont="1" applyFill="1" applyBorder="1" applyAlignment="1">
      <alignment vertical="top" wrapText="1" readingOrder="1"/>
    </xf>
    <xf numFmtId="164" fontId="13" fillId="3" borderId="3" xfId="0" applyNumberFormat="1" applyFont="1" applyFill="1" applyBorder="1" applyAlignment="1">
      <alignment horizontal="left" vertical="top" wrapText="1" readingOrder="1"/>
    </xf>
    <xf numFmtId="0" fontId="15" fillId="3" borderId="2" xfId="0" applyFont="1" applyFill="1" applyBorder="1" applyAlignment="1">
      <alignment vertical="top" wrapText="1" readingOrder="1"/>
    </xf>
    <xf numFmtId="0" fontId="14" fillId="0" borderId="0" xfId="0" applyFont="1"/>
    <xf numFmtId="0" fontId="16" fillId="3" borderId="2" xfId="0" applyFont="1" applyFill="1" applyBorder="1" applyAlignment="1">
      <alignment vertical="top" wrapText="1" readingOrder="1"/>
    </xf>
    <xf numFmtId="0" fontId="13" fillId="4" borderId="1" xfId="0" applyFont="1" applyFill="1" applyBorder="1" applyAlignment="1">
      <alignment vertical="top" wrapText="1" readingOrder="1"/>
    </xf>
    <xf numFmtId="0" fontId="13" fillId="4" borderId="2" xfId="0" applyFont="1" applyFill="1" applyBorder="1" applyAlignment="1">
      <alignment vertical="top" wrapText="1" readingOrder="1"/>
    </xf>
    <xf numFmtId="0" fontId="13" fillId="4" borderId="3" xfId="0" applyFont="1" applyFill="1" applyBorder="1" applyAlignment="1">
      <alignment vertical="top" wrapText="1" readingOrder="1"/>
    </xf>
    <xf numFmtId="164" fontId="13" fillId="4" borderId="3" xfId="0" applyNumberFormat="1" applyFont="1" applyFill="1" applyBorder="1" applyAlignment="1">
      <alignment horizontal="left" vertical="top" wrapText="1" readingOrder="1"/>
    </xf>
    <xf numFmtId="0" fontId="15" fillId="4" borderId="2" xfId="0" applyFont="1" applyFill="1" applyBorder="1" applyAlignment="1">
      <alignment vertical="top" wrapText="1" readingOrder="1"/>
    </xf>
    <xf numFmtId="0" fontId="16" fillId="4" borderId="2" xfId="0" applyFont="1" applyFill="1" applyBorder="1" applyAlignment="1">
      <alignment vertical="top" wrapText="1" readingOrder="1"/>
    </xf>
    <xf numFmtId="0" fontId="13" fillId="3" borderId="16" xfId="0" applyFont="1" applyFill="1" applyBorder="1" applyAlignment="1">
      <alignment vertical="top" wrapText="1" readingOrder="1"/>
    </xf>
    <xf numFmtId="0" fontId="13" fillId="3" borderId="17" xfId="0" applyFont="1" applyFill="1" applyBorder="1" applyAlignment="1">
      <alignment vertical="top" wrapText="1" readingOrder="1"/>
    </xf>
    <xf numFmtId="0" fontId="13" fillId="3" borderId="18" xfId="0" applyFont="1" applyFill="1" applyBorder="1" applyAlignment="1">
      <alignment vertical="top" wrapText="1" readingOrder="1"/>
    </xf>
    <xf numFmtId="164" fontId="13" fillId="3" borderId="18" xfId="0" applyNumberFormat="1" applyFont="1" applyFill="1" applyBorder="1" applyAlignment="1">
      <alignment horizontal="left" vertical="top" wrapText="1" readingOrder="1"/>
    </xf>
    <xf numFmtId="0" fontId="15" fillId="3" borderId="17" xfId="0" applyFont="1" applyFill="1" applyBorder="1" applyAlignment="1">
      <alignment vertical="top" wrapText="1" readingOrder="1"/>
    </xf>
    <xf numFmtId="0" fontId="13" fillId="3" borderId="11" xfId="0" applyFont="1" applyFill="1" applyBorder="1" applyAlignment="1">
      <alignment wrapText="1" readingOrder="1"/>
    </xf>
    <xf numFmtId="0" fontId="13" fillId="3" borderId="14" xfId="0" applyFont="1" applyFill="1" applyBorder="1" applyAlignment="1">
      <alignment wrapText="1" readingOrder="1"/>
    </xf>
    <xf numFmtId="0" fontId="13" fillId="3" borderId="4" xfId="0" applyFont="1" applyFill="1" applyBorder="1" applyAlignment="1">
      <alignment wrapText="1" readingOrder="1"/>
    </xf>
    <xf numFmtId="0" fontId="15" fillId="3" borderId="34" xfId="0" applyFont="1" applyFill="1" applyBorder="1" applyAlignment="1">
      <alignment wrapText="1" readingOrder="1"/>
    </xf>
    <xf numFmtId="0" fontId="15" fillId="3" borderId="35" xfId="0" applyFont="1" applyFill="1" applyBorder="1" applyAlignment="1">
      <alignment wrapText="1" readingOrder="1"/>
    </xf>
    <xf numFmtId="0" fontId="13" fillId="3" borderId="35" xfId="0" applyFont="1" applyFill="1" applyBorder="1" applyAlignment="1">
      <alignment wrapText="1" readingOrder="1"/>
    </xf>
    <xf numFmtId="14" fontId="13" fillId="3" borderId="15" xfId="0" applyNumberFormat="1" applyFont="1" applyFill="1" applyBorder="1" applyAlignment="1">
      <alignment wrapText="1" readingOrder="1"/>
    </xf>
    <xf numFmtId="0" fontId="18" fillId="3" borderId="35" xfId="0" applyFont="1" applyFill="1" applyBorder="1" applyAlignment="1">
      <alignment wrapText="1" readingOrder="1"/>
    </xf>
    <xf numFmtId="0" fontId="13" fillId="4" borderId="11" xfId="0" applyFont="1" applyFill="1" applyBorder="1" applyAlignment="1">
      <alignment wrapText="1" readingOrder="1"/>
    </xf>
    <xf numFmtId="0" fontId="13" fillId="4" borderId="14" xfId="0" applyFont="1" applyFill="1" applyBorder="1" applyAlignment="1">
      <alignment wrapText="1" readingOrder="1"/>
    </xf>
    <xf numFmtId="0" fontId="13" fillId="4" borderId="35" xfId="0" applyFont="1" applyFill="1" applyBorder="1" applyAlignment="1">
      <alignment wrapText="1" readingOrder="1"/>
    </xf>
    <xf numFmtId="14" fontId="13" fillId="4" borderId="15" xfId="0" applyNumberFormat="1" applyFont="1" applyFill="1" applyBorder="1" applyAlignment="1">
      <alignment wrapText="1" readingOrder="1"/>
    </xf>
    <xf numFmtId="0" fontId="15" fillId="4" borderId="35" xfId="0" applyFont="1" applyFill="1" applyBorder="1" applyAlignment="1">
      <alignment wrapText="1" readingOrder="1"/>
    </xf>
    <xf numFmtId="0" fontId="18" fillId="4" borderId="35" xfId="0" applyFont="1" applyFill="1" applyBorder="1" applyAlignment="1">
      <alignment wrapText="1" readingOrder="1"/>
    </xf>
    <xf numFmtId="0" fontId="19" fillId="3" borderId="35" xfId="0" applyFont="1" applyFill="1" applyBorder="1" applyAlignment="1">
      <alignment wrapText="1" readingOrder="1"/>
    </xf>
    <xf numFmtId="0" fontId="20" fillId="3" borderId="35" xfId="0" applyFont="1" applyFill="1" applyBorder="1" applyAlignment="1">
      <alignment wrapText="1" readingOrder="1"/>
    </xf>
    <xf numFmtId="0" fontId="20" fillId="4" borderId="35" xfId="0" applyFont="1" applyFill="1" applyBorder="1" applyAlignment="1">
      <alignment wrapText="1" readingOrder="1"/>
    </xf>
    <xf numFmtId="0" fontId="13" fillId="3" borderId="36" xfId="0" applyFont="1" applyFill="1" applyBorder="1" applyAlignment="1">
      <alignment wrapText="1" readingOrder="1"/>
    </xf>
    <xf numFmtId="0" fontId="13" fillId="3" borderId="37" xfId="0" applyFont="1" applyFill="1" applyBorder="1" applyAlignment="1">
      <alignment wrapText="1" readingOrder="1"/>
    </xf>
    <xf numFmtId="0" fontId="13" fillId="3" borderId="38" xfId="0" applyFont="1" applyFill="1" applyBorder="1" applyAlignment="1">
      <alignment wrapText="1" readingOrder="1"/>
    </xf>
    <xf numFmtId="14" fontId="13" fillId="3" borderId="40" xfId="0" applyNumberFormat="1" applyFont="1" applyFill="1" applyBorder="1" applyAlignment="1">
      <alignment wrapText="1" readingOrder="1"/>
    </xf>
    <xf numFmtId="0" fontId="20" fillId="3" borderId="37" xfId="0" applyFont="1" applyFill="1" applyBorder="1" applyAlignment="1">
      <alignment wrapText="1" readingOrder="1"/>
    </xf>
    <xf numFmtId="0" fontId="13" fillId="3" borderId="34" xfId="0" applyFont="1" applyFill="1" applyBorder="1" applyAlignment="1">
      <alignment wrapText="1" readingOrder="1"/>
    </xf>
    <xf numFmtId="14" fontId="13" fillId="3" borderId="3" xfId="0" applyNumberFormat="1" applyFont="1" applyFill="1" applyBorder="1" applyAlignment="1">
      <alignment wrapText="1" readingOrder="1"/>
    </xf>
    <xf numFmtId="0" fontId="18" fillId="3" borderId="34" xfId="0" applyFont="1" applyFill="1" applyBorder="1" applyAlignment="1">
      <alignment wrapText="1" readingOrder="1"/>
    </xf>
    <xf numFmtId="0" fontId="13" fillId="4" borderId="36" xfId="0" applyFont="1" applyFill="1" applyBorder="1" applyAlignment="1">
      <alignment wrapText="1" readingOrder="1"/>
    </xf>
    <xf numFmtId="0" fontId="13" fillId="4" borderId="37" xfId="0" applyFont="1" applyFill="1" applyBorder="1" applyAlignment="1">
      <alignment wrapText="1" readingOrder="1"/>
    </xf>
    <xf numFmtId="0" fontId="13" fillId="4" borderId="38" xfId="0" applyFont="1" applyFill="1" applyBorder="1" applyAlignment="1">
      <alignment wrapText="1" readingOrder="1"/>
    </xf>
    <xf numFmtId="14" fontId="13" fillId="4" borderId="40" xfId="0" applyNumberFormat="1" applyFont="1" applyFill="1" applyBorder="1" applyAlignment="1">
      <alignment wrapText="1" readingOrder="1"/>
    </xf>
    <xf numFmtId="0" fontId="18" fillId="4" borderId="37" xfId="0" applyFont="1" applyFill="1" applyBorder="1" applyAlignment="1">
      <alignment wrapText="1" readingOrder="1"/>
    </xf>
    <xf numFmtId="0" fontId="16" fillId="3" borderId="17" xfId="0" applyFont="1" applyFill="1" applyBorder="1" applyAlignment="1">
      <alignment vertical="top" wrapText="1" readingOrder="1"/>
    </xf>
    <xf numFmtId="0" fontId="21" fillId="3" borderId="2" xfId="0" applyFont="1" applyFill="1" applyBorder="1" applyAlignment="1">
      <alignment vertical="top" wrapText="1" readingOrder="1"/>
    </xf>
    <xf numFmtId="0" fontId="21" fillId="4" borderId="2" xfId="0" applyFont="1" applyFill="1" applyBorder="1" applyAlignment="1">
      <alignment vertical="top" wrapText="1" readingOrder="1"/>
    </xf>
    <xf numFmtId="0" fontId="13" fillId="4" borderId="16" xfId="0" applyFont="1" applyFill="1" applyBorder="1" applyAlignment="1">
      <alignment vertical="top" wrapText="1" readingOrder="1"/>
    </xf>
    <xf numFmtId="0" fontId="13" fillId="4" borderId="17" xfId="0" applyFont="1" applyFill="1" applyBorder="1" applyAlignment="1">
      <alignment vertical="top" wrapText="1" readingOrder="1"/>
    </xf>
    <xf numFmtId="0" fontId="13" fillId="4" borderId="18" xfId="0" applyFont="1" applyFill="1" applyBorder="1" applyAlignment="1">
      <alignment vertical="top" wrapText="1" readingOrder="1"/>
    </xf>
    <xf numFmtId="164" fontId="13" fillId="4" borderId="18" xfId="0" applyNumberFormat="1" applyFont="1" applyFill="1" applyBorder="1" applyAlignment="1">
      <alignment horizontal="left" vertical="top" wrapText="1" readingOrder="1"/>
    </xf>
    <xf numFmtId="0" fontId="21" fillId="4" borderId="17" xfId="0" applyFont="1" applyFill="1" applyBorder="1" applyAlignment="1">
      <alignment vertical="top" wrapText="1" readingOrder="1"/>
    </xf>
    <xf numFmtId="0" fontId="20" fillId="4" borderId="2" xfId="0" applyFont="1" applyFill="1" applyBorder="1" applyAlignment="1">
      <alignment vertical="top" wrapText="1" readingOrder="1"/>
    </xf>
    <xf numFmtId="0" fontId="26" fillId="4" borderId="2" xfId="0" applyFont="1" applyFill="1" applyBorder="1" applyAlignment="1">
      <alignment vertical="top" wrapText="1" readingOrder="1"/>
    </xf>
    <xf numFmtId="0" fontId="20" fillId="3" borderId="2" xfId="0" applyFont="1" applyFill="1" applyBorder="1" applyAlignment="1">
      <alignment vertical="top" wrapText="1" readingOrder="1"/>
    </xf>
    <xf numFmtId="0" fontId="26" fillId="3" borderId="2" xfId="0" applyFont="1" applyFill="1" applyBorder="1" applyAlignment="1">
      <alignment vertical="top" wrapText="1" readingOrder="1"/>
    </xf>
    <xf numFmtId="0" fontId="21" fillId="3" borderId="17" xfId="0" applyFont="1" applyFill="1" applyBorder="1" applyAlignment="1">
      <alignment vertical="top" wrapText="1" readingOrder="1"/>
    </xf>
    <xf numFmtId="0" fontId="15" fillId="4" borderId="17" xfId="0" applyFont="1" applyFill="1" applyBorder="1" applyAlignment="1">
      <alignment vertical="top" wrapText="1" readingOrder="1"/>
    </xf>
    <xf numFmtId="0" fontId="0" fillId="0" borderId="0" xfId="0"/>
    <xf numFmtId="0" fontId="0" fillId="0" borderId="0" xfId="0" applyAlignment="1">
      <alignment wrapText="1"/>
    </xf>
    <xf numFmtId="0" fontId="13" fillId="3" borderId="18" xfId="0" applyFont="1" applyFill="1" applyBorder="1" applyAlignment="1">
      <alignment vertical="top" wrapText="1" readingOrder="1"/>
    </xf>
    <xf numFmtId="0" fontId="14" fillId="0" borderId="19" xfId="0" applyFont="1" applyBorder="1" applyAlignment="1">
      <alignment vertical="top" wrapText="1"/>
    </xf>
    <xf numFmtId="0" fontId="13" fillId="4" borderId="3" xfId="0" applyFont="1" applyFill="1" applyBorder="1" applyAlignment="1">
      <alignment vertical="top" wrapText="1" readingOrder="1"/>
    </xf>
    <xf numFmtId="0" fontId="14" fillId="0" borderId="4" xfId="0" applyFont="1" applyBorder="1" applyAlignment="1">
      <alignment vertical="top" wrapText="1"/>
    </xf>
    <xf numFmtId="0" fontId="13" fillId="3" borderId="3" xfId="0" applyFont="1" applyFill="1" applyBorder="1" applyAlignment="1">
      <alignment vertical="top" wrapText="1" readingOrder="1"/>
    </xf>
    <xf numFmtId="0" fontId="13" fillId="4" borderId="1" xfId="0" applyFont="1" applyFill="1" applyBorder="1" applyAlignment="1">
      <alignment vertical="top" wrapText="1" readingOrder="1"/>
    </xf>
    <xf numFmtId="0" fontId="14" fillId="4" borderId="11" xfId="0" applyFont="1" applyFill="1" applyBorder="1" applyAlignment="1">
      <alignment vertical="top" wrapText="1"/>
    </xf>
    <xf numFmtId="0" fontId="13" fillId="4" borderId="2" xfId="0" applyFont="1" applyFill="1" applyBorder="1" applyAlignment="1">
      <alignment vertical="top" wrapText="1" readingOrder="1"/>
    </xf>
    <xf numFmtId="0" fontId="14" fillId="4" borderId="12" xfId="0" applyFont="1" applyFill="1" applyBorder="1" applyAlignment="1">
      <alignment vertical="top" wrapText="1"/>
    </xf>
    <xf numFmtId="0" fontId="13" fillId="3" borderId="1" xfId="0" applyFont="1" applyFill="1" applyBorder="1" applyAlignment="1">
      <alignment vertical="top" wrapText="1" readingOrder="1"/>
    </xf>
    <xf numFmtId="0" fontId="14" fillId="3" borderId="6" xfId="0" applyFont="1" applyFill="1" applyBorder="1" applyAlignment="1">
      <alignment vertical="top" wrapText="1"/>
    </xf>
    <xf numFmtId="0" fontId="14" fillId="3" borderId="11" xfId="0" applyFont="1" applyFill="1" applyBorder="1" applyAlignment="1">
      <alignment vertical="top" wrapText="1"/>
    </xf>
    <xf numFmtId="0" fontId="13" fillId="3" borderId="2" xfId="0" applyFont="1" applyFill="1" applyBorder="1" applyAlignment="1">
      <alignment vertical="top" wrapText="1" readingOrder="1"/>
    </xf>
    <xf numFmtId="0" fontId="14" fillId="3" borderId="7" xfId="0" applyFont="1" applyFill="1" applyBorder="1" applyAlignment="1">
      <alignment vertical="top" wrapText="1"/>
    </xf>
    <xf numFmtId="0" fontId="14" fillId="3" borderId="12" xfId="0" applyFont="1" applyFill="1" applyBorder="1" applyAlignment="1">
      <alignment vertical="top" wrapText="1"/>
    </xf>
    <xf numFmtId="0" fontId="14" fillId="0" borderId="5" xfId="0" applyFont="1" applyBorder="1" applyAlignment="1">
      <alignment vertical="top" wrapText="1"/>
    </xf>
    <xf numFmtId="0" fontId="14" fillId="4" borderId="13" xfId="0" applyFont="1" applyFill="1" applyBorder="1" applyAlignment="1">
      <alignment vertical="top" wrapText="1"/>
    </xf>
    <xf numFmtId="0" fontId="14" fillId="0" borderId="14" xfId="0" applyFont="1" applyBorder="1" applyAlignment="1">
      <alignment vertical="top" wrapText="1"/>
    </xf>
    <xf numFmtId="164" fontId="13" fillId="4" borderId="3" xfId="0" applyNumberFormat="1" applyFont="1" applyFill="1" applyBorder="1" applyAlignment="1">
      <alignment horizontal="left" vertical="top" wrapText="1" readingOrder="1"/>
    </xf>
    <xf numFmtId="0" fontId="14" fillId="4" borderId="15" xfId="0" applyFont="1" applyFill="1" applyBorder="1" applyAlignment="1">
      <alignment vertical="top" wrapText="1"/>
    </xf>
    <xf numFmtId="0" fontId="14" fillId="4" borderId="6" xfId="0" applyFont="1" applyFill="1" applyBorder="1" applyAlignment="1">
      <alignment vertical="top" wrapText="1"/>
    </xf>
    <xf numFmtId="0" fontId="14" fillId="4" borderId="7" xfId="0" applyFont="1" applyFill="1" applyBorder="1" applyAlignment="1">
      <alignment vertical="top" wrapText="1"/>
    </xf>
    <xf numFmtId="0" fontId="14" fillId="3" borderId="13" xfId="0" applyFont="1" applyFill="1" applyBorder="1" applyAlignment="1">
      <alignment vertical="top" wrapText="1"/>
    </xf>
    <xf numFmtId="0" fontId="14" fillId="3" borderId="8" xfId="0" applyFont="1" applyFill="1" applyBorder="1" applyAlignment="1">
      <alignment vertical="top" wrapText="1"/>
    </xf>
    <xf numFmtId="0" fontId="14" fillId="0" borderId="9" xfId="0" applyFont="1" applyBorder="1" applyAlignment="1">
      <alignment vertical="top" wrapText="1"/>
    </xf>
    <xf numFmtId="164" fontId="13" fillId="3" borderId="3" xfId="0" applyNumberFormat="1" applyFont="1" applyFill="1" applyBorder="1" applyAlignment="1">
      <alignment horizontal="left" vertical="top" wrapText="1" readingOrder="1"/>
    </xf>
    <xf numFmtId="0" fontId="14" fillId="3" borderId="10" xfId="0" applyFont="1" applyFill="1" applyBorder="1" applyAlignment="1">
      <alignment vertical="top" wrapText="1"/>
    </xf>
    <xf numFmtId="0" fontId="14" fillId="3" borderId="15" xfId="0" applyFont="1" applyFill="1" applyBorder="1" applyAlignment="1">
      <alignment vertical="top" wrapText="1"/>
    </xf>
    <xf numFmtId="0" fontId="14" fillId="4" borderId="8" xfId="0" applyFont="1" applyFill="1" applyBorder="1" applyAlignment="1">
      <alignment vertical="top" wrapText="1"/>
    </xf>
    <xf numFmtId="0" fontId="14" fillId="4" borderId="10" xfId="0" applyFont="1" applyFill="1" applyBorder="1" applyAlignment="1">
      <alignment vertical="top" wrapText="1"/>
    </xf>
    <xf numFmtId="49" fontId="8" fillId="6" borderId="0" xfId="0" applyNumberFormat="1" applyFont="1" applyFill="1" applyAlignment="1">
      <alignment horizontal="center" vertical="center" shrinkToFit="1" readingOrder="1"/>
    </xf>
    <xf numFmtId="0" fontId="2" fillId="6" borderId="0" xfId="0" applyFont="1" applyFill="1" applyAlignment="1">
      <alignment vertical="top" wrapText="1" readingOrder="1"/>
    </xf>
    <xf numFmtId="0" fontId="3" fillId="2" borderId="23" xfId="0" applyFont="1" applyFill="1" applyBorder="1" applyAlignment="1">
      <alignment vertical="top" wrapText="1" readingOrder="1"/>
    </xf>
    <xf numFmtId="0" fontId="3" fillId="2" borderId="21" xfId="0" applyFont="1" applyFill="1" applyBorder="1" applyAlignment="1">
      <alignment vertical="top" wrapText="1" readingOrder="1"/>
    </xf>
    <xf numFmtId="0" fontId="13" fillId="4" borderId="18" xfId="0" applyFont="1" applyFill="1" applyBorder="1" applyAlignment="1">
      <alignment vertical="top" wrapText="1" readingOrder="1"/>
    </xf>
    <xf numFmtId="0" fontId="4" fillId="3" borderId="3" xfId="0" applyFont="1" applyFill="1" applyBorder="1" applyAlignment="1">
      <alignment vertical="top" wrapText="1" readingOrder="1"/>
    </xf>
    <xf numFmtId="0" fontId="1" fillId="0" borderId="4" xfId="0" applyFont="1" applyBorder="1" applyAlignment="1">
      <alignment vertical="top" wrapText="1"/>
    </xf>
    <xf numFmtId="0" fontId="4" fillId="4" borderId="3" xfId="0" applyFont="1" applyFill="1" applyBorder="1" applyAlignment="1">
      <alignment vertical="top" wrapText="1" readingOrder="1"/>
    </xf>
    <xf numFmtId="0" fontId="4" fillId="3" borderId="18" xfId="0" applyFont="1" applyFill="1" applyBorder="1" applyAlignment="1">
      <alignment vertical="top" wrapText="1" readingOrder="1"/>
    </xf>
    <xf numFmtId="0" fontId="1" fillId="0" borderId="19" xfId="0" applyFont="1" applyBorder="1" applyAlignment="1">
      <alignment vertical="top" wrapText="1"/>
    </xf>
    <xf numFmtId="0" fontId="4" fillId="3" borderId="1" xfId="0" applyFont="1" applyFill="1" applyBorder="1" applyAlignment="1">
      <alignment vertical="top" wrapText="1" readingOrder="1"/>
    </xf>
    <xf numFmtId="0" fontId="1" fillId="3" borderId="11" xfId="0" applyFont="1" applyFill="1" applyBorder="1" applyAlignment="1">
      <alignment vertical="top" wrapText="1"/>
    </xf>
    <xf numFmtId="0" fontId="4" fillId="3" borderId="2" xfId="0" applyFont="1" applyFill="1" applyBorder="1" applyAlignment="1">
      <alignment vertical="top" wrapText="1" readingOrder="1"/>
    </xf>
    <xf numFmtId="0" fontId="1" fillId="3" borderId="12" xfId="0" applyFont="1" applyFill="1" applyBorder="1" applyAlignment="1">
      <alignment vertical="top" wrapText="1"/>
    </xf>
    <xf numFmtId="0" fontId="1" fillId="0" borderId="5" xfId="0" applyFont="1" applyBorder="1" applyAlignment="1">
      <alignment vertical="top" wrapText="1"/>
    </xf>
    <xf numFmtId="0" fontId="1" fillId="3" borderId="13" xfId="0" applyFont="1" applyFill="1" applyBorder="1" applyAlignment="1">
      <alignment vertical="top" wrapText="1"/>
    </xf>
    <xf numFmtId="0" fontId="1" fillId="0" borderId="14" xfId="0" applyFont="1" applyBorder="1" applyAlignment="1">
      <alignment vertical="top" wrapText="1"/>
    </xf>
    <xf numFmtId="0" fontId="1" fillId="3" borderId="6" xfId="0" applyFont="1" applyFill="1" applyBorder="1" applyAlignment="1">
      <alignment vertical="top" wrapText="1"/>
    </xf>
    <xf numFmtId="0" fontId="1" fillId="3" borderId="7" xfId="0" applyFont="1" applyFill="1" applyBorder="1" applyAlignment="1">
      <alignment vertical="top" wrapText="1"/>
    </xf>
    <xf numFmtId="0" fontId="4" fillId="4" borderId="1" xfId="0" applyFont="1" applyFill="1" applyBorder="1" applyAlignment="1">
      <alignment vertical="top" wrapText="1" readingOrder="1"/>
    </xf>
    <xf numFmtId="0" fontId="1" fillId="4" borderId="11" xfId="0" applyFont="1" applyFill="1" applyBorder="1" applyAlignment="1">
      <alignment vertical="top" wrapText="1"/>
    </xf>
    <xf numFmtId="0" fontId="4" fillId="4" borderId="2" xfId="0" applyFont="1" applyFill="1" applyBorder="1" applyAlignment="1">
      <alignment vertical="top" wrapText="1" readingOrder="1"/>
    </xf>
    <xf numFmtId="0" fontId="1" fillId="4" borderId="12" xfId="0" applyFont="1" applyFill="1" applyBorder="1" applyAlignment="1">
      <alignment vertical="top" wrapText="1"/>
    </xf>
    <xf numFmtId="0" fontId="1" fillId="4" borderId="6" xfId="0" applyFont="1" applyFill="1" applyBorder="1" applyAlignment="1">
      <alignment vertical="top" wrapText="1"/>
    </xf>
    <xf numFmtId="0" fontId="1" fillId="4" borderId="7" xfId="0" applyFont="1" applyFill="1" applyBorder="1" applyAlignment="1">
      <alignment vertical="top" wrapText="1"/>
    </xf>
    <xf numFmtId="0" fontId="1" fillId="4" borderId="13" xfId="0" applyFont="1" applyFill="1" applyBorder="1" applyAlignment="1">
      <alignment vertical="top" wrapText="1"/>
    </xf>
    <xf numFmtId="0" fontId="1" fillId="4" borderId="8" xfId="0" applyFont="1" applyFill="1" applyBorder="1" applyAlignment="1">
      <alignment vertical="top" wrapText="1"/>
    </xf>
    <xf numFmtId="0" fontId="1" fillId="0" borderId="9" xfId="0" applyFont="1" applyBorder="1" applyAlignment="1">
      <alignment vertical="top" wrapText="1"/>
    </xf>
    <xf numFmtId="164" fontId="4" fillId="4" borderId="3" xfId="0" applyNumberFormat="1" applyFont="1" applyFill="1" applyBorder="1" applyAlignment="1">
      <alignment horizontal="left" vertical="top" wrapText="1" readingOrder="1"/>
    </xf>
    <xf numFmtId="0" fontId="1" fillId="4" borderId="15" xfId="0" applyFont="1" applyFill="1" applyBorder="1" applyAlignment="1">
      <alignment vertical="top" wrapText="1"/>
    </xf>
    <xf numFmtId="0" fontId="1" fillId="3" borderId="8" xfId="0" applyFont="1" applyFill="1" applyBorder="1" applyAlignment="1">
      <alignment vertical="top" wrapText="1"/>
    </xf>
    <xf numFmtId="0" fontId="1" fillId="4" borderId="10" xfId="0" applyFont="1" applyFill="1" applyBorder="1" applyAlignment="1">
      <alignment vertical="top" wrapText="1"/>
    </xf>
    <xf numFmtId="164" fontId="4" fillId="3" borderId="3" xfId="0" applyNumberFormat="1" applyFont="1" applyFill="1" applyBorder="1" applyAlignment="1">
      <alignment horizontal="left" vertical="top" wrapText="1" readingOrder="1"/>
    </xf>
    <xf numFmtId="0" fontId="1" fillId="3" borderId="10" xfId="0" applyFont="1" applyFill="1" applyBorder="1" applyAlignment="1">
      <alignment vertical="top" wrapText="1"/>
    </xf>
    <xf numFmtId="0" fontId="1" fillId="3" borderId="15" xfId="0" applyFont="1" applyFill="1" applyBorder="1" applyAlignment="1">
      <alignment vertical="top" wrapText="1"/>
    </xf>
    <xf numFmtId="0" fontId="13" fillId="3" borderId="28" xfId="0" applyFont="1" applyFill="1" applyBorder="1" applyAlignment="1">
      <alignment wrapText="1" readingOrder="1"/>
    </xf>
    <xf numFmtId="0" fontId="13" fillId="3" borderId="11" xfId="0" applyFont="1" applyFill="1" applyBorder="1" applyAlignment="1">
      <alignment wrapText="1" readingOrder="1"/>
    </xf>
    <xf numFmtId="0" fontId="13" fillId="3" borderId="26" xfId="0" applyFont="1" applyFill="1" applyBorder="1" applyAlignment="1">
      <alignment wrapText="1" readingOrder="1"/>
    </xf>
    <xf numFmtId="0" fontId="13" fillId="3" borderId="12" xfId="0" applyFont="1" applyFill="1" applyBorder="1" applyAlignment="1">
      <alignment wrapText="1" readingOrder="1"/>
    </xf>
    <xf numFmtId="0" fontId="13" fillId="3" borderId="33" xfId="0" applyFont="1" applyFill="1" applyBorder="1" applyAlignment="1">
      <alignment wrapText="1" readingOrder="1"/>
    </xf>
    <xf numFmtId="0" fontId="13" fillId="3" borderId="4" xfId="0" applyFont="1" applyFill="1" applyBorder="1" applyAlignment="1">
      <alignment wrapText="1" readingOrder="1"/>
    </xf>
    <xf numFmtId="0" fontId="13" fillId="4" borderId="6" xfId="0" applyFont="1" applyFill="1" applyBorder="1" applyAlignment="1">
      <alignment wrapText="1" readingOrder="1"/>
    </xf>
    <xf numFmtId="0" fontId="13" fillId="4" borderId="11" xfId="0" applyFont="1" applyFill="1" applyBorder="1" applyAlignment="1">
      <alignment wrapText="1" readingOrder="1"/>
    </xf>
    <xf numFmtId="0" fontId="13" fillId="4" borderId="7" xfId="0" applyFont="1" applyFill="1" applyBorder="1" applyAlignment="1">
      <alignment wrapText="1" readingOrder="1"/>
    </xf>
    <xf numFmtId="0" fontId="13" fillId="4" borderId="12" xfId="0" applyFont="1" applyFill="1" applyBorder="1" applyAlignment="1">
      <alignment wrapText="1" readingOrder="1"/>
    </xf>
    <xf numFmtId="0" fontId="13" fillId="4" borderId="27" xfId="0" applyFont="1" applyFill="1" applyBorder="1" applyAlignment="1">
      <alignment wrapText="1" readingOrder="1"/>
    </xf>
    <xf numFmtId="0" fontId="13" fillId="4" borderId="5" xfId="0" applyFont="1" applyFill="1" applyBorder="1" applyAlignment="1">
      <alignment wrapText="1" readingOrder="1"/>
    </xf>
    <xf numFmtId="0" fontId="13" fillId="4" borderId="8" xfId="0" applyFont="1" applyFill="1" applyBorder="1" applyAlignment="1">
      <alignment wrapText="1" readingOrder="1"/>
    </xf>
    <xf numFmtId="0" fontId="13" fillId="4" borderId="9" xfId="0" applyFont="1" applyFill="1" applyBorder="1" applyAlignment="1">
      <alignment wrapText="1" readingOrder="1"/>
    </xf>
    <xf numFmtId="0" fontId="13" fillId="4" borderId="13" xfId="0" applyFont="1" applyFill="1" applyBorder="1" applyAlignment="1">
      <alignment wrapText="1" readingOrder="1"/>
    </xf>
    <xf numFmtId="0" fontId="13" fillId="4" borderId="14" xfId="0" applyFont="1" applyFill="1" applyBorder="1" applyAlignment="1">
      <alignment wrapText="1" readingOrder="1"/>
    </xf>
    <xf numFmtId="0" fontId="13" fillId="4" borderId="33" xfId="0" applyFont="1" applyFill="1" applyBorder="1" applyAlignment="1">
      <alignment wrapText="1" readingOrder="1"/>
    </xf>
    <xf numFmtId="0" fontId="13" fillId="4" borderId="4" xfId="0" applyFont="1" applyFill="1" applyBorder="1" applyAlignment="1">
      <alignment wrapText="1" readingOrder="1"/>
    </xf>
    <xf numFmtId="0" fontId="13" fillId="3" borderId="6" xfId="0" applyFont="1" applyFill="1" applyBorder="1" applyAlignment="1">
      <alignment wrapText="1" readingOrder="1"/>
    </xf>
    <xf numFmtId="0" fontId="13" fillId="3" borderId="7" xfId="0" applyFont="1" applyFill="1" applyBorder="1" applyAlignment="1">
      <alignment wrapText="1" readingOrder="1"/>
    </xf>
    <xf numFmtId="0" fontId="13" fillId="3" borderId="27" xfId="0" applyFont="1" applyFill="1" applyBorder="1" applyAlignment="1">
      <alignment wrapText="1" readingOrder="1"/>
    </xf>
    <xf numFmtId="0" fontId="13" fillId="3" borderId="5" xfId="0" applyFont="1" applyFill="1" applyBorder="1" applyAlignment="1">
      <alignment wrapText="1" readingOrder="1"/>
    </xf>
    <xf numFmtId="0" fontId="13" fillId="3" borderId="13" xfId="0" applyFont="1" applyFill="1" applyBorder="1" applyAlignment="1">
      <alignment wrapText="1" readingOrder="1"/>
    </xf>
    <xf numFmtId="0" fontId="13" fillId="3" borderId="14" xfId="0" applyFont="1" applyFill="1" applyBorder="1" applyAlignment="1">
      <alignment wrapText="1" readingOrder="1"/>
    </xf>
    <xf numFmtId="14" fontId="13" fillId="3" borderId="10" xfId="0" applyNumberFormat="1" applyFont="1" applyFill="1" applyBorder="1" applyAlignment="1">
      <alignment wrapText="1" readingOrder="1"/>
    </xf>
    <xf numFmtId="0" fontId="13" fillId="3" borderId="15" xfId="0" applyFont="1" applyFill="1" applyBorder="1" applyAlignment="1">
      <alignment wrapText="1" readingOrder="1"/>
    </xf>
    <xf numFmtId="14" fontId="13" fillId="4" borderId="10" xfId="0" applyNumberFormat="1" applyFont="1" applyFill="1" applyBorder="1" applyAlignment="1">
      <alignment wrapText="1" readingOrder="1"/>
    </xf>
    <xf numFmtId="0" fontId="13" fillId="4" borderId="15" xfId="0" applyFont="1" applyFill="1" applyBorder="1" applyAlignment="1">
      <alignment wrapText="1" readingOrder="1"/>
    </xf>
    <xf numFmtId="0" fontId="13" fillId="3" borderId="8" xfId="0" applyFont="1" applyFill="1" applyBorder="1" applyAlignment="1">
      <alignment wrapText="1" readingOrder="1"/>
    </xf>
    <xf numFmtId="0" fontId="13" fillId="3" borderId="9" xfId="0" applyFont="1" applyFill="1" applyBorder="1" applyAlignment="1">
      <alignment wrapText="1" readingOrder="1"/>
    </xf>
    <xf numFmtId="0" fontId="13" fillId="3" borderId="10" xfId="0" applyFont="1" applyFill="1" applyBorder="1" applyAlignment="1">
      <alignment wrapText="1" readingOrder="1"/>
    </xf>
    <xf numFmtId="0" fontId="13" fillId="4" borderId="39" xfId="0" applyFont="1" applyFill="1" applyBorder="1" applyAlignment="1">
      <alignment wrapText="1" readingOrder="1"/>
    </xf>
    <xf numFmtId="0" fontId="13" fillId="4" borderId="19" xfId="0" applyFont="1" applyFill="1" applyBorder="1" applyAlignment="1">
      <alignment wrapText="1" readingOrder="1"/>
    </xf>
    <xf numFmtId="0" fontId="13" fillId="4" borderId="10" xfId="0" applyFont="1" applyFill="1" applyBorder="1" applyAlignment="1">
      <alignment wrapText="1" readingOrder="1"/>
    </xf>
    <xf numFmtId="14" fontId="13" fillId="3" borderId="32" xfId="0" applyNumberFormat="1" applyFont="1" applyFill="1" applyBorder="1" applyAlignment="1">
      <alignment wrapText="1" readingOrder="1"/>
    </xf>
    <xf numFmtId="0" fontId="13" fillId="3" borderId="39" xfId="0" applyFont="1" applyFill="1" applyBorder="1" applyAlignment="1">
      <alignment wrapText="1" readingOrder="1"/>
    </xf>
    <xf numFmtId="0" fontId="13" fillId="3" borderId="19" xfId="0" applyFont="1" applyFill="1" applyBorder="1" applyAlignment="1">
      <alignment wrapText="1" readingOrder="1"/>
    </xf>
    <xf numFmtId="0" fontId="13" fillId="3" borderId="22" xfId="0" applyFont="1" applyFill="1" applyBorder="1" applyAlignment="1">
      <alignment vertical="top" wrapText="1" readingOrder="1"/>
    </xf>
    <xf numFmtId="0" fontId="13" fillId="3" borderId="4" xfId="0" applyFont="1" applyFill="1" applyBorder="1" applyAlignment="1">
      <alignment vertical="top" wrapText="1" readingOrder="1"/>
    </xf>
    <xf numFmtId="0" fontId="13" fillId="4" borderId="22" xfId="0" applyFont="1" applyFill="1" applyBorder="1" applyAlignment="1">
      <alignment vertical="top" wrapText="1" readingOrder="1"/>
    </xf>
    <xf numFmtId="0" fontId="13" fillId="4" borderId="4" xfId="0" applyFont="1" applyFill="1" applyBorder="1" applyAlignment="1">
      <alignment vertical="top" wrapText="1" readingOrder="1"/>
    </xf>
    <xf numFmtId="0" fontId="13" fillId="3" borderId="25" xfId="0" applyFont="1" applyFill="1" applyBorder="1" applyAlignment="1">
      <alignment vertical="top" wrapText="1" readingOrder="1"/>
    </xf>
    <xf numFmtId="0" fontId="13" fillId="3" borderId="6" xfId="0" applyFont="1" applyFill="1" applyBorder="1" applyAlignment="1">
      <alignment vertical="top" wrapText="1" readingOrder="1"/>
    </xf>
    <xf numFmtId="0" fontId="13" fillId="3" borderId="11" xfId="0" applyFont="1" applyFill="1" applyBorder="1" applyAlignment="1">
      <alignment vertical="top" wrapText="1" readingOrder="1"/>
    </xf>
    <xf numFmtId="0" fontId="13" fillId="3" borderId="24" xfId="0" applyFont="1" applyFill="1" applyBorder="1" applyAlignment="1">
      <alignment vertical="top" wrapText="1" readingOrder="1"/>
    </xf>
    <xf numFmtId="0" fontId="13" fillId="3" borderId="7" xfId="0" applyFont="1" applyFill="1" applyBorder="1" applyAlignment="1">
      <alignment vertical="top" wrapText="1" readingOrder="1"/>
    </xf>
    <xf numFmtId="0" fontId="13" fillId="3" borderId="12" xfId="0" applyFont="1" applyFill="1" applyBorder="1" applyAlignment="1">
      <alignment vertical="top" wrapText="1" readingOrder="1"/>
    </xf>
    <xf numFmtId="0" fontId="13" fillId="4" borderId="28" xfId="0" applyFont="1" applyFill="1" applyBorder="1" applyAlignment="1">
      <alignment vertical="top" wrapText="1" readingOrder="1"/>
    </xf>
    <xf numFmtId="0" fontId="13" fillId="4" borderId="11" xfId="0" applyFont="1" applyFill="1" applyBorder="1" applyAlignment="1">
      <alignment vertical="top" wrapText="1" readingOrder="1"/>
    </xf>
    <xf numFmtId="0" fontId="13" fillId="4" borderId="27" xfId="0" applyFont="1" applyFill="1" applyBorder="1" applyAlignment="1">
      <alignment vertical="top" wrapText="1" readingOrder="1"/>
    </xf>
    <xf numFmtId="0" fontId="13" fillId="4" borderId="5" xfId="0" applyFont="1" applyFill="1" applyBorder="1" applyAlignment="1">
      <alignment vertical="top" wrapText="1" readingOrder="1"/>
    </xf>
    <xf numFmtId="0" fontId="13" fillId="4" borderId="13" xfId="0" applyFont="1" applyFill="1" applyBorder="1" applyAlignment="1">
      <alignment vertical="top" wrapText="1" readingOrder="1"/>
    </xf>
    <xf numFmtId="0" fontId="13" fillId="4" borderId="14" xfId="0" applyFont="1" applyFill="1" applyBorder="1" applyAlignment="1">
      <alignment vertical="top" wrapText="1" readingOrder="1"/>
    </xf>
    <xf numFmtId="0" fontId="13" fillId="4" borderId="26" xfId="0" applyFont="1" applyFill="1" applyBorder="1" applyAlignment="1">
      <alignment vertical="top" wrapText="1" readingOrder="1"/>
    </xf>
    <xf numFmtId="0" fontId="13" fillId="4" borderId="12" xfId="0" applyFont="1" applyFill="1" applyBorder="1" applyAlignment="1">
      <alignment vertical="top" wrapText="1" readingOrder="1"/>
    </xf>
    <xf numFmtId="0" fontId="13" fillId="3" borderId="28" xfId="0" applyFont="1" applyFill="1" applyBorder="1" applyAlignment="1">
      <alignment vertical="top" wrapText="1" readingOrder="1"/>
    </xf>
    <xf numFmtId="0" fontId="13" fillId="3" borderId="26" xfId="0" applyFont="1" applyFill="1" applyBorder="1" applyAlignment="1">
      <alignment vertical="top" wrapText="1" readingOrder="1"/>
    </xf>
    <xf numFmtId="0" fontId="13" fillId="4" borderId="7" xfId="0" applyFont="1" applyFill="1" applyBorder="1" applyAlignment="1">
      <alignment vertical="top" wrapText="1" readingOrder="1"/>
    </xf>
    <xf numFmtId="0" fontId="13" fillId="3" borderId="27" xfId="0" applyFont="1" applyFill="1" applyBorder="1" applyAlignment="1">
      <alignment vertical="top" wrapText="1" readingOrder="1"/>
    </xf>
    <xf numFmtId="0" fontId="13" fillId="3" borderId="5" xfId="0" applyFont="1" applyFill="1" applyBorder="1" applyAlignment="1">
      <alignment vertical="top" wrapText="1" readingOrder="1"/>
    </xf>
    <xf numFmtId="0" fontId="13" fillId="3" borderId="8" xfId="0" applyFont="1" applyFill="1" applyBorder="1" applyAlignment="1">
      <alignment vertical="top" wrapText="1" readingOrder="1"/>
    </xf>
    <xf numFmtId="0" fontId="13" fillId="3" borderId="9" xfId="0" applyFont="1" applyFill="1" applyBorder="1" applyAlignment="1">
      <alignment vertical="top" wrapText="1" readingOrder="1"/>
    </xf>
    <xf numFmtId="0" fontId="13" fillId="3" borderId="13" xfId="0" applyFont="1" applyFill="1" applyBorder="1" applyAlignment="1">
      <alignment vertical="top" wrapText="1" readingOrder="1"/>
    </xf>
    <xf numFmtId="0" fontId="13" fillId="3" borderId="14" xfId="0" applyFont="1" applyFill="1" applyBorder="1" applyAlignment="1">
      <alignment vertical="top" wrapText="1" readingOrder="1"/>
    </xf>
    <xf numFmtId="164" fontId="13" fillId="3" borderId="28" xfId="0" applyNumberFormat="1" applyFont="1" applyFill="1" applyBorder="1" applyAlignment="1">
      <alignment horizontal="left" vertical="top" wrapText="1" readingOrder="1"/>
    </xf>
    <xf numFmtId="164" fontId="13" fillId="3" borderId="6" xfId="0" applyNumberFormat="1" applyFont="1" applyFill="1" applyBorder="1" applyAlignment="1">
      <alignment horizontal="left" vertical="top" wrapText="1" readingOrder="1"/>
    </xf>
    <xf numFmtId="164" fontId="13" fillId="3" borderId="11" xfId="0" applyNumberFormat="1" applyFont="1" applyFill="1" applyBorder="1" applyAlignment="1">
      <alignment horizontal="left" vertical="top" wrapText="1" readingOrder="1"/>
    </xf>
    <xf numFmtId="164" fontId="13" fillId="4" borderId="28" xfId="0" applyNumberFormat="1" applyFont="1" applyFill="1" applyBorder="1" applyAlignment="1">
      <alignment horizontal="left" vertical="top" wrapText="1" readingOrder="1"/>
    </xf>
    <xf numFmtId="164" fontId="13" fillId="4" borderId="11" xfId="0" applyNumberFormat="1" applyFont="1" applyFill="1" applyBorder="1" applyAlignment="1">
      <alignment horizontal="left" vertical="top" wrapText="1" readingOrder="1"/>
    </xf>
    <xf numFmtId="0" fontId="13" fillId="4" borderId="6" xfId="0" applyFont="1" applyFill="1" applyBorder="1" applyAlignment="1">
      <alignment vertical="top" wrapText="1" readingOrder="1"/>
    </xf>
    <xf numFmtId="0" fontId="13" fillId="4" borderId="8" xfId="0" applyFont="1" applyFill="1" applyBorder="1" applyAlignment="1">
      <alignment vertical="top" wrapText="1" readingOrder="1"/>
    </xf>
    <xf numFmtId="0" fontId="13" fillId="4" borderId="9" xfId="0" applyFont="1" applyFill="1" applyBorder="1" applyAlignment="1">
      <alignment vertical="top" wrapText="1" readingOrder="1"/>
    </xf>
    <xf numFmtId="164" fontId="13" fillId="4" borderId="6" xfId="0" applyNumberFormat="1" applyFont="1" applyFill="1" applyBorder="1" applyAlignment="1">
      <alignment horizontal="left" vertical="top" wrapText="1" readingOrder="1"/>
    </xf>
    <xf numFmtId="0" fontId="13" fillId="3" borderId="29" xfId="0" applyFont="1" applyFill="1" applyBorder="1" applyAlignment="1">
      <alignment vertical="top" wrapText="1" readingOrder="1"/>
    </xf>
    <xf numFmtId="0" fontId="13" fillId="3" borderId="19" xfId="0" applyFont="1" applyFill="1" applyBorder="1" applyAlignment="1">
      <alignment vertical="top" wrapText="1" readingOrder="1"/>
    </xf>
    <xf numFmtId="0" fontId="13" fillId="3" borderId="30" xfId="0" applyFont="1" applyFill="1" applyBorder="1" applyAlignment="1">
      <alignment vertical="top" wrapText="1" readingOrder="1"/>
    </xf>
    <xf numFmtId="0" fontId="13" fillId="3" borderId="31" xfId="0" applyFont="1" applyFill="1" applyBorder="1" applyAlignment="1">
      <alignment vertical="top" wrapText="1" readingOrder="1"/>
    </xf>
    <xf numFmtId="0" fontId="4" fillId="4" borderId="18" xfId="0" applyFont="1" applyFill="1" applyBorder="1" applyAlignment="1">
      <alignment vertical="top" wrapText="1" readingOrder="1"/>
    </xf>
    <xf numFmtId="0" fontId="3" fillId="2" borderId="20" xfId="0" applyFont="1" applyFill="1" applyBorder="1" applyAlignment="1">
      <alignment vertical="top" wrapText="1" readingOrder="1"/>
    </xf>
    <xf numFmtId="0" fontId="1" fillId="0" borderId="21" xfId="0" applyFont="1" applyBorder="1" applyAlignment="1">
      <alignment vertical="top" wrapText="1"/>
    </xf>
    <xf numFmtId="49" fontId="8" fillId="5" borderId="0" xfId="0" applyNumberFormat="1" applyFont="1" applyFill="1" applyAlignment="1">
      <alignment horizontal="center" vertical="center" shrinkToFit="1" readingOrder="1"/>
    </xf>
    <xf numFmtId="0" fontId="2" fillId="5" borderId="0" xfId="0" applyFont="1" applyFill="1" applyAlignment="1">
      <alignment vertical="top" wrapText="1" readingOrder="1"/>
    </xf>
  </cellXfs>
  <cellStyles count="1">
    <cellStyle name="Normal" xfId="0" builtinId="0"/>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D3D3D3"/>
      <rgbColor rgb="00FFFFFF"/>
      <rgbColor rgb="00F5F5F5"/>
      <rgbColor rgb="00465678"/>
      <rgbColor rgb="004D4D4D"/>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92CDDC"/>
      <color rgb="FFFFFF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theme" Target="theme/theme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tyles" Target="styles.xml"/><Relationship Id="rId27" Type="http://schemas.openxmlformats.org/officeDocument/2006/relationships/customXml" Target="../customXml/item4.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158DF4-760F-4DF2-8981-9762FC8C4722}">
  <sheetPr>
    <tabColor theme="2" tint="-9.9978637043366805E-2"/>
  </sheetPr>
  <dimension ref="B1:L593"/>
  <sheetViews>
    <sheetView tabSelected="1" workbookViewId="0">
      <pane ySplit="5" topLeftCell="A6" activePane="bottomLeft" state="frozen"/>
      <selection pane="bottomLeft" activeCell="A6" sqref="A6:XFD593"/>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0</v>
      </c>
      <c r="F1" s="135"/>
      <c r="G1" s="135"/>
      <c r="H1" s="135"/>
      <c r="I1" s="37"/>
      <c r="J1" s="38"/>
      <c r="K1" s="37"/>
      <c r="L1" s="37"/>
    </row>
    <row r="2" spans="2:12">
      <c r="B2" s="37"/>
      <c r="C2" s="37"/>
      <c r="D2" s="37"/>
      <c r="E2" s="37"/>
      <c r="F2" s="37"/>
      <c r="G2" s="37"/>
      <c r="H2" s="37"/>
      <c r="I2" s="37"/>
      <c r="J2" s="38"/>
      <c r="K2" s="37"/>
      <c r="L2" s="37"/>
    </row>
    <row r="3" spans="2:12" ht="17.45">
      <c r="B3" s="136" t="s">
        <v>1</v>
      </c>
      <c r="C3" s="136"/>
      <c r="D3" s="136"/>
      <c r="E3" s="136"/>
      <c r="F3" s="136"/>
      <c r="G3" s="136"/>
      <c r="H3" s="136"/>
      <c r="I3" s="136"/>
      <c r="J3" s="136"/>
      <c r="K3" s="37"/>
      <c r="L3" s="37"/>
    </row>
    <row r="4" spans="2:12">
      <c r="B4" s="37"/>
      <c r="C4" s="37"/>
      <c r="D4" s="37"/>
      <c r="E4" s="37"/>
      <c r="F4" s="37"/>
      <c r="G4" s="37"/>
      <c r="H4" s="37"/>
      <c r="I4" s="37"/>
      <c r="J4" s="39" t="s">
        <v>2</v>
      </c>
      <c r="K4" s="40"/>
      <c r="L4" s="40"/>
    </row>
    <row r="5" spans="2:12" ht="17.100000000000001" customHeight="1">
      <c r="B5" s="30" t="s">
        <v>3</v>
      </c>
      <c r="C5" s="30" t="s">
        <v>4</v>
      </c>
      <c r="D5" s="30" t="s">
        <v>5</v>
      </c>
      <c r="E5" s="137" t="s">
        <v>6</v>
      </c>
      <c r="F5" s="138"/>
      <c r="G5" s="30" t="s">
        <v>7</v>
      </c>
      <c r="H5" s="32" t="s">
        <v>8</v>
      </c>
      <c r="I5" s="30" t="s">
        <v>9</v>
      </c>
      <c r="J5" s="137" t="s">
        <v>10</v>
      </c>
      <c r="K5" s="138"/>
      <c r="L5" s="30" t="s">
        <v>11</v>
      </c>
    </row>
    <row r="6" spans="2:12" s="46" customFormat="1" ht="77.45">
      <c r="B6" s="41" t="s">
        <v>12</v>
      </c>
      <c r="C6" s="42" t="s">
        <v>13</v>
      </c>
      <c r="D6" s="41" t="s">
        <v>14</v>
      </c>
      <c r="E6" s="109" t="s">
        <v>15</v>
      </c>
      <c r="F6" s="108"/>
      <c r="G6" s="42" t="s">
        <v>16</v>
      </c>
      <c r="H6" s="44">
        <v>46259</v>
      </c>
      <c r="I6" s="43" t="s">
        <v>17</v>
      </c>
      <c r="J6" s="109" t="s">
        <v>18</v>
      </c>
      <c r="K6" s="108"/>
      <c r="L6" s="47" t="s">
        <v>19</v>
      </c>
    </row>
    <row r="7" spans="2:12" s="46" customFormat="1">
      <c r="B7" s="110" t="s">
        <v>20</v>
      </c>
      <c r="C7" s="112" t="s">
        <v>21</v>
      </c>
      <c r="D7" s="48" t="s">
        <v>22</v>
      </c>
      <c r="E7" s="107" t="s">
        <v>23</v>
      </c>
      <c r="F7" s="108"/>
      <c r="G7" s="49" t="s">
        <v>24</v>
      </c>
      <c r="H7" s="51">
        <v>46251</v>
      </c>
      <c r="I7" s="50" t="s">
        <v>25</v>
      </c>
      <c r="J7" s="107" t="s">
        <v>26</v>
      </c>
      <c r="K7" s="108"/>
      <c r="L7" s="52" t="s">
        <v>27</v>
      </c>
    </row>
    <row r="8" spans="2:12" s="46" customFormat="1" ht="51.6">
      <c r="B8" s="125"/>
      <c r="C8" s="126"/>
      <c r="D8" s="48" t="s">
        <v>28</v>
      </c>
      <c r="E8" s="107" t="s">
        <v>29</v>
      </c>
      <c r="F8" s="108"/>
      <c r="G8" s="49" t="s">
        <v>16</v>
      </c>
      <c r="H8" s="51">
        <v>46218</v>
      </c>
      <c r="I8" s="50" t="s">
        <v>25</v>
      </c>
      <c r="J8" s="107" t="s">
        <v>18</v>
      </c>
      <c r="K8" s="108"/>
      <c r="L8" s="53" t="s">
        <v>30</v>
      </c>
    </row>
    <row r="9" spans="2:12" s="46" customFormat="1" ht="51.6">
      <c r="B9" s="125"/>
      <c r="C9" s="126"/>
      <c r="D9" s="48" t="s">
        <v>31</v>
      </c>
      <c r="E9" s="107" t="s">
        <v>29</v>
      </c>
      <c r="F9" s="108"/>
      <c r="G9" s="49" t="s">
        <v>16</v>
      </c>
      <c r="H9" s="51">
        <v>46248</v>
      </c>
      <c r="I9" s="50" t="s">
        <v>25</v>
      </c>
      <c r="J9" s="107" t="s">
        <v>32</v>
      </c>
      <c r="K9" s="108"/>
      <c r="L9" s="53" t="s">
        <v>33</v>
      </c>
    </row>
    <row r="10" spans="2:12" s="46" customFormat="1" ht="39">
      <c r="B10" s="111"/>
      <c r="C10" s="113"/>
      <c r="D10" s="48" t="s">
        <v>34</v>
      </c>
      <c r="E10" s="107" t="s">
        <v>35</v>
      </c>
      <c r="F10" s="108"/>
      <c r="G10" s="49" t="s">
        <v>16</v>
      </c>
      <c r="H10" s="51">
        <v>46232</v>
      </c>
      <c r="I10" s="50" t="s">
        <v>25</v>
      </c>
      <c r="J10" s="107" t="s">
        <v>18</v>
      </c>
      <c r="K10" s="108"/>
      <c r="L10" s="53" t="s">
        <v>36</v>
      </c>
    </row>
    <row r="11" spans="2:12" s="46" customFormat="1" ht="51.6">
      <c r="B11" s="114" t="s">
        <v>37</v>
      </c>
      <c r="C11" s="117" t="s">
        <v>38</v>
      </c>
      <c r="D11" s="41" t="s">
        <v>39</v>
      </c>
      <c r="E11" s="109" t="s">
        <v>40</v>
      </c>
      <c r="F11" s="108"/>
      <c r="G11" s="42" t="s">
        <v>16</v>
      </c>
      <c r="H11" s="44">
        <v>46218</v>
      </c>
      <c r="I11" s="43" t="s">
        <v>25</v>
      </c>
      <c r="J11" s="109" t="s">
        <v>32</v>
      </c>
      <c r="K11" s="108"/>
      <c r="L11" s="47" t="s">
        <v>41</v>
      </c>
    </row>
    <row r="12" spans="2:12" s="46" customFormat="1" ht="51.6">
      <c r="B12" s="115"/>
      <c r="C12" s="118"/>
      <c r="D12" s="41" t="s">
        <v>42</v>
      </c>
      <c r="E12" s="109" t="s">
        <v>40</v>
      </c>
      <c r="F12" s="108"/>
      <c r="G12" s="42" t="s">
        <v>16</v>
      </c>
      <c r="H12" s="44">
        <v>46248</v>
      </c>
      <c r="I12" s="43" t="s">
        <v>25</v>
      </c>
      <c r="J12" s="109" t="s">
        <v>32</v>
      </c>
      <c r="K12" s="108"/>
      <c r="L12" s="47" t="s">
        <v>43</v>
      </c>
    </row>
    <row r="13" spans="2:12" s="46" customFormat="1" ht="51.6">
      <c r="B13" s="116"/>
      <c r="C13" s="119"/>
      <c r="D13" s="41" t="s">
        <v>44</v>
      </c>
      <c r="E13" s="109" t="s">
        <v>45</v>
      </c>
      <c r="F13" s="108"/>
      <c r="G13" s="42" t="s">
        <v>16</v>
      </c>
      <c r="H13" s="44">
        <v>46241</v>
      </c>
      <c r="I13" s="43" t="s">
        <v>25</v>
      </c>
      <c r="J13" s="109" t="s">
        <v>32</v>
      </c>
      <c r="K13" s="108"/>
      <c r="L13" s="47" t="s">
        <v>46</v>
      </c>
    </row>
    <row r="14" spans="2:12" s="46" customFormat="1" ht="63.95">
      <c r="B14" s="110" t="s">
        <v>47</v>
      </c>
      <c r="C14" s="112" t="s">
        <v>48</v>
      </c>
      <c r="D14" s="48" t="s">
        <v>49</v>
      </c>
      <c r="E14" s="107" t="s">
        <v>50</v>
      </c>
      <c r="F14" s="108"/>
      <c r="G14" s="49" t="s">
        <v>16</v>
      </c>
      <c r="H14" s="51">
        <v>46218</v>
      </c>
      <c r="I14" s="50" t="s">
        <v>25</v>
      </c>
      <c r="J14" s="107" t="s">
        <v>32</v>
      </c>
      <c r="K14" s="108"/>
      <c r="L14" s="53" t="s">
        <v>51</v>
      </c>
    </row>
    <row r="15" spans="2:12" s="46" customFormat="1" ht="51.6">
      <c r="B15" s="111"/>
      <c r="C15" s="113"/>
      <c r="D15" s="48" t="s">
        <v>52</v>
      </c>
      <c r="E15" s="107" t="s">
        <v>50</v>
      </c>
      <c r="F15" s="108"/>
      <c r="G15" s="49" t="s">
        <v>16</v>
      </c>
      <c r="H15" s="51">
        <v>46248</v>
      </c>
      <c r="I15" s="50" t="s">
        <v>25</v>
      </c>
      <c r="J15" s="107" t="s">
        <v>32</v>
      </c>
      <c r="K15" s="108"/>
      <c r="L15" s="53" t="s">
        <v>53</v>
      </c>
    </row>
    <row r="16" spans="2:12" s="46" customFormat="1" ht="24.95">
      <c r="B16" s="41" t="s">
        <v>54</v>
      </c>
      <c r="C16" s="42" t="s">
        <v>55</v>
      </c>
      <c r="D16" s="41" t="s">
        <v>56</v>
      </c>
      <c r="E16" s="109" t="s">
        <v>57</v>
      </c>
      <c r="F16" s="108"/>
      <c r="G16" s="42" t="s">
        <v>16</v>
      </c>
      <c r="H16" s="44">
        <v>46239</v>
      </c>
      <c r="I16" s="43" t="s">
        <v>58</v>
      </c>
      <c r="J16" s="109" t="s">
        <v>26</v>
      </c>
      <c r="K16" s="108"/>
      <c r="L16" s="45" t="s">
        <v>27</v>
      </c>
    </row>
    <row r="17" spans="2:12" s="46" customFormat="1" ht="24.95">
      <c r="B17" s="48" t="s">
        <v>59</v>
      </c>
      <c r="C17" s="49" t="s">
        <v>60</v>
      </c>
      <c r="D17" s="48" t="s">
        <v>61</v>
      </c>
      <c r="E17" s="107" t="s">
        <v>62</v>
      </c>
      <c r="F17" s="108"/>
      <c r="G17" s="49" t="s">
        <v>16</v>
      </c>
      <c r="H17" s="51">
        <v>46251</v>
      </c>
      <c r="I17" s="50" t="s">
        <v>17</v>
      </c>
      <c r="J17" s="107" t="s">
        <v>26</v>
      </c>
      <c r="K17" s="108"/>
      <c r="L17" s="52" t="s">
        <v>27</v>
      </c>
    </row>
    <row r="18" spans="2:12" s="46" customFormat="1">
      <c r="B18" s="41" t="s">
        <v>63</v>
      </c>
      <c r="C18" s="42" t="s">
        <v>64</v>
      </c>
      <c r="D18" s="41" t="s">
        <v>65</v>
      </c>
      <c r="E18" s="109" t="s">
        <v>66</v>
      </c>
      <c r="F18" s="108"/>
      <c r="G18" s="42" t="s">
        <v>16</v>
      </c>
      <c r="H18" s="44">
        <v>46244</v>
      </c>
      <c r="I18" s="43" t="s">
        <v>17</v>
      </c>
      <c r="J18" s="109" t="s">
        <v>26</v>
      </c>
      <c r="K18" s="108"/>
      <c r="L18" s="45" t="s">
        <v>27</v>
      </c>
    </row>
    <row r="19" spans="2:12" s="46" customFormat="1" ht="24.95">
      <c r="B19" s="48" t="s">
        <v>67</v>
      </c>
      <c r="C19" s="49" t="s">
        <v>68</v>
      </c>
      <c r="D19" s="48" t="s">
        <v>69</v>
      </c>
      <c r="E19" s="107" t="s">
        <v>70</v>
      </c>
      <c r="F19" s="108"/>
      <c r="G19" s="49" t="s">
        <v>16</v>
      </c>
      <c r="H19" s="51">
        <v>46239</v>
      </c>
      <c r="I19" s="50" t="s">
        <v>58</v>
      </c>
      <c r="J19" s="107" t="s">
        <v>26</v>
      </c>
      <c r="K19" s="108"/>
      <c r="L19" s="52" t="s">
        <v>27</v>
      </c>
    </row>
    <row r="20" spans="2:12" s="46" customFormat="1" ht="24.95">
      <c r="B20" s="41" t="s">
        <v>71</v>
      </c>
      <c r="C20" s="42" t="s">
        <v>72</v>
      </c>
      <c r="D20" s="41" t="s">
        <v>73</v>
      </c>
      <c r="E20" s="109" t="s">
        <v>74</v>
      </c>
      <c r="F20" s="108"/>
      <c r="G20" s="42" t="s">
        <v>75</v>
      </c>
      <c r="H20" s="44">
        <v>46255</v>
      </c>
      <c r="I20" s="43" t="s">
        <v>17</v>
      </c>
      <c r="J20" s="109" t="s">
        <v>26</v>
      </c>
      <c r="K20" s="108"/>
      <c r="L20" s="45" t="s">
        <v>27</v>
      </c>
    </row>
    <row r="21" spans="2:12" s="46" customFormat="1" ht="63.95">
      <c r="B21" s="48" t="s">
        <v>76</v>
      </c>
      <c r="C21" s="49" t="s">
        <v>77</v>
      </c>
      <c r="D21" s="48" t="s">
        <v>78</v>
      </c>
      <c r="E21" s="107" t="s">
        <v>79</v>
      </c>
      <c r="F21" s="108"/>
      <c r="G21" s="49" t="s">
        <v>24</v>
      </c>
      <c r="H21" s="51">
        <v>46231</v>
      </c>
      <c r="I21" s="50" t="s">
        <v>80</v>
      </c>
      <c r="J21" s="107" t="s">
        <v>32</v>
      </c>
      <c r="K21" s="108"/>
      <c r="L21" s="53" t="s">
        <v>81</v>
      </c>
    </row>
    <row r="22" spans="2:12" s="46" customFormat="1">
      <c r="B22" s="41" t="s">
        <v>82</v>
      </c>
      <c r="C22" s="42" t="s">
        <v>83</v>
      </c>
      <c r="D22" s="41" t="s">
        <v>84</v>
      </c>
      <c r="E22" s="109" t="s">
        <v>85</v>
      </c>
      <c r="F22" s="108"/>
      <c r="G22" s="42" t="s">
        <v>16</v>
      </c>
      <c r="H22" s="44">
        <v>46248</v>
      </c>
      <c r="I22" s="43" t="s">
        <v>17</v>
      </c>
      <c r="J22" s="109" t="s">
        <v>26</v>
      </c>
      <c r="K22" s="108"/>
      <c r="L22" s="45" t="s">
        <v>27</v>
      </c>
    </row>
    <row r="23" spans="2:12" s="46" customFormat="1" ht="51.6">
      <c r="B23" s="48" t="s">
        <v>86</v>
      </c>
      <c r="C23" s="49" t="s">
        <v>87</v>
      </c>
      <c r="D23" s="48" t="s">
        <v>88</v>
      </c>
      <c r="E23" s="107" t="s">
        <v>89</v>
      </c>
      <c r="F23" s="108"/>
      <c r="G23" s="49" t="s">
        <v>16</v>
      </c>
      <c r="H23" s="51">
        <v>46240</v>
      </c>
      <c r="I23" s="50" t="s">
        <v>17</v>
      </c>
      <c r="J23" s="107" t="s">
        <v>18</v>
      </c>
      <c r="K23" s="108"/>
      <c r="L23" s="53" t="s">
        <v>90</v>
      </c>
    </row>
    <row r="24" spans="2:12" s="46" customFormat="1" ht="24.95">
      <c r="B24" s="41" t="s">
        <v>91</v>
      </c>
      <c r="C24" s="42" t="s">
        <v>92</v>
      </c>
      <c r="D24" s="41" t="s">
        <v>93</v>
      </c>
      <c r="E24" s="109" t="s">
        <v>94</v>
      </c>
      <c r="F24" s="108"/>
      <c r="G24" s="42" t="s">
        <v>24</v>
      </c>
      <c r="H24" s="44">
        <v>46241</v>
      </c>
      <c r="I24" s="43" t="s">
        <v>25</v>
      </c>
      <c r="J24" s="109" t="s">
        <v>26</v>
      </c>
      <c r="K24" s="108"/>
      <c r="L24" s="45" t="s">
        <v>27</v>
      </c>
    </row>
    <row r="25" spans="2:12" s="46" customFormat="1" ht="24.95">
      <c r="B25" s="48" t="s">
        <v>95</v>
      </c>
      <c r="C25" s="49" t="s">
        <v>96</v>
      </c>
      <c r="D25" s="48" t="s">
        <v>97</v>
      </c>
      <c r="E25" s="107" t="s">
        <v>98</v>
      </c>
      <c r="F25" s="108"/>
      <c r="G25" s="49" t="s">
        <v>16</v>
      </c>
      <c r="H25" s="51">
        <v>46248</v>
      </c>
      <c r="I25" s="50" t="s">
        <v>17</v>
      </c>
      <c r="J25" s="107" t="s">
        <v>18</v>
      </c>
      <c r="K25" s="108"/>
      <c r="L25" s="103" t="s">
        <v>99</v>
      </c>
    </row>
    <row r="26" spans="2:12" s="46" customFormat="1">
      <c r="B26" s="114" t="s">
        <v>100</v>
      </c>
      <c r="C26" s="117" t="s">
        <v>101</v>
      </c>
      <c r="D26" s="41" t="s">
        <v>102</v>
      </c>
      <c r="E26" s="109" t="s">
        <v>103</v>
      </c>
      <c r="F26" s="108"/>
      <c r="G26" s="42" t="s">
        <v>16</v>
      </c>
      <c r="H26" s="44">
        <v>46248</v>
      </c>
      <c r="I26" s="43" t="s">
        <v>17</v>
      </c>
      <c r="J26" s="109" t="s">
        <v>26</v>
      </c>
      <c r="K26" s="108"/>
      <c r="L26" s="45" t="s">
        <v>27</v>
      </c>
    </row>
    <row r="27" spans="2:12" s="46" customFormat="1">
      <c r="B27" s="116"/>
      <c r="C27" s="119"/>
      <c r="D27" s="41" t="s">
        <v>104</v>
      </c>
      <c r="E27" s="109" t="s">
        <v>105</v>
      </c>
      <c r="F27" s="108"/>
      <c r="G27" s="42" t="s">
        <v>16</v>
      </c>
      <c r="H27" s="44">
        <v>46248</v>
      </c>
      <c r="I27" s="43" t="s">
        <v>17</v>
      </c>
      <c r="J27" s="109" t="s">
        <v>26</v>
      </c>
      <c r="K27" s="108"/>
      <c r="L27" s="45" t="s">
        <v>27</v>
      </c>
    </row>
    <row r="28" spans="2:12" s="46" customFormat="1">
      <c r="B28" s="48" t="s">
        <v>106</v>
      </c>
      <c r="C28" s="49" t="s">
        <v>107</v>
      </c>
      <c r="D28" s="48" t="s">
        <v>108</v>
      </c>
      <c r="E28" s="107" t="s">
        <v>109</v>
      </c>
      <c r="F28" s="108"/>
      <c r="G28" s="49" t="s">
        <v>16</v>
      </c>
      <c r="H28" s="51">
        <v>46245</v>
      </c>
      <c r="I28" s="50" t="s">
        <v>17</v>
      </c>
      <c r="J28" s="107" t="s">
        <v>26</v>
      </c>
      <c r="K28" s="108"/>
      <c r="L28" s="52" t="s">
        <v>27</v>
      </c>
    </row>
    <row r="29" spans="2:12" s="46" customFormat="1" ht="51.6">
      <c r="B29" s="114" t="s">
        <v>110</v>
      </c>
      <c r="C29" s="117" t="s">
        <v>111</v>
      </c>
      <c r="D29" s="41" t="s">
        <v>112</v>
      </c>
      <c r="E29" s="109" t="s">
        <v>113</v>
      </c>
      <c r="F29" s="108"/>
      <c r="G29" s="42" t="s">
        <v>16</v>
      </c>
      <c r="H29" s="44">
        <v>46218</v>
      </c>
      <c r="I29" s="43" t="s">
        <v>25</v>
      </c>
      <c r="J29" s="109" t="s">
        <v>32</v>
      </c>
      <c r="K29" s="108"/>
      <c r="L29" s="47" t="s">
        <v>114</v>
      </c>
    </row>
    <row r="30" spans="2:12" s="46" customFormat="1" ht="51.6">
      <c r="B30" s="115"/>
      <c r="C30" s="118"/>
      <c r="D30" s="41" t="s">
        <v>115</v>
      </c>
      <c r="E30" s="109" t="s">
        <v>113</v>
      </c>
      <c r="F30" s="108"/>
      <c r="G30" s="42" t="s">
        <v>16</v>
      </c>
      <c r="H30" s="44">
        <v>46248</v>
      </c>
      <c r="I30" s="43" t="s">
        <v>25</v>
      </c>
      <c r="J30" s="109" t="s">
        <v>32</v>
      </c>
      <c r="K30" s="108"/>
      <c r="L30" s="47" t="s">
        <v>116</v>
      </c>
    </row>
    <row r="31" spans="2:12" s="46" customFormat="1" ht="63.95">
      <c r="B31" s="116"/>
      <c r="C31" s="119"/>
      <c r="D31" s="41" t="s">
        <v>117</v>
      </c>
      <c r="E31" s="109" t="s">
        <v>118</v>
      </c>
      <c r="F31" s="108"/>
      <c r="G31" s="42" t="s">
        <v>16</v>
      </c>
      <c r="H31" s="44">
        <v>46223</v>
      </c>
      <c r="I31" s="43" t="s">
        <v>25</v>
      </c>
      <c r="J31" s="109" t="s">
        <v>32</v>
      </c>
      <c r="K31" s="108"/>
      <c r="L31" s="47" t="s">
        <v>119</v>
      </c>
    </row>
    <row r="32" spans="2:12" s="46" customFormat="1" ht="39">
      <c r="B32" s="110" t="s">
        <v>120</v>
      </c>
      <c r="C32" s="112" t="s">
        <v>121</v>
      </c>
      <c r="D32" s="48" t="s">
        <v>122</v>
      </c>
      <c r="E32" s="107" t="s">
        <v>123</v>
      </c>
      <c r="F32" s="108"/>
      <c r="G32" s="49" t="s">
        <v>16</v>
      </c>
      <c r="H32" s="51">
        <v>46252</v>
      </c>
      <c r="I32" s="50" t="s">
        <v>25</v>
      </c>
      <c r="J32" s="107" t="s">
        <v>18</v>
      </c>
      <c r="K32" s="108"/>
      <c r="L32" s="53" t="s">
        <v>124</v>
      </c>
    </row>
    <row r="33" spans="2:12" s="46" customFormat="1">
      <c r="B33" s="125"/>
      <c r="C33" s="126"/>
      <c r="D33" s="110" t="s">
        <v>125</v>
      </c>
      <c r="E33" s="107" t="s">
        <v>126</v>
      </c>
      <c r="F33" s="120"/>
      <c r="G33" s="112" t="s">
        <v>24</v>
      </c>
      <c r="H33" s="123">
        <v>46238</v>
      </c>
      <c r="I33" s="50" t="s">
        <v>25</v>
      </c>
      <c r="J33" s="107" t="s">
        <v>26</v>
      </c>
      <c r="K33" s="108"/>
      <c r="L33" s="52" t="s">
        <v>27</v>
      </c>
    </row>
    <row r="34" spans="2:12" s="46" customFormat="1">
      <c r="B34" s="111"/>
      <c r="C34" s="113"/>
      <c r="D34" s="111"/>
      <c r="E34" s="121"/>
      <c r="F34" s="122"/>
      <c r="G34" s="113"/>
      <c r="H34" s="124"/>
      <c r="I34" s="50" t="s">
        <v>127</v>
      </c>
      <c r="J34" s="107" t="s">
        <v>26</v>
      </c>
      <c r="K34" s="108"/>
      <c r="L34" s="52" t="s">
        <v>27</v>
      </c>
    </row>
    <row r="35" spans="2:12" s="46" customFormat="1" ht="51.6">
      <c r="B35" s="114" t="s">
        <v>128</v>
      </c>
      <c r="C35" s="117" t="s">
        <v>129</v>
      </c>
      <c r="D35" s="41" t="s">
        <v>130</v>
      </c>
      <c r="E35" s="109" t="s">
        <v>131</v>
      </c>
      <c r="F35" s="108"/>
      <c r="G35" s="42" t="s">
        <v>16</v>
      </c>
      <c r="H35" s="44">
        <v>46218</v>
      </c>
      <c r="I35" s="43" t="s">
        <v>25</v>
      </c>
      <c r="J35" s="109" t="s">
        <v>32</v>
      </c>
      <c r="K35" s="108"/>
      <c r="L35" s="47" t="s">
        <v>132</v>
      </c>
    </row>
    <row r="36" spans="2:12" s="46" customFormat="1" ht="39">
      <c r="B36" s="116"/>
      <c r="C36" s="119"/>
      <c r="D36" s="41" t="s">
        <v>133</v>
      </c>
      <c r="E36" s="109" t="s">
        <v>131</v>
      </c>
      <c r="F36" s="108"/>
      <c r="G36" s="42" t="s">
        <v>16</v>
      </c>
      <c r="H36" s="44">
        <v>46248</v>
      </c>
      <c r="I36" s="43" t="s">
        <v>25</v>
      </c>
      <c r="J36" s="109" t="s">
        <v>32</v>
      </c>
      <c r="K36" s="108"/>
      <c r="L36" s="47" t="s">
        <v>134</v>
      </c>
    </row>
    <row r="37" spans="2:12" s="46" customFormat="1">
      <c r="B37" s="110" t="s">
        <v>135</v>
      </c>
      <c r="C37" s="112" t="s">
        <v>136</v>
      </c>
      <c r="D37" s="48" t="s">
        <v>137</v>
      </c>
      <c r="E37" s="107" t="s">
        <v>138</v>
      </c>
      <c r="F37" s="108"/>
      <c r="G37" s="49" t="s">
        <v>16</v>
      </c>
      <c r="H37" s="51">
        <v>46218</v>
      </c>
      <c r="I37" s="50" t="s">
        <v>139</v>
      </c>
      <c r="J37" s="107" t="s">
        <v>26</v>
      </c>
      <c r="K37" s="108"/>
      <c r="L37" s="52" t="s">
        <v>27</v>
      </c>
    </row>
    <row r="38" spans="2:12" s="46" customFormat="1">
      <c r="B38" s="111"/>
      <c r="C38" s="113"/>
      <c r="D38" s="48" t="s">
        <v>140</v>
      </c>
      <c r="E38" s="107" t="s">
        <v>138</v>
      </c>
      <c r="F38" s="108"/>
      <c r="G38" s="49" t="s">
        <v>16</v>
      </c>
      <c r="H38" s="51">
        <v>46248</v>
      </c>
      <c r="I38" s="50" t="s">
        <v>139</v>
      </c>
      <c r="J38" s="107" t="s">
        <v>26</v>
      </c>
      <c r="K38" s="108"/>
      <c r="L38" s="52" t="s">
        <v>27</v>
      </c>
    </row>
    <row r="39" spans="2:12" s="46" customFormat="1" ht="51.6">
      <c r="B39" s="114" t="s">
        <v>141</v>
      </c>
      <c r="C39" s="117" t="s">
        <v>142</v>
      </c>
      <c r="D39" s="41" t="s">
        <v>143</v>
      </c>
      <c r="E39" s="109" t="s">
        <v>144</v>
      </c>
      <c r="F39" s="108"/>
      <c r="G39" s="42" t="s">
        <v>16</v>
      </c>
      <c r="H39" s="44">
        <v>46218</v>
      </c>
      <c r="I39" s="43" t="s">
        <v>145</v>
      </c>
      <c r="J39" s="109" t="s">
        <v>32</v>
      </c>
      <c r="K39" s="108"/>
      <c r="L39" s="47" t="s">
        <v>146</v>
      </c>
    </row>
    <row r="40" spans="2:12" s="46" customFormat="1" ht="51.6">
      <c r="B40" s="116"/>
      <c r="C40" s="119"/>
      <c r="D40" s="41" t="s">
        <v>147</v>
      </c>
      <c r="E40" s="109" t="s">
        <v>144</v>
      </c>
      <c r="F40" s="108"/>
      <c r="G40" s="42" t="s">
        <v>16</v>
      </c>
      <c r="H40" s="44">
        <v>46248</v>
      </c>
      <c r="I40" s="43" t="s">
        <v>145</v>
      </c>
      <c r="J40" s="109" t="s">
        <v>32</v>
      </c>
      <c r="K40" s="108"/>
      <c r="L40" s="47" t="s">
        <v>148</v>
      </c>
    </row>
    <row r="41" spans="2:12" s="46" customFormat="1">
      <c r="B41" s="48" t="s">
        <v>149</v>
      </c>
      <c r="C41" s="49" t="s">
        <v>150</v>
      </c>
      <c r="D41" s="48" t="s">
        <v>151</v>
      </c>
      <c r="E41" s="107" t="s">
        <v>152</v>
      </c>
      <c r="F41" s="108"/>
      <c r="G41" s="49" t="s">
        <v>16</v>
      </c>
      <c r="H41" s="51">
        <v>46234</v>
      </c>
      <c r="I41" s="50" t="s">
        <v>145</v>
      </c>
      <c r="J41" s="107" t="s">
        <v>26</v>
      </c>
      <c r="K41" s="108"/>
      <c r="L41" s="52" t="s">
        <v>27</v>
      </c>
    </row>
    <row r="42" spans="2:12" s="46" customFormat="1">
      <c r="B42" s="41" t="s">
        <v>153</v>
      </c>
      <c r="C42" s="42" t="s">
        <v>154</v>
      </c>
      <c r="D42" s="41" t="s">
        <v>155</v>
      </c>
      <c r="E42" s="109" t="s">
        <v>156</v>
      </c>
      <c r="F42" s="108"/>
      <c r="G42" s="42" t="s">
        <v>16</v>
      </c>
      <c r="H42" s="44">
        <v>46259</v>
      </c>
      <c r="I42" s="43" t="s">
        <v>17</v>
      </c>
      <c r="J42" s="109" t="s">
        <v>26</v>
      </c>
      <c r="K42" s="108"/>
      <c r="L42" s="45" t="s">
        <v>27</v>
      </c>
    </row>
    <row r="43" spans="2:12" s="46" customFormat="1">
      <c r="B43" s="48" t="s">
        <v>157</v>
      </c>
      <c r="C43" s="49" t="s">
        <v>158</v>
      </c>
      <c r="D43" s="48" t="s">
        <v>159</v>
      </c>
      <c r="E43" s="107" t="s">
        <v>160</v>
      </c>
      <c r="F43" s="108"/>
      <c r="G43" s="49" t="s">
        <v>16</v>
      </c>
      <c r="H43" s="51">
        <v>46244</v>
      </c>
      <c r="I43" s="50" t="s">
        <v>17</v>
      </c>
      <c r="J43" s="107" t="s">
        <v>26</v>
      </c>
      <c r="K43" s="108"/>
      <c r="L43" s="52" t="s">
        <v>27</v>
      </c>
    </row>
    <row r="44" spans="2:12" s="46" customFormat="1" ht="39">
      <c r="B44" s="41" t="s">
        <v>161</v>
      </c>
      <c r="C44" s="42" t="s">
        <v>162</v>
      </c>
      <c r="D44" s="41" t="s">
        <v>163</v>
      </c>
      <c r="E44" s="109" t="s">
        <v>164</v>
      </c>
      <c r="F44" s="108"/>
      <c r="G44" s="42" t="s">
        <v>16</v>
      </c>
      <c r="H44" s="44">
        <v>46260</v>
      </c>
      <c r="I44" s="43" t="s">
        <v>139</v>
      </c>
      <c r="J44" s="109" t="s">
        <v>18</v>
      </c>
      <c r="K44" s="108"/>
      <c r="L44" s="47" t="s">
        <v>165</v>
      </c>
    </row>
    <row r="45" spans="2:12" s="46" customFormat="1">
      <c r="B45" s="110" t="s">
        <v>166</v>
      </c>
      <c r="C45" s="112" t="s">
        <v>167</v>
      </c>
      <c r="D45" s="48" t="s">
        <v>168</v>
      </c>
      <c r="E45" s="107" t="s">
        <v>169</v>
      </c>
      <c r="F45" s="108"/>
      <c r="G45" s="49" t="s">
        <v>16</v>
      </c>
      <c r="H45" s="51">
        <v>46218</v>
      </c>
      <c r="I45" s="50" t="s">
        <v>25</v>
      </c>
      <c r="J45" s="107" t="s">
        <v>26</v>
      </c>
      <c r="K45" s="108"/>
      <c r="L45" s="52" t="s">
        <v>27</v>
      </c>
    </row>
    <row r="46" spans="2:12" s="46" customFormat="1">
      <c r="B46" s="111"/>
      <c r="C46" s="113"/>
      <c r="D46" s="48" t="s">
        <v>170</v>
      </c>
      <c r="E46" s="107" t="s">
        <v>169</v>
      </c>
      <c r="F46" s="108"/>
      <c r="G46" s="49" t="s">
        <v>16</v>
      </c>
      <c r="H46" s="51">
        <v>46248</v>
      </c>
      <c r="I46" s="50" t="s">
        <v>25</v>
      </c>
      <c r="J46" s="107" t="s">
        <v>26</v>
      </c>
      <c r="K46" s="108"/>
      <c r="L46" s="52" t="s">
        <v>27</v>
      </c>
    </row>
    <row r="47" spans="2:12" s="46" customFormat="1" ht="65.099999999999994">
      <c r="B47" s="41" t="s">
        <v>171</v>
      </c>
      <c r="C47" s="42" t="s">
        <v>172</v>
      </c>
      <c r="D47" s="41" t="s">
        <v>173</v>
      </c>
      <c r="E47" s="109" t="s">
        <v>174</v>
      </c>
      <c r="F47" s="108"/>
      <c r="G47" s="42" t="s">
        <v>16</v>
      </c>
      <c r="H47" s="44">
        <v>46246</v>
      </c>
      <c r="I47" s="43" t="s">
        <v>17</v>
      </c>
      <c r="J47" s="109" t="s">
        <v>18</v>
      </c>
      <c r="K47" s="108"/>
      <c r="L47" s="47" t="s">
        <v>175</v>
      </c>
    </row>
    <row r="48" spans="2:12" s="46" customFormat="1" ht="63.95">
      <c r="B48" s="110" t="s">
        <v>176</v>
      </c>
      <c r="C48" s="112" t="s">
        <v>177</v>
      </c>
      <c r="D48" s="48" t="s">
        <v>178</v>
      </c>
      <c r="E48" s="107" t="s">
        <v>179</v>
      </c>
      <c r="F48" s="108"/>
      <c r="G48" s="49" t="s">
        <v>16</v>
      </c>
      <c r="H48" s="51">
        <v>46218</v>
      </c>
      <c r="I48" s="50" t="s">
        <v>25</v>
      </c>
      <c r="J48" s="107" t="s">
        <v>32</v>
      </c>
      <c r="K48" s="108"/>
      <c r="L48" s="53" t="s">
        <v>180</v>
      </c>
    </row>
    <row r="49" spans="2:12" s="46" customFormat="1" ht="63.95">
      <c r="B49" s="111"/>
      <c r="C49" s="113"/>
      <c r="D49" s="48" t="s">
        <v>181</v>
      </c>
      <c r="E49" s="107" t="s">
        <v>179</v>
      </c>
      <c r="F49" s="108"/>
      <c r="G49" s="49" t="s">
        <v>16</v>
      </c>
      <c r="H49" s="51">
        <v>46248</v>
      </c>
      <c r="I49" s="50" t="s">
        <v>25</v>
      </c>
      <c r="J49" s="107" t="s">
        <v>32</v>
      </c>
      <c r="K49" s="108"/>
      <c r="L49" s="53" t="s">
        <v>180</v>
      </c>
    </row>
    <row r="50" spans="2:12" s="46" customFormat="1" ht="51.6">
      <c r="B50" s="41" t="s">
        <v>182</v>
      </c>
      <c r="C50" s="42" t="s">
        <v>183</v>
      </c>
      <c r="D50" s="41" t="s">
        <v>184</v>
      </c>
      <c r="E50" s="109" t="s">
        <v>185</v>
      </c>
      <c r="F50" s="108"/>
      <c r="G50" s="42" t="s">
        <v>16</v>
      </c>
      <c r="H50" s="44">
        <v>46232</v>
      </c>
      <c r="I50" s="43" t="s">
        <v>17</v>
      </c>
      <c r="J50" s="109" t="s">
        <v>18</v>
      </c>
      <c r="K50" s="108"/>
      <c r="L50" s="47" t="s">
        <v>186</v>
      </c>
    </row>
    <row r="51" spans="2:12" s="46" customFormat="1" ht="77.45">
      <c r="B51" s="110" t="s">
        <v>187</v>
      </c>
      <c r="C51" s="112" t="s">
        <v>188</v>
      </c>
      <c r="D51" s="110" t="s">
        <v>189</v>
      </c>
      <c r="E51" s="107" t="s">
        <v>190</v>
      </c>
      <c r="F51" s="120"/>
      <c r="G51" s="112" t="s">
        <v>24</v>
      </c>
      <c r="H51" s="123">
        <v>46245</v>
      </c>
      <c r="I51" s="50" t="s">
        <v>25</v>
      </c>
      <c r="J51" s="107" t="s">
        <v>18</v>
      </c>
      <c r="K51" s="108"/>
      <c r="L51" s="53" t="s">
        <v>191</v>
      </c>
    </row>
    <row r="52" spans="2:12" s="46" customFormat="1">
      <c r="B52" s="125"/>
      <c r="C52" s="126"/>
      <c r="D52" s="111"/>
      <c r="E52" s="121"/>
      <c r="F52" s="122"/>
      <c r="G52" s="113"/>
      <c r="H52" s="124"/>
      <c r="I52" s="50" t="s">
        <v>127</v>
      </c>
      <c r="J52" s="107" t="s">
        <v>26</v>
      </c>
      <c r="K52" s="108"/>
      <c r="L52" s="52" t="s">
        <v>27</v>
      </c>
    </row>
    <row r="53" spans="2:12" s="46" customFormat="1" ht="51.6">
      <c r="B53" s="125"/>
      <c r="C53" s="126"/>
      <c r="D53" s="48" t="s">
        <v>192</v>
      </c>
      <c r="E53" s="107" t="s">
        <v>193</v>
      </c>
      <c r="F53" s="108"/>
      <c r="G53" s="49" t="s">
        <v>16</v>
      </c>
      <c r="H53" s="51">
        <v>46218</v>
      </c>
      <c r="I53" s="50" t="s">
        <v>25</v>
      </c>
      <c r="J53" s="107" t="s">
        <v>32</v>
      </c>
      <c r="K53" s="108"/>
      <c r="L53" s="53" t="s">
        <v>194</v>
      </c>
    </row>
    <row r="54" spans="2:12" s="46" customFormat="1">
      <c r="B54" s="111"/>
      <c r="C54" s="113"/>
      <c r="D54" s="48" t="s">
        <v>195</v>
      </c>
      <c r="E54" s="107" t="s">
        <v>193</v>
      </c>
      <c r="F54" s="108"/>
      <c r="G54" s="49" t="s">
        <v>16</v>
      </c>
      <c r="H54" s="51">
        <v>46248</v>
      </c>
      <c r="I54" s="50" t="s">
        <v>25</v>
      </c>
      <c r="J54" s="107" t="s">
        <v>26</v>
      </c>
      <c r="K54" s="108"/>
      <c r="L54" s="52" t="s">
        <v>27</v>
      </c>
    </row>
    <row r="55" spans="2:12" s="46" customFormat="1">
      <c r="B55" s="114" t="s">
        <v>196</v>
      </c>
      <c r="C55" s="117" t="s">
        <v>197</v>
      </c>
      <c r="D55" s="41" t="s">
        <v>198</v>
      </c>
      <c r="E55" s="109" t="s">
        <v>199</v>
      </c>
      <c r="F55" s="108"/>
      <c r="G55" s="42" t="s">
        <v>16</v>
      </c>
      <c r="H55" s="44">
        <v>46218</v>
      </c>
      <c r="I55" s="43" t="s">
        <v>25</v>
      </c>
      <c r="J55" s="109" t="s">
        <v>26</v>
      </c>
      <c r="K55" s="108"/>
      <c r="L55" s="45" t="s">
        <v>27</v>
      </c>
    </row>
    <row r="56" spans="2:12" s="46" customFormat="1">
      <c r="B56" s="116"/>
      <c r="C56" s="119"/>
      <c r="D56" s="41" t="s">
        <v>200</v>
      </c>
      <c r="E56" s="109" t="s">
        <v>199</v>
      </c>
      <c r="F56" s="108"/>
      <c r="G56" s="42" t="s">
        <v>16</v>
      </c>
      <c r="H56" s="44">
        <v>46248</v>
      </c>
      <c r="I56" s="43" t="s">
        <v>25</v>
      </c>
      <c r="J56" s="109" t="s">
        <v>26</v>
      </c>
      <c r="K56" s="108"/>
      <c r="L56" s="45" t="s">
        <v>27</v>
      </c>
    </row>
    <row r="57" spans="2:12" s="46" customFormat="1">
      <c r="B57" s="48" t="s">
        <v>201</v>
      </c>
      <c r="C57" s="49" t="s">
        <v>202</v>
      </c>
      <c r="D57" s="48" t="s">
        <v>203</v>
      </c>
      <c r="E57" s="107" t="s">
        <v>204</v>
      </c>
      <c r="F57" s="108"/>
      <c r="G57" s="49" t="s">
        <v>16</v>
      </c>
      <c r="H57" s="51">
        <v>46248</v>
      </c>
      <c r="I57" s="50" t="s">
        <v>145</v>
      </c>
      <c r="J57" s="107" t="s">
        <v>26</v>
      </c>
      <c r="K57" s="108"/>
      <c r="L57" s="52" t="s">
        <v>27</v>
      </c>
    </row>
    <row r="58" spans="2:12" s="46" customFormat="1" ht="65.099999999999994">
      <c r="B58" s="41" t="s">
        <v>205</v>
      </c>
      <c r="C58" s="42" t="s">
        <v>206</v>
      </c>
      <c r="D58" s="41" t="s">
        <v>207</v>
      </c>
      <c r="E58" s="109" t="s">
        <v>208</v>
      </c>
      <c r="F58" s="108"/>
      <c r="G58" s="42" t="s">
        <v>16</v>
      </c>
      <c r="H58" s="44">
        <v>46251</v>
      </c>
      <c r="I58" s="43" t="s">
        <v>17</v>
      </c>
      <c r="J58" s="109" t="s">
        <v>18</v>
      </c>
      <c r="K58" s="108"/>
      <c r="L58" s="47" t="s">
        <v>209</v>
      </c>
    </row>
    <row r="59" spans="2:12" s="46" customFormat="1">
      <c r="B59" s="48" t="s">
        <v>210</v>
      </c>
      <c r="C59" s="49" t="s">
        <v>211</v>
      </c>
      <c r="D59" s="48" t="s">
        <v>212</v>
      </c>
      <c r="E59" s="107" t="s">
        <v>213</v>
      </c>
      <c r="F59" s="108"/>
      <c r="G59" s="49" t="s">
        <v>16</v>
      </c>
      <c r="H59" s="51">
        <v>46245</v>
      </c>
      <c r="I59" s="50" t="s">
        <v>17</v>
      </c>
      <c r="J59" s="107" t="s">
        <v>26</v>
      </c>
      <c r="K59" s="108"/>
      <c r="L59" s="52" t="s">
        <v>27</v>
      </c>
    </row>
    <row r="60" spans="2:12" s="46" customFormat="1">
      <c r="B60" s="114" t="s">
        <v>214</v>
      </c>
      <c r="C60" s="117" t="s">
        <v>215</v>
      </c>
      <c r="D60" s="114" t="s">
        <v>216</v>
      </c>
      <c r="E60" s="109" t="s">
        <v>217</v>
      </c>
      <c r="F60" s="120"/>
      <c r="G60" s="117" t="s">
        <v>16</v>
      </c>
      <c r="H60" s="130">
        <v>46259</v>
      </c>
      <c r="I60" s="43" t="s">
        <v>139</v>
      </c>
      <c r="J60" s="109" t="s">
        <v>26</v>
      </c>
      <c r="K60" s="108"/>
      <c r="L60" s="45" t="s">
        <v>27</v>
      </c>
    </row>
    <row r="61" spans="2:12" s="46" customFormat="1">
      <c r="B61" s="115"/>
      <c r="C61" s="118"/>
      <c r="D61" s="116"/>
      <c r="E61" s="127"/>
      <c r="F61" s="122"/>
      <c r="G61" s="119"/>
      <c r="H61" s="132"/>
      <c r="I61" s="43" t="s">
        <v>127</v>
      </c>
      <c r="J61" s="109" t="s">
        <v>26</v>
      </c>
      <c r="K61" s="108"/>
      <c r="L61" s="45" t="s">
        <v>27</v>
      </c>
    </row>
    <row r="62" spans="2:12" s="46" customFormat="1">
      <c r="B62" s="115"/>
      <c r="C62" s="118"/>
      <c r="D62" s="41" t="s">
        <v>218</v>
      </c>
      <c r="E62" s="109" t="s">
        <v>219</v>
      </c>
      <c r="F62" s="108"/>
      <c r="G62" s="42" t="s">
        <v>16</v>
      </c>
      <c r="H62" s="44">
        <v>46253</v>
      </c>
      <c r="I62" s="43" t="s">
        <v>139</v>
      </c>
      <c r="J62" s="109" t="s">
        <v>26</v>
      </c>
      <c r="K62" s="108"/>
      <c r="L62" s="45" t="s">
        <v>27</v>
      </c>
    </row>
    <row r="63" spans="2:12" s="46" customFormat="1">
      <c r="B63" s="116"/>
      <c r="C63" s="119"/>
      <c r="D63" s="41" t="s">
        <v>220</v>
      </c>
      <c r="E63" s="109" t="s">
        <v>221</v>
      </c>
      <c r="F63" s="108"/>
      <c r="G63" s="42" t="s">
        <v>16</v>
      </c>
      <c r="H63" s="44">
        <v>46247</v>
      </c>
      <c r="I63" s="43" t="s">
        <v>139</v>
      </c>
      <c r="J63" s="109" t="s">
        <v>26</v>
      </c>
      <c r="K63" s="108"/>
      <c r="L63" s="45" t="s">
        <v>27</v>
      </c>
    </row>
    <row r="64" spans="2:12" s="46" customFormat="1">
      <c r="B64" s="110" t="s">
        <v>222</v>
      </c>
      <c r="C64" s="112" t="s">
        <v>215</v>
      </c>
      <c r="D64" s="110" t="s">
        <v>223</v>
      </c>
      <c r="E64" s="107" t="s">
        <v>224</v>
      </c>
      <c r="F64" s="120"/>
      <c r="G64" s="112" t="s">
        <v>16</v>
      </c>
      <c r="H64" s="123">
        <v>46253</v>
      </c>
      <c r="I64" s="50" t="s">
        <v>25</v>
      </c>
      <c r="J64" s="107" t="s">
        <v>26</v>
      </c>
      <c r="K64" s="108"/>
      <c r="L64" s="52" t="s">
        <v>27</v>
      </c>
    </row>
    <row r="65" spans="2:12" s="46" customFormat="1">
      <c r="B65" s="111"/>
      <c r="C65" s="113"/>
      <c r="D65" s="111"/>
      <c r="E65" s="121"/>
      <c r="F65" s="122"/>
      <c r="G65" s="113"/>
      <c r="H65" s="124"/>
      <c r="I65" s="50" t="s">
        <v>25</v>
      </c>
      <c r="J65" s="107" t="s">
        <v>26</v>
      </c>
      <c r="K65" s="108"/>
      <c r="L65" s="52" t="s">
        <v>27</v>
      </c>
    </row>
    <row r="66" spans="2:12" s="46" customFormat="1">
      <c r="B66" s="41" t="s">
        <v>225</v>
      </c>
      <c r="C66" s="42" t="s">
        <v>215</v>
      </c>
      <c r="D66" s="41" t="s">
        <v>226</v>
      </c>
      <c r="E66" s="109" t="s">
        <v>227</v>
      </c>
      <c r="F66" s="108"/>
      <c r="G66" s="42" t="s">
        <v>16</v>
      </c>
      <c r="H66" s="44">
        <v>46259</v>
      </c>
      <c r="I66" s="43" t="s">
        <v>127</v>
      </c>
      <c r="J66" s="109" t="s">
        <v>26</v>
      </c>
      <c r="K66" s="108"/>
      <c r="L66" s="45" t="s">
        <v>27</v>
      </c>
    </row>
    <row r="67" spans="2:12" s="46" customFormat="1">
      <c r="B67" s="110" t="s">
        <v>228</v>
      </c>
      <c r="C67" s="112" t="s">
        <v>229</v>
      </c>
      <c r="D67" s="48" t="s">
        <v>230</v>
      </c>
      <c r="E67" s="107" t="s">
        <v>231</v>
      </c>
      <c r="F67" s="108"/>
      <c r="G67" s="49" t="s">
        <v>24</v>
      </c>
      <c r="H67" s="51">
        <v>46262</v>
      </c>
      <c r="I67" s="50" t="s">
        <v>139</v>
      </c>
      <c r="J67" s="107" t="s">
        <v>26</v>
      </c>
      <c r="K67" s="108"/>
      <c r="L67" s="52" t="s">
        <v>27</v>
      </c>
    </row>
    <row r="68" spans="2:12" s="46" customFormat="1">
      <c r="B68" s="125"/>
      <c r="C68" s="126"/>
      <c r="D68" s="110" t="s">
        <v>232</v>
      </c>
      <c r="E68" s="107" t="s">
        <v>217</v>
      </c>
      <c r="F68" s="120"/>
      <c r="G68" s="112" t="s">
        <v>16</v>
      </c>
      <c r="H68" s="123">
        <v>46259</v>
      </c>
      <c r="I68" s="50" t="s">
        <v>139</v>
      </c>
      <c r="J68" s="107" t="s">
        <v>26</v>
      </c>
      <c r="K68" s="108"/>
      <c r="L68" s="52" t="s">
        <v>27</v>
      </c>
    </row>
    <row r="69" spans="2:12" s="46" customFormat="1">
      <c r="B69" s="111"/>
      <c r="C69" s="113"/>
      <c r="D69" s="111"/>
      <c r="E69" s="121"/>
      <c r="F69" s="122"/>
      <c r="G69" s="113"/>
      <c r="H69" s="124"/>
      <c r="I69" s="50" t="s">
        <v>127</v>
      </c>
      <c r="J69" s="107" t="s">
        <v>26</v>
      </c>
      <c r="K69" s="108"/>
      <c r="L69" s="52" t="s">
        <v>27</v>
      </c>
    </row>
    <row r="70" spans="2:12" s="46" customFormat="1">
      <c r="B70" s="114" t="s">
        <v>233</v>
      </c>
      <c r="C70" s="117" t="s">
        <v>215</v>
      </c>
      <c r="D70" s="41" t="s">
        <v>234</v>
      </c>
      <c r="E70" s="109" t="s">
        <v>235</v>
      </c>
      <c r="F70" s="108"/>
      <c r="G70" s="42" t="s">
        <v>16</v>
      </c>
      <c r="H70" s="44">
        <v>46259</v>
      </c>
      <c r="I70" s="43" t="s">
        <v>25</v>
      </c>
      <c r="J70" s="109" t="s">
        <v>26</v>
      </c>
      <c r="K70" s="108"/>
      <c r="L70" s="45" t="s">
        <v>27</v>
      </c>
    </row>
    <row r="71" spans="2:12" s="46" customFormat="1">
      <c r="B71" s="116"/>
      <c r="C71" s="119"/>
      <c r="D71" s="41" t="s">
        <v>236</v>
      </c>
      <c r="E71" s="109" t="s">
        <v>224</v>
      </c>
      <c r="F71" s="108"/>
      <c r="G71" s="42" t="s">
        <v>16</v>
      </c>
      <c r="H71" s="44">
        <v>46253</v>
      </c>
      <c r="I71" s="43" t="s">
        <v>25</v>
      </c>
      <c r="J71" s="109" t="s">
        <v>26</v>
      </c>
      <c r="K71" s="108"/>
      <c r="L71" s="45" t="s">
        <v>27</v>
      </c>
    </row>
    <row r="72" spans="2:12" s="46" customFormat="1">
      <c r="B72" s="48" t="s">
        <v>237</v>
      </c>
      <c r="C72" s="49" t="s">
        <v>215</v>
      </c>
      <c r="D72" s="48" t="s">
        <v>238</v>
      </c>
      <c r="E72" s="107" t="s">
        <v>239</v>
      </c>
      <c r="F72" s="108"/>
      <c r="G72" s="49" t="s">
        <v>24</v>
      </c>
      <c r="H72" s="51">
        <v>46262</v>
      </c>
      <c r="I72" s="50" t="s">
        <v>139</v>
      </c>
      <c r="J72" s="107" t="s">
        <v>26</v>
      </c>
      <c r="K72" s="108"/>
      <c r="L72" s="52" t="s">
        <v>27</v>
      </c>
    </row>
    <row r="73" spans="2:12" s="46" customFormat="1">
      <c r="B73" s="114" t="s">
        <v>240</v>
      </c>
      <c r="C73" s="117" t="s">
        <v>215</v>
      </c>
      <c r="D73" s="41" t="s">
        <v>241</v>
      </c>
      <c r="E73" s="109" t="s">
        <v>235</v>
      </c>
      <c r="F73" s="108"/>
      <c r="G73" s="42" t="s">
        <v>16</v>
      </c>
      <c r="H73" s="44">
        <v>46259</v>
      </c>
      <c r="I73" s="43" t="s">
        <v>25</v>
      </c>
      <c r="J73" s="109" t="s">
        <v>26</v>
      </c>
      <c r="K73" s="108"/>
      <c r="L73" s="45" t="s">
        <v>27</v>
      </c>
    </row>
    <row r="74" spans="2:12" s="46" customFormat="1">
      <c r="B74" s="116"/>
      <c r="C74" s="119"/>
      <c r="D74" s="41" t="s">
        <v>242</v>
      </c>
      <c r="E74" s="109" t="s">
        <v>224</v>
      </c>
      <c r="F74" s="108"/>
      <c r="G74" s="42" t="s">
        <v>16</v>
      </c>
      <c r="H74" s="44">
        <v>46253</v>
      </c>
      <c r="I74" s="43" t="s">
        <v>25</v>
      </c>
      <c r="J74" s="109" t="s">
        <v>26</v>
      </c>
      <c r="K74" s="108"/>
      <c r="L74" s="45" t="s">
        <v>27</v>
      </c>
    </row>
    <row r="75" spans="2:12" s="46" customFormat="1" ht="63.95">
      <c r="B75" s="48" t="s">
        <v>243</v>
      </c>
      <c r="C75" s="49" t="s">
        <v>244</v>
      </c>
      <c r="D75" s="48" t="s">
        <v>245</v>
      </c>
      <c r="E75" s="107" t="s">
        <v>246</v>
      </c>
      <c r="F75" s="108"/>
      <c r="G75" s="49" t="s">
        <v>16</v>
      </c>
      <c r="H75" s="51">
        <v>46244</v>
      </c>
      <c r="I75" s="50" t="s">
        <v>17</v>
      </c>
      <c r="J75" s="107" t="s">
        <v>18</v>
      </c>
      <c r="K75" s="108"/>
      <c r="L75" s="53" t="s">
        <v>247</v>
      </c>
    </row>
    <row r="76" spans="2:12" s="46" customFormat="1">
      <c r="B76" s="41" t="s">
        <v>248</v>
      </c>
      <c r="C76" s="42" t="s">
        <v>249</v>
      </c>
      <c r="D76" s="41" t="s">
        <v>250</v>
      </c>
      <c r="E76" s="109" t="s">
        <v>251</v>
      </c>
      <c r="F76" s="108"/>
      <c r="G76" s="42" t="s">
        <v>16</v>
      </c>
      <c r="H76" s="44">
        <v>46252</v>
      </c>
      <c r="I76" s="43" t="s">
        <v>17</v>
      </c>
      <c r="J76" s="109" t="s">
        <v>26</v>
      </c>
      <c r="K76" s="108"/>
      <c r="L76" s="45" t="s">
        <v>27</v>
      </c>
    </row>
    <row r="77" spans="2:12" s="46" customFormat="1" ht="77.45">
      <c r="B77" s="48" t="s">
        <v>252</v>
      </c>
      <c r="C77" s="49" t="s">
        <v>253</v>
      </c>
      <c r="D77" s="48" t="s">
        <v>254</v>
      </c>
      <c r="E77" s="107" t="s">
        <v>255</v>
      </c>
      <c r="F77" s="108"/>
      <c r="G77" s="49" t="s">
        <v>16</v>
      </c>
      <c r="H77" s="51">
        <v>46255</v>
      </c>
      <c r="I77" s="50" t="s">
        <v>17</v>
      </c>
      <c r="J77" s="107" t="s">
        <v>32</v>
      </c>
      <c r="K77" s="108"/>
      <c r="L77" s="53" t="s">
        <v>19</v>
      </c>
    </row>
    <row r="78" spans="2:12" s="46" customFormat="1" ht="65.099999999999994">
      <c r="B78" s="41" t="s">
        <v>256</v>
      </c>
      <c r="C78" s="42" t="s">
        <v>257</v>
      </c>
      <c r="D78" s="41" t="s">
        <v>258</v>
      </c>
      <c r="E78" s="109" t="s">
        <v>259</v>
      </c>
      <c r="F78" s="108"/>
      <c r="G78" s="42" t="s">
        <v>16</v>
      </c>
      <c r="H78" s="44">
        <v>46248</v>
      </c>
      <c r="I78" s="43" t="s">
        <v>139</v>
      </c>
      <c r="J78" s="109" t="s">
        <v>32</v>
      </c>
      <c r="K78" s="108"/>
      <c r="L78" s="47" t="s">
        <v>260</v>
      </c>
    </row>
    <row r="79" spans="2:12" s="46" customFormat="1">
      <c r="B79" s="48" t="s">
        <v>261</v>
      </c>
      <c r="C79" s="49" t="s">
        <v>262</v>
      </c>
      <c r="D79" s="48" t="s">
        <v>263</v>
      </c>
      <c r="E79" s="107" t="s">
        <v>264</v>
      </c>
      <c r="F79" s="108"/>
      <c r="G79" s="49" t="s">
        <v>24</v>
      </c>
      <c r="H79" s="51">
        <v>46262</v>
      </c>
      <c r="I79" s="50" t="s">
        <v>25</v>
      </c>
      <c r="J79" s="107" t="s">
        <v>26</v>
      </c>
      <c r="K79" s="108"/>
      <c r="L79" s="52" t="s">
        <v>27</v>
      </c>
    </row>
    <row r="80" spans="2:12" s="46" customFormat="1">
      <c r="B80" s="41" t="s">
        <v>265</v>
      </c>
      <c r="C80" s="42" t="s">
        <v>266</v>
      </c>
      <c r="D80" s="41" t="s">
        <v>267</v>
      </c>
      <c r="E80" s="109" t="s">
        <v>268</v>
      </c>
      <c r="F80" s="108"/>
      <c r="G80" s="42" t="s">
        <v>16</v>
      </c>
      <c r="H80" s="44">
        <v>46150</v>
      </c>
      <c r="I80" s="43" t="s">
        <v>17</v>
      </c>
      <c r="J80" s="109" t="s">
        <v>26</v>
      </c>
      <c r="K80" s="108"/>
      <c r="L80" s="45" t="s">
        <v>27</v>
      </c>
    </row>
    <row r="81" spans="2:12" s="46" customFormat="1" ht="77.45">
      <c r="B81" s="48" t="s">
        <v>269</v>
      </c>
      <c r="C81" s="49" t="s">
        <v>270</v>
      </c>
      <c r="D81" s="48" t="s">
        <v>271</v>
      </c>
      <c r="E81" s="107" t="s">
        <v>272</v>
      </c>
      <c r="F81" s="108"/>
      <c r="G81" s="49" t="s">
        <v>16</v>
      </c>
      <c r="H81" s="51">
        <v>46083</v>
      </c>
      <c r="I81" s="50" t="s">
        <v>17</v>
      </c>
      <c r="J81" s="107" t="s">
        <v>18</v>
      </c>
      <c r="K81" s="108"/>
      <c r="L81" s="53" t="s">
        <v>273</v>
      </c>
    </row>
    <row r="82" spans="2:12" s="46" customFormat="1">
      <c r="B82" s="114" t="s">
        <v>274</v>
      </c>
      <c r="C82" s="117" t="s">
        <v>275</v>
      </c>
      <c r="D82" s="114" t="s">
        <v>276</v>
      </c>
      <c r="E82" s="109" t="s">
        <v>277</v>
      </c>
      <c r="F82" s="120"/>
      <c r="G82" s="117" t="s">
        <v>24</v>
      </c>
      <c r="H82" s="130">
        <v>46168</v>
      </c>
      <c r="I82" s="43" t="s">
        <v>58</v>
      </c>
      <c r="J82" s="109" t="s">
        <v>26</v>
      </c>
      <c r="K82" s="108"/>
      <c r="L82" s="45" t="s">
        <v>27</v>
      </c>
    </row>
    <row r="83" spans="2:12" s="46" customFormat="1">
      <c r="B83" s="115"/>
      <c r="C83" s="118"/>
      <c r="D83" s="115"/>
      <c r="E83" s="128"/>
      <c r="F83" s="129"/>
      <c r="G83" s="118"/>
      <c r="H83" s="131"/>
      <c r="I83" s="43" t="s">
        <v>139</v>
      </c>
      <c r="J83" s="109" t="s">
        <v>26</v>
      </c>
      <c r="K83" s="108"/>
      <c r="L83" s="45" t="s">
        <v>27</v>
      </c>
    </row>
    <row r="84" spans="2:12" s="46" customFormat="1">
      <c r="B84" s="115"/>
      <c r="C84" s="118"/>
      <c r="D84" s="115"/>
      <c r="E84" s="128"/>
      <c r="F84" s="129"/>
      <c r="G84" s="118"/>
      <c r="H84" s="131"/>
      <c r="I84" s="43" t="s">
        <v>25</v>
      </c>
      <c r="J84" s="109" t="s">
        <v>26</v>
      </c>
      <c r="K84" s="108"/>
      <c r="L84" s="45" t="s">
        <v>27</v>
      </c>
    </row>
    <row r="85" spans="2:12" s="46" customFormat="1">
      <c r="B85" s="115"/>
      <c r="C85" s="118"/>
      <c r="D85" s="115"/>
      <c r="E85" s="128"/>
      <c r="F85" s="129"/>
      <c r="G85" s="118"/>
      <c r="H85" s="132"/>
      <c r="I85" s="43" t="s">
        <v>127</v>
      </c>
      <c r="J85" s="109" t="s">
        <v>26</v>
      </c>
      <c r="K85" s="108"/>
      <c r="L85" s="45" t="s">
        <v>27</v>
      </c>
    </row>
    <row r="86" spans="2:12" s="46" customFormat="1" ht="51.6">
      <c r="B86" s="116"/>
      <c r="C86" s="119"/>
      <c r="D86" s="116"/>
      <c r="E86" s="127"/>
      <c r="F86" s="122"/>
      <c r="G86" s="119"/>
      <c r="H86" s="44">
        <v>46191</v>
      </c>
      <c r="I86" s="43" t="s">
        <v>25</v>
      </c>
      <c r="J86" s="109" t="s">
        <v>32</v>
      </c>
      <c r="K86" s="108"/>
      <c r="L86" s="47" t="s">
        <v>278</v>
      </c>
    </row>
    <row r="87" spans="2:12" s="46" customFormat="1" ht="24.95">
      <c r="B87" s="48" t="s">
        <v>279</v>
      </c>
      <c r="C87" s="49" t="s">
        <v>280</v>
      </c>
      <c r="D87" s="48" t="s">
        <v>281</v>
      </c>
      <c r="E87" s="107" t="s">
        <v>282</v>
      </c>
      <c r="F87" s="108"/>
      <c r="G87" s="49" t="s">
        <v>75</v>
      </c>
      <c r="H87" s="51">
        <v>46248</v>
      </c>
      <c r="I87" s="50" t="s">
        <v>17</v>
      </c>
      <c r="J87" s="107" t="s">
        <v>26</v>
      </c>
      <c r="K87" s="108"/>
      <c r="L87" s="52" t="s">
        <v>27</v>
      </c>
    </row>
    <row r="88" spans="2:12" s="46" customFormat="1" ht="65.099999999999994">
      <c r="B88" s="41" t="s">
        <v>283</v>
      </c>
      <c r="C88" s="42" t="s">
        <v>284</v>
      </c>
      <c r="D88" s="41" t="s">
        <v>285</v>
      </c>
      <c r="E88" s="109" t="s">
        <v>286</v>
      </c>
      <c r="F88" s="108"/>
      <c r="G88" s="42" t="s">
        <v>16</v>
      </c>
      <c r="H88" s="44">
        <v>46252</v>
      </c>
      <c r="I88" s="43" t="s">
        <v>17</v>
      </c>
      <c r="J88" s="109" t="s">
        <v>32</v>
      </c>
      <c r="K88" s="108"/>
      <c r="L88" s="47" t="s">
        <v>287</v>
      </c>
    </row>
    <row r="89" spans="2:12" s="46" customFormat="1">
      <c r="B89" s="48" t="s">
        <v>288</v>
      </c>
      <c r="C89" s="49" t="s">
        <v>289</v>
      </c>
      <c r="D89" s="48" t="s">
        <v>290</v>
      </c>
      <c r="E89" s="107" t="s">
        <v>291</v>
      </c>
      <c r="F89" s="108"/>
      <c r="G89" s="49" t="s">
        <v>16</v>
      </c>
      <c r="H89" s="51">
        <v>46251</v>
      </c>
      <c r="I89" s="50" t="s">
        <v>17</v>
      </c>
      <c r="J89" s="107" t="s">
        <v>26</v>
      </c>
      <c r="K89" s="108"/>
      <c r="L89" s="52" t="s">
        <v>27</v>
      </c>
    </row>
    <row r="90" spans="2:12" s="46" customFormat="1">
      <c r="B90" s="41" t="s">
        <v>292</v>
      </c>
      <c r="C90" s="42" t="s">
        <v>293</v>
      </c>
      <c r="D90" s="41" t="s">
        <v>294</v>
      </c>
      <c r="E90" s="109" t="s">
        <v>295</v>
      </c>
      <c r="F90" s="108"/>
      <c r="G90" s="42" t="s">
        <v>24</v>
      </c>
      <c r="H90" s="44">
        <v>46245</v>
      </c>
      <c r="I90" s="43" t="s">
        <v>58</v>
      </c>
      <c r="J90" s="109" t="s">
        <v>26</v>
      </c>
      <c r="K90" s="108"/>
      <c r="L90" s="45" t="s">
        <v>27</v>
      </c>
    </row>
    <row r="91" spans="2:12" s="46" customFormat="1">
      <c r="B91" s="110" t="s">
        <v>296</v>
      </c>
      <c r="C91" s="112" t="s">
        <v>297</v>
      </c>
      <c r="D91" s="48" t="s">
        <v>298</v>
      </c>
      <c r="E91" s="107" t="s">
        <v>299</v>
      </c>
      <c r="F91" s="108"/>
      <c r="G91" s="49" t="s">
        <v>16</v>
      </c>
      <c r="H91" s="51">
        <v>46260</v>
      </c>
      <c r="I91" s="50" t="s">
        <v>145</v>
      </c>
      <c r="J91" s="107" t="s">
        <v>26</v>
      </c>
      <c r="K91" s="108"/>
      <c r="L91" s="52" t="s">
        <v>27</v>
      </c>
    </row>
    <row r="92" spans="2:12" s="46" customFormat="1" ht="24.95">
      <c r="B92" s="111"/>
      <c r="C92" s="113"/>
      <c r="D92" s="48" t="s">
        <v>300</v>
      </c>
      <c r="E92" s="107" t="s">
        <v>301</v>
      </c>
      <c r="F92" s="108"/>
      <c r="G92" s="49" t="s">
        <v>75</v>
      </c>
      <c r="H92" s="51">
        <v>46260</v>
      </c>
      <c r="I92" s="50" t="s">
        <v>145</v>
      </c>
      <c r="J92" s="107" t="s">
        <v>26</v>
      </c>
      <c r="K92" s="108"/>
      <c r="L92" s="52" t="s">
        <v>27</v>
      </c>
    </row>
    <row r="93" spans="2:12" s="46" customFormat="1" ht="24.95">
      <c r="B93" s="41" t="s">
        <v>302</v>
      </c>
      <c r="C93" s="42" t="s">
        <v>303</v>
      </c>
      <c r="D93" s="41" t="s">
        <v>304</v>
      </c>
      <c r="E93" s="109" t="s">
        <v>305</v>
      </c>
      <c r="F93" s="108"/>
      <c r="G93" s="42" t="s">
        <v>16</v>
      </c>
      <c r="H93" s="44">
        <v>46245</v>
      </c>
      <c r="I93" s="43" t="s">
        <v>58</v>
      </c>
      <c r="J93" s="109" t="s">
        <v>26</v>
      </c>
      <c r="K93" s="108"/>
      <c r="L93" s="45" t="s">
        <v>27</v>
      </c>
    </row>
    <row r="94" spans="2:12" s="46" customFormat="1">
      <c r="B94" s="48" t="s">
        <v>306</v>
      </c>
      <c r="C94" s="49" t="s">
        <v>307</v>
      </c>
      <c r="D94" s="48" t="s">
        <v>308</v>
      </c>
      <c r="E94" s="107" t="s">
        <v>309</v>
      </c>
      <c r="F94" s="108"/>
      <c r="G94" s="49" t="s">
        <v>16</v>
      </c>
      <c r="H94" s="51">
        <v>46251</v>
      </c>
      <c r="I94" s="50" t="s">
        <v>17</v>
      </c>
      <c r="J94" s="107" t="s">
        <v>26</v>
      </c>
      <c r="K94" s="108"/>
      <c r="L94" s="52" t="s">
        <v>27</v>
      </c>
    </row>
    <row r="95" spans="2:12" s="46" customFormat="1">
      <c r="B95" s="114" t="s">
        <v>310</v>
      </c>
      <c r="C95" s="117" t="s">
        <v>311</v>
      </c>
      <c r="D95" s="114" t="s">
        <v>312</v>
      </c>
      <c r="E95" s="109" t="s">
        <v>313</v>
      </c>
      <c r="F95" s="120"/>
      <c r="G95" s="117" t="s">
        <v>24</v>
      </c>
      <c r="H95" s="130">
        <v>46230</v>
      </c>
      <c r="I95" s="43" t="s">
        <v>314</v>
      </c>
      <c r="J95" s="109" t="s">
        <v>26</v>
      </c>
      <c r="K95" s="108"/>
      <c r="L95" s="45" t="s">
        <v>27</v>
      </c>
    </row>
    <row r="96" spans="2:12" s="46" customFormat="1">
      <c r="B96" s="115"/>
      <c r="C96" s="118"/>
      <c r="D96" s="115"/>
      <c r="E96" s="128"/>
      <c r="F96" s="129"/>
      <c r="G96" s="118"/>
      <c r="H96" s="131"/>
      <c r="I96" s="43" t="s">
        <v>314</v>
      </c>
      <c r="J96" s="109" t="s">
        <v>26</v>
      </c>
      <c r="K96" s="108"/>
      <c r="L96" s="45" t="s">
        <v>27</v>
      </c>
    </row>
    <row r="97" spans="2:12" s="46" customFormat="1">
      <c r="B97" s="115"/>
      <c r="C97" s="118"/>
      <c r="D97" s="115"/>
      <c r="E97" s="128"/>
      <c r="F97" s="129"/>
      <c r="G97" s="118"/>
      <c r="H97" s="131"/>
      <c r="I97" s="43" t="s">
        <v>314</v>
      </c>
      <c r="J97" s="109" t="s">
        <v>26</v>
      </c>
      <c r="K97" s="108"/>
      <c r="L97" s="45" t="s">
        <v>27</v>
      </c>
    </row>
    <row r="98" spans="2:12" s="46" customFormat="1">
      <c r="B98" s="116"/>
      <c r="C98" s="119"/>
      <c r="D98" s="116"/>
      <c r="E98" s="127"/>
      <c r="F98" s="122"/>
      <c r="G98" s="119"/>
      <c r="H98" s="132"/>
      <c r="I98" s="43" t="s">
        <v>314</v>
      </c>
      <c r="J98" s="109" t="s">
        <v>26</v>
      </c>
      <c r="K98" s="108"/>
      <c r="L98" s="45" t="s">
        <v>27</v>
      </c>
    </row>
    <row r="99" spans="2:12" s="46" customFormat="1">
      <c r="B99" s="48" t="s">
        <v>315</v>
      </c>
      <c r="C99" s="49" t="s">
        <v>316</v>
      </c>
      <c r="D99" s="48" t="s">
        <v>317</v>
      </c>
      <c r="E99" s="107" t="s">
        <v>318</v>
      </c>
      <c r="F99" s="108"/>
      <c r="G99" s="49" t="s">
        <v>24</v>
      </c>
      <c r="H99" s="51">
        <v>46230</v>
      </c>
      <c r="I99" s="50" t="s">
        <v>314</v>
      </c>
      <c r="J99" s="107" t="s">
        <v>26</v>
      </c>
      <c r="K99" s="108"/>
      <c r="L99" s="52" t="s">
        <v>27</v>
      </c>
    </row>
    <row r="100" spans="2:12" s="46" customFormat="1">
      <c r="B100" s="41" t="s">
        <v>319</v>
      </c>
      <c r="C100" s="42" t="s">
        <v>316</v>
      </c>
      <c r="D100" s="41" t="s">
        <v>320</v>
      </c>
      <c r="E100" s="109" t="s">
        <v>321</v>
      </c>
      <c r="F100" s="108"/>
      <c r="G100" s="42" t="s">
        <v>24</v>
      </c>
      <c r="H100" s="44">
        <v>46230</v>
      </c>
      <c r="I100" s="43" t="s">
        <v>314</v>
      </c>
      <c r="J100" s="109" t="s">
        <v>26</v>
      </c>
      <c r="K100" s="108"/>
      <c r="L100" s="45" t="s">
        <v>27</v>
      </c>
    </row>
    <row r="101" spans="2:12" s="46" customFormat="1">
      <c r="B101" s="48" t="s">
        <v>322</v>
      </c>
      <c r="C101" s="49" t="s">
        <v>323</v>
      </c>
      <c r="D101" s="48" t="s">
        <v>324</v>
      </c>
      <c r="E101" s="107" t="s">
        <v>325</v>
      </c>
      <c r="F101" s="108"/>
      <c r="G101" s="49" t="s">
        <v>24</v>
      </c>
      <c r="H101" s="51">
        <v>46230</v>
      </c>
      <c r="I101" s="50" t="s">
        <v>314</v>
      </c>
      <c r="J101" s="107" t="s">
        <v>26</v>
      </c>
      <c r="K101" s="108"/>
      <c r="L101" s="52" t="s">
        <v>27</v>
      </c>
    </row>
    <row r="102" spans="2:12" s="46" customFormat="1">
      <c r="B102" s="41" t="s">
        <v>326</v>
      </c>
      <c r="C102" s="42" t="s">
        <v>327</v>
      </c>
      <c r="D102" s="41" t="s">
        <v>328</v>
      </c>
      <c r="E102" s="109" t="s">
        <v>329</v>
      </c>
      <c r="F102" s="108"/>
      <c r="G102" s="42" t="s">
        <v>24</v>
      </c>
      <c r="H102" s="44">
        <v>46230</v>
      </c>
      <c r="I102" s="43" t="s">
        <v>314</v>
      </c>
      <c r="J102" s="109" t="s">
        <v>26</v>
      </c>
      <c r="K102" s="108"/>
      <c r="L102" s="45" t="s">
        <v>27</v>
      </c>
    </row>
    <row r="103" spans="2:12" s="46" customFormat="1">
      <c r="B103" s="48" t="s">
        <v>330</v>
      </c>
      <c r="C103" s="49" t="s">
        <v>331</v>
      </c>
      <c r="D103" s="48" t="s">
        <v>332</v>
      </c>
      <c r="E103" s="107" t="s">
        <v>333</v>
      </c>
      <c r="F103" s="108"/>
      <c r="G103" s="49" t="s">
        <v>16</v>
      </c>
      <c r="H103" s="51">
        <v>46244</v>
      </c>
      <c r="I103" s="50" t="s">
        <v>314</v>
      </c>
      <c r="J103" s="107" t="s">
        <v>26</v>
      </c>
      <c r="K103" s="108"/>
      <c r="L103" s="52" t="s">
        <v>27</v>
      </c>
    </row>
    <row r="104" spans="2:12" s="46" customFormat="1">
      <c r="B104" s="41" t="s">
        <v>334</v>
      </c>
      <c r="C104" s="42" t="s">
        <v>335</v>
      </c>
      <c r="D104" s="41" t="s">
        <v>336</v>
      </c>
      <c r="E104" s="109" t="s">
        <v>337</v>
      </c>
      <c r="F104" s="108"/>
      <c r="G104" s="42" t="s">
        <v>24</v>
      </c>
      <c r="H104" s="44">
        <v>46227</v>
      </c>
      <c r="I104" s="43" t="s">
        <v>314</v>
      </c>
      <c r="J104" s="109" t="s">
        <v>26</v>
      </c>
      <c r="K104" s="108"/>
      <c r="L104" s="45" t="s">
        <v>27</v>
      </c>
    </row>
    <row r="105" spans="2:12" s="46" customFormat="1" ht="51.6">
      <c r="B105" s="48" t="s">
        <v>338</v>
      </c>
      <c r="C105" s="49" t="s">
        <v>339</v>
      </c>
      <c r="D105" s="48" t="s">
        <v>340</v>
      </c>
      <c r="E105" s="107" t="s">
        <v>341</v>
      </c>
      <c r="F105" s="108"/>
      <c r="G105" s="49" t="s">
        <v>24</v>
      </c>
      <c r="H105" s="51">
        <v>46226</v>
      </c>
      <c r="I105" s="50" t="s">
        <v>314</v>
      </c>
      <c r="J105" s="107" t="s">
        <v>18</v>
      </c>
      <c r="K105" s="108"/>
      <c r="L105" s="53" t="s">
        <v>342</v>
      </c>
    </row>
    <row r="106" spans="2:12" s="46" customFormat="1">
      <c r="B106" s="41" t="s">
        <v>343</v>
      </c>
      <c r="C106" s="42" t="s">
        <v>344</v>
      </c>
      <c r="D106" s="41" t="s">
        <v>345</v>
      </c>
      <c r="E106" s="109" t="s">
        <v>346</v>
      </c>
      <c r="F106" s="108"/>
      <c r="G106" s="42" t="s">
        <v>24</v>
      </c>
      <c r="H106" s="44">
        <v>46230</v>
      </c>
      <c r="I106" s="43" t="s">
        <v>314</v>
      </c>
      <c r="J106" s="109" t="s">
        <v>26</v>
      </c>
      <c r="K106" s="108"/>
      <c r="L106" s="45" t="s">
        <v>27</v>
      </c>
    </row>
    <row r="107" spans="2:12" s="46" customFormat="1">
      <c r="B107" s="48" t="s">
        <v>347</v>
      </c>
      <c r="C107" s="49" t="s">
        <v>348</v>
      </c>
      <c r="D107" s="48" t="s">
        <v>349</v>
      </c>
      <c r="E107" s="107" t="s">
        <v>350</v>
      </c>
      <c r="F107" s="108"/>
      <c r="G107" s="49" t="s">
        <v>24</v>
      </c>
      <c r="H107" s="51">
        <v>46230</v>
      </c>
      <c r="I107" s="50" t="s">
        <v>314</v>
      </c>
      <c r="J107" s="107" t="s">
        <v>26</v>
      </c>
      <c r="K107" s="108"/>
      <c r="L107" s="52" t="s">
        <v>27</v>
      </c>
    </row>
    <row r="108" spans="2:12" s="46" customFormat="1">
      <c r="B108" s="114" t="s">
        <v>351</v>
      </c>
      <c r="C108" s="117" t="s">
        <v>352</v>
      </c>
      <c r="D108" s="114" t="s">
        <v>353</v>
      </c>
      <c r="E108" s="109" t="s">
        <v>354</v>
      </c>
      <c r="F108" s="120"/>
      <c r="G108" s="117" t="s">
        <v>24</v>
      </c>
      <c r="H108" s="130">
        <v>46230</v>
      </c>
      <c r="I108" s="43" t="s">
        <v>314</v>
      </c>
      <c r="J108" s="109" t="s">
        <v>26</v>
      </c>
      <c r="K108" s="108"/>
      <c r="L108" s="45" t="s">
        <v>27</v>
      </c>
    </row>
    <row r="109" spans="2:12" s="46" customFormat="1">
      <c r="B109" s="115"/>
      <c r="C109" s="118"/>
      <c r="D109" s="115"/>
      <c r="E109" s="128"/>
      <c r="F109" s="129"/>
      <c r="G109" s="118"/>
      <c r="H109" s="131"/>
      <c r="I109" s="43" t="s">
        <v>314</v>
      </c>
      <c r="J109" s="109" t="s">
        <v>26</v>
      </c>
      <c r="K109" s="108"/>
      <c r="L109" s="45" t="s">
        <v>27</v>
      </c>
    </row>
    <row r="110" spans="2:12" s="46" customFormat="1">
      <c r="B110" s="116"/>
      <c r="C110" s="119"/>
      <c r="D110" s="116"/>
      <c r="E110" s="127"/>
      <c r="F110" s="122"/>
      <c r="G110" s="119"/>
      <c r="H110" s="132"/>
      <c r="I110" s="43" t="s">
        <v>314</v>
      </c>
      <c r="J110" s="109" t="s">
        <v>26</v>
      </c>
      <c r="K110" s="108"/>
      <c r="L110" s="45" t="s">
        <v>27</v>
      </c>
    </row>
    <row r="111" spans="2:12" s="46" customFormat="1" ht="39">
      <c r="B111" s="48" t="s">
        <v>355</v>
      </c>
      <c r="C111" s="49" t="s">
        <v>356</v>
      </c>
      <c r="D111" s="48" t="s">
        <v>357</v>
      </c>
      <c r="E111" s="107" t="s">
        <v>358</v>
      </c>
      <c r="F111" s="108"/>
      <c r="G111" s="49" t="s">
        <v>24</v>
      </c>
      <c r="H111" s="51">
        <v>46246</v>
      </c>
      <c r="I111" s="50" t="s">
        <v>314</v>
      </c>
      <c r="J111" s="107" t="s">
        <v>359</v>
      </c>
      <c r="K111" s="108"/>
      <c r="L111" s="53" t="s">
        <v>360</v>
      </c>
    </row>
    <row r="112" spans="2:12" s="46" customFormat="1" ht="39">
      <c r="B112" s="41" t="s">
        <v>361</v>
      </c>
      <c r="C112" s="42" t="s">
        <v>362</v>
      </c>
      <c r="D112" s="41" t="s">
        <v>363</v>
      </c>
      <c r="E112" s="109" t="s">
        <v>364</v>
      </c>
      <c r="F112" s="108"/>
      <c r="G112" s="42" t="s">
        <v>24</v>
      </c>
      <c r="H112" s="44">
        <v>46246</v>
      </c>
      <c r="I112" s="43" t="s">
        <v>314</v>
      </c>
      <c r="J112" s="109" t="s">
        <v>32</v>
      </c>
      <c r="K112" s="108"/>
      <c r="L112" s="47" t="s">
        <v>365</v>
      </c>
    </row>
    <row r="113" spans="2:12" s="46" customFormat="1" ht="39">
      <c r="B113" s="48" t="s">
        <v>366</v>
      </c>
      <c r="C113" s="49" t="s">
        <v>367</v>
      </c>
      <c r="D113" s="48" t="s">
        <v>368</v>
      </c>
      <c r="E113" s="107" t="s">
        <v>369</v>
      </c>
      <c r="F113" s="108"/>
      <c r="G113" s="49" t="s">
        <v>24</v>
      </c>
      <c r="H113" s="51">
        <v>46246</v>
      </c>
      <c r="I113" s="50" t="s">
        <v>314</v>
      </c>
      <c r="J113" s="107" t="s">
        <v>359</v>
      </c>
      <c r="K113" s="108"/>
      <c r="L113" s="53" t="s">
        <v>360</v>
      </c>
    </row>
    <row r="114" spans="2:12" s="46" customFormat="1" ht="51.6">
      <c r="B114" s="41" t="s">
        <v>370</v>
      </c>
      <c r="C114" s="42" t="s">
        <v>371</v>
      </c>
      <c r="D114" s="41" t="s">
        <v>372</v>
      </c>
      <c r="E114" s="109" t="s">
        <v>373</v>
      </c>
      <c r="F114" s="108"/>
      <c r="G114" s="42" t="s">
        <v>24</v>
      </c>
      <c r="H114" s="44">
        <v>46246</v>
      </c>
      <c r="I114" s="43" t="s">
        <v>314</v>
      </c>
      <c r="J114" s="109" t="s">
        <v>32</v>
      </c>
      <c r="K114" s="108"/>
      <c r="L114" s="47" t="s">
        <v>374</v>
      </c>
    </row>
    <row r="115" spans="2:12" s="46" customFormat="1" ht="51.6">
      <c r="B115" s="48" t="s">
        <v>375</v>
      </c>
      <c r="C115" s="49" t="s">
        <v>376</v>
      </c>
      <c r="D115" s="48" t="s">
        <v>377</v>
      </c>
      <c r="E115" s="107" t="s">
        <v>378</v>
      </c>
      <c r="F115" s="108"/>
      <c r="G115" s="49" t="s">
        <v>24</v>
      </c>
      <c r="H115" s="51">
        <v>46246</v>
      </c>
      <c r="I115" s="50" t="s">
        <v>314</v>
      </c>
      <c r="J115" s="107" t="s">
        <v>18</v>
      </c>
      <c r="K115" s="108"/>
      <c r="L115" s="53" t="s">
        <v>379</v>
      </c>
    </row>
    <row r="116" spans="2:12" s="46" customFormat="1" ht="51.6">
      <c r="B116" s="41" t="s">
        <v>380</v>
      </c>
      <c r="C116" s="42" t="s">
        <v>381</v>
      </c>
      <c r="D116" s="41" t="s">
        <v>382</v>
      </c>
      <c r="E116" s="109" t="s">
        <v>383</v>
      </c>
      <c r="F116" s="108"/>
      <c r="G116" s="42" t="s">
        <v>24</v>
      </c>
      <c r="H116" s="44">
        <v>46246</v>
      </c>
      <c r="I116" s="43" t="s">
        <v>314</v>
      </c>
      <c r="J116" s="109" t="s">
        <v>32</v>
      </c>
      <c r="K116" s="108"/>
      <c r="L116" s="47" t="s">
        <v>374</v>
      </c>
    </row>
    <row r="117" spans="2:12" s="46" customFormat="1" ht="51.6">
      <c r="B117" s="48" t="s">
        <v>384</v>
      </c>
      <c r="C117" s="49" t="s">
        <v>381</v>
      </c>
      <c r="D117" s="48" t="s">
        <v>385</v>
      </c>
      <c r="E117" s="107" t="s">
        <v>386</v>
      </c>
      <c r="F117" s="108"/>
      <c r="G117" s="49" t="s">
        <v>24</v>
      </c>
      <c r="H117" s="51">
        <v>46246</v>
      </c>
      <c r="I117" s="50" t="s">
        <v>314</v>
      </c>
      <c r="J117" s="107" t="s">
        <v>18</v>
      </c>
      <c r="K117" s="108"/>
      <c r="L117" s="53" t="s">
        <v>387</v>
      </c>
    </row>
    <row r="118" spans="2:12" s="46" customFormat="1" ht="51.6">
      <c r="B118" s="114" t="s">
        <v>388</v>
      </c>
      <c r="C118" s="117" t="s">
        <v>389</v>
      </c>
      <c r="D118" s="114" t="s">
        <v>390</v>
      </c>
      <c r="E118" s="109" t="s">
        <v>391</v>
      </c>
      <c r="F118" s="120"/>
      <c r="G118" s="117" t="s">
        <v>24</v>
      </c>
      <c r="H118" s="130">
        <v>46246</v>
      </c>
      <c r="I118" s="43" t="s">
        <v>314</v>
      </c>
      <c r="J118" s="109" t="s">
        <v>18</v>
      </c>
      <c r="K118" s="108"/>
      <c r="L118" s="47" t="s">
        <v>392</v>
      </c>
    </row>
    <row r="119" spans="2:12" s="46" customFormat="1">
      <c r="B119" s="116"/>
      <c r="C119" s="119"/>
      <c r="D119" s="116"/>
      <c r="E119" s="127"/>
      <c r="F119" s="122"/>
      <c r="G119" s="119"/>
      <c r="H119" s="132"/>
      <c r="I119" s="43" t="s">
        <v>314</v>
      </c>
      <c r="J119" s="109" t="s">
        <v>26</v>
      </c>
      <c r="K119" s="108"/>
      <c r="L119" s="45" t="s">
        <v>27</v>
      </c>
    </row>
    <row r="120" spans="2:12" s="46" customFormat="1">
      <c r="B120" s="48" t="s">
        <v>393</v>
      </c>
      <c r="C120" s="49" t="s">
        <v>394</v>
      </c>
      <c r="D120" s="48" t="s">
        <v>395</v>
      </c>
      <c r="E120" s="107" t="s">
        <v>396</v>
      </c>
      <c r="F120" s="108"/>
      <c r="G120" s="49" t="s">
        <v>24</v>
      </c>
      <c r="H120" s="51">
        <v>46246</v>
      </c>
      <c r="I120" s="50" t="s">
        <v>314</v>
      </c>
      <c r="J120" s="107" t="s">
        <v>26</v>
      </c>
      <c r="K120" s="108"/>
      <c r="L120" s="52" t="s">
        <v>27</v>
      </c>
    </row>
    <row r="121" spans="2:12" s="46" customFormat="1">
      <c r="B121" s="41" t="s">
        <v>397</v>
      </c>
      <c r="C121" s="42" t="s">
        <v>398</v>
      </c>
      <c r="D121" s="41" t="s">
        <v>399</v>
      </c>
      <c r="E121" s="109" t="s">
        <v>400</v>
      </c>
      <c r="F121" s="108"/>
      <c r="G121" s="42" t="s">
        <v>24</v>
      </c>
      <c r="H121" s="44">
        <v>46246</v>
      </c>
      <c r="I121" s="43" t="s">
        <v>314</v>
      </c>
      <c r="J121" s="109" t="s">
        <v>26</v>
      </c>
      <c r="K121" s="108"/>
      <c r="L121" s="45" t="s">
        <v>27</v>
      </c>
    </row>
    <row r="122" spans="2:12" s="46" customFormat="1" ht="51.6">
      <c r="B122" s="110" t="s">
        <v>401</v>
      </c>
      <c r="C122" s="112" t="s">
        <v>402</v>
      </c>
      <c r="D122" s="110" t="s">
        <v>403</v>
      </c>
      <c r="E122" s="107" t="s">
        <v>404</v>
      </c>
      <c r="F122" s="120"/>
      <c r="G122" s="112" t="s">
        <v>24</v>
      </c>
      <c r="H122" s="123">
        <v>46246</v>
      </c>
      <c r="I122" s="50" t="s">
        <v>314</v>
      </c>
      <c r="J122" s="107" t="s">
        <v>18</v>
      </c>
      <c r="K122" s="108"/>
      <c r="L122" s="53" t="s">
        <v>392</v>
      </c>
    </row>
    <row r="123" spans="2:12" s="46" customFormat="1" ht="51.6">
      <c r="B123" s="111"/>
      <c r="C123" s="113"/>
      <c r="D123" s="111"/>
      <c r="E123" s="121"/>
      <c r="F123" s="122"/>
      <c r="G123" s="113"/>
      <c r="H123" s="124"/>
      <c r="I123" s="50" t="s">
        <v>314</v>
      </c>
      <c r="J123" s="107" t="s">
        <v>18</v>
      </c>
      <c r="K123" s="108"/>
      <c r="L123" s="53" t="s">
        <v>392</v>
      </c>
    </row>
    <row r="124" spans="2:12" s="46" customFormat="1" ht="51.6">
      <c r="B124" s="114" t="s">
        <v>405</v>
      </c>
      <c r="C124" s="117" t="s">
        <v>406</v>
      </c>
      <c r="D124" s="114" t="s">
        <v>407</v>
      </c>
      <c r="E124" s="109" t="s">
        <v>408</v>
      </c>
      <c r="F124" s="120"/>
      <c r="G124" s="117" t="s">
        <v>24</v>
      </c>
      <c r="H124" s="130">
        <v>46226</v>
      </c>
      <c r="I124" s="43" t="s">
        <v>314</v>
      </c>
      <c r="J124" s="109" t="s">
        <v>18</v>
      </c>
      <c r="K124" s="108"/>
      <c r="L124" s="47" t="s">
        <v>409</v>
      </c>
    </row>
    <row r="125" spans="2:12" s="46" customFormat="1" ht="51.6">
      <c r="B125" s="115"/>
      <c r="C125" s="118"/>
      <c r="D125" s="115"/>
      <c r="E125" s="128"/>
      <c r="F125" s="129"/>
      <c r="G125" s="118"/>
      <c r="H125" s="131"/>
      <c r="I125" s="43" t="s">
        <v>314</v>
      </c>
      <c r="J125" s="109" t="s">
        <v>32</v>
      </c>
      <c r="K125" s="108"/>
      <c r="L125" s="47" t="s">
        <v>410</v>
      </c>
    </row>
    <row r="126" spans="2:12" s="46" customFormat="1">
      <c r="B126" s="116"/>
      <c r="C126" s="119"/>
      <c r="D126" s="116"/>
      <c r="E126" s="127"/>
      <c r="F126" s="122"/>
      <c r="G126" s="119"/>
      <c r="H126" s="132"/>
      <c r="I126" s="43" t="s">
        <v>314</v>
      </c>
      <c r="J126" s="109" t="s">
        <v>26</v>
      </c>
      <c r="K126" s="108"/>
      <c r="L126" s="45" t="s">
        <v>27</v>
      </c>
    </row>
    <row r="127" spans="2:12" s="46" customFormat="1">
      <c r="B127" s="110" t="s">
        <v>411</v>
      </c>
      <c r="C127" s="112" t="s">
        <v>412</v>
      </c>
      <c r="D127" s="110" t="s">
        <v>413</v>
      </c>
      <c r="E127" s="107" t="s">
        <v>414</v>
      </c>
      <c r="F127" s="120"/>
      <c r="G127" s="112" t="s">
        <v>16</v>
      </c>
      <c r="H127" s="51">
        <v>45901</v>
      </c>
      <c r="I127" s="50" t="s">
        <v>17</v>
      </c>
      <c r="J127" s="107" t="s">
        <v>26</v>
      </c>
      <c r="K127" s="108"/>
      <c r="L127" s="52" t="s">
        <v>27</v>
      </c>
    </row>
    <row r="128" spans="2:12" s="46" customFormat="1" ht="51.6">
      <c r="B128" s="125"/>
      <c r="C128" s="126"/>
      <c r="D128" s="125"/>
      <c r="E128" s="133"/>
      <c r="F128" s="129"/>
      <c r="G128" s="126"/>
      <c r="H128" s="51">
        <v>45922</v>
      </c>
      <c r="I128" s="50" t="s">
        <v>17</v>
      </c>
      <c r="J128" s="107" t="s">
        <v>18</v>
      </c>
      <c r="K128" s="108"/>
      <c r="L128" s="53" t="s">
        <v>415</v>
      </c>
    </row>
    <row r="129" spans="2:12" s="46" customFormat="1">
      <c r="B129" s="125"/>
      <c r="C129" s="126"/>
      <c r="D129" s="125"/>
      <c r="E129" s="133"/>
      <c r="F129" s="129"/>
      <c r="G129" s="126"/>
      <c r="H129" s="51">
        <v>45940</v>
      </c>
      <c r="I129" s="50" t="s">
        <v>17</v>
      </c>
      <c r="J129" s="107" t="s">
        <v>26</v>
      </c>
      <c r="K129" s="108"/>
      <c r="L129" s="52" t="s">
        <v>27</v>
      </c>
    </row>
    <row r="130" spans="2:12" s="46" customFormat="1">
      <c r="B130" s="125"/>
      <c r="C130" s="126"/>
      <c r="D130" s="125"/>
      <c r="E130" s="133"/>
      <c r="F130" s="129"/>
      <c r="G130" s="126"/>
      <c r="H130" s="51">
        <v>45972</v>
      </c>
      <c r="I130" s="50" t="s">
        <v>17</v>
      </c>
      <c r="J130" s="107" t="s">
        <v>26</v>
      </c>
      <c r="K130" s="108"/>
      <c r="L130" s="52" t="s">
        <v>27</v>
      </c>
    </row>
    <row r="131" spans="2:12" s="46" customFormat="1">
      <c r="B131" s="125"/>
      <c r="C131" s="126"/>
      <c r="D131" s="125"/>
      <c r="E131" s="133"/>
      <c r="F131" s="129"/>
      <c r="G131" s="126"/>
      <c r="H131" s="51">
        <v>45999</v>
      </c>
      <c r="I131" s="50" t="s">
        <v>17</v>
      </c>
      <c r="J131" s="107" t="s">
        <v>26</v>
      </c>
      <c r="K131" s="108"/>
      <c r="L131" s="52" t="s">
        <v>27</v>
      </c>
    </row>
    <row r="132" spans="2:12" s="46" customFormat="1">
      <c r="B132" s="125"/>
      <c r="C132" s="126"/>
      <c r="D132" s="125"/>
      <c r="E132" s="133"/>
      <c r="F132" s="129"/>
      <c r="G132" s="126"/>
      <c r="H132" s="51">
        <v>46034</v>
      </c>
      <c r="I132" s="50" t="s">
        <v>17</v>
      </c>
      <c r="J132" s="107" t="s">
        <v>26</v>
      </c>
      <c r="K132" s="108"/>
      <c r="L132" s="52" t="s">
        <v>27</v>
      </c>
    </row>
    <row r="133" spans="2:12" s="46" customFormat="1">
      <c r="B133" s="125"/>
      <c r="C133" s="126"/>
      <c r="D133" s="125"/>
      <c r="E133" s="133"/>
      <c r="F133" s="129"/>
      <c r="G133" s="126"/>
      <c r="H133" s="51">
        <v>46063</v>
      </c>
      <c r="I133" s="50" t="s">
        <v>17</v>
      </c>
      <c r="J133" s="107" t="s">
        <v>26</v>
      </c>
      <c r="K133" s="108"/>
      <c r="L133" s="52" t="s">
        <v>27</v>
      </c>
    </row>
    <row r="134" spans="2:12" s="46" customFormat="1">
      <c r="B134" s="125"/>
      <c r="C134" s="126"/>
      <c r="D134" s="125"/>
      <c r="E134" s="133"/>
      <c r="F134" s="129"/>
      <c r="G134" s="126"/>
      <c r="H134" s="51">
        <v>46084</v>
      </c>
      <c r="I134" s="50" t="s">
        <v>17</v>
      </c>
      <c r="J134" s="107" t="s">
        <v>26</v>
      </c>
      <c r="K134" s="108"/>
      <c r="L134" s="52" t="s">
        <v>27</v>
      </c>
    </row>
    <row r="135" spans="2:12" s="46" customFormat="1">
      <c r="B135" s="125"/>
      <c r="C135" s="126"/>
      <c r="D135" s="125"/>
      <c r="E135" s="133"/>
      <c r="F135" s="129"/>
      <c r="G135" s="126"/>
      <c r="H135" s="51">
        <v>46134</v>
      </c>
      <c r="I135" s="50" t="s">
        <v>17</v>
      </c>
      <c r="J135" s="107" t="s">
        <v>26</v>
      </c>
      <c r="K135" s="108"/>
      <c r="L135" s="52" t="s">
        <v>27</v>
      </c>
    </row>
    <row r="136" spans="2:12" s="46" customFormat="1">
      <c r="B136" s="125"/>
      <c r="C136" s="126"/>
      <c r="D136" s="125"/>
      <c r="E136" s="133"/>
      <c r="F136" s="129"/>
      <c r="G136" s="126"/>
      <c r="H136" s="51">
        <v>46149</v>
      </c>
      <c r="I136" s="50" t="s">
        <v>17</v>
      </c>
      <c r="J136" s="107" t="s">
        <v>26</v>
      </c>
      <c r="K136" s="108"/>
      <c r="L136" s="52" t="s">
        <v>27</v>
      </c>
    </row>
    <row r="137" spans="2:12" s="46" customFormat="1">
      <c r="B137" s="125"/>
      <c r="C137" s="126"/>
      <c r="D137" s="125"/>
      <c r="E137" s="133"/>
      <c r="F137" s="129"/>
      <c r="G137" s="126"/>
      <c r="H137" s="51">
        <v>46190</v>
      </c>
      <c r="I137" s="50" t="s">
        <v>17</v>
      </c>
      <c r="J137" s="107" t="s">
        <v>26</v>
      </c>
      <c r="K137" s="108"/>
      <c r="L137" s="52" t="s">
        <v>27</v>
      </c>
    </row>
    <row r="138" spans="2:12" s="46" customFormat="1">
      <c r="B138" s="111"/>
      <c r="C138" s="113"/>
      <c r="D138" s="111"/>
      <c r="E138" s="121"/>
      <c r="F138" s="122"/>
      <c r="G138" s="113"/>
      <c r="H138" s="51">
        <v>46253</v>
      </c>
      <c r="I138" s="50" t="s">
        <v>17</v>
      </c>
      <c r="J138" s="107" t="s">
        <v>26</v>
      </c>
      <c r="K138" s="108"/>
      <c r="L138" s="52" t="s">
        <v>27</v>
      </c>
    </row>
    <row r="139" spans="2:12" s="46" customFormat="1" ht="65.099999999999994">
      <c r="B139" s="41" t="s">
        <v>416</v>
      </c>
      <c r="C139" s="42" t="s">
        <v>417</v>
      </c>
      <c r="D139" s="41" t="s">
        <v>418</v>
      </c>
      <c r="E139" s="109" t="s">
        <v>419</v>
      </c>
      <c r="F139" s="108"/>
      <c r="G139" s="42" t="s">
        <v>24</v>
      </c>
      <c r="H139" s="44">
        <v>46234</v>
      </c>
      <c r="I139" s="43" t="s">
        <v>314</v>
      </c>
      <c r="J139" s="109" t="s">
        <v>18</v>
      </c>
      <c r="K139" s="108"/>
      <c r="L139" s="47" t="s">
        <v>420</v>
      </c>
    </row>
    <row r="140" spans="2:12" s="46" customFormat="1" ht="24.95">
      <c r="B140" s="48" t="s">
        <v>421</v>
      </c>
      <c r="C140" s="49" t="s">
        <v>422</v>
      </c>
      <c r="D140" s="48" t="s">
        <v>423</v>
      </c>
      <c r="E140" s="107" t="s">
        <v>424</v>
      </c>
      <c r="F140" s="108"/>
      <c r="G140" s="49" t="s">
        <v>24</v>
      </c>
      <c r="H140" s="51">
        <v>46234</v>
      </c>
      <c r="I140" s="50" t="s">
        <v>314</v>
      </c>
      <c r="J140" s="107" t="s">
        <v>26</v>
      </c>
      <c r="K140" s="108"/>
      <c r="L140" s="52" t="s">
        <v>27</v>
      </c>
    </row>
    <row r="141" spans="2:12" s="46" customFormat="1" ht="51.6">
      <c r="B141" s="41" t="s">
        <v>425</v>
      </c>
      <c r="C141" s="42" t="s">
        <v>426</v>
      </c>
      <c r="D141" s="41" t="s">
        <v>427</v>
      </c>
      <c r="E141" s="109" t="s">
        <v>428</v>
      </c>
      <c r="F141" s="108"/>
      <c r="G141" s="42" t="s">
        <v>24</v>
      </c>
      <c r="H141" s="44">
        <v>46246</v>
      </c>
      <c r="I141" s="43" t="s">
        <v>314</v>
      </c>
      <c r="J141" s="109" t="s">
        <v>359</v>
      </c>
      <c r="K141" s="108"/>
      <c r="L141" s="47" t="s">
        <v>374</v>
      </c>
    </row>
    <row r="142" spans="2:12" s="46" customFormat="1">
      <c r="B142" s="48" t="s">
        <v>429</v>
      </c>
      <c r="C142" s="49" t="s">
        <v>430</v>
      </c>
      <c r="D142" s="48" t="s">
        <v>431</v>
      </c>
      <c r="E142" s="107" t="s">
        <v>432</v>
      </c>
      <c r="F142" s="108"/>
      <c r="G142" s="49" t="s">
        <v>24</v>
      </c>
      <c r="H142" s="51">
        <v>46246</v>
      </c>
      <c r="I142" s="50" t="s">
        <v>314</v>
      </c>
      <c r="J142" s="107" t="s">
        <v>26</v>
      </c>
      <c r="K142" s="108"/>
      <c r="L142" s="52" t="s">
        <v>27</v>
      </c>
    </row>
    <row r="143" spans="2:12" s="46" customFormat="1">
      <c r="B143" s="114" t="s">
        <v>433</v>
      </c>
      <c r="C143" s="117" t="s">
        <v>434</v>
      </c>
      <c r="D143" s="41" t="s">
        <v>435</v>
      </c>
      <c r="E143" s="109" t="s">
        <v>436</v>
      </c>
      <c r="F143" s="108"/>
      <c r="G143" s="42" t="s">
        <v>24</v>
      </c>
      <c r="H143" s="44">
        <v>45078</v>
      </c>
      <c r="I143" s="43" t="s">
        <v>314</v>
      </c>
      <c r="J143" s="109" t="s">
        <v>26</v>
      </c>
      <c r="K143" s="108"/>
      <c r="L143" s="45" t="s">
        <v>27</v>
      </c>
    </row>
    <row r="144" spans="2:12" s="46" customFormat="1">
      <c r="B144" s="116"/>
      <c r="C144" s="119"/>
      <c r="D144" s="41" t="s">
        <v>437</v>
      </c>
      <c r="E144" s="109" t="s">
        <v>438</v>
      </c>
      <c r="F144" s="108"/>
      <c r="G144" s="42" t="s">
        <v>24</v>
      </c>
      <c r="H144" s="44">
        <v>46246</v>
      </c>
      <c r="I144" s="43" t="s">
        <v>314</v>
      </c>
      <c r="J144" s="109" t="s">
        <v>26</v>
      </c>
      <c r="K144" s="108"/>
      <c r="L144" s="45" t="s">
        <v>27</v>
      </c>
    </row>
    <row r="145" spans="2:12" s="46" customFormat="1" ht="51.6">
      <c r="B145" s="48" t="s">
        <v>439</v>
      </c>
      <c r="C145" s="49" t="s">
        <v>440</v>
      </c>
      <c r="D145" s="48" t="s">
        <v>441</v>
      </c>
      <c r="E145" s="107" t="s">
        <v>442</v>
      </c>
      <c r="F145" s="108"/>
      <c r="G145" s="49" t="s">
        <v>24</v>
      </c>
      <c r="H145" s="51">
        <v>46246</v>
      </c>
      <c r="I145" s="50" t="s">
        <v>314</v>
      </c>
      <c r="J145" s="107" t="s">
        <v>18</v>
      </c>
      <c r="K145" s="108"/>
      <c r="L145" s="53" t="s">
        <v>443</v>
      </c>
    </row>
    <row r="146" spans="2:12" s="46" customFormat="1">
      <c r="B146" s="41" t="s">
        <v>444</v>
      </c>
      <c r="C146" s="42" t="s">
        <v>445</v>
      </c>
      <c r="D146" s="41" t="s">
        <v>446</v>
      </c>
      <c r="E146" s="109" t="s">
        <v>447</v>
      </c>
      <c r="F146" s="108"/>
      <c r="G146" s="42" t="s">
        <v>24</v>
      </c>
      <c r="H146" s="44">
        <v>46246</v>
      </c>
      <c r="I146" s="43" t="s">
        <v>314</v>
      </c>
      <c r="J146" s="109" t="s">
        <v>26</v>
      </c>
      <c r="K146" s="108"/>
      <c r="L146" s="45" t="s">
        <v>27</v>
      </c>
    </row>
    <row r="147" spans="2:12" s="46" customFormat="1" ht="51.6">
      <c r="B147" s="48" t="s">
        <v>448</v>
      </c>
      <c r="C147" s="49" t="s">
        <v>434</v>
      </c>
      <c r="D147" s="48" t="s">
        <v>449</v>
      </c>
      <c r="E147" s="107" t="s">
        <v>450</v>
      </c>
      <c r="F147" s="108"/>
      <c r="G147" s="49" t="s">
        <v>24</v>
      </c>
      <c r="H147" s="51">
        <v>46246</v>
      </c>
      <c r="I147" s="50" t="s">
        <v>314</v>
      </c>
      <c r="J147" s="107" t="s">
        <v>18</v>
      </c>
      <c r="K147" s="108"/>
      <c r="L147" s="53" t="s">
        <v>451</v>
      </c>
    </row>
    <row r="148" spans="2:12" s="46" customFormat="1">
      <c r="B148" s="41" t="s">
        <v>452</v>
      </c>
      <c r="C148" s="42" t="s">
        <v>453</v>
      </c>
      <c r="D148" s="41" t="s">
        <v>454</v>
      </c>
      <c r="E148" s="109" t="s">
        <v>455</v>
      </c>
      <c r="F148" s="108"/>
      <c r="G148" s="42" t="s">
        <v>24</v>
      </c>
      <c r="H148" s="44">
        <v>46246</v>
      </c>
      <c r="I148" s="43" t="s">
        <v>314</v>
      </c>
      <c r="J148" s="109" t="s">
        <v>26</v>
      </c>
      <c r="K148" s="108"/>
      <c r="L148" s="45" t="s">
        <v>27</v>
      </c>
    </row>
    <row r="149" spans="2:12" s="46" customFormat="1" ht="51.6">
      <c r="B149" s="48" t="s">
        <v>456</v>
      </c>
      <c r="C149" s="49" t="s">
        <v>457</v>
      </c>
      <c r="D149" s="48" t="s">
        <v>458</v>
      </c>
      <c r="E149" s="107" t="s">
        <v>459</v>
      </c>
      <c r="F149" s="108"/>
      <c r="G149" s="49" t="s">
        <v>24</v>
      </c>
      <c r="H149" s="51">
        <v>46246</v>
      </c>
      <c r="I149" s="50" t="s">
        <v>314</v>
      </c>
      <c r="J149" s="107" t="s">
        <v>359</v>
      </c>
      <c r="K149" s="108"/>
      <c r="L149" s="53" t="s">
        <v>374</v>
      </c>
    </row>
    <row r="150" spans="2:12" s="46" customFormat="1" ht="51.6">
      <c r="B150" s="41" t="s">
        <v>460</v>
      </c>
      <c r="C150" s="42" t="s">
        <v>461</v>
      </c>
      <c r="D150" s="41" t="s">
        <v>462</v>
      </c>
      <c r="E150" s="109" t="s">
        <v>463</v>
      </c>
      <c r="F150" s="108"/>
      <c r="G150" s="42" t="s">
        <v>24</v>
      </c>
      <c r="H150" s="44">
        <v>46246</v>
      </c>
      <c r="I150" s="43" t="s">
        <v>314</v>
      </c>
      <c r="J150" s="109" t="s">
        <v>18</v>
      </c>
      <c r="K150" s="108"/>
      <c r="L150" s="47" t="s">
        <v>464</v>
      </c>
    </row>
    <row r="151" spans="2:12" s="46" customFormat="1">
      <c r="B151" s="48" t="s">
        <v>465</v>
      </c>
      <c r="C151" s="49" t="s">
        <v>466</v>
      </c>
      <c r="D151" s="48" t="s">
        <v>467</v>
      </c>
      <c r="E151" s="107" t="s">
        <v>468</v>
      </c>
      <c r="F151" s="108"/>
      <c r="G151" s="49" t="s">
        <v>24</v>
      </c>
      <c r="H151" s="51">
        <v>46246</v>
      </c>
      <c r="I151" s="50" t="s">
        <v>314</v>
      </c>
      <c r="J151" s="107" t="s">
        <v>26</v>
      </c>
      <c r="K151" s="108"/>
      <c r="L151" s="52" t="s">
        <v>27</v>
      </c>
    </row>
    <row r="152" spans="2:12" s="46" customFormat="1" ht="63.95">
      <c r="B152" s="41" t="s">
        <v>469</v>
      </c>
      <c r="C152" s="42" t="s">
        <v>470</v>
      </c>
      <c r="D152" s="41" t="s">
        <v>471</v>
      </c>
      <c r="E152" s="109" t="s">
        <v>472</v>
      </c>
      <c r="F152" s="108"/>
      <c r="G152" s="42" t="s">
        <v>24</v>
      </c>
      <c r="H152" s="44">
        <v>46232</v>
      </c>
      <c r="I152" s="43" t="s">
        <v>80</v>
      </c>
      <c r="J152" s="109" t="s">
        <v>32</v>
      </c>
      <c r="K152" s="108"/>
      <c r="L152" s="47" t="s">
        <v>473</v>
      </c>
    </row>
    <row r="153" spans="2:12" s="46" customFormat="1">
      <c r="B153" s="48" t="s">
        <v>474</v>
      </c>
      <c r="C153" s="49" t="s">
        <v>475</v>
      </c>
      <c r="D153" s="48" t="s">
        <v>476</v>
      </c>
      <c r="E153" s="107" t="s">
        <v>477</v>
      </c>
      <c r="F153" s="108"/>
      <c r="G153" s="49" t="s">
        <v>24</v>
      </c>
      <c r="H153" s="51">
        <v>46212</v>
      </c>
      <c r="I153" s="50" t="s">
        <v>80</v>
      </c>
      <c r="J153" s="107" t="s">
        <v>26</v>
      </c>
      <c r="K153" s="108"/>
      <c r="L153" s="52" t="s">
        <v>27</v>
      </c>
    </row>
    <row r="154" spans="2:12" s="46" customFormat="1">
      <c r="B154" s="41" t="s">
        <v>478</v>
      </c>
      <c r="C154" s="42" t="s">
        <v>479</v>
      </c>
      <c r="D154" s="41" t="s">
        <v>480</v>
      </c>
      <c r="E154" s="109" t="s">
        <v>481</v>
      </c>
      <c r="F154" s="108"/>
      <c r="G154" s="42" t="s">
        <v>16</v>
      </c>
      <c r="H154" s="44">
        <v>46260</v>
      </c>
      <c r="I154" s="43" t="s">
        <v>314</v>
      </c>
      <c r="J154" s="109" t="s">
        <v>26</v>
      </c>
      <c r="K154" s="108"/>
      <c r="L154" s="45" t="s">
        <v>27</v>
      </c>
    </row>
    <row r="155" spans="2:12" s="46" customFormat="1">
      <c r="B155" s="48" t="s">
        <v>482</v>
      </c>
      <c r="C155" s="49" t="s">
        <v>470</v>
      </c>
      <c r="D155" s="48" t="s">
        <v>483</v>
      </c>
      <c r="E155" s="107" t="s">
        <v>484</v>
      </c>
      <c r="F155" s="108"/>
      <c r="G155" s="49" t="s">
        <v>24</v>
      </c>
      <c r="H155" s="51">
        <v>46232</v>
      </c>
      <c r="I155" s="50" t="s">
        <v>80</v>
      </c>
      <c r="J155" s="107" t="s">
        <v>26</v>
      </c>
      <c r="K155" s="108"/>
      <c r="L155" s="52" t="s">
        <v>27</v>
      </c>
    </row>
    <row r="156" spans="2:12" s="46" customFormat="1">
      <c r="B156" s="41" t="s">
        <v>485</v>
      </c>
      <c r="C156" s="42" t="s">
        <v>202</v>
      </c>
      <c r="D156" s="41" t="s">
        <v>486</v>
      </c>
      <c r="E156" s="109" t="s">
        <v>487</v>
      </c>
      <c r="F156" s="108"/>
      <c r="G156" s="42" t="s">
        <v>16</v>
      </c>
      <c r="H156" s="44">
        <v>46248</v>
      </c>
      <c r="I156" s="43" t="s">
        <v>139</v>
      </c>
      <c r="J156" s="109" t="s">
        <v>26</v>
      </c>
      <c r="K156" s="108"/>
      <c r="L156" s="45" t="s">
        <v>27</v>
      </c>
    </row>
    <row r="157" spans="2:12" s="46" customFormat="1" ht="39">
      <c r="B157" s="48" t="s">
        <v>488</v>
      </c>
      <c r="C157" s="49" t="s">
        <v>489</v>
      </c>
      <c r="D157" s="48" t="s">
        <v>490</v>
      </c>
      <c r="E157" s="107" t="s">
        <v>491</v>
      </c>
      <c r="F157" s="108"/>
      <c r="G157" s="49" t="s">
        <v>24</v>
      </c>
      <c r="H157" s="51">
        <v>46234</v>
      </c>
      <c r="I157" s="50" t="s">
        <v>80</v>
      </c>
      <c r="J157" s="107" t="s">
        <v>32</v>
      </c>
      <c r="K157" s="108"/>
      <c r="L157" s="53" t="s">
        <v>492</v>
      </c>
    </row>
    <row r="158" spans="2:12" s="46" customFormat="1" ht="63.95">
      <c r="B158" s="41" t="s">
        <v>493</v>
      </c>
      <c r="C158" s="42" t="s">
        <v>494</v>
      </c>
      <c r="D158" s="41" t="s">
        <v>495</v>
      </c>
      <c r="E158" s="109" t="s">
        <v>496</v>
      </c>
      <c r="F158" s="108"/>
      <c r="G158" s="42" t="s">
        <v>16</v>
      </c>
      <c r="H158" s="44">
        <v>46259</v>
      </c>
      <c r="I158" s="43" t="s">
        <v>17</v>
      </c>
      <c r="J158" s="109" t="s">
        <v>32</v>
      </c>
      <c r="K158" s="108"/>
      <c r="L158" s="47" t="s">
        <v>497</v>
      </c>
    </row>
    <row r="159" spans="2:12" s="46" customFormat="1" ht="65.099999999999994">
      <c r="B159" s="48" t="s">
        <v>498</v>
      </c>
      <c r="C159" s="49" t="s">
        <v>499</v>
      </c>
      <c r="D159" s="48" t="s">
        <v>500</v>
      </c>
      <c r="E159" s="107" t="s">
        <v>501</v>
      </c>
      <c r="F159" s="108"/>
      <c r="G159" s="49" t="s">
        <v>16</v>
      </c>
      <c r="H159" s="51">
        <v>46251</v>
      </c>
      <c r="I159" s="50" t="s">
        <v>17</v>
      </c>
      <c r="J159" s="107" t="s">
        <v>18</v>
      </c>
      <c r="K159" s="108"/>
      <c r="L159" s="53" t="s">
        <v>502</v>
      </c>
    </row>
    <row r="160" spans="2:12" s="46" customFormat="1" ht="39">
      <c r="B160" s="114" t="s">
        <v>503</v>
      </c>
      <c r="C160" s="117" t="s">
        <v>504</v>
      </c>
      <c r="D160" s="41" t="s">
        <v>505</v>
      </c>
      <c r="E160" s="109" t="s">
        <v>506</v>
      </c>
      <c r="F160" s="108"/>
      <c r="G160" s="42" t="s">
        <v>24</v>
      </c>
      <c r="H160" s="44">
        <v>46245</v>
      </c>
      <c r="I160" s="43" t="s">
        <v>139</v>
      </c>
      <c r="J160" s="109" t="s">
        <v>32</v>
      </c>
      <c r="K160" s="108"/>
      <c r="L160" s="47" t="s">
        <v>507</v>
      </c>
    </row>
    <row r="161" spans="2:12" s="46" customFormat="1" ht="39">
      <c r="B161" s="115"/>
      <c r="C161" s="118"/>
      <c r="D161" s="41" t="s">
        <v>508</v>
      </c>
      <c r="E161" s="109" t="s">
        <v>509</v>
      </c>
      <c r="F161" s="108"/>
      <c r="G161" s="42" t="s">
        <v>16</v>
      </c>
      <c r="H161" s="44">
        <v>46218</v>
      </c>
      <c r="I161" s="43" t="s">
        <v>139</v>
      </c>
      <c r="J161" s="109" t="s">
        <v>32</v>
      </c>
      <c r="K161" s="108"/>
      <c r="L161" s="47" t="s">
        <v>507</v>
      </c>
    </row>
    <row r="162" spans="2:12" s="46" customFormat="1" ht="39">
      <c r="B162" s="116"/>
      <c r="C162" s="119"/>
      <c r="D162" s="41" t="s">
        <v>510</v>
      </c>
      <c r="E162" s="109" t="s">
        <v>509</v>
      </c>
      <c r="F162" s="108"/>
      <c r="G162" s="42" t="s">
        <v>16</v>
      </c>
      <c r="H162" s="44">
        <v>46248</v>
      </c>
      <c r="I162" s="43" t="s">
        <v>139</v>
      </c>
      <c r="J162" s="109" t="s">
        <v>32</v>
      </c>
      <c r="K162" s="108"/>
      <c r="L162" s="47" t="s">
        <v>507</v>
      </c>
    </row>
    <row r="163" spans="2:12" s="46" customFormat="1">
      <c r="B163" s="110" t="s">
        <v>511</v>
      </c>
      <c r="C163" s="112" t="s">
        <v>512</v>
      </c>
      <c r="D163" s="48" t="s">
        <v>513</v>
      </c>
      <c r="E163" s="107" t="s">
        <v>514</v>
      </c>
      <c r="F163" s="108"/>
      <c r="G163" s="49" t="s">
        <v>24</v>
      </c>
      <c r="H163" s="51">
        <v>46245</v>
      </c>
      <c r="I163" s="50" t="s">
        <v>25</v>
      </c>
      <c r="J163" s="107" t="s">
        <v>26</v>
      </c>
      <c r="K163" s="108"/>
      <c r="L163" s="52" t="s">
        <v>27</v>
      </c>
    </row>
    <row r="164" spans="2:12" s="46" customFormat="1">
      <c r="B164" s="125"/>
      <c r="C164" s="126"/>
      <c r="D164" s="48" t="s">
        <v>515</v>
      </c>
      <c r="E164" s="107" t="s">
        <v>516</v>
      </c>
      <c r="F164" s="108"/>
      <c r="G164" s="49" t="s">
        <v>16</v>
      </c>
      <c r="H164" s="51">
        <v>46218</v>
      </c>
      <c r="I164" s="50" t="s">
        <v>25</v>
      </c>
      <c r="J164" s="107" t="s">
        <v>26</v>
      </c>
      <c r="K164" s="108"/>
      <c r="L164" s="52" t="s">
        <v>27</v>
      </c>
    </row>
    <row r="165" spans="2:12" s="46" customFormat="1">
      <c r="B165" s="125"/>
      <c r="C165" s="126"/>
      <c r="D165" s="48" t="s">
        <v>517</v>
      </c>
      <c r="E165" s="107" t="s">
        <v>516</v>
      </c>
      <c r="F165" s="108"/>
      <c r="G165" s="49" t="s">
        <v>16</v>
      </c>
      <c r="H165" s="51">
        <v>46248</v>
      </c>
      <c r="I165" s="50" t="s">
        <v>25</v>
      </c>
      <c r="J165" s="107" t="s">
        <v>26</v>
      </c>
      <c r="K165" s="108"/>
      <c r="L165" s="52" t="s">
        <v>27</v>
      </c>
    </row>
    <row r="166" spans="2:12" s="46" customFormat="1" ht="51.6">
      <c r="B166" s="111"/>
      <c r="C166" s="113"/>
      <c r="D166" s="48" t="s">
        <v>518</v>
      </c>
      <c r="E166" s="107" t="s">
        <v>519</v>
      </c>
      <c r="F166" s="108"/>
      <c r="G166" s="49" t="s">
        <v>16</v>
      </c>
      <c r="H166" s="51">
        <v>46241</v>
      </c>
      <c r="I166" s="50" t="s">
        <v>25</v>
      </c>
      <c r="J166" s="107" t="s">
        <v>32</v>
      </c>
      <c r="K166" s="108"/>
      <c r="L166" s="53" t="s">
        <v>520</v>
      </c>
    </row>
    <row r="167" spans="2:12" s="46" customFormat="1">
      <c r="B167" s="41" t="s">
        <v>521</v>
      </c>
      <c r="C167" s="42" t="s">
        <v>522</v>
      </c>
      <c r="D167" s="41" t="s">
        <v>523</v>
      </c>
      <c r="E167" s="109" t="s">
        <v>524</v>
      </c>
      <c r="F167" s="108"/>
      <c r="G167" s="42" t="s">
        <v>24</v>
      </c>
      <c r="H167" s="44">
        <v>46246</v>
      </c>
      <c r="I167" s="43" t="s">
        <v>17</v>
      </c>
      <c r="J167" s="109" t="s">
        <v>26</v>
      </c>
      <c r="K167" s="108"/>
      <c r="L167" s="45" t="s">
        <v>27</v>
      </c>
    </row>
    <row r="168" spans="2:12" s="46" customFormat="1" ht="117">
      <c r="B168" s="48" t="s">
        <v>525</v>
      </c>
      <c r="C168" s="49" t="s">
        <v>526</v>
      </c>
      <c r="D168" s="48" t="s">
        <v>527</v>
      </c>
      <c r="E168" s="107" t="s">
        <v>528</v>
      </c>
      <c r="F168" s="108"/>
      <c r="G168" s="49" t="s">
        <v>16</v>
      </c>
      <c r="H168" s="51">
        <v>46244</v>
      </c>
      <c r="I168" s="50" t="s">
        <v>17</v>
      </c>
      <c r="J168" s="107" t="s">
        <v>32</v>
      </c>
      <c r="K168" s="108"/>
      <c r="L168" s="53" t="s">
        <v>529</v>
      </c>
    </row>
    <row r="169" spans="2:12" s="46" customFormat="1" ht="24.95">
      <c r="B169" s="41" t="s">
        <v>530</v>
      </c>
      <c r="C169" s="42" t="s">
        <v>531</v>
      </c>
      <c r="D169" s="41" t="s">
        <v>532</v>
      </c>
      <c r="E169" s="109" t="s">
        <v>533</v>
      </c>
      <c r="F169" s="108"/>
      <c r="G169" s="42" t="s">
        <v>16</v>
      </c>
      <c r="H169" s="44">
        <v>46247</v>
      </c>
      <c r="I169" s="43" t="s">
        <v>139</v>
      </c>
      <c r="J169" s="109" t="s">
        <v>26</v>
      </c>
      <c r="K169" s="108"/>
      <c r="L169" s="45" t="s">
        <v>27</v>
      </c>
    </row>
    <row r="170" spans="2:12" s="46" customFormat="1">
      <c r="B170" s="48" t="s">
        <v>534</v>
      </c>
      <c r="C170" s="49" t="s">
        <v>535</v>
      </c>
      <c r="D170" s="48" t="s">
        <v>536</v>
      </c>
      <c r="E170" s="107" t="s">
        <v>537</v>
      </c>
      <c r="F170" s="108"/>
      <c r="G170" s="49" t="s">
        <v>16</v>
      </c>
      <c r="H170" s="51">
        <v>46253</v>
      </c>
      <c r="I170" s="50" t="s">
        <v>17</v>
      </c>
      <c r="J170" s="107" t="s">
        <v>26</v>
      </c>
      <c r="K170" s="108"/>
      <c r="L170" s="52" t="s">
        <v>27</v>
      </c>
    </row>
    <row r="171" spans="2:12" s="46" customFormat="1" ht="65.099999999999994">
      <c r="B171" s="41" t="s">
        <v>538</v>
      </c>
      <c r="C171" s="42" t="s">
        <v>539</v>
      </c>
      <c r="D171" s="41" t="s">
        <v>540</v>
      </c>
      <c r="E171" s="109" t="s">
        <v>541</v>
      </c>
      <c r="F171" s="108"/>
      <c r="G171" s="42" t="s">
        <v>16</v>
      </c>
      <c r="H171" s="44">
        <v>46262</v>
      </c>
      <c r="I171" s="43" t="s">
        <v>17</v>
      </c>
      <c r="J171" s="109" t="s">
        <v>32</v>
      </c>
      <c r="K171" s="108"/>
      <c r="L171" s="47" t="s">
        <v>542</v>
      </c>
    </row>
    <row r="172" spans="2:12" s="46" customFormat="1">
      <c r="B172" s="48" t="s">
        <v>543</v>
      </c>
      <c r="C172" s="49" t="s">
        <v>544</v>
      </c>
      <c r="D172" s="48" t="s">
        <v>545</v>
      </c>
      <c r="E172" s="107" t="s">
        <v>546</v>
      </c>
      <c r="F172" s="108"/>
      <c r="G172" s="49" t="s">
        <v>16</v>
      </c>
      <c r="H172" s="51">
        <v>46258</v>
      </c>
      <c r="I172" s="50" t="s">
        <v>17</v>
      </c>
      <c r="J172" s="107" t="s">
        <v>26</v>
      </c>
      <c r="K172" s="108"/>
      <c r="L172" s="52" t="s">
        <v>27</v>
      </c>
    </row>
    <row r="173" spans="2:12" s="46" customFormat="1">
      <c r="B173" s="41" t="s">
        <v>547</v>
      </c>
      <c r="C173" s="42" t="s">
        <v>544</v>
      </c>
      <c r="D173" s="41" t="s">
        <v>548</v>
      </c>
      <c r="E173" s="109" t="s">
        <v>546</v>
      </c>
      <c r="F173" s="108"/>
      <c r="G173" s="42" t="s">
        <v>16</v>
      </c>
      <c r="H173" s="44">
        <v>46248</v>
      </c>
      <c r="I173" s="43" t="s">
        <v>17</v>
      </c>
      <c r="J173" s="109" t="s">
        <v>26</v>
      </c>
      <c r="K173" s="108"/>
      <c r="L173" s="45" t="s">
        <v>27</v>
      </c>
    </row>
    <row r="174" spans="2:12" s="46" customFormat="1">
      <c r="B174" s="48" t="s">
        <v>549</v>
      </c>
      <c r="C174" s="49" t="s">
        <v>550</v>
      </c>
      <c r="D174" s="48" t="s">
        <v>551</v>
      </c>
      <c r="E174" s="107" t="s">
        <v>552</v>
      </c>
      <c r="F174" s="108"/>
      <c r="G174" s="49" t="s">
        <v>24</v>
      </c>
      <c r="H174" s="51">
        <v>46239</v>
      </c>
      <c r="I174" s="50" t="s">
        <v>80</v>
      </c>
      <c r="J174" s="107" t="s">
        <v>26</v>
      </c>
      <c r="K174" s="108"/>
      <c r="L174" s="52" t="s">
        <v>27</v>
      </c>
    </row>
    <row r="175" spans="2:12" s="46" customFormat="1" ht="24.95">
      <c r="B175" s="41" t="s">
        <v>553</v>
      </c>
      <c r="C175" s="42" t="s">
        <v>554</v>
      </c>
      <c r="D175" s="41" t="s">
        <v>555</v>
      </c>
      <c r="E175" s="109" t="s">
        <v>556</v>
      </c>
      <c r="F175" s="108"/>
      <c r="G175" s="42" t="s">
        <v>24</v>
      </c>
      <c r="H175" s="44">
        <v>46245</v>
      </c>
      <c r="I175" s="43" t="s">
        <v>58</v>
      </c>
      <c r="J175" s="109" t="s">
        <v>26</v>
      </c>
      <c r="K175" s="108"/>
      <c r="L175" s="45" t="s">
        <v>27</v>
      </c>
    </row>
    <row r="176" spans="2:12" s="46" customFormat="1" ht="103.5">
      <c r="B176" s="48" t="s">
        <v>557</v>
      </c>
      <c r="C176" s="49" t="s">
        <v>558</v>
      </c>
      <c r="D176" s="48" t="s">
        <v>559</v>
      </c>
      <c r="E176" s="107" t="s">
        <v>560</v>
      </c>
      <c r="F176" s="108"/>
      <c r="G176" s="49" t="s">
        <v>16</v>
      </c>
      <c r="H176" s="51">
        <v>45989</v>
      </c>
      <c r="I176" s="50" t="s">
        <v>17</v>
      </c>
      <c r="J176" s="107" t="s">
        <v>32</v>
      </c>
      <c r="K176" s="108"/>
      <c r="L176" s="53" t="s">
        <v>561</v>
      </c>
    </row>
    <row r="177" spans="2:12" s="46" customFormat="1">
      <c r="B177" s="114" t="s">
        <v>562</v>
      </c>
      <c r="C177" s="117" t="s">
        <v>563</v>
      </c>
      <c r="D177" s="114" t="s">
        <v>564</v>
      </c>
      <c r="E177" s="109" t="s">
        <v>565</v>
      </c>
      <c r="F177" s="120"/>
      <c r="G177" s="117" t="s">
        <v>16</v>
      </c>
      <c r="H177" s="44">
        <v>45994</v>
      </c>
      <c r="I177" s="43" t="s">
        <v>17</v>
      </c>
      <c r="J177" s="109" t="s">
        <v>26</v>
      </c>
      <c r="K177" s="108"/>
      <c r="L177" s="45" t="s">
        <v>27</v>
      </c>
    </row>
    <row r="178" spans="2:12" s="46" customFormat="1">
      <c r="B178" s="115"/>
      <c r="C178" s="118"/>
      <c r="D178" s="115"/>
      <c r="E178" s="128"/>
      <c r="F178" s="129"/>
      <c r="G178" s="118"/>
      <c r="H178" s="44">
        <v>46056</v>
      </c>
      <c r="I178" s="43" t="s">
        <v>17</v>
      </c>
      <c r="J178" s="109" t="s">
        <v>26</v>
      </c>
      <c r="K178" s="108"/>
      <c r="L178" s="45" t="s">
        <v>27</v>
      </c>
    </row>
    <row r="179" spans="2:12" s="46" customFormat="1">
      <c r="B179" s="115"/>
      <c r="C179" s="118"/>
      <c r="D179" s="115"/>
      <c r="E179" s="128"/>
      <c r="F179" s="129"/>
      <c r="G179" s="118"/>
      <c r="H179" s="44">
        <v>46126</v>
      </c>
      <c r="I179" s="43" t="s">
        <v>17</v>
      </c>
      <c r="J179" s="109" t="s">
        <v>26</v>
      </c>
      <c r="K179" s="108"/>
      <c r="L179" s="45" t="s">
        <v>27</v>
      </c>
    </row>
    <row r="180" spans="2:12" s="46" customFormat="1">
      <c r="B180" s="116"/>
      <c r="C180" s="119"/>
      <c r="D180" s="116"/>
      <c r="E180" s="127"/>
      <c r="F180" s="122"/>
      <c r="G180" s="119"/>
      <c r="H180" s="44">
        <v>46223</v>
      </c>
      <c r="I180" s="43" t="s">
        <v>17</v>
      </c>
      <c r="J180" s="109" t="s">
        <v>26</v>
      </c>
      <c r="K180" s="108"/>
      <c r="L180" s="45" t="s">
        <v>27</v>
      </c>
    </row>
    <row r="181" spans="2:12" s="46" customFormat="1" ht="51.6">
      <c r="B181" s="48" t="s">
        <v>566</v>
      </c>
      <c r="C181" s="49" t="s">
        <v>563</v>
      </c>
      <c r="D181" s="48" t="s">
        <v>567</v>
      </c>
      <c r="E181" s="107" t="s">
        <v>568</v>
      </c>
      <c r="F181" s="108"/>
      <c r="G181" s="49" t="s">
        <v>16</v>
      </c>
      <c r="H181" s="51">
        <v>46223</v>
      </c>
      <c r="I181" s="50" t="s">
        <v>25</v>
      </c>
      <c r="J181" s="107" t="s">
        <v>32</v>
      </c>
      <c r="K181" s="108"/>
      <c r="L181" s="53" t="s">
        <v>569</v>
      </c>
    </row>
    <row r="182" spans="2:12" s="46" customFormat="1" ht="63.95">
      <c r="B182" s="114" t="s">
        <v>570</v>
      </c>
      <c r="C182" s="117" t="s">
        <v>571</v>
      </c>
      <c r="D182" s="41" t="s">
        <v>572</v>
      </c>
      <c r="E182" s="109" t="s">
        <v>573</v>
      </c>
      <c r="F182" s="108"/>
      <c r="G182" s="42" t="s">
        <v>16</v>
      </c>
      <c r="H182" s="44">
        <v>46218</v>
      </c>
      <c r="I182" s="43" t="s">
        <v>25</v>
      </c>
      <c r="J182" s="109" t="s">
        <v>32</v>
      </c>
      <c r="K182" s="108"/>
      <c r="L182" s="47" t="s">
        <v>574</v>
      </c>
    </row>
    <row r="183" spans="2:12" s="46" customFormat="1" ht="65.099999999999994">
      <c r="B183" s="115"/>
      <c r="C183" s="118"/>
      <c r="D183" s="41" t="s">
        <v>575</v>
      </c>
      <c r="E183" s="109" t="s">
        <v>576</v>
      </c>
      <c r="F183" s="108"/>
      <c r="G183" s="42" t="s">
        <v>24</v>
      </c>
      <c r="H183" s="44">
        <v>46245</v>
      </c>
      <c r="I183" s="43" t="s">
        <v>25</v>
      </c>
      <c r="J183" s="109" t="s">
        <v>32</v>
      </c>
      <c r="K183" s="108"/>
      <c r="L183" s="47" t="s">
        <v>577</v>
      </c>
    </row>
    <row r="184" spans="2:12" s="46" customFormat="1" ht="51.6">
      <c r="B184" s="115"/>
      <c r="C184" s="118"/>
      <c r="D184" s="41" t="s">
        <v>578</v>
      </c>
      <c r="E184" s="109" t="s">
        <v>573</v>
      </c>
      <c r="F184" s="108"/>
      <c r="G184" s="42" t="s">
        <v>16</v>
      </c>
      <c r="H184" s="44">
        <v>46248</v>
      </c>
      <c r="I184" s="43" t="s">
        <v>25</v>
      </c>
      <c r="J184" s="109" t="s">
        <v>32</v>
      </c>
      <c r="K184" s="108"/>
      <c r="L184" s="47" t="s">
        <v>579</v>
      </c>
    </row>
    <row r="185" spans="2:12" s="46" customFormat="1" ht="39">
      <c r="B185" s="116"/>
      <c r="C185" s="119"/>
      <c r="D185" s="41" t="s">
        <v>580</v>
      </c>
      <c r="E185" s="109" t="s">
        <v>581</v>
      </c>
      <c r="F185" s="108"/>
      <c r="G185" s="42" t="s">
        <v>16</v>
      </c>
      <c r="H185" s="44">
        <v>46203</v>
      </c>
      <c r="I185" s="43" t="s">
        <v>25</v>
      </c>
      <c r="J185" s="109" t="s">
        <v>18</v>
      </c>
      <c r="K185" s="108"/>
      <c r="L185" s="47" t="s">
        <v>582</v>
      </c>
    </row>
    <row r="186" spans="2:12" s="46" customFormat="1">
      <c r="B186" s="110" t="s">
        <v>583</v>
      </c>
      <c r="C186" s="112" t="s">
        <v>584</v>
      </c>
      <c r="D186" s="48" t="s">
        <v>585</v>
      </c>
      <c r="E186" s="107" t="s">
        <v>586</v>
      </c>
      <c r="F186" s="108"/>
      <c r="G186" s="49" t="s">
        <v>16</v>
      </c>
      <c r="H186" s="51">
        <v>46248</v>
      </c>
      <c r="I186" s="50" t="s">
        <v>145</v>
      </c>
      <c r="J186" s="107" t="s">
        <v>26</v>
      </c>
      <c r="K186" s="108"/>
      <c r="L186" s="52" t="s">
        <v>27</v>
      </c>
    </row>
    <row r="187" spans="2:12" s="46" customFormat="1">
      <c r="B187" s="111"/>
      <c r="C187" s="113"/>
      <c r="D187" s="48" t="s">
        <v>587</v>
      </c>
      <c r="E187" s="107" t="s">
        <v>588</v>
      </c>
      <c r="F187" s="108"/>
      <c r="G187" s="49" t="s">
        <v>16</v>
      </c>
      <c r="H187" s="51">
        <v>46248</v>
      </c>
      <c r="I187" s="50" t="s">
        <v>145</v>
      </c>
      <c r="J187" s="107" t="s">
        <v>26</v>
      </c>
      <c r="K187" s="108"/>
      <c r="L187" s="52" t="s">
        <v>27</v>
      </c>
    </row>
    <row r="188" spans="2:12" s="46" customFormat="1" ht="140.1">
      <c r="B188" s="114" t="s">
        <v>589</v>
      </c>
      <c r="C188" s="117" t="s">
        <v>590</v>
      </c>
      <c r="D188" s="114" t="s">
        <v>591</v>
      </c>
      <c r="E188" s="109" t="s">
        <v>592</v>
      </c>
      <c r="F188" s="120"/>
      <c r="G188" s="117" t="s">
        <v>16</v>
      </c>
      <c r="H188" s="44">
        <v>46206</v>
      </c>
      <c r="I188" s="43" t="s">
        <v>17</v>
      </c>
      <c r="J188" s="109" t="s">
        <v>18</v>
      </c>
      <c r="K188" s="108"/>
      <c r="L188" s="47" t="s">
        <v>593</v>
      </c>
    </row>
    <row r="189" spans="2:12" s="46" customFormat="1" ht="39">
      <c r="B189" s="116"/>
      <c r="C189" s="119"/>
      <c r="D189" s="116"/>
      <c r="E189" s="127"/>
      <c r="F189" s="122"/>
      <c r="G189" s="119"/>
      <c r="H189" s="44">
        <v>46246</v>
      </c>
      <c r="I189" s="43" t="s">
        <v>17</v>
      </c>
      <c r="J189" s="109" t="s">
        <v>26</v>
      </c>
      <c r="K189" s="108"/>
      <c r="L189" s="47" t="s">
        <v>594</v>
      </c>
    </row>
    <row r="190" spans="2:12" s="46" customFormat="1" ht="24.95">
      <c r="B190" s="48" t="s">
        <v>595</v>
      </c>
      <c r="C190" s="49" t="s">
        <v>596</v>
      </c>
      <c r="D190" s="48" t="s">
        <v>597</v>
      </c>
      <c r="E190" s="107" t="s">
        <v>598</v>
      </c>
      <c r="F190" s="108"/>
      <c r="G190" s="49" t="s">
        <v>16</v>
      </c>
      <c r="H190" s="51">
        <v>46245</v>
      </c>
      <c r="I190" s="50" t="s">
        <v>25</v>
      </c>
      <c r="J190" s="107" t="s">
        <v>26</v>
      </c>
      <c r="K190" s="108"/>
      <c r="L190" s="52" t="s">
        <v>27</v>
      </c>
    </row>
    <row r="191" spans="2:12" s="46" customFormat="1">
      <c r="B191" s="41" t="s">
        <v>599</v>
      </c>
      <c r="C191" s="42" t="s">
        <v>600</v>
      </c>
      <c r="D191" s="41" t="s">
        <v>601</v>
      </c>
      <c r="E191" s="109" t="s">
        <v>602</v>
      </c>
      <c r="F191" s="108"/>
      <c r="G191" s="42" t="s">
        <v>16</v>
      </c>
      <c r="H191" s="44">
        <v>46203</v>
      </c>
      <c r="I191" s="43" t="s">
        <v>17</v>
      </c>
      <c r="J191" s="109" t="s">
        <v>26</v>
      </c>
      <c r="K191" s="108"/>
      <c r="L191" s="45" t="s">
        <v>27</v>
      </c>
    </row>
    <row r="192" spans="2:12" s="46" customFormat="1">
      <c r="B192" s="48" t="s">
        <v>603</v>
      </c>
      <c r="C192" s="49" t="s">
        <v>604</v>
      </c>
      <c r="D192" s="48" t="s">
        <v>605</v>
      </c>
      <c r="E192" s="107" t="s">
        <v>606</v>
      </c>
      <c r="F192" s="108"/>
      <c r="G192" s="49" t="s">
        <v>16</v>
      </c>
      <c r="H192" s="51">
        <v>46246</v>
      </c>
      <c r="I192" s="50" t="s">
        <v>17</v>
      </c>
      <c r="J192" s="107" t="s">
        <v>26</v>
      </c>
      <c r="K192" s="108"/>
      <c r="L192" s="52" t="s">
        <v>27</v>
      </c>
    </row>
    <row r="193" spans="2:12" s="46" customFormat="1">
      <c r="B193" s="41" t="s">
        <v>607</v>
      </c>
      <c r="C193" s="42" t="s">
        <v>608</v>
      </c>
      <c r="D193" s="41" t="s">
        <v>609</v>
      </c>
      <c r="E193" s="109" t="s">
        <v>610</v>
      </c>
      <c r="F193" s="108"/>
      <c r="G193" s="42" t="s">
        <v>16</v>
      </c>
      <c r="H193" s="44">
        <v>46261</v>
      </c>
      <c r="I193" s="43" t="s">
        <v>17</v>
      </c>
      <c r="J193" s="109" t="s">
        <v>26</v>
      </c>
      <c r="K193" s="108"/>
      <c r="L193" s="45" t="s">
        <v>27</v>
      </c>
    </row>
    <row r="194" spans="2:12" s="46" customFormat="1">
      <c r="B194" s="48" t="s">
        <v>611</v>
      </c>
      <c r="C194" s="49" t="s">
        <v>612</v>
      </c>
      <c r="D194" s="48" t="s">
        <v>613</v>
      </c>
      <c r="E194" s="107" t="s">
        <v>614</v>
      </c>
      <c r="F194" s="108"/>
      <c r="G194" s="49" t="s">
        <v>16</v>
      </c>
      <c r="H194" s="51">
        <v>46244</v>
      </c>
      <c r="I194" s="50" t="s">
        <v>25</v>
      </c>
      <c r="J194" s="107" t="s">
        <v>26</v>
      </c>
      <c r="K194" s="108"/>
      <c r="L194" s="52" t="s">
        <v>27</v>
      </c>
    </row>
    <row r="195" spans="2:12" s="46" customFormat="1">
      <c r="B195" s="41" t="s">
        <v>615</v>
      </c>
      <c r="C195" s="42" t="s">
        <v>616</v>
      </c>
      <c r="D195" s="41" t="s">
        <v>617</v>
      </c>
      <c r="E195" s="109" t="s">
        <v>618</v>
      </c>
      <c r="F195" s="108"/>
      <c r="G195" s="42" t="s">
        <v>16</v>
      </c>
      <c r="H195" s="44">
        <v>46240</v>
      </c>
      <c r="I195" s="43" t="s">
        <v>314</v>
      </c>
      <c r="J195" s="109" t="s">
        <v>26</v>
      </c>
      <c r="K195" s="108"/>
      <c r="L195" s="45" t="s">
        <v>27</v>
      </c>
    </row>
    <row r="196" spans="2:12" s="46" customFormat="1" ht="24.95">
      <c r="B196" s="48" t="s">
        <v>619</v>
      </c>
      <c r="C196" s="49" t="s">
        <v>620</v>
      </c>
      <c r="D196" s="48" t="s">
        <v>621</v>
      </c>
      <c r="E196" s="107" t="s">
        <v>622</v>
      </c>
      <c r="F196" s="108"/>
      <c r="G196" s="49" t="s">
        <v>16</v>
      </c>
      <c r="H196" s="51">
        <v>46232</v>
      </c>
      <c r="I196" s="50" t="s">
        <v>314</v>
      </c>
      <c r="J196" s="107" t="s">
        <v>26</v>
      </c>
      <c r="K196" s="108"/>
      <c r="L196" s="52" t="s">
        <v>27</v>
      </c>
    </row>
    <row r="197" spans="2:12" s="46" customFormat="1">
      <c r="B197" s="114" t="s">
        <v>623</v>
      </c>
      <c r="C197" s="117" t="s">
        <v>624</v>
      </c>
      <c r="D197" s="114" t="s">
        <v>625</v>
      </c>
      <c r="E197" s="109" t="s">
        <v>626</v>
      </c>
      <c r="F197" s="120"/>
      <c r="G197" s="117" t="s">
        <v>24</v>
      </c>
      <c r="H197" s="130">
        <v>46230</v>
      </c>
      <c r="I197" s="43" t="s">
        <v>314</v>
      </c>
      <c r="J197" s="109" t="s">
        <v>26</v>
      </c>
      <c r="K197" s="108"/>
      <c r="L197" s="45" t="s">
        <v>27</v>
      </c>
    </row>
    <row r="198" spans="2:12" s="46" customFormat="1">
      <c r="B198" s="115"/>
      <c r="C198" s="118"/>
      <c r="D198" s="115"/>
      <c r="E198" s="128"/>
      <c r="F198" s="129"/>
      <c r="G198" s="118"/>
      <c r="H198" s="131"/>
      <c r="I198" s="43" t="s">
        <v>314</v>
      </c>
      <c r="J198" s="109" t="s">
        <v>26</v>
      </c>
      <c r="K198" s="108"/>
      <c r="L198" s="45" t="s">
        <v>27</v>
      </c>
    </row>
    <row r="199" spans="2:12" s="46" customFormat="1">
      <c r="B199" s="116"/>
      <c r="C199" s="119"/>
      <c r="D199" s="116"/>
      <c r="E199" s="127"/>
      <c r="F199" s="122"/>
      <c r="G199" s="119"/>
      <c r="H199" s="132"/>
      <c r="I199" s="43" t="s">
        <v>80</v>
      </c>
      <c r="J199" s="109" t="s">
        <v>26</v>
      </c>
      <c r="K199" s="108"/>
      <c r="L199" s="45" t="s">
        <v>27</v>
      </c>
    </row>
    <row r="200" spans="2:12" s="46" customFormat="1">
      <c r="B200" s="48" t="s">
        <v>627</v>
      </c>
      <c r="C200" s="49" t="s">
        <v>628</v>
      </c>
      <c r="D200" s="48" t="s">
        <v>629</v>
      </c>
      <c r="E200" s="107" t="s">
        <v>630</v>
      </c>
      <c r="F200" s="108"/>
      <c r="G200" s="49" t="s">
        <v>24</v>
      </c>
      <c r="H200" s="51">
        <v>46226</v>
      </c>
      <c r="I200" s="50" t="s">
        <v>314</v>
      </c>
      <c r="J200" s="107" t="s">
        <v>26</v>
      </c>
      <c r="K200" s="108"/>
      <c r="L200" s="52" t="s">
        <v>27</v>
      </c>
    </row>
    <row r="201" spans="2:12" s="46" customFormat="1">
      <c r="B201" s="41" t="s">
        <v>631</v>
      </c>
      <c r="C201" s="42" t="s">
        <v>632</v>
      </c>
      <c r="D201" s="41" t="s">
        <v>633</v>
      </c>
      <c r="E201" s="109" t="s">
        <v>634</v>
      </c>
      <c r="F201" s="108"/>
      <c r="G201" s="42" t="s">
        <v>24</v>
      </c>
      <c r="H201" s="44">
        <v>46226</v>
      </c>
      <c r="I201" s="43" t="s">
        <v>314</v>
      </c>
      <c r="J201" s="109" t="s">
        <v>26</v>
      </c>
      <c r="K201" s="108"/>
      <c r="L201" s="45" t="s">
        <v>27</v>
      </c>
    </row>
    <row r="202" spans="2:12" s="46" customFormat="1">
      <c r="B202" s="48" t="s">
        <v>635</v>
      </c>
      <c r="C202" s="49" t="s">
        <v>636</v>
      </c>
      <c r="D202" s="48" t="s">
        <v>637</v>
      </c>
      <c r="E202" s="107" t="s">
        <v>638</v>
      </c>
      <c r="F202" s="108"/>
      <c r="G202" s="49" t="s">
        <v>24</v>
      </c>
      <c r="H202" s="51">
        <v>46230</v>
      </c>
      <c r="I202" s="50" t="s">
        <v>314</v>
      </c>
      <c r="J202" s="107" t="s">
        <v>26</v>
      </c>
      <c r="K202" s="108"/>
      <c r="L202" s="52" t="s">
        <v>27</v>
      </c>
    </row>
    <row r="203" spans="2:12" s="46" customFormat="1">
      <c r="B203" s="114" t="s">
        <v>639</v>
      </c>
      <c r="C203" s="117" t="s">
        <v>640</v>
      </c>
      <c r="D203" s="41" t="s">
        <v>641</v>
      </c>
      <c r="E203" s="109" t="s">
        <v>642</v>
      </c>
      <c r="F203" s="108"/>
      <c r="G203" s="42" t="s">
        <v>16</v>
      </c>
      <c r="H203" s="44">
        <v>46241</v>
      </c>
      <c r="I203" s="43" t="s">
        <v>17</v>
      </c>
      <c r="J203" s="109" t="s">
        <v>26</v>
      </c>
      <c r="K203" s="108"/>
      <c r="L203" s="45" t="s">
        <v>27</v>
      </c>
    </row>
    <row r="204" spans="2:12" s="46" customFormat="1">
      <c r="B204" s="116"/>
      <c r="C204" s="119"/>
      <c r="D204" s="41" t="s">
        <v>643</v>
      </c>
      <c r="E204" s="109" t="s">
        <v>644</v>
      </c>
      <c r="F204" s="108"/>
      <c r="G204" s="42" t="s">
        <v>16</v>
      </c>
      <c r="H204" s="44">
        <v>46247</v>
      </c>
      <c r="I204" s="43" t="s">
        <v>145</v>
      </c>
      <c r="J204" s="109" t="s">
        <v>26</v>
      </c>
      <c r="K204" s="108"/>
      <c r="L204" s="45" t="s">
        <v>27</v>
      </c>
    </row>
    <row r="205" spans="2:12" s="46" customFormat="1">
      <c r="B205" s="48" t="s">
        <v>645</v>
      </c>
      <c r="C205" s="49" t="s">
        <v>470</v>
      </c>
      <c r="D205" s="48" t="s">
        <v>646</v>
      </c>
      <c r="E205" s="107" t="s">
        <v>647</v>
      </c>
      <c r="F205" s="108"/>
      <c r="G205" s="49" t="s">
        <v>24</v>
      </c>
      <c r="H205" s="51">
        <v>46232</v>
      </c>
      <c r="I205" s="50" t="s">
        <v>80</v>
      </c>
      <c r="J205" s="107" t="s">
        <v>26</v>
      </c>
      <c r="K205" s="108"/>
      <c r="L205" s="52" t="s">
        <v>27</v>
      </c>
    </row>
    <row r="206" spans="2:12" s="46" customFormat="1" ht="63.95">
      <c r="B206" s="114" t="s">
        <v>648</v>
      </c>
      <c r="C206" s="117" t="s">
        <v>649</v>
      </c>
      <c r="D206" s="41" t="s">
        <v>650</v>
      </c>
      <c r="E206" s="109" t="s">
        <v>651</v>
      </c>
      <c r="F206" s="108"/>
      <c r="G206" s="42" t="s">
        <v>16</v>
      </c>
      <c r="H206" s="44">
        <v>46218</v>
      </c>
      <c r="I206" s="43" t="s">
        <v>139</v>
      </c>
      <c r="J206" s="109" t="s">
        <v>32</v>
      </c>
      <c r="K206" s="108"/>
      <c r="L206" s="47" t="s">
        <v>652</v>
      </c>
    </row>
    <row r="207" spans="2:12" s="46" customFormat="1" ht="63.95">
      <c r="B207" s="116"/>
      <c r="C207" s="119"/>
      <c r="D207" s="41" t="s">
        <v>653</v>
      </c>
      <c r="E207" s="109" t="s">
        <v>651</v>
      </c>
      <c r="F207" s="108"/>
      <c r="G207" s="42" t="s">
        <v>16</v>
      </c>
      <c r="H207" s="44">
        <v>46248</v>
      </c>
      <c r="I207" s="43" t="s">
        <v>139</v>
      </c>
      <c r="J207" s="109" t="s">
        <v>32</v>
      </c>
      <c r="K207" s="108"/>
      <c r="L207" s="47" t="s">
        <v>654</v>
      </c>
    </row>
    <row r="208" spans="2:12" s="46" customFormat="1" ht="24.95">
      <c r="B208" s="48" t="s">
        <v>655</v>
      </c>
      <c r="C208" s="49" t="s">
        <v>656</v>
      </c>
      <c r="D208" s="48" t="s">
        <v>657</v>
      </c>
      <c r="E208" s="107" t="s">
        <v>658</v>
      </c>
      <c r="F208" s="108"/>
      <c r="G208" s="49" t="s">
        <v>24</v>
      </c>
      <c r="H208" s="51">
        <v>46239</v>
      </c>
      <c r="I208" s="50" t="s">
        <v>25</v>
      </c>
      <c r="J208" s="107" t="s">
        <v>26</v>
      </c>
      <c r="K208" s="108"/>
      <c r="L208" s="52" t="s">
        <v>27</v>
      </c>
    </row>
    <row r="209" spans="2:12" s="46" customFormat="1" ht="39">
      <c r="B209" s="41" t="s">
        <v>659</v>
      </c>
      <c r="C209" s="42" t="s">
        <v>660</v>
      </c>
      <c r="D209" s="41" t="s">
        <v>661</v>
      </c>
      <c r="E209" s="109" t="s">
        <v>662</v>
      </c>
      <c r="F209" s="108"/>
      <c r="G209" s="42" t="s">
        <v>16</v>
      </c>
      <c r="H209" s="44">
        <v>46262</v>
      </c>
      <c r="I209" s="43" t="s">
        <v>25</v>
      </c>
      <c r="J209" s="109" t="s">
        <v>18</v>
      </c>
      <c r="K209" s="108"/>
      <c r="L209" s="47" t="s">
        <v>663</v>
      </c>
    </row>
    <row r="210" spans="2:12" s="46" customFormat="1">
      <c r="B210" s="48" t="s">
        <v>664</v>
      </c>
      <c r="C210" s="49" t="s">
        <v>665</v>
      </c>
      <c r="D210" s="48" t="s">
        <v>666</v>
      </c>
      <c r="E210" s="107" t="s">
        <v>667</v>
      </c>
      <c r="F210" s="108"/>
      <c r="G210" s="49" t="s">
        <v>16</v>
      </c>
      <c r="H210" s="51">
        <v>46253</v>
      </c>
      <c r="I210" s="50" t="s">
        <v>17</v>
      </c>
      <c r="J210" s="107" t="s">
        <v>26</v>
      </c>
      <c r="K210" s="108"/>
      <c r="L210" s="52" t="s">
        <v>27</v>
      </c>
    </row>
    <row r="211" spans="2:12" s="46" customFormat="1">
      <c r="B211" s="41" t="s">
        <v>668</v>
      </c>
      <c r="C211" s="42" t="s">
        <v>669</v>
      </c>
      <c r="D211" s="41" t="s">
        <v>670</v>
      </c>
      <c r="E211" s="109" t="s">
        <v>671</v>
      </c>
      <c r="F211" s="108"/>
      <c r="G211" s="42" t="s">
        <v>24</v>
      </c>
      <c r="H211" s="44">
        <v>46192</v>
      </c>
      <c r="I211" s="43" t="s">
        <v>145</v>
      </c>
      <c r="J211" s="109" t="s">
        <v>26</v>
      </c>
      <c r="K211" s="108"/>
      <c r="L211" s="45" t="s">
        <v>27</v>
      </c>
    </row>
    <row r="212" spans="2:12" s="46" customFormat="1">
      <c r="B212" s="110" t="s">
        <v>672</v>
      </c>
      <c r="C212" s="112" t="s">
        <v>673</v>
      </c>
      <c r="D212" s="110" t="s">
        <v>674</v>
      </c>
      <c r="E212" s="107" t="s">
        <v>675</v>
      </c>
      <c r="F212" s="120"/>
      <c r="G212" s="112" t="s">
        <v>24</v>
      </c>
      <c r="H212" s="123">
        <v>46262</v>
      </c>
      <c r="I212" s="50" t="s">
        <v>139</v>
      </c>
      <c r="J212" s="107" t="s">
        <v>26</v>
      </c>
      <c r="K212" s="108"/>
      <c r="L212" s="52" t="s">
        <v>27</v>
      </c>
    </row>
    <row r="213" spans="2:12" s="46" customFormat="1">
      <c r="B213" s="111"/>
      <c r="C213" s="113"/>
      <c r="D213" s="111"/>
      <c r="E213" s="121"/>
      <c r="F213" s="122"/>
      <c r="G213" s="113"/>
      <c r="H213" s="124"/>
      <c r="I213" s="50" t="s">
        <v>127</v>
      </c>
      <c r="J213" s="107" t="s">
        <v>26</v>
      </c>
      <c r="K213" s="108"/>
      <c r="L213" s="52" t="s">
        <v>27</v>
      </c>
    </row>
    <row r="214" spans="2:12" s="46" customFormat="1" ht="24.95">
      <c r="B214" s="41" t="s">
        <v>676</v>
      </c>
      <c r="C214" s="42" t="s">
        <v>677</v>
      </c>
      <c r="D214" s="41" t="s">
        <v>678</v>
      </c>
      <c r="E214" s="109" t="s">
        <v>679</v>
      </c>
      <c r="F214" s="108"/>
      <c r="G214" s="42" t="s">
        <v>24</v>
      </c>
      <c r="H214" s="44">
        <v>46227</v>
      </c>
      <c r="I214" s="43" t="s">
        <v>314</v>
      </c>
      <c r="J214" s="109" t="s">
        <v>26</v>
      </c>
      <c r="K214" s="108"/>
      <c r="L214" s="45" t="s">
        <v>27</v>
      </c>
    </row>
    <row r="215" spans="2:12" s="46" customFormat="1" ht="39">
      <c r="B215" s="48" t="s">
        <v>680</v>
      </c>
      <c r="C215" s="49" t="s">
        <v>681</v>
      </c>
      <c r="D215" s="48" t="s">
        <v>682</v>
      </c>
      <c r="E215" s="107" t="s">
        <v>683</v>
      </c>
      <c r="F215" s="108"/>
      <c r="G215" s="49" t="s">
        <v>24</v>
      </c>
      <c r="H215" s="51">
        <v>46239</v>
      </c>
      <c r="I215" s="50" t="s">
        <v>25</v>
      </c>
      <c r="J215" s="107" t="s">
        <v>32</v>
      </c>
      <c r="K215" s="108"/>
      <c r="L215" s="53" t="s">
        <v>684</v>
      </c>
    </row>
    <row r="216" spans="2:12" s="46" customFormat="1" ht="24.95">
      <c r="B216" s="41" t="s">
        <v>685</v>
      </c>
      <c r="C216" s="42" t="s">
        <v>686</v>
      </c>
      <c r="D216" s="41" t="s">
        <v>687</v>
      </c>
      <c r="E216" s="109" t="s">
        <v>688</v>
      </c>
      <c r="F216" s="108"/>
      <c r="G216" s="42" t="s">
        <v>24</v>
      </c>
      <c r="H216" s="44">
        <v>46240</v>
      </c>
      <c r="I216" s="43" t="s">
        <v>25</v>
      </c>
      <c r="J216" s="109" t="s">
        <v>26</v>
      </c>
      <c r="K216" s="108"/>
      <c r="L216" s="45" t="s">
        <v>27</v>
      </c>
    </row>
    <row r="217" spans="2:12" s="46" customFormat="1" ht="24.95">
      <c r="B217" s="48" t="s">
        <v>689</v>
      </c>
      <c r="C217" s="49" t="s">
        <v>690</v>
      </c>
      <c r="D217" s="48" t="s">
        <v>691</v>
      </c>
      <c r="E217" s="107" t="s">
        <v>692</v>
      </c>
      <c r="F217" s="108"/>
      <c r="G217" s="49" t="s">
        <v>24</v>
      </c>
      <c r="H217" s="51">
        <v>46234</v>
      </c>
      <c r="I217" s="50" t="s">
        <v>25</v>
      </c>
      <c r="J217" s="107" t="s">
        <v>26</v>
      </c>
      <c r="K217" s="108"/>
      <c r="L217" s="52" t="s">
        <v>27</v>
      </c>
    </row>
    <row r="218" spans="2:12" s="46" customFormat="1" ht="24.95">
      <c r="B218" s="41" t="s">
        <v>693</v>
      </c>
      <c r="C218" s="42" t="s">
        <v>694</v>
      </c>
      <c r="D218" s="41" t="s">
        <v>695</v>
      </c>
      <c r="E218" s="109" t="s">
        <v>696</v>
      </c>
      <c r="F218" s="108"/>
      <c r="G218" s="42" t="s">
        <v>24</v>
      </c>
      <c r="H218" s="44">
        <v>46248</v>
      </c>
      <c r="I218" s="43" t="s">
        <v>25</v>
      </c>
      <c r="J218" s="109" t="s">
        <v>26</v>
      </c>
      <c r="K218" s="108"/>
      <c r="L218" s="45" t="s">
        <v>27</v>
      </c>
    </row>
    <row r="219" spans="2:12" s="46" customFormat="1">
      <c r="B219" s="48" t="s">
        <v>697</v>
      </c>
      <c r="C219" s="49" t="s">
        <v>698</v>
      </c>
      <c r="D219" s="48" t="s">
        <v>699</v>
      </c>
      <c r="E219" s="107" t="s">
        <v>700</v>
      </c>
      <c r="F219" s="108"/>
      <c r="G219" s="49" t="s">
        <v>24</v>
      </c>
      <c r="H219" s="51">
        <v>46233</v>
      </c>
      <c r="I219" s="50" t="s">
        <v>80</v>
      </c>
      <c r="J219" s="107" t="s">
        <v>26</v>
      </c>
      <c r="K219" s="108"/>
      <c r="L219" s="52" t="s">
        <v>27</v>
      </c>
    </row>
    <row r="220" spans="2:12" s="46" customFormat="1" ht="24.95">
      <c r="B220" s="41" t="s">
        <v>701</v>
      </c>
      <c r="C220" s="42" t="s">
        <v>702</v>
      </c>
      <c r="D220" s="41" t="s">
        <v>703</v>
      </c>
      <c r="E220" s="109" t="s">
        <v>704</v>
      </c>
      <c r="F220" s="108"/>
      <c r="G220" s="42" t="s">
        <v>24</v>
      </c>
      <c r="H220" s="44">
        <v>46241</v>
      </c>
      <c r="I220" s="43" t="s">
        <v>25</v>
      </c>
      <c r="J220" s="109" t="s">
        <v>26</v>
      </c>
      <c r="K220" s="108"/>
      <c r="L220" s="45" t="s">
        <v>27</v>
      </c>
    </row>
    <row r="221" spans="2:12" s="46" customFormat="1" ht="24.95">
      <c r="B221" s="48" t="s">
        <v>705</v>
      </c>
      <c r="C221" s="49" t="s">
        <v>706</v>
      </c>
      <c r="D221" s="48" t="s">
        <v>707</v>
      </c>
      <c r="E221" s="107" t="s">
        <v>708</v>
      </c>
      <c r="F221" s="108"/>
      <c r="G221" s="49" t="s">
        <v>24</v>
      </c>
      <c r="H221" s="51">
        <v>46254</v>
      </c>
      <c r="I221" s="50" t="s">
        <v>25</v>
      </c>
      <c r="J221" s="107" t="s">
        <v>709</v>
      </c>
      <c r="K221" s="108"/>
      <c r="L221" s="52" t="s">
        <v>27</v>
      </c>
    </row>
    <row r="222" spans="2:12" s="46" customFormat="1" ht="63.95">
      <c r="B222" s="41" t="s">
        <v>710</v>
      </c>
      <c r="C222" s="42" t="s">
        <v>711</v>
      </c>
      <c r="D222" s="41" t="s">
        <v>712</v>
      </c>
      <c r="E222" s="109" t="s">
        <v>713</v>
      </c>
      <c r="F222" s="108"/>
      <c r="G222" s="42" t="s">
        <v>16</v>
      </c>
      <c r="H222" s="44">
        <v>46251</v>
      </c>
      <c r="I222" s="43" t="s">
        <v>17</v>
      </c>
      <c r="J222" s="109" t="s">
        <v>32</v>
      </c>
      <c r="K222" s="108"/>
      <c r="L222" s="47" t="s">
        <v>247</v>
      </c>
    </row>
    <row r="223" spans="2:12" s="46" customFormat="1">
      <c r="B223" s="110" t="s">
        <v>714</v>
      </c>
      <c r="C223" s="112" t="s">
        <v>715</v>
      </c>
      <c r="D223" s="48" t="s">
        <v>716</v>
      </c>
      <c r="E223" s="107" t="s">
        <v>717</v>
      </c>
      <c r="F223" s="108"/>
      <c r="G223" s="49" t="s">
        <v>16</v>
      </c>
      <c r="H223" s="51">
        <v>46248</v>
      </c>
      <c r="I223" s="50" t="s">
        <v>127</v>
      </c>
      <c r="J223" s="107" t="s">
        <v>26</v>
      </c>
      <c r="K223" s="108"/>
      <c r="L223" s="52" t="s">
        <v>27</v>
      </c>
    </row>
    <row r="224" spans="2:12" s="46" customFormat="1">
      <c r="B224" s="111"/>
      <c r="C224" s="113"/>
      <c r="D224" s="48" t="s">
        <v>718</v>
      </c>
      <c r="E224" s="107" t="s">
        <v>717</v>
      </c>
      <c r="F224" s="108"/>
      <c r="G224" s="49" t="s">
        <v>16</v>
      </c>
      <c r="H224" s="51">
        <v>46248</v>
      </c>
      <c r="I224" s="50" t="s">
        <v>127</v>
      </c>
      <c r="J224" s="107" t="s">
        <v>26</v>
      </c>
      <c r="K224" s="108"/>
      <c r="L224" s="52" t="s">
        <v>27</v>
      </c>
    </row>
    <row r="225" spans="2:12" s="46" customFormat="1">
      <c r="B225" s="41" t="s">
        <v>719</v>
      </c>
      <c r="C225" s="42" t="s">
        <v>720</v>
      </c>
      <c r="D225" s="41" t="s">
        <v>721</v>
      </c>
      <c r="E225" s="109" t="s">
        <v>722</v>
      </c>
      <c r="F225" s="108"/>
      <c r="G225" s="42" t="s">
        <v>24</v>
      </c>
      <c r="H225" s="44">
        <v>46230</v>
      </c>
      <c r="I225" s="43" t="s">
        <v>314</v>
      </c>
      <c r="J225" s="109" t="s">
        <v>26</v>
      </c>
      <c r="K225" s="108"/>
      <c r="L225" s="45" t="s">
        <v>27</v>
      </c>
    </row>
    <row r="226" spans="2:12" s="46" customFormat="1">
      <c r="B226" s="110" t="s">
        <v>723</v>
      </c>
      <c r="C226" s="112" t="s">
        <v>724</v>
      </c>
      <c r="D226" s="110" t="s">
        <v>725</v>
      </c>
      <c r="E226" s="107" t="s">
        <v>726</v>
      </c>
      <c r="F226" s="120"/>
      <c r="G226" s="112" t="s">
        <v>24</v>
      </c>
      <c r="H226" s="123">
        <v>46255</v>
      </c>
      <c r="I226" s="50" t="s">
        <v>127</v>
      </c>
      <c r="J226" s="107" t="s">
        <v>26</v>
      </c>
      <c r="K226" s="108"/>
      <c r="L226" s="52" t="s">
        <v>27</v>
      </c>
    </row>
    <row r="227" spans="2:12" s="46" customFormat="1">
      <c r="B227" s="125"/>
      <c r="C227" s="126"/>
      <c r="D227" s="125"/>
      <c r="E227" s="133"/>
      <c r="F227" s="129"/>
      <c r="G227" s="126"/>
      <c r="H227" s="134"/>
      <c r="I227" s="50" t="s">
        <v>139</v>
      </c>
      <c r="J227" s="107" t="s">
        <v>26</v>
      </c>
      <c r="K227" s="108"/>
      <c r="L227" s="52" t="s">
        <v>27</v>
      </c>
    </row>
    <row r="228" spans="2:12" s="46" customFormat="1">
      <c r="B228" s="125"/>
      <c r="C228" s="126"/>
      <c r="D228" s="111"/>
      <c r="E228" s="121"/>
      <c r="F228" s="122"/>
      <c r="G228" s="113"/>
      <c r="H228" s="124"/>
      <c r="I228" s="50" t="s">
        <v>25</v>
      </c>
      <c r="J228" s="107" t="s">
        <v>26</v>
      </c>
      <c r="K228" s="108"/>
      <c r="L228" s="52" t="s">
        <v>27</v>
      </c>
    </row>
    <row r="229" spans="2:12" s="46" customFormat="1" ht="51.6">
      <c r="B229" s="125"/>
      <c r="C229" s="126"/>
      <c r="D229" s="110" t="s">
        <v>727</v>
      </c>
      <c r="E229" s="107" t="s">
        <v>728</v>
      </c>
      <c r="F229" s="120"/>
      <c r="G229" s="112" t="s">
        <v>16</v>
      </c>
      <c r="H229" s="123">
        <v>46239</v>
      </c>
      <c r="I229" s="50" t="s">
        <v>25</v>
      </c>
      <c r="J229" s="107" t="s">
        <v>18</v>
      </c>
      <c r="K229" s="108"/>
      <c r="L229" s="53" t="s">
        <v>729</v>
      </c>
    </row>
    <row r="230" spans="2:12" s="46" customFormat="1" ht="63.95">
      <c r="B230" s="125"/>
      <c r="C230" s="126"/>
      <c r="D230" s="125"/>
      <c r="E230" s="133"/>
      <c r="F230" s="129"/>
      <c r="G230" s="126"/>
      <c r="H230" s="134"/>
      <c r="I230" s="50" t="s">
        <v>25</v>
      </c>
      <c r="J230" s="107" t="s">
        <v>18</v>
      </c>
      <c r="K230" s="108"/>
      <c r="L230" s="53" t="s">
        <v>730</v>
      </c>
    </row>
    <row r="231" spans="2:12" s="46" customFormat="1">
      <c r="B231" s="125"/>
      <c r="C231" s="126"/>
      <c r="D231" s="125"/>
      <c r="E231" s="133"/>
      <c r="F231" s="129"/>
      <c r="G231" s="126"/>
      <c r="H231" s="134"/>
      <c r="I231" s="50" t="s">
        <v>127</v>
      </c>
      <c r="J231" s="107" t="s">
        <v>26</v>
      </c>
      <c r="K231" s="108"/>
      <c r="L231" s="52" t="s">
        <v>27</v>
      </c>
    </row>
    <row r="232" spans="2:12" s="46" customFormat="1" ht="51.6">
      <c r="B232" s="111"/>
      <c r="C232" s="113"/>
      <c r="D232" s="111"/>
      <c r="E232" s="121"/>
      <c r="F232" s="122"/>
      <c r="G232" s="113"/>
      <c r="H232" s="124"/>
      <c r="I232" s="50" t="s">
        <v>139</v>
      </c>
      <c r="J232" s="107" t="s">
        <v>18</v>
      </c>
      <c r="K232" s="108"/>
      <c r="L232" s="53" t="s">
        <v>731</v>
      </c>
    </row>
    <row r="233" spans="2:12" s="46" customFormat="1" ht="24.95">
      <c r="B233" s="41" t="s">
        <v>732</v>
      </c>
      <c r="C233" s="42" t="s">
        <v>724</v>
      </c>
      <c r="D233" s="41" t="s">
        <v>733</v>
      </c>
      <c r="E233" s="109" t="s">
        <v>734</v>
      </c>
      <c r="F233" s="108"/>
      <c r="G233" s="42" t="s">
        <v>24</v>
      </c>
      <c r="H233" s="44">
        <v>46244</v>
      </c>
      <c r="I233" s="43" t="s">
        <v>80</v>
      </c>
      <c r="J233" s="109" t="s">
        <v>18</v>
      </c>
      <c r="K233" s="108"/>
      <c r="L233" s="45" t="s">
        <v>27</v>
      </c>
    </row>
    <row r="234" spans="2:12" s="46" customFormat="1" ht="76.5">
      <c r="B234" s="48" t="s">
        <v>735</v>
      </c>
      <c r="C234" s="49" t="s">
        <v>736</v>
      </c>
      <c r="D234" s="48" t="s">
        <v>737</v>
      </c>
      <c r="E234" s="107" t="s">
        <v>738</v>
      </c>
      <c r="F234" s="108"/>
      <c r="G234" s="49" t="s">
        <v>24</v>
      </c>
      <c r="H234" s="51">
        <v>46238</v>
      </c>
      <c r="I234" s="50" t="s">
        <v>25</v>
      </c>
      <c r="J234" s="107" t="s">
        <v>359</v>
      </c>
      <c r="K234" s="108"/>
      <c r="L234" s="53" t="s">
        <v>739</v>
      </c>
    </row>
    <row r="235" spans="2:12" s="46" customFormat="1">
      <c r="B235" s="41" t="s">
        <v>740</v>
      </c>
      <c r="C235" s="42" t="s">
        <v>741</v>
      </c>
      <c r="D235" s="41" t="s">
        <v>742</v>
      </c>
      <c r="E235" s="109" t="s">
        <v>743</v>
      </c>
      <c r="F235" s="108"/>
      <c r="G235" s="42" t="s">
        <v>16</v>
      </c>
      <c r="H235" s="44">
        <v>46259</v>
      </c>
      <c r="I235" s="43" t="s">
        <v>314</v>
      </c>
      <c r="J235" s="109" t="s">
        <v>26</v>
      </c>
      <c r="K235" s="108"/>
      <c r="L235" s="45" t="s">
        <v>27</v>
      </c>
    </row>
    <row r="236" spans="2:12" s="46" customFormat="1" ht="24.95">
      <c r="B236" s="48" t="s">
        <v>744</v>
      </c>
      <c r="C236" s="49" t="s">
        <v>745</v>
      </c>
      <c r="D236" s="48" t="s">
        <v>746</v>
      </c>
      <c r="E236" s="107" t="s">
        <v>747</v>
      </c>
      <c r="F236" s="108"/>
      <c r="G236" s="49" t="s">
        <v>24</v>
      </c>
      <c r="H236" s="51">
        <v>46238</v>
      </c>
      <c r="I236" s="50" t="s">
        <v>25</v>
      </c>
      <c r="J236" s="107" t="s">
        <v>26</v>
      </c>
      <c r="K236" s="108"/>
      <c r="L236" s="52" t="s">
        <v>27</v>
      </c>
    </row>
    <row r="237" spans="2:12" s="46" customFormat="1" ht="24.95">
      <c r="B237" s="41" t="s">
        <v>748</v>
      </c>
      <c r="C237" s="42" t="s">
        <v>749</v>
      </c>
      <c r="D237" s="41" t="s">
        <v>750</v>
      </c>
      <c r="E237" s="109" t="s">
        <v>751</v>
      </c>
      <c r="F237" s="108"/>
      <c r="G237" s="42" t="s">
        <v>24</v>
      </c>
      <c r="H237" s="44">
        <v>46245</v>
      </c>
      <c r="I237" s="43" t="s">
        <v>25</v>
      </c>
      <c r="J237" s="109" t="s">
        <v>26</v>
      </c>
      <c r="K237" s="108"/>
      <c r="L237" s="45" t="s">
        <v>27</v>
      </c>
    </row>
    <row r="238" spans="2:12" s="46" customFormat="1" ht="24.95">
      <c r="B238" s="48" t="s">
        <v>752</v>
      </c>
      <c r="C238" s="49" t="s">
        <v>753</v>
      </c>
      <c r="D238" s="48" t="s">
        <v>754</v>
      </c>
      <c r="E238" s="107" t="s">
        <v>755</v>
      </c>
      <c r="F238" s="108"/>
      <c r="G238" s="49" t="s">
        <v>24</v>
      </c>
      <c r="H238" s="51">
        <v>46238</v>
      </c>
      <c r="I238" s="50" t="s">
        <v>25</v>
      </c>
      <c r="J238" s="107" t="s">
        <v>26</v>
      </c>
      <c r="K238" s="108"/>
      <c r="L238" s="52" t="s">
        <v>27</v>
      </c>
    </row>
    <row r="239" spans="2:12" s="46" customFormat="1" ht="24.95">
      <c r="B239" s="41" t="s">
        <v>756</v>
      </c>
      <c r="C239" s="42" t="s">
        <v>757</v>
      </c>
      <c r="D239" s="41" t="s">
        <v>758</v>
      </c>
      <c r="E239" s="109" t="s">
        <v>759</v>
      </c>
      <c r="F239" s="108"/>
      <c r="G239" s="42" t="s">
        <v>24</v>
      </c>
      <c r="H239" s="44">
        <v>46241</v>
      </c>
      <c r="I239" s="43" t="s">
        <v>25</v>
      </c>
      <c r="J239" s="109" t="s">
        <v>26</v>
      </c>
      <c r="K239" s="108"/>
      <c r="L239" s="45" t="s">
        <v>27</v>
      </c>
    </row>
    <row r="240" spans="2:12" s="46" customFormat="1" ht="24.95">
      <c r="B240" s="48" t="s">
        <v>760</v>
      </c>
      <c r="C240" s="49" t="s">
        <v>761</v>
      </c>
      <c r="D240" s="48" t="s">
        <v>762</v>
      </c>
      <c r="E240" s="107" t="s">
        <v>763</v>
      </c>
      <c r="F240" s="108"/>
      <c r="G240" s="49" t="s">
        <v>24</v>
      </c>
      <c r="H240" s="51">
        <v>46259</v>
      </c>
      <c r="I240" s="50" t="s">
        <v>25</v>
      </c>
      <c r="J240" s="107" t="s">
        <v>26</v>
      </c>
      <c r="K240" s="108"/>
      <c r="L240" s="52" t="s">
        <v>27</v>
      </c>
    </row>
    <row r="241" spans="2:12" s="46" customFormat="1" ht="24.95">
      <c r="B241" s="41" t="s">
        <v>764</v>
      </c>
      <c r="C241" s="42" t="s">
        <v>765</v>
      </c>
      <c r="D241" s="41" t="s">
        <v>766</v>
      </c>
      <c r="E241" s="109" t="s">
        <v>767</v>
      </c>
      <c r="F241" s="108"/>
      <c r="G241" s="42" t="s">
        <v>24</v>
      </c>
      <c r="H241" s="44">
        <v>46240</v>
      </c>
      <c r="I241" s="43" t="s">
        <v>25</v>
      </c>
      <c r="J241" s="109" t="s">
        <v>26</v>
      </c>
      <c r="K241" s="108"/>
      <c r="L241" s="45" t="s">
        <v>27</v>
      </c>
    </row>
    <row r="242" spans="2:12" s="46" customFormat="1">
      <c r="B242" s="48" t="s">
        <v>768</v>
      </c>
      <c r="C242" s="49" t="s">
        <v>769</v>
      </c>
      <c r="D242" s="48" t="s">
        <v>770</v>
      </c>
      <c r="E242" s="107" t="s">
        <v>771</v>
      </c>
      <c r="F242" s="108"/>
      <c r="G242" s="49" t="s">
        <v>24</v>
      </c>
      <c r="H242" s="51">
        <v>46253</v>
      </c>
      <c r="I242" s="50" t="s">
        <v>80</v>
      </c>
      <c r="J242" s="107" t="s">
        <v>26</v>
      </c>
      <c r="K242" s="108"/>
      <c r="L242" s="52" t="s">
        <v>27</v>
      </c>
    </row>
    <row r="243" spans="2:12" s="46" customFormat="1" ht="51.6">
      <c r="B243" s="41" t="s">
        <v>772</v>
      </c>
      <c r="C243" s="42" t="s">
        <v>773</v>
      </c>
      <c r="D243" s="41" t="s">
        <v>774</v>
      </c>
      <c r="E243" s="109" t="s">
        <v>775</v>
      </c>
      <c r="F243" s="108"/>
      <c r="G243" s="42" t="s">
        <v>24</v>
      </c>
      <c r="H243" s="44">
        <v>46230</v>
      </c>
      <c r="I243" s="43" t="s">
        <v>314</v>
      </c>
      <c r="J243" s="109" t="s">
        <v>18</v>
      </c>
      <c r="K243" s="108"/>
      <c r="L243" s="47" t="s">
        <v>776</v>
      </c>
    </row>
    <row r="244" spans="2:12" s="46" customFormat="1">
      <c r="B244" s="48" t="s">
        <v>777</v>
      </c>
      <c r="C244" s="49" t="s">
        <v>778</v>
      </c>
      <c r="D244" s="48" t="s">
        <v>779</v>
      </c>
      <c r="E244" s="107" t="s">
        <v>780</v>
      </c>
      <c r="F244" s="108"/>
      <c r="G244" s="49" t="s">
        <v>24</v>
      </c>
      <c r="H244" s="51">
        <v>46226</v>
      </c>
      <c r="I244" s="50" t="s">
        <v>314</v>
      </c>
      <c r="J244" s="107" t="s">
        <v>26</v>
      </c>
      <c r="K244" s="108"/>
      <c r="L244" s="52" t="s">
        <v>27</v>
      </c>
    </row>
    <row r="245" spans="2:12" s="46" customFormat="1">
      <c r="B245" s="41" t="s">
        <v>781</v>
      </c>
      <c r="C245" s="42" t="s">
        <v>782</v>
      </c>
      <c r="D245" s="41" t="s">
        <v>783</v>
      </c>
      <c r="E245" s="109" t="s">
        <v>784</v>
      </c>
      <c r="F245" s="108"/>
      <c r="G245" s="42" t="s">
        <v>24</v>
      </c>
      <c r="H245" s="44">
        <v>45195</v>
      </c>
      <c r="I245" s="43" t="s">
        <v>314</v>
      </c>
      <c r="J245" s="109" t="s">
        <v>26</v>
      </c>
      <c r="K245" s="108"/>
      <c r="L245" s="45" t="s">
        <v>27</v>
      </c>
    </row>
    <row r="246" spans="2:12" s="46" customFormat="1" ht="24.95">
      <c r="B246" s="48" t="s">
        <v>785</v>
      </c>
      <c r="C246" s="49" t="s">
        <v>786</v>
      </c>
      <c r="D246" s="48" t="s">
        <v>787</v>
      </c>
      <c r="E246" s="107" t="s">
        <v>788</v>
      </c>
      <c r="F246" s="108"/>
      <c r="G246" s="49" t="s">
        <v>24</v>
      </c>
      <c r="H246" s="51">
        <v>46248</v>
      </c>
      <c r="I246" s="50" t="s">
        <v>25</v>
      </c>
      <c r="J246" s="107" t="s">
        <v>26</v>
      </c>
      <c r="K246" s="108"/>
      <c r="L246" s="52" t="s">
        <v>27</v>
      </c>
    </row>
    <row r="247" spans="2:12" s="46" customFormat="1" ht="24.95">
      <c r="B247" s="41" t="s">
        <v>789</v>
      </c>
      <c r="C247" s="42" t="s">
        <v>790</v>
      </c>
      <c r="D247" s="41" t="s">
        <v>791</v>
      </c>
      <c r="E247" s="109" t="s">
        <v>792</v>
      </c>
      <c r="F247" s="108"/>
      <c r="G247" s="42" t="s">
        <v>24</v>
      </c>
      <c r="H247" s="44">
        <v>46259</v>
      </c>
      <c r="I247" s="43" t="s">
        <v>25</v>
      </c>
      <c r="J247" s="109" t="s">
        <v>26</v>
      </c>
      <c r="K247" s="108"/>
      <c r="L247" s="45" t="s">
        <v>27</v>
      </c>
    </row>
    <row r="248" spans="2:12" s="46" customFormat="1" ht="24.95">
      <c r="B248" s="48" t="s">
        <v>793</v>
      </c>
      <c r="C248" s="49" t="s">
        <v>794</v>
      </c>
      <c r="D248" s="48" t="s">
        <v>795</v>
      </c>
      <c r="E248" s="107" t="s">
        <v>796</v>
      </c>
      <c r="F248" s="108"/>
      <c r="G248" s="49" t="s">
        <v>24</v>
      </c>
      <c r="H248" s="51">
        <v>46239</v>
      </c>
      <c r="I248" s="50" t="s">
        <v>25</v>
      </c>
      <c r="J248" s="107" t="s">
        <v>26</v>
      </c>
      <c r="K248" s="108"/>
      <c r="L248" s="52" t="s">
        <v>27</v>
      </c>
    </row>
    <row r="249" spans="2:12" s="46" customFormat="1">
      <c r="B249" s="41" t="s">
        <v>797</v>
      </c>
      <c r="C249" s="42" t="s">
        <v>798</v>
      </c>
      <c r="D249" s="41" t="s">
        <v>799</v>
      </c>
      <c r="E249" s="109" t="s">
        <v>800</v>
      </c>
      <c r="F249" s="108"/>
      <c r="G249" s="42" t="s">
        <v>16</v>
      </c>
      <c r="H249" s="44">
        <v>46204</v>
      </c>
      <c r="I249" s="43" t="s">
        <v>17</v>
      </c>
      <c r="J249" s="109" t="s">
        <v>26</v>
      </c>
      <c r="K249" s="108"/>
      <c r="L249" s="45" t="s">
        <v>27</v>
      </c>
    </row>
    <row r="250" spans="2:12" s="46" customFormat="1" ht="39">
      <c r="B250" s="48" t="s">
        <v>801</v>
      </c>
      <c r="C250" s="49" t="s">
        <v>802</v>
      </c>
      <c r="D250" s="48" t="s">
        <v>803</v>
      </c>
      <c r="E250" s="107" t="s">
        <v>804</v>
      </c>
      <c r="F250" s="108"/>
      <c r="G250" s="49" t="s">
        <v>24</v>
      </c>
      <c r="H250" s="51">
        <v>46238</v>
      </c>
      <c r="I250" s="50" t="s">
        <v>25</v>
      </c>
      <c r="J250" s="107" t="s">
        <v>32</v>
      </c>
      <c r="K250" s="108"/>
      <c r="L250" s="53" t="s">
        <v>805</v>
      </c>
    </row>
    <row r="251" spans="2:12" s="46" customFormat="1" ht="39">
      <c r="B251" s="41" t="s">
        <v>806</v>
      </c>
      <c r="C251" s="42" t="s">
        <v>807</v>
      </c>
      <c r="D251" s="41" t="s">
        <v>808</v>
      </c>
      <c r="E251" s="109" t="s">
        <v>809</v>
      </c>
      <c r="F251" s="108"/>
      <c r="G251" s="42" t="s">
        <v>24</v>
      </c>
      <c r="H251" s="44">
        <v>46240</v>
      </c>
      <c r="I251" s="43" t="s">
        <v>25</v>
      </c>
      <c r="J251" s="109" t="s">
        <v>32</v>
      </c>
      <c r="K251" s="108"/>
      <c r="L251" s="47" t="s">
        <v>810</v>
      </c>
    </row>
    <row r="252" spans="2:12" s="46" customFormat="1">
      <c r="B252" s="110" t="s">
        <v>811</v>
      </c>
      <c r="C252" s="112" t="s">
        <v>812</v>
      </c>
      <c r="D252" s="110" t="s">
        <v>813</v>
      </c>
      <c r="E252" s="107" t="s">
        <v>814</v>
      </c>
      <c r="F252" s="120"/>
      <c r="G252" s="112" t="s">
        <v>24</v>
      </c>
      <c r="H252" s="123">
        <v>46226</v>
      </c>
      <c r="I252" s="50" t="s">
        <v>314</v>
      </c>
      <c r="J252" s="107" t="s">
        <v>26</v>
      </c>
      <c r="K252" s="108"/>
      <c r="L252" s="52" t="s">
        <v>27</v>
      </c>
    </row>
    <row r="253" spans="2:12" s="46" customFormat="1">
      <c r="B253" s="125"/>
      <c r="C253" s="126"/>
      <c r="D253" s="125"/>
      <c r="E253" s="133"/>
      <c r="F253" s="129"/>
      <c r="G253" s="126"/>
      <c r="H253" s="134"/>
      <c r="I253" s="50" t="s">
        <v>314</v>
      </c>
      <c r="J253" s="107" t="s">
        <v>26</v>
      </c>
      <c r="K253" s="108"/>
      <c r="L253" s="52" t="s">
        <v>27</v>
      </c>
    </row>
    <row r="254" spans="2:12" s="46" customFormat="1">
      <c r="B254" s="111"/>
      <c r="C254" s="113"/>
      <c r="D254" s="111"/>
      <c r="E254" s="121"/>
      <c r="F254" s="122"/>
      <c r="G254" s="113"/>
      <c r="H254" s="124"/>
      <c r="I254" s="50" t="s">
        <v>80</v>
      </c>
      <c r="J254" s="107" t="s">
        <v>26</v>
      </c>
      <c r="K254" s="108"/>
      <c r="L254" s="52" t="s">
        <v>27</v>
      </c>
    </row>
    <row r="255" spans="2:12" s="46" customFormat="1" ht="24.95">
      <c r="B255" s="41" t="s">
        <v>815</v>
      </c>
      <c r="C255" s="42" t="s">
        <v>816</v>
      </c>
      <c r="D255" s="41" t="s">
        <v>817</v>
      </c>
      <c r="E255" s="109" t="s">
        <v>818</v>
      </c>
      <c r="F255" s="108"/>
      <c r="G255" s="42" t="s">
        <v>24</v>
      </c>
      <c r="H255" s="44">
        <v>46240</v>
      </c>
      <c r="I255" s="43" t="s">
        <v>25</v>
      </c>
      <c r="J255" s="109" t="s">
        <v>26</v>
      </c>
      <c r="K255" s="108"/>
      <c r="L255" s="45" t="s">
        <v>27</v>
      </c>
    </row>
    <row r="256" spans="2:12" s="46" customFormat="1" ht="24.95">
      <c r="B256" s="48" t="s">
        <v>819</v>
      </c>
      <c r="C256" s="49" t="s">
        <v>820</v>
      </c>
      <c r="D256" s="48" t="s">
        <v>821</v>
      </c>
      <c r="E256" s="107" t="s">
        <v>424</v>
      </c>
      <c r="F256" s="108"/>
      <c r="G256" s="49" t="s">
        <v>24</v>
      </c>
      <c r="H256" s="51">
        <v>46234</v>
      </c>
      <c r="I256" s="50" t="s">
        <v>314</v>
      </c>
      <c r="J256" s="107" t="s">
        <v>26</v>
      </c>
      <c r="K256" s="108"/>
      <c r="L256" s="52" t="s">
        <v>27</v>
      </c>
    </row>
    <row r="257" spans="2:12" s="46" customFormat="1">
      <c r="B257" s="114" t="s">
        <v>822</v>
      </c>
      <c r="C257" s="117" t="s">
        <v>823</v>
      </c>
      <c r="D257" s="114" t="s">
        <v>824</v>
      </c>
      <c r="E257" s="109" t="s">
        <v>825</v>
      </c>
      <c r="F257" s="120"/>
      <c r="G257" s="117" t="s">
        <v>24</v>
      </c>
      <c r="H257" s="130">
        <v>46230</v>
      </c>
      <c r="I257" s="43" t="s">
        <v>314</v>
      </c>
      <c r="J257" s="109" t="s">
        <v>26</v>
      </c>
      <c r="K257" s="108"/>
      <c r="L257" s="45" t="s">
        <v>27</v>
      </c>
    </row>
    <row r="258" spans="2:12" s="46" customFormat="1">
      <c r="B258" s="115"/>
      <c r="C258" s="118"/>
      <c r="D258" s="115"/>
      <c r="E258" s="128"/>
      <c r="F258" s="129"/>
      <c r="G258" s="118"/>
      <c r="H258" s="131"/>
      <c r="I258" s="43" t="s">
        <v>314</v>
      </c>
      <c r="J258" s="109" t="s">
        <v>26</v>
      </c>
      <c r="K258" s="108"/>
      <c r="L258" s="45" t="s">
        <v>27</v>
      </c>
    </row>
    <row r="259" spans="2:12" s="46" customFormat="1">
      <c r="B259" s="116"/>
      <c r="C259" s="119"/>
      <c r="D259" s="116"/>
      <c r="E259" s="127"/>
      <c r="F259" s="122"/>
      <c r="G259" s="119"/>
      <c r="H259" s="132"/>
      <c r="I259" s="43" t="s">
        <v>314</v>
      </c>
      <c r="J259" s="109" t="s">
        <v>26</v>
      </c>
      <c r="K259" s="108"/>
      <c r="L259" s="45" t="s">
        <v>27</v>
      </c>
    </row>
    <row r="260" spans="2:12" s="46" customFormat="1">
      <c r="B260" s="48" t="s">
        <v>826</v>
      </c>
      <c r="C260" s="49" t="s">
        <v>823</v>
      </c>
      <c r="D260" s="48" t="s">
        <v>827</v>
      </c>
      <c r="E260" s="107" t="s">
        <v>825</v>
      </c>
      <c r="F260" s="108"/>
      <c r="G260" s="49" t="s">
        <v>24</v>
      </c>
      <c r="H260" s="51">
        <v>46230</v>
      </c>
      <c r="I260" s="50" t="s">
        <v>314</v>
      </c>
      <c r="J260" s="107" t="s">
        <v>26</v>
      </c>
      <c r="K260" s="108"/>
      <c r="L260" s="52" t="s">
        <v>27</v>
      </c>
    </row>
    <row r="261" spans="2:12" s="46" customFormat="1">
      <c r="B261" s="114" t="s">
        <v>828</v>
      </c>
      <c r="C261" s="117" t="s">
        <v>829</v>
      </c>
      <c r="D261" s="41" t="s">
        <v>830</v>
      </c>
      <c r="E261" s="109" t="s">
        <v>831</v>
      </c>
      <c r="F261" s="108"/>
      <c r="G261" s="42" t="s">
        <v>16</v>
      </c>
      <c r="H261" s="44">
        <v>46253</v>
      </c>
      <c r="I261" s="43" t="s">
        <v>17</v>
      </c>
      <c r="J261" s="109" t="s">
        <v>26</v>
      </c>
      <c r="K261" s="108"/>
      <c r="L261" s="45" t="s">
        <v>27</v>
      </c>
    </row>
    <row r="262" spans="2:12" s="46" customFormat="1">
      <c r="B262" s="116"/>
      <c r="C262" s="119"/>
      <c r="D262" s="41" t="s">
        <v>832</v>
      </c>
      <c r="E262" s="109" t="s">
        <v>833</v>
      </c>
      <c r="F262" s="108"/>
      <c r="G262" s="42" t="s">
        <v>16</v>
      </c>
      <c r="H262" s="44">
        <v>46253</v>
      </c>
      <c r="I262" s="43" t="s">
        <v>17</v>
      </c>
      <c r="J262" s="109" t="s">
        <v>26</v>
      </c>
      <c r="K262" s="108"/>
      <c r="L262" s="45" t="s">
        <v>27</v>
      </c>
    </row>
    <row r="263" spans="2:12" s="46" customFormat="1" ht="24.95">
      <c r="B263" s="48" t="s">
        <v>834</v>
      </c>
      <c r="C263" s="49" t="s">
        <v>835</v>
      </c>
      <c r="D263" s="48" t="s">
        <v>836</v>
      </c>
      <c r="E263" s="107" t="s">
        <v>424</v>
      </c>
      <c r="F263" s="108"/>
      <c r="G263" s="49" t="s">
        <v>24</v>
      </c>
      <c r="H263" s="51">
        <v>46234</v>
      </c>
      <c r="I263" s="50" t="s">
        <v>314</v>
      </c>
      <c r="J263" s="107" t="s">
        <v>26</v>
      </c>
      <c r="K263" s="108"/>
      <c r="L263" s="52" t="s">
        <v>27</v>
      </c>
    </row>
    <row r="264" spans="2:12" s="46" customFormat="1" ht="24.95">
      <c r="B264" s="41" t="s">
        <v>837</v>
      </c>
      <c r="C264" s="42" t="s">
        <v>838</v>
      </c>
      <c r="D264" s="41" t="s">
        <v>839</v>
      </c>
      <c r="E264" s="109" t="s">
        <v>424</v>
      </c>
      <c r="F264" s="108"/>
      <c r="G264" s="42" t="s">
        <v>24</v>
      </c>
      <c r="H264" s="44">
        <v>46234</v>
      </c>
      <c r="I264" s="43" t="s">
        <v>314</v>
      </c>
      <c r="J264" s="109" t="s">
        <v>26</v>
      </c>
      <c r="K264" s="108"/>
      <c r="L264" s="45" t="s">
        <v>27</v>
      </c>
    </row>
    <row r="265" spans="2:12" s="46" customFormat="1">
      <c r="B265" s="110" t="s">
        <v>840</v>
      </c>
      <c r="C265" s="112" t="s">
        <v>841</v>
      </c>
      <c r="D265" s="110" t="s">
        <v>842</v>
      </c>
      <c r="E265" s="107" t="s">
        <v>843</v>
      </c>
      <c r="F265" s="120"/>
      <c r="G265" s="112" t="s">
        <v>24</v>
      </c>
      <c r="H265" s="123">
        <v>46238</v>
      </c>
      <c r="I265" s="50" t="s">
        <v>25</v>
      </c>
      <c r="J265" s="107" t="s">
        <v>26</v>
      </c>
      <c r="K265" s="108"/>
      <c r="L265" s="52" t="s">
        <v>27</v>
      </c>
    </row>
    <row r="266" spans="2:12" s="46" customFormat="1">
      <c r="B266" s="111"/>
      <c r="C266" s="113"/>
      <c r="D266" s="111"/>
      <c r="E266" s="121"/>
      <c r="F266" s="122"/>
      <c r="G266" s="113"/>
      <c r="H266" s="124"/>
      <c r="I266" s="50" t="s">
        <v>127</v>
      </c>
      <c r="J266" s="107" t="s">
        <v>26</v>
      </c>
      <c r="K266" s="108"/>
      <c r="L266" s="52" t="s">
        <v>27</v>
      </c>
    </row>
    <row r="267" spans="2:12" s="46" customFormat="1">
      <c r="B267" s="41" t="s">
        <v>844</v>
      </c>
      <c r="C267" s="42" t="s">
        <v>845</v>
      </c>
      <c r="D267" s="41" t="s">
        <v>846</v>
      </c>
      <c r="E267" s="109" t="s">
        <v>847</v>
      </c>
      <c r="F267" s="108"/>
      <c r="G267" s="42" t="s">
        <v>24</v>
      </c>
      <c r="H267" s="44">
        <v>46234</v>
      </c>
      <c r="I267" s="43" t="s">
        <v>314</v>
      </c>
      <c r="J267" s="109" t="s">
        <v>26</v>
      </c>
      <c r="K267" s="108"/>
      <c r="L267" s="45" t="s">
        <v>27</v>
      </c>
    </row>
    <row r="268" spans="2:12" s="46" customFormat="1">
      <c r="B268" s="48" t="s">
        <v>848</v>
      </c>
      <c r="C268" s="49" t="s">
        <v>849</v>
      </c>
      <c r="D268" s="48" t="s">
        <v>850</v>
      </c>
      <c r="E268" s="107" t="s">
        <v>851</v>
      </c>
      <c r="F268" s="108"/>
      <c r="G268" s="49" t="s">
        <v>24</v>
      </c>
      <c r="H268" s="51">
        <v>46230</v>
      </c>
      <c r="I268" s="50" t="s">
        <v>314</v>
      </c>
      <c r="J268" s="107" t="s">
        <v>26</v>
      </c>
      <c r="K268" s="108"/>
      <c r="L268" s="52" t="s">
        <v>27</v>
      </c>
    </row>
    <row r="269" spans="2:12" s="46" customFormat="1" ht="24.95">
      <c r="B269" s="41" t="s">
        <v>852</v>
      </c>
      <c r="C269" s="42" t="s">
        <v>853</v>
      </c>
      <c r="D269" s="41" t="s">
        <v>854</v>
      </c>
      <c r="E269" s="109" t="s">
        <v>855</v>
      </c>
      <c r="F269" s="108"/>
      <c r="G269" s="42" t="s">
        <v>24</v>
      </c>
      <c r="H269" s="44">
        <v>46245</v>
      </c>
      <c r="I269" s="43" t="s">
        <v>25</v>
      </c>
      <c r="J269" s="109" t="s">
        <v>26</v>
      </c>
      <c r="K269" s="108"/>
      <c r="L269" s="45" t="s">
        <v>27</v>
      </c>
    </row>
    <row r="270" spans="2:12" s="46" customFormat="1" ht="24.95">
      <c r="B270" s="48" t="s">
        <v>856</v>
      </c>
      <c r="C270" s="49" t="s">
        <v>857</v>
      </c>
      <c r="D270" s="48" t="s">
        <v>858</v>
      </c>
      <c r="E270" s="107" t="s">
        <v>859</v>
      </c>
      <c r="F270" s="108"/>
      <c r="G270" s="49" t="s">
        <v>24</v>
      </c>
      <c r="H270" s="51">
        <v>46237</v>
      </c>
      <c r="I270" s="50" t="s">
        <v>25</v>
      </c>
      <c r="J270" s="107" t="s">
        <v>26</v>
      </c>
      <c r="K270" s="108"/>
      <c r="L270" s="52" t="s">
        <v>27</v>
      </c>
    </row>
    <row r="271" spans="2:12" s="46" customFormat="1">
      <c r="B271" s="41" t="s">
        <v>860</v>
      </c>
      <c r="C271" s="42" t="s">
        <v>861</v>
      </c>
      <c r="D271" s="41" t="s">
        <v>862</v>
      </c>
      <c r="E271" s="109" t="s">
        <v>863</v>
      </c>
      <c r="F271" s="108"/>
      <c r="G271" s="42" t="s">
        <v>24</v>
      </c>
      <c r="H271" s="44">
        <v>46258</v>
      </c>
      <c r="I271" s="43" t="s">
        <v>314</v>
      </c>
      <c r="J271" s="109" t="s">
        <v>26</v>
      </c>
      <c r="K271" s="108"/>
      <c r="L271" s="45" t="s">
        <v>27</v>
      </c>
    </row>
    <row r="272" spans="2:12" s="46" customFormat="1" ht="24.95">
      <c r="B272" s="48" t="s">
        <v>864</v>
      </c>
      <c r="C272" s="49" t="s">
        <v>865</v>
      </c>
      <c r="D272" s="48" t="s">
        <v>866</v>
      </c>
      <c r="E272" s="107" t="s">
        <v>867</v>
      </c>
      <c r="F272" s="108"/>
      <c r="G272" s="49" t="s">
        <v>24</v>
      </c>
      <c r="H272" s="51">
        <v>46253</v>
      </c>
      <c r="I272" s="50" t="s">
        <v>25</v>
      </c>
      <c r="J272" s="107" t="s">
        <v>26</v>
      </c>
      <c r="K272" s="108"/>
      <c r="L272" s="52" t="s">
        <v>27</v>
      </c>
    </row>
    <row r="273" spans="2:12" s="46" customFormat="1">
      <c r="B273" s="41" t="s">
        <v>868</v>
      </c>
      <c r="C273" s="42" t="s">
        <v>869</v>
      </c>
      <c r="D273" s="41" t="s">
        <v>870</v>
      </c>
      <c r="E273" s="109" t="s">
        <v>871</v>
      </c>
      <c r="F273" s="108"/>
      <c r="G273" s="42" t="s">
        <v>24</v>
      </c>
      <c r="H273" s="44">
        <v>46234</v>
      </c>
      <c r="I273" s="43" t="s">
        <v>314</v>
      </c>
      <c r="J273" s="109" t="s">
        <v>26</v>
      </c>
      <c r="K273" s="108"/>
      <c r="L273" s="45" t="s">
        <v>27</v>
      </c>
    </row>
    <row r="274" spans="2:12" s="46" customFormat="1">
      <c r="B274" s="48" t="s">
        <v>872</v>
      </c>
      <c r="C274" s="49" t="s">
        <v>873</v>
      </c>
      <c r="D274" s="48" t="s">
        <v>874</v>
      </c>
      <c r="E274" s="107" t="s">
        <v>875</v>
      </c>
      <c r="F274" s="108"/>
      <c r="G274" s="49" t="s">
        <v>16</v>
      </c>
      <c r="H274" s="51">
        <v>46230</v>
      </c>
      <c r="I274" s="50" t="s">
        <v>314</v>
      </c>
      <c r="J274" s="107" t="s">
        <v>26</v>
      </c>
      <c r="K274" s="108"/>
      <c r="L274" s="52" t="s">
        <v>27</v>
      </c>
    </row>
    <row r="275" spans="2:12" s="46" customFormat="1" ht="24.95">
      <c r="B275" s="41" t="s">
        <v>876</v>
      </c>
      <c r="C275" s="42" t="s">
        <v>877</v>
      </c>
      <c r="D275" s="41" t="s">
        <v>878</v>
      </c>
      <c r="E275" s="109" t="s">
        <v>879</v>
      </c>
      <c r="F275" s="108"/>
      <c r="G275" s="42" t="s">
        <v>24</v>
      </c>
      <c r="H275" s="44">
        <v>46238</v>
      </c>
      <c r="I275" s="43" t="s">
        <v>25</v>
      </c>
      <c r="J275" s="109" t="s">
        <v>26</v>
      </c>
      <c r="K275" s="108"/>
      <c r="L275" s="45" t="s">
        <v>27</v>
      </c>
    </row>
    <row r="276" spans="2:12" s="46" customFormat="1">
      <c r="B276" s="48" t="s">
        <v>880</v>
      </c>
      <c r="C276" s="49" t="s">
        <v>881</v>
      </c>
      <c r="D276" s="48" t="s">
        <v>882</v>
      </c>
      <c r="E276" s="107" t="s">
        <v>883</v>
      </c>
      <c r="F276" s="108"/>
      <c r="G276" s="49" t="s">
        <v>24</v>
      </c>
      <c r="H276" s="51">
        <v>46260</v>
      </c>
      <c r="I276" s="50" t="s">
        <v>127</v>
      </c>
      <c r="J276" s="107" t="s">
        <v>26</v>
      </c>
      <c r="K276" s="108"/>
      <c r="L276" s="52" t="s">
        <v>27</v>
      </c>
    </row>
    <row r="277" spans="2:12" s="46" customFormat="1" ht="51.6">
      <c r="B277" s="41" t="s">
        <v>884</v>
      </c>
      <c r="C277" s="42" t="s">
        <v>885</v>
      </c>
      <c r="D277" s="41" t="s">
        <v>886</v>
      </c>
      <c r="E277" s="109" t="s">
        <v>887</v>
      </c>
      <c r="F277" s="108"/>
      <c r="G277" s="42" t="s">
        <v>24</v>
      </c>
      <c r="H277" s="44">
        <v>46240</v>
      </c>
      <c r="I277" s="43" t="s">
        <v>25</v>
      </c>
      <c r="J277" s="109" t="s">
        <v>32</v>
      </c>
      <c r="K277" s="108"/>
      <c r="L277" s="47" t="s">
        <v>888</v>
      </c>
    </row>
    <row r="278" spans="2:12" s="46" customFormat="1" ht="24.95">
      <c r="B278" s="48" t="s">
        <v>889</v>
      </c>
      <c r="C278" s="49" t="s">
        <v>890</v>
      </c>
      <c r="D278" s="48" t="s">
        <v>891</v>
      </c>
      <c r="E278" s="107" t="s">
        <v>892</v>
      </c>
      <c r="F278" s="108"/>
      <c r="G278" s="49" t="s">
        <v>24</v>
      </c>
      <c r="H278" s="51">
        <v>46245</v>
      </c>
      <c r="I278" s="50" t="s">
        <v>25</v>
      </c>
      <c r="J278" s="107" t="s">
        <v>26</v>
      </c>
      <c r="K278" s="108"/>
      <c r="L278" s="52" t="s">
        <v>27</v>
      </c>
    </row>
    <row r="279" spans="2:12" s="46" customFormat="1" ht="24.95">
      <c r="B279" s="41" t="s">
        <v>893</v>
      </c>
      <c r="C279" s="42" t="s">
        <v>894</v>
      </c>
      <c r="D279" s="41" t="s">
        <v>895</v>
      </c>
      <c r="E279" s="109" t="s">
        <v>896</v>
      </c>
      <c r="F279" s="108"/>
      <c r="G279" s="42" t="s">
        <v>24</v>
      </c>
      <c r="H279" s="44">
        <v>46237</v>
      </c>
      <c r="I279" s="43" t="s">
        <v>25</v>
      </c>
      <c r="J279" s="109" t="s">
        <v>26</v>
      </c>
      <c r="K279" s="108"/>
      <c r="L279" s="45" t="s">
        <v>27</v>
      </c>
    </row>
    <row r="280" spans="2:12" s="46" customFormat="1" ht="24.95">
      <c r="B280" s="48" t="s">
        <v>897</v>
      </c>
      <c r="C280" s="49" t="s">
        <v>898</v>
      </c>
      <c r="D280" s="48" t="s">
        <v>899</v>
      </c>
      <c r="E280" s="107" t="s">
        <v>900</v>
      </c>
      <c r="F280" s="108"/>
      <c r="G280" s="49" t="s">
        <v>24</v>
      </c>
      <c r="H280" s="51">
        <v>46241</v>
      </c>
      <c r="I280" s="50" t="s">
        <v>25</v>
      </c>
      <c r="J280" s="107" t="s">
        <v>26</v>
      </c>
      <c r="K280" s="108"/>
      <c r="L280" s="52" t="s">
        <v>27</v>
      </c>
    </row>
    <row r="281" spans="2:12" s="46" customFormat="1">
      <c r="B281" s="41" t="s">
        <v>901</v>
      </c>
      <c r="C281" s="42" t="s">
        <v>902</v>
      </c>
      <c r="D281" s="41" t="s">
        <v>903</v>
      </c>
      <c r="E281" s="109" t="s">
        <v>904</v>
      </c>
      <c r="F281" s="108"/>
      <c r="G281" s="42" t="s">
        <v>24</v>
      </c>
      <c r="H281" s="44">
        <v>46230</v>
      </c>
      <c r="I281" s="43" t="s">
        <v>314</v>
      </c>
      <c r="J281" s="109" t="s">
        <v>26</v>
      </c>
      <c r="K281" s="108"/>
      <c r="L281" s="45" t="s">
        <v>27</v>
      </c>
    </row>
    <row r="282" spans="2:12" s="46" customFormat="1" ht="24.95">
      <c r="B282" s="48" t="s">
        <v>905</v>
      </c>
      <c r="C282" s="49" t="s">
        <v>906</v>
      </c>
      <c r="D282" s="48" t="s">
        <v>907</v>
      </c>
      <c r="E282" s="107" t="s">
        <v>908</v>
      </c>
      <c r="F282" s="108"/>
      <c r="G282" s="49" t="s">
        <v>24</v>
      </c>
      <c r="H282" s="51">
        <v>46253</v>
      </c>
      <c r="I282" s="50" t="s">
        <v>25</v>
      </c>
      <c r="J282" s="107" t="s">
        <v>26</v>
      </c>
      <c r="K282" s="108"/>
      <c r="L282" s="52" t="s">
        <v>27</v>
      </c>
    </row>
    <row r="283" spans="2:12" s="46" customFormat="1" ht="24.95">
      <c r="B283" s="41" t="s">
        <v>909</v>
      </c>
      <c r="C283" s="42" t="s">
        <v>910</v>
      </c>
      <c r="D283" s="41" t="s">
        <v>911</v>
      </c>
      <c r="E283" s="109" t="s">
        <v>912</v>
      </c>
      <c r="F283" s="108"/>
      <c r="G283" s="42" t="s">
        <v>24</v>
      </c>
      <c r="H283" s="44">
        <v>46253</v>
      </c>
      <c r="I283" s="43" t="s">
        <v>25</v>
      </c>
      <c r="J283" s="109" t="s">
        <v>26</v>
      </c>
      <c r="K283" s="108"/>
      <c r="L283" s="45" t="s">
        <v>27</v>
      </c>
    </row>
    <row r="284" spans="2:12" s="46" customFormat="1" ht="24.95">
      <c r="B284" s="48" t="s">
        <v>913</v>
      </c>
      <c r="C284" s="49" t="s">
        <v>914</v>
      </c>
      <c r="D284" s="48" t="s">
        <v>915</v>
      </c>
      <c r="E284" s="107" t="s">
        <v>916</v>
      </c>
      <c r="F284" s="108"/>
      <c r="G284" s="49" t="s">
        <v>24</v>
      </c>
      <c r="H284" s="51">
        <v>46244</v>
      </c>
      <c r="I284" s="50" t="s">
        <v>25</v>
      </c>
      <c r="J284" s="107" t="s">
        <v>26</v>
      </c>
      <c r="K284" s="108"/>
      <c r="L284" s="52" t="s">
        <v>27</v>
      </c>
    </row>
    <row r="285" spans="2:12" s="46" customFormat="1" ht="24.95">
      <c r="B285" s="41" t="s">
        <v>917</v>
      </c>
      <c r="C285" s="42" t="s">
        <v>918</v>
      </c>
      <c r="D285" s="41" t="s">
        <v>919</v>
      </c>
      <c r="E285" s="109" t="s">
        <v>920</v>
      </c>
      <c r="F285" s="108"/>
      <c r="G285" s="42" t="s">
        <v>24</v>
      </c>
      <c r="H285" s="44">
        <v>46245</v>
      </c>
      <c r="I285" s="43" t="s">
        <v>25</v>
      </c>
      <c r="J285" s="109" t="s">
        <v>26</v>
      </c>
      <c r="K285" s="108"/>
      <c r="L285" s="45" t="s">
        <v>27</v>
      </c>
    </row>
    <row r="286" spans="2:12" s="46" customFormat="1" ht="24.95">
      <c r="B286" s="48" t="s">
        <v>921</v>
      </c>
      <c r="C286" s="49" t="s">
        <v>922</v>
      </c>
      <c r="D286" s="48" t="s">
        <v>923</v>
      </c>
      <c r="E286" s="107" t="s">
        <v>924</v>
      </c>
      <c r="F286" s="108"/>
      <c r="G286" s="49" t="s">
        <v>24</v>
      </c>
      <c r="H286" s="51">
        <v>46239</v>
      </c>
      <c r="I286" s="50" t="s">
        <v>25</v>
      </c>
      <c r="J286" s="107" t="s">
        <v>26</v>
      </c>
      <c r="K286" s="108"/>
      <c r="L286" s="52" t="s">
        <v>27</v>
      </c>
    </row>
    <row r="287" spans="2:12" s="46" customFormat="1" ht="24.95">
      <c r="B287" s="41" t="s">
        <v>925</v>
      </c>
      <c r="C287" s="42" t="s">
        <v>926</v>
      </c>
      <c r="D287" s="41" t="s">
        <v>927</v>
      </c>
      <c r="E287" s="109" t="s">
        <v>928</v>
      </c>
      <c r="F287" s="108"/>
      <c r="G287" s="42" t="s">
        <v>24</v>
      </c>
      <c r="H287" s="44">
        <v>46254</v>
      </c>
      <c r="I287" s="43" t="s">
        <v>25</v>
      </c>
      <c r="J287" s="109" t="s">
        <v>709</v>
      </c>
      <c r="K287" s="108"/>
      <c r="L287" s="45" t="s">
        <v>27</v>
      </c>
    </row>
    <row r="288" spans="2:12" s="46" customFormat="1" ht="24.95">
      <c r="B288" s="48" t="s">
        <v>929</v>
      </c>
      <c r="C288" s="49" t="s">
        <v>930</v>
      </c>
      <c r="D288" s="48" t="s">
        <v>931</v>
      </c>
      <c r="E288" s="107" t="s">
        <v>932</v>
      </c>
      <c r="F288" s="108"/>
      <c r="G288" s="49" t="s">
        <v>24</v>
      </c>
      <c r="H288" s="51">
        <v>46239</v>
      </c>
      <c r="I288" s="50" t="s">
        <v>25</v>
      </c>
      <c r="J288" s="107" t="s">
        <v>26</v>
      </c>
      <c r="K288" s="108"/>
      <c r="L288" s="52" t="s">
        <v>27</v>
      </c>
    </row>
    <row r="289" spans="2:12" s="46" customFormat="1" ht="51.6">
      <c r="B289" s="41" t="s">
        <v>933</v>
      </c>
      <c r="C289" s="42" t="s">
        <v>934</v>
      </c>
      <c r="D289" s="41" t="s">
        <v>935</v>
      </c>
      <c r="E289" s="109" t="s">
        <v>936</v>
      </c>
      <c r="F289" s="108"/>
      <c r="G289" s="42" t="s">
        <v>24</v>
      </c>
      <c r="H289" s="44">
        <v>46239</v>
      </c>
      <c r="I289" s="43" t="s">
        <v>25</v>
      </c>
      <c r="J289" s="109" t="s">
        <v>32</v>
      </c>
      <c r="K289" s="108"/>
      <c r="L289" s="47" t="s">
        <v>937</v>
      </c>
    </row>
    <row r="290" spans="2:12" s="46" customFormat="1">
      <c r="B290" s="48" t="s">
        <v>938</v>
      </c>
      <c r="C290" s="49" t="s">
        <v>939</v>
      </c>
      <c r="D290" s="48" t="s">
        <v>940</v>
      </c>
      <c r="E290" s="107" t="s">
        <v>941</v>
      </c>
      <c r="F290" s="108"/>
      <c r="G290" s="49" t="s">
        <v>24</v>
      </c>
      <c r="H290" s="51">
        <v>46230</v>
      </c>
      <c r="I290" s="50" t="s">
        <v>314</v>
      </c>
      <c r="J290" s="107" t="s">
        <v>26</v>
      </c>
      <c r="K290" s="108"/>
      <c r="L290" s="52" t="s">
        <v>27</v>
      </c>
    </row>
    <row r="291" spans="2:12" s="46" customFormat="1" ht="24.95">
      <c r="B291" s="41" t="s">
        <v>942</v>
      </c>
      <c r="C291" s="42" t="s">
        <v>943</v>
      </c>
      <c r="D291" s="41" t="s">
        <v>944</v>
      </c>
      <c r="E291" s="109" t="s">
        <v>945</v>
      </c>
      <c r="F291" s="108"/>
      <c r="G291" s="42" t="s">
        <v>24</v>
      </c>
      <c r="H291" s="44">
        <v>46245</v>
      </c>
      <c r="I291" s="43" t="s">
        <v>25</v>
      </c>
      <c r="J291" s="109" t="s">
        <v>26</v>
      </c>
      <c r="K291" s="108"/>
      <c r="L291" s="45" t="s">
        <v>27</v>
      </c>
    </row>
    <row r="292" spans="2:12" s="46" customFormat="1" ht="24.95">
      <c r="B292" s="48" t="s">
        <v>946</v>
      </c>
      <c r="C292" s="49" t="s">
        <v>947</v>
      </c>
      <c r="D292" s="48" t="s">
        <v>948</v>
      </c>
      <c r="E292" s="107" t="s">
        <v>949</v>
      </c>
      <c r="F292" s="108"/>
      <c r="G292" s="49" t="s">
        <v>24</v>
      </c>
      <c r="H292" s="51">
        <v>46240</v>
      </c>
      <c r="I292" s="50" t="s">
        <v>25</v>
      </c>
      <c r="J292" s="107" t="s">
        <v>26</v>
      </c>
      <c r="K292" s="108"/>
      <c r="L292" s="52" t="s">
        <v>27</v>
      </c>
    </row>
    <row r="293" spans="2:12" s="46" customFormat="1" ht="24.95">
      <c r="B293" s="41" t="s">
        <v>950</v>
      </c>
      <c r="C293" s="42" t="s">
        <v>951</v>
      </c>
      <c r="D293" s="41" t="s">
        <v>952</v>
      </c>
      <c r="E293" s="109" t="s">
        <v>953</v>
      </c>
      <c r="F293" s="108"/>
      <c r="G293" s="42" t="s">
        <v>24</v>
      </c>
      <c r="H293" s="44">
        <v>46238</v>
      </c>
      <c r="I293" s="43" t="s">
        <v>25</v>
      </c>
      <c r="J293" s="109" t="s">
        <v>26</v>
      </c>
      <c r="K293" s="108"/>
      <c r="L293" s="45" t="s">
        <v>27</v>
      </c>
    </row>
    <row r="294" spans="2:12" s="46" customFormat="1" ht="24.95">
      <c r="B294" s="48" t="s">
        <v>954</v>
      </c>
      <c r="C294" s="49" t="s">
        <v>955</v>
      </c>
      <c r="D294" s="48" t="s">
        <v>956</v>
      </c>
      <c r="E294" s="107" t="s">
        <v>957</v>
      </c>
      <c r="F294" s="108"/>
      <c r="G294" s="49" t="s">
        <v>24</v>
      </c>
      <c r="H294" s="51">
        <v>46253</v>
      </c>
      <c r="I294" s="50" t="s">
        <v>25</v>
      </c>
      <c r="J294" s="107" t="s">
        <v>26</v>
      </c>
      <c r="K294" s="108"/>
      <c r="L294" s="52" t="s">
        <v>27</v>
      </c>
    </row>
    <row r="295" spans="2:12" s="46" customFormat="1" ht="24.95">
      <c r="B295" s="41" t="s">
        <v>958</v>
      </c>
      <c r="C295" s="42" t="s">
        <v>959</v>
      </c>
      <c r="D295" s="41" t="s">
        <v>960</v>
      </c>
      <c r="E295" s="109" t="s">
        <v>961</v>
      </c>
      <c r="F295" s="108"/>
      <c r="G295" s="42" t="s">
        <v>24</v>
      </c>
      <c r="H295" s="44">
        <v>46251</v>
      </c>
      <c r="I295" s="43" t="s">
        <v>25</v>
      </c>
      <c r="J295" s="109" t="s">
        <v>26</v>
      </c>
      <c r="K295" s="108"/>
      <c r="L295" s="45" t="s">
        <v>27</v>
      </c>
    </row>
    <row r="296" spans="2:12" s="46" customFormat="1" ht="24.95">
      <c r="B296" s="48" t="s">
        <v>962</v>
      </c>
      <c r="C296" s="49" t="s">
        <v>963</v>
      </c>
      <c r="D296" s="48" t="s">
        <v>964</v>
      </c>
      <c r="E296" s="107" t="s">
        <v>965</v>
      </c>
      <c r="F296" s="108"/>
      <c r="G296" s="49" t="s">
        <v>24</v>
      </c>
      <c r="H296" s="51">
        <v>46240</v>
      </c>
      <c r="I296" s="50" t="s">
        <v>25</v>
      </c>
      <c r="J296" s="107" t="s">
        <v>26</v>
      </c>
      <c r="K296" s="108"/>
      <c r="L296" s="52" t="s">
        <v>27</v>
      </c>
    </row>
    <row r="297" spans="2:12" s="46" customFormat="1" ht="51.6">
      <c r="B297" s="41" t="s">
        <v>966</v>
      </c>
      <c r="C297" s="42" t="s">
        <v>967</v>
      </c>
      <c r="D297" s="41" t="s">
        <v>968</v>
      </c>
      <c r="E297" s="109" t="s">
        <v>969</v>
      </c>
      <c r="F297" s="108"/>
      <c r="G297" s="42" t="s">
        <v>24</v>
      </c>
      <c r="H297" s="44">
        <v>46237</v>
      </c>
      <c r="I297" s="43" t="s">
        <v>25</v>
      </c>
      <c r="J297" s="109" t="s">
        <v>359</v>
      </c>
      <c r="K297" s="108"/>
      <c r="L297" s="47" t="s">
        <v>970</v>
      </c>
    </row>
    <row r="298" spans="2:12" s="46" customFormat="1">
      <c r="B298" s="48" t="s">
        <v>971</v>
      </c>
      <c r="C298" s="49" t="s">
        <v>972</v>
      </c>
      <c r="D298" s="48" t="s">
        <v>973</v>
      </c>
      <c r="E298" s="107" t="s">
        <v>974</v>
      </c>
      <c r="F298" s="108"/>
      <c r="G298" s="49" t="s">
        <v>16</v>
      </c>
      <c r="H298" s="51">
        <v>46244</v>
      </c>
      <c r="I298" s="50" t="s">
        <v>17</v>
      </c>
      <c r="J298" s="107" t="s">
        <v>26</v>
      </c>
      <c r="K298" s="108"/>
      <c r="L298" s="52" t="s">
        <v>27</v>
      </c>
    </row>
    <row r="299" spans="2:12" s="46" customFormat="1">
      <c r="B299" s="41" t="s">
        <v>975</v>
      </c>
      <c r="C299" s="42" t="s">
        <v>976</v>
      </c>
      <c r="D299" s="41" t="s">
        <v>977</v>
      </c>
      <c r="E299" s="109" t="s">
        <v>978</v>
      </c>
      <c r="F299" s="108"/>
      <c r="G299" s="42" t="s">
        <v>24</v>
      </c>
      <c r="H299" s="44">
        <v>46230</v>
      </c>
      <c r="I299" s="43" t="s">
        <v>314</v>
      </c>
      <c r="J299" s="109" t="s">
        <v>26</v>
      </c>
      <c r="K299" s="108"/>
      <c r="L299" s="45" t="s">
        <v>27</v>
      </c>
    </row>
    <row r="300" spans="2:12" s="46" customFormat="1" ht="24.95">
      <c r="B300" s="48" t="s">
        <v>979</v>
      </c>
      <c r="C300" s="49" t="s">
        <v>980</v>
      </c>
      <c r="D300" s="48" t="s">
        <v>981</v>
      </c>
      <c r="E300" s="107" t="s">
        <v>982</v>
      </c>
      <c r="F300" s="108"/>
      <c r="G300" s="49" t="s">
        <v>16</v>
      </c>
      <c r="H300" s="51">
        <v>46259</v>
      </c>
      <c r="I300" s="50" t="s">
        <v>139</v>
      </c>
      <c r="J300" s="107" t="s">
        <v>26</v>
      </c>
      <c r="K300" s="108"/>
      <c r="L300" s="52" t="s">
        <v>27</v>
      </c>
    </row>
    <row r="301" spans="2:12" s="46" customFormat="1" ht="24.95">
      <c r="B301" s="41" t="s">
        <v>983</v>
      </c>
      <c r="C301" s="42" t="s">
        <v>984</v>
      </c>
      <c r="D301" s="41" t="s">
        <v>985</v>
      </c>
      <c r="E301" s="109" t="s">
        <v>986</v>
      </c>
      <c r="F301" s="108"/>
      <c r="G301" s="42" t="s">
        <v>75</v>
      </c>
      <c r="H301" s="44">
        <v>46246</v>
      </c>
      <c r="I301" s="43" t="s">
        <v>25</v>
      </c>
      <c r="J301" s="109" t="s">
        <v>26</v>
      </c>
      <c r="K301" s="108"/>
      <c r="L301" s="45" t="s">
        <v>27</v>
      </c>
    </row>
    <row r="302" spans="2:12" s="46" customFormat="1">
      <c r="B302" s="48" t="s">
        <v>987</v>
      </c>
      <c r="C302" s="49" t="s">
        <v>988</v>
      </c>
      <c r="D302" s="48" t="s">
        <v>989</v>
      </c>
      <c r="E302" s="107" t="s">
        <v>990</v>
      </c>
      <c r="F302" s="108"/>
      <c r="G302" s="49" t="s">
        <v>16</v>
      </c>
      <c r="H302" s="51">
        <v>46252</v>
      </c>
      <c r="I302" s="50" t="s">
        <v>139</v>
      </c>
      <c r="J302" s="107" t="s">
        <v>26</v>
      </c>
      <c r="K302" s="108"/>
      <c r="L302" s="52" t="s">
        <v>27</v>
      </c>
    </row>
    <row r="303" spans="2:12" s="46" customFormat="1" ht="77.45">
      <c r="B303" s="41" t="s">
        <v>991</v>
      </c>
      <c r="C303" s="42" t="s">
        <v>992</v>
      </c>
      <c r="D303" s="41" t="s">
        <v>993</v>
      </c>
      <c r="E303" s="109" t="s">
        <v>994</v>
      </c>
      <c r="F303" s="108"/>
      <c r="G303" s="42" t="s">
        <v>16</v>
      </c>
      <c r="H303" s="44">
        <v>46258</v>
      </c>
      <c r="I303" s="43" t="s">
        <v>17</v>
      </c>
      <c r="J303" s="109" t="s">
        <v>18</v>
      </c>
      <c r="K303" s="108"/>
      <c r="L303" s="47" t="s">
        <v>273</v>
      </c>
    </row>
    <row r="304" spans="2:12" s="46" customFormat="1" ht="24.95">
      <c r="B304" s="48" t="s">
        <v>995</v>
      </c>
      <c r="C304" s="49" t="s">
        <v>996</v>
      </c>
      <c r="D304" s="48" t="s">
        <v>997</v>
      </c>
      <c r="E304" s="107" t="s">
        <v>998</v>
      </c>
      <c r="F304" s="108"/>
      <c r="G304" s="49" t="s">
        <v>24</v>
      </c>
      <c r="H304" s="51">
        <v>46237</v>
      </c>
      <c r="I304" s="50" t="s">
        <v>25</v>
      </c>
      <c r="J304" s="107" t="s">
        <v>26</v>
      </c>
      <c r="K304" s="108"/>
      <c r="L304" s="52" t="s">
        <v>27</v>
      </c>
    </row>
    <row r="305" spans="2:12" s="46" customFormat="1" ht="63.95">
      <c r="B305" s="41" t="s">
        <v>999</v>
      </c>
      <c r="C305" s="42" t="s">
        <v>1000</v>
      </c>
      <c r="D305" s="41" t="s">
        <v>1001</v>
      </c>
      <c r="E305" s="109" t="s">
        <v>1002</v>
      </c>
      <c r="F305" s="108"/>
      <c r="G305" s="42" t="s">
        <v>16</v>
      </c>
      <c r="H305" s="44">
        <v>46259</v>
      </c>
      <c r="I305" s="43" t="s">
        <v>17</v>
      </c>
      <c r="J305" s="109" t="s">
        <v>18</v>
      </c>
      <c r="K305" s="108"/>
      <c r="L305" s="47" t="s">
        <v>1003</v>
      </c>
    </row>
    <row r="306" spans="2:12" s="46" customFormat="1">
      <c r="B306" s="48" t="s">
        <v>1004</v>
      </c>
      <c r="C306" s="49" t="s">
        <v>1005</v>
      </c>
      <c r="D306" s="48" t="s">
        <v>1006</v>
      </c>
      <c r="E306" s="107" t="s">
        <v>1007</v>
      </c>
      <c r="F306" s="108"/>
      <c r="G306" s="49" t="s">
        <v>16</v>
      </c>
      <c r="H306" s="51">
        <v>46244</v>
      </c>
      <c r="I306" s="50" t="s">
        <v>17</v>
      </c>
      <c r="J306" s="107" t="s">
        <v>26</v>
      </c>
      <c r="K306" s="108"/>
      <c r="L306" s="52" t="s">
        <v>27</v>
      </c>
    </row>
    <row r="307" spans="2:12" s="46" customFormat="1" ht="63.95">
      <c r="B307" s="41" t="s">
        <v>1008</v>
      </c>
      <c r="C307" s="42" t="s">
        <v>1009</v>
      </c>
      <c r="D307" s="41" t="s">
        <v>1010</v>
      </c>
      <c r="E307" s="109" t="s">
        <v>1011</v>
      </c>
      <c r="F307" s="108"/>
      <c r="G307" s="42" t="s">
        <v>24</v>
      </c>
      <c r="H307" s="44">
        <v>46231</v>
      </c>
      <c r="I307" s="43" t="s">
        <v>80</v>
      </c>
      <c r="J307" s="109" t="s">
        <v>18</v>
      </c>
      <c r="K307" s="108"/>
      <c r="L307" s="47" t="s">
        <v>1012</v>
      </c>
    </row>
    <row r="308" spans="2:12" s="46" customFormat="1">
      <c r="B308" s="48" t="s">
        <v>1013</v>
      </c>
      <c r="C308" s="49" t="s">
        <v>1014</v>
      </c>
      <c r="D308" s="48" t="s">
        <v>1015</v>
      </c>
      <c r="E308" s="107" t="s">
        <v>1016</v>
      </c>
      <c r="F308" s="108"/>
      <c r="G308" s="49" t="s">
        <v>24</v>
      </c>
      <c r="H308" s="51">
        <v>46230</v>
      </c>
      <c r="I308" s="50" t="s">
        <v>80</v>
      </c>
      <c r="J308" s="107" t="s">
        <v>26</v>
      </c>
      <c r="K308" s="108"/>
      <c r="L308" s="52" t="s">
        <v>27</v>
      </c>
    </row>
    <row r="309" spans="2:12" s="46" customFormat="1" ht="24.95">
      <c r="B309" s="41" t="s">
        <v>1017</v>
      </c>
      <c r="C309" s="42" t="s">
        <v>1018</v>
      </c>
      <c r="D309" s="41" t="s">
        <v>1019</v>
      </c>
      <c r="E309" s="109" t="s">
        <v>1020</v>
      </c>
      <c r="F309" s="108"/>
      <c r="G309" s="42" t="s">
        <v>24</v>
      </c>
      <c r="H309" s="44">
        <v>46241</v>
      </c>
      <c r="I309" s="43" t="s">
        <v>25</v>
      </c>
      <c r="J309" s="109" t="s">
        <v>26</v>
      </c>
      <c r="K309" s="108"/>
      <c r="L309" s="45" t="s">
        <v>27</v>
      </c>
    </row>
    <row r="310" spans="2:12" s="46" customFormat="1" ht="24.95">
      <c r="B310" s="48" t="s">
        <v>1021</v>
      </c>
      <c r="C310" s="49" t="s">
        <v>1022</v>
      </c>
      <c r="D310" s="48" t="s">
        <v>1023</v>
      </c>
      <c r="E310" s="107" t="s">
        <v>1024</v>
      </c>
      <c r="F310" s="108"/>
      <c r="G310" s="49" t="s">
        <v>75</v>
      </c>
      <c r="H310" s="51">
        <v>46255</v>
      </c>
      <c r="I310" s="50" t="s">
        <v>1025</v>
      </c>
      <c r="J310" s="107" t="s">
        <v>709</v>
      </c>
      <c r="K310" s="108"/>
      <c r="L310" s="52" t="s">
        <v>27</v>
      </c>
    </row>
    <row r="311" spans="2:12" s="46" customFormat="1">
      <c r="B311" s="114" t="s">
        <v>1026</v>
      </c>
      <c r="C311" s="117" t="s">
        <v>1027</v>
      </c>
      <c r="D311" s="41" t="s">
        <v>1028</v>
      </c>
      <c r="E311" s="109" t="s">
        <v>784</v>
      </c>
      <c r="F311" s="108"/>
      <c r="G311" s="42" t="s">
        <v>24</v>
      </c>
      <c r="H311" s="44">
        <v>44839</v>
      </c>
      <c r="I311" s="43" t="s">
        <v>314</v>
      </c>
      <c r="J311" s="109" t="s">
        <v>26</v>
      </c>
      <c r="K311" s="108"/>
      <c r="L311" s="45" t="s">
        <v>27</v>
      </c>
    </row>
    <row r="312" spans="2:12" s="46" customFormat="1">
      <c r="B312" s="116"/>
      <c r="C312" s="119"/>
      <c r="D312" s="41" t="s">
        <v>1029</v>
      </c>
      <c r="E312" s="109" t="s">
        <v>1030</v>
      </c>
      <c r="F312" s="108"/>
      <c r="G312" s="42" t="s">
        <v>24</v>
      </c>
      <c r="H312" s="44">
        <v>46226</v>
      </c>
      <c r="I312" s="43" t="s">
        <v>314</v>
      </c>
      <c r="J312" s="109" t="s">
        <v>26</v>
      </c>
      <c r="K312" s="108"/>
      <c r="L312" s="45" t="s">
        <v>27</v>
      </c>
    </row>
    <row r="313" spans="2:12" s="46" customFormat="1">
      <c r="B313" s="48" t="s">
        <v>1031</v>
      </c>
      <c r="C313" s="49" t="s">
        <v>1032</v>
      </c>
      <c r="D313" s="48" t="s">
        <v>1033</v>
      </c>
      <c r="E313" s="107" t="s">
        <v>1034</v>
      </c>
      <c r="F313" s="108"/>
      <c r="G313" s="49" t="s">
        <v>24</v>
      </c>
      <c r="H313" s="51">
        <v>46226</v>
      </c>
      <c r="I313" s="50" t="s">
        <v>314</v>
      </c>
      <c r="J313" s="107" t="s">
        <v>26</v>
      </c>
      <c r="K313" s="108"/>
      <c r="L313" s="52" t="s">
        <v>27</v>
      </c>
    </row>
    <row r="314" spans="2:12" s="46" customFormat="1">
      <c r="B314" s="41" t="s">
        <v>1035</v>
      </c>
      <c r="C314" s="42" t="s">
        <v>1036</v>
      </c>
      <c r="D314" s="41" t="s">
        <v>1037</v>
      </c>
      <c r="E314" s="109" t="s">
        <v>1038</v>
      </c>
      <c r="F314" s="108"/>
      <c r="G314" s="42" t="s">
        <v>24</v>
      </c>
      <c r="H314" s="44">
        <v>46248</v>
      </c>
      <c r="I314" s="43" t="s">
        <v>17</v>
      </c>
      <c r="J314" s="109"/>
      <c r="K314" s="108"/>
      <c r="L314" s="45" t="s">
        <v>27</v>
      </c>
    </row>
    <row r="315" spans="2:12" s="46" customFormat="1">
      <c r="B315" s="48" t="s">
        <v>1039</v>
      </c>
      <c r="C315" s="49" t="s">
        <v>1040</v>
      </c>
      <c r="D315" s="48" t="s">
        <v>1041</v>
      </c>
      <c r="E315" s="107" t="s">
        <v>1042</v>
      </c>
      <c r="F315" s="108"/>
      <c r="G315" s="49" t="s">
        <v>16</v>
      </c>
      <c r="H315" s="51">
        <v>46244</v>
      </c>
      <c r="I315" s="50" t="s">
        <v>17</v>
      </c>
      <c r="J315" s="107" t="s">
        <v>26</v>
      </c>
      <c r="K315" s="108"/>
      <c r="L315" s="52" t="s">
        <v>27</v>
      </c>
    </row>
    <row r="316" spans="2:12" s="46" customFormat="1">
      <c r="B316" s="41" t="s">
        <v>1043</v>
      </c>
      <c r="C316" s="42" t="s">
        <v>1044</v>
      </c>
      <c r="D316" s="41" t="s">
        <v>1045</v>
      </c>
      <c r="E316" s="109" t="s">
        <v>1046</v>
      </c>
      <c r="F316" s="108"/>
      <c r="G316" s="42" t="s">
        <v>24</v>
      </c>
      <c r="H316" s="44">
        <v>46230</v>
      </c>
      <c r="I316" s="43" t="s">
        <v>314</v>
      </c>
      <c r="J316" s="109" t="s">
        <v>26</v>
      </c>
      <c r="K316" s="108"/>
      <c r="L316" s="45" t="s">
        <v>27</v>
      </c>
    </row>
    <row r="317" spans="2:12" s="46" customFormat="1">
      <c r="B317" s="110" t="s">
        <v>1047</v>
      </c>
      <c r="C317" s="112" t="s">
        <v>1048</v>
      </c>
      <c r="D317" s="48" t="s">
        <v>1049</v>
      </c>
      <c r="E317" s="107" t="s">
        <v>1050</v>
      </c>
      <c r="F317" s="108"/>
      <c r="G317" s="49" t="s">
        <v>16</v>
      </c>
      <c r="H317" s="51">
        <v>46252</v>
      </c>
      <c r="I317" s="50" t="s">
        <v>139</v>
      </c>
      <c r="J317" s="107" t="s">
        <v>26</v>
      </c>
      <c r="K317" s="108"/>
      <c r="L317" s="52" t="s">
        <v>27</v>
      </c>
    </row>
    <row r="318" spans="2:12" s="46" customFormat="1">
      <c r="B318" s="125"/>
      <c r="C318" s="126"/>
      <c r="D318" s="110" t="s">
        <v>1051</v>
      </c>
      <c r="E318" s="107" t="s">
        <v>1052</v>
      </c>
      <c r="F318" s="120"/>
      <c r="G318" s="112" t="s">
        <v>16</v>
      </c>
      <c r="H318" s="123">
        <v>46220</v>
      </c>
      <c r="I318" s="50" t="s">
        <v>139</v>
      </c>
      <c r="J318" s="107" t="s">
        <v>26</v>
      </c>
      <c r="K318" s="108"/>
      <c r="L318" s="52" t="s">
        <v>27</v>
      </c>
    </row>
    <row r="319" spans="2:12" s="46" customFormat="1">
      <c r="B319" s="111"/>
      <c r="C319" s="113"/>
      <c r="D319" s="111"/>
      <c r="E319" s="121"/>
      <c r="F319" s="122"/>
      <c r="G319" s="113"/>
      <c r="H319" s="124"/>
      <c r="I319" s="50" t="s">
        <v>139</v>
      </c>
      <c r="J319" s="107" t="s">
        <v>26</v>
      </c>
      <c r="K319" s="108"/>
      <c r="L319" s="52" t="s">
        <v>27</v>
      </c>
    </row>
    <row r="320" spans="2:12" s="46" customFormat="1">
      <c r="B320" s="114" t="s">
        <v>1053</v>
      </c>
      <c r="C320" s="117" t="s">
        <v>1054</v>
      </c>
      <c r="D320" s="114" t="s">
        <v>1055</v>
      </c>
      <c r="E320" s="109" t="s">
        <v>1056</v>
      </c>
      <c r="F320" s="120"/>
      <c r="G320" s="117" t="s">
        <v>24</v>
      </c>
      <c r="H320" s="130">
        <v>46258</v>
      </c>
      <c r="I320" s="43" t="s">
        <v>314</v>
      </c>
      <c r="J320" s="109" t="s">
        <v>26</v>
      </c>
      <c r="K320" s="108"/>
      <c r="L320" s="45" t="s">
        <v>27</v>
      </c>
    </row>
    <row r="321" spans="2:12" s="46" customFormat="1">
      <c r="B321" s="115"/>
      <c r="C321" s="118"/>
      <c r="D321" s="115"/>
      <c r="E321" s="128"/>
      <c r="F321" s="129"/>
      <c r="G321" s="118"/>
      <c r="H321" s="131"/>
      <c r="I321" s="43" t="s">
        <v>314</v>
      </c>
      <c r="J321" s="109" t="s">
        <v>26</v>
      </c>
      <c r="K321" s="108"/>
      <c r="L321" s="45" t="s">
        <v>27</v>
      </c>
    </row>
    <row r="322" spans="2:12" s="46" customFormat="1">
      <c r="B322" s="116"/>
      <c r="C322" s="119"/>
      <c r="D322" s="116"/>
      <c r="E322" s="127"/>
      <c r="F322" s="122"/>
      <c r="G322" s="119"/>
      <c r="H322" s="132"/>
      <c r="I322" s="43" t="s">
        <v>314</v>
      </c>
      <c r="J322" s="109" t="s">
        <v>26</v>
      </c>
      <c r="K322" s="108"/>
      <c r="L322" s="45" t="s">
        <v>27</v>
      </c>
    </row>
    <row r="323" spans="2:12" s="46" customFormat="1">
      <c r="B323" s="110" t="s">
        <v>1057</v>
      </c>
      <c r="C323" s="112" t="s">
        <v>202</v>
      </c>
      <c r="D323" s="110" t="s">
        <v>1058</v>
      </c>
      <c r="E323" s="107" t="s">
        <v>204</v>
      </c>
      <c r="F323" s="120"/>
      <c r="G323" s="112" t="s">
        <v>16</v>
      </c>
      <c r="H323" s="123">
        <v>46248</v>
      </c>
      <c r="I323" s="50" t="s">
        <v>25</v>
      </c>
      <c r="J323" s="107" t="s">
        <v>26</v>
      </c>
      <c r="K323" s="108"/>
      <c r="L323" s="52" t="s">
        <v>27</v>
      </c>
    </row>
    <row r="324" spans="2:12" s="46" customFormat="1">
      <c r="B324" s="111"/>
      <c r="C324" s="113"/>
      <c r="D324" s="111"/>
      <c r="E324" s="121"/>
      <c r="F324" s="122"/>
      <c r="G324" s="113"/>
      <c r="H324" s="124"/>
      <c r="I324" s="50" t="s">
        <v>25</v>
      </c>
      <c r="J324" s="107" t="s">
        <v>26</v>
      </c>
      <c r="K324" s="108"/>
      <c r="L324" s="52" t="s">
        <v>27</v>
      </c>
    </row>
    <row r="325" spans="2:12" s="46" customFormat="1" ht="39">
      <c r="B325" s="41" t="s">
        <v>1059</v>
      </c>
      <c r="C325" s="42" t="s">
        <v>1060</v>
      </c>
      <c r="D325" s="41" t="s">
        <v>1061</v>
      </c>
      <c r="E325" s="109" t="s">
        <v>1062</v>
      </c>
      <c r="F325" s="108"/>
      <c r="G325" s="42" t="s">
        <v>24</v>
      </c>
      <c r="H325" s="44">
        <v>46237</v>
      </c>
      <c r="I325" s="43" t="s">
        <v>25</v>
      </c>
      <c r="J325" s="109" t="s">
        <v>32</v>
      </c>
      <c r="K325" s="108"/>
      <c r="L325" s="47" t="s">
        <v>1063</v>
      </c>
    </row>
    <row r="326" spans="2:12" s="46" customFormat="1" ht="24.95">
      <c r="B326" s="48" t="s">
        <v>1064</v>
      </c>
      <c r="C326" s="49" t="s">
        <v>1065</v>
      </c>
      <c r="D326" s="48" t="s">
        <v>1066</v>
      </c>
      <c r="E326" s="107" t="s">
        <v>1067</v>
      </c>
      <c r="F326" s="108"/>
      <c r="G326" s="49" t="s">
        <v>24</v>
      </c>
      <c r="H326" s="51">
        <v>46234</v>
      </c>
      <c r="I326" s="50" t="s">
        <v>314</v>
      </c>
      <c r="J326" s="107" t="s">
        <v>26</v>
      </c>
      <c r="K326" s="108"/>
      <c r="L326" s="52" t="s">
        <v>27</v>
      </c>
    </row>
    <row r="327" spans="2:12" s="46" customFormat="1" ht="24.95">
      <c r="B327" s="114" t="s">
        <v>1068</v>
      </c>
      <c r="C327" s="117" t="s">
        <v>1069</v>
      </c>
      <c r="D327" s="41" t="s">
        <v>1070</v>
      </c>
      <c r="E327" s="109" t="s">
        <v>1071</v>
      </c>
      <c r="F327" s="108"/>
      <c r="G327" s="42" t="s">
        <v>75</v>
      </c>
      <c r="H327" s="44">
        <v>46238</v>
      </c>
      <c r="I327" s="43" t="s">
        <v>80</v>
      </c>
      <c r="J327" s="109" t="s">
        <v>26</v>
      </c>
      <c r="K327" s="108"/>
      <c r="L327" s="45" t="s">
        <v>27</v>
      </c>
    </row>
    <row r="328" spans="2:12" s="46" customFormat="1" ht="24.95">
      <c r="B328" s="116"/>
      <c r="C328" s="119"/>
      <c r="D328" s="41" t="s">
        <v>1072</v>
      </c>
      <c r="E328" s="109" t="s">
        <v>1073</v>
      </c>
      <c r="F328" s="108"/>
      <c r="G328" s="42" t="s">
        <v>75</v>
      </c>
      <c r="H328" s="44">
        <v>46261</v>
      </c>
      <c r="I328" s="43" t="s">
        <v>80</v>
      </c>
      <c r="J328" s="109" t="s">
        <v>26</v>
      </c>
      <c r="K328" s="108"/>
      <c r="L328" s="45" t="s">
        <v>27</v>
      </c>
    </row>
    <row r="329" spans="2:12" s="46" customFormat="1">
      <c r="B329" s="48" t="s">
        <v>1074</v>
      </c>
      <c r="C329" s="49" t="s">
        <v>1075</v>
      </c>
      <c r="D329" s="48" t="s">
        <v>1076</v>
      </c>
      <c r="E329" s="107" t="s">
        <v>1077</v>
      </c>
      <c r="F329" s="108"/>
      <c r="G329" s="49" t="s">
        <v>24</v>
      </c>
      <c r="H329" s="51">
        <v>46234</v>
      </c>
      <c r="I329" s="50" t="s">
        <v>314</v>
      </c>
      <c r="J329" s="107" t="s">
        <v>26</v>
      </c>
      <c r="K329" s="108"/>
      <c r="L329" s="52" t="s">
        <v>27</v>
      </c>
    </row>
    <row r="330" spans="2:12" s="46" customFormat="1">
      <c r="B330" s="41" t="s">
        <v>1078</v>
      </c>
      <c r="C330" s="42" t="s">
        <v>1079</v>
      </c>
      <c r="D330" s="41" t="s">
        <v>1080</v>
      </c>
      <c r="E330" s="109" t="s">
        <v>1081</v>
      </c>
      <c r="F330" s="108"/>
      <c r="G330" s="42" t="s">
        <v>16</v>
      </c>
      <c r="H330" s="44">
        <v>46209</v>
      </c>
      <c r="I330" s="43" t="s">
        <v>17</v>
      </c>
      <c r="J330" s="109" t="s">
        <v>26</v>
      </c>
      <c r="K330" s="108"/>
      <c r="L330" s="45" t="s">
        <v>27</v>
      </c>
    </row>
    <row r="331" spans="2:12" s="46" customFormat="1" ht="24.95">
      <c r="B331" s="48" t="s">
        <v>1082</v>
      </c>
      <c r="C331" s="49" t="s">
        <v>1083</v>
      </c>
      <c r="D331" s="48" t="s">
        <v>1084</v>
      </c>
      <c r="E331" s="107" t="s">
        <v>1085</v>
      </c>
      <c r="F331" s="108"/>
      <c r="G331" s="49" t="s">
        <v>24</v>
      </c>
      <c r="H331" s="51">
        <v>46244</v>
      </c>
      <c r="I331" s="50" t="s">
        <v>25</v>
      </c>
      <c r="J331" s="107" t="s">
        <v>26</v>
      </c>
      <c r="K331" s="108"/>
      <c r="L331" s="52" t="s">
        <v>27</v>
      </c>
    </row>
    <row r="332" spans="2:12" s="46" customFormat="1" ht="24.95">
      <c r="B332" s="41" t="s">
        <v>1086</v>
      </c>
      <c r="C332" s="42" t="s">
        <v>1087</v>
      </c>
      <c r="D332" s="41" t="s">
        <v>1088</v>
      </c>
      <c r="E332" s="109" t="s">
        <v>1089</v>
      </c>
      <c r="F332" s="108"/>
      <c r="G332" s="42" t="s">
        <v>24</v>
      </c>
      <c r="H332" s="44">
        <v>46248</v>
      </c>
      <c r="I332" s="43" t="s">
        <v>25</v>
      </c>
      <c r="J332" s="109" t="s">
        <v>26</v>
      </c>
      <c r="K332" s="108"/>
      <c r="L332" s="45" t="s">
        <v>27</v>
      </c>
    </row>
    <row r="333" spans="2:12" s="46" customFormat="1">
      <c r="B333" s="48" t="s">
        <v>1090</v>
      </c>
      <c r="C333" s="49" t="s">
        <v>348</v>
      </c>
      <c r="D333" s="48" t="s">
        <v>1091</v>
      </c>
      <c r="E333" s="107" t="s">
        <v>1092</v>
      </c>
      <c r="F333" s="108"/>
      <c r="G333" s="49" t="s">
        <v>24</v>
      </c>
      <c r="H333" s="51">
        <v>46226</v>
      </c>
      <c r="I333" s="50" t="s">
        <v>314</v>
      </c>
      <c r="J333" s="107" t="s">
        <v>26</v>
      </c>
      <c r="K333" s="108"/>
      <c r="L333" s="52" t="s">
        <v>27</v>
      </c>
    </row>
    <row r="334" spans="2:12" s="46" customFormat="1">
      <c r="B334" s="41" t="s">
        <v>1093</v>
      </c>
      <c r="C334" s="42" t="s">
        <v>1094</v>
      </c>
      <c r="D334" s="41" t="s">
        <v>1095</v>
      </c>
      <c r="E334" s="109" t="s">
        <v>1096</v>
      </c>
      <c r="F334" s="108"/>
      <c r="G334" s="42" t="s">
        <v>24</v>
      </c>
      <c r="H334" s="44">
        <v>46230</v>
      </c>
      <c r="I334" s="43" t="s">
        <v>314</v>
      </c>
      <c r="J334" s="109" t="s">
        <v>26</v>
      </c>
      <c r="K334" s="108"/>
      <c r="L334" s="45" t="s">
        <v>27</v>
      </c>
    </row>
    <row r="335" spans="2:12" s="46" customFormat="1">
      <c r="B335" s="110" t="s">
        <v>1097</v>
      </c>
      <c r="C335" s="112" t="s">
        <v>1098</v>
      </c>
      <c r="D335" s="110" t="s">
        <v>1099</v>
      </c>
      <c r="E335" s="107" t="s">
        <v>1100</v>
      </c>
      <c r="F335" s="120"/>
      <c r="G335" s="112" t="s">
        <v>24</v>
      </c>
      <c r="H335" s="123">
        <v>46234</v>
      </c>
      <c r="I335" s="50" t="s">
        <v>314</v>
      </c>
      <c r="J335" s="107" t="s">
        <v>26</v>
      </c>
      <c r="K335" s="108"/>
      <c r="L335" s="52" t="s">
        <v>27</v>
      </c>
    </row>
    <row r="336" spans="2:12" s="46" customFormat="1">
      <c r="B336" s="111"/>
      <c r="C336" s="113"/>
      <c r="D336" s="111"/>
      <c r="E336" s="121"/>
      <c r="F336" s="122"/>
      <c r="G336" s="113"/>
      <c r="H336" s="124"/>
      <c r="I336" s="50" t="s">
        <v>314</v>
      </c>
      <c r="J336" s="107" t="s">
        <v>26</v>
      </c>
      <c r="K336" s="108"/>
      <c r="L336" s="52" t="s">
        <v>27</v>
      </c>
    </row>
    <row r="337" spans="2:12" s="46" customFormat="1" ht="24.95">
      <c r="B337" s="41" t="s">
        <v>1101</v>
      </c>
      <c r="C337" s="42" t="s">
        <v>1102</v>
      </c>
      <c r="D337" s="41" t="s">
        <v>1103</v>
      </c>
      <c r="E337" s="109" t="s">
        <v>1104</v>
      </c>
      <c r="F337" s="108"/>
      <c r="G337" s="42" t="s">
        <v>24</v>
      </c>
      <c r="H337" s="44">
        <v>46230</v>
      </c>
      <c r="I337" s="43" t="s">
        <v>314</v>
      </c>
      <c r="J337" s="109" t="s">
        <v>26</v>
      </c>
      <c r="K337" s="108"/>
      <c r="L337" s="45" t="s">
        <v>27</v>
      </c>
    </row>
    <row r="338" spans="2:12" s="46" customFormat="1" ht="24.95">
      <c r="B338" s="48" t="s">
        <v>1105</v>
      </c>
      <c r="C338" s="49" t="s">
        <v>1106</v>
      </c>
      <c r="D338" s="48" t="s">
        <v>1107</v>
      </c>
      <c r="E338" s="107" t="s">
        <v>1108</v>
      </c>
      <c r="F338" s="108"/>
      <c r="G338" s="49" t="s">
        <v>24</v>
      </c>
      <c r="H338" s="51">
        <v>46244</v>
      </c>
      <c r="I338" s="50" t="s">
        <v>25</v>
      </c>
      <c r="J338" s="107" t="s">
        <v>26</v>
      </c>
      <c r="K338" s="108"/>
      <c r="L338" s="52" t="s">
        <v>27</v>
      </c>
    </row>
    <row r="339" spans="2:12" s="46" customFormat="1">
      <c r="B339" s="41" t="s">
        <v>1109</v>
      </c>
      <c r="C339" s="42" t="s">
        <v>1110</v>
      </c>
      <c r="D339" s="41" t="s">
        <v>1111</v>
      </c>
      <c r="E339" s="109" t="s">
        <v>1112</v>
      </c>
      <c r="F339" s="108"/>
      <c r="G339" s="42" t="s">
        <v>16</v>
      </c>
      <c r="H339" s="44">
        <v>46262</v>
      </c>
      <c r="I339" s="43" t="s">
        <v>80</v>
      </c>
      <c r="J339" s="109" t="s">
        <v>26</v>
      </c>
      <c r="K339" s="108"/>
      <c r="L339" s="45" t="s">
        <v>27</v>
      </c>
    </row>
    <row r="340" spans="2:12" s="46" customFormat="1">
      <c r="B340" s="48" t="s">
        <v>1113</v>
      </c>
      <c r="C340" s="49" t="s">
        <v>1114</v>
      </c>
      <c r="D340" s="48" t="s">
        <v>1115</v>
      </c>
      <c r="E340" s="107" t="s">
        <v>1116</v>
      </c>
      <c r="F340" s="108"/>
      <c r="G340" s="49" t="s">
        <v>24</v>
      </c>
      <c r="H340" s="51">
        <v>46226</v>
      </c>
      <c r="I340" s="50" t="s">
        <v>314</v>
      </c>
      <c r="J340" s="107" t="s">
        <v>26</v>
      </c>
      <c r="K340" s="108"/>
      <c r="L340" s="52" t="s">
        <v>27</v>
      </c>
    </row>
    <row r="341" spans="2:12" s="46" customFormat="1">
      <c r="B341" s="114" t="s">
        <v>1117</v>
      </c>
      <c r="C341" s="117" t="s">
        <v>1118</v>
      </c>
      <c r="D341" s="41" t="s">
        <v>1119</v>
      </c>
      <c r="E341" s="109" t="s">
        <v>1120</v>
      </c>
      <c r="F341" s="108"/>
      <c r="G341" s="42" t="s">
        <v>24</v>
      </c>
      <c r="H341" s="44">
        <v>46234</v>
      </c>
      <c r="I341" s="43" t="s">
        <v>314</v>
      </c>
      <c r="J341" s="109" t="s">
        <v>26</v>
      </c>
      <c r="K341" s="108"/>
      <c r="L341" s="45" t="s">
        <v>27</v>
      </c>
    </row>
    <row r="342" spans="2:12" s="46" customFormat="1">
      <c r="B342" s="116"/>
      <c r="C342" s="119"/>
      <c r="D342" s="41" t="s">
        <v>1121</v>
      </c>
      <c r="E342" s="109" t="s">
        <v>1122</v>
      </c>
      <c r="F342" s="108"/>
      <c r="G342" s="42" t="s">
        <v>16</v>
      </c>
      <c r="H342" s="44">
        <v>46234</v>
      </c>
      <c r="I342" s="43" t="s">
        <v>314</v>
      </c>
      <c r="J342" s="109" t="s">
        <v>26</v>
      </c>
      <c r="K342" s="108"/>
      <c r="L342" s="45" t="s">
        <v>27</v>
      </c>
    </row>
    <row r="343" spans="2:12" s="46" customFormat="1">
      <c r="B343" s="48" t="s">
        <v>1123</v>
      </c>
      <c r="C343" s="49" t="s">
        <v>1124</v>
      </c>
      <c r="D343" s="48" t="s">
        <v>1125</v>
      </c>
      <c r="E343" s="107" t="s">
        <v>1126</v>
      </c>
      <c r="F343" s="108"/>
      <c r="G343" s="49" t="s">
        <v>24</v>
      </c>
      <c r="H343" s="51">
        <v>46240</v>
      </c>
      <c r="I343" s="50" t="s">
        <v>80</v>
      </c>
      <c r="J343" s="107" t="s">
        <v>26</v>
      </c>
      <c r="K343" s="108"/>
      <c r="L343" s="52" t="s">
        <v>27</v>
      </c>
    </row>
    <row r="344" spans="2:12" s="46" customFormat="1">
      <c r="B344" s="114" t="s">
        <v>1127</v>
      </c>
      <c r="C344" s="117" t="s">
        <v>1128</v>
      </c>
      <c r="D344" s="41" t="s">
        <v>1129</v>
      </c>
      <c r="E344" s="109" t="s">
        <v>1130</v>
      </c>
      <c r="F344" s="108"/>
      <c r="G344" s="42" t="s">
        <v>16</v>
      </c>
      <c r="H344" s="44">
        <v>46245</v>
      </c>
      <c r="I344" s="43" t="s">
        <v>145</v>
      </c>
      <c r="J344" s="109" t="s">
        <v>26</v>
      </c>
      <c r="K344" s="108"/>
      <c r="L344" s="45" t="s">
        <v>27</v>
      </c>
    </row>
    <row r="345" spans="2:12" s="46" customFormat="1">
      <c r="B345" s="115"/>
      <c r="C345" s="118"/>
      <c r="D345" s="41" t="s">
        <v>1131</v>
      </c>
      <c r="E345" s="109" t="s">
        <v>1130</v>
      </c>
      <c r="F345" s="108"/>
      <c r="G345" s="42" t="s">
        <v>16</v>
      </c>
      <c r="H345" s="44">
        <v>46245</v>
      </c>
      <c r="I345" s="43" t="s">
        <v>145</v>
      </c>
      <c r="J345" s="109" t="s">
        <v>26</v>
      </c>
      <c r="K345" s="108"/>
      <c r="L345" s="45" t="s">
        <v>27</v>
      </c>
    </row>
    <row r="346" spans="2:12" s="46" customFormat="1">
      <c r="B346" s="116"/>
      <c r="C346" s="119"/>
      <c r="D346" s="41" t="s">
        <v>1132</v>
      </c>
      <c r="E346" s="109" t="s">
        <v>1130</v>
      </c>
      <c r="F346" s="108"/>
      <c r="G346" s="42" t="s">
        <v>16</v>
      </c>
      <c r="H346" s="44">
        <v>46245</v>
      </c>
      <c r="I346" s="43" t="s">
        <v>145</v>
      </c>
      <c r="J346" s="109" t="s">
        <v>26</v>
      </c>
      <c r="K346" s="108"/>
      <c r="L346" s="45" t="s">
        <v>27</v>
      </c>
    </row>
    <row r="347" spans="2:12" s="46" customFormat="1" ht="24.95">
      <c r="B347" s="48" t="s">
        <v>1133</v>
      </c>
      <c r="C347" s="49" t="s">
        <v>1134</v>
      </c>
      <c r="D347" s="48" t="s">
        <v>1135</v>
      </c>
      <c r="E347" s="107" t="s">
        <v>1136</v>
      </c>
      <c r="F347" s="108"/>
      <c r="G347" s="49" t="s">
        <v>16</v>
      </c>
      <c r="H347" s="51">
        <v>46241</v>
      </c>
      <c r="I347" s="50" t="s">
        <v>314</v>
      </c>
      <c r="J347" s="107" t="s">
        <v>26</v>
      </c>
      <c r="K347" s="108"/>
      <c r="L347" s="52" t="s">
        <v>27</v>
      </c>
    </row>
    <row r="348" spans="2:12" s="46" customFormat="1">
      <c r="B348" s="41" t="s">
        <v>1137</v>
      </c>
      <c r="C348" s="42" t="s">
        <v>1138</v>
      </c>
      <c r="D348" s="41" t="s">
        <v>1139</v>
      </c>
      <c r="E348" s="109" t="s">
        <v>1140</v>
      </c>
      <c r="F348" s="108"/>
      <c r="G348" s="42" t="s">
        <v>24</v>
      </c>
      <c r="H348" s="44">
        <v>46239</v>
      </c>
      <c r="I348" s="43" t="s">
        <v>25</v>
      </c>
      <c r="J348" s="109" t="s">
        <v>26</v>
      </c>
      <c r="K348" s="108"/>
      <c r="L348" s="45" t="s">
        <v>27</v>
      </c>
    </row>
    <row r="349" spans="2:12" s="46" customFormat="1">
      <c r="B349" s="48" t="s">
        <v>1141</v>
      </c>
      <c r="C349" s="49" t="s">
        <v>1138</v>
      </c>
      <c r="D349" s="48" t="s">
        <v>1142</v>
      </c>
      <c r="E349" s="107" t="s">
        <v>1143</v>
      </c>
      <c r="F349" s="108"/>
      <c r="G349" s="49" t="s">
        <v>24</v>
      </c>
      <c r="H349" s="51">
        <v>46239</v>
      </c>
      <c r="I349" s="50" t="s">
        <v>25</v>
      </c>
      <c r="J349" s="107" t="s">
        <v>26</v>
      </c>
      <c r="K349" s="108"/>
      <c r="L349" s="52" t="s">
        <v>27</v>
      </c>
    </row>
    <row r="350" spans="2:12" s="46" customFormat="1" ht="24.95">
      <c r="B350" s="41" t="s">
        <v>1144</v>
      </c>
      <c r="C350" s="42" t="s">
        <v>1145</v>
      </c>
      <c r="D350" s="41" t="s">
        <v>1146</v>
      </c>
      <c r="E350" s="109" t="s">
        <v>1147</v>
      </c>
      <c r="F350" s="108"/>
      <c r="G350" s="42" t="s">
        <v>16</v>
      </c>
      <c r="H350" s="44">
        <v>46233</v>
      </c>
      <c r="I350" s="43" t="s">
        <v>145</v>
      </c>
      <c r="J350" s="109" t="s">
        <v>26</v>
      </c>
      <c r="K350" s="108"/>
      <c r="L350" s="45" t="s">
        <v>27</v>
      </c>
    </row>
    <row r="351" spans="2:12" s="46" customFormat="1">
      <c r="B351" s="48" t="s">
        <v>1148</v>
      </c>
      <c r="C351" s="49" t="s">
        <v>1149</v>
      </c>
      <c r="D351" s="48" t="s">
        <v>1150</v>
      </c>
      <c r="E351" s="107" t="s">
        <v>1151</v>
      </c>
      <c r="F351" s="108"/>
      <c r="G351" s="49" t="s">
        <v>24</v>
      </c>
      <c r="H351" s="51">
        <v>46226</v>
      </c>
      <c r="I351" s="50" t="s">
        <v>314</v>
      </c>
      <c r="J351" s="107" t="s">
        <v>26</v>
      </c>
      <c r="K351" s="108"/>
      <c r="L351" s="52" t="s">
        <v>27</v>
      </c>
    </row>
    <row r="352" spans="2:12" s="46" customFormat="1">
      <c r="B352" s="114" t="s">
        <v>1152</v>
      </c>
      <c r="C352" s="117" t="s">
        <v>1153</v>
      </c>
      <c r="D352" s="114" t="s">
        <v>1154</v>
      </c>
      <c r="E352" s="109" t="s">
        <v>1155</v>
      </c>
      <c r="F352" s="120"/>
      <c r="G352" s="117" t="s">
        <v>24</v>
      </c>
      <c r="H352" s="130">
        <v>46226</v>
      </c>
      <c r="I352" s="43" t="s">
        <v>314</v>
      </c>
      <c r="J352" s="109" t="s">
        <v>26</v>
      </c>
      <c r="K352" s="108"/>
      <c r="L352" s="45" t="s">
        <v>27</v>
      </c>
    </row>
    <row r="353" spans="2:12" s="46" customFormat="1">
      <c r="B353" s="115"/>
      <c r="C353" s="118"/>
      <c r="D353" s="115"/>
      <c r="E353" s="128"/>
      <c r="F353" s="129"/>
      <c r="G353" s="118"/>
      <c r="H353" s="131"/>
      <c r="I353" s="43" t="s">
        <v>314</v>
      </c>
      <c r="J353" s="109" t="s">
        <v>26</v>
      </c>
      <c r="K353" s="108"/>
      <c r="L353" s="45" t="s">
        <v>27</v>
      </c>
    </row>
    <row r="354" spans="2:12" s="46" customFormat="1">
      <c r="B354" s="116"/>
      <c r="C354" s="119"/>
      <c r="D354" s="116"/>
      <c r="E354" s="127"/>
      <c r="F354" s="122"/>
      <c r="G354" s="119"/>
      <c r="H354" s="132"/>
      <c r="I354" s="43" t="s">
        <v>80</v>
      </c>
      <c r="J354" s="109" t="s">
        <v>26</v>
      </c>
      <c r="K354" s="108"/>
      <c r="L354" s="45" t="s">
        <v>27</v>
      </c>
    </row>
    <row r="355" spans="2:12" s="46" customFormat="1" ht="24.95">
      <c r="B355" s="48" t="s">
        <v>1156</v>
      </c>
      <c r="C355" s="49" t="s">
        <v>1157</v>
      </c>
      <c r="D355" s="48" t="s">
        <v>1158</v>
      </c>
      <c r="E355" s="107" t="s">
        <v>1159</v>
      </c>
      <c r="F355" s="108"/>
      <c r="G355" s="49" t="s">
        <v>16</v>
      </c>
      <c r="H355" s="51">
        <v>46259</v>
      </c>
      <c r="I355" s="50" t="s">
        <v>139</v>
      </c>
      <c r="J355" s="107" t="s">
        <v>26</v>
      </c>
      <c r="K355" s="108"/>
      <c r="L355" s="52" t="s">
        <v>27</v>
      </c>
    </row>
    <row r="356" spans="2:12" s="46" customFormat="1" ht="24.95">
      <c r="B356" s="41" t="s">
        <v>1160</v>
      </c>
      <c r="C356" s="42" t="s">
        <v>1161</v>
      </c>
      <c r="D356" s="41" t="s">
        <v>1162</v>
      </c>
      <c r="E356" s="109" t="s">
        <v>1163</v>
      </c>
      <c r="F356" s="108"/>
      <c r="G356" s="42" t="s">
        <v>24</v>
      </c>
      <c r="H356" s="44">
        <v>46237</v>
      </c>
      <c r="I356" s="43" t="s">
        <v>25</v>
      </c>
      <c r="J356" s="109" t="s">
        <v>26</v>
      </c>
      <c r="K356" s="108"/>
      <c r="L356" s="45" t="s">
        <v>27</v>
      </c>
    </row>
    <row r="357" spans="2:12" s="46" customFormat="1">
      <c r="B357" s="110" t="s">
        <v>1164</v>
      </c>
      <c r="C357" s="112" t="s">
        <v>1165</v>
      </c>
      <c r="D357" s="110" t="s">
        <v>1166</v>
      </c>
      <c r="E357" s="107" t="s">
        <v>1167</v>
      </c>
      <c r="F357" s="120"/>
      <c r="G357" s="112" t="s">
        <v>24</v>
      </c>
      <c r="H357" s="123">
        <v>46230</v>
      </c>
      <c r="I357" s="50" t="s">
        <v>314</v>
      </c>
      <c r="J357" s="107" t="s">
        <v>26</v>
      </c>
      <c r="K357" s="108"/>
      <c r="L357" s="52" t="s">
        <v>27</v>
      </c>
    </row>
    <row r="358" spans="2:12" s="46" customFormat="1">
      <c r="B358" s="111"/>
      <c r="C358" s="113"/>
      <c r="D358" s="111"/>
      <c r="E358" s="121"/>
      <c r="F358" s="122"/>
      <c r="G358" s="113"/>
      <c r="H358" s="124"/>
      <c r="I358" s="50" t="s">
        <v>314</v>
      </c>
      <c r="J358" s="107" t="s">
        <v>26</v>
      </c>
      <c r="K358" s="108"/>
      <c r="L358" s="52" t="s">
        <v>27</v>
      </c>
    </row>
    <row r="359" spans="2:12" s="46" customFormat="1">
      <c r="B359" s="41" t="s">
        <v>1168</v>
      </c>
      <c r="C359" s="42" t="s">
        <v>1169</v>
      </c>
      <c r="D359" s="41" t="s">
        <v>1170</v>
      </c>
      <c r="E359" s="109" t="s">
        <v>1171</v>
      </c>
      <c r="F359" s="108"/>
      <c r="G359" s="42" t="s">
        <v>16</v>
      </c>
      <c r="H359" s="44">
        <v>46251</v>
      </c>
      <c r="I359" s="43" t="s">
        <v>314</v>
      </c>
      <c r="J359" s="109" t="s">
        <v>26</v>
      </c>
      <c r="K359" s="108"/>
      <c r="L359" s="45" t="s">
        <v>27</v>
      </c>
    </row>
    <row r="360" spans="2:12" s="46" customFormat="1">
      <c r="B360" s="48" t="s">
        <v>1172</v>
      </c>
      <c r="C360" s="49" t="s">
        <v>1173</v>
      </c>
      <c r="D360" s="48" t="s">
        <v>1174</v>
      </c>
      <c r="E360" s="107" t="s">
        <v>1175</v>
      </c>
      <c r="F360" s="108"/>
      <c r="G360" s="49" t="s">
        <v>16</v>
      </c>
      <c r="H360" s="51">
        <v>46255</v>
      </c>
      <c r="I360" s="50" t="s">
        <v>17</v>
      </c>
      <c r="J360" s="107" t="s">
        <v>26</v>
      </c>
      <c r="K360" s="108"/>
      <c r="L360" s="52" t="s">
        <v>27</v>
      </c>
    </row>
    <row r="361" spans="2:12" s="46" customFormat="1" ht="24.95">
      <c r="B361" s="41" t="s">
        <v>1176</v>
      </c>
      <c r="C361" s="42" t="s">
        <v>1177</v>
      </c>
      <c r="D361" s="41" t="s">
        <v>1178</v>
      </c>
      <c r="E361" s="109" t="s">
        <v>1179</v>
      </c>
      <c r="F361" s="108"/>
      <c r="G361" s="42" t="s">
        <v>24</v>
      </c>
      <c r="H361" s="44">
        <v>46230</v>
      </c>
      <c r="I361" s="43" t="s">
        <v>314</v>
      </c>
      <c r="J361" s="109" t="s">
        <v>26</v>
      </c>
      <c r="K361" s="108"/>
      <c r="L361" s="45" t="s">
        <v>27</v>
      </c>
    </row>
    <row r="362" spans="2:12" s="46" customFormat="1" ht="39">
      <c r="B362" s="48" t="s">
        <v>1180</v>
      </c>
      <c r="C362" s="49" t="s">
        <v>1181</v>
      </c>
      <c r="D362" s="48" t="s">
        <v>1182</v>
      </c>
      <c r="E362" s="107" t="s">
        <v>1183</v>
      </c>
      <c r="F362" s="108"/>
      <c r="G362" s="49" t="s">
        <v>24</v>
      </c>
      <c r="H362" s="51">
        <v>46246</v>
      </c>
      <c r="I362" s="50" t="s">
        <v>17</v>
      </c>
      <c r="J362" s="107" t="s">
        <v>32</v>
      </c>
      <c r="K362" s="108"/>
      <c r="L362" s="53" t="s">
        <v>1184</v>
      </c>
    </row>
    <row r="363" spans="2:12" s="46" customFormat="1">
      <c r="B363" s="41" t="s">
        <v>1185</v>
      </c>
      <c r="C363" s="42" t="s">
        <v>1186</v>
      </c>
      <c r="D363" s="41" t="s">
        <v>1187</v>
      </c>
      <c r="E363" s="109" t="s">
        <v>1188</v>
      </c>
      <c r="F363" s="108"/>
      <c r="G363" s="42" t="s">
        <v>16</v>
      </c>
      <c r="H363" s="44">
        <v>46246</v>
      </c>
      <c r="I363" s="43" t="s">
        <v>17</v>
      </c>
      <c r="J363" s="109" t="s">
        <v>26</v>
      </c>
      <c r="K363" s="108"/>
      <c r="L363" s="45" t="s">
        <v>27</v>
      </c>
    </row>
    <row r="364" spans="2:12" s="46" customFormat="1">
      <c r="B364" s="110" t="s">
        <v>1189</v>
      </c>
      <c r="C364" s="112" t="s">
        <v>1190</v>
      </c>
      <c r="D364" s="48" t="s">
        <v>1191</v>
      </c>
      <c r="E364" s="107" t="s">
        <v>1192</v>
      </c>
      <c r="F364" s="108"/>
      <c r="G364" s="49" t="s">
        <v>24</v>
      </c>
      <c r="H364" s="51">
        <v>44413</v>
      </c>
      <c r="I364" s="50" t="s">
        <v>314</v>
      </c>
      <c r="J364" s="107" t="s">
        <v>26</v>
      </c>
      <c r="K364" s="108"/>
      <c r="L364" s="52" t="s">
        <v>27</v>
      </c>
    </row>
    <row r="365" spans="2:12" s="46" customFormat="1">
      <c r="B365" s="111"/>
      <c r="C365" s="113"/>
      <c r="D365" s="48" t="s">
        <v>1193</v>
      </c>
      <c r="E365" s="107" t="s">
        <v>1194</v>
      </c>
      <c r="F365" s="108"/>
      <c r="G365" s="49" t="s">
        <v>24</v>
      </c>
      <c r="H365" s="51">
        <v>46234</v>
      </c>
      <c r="I365" s="50" t="s">
        <v>314</v>
      </c>
      <c r="J365" s="107" t="s">
        <v>26</v>
      </c>
      <c r="K365" s="108"/>
      <c r="L365" s="52" t="s">
        <v>27</v>
      </c>
    </row>
    <row r="366" spans="2:12" s="46" customFormat="1">
      <c r="B366" s="41" t="s">
        <v>1195</v>
      </c>
      <c r="C366" s="42" t="s">
        <v>1196</v>
      </c>
      <c r="D366" s="41" t="s">
        <v>1197</v>
      </c>
      <c r="E366" s="109" t="s">
        <v>1198</v>
      </c>
      <c r="F366" s="108"/>
      <c r="G366" s="42" t="s">
        <v>16</v>
      </c>
      <c r="H366" s="44">
        <v>46252</v>
      </c>
      <c r="I366" s="43" t="s">
        <v>17</v>
      </c>
      <c r="J366" s="109" t="s">
        <v>26</v>
      </c>
      <c r="K366" s="108"/>
      <c r="L366" s="45" t="s">
        <v>27</v>
      </c>
    </row>
    <row r="367" spans="2:12" s="46" customFormat="1" ht="24.95">
      <c r="B367" s="48" t="s">
        <v>1199</v>
      </c>
      <c r="C367" s="49" t="s">
        <v>1200</v>
      </c>
      <c r="D367" s="48" t="s">
        <v>1201</v>
      </c>
      <c r="E367" s="107" t="s">
        <v>1202</v>
      </c>
      <c r="F367" s="108"/>
      <c r="G367" s="49" t="s">
        <v>24</v>
      </c>
      <c r="H367" s="51">
        <v>46251</v>
      </c>
      <c r="I367" s="50" t="s">
        <v>25</v>
      </c>
      <c r="J367" s="107" t="s">
        <v>26</v>
      </c>
      <c r="K367" s="108"/>
      <c r="L367" s="52" t="s">
        <v>27</v>
      </c>
    </row>
    <row r="368" spans="2:12" s="46" customFormat="1">
      <c r="B368" s="114" t="s">
        <v>1203</v>
      </c>
      <c r="C368" s="117" t="s">
        <v>1204</v>
      </c>
      <c r="D368" s="114" t="s">
        <v>1205</v>
      </c>
      <c r="E368" s="109" t="s">
        <v>1206</v>
      </c>
      <c r="F368" s="120"/>
      <c r="G368" s="117" t="s">
        <v>16</v>
      </c>
      <c r="H368" s="44">
        <v>45903</v>
      </c>
      <c r="I368" s="43" t="s">
        <v>17</v>
      </c>
      <c r="J368" s="109" t="s">
        <v>26</v>
      </c>
      <c r="K368" s="108"/>
      <c r="L368" s="45" t="s">
        <v>27</v>
      </c>
    </row>
    <row r="369" spans="2:12" s="46" customFormat="1" ht="51.6">
      <c r="B369" s="115"/>
      <c r="C369" s="118"/>
      <c r="D369" s="115"/>
      <c r="E369" s="128"/>
      <c r="F369" s="129"/>
      <c r="G369" s="118"/>
      <c r="H369" s="44">
        <v>45919</v>
      </c>
      <c r="I369" s="43" t="s">
        <v>17</v>
      </c>
      <c r="J369" s="109" t="s">
        <v>18</v>
      </c>
      <c r="K369" s="108"/>
      <c r="L369" s="47" t="s">
        <v>1207</v>
      </c>
    </row>
    <row r="370" spans="2:12" s="46" customFormat="1" ht="51.6">
      <c r="B370" s="115"/>
      <c r="C370" s="118"/>
      <c r="D370" s="115"/>
      <c r="E370" s="128"/>
      <c r="F370" s="129"/>
      <c r="G370" s="118"/>
      <c r="H370" s="44">
        <v>45959</v>
      </c>
      <c r="I370" s="43" t="s">
        <v>17</v>
      </c>
      <c r="J370" s="109" t="s">
        <v>18</v>
      </c>
      <c r="K370" s="108"/>
      <c r="L370" s="47" t="s">
        <v>1207</v>
      </c>
    </row>
    <row r="371" spans="2:12" s="46" customFormat="1" ht="65.099999999999994">
      <c r="B371" s="115"/>
      <c r="C371" s="118"/>
      <c r="D371" s="115"/>
      <c r="E371" s="128"/>
      <c r="F371" s="129"/>
      <c r="G371" s="118"/>
      <c r="H371" s="44">
        <v>45978</v>
      </c>
      <c r="I371" s="43" t="s">
        <v>17</v>
      </c>
      <c r="J371" s="109" t="s">
        <v>18</v>
      </c>
      <c r="K371" s="108"/>
      <c r="L371" s="47" t="s">
        <v>1208</v>
      </c>
    </row>
    <row r="372" spans="2:12" s="46" customFormat="1">
      <c r="B372" s="115"/>
      <c r="C372" s="118"/>
      <c r="D372" s="115"/>
      <c r="E372" s="128"/>
      <c r="F372" s="129"/>
      <c r="G372" s="118"/>
      <c r="H372" s="44">
        <v>45996</v>
      </c>
      <c r="I372" s="43" t="s">
        <v>17</v>
      </c>
      <c r="J372" s="109" t="s">
        <v>26</v>
      </c>
      <c r="K372" s="108"/>
      <c r="L372" s="45" t="s">
        <v>27</v>
      </c>
    </row>
    <row r="373" spans="2:12" s="46" customFormat="1" ht="51.6">
      <c r="B373" s="115"/>
      <c r="C373" s="118"/>
      <c r="D373" s="115"/>
      <c r="E373" s="128"/>
      <c r="F373" s="129"/>
      <c r="G373" s="118"/>
      <c r="H373" s="44">
        <v>46034</v>
      </c>
      <c r="I373" s="43" t="s">
        <v>17</v>
      </c>
      <c r="J373" s="109" t="s">
        <v>18</v>
      </c>
      <c r="K373" s="108"/>
      <c r="L373" s="47" t="s">
        <v>1209</v>
      </c>
    </row>
    <row r="374" spans="2:12" s="46" customFormat="1" ht="51.6">
      <c r="B374" s="115"/>
      <c r="C374" s="118"/>
      <c r="D374" s="115"/>
      <c r="E374" s="128"/>
      <c r="F374" s="129"/>
      <c r="G374" s="118"/>
      <c r="H374" s="44">
        <v>46063</v>
      </c>
      <c r="I374" s="43" t="s">
        <v>17</v>
      </c>
      <c r="J374" s="109" t="s">
        <v>18</v>
      </c>
      <c r="K374" s="108"/>
      <c r="L374" s="47" t="s">
        <v>1209</v>
      </c>
    </row>
    <row r="375" spans="2:12" s="46" customFormat="1" ht="63.95">
      <c r="B375" s="115"/>
      <c r="C375" s="118"/>
      <c r="D375" s="115"/>
      <c r="E375" s="128"/>
      <c r="F375" s="129"/>
      <c r="G375" s="118"/>
      <c r="H375" s="44">
        <v>46094</v>
      </c>
      <c r="I375" s="43" t="s">
        <v>17</v>
      </c>
      <c r="J375" s="109" t="s">
        <v>18</v>
      </c>
      <c r="K375" s="108"/>
      <c r="L375" s="47" t="s">
        <v>1003</v>
      </c>
    </row>
    <row r="376" spans="2:12" s="46" customFormat="1" ht="63.95">
      <c r="B376" s="115"/>
      <c r="C376" s="118"/>
      <c r="D376" s="115"/>
      <c r="E376" s="128"/>
      <c r="F376" s="129"/>
      <c r="G376" s="118"/>
      <c r="H376" s="44">
        <v>46121</v>
      </c>
      <c r="I376" s="43" t="s">
        <v>17</v>
      </c>
      <c r="J376" s="109" t="s">
        <v>18</v>
      </c>
      <c r="K376" s="108"/>
      <c r="L376" s="47" t="s">
        <v>1003</v>
      </c>
    </row>
    <row r="377" spans="2:12" s="46" customFormat="1" ht="63.95">
      <c r="B377" s="115"/>
      <c r="C377" s="118"/>
      <c r="D377" s="115"/>
      <c r="E377" s="128"/>
      <c r="F377" s="129"/>
      <c r="G377" s="118"/>
      <c r="H377" s="44">
        <v>46155</v>
      </c>
      <c r="I377" s="43" t="s">
        <v>17</v>
      </c>
      <c r="J377" s="109" t="s">
        <v>18</v>
      </c>
      <c r="K377" s="108"/>
      <c r="L377" s="47" t="s">
        <v>1003</v>
      </c>
    </row>
    <row r="378" spans="2:12" s="46" customFormat="1">
      <c r="B378" s="115"/>
      <c r="C378" s="118"/>
      <c r="D378" s="115"/>
      <c r="E378" s="128"/>
      <c r="F378" s="129"/>
      <c r="G378" s="118"/>
      <c r="H378" s="44">
        <v>46176</v>
      </c>
      <c r="I378" s="43" t="s">
        <v>17</v>
      </c>
      <c r="J378" s="109" t="s">
        <v>26</v>
      </c>
      <c r="K378" s="108"/>
      <c r="L378" s="45" t="s">
        <v>27</v>
      </c>
    </row>
    <row r="379" spans="2:12" s="46" customFormat="1">
      <c r="B379" s="115"/>
      <c r="C379" s="118"/>
      <c r="D379" s="116"/>
      <c r="E379" s="127"/>
      <c r="F379" s="122"/>
      <c r="G379" s="119"/>
      <c r="H379" s="44">
        <v>46244</v>
      </c>
      <c r="I379" s="43" t="s">
        <v>17</v>
      </c>
      <c r="J379" s="109" t="s">
        <v>26</v>
      </c>
      <c r="K379" s="108"/>
      <c r="L379" s="45" t="s">
        <v>27</v>
      </c>
    </row>
    <row r="380" spans="2:12" s="46" customFormat="1">
      <c r="B380" s="116"/>
      <c r="C380" s="119"/>
      <c r="D380" s="41" t="s">
        <v>1210</v>
      </c>
      <c r="E380" s="109" t="s">
        <v>1206</v>
      </c>
      <c r="F380" s="108"/>
      <c r="G380" s="42" t="s">
        <v>16</v>
      </c>
      <c r="H380" s="44">
        <v>46260</v>
      </c>
      <c r="I380" s="43" t="s">
        <v>17</v>
      </c>
      <c r="J380" s="109" t="s">
        <v>26</v>
      </c>
      <c r="K380" s="108"/>
      <c r="L380" s="45" t="s">
        <v>27</v>
      </c>
    </row>
    <row r="381" spans="2:12" s="46" customFormat="1" ht="24.95">
      <c r="B381" s="48" t="s">
        <v>1211</v>
      </c>
      <c r="C381" s="49" t="s">
        <v>1212</v>
      </c>
      <c r="D381" s="48" t="s">
        <v>1213</v>
      </c>
      <c r="E381" s="107" t="s">
        <v>1214</v>
      </c>
      <c r="F381" s="108"/>
      <c r="G381" s="49" t="s">
        <v>16</v>
      </c>
      <c r="H381" s="51">
        <v>46240</v>
      </c>
      <c r="I381" s="50" t="s">
        <v>17</v>
      </c>
      <c r="J381" s="107" t="s">
        <v>26</v>
      </c>
      <c r="K381" s="108"/>
      <c r="L381" s="52" t="s">
        <v>27</v>
      </c>
    </row>
    <row r="382" spans="2:12" s="46" customFormat="1">
      <c r="B382" s="114" t="s">
        <v>1215</v>
      </c>
      <c r="C382" s="117" t="s">
        <v>1216</v>
      </c>
      <c r="D382" s="114" t="s">
        <v>1217</v>
      </c>
      <c r="E382" s="109" t="s">
        <v>1218</v>
      </c>
      <c r="F382" s="120"/>
      <c r="G382" s="117" t="s">
        <v>16</v>
      </c>
      <c r="H382" s="130">
        <v>46156</v>
      </c>
      <c r="I382" s="43" t="s">
        <v>25</v>
      </c>
      <c r="J382" s="109" t="s">
        <v>26</v>
      </c>
      <c r="K382" s="108"/>
      <c r="L382" s="45" t="s">
        <v>27</v>
      </c>
    </row>
    <row r="383" spans="2:12" s="46" customFormat="1">
      <c r="B383" s="115"/>
      <c r="C383" s="118"/>
      <c r="D383" s="115"/>
      <c r="E383" s="128"/>
      <c r="F383" s="129"/>
      <c r="G383" s="118"/>
      <c r="H383" s="131"/>
      <c r="I383" s="43" t="s">
        <v>17</v>
      </c>
      <c r="J383" s="109" t="s">
        <v>26</v>
      </c>
      <c r="K383" s="108"/>
      <c r="L383" s="45" t="s">
        <v>27</v>
      </c>
    </row>
    <row r="384" spans="2:12" s="46" customFormat="1">
      <c r="B384" s="115"/>
      <c r="C384" s="118"/>
      <c r="D384" s="116"/>
      <c r="E384" s="127"/>
      <c r="F384" s="122"/>
      <c r="G384" s="119"/>
      <c r="H384" s="132"/>
      <c r="I384" s="43" t="s">
        <v>17</v>
      </c>
      <c r="J384" s="109" t="s">
        <v>26</v>
      </c>
      <c r="K384" s="108"/>
      <c r="L384" s="45" t="s">
        <v>27</v>
      </c>
    </row>
    <row r="385" spans="2:12" s="46" customFormat="1">
      <c r="B385" s="115"/>
      <c r="C385" s="118"/>
      <c r="D385" s="114" t="s">
        <v>1219</v>
      </c>
      <c r="E385" s="109" t="s">
        <v>1220</v>
      </c>
      <c r="F385" s="120"/>
      <c r="G385" s="117" t="s">
        <v>16</v>
      </c>
      <c r="H385" s="130">
        <v>46181</v>
      </c>
      <c r="I385" s="43" t="s">
        <v>25</v>
      </c>
      <c r="J385" s="109" t="s">
        <v>26</v>
      </c>
      <c r="K385" s="108"/>
      <c r="L385" s="45" t="s">
        <v>27</v>
      </c>
    </row>
    <row r="386" spans="2:12" s="46" customFormat="1">
      <c r="B386" s="115"/>
      <c r="C386" s="118"/>
      <c r="D386" s="115"/>
      <c r="E386" s="128"/>
      <c r="F386" s="129"/>
      <c r="G386" s="118"/>
      <c r="H386" s="131"/>
      <c r="I386" s="43" t="s">
        <v>17</v>
      </c>
      <c r="J386" s="109" t="s">
        <v>26</v>
      </c>
      <c r="K386" s="108"/>
      <c r="L386" s="45" t="s">
        <v>27</v>
      </c>
    </row>
    <row r="387" spans="2:12" s="46" customFormat="1">
      <c r="B387" s="115"/>
      <c r="C387" s="118"/>
      <c r="D387" s="116"/>
      <c r="E387" s="127"/>
      <c r="F387" s="122"/>
      <c r="G387" s="119"/>
      <c r="H387" s="132"/>
      <c r="I387" s="43" t="s">
        <v>17</v>
      </c>
      <c r="J387" s="109" t="s">
        <v>26</v>
      </c>
      <c r="K387" s="108"/>
      <c r="L387" s="45" t="s">
        <v>27</v>
      </c>
    </row>
    <row r="388" spans="2:12" s="46" customFormat="1">
      <c r="B388" s="115"/>
      <c r="C388" s="118"/>
      <c r="D388" s="114" t="s">
        <v>1221</v>
      </c>
      <c r="E388" s="109" t="s">
        <v>1222</v>
      </c>
      <c r="F388" s="120"/>
      <c r="G388" s="117" t="s">
        <v>16</v>
      </c>
      <c r="H388" s="130">
        <v>46206</v>
      </c>
      <c r="I388" s="43" t="s">
        <v>17</v>
      </c>
      <c r="J388" s="109" t="s">
        <v>26</v>
      </c>
      <c r="K388" s="108"/>
      <c r="L388" s="45" t="s">
        <v>27</v>
      </c>
    </row>
    <row r="389" spans="2:12" s="46" customFormat="1">
      <c r="B389" s="115"/>
      <c r="C389" s="118"/>
      <c r="D389" s="115"/>
      <c r="E389" s="128"/>
      <c r="F389" s="129"/>
      <c r="G389" s="118"/>
      <c r="H389" s="131"/>
      <c r="I389" s="43" t="s">
        <v>17</v>
      </c>
      <c r="J389" s="109" t="s">
        <v>26</v>
      </c>
      <c r="K389" s="108"/>
      <c r="L389" s="45" t="s">
        <v>27</v>
      </c>
    </row>
    <row r="390" spans="2:12" s="46" customFormat="1">
      <c r="B390" s="115"/>
      <c r="C390" s="118"/>
      <c r="D390" s="116"/>
      <c r="E390" s="127"/>
      <c r="F390" s="122"/>
      <c r="G390" s="119"/>
      <c r="H390" s="132"/>
      <c r="I390" s="43" t="s">
        <v>25</v>
      </c>
      <c r="J390" s="109" t="s">
        <v>26</v>
      </c>
      <c r="K390" s="108"/>
      <c r="L390" s="45" t="s">
        <v>27</v>
      </c>
    </row>
    <row r="391" spans="2:12" s="46" customFormat="1">
      <c r="B391" s="115"/>
      <c r="C391" s="118"/>
      <c r="D391" s="114" t="s">
        <v>1223</v>
      </c>
      <c r="E391" s="109" t="s">
        <v>1224</v>
      </c>
      <c r="F391" s="120"/>
      <c r="G391" s="117" t="s">
        <v>16</v>
      </c>
      <c r="H391" s="130">
        <v>46241</v>
      </c>
      <c r="I391" s="43" t="s">
        <v>17</v>
      </c>
      <c r="J391" s="109" t="s">
        <v>26</v>
      </c>
      <c r="K391" s="108"/>
      <c r="L391" s="45" t="s">
        <v>27</v>
      </c>
    </row>
    <row r="392" spans="2:12" s="46" customFormat="1">
      <c r="B392" s="115"/>
      <c r="C392" s="118"/>
      <c r="D392" s="115"/>
      <c r="E392" s="128"/>
      <c r="F392" s="129"/>
      <c r="G392" s="118"/>
      <c r="H392" s="131"/>
      <c r="I392" s="43" t="s">
        <v>17</v>
      </c>
      <c r="J392" s="109" t="s">
        <v>26</v>
      </c>
      <c r="K392" s="108"/>
      <c r="L392" s="45" t="s">
        <v>27</v>
      </c>
    </row>
    <row r="393" spans="2:12" s="46" customFormat="1">
      <c r="B393" s="116"/>
      <c r="C393" s="119"/>
      <c r="D393" s="116"/>
      <c r="E393" s="127"/>
      <c r="F393" s="122"/>
      <c r="G393" s="119"/>
      <c r="H393" s="132"/>
      <c r="I393" s="43" t="s">
        <v>25</v>
      </c>
      <c r="J393" s="109" t="s">
        <v>26</v>
      </c>
      <c r="K393" s="108"/>
      <c r="L393" s="45" t="s">
        <v>27</v>
      </c>
    </row>
    <row r="394" spans="2:12" s="46" customFormat="1" ht="24.95">
      <c r="B394" s="48" t="s">
        <v>1225</v>
      </c>
      <c r="C394" s="49" t="s">
        <v>1216</v>
      </c>
      <c r="D394" s="48" t="s">
        <v>1226</v>
      </c>
      <c r="E394" s="107" t="s">
        <v>1227</v>
      </c>
      <c r="F394" s="108"/>
      <c r="G394" s="49" t="s">
        <v>75</v>
      </c>
      <c r="H394" s="51">
        <v>46262</v>
      </c>
      <c r="I394" s="50" t="s">
        <v>80</v>
      </c>
      <c r="J394" s="107" t="s">
        <v>26</v>
      </c>
      <c r="K394" s="108"/>
      <c r="L394" s="52" t="s">
        <v>27</v>
      </c>
    </row>
    <row r="395" spans="2:12" s="46" customFormat="1" ht="90">
      <c r="B395" s="114" t="s">
        <v>1228</v>
      </c>
      <c r="C395" s="117" t="s">
        <v>1229</v>
      </c>
      <c r="D395" s="114" t="s">
        <v>1230</v>
      </c>
      <c r="E395" s="109" t="s">
        <v>1231</v>
      </c>
      <c r="F395" s="120"/>
      <c r="G395" s="117" t="s">
        <v>16</v>
      </c>
      <c r="H395" s="44">
        <v>45954</v>
      </c>
      <c r="I395" s="43" t="s">
        <v>17</v>
      </c>
      <c r="J395" s="109" t="s">
        <v>18</v>
      </c>
      <c r="K395" s="108"/>
      <c r="L395" s="47" t="s">
        <v>1232</v>
      </c>
    </row>
    <row r="396" spans="2:12" s="46" customFormat="1" ht="77.45">
      <c r="B396" s="115"/>
      <c r="C396" s="118"/>
      <c r="D396" s="115"/>
      <c r="E396" s="128"/>
      <c r="F396" s="129"/>
      <c r="G396" s="118"/>
      <c r="H396" s="44">
        <v>45954</v>
      </c>
      <c r="I396" s="43" t="s">
        <v>17</v>
      </c>
      <c r="J396" s="109" t="s">
        <v>18</v>
      </c>
      <c r="K396" s="108"/>
      <c r="L396" s="47" t="s">
        <v>1233</v>
      </c>
    </row>
    <row r="397" spans="2:12" s="46" customFormat="1" ht="77.45">
      <c r="B397" s="115"/>
      <c r="C397" s="118"/>
      <c r="D397" s="115"/>
      <c r="E397" s="128"/>
      <c r="F397" s="129"/>
      <c r="G397" s="118"/>
      <c r="H397" s="44">
        <v>45954</v>
      </c>
      <c r="I397" s="43" t="s">
        <v>17</v>
      </c>
      <c r="J397" s="109" t="s">
        <v>18</v>
      </c>
      <c r="K397" s="108"/>
      <c r="L397" s="47" t="s">
        <v>1233</v>
      </c>
    </row>
    <row r="398" spans="2:12" s="46" customFormat="1" ht="63.95">
      <c r="B398" s="115"/>
      <c r="C398" s="118"/>
      <c r="D398" s="115"/>
      <c r="E398" s="128"/>
      <c r="F398" s="129"/>
      <c r="G398" s="118"/>
      <c r="H398" s="44">
        <v>46042</v>
      </c>
      <c r="I398" s="43" t="s">
        <v>17</v>
      </c>
      <c r="J398" s="109" t="s">
        <v>18</v>
      </c>
      <c r="K398" s="108"/>
      <c r="L398" s="47" t="s">
        <v>1003</v>
      </c>
    </row>
    <row r="399" spans="2:12" s="46" customFormat="1" ht="63.95">
      <c r="B399" s="115"/>
      <c r="C399" s="118"/>
      <c r="D399" s="115"/>
      <c r="E399" s="128"/>
      <c r="F399" s="129"/>
      <c r="G399" s="118"/>
      <c r="H399" s="44">
        <v>46042</v>
      </c>
      <c r="I399" s="43" t="s">
        <v>17</v>
      </c>
      <c r="J399" s="109" t="s">
        <v>18</v>
      </c>
      <c r="K399" s="108"/>
      <c r="L399" s="47" t="s">
        <v>1003</v>
      </c>
    </row>
    <row r="400" spans="2:12" s="46" customFormat="1" ht="63.95">
      <c r="B400" s="115"/>
      <c r="C400" s="118"/>
      <c r="D400" s="115"/>
      <c r="E400" s="128"/>
      <c r="F400" s="129"/>
      <c r="G400" s="118"/>
      <c r="H400" s="44">
        <v>46042</v>
      </c>
      <c r="I400" s="43" t="s">
        <v>17</v>
      </c>
      <c r="J400" s="109" t="s">
        <v>18</v>
      </c>
      <c r="K400" s="108"/>
      <c r="L400" s="47" t="s">
        <v>1003</v>
      </c>
    </row>
    <row r="401" spans="2:12" s="46" customFormat="1" ht="76.5">
      <c r="B401" s="115"/>
      <c r="C401" s="118"/>
      <c r="D401" s="115"/>
      <c r="E401" s="128"/>
      <c r="F401" s="129"/>
      <c r="G401" s="118"/>
      <c r="H401" s="44">
        <v>46064</v>
      </c>
      <c r="I401" s="43" t="s">
        <v>17</v>
      </c>
      <c r="J401" s="109" t="s">
        <v>18</v>
      </c>
      <c r="K401" s="108"/>
      <c r="L401" s="47" t="s">
        <v>1234</v>
      </c>
    </row>
    <row r="402" spans="2:12" s="46" customFormat="1" ht="63.95">
      <c r="B402" s="115"/>
      <c r="C402" s="118"/>
      <c r="D402" s="115"/>
      <c r="E402" s="128"/>
      <c r="F402" s="129"/>
      <c r="G402" s="118"/>
      <c r="H402" s="44">
        <v>46098</v>
      </c>
      <c r="I402" s="43" t="s">
        <v>17</v>
      </c>
      <c r="J402" s="109" t="s">
        <v>18</v>
      </c>
      <c r="K402" s="108"/>
      <c r="L402" s="47" t="s">
        <v>1003</v>
      </c>
    </row>
    <row r="403" spans="2:12" s="46" customFormat="1" ht="76.5">
      <c r="B403" s="115"/>
      <c r="C403" s="118"/>
      <c r="D403" s="115"/>
      <c r="E403" s="128"/>
      <c r="F403" s="129"/>
      <c r="G403" s="118"/>
      <c r="H403" s="44">
        <v>46134</v>
      </c>
      <c r="I403" s="43" t="s">
        <v>17</v>
      </c>
      <c r="J403" s="109" t="s">
        <v>18</v>
      </c>
      <c r="K403" s="108"/>
      <c r="L403" s="47" t="s">
        <v>1235</v>
      </c>
    </row>
    <row r="404" spans="2:12" s="46" customFormat="1" ht="77.45">
      <c r="B404" s="115"/>
      <c r="C404" s="118"/>
      <c r="D404" s="115"/>
      <c r="E404" s="128"/>
      <c r="F404" s="129"/>
      <c r="G404" s="118"/>
      <c r="H404" s="44">
        <v>46176</v>
      </c>
      <c r="I404" s="43" t="s">
        <v>17</v>
      </c>
      <c r="J404" s="109" t="s">
        <v>32</v>
      </c>
      <c r="K404" s="108"/>
      <c r="L404" s="47" t="s">
        <v>1236</v>
      </c>
    </row>
    <row r="405" spans="2:12" s="46" customFormat="1" ht="65.099999999999994">
      <c r="B405" s="115"/>
      <c r="C405" s="118"/>
      <c r="D405" s="115"/>
      <c r="E405" s="128"/>
      <c r="F405" s="129"/>
      <c r="G405" s="118"/>
      <c r="H405" s="44">
        <v>46176</v>
      </c>
      <c r="I405" s="43" t="s">
        <v>17</v>
      </c>
      <c r="J405" s="109" t="s">
        <v>18</v>
      </c>
      <c r="K405" s="108"/>
      <c r="L405" s="47" t="s">
        <v>1237</v>
      </c>
    </row>
    <row r="406" spans="2:12" s="46" customFormat="1" ht="65.099999999999994">
      <c r="B406" s="115"/>
      <c r="C406" s="118"/>
      <c r="D406" s="116"/>
      <c r="E406" s="127"/>
      <c r="F406" s="122"/>
      <c r="G406" s="119"/>
      <c r="H406" s="44">
        <v>46232</v>
      </c>
      <c r="I406" s="43" t="s">
        <v>17</v>
      </c>
      <c r="J406" s="109" t="s">
        <v>18</v>
      </c>
      <c r="K406" s="108"/>
      <c r="L406" s="47" t="s">
        <v>1238</v>
      </c>
    </row>
    <row r="407" spans="2:12" s="46" customFormat="1" ht="63.95">
      <c r="B407" s="116"/>
      <c r="C407" s="119"/>
      <c r="D407" s="41" t="s">
        <v>1239</v>
      </c>
      <c r="E407" s="109" t="s">
        <v>1231</v>
      </c>
      <c r="F407" s="108"/>
      <c r="G407" s="42" t="s">
        <v>16</v>
      </c>
      <c r="H407" s="44">
        <v>46261</v>
      </c>
      <c r="I407" s="43" t="s">
        <v>17</v>
      </c>
      <c r="J407" s="109" t="s">
        <v>18</v>
      </c>
      <c r="K407" s="108"/>
      <c r="L407" s="47" t="s">
        <v>1003</v>
      </c>
    </row>
    <row r="408" spans="2:12" s="46" customFormat="1" ht="76.5">
      <c r="B408" s="48" t="s">
        <v>1240</v>
      </c>
      <c r="C408" s="49" t="s">
        <v>1241</v>
      </c>
      <c r="D408" s="48" t="s">
        <v>1242</v>
      </c>
      <c r="E408" s="107" t="s">
        <v>1243</v>
      </c>
      <c r="F408" s="108"/>
      <c r="G408" s="49" t="s">
        <v>16</v>
      </c>
      <c r="H408" s="51">
        <v>46244</v>
      </c>
      <c r="I408" s="50" t="s">
        <v>17</v>
      </c>
      <c r="J408" s="107" t="s">
        <v>18</v>
      </c>
      <c r="K408" s="108"/>
      <c r="L408" s="53" t="s">
        <v>1234</v>
      </c>
    </row>
    <row r="409" spans="2:12" s="46" customFormat="1">
      <c r="B409" s="41" t="s">
        <v>1244</v>
      </c>
      <c r="C409" s="42" t="s">
        <v>1245</v>
      </c>
      <c r="D409" s="41" t="s">
        <v>1246</v>
      </c>
      <c r="E409" s="109" t="s">
        <v>1247</v>
      </c>
      <c r="F409" s="108"/>
      <c r="G409" s="42" t="s">
        <v>24</v>
      </c>
      <c r="H409" s="44">
        <v>46230</v>
      </c>
      <c r="I409" s="43" t="s">
        <v>314</v>
      </c>
      <c r="J409" s="109" t="s">
        <v>26</v>
      </c>
      <c r="K409" s="108"/>
      <c r="L409" s="45" t="s">
        <v>27</v>
      </c>
    </row>
    <row r="410" spans="2:12" s="46" customFormat="1" ht="24.95">
      <c r="B410" s="48" t="s">
        <v>1248</v>
      </c>
      <c r="C410" s="49" t="s">
        <v>1249</v>
      </c>
      <c r="D410" s="48" t="s">
        <v>1250</v>
      </c>
      <c r="E410" s="107" t="s">
        <v>1251</v>
      </c>
      <c r="F410" s="108"/>
      <c r="G410" s="49" t="s">
        <v>24</v>
      </c>
      <c r="H410" s="51">
        <v>46245</v>
      </c>
      <c r="I410" s="50" t="s">
        <v>25</v>
      </c>
      <c r="J410" s="107" t="s">
        <v>26</v>
      </c>
      <c r="K410" s="108"/>
      <c r="L410" s="52" t="s">
        <v>27</v>
      </c>
    </row>
    <row r="411" spans="2:12" s="46" customFormat="1" ht="65.099999999999994">
      <c r="B411" s="41" t="s">
        <v>1252</v>
      </c>
      <c r="C411" s="42" t="s">
        <v>1253</v>
      </c>
      <c r="D411" s="41" t="s">
        <v>1254</v>
      </c>
      <c r="E411" s="109" t="s">
        <v>1255</v>
      </c>
      <c r="F411" s="108"/>
      <c r="G411" s="42" t="s">
        <v>16</v>
      </c>
      <c r="H411" s="44">
        <v>46258</v>
      </c>
      <c r="I411" s="43" t="s">
        <v>139</v>
      </c>
      <c r="J411" s="109" t="s">
        <v>18</v>
      </c>
      <c r="K411" s="108"/>
      <c r="L411" s="47" t="s">
        <v>1256</v>
      </c>
    </row>
    <row r="412" spans="2:12" s="46" customFormat="1" ht="63.95">
      <c r="B412" s="48" t="s">
        <v>1257</v>
      </c>
      <c r="C412" s="49" t="s">
        <v>1258</v>
      </c>
      <c r="D412" s="48" t="s">
        <v>1259</v>
      </c>
      <c r="E412" s="107" t="s">
        <v>1260</v>
      </c>
      <c r="F412" s="108"/>
      <c r="G412" s="49" t="s">
        <v>16</v>
      </c>
      <c r="H412" s="51">
        <v>46244</v>
      </c>
      <c r="I412" s="50" t="s">
        <v>17</v>
      </c>
      <c r="J412" s="107" t="s">
        <v>18</v>
      </c>
      <c r="K412" s="108"/>
      <c r="L412" s="53" t="s">
        <v>1003</v>
      </c>
    </row>
    <row r="413" spans="2:12" s="46" customFormat="1">
      <c r="B413" s="41" t="s">
        <v>1261</v>
      </c>
      <c r="C413" s="42" t="s">
        <v>1262</v>
      </c>
      <c r="D413" s="41" t="s">
        <v>1263</v>
      </c>
      <c r="E413" s="109" t="s">
        <v>1264</v>
      </c>
      <c r="F413" s="108"/>
      <c r="G413" s="42" t="s">
        <v>16</v>
      </c>
      <c r="H413" s="44">
        <v>46238</v>
      </c>
      <c r="I413" s="43" t="s">
        <v>80</v>
      </c>
      <c r="J413" s="109" t="s">
        <v>26</v>
      </c>
      <c r="K413" s="108"/>
      <c r="L413" s="45" t="s">
        <v>27</v>
      </c>
    </row>
    <row r="414" spans="2:12" s="46" customFormat="1" ht="24.95">
      <c r="B414" s="48" t="s">
        <v>1265</v>
      </c>
      <c r="C414" s="49" t="s">
        <v>1266</v>
      </c>
      <c r="D414" s="48" t="s">
        <v>1267</v>
      </c>
      <c r="E414" s="107" t="s">
        <v>1268</v>
      </c>
      <c r="F414" s="108"/>
      <c r="G414" s="49" t="s">
        <v>75</v>
      </c>
      <c r="H414" s="51">
        <v>46231</v>
      </c>
      <c r="I414" s="50" t="s">
        <v>80</v>
      </c>
      <c r="J414" s="107" t="s">
        <v>26</v>
      </c>
      <c r="K414" s="108"/>
      <c r="L414" s="52" t="s">
        <v>27</v>
      </c>
    </row>
    <row r="415" spans="2:12" s="46" customFormat="1">
      <c r="B415" s="41" t="s">
        <v>1269</v>
      </c>
      <c r="C415" s="42" t="s">
        <v>1270</v>
      </c>
      <c r="D415" s="41" t="s">
        <v>1271</v>
      </c>
      <c r="E415" s="109" t="s">
        <v>1272</v>
      </c>
      <c r="F415" s="108"/>
      <c r="G415" s="42" t="s">
        <v>24</v>
      </c>
      <c r="H415" s="44">
        <v>46260</v>
      </c>
      <c r="I415" s="43" t="s">
        <v>80</v>
      </c>
      <c r="J415" s="109" t="s">
        <v>26</v>
      </c>
      <c r="K415" s="108"/>
      <c r="L415" s="45" t="s">
        <v>27</v>
      </c>
    </row>
    <row r="416" spans="2:12" s="46" customFormat="1">
      <c r="B416" s="48" t="s">
        <v>1273</v>
      </c>
      <c r="C416" s="49" t="s">
        <v>1274</v>
      </c>
      <c r="D416" s="48" t="s">
        <v>1275</v>
      </c>
      <c r="E416" s="107" t="s">
        <v>1276</v>
      </c>
      <c r="F416" s="108"/>
      <c r="G416" s="49" t="s">
        <v>16</v>
      </c>
      <c r="H416" s="51">
        <v>46230</v>
      </c>
      <c r="I416" s="50" t="s">
        <v>139</v>
      </c>
      <c r="J416" s="107" t="s">
        <v>26</v>
      </c>
      <c r="K416" s="108"/>
      <c r="L416" s="52" t="s">
        <v>27</v>
      </c>
    </row>
    <row r="417" spans="2:12" s="46" customFormat="1" ht="24.95">
      <c r="B417" s="41" t="s">
        <v>1277</v>
      </c>
      <c r="C417" s="42" t="s">
        <v>1278</v>
      </c>
      <c r="D417" s="41" t="s">
        <v>1279</v>
      </c>
      <c r="E417" s="109" t="s">
        <v>1280</v>
      </c>
      <c r="F417" s="108"/>
      <c r="G417" s="42" t="s">
        <v>24</v>
      </c>
      <c r="H417" s="44">
        <v>46234</v>
      </c>
      <c r="I417" s="43" t="s">
        <v>314</v>
      </c>
      <c r="J417" s="109" t="s">
        <v>26</v>
      </c>
      <c r="K417" s="108"/>
      <c r="L417" s="45" t="s">
        <v>27</v>
      </c>
    </row>
    <row r="418" spans="2:12" s="46" customFormat="1" ht="51.6">
      <c r="B418" s="48" t="s">
        <v>1281</v>
      </c>
      <c r="C418" s="49" t="s">
        <v>1282</v>
      </c>
      <c r="D418" s="48" t="s">
        <v>1283</v>
      </c>
      <c r="E418" s="107" t="s">
        <v>1284</v>
      </c>
      <c r="F418" s="108"/>
      <c r="G418" s="49" t="s">
        <v>16</v>
      </c>
      <c r="H418" s="51">
        <v>46238</v>
      </c>
      <c r="I418" s="50" t="s">
        <v>139</v>
      </c>
      <c r="J418" s="107" t="s">
        <v>18</v>
      </c>
      <c r="K418" s="108"/>
      <c r="L418" s="53" t="s">
        <v>1285</v>
      </c>
    </row>
    <row r="419" spans="2:12" s="46" customFormat="1">
      <c r="B419" s="41" t="s">
        <v>1286</v>
      </c>
      <c r="C419" s="42" t="s">
        <v>1287</v>
      </c>
      <c r="D419" s="41" t="s">
        <v>1288</v>
      </c>
      <c r="E419" s="109" t="s">
        <v>1289</v>
      </c>
      <c r="F419" s="108"/>
      <c r="G419" s="42" t="s">
        <v>16</v>
      </c>
      <c r="H419" s="44">
        <v>46254</v>
      </c>
      <c r="I419" s="43" t="s">
        <v>139</v>
      </c>
      <c r="J419" s="109" t="s">
        <v>26</v>
      </c>
      <c r="K419" s="108"/>
      <c r="L419" s="45" t="s">
        <v>27</v>
      </c>
    </row>
    <row r="420" spans="2:12" s="46" customFormat="1" ht="24.95">
      <c r="B420" s="48" t="s">
        <v>1290</v>
      </c>
      <c r="C420" s="49" t="s">
        <v>1291</v>
      </c>
      <c r="D420" s="48" t="s">
        <v>1292</v>
      </c>
      <c r="E420" s="107" t="s">
        <v>1293</v>
      </c>
      <c r="F420" s="108"/>
      <c r="G420" s="49" t="s">
        <v>16</v>
      </c>
      <c r="H420" s="51">
        <v>46238</v>
      </c>
      <c r="I420" s="50" t="s">
        <v>145</v>
      </c>
      <c r="J420" s="107" t="s">
        <v>26</v>
      </c>
      <c r="K420" s="108"/>
      <c r="L420" s="52" t="s">
        <v>27</v>
      </c>
    </row>
    <row r="421" spans="2:12" s="46" customFormat="1">
      <c r="B421" s="41" t="s">
        <v>1294</v>
      </c>
      <c r="C421" s="42" t="s">
        <v>1295</v>
      </c>
      <c r="D421" s="41" t="s">
        <v>1296</v>
      </c>
      <c r="E421" s="109" t="s">
        <v>1297</v>
      </c>
      <c r="F421" s="108"/>
      <c r="G421" s="42" t="s">
        <v>16</v>
      </c>
      <c r="H421" s="44">
        <v>46244</v>
      </c>
      <c r="I421" s="43" t="s">
        <v>139</v>
      </c>
      <c r="J421" s="109" t="s">
        <v>26</v>
      </c>
      <c r="K421" s="108"/>
      <c r="L421" s="45" t="s">
        <v>27</v>
      </c>
    </row>
    <row r="422" spans="2:12" s="46" customFormat="1" ht="51.6">
      <c r="B422" s="110" t="s">
        <v>1298</v>
      </c>
      <c r="C422" s="112" t="s">
        <v>1299</v>
      </c>
      <c r="D422" s="110" t="s">
        <v>1300</v>
      </c>
      <c r="E422" s="107" t="s">
        <v>1301</v>
      </c>
      <c r="F422" s="120"/>
      <c r="G422" s="112" t="s">
        <v>24</v>
      </c>
      <c r="H422" s="123">
        <v>46241</v>
      </c>
      <c r="I422" s="50" t="s">
        <v>139</v>
      </c>
      <c r="J422" s="107" t="s">
        <v>18</v>
      </c>
      <c r="K422" s="108"/>
      <c r="L422" s="53" t="s">
        <v>1302</v>
      </c>
    </row>
    <row r="423" spans="2:12" s="46" customFormat="1">
      <c r="B423" s="125"/>
      <c r="C423" s="126"/>
      <c r="D423" s="125"/>
      <c r="E423" s="133"/>
      <c r="F423" s="129"/>
      <c r="G423" s="126"/>
      <c r="H423" s="134"/>
      <c r="I423" s="50" t="s">
        <v>127</v>
      </c>
      <c r="J423" s="107" t="s">
        <v>26</v>
      </c>
      <c r="K423" s="108"/>
      <c r="L423" s="52" t="s">
        <v>27</v>
      </c>
    </row>
    <row r="424" spans="2:12" s="46" customFormat="1">
      <c r="B424" s="111"/>
      <c r="C424" s="113"/>
      <c r="D424" s="111"/>
      <c r="E424" s="121"/>
      <c r="F424" s="122"/>
      <c r="G424" s="113"/>
      <c r="H424" s="124"/>
      <c r="I424" s="50" t="s">
        <v>127</v>
      </c>
      <c r="J424" s="107" t="s">
        <v>26</v>
      </c>
      <c r="K424" s="108"/>
      <c r="L424" s="52" t="s">
        <v>27</v>
      </c>
    </row>
    <row r="425" spans="2:12" s="46" customFormat="1">
      <c r="B425" s="114" t="s">
        <v>1303</v>
      </c>
      <c r="C425" s="117" t="s">
        <v>1304</v>
      </c>
      <c r="D425" s="114" t="s">
        <v>1305</v>
      </c>
      <c r="E425" s="109" t="s">
        <v>1306</v>
      </c>
      <c r="F425" s="120"/>
      <c r="G425" s="117" t="s">
        <v>24</v>
      </c>
      <c r="H425" s="130">
        <v>46227</v>
      </c>
      <c r="I425" s="43" t="s">
        <v>314</v>
      </c>
      <c r="J425" s="109" t="s">
        <v>26</v>
      </c>
      <c r="K425" s="108"/>
      <c r="L425" s="45" t="s">
        <v>27</v>
      </c>
    </row>
    <row r="426" spans="2:12" s="46" customFormat="1">
      <c r="B426" s="115"/>
      <c r="C426" s="118"/>
      <c r="D426" s="115"/>
      <c r="E426" s="128"/>
      <c r="F426" s="129"/>
      <c r="G426" s="118"/>
      <c r="H426" s="131"/>
      <c r="I426" s="43" t="s">
        <v>314</v>
      </c>
      <c r="J426" s="109" t="s">
        <v>26</v>
      </c>
      <c r="K426" s="108"/>
      <c r="L426" s="45" t="s">
        <v>27</v>
      </c>
    </row>
    <row r="427" spans="2:12" s="46" customFormat="1">
      <c r="B427" s="116"/>
      <c r="C427" s="119"/>
      <c r="D427" s="116"/>
      <c r="E427" s="127"/>
      <c r="F427" s="122"/>
      <c r="G427" s="119"/>
      <c r="H427" s="132"/>
      <c r="I427" s="43" t="s">
        <v>80</v>
      </c>
      <c r="J427" s="109" t="s">
        <v>26</v>
      </c>
      <c r="K427" s="108"/>
      <c r="L427" s="45" t="s">
        <v>27</v>
      </c>
    </row>
    <row r="428" spans="2:12" s="46" customFormat="1" ht="24.95">
      <c r="B428" s="48" t="s">
        <v>1307</v>
      </c>
      <c r="C428" s="49" t="s">
        <v>1308</v>
      </c>
      <c r="D428" s="48" t="s">
        <v>1309</v>
      </c>
      <c r="E428" s="107" t="s">
        <v>1310</v>
      </c>
      <c r="F428" s="108"/>
      <c r="G428" s="49" t="s">
        <v>24</v>
      </c>
      <c r="H428" s="51">
        <v>46241</v>
      </c>
      <c r="I428" s="50" t="s">
        <v>25</v>
      </c>
      <c r="J428" s="107" t="s">
        <v>26</v>
      </c>
      <c r="K428" s="108"/>
      <c r="L428" s="52" t="s">
        <v>27</v>
      </c>
    </row>
    <row r="429" spans="2:12" s="46" customFormat="1" ht="24.95">
      <c r="B429" s="41" t="s">
        <v>1311</v>
      </c>
      <c r="C429" s="42" t="s">
        <v>1312</v>
      </c>
      <c r="D429" s="41" t="s">
        <v>1313</v>
      </c>
      <c r="E429" s="109" t="s">
        <v>1314</v>
      </c>
      <c r="F429" s="108"/>
      <c r="G429" s="42" t="s">
        <v>75</v>
      </c>
      <c r="H429" s="44">
        <v>46260</v>
      </c>
      <c r="I429" s="43" t="s">
        <v>80</v>
      </c>
      <c r="J429" s="109" t="s">
        <v>26</v>
      </c>
      <c r="K429" s="108"/>
      <c r="L429" s="45" t="s">
        <v>27</v>
      </c>
    </row>
    <row r="430" spans="2:12" s="46" customFormat="1">
      <c r="B430" s="48" t="s">
        <v>1315</v>
      </c>
      <c r="C430" s="49" t="s">
        <v>1316</v>
      </c>
      <c r="D430" s="48" t="s">
        <v>1317</v>
      </c>
      <c r="E430" s="107" t="s">
        <v>1318</v>
      </c>
      <c r="F430" s="108"/>
      <c r="G430" s="49" t="s">
        <v>16</v>
      </c>
      <c r="H430" s="51">
        <v>46244</v>
      </c>
      <c r="I430" s="50" t="s">
        <v>17</v>
      </c>
      <c r="J430" s="107" t="s">
        <v>26</v>
      </c>
      <c r="K430" s="108"/>
      <c r="L430" s="52" t="s">
        <v>27</v>
      </c>
    </row>
    <row r="431" spans="2:12" s="46" customFormat="1" ht="65.099999999999994">
      <c r="B431" s="41" t="s">
        <v>1319</v>
      </c>
      <c r="C431" s="42" t="s">
        <v>1320</v>
      </c>
      <c r="D431" s="41" t="s">
        <v>1321</v>
      </c>
      <c r="E431" s="109" t="s">
        <v>1322</v>
      </c>
      <c r="F431" s="108"/>
      <c r="G431" s="42" t="s">
        <v>16</v>
      </c>
      <c r="H431" s="44">
        <v>46258</v>
      </c>
      <c r="I431" s="43" t="s">
        <v>17</v>
      </c>
      <c r="J431" s="109" t="s">
        <v>32</v>
      </c>
      <c r="K431" s="108"/>
      <c r="L431" s="47" t="s">
        <v>1323</v>
      </c>
    </row>
    <row r="432" spans="2:12" s="46" customFormat="1">
      <c r="B432" s="48" t="s">
        <v>1324</v>
      </c>
      <c r="C432" s="49" t="s">
        <v>1325</v>
      </c>
      <c r="D432" s="48" t="s">
        <v>1326</v>
      </c>
      <c r="E432" s="107" t="s">
        <v>1327</v>
      </c>
      <c r="F432" s="108"/>
      <c r="G432" s="49" t="s">
        <v>16</v>
      </c>
      <c r="H432" s="51">
        <v>46245</v>
      </c>
      <c r="I432" s="50" t="s">
        <v>17</v>
      </c>
      <c r="J432" s="107" t="s">
        <v>26</v>
      </c>
      <c r="K432" s="108"/>
      <c r="L432" s="52" t="s">
        <v>27</v>
      </c>
    </row>
    <row r="433" spans="2:12" s="46" customFormat="1">
      <c r="B433" s="41" t="s">
        <v>1328</v>
      </c>
      <c r="C433" s="42" t="s">
        <v>1329</v>
      </c>
      <c r="D433" s="41" t="s">
        <v>1330</v>
      </c>
      <c r="E433" s="109" t="s">
        <v>1331</v>
      </c>
      <c r="F433" s="108"/>
      <c r="G433" s="42" t="s">
        <v>16</v>
      </c>
      <c r="H433" s="44">
        <v>46251</v>
      </c>
      <c r="I433" s="43" t="s">
        <v>17</v>
      </c>
      <c r="J433" s="109" t="s">
        <v>26</v>
      </c>
      <c r="K433" s="108"/>
      <c r="L433" s="45" t="s">
        <v>27</v>
      </c>
    </row>
    <row r="434" spans="2:12" s="46" customFormat="1">
      <c r="B434" s="48" t="s">
        <v>1332</v>
      </c>
      <c r="C434" s="49" t="s">
        <v>1333</v>
      </c>
      <c r="D434" s="48" t="s">
        <v>1334</v>
      </c>
      <c r="E434" s="107" t="s">
        <v>1335</v>
      </c>
      <c r="F434" s="108"/>
      <c r="G434" s="49" t="s">
        <v>16</v>
      </c>
      <c r="H434" s="51">
        <v>46246</v>
      </c>
      <c r="I434" s="50" t="s">
        <v>17</v>
      </c>
      <c r="J434" s="107" t="s">
        <v>26</v>
      </c>
      <c r="K434" s="108"/>
      <c r="L434" s="52" t="s">
        <v>27</v>
      </c>
    </row>
    <row r="435" spans="2:12" s="46" customFormat="1" ht="51.6">
      <c r="B435" s="41" t="s">
        <v>1336</v>
      </c>
      <c r="C435" s="42" t="s">
        <v>1337</v>
      </c>
      <c r="D435" s="41" t="s">
        <v>1338</v>
      </c>
      <c r="E435" s="109" t="s">
        <v>1339</v>
      </c>
      <c r="F435" s="108"/>
      <c r="G435" s="42" t="s">
        <v>16</v>
      </c>
      <c r="H435" s="44">
        <v>46255</v>
      </c>
      <c r="I435" s="43" t="s">
        <v>17</v>
      </c>
      <c r="J435" s="109" t="s">
        <v>18</v>
      </c>
      <c r="K435" s="108"/>
      <c r="L435" s="47" t="s">
        <v>1340</v>
      </c>
    </row>
    <row r="436" spans="2:12" s="46" customFormat="1">
      <c r="B436" s="48" t="s">
        <v>1341</v>
      </c>
      <c r="C436" s="49" t="s">
        <v>1342</v>
      </c>
      <c r="D436" s="48" t="s">
        <v>1343</v>
      </c>
      <c r="E436" s="107" t="s">
        <v>1344</v>
      </c>
      <c r="F436" s="108"/>
      <c r="G436" s="49" t="s">
        <v>16</v>
      </c>
      <c r="H436" s="51">
        <v>46248</v>
      </c>
      <c r="I436" s="50" t="s">
        <v>17</v>
      </c>
      <c r="J436" s="107" t="s">
        <v>26</v>
      </c>
      <c r="K436" s="108"/>
      <c r="L436" s="52" t="s">
        <v>27</v>
      </c>
    </row>
    <row r="437" spans="2:12" s="46" customFormat="1" ht="39">
      <c r="B437" s="41" t="s">
        <v>1345</v>
      </c>
      <c r="C437" s="42" t="s">
        <v>1346</v>
      </c>
      <c r="D437" s="41" t="s">
        <v>1347</v>
      </c>
      <c r="E437" s="109" t="s">
        <v>1348</v>
      </c>
      <c r="F437" s="108"/>
      <c r="G437" s="42" t="s">
        <v>16</v>
      </c>
      <c r="H437" s="44">
        <v>46196</v>
      </c>
      <c r="I437" s="43" t="s">
        <v>17</v>
      </c>
      <c r="J437" s="109" t="s">
        <v>26</v>
      </c>
      <c r="K437" s="108"/>
      <c r="L437" s="47" t="s">
        <v>1349</v>
      </c>
    </row>
    <row r="438" spans="2:12" s="46" customFormat="1">
      <c r="B438" s="48" t="s">
        <v>1350</v>
      </c>
      <c r="C438" s="49" t="s">
        <v>1351</v>
      </c>
      <c r="D438" s="48" t="s">
        <v>1352</v>
      </c>
      <c r="E438" s="107" t="s">
        <v>1353</v>
      </c>
      <c r="F438" s="108"/>
      <c r="G438" s="49" t="s">
        <v>24</v>
      </c>
      <c r="H438" s="51">
        <v>46260</v>
      </c>
      <c r="I438" s="50" t="s">
        <v>139</v>
      </c>
      <c r="J438" s="107" t="s">
        <v>26</v>
      </c>
      <c r="K438" s="108"/>
      <c r="L438" s="52" t="s">
        <v>27</v>
      </c>
    </row>
    <row r="439" spans="2:12" s="46" customFormat="1">
      <c r="B439" s="41" t="s">
        <v>1354</v>
      </c>
      <c r="C439" s="42" t="s">
        <v>1355</v>
      </c>
      <c r="D439" s="41" t="s">
        <v>1356</v>
      </c>
      <c r="E439" s="109" t="s">
        <v>1357</v>
      </c>
      <c r="F439" s="108"/>
      <c r="G439" s="42" t="s">
        <v>24</v>
      </c>
      <c r="H439" s="44">
        <v>46240</v>
      </c>
      <c r="I439" s="43" t="s">
        <v>80</v>
      </c>
      <c r="J439" s="109" t="s">
        <v>26</v>
      </c>
      <c r="K439" s="108"/>
      <c r="L439" s="45" t="s">
        <v>27</v>
      </c>
    </row>
    <row r="440" spans="2:12" s="46" customFormat="1" ht="51.6">
      <c r="B440" s="48" t="s">
        <v>1358</v>
      </c>
      <c r="C440" s="49" t="s">
        <v>1359</v>
      </c>
      <c r="D440" s="48" t="s">
        <v>1360</v>
      </c>
      <c r="E440" s="107" t="s">
        <v>1361</v>
      </c>
      <c r="F440" s="108"/>
      <c r="G440" s="49" t="s">
        <v>16</v>
      </c>
      <c r="H440" s="51">
        <v>46248</v>
      </c>
      <c r="I440" s="50" t="s">
        <v>139</v>
      </c>
      <c r="J440" s="107" t="s">
        <v>18</v>
      </c>
      <c r="K440" s="108"/>
      <c r="L440" s="53" t="s">
        <v>1362</v>
      </c>
    </row>
    <row r="441" spans="2:12" s="46" customFormat="1" ht="51.6">
      <c r="B441" s="114" t="s">
        <v>1363</v>
      </c>
      <c r="C441" s="117" t="s">
        <v>1364</v>
      </c>
      <c r="D441" s="114" t="s">
        <v>1365</v>
      </c>
      <c r="E441" s="109" t="s">
        <v>1366</v>
      </c>
      <c r="F441" s="120"/>
      <c r="G441" s="117" t="s">
        <v>16</v>
      </c>
      <c r="H441" s="44">
        <v>46235</v>
      </c>
      <c r="I441" s="43" t="s">
        <v>17</v>
      </c>
      <c r="J441" s="109" t="s">
        <v>18</v>
      </c>
      <c r="K441" s="108"/>
      <c r="L441" s="47" t="s">
        <v>1367</v>
      </c>
    </row>
    <row r="442" spans="2:12" s="46" customFormat="1">
      <c r="B442" s="115"/>
      <c r="C442" s="118"/>
      <c r="D442" s="116"/>
      <c r="E442" s="127"/>
      <c r="F442" s="122"/>
      <c r="G442" s="119"/>
      <c r="H442" s="44">
        <v>46252</v>
      </c>
      <c r="I442" s="43" t="s">
        <v>17</v>
      </c>
      <c r="J442" s="109" t="s">
        <v>26</v>
      </c>
      <c r="K442" s="108"/>
      <c r="L442" s="45" t="s">
        <v>27</v>
      </c>
    </row>
    <row r="443" spans="2:12" s="46" customFormat="1">
      <c r="B443" s="116"/>
      <c r="C443" s="119"/>
      <c r="D443" s="41" t="s">
        <v>1368</v>
      </c>
      <c r="E443" s="109" t="s">
        <v>1369</v>
      </c>
      <c r="F443" s="108"/>
      <c r="G443" s="42" t="s">
        <v>24</v>
      </c>
      <c r="H443" s="44">
        <v>46251</v>
      </c>
      <c r="I443" s="43" t="s">
        <v>17</v>
      </c>
      <c r="J443" s="109" t="s">
        <v>26</v>
      </c>
      <c r="K443" s="108"/>
      <c r="L443" s="45" t="s">
        <v>27</v>
      </c>
    </row>
    <row r="444" spans="2:12" s="46" customFormat="1" ht="51.6">
      <c r="B444" s="110" t="s">
        <v>1370</v>
      </c>
      <c r="C444" s="112" t="s">
        <v>1371</v>
      </c>
      <c r="D444" s="110" t="s">
        <v>1372</v>
      </c>
      <c r="E444" s="107" t="s">
        <v>1373</v>
      </c>
      <c r="F444" s="120"/>
      <c r="G444" s="112" t="s">
        <v>16</v>
      </c>
      <c r="H444" s="51">
        <v>46235</v>
      </c>
      <c r="I444" s="50" t="s">
        <v>17</v>
      </c>
      <c r="J444" s="107" t="s">
        <v>18</v>
      </c>
      <c r="K444" s="108"/>
      <c r="L444" s="53" t="s">
        <v>1367</v>
      </c>
    </row>
    <row r="445" spans="2:12" s="46" customFormat="1">
      <c r="B445" s="125"/>
      <c r="C445" s="126"/>
      <c r="D445" s="111"/>
      <c r="E445" s="121"/>
      <c r="F445" s="122"/>
      <c r="G445" s="113"/>
      <c r="H445" s="51">
        <v>46252</v>
      </c>
      <c r="I445" s="50" t="s">
        <v>17</v>
      </c>
      <c r="J445" s="107" t="s">
        <v>26</v>
      </c>
      <c r="K445" s="108"/>
      <c r="L445" s="52" t="s">
        <v>27</v>
      </c>
    </row>
    <row r="446" spans="2:12" s="46" customFormat="1">
      <c r="B446" s="111"/>
      <c r="C446" s="113"/>
      <c r="D446" s="48" t="s">
        <v>1374</v>
      </c>
      <c r="E446" s="107" t="s">
        <v>1375</v>
      </c>
      <c r="F446" s="108"/>
      <c r="G446" s="49" t="s">
        <v>24</v>
      </c>
      <c r="H446" s="51">
        <v>46251</v>
      </c>
      <c r="I446" s="50" t="s">
        <v>17</v>
      </c>
      <c r="J446" s="107" t="s">
        <v>26</v>
      </c>
      <c r="K446" s="108"/>
      <c r="L446" s="52" t="s">
        <v>27</v>
      </c>
    </row>
    <row r="447" spans="2:12" s="46" customFormat="1" ht="77.45">
      <c r="B447" s="114" t="s">
        <v>1376</v>
      </c>
      <c r="C447" s="117" t="s">
        <v>1377</v>
      </c>
      <c r="D447" s="41" t="s">
        <v>1378</v>
      </c>
      <c r="E447" s="109" t="s">
        <v>1379</v>
      </c>
      <c r="F447" s="108"/>
      <c r="G447" s="42" t="s">
        <v>24</v>
      </c>
      <c r="H447" s="44">
        <v>46246</v>
      </c>
      <c r="I447" s="43" t="s">
        <v>80</v>
      </c>
      <c r="J447" s="109" t="s">
        <v>32</v>
      </c>
      <c r="K447" s="108"/>
      <c r="L447" s="47" t="s">
        <v>1380</v>
      </c>
    </row>
    <row r="448" spans="2:12" s="46" customFormat="1" ht="29.1">
      <c r="B448" s="115"/>
      <c r="C448" s="118"/>
      <c r="D448" s="41" t="s">
        <v>1381</v>
      </c>
      <c r="E448" s="109" t="s">
        <v>1379</v>
      </c>
      <c r="F448" s="108"/>
      <c r="G448" s="42" t="s">
        <v>24</v>
      </c>
      <c r="H448" s="44">
        <v>46260</v>
      </c>
      <c r="I448" s="43" t="s">
        <v>80</v>
      </c>
      <c r="J448" s="109" t="s">
        <v>18</v>
      </c>
      <c r="K448" s="108"/>
      <c r="L448" s="104" t="s">
        <v>1382</v>
      </c>
    </row>
    <row r="449" spans="2:12" s="46" customFormat="1" ht="24.95">
      <c r="B449" s="116"/>
      <c r="C449" s="119"/>
      <c r="D449" s="41" t="s">
        <v>1383</v>
      </c>
      <c r="E449" s="109" t="s">
        <v>1384</v>
      </c>
      <c r="F449" s="108"/>
      <c r="G449" s="42" t="s">
        <v>75</v>
      </c>
      <c r="H449" s="44">
        <v>46260</v>
      </c>
      <c r="I449" s="43" t="s">
        <v>80</v>
      </c>
      <c r="J449" s="109" t="s">
        <v>26</v>
      </c>
      <c r="K449" s="108"/>
      <c r="L449" s="45" t="s">
        <v>27</v>
      </c>
    </row>
    <row r="450" spans="2:12" s="46" customFormat="1" ht="77.45">
      <c r="B450" s="48" t="s">
        <v>1385</v>
      </c>
      <c r="C450" s="49" t="s">
        <v>1386</v>
      </c>
      <c r="D450" s="48" t="s">
        <v>1387</v>
      </c>
      <c r="E450" s="107" t="s">
        <v>1388</v>
      </c>
      <c r="F450" s="108"/>
      <c r="G450" s="49" t="s">
        <v>16</v>
      </c>
      <c r="H450" s="51">
        <v>46234</v>
      </c>
      <c r="I450" s="50" t="s">
        <v>139</v>
      </c>
      <c r="J450" s="107" t="s">
        <v>32</v>
      </c>
      <c r="K450" s="108"/>
      <c r="L450" s="53" t="s">
        <v>1389</v>
      </c>
    </row>
    <row r="451" spans="2:12" s="46" customFormat="1">
      <c r="B451" s="41" t="s">
        <v>1390</v>
      </c>
      <c r="C451" s="42" t="s">
        <v>1391</v>
      </c>
      <c r="D451" s="41" t="s">
        <v>1392</v>
      </c>
      <c r="E451" s="109" t="s">
        <v>1116</v>
      </c>
      <c r="F451" s="108"/>
      <c r="G451" s="42" t="s">
        <v>24</v>
      </c>
      <c r="H451" s="44">
        <v>46230</v>
      </c>
      <c r="I451" s="43" t="s">
        <v>314</v>
      </c>
      <c r="J451" s="109" t="s">
        <v>26</v>
      </c>
      <c r="K451" s="108"/>
      <c r="L451" s="45" t="s">
        <v>27</v>
      </c>
    </row>
    <row r="452" spans="2:12" s="46" customFormat="1" ht="24.95">
      <c r="B452" s="48" t="s">
        <v>1393</v>
      </c>
      <c r="C452" s="49" t="s">
        <v>1394</v>
      </c>
      <c r="D452" s="48" t="s">
        <v>1395</v>
      </c>
      <c r="E452" s="107" t="s">
        <v>1396</v>
      </c>
      <c r="F452" s="108"/>
      <c r="G452" s="49" t="s">
        <v>75</v>
      </c>
      <c r="H452" s="51">
        <v>46238</v>
      </c>
      <c r="I452" s="50" t="s">
        <v>80</v>
      </c>
      <c r="J452" s="107" t="s">
        <v>26</v>
      </c>
      <c r="K452" s="108"/>
      <c r="L452" s="52" t="s">
        <v>27</v>
      </c>
    </row>
    <row r="453" spans="2:12" s="46" customFormat="1" ht="51.6">
      <c r="B453" s="41" t="s">
        <v>1397</v>
      </c>
      <c r="C453" s="42" t="s">
        <v>1398</v>
      </c>
      <c r="D453" s="41" t="s">
        <v>1399</v>
      </c>
      <c r="E453" s="109" t="s">
        <v>1400</v>
      </c>
      <c r="F453" s="108"/>
      <c r="G453" s="42" t="s">
        <v>16</v>
      </c>
      <c r="H453" s="44">
        <v>46247</v>
      </c>
      <c r="I453" s="43" t="s">
        <v>1025</v>
      </c>
      <c r="J453" s="109" t="s">
        <v>18</v>
      </c>
      <c r="K453" s="108"/>
      <c r="L453" s="47" t="s">
        <v>1401</v>
      </c>
    </row>
    <row r="454" spans="2:12" s="46" customFormat="1">
      <c r="B454" s="48" t="s">
        <v>1402</v>
      </c>
      <c r="C454" s="49" t="s">
        <v>1403</v>
      </c>
      <c r="D454" s="48" t="s">
        <v>1404</v>
      </c>
      <c r="E454" s="107" t="s">
        <v>1405</v>
      </c>
      <c r="F454" s="108"/>
      <c r="G454" s="49" t="s">
        <v>16</v>
      </c>
      <c r="H454" s="51">
        <v>46246</v>
      </c>
      <c r="I454" s="50" t="s">
        <v>17</v>
      </c>
      <c r="J454" s="107" t="s">
        <v>26</v>
      </c>
      <c r="K454" s="108"/>
      <c r="L454" s="52" t="s">
        <v>27</v>
      </c>
    </row>
    <row r="455" spans="2:12" s="46" customFormat="1" ht="129.6">
      <c r="B455" s="41" t="s">
        <v>1406</v>
      </c>
      <c r="C455" s="42" t="s">
        <v>1407</v>
      </c>
      <c r="D455" s="41" t="s">
        <v>1408</v>
      </c>
      <c r="E455" s="109" t="s">
        <v>1409</v>
      </c>
      <c r="F455" s="108"/>
      <c r="G455" s="42" t="s">
        <v>16</v>
      </c>
      <c r="H455" s="44">
        <v>46258</v>
      </c>
      <c r="I455" s="43" t="s">
        <v>17</v>
      </c>
      <c r="J455" s="109" t="s">
        <v>32</v>
      </c>
      <c r="K455" s="108"/>
      <c r="L455" s="47" t="s">
        <v>1410</v>
      </c>
    </row>
    <row r="456" spans="2:12" s="46" customFormat="1" ht="77.45">
      <c r="B456" s="48" t="s">
        <v>1411</v>
      </c>
      <c r="C456" s="49" t="s">
        <v>1412</v>
      </c>
      <c r="D456" s="48" t="s">
        <v>1413</v>
      </c>
      <c r="E456" s="107" t="s">
        <v>1414</v>
      </c>
      <c r="F456" s="108"/>
      <c r="G456" s="49" t="s">
        <v>16</v>
      </c>
      <c r="H456" s="51">
        <v>46265</v>
      </c>
      <c r="I456" s="50" t="s">
        <v>17</v>
      </c>
      <c r="J456" s="107" t="s">
        <v>32</v>
      </c>
      <c r="K456" s="108"/>
      <c r="L456" s="53" t="s">
        <v>1415</v>
      </c>
    </row>
    <row r="457" spans="2:12" s="46" customFormat="1" ht="24.95">
      <c r="B457" s="41" t="s">
        <v>1416</v>
      </c>
      <c r="C457" s="42" t="s">
        <v>1417</v>
      </c>
      <c r="D457" s="41" t="s">
        <v>1418</v>
      </c>
      <c r="E457" s="109" t="s">
        <v>1419</v>
      </c>
      <c r="F457" s="108"/>
      <c r="G457" s="42" t="s">
        <v>16</v>
      </c>
      <c r="H457" s="44">
        <v>46204</v>
      </c>
      <c r="I457" s="43" t="s">
        <v>127</v>
      </c>
      <c r="J457" s="109" t="s">
        <v>26</v>
      </c>
      <c r="K457" s="108"/>
      <c r="L457" s="45" t="s">
        <v>27</v>
      </c>
    </row>
    <row r="458" spans="2:12" s="46" customFormat="1">
      <c r="B458" s="48" t="s">
        <v>1420</v>
      </c>
      <c r="C458" s="49" t="s">
        <v>1421</v>
      </c>
      <c r="D458" s="48" t="s">
        <v>1422</v>
      </c>
      <c r="E458" s="107" t="s">
        <v>1423</v>
      </c>
      <c r="F458" s="108"/>
      <c r="G458" s="49" t="s">
        <v>16</v>
      </c>
      <c r="H458" s="51">
        <v>46251</v>
      </c>
      <c r="I458" s="50" t="s">
        <v>17</v>
      </c>
      <c r="J458" s="107" t="s">
        <v>26</v>
      </c>
      <c r="K458" s="108"/>
      <c r="L458" s="52" t="s">
        <v>27</v>
      </c>
    </row>
    <row r="459" spans="2:12" s="46" customFormat="1">
      <c r="B459" s="41" t="s">
        <v>1424</v>
      </c>
      <c r="C459" s="42" t="s">
        <v>1190</v>
      </c>
      <c r="D459" s="41" t="s">
        <v>1425</v>
      </c>
      <c r="E459" s="109" t="s">
        <v>1426</v>
      </c>
      <c r="F459" s="108"/>
      <c r="G459" s="42" t="s">
        <v>24</v>
      </c>
      <c r="H459" s="44">
        <v>46233</v>
      </c>
      <c r="I459" s="43" t="s">
        <v>80</v>
      </c>
      <c r="J459" s="109" t="s">
        <v>26</v>
      </c>
      <c r="K459" s="108"/>
      <c r="L459" s="45" t="s">
        <v>27</v>
      </c>
    </row>
    <row r="460" spans="2:12" s="46" customFormat="1" ht="24.95">
      <c r="B460" s="110" t="s">
        <v>1427</v>
      </c>
      <c r="C460" s="112" t="s">
        <v>1428</v>
      </c>
      <c r="D460" s="48" t="s">
        <v>1429</v>
      </c>
      <c r="E460" s="107" t="s">
        <v>1430</v>
      </c>
      <c r="F460" s="108"/>
      <c r="G460" s="49" t="s">
        <v>75</v>
      </c>
      <c r="H460" s="51">
        <v>46253</v>
      </c>
      <c r="I460" s="50" t="s">
        <v>80</v>
      </c>
      <c r="J460" s="107" t="s">
        <v>26</v>
      </c>
      <c r="K460" s="108"/>
      <c r="L460" s="52" t="s">
        <v>27</v>
      </c>
    </row>
    <row r="461" spans="2:12" s="46" customFormat="1" ht="39">
      <c r="B461" s="111"/>
      <c r="C461" s="113"/>
      <c r="D461" s="48" t="s">
        <v>1431</v>
      </c>
      <c r="E461" s="107" t="s">
        <v>1432</v>
      </c>
      <c r="F461" s="108"/>
      <c r="G461" s="49" t="s">
        <v>24</v>
      </c>
      <c r="H461" s="51">
        <v>46253</v>
      </c>
      <c r="I461" s="50" t="s">
        <v>80</v>
      </c>
      <c r="J461" s="107" t="s">
        <v>18</v>
      </c>
      <c r="K461" s="108"/>
      <c r="L461" s="53" t="s">
        <v>1433</v>
      </c>
    </row>
    <row r="462" spans="2:12" s="46" customFormat="1">
      <c r="B462" s="41" t="s">
        <v>1434</v>
      </c>
      <c r="C462" s="42" t="s">
        <v>1435</v>
      </c>
      <c r="D462" s="41" t="s">
        <v>1436</v>
      </c>
      <c r="E462" s="109" t="s">
        <v>1437</v>
      </c>
      <c r="F462" s="108"/>
      <c r="G462" s="42" t="s">
        <v>16</v>
      </c>
      <c r="H462" s="44">
        <v>46246</v>
      </c>
      <c r="I462" s="43" t="s">
        <v>139</v>
      </c>
      <c r="J462" s="109" t="s">
        <v>26</v>
      </c>
      <c r="K462" s="108"/>
      <c r="L462" s="45" t="s">
        <v>27</v>
      </c>
    </row>
    <row r="463" spans="2:12" s="46" customFormat="1">
      <c r="B463" s="48" t="s">
        <v>1438</v>
      </c>
      <c r="C463" s="49" t="s">
        <v>1439</v>
      </c>
      <c r="D463" s="48" t="s">
        <v>1440</v>
      </c>
      <c r="E463" s="107" t="s">
        <v>1441</v>
      </c>
      <c r="F463" s="108"/>
      <c r="G463" s="49" t="s">
        <v>16</v>
      </c>
      <c r="H463" s="51">
        <v>46252</v>
      </c>
      <c r="I463" s="50" t="s">
        <v>17</v>
      </c>
      <c r="J463" s="107" t="s">
        <v>26</v>
      </c>
      <c r="K463" s="108"/>
      <c r="L463" s="52" t="s">
        <v>27</v>
      </c>
    </row>
    <row r="464" spans="2:12" s="46" customFormat="1">
      <c r="B464" s="41" t="s">
        <v>1442</v>
      </c>
      <c r="C464" s="42" t="s">
        <v>1443</v>
      </c>
      <c r="D464" s="41" t="s">
        <v>1444</v>
      </c>
      <c r="E464" s="109" t="s">
        <v>1445</v>
      </c>
      <c r="F464" s="108"/>
      <c r="G464" s="42" t="s">
        <v>16</v>
      </c>
      <c r="H464" s="44">
        <v>46245</v>
      </c>
      <c r="I464" s="43" t="s">
        <v>17</v>
      </c>
      <c r="J464" s="109" t="s">
        <v>26</v>
      </c>
      <c r="K464" s="108"/>
      <c r="L464" s="45" t="s">
        <v>27</v>
      </c>
    </row>
    <row r="465" spans="2:12" s="46" customFormat="1" ht="65.099999999999994">
      <c r="B465" s="48" t="s">
        <v>1446</v>
      </c>
      <c r="C465" s="49" t="s">
        <v>1447</v>
      </c>
      <c r="D465" s="48" t="s">
        <v>1448</v>
      </c>
      <c r="E465" s="107" t="s">
        <v>1449</v>
      </c>
      <c r="F465" s="108"/>
      <c r="G465" s="49" t="s">
        <v>16</v>
      </c>
      <c r="H465" s="51">
        <v>46248</v>
      </c>
      <c r="I465" s="50" t="s">
        <v>17</v>
      </c>
      <c r="J465" s="107" t="s">
        <v>18</v>
      </c>
      <c r="K465" s="108"/>
      <c r="L465" s="53" t="s">
        <v>1450</v>
      </c>
    </row>
    <row r="466" spans="2:12" s="46" customFormat="1">
      <c r="B466" s="41" t="s">
        <v>1451</v>
      </c>
      <c r="C466" s="42" t="s">
        <v>335</v>
      </c>
      <c r="D466" s="41" t="s">
        <v>1452</v>
      </c>
      <c r="E466" s="109" t="s">
        <v>1116</v>
      </c>
      <c r="F466" s="108"/>
      <c r="G466" s="42" t="s">
        <v>24</v>
      </c>
      <c r="H466" s="44">
        <v>46226</v>
      </c>
      <c r="I466" s="43" t="s">
        <v>314</v>
      </c>
      <c r="J466" s="109" t="s">
        <v>26</v>
      </c>
      <c r="K466" s="108"/>
      <c r="L466" s="45" t="s">
        <v>27</v>
      </c>
    </row>
    <row r="467" spans="2:12" s="46" customFormat="1">
      <c r="B467" s="48" t="s">
        <v>1453</v>
      </c>
      <c r="C467" s="49" t="s">
        <v>1454</v>
      </c>
      <c r="D467" s="48" t="s">
        <v>1455</v>
      </c>
      <c r="E467" s="107" t="s">
        <v>1456</v>
      </c>
      <c r="F467" s="108"/>
      <c r="G467" s="49" t="s">
        <v>16</v>
      </c>
      <c r="H467" s="51">
        <v>46258</v>
      </c>
      <c r="I467" s="50" t="s">
        <v>17</v>
      </c>
      <c r="J467" s="107" t="s">
        <v>709</v>
      </c>
      <c r="K467" s="108"/>
      <c r="L467" s="52" t="s">
        <v>27</v>
      </c>
    </row>
    <row r="468" spans="2:12" s="46" customFormat="1">
      <c r="B468" s="114" t="s">
        <v>1457</v>
      </c>
      <c r="C468" s="117" t="s">
        <v>1458</v>
      </c>
      <c r="D468" s="41" t="s">
        <v>1459</v>
      </c>
      <c r="E468" s="109" t="s">
        <v>1460</v>
      </c>
      <c r="F468" s="108"/>
      <c r="G468" s="42" t="s">
        <v>24</v>
      </c>
      <c r="H468" s="44">
        <v>46262</v>
      </c>
      <c r="I468" s="43" t="s">
        <v>58</v>
      </c>
      <c r="J468" s="109" t="s">
        <v>26</v>
      </c>
      <c r="K468" s="108"/>
      <c r="L468" s="45" t="s">
        <v>27</v>
      </c>
    </row>
    <row r="469" spans="2:12" s="46" customFormat="1" ht="24.95">
      <c r="B469" s="116"/>
      <c r="C469" s="119"/>
      <c r="D469" s="41" t="s">
        <v>1461</v>
      </c>
      <c r="E469" s="109" t="s">
        <v>1462</v>
      </c>
      <c r="F469" s="108"/>
      <c r="G469" s="42" t="s">
        <v>75</v>
      </c>
      <c r="H469" s="44">
        <v>46260</v>
      </c>
      <c r="I469" s="43" t="s">
        <v>58</v>
      </c>
      <c r="J469" s="109" t="s">
        <v>26</v>
      </c>
      <c r="K469" s="108"/>
      <c r="L469" s="45" t="s">
        <v>27</v>
      </c>
    </row>
    <row r="470" spans="2:12" s="46" customFormat="1" ht="24.95">
      <c r="B470" s="48" t="s">
        <v>1463</v>
      </c>
      <c r="C470" s="49" t="s">
        <v>1464</v>
      </c>
      <c r="D470" s="48" t="s">
        <v>1465</v>
      </c>
      <c r="E470" s="107" t="s">
        <v>1466</v>
      </c>
      <c r="F470" s="108"/>
      <c r="G470" s="49" t="s">
        <v>75</v>
      </c>
      <c r="H470" s="51">
        <v>46231</v>
      </c>
      <c r="I470" s="50" t="s">
        <v>80</v>
      </c>
      <c r="J470" s="107" t="s">
        <v>26</v>
      </c>
      <c r="K470" s="108"/>
      <c r="L470" s="52" t="s">
        <v>27</v>
      </c>
    </row>
    <row r="471" spans="2:12" s="46" customFormat="1" ht="39">
      <c r="B471" s="41" t="s">
        <v>1467</v>
      </c>
      <c r="C471" s="42" t="s">
        <v>1468</v>
      </c>
      <c r="D471" s="41" t="s">
        <v>1469</v>
      </c>
      <c r="E471" s="109" t="s">
        <v>1470</v>
      </c>
      <c r="F471" s="108"/>
      <c r="G471" s="42" t="s">
        <v>16</v>
      </c>
      <c r="H471" s="44">
        <v>46244</v>
      </c>
      <c r="I471" s="43" t="s">
        <v>139</v>
      </c>
      <c r="J471" s="109" t="s">
        <v>18</v>
      </c>
      <c r="K471" s="108"/>
      <c r="L471" s="47" t="s">
        <v>1471</v>
      </c>
    </row>
    <row r="472" spans="2:12" s="46" customFormat="1" ht="24.95">
      <c r="B472" s="48" t="s">
        <v>1472</v>
      </c>
      <c r="C472" s="49" t="s">
        <v>1473</v>
      </c>
      <c r="D472" s="48" t="s">
        <v>1474</v>
      </c>
      <c r="E472" s="107" t="s">
        <v>1475</v>
      </c>
      <c r="F472" s="108"/>
      <c r="G472" s="49" t="s">
        <v>24</v>
      </c>
      <c r="H472" s="51">
        <v>46261</v>
      </c>
      <c r="I472" s="50" t="s">
        <v>80</v>
      </c>
      <c r="J472" s="107" t="s">
        <v>26</v>
      </c>
      <c r="K472" s="108"/>
      <c r="L472" s="52" t="s">
        <v>27</v>
      </c>
    </row>
    <row r="473" spans="2:12" s="46" customFormat="1">
      <c r="B473" s="41" t="s">
        <v>1476</v>
      </c>
      <c r="C473" s="42" t="s">
        <v>1477</v>
      </c>
      <c r="D473" s="41" t="s">
        <v>1478</v>
      </c>
      <c r="E473" s="109" t="s">
        <v>1479</v>
      </c>
      <c r="F473" s="108"/>
      <c r="G473" s="42" t="s">
        <v>16</v>
      </c>
      <c r="H473" s="44">
        <v>46258</v>
      </c>
      <c r="I473" s="43" t="s">
        <v>17</v>
      </c>
      <c r="J473" s="109" t="s">
        <v>26</v>
      </c>
      <c r="K473" s="108"/>
      <c r="L473" s="45" t="s">
        <v>27</v>
      </c>
    </row>
    <row r="474" spans="2:12" s="46" customFormat="1" ht="63.95">
      <c r="B474" s="48" t="s">
        <v>1480</v>
      </c>
      <c r="C474" s="49" t="s">
        <v>1481</v>
      </c>
      <c r="D474" s="48" t="s">
        <v>1482</v>
      </c>
      <c r="E474" s="107" t="s">
        <v>1483</v>
      </c>
      <c r="F474" s="108"/>
      <c r="G474" s="49" t="s">
        <v>16</v>
      </c>
      <c r="H474" s="51">
        <v>46254</v>
      </c>
      <c r="I474" s="50" t="s">
        <v>1025</v>
      </c>
      <c r="J474" s="107" t="s">
        <v>18</v>
      </c>
      <c r="K474" s="108"/>
      <c r="L474" s="53" t="s">
        <v>1484</v>
      </c>
    </row>
    <row r="475" spans="2:12" s="46" customFormat="1" ht="143.1">
      <c r="B475" s="41" t="s">
        <v>1485</v>
      </c>
      <c r="C475" s="42" t="s">
        <v>1486</v>
      </c>
      <c r="D475" s="41" t="s">
        <v>1487</v>
      </c>
      <c r="E475" s="109" t="s">
        <v>1488</v>
      </c>
      <c r="F475" s="108"/>
      <c r="G475" s="42" t="s">
        <v>16</v>
      </c>
      <c r="H475" s="44">
        <v>46244</v>
      </c>
      <c r="I475" s="43" t="s">
        <v>17</v>
      </c>
      <c r="J475" s="109" t="s">
        <v>359</v>
      </c>
      <c r="K475" s="108"/>
      <c r="L475" s="47" t="s">
        <v>1489</v>
      </c>
    </row>
    <row r="476" spans="2:12" s="46" customFormat="1" ht="24.95">
      <c r="B476" s="48" t="s">
        <v>1490</v>
      </c>
      <c r="C476" s="49" t="s">
        <v>1491</v>
      </c>
      <c r="D476" s="48" t="s">
        <v>1492</v>
      </c>
      <c r="E476" s="107" t="s">
        <v>1493</v>
      </c>
      <c r="F476" s="108"/>
      <c r="G476" s="49" t="s">
        <v>24</v>
      </c>
      <c r="H476" s="51">
        <v>46253</v>
      </c>
      <c r="I476" s="50" t="s">
        <v>80</v>
      </c>
      <c r="J476" s="107" t="s">
        <v>26</v>
      </c>
      <c r="K476" s="108"/>
      <c r="L476" s="52" t="s">
        <v>27</v>
      </c>
    </row>
    <row r="477" spans="2:12" s="46" customFormat="1">
      <c r="B477" s="41" t="s">
        <v>1494</v>
      </c>
      <c r="C477" s="42" t="s">
        <v>1495</v>
      </c>
      <c r="D477" s="41" t="s">
        <v>1496</v>
      </c>
      <c r="E477" s="109" t="s">
        <v>1497</v>
      </c>
      <c r="F477" s="108"/>
      <c r="G477" s="42" t="s">
        <v>24</v>
      </c>
      <c r="H477" s="44">
        <v>46265</v>
      </c>
      <c r="I477" s="43" t="s">
        <v>58</v>
      </c>
      <c r="J477" s="109"/>
      <c r="K477" s="108"/>
      <c r="L477" s="45" t="s">
        <v>27</v>
      </c>
    </row>
    <row r="478" spans="2:12" s="46" customFormat="1">
      <c r="B478" s="48" t="s">
        <v>1498</v>
      </c>
      <c r="C478" s="49" t="s">
        <v>1499</v>
      </c>
      <c r="D478" s="48" t="s">
        <v>1500</v>
      </c>
      <c r="E478" s="107" t="s">
        <v>1501</v>
      </c>
      <c r="F478" s="108"/>
      <c r="G478" s="49" t="s">
        <v>24</v>
      </c>
      <c r="H478" s="51">
        <v>46238</v>
      </c>
      <c r="I478" s="50" t="s">
        <v>80</v>
      </c>
      <c r="J478" s="107" t="s">
        <v>26</v>
      </c>
      <c r="K478" s="108"/>
      <c r="L478" s="52" t="s">
        <v>27</v>
      </c>
    </row>
    <row r="479" spans="2:12" s="46" customFormat="1" ht="39">
      <c r="B479" s="41" t="s">
        <v>1502</v>
      </c>
      <c r="C479" s="42" t="s">
        <v>1503</v>
      </c>
      <c r="D479" s="41" t="s">
        <v>1504</v>
      </c>
      <c r="E479" s="109" t="s">
        <v>1505</v>
      </c>
      <c r="F479" s="108"/>
      <c r="G479" s="42" t="s">
        <v>16</v>
      </c>
      <c r="H479" s="44">
        <v>46261</v>
      </c>
      <c r="I479" s="43" t="s">
        <v>139</v>
      </c>
      <c r="J479" s="109" t="s">
        <v>18</v>
      </c>
      <c r="K479" s="108"/>
      <c r="L479" s="47" t="s">
        <v>1506</v>
      </c>
    </row>
    <row r="480" spans="2:12" s="46" customFormat="1" ht="65.099999999999994">
      <c r="B480" s="110" t="s">
        <v>1507</v>
      </c>
      <c r="C480" s="112" t="s">
        <v>1508</v>
      </c>
      <c r="D480" s="48" t="s">
        <v>1509</v>
      </c>
      <c r="E480" s="107" t="s">
        <v>1510</v>
      </c>
      <c r="F480" s="108"/>
      <c r="G480" s="49" t="s">
        <v>16</v>
      </c>
      <c r="H480" s="51">
        <v>46265</v>
      </c>
      <c r="I480" s="50" t="s">
        <v>17</v>
      </c>
      <c r="J480" s="107" t="s">
        <v>18</v>
      </c>
      <c r="K480" s="108"/>
      <c r="L480" s="53" t="s">
        <v>1323</v>
      </c>
    </row>
    <row r="481" spans="2:12" s="46" customFormat="1">
      <c r="B481" s="111"/>
      <c r="C481" s="113"/>
      <c r="D481" s="48" t="s">
        <v>1511</v>
      </c>
      <c r="E481" s="107" t="s">
        <v>1512</v>
      </c>
      <c r="F481" s="108"/>
      <c r="G481" s="49" t="s">
        <v>16</v>
      </c>
      <c r="H481" s="51">
        <v>46265</v>
      </c>
      <c r="I481" s="50" t="s">
        <v>17</v>
      </c>
      <c r="J481" s="107" t="s">
        <v>26</v>
      </c>
      <c r="K481" s="108"/>
      <c r="L481" s="52" t="s">
        <v>27</v>
      </c>
    </row>
    <row r="482" spans="2:12" s="46" customFormat="1">
      <c r="B482" s="41" t="s">
        <v>1513</v>
      </c>
      <c r="C482" s="42" t="s">
        <v>1514</v>
      </c>
      <c r="D482" s="41" t="s">
        <v>1515</v>
      </c>
      <c r="E482" s="109" t="s">
        <v>1516</v>
      </c>
      <c r="F482" s="108"/>
      <c r="G482" s="42" t="s">
        <v>24</v>
      </c>
      <c r="H482" s="44">
        <v>46259</v>
      </c>
      <c r="I482" s="43" t="s">
        <v>80</v>
      </c>
      <c r="J482" s="109" t="s">
        <v>26</v>
      </c>
      <c r="K482" s="108"/>
      <c r="L482" s="45" t="s">
        <v>27</v>
      </c>
    </row>
    <row r="483" spans="2:12" s="46" customFormat="1">
      <c r="B483" s="110" t="s">
        <v>1517</v>
      </c>
      <c r="C483" s="112" t="s">
        <v>1518</v>
      </c>
      <c r="D483" s="110" t="s">
        <v>1519</v>
      </c>
      <c r="E483" s="107" t="s">
        <v>1520</v>
      </c>
      <c r="F483" s="120"/>
      <c r="G483" s="112" t="s">
        <v>24</v>
      </c>
      <c r="H483" s="123">
        <v>46230</v>
      </c>
      <c r="I483" s="50" t="s">
        <v>80</v>
      </c>
      <c r="J483" s="107" t="s">
        <v>26</v>
      </c>
      <c r="K483" s="108"/>
      <c r="L483" s="52" t="s">
        <v>27</v>
      </c>
    </row>
    <row r="484" spans="2:12" s="46" customFormat="1">
      <c r="B484" s="111"/>
      <c r="C484" s="113"/>
      <c r="D484" s="111"/>
      <c r="E484" s="121"/>
      <c r="F484" s="122"/>
      <c r="G484" s="113"/>
      <c r="H484" s="124"/>
      <c r="I484" s="50" t="s">
        <v>314</v>
      </c>
      <c r="J484" s="107" t="s">
        <v>26</v>
      </c>
      <c r="K484" s="108"/>
      <c r="L484" s="52" t="s">
        <v>27</v>
      </c>
    </row>
    <row r="485" spans="2:12" s="46" customFormat="1" ht="24.95">
      <c r="B485" s="41" t="s">
        <v>1521</v>
      </c>
      <c r="C485" s="42" t="s">
        <v>1522</v>
      </c>
      <c r="D485" s="41" t="s">
        <v>1523</v>
      </c>
      <c r="E485" s="109" t="s">
        <v>1524</v>
      </c>
      <c r="F485" s="108"/>
      <c r="G485" s="42" t="s">
        <v>24</v>
      </c>
      <c r="H485" s="44">
        <v>45890</v>
      </c>
      <c r="I485" s="43" t="s">
        <v>1025</v>
      </c>
      <c r="J485" s="109" t="s">
        <v>26</v>
      </c>
      <c r="K485" s="108"/>
      <c r="L485" s="45" t="s">
        <v>27</v>
      </c>
    </row>
    <row r="486" spans="2:12" s="46" customFormat="1" ht="24.95">
      <c r="B486" s="48" t="s">
        <v>1525</v>
      </c>
      <c r="C486" s="49" t="s">
        <v>1526</v>
      </c>
      <c r="D486" s="48" t="s">
        <v>1527</v>
      </c>
      <c r="E486" s="107" t="s">
        <v>1528</v>
      </c>
      <c r="F486" s="108"/>
      <c r="G486" s="49" t="s">
        <v>75</v>
      </c>
      <c r="H486" s="51">
        <v>46258</v>
      </c>
      <c r="I486" s="50" t="s">
        <v>80</v>
      </c>
      <c r="J486" s="107" t="s">
        <v>26</v>
      </c>
      <c r="K486" s="108"/>
      <c r="L486" s="52" t="s">
        <v>27</v>
      </c>
    </row>
    <row r="487" spans="2:12" s="46" customFormat="1" ht="24.95">
      <c r="B487" s="41" t="s">
        <v>1529</v>
      </c>
      <c r="C487" s="42" t="s">
        <v>1530</v>
      </c>
      <c r="D487" s="41" t="s">
        <v>1531</v>
      </c>
      <c r="E487" s="109" t="s">
        <v>1532</v>
      </c>
      <c r="F487" s="108"/>
      <c r="G487" s="42" t="s">
        <v>75</v>
      </c>
      <c r="H487" s="44">
        <v>46259</v>
      </c>
      <c r="I487" s="43" t="s">
        <v>80</v>
      </c>
      <c r="J487" s="109" t="s">
        <v>26</v>
      </c>
      <c r="K487" s="108"/>
      <c r="L487" s="45" t="s">
        <v>27</v>
      </c>
    </row>
    <row r="488" spans="2:12" s="46" customFormat="1">
      <c r="B488" s="48" t="s">
        <v>1533</v>
      </c>
      <c r="C488" s="49" t="s">
        <v>1534</v>
      </c>
      <c r="D488" s="48" t="s">
        <v>1535</v>
      </c>
      <c r="E488" s="107" t="s">
        <v>1536</v>
      </c>
      <c r="F488" s="108"/>
      <c r="G488" s="49" t="s">
        <v>24</v>
      </c>
      <c r="H488" s="51">
        <v>46234</v>
      </c>
      <c r="I488" s="50" t="s">
        <v>58</v>
      </c>
      <c r="J488" s="107" t="s">
        <v>26</v>
      </c>
      <c r="K488" s="108"/>
      <c r="L488" s="52" t="s">
        <v>27</v>
      </c>
    </row>
    <row r="489" spans="2:12" s="46" customFormat="1">
      <c r="B489" s="41" t="s">
        <v>1537</v>
      </c>
      <c r="C489" s="42" t="s">
        <v>1538</v>
      </c>
      <c r="D489" s="41" t="s">
        <v>1539</v>
      </c>
      <c r="E489" s="109" t="s">
        <v>1540</v>
      </c>
      <c r="F489" s="108"/>
      <c r="G489" s="42" t="s">
        <v>24</v>
      </c>
      <c r="H489" s="44">
        <v>46259</v>
      </c>
      <c r="I489" s="43" t="s">
        <v>80</v>
      </c>
      <c r="J489" s="109" t="s">
        <v>26</v>
      </c>
      <c r="K489" s="108"/>
      <c r="L489" s="45" t="s">
        <v>27</v>
      </c>
    </row>
    <row r="490" spans="2:12" s="46" customFormat="1">
      <c r="B490" s="48" t="s">
        <v>1541</v>
      </c>
      <c r="C490" s="49" t="s">
        <v>1542</v>
      </c>
      <c r="D490" s="48" t="s">
        <v>1543</v>
      </c>
      <c r="E490" s="107" t="s">
        <v>1544</v>
      </c>
      <c r="F490" s="108"/>
      <c r="G490" s="49" t="s">
        <v>24</v>
      </c>
      <c r="H490" s="51">
        <v>46234</v>
      </c>
      <c r="I490" s="50" t="s">
        <v>58</v>
      </c>
      <c r="J490" s="107" t="s">
        <v>26</v>
      </c>
      <c r="K490" s="108"/>
      <c r="L490" s="52" t="s">
        <v>27</v>
      </c>
    </row>
    <row r="491" spans="2:12" s="46" customFormat="1" ht="24.95">
      <c r="B491" s="41" t="s">
        <v>1545</v>
      </c>
      <c r="C491" s="42" t="s">
        <v>1546</v>
      </c>
      <c r="D491" s="41" t="s">
        <v>1547</v>
      </c>
      <c r="E491" s="109" t="s">
        <v>1548</v>
      </c>
      <c r="F491" s="108"/>
      <c r="G491" s="42" t="s">
        <v>16</v>
      </c>
      <c r="H491" s="44">
        <v>46253</v>
      </c>
      <c r="I491" s="43" t="s">
        <v>127</v>
      </c>
      <c r="J491" s="109" t="s">
        <v>26</v>
      </c>
      <c r="K491" s="108"/>
      <c r="L491" s="45" t="s">
        <v>27</v>
      </c>
    </row>
    <row r="492" spans="2:12" s="46" customFormat="1" ht="24.95">
      <c r="B492" s="48" t="s">
        <v>1549</v>
      </c>
      <c r="C492" s="49" t="s">
        <v>1550</v>
      </c>
      <c r="D492" s="48" t="s">
        <v>1551</v>
      </c>
      <c r="E492" s="107" t="s">
        <v>1552</v>
      </c>
      <c r="F492" s="108"/>
      <c r="G492" s="49" t="s">
        <v>24</v>
      </c>
      <c r="H492" s="51">
        <v>46238</v>
      </c>
      <c r="I492" s="50" t="s">
        <v>139</v>
      </c>
      <c r="J492" s="107" t="s">
        <v>26</v>
      </c>
      <c r="K492" s="108"/>
      <c r="L492" s="49" t="s">
        <v>1553</v>
      </c>
    </row>
    <row r="493" spans="2:12" s="46" customFormat="1">
      <c r="B493" s="41" t="s">
        <v>1554</v>
      </c>
      <c r="C493" s="42" t="s">
        <v>1555</v>
      </c>
      <c r="D493" s="41" t="s">
        <v>1556</v>
      </c>
      <c r="E493" s="109" t="s">
        <v>1557</v>
      </c>
      <c r="F493" s="108"/>
      <c r="G493" s="42" t="s">
        <v>16</v>
      </c>
      <c r="H493" s="44">
        <v>46253</v>
      </c>
      <c r="I493" s="43" t="s">
        <v>80</v>
      </c>
      <c r="J493" s="109" t="s">
        <v>26</v>
      </c>
      <c r="K493" s="108"/>
      <c r="L493" s="42" t="s">
        <v>27</v>
      </c>
    </row>
    <row r="494" spans="2:12" s="46" customFormat="1" ht="24.95">
      <c r="B494" s="48" t="s">
        <v>1558</v>
      </c>
      <c r="C494" s="49" t="s">
        <v>1559</v>
      </c>
      <c r="D494" s="48" t="s">
        <v>1560</v>
      </c>
      <c r="E494" s="107" t="s">
        <v>1561</v>
      </c>
      <c r="F494" s="108"/>
      <c r="G494" s="49" t="s">
        <v>24</v>
      </c>
      <c r="H494" s="51">
        <v>46234</v>
      </c>
      <c r="I494" s="50" t="s">
        <v>139</v>
      </c>
      <c r="J494" s="107" t="s">
        <v>26</v>
      </c>
      <c r="K494" s="108"/>
      <c r="L494" s="49" t="s">
        <v>1562</v>
      </c>
    </row>
    <row r="495" spans="2:12" s="46" customFormat="1" ht="76.5">
      <c r="B495" s="41" t="s">
        <v>1563</v>
      </c>
      <c r="C495" s="42" t="s">
        <v>1564</v>
      </c>
      <c r="D495" s="41" t="s">
        <v>1565</v>
      </c>
      <c r="E495" s="109" t="s">
        <v>1566</v>
      </c>
      <c r="F495" s="108"/>
      <c r="G495" s="42" t="s">
        <v>16</v>
      </c>
      <c r="H495" s="44">
        <v>46240</v>
      </c>
      <c r="I495" s="43" t="s">
        <v>17</v>
      </c>
      <c r="J495" s="109" t="s">
        <v>18</v>
      </c>
      <c r="K495" s="108"/>
      <c r="L495" s="90" t="s">
        <v>1567</v>
      </c>
    </row>
    <row r="496" spans="2:12" s="46" customFormat="1">
      <c r="B496" s="48" t="s">
        <v>1568</v>
      </c>
      <c r="C496" s="49" t="s">
        <v>1569</v>
      </c>
      <c r="D496" s="48" t="s">
        <v>1570</v>
      </c>
      <c r="E496" s="107" t="s">
        <v>1571</v>
      </c>
      <c r="F496" s="108"/>
      <c r="G496" s="49" t="s">
        <v>24</v>
      </c>
      <c r="H496" s="51">
        <v>46234</v>
      </c>
      <c r="I496" s="50" t="s">
        <v>80</v>
      </c>
      <c r="J496" s="107" t="s">
        <v>26</v>
      </c>
      <c r="K496" s="108"/>
      <c r="L496" s="49" t="s">
        <v>27</v>
      </c>
    </row>
    <row r="497" spans="2:12" s="46" customFormat="1">
      <c r="B497" s="41" t="s">
        <v>1572</v>
      </c>
      <c r="C497" s="42" t="s">
        <v>1573</v>
      </c>
      <c r="D497" s="41" t="s">
        <v>1574</v>
      </c>
      <c r="E497" s="109" t="s">
        <v>1575</v>
      </c>
      <c r="F497" s="108"/>
      <c r="G497" s="42" t="s">
        <v>16</v>
      </c>
      <c r="H497" s="44">
        <v>46252</v>
      </c>
      <c r="I497" s="43" t="s">
        <v>80</v>
      </c>
      <c r="J497" s="109" t="s">
        <v>26</v>
      </c>
      <c r="K497" s="108"/>
      <c r="L497" s="42" t="s">
        <v>27</v>
      </c>
    </row>
    <row r="498" spans="2:12" s="46" customFormat="1" ht="51.6">
      <c r="B498" s="110" t="s">
        <v>1576</v>
      </c>
      <c r="C498" s="112" t="s">
        <v>1577</v>
      </c>
      <c r="D498" s="48" t="s">
        <v>1578</v>
      </c>
      <c r="E498" s="107" t="s">
        <v>1579</v>
      </c>
      <c r="F498" s="108"/>
      <c r="G498" s="49" t="s">
        <v>16</v>
      </c>
      <c r="H498" s="51">
        <v>46260</v>
      </c>
      <c r="I498" s="50" t="s">
        <v>139</v>
      </c>
      <c r="J498" s="107" t="s">
        <v>18</v>
      </c>
      <c r="K498" s="108"/>
      <c r="L498" s="8" t="s">
        <v>1580</v>
      </c>
    </row>
    <row r="499" spans="2:12" s="46" customFormat="1" ht="51.6">
      <c r="B499" s="111"/>
      <c r="C499" s="113"/>
      <c r="D499" s="48" t="s">
        <v>1581</v>
      </c>
      <c r="E499" s="107" t="s">
        <v>1582</v>
      </c>
      <c r="F499" s="108"/>
      <c r="G499" s="49" t="s">
        <v>16</v>
      </c>
      <c r="H499" s="51">
        <v>46260</v>
      </c>
      <c r="I499" s="50" t="s">
        <v>139</v>
      </c>
      <c r="J499" s="107" t="s">
        <v>18</v>
      </c>
      <c r="K499" s="108"/>
      <c r="L499" s="91" t="s">
        <v>1583</v>
      </c>
    </row>
    <row r="500" spans="2:12" s="46" customFormat="1" ht="51.6">
      <c r="B500" s="41" t="s">
        <v>1584</v>
      </c>
      <c r="C500" s="42" t="s">
        <v>1585</v>
      </c>
      <c r="D500" s="41" t="s">
        <v>1586</v>
      </c>
      <c r="E500" s="109" t="s">
        <v>1587</v>
      </c>
      <c r="F500" s="108"/>
      <c r="G500" s="42" t="s">
        <v>16</v>
      </c>
      <c r="H500" s="44">
        <v>46254</v>
      </c>
      <c r="I500" s="43" t="s">
        <v>1025</v>
      </c>
      <c r="J500" s="109" t="s">
        <v>18</v>
      </c>
      <c r="K500" s="108"/>
      <c r="L500" s="90" t="s">
        <v>1588</v>
      </c>
    </row>
    <row r="501" spans="2:12" s="46" customFormat="1" ht="51.6">
      <c r="B501" s="48" t="s">
        <v>1589</v>
      </c>
      <c r="C501" s="49" t="s">
        <v>1590</v>
      </c>
      <c r="D501" s="48" t="s">
        <v>1591</v>
      </c>
      <c r="E501" s="107" t="s">
        <v>1592</v>
      </c>
      <c r="F501" s="108"/>
      <c r="G501" s="49" t="s">
        <v>24</v>
      </c>
      <c r="H501" s="51">
        <v>46254</v>
      </c>
      <c r="I501" s="50" t="s">
        <v>127</v>
      </c>
      <c r="J501" s="107" t="s">
        <v>32</v>
      </c>
      <c r="K501" s="108"/>
      <c r="L501" s="91" t="s">
        <v>1593</v>
      </c>
    </row>
    <row r="502" spans="2:12" s="46" customFormat="1" ht="24.95">
      <c r="B502" s="114" t="s">
        <v>1594</v>
      </c>
      <c r="C502" s="117" t="s">
        <v>1595</v>
      </c>
      <c r="D502" s="41" t="s">
        <v>1596</v>
      </c>
      <c r="E502" s="109" t="s">
        <v>1597</v>
      </c>
      <c r="F502" s="108"/>
      <c r="G502" s="42" t="s">
        <v>75</v>
      </c>
      <c r="H502" s="44">
        <v>46237</v>
      </c>
      <c r="I502" s="43" t="s">
        <v>80</v>
      </c>
      <c r="J502" s="109" t="s">
        <v>26</v>
      </c>
      <c r="K502" s="108"/>
      <c r="L502" s="42" t="s">
        <v>27</v>
      </c>
    </row>
    <row r="503" spans="2:12" s="46" customFormat="1">
      <c r="B503" s="115"/>
      <c r="C503" s="118"/>
      <c r="D503" s="41" t="s">
        <v>1598</v>
      </c>
      <c r="E503" s="109" t="s">
        <v>1599</v>
      </c>
      <c r="F503" s="108"/>
      <c r="G503" s="42" t="s">
        <v>24</v>
      </c>
      <c r="H503" s="44">
        <v>46255</v>
      </c>
      <c r="I503" s="43" t="s">
        <v>80</v>
      </c>
      <c r="J503" s="109" t="s">
        <v>26</v>
      </c>
      <c r="K503" s="108"/>
      <c r="L503" s="42" t="s">
        <v>27</v>
      </c>
    </row>
    <row r="504" spans="2:12" s="46" customFormat="1" ht="24.95">
      <c r="B504" s="116"/>
      <c r="C504" s="119"/>
      <c r="D504" s="41" t="s">
        <v>1600</v>
      </c>
      <c r="E504" s="109" t="s">
        <v>1601</v>
      </c>
      <c r="F504" s="108"/>
      <c r="G504" s="42" t="s">
        <v>75</v>
      </c>
      <c r="H504" s="44">
        <v>46255</v>
      </c>
      <c r="I504" s="43" t="s">
        <v>80</v>
      </c>
      <c r="J504" s="109" t="s">
        <v>26</v>
      </c>
      <c r="K504" s="108"/>
      <c r="L504" s="42" t="s">
        <v>27</v>
      </c>
    </row>
    <row r="505" spans="2:12" s="46" customFormat="1">
      <c r="B505" s="48" t="s">
        <v>1602</v>
      </c>
      <c r="C505" s="49" t="s">
        <v>1603</v>
      </c>
      <c r="D505" s="48" t="s">
        <v>1604</v>
      </c>
      <c r="E505" s="107" t="s">
        <v>1605</v>
      </c>
      <c r="F505" s="108"/>
      <c r="G505" s="49" t="s">
        <v>16</v>
      </c>
      <c r="H505" s="51">
        <v>46246</v>
      </c>
      <c r="I505" s="50" t="s">
        <v>80</v>
      </c>
      <c r="J505" s="107" t="s">
        <v>26</v>
      </c>
      <c r="K505" s="108"/>
      <c r="L505" s="49" t="s">
        <v>27</v>
      </c>
    </row>
    <row r="506" spans="2:12" s="46" customFormat="1">
      <c r="B506" s="41" t="s">
        <v>1606</v>
      </c>
      <c r="C506" s="42" t="s">
        <v>1607</v>
      </c>
      <c r="D506" s="41" t="s">
        <v>1608</v>
      </c>
      <c r="E506" s="109" t="s">
        <v>1609</v>
      </c>
      <c r="F506" s="108"/>
      <c r="G506" s="42" t="s">
        <v>16</v>
      </c>
      <c r="H506" s="44">
        <v>46260</v>
      </c>
      <c r="I506" s="43" t="s">
        <v>17</v>
      </c>
      <c r="J506" s="109" t="s">
        <v>709</v>
      </c>
      <c r="K506" s="108"/>
      <c r="L506" s="42" t="s">
        <v>27</v>
      </c>
    </row>
    <row r="507" spans="2:12" s="46" customFormat="1" ht="24.95">
      <c r="B507" s="48" t="s">
        <v>1610</v>
      </c>
      <c r="C507" s="49" t="s">
        <v>1603</v>
      </c>
      <c r="D507" s="48" t="s">
        <v>1611</v>
      </c>
      <c r="E507" s="107" t="s">
        <v>1612</v>
      </c>
      <c r="F507" s="108"/>
      <c r="G507" s="49" t="s">
        <v>75</v>
      </c>
      <c r="H507" s="51">
        <v>46237</v>
      </c>
      <c r="I507" s="50" t="s">
        <v>80</v>
      </c>
      <c r="J507" s="107" t="s">
        <v>26</v>
      </c>
      <c r="K507" s="108"/>
      <c r="L507" s="49" t="s">
        <v>27</v>
      </c>
    </row>
    <row r="508" spans="2:12" s="46" customFormat="1">
      <c r="B508" s="41" t="s">
        <v>1613</v>
      </c>
      <c r="C508" s="42" t="s">
        <v>1614</v>
      </c>
      <c r="D508" s="41" t="s">
        <v>1615</v>
      </c>
      <c r="E508" s="109" t="s">
        <v>1616</v>
      </c>
      <c r="F508" s="108"/>
      <c r="G508" s="42" t="s">
        <v>24</v>
      </c>
      <c r="H508" s="44">
        <v>46238</v>
      </c>
      <c r="I508" s="43" t="s">
        <v>80</v>
      </c>
      <c r="J508" s="109" t="s">
        <v>26</v>
      </c>
      <c r="K508" s="108"/>
      <c r="L508" s="42" t="s">
        <v>27</v>
      </c>
    </row>
    <row r="509" spans="2:12" s="46" customFormat="1" ht="24.95">
      <c r="B509" s="48" t="s">
        <v>1617</v>
      </c>
      <c r="C509" s="49" t="s">
        <v>1618</v>
      </c>
      <c r="D509" s="48" t="s">
        <v>1619</v>
      </c>
      <c r="E509" s="107" t="s">
        <v>1620</v>
      </c>
      <c r="F509" s="108"/>
      <c r="G509" s="49" t="s">
        <v>75</v>
      </c>
      <c r="H509" s="51">
        <v>46231</v>
      </c>
      <c r="I509" s="50" t="s">
        <v>80</v>
      </c>
      <c r="J509" s="107" t="s">
        <v>26</v>
      </c>
      <c r="K509" s="108"/>
      <c r="L509" s="49" t="s">
        <v>27</v>
      </c>
    </row>
    <row r="510" spans="2:12" s="46" customFormat="1" ht="51.6">
      <c r="B510" s="41" t="s">
        <v>1621</v>
      </c>
      <c r="C510" s="42" t="s">
        <v>1622</v>
      </c>
      <c r="D510" s="41" t="s">
        <v>1623</v>
      </c>
      <c r="E510" s="109" t="s">
        <v>1624</v>
      </c>
      <c r="F510" s="108"/>
      <c r="G510" s="42" t="s">
        <v>24</v>
      </c>
      <c r="H510" s="44">
        <v>46251</v>
      </c>
      <c r="I510" s="43" t="s">
        <v>1025</v>
      </c>
      <c r="J510" s="109" t="s">
        <v>26</v>
      </c>
      <c r="K510" s="108"/>
      <c r="L510" s="90" t="s">
        <v>1625</v>
      </c>
    </row>
    <row r="511" spans="2:12" s="46" customFormat="1">
      <c r="B511" s="110" t="s">
        <v>1626</v>
      </c>
      <c r="C511" s="112" t="s">
        <v>1569</v>
      </c>
      <c r="D511" s="48" t="s">
        <v>1627</v>
      </c>
      <c r="E511" s="107" t="s">
        <v>1628</v>
      </c>
      <c r="F511" s="108"/>
      <c r="G511" s="49" t="s">
        <v>16</v>
      </c>
      <c r="H511" s="51">
        <v>46227</v>
      </c>
      <c r="I511" s="50" t="s">
        <v>80</v>
      </c>
      <c r="J511" s="107" t="s">
        <v>26</v>
      </c>
      <c r="K511" s="108"/>
      <c r="L511" s="49" t="s">
        <v>27</v>
      </c>
    </row>
    <row r="512" spans="2:12" s="46" customFormat="1">
      <c r="B512" s="111"/>
      <c r="C512" s="113"/>
      <c r="D512" s="48" t="s">
        <v>1629</v>
      </c>
      <c r="E512" s="107" t="s">
        <v>1630</v>
      </c>
      <c r="F512" s="108"/>
      <c r="G512" s="49" t="s">
        <v>16</v>
      </c>
      <c r="H512" s="51">
        <v>46233</v>
      </c>
      <c r="I512" s="50" t="s">
        <v>80</v>
      </c>
      <c r="J512" s="107" t="s">
        <v>26</v>
      </c>
      <c r="K512" s="108"/>
      <c r="L512" s="49" t="s">
        <v>27</v>
      </c>
    </row>
    <row r="513" spans="2:12" s="46" customFormat="1">
      <c r="B513" s="41" t="s">
        <v>1631</v>
      </c>
      <c r="C513" s="42" t="s">
        <v>1632</v>
      </c>
      <c r="D513" s="41" t="s">
        <v>1633</v>
      </c>
      <c r="E513" s="109" t="s">
        <v>1634</v>
      </c>
      <c r="F513" s="108"/>
      <c r="G513" s="42" t="s">
        <v>24</v>
      </c>
      <c r="H513" s="44">
        <v>46245</v>
      </c>
      <c r="I513" s="43" t="s">
        <v>80</v>
      </c>
      <c r="J513" s="109" t="s">
        <v>26</v>
      </c>
      <c r="K513" s="108"/>
      <c r="L513" s="42" t="s">
        <v>27</v>
      </c>
    </row>
    <row r="514" spans="2:12" s="46" customFormat="1" ht="24.95">
      <c r="B514" s="48" t="s">
        <v>1635</v>
      </c>
      <c r="C514" s="49" t="s">
        <v>1636</v>
      </c>
      <c r="D514" s="48" t="s">
        <v>1637</v>
      </c>
      <c r="E514" s="107" t="s">
        <v>1638</v>
      </c>
      <c r="F514" s="108"/>
      <c r="G514" s="49" t="s">
        <v>75</v>
      </c>
      <c r="H514" s="51">
        <v>46162</v>
      </c>
      <c r="I514" s="50" t="s">
        <v>58</v>
      </c>
      <c r="J514" s="107" t="s">
        <v>709</v>
      </c>
      <c r="K514" s="108"/>
      <c r="L514" s="49" t="s">
        <v>27</v>
      </c>
    </row>
    <row r="515" spans="2:12" s="46" customFormat="1" ht="126.6">
      <c r="B515" s="41" t="s">
        <v>1639</v>
      </c>
      <c r="C515" s="42" t="s">
        <v>1640</v>
      </c>
      <c r="D515" s="41" t="s">
        <v>1641</v>
      </c>
      <c r="E515" s="109" t="s">
        <v>1642</v>
      </c>
      <c r="F515" s="108"/>
      <c r="G515" s="42" t="s">
        <v>24</v>
      </c>
      <c r="H515" s="44">
        <v>46251</v>
      </c>
      <c r="I515" s="43" t="s">
        <v>80</v>
      </c>
      <c r="J515" s="109" t="s">
        <v>26</v>
      </c>
      <c r="K515" s="108"/>
      <c r="L515" s="90" t="s">
        <v>1643</v>
      </c>
    </row>
    <row r="516" spans="2:12" s="46" customFormat="1" ht="24.95">
      <c r="B516" s="48" t="s">
        <v>1644</v>
      </c>
      <c r="C516" s="49" t="s">
        <v>1645</v>
      </c>
      <c r="D516" s="48" t="s">
        <v>1646</v>
      </c>
      <c r="E516" s="107" t="s">
        <v>1647</v>
      </c>
      <c r="F516" s="108"/>
      <c r="G516" s="49" t="s">
        <v>75</v>
      </c>
      <c r="H516" s="51">
        <v>46237</v>
      </c>
      <c r="I516" s="50" t="s">
        <v>80</v>
      </c>
      <c r="J516" s="107" t="s">
        <v>709</v>
      </c>
      <c r="K516" s="108"/>
      <c r="L516" s="49" t="s">
        <v>27</v>
      </c>
    </row>
    <row r="517" spans="2:12" s="46" customFormat="1" ht="65.099999999999994">
      <c r="B517" s="41" t="s">
        <v>1648</v>
      </c>
      <c r="C517" s="42" t="s">
        <v>1649</v>
      </c>
      <c r="D517" s="41" t="s">
        <v>1650</v>
      </c>
      <c r="E517" s="109" t="s">
        <v>1651</v>
      </c>
      <c r="F517" s="108"/>
      <c r="G517" s="42" t="s">
        <v>24</v>
      </c>
      <c r="H517" s="44">
        <v>46233</v>
      </c>
      <c r="I517" s="43" t="s">
        <v>80</v>
      </c>
      <c r="J517" s="109" t="s">
        <v>32</v>
      </c>
      <c r="K517" s="108"/>
      <c r="L517" s="90" t="s">
        <v>1652</v>
      </c>
    </row>
    <row r="518" spans="2:12" s="46" customFormat="1" ht="51.6">
      <c r="B518" s="48" t="s">
        <v>1653</v>
      </c>
      <c r="C518" s="49" t="s">
        <v>1654</v>
      </c>
      <c r="D518" s="48" t="s">
        <v>1655</v>
      </c>
      <c r="E518" s="107" t="s">
        <v>1656</v>
      </c>
      <c r="F518" s="108"/>
      <c r="G518" s="49" t="s">
        <v>16</v>
      </c>
      <c r="H518" s="51">
        <v>46259</v>
      </c>
      <c r="I518" s="50" t="s">
        <v>1025</v>
      </c>
      <c r="J518" s="107" t="s">
        <v>18</v>
      </c>
      <c r="K518" s="108"/>
      <c r="L518" s="91" t="s">
        <v>1657</v>
      </c>
    </row>
    <row r="519" spans="2:12" s="46" customFormat="1">
      <c r="B519" s="41" t="s">
        <v>1658</v>
      </c>
      <c r="C519" s="42" t="s">
        <v>1632</v>
      </c>
      <c r="D519" s="41" t="s">
        <v>1659</v>
      </c>
      <c r="E519" s="109" t="s">
        <v>1660</v>
      </c>
      <c r="F519" s="108"/>
      <c r="G519" s="42" t="s">
        <v>24</v>
      </c>
      <c r="H519" s="44">
        <v>46245</v>
      </c>
      <c r="I519" s="43" t="s">
        <v>80</v>
      </c>
      <c r="J519" s="109" t="s">
        <v>26</v>
      </c>
      <c r="K519" s="108"/>
      <c r="L519" s="42" t="s">
        <v>27</v>
      </c>
    </row>
    <row r="520" spans="2:12" s="46" customFormat="1">
      <c r="B520" s="110" t="s">
        <v>1661</v>
      </c>
      <c r="C520" s="112" t="s">
        <v>1662</v>
      </c>
      <c r="D520" s="48" t="s">
        <v>1663</v>
      </c>
      <c r="E520" s="107" t="s">
        <v>1664</v>
      </c>
      <c r="F520" s="108"/>
      <c r="G520" s="49" t="s">
        <v>16</v>
      </c>
      <c r="H520" s="51">
        <v>46255</v>
      </c>
      <c r="I520" s="50" t="s">
        <v>80</v>
      </c>
      <c r="J520" s="107" t="s">
        <v>26</v>
      </c>
      <c r="K520" s="108"/>
      <c r="L520" s="49" t="s">
        <v>27</v>
      </c>
    </row>
    <row r="521" spans="2:12" s="46" customFormat="1">
      <c r="B521" s="111"/>
      <c r="C521" s="113"/>
      <c r="D521" s="48" t="s">
        <v>1665</v>
      </c>
      <c r="E521" s="107" t="s">
        <v>1666</v>
      </c>
      <c r="F521" s="108"/>
      <c r="G521" s="49" t="s">
        <v>24</v>
      </c>
      <c r="H521" s="51">
        <v>46261</v>
      </c>
      <c r="I521" s="50" t="s">
        <v>80</v>
      </c>
      <c r="J521" s="107" t="s">
        <v>26</v>
      </c>
      <c r="K521" s="108"/>
      <c r="L521" s="49" t="s">
        <v>27</v>
      </c>
    </row>
    <row r="522" spans="2:12" s="46" customFormat="1" ht="24.95">
      <c r="B522" s="41" t="s">
        <v>1667</v>
      </c>
      <c r="C522" s="42" t="s">
        <v>1190</v>
      </c>
      <c r="D522" s="41" t="s">
        <v>1668</v>
      </c>
      <c r="E522" s="109" t="s">
        <v>1669</v>
      </c>
      <c r="F522" s="108"/>
      <c r="G522" s="42" t="s">
        <v>75</v>
      </c>
      <c r="H522" s="44">
        <v>46237</v>
      </c>
      <c r="I522" s="43" t="s">
        <v>80</v>
      </c>
      <c r="J522" s="109" t="s">
        <v>709</v>
      </c>
      <c r="K522" s="108"/>
      <c r="L522" s="42" t="s">
        <v>27</v>
      </c>
    </row>
    <row r="523" spans="2:12" s="46" customFormat="1">
      <c r="B523" s="48" t="s">
        <v>1670</v>
      </c>
      <c r="C523" s="49" t="s">
        <v>1632</v>
      </c>
      <c r="D523" s="48" t="s">
        <v>1671</v>
      </c>
      <c r="E523" s="107" t="s">
        <v>1672</v>
      </c>
      <c r="F523" s="108"/>
      <c r="G523" s="49" t="s">
        <v>24</v>
      </c>
      <c r="H523" s="51">
        <v>46245</v>
      </c>
      <c r="I523" s="50" t="s">
        <v>80</v>
      </c>
      <c r="J523" s="107" t="s">
        <v>26</v>
      </c>
      <c r="K523" s="108"/>
      <c r="L523" s="49" t="s">
        <v>27</v>
      </c>
    </row>
    <row r="524" spans="2:12" s="46" customFormat="1" ht="24.95">
      <c r="B524" s="41" t="s">
        <v>1673</v>
      </c>
      <c r="C524" s="42" t="s">
        <v>1674</v>
      </c>
      <c r="D524" s="41" t="s">
        <v>1675</v>
      </c>
      <c r="E524" s="109" t="s">
        <v>1676</v>
      </c>
      <c r="F524" s="108"/>
      <c r="G524" s="42" t="s">
        <v>75</v>
      </c>
      <c r="H524" s="44">
        <v>46237</v>
      </c>
      <c r="I524" s="43" t="s">
        <v>80</v>
      </c>
      <c r="J524" s="109" t="s">
        <v>709</v>
      </c>
      <c r="K524" s="108"/>
      <c r="L524" s="42" t="s">
        <v>27</v>
      </c>
    </row>
    <row r="525" spans="2:12" s="46" customFormat="1" ht="76.5">
      <c r="B525" s="110" t="s">
        <v>1677</v>
      </c>
      <c r="C525" s="112" t="s">
        <v>1190</v>
      </c>
      <c r="D525" s="48" t="s">
        <v>1678</v>
      </c>
      <c r="E525" s="107" t="s">
        <v>1679</v>
      </c>
      <c r="F525" s="108"/>
      <c r="G525" s="49" t="s">
        <v>16</v>
      </c>
      <c r="H525" s="51">
        <v>46218</v>
      </c>
      <c r="I525" s="50" t="s">
        <v>80</v>
      </c>
      <c r="J525" s="107" t="s">
        <v>18</v>
      </c>
      <c r="K525" s="108"/>
      <c r="L525" s="91" t="s">
        <v>1680</v>
      </c>
    </row>
    <row r="526" spans="2:12" s="46" customFormat="1" ht="51.6">
      <c r="B526" s="111"/>
      <c r="C526" s="113"/>
      <c r="D526" s="48" t="s">
        <v>1681</v>
      </c>
      <c r="E526" s="107" t="s">
        <v>1682</v>
      </c>
      <c r="F526" s="108"/>
      <c r="G526" s="49" t="s">
        <v>16</v>
      </c>
      <c r="H526" s="51">
        <v>46241</v>
      </c>
      <c r="I526" s="50" t="s">
        <v>80</v>
      </c>
      <c r="J526" s="107" t="s">
        <v>26</v>
      </c>
      <c r="K526" s="108"/>
      <c r="L526" s="91" t="s">
        <v>1683</v>
      </c>
    </row>
    <row r="527" spans="2:12" s="46" customFormat="1">
      <c r="B527" s="41" t="s">
        <v>1684</v>
      </c>
      <c r="C527" s="42" t="s">
        <v>1685</v>
      </c>
      <c r="D527" s="41" t="s">
        <v>1686</v>
      </c>
      <c r="E527" s="109" t="s">
        <v>1687</v>
      </c>
      <c r="F527" s="108"/>
      <c r="G527" s="42" t="s">
        <v>16</v>
      </c>
      <c r="H527" s="44">
        <v>46245</v>
      </c>
      <c r="I527" s="43" t="s">
        <v>1025</v>
      </c>
      <c r="J527" s="109" t="s">
        <v>26</v>
      </c>
      <c r="K527" s="108"/>
      <c r="L527" s="42" t="s">
        <v>27</v>
      </c>
    </row>
    <row r="528" spans="2:12" s="46" customFormat="1">
      <c r="B528" s="48" t="s">
        <v>1688</v>
      </c>
      <c r="C528" s="49" t="s">
        <v>1689</v>
      </c>
      <c r="D528" s="48" t="s">
        <v>1690</v>
      </c>
      <c r="E528" s="107" t="s">
        <v>1691</v>
      </c>
      <c r="F528" s="108"/>
      <c r="G528" s="49" t="s">
        <v>16</v>
      </c>
      <c r="H528" s="51">
        <v>46245</v>
      </c>
      <c r="I528" s="50" t="s">
        <v>1025</v>
      </c>
      <c r="J528" s="107" t="s">
        <v>26</v>
      </c>
      <c r="K528" s="108"/>
      <c r="L528" s="49" t="s">
        <v>27</v>
      </c>
    </row>
    <row r="529" spans="2:12" s="46" customFormat="1" ht="24.95">
      <c r="B529" s="41" t="s">
        <v>1692</v>
      </c>
      <c r="C529" s="42" t="s">
        <v>1693</v>
      </c>
      <c r="D529" s="41" t="s">
        <v>1694</v>
      </c>
      <c r="E529" s="109" t="s">
        <v>1695</v>
      </c>
      <c r="F529" s="108"/>
      <c r="G529" s="42" t="s">
        <v>16</v>
      </c>
      <c r="H529" s="44">
        <v>46258</v>
      </c>
      <c r="I529" s="43" t="s">
        <v>314</v>
      </c>
      <c r="J529" s="109" t="s">
        <v>26</v>
      </c>
      <c r="K529" s="108"/>
      <c r="L529" s="42" t="s">
        <v>27</v>
      </c>
    </row>
    <row r="530" spans="2:12" s="46" customFormat="1">
      <c r="B530" s="48" t="s">
        <v>1696</v>
      </c>
      <c r="C530" s="49" t="s">
        <v>1697</v>
      </c>
      <c r="D530" s="48" t="s">
        <v>1698</v>
      </c>
      <c r="E530" s="107" t="s">
        <v>1699</v>
      </c>
      <c r="F530" s="108"/>
      <c r="G530" s="49" t="s">
        <v>16</v>
      </c>
      <c r="H530" s="51">
        <v>46246</v>
      </c>
      <c r="I530" s="50" t="s">
        <v>1025</v>
      </c>
      <c r="J530" s="107" t="s">
        <v>26</v>
      </c>
      <c r="K530" s="108"/>
      <c r="L530" s="49" t="s">
        <v>27</v>
      </c>
    </row>
    <row r="531" spans="2:12" s="46" customFormat="1">
      <c r="B531" s="41" t="s">
        <v>1700</v>
      </c>
      <c r="C531" s="42" t="s">
        <v>1216</v>
      </c>
      <c r="D531" s="41" t="s">
        <v>1701</v>
      </c>
      <c r="E531" s="109" t="s">
        <v>1702</v>
      </c>
      <c r="F531" s="108"/>
      <c r="G531" s="42" t="s">
        <v>16</v>
      </c>
      <c r="H531" s="44">
        <v>46254</v>
      </c>
      <c r="I531" s="43" t="s">
        <v>1025</v>
      </c>
      <c r="J531" s="109" t="s">
        <v>26</v>
      </c>
      <c r="K531" s="108"/>
      <c r="L531" s="42" t="s">
        <v>27</v>
      </c>
    </row>
    <row r="532" spans="2:12" s="46" customFormat="1" ht="51.6">
      <c r="B532" s="48" t="s">
        <v>1703</v>
      </c>
      <c r="C532" s="49" t="s">
        <v>1704</v>
      </c>
      <c r="D532" s="48" t="s">
        <v>1705</v>
      </c>
      <c r="E532" s="107" t="s">
        <v>1706</v>
      </c>
      <c r="F532" s="108"/>
      <c r="G532" s="49" t="s">
        <v>16</v>
      </c>
      <c r="H532" s="51">
        <v>46237</v>
      </c>
      <c r="I532" s="50" t="s">
        <v>1707</v>
      </c>
      <c r="J532" s="107" t="s">
        <v>18</v>
      </c>
      <c r="K532" s="108"/>
      <c r="L532" s="91" t="s">
        <v>1708</v>
      </c>
    </row>
    <row r="533" spans="2:12" s="46" customFormat="1">
      <c r="B533" s="41" t="s">
        <v>1709</v>
      </c>
      <c r="C533" s="42" t="s">
        <v>1710</v>
      </c>
      <c r="D533" s="41" t="s">
        <v>1711</v>
      </c>
      <c r="E533" s="109" t="s">
        <v>1712</v>
      </c>
      <c r="F533" s="108"/>
      <c r="G533" s="42" t="s">
        <v>16</v>
      </c>
      <c r="H533" s="44">
        <v>46238</v>
      </c>
      <c r="I533" s="43" t="s">
        <v>1707</v>
      </c>
      <c r="J533" s="109" t="s">
        <v>26</v>
      </c>
      <c r="K533" s="108"/>
      <c r="L533" s="42" t="s">
        <v>27</v>
      </c>
    </row>
    <row r="534" spans="2:12" s="46" customFormat="1" ht="51.6">
      <c r="B534" s="48" t="s">
        <v>1713</v>
      </c>
      <c r="C534" s="49" t="s">
        <v>1714</v>
      </c>
      <c r="D534" s="48" t="s">
        <v>1715</v>
      </c>
      <c r="E534" s="107" t="s">
        <v>1716</v>
      </c>
      <c r="F534" s="108"/>
      <c r="G534" s="49" t="s">
        <v>16</v>
      </c>
      <c r="H534" s="51">
        <v>46253</v>
      </c>
      <c r="I534" s="50" t="s">
        <v>1707</v>
      </c>
      <c r="J534" s="107" t="s">
        <v>18</v>
      </c>
      <c r="K534" s="108"/>
      <c r="L534" s="91" t="s">
        <v>1717</v>
      </c>
    </row>
    <row r="535" spans="2:12" s="46" customFormat="1" ht="39">
      <c r="B535" s="41" t="s">
        <v>1718</v>
      </c>
      <c r="C535" s="42" t="s">
        <v>1719</v>
      </c>
      <c r="D535" s="41" t="s">
        <v>1720</v>
      </c>
      <c r="E535" s="109" t="s">
        <v>1721</v>
      </c>
      <c r="F535" s="108"/>
      <c r="G535" s="42" t="s">
        <v>16</v>
      </c>
      <c r="H535" s="44">
        <v>46246</v>
      </c>
      <c r="I535" s="43" t="s">
        <v>1707</v>
      </c>
      <c r="J535" s="109" t="s">
        <v>18</v>
      </c>
      <c r="K535" s="108"/>
      <c r="L535" s="90" t="s">
        <v>1722</v>
      </c>
    </row>
    <row r="536" spans="2:12" s="46" customFormat="1" ht="51.6">
      <c r="B536" s="48" t="s">
        <v>1723</v>
      </c>
      <c r="C536" s="49" t="s">
        <v>1724</v>
      </c>
      <c r="D536" s="48" t="s">
        <v>1725</v>
      </c>
      <c r="E536" s="107" t="s">
        <v>1726</v>
      </c>
      <c r="F536" s="108"/>
      <c r="G536" s="49" t="s">
        <v>16</v>
      </c>
      <c r="H536" s="51">
        <v>46239</v>
      </c>
      <c r="I536" s="50" t="s">
        <v>1707</v>
      </c>
      <c r="J536" s="107" t="s">
        <v>18</v>
      </c>
      <c r="K536" s="108"/>
      <c r="L536" s="91" t="s">
        <v>1727</v>
      </c>
    </row>
    <row r="537" spans="2:12" s="46" customFormat="1" ht="51.6">
      <c r="B537" s="41" t="s">
        <v>1728</v>
      </c>
      <c r="C537" s="42" t="s">
        <v>1729</v>
      </c>
      <c r="D537" s="41" t="s">
        <v>1730</v>
      </c>
      <c r="E537" s="109" t="s">
        <v>1731</v>
      </c>
      <c r="F537" s="108"/>
      <c r="G537" s="42" t="s">
        <v>16</v>
      </c>
      <c r="H537" s="44">
        <v>46246</v>
      </c>
      <c r="I537" s="43" t="s">
        <v>1707</v>
      </c>
      <c r="J537" s="109" t="s">
        <v>18</v>
      </c>
      <c r="K537" s="108"/>
      <c r="L537" s="90" t="s">
        <v>1732</v>
      </c>
    </row>
    <row r="538" spans="2:12" s="46" customFormat="1" ht="39">
      <c r="B538" s="48" t="s">
        <v>1733</v>
      </c>
      <c r="C538" s="49" t="s">
        <v>1734</v>
      </c>
      <c r="D538" s="48" t="s">
        <v>1735</v>
      </c>
      <c r="E538" s="107" t="s">
        <v>1736</v>
      </c>
      <c r="F538" s="108"/>
      <c r="G538" s="49" t="s">
        <v>16</v>
      </c>
      <c r="H538" s="51">
        <v>46235</v>
      </c>
      <c r="I538" s="50" t="s">
        <v>1707</v>
      </c>
      <c r="J538" s="107" t="s">
        <v>18</v>
      </c>
      <c r="K538" s="108"/>
      <c r="L538" s="91" t="s">
        <v>1737</v>
      </c>
    </row>
    <row r="539" spans="2:12" s="46" customFormat="1" ht="51.6">
      <c r="B539" s="41" t="s">
        <v>1738</v>
      </c>
      <c r="C539" s="42" t="s">
        <v>1739</v>
      </c>
      <c r="D539" s="41" t="s">
        <v>1740</v>
      </c>
      <c r="E539" s="109" t="s">
        <v>1741</v>
      </c>
      <c r="F539" s="108"/>
      <c r="G539" s="42" t="s">
        <v>16</v>
      </c>
      <c r="H539" s="44">
        <v>46240</v>
      </c>
      <c r="I539" s="43" t="s">
        <v>1707</v>
      </c>
      <c r="J539" s="109" t="s">
        <v>18</v>
      </c>
      <c r="K539" s="108"/>
      <c r="L539" s="90" t="s">
        <v>1727</v>
      </c>
    </row>
    <row r="540" spans="2:12" s="46" customFormat="1" ht="24.95">
      <c r="B540" s="48" t="s">
        <v>1742</v>
      </c>
      <c r="C540" s="49" t="s">
        <v>1743</v>
      </c>
      <c r="D540" s="48" t="s">
        <v>1744</v>
      </c>
      <c r="E540" s="107" t="s">
        <v>1745</v>
      </c>
      <c r="F540" s="108"/>
      <c r="G540" s="49" t="s">
        <v>16</v>
      </c>
      <c r="H540" s="51">
        <v>46232</v>
      </c>
      <c r="I540" s="50" t="s">
        <v>1707</v>
      </c>
      <c r="J540" s="107" t="s">
        <v>26</v>
      </c>
      <c r="K540" s="108"/>
      <c r="L540" s="49" t="s">
        <v>27</v>
      </c>
    </row>
    <row r="541" spans="2:12" s="46" customFormat="1" ht="51.6">
      <c r="B541" s="41" t="s">
        <v>1746</v>
      </c>
      <c r="C541" s="42" t="s">
        <v>1747</v>
      </c>
      <c r="D541" s="41" t="s">
        <v>1748</v>
      </c>
      <c r="E541" s="109" t="s">
        <v>1749</v>
      </c>
      <c r="F541" s="108"/>
      <c r="G541" s="42" t="s">
        <v>16</v>
      </c>
      <c r="H541" s="44">
        <v>46241</v>
      </c>
      <c r="I541" s="43" t="s">
        <v>1707</v>
      </c>
      <c r="J541" s="109" t="s">
        <v>18</v>
      </c>
      <c r="K541" s="108"/>
      <c r="L541" s="90" t="s">
        <v>1727</v>
      </c>
    </row>
    <row r="542" spans="2:12" s="46" customFormat="1" ht="51.6">
      <c r="B542" s="48" t="s">
        <v>1750</v>
      </c>
      <c r="C542" s="49" t="s">
        <v>1751</v>
      </c>
      <c r="D542" s="48" t="s">
        <v>1752</v>
      </c>
      <c r="E542" s="107" t="s">
        <v>1753</v>
      </c>
      <c r="F542" s="108"/>
      <c r="G542" s="49" t="s">
        <v>16</v>
      </c>
      <c r="H542" s="51">
        <v>46245</v>
      </c>
      <c r="I542" s="50" t="s">
        <v>1707</v>
      </c>
      <c r="J542" s="107" t="s">
        <v>18</v>
      </c>
      <c r="K542" s="108"/>
      <c r="L542" s="91" t="s">
        <v>1754</v>
      </c>
    </row>
    <row r="543" spans="2:12" s="46" customFormat="1" ht="51.6">
      <c r="B543" s="41" t="s">
        <v>1755</v>
      </c>
      <c r="C543" s="42" t="s">
        <v>1756</v>
      </c>
      <c r="D543" s="41" t="s">
        <v>1757</v>
      </c>
      <c r="E543" s="109" t="s">
        <v>1758</v>
      </c>
      <c r="F543" s="108"/>
      <c r="G543" s="42" t="s">
        <v>16</v>
      </c>
      <c r="H543" s="44">
        <v>46238</v>
      </c>
      <c r="I543" s="43" t="s">
        <v>1707</v>
      </c>
      <c r="J543" s="109" t="s">
        <v>18</v>
      </c>
      <c r="K543" s="108"/>
      <c r="L543" s="90" t="s">
        <v>1759</v>
      </c>
    </row>
    <row r="544" spans="2:12" s="46" customFormat="1">
      <c r="B544" s="48" t="s">
        <v>1760</v>
      </c>
      <c r="C544" s="49" t="s">
        <v>1761</v>
      </c>
      <c r="D544" s="48" t="s">
        <v>1762</v>
      </c>
      <c r="E544" s="107" t="s">
        <v>1763</v>
      </c>
      <c r="F544" s="108"/>
      <c r="G544" s="49" t="s">
        <v>16</v>
      </c>
      <c r="H544" s="51">
        <v>46238</v>
      </c>
      <c r="I544" s="50" t="s">
        <v>1707</v>
      </c>
      <c r="J544" s="107" t="s">
        <v>26</v>
      </c>
      <c r="K544" s="108"/>
      <c r="L544" s="49" t="s">
        <v>27</v>
      </c>
    </row>
    <row r="545" spans="2:12" s="46" customFormat="1">
      <c r="B545" s="41" t="s">
        <v>1764</v>
      </c>
      <c r="C545" s="42" t="s">
        <v>1765</v>
      </c>
      <c r="D545" s="41" t="s">
        <v>1766</v>
      </c>
      <c r="E545" s="109" t="s">
        <v>1767</v>
      </c>
      <c r="F545" s="108"/>
      <c r="G545" s="42" t="s">
        <v>16</v>
      </c>
      <c r="H545" s="44">
        <v>46238</v>
      </c>
      <c r="I545" s="43" t="s">
        <v>1707</v>
      </c>
      <c r="J545" s="109" t="s">
        <v>26</v>
      </c>
      <c r="K545" s="108"/>
      <c r="L545" s="42" t="s">
        <v>27</v>
      </c>
    </row>
    <row r="546" spans="2:12" s="46" customFormat="1">
      <c r="B546" s="48" t="s">
        <v>1768</v>
      </c>
      <c r="C546" s="49" t="s">
        <v>1769</v>
      </c>
      <c r="D546" s="48" t="s">
        <v>1770</v>
      </c>
      <c r="E546" s="107" t="s">
        <v>1771</v>
      </c>
      <c r="F546" s="108"/>
      <c r="G546" s="49" t="s">
        <v>16</v>
      </c>
      <c r="H546" s="51">
        <v>46238</v>
      </c>
      <c r="I546" s="50" t="s">
        <v>1707</v>
      </c>
      <c r="J546" s="107" t="s">
        <v>26</v>
      </c>
      <c r="K546" s="108"/>
      <c r="L546" s="49" t="s">
        <v>27</v>
      </c>
    </row>
    <row r="547" spans="2:12" s="46" customFormat="1">
      <c r="B547" s="41" t="s">
        <v>1772</v>
      </c>
      <c r="C547" s="42" t="s">
        <v>1773</v>
      </c>
      <c r="D547" s="41" t="s">
        <v>1774</v>
      </c>
      <c r="E547" s="109" t="s">
        <v>1775</v>
      </c>
      <c r="F547" s="108"/>
      <c r="G547" s="42" t="s">
        <v>16</v>
      </c>
      <c r="H547" s="44">
        <v>46246</v>
      </c>
      <c r="I547" s="43" t="s">
        <v>1707</v>
      </c>
      <c r="J547" s="109" t="s">
        <v>26</v>
      </c>
      <c r="K547" s="108"/>
      <c r="L547" s="42" t="s">
        <v>27</v>
      </c>
    </row>
    <row r="548" spans="2:12" s="46" customFormat="1" ht="39">
      <c r="B548" s="48" t="s">
        <v>1776</v>
      </c>
      <c r="C548" s="49" t="s">
        <v>1777</v>
      </c>
      <c r="D548" s="48" t="s">
        <v>1778</v>
      </c>
      <c r="E548" s="107" t="s">
        <v>1779</v>
      </c>
      <c r="F548" s="108"/>
      <c r="G548" s="49" t="s">
        <v>16</v>
      </c>
      <c r="H548" s="51">
        <v>46238</v>
      </c>
      <c r="I548" s="50" t="s">
        <v>1707</v>
      </c>
      <c r="J548" s="107" t="s">
        <v>26</v>
      </c>
      <c r="K548" s="108"/>
      <c r="L548" s="91" t="s">
        <v>1780</v>
      </c>
    </row>
    <row r="549" spans="2:12" s="46" customFormat="1">
      <c r="B549" s="41" t="s">
        <v>1781</v>
      </c>
      <c r="C549" s="42" t="s">
        <v>1782</v>
      </c>
      <c r="D549" s="41" t="s">
        <v>1783</v>
      </c>
      <c r="E549" s="109" t="s">
        <v>1784</v>
      </c>
      <c r="F549" s="108"/>
      <c r="G549" s="42" t="s">
        <v>16</v>
      </c>
      <c r="H549" s="44">
        <v>46238</v>
      </c>
      <c r="I549" s="43" t="s">
        <v>1707</v>
      </c>
      <c r="J549" s="109" t="s">
        <v>26</v>
      </c>
      <c r="K549" s="108"/>
      <c r="L549" s="42" t="s">
        <v>27</v>
      </c>
    </row>
    <row r="550" spans="2:12" s="46" customFormat="1" ht="24.95">
      <c r="B550" s="48" t="s">
        <v>1785</v>
      </c>
      <c r="C550" s="49" t="s">
        <v>1786</v>
      </c>
      <c r="D550" s="48" t="s">
        <v>1787</v>
      </c>
      <c r="E550" s="107" t="s">
        <v>1788</v>
      </c>
      <c r="F550" s="108"/>
      <c r="G550" s="49" t="s">
        <v>24</v>
      </c>
      <c r="H550" s="51">
        <v>46253</v>
      </c>
      <c r="I550" s="50" t="s">
        <v>1789</v>
      </c>
      <c r="J550" s="107" t="s">
        <v>26</v>
      </c>
      <c r="K550" s="108"/>
      <c r="L550" s="49" t="s">
        <v>27</v>
      </c>
    </row>
    <row r="551" spans="2:12" s="46" customFormat="1" ht="24.95">
      <c r="B551" s="41" t="s">
        <v>1790</v>
      </c>
      <c r="C551" s="42" t="s">
        <v>1791</v>
      </c>
      <c r="D551" s="41" t="s">
        <v>1792</v>
      </c>
      <c r="E551" s="109" t="s">
        <v>1793</v>
      </c>
      <c r="F551" s="108"/>
      <c r="G551" s="42" t="s">
        <v>24</v>
      </c>
      <c r="H551" s="44">
        <v>46247</v>
      </c>
      <c r="I551" s="43" t="s">
        <v>1789</v>
      </c>
      <c r="J551" s="109" t="s">
        <v>26</v>
      </c>
      <c r="K551" s="108"/>
      <c r="L551" s="42" t="s">
        <v>27</v>
      </c>
    </row>
    <row r="552" spans="2:12" s="46" customFormat="1" ht="24.95">
      <c r="B552" s="48" t="s">
        <v>1794</v>
      </c>
      <c r="C552" s="49" t="s">
        <v>1795</v>
      </c>
      <c r="D552" s="48" t="s">
        <v>1796</v>
      </c>
      <c r="E552" s="107" t="s">
        <v>1797</v>
      </c>
      <c r="F552" s="108"/>
      <c r="G552" s="49" t="s">
        <v>24</v>
      </c>
      <c r="H552" s="51">
        <v>46251</v>
      </c>
      <c r="I552" s="50" t="s">
        <v>1789</v>
      </c>
      <c r="J552" s="107" t="s">
        <v>26</v>
      </c>
      <c r="K552" s="108"/>
      <c r="L552" s="49" t="s">
        <v>27</v>
      </c>
    </row>
    <row r="553" spans="2:12" s="46" customFormat="1" ht="24.95">
      <c r="B553" s="41" t="s">
        <v>1798</v>
      </c>
      <c r="C553" s="42" t="s">
        <v>1799</v>
      </c>
      <c r="D553" s="41" t="s">
        <v>1800</v>
      </c>
      <c r="E553" s="109" t="s">
        <v>1801</v>
      </c>
      <c r="F553" s="108"/>
      <c r="G553" s="42" t="s">
        <v>24</v>
      </c>
      <c r="H553" s="44">
        <v>46253</v>
      </c>
      <c r="I553" s="43" t="s">
        <v>1789</v>
      </c>
      <c r="J553" s="109" t="s">
        <v>26</v>
      </c>
      <c r="K553" s="108"/>
      <c r="L553" s="42" t="s">
        <v>27</v>
      </c>
    </row>
    <row r="554" spans="2:12" s="46" customFormat="1" ht="24.95">
      <c r="B554" s="48" t="s">
        <v>1802</v>
      </c>
      <c r="C554" s="49" t="s">
        <v>1803</v>
      </c>
      <c r="D554" s="48" t="s">
        <v>1804</v>
      </c>
      <c r="E554" s="107" t="s">
        <v>1805</v>
      </c>
      <c r="F554" s="108"/>
      <c r="G554" s="49" t="s">
        <v>24</v>
      </c>
      <c r="H554" s="51">
        <v>46251</v>
      </c>
      <c r="I554" s="50" t="s">
        <v>1789</v>
      </c>
      <c r="J554" s="107" t="s">
        <v>26</v>
      </c>
      <c r="K554" s="108"/>
      <c r="L554" s="49" t="s">
        <v>27</v>
      </c>
    </row>
    <row r="555" spans="2:12" s="46" customFormat="1">
      <c r="B555" s="41" t="s">
        <v>1806</v>
      </c>
      <c r="C555" s="42" t="s">
        <v>1807</v>
      </c>
      <c r="D555" s="41" t="s">
        <v>1808</v>
      </c>
      <c r="E555" s="109" t="s">
        <v>1809</v>
      </c>
      <c r="F555" s="108"/>
      <c r="G555" s="42" t="s">
        <v>24</v>
      </c>
      <c r="H555" s="44">
        <v>46251</v>
      </c>
      <c r="I555" s="43" t="s">
        <v>1789</v>
      </c>
      <c r="J555" s="109" t="s">
        <v>26</v>
      </c>
      <c r="K555" s="108"/>
      <c r="L555" s="42" t="s">
        <v>27</v>
      </c>
    </row>
    <row r="556" spans="2:12" s="46" customFormat="1" ht="24.95">
      <c r="B556" s="48" t="s">
        <v>1810</v>
      </c>
      <c r="C556" s="49" t="s">
        <v>1811</v>
      </c>
      <c r="D556" s="48" t="s">
        <v>1812</v>
      </c>
      <c r="E556" s="107" t="s">
        <v>1813</v>
      </c>
      <c r="F556" s="108"/>
      <c r="G556" s="49" t="s">
        <v>24</v>
      </c>
      <c r="H556" s="51">
        <v>46251</v>
      </c>
      <c r="I556" s="50" t="s">
        <v>1789</v>
      </c>
      <c r="J556" s="107" t="s">
        <v>26</v>
      </c>
      <c r="K556" s="108"/>
      <c r="L556" s="49" t="s">
        <v>27</v>
      </c>
    </row>
    <row r="557" spans="2:12" s="46" customFormat="1" ht="24.95">
      <c r="B557" s="41" t="s">
        <v>1814</v>
      </c>
      <c r="C557" s="42" t="s">
        <v>1815</v>
      </c>
      <c r="D557" s="41" t="s">
        <v>1816</v>
      </c>
      <c r="E557" s="109" t="s">
        <v>1817</v>
      </c>
      <c r="F557" s="108"/>
      <c r="G557" s="42" t="s">
        <v>24</v>
      </c>
      <c r="H557" s="44">
        <v>46252</v>
      </c>
      <c r="I557" s="43" t="s">
        <v>1789</v>
      </c>
      <c r="J557" s="109" t="s">
        <v>26</v>
      </c>
      <c r="K557" s="108"/>
      <c r="L557" s="42" t="s">
        <v>27</v>
      </c>
    </row>
    <row r="558" spans="2:12" s="46" customFormat="1" ht="24.95">
      <c r="B558" s="48" t="s">
        <v>1818</v>
      </c>
      <c r="C558" s="49" t="s">
        <v>1819</v>
      </c>
      <c r="D558" s="48" t="s">
        <v>1820</v>
      </c>
      <c r="E558" s="107" t="s">
        <v>1821</v>
      </c>
      <c r="F558" s="108"/>
      <c r="G558" s="49" t="s">
        <v>24</v>
      </c>
      <c r="H558" s="51">
        <v>46252</v>
      </c>
      <c r="I558" s="50" t="s">
        <v>1789</v>
      </c>
      <c r="J558" s="107" t="s">
        <v>26</v>
      </c>
      <c r="K558" s="108"/>
      <c r="L558" s="49" t="s">
        <v>27</v>
      </c>
    </row>
    <row r="559" spans="2:12" s="46" customFormat="1" ht="24.95">
      <c r="B559" s="41" t="s">
        <v>1822</v>
      </c>
      <c r="C559" s="42" t="s">
        <v>1823</v>
      </c>
      <c r="D559" s="41" t="s">
        <v>1824</v>
      </c>
      <c r="E559" s="109" t="s">
        <v>1825</v>
      </c>
      <c r="F559" s="108"/>
      <c r="G559" s="42" t="s">
        <v>24</v>
      </c>
      <c r="H559" s="44">
        <v>46251</v>
      </c>
      <c r="I559" s="43" t="s">
        <v>1789</v>
      </c>
      <c r="J559" s="109" t="s">
        <v>26</v>
      </c>
      <c r="K559" s="108"/>
      <c r="L559" s="42" t="s">
        <v>27</v>
      </c>
    </row>
    <row r="560" spans="2:12" s="46" customFormat="1" ht="24.95">
      <c r="B560" s="48" t="s">
        <v>1826</v>
      </c>
      <c r="C560" s="49" t="s">
        <v>1827</v>
      </c>
      <c r="D560" s="48" t="s">
        <v>1828</v>
      </c>
      <c r="E560" s="107" t="s">
        <v>1829</v>
      </c>
      <c r="F560" s="108"/>
      <c r="G560" s="49" t="s">
        <v>24</v>
      </c>
      <c r="H560" s="51">
        <v>46252</v>
      </c>
      <c r="I560" s="50" t="s">
        <v>1789</v>
      </c>
      <c r="J560" s="107" t="s">
        <v>26</v>
      </c>
      <c r="K560" s="108"/>
      <c r="L560" s="49" t="s">
        <v>27</v>
      </c>
    </row>
    <row r="561" spans="2:12" s="46" customFormat="1" ht="24.95">
      <c r="B561" s="41" t="s">
        <v>1830</v>
      </c>
      <c r="C561" s="42" t="s">
        <v>1831</v>
      </c>
      <c r="D561" s="41" t="s">
        <v>1832</v>
      </c>
      <c r="E561" s="109" t="s">
        <v>1833</v>
      </c>
      <c r="F561" s="108"/>
      <c r="G561" s="42" t="s">
        <v>24</v>
      </c>
      <c r="H561" s="44">
        <v>46239</v>
      </c>
      <c r="I561" s="43" t="s">
        <v>1789</v>
      </c>
      <c r="J561" s="109" t="s">
        <v>26</v>
      </c>
      <c r="K561" s="108"/>
      <c r="L561" s="42" t="s">
        <v>27</v>
      </c>
    </row>
    <row r="562" spans="2:12" s="46" customFormat="1" ht="39">
      <c r="B562" s="48" t="s">
        <v>1834</v>
      </c>
      <c r="C562" s="49" t="s">
        <v>1835</v>
      </c>
      <c r="D562" s="48" t="s">
        <v>1836</v>
      </c>
      <c r="E562" s="107" t="s">
        <v>1837</v>
      </c>
      <c r="F562" s="108"/>
      <c r="G562" s="49" t="s">
        <v>24</v>
      </c>
      <c r="H562" s="51">
        <v>46240</v>
      </c>
      <c r="I562" s="50" t="s">
        <v>1789</v>
      </c>
      <c r="J562" s="107" t="s">
        <v>32</v>
      </c>
      <c r="K562" s="108"/>
      <c r="L562" s="91" t="s">
        <v>1838</v>
      </c>
    </row>
    <row r="563" spans="2:12" s="46" customFormat="1" ht="24.95">
      <c r="B563" s="41" t="s">
        <v>1839</v>
      </c>
      <c r="C563" s="42" t="s">
        <v>1840</v>
      </c>
      <c r="D563" s="41" t="s">
        <v>1841</v>
      </c>
      <c r="E563" s="109" t="s">
        <v>1842</v>
      </c>
      <c r="F563" s="108"/>
      <c r="G563" s="42" t="s">
        <v>24</v>
      </c>
      <c r="H563" s="44">
        <v>46240</v>
      </c>
      <c r="I563" s="43" t="s">
        <v>1789</v>
      </c>
      <c r="J563" s="109" t="s">
        <v>26</v>
      </c>
      <c r="K563" s="108"/>
      <c r="L563" s="42" t="s">
        <v>27</v>
      </c>
    </row>
    <row r="564" spans="2:12" s="46" customFormat="1" ht="24.95">
      <c r="B564" s="48" t="s">
        <v>1843</v>
      </c>
      <c r="C564" s="49" t="s">
        <v>1844</v>
      </c>
      <c r="D564" s="48" t="s">
        <v>1845</v>
      </c>
      <c r="E564" s="107" t="s">
        <v>1846</v>
      </c>
      <c r="F564" s="108"/>
      <c r="G564" s="49" t="s">
        <v>24</v>
      </c>
      <c r="H564" s="51">
        <v>46260</v>
      </c>
      <c r="I564" s="50" t="s">
        <v>1789</v>
      </c>
      <c r="J564" s="107" t="s">
        <v>26</v>
      </c>
      <c r="K564" s="108"/>
      <c r="L564" s="49" t="s">
        <v>27</v>
      </c>
    </row>
    <row r="565" spans="2:12" s="46" customFormat="1" ht="24.95">
      <c r="B565" s="41" t="s">
        <v>1847</v>
      </c>
      <c r="C565" s="42" t="s">
        <v>1848</v>
      </c>
      <c r="D565" s="41" t="s">
        <v>1849</v>
      </c>
      <c r="E565" s="109" t="s">
        <v>1850</v>
      </c>
      <c r="F565" s="108"/>
      <c r="G565" s="42" t="s">
        <v>24</v>
      </c>
      <c r="H565" s="44">
        <v>46248</v>
      </c>
      <c r="I565" s="43" t="s">
        <v>1789</v>
      </c>
      <c r="J565" s="109" t="s">
        <v>26</v>
      </c>
      <c r="K565" s="108"/>
      <c r="L565" s="42" t="s">
        <v>27</v>
      </c>
    </row>
    <row r="566" spans="2:12" s="46" customFormat="1" ht="24.95">
      <c r="B566" s="48" t="s">
        <v>1851</v>
      </c>
      <c r="C566" s="49" t="s">
        <v>1852</v>
      </c>
      <c r="D566" s="48" t="s">
        <v>1853</v>
      </c>
      <c r="E566" s="107" t="s">
        <v>1854</v>
      </c>
      <c r="F566" s="108"/>
      <c r="G566" s="49" t="s">
        <v>24</v>
      </c>
      <c r="H566" s="51">
        <v>46240</v>
      </c>
      <c r="I566" s="50" t="s">
        <v>1789</v>
      </c>
      <c r="J566" s="107" t="s">
        <v>26</v>
      </c>
      <c r="K566" s="108"/>
      <c r="L566" s="49" t="s">
        <v>27</v>
      </c>
    </row>
    <row r="567" spans="2:12" s="46" customFormat="1" ht="24.95">
      <c r="B567" s="41" t="s">
        <v>1855</v>
      </c>
      <c r="C567" s="42" t="s">
        <v>1856</v>
      </c>
      <c r="D567" s="41" t="s">
        <v>1857</v>
      </c>
      <c r="E567" s="109" t="s">
        <v>1858</v>
      </c>
      <c r="F567" s="108"/>
      <c r="G567" s="42" t="s">
        <v>24</v>
      </c>
      <c r="H567" s="44">
        <v>46240</v>
      </c>
      <c r="I567" s="43" t="s">
        <v>1789</v>
      </c>
      <c r="J567" s="109" t="s">
        <v>26</v>
      </c>
      <c r="K567" s="108"/>
      <c r="L567" s="42" t="s">
        <v>27</v>
      </c>
    </row>
    <row r="568" spans="2:12" s="46" customFormat="1" ht="24.95">
      <c r="B568" s="48" t="s">
        <v>1859</v>
      </c>
      <c r="C568" s="49" t="s">
        <v>1860</v>
      </c>
      <c r="D568" s="48" t="s">
        <v>1861</v>
      </c>
      <c r="E568" s="107" t="s">
        <v>1862</v>
      </c>
      <c r="F568" s="108"/>
      <c r="G568" s="49" t="s">
        <v>24</v>
      </c>
      <c r="H568" s="51">
        <v>46237</v>
      </c>
      <c r="I568" s="50" t="s">
        <v>1789</v>
      </c>
      <c r="J568" s="107" t="s">
        <v>26</v>
      </c>
      <c r="K568" s="108"/>
      <c r="L568" s="49" t="s">
        <v>27</v>
      </c>
    </row>
    <row r="569" spans="2:12" s="46" customFormat="1" ht="24.95">
      <c r="B569" s="41" t="s">
        <v>1863</v>
      </c>
      <c r="C569" s="42" t="s">
        <v>1864</v>
      </c>
      <c r="D569" s="41" t="s">
        <v>1865</v>
      </c>
      <c r="E569" s="109" t="s">
        <v>1866</v>
      </c>
      <c r="F569" s="108"/>
      <c r="G569" s="42" t="s">
        <v>24</v>
      </c>
      <c r="H569" s="44">
        <v>46237</v>
      </c>
      <c r="I569" s="43" t="s">
        <v>1789</v>
      </c>
      <c r="J569" s="109" t="s">
        <v>26</v>
      </c>
      <c r="K569" s="108"/>
      <c r="L569" s="42" t="s">
        <v>27</v>
      </c>
    </row>
    <row r="570" spans="2:12" s="46" customFormat="1" ht="24.95">
      <c r="B570" s="48" t="s">
        <v>1867</v>
      </c>
      <c r="C570" s="49" t="s">
        <v>1868</v>
      </c>
      <c r="D570" s="48" t="s">
        <v>1869</v>
      </c>
      <c r="E570" s="107" t="s">
        <v>1870</v>
      </c>
      <c r="F570" s="108"/>
      <c r="G570" s="49" t="s">
        <v>24</v>
      </c>
      <c r="H570" s="51">
        <v>46237</v>
      </c>
      <c r="I570" s="50" t="s">
        <v>1789</v>
      </c>
      <c r="J570" s="107" t="s">
        <v>26</v>
      </c>
      <c r="K570" s="108"/>
      <c r="L570" s="49" t="s">
        <v>27</v>
      </c>
    </row>
    <row r="571" spans="2:12" s="46" customFormat="1" ht="51.6">
      <c r="B571" s="41" t="s">
        <v>1871</v>
      </c>
      <c r="C571" s="42" t="s">
        <v>1872</v>
      </c>
      <c r="D571" s="41" t="s">
        <v>1873</v>
      </c>
      <c r="E571" s="109" t="s">
        <v>1874</v>
      </c>
      <c r="F571" s="108"/>
      <c r="G571" s="42" t="s">
        <v>24</v>
      </c>
      <c r="H571" s="44">
        <v>46234</v>
      </c>
      <c r="I571" s="43" t="s">
        <v>1789</v>
      </c>
      <c r="J571" s="109" t="s">
        <v>359</v>
      </c>
      <c r="K571" s="108"/>
      <c r="L571" s="90" t="s">
        <v>970</v>
      </c>
    </row>
    <row r="572" spans="2:12" s="46" customFormat="1" ht="24.95">
      <c r="B572" s="48" t="s">
        <v>1875</v>
      </c>
      <c r="C572" s="49" t="s">
        <v>1876</v>
      </c>
      <c r="D572" s="48" t="s">
        <v>1877</v>
      </c>
      <c r="E572" s="107" t="s">
        <v>1878</v>
      </c>
      <c r="F572" s="108"/>
      <c r="G572" s="49" t="s">
        <v>24</v>
      </c>
      <c r="H572" s="51">
        <v>46245</v>
      </c>
      <c r="I572" s="50" t="s">
        <v>1789</v>
      </c>
      <c r="J572" s="107" t="s">
        <v>26</v>
      </c>
      <c r="K572" s="108"/>
      <c r="L572" s="49" t="s">
        <v>27</v>
      </c>
    </row>
    <row r="573" spans="2:12" s="46" customFormat="1" ht="24.95">
      <c r="B573" s="41" t="s">
        <v>1879</v>
      </c>
      <c r="C573" s="42" t="s">
        <v>1880</v>
      </c>
      <c r="D573" s="41" t="s">
        <v>1881</v>
      </c>
      <c r="E573" s="109" t="s">
        <v>1882</v>
      </c>
      <c r="F573" s="108"/>
      <c r="G573" s="42" t="s">
        <v>24</v>
      </c>
      <c r="H573" s="44">
        <v>46245</v>
      </c>
      <c r="I573" s="43" t="s">
        <v>1789</v>
      </c>
      <c r="J573" s="109" t="s">
        <v>26</v>
      </c>
      <c r="K573" s="108"/>
      <c r="L573" s="42" t="s">
        <v>27</v>
      </c>
    </row>
    <row r="574" spans="2:12" s="46" customFormat="1" ht="24.95">
      <c r="B574" s="48" t="s">
        <v>1883</v>
      </c>
      <c r="C574" s="49" t="s">
        <v>1884</v>
      </c>
      <c r="D574" s="48" t="s">
        <v>1885</v>
      </c>
      <c r="E574" s="107" t="s">
        <v>1886</v>
      </c>
      <c r="F574" s="108"/>
      <c r="G574" s="49" t="s">
        <v>24</v>
      </c>
      <c r="H574" s="51">
        <v>46245</v>
      </c>
      <c r="I574" s="50" t="s">
        <v>1789</v>
      </c>
      <c r="J574" s="107" t="s">
        <v>26</v>
      </c>
      <c r="K574" s="108"/>
      <c r="L574" s="49" t="s">
        <v>27</v>
      </c>
    </row>
    <row r="575" spans="2:12" s="46" customFormat="1" ht="24.95">
      <c r="B575" s="41" t="s">
        <v>1887</v>
      </c>
      <c r="C575" s="42" t="s">
        <v>1888</v>
      </c>
      <c r="D575" s="41" t="s">
        <v>1889</v>
      </c>
      <c r="E575" s="109" t="s">
        <v>1890</v>
      </c>
      <c r="F575" s="108"/>
      <c r="G575" s="42" t="s">
        <v>24</v>
      </c>
      <c r="H575" s="44">
        <v>46245</v>
      </c>
      <c r="I575" s="43" t="s">
        <v>1789</v>
      </c>
      <c r="J575" s="109" t="s">
        <v>26</v>
      </c>
      <c r="K575" s="108"/>
      <c r="L575" s="42" t="s">
        <v>27</v>
      </c>
    </row>
    <row r="576" spans="2:12" s="46" customFormat="1" ht="51.6">
      <c r="B576" s="48" t="s">
        <v>1891</v>
      </c>
      <c r="C576" s="49" t="s">
        <v>1892</v>
      </c>
      <c r="D576" s="48" t="s">
        <v>1893</v>
      </c>
      <c r="E576" s="107" t="s">
        <v>1894</v>
      </c>
      <c r="F576" s="108"/>
      <c r="G576" s="49" t="s">
        <v>24</v>
      </c>
      <c r="H576" s="51">
        <v>46234</v>
      </c>
      <c r="I576" s="50" t="s">
        <v>1789</v>
      </c>
      <c r="J576" s="107" t="s">
        <v>359</v>
      </c>
      <c r="K576" s="108"/>
      <c r="L576" s="91" t="s">
        <v>970</v>
      </c>
    </row>
    <row r="577" spans="2:12" s="46" customFormat="1" ht="24.95">
      <c r="B577" s="41" t="s">
        <v>1895</v>
      </c>
      <c r="C577" s="42" t="s">
        <v>1896</v>
      </c>
      <c r="D577" s="41" t="s">
        <v>1897</v>
      </c>
      <c r="E577" s="109" t="s">
        <v>1898</v>
      </c>
      <c r="F577" s="108"/>
      <c r="G577" s="42" t="s">
        <v>24</v>
      </c>
      <c r="H577" s="44">
        <v>46241</v>
      </c>
      <c r="I577" s="43" t="s">
        <v>1789</v>
      </c>
      <c r="J577" s="109" t="s">
        <v>26</v>
      </c>
      <c r="K577" s="108"/>
      <c r="L577" s="42" t="s">
        <v>27</v>
      </c>
    </row>
    <row r="578" spans="2:12" s="46" customFormat="1" ht="24.95">
      <c r="B578" s="48" t="s">
        <v>1899</v>
      </c>
      <c r="C578" s="49" t="s">
        <v>1900</v>
      </c>
      <c r="D578" s="48" t="s">
        <v>1901</v>
      </c>
      <c r="E578" s="107" t="s">
        <v>1902</v>
      </c>
      <c r="F578" s="108"/>
      <c r="G578" s="49" t="s">
        <v>24</v>
      </c>
      <c r="H578" s="51">
        <v>46244</v>
      </c>
      <c r="I578" s="50" t="s">
        <v>1789</v>
      </c>
      <c r="J578" s="107" t="s">
        <v>26</v>
      </c>
      <c r="K578" s="108"/>
      <c r="L578" s="49" t="s">
        <v>27</v>
      </c>
    </row>
    <row r="579" spans="2:12" s="46" customFormat="1" ht="24.95">
      <c r="B579" s="41" t="s">
        <v>1903</v>
      </c>
      <c r="C579" s="42" t="s">
        <v>1904</v>
      </c>
      <c r="D579" s="41" t="s">
        <v>1905</v>
      </c>
      <c r="E579" s="109" t="s">
        <v>1906</v>
      </c>
      <c r="F579" s="108"/>
      <c r="G579" s="42" t="s">
        <v>24</v>
      </c>
      <c r="H579" s="44">
        <v>46244</v>
      </c>
      <c r="I579" s="43" t="s">
        <v>1789</v>
      </c>
      <c r="J579" s="109" t="s">
        <v>26</v>
      </c>
      <c r="K579" s="108"/>
      <c r="L579" s="42" t="s">
        <v>27</v>
      </c>
    </row>
    <row r="580" spans="2:12" s="46" customFormat="1" ht="24.95">
      <c r="B580" s="48" t="s">
        <v>1907</v>
      </c>
      <c r="C580" s="49" t="s">
        <v>1908</v>
      </c>
      <c r="D580" s="48" t="s">
        <v>1909</v>
      </c>
      <c r="E580" s="107" t="s">
        <v>1910</v>
      </c>
      <c r="F580" s="108"/>
      <c r="G580" s="49" t="s">
        <v>24</v>
      </c>
      <c r="H580" s="51">
        <v>46244</v>
      </c>
      <c r="I580" s="50" t="s">
        <v>1789</v>
      </c>
      <c r="J580" s="107" t="s">
        <v>26</v>
      </c>
      <c r="K580" s="108"/>
      <c r="L580" s="49" t="s">
        <v>27</v>
      </c>
    </row>
    <row r="581" spans="2:12" s="46" customFormat="1" ht="24.95">
      <c r="B581" s="41" t="s">
        <v>1911</v>
      </c>
      <c r="C581" s="42" t="s">
        <v>1912</v>
      </c>
      <c r="D581" s="41" t="s">
        <v>1913</v>
      </c>
      <c r="E581" s="109" t="s">
        <v>1914</v>
      </c>
      <c r="F581" s="108"/>
      <c r="G581" s="42" t="s">
        <v>24</v>
      </c>
      <c r="H581" s="44">
        <v>46244</v>
      </c>
      <c r="I581" s="43" t="s">
        <v>1789</v>
      </c>
      <c r="J581" s="109" t="s">
        <v>26</v>
      </c>
      <c r="K581" s="108"/>
      <c r="L581" s="42" t="s">
        <v>27</v>
      </c>
    </row>
    <row r="582" spans="2:12" s="46" customFormat="1" ht="24.95">
      <c r="B582" s="48" t="s">
        <v>1915</v>
      </c>
      <c r="C582" s="49" t="s">
        <v>1916</v>
      </c>
      <c r="D582" s="48" t="s">
        <v>1917</v>
      </c>
      <c r="E582" s="107" t="s">
        <v>1918</v>
      </c>
      <c r="F582" s="108"/>
      <c r="G582" s="49" t="s">
        <v>24</v>
      </c>
      <c r="H582" s="51">
        <v>46244</v>
      </c>
      <c r="I582" s="50" t="s">
        <v>1789</v>
      </c>
      <c r="J582" s="107" t="s">
        <v>26</v>
      </c>
      <c r="K582" s="108"/>
      <c r="L582" s="49" t="s">
        <v>27</v>
      </c>
    </row>
    <row r="583" spans="2:12" s="46" customFormat="1" ht="24.95">
      <c r="B583" s="41" t="s">
        <v>1919</v>
      </c>
      <c r="C583" s="42" t="s">
        <v>1920</v>
      </c>
      <c r="D583" s="41" t="s">
        <v>1921</v>
      </c>
      <c r="E583" s="109" t="s">
        <v>1922</v>
      </c>
      <c r="F583" s="108"/>
      <c r="G583" s="42" t="s">
        <v>24</v>
      </c>
      <c r="H583" s="44">
        <v>46244</v>
      </c>
      <c r="I583" s="43" t="s">
        <v>1789</v>
      </c>
      <c r="J583" s="109" t="s">
        <v>26</v>
      </c>
      <c r="K583" s="108"/>
      <c r="L583" s="42" t="s">
        <v>27</v>
      </c>
    </row>
    <row r="584" spans="2:12" s="46" customFormat="1" ht="24.95">
      <c r="B584" s="48" t="s">
        <v>1923</v>
      </c>
      <c r="C584" s="49" t="s">
        <v>1924</v>
      </c>
      <c r="D584" s="48" t="s">
        <v>1925</v>
      </c>
      <c r="E584" s="107" t="s">
        <v>1926</v>
      </c>
      <c r="F584" s="108"/>
      <c r="G584" s="49" t="s">
        <v>24</v>
      </c>
      <c r="H584" s="51">
        <v>46239</v>
      </c>
      <c r="I584" s="50" t="s">
        <v>1789</v>
      </c>
      <c r="J584" s="107" t="s">
        <v>26</v>
      </c>
      <c r="K584" s="108"/>
      <c r="L584" s="49" t="s">
        <v>27</v>
      </c>
    </row>
    <row r="585" spans="2:12" s="46" customFormat="1" ht="51.6">
      <c r="B585" s="41" t="s">
        <v>1927</v>
      </c>
      <c r="C585" s="42" t="s">
        <v>1928</v>
      </c>
      <c r="D585" s="41" t="s">
        <v>1929</v>
      </c>
      <c r="E585" s="109" t="s">
        <v>1930</v>
      </c>
      <c r="F585" s="108"/>
      <c r="G585" s="42" t="s">
        <v>24</v>
      </c>
      <c r="H585" s="44">
        <v>46247</v>
      </c>
      <c r="I585" s="43" t="s">
        <v>1789</v>
      </c>
      <c r="J585" s="109" t="s">
        <v>359</v>
      </c>
      <c r="K585" s="108"/>
      <c r="L585" s="90" t="s">
        <v>1931</v>
      </c>
    </row>
    <row r="586" spans="2:12" s="46" customFormat="1" ht="24.95">
      <c r="B586" s="48" t="s">
        <v>1932</v>
      </c>
      <c r="C586" s="49" t="s">
        <v>1933</v>
      </c>
      <c r="D586" s="48" t="s">
        <v>1934</v>
      </c>
      <c r="E586" s="107" t="s">
        <v>1935</v>
      </c>
      <c r="F586" s="108"/>
      <c r="G586" s="49" t="s">
        <v>24</v>
      </c>
      <c r="H586" s="51">
        <v>46244</v>
      </c>
      <c r="I586" s="50" t="s">
        <v>1789</v>
      </c>
      <c r="J586" s="107" t="s">
        <v>26</v>
      </c>
      <c r="K586" s="108"/>
      <c r="L586" s="49" t="s">
        <v>27</v>
      </c>
    </row>
    <row r="587" spans="2:12" s="46" customFormat="1" ht="24.95">
      <c r="B587" s="41" t="s">
        <v>1936</v>
      </c>
      <c r="C587" s="42" t="s">
        <v>1937</v>
      </c>
      <c r="D587" s="41" t="s">
        <v>1938</v>
      </c>
      <c r="E587" s="109" t="s">
        <v>1939</v>
      </c>
      <c r="F587" s="108"/>
      <c r="G587" s="42" t="s">
        <v>24</v>
      </c>
      <c r="H587" s="44">
        <v>46253</v>
      </c>
      <c r="I587" s="43" t="s">
        <v>1789</v>
      </c>
      <c r="J587" s="109" t="s">
        <v>26</v>
      </c>
      <c r="K587" s="108"/>
      <c r="L587" s="42" t="s">
        <v>27</v>
      </c>
    </row>
    <row r="588" spans="2:12" s="46" customFormat="1" ht="24.95">
      <c r="B588" s="48" t="s">
        <v>1940</v>
      </c>
      <c r="C588" s="49" t="s">
        <v>1941</v>
      </c>
      <c r="D588" s="48" t="s">
        <v>1942</v>
      </c>
      <c r="E588" s="107" t="s">
        <v>1943</v>
      </c>
      <c r="F588" s="108"/>
      <c r="G588" s="49" t="s">
        <v>24</v>
      </c>
      <c r="H588" s="51">
        <v>46244</v>
      </c>
      <c r="I588" s="50" t="s">
        <v>1789</v>
      </c>
      <c r="J588" s="107" t="s">
        <v>26</v>
      </c>
      <c r="K588" s="108"/>
      <c r="L588" s="49" t="s">
        <v>27</v>
      </c>
    </row>
    <row r="589" spans="2:12" s="46" customFormat="1" ht="24.95">
      <c r="B589" s="41" t="s">
        <v>1944</v>
      </c>
      <c r="C589" s="42" t="s">
        <v>1945</v>
      </c>
      <c r="D589" s="41" t="s">
        <v>1946</v>
      </c>
      <c r="E589" s="109" t="s">
        <v>1947</v>
      </c>
      <c r="F589" s="108"/>
      <c r="G589" s="42" t="s">
        <v>24</v>
      </c>
      <c r="H589" s="44">
        <v>46234</v>
      </c>
      <c r="I589" s="43" t="s">
        <v>1789</v>
      </c>
      <c r="J589" s="109" t="s">
        <v>26</v>
      </c>
      <c r="K589" s="108"/>
      <c r="L589" s="42" t="s">
        <v>27</v>
      </c>
    </row>
    <row r="590" spans="2:12" s="46" customFormat="1" ht="24.95">
      <c r="B590" s="48" t="s">
        <v>1948</v>
      </c>
      <c r="C590" s="49" t="s">
        <v>1949</v>
      </c>
      <c r="D590" s="48" t="s">
        <v>1950</v>
      </c>
      <c r="E590" s="107" t="s">
        <v>1951</v>
      </c>
      <c r="F590" s="108"/>
      <c r="G590" s="49" t="s">
        <v>24</v>
      </c>
      <c r="H590" s="51">
        <v>46252</v>
      </c>
      <c r="I590" s="50" t="s">
        <v>1789</v>
      </c>
      <c r="J590" s="107" t="s">
        <v>26</v>
      </c>
      <c r="K590" s="108"/>
      <c r="L590" s="49" t="s">
        <v>27</v>
      </c>
    </row>
    <row r="591" spans="2:12" s="46" customFormat="1" ht="51.6">
      <c r="B591" s="41" t="s">
        <v>1952</v>
      </c>
      <c r="C591" s="42" t="s">
        <v>1953</v>
      </c>
      <c r="D591" s="41" t="s">
        <v>1954</v>
      </c>
      <c r="E591" s="109" t="s">
        <v>1955</v>
      </c>
      <c r="F591" s="108"/>
      <c r="G591" s="42" t="s">
        <v>24</v>
      </c>
      <c r="H591" s="44">
        <v>46234</v>
      </c>
      <c r="I591" s="43" t="s">
        <v>1789</v>
      </c>
      <c r="J591" s="109" t="s">
        <v>32</v>
      </c>
      <c r="K591" s="108"/>
      <c r="L591" s="90" t="s">
        <v>1956</v>
      </c>
    </row>
    <row r="592" spans="2:12" s="46" customFormat="1" ht="24.95">
      <c r="B592" s="48" t="s">
        <v>1957</v>
      </c>
      <c r="C592" s="49" t="s">
        <v>1958</v>
      </c>
      <c r="D592" s="48" t="s">
        <v>1959</v>
      </c>
      <c r="E592" s="107" t="s">
        <v>1960</v>
      </c>
      <c r="F592" s="108"/>
      <c r="G592" s="49" t="s">
        <v>24</v>
      </c>
      <c r="H592" s="51">
        <v>46252</v>
      </c>
      <c r="I592" s="50" t="s">
        <v>1789</v>
      </c>
      <c r="J592" s="107" t="s">
        <v>26</v>
      </c>
      <c r="K592" s="108"/>
      <c r="L592" s="49" t="s">
        <v>27</v>
      </c>
    </row>
    <row r="593" spans="2:12" s="46" customFormat="1" ht="24.95">
      <c r="B593" s="54" t="s">
        <v>1961</v>
      </c>
      <c r="C593" s="55" t="s">
        <v>1962</v>
      </c>
      <c r="D593" s="54" t="s">
        <v>1963</v>
      </c>
      <c r="E593" s="105" t="s">
        <v>1964</v>
      </c>
      <c r="F593" s="106"/>
      <c r="G593" s="55" t="s">
        <v>24</v>
      </c>
      <c r="H593" s="57">
        <v>46258</v>
      </c>
      <c r="I593" s="56" t="s">
        <v>1789</v>
      </c>
      <c r="J593" s="105" t="s">
        <v>26</v>
      </c>
      <c r="K593" s="106"/>
      <c r="L593" s="55" t="s">
        <v>27</v>
      </c>
    </row>
  </sheetData>
  <mergeCells count="1338">
    <mergeCell ref="E1:H1"/>
    <mergeCell ref="B3:J3"/>
    <mergeCell ref="E5:F5"/>
    <mergeCell ref="J5:K5"/>
    <mergeCell ref="J304:K304"/>
    <mergeCell ref="B257:B259"/>
    <mergeCell ref="C257:C259"/>
    <mergeCell ref="B226:B232"/>
    <mergeCell ref="C226:C232"/>
    <mergeCell ref="D226:D228"/>
    <mergeCell ref="D229:D232"/>
    <mergeCell ref="H122:H123"/>
    <mergeCell ref="H118:H119"/>
    <mergeCell ref="E29:F29"/>
    <mergeCell ref="C29:C31"/>
    <mergeCell ref="E26:F26"/>
    <mergeCell ref="E27:F27"/>
    <mergeCell ref="E28:F28"/>
    <mergeCell ref="E11:F11"/>
    <mergeCell ref="E10:F10"/>
    <mergeCell ref="E314:F314"/>
    <mergeCell ref="E306:F306"/>
    <mergeCell ref="E307:F307"/>
    <mergeCell ref="E308:F308"/>
    <mergeCell ref="D257:D259"/>
    <mergeCell ref="B127:B138"/>
    <mergeCell ref="C127:C138"/>
    <mergeCell ref="D127:D138"/>
    <mergeCell ref="B51:B54"/>
    <mergeCell ref="C51:C54"/>
    <mergeCell ref="D51:D52"/>
    <mergeCell ref="B48:B49"/>
    <mergeCell ref="C48:C49"/>
    <mergeCell ref="J15:K15"/>
    <mergeCell ref="E16:F16"/>
    <mergeCell ref="J16:K16"/>
    <mergeCell ref="J11:K11"/>
    <mergeCell ref="E12:F12"/>
    <mergeCell ref="J12:K12"/>
    <mergeCell ref="E13:F13"/>
    <mergeCell ref="J13:K13"/>
    <mergeCell ref="E14:F14"/>
    <mergeCell ref="J14:K14"/>
    <mergeCell ref="J10:K10"/>
    <mergeCell ref="J315:K315"/>
    <mergeCell ref="J316:K316"/>
    <mergeCell ref="J317:K317"/>
    <mergeCell ref="E229:F232"/>
    <mergeCell ref="G229:G232"/>
    <mergeCell ref="H229:H232"/>
    <mergeCell ref="J309:K309"/>
    <mergeCell ref="J310:K310"/>
    <mergeCell ref="J311:K311"/>
    <mergeCell ref="J312:K312"/>
    <mergeCell ref="J313:K313"/>
    <mergeCell ref="J314:K314"/>
    <mergeCell ref="E305:F305"/>
    <mergeCell ref="J305:K305"/>
    <mergeCell ref="J306:K306"/>
    <mergeCell ref="J307:K307"/>
    <mergeCell ref="J308:K308"/>
    <mergeCell ref="E302:F302"/>
    <mergeCell ref="J302:K302"/>
    <mergeCell ref="E303:F303"/>
    <mergeCell ref="J303:K303"/>
    <mergeCell ref="J25:K25"/>
    <mergeCell ref="J26:K26"/>
    <mergeCell ref="J27:K27"/>
    <mergeCell ref="J28:K28"/>
    <mergeCell ref="E22:F22"/>
    <mergeCell ref="J22:K22"/>
    <mergeCell ref="E23:F23"/>
    <mergeCell ref="J23:K23"/>
    <mergeCell ref="E24:F24"/>
    <mergeCell ref="J24:K24"/>
    <mergeCell ref="E20:F20"/>
    <mergeCell ref="J20:K20"/>
    <mergeCell ref="E21:F21"/>
    <mergeCell ref="J21:K21"/>
    <mergeCell ref="E17:F17"/>
    <mergeCell ref="J17:K17"/>
    <mergeCell ref="E18:F18"/>
    <mergeCell ref="J18:K18"/>
    <mergeCell ref="E19:F19"/>
    <mergeCell ref="J19:K19"/>
    <mergeCell ref="J37:K37"/>
    <mergeCell ref="E38:F38"/>
    <mergeCell ref="J38:K38"/>
    <mergeCell ref="E39:F39"/>
    <mergeCell ref="J39:K39"/>
    <mergeCell ref="J33:K33"/>
    <mergeCell ref="J34:K34"/>
    <mergeCell ref="B35:B36"/>
    <mergeCell ref="C35:C36"/>
    <mergeCell ref="E35:F35"/>
    <mergeCell ref="J35:K35"/>
    <mergeCell ref="E36:F36"/>
    <mergeCell ref="J36:K36"/>
    <mergeCell ref="J29:K29"/>
    <mergeCell ref="E30:F30"/>
    <mergeCell ref="J30:K30"/>
    <mergeCell ref="E31:F31"/>
    <mergeCell ref="J31:K31"/>
    <mergeCell ref="E32:F32"/>
    <mergeCell ref="J32:K32"/>
    <mergeCell ref="B29:B31"/>
    <mergeCell ref="J46:K46"/>
    <mergeCell ref="E47:F47"/>
    <mergeCell ref="J47:K47"/>
    <mergeCell ref="E48:F48"/>
    <mergeCell ref="J48:K48"/>
    <mergeCell ref="E43:F43"/>
    <mergeCell ref="J43:K43"/>
    <mergeCell ref="E44:F44"/>
    <mergeCell ref="J44:K44"/>
    <mergeCell ref="E45:F45"/>
    <mergeCell ref="J45:K45"/>
    <mergeCell ref="E40:F40"/>
    <mergeCell ref="J40:K40"/>
    <mergeCell ref="E41:F41"/>
    <mergeCell ref="J41:K41"/>
    <mergeCell ref="E42:F42"/>
    <mergeCell ref="J42:K42"/>
    <mergeCell ref="J58:K58"/>
    <mergeCell ref="E59:F59"/>
    <mergeCell ref="J59:K59"/>
    <mergeCell ref="J60:K60"/>
    <mergeCell ref="E55:F55"/>
    <mergeCell ref="J55:K55"/>
    <mergeCell ref="E56:F56"/>
    <mergeCell ref="J56:K56"/>
    <mergeCell ref="E57:F57"/>
    <mergeCell ref="J57:K57"/>
    <mergeCell ref="J52:K52"/>
    <mergeCell ref="E53:F53"/>
    <mergeCell ref="J53:K53"/>
    <mergeCell ref="E54:F54"/>
    <mergeCell ref="J54:K54"/>
    <mergeCell ref="E49:F49"/>
    <mergeCell ref="J49:K49"/>
    <mergeCell ref="E50:F50"/>
    <mergeCell ref="J50:K50"/>
    <mergeCell ref="J51:K51"/>
    <mergeCell ref="J70:K70"/>
    <mergeCell ref="E71:F71"/>
    <mergeCell ref="J71:K71"/>
    <mergeCell ref="E72:F72"/>
    <mergeCell ref="J72:K72"/>
    <mergeCell ref="E67:F67"/>
    <mergeCell ref="J67:K67"/>
    <mergeCell ref="J68:K68"/>
    <mergeCell ref="J69:K69"/>
    <mergeCell ref="J64:K64"/>
    <mergeCell ref="J65:K65"/>
    <mergeCell ref="E66:F66"/>
    <mergeCell ref="J66:K66"/>
    <mergeCell ref="J61:K61"/>
    <mergeCell ref="E62:F62"/>
    <mergeCell ref="J62:K62"/>
    <mergeCell ref="E63:F63"/>
    <mergeCell ref="J63:K63"/>
    <mergeCell ref="H60:H61"/>
    <mergeCell ref="J79:K79"/>
    <mergeCell ref="E80:F80"/>
    <mergeCell ref="J80:K80"/>
    <mergeCell ref="E81:F81"/>
    <mergeCell ref="J81:K81"/>
    <mergeCell ref="E76:F76"/>
    <mergeCell ref="J76:K76"/>
    <mergeCell ref="E77:F77"/>
    <mergeCell ref="J77:K77"/>
    <mergeCell ref="E78:F78"/>
    <mergeCell ref="J78:K78"/>
    <mergeCell ref="E73:F73"/>
    <mergeCell ref="J73:K73"/>
    <mergeCell ref="E74:F74"/>
    <mergeCell ref="J74:K74"/>
    <mergeCell ref="E75:F75"/>
    <mergeCell ref="J75:K75"/>
    <mergeCell ref="J91:K91"/>
    <mergeCell ref="E92:F92"/>
    <mergeCell ref="J92:K92"/>
    <mergeCell ref="E93:F93"/>
    <mergeCell ref="J93:K93"/>
    <mergeCell ref="E88:F88"/>
    <mergeCell ref="J88:K88"/>
    <mergeCell ref="E89:F89"/>
    <mergeCell ref="J89:K89"/>
    <mergeCell ref="E90:F90"/>
    <mergeCell ref="J90:K90"/>
    <mergeCell ref="J85:K85"/>
    <mergeCell ref="J86:K86"/>
    <mergeCell ref="E87:F87"/>
    <mergeCell ref="J87:K87"/>
    <mergeCell ref="J82:K82"/>
    <mergeCell ref="J83:K83"/>
    <mergeCell ref="J84:K84"/>
    <mergeCell ref="J99:K99"/>
    <mergeCell ref="E100:F100"/>
    <mergeCell ref="J100:K100"/>
    <mergeCell ref="E101:F101"/>
    <mergeCell ref="J101:K101"/>
    <mergeCell ref="J97:K97"/>
    <mergeCell ref="J98:K98"/>
    <mergeCell ref="B95:B98"/>
    <mergeCell ref="C95:C98"/>
    <mergeCell ref="D95:D98"/>
    <mergeCell ref="E95:F98"/>
    <mergeCell ref="E94:F94"/>
    <mergeCell ref="J94:K94"/>
    <mergeCell ref="J95:K95"/>
    <mergeCell ref="J96:K96"/>
    <mergeCell ref="G95:G98"/>
    <mergeCell ref="H95:H98"/>
    <mergeCell ref="E111:F111"/>
    <mergeCell ref="J111:K111"/>
    <mergeCell ref="E112:F112"/>
    <mergeCell ref="J112:K112"/>
    <mergeCell ref="E113:F113"/>
    <mergeCell ref="J113:K113"/>
    <mergeCell ref="J108:K108"/>
    <mergeCell ref="J109:K109"/>
    <mergeCell ref="J110:K110"/>
    <mergeCell ref="E105:F105"/>
    <mergeCell ref="J105:K105"/>
    <mergeCell ref="E106:F106"/>
    <mergeCell ref="J106:K106"/>
    <mergeCell ref="E107:F107"/>
    <mergeCell ref="J107:K107"/>
    <mergeCell ref="E102:F102"/>
    <mergeCell ref="J102:K102"/>
    <mergeCell ref="E103:F103"/>
    <mergeCell ref="J103:K103"/>
    <mergeCell ref="E104:F104"/>
    <mergeCell ref="J104:K104"/>
    <mergeCell ref="J123:K123"/>
    <mergeCell ref="J124:K124"/>
    <mergeCell ref="J125:K125"/>
    <mergeCell ref="E120:F120"/>
    <mergeCell ref="J120:K120"/>
    <mergeCell ref="E121:F121"/>
    <mergeCell ref="J121:K121"/>
    <mergeCell ref="J122:K122"/>
    <mergeCell ref="E117:F117"/>
    <mergeCell ref="J117:K117"/>
    <mergeCell ref="J118:K118"/>
    <mergeCell ref="J119:K119"/>
    <mergeCell ref="E114:F114"/>
    <mergeCell ref="J114:K114"/>
    <mergeCell ref="E115:F115"/>
    <mergeCell ref="J115:K115"/>
    <mergeCell ref="E116:F116"/>
    <mergeCell ref="J116:K116"/>
    <mergeCell ref="J138:K138"/>
    <mergeCell ref="E139:F139"/>
    <mergeCell ref="J139:K139"/>
    <mergeCell ref="E140:F140"/>
    <mergeCell ref="J140:K140"/>
    <mergeCell ref="E127:F138"/>
    <mergeCell ref="G127:G138"/>
    <mergeCell ref="J135:K135"/>
    <mergeCell ref="J136:K136"/>
    <mergeCell ref="J137:K137"/>
    <mergeCell ref="J132:K132"/>
    <mergeCell ref="J133:K133"/>
    <mergeCell ref="J134:K134"/>
    <mergeCell ref="J129:K129"/>
    <mergeCell ref="J130:K130"/>
    <mergeCell ref="J131:K131"/>
    <mergeCell ref="J126:K126"/>
    <mergeCell ref="J127:K127"/>
    <mergeCell ref="J128:K128"/>
    <mergeCell ref="J148:K148"/>
    <mergeCell ref="E149:F149"/>
    <mergeCell ref="J149:K149"/>
    <mergeCell ref="E150:F150"/>
    <mergeCell ref="J150:K150"/>
    <mergeCell ref="E144:F144"/>
    <mergeCell ref="J144:K144"/>
    <mergeCell ref="E145:F145"/>
    <mergeCell ref="J145:K145"/>
    <mergeCell ref="E146:F146"/>
    <mergeCell ref="J146:K146"/>
    <mergeCell ref="E147:F147"/>
    <mergeCell ref="J147:K147"/>
    <mergeCell ref="E141:F141"/>
    <mergeCell ref="J141:K141"/>
    <mergeCell ref="E142:F142"/>
    <mergeCell ref="J142:K142"/>
    <mergeCell ref="E143:F143"/>
    <mergeCell ref="J143:K143"/>
    <mergeCell ref="J157:K157"/>
    <mergeCell ref="E158:F158"/>
    <mergeCell ref="J158:K158"/>
    <mergeCell ref="E159:F159"/>
    <mergeCell ref="J159:K159"/>
    <mergeCell ref="E154:F154"/>
    <mergeCell ref="J154:K154"/>
    <mergeCell ref="E155:F155"/>
    <mergeCell ref="J155:K155"/>
    <mergeCell ref="E156:F156"/>
    <mergeCell ref="J156:K156"/>
    <mergeCell ref="E151:F151"/>
    <mergeCell ref="J151:K151"/>
    <mergeCell ref="E152:F152"/>
    <mergeCell ref="J152:K152"/>
    <mergeCell ref="E153:F153"/>
    <mergeCell ref="J153:K153"/>
    <mergeCell ref="J166:K166"/>
    <mergeCell ref="E167:F167"/>
    <mergeCell ref="J167:K167"/>
    <mergeCell ref="E168:F168"/>
    <mergeCell ref="J168:K168"/>
    <mergeCell ref="E163:F163"/>
    <mergeCell ref="J163:K163"/>
    <mergeCell ref="E164:F164"/>
    <mergeCell ref="J164:K164"/>
    <mergeCell ref="E165:F165"/>
    <mergeCell ref="J165:K165"/>
    <mergeCell ref="E160:F160"/>
    <mergeCell ref="J160:K160"/>
    <mergeCell ref="E161:F161"/>
    <mergeCell ref="J161:K161"/>
    <mergeCell ref="E162:F162"/>
    <mergeCell ref="J162:K162"/>
    <mergeCell ref="E175:F175"/>
    <mergeCell ref="J175:K175"/>
    <mergeCell ref="E176:F176"/>
    <mergeCell ref="J176:K176"/>
    <mergeCell ref="J177:K177"/>
    <mergeCell ref="E172:F172"/>
    <mergeCell ref="J172:K172"/>
    <mergeCell ref="E173:F173"/>
    <mergeCell ref="J173:K173"/>
    <mergeCell ref="E174:F174"/>
    <mergeCell ref="J174:K174"/>
    <mergeCell ref="E169:F169"/>
    <mergeCell ref="J169:K169"/>
    <mergeCell ref="E170:F170"/>
    <mergeCell ref="J170:K170"/>
    <mergeCell ref="E171:F171"/>
    <mergeCell ref="J171:K171"/>
    <mergeCell ref="J187:K187"/>
    <mergeCell ref="J188:K188"/>
    <mergeCell ref="J189:K189"/>
    <mergeCell ref="G188:G189"/>
    <mergeCell ref="E184:F184"/>
    <mergeCell ref="J184:K184"/>
    <mergeCell ref="E185:F185"/>
    <mergeCell ref="J185:K185"/>
    <mergeCell ref="E186:F186"/>
    <mergeCell ref="J186:K186"/>
    <mergeCell ref="E181:F181"/>
    <mergeCell ref="J181:K181"/>
    <mergeCell ref="E182:F182"/>
    <mergeCell ref="J182:K182"/>
    <mergeCell ref="E183:F183"/>
    <mergeCell ref="J183:K183"/>
    <mergeCell ref="J178:K178"/>
    <mergeCell ref="J179:K179"/>
    <mergeCell ref="J180:K180"/>
    <mergeCell ref="J199:K199"/>
    <mergeCell ref="E200:F200"/>
    <mergeCell ref="J200:K200"/>
    <mergeCell ref="E201:F201"/>
    <mergeCell ref="J201:K201"/>
    <mergeCell ref="E196:F196"/>
    <mergeCell ref="J196:K196"/>
    <mergeCell ref="J197:K197"/>
    <mergeCell ref="J198:K198"/>
    <mergeCell ref="E193:F193"/>
    <mergeCell ref="J193:K193"/>
    <mergeCell ref="E194:F194"/>
    <mergeCell ref="J194:K194"/>
    <mergeCell ref="E195:F195"/>
    <mergeCell ref="J195:K195"/>
    <mergeCell ref="E190:F190"/>
    <mergeCell ref="J190:K190"/>
    <mergeCell ref="E191:F191"/>
    <mergeCell ref="J191:K191"/>
    <mergeCell ref="E192:F192"/>
    <mergeCell ref="J192:K192"/>
    <mergeCell ref="J208:K208"/>
    <mergeCell ref="E209:F209"/>
    <mergeCell ref="J209:K209"/>
    <mergeCell ref="E210:F210"/>
    <mergeCell ref="J210:K210"/>
    <mergeCell ref="E211:F211"/>
    <mergeCell ref="J211:K211"/>
    <mergeCell ref="E205:F205"/>
    <mergeCell ref="J205:K205"/>
    <mergeCell ref="E206:F206"/>
    <mergeCell ref="J206:K206"/>
    <mergeCell ref="E207:F207"/>
    <mergeCell ref="J207:K207"/>
    <mergeCell ref="E202:F202"/>
    <mergeCell ref="J202:K202"/>
    <mergeCell ref="E203:F203"/>
    <mergeCell ref="J203:K203"/>
    <mergeCell ref="E204:F204"/>
    <mergeCell ref="J204:K204"/>
    <mergeCell ref="J220:K220"/>
    <mergeCell ref="E221:F221"/>
    <mergeCell ref="J221:K221"/>
    <mergeCell ref="E222:F222"/>
    <mergeCell ref="J222:K222"/>
    <mergeCell ref="E217:F217"/>
    <mergeCell ref="J217:K217"/>
    <mergeCell ref="E218:F218"/>
    <mergeCell ref="J218:K218"/>
    <mergeCell ref="E219:F219"/>
    <mergeCell ref="J219:K219"/>
    <mergeCell ref="E215:F215"/>
    <mergeCell ref="J215:K215"/>
    <mergeCell ref="E216:F216"/>
    <mergeCell ref="J216:K216"/>
    <mergeCell ref="J212:K212"/>
    <mergeCell ref="J213:K213"/>
    <mergeCell ref="E214:F214"/>
    <mergeCell ref="J214:K214"/>
    <mergeCell ref="J233:K233"/>
    <mergeCell ref="E234:F234"/>
    <mergeCell ref="J234:K234"/>
    <mergeCell ref="J229:K229"/>
    <mergeCell ref="J230:K230"/>
    <mergeCell ref="J231:K231"/>
    <mergeCell ref="J232:K232"/>
    <mergeCell ref="J226:K226"/>
    <mergeCell ref="J227:K227"/>
    <mergeCell ref="J228:K228"/>
    <mergeCell ref="E226:F228"/>
    <mergeCell ref="G226:G228"/>
    <mergeCell ref="H226:H228"/>
    <mergeCell ref="E223:F223"/>
    <mergeCell ref="J223:K223"/>
    <mergeCell ref="E224:F224"/>
    <mergeCell ref="J224:K224"/>
    <mergeCell ref="E225:F225"/>
    <mergeCell ref="J225:K225"/>
    <mergeCell ref="J241:K241"/>
    <mergeCell ref="E242:F242"/>
    <mergeCell ref="J242:K242"/>
    <mergeCell ref="E243:F243"/>
    <mergeCell ref="J243:K243"/>
    <mergeCell ref="E238:F238"/>
    <mergeCell ref="J238:K238"/>
    <mergeCell ref="E239:F239"/>
    <mergeCell ref="J239:K239"/>
    <mergeCell ref="E240:F240"/>
    <mergeCell ref="J240:K240"/>
    <mergeCell ref="E235:F235"/>
    <mergeCell ref="J235:K235"/>
    <mergeCell ref="E236:F236"/>
    <mergeCell ref="J236:K236"/>
    <mergeCell ref="E237:F237"/>
    <mergeCell ref="J237:K237"/>
    <mergeCell ref="J252:K252"/>
    <mergeCell ref="J253:K253"/>
    <mergeCell ref="J254:K254"/>
    <mergeCell ref="E249:F249"/>
    <mergeCell ref="J249:K249"/>
    <mergeCell ref="E250:F250"/>
    <mergeCell ref="J250:K250"/>
    <mergeCell ref="E251:F251"/>
    <mergeCell ref="J251:K251"/>
    <mergeCell ref="E246:F246"/>
    <mergeCell ref="J246:K246"/>
    <mergeCell ref="E247:F247"/>
    <mergeCell ref="J247:K247"/>
    <mergeCell ref="E248:F248"/>
    <mergeCell ref="J248:K248"/>
    <mergeCell ref="E244:F244"/>
    <mergeCell ref="J244:K244"/>
    <mergeCell ref="E245:F245"/>
    <mergeCell ref="J245:K245"/>
    <mergeCell ref="J261:K261"/>
    <mergeCell ref="E262:F262"/>
    <mergeCell ref="J262:K262"/>
    <mergeCell ref="E263:F263"/>
    <mergeCell ref="J263:K263"/>
    <mergeCell ref="J258:K258"/>
    <mergeCell ref="J259:K259"/>
    <mergeCell ref="E260:F260"/>
    <mergeCell ref="J260:K260"/>
    <mergeCell ref="E257:F259"/>
    <mergeCell ref="G257:G259"/>
    <mergeCell ref="H257:H259"/>
    <mergeCell ref="E255:F255"/>
    <mergeCell ref="J255:K255"/>
    <mergeCell ref="E256:F256"/>
    <mergeCell ref="J256:K256"/>
    <mergeCell ref="J257:K257"/>
    <mergeCell ref="J270:K270"/>
    <mergeCell ref="E271:F271"/>
    <mergeCell ref="J271:K271"/>
    <mergeCell ref="E272:F272"/>
    <mergeCell ref="J272:K272"/>
    <mergeCell ref="E267:F267"/>
    <mergeCell ref="J267:K267"/>
    <mergeCell ref="E268:F268"/>
    <mergeCell ref="J268:K268"/>
    <mergeCell ref="E269:F269"/>
    <mergeCell ref="J269:K269"/>
    <mergeCell ref="E264:F264"/>
    <mergeCell ref="J264:K264"/>
    <mergeCell ref="J265:K265"/>
    <mergeCell ref="J266:K266"/>
    <mergeCell ref="G265:G266"/>
    <mergeCell ref="H265:H266"/>
    <mergeCell ref="J279:K279"/>
    <mergeCell ref="E280:F280"/>
    <mergeCell ref="J280:K280"/>
    <mergeCell ref="E281:F281"/>
    <mergeCell ref="J281:K281"/>
    <mergeCell ref="E282:F282"/>
    <mergeCell ref="J282:K282"/>
    <mergeCell ref="E276:F276"/>
    <mergeCell ref="J276:K276"/>
    <mergeCell ref="E277:F277"/>
    <mergeCell ref="J277:K277"/>
    <mergeCell ref="E278:F278"/>
    <mergeCell ref="J278:K278"/>
    <mergeCell ref="E273:F273"/>
    <mergeCell ref="J273:K273"/>
    <mergeCell ref="E274:F274"/>
    <mergeCell ref="J274:K274"/>
    <mergeCell ref="E275:F275"/>
    <mergeCell ref="J275:K275"/>
    <mergeCell ref="J294:K294"/>
    <mergeCell ref="E289:F289"/>
    <mergeCell ref="J289:K289"/>
    <mergeCell ref="E290:F290"/>
    <mergeCell ref="J290:K290"/>
    <mergeCell ref="E291:F291"/>
    <mergeCell ref="J291:K291"/>
    <mergeCell ref="E286:F286"/>
    <mergeCell ref="J286:K286"/>
    <mergeCell ref="E287:F287"/>
    <mergeCell ref="J287:K287"/>
    <mergeCell ref="E288:F288"/>
    <mergeCell ref="J288:K288"/>
    <mergeCell ref="E283:F283"/>
    <mergeCell ref="J283:K283"/>
    <mergeCell ref="E284:F284"/>
    <mergeCell ref="J284:K284"/>
    <mergeCell ref="E285:F285"/>
    <mergeCell ref="J285:K285"/>
    <mergeCell ref="E8:F8"/>
    <mergeCell ref="J8:K8"/>
    <mergeCell ref="E9:F9"/>
    <mergeCell ref="J9:K9"/>
    <mergeCell ref="B7:B10"/>
    <mergeCell ref="C7:C10"/>
    <mergeCell ref="E301:F301"/>
    <mergeCell ref="J301:K301"/>
    <mergeCell ref="E6:F6"/>
    <mergeCell ref="J6:K6"/>
    <mergeCell ref="E7:F7"/>
    <mergeCell ref="J7:K7"/>
    <mergeCell ref="E51:F52"/>
    <mergeCell ref="G51:G52"/>
    <mergeCell ref="H51:H52"/>
    <mergeCell ref="G60:G61"/>
    <mergeCell ref="E298:F298"/>
    <mergeCell ref="J298:K298"/>
    <mergeCell ref="E299:F299"/>
    <mergeCell ref="J299:K299"/>
    <mergeCell ref="E300:F300"/>
    <mergeCell ref="J300:K300"/>
    <mergeCell ref="E295:F295"/>
    <mergeCell ref="J295:K295"/>
    <mergeCell ref="E296:F296"/>
    <mergeCell ref="J296:K296"/>
    <mergeCell ref="E297:F297"/>
    <mergeCell ref="J297:K297"/>
    <mergeCell ref="E292:F292"/>
    <mergeCell ref="J292:K292"/>
    <mergeCell ref="E293:F293"/>
    <mergeCell ref="J293:K293"/>
    <mergeCell ref="B37:B38"/>
    <mergeCell ref="C37:C38"/>
    <mergeCell ref="B39:B40"/>
    <mergeCell ref="C39:C40"/>
    <mergeCell ref="B45:B46"/>
    <mergeCell ref="C45:C46"/>
    <mergeCell ref="B32:B34"/>
    <mergeCell ref="C32:C34"/>
    <mergeCell ref="D33:D34"/>
    <mergeCell ref="E33:F34"/>
    <mergeCell ref="G33:G34"/>
    <mergeCell ref="H33:H34"/>
    <mergeCell ref="B11:B13"/>
    <mergeCell ref="C11:C13"/>
    <mergeCell ref="B14:B15"/>
    <mergeCell ref="C14:C15"/>
    <mergeCell ref="B26:B27"/>
    <mergeCell ref="C26:C27"/>
    <mergeCell ref="E46:F46"/>
    <mergeCell ref="E37:F37"/>
    <mergeCell ref="E25:F25"/>
    <mergeCell ref="E15:F15"/>
    <mergeCell ref="B67:B69"/>
    <mergeCell ref="C67:C69"/>
    <mergeCell ref="D68:D69"/>
    <mergeCell ref="E68:F69"/>
    <mergeCell ref="G68:G69"/>
    <mergeCell ref="H68:H69"/>
    <mergeCell ref="B64:B65"/>
    <mergeCell ref="C64:C65"/>
    <mergeCell ref="D64:D65"/>
    <mergeCell ref="E64:F65"/>
    <mergeCell ref="G64:G65"/>
    <mergeCell ref="H64:H65"/>
    <mergeCell ref="B55:B56"/>
    <mergeCell ref="C55:C56"/>
    <mergeCell ref="B60:B63"/>
    <mergeCell ref="C60:C63"/>
    <mergeCell ref="D60:D61"/>
    <mergeCell ref="E60:F61"/>
    <mergeCell ref="E58:F58"/>
    <mergeCell ref="B108:B110"/>
    <mergeCell ref="C108:C110"/>
    <mergeCell ref="D108:D110"/>
    <mergeCell ref="E108:F110"/>
    <mergeCell ref="G108:G110"/>
    <mergeCell ref="H108:H110"/>
    <mergeCell ref="D82:D86"/>
    <mergeCell ref="E82:F86"/>
    <mergeCell ref="G82:G86"/>
    <mergeCell ref="H82:H85"/>
    <mergeCell ref="B91:B92"/>
    <mergeCell ref="C91:C92"/>
    <mergeCell ref="B70:B71"/>
    <mergeCell ref="C70:C71"/>
    <mergeCell ref="B73:B74"/>
    <mergeCell ref="C73:C74"/>
    <mergeCell ref="B82:B86"/>
    <mergeCell ref="C82:C86"/>
    <mergeCell ref="E99:F99"/>
    <mergeCell ref="E91:F91"/>
    <mergeCell ref="E79:F79"/>
    <mergeCell ref="E70:F70"/>
    <mergeCell ref="B143:B144"/>
    <mergeCell ref="C143:C144"/>
    <mergeCell ref="B160:B162"/>
    <mergeCell ref="C160:C162"/>
    <mergeCell ref="B163:B166"/>
    <mergeCell ref="C163:C166"/>
    <mergeCell ref="B124:B126"/>
    <mergeCell ref="C124:C126"/>
    <mergeCell ref="D124:D126"/>
    <mergeCell ref="E124:F126"/>
    <mergeCell ref="G124:G126"/>
    <mergeCell ref="H124:H126"/>
    <mergeCell ref="B118:B119"/>
    <mergeCell ref="C118:C119"/>
    <mergeCell ref="D118:D119"/>
    <mergeCell ref="E118:F119"/>
    <mergeCell ref="G118:G119"/>
    <mergeCell ref="B122:B123"/>
    <mergeCell ref="C122:C123"/>
    <mergeCell ref="D122:D123"/>
    <mergeCell ref="E122:F123"/>
    <mergeCell ref="G122:G123"/>
    <mergeCell ref="E166:F166"/>
    <mergeCell ref="E157:F157"/>
    <mergeCell ref="E148:F148"/>
    <mergeCell ref="B197:B199"/>
    <mergeCell ref="C197:C199"/>
    <mergeCell ref="D197:D199"/>
    <mergeCell ref="E197:F199"/>
    <mergeCell ref="G197:G199"/>
    <mergeCell ref="H197:H199"/>
    <mergeCell ref="B186:B187"/>
    <mergeCell ref="C186:C187"/>
    <mergeCell ref="B188:B189"/>
    <mergeCell ref="C188:C189"/>
    <mergeCell ref="D188:D189"/>
    <mergeCell ref="E188:F189"/>
    <mergeCell ref="B177:B180"/>
    <mergeCell ref="C177:C180"/>
    <mergeCell ref="D177:D180"/>
    <mergeCell ref="E177:F180"/>
    <mergeCell ref="G177:G180"/>
    <mergeCell ref="B182:B185"/>
    <mergeCell ref="C182:C185"/>
    <mergeCell ref="E187:F187"/>
    <mergeCell ref="B252:B254"/>
    <mergeCell ref="C252:C254"/>
    <mergeCell ref="D252:D254"/>
    <mergeCell ref="E252:F254"/>
    <mergeCell ref="G252:G254"/>
    <mergeCell ref="H252:H254"/>
    <mergeCell ref="D212:D213"/>
    <mergeCell ref="E212:F213"/>
    <mergeCell ref="G212:G213"/>
    <mergeCell ref="H212:H213"/>
    <mergeCell ref="B223:B224"/>
    <mergeCell ref="C223:C224"/>
    <mergeCell ref="B203:B204"/>
    <mergeCell ref="C203:C204"/>
    <mergeCell ref="B206:B207"/>
    <mergeCell ref="C206:C207"/>
    <mergeCell ref="B212:B213"/>
    <mergeCell ref="C212:C213"/>
    <mergeCell ref="E241:F241"/>
    <mergeCell ref="E233:F233"/>
    <mergeCell ref="E220:F220"/>
    <mergeCell ref="E208:F208"/>
    <mergeCell ref="E313:F313"/>
    <mergeCell ref="E315:F315"/>
    <mergeCell ref="E316:F316"/>
    <mergeCell ref="B317:B319"/>
    <mergeCell ref="C317:C319"/>
    <mergeCell ref="E317:F317"/>
    <mergeCell ref="D318:D319"/>
    <mergeCell ref="E318:F319"/>
    <mergeCell ref="E309:F309"/>
    <mergeCell ref="E310:F310"/>
    <mergeCell ref="B311:B312"/>
    <mergeCell ref="C311:C312"/>
    <mergeCell ref="E311:F311"/>
    <mergeCell ref="E312:F312"/>
    <mergeCell ref="B261:B262"/>
    <mergeCell ref="C261:C262"/>
    <mergeCell ref="B265:B266"/>
    <mergeCell ref="C265:C266"/>
    <mergeCell ref="D265:D266"/>
    <mergeCell ref="E265:F266"/>
    <mergeCell ref="E294:F294"/>
    <mergeCell ref="E279:F279"/>
    <mergeCell ref="E270:F270"/>
    <mergeCell ref="E261:F261"/>
    <mergeCell ref="E304:F304"/>
    <mergeCell ref="B327:B328"/>
    <mergeCell ref="C327:C328"/>
    <mergeCell ref="E327:F327"/>
    <mergeCell ref="J327:K327"/>
    <mergeCell ref="E328:F328"/>
    <mergeCell ref="J320:K320"/>
    <mergeCell ref="J321:K321"/>
    <mergeCell ref="J322:K322"/>
    <mergeCell ref="B323:B324"/>
    <mergeCell ref="C323:C324"/>
    <mergeCell ref="D323:D324"/>
    <mergeCell ref="E323:F324"/>
    <mergeCell ref="G323:G324"/>
    <mergeCell ref="H323:H324"/>
    <mergeCell ref="J323:K323"/>
    <mergeCell ref="G318:G319"/>
    <mergeCell ref="H318:H319"/>
    <mergeCell ref="J318:K318"/>
    <mergeCell ref="J319:K319"/>
    <mergeCell ref="B320:B322"/>
    <mergeCell ref="C320:C322"/>
    <mergeCell ref="D320:D322"/>
    <mergeCell ref="E320:F322"/>
    <mergeCell ref="G320:G322"/>
    <mergeCell ref="H320:H322"/>
    <mergeCell ref="E332:F332"/>
    <mergeCell ref="J332:K332"/>
    <mergeCell ref="E333:F333"/>
    <mergeCell ref="J333:K333"/>
    <mergeCell ref="E334:F334"/>
    <mergeCell ref="J334:K334"/>
    <mergeCell ref="J328:K328"/>
    <mergeCell ref="E329:F329"/>
    <mergeCell ref="J329:K329"/>
    <mergeCell ref="E330:F330"/>
    <mergeCell ref="J330:K330"/>
    <mergeCell ref="E331:F331"/>
    <mergeCell ref="J331:K331"/>
    <mergeCell ref="J324:K324"/>
    <mergeCell ref="E325:F325"/>
    <mergeCell ref="J325:K325"/>
    <mergeCell ref="E326:F326"/>
    <mergeCell ref="J326:K326"/>
    <mergeCell ref="E339:F339"/>
    <mergeCell ref="J339:K339"/>
    <mergeCell ref="E340:F340"/>
    <mergeCell ref="J340:K340"/>
    <mergeCell ref="B341:B342"/>
    <mergeCell ref="C341:C342"/>
    <mergeCell ref="E341:F341"/>
    <mergeCell ref="J341:K341"/>
    <mergeCell ref="E342:F342"/>
    <mergeCell ref="J342:K342"/>
    <mergeCell ref="J335:K335"/>
    <mergeCell ref="J336:K336"/>
    <mergeCell ref="E337:F337"/>
    <mergeCell ref="J337:K337"/>
    <mergeCell ref="E338:F338"/>
    <mergeCell ref="J338:K338"/>
    <mergeCell ref="B335:B336"/>
    <mergeCell ref="C335:C336"/>
    <mergeCell ref="D335:D336"/>
    <mergeCell ref="E335:F336"/>
    <mergeCell ref="G335:G336"/>
    <mergeCell ref="H335:H336"/>
    <mergeCell ref="E350:F350"/>
    <mergeCell ref="J350:K350"/>
    <mergeCell ref="E351:F351"/>
    <mergeCell ref="J351:K351"/>
    <mergeCell ref="B352:B354"/>
    <mergeCell ref="C352:C354"/>
    <mergeCell ref="D352:D354"/>
    <mergeCell ref="E352:F354"/>
    <mergeCell ref="G352:G354"/>
    <mergeCell ref="H352:H354"/>
    <mergeCell ref="E347:F347"/>
    <mergeCell ref="J347:K347"/>
    <mergeCell ref="E348:F348"/>
    <mergeCell ref="J348:K348"/>
    <mergeCell ref="E349:F349"/>
    <mergeCell ref="J349:K349"/>
    <mergeCell ref="E343:F343"/>
    <mergeCell ref="J343:K343"/>
    <mergeCell ref="B344:B346"/>
    <mergeCell ref="C344:C346"/>
    <mergeCell ref="E344:F344"/>
    <mergeCell ref="J344:K344"/>
    <mergeCell ref="E345:F345"/>
    <mergeCell ref="J345:K345"/>
    <mergeCell ref="E346:F346"/>
    <mergeCell ref="J346:K346"/>
    <mergeCell ref="J357:K357"/>
    <mergeCell ref="J358:K358"/>
    <mergeCell ref="E359:F359"/>
    <mergeCell ref="J359:K359"/>
    <mergeCell ref="E360:F360"/>
    <mergeCell ref="J360:K360"/>
    <mergeCell ref="B357:B358"/>
    <mergeCell ref="C357:C358"/>
    <mergeCell ref="D357:D358"/>
    <mergeCell ref="E357:F358"/>
    <mergeCell ref="G357:G358"/>
    <mergeCell ref="H357:H358"/>
    <mergeCell ref="J352:K352"/>
    <mergeCell ref="J353:K353"/>
    <mergeCell ref="J354:K354"/>
    <mergeCell ref="E355:F355"/>
    <mergeCell ref="J355:K355"/>
    <mergeCell ref="E356:F356"/>
    <mergeCell ref="J356:K356"/>
    <mergeCell ref="B368:B380"/>
    <mergeCell ref="C368:C380"/>
    <mergeCell ref="D368:D379"/>
    <mergeCell ref="E368:F379"/>
    <mergeCell ref="G368:G379"/>
    <mergeCell ref="J368:K368"/>
    <mergeCell ref="B364:B365"/>
    <mergeCell ref="C364:C365"/>
    <mergeCell ref="E364:F364"/>
    <mergeCell ref="J364:K364"/>
    <mergeCell ref="E365:F365"/>
    <mergeCell ref="J365:K365"/>
    <mergeCell ref="E361:F361"/>
    <mergeCell ref="J361:K361"/>
    <mergeCell ref="E362:F362"/>
    <mergeCell ref="J362:K362"/>
    <mergeCell ref="E363:F363"/>
    <mergeCell ref="J363:K363"/>
    <mergeCell ref="J375:K375"/>
    <mergeCell ref="J376:K376"/>
    <mergeCell ref="J377:K377"/>
    <mergeCell ref="J378:K378"/>
    <mergeCell ref="J379:K379"/>
    <mergeCell ref="E380:F380"/>
    <mergeCell ref="J380:K380"/>
    <mergeCell ref="J369:K369"/>
    <mergeCell ref="J370:K370"/>
    <mergeCell ref="J371:K371"/>
    <mergeCell ref="J372:K372"/>
    <mergeCell ref="J373:K373"/>
    <mergeCell ref="J374:K374"/>
    <mergeCell ref="E366:F366"/>
    <mergeCell ref="J366:K366"/>
    <mergeCell ref="E367:F367"/>
    <mergeCell ref="J367:K367"/>
    <mergeCell ref="D388:D390"/>
    <mergeCell ref="E388:F390"/>
    <mergeCell ref="G388:G390"/>
    <mergeCell ref="H388:H390"/>
    <mergeCell ref="J388:K388"/>
    <mergeCell ref="J389:K389"/>
    <mergeCell ref="J390:K390"/>
    <mergeCell ref="J384:K384"/>
    <mergeCell ref="D385:D387"/>
    <mergeCell ref="E385:F387"/>
    <mergeCell ref="G385:G387"/>
    <mergeCell ref="H385:H387"/>
    <mergeCell ref="J385:K385"/>
    <mergeCell ref="J386:K386"/>
    <mergeCell ref="J387:K387"/>
    <mergeCell ref="E381:F381"/>
    <mergeCell ref="J381:K381"/>
    <mergeCell ref="D382:D384"/>
    <mergeCell ref="E382:F384"/>
    <mergeCell ref="G382:G384"/>
    <mergeCell ref="H382:H384"/>
    <mergeCell ref="J382:K382"/>
    <mergeCell ref="J383:K383"/>
    <mergeCell ref="J398:K398"/>
    <mergeCell ref="J399:K399"/>
    <mergeCell ref="J400:K400"/>
    <mergeCell ref="J401:K401"/>
    <mergeCell ref="J402:K402"/>
    <mergeCell ref="J403:K403"/>
    <mergeCell ref="E394:F394"/>
    <mergeCell ref="J394:K394"/>
    <mergeCell ref="B395:B407"/>
    <mergeCell ref="C395:C407"/>
    <mergeCell ref="D395:D406"/>
    <mergeCell ref="E395:F406"/>
    <mergeCell ref="G395:G406"/>
    <mergeCell ref="J395:K395"/>
    <mergeCell ref="J396:K396"/>
    <mergeCell ref="J397:K397"/>
    <mergeCell ref="D391:D393"/>
    <mergeCell ref="E391:F393"/>
    <mergeCell ref="G391:G393"/>
    <mergeCell ref="H391:H393"/>
    <mergeCell ref="J391:K391"/>
    <mergeCell ref="J392:K392"/>
    <mergeCell ref="J393:K393"/>
    <mergeCell ref="B382:B393"/>
    <mergeCell ref="C382:C393"/>
    <mergeCell ref="E412:F412"/>
    <mergeCell ref="J412:K412"/>
    <mergeCell ref="E413:F413"/>
    <mergeCell ref="J413:K413"/>
    <mergeCell ref="E414:F414"/>
    <mergeCell ref="J414:K414"/>
    <mergeCell ref="E409:F409"/>
    <mergeCell ref="J409:K409"/>
    <mergeCell ref="E410:F410"/>
    <mergeCell ref="J410:K410"/>
    <mergeCell ref="E411:F411"/>
    <mergeCell ref="J411:K411"/>
    <mergeCell ref="J404:K404"/>
    <mergeCell ref="J405:K405"/>
    <mergeCell ref="J406:K406"/>
    <mergeCell ref="E407:F407"/>
    <mergeCell ref="J407:K407"/>
    <mergeCell ref="E408:F408"/>
    <mergeCell ref="J408:K408"/>
    <mergeCell ref="E421:F421"/>
    <mergeCell ref="J421:K421"/>
    <mergeCell ref="B422:B424"/>
    <mergeCell ref="C422:C424"/>
    <mergeCell ref="D422:D424"/>
    <mergeCell ref="E422:F424"/>
    <mergeCell ref="G422:G424"/>
    <mergeCell ref="H422:H424"/>
    <mergeCell ref="J422:K422"/>
    <mergeCell ref="J423:K423"/>
    <mergeCell ref="E418:F418"/>
    <mergeCell ref="J418:K418"/>
    <mergeCell ref="E419:F419"/>
    <mergeCell ref="J419:K419"/>
    <mergeCell ref="E420:F420"/>
    <mergeCell ref="J420:K420"/>
    <mergeCell ref="E415:F415"/>
    <mergeCell ref="J415:K415"/>
    <mergeCell ref="E416:F416"/>
    <mergeCell ref="J416:K416"/>
    <mergeCell ref="E417:F417"/>
    <mergeCell ref="J417:K417"/>
    <mergeCell ref="E431:F431"/>
    <mergeCell ref="J431:K431"/>
    <mergeCell ref="E432:F432"/>
    <mergeCell ref="J432:K432"/>
    <mergeCell ref="E433:F433"/>
    <mergeCell ref="J433:K433"/>
    <mergeCell ref="E428:F428"/>
    <mergeCell ref="J428:K428"/>
    <mergeCell ref="E429:F429"/>
    <mergeCell ref="J429:K429"/>
    <mergeCell ref="E430:F430"/>
    <mergeCell ref="J430:K430"/>
    <mergeCell ref="J424:K424"/>
    <mergeCell ref="B425:B427"/>
    <mergeCell ref="C425:C427"/>
    <mergeCell ref="D425:D427"/>
    <mergeCell ref="E425:F427"/>
    <mergeCell ref="G425:G427"/>
    <mergeCell ref="H425:H427"/>
    <mergeCell ref="J425:K425"/>
    <mergeCell ref="J426:K426"/>
    <mergeCell ref="J427:K427"/>
    <mergeCell ref="E440:F440"/>
    <mergeCell ref="J440:K440"/>
    <mergeCell ref="B441:B443"/>
    <mergeCell ref="C441:C443"/>
    <mergeCell ref="D441:D442"/>
    <mergeCell ref="E441:F442"/>
    <mergeCell ref="G441:G442"/>
    <mergeCell ref="J441:K441"/>
    <mergeCell ref="J442:K442"/>
    <mergeCell ref="E443:F443"/>
    <mergeCell ref="E437:F437"/>
    <mergeCell ref="J437:K437"/>
    <mergeCell ref="E438:F438"/>
    <mergeCell ref="J438:K438"/>
    <mergeCell ref="E439:F439"/>
    <mergeCell ref="J439:K439"/>
    <mergeCell ref="E434:F434"/>
    <mergeCell ref="J434:K434"/>
    <mergeCell ref="E435:F435"/>
    <mergeCell ref="J435:K435"/>
    <mergeCell ref="E436:F436"/>
    <mergeCell ref="J436:K436"/>
    <mergeCell ref="E450:F450"/>
    <mergeCell ref="J450:K450"/>
    <mergeCell ref="E451:F451"/>
    <mergeCell ref="J451:K451"/>
    <mergeCell ref="E452:F452"/>
    <mergeCell ref="J452:K452"/>
    <mergeCell ref="B447:B449"/>
    <mergeCell ref="C447:C449"/>
    <mergeCell ref="E447:F447"/>
    <mergeCell ref="J447:K447"/>
    <mergeCell ref="E448:F448"/>
    <mergeCell ref="J448:K448"/>
    <mergeCell ref="E449:F449"/>
    <mergeCell ref="J449:K449"/>
    <mergeCell ref="J443:K443"/>
    <mergeCell ref="B444:B446"/>
    <mergeCell ref="C444:C446"/>
    <mergeCell ref="D444:D445"/>
    <mergeCell ref="E444:F445"/>
    <mergeCell ref="G444:G445"/>
    <mergeCell ref="J444:K444"/>
    <mergeCell ref="J445:K445"/>
    <mergeCell ref="E446:F446"/>
    <mergeCell ref="J446:K446"/>
    <mergeCell ref="E459:F459"/>
    <mergeCell ref="J459:K459"/>
    <mergeCell ref="B460:B461"/>
    <mergeCell ref="C460:C461"/>
    <mergeCell ref="E460:F460"/>
    <mergeCell ref="J460:K460"/>
    <mergeCell ref="E461:F461"/>
    <mergeCell ref="J461:K461"/>
    <mergeCell ref="E456:F456"/>
    <mergeCell ref="J456:K456"/>
    <mergeCell ref="E457:F457"/>
    <mergeCell ref="J457:K457"/>
    <mergeCell ref="E458:F458"/>
    <mergeCell ref="J458:K458"/>
    <mergeCell ref="E453:F453"/>
    <mergeCell ref="J453:K453"/>
    <mergeCell ref="E454:F454"/>
    <mergeCell ref="J454:K454"/>
    <mergeCell ref="E455:F455"/>
    <mergeCell ref="J455:K455"/>
    <mergeCell ref="B468:B469"/>
    <mergeCell ref="C468:C469"/>
    <mergeCell ref="E468:F468"/>
    <mergeCell ref="J468:K468"/>
    <mergeCell ref="E469:F469"/>
    <mergeCell ref="J469:K469"/>
    <mergeCell ref="E465:F465"/>
    <mergeCell ref="J465:K465"/>
    <mergeCell ref="E466:F466"/>
    <mergeCell ref="J466:K466"/>
    <mergeCell ref="E467:F467"/>
    <mergeCell ref="J467:K467"/>
    <mergeCell ref="E462:F462"/>
    <mergeCell ref="J462:K462"/>
    <mergeCell ref="E463:F463"/>
    <mergeCell ref="J463:K463"/>
    <mergeCell ref="E464:F464"/>
    <mergeCell ref="J464:K464"/>
    <mergeCell ref="E476:F476"/>
    <mergeCell ref="J476:K476"/>
    <mergeCell ref="E477:F477"/>
    <mergeCell ref="J477:K477"/>
    <mergeCell ref="E478:F478"/>
    <mergeCell ref="J478:K478"/>
    <mergeCell ref="E473:F473"/>
    <mergeCell ref="J473:K473"/>
    <mergeCell ref="E474:F474"/>
    <mergeCell ref="J474:K474"/>
    <mergeCell ref="E475:F475"/>
    <mergeCell ref="J475:K475"/>
    <mergeCell ref="E470:F470"/>
    <mergeCell ref="J470:K470"/>
    <mergeCell ref="E471:F471"/>
    <mergeCell ref="J471:K471"/>
    <mergeCell ref="E472:F472"/>
    <mergeCell ref="J472:K472"/>
    <mergeCell ref="E485:F485"/>
    <mergeCell ref="J485:K485"/>
    <mergeCell ref="E486:F486"/>
    <mergeCell ref="J486:K486"/>
    <mergeCell ref="E487:F487"/>
    <mergeCell ref="J487:K487"/>
    <mergeCell ref="E482:F482"/>
    <mergeCell ref="J482:K482"/>
    <mergeCell ref="B483:B484"/>
    <mergeCell ref="C483:C484"/>
    <mergeCell ref="D483:D484"/>
    <mergeCell ref="E483:F484"/>
    <mergeCell ref="G483:G484"/>
    <mergeCell ref="H483:H484"/>
    <mergeCell ref="J483:K483"/>
    <mergeCell ref="J484:K484"/>
    <mergeCell ref="E479:F479"/>
    <mergeCell ref="J479:K479"/>
    <mergeCell ref="B480:B481"/>
    <mergeCell ref="C480:C481"/>
    <mergeCell ref="E480:F480"/>
    <mergeCell ref="J480:K480"/>
    <mergeCell ref="E481:F481"/>
    <mergeCell ref="J481:K481"/>
    <mergeCell ref="E494:F494"/>
    <mergeCell ref="J494:K494"/>
    <mergeCell ref="E495:F495"/>
    <mergeCell ref="J495:K495"/>
    <mergeCell ref="E496:F496"/>
    <mergeCell ref="J496:K496"/>
    <mergeCell ref="E491:F491"/>
    <mergeCell ref="J491:K491"/>
    <mergeCell ref="E492:F492"/>
    <mergeCell ref="J492:K492"/>
    <mergeCell ref="E493:F493"/>
    <mergeCell ref="J493:K493"/>
    <mergeCell ref="E488:F488"/>
    <mergeCell ref="J488:K488"/>
    <mergeCell ref="E489:F489"/>
    <mergeCell ref="J489:K489"/>
    <mergeCell ref="E490:F490"/>
    <mergeCell ref="J490:K490"/>
    <mergeCell ref="E500:F500"/>
    <mergeCell ref="J500:K500"/>
    <mergeCell ref="E501:F501"/>
    <mergeCell ref="J501:K501"/>
    <mergeCell ref="B502:B504"/>
    <mergeCell ref="C502:C504"/>
    <mergeCell ref="E502:F502"/>
    <mergeCell ref="J502:K502"/>
    <mergeCell ref="E503:F503"/>
    <mergeCell ref="J503:K503"/>
    <mergeCell ref="E497:F497"/>
    <mergeCell ref="J497:K497"/>
    <mergeCell ref="B498:B499"/>
    <mergeCell ref="C498:C499"/>
    <mergeCell ref="E498:F498"/>
    <mergeCell ref="J498:K498"/>
    <mergeCell ref="E499:F499"/>
    <mergeCell ref="J499:K499"/>
    <mergeCell ref="E510:F510"/>
    <mergeCell ref="J510:K510"/>
    <mergeCell ref="B511:B512"/>
    <mergeCell ref="C511:C512"/>
    <mergeCell ref="E511:F511"/>
    <mergeCell ref="J511:K511"/>
    <mergeCell ref="E512:F512"/>
    <mergeCell ref="J512:K512"/>
    <mergeCell ref="E507:F507"/>
    <mergeCell ref="J507:K507"/>
    <mergeCell ref="E508:F508"/>
    <mergeCell ref="J508:K508"/>
    <mergeCell ref="E509:F509"/>
    <mergeCell ref="J509:K509"/>
    <mergeCell ref="E504:F504"/>
    <mergeCell ref="J504:K504"/>
    <mergeCell ref="E505:F505"/>
    <mergeCell ref="J505:K505"/>
    <mergeCell ref="E506:F506"/>
    <mergeCell ref="J506:K506"/>
    <mergeCell ref="E519:F519"/>
    <mergeCell ref="J519:K519"/>
    <mergeCell ref="B520:B521"/>
    <mergeCell ref="C520:C521"/>
    <mergeCell ref="E520:F520"/>
    <mergeCell ref="J520:K520"/>
    <mergeCell ref="E521:F521"/>
    <mergeCell ref="J521:K521"/>
    <mergeCell ref="E516:F516"/>
    <mergeCell ref="J516:K516"/>
    <mergeCell ref="E517:F517"/>
    <mergeCell ref="J517:K517"/>
    <mergeCell ref="E518:F518"/>
    <mergeCell ref="J518:K518"/>
    <mergeCell ref="E513:F513"/>
    <mergeCell ref="J513:K513"/>
    <mergeCell ref="E514:F514"/>
    <mergeCell ref="J514:K514"/>
    <mergeCell ref="E515:F515"/>
    <mergeCell ref="J515:K515"/>
    <mergeCell ref="E527:F527"/>
    <mergeCell ref="J527:K527"/>
    <mergeCell ref="E528:F528"/>
    <mergeCell ref="J528:K528"/>
    <mergeCell ref="E529:F529"/>
    <mergeCell ref="J529:K529"/>
    <mergeCell ref="B525:B526"/>
    <mergeCell ref="C525:C526"/>
    <mergeCell ref="E525:F525"/>
    <mergeCell ref="J525:K525"/>
    <mergeCell ref="E526:F526"/>
    <mergeCell ref="J526:K526"/>
    <mergeCell ref="E522:F522"/>
    <mergeCell ref="J522:K522"/>
    <mergeCell ref="E523:F523"/>
    <mergeCell ref="J523:K523"/>
    <mergeCell ref="E524:F524"/>
    <mergeCell ref="J524:K524"/>
    <mergeCell ref="E536:F536"/>
    <mergeCell ref="J536:K536"/>
    <mergeCell ref="E537:F537"/>
    <mergeCell ref="J537:K537"/>
    <mergeCell ref="E538:F538"/>
    <mergeCell ref="J538:K538"/>
    <mergeCell ref="E533:F533"/>
    <mergeCell ref="J533:K533"/>
    <mergeCell ref="E534:F534"/>
    <mergeCell ref="J534:K534"/>
    <mergeCell ref="E535:F535"/>
    <mergeCell ref="J535:K535"/>
    <mergeCell ref="E530:F530"/>
    <mergeCell ref="J530:K530"/>
    <mergeCell ref="E531:F531"/>
    <mergeCell ref="J531:K531"/>
    <mergeCell ref="E532:F532"/>
    <mergeCell ref="J532:K532"/>
    <mergeCell ref="E545:F545"/>
    <mergeCell ref="J545:K545"/>
    <mergeCell ref="E546:F546"/>
    <mergeCell ref="J546:K546"/>
    <mergeCell ref="E547:F547"/>
    <mergeCell ref="J547:K547"/>
    <mergeCell ref="E542:F542"/>
    <mergeCell ref="J542:K542"/>
    <mergeCell ref="E543:F543"/>
    <mergeCell ref="J543:K543"/>
    <mergeCell ref="E544:F544"/>
    <mergeCell ref="J544:K544"/>
    <mergeCell ref="E539:F539"/>
    <mergeCell ref="J539:K539"/>
    <mergeCell ref="E540:F540"/>
    <mergeCell ref="J540:K540"/>
    <mergeCell ref="E541:F541"/>
    <mergeCell ref="J541:K541"/>
    <mergeCell ref="E554:F554"/>
    <mergeCell ref="J554:K554"/>
    <mergeCell ref="E555:F555"/>
    <mergeCell ref="J555:K555"/>
    <mergeCell ref="E556:F556"/>
    <mergeCell ref="J556:K556"/>
    <mergeCell ref="E551:F551"/>
    <mergeCell ref="J551:K551"/>
    <mergeCell ref="E552:F552"/>
    <mergeCell ref="J552:K552"/>
    <mergeCell ref="E553:F553"/>
    <mergeCell ref="J553:K553"/>
    <mergeCell ref="E548:F548"/>
    <mergeCell ref="J548:K548"/>
    <mergeCell ref="E549:F549"/>
    <mergeCell ref="J549:K549"/>
    <mergeCell ref="E550:F550"/>
    <mergeCell ref="J550:K550"/>
    <mergeCell ref="E563:F563"/>
    <mergeCell ref="J563:K563"/>
    <mergeCell ref="E564:F564"/>
    <mergeCell ref="J564:K564"/>
    <mergeCell ref="E565:F565"/>
    <mergeCell ref="J565:K565"/>
    <mergeCell ref="E560:F560"/>
    <mergeCell ref="J560:K560"/>
    <mergeCell ref="E561:F561"/>
    <mergeCell ref="J561:K561"/>
    <mergeCell ref="E562:F562"/>
    <mergeCell ref="J562:K562"/>
    <mergeCell ref="E557:F557"/>
    <mergeCell ref="J557:K557"/>
    <mergeCell ref="E558:F558"/>
    <mergeCell ref="J558:K558"/>
    <mergeCell ref="E559:F559"/>
    <mergeCell ref="J559:K559"/>
    <mergeCell ref="E572:F572"/>
    <mergeCell ref="J572:K572"/>
    <mergeCell ref="E573:F573"/>
    <mergeCell ref="J573:K573"/>
    <mergeCell ref="E574:F574"/>
    <mergeCell ref="J574:K574"/>
    <mergeCell ref="E569:F569"/>
    <mergeCell ref="J569:K569"/>
    <mergeCell ref="E570:F570"/>
    <mergeCell ref="J570:K570"/>
    <mergeCell ref="E571:F571"/>
    <mergeCell ref="J571:K571"/>
    <mergeCell ref="E566:F566"/>
    <mergeCell ref="J566:K566"/>
    <mergeCell ref="E567:F567"/>
    <mergeCell ref="J567:K567"/>
    <mergeCell ref="E568:F568"/>
    <mergeCell ref="J568:K568"/>
    <mergeCell ref="E581:F581"/>
    <mergeCell ref="J581:K581"/>
    <mergeCell ref="E582:F582"/>
    <mergeCell ref="J582:K582"/>
    <mergeCell ref="E583:F583"/>
    <mergeCell ref="J583:K583"/>
    <mergeCell ref="E578:F578"/>
    <mergeCell ref="J578:K578"/>
    <mergeCell ref="E579:F579"/>
    <mergeCell ref="J579:K579"/>
    <mergeCell ref="E580:F580"/>
    <mergeCell ref="J580:K580"/>
    <mergeCell ref="E575:F575"/>
    <mergeCell ref="J575:K575"/>
    <mergeCell ref="E576:F576"/>
    <mergeCell ref="J576:K576"/>
    <mergeCell ref="E577:F577"/>
    <mergeCell ref="J577:K577"/>
    <mergeCell ref="E593:F593"/>
    <mergeCell ref="J593:K593"/>
    <mergeCell ref="E590:F590"/>
    <mergeCell ref="J590:K590"/>
    <mergeCell ref="E591:F591"/>
    <mergeCell ref="J591:K591"/>
    <mergeCell ref="E592:F592"/>
    <mergeCell ref="J592:K592"/>
    <mergeCell ref="E587:F587"/>
    <mergeCell ref="J587:K587"/>
    <mergeCell ref="E588:F588"/>
    <mergeCell ref="J588:K588"/>
    <mergeCell ref="E589:F589"/>
    <mergeCell ref="J589:K589"/>
    <mergeCell ref="E584:F584"/>
    <mergeCell ref="J584:K584"/>
    <mergeCell ref="E585:F585"/>
    <mergeCell ref="J585:K585"/>
    <mergeCell ref="E586:F586"/>
    <mergeCell ref="J586:K586"/>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5EFEC0-6A4A-4400-981B-889B187B6A49}">
  <sheetPr>
    <tabColor theme="2" tint="-9.9978637043366805E-2"/>
  </sheetPr>
  <dimension ref="B1:L978"/>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0</v>
      </c>
      <c r="F1" s="135"/>
      <c r="G1" s="135"/>
      <c r="H1" s="135"/>
      <c r="I1" s="37"/>
      <c r="J1" s="38"/>
      <c r="K1" s="37"/>
      <c r="L1" s="37"/>
    </row>
    <row r="2" spans="2:12">
      <c r="B2" s="37"/>
      <c r="C2" s="37"/>
      <c r="D2" s="37"/>
      <c r="E2" s="37"/>
      <c r="F2" s="37"/>
      <c r="G2" s="37"/>
      <c r="H2" s="37"/>
      <c r="I2" s="37"/>
      <c r="J2" s="38"/>
      <c r="K2" s="37"/>
      <c r="L2" s="37"/>
    </row>
    <row r="3" spans="2:12" ht="17.45">
      <c r="B3" s="136" t="s">
        <v>1965</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137" t="s">
        <v>6</v>
      </c>
      <c r="F5" s="138"/>
      <c r="G5" s="30" t="s">
        <v>7</v>
      </c>
      <c r="H5" s="32" t="s">
        <v>8</v>
      </c>
      <c r="I5" s="30" t="s">
        <v>9</v>
      </c>
      <c r="J5" s="137" t="s">
        <v>10</v>
      </c>
      <c r="K5" s="138"/>
      <c r="L5" s="30" t="s">
        <v>11</v>
      </c>
    </row>
    <row r="6" spans="2:12" s="46" customFormat="1">
      <c r="B6" s="41" t="s">
        <v>1966</v>
      </c>
      <c r="C6" s="42" t="s">
        <v>1967</v>
      </c>
      <c r="D6" s="41" t="s">
        <v>1968</v>
      </c>
      <c r="E6" s="109" t="s">
        <v>1969</v>
      </c>
      <c r="F6" s="108"/>
      <c r="G6" s="42" t="s">
        <v>16</v>
      </c>
      <c r="H6" s="44">
        <v>46225</v>
      </c>
      <c r="I6" s="43" t="s">
        <v>1707</v>
      </c>
      <c r="J6" s="109" t="s">
        <v>26</v>
      </c>
      <c r="K6" s="108"/>
      <c r="L6" s="45" t="s">
        <v>27</v>
      </c>
    </row>
    <row r="7" spans="2:12" s="46" customFormat="1" ht="39">
      <c r="B7" s="48" t="s">
        <v>1970</v>
      </c>
      <c r="C7" s="49" t="s">
        <v>1971</v>
      </c>
      <c r="D7" s="48" t="s">
        <v>1972</v>
      </c>
      <c r="E7" s="107" t="s">
        <v>1973</v>
      </c>
      <c r="F7" s="108"/>
      <c r="G7" s="49" t="s">
        <v>16</v>
      </c>
      <c r="H7" s="51">
        <v>46209</v>
      </c>
      <c r="I7" s="50" t="s">
        <v>1707</v>
      </c>
      <c r="J7" s="107" t="s">
        <v>32</v>
      </c>
      <c r="K7" s="108"/>
      <c r="L7" s="53" t="s">
        <v>1974</v>
      </c>
    </row>
    <row r="8" spans="2:12" s="46" customFormat="1">
      <c r="B8" s="41" t="s">
        <v>1975</v>
      </c>
      <c r="C8" s="42" t="s">
        <v>1976</v>
      </c>
      <c r="D8" s="41" t="s">
        <v>1977</v>
      </c>
      <c r="E8" s="109" t="s">
        <v>1978</v>
      </c>
      <c r="F8" s="108"/>
      <c r="G8" s="42" t="s">
        <v>16</v>
      </c>
      <c r="H8" s="44">
        <v>46218</v>
      </c>
      <c r="I8" s="43" t="s">
        <v>17</v>
      </c>
      <c r="J8" s="109" t="s">
        <v>26</v>
      </c>
      <c r="K8" s="108"/>
      <c r="L8" s="45" t="s">
        <v>27</v>
      </c>
    </row>
    <row r="9" spans="2:12" s="46" customFormat="1">
      <c r="B9" s="110" t="s">
        <v>1979</v>
      </c>
      <c r="C9" s="112" t="s">
        <v>1980</v>
      </c>
      <c r="D9" s="110" t="s">
        <v>1981</v>
      </c>
      <c r="E9" s="107" t="s">
        <v>1982</v>
      </c>
      <c r="F9" s="120"/>
      <c r="G9" s="112" t="s">
        <v>16</v>
      </c>
      <c r="H9" s="51">
        <v>45912</v>
      </c>
      <c r="I9" s="50" t="s">
        <v>17</v>
      </c>
      <c r="J9" s="107" t="s">
        <v>26</v>
      </c>
      <c r="K9" s="108"/>
      <c r="L9" s="52" t="s">
        <v>27</v>
      </c>
    </row>
    <row r="10" spans="2:12" s="46" customFormat="1">
      <c r="B10" s="125"/>
      <c r="C10" s="126"/>
      <c r="D10" s="125"/>
      <c r="E10" s="133"/>
      <c r="F10" s="129"/>
      <c r="G10" s="126"/>
      <c r="H10" s="51">
        <v>45912</v>
      </c>
      <c r="I10" s="50" t="s">
        <v>17</v>
      </c>
      <c r="J10" s="107" t="s">
        <v>26</v>
      </c>
      <c r="K10" s="108"/>
      <c r="L10" s="52" t="s">
        <v>27</v>
      </c>
    </row>
    <row r="11" spans="2:12" s="46" customFormat="1">
      <c r="B11" s="125"/>
      <c r="C11" s="126"/>
      <c r="D11" s="125"/>
      <c r="E11" s="133"/>
      <c r="F11" s="129"/>
      <c r="G11" s="126"/>
      <c r="H11" s="51">
        <v>45972</v>
      </c>
      <c r="I11" s="50" t="s">
        <v>17</v>
      </c>
      <c r="J11" s="107" t="s">
        <v>26</v>
      </c>
      <c r="K11" s="108"/>
      <c r="L11" s="52" t="s">
        <v>27</v>
      </c>
    </row>
    <row r="12" spans="2:12" s="46" customFormat="1">
      <c r="B12" s="125"/>
      <c r="C12" s="126"/>
      <c r="D12" s="125"/>
      <c r="E12" s="133"/>
      <c r="F12" s="129"/>
      <c r="G12" s="126"/>
      <c r="H12" s="51">
        <v>45973</v>
      </c>
      <c r="I12" s="50" t="s">
        <v>17</v>
      </c>
      <c r="J12" s="107" t="s">
        <v>26</v>
      </c>
      <c r="K12" s="108"/>
      <c r="L12" s="52" t="s">
        <v>27</v>
      </c>
    </row>
    <row r="13" spans="2:12" s="46" customFormat="1">
      <c r="B13" s="125"/>
      <c r="C13" s="126"/>
      <c r="D13" s="125"/>
      <c r="E13" s="133"/>
      <c r="F13" s="129"/>
      <c r="G13" s="126"/>
      <c r="H13" s="51">
        <v>46045</v>
      </c>
      <c r="I13" s="50" t="s">
        <v>17</v>
      </c>
      <c r="J13" s="107" t="s">
        <v>26</v>
      </c>
      <c r="K13" s="108"/>
      <c r="L13" s="52" t="s">
        <v>27</v>
      </c>
    </row>
    <row r="14" spans="2:12" s="46" customFormat="1">
      <c r="B14" s="125"/>
      <c r="C14" s="126"/>
      <c r="D14" s="125"/>
      <c r="E14" s="133"/>
      <c r="F14" s="129"/>
      <c r="G14" s="126"/>
      <c r="H14" s="51">
        <v>46045</v>
      </c>
      <c r="I14" s="50" t="s">
        <v>17</v>
      </c>
      <c r="J14" s="107" t="s">
        <v>26</v>
      </c>
      <c r="K14" s="108"/>
      <c r="L14" s="52" t="s">
        <v>27</v>
      </c>
    </row>
    <row r="15" spans="2:12" s="46" customFormat="1">
      <c r="B15" s="125"/>
      <c r="C15" s="126"/>
      <c r="D15" s="125"/>
      <c r="E15" s="133"/>
      <c r="F15" s="129"/>
      <c r="G15" s="126"/>
      <c r="H15" s="51">
        <v>46066</v>
      </c>
      <c r="I15" s="50" t="s">
        <v>17</v>
      </c>
      <c r="J15" s="107" t="s">
        <v>26</v>
      </c>
      <c r="K15" s="108"/>
      <c r="L15" s="52" t="s">
        <v>27</v>
      </c>
    </row>
    <row r="16" spans="2:12" s="46" customFormat="1">
      <c r="B16" s="125"/>
      <c r="C16" s="126"/>
      <c r="D16" s="125"/>
      <c r="E16" s="133"/>
      <c r="F16" s="129"/>
      <c r="G16" s="126"/>
      <c r="H16" s="51">
        <v>46090</v>
      </c>
      <c r="I16" s="50" t="s">
        <v>17</v>
      </c>
      <c r="J16" s="107" t="s">
        <v>26</v>
      </c>
      <c r="K16" s="108"/>
      <c r="L16" s="52" t="s">
        <v>27</v>
      </c>
    </row>
    <row r="17" spans="2:12" s="46" customFormat="1">
      <c r="B17" s="125"/>
      <c r="C17" s="126"/>
      <c r="D17" s="125"/>
      <c r="E17" s="133"/>
      <c r="F17" s="129"/>
      <c r="G17" s="126"/>
      <c r="H17" s="51">
        <v>46122</v>
      </c>
      <c r="I17" s="50" t="s">
        <v>17</v>
      </c>
      <c r="J17" s="107" t="s">
        <v>26</v>
      </c>
      <c r="K17" s="108"/>
      <c r="L17" s="52" t="s">
        <v>27</v>
      </c>
    </row>
    <row r="18" spans="2:12" s="46" customFormat="1">
      <c r="B18" s="125"/>
      <c r="C18" s="126"/>
      <c r="D18" s="125"/>
      <c r="E18" s="133"/>
      <c r="F18" s="129"/>
      <c r="G18" s="126"/>
      <c r="H18" s="51">
        <v>46154</v>
      </c>
      <c r="I18" s="50" t="s">
        <v>17</v>
      </c>
      <c r="J18" s="107" t="s">
        <v>26</v>
      </c>
      <c r="K18" s="108"/>
      <c r="L18" s="52" t="s">
        <v>27</v>
      </c>
    </row>
    <row r="19" spans="2:12" s="46" customFormat="1">
      <c r="B19" s="125"/>
      <c r="C19" s="126"/>
      <c r="D19" s="125"/>
      <c r="E19" s="133"/>
      <c r="F19" s="129"/>
      <c r="G19" s="126"/>
      <c r="H19" s="51">
        <v>46190</v>
      </c>
      <c r="I19" s="50" t="s">
        <v>17</v>
      </c>
      <c r="J19" s="107" t="s">
        <v>26</v>
      </c>
      <c r="K19" s="108"/>
      <c r="L19" s="52" t="s">
        <v>27</v>
      </c>
    </row>
    <row r="20" spans="2:12" s="46" customFormat="1">
      <c r="B20" s="111"/>
      <c r="C20" s="113"/>
      <c r="D20" s="111"/>
      <c r="E20" s="121"/>
      <c r="F20" s="122"/>
      <c r="G20" s="113"/>
      <c r="H20" s="51">
        <v>46217</v>
      </c>
      <c r="I20" s="50" t="s">
        <v>17</v>
      </c>
      <c r="J20" s="107" t="s">
        <v>26</v>
      </c>
      <c r="K20" s="108"/>
      <c r="L20" s="52" t="s">
        <v>27</v>
      </c>
    </row>
    <row r="21" spans="2:12" s="46" customFormat="1">
      <c r="B21" s="41" t="s">
        <v>1983</v>
      </c>
      <c r="C21" s="42" t="s">
        <v>1984</v>
      </c>
      <c r="D21" s="41" t="s">
        <v>1985</v>
      </c>
      <c r="E21" s="109" t="s">
        <v>1986</v>
      </c>
      <c r="F21" s="108"/>
      <c r="G21" s="42" t="s">
        <v>16</v>
      </c>
      <c r="H21" s="44">
        <v>46203</v>
      </c>
      <c r="I21" s="43" t="s">
        <v>25</v>
      </c>
      <c r="J21" s="109" t="s">
        <v>26</v>
      </c>
      <c r="K21" s="108"/>
      <c r="L21" s="45" t="s">
        <v>27</v>
      </c>
    </row>
    <row r="22" spans="2:12" s="46" customFormat="1">
      <c r="B22" s="48" t="s">
        <v>1987</v>
      </c>
      <c r="C22" s="49" t="s">
        <v>1988</v>
      </c>
      <c r="D22" s="48" t="s">
        <v>1989</v>
      </c>
      <c r="E22" s="107" t="s">
        <v>1990</v>
      </c>
      <c r="F22" s="108"/>
      <c r="G22" s="49" t="s">
        <v>16</v>
      </c>
      <c r="H22" s="51">
        <v>46218</v>
      </c>
      <c r="I22" s="50" t="s">
        <v>17</v>
      </c>
      <c r="J22" s="107" t="s">
        <v>26</v>
      </c>
      <c r="K22" s="108"/>
      <c r="L22" s="52" t="s">
        <v>27</v>
      </c>
    </row>
    <row r="23" spans="2:12" s="46" customFormat="1">
      <c r="B23" s="41" t="s">
        <v>1991</v>
      </c>
      <c r="C23" s="42" t="s">
        <v>1992</v>
      </c>
      <c r="D23" s="41" t="s">
        <v>1993</v>
      </c>
      <c r="E23" s="109" t="s">
        <v>1994</v>
      </c>
      <c r="F23" s="108"/>
      <c r="G23" s="42" t="s">
        <v>16</v>
      </c>
      <c r="H23" s="44">
        <v>46105</v>
      </c>
      <c r="I23" s="43" t="s">
        <v>17</v>
      </c>
      <c r="J23" s="109" t="s">
        <v>26</v>
      </c>
      <c r="K23" s="108"/>
      <c r="L23" s="45" t="s">
        <v>27</v>
      </c>
    </row>
    <row r="24" spans="2:12" s="46" customFormat="1">
      <c r="B24" s="110" t="s">
        <v>1995</v>
      </c>
      <c r="C24" s="112" t="s">
        <v>1538</v>
      </c>
      <c r="D24" s="110" t="s">
        <v>1996</v>
      </c>
      <c r="E24" s="107" t="s">
        <v>1997</v>
      </c>
      <c r="F24" s="120"/>
      <c r="G24" s="112" t="s">
        <v>16</v>
      </c>
      <c r="H24" s="51">
        <v>45912</v>
      </c>
      <c r="I24" s="50" t="s">
        <v>17</v>
      </c>
      <c r="J24" s="107" t="s">
        <v>26</v>
      </c>
      <c r="K24" s="108"/>
      <c r="L24" s="52" t="s">
        <v>27</v>
      </c>
    </row>
    <row r="25" spans="2:12" s="46" customFormat="1">
      <c r="B25" s="125"/>
      <c r="C25" s="126"/>
      <c r="D25" s="125"/>
      <c r="E25" s="133"/>
      <c r="F25" s="129"/>
      <c r="G25" s="126"/>
      <c r="H25" s="51">
        <v>45912</v>
      </c>
      <c r="I25" s="50" t="s">
        <v>17</v>
      </c>
      <c r="J25" s="107" t="s">
        <v>26</v>
      </c>
      <c r="K25" s="108"/>
      <c r="L25" s="52" t="s">
        <v>27</v>
      </c>
    </row>
    <row r="26" spans="2:12" s="46" customFormat="1">
      <c r="B26" s="125"/>
      <c r="C26" s="126"/>
      <c r="D26" s="125"/>
      <c r="E26" s="133"/>
      <c r="F26" s="129"/>
      <c r="G26" s="126"/>
      <c r="H26" s="51">
        <v>45972</v>
      </c>
      <c r="I26" s="50" t="s">
        <v>17</v>
      </c>
      <c r="J26" s="107" t="s">
        <v>26</v>
      </c>
      <c r="K26" s="108"/>
      <c r="L26" s="52" t="s">
        <v>27</v>
      </c>
    </row>
    <row r="27" spans="2:12" s="46" customFormat="1">
      <c r="B27" s="125"/>
      <c r="C27" s="126"/>
      <c r="D27" s="125"/>
      <c r="E27" s="133"/>
      <c r="F27" s="129"/>
      <c r="G27" s="126"/>
      <c r="H27" s="51">
        <v>45973</v>
      </c>
      <c r="I27" s="50" t="s">
        <v>17</v>
      </c>
      <c r="J27" s="107" t="s">
        <v>26</v>
      </c>
      <c r="K27" s="108"/>
      <c r="L27" s="52" t="s">
        <v>27</v>
      </c>
    </row>
    <row r="28" spans="2:12" s="46" customFormat="1">
      <c r="B28" s="125"/>
      <c r="C28" s="126"/>
      <c r="D28" s="125"/>
      <c r="E28" s="133"/>
      <c r="F28" s="129"/>
      <c r="G28" s="126"/>
      <c r="H28" s="51">
        <v>46045</v>
      </c>
      <c r="I28" s="50" t="s">
        <v>17</v>
      </c>
      <c r="J28" s="107" t="s">
        <v>26</v>
      </c>
      <c r="K28" s="108"/>
      <c r="L28" s="52" t="s">
        <v>27</v>
      </c>
    </row>
    <row r="29" spans="2:12" s="46" customFormat="1">
      <c r="B29" s="125"/>
      <c r="C29" s="126"/>
      <c r="D29" s="125"/>
      <c r="E29" s="133"/>
      <c r="F29" s="129"/>
      <c r="G29" s="126"/>
      <c r="H29" s="51">
        <v>46045</v>
      </c>
      <c r="I29" s="50" t="s">
        <v>17</v>
      </c>
      <c r="J29" s="107" t="s">
        <v>26</v>
      </c>
      <c r="K29" s="108"/>
      <c r="L29" s="52" t="s">
        <v>27</v>
      </c>
    </row>
    <row r="30" spans="2:12" s="46" customFormat="1">
      <c r="B30" s="125"/>
      <c r="C30" s="126"/>
      <c r="D30" s="125"/>
      <c r="E30" s="133"/>
      <c r="F30" s="129"/>
      <c r="G30" s="126"/>
      <c r="H30" s="51">
        <v>46066</v>
      </c>
      <c r="I30" s="50" t="s">
        <v>17</v>
      </c>
      <c r="J30" s="107" t="s">
        <v>26</v>
      </c>
      <c r="K30" s="108"/>
      <c r="L30" s="52" t="s">
        <v>27</v>
      </c>
    </row>
    <row r="31" spans="2:12" s="46" customFormat="1">
      <c r="B31" s="125"/>
      <c r="C31" s="126"/>
      <c r="D31" s="125"/>
      <c r="E31" s="133"/>
      <c r="F31" s="129"/>
      <c r="G31" s="126"/>
      <c r="H31" s="51">
        <v>46090</v>
      </c>
      <c r="I31" s="50" t="s">
        <v>17</v>
      </c>
      <c r="J31" s="107" t="s">
        <v>26</v>
      </c>
      <c r="K31" s="108"/>
      <c r="L31" s="52" t="s">
        <v>27</v>
      </c>
    </row>
    <row r="32" spans="2:12" s="46" customFormat="1">
      <c r="B32" s="125"/>
      <c r="C32" s="126"/>
      <c r="D32" s="125"/>
      <c r="E32" s="133"/>
      <c r="F32" s="129"/>
      <c r="G32" s="126"/>
      <c r="H32" s="51">
        <v>46122</v>
      </c>
      <c r="I32" s="50" t="s">
        <v>17</v>
      </c>
      <c r="J32" s="107" t="s">
        <v>26</v>
      </c>
      <c r="K32" s="108"/>
      <c r="L32" s="52" t="s">
        <v>27</v>
      </c>
    </row>
    <row r="33" spans="2:12" s="46" customFormat="1">
      <c r="B33" s="125"/>
      <c r="C33" s="126"/>
      <c r="D33" s="125"/>
      <c r="E33" s="133"/>
      <c r="F33" s="129"/>
      <c r="G33" s="126"/>
      <c r="H33" s="51">
        <v>46154</v>
      </c>
      <c r="I33" s="50" t="s">
        <v>17</v>
      </c>
      <c r="J33" s="107" t="s">
        <v>26</v>
      </c>
      <c r="K33" s="108"/>
      <c r="L33" s="52" t="s">
        <v>27</v>
      </c>
    </row>
    <row r="34" spans="2:12" s="46" customFormat="1">
      <c r="B34" s="125"/>
      <c r="C34" s="126"/>
      <c r="D34" s="125"/>
      <c r="E34" s="133"/>
      <c r="F34" s="129"/>
      <c r="G34" s="126"/>
      <c r="H34" s="51">
        <v>46190</v>
      </c>
      <c r="I34" s="50" t="s">
        <v>17</v>
      </c>
      <c r="J34" s="107" t="s">
        <v>26</v>
      </c>
      <c r="K34" s="108"/>
      <c r="L34" s="52" t="s">
        <v>27</v>
      </c>
    </row>
    <row r="35" spans="2:12" s="46" customFormat="1">
      <c r="B35" s="111"/>
      <c r="C35" s="113"/>
      <c r="D35" s="111"/>
      <c r="E35" s="121"/>
      <c r="F35" s="122"/>
      <c r="G35" s="113"/>
      <c r="H35" s="51">
        <v>46217</v>
      </c>
      <c r="I35" s="50" t="s">
        <v>17</v>
      </c>
      <c r="J35" s="107" t="s">
        <v>26</v>
      </c>
      <c r="K35" s="108"/>
      <c r="L35" s="52" t="s">
        <v>27</v>
      </c>
    </row>
    <row r="36" spans="2:12" s="46" customFormat="1">
      <c r="B36" s="41" t="s">
        <v>1998</v>
      </c>
      <c r="C36" s="42" t="s">
        <v>1999</v>
      </c>
      <c r="D36" s="41" t="s">
        <v>2000</v>
      </c>
      <c r="E36" s="109" t="s">
        <v>2001</v>
      </c>
      <c r="F36" s="108"/>
      <c r="G36" s="42" t="s">
        <v>16</v>
      </c>
      <c r="H36" s="44">
        <v>46227</v>
      </c>
      <c r="I36" s="43" t="s">
        <v>17</v>
      </c>
      <c r="J36" s="109" t="s">
        <v>26</v>
      </c>
      <c r="K36" s="108"/>
      <c r="L36" s="45" t="s">
        <v>27</v>
      </c>
    </row>
    <row r="37" spans="2:12" s="46" customFormat="1" ht="63.95">
      <c r="B37" s="48" t="s">
        <v>76</v>
      </c>
      <c r="C37" s="49" t="s">
        <v>77</v>
      </c>
      <c r="D37" s="48" t="s">
        <v>78</v>
      </c>
      <c r="E37" s="107" t="s">
        <v>79</v>
      </c>
      <c r="F37" s="108"/>
      <c r="G37" s="49" t="s">
        <v>24</v>
      </c>
      <c r="H37" s="51">
        <v>46231</v>
      </c>
      <c r="I37" s="50" t="s">
        <v>80</v>
      </c>
      <c r="J37" s="107" t="s">
        <v>32</v>
      </c>
      <c r="K37" s="108"/>
      <c r="L37" s="53" t="s">
        <v>81</v>
      </c>
    </row>
    <row r="38" spans="2:12" s="46" customFormat="1" ht="24.95">
      <c r="B38" s="41" t="s">
        <v>2002</v>
      </c>
      <c r="C38" s="42" t="s">
        <v>2003</v>
      </c>
      <c r="D38" s="41" t="s">
        <v>2004</v>
      </c>
      <c r="E38" s="109" t="s">
        <v>2005</v>
      </c>
      <c r="F38" s="108"/>
      <c r="G38" s="42" t="s">
        <v>24</v>
      </c>
      <c r="H38" s="44">
        <v>46225</v>
      </c>
      <c r="I38" s="43" t="s">
        <v>80</v>
      </c>
      <c r="J38" s="109" t="s">
        <v>26</v>
      </c>
      <c r="K38" s="108"/>
      <c r="L38" s="45" t="s">
        <v>27</v>
      </c>
    </row>
    <row r="39" spans="2:12" s="46" customFormat="1" ht="65.099999999999994">
      <c r="B39" s="48" t="s">
        <v>2006</v>
      </c>
      <c r="C39" s="49" t="s">
        <v>2007</v>
      </c>
      <c r="D39" s="48" t="s">
        <v>2008</v>
      </c>
      <c r="E39" s="107" t="s">
        <v>2009</v>
      </c>
      <c r="F39" s="108"/>
      <c r="G39" s="49" t="s">
        <v>16</v>
      </c>
      <c r="H39" s="51">
        <v>46230</v>
      </c>
      <c r="I39" s="50" t="s">
        <v>17</v>
      </c>
      <c r="J39" s="107" t="s">
        <v>32</v>
      </c>
      <c r="K39" s="108"/>
      <c r="L39" s="53" t="s">
        <v>542</v>
      </c>
    </row>
    <row r="40" spans="2:12" s="46" customFormat="1">
      <c r="B40" s="41" t="s">
        <v>2010</v>
      </c>
      <c r="C40" s="42" t="s">
        <v>2011</v>
      </c>
      <c r="D40" s="41" t="s">
        <v>2012</v>
      </c>
      <c r="E40" s="109" t="s">
        <v>2013</v>
      </c>
      <c r="F40" s="108"/>
      <c r="G40" s="42" t="s">
        <v>16</v>
      </c>
      <c r="H40" s="44">
        <v>46218</v>
      </c>
      <c r="I40" s="43" t="s">
        <v>17</v>
      </c>
      <c r="J40" s="109" t="s">
        <v>26</v>
      </c>
      <c r="K40" s="108"/>
      <c r="L40" s="45" t="s">
        <v>27</v>
      </c>
    </row>
    <row r="41" spans="2:12" s="46" customFormat="1" ht="65.099999999999994">
      <c r="B41" s="48" t="s">
        <v>2014</v>
      </c>
      <c r="C41" s="49" t="s">
        <v>2015</v>
      </c>
      <c r="D41" s="48" t="s">
        <v>2016</v>
      </c>
      <c r="E41" s="107" t="s">
        <v>2017</v>
      </c>
      <c r="F41" s="108"/>
      <c r="G41" s="49" t="s">
        <v>16</v>
      </c>
      <c r="H41" s="51">
        <v>46209</v>
      </c>
      <c r="I41" s="50" t="s">
        <v>17</v>
      </c>
      <c r="J41" s="107" t="s">
        <v>32</v>
      </c>
      <c r="K41" s="108"/>
      <c r="L41" s="53" t="s">
        <v>2018</v>
      </c>
    </row>
    <row r="42" spans="2:12" s="46" customFormat="1">
      <c r="B42" s="41" t="s">
        <v>2019</v>
      </c>
      <c r="C42" s="42" t="s">
        <v>2020</v>
      </c>
      <c r="D42" s="41" t="s">
        <v>2021</v>
      </c>
      <c r="E42" s="109" t="s">
        <v>2022</v>
      </c>
      <c r="F42" s="108"/>
      <c r="G42" s="42" t="s">
        <v>16</v>
      </c>
      <c r="H42" s="44">
        <v>46219</v>
      </c>
      <c r="I42" s="43" t="s">
        <v>17</v>
      </c>
      <c r="J42" s="109" t="s">
        <v>26</v>
      </c>
      <c r="K42" s="108"/>
      <c r="L42" s="45" t="s">
        <v>27</v>
      </c>
    </row>
    <row r="43" spans="2:12" s="46" customFormat="1">
      <c r="B43" s="48" t="s">
        <v>2023</v>
      </c>
      <c r="C43" s="49" t="s">
        <v>2024</v>
      </c>
      <c r="D43" s="48" t="s">
        <v>2025</v>
      </c>
      <c r="E43" s="107" t="s">
        <v>2026</v>
      </c>
      <c r="F43" s="108"/>
      <c r="G43" s="49" t="s">
        <v>16</v>
      </c>
      <c r="H43" s="51">
        <v>46231</v>
      </c>
      <c r="I43" s="50" t="s">
        <v>17</v>
      </c>
      <c r="J43" s="107" t="s">
        <v>26</v>
      </c>
      <c r="K43" s="108"/>
      <c r="L43" s="52" t="s">
        <v>27</v>
      </c>
    </row>
    <row r="44" spans="2:12" s="46" customFormat="1">
      <c r="B44" s="41" t="s">
        <v>2027</v>
      </c>
      <c r="C44" s="42" t="s">
        <v>2028</v>
      </c>
      <c r="D44" s="41" t="s">
        <v>2029</v>
      </c>
      <c r="E44" s="109" t="s">
        <v>2030</v>
      </c>
      <c r="F44" s="108"/>
      <c r="G44" s="42" t="s">
        <v>16</v>
      </c>
      <c r="H44" s="44">
        <v>46209</v>
      </c>
      <c r="I44" s="43" t="s">
        <v>17</v>
      </c>
      <c r="J44" s="109" t="s">
        <v>26</v>
      </c>
      <c r="K44" s="108"/>
      <c r="L44" s="45" t="s">
        <v>27</v>
      </c>
    </row>
    <row r="45" spans="2:12" s="46" customFormat="1">
      <c r="B45" s="48" t="s">
        <v>2031</v>
      </c>
      <c r="C45" s="49" t="s">
        <v>2032</v>
      </c>
      <c r="D45" s="48" t="s">
        <v>2033</v>
      </c>
      <c r="E45" s="107" t="s">
        <v>2034</v>
      </c>
      <c r="F45" s="108"/>
      <c r="G45" s="49" t="s">
        <v>16</v>
      </c>
      <c r="H45" s="51">
        <v>46127</v>
      </c>
      <c r="I45" s="50" t="s">
        <v>17</v>
      </c>
      <c r="J45" s="107" t="s">
        <v>26</v>
      </c>
      <c r="K45" s="108"/>
      <c r="L45" s="52" t="s">
        <v>27</v>
      </c>
    </row>
    <row r="46" spans="2:12" s="46" customFormat="1">
      <c r="B46" s="41" t="s">
        <v>2035</v>
      </c>
      <c r="C46" s="42" t="s">
        <v>2036</v>
      </c>
      <c r="D46" s="41" t="s">
        <v>2037</v>
      </c>
      <c r="E46" s="109" t="s">
        <v>2038</v>
      </c>
      <c r="F46" s="108"/>
      <c r="G46" s="42" t="s">
        <v>16</v>
      </c>
      <c r="H46" s="44">
        <v>46230</v>
      </c>
      <c r="I46" s="43" t="s">
        <v>17</v>
      </c>
      <c r="J46" s="109" t="s">
        <v>26</v>
      </c>
      <c r="K46" s="108"/>
      <c r="L46" s="45" t="s">
        <v>27</v>
      </c>
    </row>
    <row r="47" spans="2:12" s="46" customFormat="1">
      <c r="B47" s="48" t="s">
        <v>2039</v>
      </c>
      <c r="C47" s="49" t="s">
        <v>2040</v>
      </c>
      <c r="D47" s="48" t="s">
        <v>2041</v>
      </c>
      <c r="E47" s="107" t="s">
        <v>2042</v>
      </c>
      <c r="F47" s="108"/>
      <c r="G47" s="49" t="s">
        <v>16</v>
      </c>
      <c r="H47" s="51">
        <v>46230</v>
      </c>
      <c r="I47" s="50" t="s">
        <v>17</v>
      </c>
      <c r="J47" s="107" t="s">
        <v>26</v>
      </c>
      <c r="K47" s="108"/>
      <c r="L47" s="52" t="s">
        <v>27</v>
      </c>
    </row>
    <row r="48" spans="2:12" s="46" customFormat="1" ht="51.6">
      <c r="B48" s="114" t="s">
        <v>120</v>
      </c>
      <c r="C48" s="117" t="s">
        <v>121</v>
      </c>
      <c r="D48" s="41" t="s">
        <v>2043</v>
      </c>
      <c r="E48" s="109" t="s">
        <v>2044</v>
      </c>
      <c r="F48" s="108"/>
      <c r="G48" s="42" t="s">
        <v>16</v>
      </c>
      <c r="H48" s="44">
        <v>46210</v>
      </c>
      <c r="I48" s="43" t="s">
        <v>25</v>
      </c>
      <c r="J48" s="109" t="s">
        <v>18</v>
      </c>
      <c r="K48" s="108"/>
      <c r="L48" s="47" t="s">
        <v>2045</v>
      </c>
    </row>
    <row r="49" spans="2:12" s="46" customFormat="1" ht="51.6">
      <c r="B49" s="116"/>
      <c r="C49" s="119"/>
      <c r="D49" s="41" t="s">
        <v>2046</v>
      </c>
      <c r="E49" s="109" t="s">
        <v>2047</v>
      </c>
      <c r="F49" s="108"/>
      <c r="G49" s="42" t="s">
        <v>16</v>
      </c>
      <c r="H49" s="44">
        <v>46210</v>
      </c>
      <c r="I49" s="43" t="s">
        <v>25</v>
      </c>
      <c r="J49" s="109" t="s">
        <v>18</v>
      </c>
      <c r="K49" s="108"/>
      <c r="L49" s="47" t="s">
        <v>2048</v>
      </c>
    </row>
    <row r="50" spans="2:12" s="46" customFormat="1" ht="63.95">
      <c r="B50" s="48" t="s">
        <v>141</v>
      </c>
      <c r="C50" s="49" t="s">
        <v>142</v>
      </c>
      <c r="D50" s="48" t="s">
        <v>2049</v>
      </c>
      <c r="E50" s="107" t="s">
        <v>2050</v>
      </c>
      <c r="F50" s="108"/>
      <c r="G50" s="49" t="s">
        <v>75</v>
      </c>
      <c r="H50" s="51">
        <v>46210</v>
      </c>
      <c r="I50" s="50" t="s">
        <v>145</v>
      </c>
      <c r="J50" s="107" t="s">
        <v>32</v>
      </c>
      <c r="K50" s="108"/>
      <c r="L50" s="53" t="s">
        <v>2051</v>
      </c>
    </row>
    <row r="51" spans="2:12" s="46" customFormat="1">
      <c r="B51" s="114" t="s">
        <v>2052</v>
      </c>
      <c r="C51" s="117" t="s">
        <v>2053</v>
      </c>
      <c r="D51" s="41" t="s">
        <v>2054</v>
      </c>
      <c r="E51" s="109" t="s">
        <v>2055</v>
      </c>
      <c r="F51" s="108"/>
      <c r="G51" s="42" t="s">
        <v>16</v>
      </c>
      <c r="H51" s="44">
        <v>46232</v>
      </c>
      <c r="I51" s="43" t="s">
        <v>17</v>
      </c>
      <c r="J51" s="109" t="s">
        <v>26</v>
      </c>
      <c r="K51" s="108"/>
      <c r="L51" s="45" t="s">
        <v>27</v>
      </c>
    </row>
    <row r="52" spans="2:12" s="46" customFormat="1">
      <c r="B52" s="116"/>
      <c r="C52" s="119"/>
      <c r="D52" s="41" t="s">
        <v>2056</v>
      </c>
      <c r="E52" s="109" t="s">
        <v>2057</v>
      </c>
      <c r="F52" s="108"/>
      <c r="G52" s="42" t="s">
        <v>16</v>
      </c>
      <c r="H52" s="44">
        <v>46232</v>
      </c>
      <c r="I52" s="43" t="s">
        <v>17</v>
      </c>
      <c r="J52" s="109" t="s">
        <v>26</v>
      </c>
      <c r="K52" s="108"/>
      <c r="L52" s="45" t="s">
        <v>27</v>
      </c>
    </row>
    <row r="53" spans="2:12" s="46" customFormat="1">
      <c r="B53" s="48" t="s">
        <v>2058</v>
      </c>
      <c r="C53" s="49" t="s">
        <v>2059</v>
      </c>
      <c r="D53" s="48" t="s">
        <v>2060</v>
      </c>
      <c r="E53" s="107" t="s">
        <v>2061</v>
      </c>
      <c r="F53" s="108"/>
      <c r="G53" s="49" t="s">
        <v>16</v>
      </c>
      <c r="H53" s="51">
        <v>46205</v>
      </c>
      <c r="I53" s="50" t="s">
        <v>17</v>
      </c>
      <c r="J53" s="107" t="s">
        <v>26</v>
      </c>
      <c r="K53" s="108"/>
      <c r="L53" s="52" t="s">
        <v>27</v>
      </c>
    </row>
    <row r="54" spans="2:12" s="46" customFormat="1" ht="51.6">
      <c r="B54" s="41" t="s">
        <v>2062</v>
      </c>
      <c r="C54" s="42" t="s">
        <v>2063</v>
      </c>
      <c r="D54" s="41" t="s">
        <v>2064</v>
      </c>
      <c r="E54" s="109" t="s">
        <v>2065</v>
      </c>
      <c r="F54" s="108"/>
      <c r="G54" s="42" t="s">
        <v>16</v>
      </c>
      <c r="H54" s="44">
        <v>46216</v>
      </c>
      <c r="I54" s="43" t="s">
        <v>17</v>
      </c>
      <c r="J54" s="109" t="s">
        <v>18</v>
      </c>
      <c r="K54" s="108"/>
      <c r="L54" s="47" t="s">
        <v>186</v>
      </c>
    </row>
    <row r="55" spans="2:12" s="46" customFormat="1">
      <c r="B55" s="48" t="s">
        <v>149</v>
      </c>
      <c r="C55" s="49" t="s">
        <v>150</v>
      </c>
      <c r="D55" s="48" t="s">
        <v>2066</v>
      </c>
      <c r="E55" s="107" t="s">
        <v>152</v>
      </c>
      <c r="F55" s="108"/>
      <c r="G55" s="49" t="s">
        <v>16</v>
      </c>
      <c r="H55" s="51">
        <v>46215</v>
      </c>
      <c r="I55" s="50" t="s">
        <v>145</v>
      </c>
      <c r="J55" s="107" t="s">
        <v>26</v>
      </c>
      <c r="K55" s="108"/>
      <c r="L55" s="52" t="s">
        <v>27</v>
      </c>
    </row>
    <row r="56" spans="2:12" s="46" customFormat="1" ht="24.95">
      <c r="B56" s="41" t="s">
        <v>2067</v>
      </c>
      <c r="C56" s="42" t="s">
        <v>2068</v>
      </c>
      <c r="D56" s="41" t="s">
        <v>2069</v>
      </c>
      <c r="E56" s="109" t="s">
        <v>2070</v>
      </c>
      <c r="F56" s="108"/>
      <c r="G56" s="42" t="s">
        <v>16</v>
      </c>
      <c r="H56" s="44">
        <v>46224</v>
      </c>
      <c r="I56" s="43" t="s">
        <v>17</v>
      </c>
      <c r="J56" s="109" t="s">
        <v>26</v>
      </c>
      <c r="K56" s="108"/>
      <c r="L56" s="45" t="s">
        <v>27</v>
      </c>
    </row>
    <row r="57" spans="2:12" s="46" customFormat="1">
      <c r="B57" s="48" t="s">
        <v>2071</v>
      </c>
      <c r="C57" s="49" t="s">
        <v>2072</v>
      </c>
      <c r="D57" s="48" t="s">
        <v>2073</v>
      </c>
      <c r="E57" s="107" t="s">
        <v>2074</v>
      </c>
      <c r="F57" s="108"/>
      <c r="G57" s="49" t="s">
        <v>16</v>
      </c>
      <c r="H57" s="51">
        <v>46216</v>
      </c>
      <c r="I57" s="50" t="s">
        <v>17</v>
      </c>
      <c r="J57" s="107" t="s">
        <v>26</v>
      </c>
      <c r="K57" s="108"/>
      <c r="L57" s="52" t="s">
        <v>27</v>
      </c>
    </row>
    <row r="58" spans="2:12" s="46" customFormat="1">
      <c r="B58" s="114" t="s">
        <v>2075</v>
      </c>
      <c r="C58" s="117" t="s">
        <v>2076</v>
      </c>
      <c r="D58" s="41" t="s">
        <v>2077</v>
      </c>
      <c r="E58" s="109" t="s">
        <v>2078</v>
      </c>
      <c r="F58" s="108"/>
      <c r="G58" s="42" t="s">
        <v>16</v>
      </c>
      <c r="H58" s="44">
        <v>46216</v>
      </c>
      <c r="I58" s="43" t="s">
        <v>17</v>
      </c>
      <c r="J58" s="109" t="s">
        <v>26</v>
      </c>
      <c r="K58" s="108"/>
      <c r="L58" s="45" t="s">
        <v>27</v>
      </c>
    </row>
    <row r="59" spans="2:12" s="46" customFormat="1">
      <c r="B59" s="115"/>
      <c r="C59" s="118"/>
      <c r="D59" s="114" t="s">
        <v>2079</v>
      </c>
      <c r="E59" s="109" t="s">
        <v>2080</v>
      </c>
      <c r="F59" s="120"/>
      <c r="G59" s="117" t="s">
        <v>16</v>
      </c>
      <c r="H59" s="44">
        <v>45912</v>
      </c>
      <c r="I59" s="43" t="s">
        <v>17</v>
      </c>
      <c r="J59" s="109" t="s">
        <v>26</v>
      </c>
      <c r="K59" s="108"/>
      <c r="L59" s="45" t="s">
        <v>27</v>
      </c>
    </row>
    <row r="60" spans="2:12" s="46" customFormat="1">
      <c r="B60" s="115"/>
      <c r="C60" s="118"/>
      <c r="D60" s="115"/>
      <c r="E60" s="128"/>
      <c r="F60" s="129"/>
      <c r="G60" s="118"/>
      <c r="H60" s="44">
        <v>45912</v>
      </c>
      <c r="I60" s="43" t="s">
        <v>17</v>
      </c>
      <c r="J60" s="109" t="s">
        <v>26</v>
      </c>
      <c r="K60" s="108"/>
      <c r="L60" s="45" t="s">
        <v>27</v>
      </c>
    </row>
    <row r="61" spans="2:12" s="46" customFormat="1">
      <c r="B61" s="115"/>
      <c r="C61" s="118"/>
      <c r="D61" s="115"/>
      <c r="E61" s="128"/>
      <c r="F61" s="129"/>
      <c r="G61" s="118"/>
      <c r="H61" s="44">
        <v>45972</v>
      </c>
      <c r="I61" s="43" t="s">
        <v>17</v>
      </c>
      <c r="J61" s="109" t="s">
        <v>26</v>
      </c>
      <c r="K61" s="108"/>
      <c r="L61" s="45" t="s">
        <v>27</v>
      </c>
    </row>
    <row r="62" spans="2:12" s="46" customFormat="1" ht="63.95">
      <c r="B62" s="115"/>
      <c r="C62" s="118"/>
      <c r="D62" s="115"/>
      <c r="E62" s="128"/>
      <c r="F62" s="129"/>
      <c r="G62" s="118"/>
      <c r="H62" s="44">
        <v>45973</v>
      </c>
      <c r="I62" s="43" t="s">
        <v>17</v>
      </c>
      <c r="J62" s="109" t="s">
        <v>18</v>
      </c>
      <c r="K62" s="108"/>
      <c r="L62" s="47" t="s">
        <v>2081</v>
      </c>
    </row>
    <row r="63" spans="2:12" s="46" customFormat="1" ht="51.6">
      <c r="B63" s="115"/>
      <c r="C63" s="118"/>
      <c r="D63" s="115"/>
      <c r="E63" s="128"/>
      <c r="F63" s="129"/>
      <c r="G63" s="118"/>
      <c r="H63" s="44">
        <v>46045</v>
      </c>
      <c r="I63" s="43" t="s">
        <v>17</v>
      </c>
      <c r="J63" s="109" t="s">
        <v>18</v>
      </c>
      <c r="K63" s="108"/>
      <c r="L63" s="47" t="s">
        <v>1209</v>
      </c>
    </row>
    <row r="64" spans="2:12" s="46" customFormat="1">
      <c r="B64" s="115"/>
      <c r="C64" s="118"/>
      <c r="D64" s="115"/>
      <c r="E64" s="128"/>
      <c r="F64" s="129"/>
      <c r="G64" s="118"/>
      <c r="H64" s="44">
        <v>46045</v>
      </c>
      <c r="I64" s="43" t="s">
        <v>17</v>
      </c>
      <c r="J64" s="109" t="s">
        <v>26</v>
      </c>
      <c r="K64" s="108"/>
      <c r="L64" s="45" t="s">
        <v>27</v>
      </c>
    </row>
    <row r="65" spans="2:12" s="46" customFormat="1">
      <c r="B65" s="115"/>
      <c r="C65" s="118"/>
      <c r="D65" s="115"/>
      <c r="E65" s="128"/>
      <c r="F65" s="129"/>
      <c r="G65" s="118"/>
      <c r="H65" s="44">
        <v>46066</v>
      </c>
      <c r="I65" s="43" t="s">
        <v>17</v>
      </c>
      <c r="J65" s="109" t="s">
        <v>26</v>
      </c>
      <c r="K65" s="108"/>
      <c r="L65" s="45" t="s">
        <v>27</v>
      </c>
    </row>
    <row r="66" spans="2:12" s="46" customFormat="1">
      <c r="B66" s="115"/>
      <c r="C66" s="118"/>
      <c r="D66" s="115"/>
      <c r="E66" s="128"/>
      <c r="F66" s="129"/>
      <c r="G66" s="118"/>
      <c r="H66" s="44">
        <v>46090</v>
      </c>
      <c r="I66" s="43" t="s">
        <v>17</v>
      </c>
      <c r="J66" s="109" t="s">
        <v>26</v>
      </c>
      <c r="K66" s="108"/>
      <c r="L66" s="45" t="s">
        <v>27</v>
      </c>
    </row>
    <row r="67" spans="2:12" s="46" customFormat="1">
      <c r="B67" s="115"/>
      <c r="C67" s="118"/>
      <c r="D67" s="115"/>
      <c r="E67" s="128"/>
      <c r="F67" s="129"/>
      <c r="G67" s="118"/>
      <c r="H67" s="44">
        <v>46122</v>
      </c>
      <c r="I67" s="43" t="s">
        <v>17</v>
      </c>
      <c r="J67" s="109" t="s">
        <v>26</v>
      </c>
      <c r="K67" s="108"/>
      <c r="L67" s="45" t="s">
        <v>27</v>
      </c>
    </row>
    <row r="68" spans="2:12" s="46" customFormat="1">
      <c r="B68" s="115"/>
      <c r="C68" s="118"/>
      <c r="D68" s="115"/>
      <c r="E68" s="128"/>
      <c r="F68" s="129"/>
      <c r="G68" s="118"/>
      <c r="H68" s="44">
        <v>46154</v>
      </c>
      <c r="I68" s="43" t="s">
        <v>17</v>
      </c>
      <c r="J68" s="109" t="s">
        <v>26</v>
      </c>
      <c r="K68" s="108"/>
      <c r="L68" s="45" t="s">
        <v>27</v>
      </c>
    </row>
    <row r="69" spans="2:12" s="46" customFormat="1">
      <c r="B69" s="115"/>
      <c r="C69" s="118"/>
      <c r="D69" s="115"/>
      <c r="E69" s="128"/>
      <c r="F69" s="129"/>
      <c r="G69" s="118"/>
      <c r="H69" s="44">
        <v>46190</v>
      </c>
      <c r="I69" s="43" t="s">
        <v>17</v>
      </c>
      <c r="J69" s="109" t="s">
        <v>26</v>
      </c>
      <c r="K69" s="108"/>
      <c r="L69" s="45" t="s">
        <v>27</v>
      </c>
    </row>
    <row r="70" spans="2:12" s="46" customFormat="1">
      <c r="B70" s="116"/>
      <c r="C70" s="119"/>
      <c r="D70" s="116"/>
      <c r="E70" s="127"/>
      <c r="F70" s="122"/>
      <c r="G70" s="119"/>
      <c r="H70" s="44">
        <v>46217</v>
      </c>
      <c r="I70" s="43" t="s">
        <v>17</v>
      </c>
      <c r="J70" s="109" t="s">
        <v>26</v>
      </c>
      <c r="K70" s="108"/>
      <c r="L70" s="45" t="s">
        <v>27</v>
      </c>
    </row>
    <row r="71" spans="2:12" s="46" customFormat="1">
      <c r="B71" s="48" t="s">
        <v>2082</v>
      </c>
      <c r="C71" s="49" t="s">
        <v>2083</v>
      </c>
      <c r="D71" s="48" t="s">
        <v>2084</v>
      </c>
      <c r="E71" s="107" t="s">
        <v>2085</v>
      </c>
      <c r="F71" s="108"/>
      <c r="G71" s="49" t="s">
        <v>16</v>
      </c>
      <c r="H71" s="51">
        <v>46216</v>
      </c>
      <c r="I71" s="50" t="s">
        <v>17</v>
      </c>
      <c r="J71" s="107" t="s">
        <v>26</v>
      </c>
      <c r="K71" s="108"/>
      <c r="L71" s="52" t="s">
        <v>27</v>
      </c>
    </row>
    <row r="72" spans="2:12" s="46" customFormat="1">
      <c r="B72" s="41" t="s">
        <v>2086</v>
      </c>
      <c r="C72" s="42" t="s">
        <v>2087</v>
      </c>
      <c r="D72" s="41" t="s">
        <v>2088</v>
      </c>
      <c r="E72" s="109" t="s">
        <v>2089</v>
      </c>
      <c r="F72" s="108"/>
      <c r="G72" s="42" t="s">
        <v>16</v>
      </c>
      <c r="H72" s="44">
        <v>46224</v>
      </c>
      <c r="I72" s="43" t="s">
        <v>17</v>
      </c>
      <c r="J72" s="109" t="s">
        <v>26</v>
      </c>
      <c r="K72" s="108"/>
      <c r="L72" s="45" t="s">
        <v>27</v>
      </c>
    </row>
    <row r="73" spans="2:12" s="46" customFormat="1" ht="24.95">
      <c r="B73" s="48" t="s">
        <v>2090</v>
      </c>
      <c r="C73" s="49" t="s">
        <v>2091</v>
      </c>
      <c r="D73" s="48" t="s">
        <v>2092</v>
      </c>
      <c r="E73" s="107" t="s">
        <v>2093</v>
      </c>
      <c r="F73" s="108"/>
      <c r="G73" s="49" t="s">
        <v>16</v>
      </c>
      <c r="H73" s="51">
        <v>46204</v>
      </c>
      <c r="I73" s="50" t="s">
        <v>17</v>
      </c>
      <c r="J73" s="107" t="s">
        <v>26</v>
      </c>
      <c r="K73" s="108"/>
      <c r="L73" s="52" t="s">
        <v>27</v>
      </c>
    </row>
    <row r="74" spans="2:12" s="46" customFormat="1">
      <c r="B74" s="114" t="s">
        <v>2094</v>
      </c>
      <c r="C74" s="117" t="s">
        <v>2095</v>
      </c>
      <c r="D74" s="41" t="s">
        <v>2096</v>
      </c>
      <c r="E74" s="109" t="s">
        <v>2097</v>
      </c>
      <c r="F74" s="108"/>
      <c r="G74" s="42" t="s">
        <v>24</v>
      </c>
      <c r="H74" s="44">
        <v>46218</v>
      </c>
      <c r="I74" s="43" t="s">
        <v>17</v>
      </c>
      <c r="J74" s="109" t="s">
        <v>26</v>
      </c>
      <c r="K74" s="108"/>
      <c r="L74" s="45" t="s">
        <v>27</v>
      </c>
    </row>
    <row r="75" spans="2:12" s="46" customFormat="1" ht="65.099999999999994">
      <c r="B75" s="116"/>
      <c r="C75" s="119"/>
      <c r="D75" s="41" t="s">
        <v>2098</v>
      </c>
      <c r="E75" s="109" t="s">
        <v>2099</v>
      </c>
      <c r="F75" s="108"/>
      <c r="G75" s="42" t="s">
        <v>16</v>
      </c>
      <c r="H75" s="44">
        <v>46049</v>
      </c>
      <c r="I75" s="43" t="s">
        <v>17</v>
      </c>
      <c r="J75" s="109" t="s">
        <v>18</v>
      </c>
      <c r="K75" s="108"/>
      <c r="L75" s="47" t="s">
        <v>175</v>
      </c>
    </row>
    <row r="76" spans="2:12" s="46" customFormat="1">
      <c r="B76" s="110" t="s">
        <v>2100</v>
      </c>
      <c r="C76" s="112" t="s">
        <v>2101</v>
      </c>
      <c r="D76" s="110" t="s">
        <v>2102</v>
      </c>
      <c r="E76" s="107" t="s">
        <v>2103</v>
      </c>
      <c r="F76" s="120"/>
      <c r="G76" s="112" t="s">
        <v>16</v>
      </c>
      <c r="H76" s="51">
        <v>45912</v>
      </c>
      <c r="I76" s="50" t="s">
        <v>17</v>
      </c>
      <c r="J76" s="107" t="s">
        <v>26</v>
      </c>
      <c r="K76" s="108"/>
      <c r="L76" s="52" t="s">
        <v>27</v>
      </c>
    </row>
    <row r="77" spans="2:12" s="46" customFormat="1">
      <c r="B77" s="125"/>
      <c r="C77" s="126"/>
      <c r="D77" s="125"/>
      <c r="E77" s="133"/>
      <c r="F77" s="129"/>
      <c r="G77" s="126"/>
      <c r="H77" s="51">
        <v>45912</v>
      </c>
      <c r="I77" s="50" t="s">
        <v>17</v>
      </c>
      <c r="J77" s="107" t="s">
        <v>26</v>
      </c>
      <c r="K77" s="108"/>
      <c r="L77" s="52" t="s">
        <v>27</v>
      </c>
    </row>
    <row r="78" spans="2:12" s="46" customFormat="1">
      <c r="B78" s="125"/>
      <c r="C78" s="126"/>
      <c r="D78" s="125"/>
      <c r="E78" s="133"/>
      <c r="F78" s="129"/>
      <c r="G78" s="126"/>
      <c r="H78" s="51">
        <v>45972</v>
      </c>
      <c r="I78" s="50" t="s">
        <v>17</v>
      </c>
      <c r="J78" s="107" t="s">
        <v>26</v>
      </c>
      <c r="K78" s="108"/>
      <c r="L78" s="52" t="s">
        <v>27</v>
      </c>
    </row>
    <row r="79" spans="2:12" s="46" customFormat="1" ht="51.6">
      <c r="B79" s="125"/>
      <c r="C79" s="126"/>
      <c r="D79" s="125"/>
      <c r="E79" s="133"/>
      <c r="F79" s="129"/>
      <c r="G79" s="126"/>
      <c r="H79" s="51">
        <v>45982</v>
      </c>
      <c r="I79" s="50" t="s">
        <v>17</v>
      </c>
      <c r="J79" s="107" t="s">
        <v>18</v>
      </c>
      <c r="K79" s="108"/>
      <c r="L79" s="53" t="s">
        <v>1209</v>
      </c>
    </row>
    <row r="80" spans="2:12" s="46" customFormat="1" ht="51.6">
      <c r="B80" s="125"/>
      <c r="C80" s="126"/>
      <c r="D80" s="125"/>
      <c r="E80" s="133"/>
      <c r="F80" s="129"/>
      <c r="G80" s="126"/>
      <c r="H80" s="51">
        <v>46031</v>
      </c>
      <c r="I80" s="50" t="s">
        <v>17</v>
      </c>
      <c r="J80" s="107" t="s">
        <v>18</v>
      </c>
      <c r="K80" s="108"/>
      <c r="L80" s="53" t="s">
        <v>1209</v>
      </c>
    </row>
    <row r="81" spans="2:12" s="46" customFormat="1">
      <c r="B81" s="125"/>
      <c r="C81" s="126"/>
      <c r="D81" s="125"/>
      <c r="E81" s="133"/>
      <c r="F81" s="129"/>
      <c r="G81" s="126"/>
      <c r="H81" s="51">
        <v>46045</v>
      </c>
      <c r="I81" s="50" t="s">
        <v>17</v>
      </c>
      <c r="J81" s="107" t="s">
        <v>26</v>
      </c>
      <c r="K81" s="108"/>
      <c r="L81" s="52" t="s">
        <v>27</v>
      </c>
    </row>
    <row r="82" spans="2:12" s="46" customFormat="1">
      <c r="B82" s="125"/>
      <c r="C82" s="126"/>
      <c r="D82" s="125"/>
      <c r="E82" s="133"/>
      <c r="F82" s="129"/>
      <c r="G82" s="126"/>
      <c r="H82" s="51">
        <v>46066</v>
      </c>
      <c r="I82" s="50" t="s">
        <v>17</v>
      </c>
      <c r="J82" s="107" t="s">
        <v>26</v>
      </c>
      <c r="K82" s="108"/>
      <c r="L82" s="52" t="s">
        <v>27</v>
      </c>
    </row>
    <row r="83" spans="2:12" s="46" customFormat="1">
      <c r="B83" s="125"/>
      <c r="C83" s="126"/>
      <c r="D83" s="125"/>
      <c r="E83" s="133"/>
      <c r="F83" s="129"/>
      <c r="G83" s="126"/>
      <c r="H83" s="51">
        <v>46090</v>
      </c>
      <c r="I83" s="50" t="s">
        <v>17</v>
      </c>
      <c r="J83" s="107" t="s">
        <v>26</v>
      </c>
      <c r="K83" s="108"/>
      <c r="L83" s="52" t="s">
        <v>27</v>
      </c>
    </row>
    <row r="84" spans="2:12" s="46" customFormat="1">
      <c r="B84" s="125"/>
      <c r="C84" s="126"/>
      <c r="D84" s="125"/>
      <c r="E84" s="133"/>
      <c r="F84" s="129"/>
      <c r="G84" s="126"/>
      <c r="H84" s="51">
        <v>46122</v>
      </c>
      <c r="I84" s="50" t="s">
        <v>17</v>
      </c>
      <c r="J84" s="107" t="s">
        <v>26</v>
      </c>
      <c r="K84" s="108"/>
      <c r="L84" s="52" t="s">
        <v>27</v>
      </c>
    </row>
    <row r="85" spans="2:12" s="46" customFormat="1">
      <c r="B85" s="125"/>
      <c r="C85" s="126"/>
      <c r="D85" s="125"/>
      <c r="E85" s="133"/>
      <c r="F85" s="129"/>
      <c r="G85" s="126"/>
      <c r="H85" s="51">
        <v>46154</v>
      </c>
      <c r="I85" s="50" t="s">
        <v>17</v>
      </c>
      <c r="J85" s="107" t="s">
        <v>26</v>
      </c>
      <c r="K85" s="108"/>
      <c r="L85" s="52" t="s">
        <v>27</v>
      </c>
    </row>
    <row r="86" spans="2:12" s="46" customFormat="1">
      <c r="B86" s="125"/>
      <c r="C86" s="126"/>
      <c r="D86" s="125"/>
      <c r="E86" s="133"/>
      <c r="F86" s="129"/>
      <c r="G86" s="126"/>
      <c r="H86" s="51">
        <v>46190</v>
      </c>
      <c r="I86" s="50" t="s">
        <v>17</v>
      </c>
      <c r="J86" s="107" t="s">
        <v>26</v>
      </c>
      <c r="K86" s="108"/>
      <c r="L86" s="52" t="s">
        <v>27</v>
      </c>
    </row>
    <row r="87" spans="2:12" s="46" customFormat="1">
      <c r="B87" s="111"/>
      <c r="C87" s="113"/>
      <c r="D87" s="111"/>
      <c r="E87" s="121"/>
      <c r="F87" s="122"/>
      <c r="G87" s="113"/>
      <c r="H87" s="51">
        <v>46217</v>
      </c>
      <c r="I87" s="50" t="s">
        <v>17</v>
      </c>
      <c r="J87" s="107" t="s">
        <v>26</v>
      </c>
      <c r="K87" s="108"/>
      <c r="L87" s="52" t="s">
        <v>27</v>
      </c>
    </row>
    <row r="88" spans="2:12" s="46" customFormat="1" ht="63.95">
      <c r="B88" s="41" t="s">
        <v>2104</v>
      </c>
      <c r="C88" s="42" t="s">
        <v>2105</v>
      </c>
      <c r="D88" s="41" t="s">
        <v>2106</v>
      </c>
      <c r="E88" s="109" t="s">
        <v>2107</v>
      </c>
      <c r="F88" s="108"/>
      <c r="G88" s="42" t="s">
        <v>16</v>
      </c>
      <c r="H88" s="44">
        <v>46227</v>
      </c>
      <c r="I88" s="43" t="s">
        <v>17</v>
      </c>
      <c r="J88" s="109" t="s">
        <v>18</v>
      </c>
      <c r="K88" s="108"/>
      <c r="L88" s="47" t="s">
        <v>247</v>
      </c>
    </row>
    <row r="89" spans="2:12" s="46" customFormat="1" ht="90">
      <c r="B89" s="48" t="s">
        <v>2108</v>
      </c>
      <c r="C89" s="49" t="s">
        <v>2109</v>
      </c>
      <c r="D89" s="48" t="s">
        <v>2110</v>
      </c>
      <c r="E89" s="107" t="s">
        <v>2111</v>
      </c>
      <c r="F89" s="108"/>
      <c r="G89" s="49" t="s">
        <v>16</v>
      </c>
      <c r="H89" s="51">
        <v>46231</v>
      </c>
      <c r="I89" s="50" t="s">
        <v>17</v>
      </c>
      <c r="J89" s="107" t="s">
        <v>32</v>
      </c>
      <c r="K89" s="108"/>
      <c r="L89" s="53" t="s">
        <v>2112</v>
      </c>
    </row>
    <row r="90" spans="2:12" s="46" customFormat="1">
      <c r="B90" s="41" t="s">
        <v>2113</v>
      </c>
      <c r="C90" s="42" t="s">
        <v>2114</v>
      </c>
      <c r="D90" s="41" t="s">
        <v>2115</v>
      </c>
      <c r="E90" s="109" t="s">
        <v>2116</v>
      </c>
      <c r="F90" s="108"/>
      <c r="G90" s="42" t="s">
        <v>16</v>
      </c>
      <c r="H90" s="44">
        <v>46223</v>
      </c>
      <c r="I90" s="43" t="s">
        <v>17</v>
      </c>
      <c r="J90" s="109" t="s">
        <v>26</v>
      </c>
      <c r="K90" s="108"/>
      <c r="L90" s="45" t="s">
        <v>27</v>
      </c>
    </row>
    <row r="91" spans="2:12" s="46" customFormat="1">
      <c r="B91" s="48" t="s">
        <v>2117</v>
      </c>
      <c r="C91" s="49" t="s">
        <v>2118</v>
      </c>
      <c r="D91" s="48" t="s">
        <v>2119</v>
      </c>
      <c r="E91" s="107" t="s">
        <v>2120</v>
      </c>
      <c r="F91" s="108"/>
      <c r="G91" s="49" t="s">
        <v>16</v>
      </c>
      <c r="H91" s="51">
        <v>46223</v>
      </c>
      <c r="I91" s="50" t="s">
        <v>17</v>
      </c>
      <c r="J91" s="107" t="s">
        <v>26</v>
      </c>
      <c r="K91" s="108"/>
      <c r="L91" s="52" t="s">
        <v>27</v>
      </c>
    </row>
    <row r="92" spans="2:12" s="46" customFormat="1" ht="51.6">
      <c r="B92" s="41" t="s">
        <v>2121</v>
      </c>
      <c r="C92" s="42" t="s">
        <v>2122</v>
      </c>
      <c r="D92" s="41" t="s">
        <v>2123</v>
      </c>
      <c r="E92" s="109" t="s">
        <v>2124</v>
      </c>
      <c r="F92" s="108"/>
      <c r="G92" s="42" t="s">
        <v>16</v>
      </c>
      <c r="H92" s="44">
        <v>46232</v>
      </c>
      <c r="I92" s="43" t="s">
        <v>17</v>
      </c>
      <c r="J92" s="109" t="s">
        <v>18</v>
      </c>
      <c r="K92" s="108"/>
      <c r="L92" s="47" t="s">
        <v>186</v>
      </c>
    </row>
    <row r="93" spans="2:12" s="46" customFormat="1">
      <c r="B93" s="110" t="s">
        <v>2125</v>
      </c>
      <c r="C93" s="112" t="s">
        <v>2126</v>
      </c>
      <c r="D93" s="48" t="s">
        <v>2127</v>
      </c>
      <c r="E93" s="107" t="s">
        <v>2128</v>
      </c>
      <c r="F93" s="108"/>
      <c r="G93" s="49" t="s">
        <v>16</v>
      </c>
      <c r="H93" s="51">
        <v>45889</v>
      </c>
      <c r="I93" s="50" t="s">
        <v>17</v>
      </c>
      <c r="J93" s="107" t="s">
        <v>26</v>
      </c>
      <c r="K93" s="108"/>
      <c r="L93" s="52" t="s">
        <v>27</v>
      </c>
    </row>
    <row r="94" spans="2:12" s="46" customFormat="1">
      <c r="B94" s="111"/>
      <c r="C94" s="113"/>
      <c r="D94" s="48" t="s">
        <v>2129</v>
      </c>
      <c r="E94" s="107" t="s">
        <v>2128</v>
      </c>
      <c r="F94" s="108"/>
      <c r="G94" s="49" t="s">
        <v>16</v>
      </c>
      <c r="H94" s="51">
        <v>46232</v>
      </c>
      <c r="I94" s="50" t="s">
        <v>17</v>
      </c>
      <c r="J94" s="107" t="s">
        <v>26</v>
      </c>
      <c r="K94" s="108"/>
      <c r="L94" s="52" t="s">
        <v>27</v>
      </c>
    </row>
    <row r="95" spans="2:12" s="46" customFormat="1">
      <c r="B95" s="41" t="s">
        <v>2130</v>
      </c>
      <c r="C95" s="42" t="s">
        <v>2131</v>
      </c>
      <c r="D95" s="41" t="s">
        <v>2132</v>
      </c>
      <c r="E95" s="109" t="s">
        <v>2133</v>
      </c>
      <c r="F95" s="108"/>
      <c r="G95" s="42" t="s">
        <v>16</v>
      </c>
      <c r="H95" s="44">
        <v>46225</v>
      </c>
      <c r="I95" s="43" t="s">
        <v>17</v>
      </c>
      <c r="J95" s="109" t="s">
        <v>26</v>
      </c>
      <c r="K95" s="108"/>
      <c r="L95" s="45" t="s">
        <v>27</v>
      </c>
    </row>
    <row r="96" spans="2:12" s="46" customFormat="1">
      <c r="B96" s="48" t="s">
        <v>2134</v>
      </c>
      <c r="C96" s="49" t="s">
        <v>2135</v>
      </c>
      <c r="D96" s="48" t="s">
        <v>2136</v>
      </c>
      <c r="E96" s="107" t="s">
        <v>2137</v>
      </c>
      <c r="F96" s="108"/>
      <c r="G96" s="49" t="s">
        <v>24</v>
      </c>
      <c r="H96" s="51">
        <v>46189</v>
      </c>
      <c r="I96" s="50" t="s">
        <v>25</v>
      </c>
      <c r="J96" s="107" t="s">
        <v>26</v>
      </c>
      <c r="K96" s="108"/>
      <c r="L96" s="52" t="s">
        <v>27</v>
      </c>
    </row>
    <row r="97" spans="2:12" s="46" customFormat="1">
      <c r="B97" s="41" t="s">
        <v>2138</v>
      </c>
      <c r="C97" s="42" t="s">
        <v>2135</v>
      </c>
      <c r="D97" s="41" t="s">
        <v>2139</v>
      </c>
      <c r="E97" s="109" t="s">
        <v>2140</v>
      </c>
      <c r="F97" s="108"/>
      <c r="G97" s="42" t="s">
        <v>16</v>
      </c>
      <c r="H97" s="44">
        <v>46209</v>
      </c>
      <c r="I97" s="43" t="s">
        <v>17</v>
      </c>
      <c r="J97" s="109" t="s">
        <v>26</v>
      </c>
      <c r="K97" s="108"/>
      <c r="L97" s="45" t="s">
        <v>27</v>
      </c>
    </row>
    <row r="98" spans="2:12" s="46" customFormat="1">
      <c r="B98" s="48" t="s">
        <v>2141</v>
      </c>
      <c r="C98" s="49" t="s">
        <v>2142</v>
      </c>
      <c r="D98" s="48" t="s">
        <v>2143</v>
      </c>
      <c r="E98" s="107" t="s">
        <v>2144</v>
      </c>
      <c r="F98" s="108"/>
      <c r="G98" s="49" t="s">
        <v>16</v>
      </c>
      <c r="H98" s="51">
        <v>46218</v>
      </c>
      <c r="I98" s="50" t="s">
        <v>17</v>
      </c>
      <c r="J98" s="107" t="s">
        <v>26</v>
      </c>
      <c r="K98" s="108"/>
      <c r="L98" s="52" t="s">
        <v>27</v>
      </c>
    </row>
    <row r="99" spans="2:12" s="46" customFormat="1">
      <c r="B99" s="41" t="s">
        <v>2145</v>
      </c>
      <c r="C99" s="42" t="s">
        <v>2146</v>
      </c>
      <c r="D99" s="41" t="s">
        <v>2147</v>
      </c>
      <c r="E99" s="109" t="s">
        <v>2148</v>
      </c>
      <c r="F99" s="108"/>
      <c r="G99" s="42" t="s">
        <v>16</v>
      </c>
      <c r="H99" s="44">
        <v>46206</v>
      </c>
      <c r="I99" s="43" t="s">
        <v>17</v>
      </c>
      <c r="J99" s="109" t="s">
        <v>26</v>
      </c>
      <c r="K99" s="108"/>
      <c r="L99" s="45" t="s">
        <v>27</v>
      </c>
    </row>
    <row r="100" spans="2:12" s="46" customFormat="1">
      <c r="B100" s="48" t="s">
        <v>182</v>
      </c>
      <c r="C100" s="49" t="s">
        <v>183</v>
      </c>
      <c r="D100" s="48" t="s">
        <v>184</v>
      </c>
      <c r="E100" s="107" t="s">
        <v>185</v>
      </c>
      <c r="F100" s="108"/>
      <c r="G100" s="49" t="s">
        <v>16</v>
      </c>
      <c r="H100" s="51">
        <v>46232</v>
      </c>
      <c r="I100" s="50" t="s">
        <v>17</v>
      </c>
      <c r="J100" s="107"/>
      <c r="K100" s="108"/>
      <c r="L100" s="52" t="s">
        <v>27</v>
      </c>
    </row>
    <row r="101" spans="2:12" s="46" customFormat="1">
      <c r="B101" s="41" t="s">
        <v>2149</v>
      </c>
      <c r="C101" s="42" t="s">
        <v>2150</v>
      </c>
      <c r="D101" s="41" t="s">
        <v>2151</v>
      </c>
      <c r="E101" s="109" t="s">
        <v>2152</v>
      </c>
      <c r="F101" s="108"/>
      <c r="G101" s="42" t="s">
        <v>16</v>
      </c>
      <c r="H101" s="44">
        <v>46232</v>
      </c>
      <c r="I101" s="43" t="s">
        <v>17</v>
      </c>
      <c r="J101" s="109" t="s">
        <v>26</v>
      </c>
      <c r="K101" s="108"/>
      <c r="L101" s="45" t="s">
        <v>27</v>
      </c>
    </row>
    <row r="102" spans="2:12" s="46" customFormat="1">
      <c r="B102" s="48" t="s">
        <v>201</v>
      </c>
      <c r="C102" s="49" t="s">
        <v>202</v>
      </c>
      <c r="D102" s="48" t="s">
        <v>2153</v>
      </c>
      <c r="E102" s="107" t="s">
        <v>204</v>
      </c>
      <c r="F102" s="108"/>
      <c r="G102" s="49" t="s">
        <v>16</v>
      </c>
      <c r="H102" s="51">
        <v>46218</v>
      </c>
      <c r="I102" s="50" t="s">
        <v>145</v>
      </c>
      <c r="J102" s="107" t="s">
        <v>26</v>
      </c>
      <c r="K102" s="108"/>
      <c r="L102" s="52" t="s">
        <v>27</v>
      </c>
    </row>
    <row r="103" spans="2:12" s="46" customFormat="1">
      <c r="B103" s="41" t="s">
        <v>2154</v>
      </c>
      <c r="C103" s="42" t="s">
        <v>2155</v>
      </c>
      <c r="D103" s="41" t="s">
        <v>2156</v>
      </c>
      <c r="E103" s="109" t="s">
        <v>2157</v>
      </c>
      <c r="F103" s="108"/>
      <c r="G103" s="42" t="s">
        <v>16</v>
      </c>
      <c r="H103" s="44">
        <v>46229</v>
      </c>
      <c r="I103" s="43" t="s">
        <v>139</v>
      </c>
      <c r="J103" s="109" t="s">
        <v>26</v>
      </c>
      <c r="K103" s="108"/>
      <c r="L103" s="45" t="s">
        <v>27</v>
      </c>
    </row>
    <row r="104" spans="2:12" s="46" customFormat="1">
      <c r="B104" s="110" t="s">
        <v>2158</v>
      </c>
      <c r="C104" s="112" t="s">
        <v>2159</v>
      </c>
      <c r="D104" s="48" t="s">
        <v>2160</v>
      </c>
      <c r="E104" s="107" t="s">
        <v>2161</v>
      </c>
      <c r="F104" s="108"/>
      <c r="G104" s="49" t="s">
        <v>16</v>
      </c>
      <c r="H104" s="51">
        <v>46153</v>
      </c>
      <c r="I104" s="50" t="s">
        <v>25</v>
      </c>
      <c r="J104" s="107" t="s">
        <v>26</v>
      </c>
      <c r="K104" s="108"/>
      <c r="L104" s="52" t="s">
        <v>27</v>
      </c>
    </row>
    <row r="105" spans="2:12" s="46" customFormat="1">
      <c r="B105" s="111"/>
      <c r="C105" s="113"/>
      <c r="D105" s="48" t="s">
        <v>2162</v>
      </c>
      <c r="E105" s="107" t="s">
        <v>2163</v>
      </c>
      <c r="F105" s="108"/>
      <c r="G105" s="49" t="s">
        <v>24</v>
      </c>
      <c r="H105" s="51">
        <v>46197</v>
      </c>
      <c r="I105" s="50" t="s">
        <v>25</v>
      </c>
      <c r="J105" s="107" t="s">
        <v>26</v>
      </c>
      <c r="K105" s="108"/>
      <c r="L105" s="52" t="s">
        <v>27</v>
      </c>
    </row>
    <row r="106" spans="2:12" s="46" customFormat="1" ht="63.95">
      <c r="B106" s="41" t="s">
        <v>2164</v>
      </c>
      <c r="C106" s="42" t="s">
        <v>2165</v>
      </c>
      <c r="D106" s="41" t="s">
        <v>2166</v>
      </c>
      <c r="E106" s="109" t="s">
        <v>2167</v>
      </c>
      <c r="F106" s="108"/>
      <c r="G106" s="42" t="s">
        <v>24</v>
      </c>
      <c r="H106" s="44">
        <v>46219</v>
      </c>
      <c r="I106" s="43" t="s">
        <v>25</v>
      </c>
      <c r="J106" s="109" t="s">
        <v>18</v>
      </c>
      <c r="K106" s="108"/>
      <c r="L106" s="47" t="s">
        <v>2168</v>
      </c>
    </row>
    <row r="107" spans="2:12" s="46" customFormat="1">
      <c r="B107" s="48" t="s">
        <v>2169</v>
      </c>
      <c r="C107" s="49" t="s">
        <v>2170</v>
      </c>
      <c r="D107" s="48" t="s">
        <v>2171</v>
      </c>
      <c r="E107" s="107" t="s">
        <v>2172</v>
      </c>
      <c r="F107" s="108"/>
      <c r="G107" s="49" t="s">
        <v>16</v>
      </c>
      <c r="H107" s="51">
        <v>46231</v>
      </c>
      <c r="I107" s="50" t="s">
        <v>17</v>
      </c>
      <c r="J107" s="107" t="s">
        <v>26</v>
      </c>
      <c r="K107" s="108"/>
      <c r="L107" s="52" t="s">
        <v>27</v>
      </c>
    </row>
    <row r="108" spans="2:12" s="46" customFormat="1" ht="24.95">
      <c r="B108" s="41" t="s">
        <v>2173</v>
      </c>
      <c r="C108" s="42" t="s">
        <v>2174</v>
      </c>
      <c r="D108" s="41" t="s">
        <v>2175</v>
      </c>
      <c r="E108" s="109" t="s">
        <v>2176</v>
      </c>
      <c r="F108" s="108"/>
      <c r="G108" s="42" t="s">
        <v>16</v>
      </c>
      <c r="H108" s="44">
        <v>46202</v>
      </c>
      <c r="I108" s="43" t="s">
        <v>145</v>
      </c>
      <c r="J108" s="109" t="s">
        <v>26</v>
      </c>
      <c r="K108" s="108"/>
      <c r="L108" s="45" t="s">
        <v>27</v>
      </c>
    </row>
    <row r="109" spans="2:12" s="46" customFormat="1">
      <c r="B109" s="48" t="s">
        <v>214</v>
      </c>
      <c r="C109" s="49" t="s">
        <v>215</v>
      </c>
      <c r="D109" s="48" t="s">
        <v>2177</v>
      </c>
      <c r="E109" s="107" t="s">
        <v>219</v>
      </c>
      <c r="F109" s="108"/>
      <c r="G109" s="49" t="s">
        <v>16</v>
      </c>
      <c r="H109" s="51">
        <v>46220</v>
      </c>
      <c r="I109" s="50" t="s">
        <v>139</v>
      </c>
      <c r="J109" s="107" t="s">
        <v>26</v>
      </c>
      <c r="K109" s="108"/>
      <c r="L109" s="52" t="s">
        <v>27</v>
      </c>
    </row>
    <row r="110" spans="2:12" s="46" customFormat="1">
      <c r="B110" s="114" t="s">
        <v>222</v>
      </c>
      <c r="C110" s="117" t="s">
        <v>215</v>
      </c>
      <c r="D110" s="114" t="s">
        <v>2178</v>
      </c>
      <c r="E110" s="109" t="s">
        <v>224</v>
      </c>
      <c r="F110" s="120"/>
      <c r="G110" s="117" t="s">
        <v>16</v>
      </c>
      <c r="H110" s="130">
        <v>46220</v>
      </c>
      <c r="I110" s="43" t="s">
        <v>25</v>
      </c>
      <c r="J110" s="109" t="s">
        <v>26</v>
      </c>
      <c r="K110" s="108"/>
      <c r="L110" s="45" t="s">
        <v>27</v>
      </c>
    </row>
    <row r="111" spans="2:12" s="46" customFormat="1">
      <c r="B111" s="116"/>
      <c r="C111" s="119"/>
      <c r="D111" s="116"/>
      <c r="E111" s="127"/>
      <c r="F111" s="122"/>
      <c r="G111" s="119"/>
      <c r="H111" s="132"/>
      <c r="I111" s="43" t="s">
        <v>25</v>
      </c>
      <c r="J111" s="109" t="s">
        <v>26</v>
      </c>
      <c r="K111" s="108"/>
      <c r="L111" s="45" t="s">
        <v>27</v>
      </c>
    </row>
    <row r="112" spans="2:12" s="46" customFormat="1">
      <c r="B112" s="110" t="s">
        <v>2179</v>
      </c>
      <c r="C112" s="112" t="s">
        <v>215</v>
      </c>
      <c r="D112" s="110" t="s">
        <v>2180</v>
      </c>
      <c r="E112" s="107" t="s">
        <v>2181</v>
      </c>
      <c r="F112" s="120"/>
      <c r="G112" s="112" t="s">
        <v>16</v>
      </c>
      <c r="H112" s="51">
        <v>45923</v>
      </c>
      <c r="I112" s="50" t="s">
        <v>17</v>
      </c>
      <c r="J112" s="107" t="s">
        <v>26</v>
      </c>
      <c r="K112" s="108"/>
      <c r="L112" s="52" t="s">
        <v>27</v>
      </c>
    </row>
    <row r="113" spans="2:12" s="46" customFormat="1">
      <c r="B113" s="125"/>
      <c r="C113" s="126"/>
      <c r="D113" s="125"/>
      <c r="E113" s="133"/>
      <c r="F113" s="129"/>
      <c r="G113" s="126"/>
      <c r="H113" s="51">
        <v>45923</v>
      </c>
      <c r="I113" s="50" t="s">
        <v>17</v>
      </c>
      <c r="J113" s="107" t="s">
        <v>26</v>
      </c>
      <c r="K113" s="108"/>
      <c r="L113" s="52" t="s">
        <v>27</v>
      </c>
    </row>
    <row r="114" spans="2:12" s="46" customFormat="1">
      <c r="B114" s="125"/>
      <c r="C114" s="126"/>
      <c r="D114" s="125"/>
      <c r="E114" s="133"/>
      <c r="F114" s="129"/>
      <c r="G114" s="126"/>
      <c r="H114" s="51">
        <v>45954</v>
      </c>
      <c r="I114" s="50" t="s">
        <v>17</v>
      </c>
      <c r="J114" s="107" t="s">
        <v>26</v>
      </c>
      <c r="K114" s="108"/>
      <c r="L114" s="52" t="s">
        <v>27</v>
      </c>
    </row>
    <row r="115" spans="2:12" s="46" customFormat="1">
      <c r="B115" s="125"/>
      <c r="C115" s="126"/>
      <c r="D115" s="125"/>
      <c r="E115" s="133"/>
      <c r="F115" s="129"/>
      <c r="G115" s="126"/>
      <c r="H115" s="51">
        <v>45982</v>
      </c>
      <c r="I115" s="50" t="s">
        <v>17</v>
      </c>
      <c r="J115" s="107" t="s">
        <v>26</v>
      </c>
      <c r="K115" s="108"/>
      <c r="L115" s="52" t="s">
        <v>27</v>
      </c>
    </row>
    <row r="116" spans="2:12" s="46" customFormat="1">
      <c r="B116" s="125"/>
      <c r="C116" s="126"/>
      <c r="D116" s="125"/>
      <c r="E116" s="133"/>
      <c r="F116" s="129"/>
      <c r="G116" s="126"/>
      <c r="H116" s="51">
        <v>46013</v>
      </c>
      <c r="I116" s="50" t="s">
        <v>17</v>
      </c>
      <c r="J116" s="107" t="s">
        <v>26</v>
      </c>
      <c r="K116" s="108"/>
      <c r="L116" s="52" t="s">
        <v>27</v>
      </c>
    </row>
    <row r="117" spans="2:12" s="46" customFormat="1">
      <c r="B117" s="125"/>
      <c r="C117" s="126"/>
      <c r="D117" s="125"/>
      <c r="E117" s="133"/>
      <c r="F117" s="129"/>
      <c r="G117" s="126"/>
      <c r="H117" s="51">
        <v>46042</v>
      </c>
      <c r="I117" s="50" t="s">
        <v>17</v>
      </c>
      <c r="J117" s="107" t="s">
        <v>26</v>
      </c>
      <c r="K117" s="108"/>
      <c r="L117" s="52" t="s">
        <v>27</v>
      </c>
    </row>
    <row r="118" spans="2:12" s="46" customFormat="1">
      <c r="B118" s="125"/>
      <c r="C118" s="126"/>
      <c r="D118" s="125"/>
      <c r="E118" s="133"/>
      <c r="F118" s="129"/>
      <c r="G118" s="126"/>
      <c r="H118" s="51">
        <v>46077</v>
      </c>
      <c r="I118" s="50" t="s">
        <v>17</v>
      </c>
      <c r="J118" s="107" t="s">
        <v>26</v>
      </c>
      <c r="K118" s="108"/>
      <c r="L118" s="52" t="s">
        <v>27</v>
      </c>
    </row>
    <row r="119" spans="2:12" s="46" customFormat="1">
      <c r="B119" s="125"/>
      <c r="C119" s="126"/>
      <c r="D119" s="125"/>
      <c r="E119" s="133"/>
      <c r="F119" s="129"/>
      <c r="G119" s="126"/>
      <c r="H119" s="51">
        <v>46101</v>
      </c>
      <c r="I119" s="50" t="s">
        <v>17</v>
      </c>
      <c r="J119" s="107" t="s">
        <v>26</v>
      </c>
      <c r="K119" s="108"/>
      <c r="L119" s="52" t="s">
        <v>27</v>
      </c>
    </row>
    <row r="120" spans="2:12" s="46" customFormat="1">
      <c r="B120" s="125"/>
      <c r="C120" s="126"/>
      <c r="D120" s="125"/>
      <c r="E120" s="133"/>
      <c r="F120" s="129"/>
      <c r="G120" s="126"/>
      <c r="H120" s="51">
        <v>46134</v>
      </c>
      <c r="I120" s="50" t="s">
        <v>17</v>
      </c>
      <c r="J120" s="107" t="s">
        <v>26</v>
      </c>
      <c r="K120" s="108"/>
      <c r="L120" s="52" t="s">
        <v>27</v>
      </c>
    </row>
    <row r="121" spans="2:12" s="46" customFormat="1">
      <c r="B121" s="125"/>
      <c r="C121" s="126"/>
      <c r="D121" s="125"/>
      <c r="E121" s="133"/>
      <c r="F121" s="129"/>
      <c r="G121" s="126"/>
      <c r="H121" s="51">
        <v>46162</v>
      </c>
      <c r="I121" s="50" t="s">
        <v>17</v>
      </c>
      <c r="J121" s="107" t="s">
        <v>26</v>
      </c>
      <c r="K121" s="108"/>
      <c r="L121" s="52" t="s">
        <v>27</v>
      </c>
    </row>
    <row r="122" spans="2:12" s="46" customFormat="1">
      <c r="B122" s="125"/>
      <c r="C122" s="126"/>
      <c r="D122" s="125"/>
      <c r="E122" s="133"/>
      <c r="F122" s="129"/>
      <c r="G122" s="126"/>
      <c r="H122" s="51">
        <v>46192</v>
      </c>
      <c r="I122" s="50" t="s">
        <v>17</v>
      </c>
      <c r="J122" s="107" t="s">
        <v>26</v>
      </c>
      <c r="K122" s="108"/>
      <c r="L122" s="52" t="s">
        <v>27</v>
      </c>
    </row>
    <row r="123" spans="2:12" s="46" customFormat="1">
      <c r="B123" s="111"/>
      <c r="C123" s="113"/>
      <c r="D123" s="111"/>
      <c r="E123" s="121"/>
      <c r="F123" s="122"/>
      <c r="G123" s="113"/>
      <c r="H123" s="51">
        <v>46227</v>
      </c>
      <c r="I123" s="50" t="s">
        <v>17</v>
      </c>
      <c r="J123" s="107" t="s">
        <v>26</v>
      </c>
      <c r="K123" s="108"/>
      <c r="L123" s="52" t="s">
        <v>27</v>
      </c>
    </row>
    <row r="124" spans="2:12" s="46" customFormat="1">
      <c r="B124" s="41" t="s">
        <v>233</v>
      </c>
      <c r="C124" s="42" t="s">
        <v>215</v>
      </c>
      <c r="D124" s="41" t="s">
        <v>2182</v>
      </c>
      <c r="E124" s="109" t="s">
        <v>224</v>
      </c>
      <c r="F124" s="108"/>
      <c r="G124" s="42" t="s">
        <v>16</v>
      </c>
      <c r="H124" s="44">
        <v>46220</v>
      </c>
      <c r="I124" s="43" t="s">
        <v>25</v>
      </c>
      <c r="J124" s="109" t="s">
        <v>26</v>
      </c>
      <c r="K124" s="108"/>
      <c r="L124" s="45" t="s">
        <v>27</v>
      </c>
    </row>
    <row r="125" spans="2:12" s="46" customFormat="1">
      <c r="B125" s="48" t="s">
        <v>240</v>
      </c>
      <c r="C125" s="49" t="s">
        <v>215</v>
      </c>
      <c r="D125" s="48" t="s">
        <v>2183</v>
      </c>
      <c r="E125" s="107" t="s">
        <v>224</v>
      </c>
      <c r="F125" s="108"/>
      <c r="G125" s="49" t="s">
        <v>16</v>
      </c>
      <c r="H125" s="51">
        <v>46220</v>
      </c>
      <c r="I125" s="50" t="s">
        <v>25</v>
      </c>
      <c r="J125" s="107" t="s">
        <v>26</v>
      </c>
      <c r="K125" s="108"/>
      <c r="L125" s="52" t="s">
        <v>27</v>
      </c>
    </row>
    <row r="126" spans="2:12" s="46" customFormat="1">
      <c r="B126" s="41" t="s">
        <v>243</v>
      </c>
      <c r="C126" s="42" t="s">
        <v>244</v>
      </c>
      <c r="D126" s="41" t="s">
        <v>2184</v>
      </c>
      <c r="E126" s="109" t="s">
        <v>2185</v>
      </c>
      <c r="F126" s="108"/>
      <c r="G126" s="42" t="s">
        <v>24</v>
      </c>
      <c r="H126" s="44">
        <v>46218</v>
      </c>
      <c r="I126" s="43" t="s">
        <v>17</v>
      </c>
      <c r="J126" s="109" t="s">
        <v>26</v>
      </c>
      <c r="K126" s="108"/>
      <c r="L126" s="45" t="s">
        <v>27</v>
      </c>
    </row>
    <row r="127" spans="2:12" s="46" customFormat="1">
      <c r="B127" s="48" t="s">
        <v>2186</v>
      </c>
      <c r="C127" s="49" t="s">
        <v>2187</v>
      </c>
      <c r="D127" s="48" t="s">
        <v>2188</v>
      </c>
      <c r="E127" s="107" t="s">
        <v>2189</v>
      </c>
      <c r="F127" s="108"/>
      <c r="G127" s="49" t="s">
        <v>16</v>
      </c>
      <c r="H127" s="51">
        <v>46220</v>
      </c>
      <c r="I127" s="50" t="s">
        <v>17</v>
      </c>
      <c r="J127" s="107" t="s">
        <v>26</v>
      </c>
      <c r="K127" s="108"/>
      <c r="L127" s="52" t="s">
        <v>27</v>
      </c>
    </row>
    <row r="128" spans="2:12" s="46" customFormat="1" ht="24.95">
      <c r="B128" s="41" t="s">
        <v>2190</v>
      </c>
      <c r="C128" s="42" t="s">
        <v>2191</v>
      </c>
      <c r="D128" s="41" t="s">
        <v>2192</v>
      </c>
      <c r="E128" s="109" t="s">
        <v>2193</v>
      </c>
      <c r="F128" s="108"/>
      <c r="G128" s="42" t="s">
        <v>16</v>
      </c>
      <c r="H128" s="44">
        <v>46205</v>
      </c>
      <c r="I128" s="43" t="s">
        <v>139</v>
      </c>
      <c r="J128" s="109" t="s">
        <v>26</v>
      </c>
      <c r="K128" s="108"/>
      <c r="L128" s="45" t="s">
        <v>27</v>
      </c>
    </row>
    <row r="129" spans="2:12" s="46" customFormat="1">
      <c r="B129" s="48" t="s">
        <v>2194</v>
      </c>
      <c r="C129" s="49" t="s">
        <v>2195</v>
      </c>
      <c r="D129" s="48" t="s">
        <v>2196</v>
      </c>
      <c r="E129" s="107" t="s">
        <v>2197</v>
      </c>
      <c r="F129" s="108"/>
      <c r="G129" s="49" t="s">
        <v>16</v>
      </c>
      <c r="H129" s="51">
        <v>46220</v>
      </c>
      <c r="I129" s="50" t="s">
        <v>17</v>
      </c>
      <c r="J129" s="107" t="s">
        <v>26</v>
      </c>
      <c r="K129" s="108"/>
      <c r="L129" s="52" t="s">
        <v>27</v>
      </c>
    </row>
    <row r="130" spans="2:12" s="46" customFormat="1">
      <c r="B130" s="41" t="s">
        <v>2198</v>
      </c>
      <c r="C130" s="42" t="s">
        <v>2199</v>
      </c>
      <c r="D130" s="41" t="s">
        <v>2200</v>
      </c>
      <c r="E130" s="109" t="s">
        <v>2201</v>
      </c>
      <c r="F130" s="108"/>
      <c r="G130" s="42" t="s">
        <v>16</v>
      </c>
      <c r="H130" s="44">
        <v>46209</v>
      </c>
      <c r="I130" s="43" t="s">
        <v>17</v>
      </c>
      <c r="J130" s="109" t="s">
        <v>26</v>
      </c>
      <c r="K130" s="108"/>
      <c r="L130" s="45" t="s">
        <v>27</v>
      </c>
    </row>
    <row r="131" spans="2:12" s="46" customFormat="1" ht="24.95">
      <c r="B131" s="48" t="s">
        <v>2202</v>
      </c>
      <c r="C131" s="49" t="s">
        <v>2203</v>
      </c>
      <c r="D131" s="48" t="s">
        <v>2204</v>
      </c>
      <c r="E131" s="107" t="s">
        <v>2205</v>
      </c>
      <c r="F131" s="108"/>
      <c r="G131" s="49" t="s">
        <v>16</v>
      </c>
      <c r="H131" s="51">
        <v>46226</v>
      </c>
      <c r="I131" s="50" t="s">
        <v>17</v>
      </c>
      <c r="J131" s="107" t="s">
        <v>26</v>
      </c>
      <c r="K131" s="108"/>
      <c r="L131" s="52" t="s">
        <v>27</v>
      </c>
    </row>
    <row r="132" spans="2:12" s="46" customFormat="1" ht="24.95">
      <c r="B132" s="41" t="s">
        <v>2206</v>
      </c>
      <c r="C132" s="42" t="s">
        <v>2207</v>
      </c>
      <c r="D132" s="41" t="s">
        <v>2208</v>
      </c>
      <c r="E132" s="109" t="s">
        <v>2209</v>
      </c>
      <c r="F132" s="108"/>
      <c r="G132" s="42" t="s">
        <v>16</v>
      </c>
      <c r="H132" s="44">
        <v>46226</v>
      </c>
      <c r="I132" s="43" t="s">
        <v>139</v>
      </c>
      <c r="J132" s="109" t="s">
        <v>26</v>
      </c>
      <c r="K132" s="108"/>
      <c r="L132" s="45" t="s">
        <v>27</v>
      </c>
    </row>
    <row r="133" spans="2:12" s="46" customFormat="1" ht="51.6">
      <c r="B133" s="48" t="s">
        <v>2210</v>
      </c>
      <c r="C133" s="49" t="s">
        <v>2211</v>
      </c>
      <c r="D133" s="48" t="s">
        <v>2212</v>
      </c>
      <c r="E133" s="107" t="s">
        <v>2213</v>
      </c>
      <c r="F133" s="108"/>
      <c r="G133" s="49" t="s">
        <v>16</v>
      </c>
      <c r="H133" s="51">
        <v>46205</v>
      </c>
      <c r="I133" s="50" t="s">
        <v>139</v>
      </c>
      <c r="J133" s="107" t="s">
        <v>18</v>
      </c>
      <c r="K133" s="108"/>
      <c r="L133" s="53" t="s">
        <v>2214</v>
      </c>
    </row>
    <row r="134" spans="2:12" s="46" customFormat="1" ht="76.5">
      <c r="B134" s="41" t="s">
        <v>2215</v>
      </c>
      <c r="C134" s="42" t="s">
        <v>2216</v>
      </c>
      <c r="D134" s="41" t="s">
        <v>2217</v>
      </c>
      <c r="E134" s="109" t="s">
        <v>2218</v>
      </c>
      <c r="F134" s="108"/>
      <c r="G134" s="42" t="s">
        <v>16</v>
      </c>
      <c r="H134" s="44">
        <v>46219</v>
      </c>
      <c r="I134" s="43" t="s">
        <v>17</v>
      </c>
      <c r="J134" s="109" t="s">
        <v>18</v>
      </c>
      <c r="K134" s="108"/>
      <c r="L134" s="47" t="s">
        <v>2219</v>
      </c>
    </row>
    <row r="135" spans="2:12" s="46" customFormat="1">
      <c r="B135" s="48" t="s">
        <v>2220</v>
      </c>
      <c r="C135" s="49" t="s">
        <v>2221</v>
      </c>
      <c r="D135" s="48" t="s">
        <v>2222</v>
      </c>
      <c r="E135" s="107" t="s">
        <v>2223</v>
      </c>
      <c r="F135" s="108"/>
      <c r="G135" s="49" t="s">
        <v>16</v>
      </c>
      <c r="H135" s="51">
        <v>46210</v>
      </c>
      <c r="I135" s="50" t="s">
        <v>17</v>
      </c>
      <c r="J135" s="107" t="s">
        <v>26</v>
      </c>
      <c r="K135" s="108"/>
      <c r="L135" s="52" t="s">
        <v>27</v>
      </c>
    </row>
    <row r="136" spans="2:12" s="46" customFormat="1">
      <c r="B136" s="41" t="s">
        <v>2224</v>
      </c>
      <c r="C136" s="42" t="s">
        <v>2225</v>
      </c>
      <c r="D136" s="41" t="s">
        <v>2226</v>
      </c>
      <c r="E136" s="109" t="s">
        <v>2227</v>
      </c>
      <c r="F136" s="108"/>
      <c r="G136" s="42" t="s">
        <v>16</v>
      </c>
      <c r="H136" s="44">
        <v>46210</v>
      </c>
      <c r="I136" s="43" t="s">
        <v>17</v>
      </c>
      <c r="J136" s="109" t="s">
        <v>26</v>
      </c>
      <c r="K136" s="108"/>
      <c r="L136" s="45" t="s">
        <v>27</v>
      </c>
    </row>
    <row r="137" spans="2:12" s="46" customFormat="1" ht="51.6">
      <c r="B137" s="48" t="s">
        <v>2228</v>
      </c>
      <c r="C137" s="49" t="s">
        <v>2229</v>
      </c>
      <c r="D137" s="48" t="s">
        <v>2230</v>
      </c>
      <c r="E137" s="107" t="s">
        <v>2231</v>
      </c>
      <c r="F137" s="108"/>
      <c r="G137" s="49" t="s">
        <v>16</v>
      </c>
      <c r="H137" s="51">
        <v>46209</v>
      </c>
      <c r="I137" s="50" t="s">
        <v>17</v>
      </c>
      <c r="J137" s="107" t="s">
        <v>18</v>
      </c>
      <c r="K137" s="108"/>
      <c r="L137" s="53" t="s">
        <v>186</v>
      </c>
    </row>
    <row r="138" spans="2:12" s="46" customFormat="1">
      <c r="B138" s="41" t="s">
        <v>2232</v>
      </c>
      <c r="C138" s="42" t="s">
        <v>2233</v>
      </c>
      <c r="D138" s="41" t="s">
        <v>2234</v>
      </c>
      <c r="E138" s="109" t="s">
        <v>2235</v>
      </c>
      <c r="F138" s="108"/>
      <c r="G138" s="42" t="s">
        <v>16</v>
      </c>
      <c r="H138" s="44">
        <v>46220</v>
      </c>
      <c r="I138" s="43" t="s">
        <v>17</v>
      </c>
      <c r="J138" s="109" t="s">
        <v>26</v>
      </c>
      <c r="K138" s="108"/>
      <c r="L138" s="45" t="s">
        <v>27</v>
      </c>
    </row>
    <row r="139" spans="2:12" s="46" customFormat="1" ht="90.95">
      <c r="B139" s="48" t="s">
        <v>2236</v>
      </c>
      <c r="C139" s="49" t="s">
        <v>2237</v>
      </c>
      <c r="D139" s="48" t="s">
        <v>2238</v>
      </c>
      <c r="E139" s="107" t="s">
        <v>2239</v>
      </c>
      <c r="F139" s="108"/>
      <c r="G139" s="49" t="s">
        <v>16</v>
      </c>
      <c r="H139" s="51">
        <v>46218</v>
      </c>
      <c r="I139" s="50" t="s">
        <v>17</v>
      </c>
      <c r="J139" s="107" t="s">
        <v>32</v>
      </c>
      <c r="K139" s="108"/>
      <c r="L139" s="53" t="s">
        <v>2240</v>
      </c>
    </row>
    <row r="140" spans="2:12" s="46" customFormat="1" ht="65.099999999999994">
      <c r="B140" s="114" t="s">
        <v>2241</v>
      </c>
      <c r="C140" s="117" t="s">
        <v>2242</v>
      </c>
      <c r="D140" s="41" t="s">
        <v>2243</v>
      </c>
      <c r="E140" s="109" t="s">
        <v>2244</v>
      </c>
      <c r="F140" s="108"/>
      <c r="G140" s="42" t="s">
        <v>16</v>
      </c>
      <c r="H140" s="44">
        <v>46206</v>
      </c>
      <c r="I140" s="43" t="s">
        <v>17</v>
      </c>
      <c r="J140" s="109" t="s">
        <v>18</v>
      </c>
      <c r="K140" s="108"/>
      <c r="L140" s="47" t="s">
        <v>2245</v>
      </c>
    </row>
    <row r="141" spans="2:12" s="46" customFormat="1" ht="65.099999999999994">
      <c r="B141" s="116"/>
      <c r="C141" s="119"/>
      <c r="D141" s="41" t="s">
        <v>2246</v>
      </c>
      <c r="E141" s="109" t="s">
        <v>2247</v>
      </c>
      <c r="F141" s="108"/>
      <c r="G141" s="42" t="s">
        <v>16</v>
      </c>
      <c r="H141" s="44">
        <v>46206</v>
      </c>
      <c r="I141" s="43" t="s">
        <v>17</v>
      </c>
      <c r="J141" s="109" t="s">
        <v>32</v>
      </c>
      <c r="K141" s="108"/>
      <c r="L141" s="47" t="s">
        <v>175</v>
      </c>
    </row>
    <row r="142" spans="2:12" s="46" customFormat="1" ht="90">
      <c r="B142" s="48" t="s">
        <v>2248</v>
      </c>
      <c r="C142" s="49" t="s">
        <v>2237</v>
      </c>
      <c r="D142" s="48" t="s">
        <v>2249</v>
      </c>
      <c r="E142" s="107" t="s">
        <v>2250</v>
      </c>
      <c r="F142" s="108"/>
      <c r="G142" s="49" t="s">
        <v>16</v>
      </c>
      <c r="H142" s="51">
        <v>46122</v>
      </c>
      <c r="I142" s="50" t="s">
        <v>17</v>
      </c>
      <c r="J142" s="107" t="s">
        <v>32</v>
      </c>
      <c r="K142" s="108"/>
      <c r="L142" s="53" t="s">
        <v>2251</v>
      </c>
    </row>
    <row r="143" spans="2:12" s="46" customFormat="1" ht="24.95">
      <c r="B143" s="41" t="s">
        <v>296</v>
      </c>
      <c r="C143" s="42" t="s">
        <v>297</v>
      </c>
      <c r="D143" s="41" t="s">
        <v>2252</v>
      </c>
      <c r="E143" s="109" t="s">
        <v>301</v>
      </c>
      <c r="F143" s="108"/>
      <c r="G143" s="42" t="s">
        <v>75</v>
      </c>
      <c r="H143" s="44">
        <v>45943</v>
      </c>
      <c r="I143" s="43" t="s">
        <v>145</v>
      </c>
      <c r="J143" s="109" t="s">
        <v>26</v>
      </c>
      <c r="K143" s="108"/>
      <c r="L143" s="45" t="s">
        <v>27</v>
      </c>
    </row>
    <row r="144" spans="2:12" s="46" customFormat="1" ht="129.6">
      <c r="B144" s="48" t="s">
        <v>2253</v>
      </c>
      <c r="C144" s="49" t="s">
        <v>2254</v>
      </c>
      <c r="D144" s="48" t="s">
        <v>2255</v>
      </c>
      <c r="E144" s="107" t="s">
        <v>2256</v>
      </c>
      <c r="F144" s="108"/>
      <c r="G144" s="49" t="s">
        <v>16</v>
      </c>
      <c r="H144" s="51">
        <v>46136</v>
      </c>
      <c r="I144" s="50" t="s">
        <v>127</v>
      </c>
      <c r="J144" s="107" t="s">
        <v>32</v>
      </c>
      <c r="K144" s="108"/>
      <c r="L144" s="53" t="s">
        <v>2257</v>
      </c>
    </row>
    <row r="145" spans="2:12" s="46" customFormat="1" ht="24.95">
      <c r="B145" s="41" t="s">
        <v>2258</v>
      </c>
      <c r="C145" s="42" t="s">
        <v>2259</v>
      </c>
      <c r="D145" s="41" t="s">
        <v>2260</v>
      </c>
      <c r="E145" s="109" t="s">
        <v>2261</v>
      </c>
      <c r="F145" s="108"/>
      <c r="G145" s="42" t="s">
        <v>16</v>
      </c>
      <c r="H145" s="44">
        <v>46223</v>
      </c>
      <c r="I145" s="43" t="s">
        <v>25</v>
      </c>
      <c r="J145" s="109" t="s">
        <v>26</v>
      </c>
      <c r="K145" s="108"/>
      <c r="L145" s="45" t="s">
        <v>27</v>
      </c>
    </row>
    <row r="146" spans="2:12" s="46" customFormat="1">
      <c r="B146" s="48" t="s">
        <v>2262</v>
      </c>
      <c r="C146" s="49" t="s">
        <v>2263</v>
      </c>
      <c r="D146" s="48" t="s">
        <v>2264</v>
      </c>
      <c r="E146" s="107" t="s">
        <v>2265</v>
      </c>
      <c r="F146" s="108"/>
      <c r="G146" s="49" t="s">
        <v>16</v>
      </c>
      <c r="H146" s="51">
        <v>46223</v>
      </c>
      <c r="I146" s="50" t="s">
        <v>17</v>
      </c>
      <c r="J146" s="107" t="s">
        <v>26</v>
      </c>
      <c r="K146" s="108"/>
      <c r="L146" s="52" t="s">
        <v>27</v>
      </c>
    </row>
    <row r="147" spans="2:12" s="46" customFormat="1" ht="24.95">
      <c r="B147" s="41" t="s">
        <v>2266</v>
      </c>
      <c r="C147" s="42" t="s">
        <v>2267</v>
      </c>
      <c r="D147" s="41" t="s">
        <v>2268</v>
      </c>
      <c r="E147" s="109" t="s">
        <v>2269</v>
      </c>
      <c r="F147" s="108"/>
      <c r="G147" s="42" t="s">
        <v>24</v>
      </c>
      <c r="H147" s="44">
        <v>46227</v>
      </c>
      <c r="I147" s="43" t="s">
        <v>314</v>
      </c>
      <c r="J147" s="109" t="s">
        <v>26</v>
      </c>
      <c r="K147" s="108"/>
      <c r="L147" s="45" t="s">
        <v>27</v>
      </c>
    </row>
    <row r="148" spans="2:12" s="46" customFormat="1">
      <c r="B148" s="48" t="s">
        <v>2270</v>
      </c>
      <c r="C148" s="49" t="s">
        <v>2271</v>
      </c>
      <c r="D148" s="48" t="s">
        <v>2272</v>
      </c>
      <c r="E148" s="107" t="s">
        <v>2273</v>
      </c>
      <c r="F148" s="108"/>
      <c r="G148" s="49" t="s">
        <v>24</v>
      </c>
      <c r="H148" s="51">
        <v>46211</v>
      </c>
      <c r="I148" s="50" t="s">
        <v>314</v>
      </c>
      <c r="J148" s="107" t="s">
        <v>26</v>
      </c>
      <c r="K148" s="108"/>
      <c r="L148" s="52" t="s">
        <v>27</v>
      </c>
    </row>
    <row r="149" spans="2:12" s="46" customFormat="1" ht="63.95">
      <c r="B149" s="114" t="s">
        <v>2274</v>
      </c>
      <c r="C149" s="117" t="s">
        <v>2275</v>
      </c>
      <c r="D149" s="41" t="s">
        <v>2276</v>
      </c>
      <c r="E149" s="109" t="s">
        <v>2277</v>
      </c>
      <c r="F149" s="108"/>
      <c r="G149" s="42" t="s">
        <v>16</v>
      </c>
      <c r="H149" s="44">
        <v>46225</v>
      </c>
      <c r="I149" s="43" t="s">
        <v>17</v>
      </c>
      <c r="J149" s="109" t="s">
        <v>18</v>
      </c>
      <c r="K149" s="108"/>
      <c r="L149" s="47" t="s">
        <v>247</v>
      </c>
    </row>
    <row r="150" spans="2:12" s="46" customFormat="1" ht="24.95">
      <c r="B150" s="116"/>
      <c r="C150" s="119"/>
      <c r="D150" s="41" t="s">
        <v>2278</v>
      </c>
      <c r="E150" s="109" t="s">
        <v>2279</v>
      </c>
      <c r="F150" s="108"/>
      <c r="G150" s="42" t="s">
        <v>75</v>
      </c>
      <c r="H150" s="44">
        <v>46225</v>
      </c>
      <c r="I150" s="43" t="s">
        <v>17</v>
      </c>
      <c r="J150" s="109" t="s">
        <v>26</v>
      </c>
      <c r="K150" s="108"/>
      <c r="L150" s="45" t="s">
        <v>27</v>
      </c>
    </row>
    <row r="151" spans="2:12" s="46" customFormat="1">
      <c r="B151" s="110" t="s">
        <v>2280</v>
      </c>
      <c r="C151" s="112" t="s">
        <v>2281</v>
      </c>
      <c r="D151" s="110" t="s">
        <v>2282</v>
      </c>
      <c r="E151" s="107" t="s">
        <v>2283</v>
      </c>
      <c r="F151" s="120"/>
      <c r="G151" s="112" t="s">
        <v>24</v>
      </c>
      <c r="H151" s="123">
        <v>46140</v>
      </c>
      <c r="I151" s="50" t="s">
        <v>314</v>
      </c>
      <c r="J151" s="107" t="s">
        <v>26</v>
      </c>
      <c r="K151" s="108"/>
      <c r="L151" s="52" t="s">
        <v>27</v>
      </c>
    </row>
    <row r="152" spans="2:12" s="46" customFormat="1">
      <c r="B152" s="125"/>
      <c r="C152" s="126"/>
      <c r="D152" s="125"/>
      <c r="E152" s="133"/>
      <c r="F152" s="129"/>
      <c r="G152" s="126"/>
      <c r="H152" s="134"/>
      <c r="I152" s="50" t="s">
        <v>314</v>
      </c>
      <c r="J152" s="107" t="s">
        <v>26</v>
      </c>
      <c r="K152" s="108"/>
      <c r="L152" s="52" t="s">
        <v>27</v>
      </c>
    </row>
    <row r="153" spans="2:12" s="46" customFormat="1">
      <c r="B153" s="111"/>
      <c r="C153" s="113"/>
      <c r="D153" s="111"/>
      <c r="E153" s="121"/>
      <c r="F153" s="122"/>
      <c r="G153" s="113"/>
      <c r="H153" s="124"/>
      <c r="I153" s="50" t="s">
        <v>314</v>
      </c>
      <c r="J153" s="107" t="s">
        <v>26</v>
      </c>
      <c r="K153" s="108"/>
      <c r="L153" s="52" t="s">
        <v>27</v>
      </c>
    </row>
    <row r="154" spans="2:12" s="46" customFormat="1">
      <c r="B154" s="41" t="s">
        <v>330</v>
      </c>
      <c r="C154" s="42" t="s">
        <v>331</v>
      </c>
      <c r="D154" s="41" t="s">
        <v>2284</v>
      </c>
      <c r="E154" s="109" t="s">
        <v>2285</v>
      </c>
      <c r="F154" s="108"/>
      <c r="G154" s="42" t="s">
        <v>24</v>
      </c>
      <c r="H154" s="44">
        <v>46093</v>
      </c>
      <c r="I154" s="43" t="s">
        <v>314</v>
      </c>
      <c r="J154" s="109" t="s">
        <v>26</v>
      </c>
      <c r="K154" s="108"/>
      <c r="L154" s="45" t="s">
        <v>27</v>
      </c>
    </row>
    <row r="155" spans="2:12" s="46" customFormat="1">
      <c r="B155" s="48" t="s">
        <v>2286</v>
      </c>
      <c r="C155" s="49" t="s">
        <v>2287</v>
      </c>
      <c r="D155" s="48" t="s">
        <v>2288</v>
      </c>
      <c r="E155" s="107" t="s">
        <v>2289</v>
      </c>
      <c r="F155" s="108"/>
      <c r="G155" s="49" t="s">
        <v>24</v>
      </c>
      <c r="H155" s="51">
        <v>46192</v>
      </c>
      <c r="I155" s="50" t="s">
        <v>145</v>
      </c>
      <c r="J155" s="107" t="s">
        <v>26</v>
      </c>
      <c r="K155" s="108"/>
      <c r="L155" s="52" t="s">
        <v>27</v>
      </c>
    </row>
    <row r="156" spans="2:12" s="46" customFormat="1" ht="39">
      <c r="B156" s="41" t="s">
        <v>2290</v>
      </c>
      <c r="C156" s="42" t="s">
        <v>2291</v>
      </c>
      <c r="D156" s="41" t="s">
        <v>2292</v>
      </c>
      <c r="E156" s="109" t="s">
        <v>2293</v>
      </c>
      <c r="F156" s="108"/>
      <c r="G156" s="42" t="s">
        <v>24</v>
      </c>
      <c r="H156" s="44">
        <v>46211</v>
      </c>
      <c r="I156" s="43" t="s">
        <v>314</v>
      </c>
      <c r="J156" s="109" t="s">
        <v>26</v>
      </c>
      <c r="K156" s="108"/>
      <c r="L156" s="47" t="s">
        <v>2294</v>
      </c>
    </row>
    <row r="157" spans="2:12" s="46" customFormat="1" ht="24.95">
      <c r="B157" s="48" t="s">
        <v>2295</v>
      </c>
      <c r="C157" s="49" t="s">
        <v>2296</v>
      </c>
      <c r="D157" s="48" t="s">
        <v>2297</v>
      </c>
      <c r="E157" s="107" t="s">
        <v>2298</v>
      </c>
      <c r="F157" s="108"/>
      <c r="G157" s="49" t="s">
        <v>24</v>
      </c>
      <c r="H157" s="51">
        <v>46211</v>
      </c>
      <c r="I157" s="50" t="s">
        <v>314</v>
      </c>
      <c r="J157" s="107" t="s">
        <v>26</v>
      </c>
      <c r="K157" s="108"/>
      <c r="L157" s="52" t="s">
        <v>27</v>
      </c>
    </row>
    <row r="158" spans="2:12" s="46" customFormat="1">
      <c r="B158" s="114" t="s">
        <v>2299</v>
      </c>
      <c r="C158" s="117" t="s">
        <v>2300</v>
      </c>
      <c r="D158" s="114" t="s">
        <v>2301</v>
      </c>
      <c r="E158" s="109" t="s">
        <v>2302</v>
      </c>
      <c r="F158" s="120"/>
      <c r="G158" s="117" t="s">
        <v>24</v>
      </c>
      <c r="H158" s="130">
        <v>46211</v>
      </c>
      <c r="I158" s="43" t="s">
        <v>314</v>
      </c>
      <c r="J158" s="109" t="s">
        <v>26</v>
      </c>
      <c r="K158" s="108"/>
      <c r="L158" s="45" t="s">
        <v>27</v>
      </c>
    </row>
    <row r="159" spans="2:12" s="46" customFormat="1">
      <c r="B159" s="115"/>
      <c r="C159" s="118"/>
      <c r="D159" s="115"/>
      <c r="E159" s="128"/>
      <c r="F159" s="129"/>
      <c r="G159" s="118"/>
      <c r="H159" s="131"/>
      <c r="I159" s="43" t="s">
        <v>314</v>
      </c>
      <c r="J159" s="109" t="s">
        <v>26</v>
      </c>
      <c r="K159" s="108"/>
      <c r="L159" s="45" t="s">
        <v>27</v>
      </c>
    </row>
    <row r="160" spans="2:12" s="46" customFormat="1">
      <c r="B160" s="115"/>
      <c r="C160" s="118"/>
      <c r="D160" s="115"/>
      <c r="E160" s="128"/>
      <c r="F160" s="129"/>
      <c r="G160" s="118"/>
      <c r="H160" s="131"/>
      <c r="I160" s="43" t="s">
        <v>314</v>
      </c>
      <c r="J160" s="109" t="s">
        <v>26</v>
      </c>
      <c r="K160" s="108"/>
      <c r="L160" s="45" t="s">
        <v>27</v>
      </c>
    </row>
    <row r="161" spans="2:12" s="46" customFormat="1">
      <c r="B161" s="115"/>
      <c r="C161" s="118"/>
      <c r="D161" s="115"/>
      <c r="E161" s="128"/>
      <c r="F161" s="129"/>
      <c r="G161" s="118"/>
      <c r="H161" s="131"/>
      <c r="I161" s="43" t="s">
        <v>314</v>
      </c>
      <c r="J161" s="109" t="s">
        <v>26</v>
      </c>
      <c r="K161" s="108"/>
      <c r="L161" s="45" t="s">
        <v>27</v>
      </c>
    </row>
    <row r="162" spans="2:12" s="46" customFormat="1">
      <c r="B162" s="115"/>
      <c r="C162" s="118"/>
      <c r="D162" s="115"/>
      <c r="E162" s="128"/>
      <c r="F162" s="129"/>
      <c r="G162" s="118"/>
      <c r="H162" s="131"/>
      <c r="I162" s="43" t="s">
        <v>314</v>
      </c>
      <c r="J162" s="109" t="s">
        <v>26</v>
      </c>
      <c r="K162" s="108"/>
      <c r="L162" s="45" t="s">
        <v>27</v>
      </c>
    </row>
    <row r="163" spans="2:12" s="46" customFormat="1">
      <c r="B163" s="116"/>
      <c r="C163" s="119"/>
      <c r="D163" s="116"/>
      <c r="E163" s="127"/>
      <c r="F163" s="122"/>
      <c r="G163" s="119"/>
      <c r="H163" s="132"/>
      <c r="I163" s="43" t="s">
        <v>314</v>
      </c>
      <c r="J163" s="109" t="s">
        <v>26</v>
      </c>
      <c r="K163" s="108"/>
      <c r="L163" s="45" t="s">
        <v>27</v>
      </c>
    </row>
    <row r="164" spans="2:12" s="46" customFormat="1">
      <c r="B164" s="48" t="s">
        <v>2303</v>
      </c>
      <c r="C164" s="49" t="s">
        <v>348</v>
      </c>
      <c r="D164" s="48" t="s">
        <v>2304</v>
      </c>
      <c r="E164" s="107" t="s">
        <v>2305</v>
      </c>
      <c r="F164" s="108"/>
      <c r="G164" s="49" t="s">
        <v>24</v>
      </c>
      <c r="H164" s="51">
        <v>46188</v>
      </c>
      <c r="I164" s="50" t="s">
        <v>314</v>
      </c>
      <c r="J164" s="107" t="s">
        <v>26</v>
      </c>
      <c r="K164" s="108"/>
      <c r="L164" s="52" t="s">
        <v>27</v>
      </c>
    </row>
    <row r="165" spans="2:12" s="46" customFormat="1">
      <c r="B165" s="41" t="s">
        <v>2306</v>
      </c>
      <c r="C165" s="42" t="s">
        <v>348</v>
      </c>
      <c r="D165" s="41" t="s">
        <v>2307</v>
      </c>
      <c r="E165" s="109" t="s">
        <v>2308</v>
      </c>
      <c r="F165" s="108"/>
      <c r="G165" s="42" t="s">
        <v>24</v>
      </c>
      <c r="H165" s="44">
        <v>46188</v>
      </c>
      <c r="I165" s="43" t="s">
        <v>314</v>
      </c>
      <c r="J165" s="109" t="s">
        <v>26</v>
      </c>
      <c r="K165" s="108"/>
      <c r="L165" s="45" t="s">
        <v>27</v>
      </c>
    </row>
    <row r="166" spans="2:12" s="46" customFormat="1">
      <c r="B166" s="48" t="s">
        <v>2309</v>
      </c>
      <c r="C166" s="49" t="s">
        <v>2310</v>
      </c>
      <c r="D166" s="48" t="s">
        <v>2311</v>
      </c>
      <c r="E166" s="107" t="s">
        <v>2312</v>
      </c>
      <c r="F166" s="108"/>
      <c r="G166" s="49" t="s">
        <v>24</v>
      </c>
      <c r="H166" s="51">
        <v>46227</v>
      </c>
      <c r="I166" s="50" t="s">
        <v>314</v>
      </c>
      <c r="J166" s="107" t="s">
        <v>26</v>
      </c>
      <c r="K166" s="108"/>
      <c r="L166" s="52" t="s">
        <v>27</v>
      </c>
    </row>
    <row r="167" spans="2:12" s="46" customFormat="1">
      <c r="B167" s="41" t="s">
        <v>2313</v>
      </c>
      <c r="C167" s="42" t="s">
        <v>2314</v>
      </c>
      <c r="D167" s="41" t="s">
        <v>2315</v>
      </c>
      <c r="E167" s="109" t="s">
        <v>2316</v>
      </c>
      <c r="F167" s="108"/>
      <c r="G167" s="42" t="s">
        <v>24</v>
      </c>
      <c r="H167" s="44">
        <v>46169</v>
      </c>
      <c r="I167" s="43" t="s">
        <v>314</v>
      </c>
      <c r="J167" s="109" t="s">
        <v>26</v>
      </c>
      <c r="K167" s="108"/>
      <c r="L167" s="45" t="s">
        <v>27</v>
      </c>
    </row>
    <row r="168" spans="2:12" s="46" customFormat="1" ht="39">
      <c r="B168" s="48" t="s">
        <v>2317</v>
      </c>
      <c r="C168" s="49" t="s">
        <v>2318</v>
      </c>
      <c r="D168" s="48" t="s">
        <v>2319</v>
      </c>
      <c r="E168" s="107" t="s">
        <v>2320</v>
      </c>
      <c r="F168" s="108"/>
      <c r="G168" s="49" t="s">
        <v>24</v>
      </c>
      <c r="H168" s="51">
        <v>46211</v>
      </c>
      <c r="I168" s="50" t="s">
        <v>314</v>
      </c>
      <c r="J168" s="107" t="s">
        <v>18</v>
      </c>
      <c r="K168" s="108"/>
      <c r="L168" s="53" t="s">
        <v>2321</v>
      </c>
    </row>
    <row r="169" spans="2:12" s="46" customFormat="1" ht="39">
      <c r="B169" s="114" t="s">
        <v>2322</v>
      </c>
      <c r="C169" s="117" t="s">
        <v>2323</v>
      </c>
      <c r="D169" s="114" t="s">
        <v>2324</v>
      </c>
      <c r="E169" s="109" t="s">
        <v>2325</v>
      </c>
      <c r="F169" s="120"/>
      <c r="G169" s="117" t="s">
        <v>24</v>
      </c>
      <c r="H169" s="130">
        <v>46169</v>
      </c>
      <c r="I169" s="43" t="s">
        <v>314</v>
      </c>
      <c r="J169" s="109" t="s">
        <v>32</v>
      </c>
      <c r="K169" s="108"/>
      <c r="L169" s="47" t="s">
        <v>2326</v>
      </c>
    </row>
    <row r="170" spans="2:12" s="46" customFormat="1" ht="39">
      <c r="B170" s="116"/>
      <c r="C170" s="119"/>
      <c r="D170" s="116"/>
      <c r="E170" s="127"/>
      <c r="F170" s="122"/>
      <c r="G170" s="119"/>
      <c r="H170" s="132"/>
      <c r="I170" s="43" t="s">
        <v>314</v>
      </c>
      <c r="J170" s="109" t="s">
        <v>32</v>
      </c>
      <c r="K170" s="108"/>
      <c r="L170" s="47" t="s">
        <v>2327</v>
      </c>
    </row>
    <row r="171" spans="2:12" s="46" customFormat="1">
      <c r="B171" s="48" t="s">
        <v>2328</v>
      </c>
      <c r="C171" s="49" t="s">
        <v>2329</v>
      </c>
      <c r="D171" s="48" t="s">
        <v>2330</v>
      </c>
      <c r="E171" s="107" t="s">
        <v>2331</v>
      </c>
      <c r="F171" s="108"/>
      <c r="G171" s="49" t="s">
        <v>24</v>
      </c>
      <c r="H171" s="51">
        <v>46217</v>
      </c>
      <c r="I171" s="50" t="s">
        <v>80</v>
      </c>
      <c r="J171" s="107" t="s">
        <v>26</v>
      </c>
      <c r="K171" s="108"/>
      <c r="L171" s="52" t="s">
        <v>27</v>
      </c>
    </row>
    <row r="172" spans="2:12" s="46" customFormat="1">
      <c r="B172" s="114" t="s">
        <v>2332</v>
      </c>
      <c r="C172" s="117" t="s">
        <v>2333</v>
      </c>
      <c r="D172" s="114" t="s">
        <v>2334</v>
      </c>
      <c r="E172" s="109" t="s">
        <v>2335</v>
      </c>
      <c r="F172" s="120"/>
      <c r="G172" s="117" t="s">
        <v>16</v>
      </c>
      <c r="H172" s="44">
        <v>46220</v>
      </c>
      <c r="I172" s="43" t="s">
        <v>17</v>
      </c>
      <c r="J172" s="109" t="s">
        <v>26</v>
      </c>
      <c r="K172" s="108"/>
      <c r="L172" s="45" t="s">
        <v>27</v>
      </c>
    </row>
    <row r="173" spans="2:12" s="46" customFormat="1">
      <c r="B173" s="116"/>
      <c r="C173" s="119"/>
      <c r="D173" s="116"/>
      <c r="E173" s="127"/>
      <c r="F173" s="122"/>
      <c r="G173" s="119"/>
      <c r="H173" s="44">
        <v>46223</v>
      </c>
      <c r="I173" s="43" t="s">
        <v>17</v>
      </c>
      <c r="J173" s="109" t="s">
        <v>26</v>
      </c>
      <c r="K173" s="108"/>
      <c r="L173" s="45" t="s">
        <v>27</v>
      </c>
    </row>
    <row r="174" spans="2:12" s="46" customFormat="1" ht="63.95">
      <c r="B174" s="48" t="s">
        <v>2336</v>
      </c>
      <c r="C174" s="49" t="s">
        <v>2337</v>
      </c>
      <c r="D174" s="48" t="s">
        <v>2338</v>
      </c>
      <c r="E174" s="107" t="s">
        <v>2339</v>
      </c>
      <c r="F174" s="108"/>
      <c r="G174" s="49" t="s">
        <v>24</v>
      </c>
      <c r="H174" s="51">
        <v>46211</v>
      </c>
      <c r="I174" s="50" t="s">
        <v>25</v>
      </c>
      <c r="J174" s="107" t="s">
        <v>32</v>
      </c>
      <c r="K174" s="108"/>
      <c r="L174" s="53" t="s">
        <v>2340</v>
      </c>
    </row>
    <row r="175" spans="2:12" s="46" customFormat="1">
      <c r="B175" s="41" t="s">
        <v>2341</v>
      </c>
      <c r="C175" s="42" t="s">
        <v>2342</v>
      </c>
      <c r="D175" s="41" t="s">
        <v>2343</v>
      </c>
      <c r="E175" s="109" t="s">
        <v>2344</v>
      </c>
      <c r="F175" s="108"/>
      <c r="G175" s="42" t="s">
        <v>24</v>
      </c>
      <c r="H175" s="44">
        <v>46204</v>
      </c>
      <c r="I175" s="43" t="s">
        <v>80</v>
      </c>
      <c r="J175" s="109" t="s">
        <v>26</v>
      </c>
      <c r="K175" s="108"/>
      <c r="L175" s="45" t="s">
        <v>27</v>
      </c>
    </row>
    <row r="176" spans="2:12" s="46" customFormat="1">
      <c r="B176" s="48" t="s">
        <v>2345</v>
      </c>
      <c r="C176" s="49" t="s">
        <v>2346</v>
      </c>
      <c r="D176" s="48" t="s">
        <v>2347</v>
      </c>
      <c r="E176" s="107" t="s">
        <v>2348</v>
      </c>
      <c r="F176" s="108"/>
      <c r="G176" s="49" t="s">
        <v>24</v>
      </c>
      <c r="H176" s="51">
        <v>46211</v>
      </c>
      <c r="I176" s="50" t="s">
        <v>80</v>
      </c>
      <c r="J176" s="107" t="s">
        <v>26</v>
      </c>
      <c r="K176" s="108"/>
      <c r="L176" s="52" t="s">
        <v>27</v>
      </c>
    </row>
    <row r="177" spans="2:12" s="46" customFormat="1" ht="24.95">
      <c r="B177" s="41" t="s">
        <v>2349</v>
      </c>
      <c r="C177" s="42" t="s">
        <v>2350</v>
      </c>
      <c r="D177" s="41" t="s">
        <v>2351</v>
      </c>
      <c r="E177" s="109" t="s">
        <v>2352</v>
      </c>
      <c r="F177" s="108"/>
      <c r="G177" s="42" t="s">
        <v>24</v>
      </c>
      <c r="H177" s="44">
        <v>46217</v>
      </c>
      <c r="I177" s="43" t="s">
        <v>80</v>
      </c>
      <c r="J177" s="109" t="s">
        <v>26</v>
      </c>
      <c r="K177" s="108"/>
      <c r="L177" s="45" t="s">
        <v>27</v>
      </c>
    </row>
    <row r="178" spans="2:12" s="46" customFormat="1" ht="51.6">
      <c r="B178" s="48" t="s">
        <v>2353</v>
      </c>
      <c r="C178" s="49" t="s">
        <v>2329</v>
      </c>
      <c r="D178" s="48" t="s">
        <v>2354</v>
      </c>
      <c r="E178" s="107" t="s">
        <v>2355</v>
      </c>
      <c r="F178" s="108"/>
      <c r="G178" s="49" t="s">
        <v>24</v>
      </c>
      <c r="H178" s="51">
        <v>46217</v>
      </c>
      <c r="I178" s="50" t="s">
        <v>80</v>
      </c>
      <c r="J178" s="107" t="s">
        <v>32</v>
      </c>
      <c r="K178" s="108"/>
      <c r="L178" s="53" t="s">
        <v>2356</v>
      </c>
    </row>
    <row r="179" spans="2:12" s="46" customFormat="1">
      <c r="B179" s="114" t="s">
        <v>2357</v>
      </c>
      <c r="C179" s="117" t="s">
        <v>2165</v>
      </c>
      <c r="D179" s="41" t="s">
        <v>2358</v>
      </c>
      <c r="E179" s="109" t="s">
        <v>2359</v>
      </c>
      <c r="F179" s="108"/>
      <c r="G179" s="42" t="s">
        <v>24</v>
      </c>
      <c r="H179" s="44">
        <v>46219</v>
      </c>
      <c r="I179" s="43" t="s">
        <v>80</v>
      </c>
      <c r="J179" s="109" t="s">
        <v>26</v>
      </c>
      <c r="K179" s="108"/>
      <c r="L179" s="45" t="s">
        <v>27</v>
      </c>
    </row>
    <row r="180" spans="2:12" s="46" customFormat="1">
      <c r="B180" s="115"/>
      <c r="C180" s="118"/>
      <c r="D180" s="114" t="s">
        <v>2360</v>
      </c>
      <c r="E180" s="109" t="s">
        <v>2361</v>
      </c>
      <c r="F180" s="120"/>
      <c r="G180" s="117" t="s">
        <v>24</v>
      </c>
      <c r="H180" s="130">
        <v>46219</v>
      </c>
      <c r="I180" s="43" t="s">
        <v>80</v>
      </c>
      <c r="J180" s="109" t="s">
        <v>26</v>
      </c>
      <c r="K180" s="108"/>
      <c r="L180" s="45" t="s">
        <v>27</v>
      </c>
    </row>
    <row r="181" spans="2:12" s="46" customFormat="1">
      <c r="B181" s="115"/>
      <c r="C181" s="118"/>
      <c r="D181" s="115"/>
      <c r="E181" s="128"/>
      <c r="F181" s="129"/>
      <c r="G181" s="118"/>
      <c r="H181" s="131"/>
      <c r="I181" s="43" t="s">
        <v>139</v>
      </c>
      <c r="J181" s="109" t="s">
        <v>26</v>
      </c>
      <c r="K181" s="108"/>
      <c r="L181" s="45" t="s">
        <v>27</v>
      </c>
    </row>
    <row r="182" spans="2:12" s="46" customFormat="1">
      <c r="B182" s="116"/>
      <c r="C182" s="119"/>
      <c r="D182" s="116"/>
      <c r="E182" s="127"/>
      <c r="F182" s="122"/>
      <c r="G182" s="119"/>
      <c r="H182" s="132"/>
      <c r="I182" s="43" t="s">
        <v>58</v>
      </c>
      <c r="J182" s="109" t="s">
        <v>26</v>
      </c>
      <c r="K182" s="108"/>
      <c r="L182" s="45" t="s">
        <v>27</v>
      </c>
    </row>
    <row r="183" spans="2:12" s="46" customFormat="1">
      <c r="B183" s="48" t="s">
        <v>485</v>
      </c>
      <c r="C183" s="49" t="s">
        <v>202</v>
      </c>
      <c r="D183" s="48" t="s">
        <v>2362</v>
      </c>
      <c r="E183" s="107" t="s">
        <v>487</v>
      </c>
      <c r="F183" s="108"/>
      <c r="G183" s="49" t="s">
        <v>16</v>
      </c>
      <c r="H183" s="51">
        <v>46218</v>
      </c>
      <c r="I183" s="50" t="s">
        <v>139</v>
      </c>
      <c r="J183" s="107" t="s">
        <v>26</v>
      </c>
      <c r="K183" s="108"/>
      <c r="L183" s="52" t="s">
        <v>27</v>
      </c>
    </row>
    <row r="184" spans="2:12" s="46" customFormat="1">
      <c r="B184" s="114" t="s">
        <v>2363</v>
      </c>
      <c r="C184" s="117" t="s">
        <v>2364</v>
      </c>
      <c r="D184" s="41" t="s">
        <v>2365</v>
      </c>
      <c r="E184" s="109" t="s">
        <v>2366</v>
      </c>
      <c r="F184" s="108"/>
      <c r="G184" s="42" t="s">
        <v>16</v>
      </c>
      <c r="H184" s="44">
        <v>46204</v>
      </c>
      <c r="I184" s="43" t="s">
        <v>17</v>
      </c>
      <c r="J184" s="109" t="s">
        <v>26</v>
      </c>
      <c r="K184" s="108"/>
      <c r="L184" s="45" t="s">
        <v>27</v>
      </c>
    </row>
    <row r="185" spans="2:12" s="46" customFormat="1">
      <c r="B185" s="116"/>
      <c r="C185" s="119"/>
      <c r="D185" s="41" t="s">
        <v>2367</v>
      </c>
      <c r="E185" s="109" t="s">
        <v>2368</v>
      </c>
      <c r="F185" s="108"/>
      <c r="G185" s="42" t="s">
        <v>16</v>
      </c>
      <c r="H185" s="44">
        <v>46223</v>
      </c>
      <c r="I185" s="43" t="s">
        <v>17</v>
      </c>
      <c r="J185" s="109" t="s">
        <v>26</v>
      </c>
      <c r="K185" s="108"/>
      <c r="L185" s="45" t="s">
        <v>27</v>
      </c>
    </row>
    <row r="186" spans="2:12" s="46" customFormat="1">
      <c r="B186" s="48" t="s">
        <v>2369</v>
      </c>
      <c r="C186" s="49" t="s">
        <v>2370</v>
      </c>
      <c r="D186" s="48" t="s">
        <v>2371</v>
      </c>
      <c r="E186" s="107" t="s">
        <v>2372</v>
      </c>
      <c r="F186" s="108"/>
      <c r="G186" s="49" t="s">
        <v>16</v>
      </c>
      <c r="H186" s="51">
        <v>46216</v>
      </c>
      <c r="I186" s="50" t="s">
        <v>17</v>
      </c>
      <c r="J186" s="107" t="s">
        <v>26</v>
      </c>
      <c r="K186" s="108"/>
      <c r="L186" s="52" t="s">
        <v>27</v>
      </c>
    </row>
    <row r="187" spans="2:12" s="46" customFormat="1">
      <c r="B187" s="41" t="s">
        <v>2373</v>
      </c>
      <c r="C187" s="42" t="s">
        <v>2374</v>
      </c>
      <c r="D187" s="41" t="s">
        <v>2375</v>
      </c>
      <c r="E187" s="109" t="s">
        <v>2376</v>
      </c>
      <c r="F187" s="108"/>
      <c r="G187" s="42" t="s">
        <v>16</v>
      </c>
      <c r="H187" s="44">
        <v>46216</v>
      </c>
      <c r="I187" s="43" t="s">
        <v>17</v>
      </c>
      <c r="J187" s="109" t="s">
        <v>26</v>
      </c>
      <c r="K187" s="108"/>
      <c r="L187" s="45" t="s">
        <v>27</v>
      </c>
    </row>
    <row r="188" spans="2:12" s="46" customFormat="1">
      <c r="B188" s="48" t="s">
        <v>2377</v>
      </c>
      <c r="C188" s="49" t="s">
        <v>2378</v>
      </c>
      <c r="D188" s="48" t="s">
        <v>2379</v>
      </c>
      <c r="E188" s="107" t="s">
        <v>2380</v>
      </c>
      <c r="F188" s="108"/>
      <c r="G188" s="49" t="s">
        <v>16</v>
      </c>
      <c r="H188" s="51">
        <v>46227</v>
      </c>
      <c r="I188" s="50" t="s">
        <v>314</v>
      </c>
      <c r="J188" s="107" t="s">
        <v>26</v>
      </c>
      <c r="K188" s="108"/>
      <c r="L188" s="52" t="s">
        <v>27</v>
      </c>
    </row>
    <row r="189" spans="2:12" s="46" customFormat="1" ht="24.95">
      <c r="B189" s="41" t="s">
        <v>2381</v>
      </c>
      <c r="C189" s="42" t="s">
        <v>2382</v>
      </c>
      <c r="D189" s="41" t="s">
        <v>2383</v>
      </c>
      <c r="E189" s="109" t="s">
        <v>2384</v>
      </c>
      <c r="F189" s="108"/>
      <c r="G189" s="42" t="s">
        <v>16</v>
      </c>
      <c r="H189" s="44">
        <v>46204</v>
      </c>
      <c r="I189" s="43" t="s">
        <v>17</v>
      </c>
      <c r="J189" s="109" t="s">
        <v>26</v>
      </c>
      <c r="K189" s="108"/>
      <c r="L189" s="45" t="s">
        <v>27</v>
      </c>
    </row>
    <row r="190" spans="2:12" s="46" customFormat="1">
      <c r="B190" s="48" t="s">
        <v>2385</v>
      </c>
      <c r="C190" s="49" t="s">
        <v>2386</v>
      </c>
      <c r="D190" s="48" t="s">
        <v>2387</v>
      </c>
      <c r="E190" s="107" t="s">
        <v>2388</v>
      </c>
      <c r="F190" s="108"/>
      <c r="G190" s="49" t="s">
        <v>16</v>
      </c>
      <c r="H190" s="51">
        <v>46216</v>
      </c>
      <c r="I190" s="50" t="s">
        <v>17</v>
      </c>
      <c r="J190" s="107" t="s">
        <v>26</v>
      </c>
      <c r="K190" s="108"/>
      <c r="L190" s="52" t="s">
        <v>27</v>
      </c>
    </row>
    <row r="191" spans="2:12" s="46" customFormat="1" ht="24.95">
      <c r="B191" s="41" t="s">
        <v>2389</v>
      </c>
      <c r="C191" s="42" t="s">
        <v>2390</v>
      </c>
      <c r="D191" s="41" t="s">
        <v>2391</v>
      </c>
      <c r="E191" s="109" t="s">
        <v>2392</v>
      </c>
      <c r="F191" s="108"/>
      <c r="G191" s="42" t="s">
        <v>16</v>
      </c>
      <c r="H191" s="44">
        <v>46218</v>
      </c>
      <c r="I191" s="43" t="s">
        <v>17</v>
      </c>
      <c r="J191" s="109" t="s">
        <v>26</v>
      </c>
      <c r="K191" s="108"/>
      <c r="L191" s="45" t="s">
        <v>27</v>
      </c>
    </row>
    <row r="192" spans="2:12" s="46" customFormat="1">
      <c r="B192" s="48" t="s">
        <v>2393</v>
      </c>
      <c r="C192" s="49" t="s">
        <v>2394</v>
      </c>
      <c r="D192" s="48" t="s">
        <v>2395</v>
      </c>
      <c r="E192" s="107" t="s">
        <v>2396</v>
      </c>
      <c r="F192" s="108"/>
      <c r="G192" s="49" t="s">
        <v>16</v>
      </c>
      <c r="H192" s="51">
        <v>46205</v>
      </c>
      <c r="I192" s="50" t="s">
        <v>17</v>
      </c>
      <c r="J192" s="107" t="s">
        <v>26</v>
      </c>
      <c r="K192" s="108"/>
      <c r="L192" s="52" t="s">
        <v>27</v>
      </c>
    </row>
    <row r="193" spans="2:12" s="46" customFormat="1" ht="24.95">
      <c r="B193" s="41" t="s">
        <v>2397</v>
      </c>
      <c r="C193" s="42" t="s">
        <v>2398</v>
      </c>
      <c r="D193" s="41" t="s">
        <v>2399</v>
      </c>
      <c r="E193" s="109" t="s">
        <v>2400</v>
      </c>
      <c r="F193" s="108"/>
      <c r="G193" s="42" t="s">
        <v>16</v>
      </c>
      <c r="H193" s="44">
        <v>46204</v>
      </c>
      <c r="I193" s="43" t="s">
        <v>17</v>
      </c>
      <c r="J193" s="109" t="s">
        <v>26</v>
      </c>
      <c r="K193" s="108"/>
      <c r="L193" s="45" t="s">
        <v>27</v>
      </c>
    </row>
    <row r="194" spans="2:12" s="46" customFormat="1">
      <c r="B194" s="110" t="s">
        <v>2401</v>
      </c>
      <c r="C194" s="112" t="s">
        <v>2402</v>
      </c>
      <c r="D194" s="110" t="s">
        <v>2403</v>
      </c>
      <c r="E194" s="107" t="s">
        <v>2404</v>
      </c>
      <c r="F194" s="120"/>
      <c r="G194" s="112" t="s">
        <v>16</v>
      </c>
      <c r="H194" s="51">
        <v>45994</v>
      </c>
      <c r="I194" s="50" t="s">
        <v>17</v>
      </c>
      <c r="J194" s="107" t="s">
        <v>26</v>
      </c>
      <c r="K194" s="108"/>
      <c r="L194" s="52" t="s">
        <v>27</v>
      </c>
    </row>
    <row r="195" spans="2:12" s="46" customFormat="1">
      <c r="B195" s="125"/>
      <c r="C195" s="126"/>
      <c r="D195" s="125"/>
      <c r="E195" s="133"/>
      <c r="F195" s="129"/>
      <c r="G195" s="126"/>
      <c r="H195" s="51">
        <v>45994</v>
      </c>
      <c r="I195" s="50" t="s">
        <v>17</v>
      </c>
      <c r="J195" s="107" t="s">
        <v>26</v>
      </c>
      <c r="K195" s="108"/>
      <c r="L195" s="52" t="s">
        <v>27</v>
      </c>
    </row>
    <row r="196" spans="2:12" s="46" customFormat="1">
      <c r="B196" s="125"/>
      <c r="C196" s="126"/>
      <c r="D196" s="125"/>
      <c r="E196" s="133"/>
      <c r="F196" s="129"/>
      <c r="G196" s="126"/>
      <c r="H196" s="51">
        <v>45994</v>
      </c>
      <c r="I196" s="50" t="s">
        <v>17</v>
      </c>
      <c r="J196" s="107" t="s">
        <v>26</v>
      </c>
      <c r="K196" s="108"/>
      <c r="L196" s="52" t="s">
        <v>27</v>
      </c>
    </row>
    <row r="197" spans="2:12" s="46" customFormat="1">
      <c r="B197" s="125"/>
      <c r="C197" s="126"/>
      <c r="D197" s="125"/>
      <c r="E197" s="133"/>
      <c r="F197" s="129"/>
      <c r="G197" s="126"/>
      <c r="H197" s="51">
        <v>45994</v>
      </c>
      <c r="I197" s="50" t="s">
        <v>17</v>
      </c>
      <c r="J197" s="107" t="s">
        <v>26</v>
      </c>
      <c r="K197" s="108"/>
      <c r="L197" s="52" t="s">
        <v>27</v>
      </c>
    </row>
    <row r="198" spans="2:12" s="46" customFormat="1">
      <c r="B198" s="125"/>
      <c r="C198" s="126"/>
      <c r="D198" s="125"/>
      <c r="E198" s="133"/>
      <c r="F198" s="129"/>
      <c r="G198" s="126"/>
      <c r="H198" s="51">
        <v>45994</v>
      </c>
      <c r="I198" s="50" t="s">
        <v>17</v>
      </c>
      <c r="J198" s="107" t="s">
        <v>26</v>
      </c>
      <c r="K198" s="108"/>
      <c r="L198" s="52" t="s">
        <v>27</v>
      </c>
    </row>
    <row r="199" spans="2:12" s="46" customFormat="1">
      <c r="B199" s="125"/>
      <c r="C199" s="126"/>
      <c r="D199" s="125"/>
      <c r="E199" s="133"/>
      <c r="F199" s="129"/>
      <c r="G199" s="126"/>
      <c r="H199" s="51">
        <v>46049</v>
      </c>
      <c r="I199" s="50" t="s">
        <v>17</v>
      </c>
      <c r="J199" s="107" t="s">
        <v>26</v>
      </c>
      <c r="K199" s="108"/>
      <c r="L199" s="52" t="s">
        <v>27</v>
      </c>
    </row>
    <row r="200" spans="2:12" s="46" customFormat="1" ht="65.099999999999994">
      <c r="B200" s="125"/>
      <c r="C200" s="126"/>
      <c r="D200" s="125"/>
      <c r="E200" s="133"/>
      <c r="F200" s="129"/>
      <c r="G200" s="126"/>
      <c r="H200" s="51">
        <v>46083</v>
      </c>
      <c r="I200" s="50" t="s">
        <v>17</v>
      </c>
      <c r="J200" s="107" t="s">
        <v>18</v>
      </c>
      <c r="K200" s="108"/>
      <c r="L200" s="53" t="s">
        <v>2405</v>
      </c>
    </row>
    <row r="201" spans="2:12" s="46" customFormat="1" ht="39">
      <c r="B201" s="125"/>
      <c r="C201" s="126"/>
      <c r="D201" s="125"/>
      <c r="E201" s="133"/>
      <c r="F201" s="129"/>
      <c r="G201" s="126"/>
      <c r="H201" s="51">
        <v>46119</v>
      </c>
      <c r="I201" s="50" t="s">
        <v>17</v>
      </c>
      <c r="J201" s="107" t="s">
        <v>18</v>
      </c>
      <c r="K201" s="108"/>
      <c r="L201" s="53" t="s">
        <v>2406</v>
      </c>
    </row>
    <row r="202" spans="2:12" s="46" customFormat="1">
      <c r="B202" s="125"/>
      <c r="C202" s="126"/>
      <c r="D202" s="125"/>
      <c r="E202" s="133"/>
      <c r="F202" s="129"/>
      <c r="G202" s="126"/>
      <c r="H202" s="51">
        <v>46192</v>
      </c>
      <c r="I202" s="50" t="s">
        <v>17</v>
      </c>
      <c r="J202" s="107" t="s">
        <v>26</v>
      </c>
      <c r="K202" s="108"/>
      <c r="L202" s="52" t="s">
        <v>27</v>
      </c>
    </row>
    <row r="203" spans="2:12" s="46" customFormat="1">
      <c r="B203" s="125"/>
      <c r="C203" s="126"/>
      <c r="D203" s="125"/>
      <c r="E203" s="133"/>
      <c r="F203" s="129"/>
      <c r="G203" s="126"/>
      <c r="H203" s="51">
        <v>46192</v>
      </c>
      <c r="I203" s="50" t="s">
        <v>17</v>
      </c>
      <c r="J203" s="107" t="s">
        <v>26</v>
      </c>
      <c r="K203" s="108"/>
      <c r="L203" s="52" t="s">
        <v>27</v>
      </c>
    </row>
    <row r="204" spans="2:12" s="46" customFormat="1">
      <c r="B204" s="111"/>
      <c r="C204" s="113"/>
      <c r="D204" s="111"/>
      <c r="E204" s="121"/>
      <c r="F204" s="122"/>
      <c r="G204" s="113"/>
      <c r="H204" s="51">
        <v>46209</v>
      </c>
      <c r="I204" s="50" t="s">
        <v>17</v>
      </c>
      <c r="J204" s="107" t="s">
        <v>26</v>
      </c>
      <c r="K204" s="108"/>
      <c r="L204" s="52" t="s">
        <v>27</v>
      </c>
    </row>
    <row r="205" spans="2:12" s="46" customFormat="1">
      <c r="B205" s="41" t="s">
        <v>543</v>
      </c>
      <c r="C205" s="42" t="s">
        <v>544</v>
      </c>
      <c r="D205" s="41" t="s">
        <v>2407</v>
      </c>
      <c r="E205" s="109" t="s">
        <v>2408</v>
      </c>
      <c r="F205" s="108"/>
      <c r="G205" s="42" t="s">
        <v>16</v>
      </c>
      <c r="H205" s="44">
        <v>46220</v>
      </c>
      <c r="I205" s="43" t="s">
        <v>17</v>
      </c>
      <c r="J205" s="109" t="s">
        <v>26</v>
      </c>
      <c r="K205" s="108"/>
      <c r="L205" s="45" t="s">
        <v>27</v>
      </c>
    </row>
    <row r="206" spans="2:12" s="46" customFormat="1">
      <c r="B206" s="110" t="s">
        <v>547</v>
      </c>
      <c r="C206" s="112" t="s">
        <v>544</v>
      </c>
      <c r="D206" s="48" t="s">
        <v>2409</v>
      </c>
      <c r="E206" s="107" t="s">
        <v>2408</v>
      </c>
      <c r="F206" s="108"/>
      <c r="G206" s="49" t="s">
        <v>16</v>
      </c>
      <c r="H206" s="51">
        <v>46227</v>
      </c>
      <c r="I206" s="50" t="s">
        <v>17</v>
      </c>
      <c r="J206" s="107" t="s">
        <v>26</v>
      </c>
      <c r="K206" s="108"/>
      <c r="L206" s="52" t="s">
        <v>27</v>
      </c>
    </row>
    <row r="207" spans="2:12" s="46" customFormat="1" ht="39">
      <c r="B207" s="125"/>
      <c r="C207" s="126"/>
      <c r="D207" s="48" t="s">
        <v>2410</v>
      </c>
      <c r="E207" s="107" t="s">
        <v>2411</v>
      </c>
      <c r="F207" s="108"/>
      <c r="G207" s="49" t="s">
        <v>75</v>
      </c>
      <c r="H207" s="51">
        <v>46216</v>
      </c>
      <c r="I207" s="50" t="s">
        <v>17</v>
      </c>
      <c r="J207" s="107" t="s">
        <v>26</v>
      </c>
      <c r="K207" s="108"/>
      <c r="L207" s="53" t="s">
        <v>2412</v>
      </c>
    </row>
    <row r="208" spans="2:12" s="46" customFormat="1" ht="39">
      <c r="B208" s="111"/>
      <c r="C208" s="113"/>
      <c r="D208" s="48" t="s">
        <v>2413</v>
      </c>
      <c r="E208" s="107" t="s">
        <v>2414</v>
      </c>
      <c r="F208" s="108"/>
      <c r="G208" s="49" t="s">
        <v>24</v>
      </c>
      <c r="H208" s="51">
        <v>46216</v>
      </c>
      <c r="I208" s="50" t="s">
        <v>17</v>
      </c>
      <c r="J208" s="107" t="s">
        <v>26</v>
      </c>
      <c r="K208" s="108"/>
      <c r="L208" s="53" t="s">
        <v>2415</v>
      </c>
    </row>
    <row r="209" spans="2:12" s="46" customFormat="1">
      <c r="B209" s="41" t="s">
        <v>2416</v>
      </c>
      <c r="C209" s="42" t="s">
        <v>2329</v>
      </c>
      <c r="D209" s="41" t="s">
        <v>2417</v>
      </c>
      <c r="E209" s="109" t="s">
        <v>2418</v>
      </c>
      <c r="F209" s="108"/>
      <c r="G209" s="42" t="s">
        <v>24</v>
      </c>
      <c r="H209" s="44">
        <v>46217</v>
      </c>
      <c r="I209" s="43" t="s">
        <v>80</v>
      </c>
      <c r="J209" s="109" t="s">
        <v>26</v>
      </c>
      <c r="K209" s="108"/>
      <c r="L209" s="45" t="s">
        <v>27</v>
      </c>
    </row>
    <row r="210" spans="2:12" s="46" customFormat="1">
      <c r="B210" s="48" t="s">
        <v>2419</v>
      </c>
      <c r="C210" s="49" t="s">
        <v>2420</v>
      </c>
      <c r="D210" s="48" t="s">
        <v>2421</v>
      </c>
      <c r="E210" s="107" t="s">
        <v>2422</v>
      </c>
      <c r="F210" s="108"/>
      <c r="G210" s="49" t="s">
        <v>16</v>
      </c>
      <c r="H210" s="51">
        <v>46204</v>
      </c>
      <c r="I210" s="50" t="s">
        <v>17</v>
      </c>
      <c r="J210" s="107" t="s">
        <v>26</v>
      </c>
      <c r="K210" s="108"/>
      <c r="L210" s="52" t="s">
        <v>27</v>
      </c>
    </row>
    <row r="211" spans="2:12" s="46" customFormat="1" ht="65.099999999999994">
      <c r="B211" s="41" t="s">
        <v>2423</v>
      </c>
      <c r="C211" s="42" t="s">
        <v>2424</v>
      </c>
      <c r="D211" s="41" t="s">
        <v>2425</v>
      </c>
      <c r="E211" s="109" t="s">
        <v>2426</v>
      </c>
      <c r="F211" s="108"/>
      <c r="G211" s="42" t="s">
        <v>16</v>
      </c>
      <c r="H211" s="44">
        <v>46205</v>
      </c>
      <c r="I211" s="43" t="s">
        <v>17</v>
      </c>
      <c r="J211" s="109" t="s">
        <v>18</v>
      </c>
      <c r="K211" s="108"/>
      <c r="L211" s="47" t="s">
        <v>1237</v>
      </c>
    </row>
    <row r="212" spans="2:12" s="46" customFormat="1" ht="51.6">
      <c r="B212" s="48" t="s">
        <v>2427</v>
      </c>
      <c r="C212" s="49" t="s">
        <v>2428</v>
      </c>
      <c r="D212" s="48" t="s">
        <v>2429</v>
      </c>
      <c r="E212" s="107" t="s">
        <v>2430</v>
      </c>
      <c r="F212" s="108"/>
      <c r="G212" s="49" t="s">
        <v>16</v>
      </c>
      <c r="H212" s="51">
        <v>46204</v>
      </c>
      <c r="I212" s="50" t="s">
        <v>17</v>
      </c>
      <c r="J212" s="107" t="s">
        <v>26</v>
      </c>
      <c r="K212" s="108"/>
      <c r="L212" s="53" t="s">
        <v>2431</v>
      </c>
    </row>
    <row r="213" spans="2:12" s="46" customFormat="1">
      <c r="B213" s="41" t="s">
        <v>2432</v>
      </c>
      <c r="C213" s="42" t="s">
        <v>563</v>
      </c>
      <c r="D213" s="41" t="s">
        <v>2433</v>
      </c>
      <c r="E213" s="109" t="s">
        <v>2434</v>
      </c>
      <c r="F213" s="108"/>
      <c r="G213" s="42" t="s">
        <v>16</v>
      </c>
      <c r="H213" s="44">
        <v>46217</v>
      </c>
      <c r="I213" s="43" t="s">
        <v>127</v>
      </c>
      <c r="J213" s="109" t="s">
        <v>26</v>
      </c>
      <c r="K213" s="108"/>
      <c r="L213" s="45" t="s">
        <v>27</v>
      </c>
    </row>
    <row r="214" spans="2:12" s="46" customFormat="1">
      <c r="B214" s="48" t="s">
        <v>2435</v>
      </c>
      <c r="C214" s="49" t="s">
        <v>2436</v>
      </c>
      <c r="D214" s="48" t="s">
        <v>2437</v>
      </c>
      <c r="E214" s="107" t="s">
        <v>2438</v>
      </c>
      <c r="F214" s="108"/>
      <c r="G214" s="49" t="s">
        <v>16</v>
      </c>
      <c r="H214" s="51">
        <v>46209</v>
      </c>
      <c r="I214" s="50" t="s">
        <v>17</v>
      </c>
      <c r="J214" s="107" t="s">
        <v>26</v>
      </c>
      <c r="K214" s="108"/>
      <c r="L214" s="52" t="s">
        <v>27</v>
      </c>
    </row>
    <row r="215" spans="2:12" s="46" customFormat="1">
      <c r="B215" s="114" t="s">
        <v>2439</v>
      </c>
      <c r="C215" s="117" t="s">
        <v>2440</v>
      </c>
      <c r="D215" s="114" t="s">
        <v>2441</v>
      </c>
      <c r="E215" s="109" t="s">
        <v>2442</v>
      </c>
      <c r="F215" s="120"/>
      <c r="G215" s="117" t="s">
        <v>16</v>
      </c>
      <c r="H215" s="44">
        <v>45912</v>
      </c>
      <c r="I215" s="43" t="s">
        <v>17</v>
      </c>
      <c r="J215" s="109" t="s">
        <v>26</v>
      </c>
      <c r="K215" s="108"/>
      <c r="L215" s="45" t="s">
        <v>27</v>
      </c>
    </row>
    <row r="216" spans="2:12" s="46" customFormat="1">
      <c r="B216" s="115"/>
      <c r="C216" s="118"/>
      <c r="D216" s="115"/>
      <c r="E216" s="128"/>
      <c r="F216" s="129"/>
      <c r="G216" s="118"/>
      <c r="H216" s="44">
        <v>45912</v>
      </c>
      <c r="I216" s="43" t="s">
        <v>17</v>
      </c>
      <c r="J216" s="109" t="s">
        <v>26</v>
      </c>
      <c r="K216" s="108"/>
      <c r="L216" s="45" t="s">
        <v>27</v>
      </c>
    </row>
    <row r="217" spans="2:12" s="46" customFormat="1">
      <c r="B217" s="115"/>
      <c r="C217" s="118"/>
      <c r="D217" s="115"/>
      <c r="E217" s="128"/>
      <c r="F217" s="129"/>
      <c r="G217" s="118"/>
      <c r="H217" s="44">
        <v>45972</v>
      </c>
      <c r="I217" s="43" t="s">
        <v>17</v>
      </c>
      <c r="J217" s="109" t="s">
        <v>26</v>
      </c>
      <c r="K217" s="108"/>
      <c r="L217" s="45" t="s">
        <v>27</v>
      </c>
    </row>
    <row r="218" spans="2:12" s="46" customFormat="1">
      <c r="B218" s="115"/>
      <c r="C218" s="118"/>
      <c r="D218" s="115"/>
      <c r="E218" s="128"/>
      <c r="F218" s="129"/>
      <c r="G218" s="118"/>
      <c r="H218" s="44">
        <v>45973</v>
      </c>
      <c r="I218" s="43" t="s">
        <v>17</v>
      </c>
      <c r="J218" s="109" t="s">
        <v>26</v>
      </c>
      <c r="K218" s="108"/>
      <c r="L218" s="45" t="s">
        <v>27</v>
      </c>
    </row>
    <row r="219" spans="2:12" s="46" customFormat="1">
      <c r="B219" s="115"/>
      <c r="C219" s="118"/>
      <c r="D219" s="115"/>
      <c r="E219" s="128"/>
      <c r="F219" s="129"/>
      <c r="G219" s="118"/>
      <c r="H219" s="44">
        <v>46045</v>
      </c>
      <c r="I219" s="43" t="s">
        <v>17</v>
      </c>
      <c r="J219" s="109" t="s">
        <v>26</v>
      </c>
      <c r="K219" s="108"/>
      <c r="L219" s="45" t="s">
        <v>27</v>
      </c>
    </row>
    <row r="220" spans="2:12" s="46" customFormat="1">
      <c r="B220" s="115"/>
      <c r="C220" s="118"/>
      <c r="D220" s="115"/>
      <c r="E220" s="128"/>
      <c r="F220" s="129"/>
      <c r="G220" s="118"/>
      <c r="H220" s="44">
        <v>46049</v>
      </c>
      <c r="I220" s="43" t="s">
        <v>17</v>
      </c>
      <c r="J220" s="109" t="s">
        <v>26</v>
      </c>
      <c r="K220" s="108"/>
      <c r="L220" s="45" t="s">
        <v>27</v>
      </c>
    </row>
    <row r="221" spans="2:12" s="46" customFormat="1">
      <c r="B221" s="115"/>
      <c r="C221" s="118"/>
      <c r="D221" s="115"/>
      <c r="E221" s="128"/>
      <c r="F221" s="129"/>
      <c r="G221" s="118"/>
      <c r="H221" s="44">
        <v>46066</v>
      </c>
      <c r="I221" s="43" t="s">
        <v>17</v>
      </c>
      <c r="J221" s="109" t="s">
        <v>26</v>
      </c>
      <c r="K221" s="108"/>
      <c r="L221" s="45" t="s">
        <v>27</v>
      </c>
    </row>
    <row r="222" spans="2:12" s="46" customFormat="1">
      <c r="B222" s="115"/>
      <c r="C222" s="118"/>
      <c r="D222" s="115"/>
      <c r="E222" s="128"/>
      <c r="F222" s="129"/>
      <c r="G222" s="118"/>
      <c r="H222" s="44">
        <v>46090</v>
      </c>
      <c r="I222" s="43" t="s">
        <v>17</v>
      </c>
      <c r="J222" s="109" t="s">
        <v>26</v>
      </c>
      <c r="K222" s="108"/>
      <c r="L222" s="45" t="s">
        <v>27</v>
      </c>
    </row>
    <row r="223" spans="2:12" s="46" customFormat="1">
      <c r="B223" s="115"/>
      <c r="C223" s="118"/>
      <c r="D223" s="115"/>
      <c r="E223" s="128"/>
      <c r="F223" s="129"/>
      <c r="G223" s="118"/>
      <c r="H223" s="44">
        <v>46122</v>
      </c>
      <c r="I223" s="43" t="s">
        <v>17</v>
      </c>
      <c r="J223" s="109" t="s">
        <v>26</v>
      </c>
      <c r="K223" s="108"/>
      <c r="L223" s="45" t="s">
        <v>27</v>
      </c>
    </row>
    <row r="224" spans="2:12" s="46" customFormat="1">
      <c r="B224" s="115"/>
      <c r="C224" s="118"/>
      <c r="D224" s="115"/>
      <c r="E224" s="128"/>
      <c r="F224" s="129"/>
      <c r="G224" s="118"/>
      <c r="H224" s="44">
        <v>46154</v>
      </c>
      <c r="I224" s="43" t="s">
        <v>17</v>
      </c>
      <c r="J224" s="109" t="s">
        <v>26</v>
      </c>
      <c r="K224" s="108"/>
      <c r="L224" s="45" t="s">
        <v>27</v>
      </c>
    </row>
    <row r="225" spans="2:12" s="46" customFormat="1">
      <c r="B225" s="115"/>
      <c r="C225" s="118"/>
      <c r="D225" s="115"/>
      <c r="E225" s="128"/>
      <c r="F225" s="129"/>
      <c r="G225" s="118"/>
      <c r="H225" s="44">
        <v>46190</v>
      </c>
      <c r="I225" s="43" t="s">
        <v>17</v>
      </c>
      <c r="J225" s="109" t="s">
        <v>26</v>
      </c>
      <c r="K225" s="108"/>
      <c r="L225" s="45" t="s">
        <v>27</v>
      </c>
    </row>
    <row r="226" spans="2:12" s="46" customFormat="1">
      <c r="B226" s="116"/>
      <c r="C226" s="119"/>
      <c r="D226" s="116"/>
      <c r="E226" s="127"/>
      <c r="F226" s="122"/>
      <c r="G226" s="119"/>
      <c r="H226" s="44">
        <v>46217</v>
      </c>
      <c r="I226" s="43" t="s">
        <v>17</v>
      </c>
      <c r="J226" s="109" t="s">
        <v>26</v>
      </c>
      <c r="K226" s="108"/>
      <c r="L226" s="45" t="s">
        <v>27</v>
      </c>
    </row>
    <row r="227" spans="2:12" s="46" customFormat="1">
      <c r="B227" s="48" t="s">
        <v>583</v>
      </c>
      <c r="C227" s="49" t="s">
        <v>584</v>
      </c>
      <c r="D227" s="48" t="s">
        <v>2443</v>
      </c>
      <c r="E227" s="107" t="s">
        <v>588</v>
      </c>
      <c r="F227" s="108"/>
      <c r="G227" s="49" t="s">
        <v>16</v>
      </c>
      <c r="H227" s="51">
        <v>46223</v>
      </c>
      <c r="I227" s="50" t="s">
        <v>145</v>
      </c>
      <c r="J227" s="107" t="s">
        <v>26</v>
      </c>
      <c r="K227" s="108"/>
      <c r="L227" s="52" t="s">
        <v>27</v>
      </c>
    </row>
    <row r="228" spans="2:12" s="46" customFormat="1">
      <c r="B228" s="114" t="s">
        <v>2444</v>
      </c>
      <c r="C228" s="117" t="s">
        <v>2445</v>
      </c>
      <c r="D228" s="114" t="s">
        <v>2446</v>
      </c>
      <c r="E228" s="109" t="s">
        <v>2447</v>
      </c>
      <c r="F228" s="120"/>
      <c r="G228" s="117" t="s">
        <v>16</v>
      </c>
      <c r="H228" s="44">
        <v>45912</v>
      </c>
      <c r="I228" s="43" t="s">
        <v>17</v>
      </c>
      <c r="J228" s="109" t="s">
        <v>26</v>
      </c>
      <c r="K228" s="108"/>
      <c r="L228" s="45" t="s">
        <v>27</v>
      </c>
    </row>
    <row r="229" spans="2:12" s="46" customFormat="1">
      <c r="B229" s="115"/>
      <c r="C229" s="118"/>
      <c r="D229" s="115"/>
      <c r="E229" s="128"/>
      <c r="F229" s="129"/>
      <c r="G229" s="118"/>
      <c r="H229" s="44">
        <v>45912</v>
      </c>
      <c r="I229" s="43" t="s">
        <v>17</v>
      </c>
      <c r="J229" s="109" t="s">
        <v>26</v>
      </c>
      <c r="K229" s="108"/>
      <c r="L229" s="45" t="s">
        <v>27</v>
      </c>
    </row>
    <row r="230" spans="2:12" s="46" customFormat="1">
      <c r="B230" s="115"/>
      <c r="C230" s="118"/>
      <c r="D230" s="115"/>
      <c r="E230" s="128"/>
      <c r="F230" s="129"/>
      <c r="G230" s="118"/>
      <c r="H230" s="44">
        <v>45972</v>
      </c>
      <c r="I230" s="43" t="s">
        <v>17</v>
      </c>
      <c r="J230" s="109" t="s">
        <v>26</v>
      </c>
      <c r="K230" s="108"/>
      <c r="L230" s="45" t="s">
        <v>27</v>
      </c>
    </row>
    <row r="231" spans="2:12" s="46" customFormat="1">
      <c r="B231" s="115"/>
      <c r="C231" s="118"/>
      <c r="D231" s="115"/>
      <c r="E231" s="128"/>
      <c r="F231" s="129"/>
      <c r="G231" s="118"/>
      <c r="H231" s="44">
        <v>45973</v>
      </c>
      <c r="I231" s="43" t="s">
        <v>17</v>
      </c>
      <c r="J231" s="109" t="s">
        <v>26</v>
      </c>
      <c r="K231" s="108"/>
      <c r="L231" s="45" t="s">
        <v>27</v>
      </c>
    </row>
    <row r="232" spans="2:12" s="46" customFormat="1">
      <c r="B232" s="115"/>
      <c r="C232" s="118"/>
      <c r="D232" s="115"/>
      <c r="E232" s="128"/>
      <c r="F232" s="129"/>
      <c r="G232" s="118"/>
      <c r="H232" s="44">
        <v>46045</v>
      </c>
      <c r="I232" s="43" t="s">
        <v>17</v>
      </c>
      <c r="J232" s="109" t="s">
        <v>26</v>
      </c>
      <c r="K232" s="108"/>
      <c r="L232" s="45" t="s">
        <v>27</v>
      </c>
    </row>
    <row r="233" spans="2:12" s="46" customFormat="1">
      <c r="B233" s="115"/>
      <c r="C233" s="118"/>
      <c r="D233" s="115"/>
      <c r="E233" s="128"/>
      <c r="F233" s="129"/>
      <c r="G233" s="118"/>
      <c r="H233" s="44">
        <v>46045</v>
      </c>
      <c r="I233" s="43" t="s">
        <v>17</v>
      </c>
      <c r="J233" s="109" t="s">
        <v>26</v>
      </c>
      <c r="K233" s="108"/>
      <c r="L233" s="45" t="s">
        <v>27</v>
      </c>
    </row>
    <row r="234" spans="2:12" s="46" customFormat="1">
      <c r="B234" s="115"/>
      <c r="C234" s="118"/>
      <c r="D234" s="115"/>
      <c r="E234" s="128"/>
      <c r="F234" s="129"/>
      <c r="G234" s="118"/>
      <c r="H234" s="44">
        <v>46066</v>
      </c>
      <c r="I234" s="43" t="s">
        <v>17</v>
      </c>
      <c r="J234" s="109" t="s">
        <v>26</v>
      </c>
      <c r="K234" s="108"/>
      <c r="L234" s="45" t="s">
        <v>27</v>
      </c>
    </row>
    <row r="235" spans="2:12" s="46" customFormat="1">
      <c r="B235" s="115"/>
      <c r="C235" s="118"/>
      <c r="D235" s="115"/>
      <c r="E235" s="128"/>
      <c r="F235" s="129"/>
      <c r="G235" s="118"/>
      <c r="H235" s="44">
        <v>46090</v>
      </c>
      <c r="I235" s="43" t="s">
        <v>17</v>
      </c>
      <c r="J235" s="109" t="s">
        <v>26</v>
      </c>
      <c r="K235" s="108"/>
      <c r="L235" s="45" t="s">
        <v>27</v>
      </c>
    </row>
    <row r="236" spans="2:12" s="46" customFormat="1">
      <c r="B236" s="115"/>
      <c r="C236" s="118"/>
      <c r="D236" s="115"/>
      <c r="E236" s="128"/>
      <c r="F236" s="129"/>
      <c r="G236" s="118"/>
      <c r="H236" s="44">
        <v>46122</v>
      </c>
      <c r="I236" s="43" t="s">
        <v>17</v>
      </c>
      <c r="J236" s="109" t="s">
        <v>26</v>
      </c>
      <c r="K236" s="108"/>
      <c r="L236" s="45" t="s">
        <v>27</v>
      </c>
    </row>
    <row r="237" spans="2:12" s="46" customFormat="1">
      <c r="B237" s="115"/>
      <c r="C237" s="118"/>
      <c r="D237" s="115"/>
      <c r="E237" s="128"/>
      <c r="F237" s="129"/>
      <c r="G237" s="118"/>
      <c r="H237" s="44">
        <v>46160</v>
      </c>
      <c r="I237" s="43" t="s">
        <v>17</v>
      </c>
      <c r="J237" s="109" t="s">
        <v>26</v>
      </c>
      <c r="K237" s="108"/>
      <c r="L237" s="45" t="s">
        <v>27</v>
      </c>
    </row>
    <row r="238" spans="2:12" s="46" customFormat="1">
      <c r="B238" s="115"/>
      <c r="C238" s="118"/>
      <c r="D238" s="115"/>
      <c r="E238" s="128"/>
      <c r="F238" s="129"/>
      <c r="G238" s="118"/>
      <c r="H238" s="44">
        <v>46190</v>
      </c>
      <c r="I238" s="43" t="s">
        <v>17</v>
      </c>
      <c r="J238" s="109" t="s">
        <v>26</v>
      </c>
      <c r="K238" s="108"/>
      <c r="L238" s="45" t="s">
        <v>27</v>
      </c>
    </row>
    <row r="239" spans="2:12" s="46" customFormat="1">
      <c r="B239" s="116"/>
      <c r="C239" s="119"/>
      <c r="D239" s="116"/>
      <c r="E239" s="127"/>
      <c r="F239" s="122"/>
      <c r="G239" s="119"/>
      <c r="H239" s="44">
        <v>46217</v>
      </c>
      <c r="I239" s="43" t="s">
        <v>17</v>
      </c>
      <c r="J239" s="109" t="s">
        <v>26</v>
      </c>
      <c r="K239" s="108"/>
      <c r="L239" s="45" t="s">
        <v>27</v>
      </c>
    </row>
    <row r="240" spans="2:12" s="46" customFormat="1">
      <c r="B240" s="110" t="s">
        <v>589</v>
      </c>
      <c r="C240" s="112" t="s">
        <v>590</v>
      </c>
      <c r="D240" s="110" t="s">
        <v>2448</v>
      </c>
      <c r="E240" s="107" t="s">
        <v>2449</v>
      </c>
      <c r="F240" s="120"/>
      <c r="G240" s="112" t="s">
        <v>16</v>
      </c>
      <c r="H240" s="51">
        <v>45912</v>
      </c>
      <c r="I240" s="50" t="s">
        <v>17</v>
      </c>
      <c r="J240" s="107" t="s">
        <v>26</v>
      </c>
      <c r="K240" s="108"/>
      <c r="L240" s="52" t="s">
        <v>27</v>
      </c>
    </row>
    <row r="241" spans="2:12" s="46" customFormat="1">
      <c r="B241" s="125"/>
      <c r="C241" s="126"/>
      <c r="D241" s="125"/>
      <c r="E241" s="133"/>
      <c r="F241" s="129"/>
      <c r="G241" s="126"/>
      <c r="H241" s="51">
        <v>45912</v>
      </c>
      <c r="I241" s="50" t="s">
        <v>17</v>
      </c>
      <c r="J241" s="107" t="s">
        <v>26</v>
      </c>
      <c r="K241" s="108"/>
      <c r="L241" s="52" t="s">
        <v>27</v>
      </c>
    </row>
    <row r="242" spans="2:12" s="46" customFormat="1">
      <c r="B242" s="125"/>
      <c r="C242" s="126"/>
      <c r="D242" s="125"/>
      <c r="E242" s="133"/>
      <c r="F242" s="129"/>
      <c r="G242" s="126"/>
      <c r="H242" s="51">
        <v>45972</v>
      </c>
      <c r="I242" s="50" t="s">
        <v>17</v>
      </c>
      <c r="J242" s="107" t="s">
        <v>26</v>
      </c>
      <c r="K242" s="108"/>
      <c r="L242" s="52" t="s">
        <v>27</v>
      </c>
    </row>
    <row r="243" spans="2:12" s="46" customFormat="1" ht="51.6">
      <c r="B243" s="125"/>
      <c r="C243" s="126"/>
      <c r="D243" s="125"/>
      <c r="E243" s="133"/>
      <c r="F243" s="129"/>
      <c r="G243" s="126"/>
      <c r="H243" s="51">
        <v>45973</v>
      </c>
      <c r="I243" s="50" t="s">
        <v>17</v>
      </c>
      <c r="J243" s="107" t="s">
        <v>18</v>
      </c>
      <c r="K243" s="108"/>
      <c r="L243" s="53" t="s">
        <v>1209</v>
      </c>
    </row>
    <row r="244" spans="2:12" s="46" customFormat="1">
      <c r="B244" s="125"/>
      <c r="C244" s="126"/>
      <c r="D244" s="125"/>
      <c r="E244" s="133"/>
      <c r="F244" s="129"/>
      <c r="G244" s="126"/>
      <c r="H244" s="51">
        <v>46045</v>
      </c>
      <c r="I244" s="50" t="s">
        <v>17</v>
      </c>
      <c r="J244" s="107" t="s">
        <v>26</v>
      </c>
      <c r="K244" s="108"/>
      <c r="L244" s="52" t="s">
        <v>27</v>
      </c>
    </row>
    <row r="245" spans="2:12" s="46" customFormat="1">
      <c r="B245" s="125"/>
      <c r="C245" s="126"/>
      <c r="D245" s="125"/>
      <c r="E245" s="133"/>
      <c r="F245" s="129"/>
      <c r="G245" s="126"/>
      <c r="H245" s="51">
        <v>46045</v>
      </c>
      <c r="I245" s="50" t="s">
        <v>17</v>
      </c>
      <c r="J245" s="107" t="s">
        <v>26</v>
      </c>
      <c r="K245" s="108"/>
      <c r="L245" s="52" t="s">
        <v>27</v>
      </c>
    </row>
    <row r="246" spans="2:12" s="46" customFormat="1" ht="63.95">
      <c r="B246" s="125"/>
      <c r="C246" s="126"/>
      <c r="D246" s="125"/>
      <c r="E246" s="133"/>
      <c r="F246" s="129"/>
      <c r="G246" s="126"/>
      <c r="H246" s="51">
        <v>46077</v>
      </c>
      <c r="I246" s="50" t="s">
        <v>17</v>
      </c>
      <c r="J246" s="107" t="s">
        <v>18</v>
      </c>
      <c r="K246" s="108"/>
      <c r="L246" s="53" t="s">
        <v>1003</v>
      </c>
    </row>
    <row r="247" spans="2:12" s="46" customFormat="1">
      <c r="B247" s="125"/>
      <c r="C247" s="126"/>
      <c r="D247" s="125"/>
      <c r="E247" s="133"/>
      <c r="F247" s="129"/>
      <c r="G247" s="126"/>
      <c r="H247" s="51">
        <v>46090</v>
      </c>
      <c r="I247" s="50" t="s">
        <v>17</v>
      </c>
      <c r="J247" s="107" t="s">
        <v>26</v>
      </c>
      <c r="K247" s="108"/>
      <c r="L247" s="52" t="s">
        <v>27</v>
      </c>
    </row>
    <row r="248" spans="2:12" s="46" customFormat="1">
      <c r="B248" s="125"/>
      <c r="C248" s="126"/>
      <c r="D248" s="125"/>
      <c r="E248" s="133"/>
      <c r="F248" s="129"/>
      <c r="G248" s="126"/>
      <c r="H248" s="51">
        <v>46122</v>
      </c>
      <c r="I248" s="50" t="s">
        <v>17</v>
      </c>
      <c r="J248" s="107" t="s">
        <v>26</v>
      </c>
      <c r="K248" s="108"/>
      <c r="L248" s="52" t="s">
        <v>27</v>
      </c>
    </row>
    <row r="249" spans="2:12" s="46" customFormat="1">
      <c r="B249" s="125"/>
      <c r="C249" s="126"/>
      <c r="D249" s="125"/>
      <c r="E249" s="133"/>
      <c r="F249" s="129"/>
      <c r="G249" s="126"/>
      <c r="H249" s="51">
        <v>46154</v>
      </c>
      <c r="I249" s="50" t="s">
        <v>17</v>
      </c>
      <c r="J249" s="107" t="s">
        <v>26</v>
      </c>
      <c r="K249" s="108"/>
      <c r="L249" s="52" t="s">
        <v>27</v>
      </c>
    </row>
    <row r="250" spans="2:12" s="46" customFormat="1">
      <c r="B250" s="125"/>
      <c r="C250" s="126"/>
      <c r="D250" s="125"/>
      <c r="E250" s="133"/>
      <c r="F250" s="129"/>
      <c r="G250" s="126"/>
      <c r="H250" s="51">
        <v>46190</v>
      </c>
      <c r="I250" s="50" t="s">
        <v>17</v>
      </c>
      <c r="J250" s="107" t="s">
        <v>26</v>
      </c>
      <c r="K250" s="108"/>
      <c r="L250" s="52" t="s">
        <v>27</v>
      </c>
    </row>
    <row r="251" spans="2:12" s="46" customFormat="1">
      <c r="B251" s="125"/>
      <c r="C251" s="126"/>
      <c r="D251" s="111"/>
      <c r="E251" s="121"/>
      <c r="F251" s="122"/>
      <c r="G251" s="113"/>
      <c r="H251" s="51">
        <v>46217</v>
      </c>
      <c r="I251" s="50" t="s">
        <v>17</v>
      </c>
      <c r="J251" s="107" t="s">
        <v>26</v>
      </c>
      <c r="K251" s="108"/>
      <c r="L251" s="52" t="s">
        <v>27</v>
      </c>
    </row>
    <row r="252" spans="2:12" s="46" customFormat="1" ht="63.95">
      <c r="B252" s="111"/>
      <c r="C252" s="113"/>
      <c r="D252" s="48" t="s">
        <v>2450</v>
      </c>
      <c r="E252" s="107" t="s">
        <v>2451</v>
      </c>
      <c r="F252" s="108"/>
      <c r="G252" s="49" t="s">
        <v>24</v>
      </c>
      <c r="H252" s="51">
        <v>46206</v>
      </c>
      <c r="I252" s="50" t="s">
        <v>17</v>
      </c>
      <c r="J252" s="107" t="s">
        <v>26</v>
      </c>
      <c r="K252" s="108"/>
      <c r="L252" s="53" t="s">
        <v>2452</v>
      </c>
    </row>
    <row r="253" spans="2:12" s="46" customFormat="1">
      <c r="B253" s="114" t="s">
        <v>2453</v>
      </c>
      <c r="C253" s="117" t="s">
        <v>2454</v>
      </c>
      <c r="D253" s="114" t="s">
        <v>2455</v>
      </c>
      <c r="E253" s="109" t="s">
        <v>2456</v>
      </c>
      <c r="F253" s="120"/>
      <c r="G253" s="117" t="s">
        <v>16</v>
      </c>
      <c r="H253" s="44">
        <v>45912</v>
      </c>
      <c r="I253" s="43" t="s">
        <v>17</v>
      </c>
      <c r="J253" s="109" t="s">
        <v>26</v>
      </c>
      <c r="K253" s="108"/>
      <c r="L253" s="45" t="s">
        <v>27</v>
      </c>
    </row>
    <row r="254" spans="2:12" s="46" customFormat="1">
      <c r="B254" s="115"/>
      <c r="C254" s="118"/>
      <c r="D254" s="115"/>
      <c r="E254" s="128"/>
      <c r="F254" s="129"/>
      <c r="G254" s="118"/>
      <c r="H254" s="44">
        <v>45912</v>
      </c>
      <c r="I254" s="43" t="s">
        <v>17</v>
      </c>
      <c r="J254" s="109" t="s">
        <v>26</v>
      </c>
      <c r="K254" s="108"/>
      <c r="L254" s="45" t="s">
        <v>27</v>
      </c>
    </row>
    <row r="255" spans="2:12" s="46" customFormat="1">
      <c r="B255" s="115"/>
      <c r="C255" s="118"/>
      <c r="D255" s="115"/>
      <c r="E255" s="128"/>
      <c r="F255" s="129"/>
      <c r="G255" s="118"/>
      <c r="H255" s="44">
        <v>45972</v>
      </c>
      <c r="I255" s="43" t="s">
        <v>17</v>
      </c>
      <c r="J255" s="109" t="s">
        <v>26</v>
      </c>
      <c r="K255" s="108"/>
      <c r="L255" s="45" t="s">
        <v>27</v>
      </c>
    </row>
    <row r="256" spans="2:12" s="46" customFormat="1">
      <c r="B256" s="115"/>
      <c r="C256" s="118"/>
      <c r="D256" s="115"/>
      <c r="E256" s="128"/>
      <c r="F256" s="129"/>
      <c r="G256" s="118"/>
      <c r="H256" s="44">
        <v>45973</v>
      </c>
      <c r="I256" s="43" t="s">
        <v>17</v>
      </c>
      <c r="J256" s="109" t="s">
        <v>26</v>
      </c>
      <c r="K256" s="108"/>
      <c r="L256" s="45" t="s">
        <v>27</v>
      </c>
    </row>
    <row r="257" spans="2:12" s="46" customFormat="1">
      <c r="B257" s="115"/>
      <c r="C257" s="118"/>
      <c r="D257" s="115"/>
      <c r="E257" s="128"/>
      <c r="F257" s="129"/>
      <c r="G257" s="118"/>
      <c r="H257" s="44">
        <v>46045</v>
      </c>
      <c r="I257" s="43" t="s">
        <v>17</v>
      </c>
      <c r="J257" s="109" t="s">
        <v>26</v>
      </c>
      <c r="K257" s="108"/>
      <c r="L257" s="45" t="s">
        <v>27</v>
      </c>
    </row>
    <row r="258" spans="2:12" s="46" customFormat="1">
      <c r="B258" s="115"/>
      <c r="C258" s="118"/>
      <c r="D258" s="115"/>
      <c r="E258" s="128"/>
      <c r="F258" s="129"/>
      <c r="G258" s="118"/>
      <c r="H258" s="44">
        <v>46045</v>
      </c>
      <c r="I258" s="43" t="s">
        <v>17</v>
      </c>
      <c r="J258" s="109" t="s">
        <v>26</v>
      </c>
      <c r="K258" s="108"/>
      <c r="L258" s="45" t="s">
        <v>27</v>
      </c>
    </row>
    <row r="259" spans="2:12" s="46" customFormat="1">
      <c r="B259" s="115"/>
      <c r="C259" s="118"/>
      <c r="D259" s="115"/>
      <c r="E259" s="128"/>
      <c r="F259" s="129"/>
      <c r="G259" s="118"/>
      <c r="H259" s="44">
        <v>46066</v>
      </c>
      <c r="I259" s="43" t="s">
        <v>17</v>
      </c>
      <c r="J259" s="109" t="s">
        <v>26</v>
      </c>
      <c r="K259" s="108"/>
      <c r="L259" s="45" t="s">
        <v>27</v>
      </c>
    </row>
    <row r="260" spans="2:12" s="46" customFormat="1">
      <c r="B260" s="115"/>
      <c r="C260" s="118"/>
      <c r="D260" s="115"/>
      <c r="E260" s="128"/>
      <c r="F260" s="129"/>
      <c r="G260" s="118"/>
      <c r="H260" s="44">
        <v>46090</v>
      </c>
      <c r="I260" s="43" t="s">
        <v>17</v>
      </c>
      <c r="J260" s="109" t="s">
        <v>26</v>
      </c>
      <c r="K260" s="108"/>
      <c r="L260" s="45" t="s">
        <v>27</v>
      </c>
    </row>
    <row r="261" spans="2:12" s="46" customFormat="1">
      <c r="B261" s="115"/>
      <c r="C261" s="118"/>
      <c r="D261" s="115"/>
      <c r="E261" s="128"/>
      <c r="F261" s="129"/>
      <c r="G261" s="118"/>
      <c r="H261" s="44">
        <v>46122</v>
      </c>
      <c r="I261" s="43" t="s">
        <v>17</v>
      </c>
      <c r="J261" s="109" t="s">
        <v>26</v>
      </c>
      <c r="K261" s="108"/>
      <c r="L261" s="45" t="s">
        <v>27</v>
      </c>
    </row>
    <row r="262" spans="2:12" s="46" customFormat="1" ht="51.6">
      <c r="B262" s="115"/>
      <c r="C262" s="118"/>
      <c r="D262" s="115"/>
      <c r="E262" s="128"/>
      <c r="F262" s="129"/>
      <c r="G262" s="118"/>
      <c r="H262" s="44">
        <v>46154</v>
      </c>
      <c r="I262" s="43" t="s">
        <v>17</v>
      </c>
      <c r="J262" s="109" t="s">
        <v>18</v>
      </c>
      <c r="K262" s="108"/>
      <c r="L262" s="47" t="s">
        <v>186</v>
      </c>
    </row>
    <row r="263" spans="2:12" s="46" customFormat="1" ht="65.099999999999994">
      <c r="B263" s="115"/>
      <c r="C263" s="118"/>
      <c r="D263" s="115"/>
      <c r="E263" s="128"/>
      <c r="F263" s="129"/>
      <c r="G263" s="118"/>
      <c r="H263" s="44">
        <v>46190</v>
      </c>
      <c r="I263" s="43" t="s">
        <v>17</v>
      </c>
      <c r="J263" s="109" t="s">
        <v>26</v>
      </c>
      <c r="K263" s="108"/>
      <c r="L263" s="47" t="s">
        <v>1450</v>
      </c>
    </row>
    <row r="264" spans="2:12" s="46" customFormat="1">
      <c r="B264" s="116"/>
      <c r="C264" s="119"/>
      <c r="D264" s="116"/>
      <c r="E264" s="127"/>
      <c r="F264" s="122"/>
      <c r="G264" s="119"/>
      <c r="H264" s="44">
        <v>46217</v>
      </c>
      <c r="I264" s="43" t="s">
        <v>17</v>
      </c>
      <c r="J264" s="109" t="s">
        <v>26</v>
      </c>
      <c r="K264" s="108"/>
      <c r="L264" s="45" t="s">
        <v>27</v>
      </c>
    </row>
    <row r="265" spans="2:12" s="46" customFormat="1">
      <c r="B265" s="48" t="s">
        <v>2457</v>
      </c>
      <c r="C265" s="49" t="s">
        <v>2458</v>
      </c>
      <c r="D265" s="48" t="s">
        <v>2459</v>
      </c>
      <c r="E265" s="107" t="s">
        <v>2460</v>
      </c>
      <c r="F265" s="108"/>
      <c r="G265" s="49" t="s">
        <v>16</v>
      </c>
      <c r="H265" s="51">
        <v>46204</v>
      </c>
      <c r="I265" s="50" t="s">
        <v>17</v>
      </c>
      <c r="J265" s="107" t="s">
        <v>26</v>
      </c>
      <c r="K265" s="108"/>
      <c r="L265" s="52" t="s">
        <v>27</v>
      </c>
    </row>
    <row r="266" spans="2:12" s="46" customFormat="1">
      <c r="B266" s="41" t="s">
        <v>2461</v>
      </c>
      <c r="C266" s="42" t="s">
        <v>2462</v>
      </c>
      <c r="D266" s="41" t="s">
        <v>2463</v>
      </c>
      <c r="E266" s="109" t="s">
        <v>2464</v>
      </c>
      <c r="F266" s="108"/>
      <c r="G266" s="42" t="s">
        <v>16</v>
      </c>
      <c r="H266" s="44">
        <v>46224</v>
      </c>
      <c r="I266" s="43" t="s">
        <v>17</v>
      </c>
      <c r="J266" s="109" t="s">
        <v>26</v>
      </c>
      <c r="K266" s="108"/>
      <c r="L266" s="45" t="s">
        <v>27</v>
      </c>
    </row>
    <row r="267" spans="2:12" s="46" customFormat="1" ht="63.95">
      <c r="B267" s="48" t="s">
        <v>2465</v>
      </c>
      <c r="C267" s="49" t="s">
        <v>2466</v>
      </c>
      <c r="D267" s="48" t="s">
        <v>2467</v>
      </c>
      <c r="E267" s="107" t="s">
        <v>2468</v>
      </c>
      <c r="F267" s="108"/>
      <c r="G267" s="49" t="s">
        <v>16</v>
      </c>
      <c r="H267" s="51">
        <v>46224</v>
      </c>
      <c r="I267" s="50" t="s">
        <v>17</v>
      </c>
      <c r="J267" s="107" t="s">
        <v>32</v>
      </c>
      <c r="K267" s="108"/>
      <c r="L267" s="53" t="s">
        <v>2469</v>
      </c>
    </row>
    <row r="268" spans="2:12" s="46" customFormat="1" ht="24.95">
      <c r="B268" s="41" t="s">
        <v>595</v>
      </c>
      <c r="C268" s="42" t="s">
        <v>596</v>
      </c>
      <c r="D268" s="41" t="s">
        <v>2470</v>
      </c>
      <c r="E268" s="109" t="s">
        <v>598</v>
      </c>
      <c r="F268" s="108"/>
      <c r="G268" s="42" t="s">
        <v>16</v>
      </c>
      <c r="H268" s="44">
        <v>46217</v>
      </c>
      <c r="I268" s="43" t="s">
        <v>25</v>
      </c>
      <c r="J268" s="109" t="s">
        <v>26</v>
      </c>
      <c r="K268" s="108"/>
      <c r="L268" s="45" t="s">
        <v>27</v>
      </c>
    </row>
    <row r="269" spans="2:12" s="46" customFormat="1" ht="24.95">
      <c r="B269" s="48" t="s">
        <v>2471</v>
      </c>
      <c r="C269" s="49" t="s">
        <v>2472</v>
      </c>
      <c r="D269" s="48" t="s">
        <v>2473</v>
      </c>
      <c r="E269" s="107" t="s">
        <v>2474</v>
      </c>
      <c r="F269" s="108"/>
      <c r="G269" s="49" t="s">
        <v>16</v>
      </c>
      <c r="H269" s="51">
        <v>46225</v>
      </c>
      <c r="I269" s="50" t="s">
        <v>145</v>
      </c>
      <c r="J269" s="107" t="s">
        <v>26</v>
      </c>
      <c r="K269" s="108"/>
      <c r="L269" s="52" t="s">
        <v>27</v>
      </c>
    </row>
    <row r="270" spans="2:12" s="46" customFormat="1">
      <c r="B270" s="41" t="s">
        <v>2475</v>
      </c>
      <c r="C270" s="42" t="s">
        <v>2476</v>
      </c>
      <c r="D270" s="41" t="s">
        <v>2477</v>
      </c>
      <c r="E270" s="109" t="s">
        <v>2478</v>
      </c>
      <c r="F270" s="108"/>
      <c r="G270" s="42" t="s">
        <v>16</v>
      </c>
      <c r="H270" s="44">
        <v>46223</v>
      </c>
      <c r="I270" s="43" t="s">
        <v>17</v>
      </c>
      <c r="J270" s="109" t="s">
        <v>26</v>
      </c>
      <c r="K270" s="108"/>
      <c r="L270" s="45" t="s">
        <v>27</v>
      </c>
    </row>
    <row r="271" spans="2:12" s="46" customFormat="1" ht="39">
      <c r="B271" s="48" t="s">
        <v>2479</v>
      </c>
      <c r="C271" s="49" t="s">
        <v>2480</v>
      </c>
      <c r="D271" s="48" t="s">
        <v>2481</v>
      </c>
      <c r="E271" s="107" t="s">
        <v>2482</v>
      </c>
      <c r="F271" s="108"/>
      <c r="G271" s="49" t="s">
        <v>16</v>
      </c>
      <c r="H271" s="51">
        <v>46205</v>
      </c>
      <c r="I271" s="50" t="s">
        <v>25</v>
      </c>
      <c r="J271" s="107" t="s">
        <v>18</v>
      </c>
      <c r="K271" s="108"/>
      <c r="L271" s="53" t="s">
        <v>2483</v>
      </c>
    </row>
    <row r="272" spans="2:12" s="46" customFormat="1">
      <c r="B272" s="114" t="s">
        <v>2484</v>
      </c>
      <c r="C272" s="117" t="s">
        <v>2485</v>
      </c>
      <c r="D272" s="114" t="s">
        <v>2486</v>
      </c>
      <c r="E272" s="109" t="s">
        <v>2487</v>
      </c>
      <c r="F272" s="120"/>
      <c r="G272" s="117" t="s">
        <v>16</v>
      </c>
      <c r="H272" s="44">
        <v>45929</v>
      </c>
      <c r="I272" s="43" t="s">
        <v>17</v>
      </c>
      <c r="J272" s="109" t="s">
        <v>26</v>
      </c>
      <c r="K272" s="108"/>
      <c r="L272" s="45" t="s">
        <v>27</v>
      </c>
    </row>
    <row r="273" spans="2:12" s="46" customFormat="1">
      <c r="B273" s="115"/>
      <c r="C273" s="118"/>
      <c r="D273" s="115"/>
      <c r="E273" s="128"/>
      <c r="F273" s="129"/>
      <c r="G273" s="118"/>
      <c r="H273" s="44">
        <v>45929</v>
      </c>
      <c r="I273" s="43" t="s">
        <v>17</v>
      </c>
      <c r="J273" s="109" t="s">
        <v>26</v>
      </c>
      <c r="K273" s="108"/>
      <c r="L273" s="45" t="s">
        <v>27</v>
      </c>
    </row>
    <row r="274" spans="2:12" s="46" customFormat="1">
      <c r="B274" s="115"/>
      <c r="C274" s="118"/>
      <c r="D274" s="115"/>
      <c r="E274" s="128"/>
      <c r="F274" s="129"/>
      <c r="G274" s="118"/>
      <c r="H274" s="44">
        <v>45972</v>
      </c>
      <c r="I274" s="43" t="s">
        <v>17</v>
      </c>
      <c r="J274" s="109" t="s">
        <v>26</v>
      </c>
      <c r="K274" s="108"/>
      <c r="L274" s="45" t="s">
        <v>27</v>
      </c>
    </row>
    <row r="275" spans="2:12" s="46" customFormat="1">
      <c r="B275" s="115"/>
      <c r="C275" s="118"/>
      <c r="D275" s="115"/>
      <c r="E275" s="128"/>
      <c r="F275" s="129"/>
      <c r="G275" s="118"/>
      <c r="H275" s="44">
        <v>45972</v>
      </c>
      <c r="I275" s="43" t="s">
        <v>17</v>
      </c>
      <c r="J275" s="109" t="s">
        <v>26</v>
      </c>
      <c r="K275" s="108"/>
      <c r="L275" s="45" t="s">
        <v>27</v>
      </c>
    </row>
    <row r="276" spans="2:12" s="46" customFormat="1">
      <c r="B276" s="115"/>
      <c r="C276" s="118"/>
      <c r="D276" s="115"/>
      <c r="E276" s="128"/>
      <c r="F276" s="129"/>
      <c r="G276" s="118"/>
      <c r="H276" s="44">
        <v>45999</v>
      </c>
      <c r="I276" s="43" t="s">
        <v>17</v>
      </c>
      <c r="J276" s="109" t="s">
        <v>26</v>
      </c>
      <c r="K276" s="108"/>
      <c r="L276" s="45" t="s">
        <v>27</v>
      </c>
    </row>
    <row r="277" spans="2:12" s="46" customFormat="1">
      <c r="B277" s="115"/>
      <c r="C277" s="118"/>
      <c r="D277" s="115"/>
      <c r="E277" s="128"/>
      <c r="F277" s="129"/>
      <c r="G277" s="118"/>
      <c r="H277" s="44">
        <v>46038</v>
      </c>
      <c r="I277" s="43" t="s">
        <v>17</v>
      </c>
      <c r="J277" s="109" t="s">
        <v>26</v>
      </c>
      <c r="K277" s="108"/>
      <c r="L277" s="45" t="s">
        <v>27</v>
      </c>
    </row>
    <row r="278" spans="2:12" s="46" customFormat="1">
      <c r="B278" s="115"/>
      <c r="C278" s="118"/>
      <c r="D278" s="115"/>
      <c r="E278" s="128"/>
      <c r="F278" s="129"/>
      <c r="G278" s="118"/>
      <c r="H278" s="44">
        <v>46066</v>
      </c>
      <c r="I278" s="43" t="s">
        <v>17</v>
      </c>
      <c r="J278" s="109" t="s">
        <v>26</v>
      </c>
      <c r="K278" s="108"/>
      <c r="L278" s="45" t="s">
        <v>27</v>
      </c>
    </row>
    <row r="279" spans="2:12" s="46" customFormat="1">
      <c r="B279" s="115"/>
      <c r="C279" s="118"/>
      <c r="D279" s="115"/>
      <c r="E279" s="128"/>
      <c r="F279" s="129"/>
      <c r="G279" s="118"/>
      <c r="H279" s="44">
        <v>46085</v>
      </c>
      <c r="I279" s="43" t="s">
        <v>17</v>
      </c>
      <c r="J279" s="109" t="s">
        <v>26</v>
      </c>
      <c r="K279" s="108"/>
      <c r="L279" s="45" t="s">
        <v>27</v>
      </c>
    </row>
    <row r="280" spans="2:12" s="46" customFormat="1">
      <c r="B280" s="115"/>
      <c r="C280" s="118"/>
      <c r="D280" s="115"/>
      <c r="E280" s="128"/>
      <c r="F280" s="129"/>
      <c r="G280" s="118"/>
      <c r="H280" s="44">
        <v>46127</v>
      </c>
      <c r="I280" s="43" t="s">
        <v>17</v>
      </c>
      <c r="J280" s="109" t="s">
        <v>26</v>
      </c>
      <c r="K280" s="108"/>
      <c r="L280" s="45" t="s">
        <v>27</v>
      </c>
    </row>
    <row r="281" spans="2:12" s="46" customFormat="1">
      <c r="B281" s="115"/>
      <c r="C281" s="118"/>
      <c r="D281" s="115"/>
      <c r="E281" s="128"/>
      <c r="F281" s="129"/>
      <c r="G281" s="118"/>
      <c r="H281" s="44">
        <v>46190</v>
      </c>
      <c r="I281" s="43" t="s">
        <v>17</v>
      </c>
      <c r="J281" s="109" t="s">
        <v>26</v>
      </c>
      <c r="K281" s="108"/>
      <c r="L281" s="45" t="s">
        <v>27</v>
      </c>
    </row>
    <row r="282" spans="2:12" s="46" customFormat="1">
      <c r="B282" s="116"/>
      <c r="C282" s="119"/>
      <c r="D282" s="116"/>
      <c r="E282" s="127"/>
      <c r="F282" s="122"/>
      <c r="G282" s="119"/>
      <c r="H282" s="44">
        <v>46209</v>
      </c>
      <c r="I282" s="43" t="s">
        <v>17</v>
      </c>
      <c r="J282" s="109" t="s">
        <v>26</v>
      </c>
      <c r="K282" s="108"/>
      <c r="L282" s="45" t="s">
        <v>27</v>
      </c>
    </row>
    <row r="283" spans="2:12" s="46" customFormat="1">
      <c r="B283" s="48" t="s">
        <v>2488</v>
      </c>
      <c r="C283" s="49" t="s">
        <v>2489</v>
      </c>
      <c r="D283" s="48" t="s">
        <v>2490</v>
      </c>
      <c r="E283" s="107" t="s">
        <v>2491</v>
      </c>
      <c r="F283" s="108"/>
      <c r="G283" s="49" t="s">
        <v>16</v>
      </c>
      <c r="H283" s="51">
        <v>46204</v>
      </c>
      <c r="I283" s="50" t="s">
        <v>17</v>
      </c>
      <c r="J283" s="107" t="s">
        <v>26</v>
      </c>
      <c r="K283" s="108"/>
      <c r="L283" s="52" t="s">
        <v>27</v>
      </c>
    </row>
    <row r="284" spans="2:12" s="46" customFormat="1">
      <c r="B284" s="41" t="s">
        <v>2492</v>
      </c>
      <c r="C284" s="42" t="s">
        <v>2493</v>
      </c>
      <c r="D284" s="41" t="s">
        <v>2494</v>
      </c>
      <c r="E284" s="109" t="s">
        <v>2495</v>
      </c>
      <c r="F284" s="108"/>
      <c r="G284" s="42" t="s">
        <v>24</v>
      </c>
      <c r="H284" s="44">
        <v>46211</v>
      </c>
      <c r="I284" s="43" t="s">
        <v>314</v>
      </c>
      <c r="J284" s="109" t="s">
        <v>26</v>
      </c>
      <c r="K284" s="108"/>
      <c r="L284" s="45" t="s">
        <v>27</v>
      </c>
    </row>
    <row r="285" spans="2:12" s="46" customFormat="1">
      <c r="B285" s="48" t="s">
        <v>2496</v>
      </c>
      <c r="C285" s="49" t="s">
        <v>1689</v>
      </c>
      <c r="D285" s="48" t="s">
        <v>2497</v>
      </c>
      <c r="E285" s="107" t="s">
        <v>2498</v>
      </c>
      <c r="F285" s="108"/>
      <c r="G285" s="49" t="s">
        <v>16</v>
      </c>
      <c r="H285" s="51">
        <v>46216</v>
      </c>
      <c r="I285" s="50" t="s">
        <v>17</v>
      </c>
      <c r="J285" s="107" t="s">
        <v>26</v>
      </c>
      <c r="K285" s="108"/>
      <c r="L285" s="52" t="s">
        <v>27</v>
      </c>
    </row>
    <row r="286" spans="2:12" s="46" customFormat="1">
      <c r="B286" s="41" t="s">
        <v>2499</v>
      </c>
      <c r="C286" s="42" t="s">
        <v>2500</v>
      </c>
      <c r="D286" s="41" t="s">
        <v>2501</v>
      </c>
      <c r="E286" s="109" t="s">
        <v>2502</v>
      </c>
      <c r="F286" s="108"/>
      <c r="G286" s="42" t="s">
        <v>24</v>
      </c>
      <c r="H286" s="44">
        <v>46211</v>
      </c>
      <c r="I286" s="43" t="s">
        <v>80</v>
      </c>
      <c r="J286" s="109" t="s">
        <v>26</v>
      </c>
      <c r="K286" s="108"/>
      <c r="L286" s="45" t="s">
        <v>27</v>
      </c>
    </row>
    <row r="287" spans="2:12" s="46" customFormat="1">
      <c r="B287" s="48" t="s">
        <v>2503</v>
      </c>
      <c r="C287" s="49" t="s">
        <v>2504</v>
      </c>
      <c r="D287" s="48" t="s">
        <v>2505</v>
      </c>
      <c r="E287" s="107" t="s">
        <v>2506</v>
      </c>
      <c r="F287" s="108"/>
      <c r="G287" s="49" t="s">
        <v>24</v>
      </c>
      <c r="H287" s="51">
        <v>46232</v>
      </c>
      <c r="I287" s="50" t="s">
        <v>80</v>
      </c>
      <c r="J287" s="107" t="s">
        <v>26</v>
      </c>
      <c r="K287" s="108"/>
      <c r="L287" s="52" t="s">
        <v>27</v>
      </c>
    </row>
    <row r="288" spans="2:12" s="46" customFormat="1">
      <c r="B288" s="41" t="s">
        <v>2507</v>
      </c>
      <c r="C288" s="42" t="s">
        <v>2508</v>
      </c>
      <c r="D288" s="41" t="s">
        <v>2509</v>
      </c>
      <c r="E288" s="109" t="s">
        <v>2510</v>
      </c>
      <c r="F288" s="108"/>
      <c r="G288" s="42" t="s">
        <v>16</v>
      </c>
      <c r="H288" s="44">
        <v>45861</v>
      </c>
      <c r="I288" s="43" t="s">
        <v>17</v>
      </c>
      <c r="J288" s="109" t="s">
        <v>26</v>
      </c>
      <c r="K288" s="108"/>
      <c r="L288" s="45" t="s">
        <v>27</v>
      </c>
    </row>
    <row r="289" spans="2:12" s="46" customFormat="1">
      <c r="B289" s="48" t="s">
        <v>2511</v>
      </c>
      <c r="C289" s="49" t="s">
        <v>2329</v>
      </c>
      <c r="D289" s="48" t="s">
        <v>2512</v>
      </c>
      <c r="E289" s="107" t="s">
        <v>2513</v>
      </c>
      <c r="F289" s="108"/>
      <c r="G289" s="49" t="s">
        <v>24</v>
      </c>
      <c r="H289" s="51">
        <v>46217</v>
      </c>
      <c r="I289" s="50" t="s">
        <v>80</v>
      </c>
      <c r="J289" s="107" t="s">
        <v>26</v>
      </c>
      <c r="K289" s="108"/>
      <c r="L289" s="52" t="s">
        <v>27</v>
      </c>
    </row>
    <row r="290" spans="2:12" s="46" customFormat="1">
      <c r="B290" s="41" t="s">
        <v>2514</v>
      </c>
      <c r="C290" s="42" t="s">
        <v>2329</v>
      </c>
      <c r="D290" s="41" t="s">
        <v>2515</v>
      </c>
      <c r="E290" s="109" t="s">
        <v>2516</v>
      </c>
      <c r="F290" s="108"/>
      <c r="G290" s="42" t="s">
        <v>24</v>
      </c>
      <c r="H290" s="44">
        <v>46226</v>
      </c>
      <c r="I290" s="43" t="s">
        <v>80</v>
      </c>
      <c r="J290" s="109" t="s">
        <v>26</v>
      </c>
      <c r="K290" s="108"/>
      <c r="L290" s="45" t="s">
        <v>27</v>
      </c>
    </row>
    <row r="291" spans="2:12" s="46" customFormat="1" ht="24.95">
      <c r="B291" s="48" t="s">
        <v>2517</v>
      </c>
      <c r="C291" s="49" t="s">
        <v>2518</v>
      </c>
      <c r="D291" s="48" t="s">
        <v>2519</v>
      </c>
      <c r="E291" s="107" t="s">
        <v>2520</v>
      </c>
      <c r="F291" s="108"/>
      <c r="G291" s="49" t="s">
        <v>16</v>
      </c>
      <c r="H291" s="51">
        <v>46203</v>
      </c>
      <c r="I291" s="50" t="s">
        <v>17</v>
      </c>
      <c r="J291" s="107" t="s">
        <v>26</v>
      </c>
      <c r="K291" s="108"/>
      <c r="L291" s="52" t="s">
        <v>27</v>
      </c>
    </row>
    <row r="292" spans="2:12" s="46" customFormat="1" ht="51.6">
      <c r="B292" s="41" t="s">
        <v>2521</v>
      </c>
      <c r="C292" s="42" t="s">
        <v>2522</v>
      </c>
      <c r="D292" s="41" t="s">
        <v>2523</v>
      </c>
      <c r="E292" s="109" t="s">
        <v>2524</v>
      </c>
      <c r="F292" s="108"/>
      <c r="G292" s="42" t="s">
        <v>24</v>
      </c>
      <c r="H292" s="44">
        <v>46169</v>
      </c>
      <c r="I292" s="43" t="s">
        <v>314</v>
      </c>
      <c r="J292" s="109" t="s">
        <v>32</v>
      </c>
      <c r="K292" s="108"/>
      <c r="L292" s="47" t="s">
        <v>2525</v>
      </c>
    </row>
    <row r="293" spans="2:12" s="46" customFormat="1">
      <c r="B293" s="48" t="s">
        <v>2526</v>
      </c>
      <c r="C293" s="49" t="s">
        <v>2527</v>
      </c>
      <c r="D293" s="48" t="s">
        <v>2528</v>
      </c>
      <c r="E293" s="107" t="s">
        <v>2529</v>
      </c>
      <c r="F293" s="108"/>
      <c r="G293" s="49" t="s">
        <v>16</v>
      </c>
      <c r="H293" s="51">
        <v>46216</v>
      </c>
      <c r="I293" s="50" t="s">
        <v>17</v>
      </c>
      <c r="J293" s="107" t="s">
        <v>26</v>
      </c>
      <c r="K293" s="108"/>
      <c r="L293" s="52" t="s">
        <v>27</v>
      </c>
    </row>
    <row r="294" spans="2:12" s="46" customFormat="1" ht="51.6">
      <c r="B294" s="114" t="s">
        <v>2530</v>
      </c>
      <c r="C294" s="117" t="s">
        <v>2531</v>
      </c>
      <c r="D294" s="114" t="s">
        <v>2532</v>
      </c>
      <c r="E294" s="109" t="s">
        <v>2533</v>
      </c>
      <c r="F294" s="120"/>
      <c r="G294" s="117" t="s">
        <v>16</v>
      </c>
      <c r="H294" s="44">
        <v>45901</v>
      </c>
      <c r="I294" s="43" t="s">
        <v>17</v>
      </c>
      <c r="J294" s="109" t="s">
        <v>18</v>
      </c>
      <c r="K294" s="108"/>
      <c r="L294" s="47" t="s">
        <v>1209</v>
      </c>
    </row>
    <row r="295" spans="2:12" s="46" customFormat="1" ht="51.6">
      <c r="B295" s="115"/>
      <c r="C295" s="118"/>
      <c r="D295" s="115"/>
      <c r="E295" s="128"/>
      <c r="F295" s="129"/>
      <c r="G295" s="118"/>
      <c r="H295" s="44">
        <v>45982</v>
      </c>
      <c r="I295" s="43" t="s">
        <v>17</v>
      </c>
      <c r="J295" s="109" t="s">
        <v>18</v>
      </c>
      <c r="K295" s="108"/>
      <c r="L295" s="47" t="s">
        <v>1209</v>
      </c>
    </row>
    <row r="296" spans="2:12" s="46" customFormat="1" ht="51.6">
      <c r="B296" s="115"/>
      <c r="C296" s="118"/>
      <c r="D296" s="115"/>
      <c r="E296" s="128"/>
      <c r="F296" s="129"/>
      <c r="G296" s="118"/>
      <c r="H296" s="44">
        <v>45982</v>
      </c>
      <c r="I296" s="43" t="s">
        <v>17</v>
      </c>
      <c r="J296" s="109" t="s">
        <v>18</v>
      </c>
      <c r="K296" s="108"/>
      <c r="L296" s="47" t="s">
        <v>1209</v>
      </c>
    </row>
    <row r="297" spans="2:12" s="46" customFormat="1">
      <c r="B297" s="115"/>
      <c r="C297" s="118"/>
      <c r="D297" s="115"/>
      <c r="E297" s="128"/>
      <c r="F297" s="129"/>
      <c r="G297" s="118"/>
      <c r="H297" s="44">
        <v>45982</v>
      </c>
      <c r="I297" s="43" t="s">
        <v>17</v>
      </c>
      <c r="J297" s="109" t="s">
        <v>26</v>
      </c>
      <c r="K297" s="108"/>
      <c r="L297" s="45" t="s">
        <v>27</v>
      </c>
    </row>
    <row r="298" spans="2:12" s="46" customFormat="1">
      <c r="B298" s="115"/>
      <c r="C298" s="118"/>
      <c r="D298" s="115"/>
      <c r="E298" s="128"/>
      <c r="F298" s="129"/>
      <c r="G298" s="118"/>
      <c r="H298" s="44">
        <v>45982</v>
      </c>
      <c r="I298" s="43" t="s">
        <v>17</v>
      </c>
      <c r="J298" s="109" t="s">
        <v>26</v>
      </c>
      <c r="K298" s="108"/>
      <c r="L298" s="45" t="s">
        <v>27</v>
      </c>
    </row>
    <row r="299" spans="2:12" s="46" customFormat="1">
      <c r="B299" s="115"/>
      <c r="C299" s="118"/>
      <c r="D299" s="115"/>
      <c r="E299" s="128"/>
      <c r="F299" s="129"/>
      <c r="G299" s="118"/>
      <c r="H299" s="44">
        <v>46043</v>
      </c>
      <c r="I299" s="43" t="s">
        <v>17</v>
      </c>
      <c r="J299" s="109" t="s">
        <v>26</v>
      </c>
      <c r="K299" s="108"/>
      <c r="L299" s="45" t="s">
        <v>27</v>
      </c>
    </row>
    <row r="300" spans="2:12" s="46" customFormat="1" ht="63.95">
      <c r="B300" s="115"/>
      <c r="C300" s="118"/>
      <c r="D300" s="115"/>
      <c r="E300" s="128"/>
      <c r="F300" s="129"/>
      <c r="G300" s="118"/>
      <c r="H300" s="44">
        <v>46084</v>
      </c>
      <c r="I300" s="43" t="s">
        <v>17</v>
      </c>
      <c r="J300" s="109" t="s">
        <v>18</v>
      </c>
      <c r="K300" s="108"/>
      <c r="L300" s="47" t="s">
        <v>1003</v>
      </c>
    </row>
    <row r="301" spans="2:12" s="46" customFormat="1">
      <c r="B301" s="115"/>
      <c r="C301" s="118"/>
      <c r="D301" s="115"/>
      <c r="E301" s="128"/>
      <c r="F301" s="129"/>
      <c r="G301" s="118"/>
      <c r="H301" s="44">
        <v>46084</v>
      </c>
      <c r="I301" s="43" t="s">
        <v>17</v>
      </c>
      <c r="J301" s="109" t="s">
        <v>26</v>
      </c>
      <c r="K301" s="108"/>
      <c r="L301" s="45" t="s">
        <v>27</v>
      </c>
    </row>
    <row r="302" spans="2:12" s="46" customFormat="1" ht="63.95">
      <c r="B302" s="115"/>
      <c r="C302" s="118"/>
      <c r="D302" s="115"/>
      <c r="E302" s="128"/>
      <c r="F302" s="129"/>
      <c r="G302" s="118"/>
      <c r="H302" s="44">
        <v>46220</v>
      </c>
      <c r="I302" s="43" t="s">
        <v>17</v>
      </c>
      <c r="J302" s="109" t="s">
        <v>18</v>
      </c>
      <c r="K302" s="108"/>
      <c r="L302" s="47" t="s">
        <v>1003</v>
      </c>
    </row>
    <row r="303" spans="2:12" s="46" customFormat="1" ht="63.95">
      <c r="B303" s="115"/>
      <c r="C303" s="118"/>
      <c r="D303" s="115"/>
      <c r="E303" s="128"/>
      <c r="F303" s="129"/>
      <c r="G303" s="118"/>
      <c r="H303" s="44">
        <v>46220</v>
      </c>
      <c r="I303" s="43" t="s">
        <v>17</v>
      </c>
      <c r="J303" s="109" t="s">
        <v>18</v>
      </c>
      <c r="K303" s="108"/>
      <c r="L303" s="47" t="s">
        <v>1003</v>
      </c>
    </row>
    <row r="304" spans="2:12" s="46" customFormat="1">
      <c r="B304" s="115"/>
      <c r="C304" s="118"/>
      <c r="D304" s="115"/>
      <c r="E304" s="128"/>
      <c r="F304" s="129"/>
      <c r="G304" s="118"/>
      <c r="H304" s="44">
        <v>46220</v>
      </c>
      <c r="I304" s="43" t="s">
        <v>17</v>
      </c>
      <c r="J304" s="109" t="s">
        <v>26</v>
      </c>
      <c r="K304" s="108"/>
      <c r="L304" s="45" t="s">
        <v>27</v>
      </c>
    </row>
    <row r="305" spans="2:12" s="46" customFormat="1" ht="63.95">
      <c r="B305" s="116"/>
      <c r="C305" s="119"/>
      <c r="D305" s="116"/>
      <c r="E305" s="127"/>
      <c r="F305" s="122"/>
      <c r="G305" s="119"/>
      <c r="H305" s="44">
        <v>46220</v>
      </c>
      <c r="I305" s="43" t="s">
        <v>17</v>
      </c>
      <c r="J305" s="109" t="s">
        <v>18</v>
      </c>
      <c r="K305" s="108"/>
      <c r="L305" s="47" t="s">
        <v>1003</v>
      </c>
    </row>
    <row r="306" spans="2:12" s="46" customFormat="1">
      <c r="B306" s="48" t="s">
        <v>2534</v>
      </c>
      <c r="C306" s="49" t="s">
        <v>2535</v>
      </c>
      <c r="D306" s="48" t="s">
        <v>2536</v>
      </c>
      <c r="E306" s="107" t="s">
        <v>2537</v>
      </c>
      <c r="F306" s="108"/>
      <c r="G306" s="49" t="s">
        <v>24</v>
      </c>
      <c r="H306" s="51">
        <v>46219</v>
      </c>
      <c r="I306" s="50" t="s">
        <v>139</v>
      </c>
      <c r="J306" s="107" t="s">
        <v>26</v>
      </c>
      <c r="K306" s="108"/>
      <c r="L306" s="52" t="s">
        <v>27</v>
      </c>
    </row>
    <row r="307" spans="2:12" s="46" customFormat="1">
      <c r="B307" s="41" t="s">
        <v>2538</v>
      </c>
      <c r="C307" s="42" t="s">
        <v>2539</v>
      </c>
      <c r="D307" s="41" t="s">
        <v>2540</v>
      </c>
      <c r="E307" s="109" t="s">
        <v>2541</v>
      </c>
      <c r="F307" s="108"/>
      <c r="G307" s="42" t="s">
        <v>16</v>
      </c>
      <c r="H307" s="44">
        <v>46227</v>
      </c>
      <c r="I307" s="43" t="s">
        <v>17</v>
      </c>
      <c r="J307" s="109" t="s">
        <v>26</v>
      </c>
      <c r="K307" s="108"/>
      <c r="L307" s="45" t="s">
        <v>27</v>
      </c>
    </row>
    <row r="308" spans="2:12" s="46" customFormat="1">
      <c r="B308" s="48" t="s">
        <v>2542</v>
      </c>
      <c r="C308" s="49" t="s">
        <v>327</v>
      </c>
      <c r="D308" s="48" t="s">
        <v>2543</v>
      </c>
      <c r="E308" s="107" t="s">
        <v>2544</v>
      </c>
      <c r="F308" s="108"/>
      <c r="G308" s="49" t="s">
        <v>24</v>
      </c>
      <c r="H308" s="51">
        <v>46140</v>
      </c>
      <c r="I308" s="50" t="s">
        <v>314</v>
      </c>
      <c r="J308" s="107" t="s">
        <v>26</v>
      </c>
      <c r="K308" s="108"/>
      <c r="L308" s="52" t="s">
        <v>27</v>
      </c>
    </row>
    <row r="309" spans="2:12" s="46" customFormat="1" ht="24.95">
      <c r="B309" s="41" t="s">
        <v>2545</v>
      </c>
      <c r="C309" s="42" t="s">
        <v>2546</v>
      </c>
      <c r="D309" s="41" t="s">
        <v>2547</v>
      </c>
      <c r="E309" s="109" t="s">
        <v>2548</v>
      </c>
      <c r="F309" s="108"/>
      <c r="G309" s="42" t="s">
        <v>24</v>
      </c>
      <c r="H309" s="44">
        <v>46211</v>
      </c>
      <c r="I309" s="43" t="s">
        <v>314</v>
      </c>
      <c r="J309" s="109" t="s">
        <v>26</v>
      </c>
      <c r="K309" s="108"/>
      <c r="L309" s="45" t="s">
        <v>27</v>
      </c>
    </row>
    <row r="310" spans="2:12" s="46" customFormat="1">
      <c r="B310" s="110" t="s">
        <v>639</v>
      </c>
      <c r="C310" s="112" t="s">
        <v>640</v>
      </c>
      <c r="D310" s="48" t="s">
        <v>2549</v>
      </c>
      <c r="E310" s="107" t="s">
        <v>642</v>
      </c>
      <c r="F310" s="108"/>
      <c r="G310" s="49" t="s">
        <v>16</v>
      </c>
      <c r="H310" s="51">
        <v>46211</v>
      </c>
      <c r="I310" s="50" t="s">
        <v>17</v>
      </c>
      <c r="J310" s="107" t="s">
        <v>26</v>
      </c>
      <c r="K310" s="108"/>
      <c r="L310" s="52" t="s">
        <v>27</v>
      </c>
    </row>
    <row r="311" spans="2:12" s="46" customFormat="1">
      <c r="B311" s="111"/>
      <c r="C311" s="113"/>
      <c r="D311" s="48" t="s">
        <v>2550</v>
      </c>
      <c r="E311" s="107" t="s">
        <v>644</v>
      </c>
      <c r="F311" s="108"/>
      <c r="G311" s="49" t="s">
        <v>16</v>
      </c>
      <c r="H311" s="51">
        <v>46217</v>
      </c>
      <c r="I311" s="50" t="s">
        <v>145</v>
      </c>
      <c r="J311" s="107" t="s">
        <v>26</v>
      </c>
      <c r="K311" s="108"/>
      <c r="L311" s="52" t="s">
        <v>27</v>
      </c>
    </row>
    <row r="312" spans="2:12" s="46" customFormat="1">
      <c r="B312" s="41" t="s">
        <v>2551</v>
      </c>
      <c r="C312" s="42" t="s">
        <v>335</v>
      </c>
      <c r="D312" s="41" t="s">
        <v>2552</v>
      </c>
      <c r="E312" s="109" t="s">
        <v>2553</v>
      </c>
      <c r="F312" s="108"/>
      <c r="G312" s="42" t="s">
        <v>24</v>
      </c>
      <c r="H312" s="44">
        <v>46225</v>
      </c>
      <c r="I312" s="43" t="s">
        <v>314</v>
      </c>
      <c r="J312" s="109" t="s">
        <v>26</v>
      </c>
      <c r="K312" s="108"/>
      <c r="L312" s="45" t="s">
        <v>27</v>
      </c>
    </row>
    <row r="313" spans="2:12" s="46" customFormat="1">
      <c r="B313" s="48" t="s">
        <v>2554</v>
      </c>
      <c r="C313" s="49" t="s">
        <v>2555</v>
      </c>
      <c r="D313" s="48" t="s">
        <v>2556</v>
      </c>
      <c r="E313" s="107" t="s">
        <v>2557</v>
      </c>
      <c r="F313" s="108"/>
      <c r="G313" s="49" t="s">
        <v>16</v>
      </c>
      <c r="H313" s="51">
        <v>46210</v>
      </c>
      <c r="I313" s="50" t="s">
        <v>17</v>
      </c>
      <c r="J313" s="107" t="s">
        <v>709</v>
      </c>
      <c r="K313" s="108"/>
      <c r="L313" s="52" t="s">
        <v>27</v>
      </c>
    </row>
    <row r="314" spans="2:12" s="46" customFormat="1" ht="63.95">
      <c r="B314" s="41" t="s">
        <v>2558</v>
      </c>
      <c r="C314" s="42" t="s">
        <v>698</v>
      </c>
      <c r="D314" s="41" t="s">
        <v>2559</v>
      </c>
      <c r="E314" s="109" t="s">
        <v>2560</v>
      </c>
      <c r="F314" s="108"/>
      <c r="G314" s="42" t="s">
        <v>24</v>
      </c>
      <c r="H314" s="44">
        <v>46211</v>
      </c>
      <c r="I314" s="43" t="s">
        <v>80</v>
      </c>
      <c r="J314" s="109" t="s">
        <v>32</v>
      </c>
      <c r="K314" s="108"/>
      <c r="L314" s="47" t="s">
        <v>2561</v>
      </c>
    </row>
    <row r="315" spans="2:12" s="46" customFormat="1">
      <c r="B315" s="48" t="s">
        <v>2562</v>
      </c>
      <c r="C315" s="49" t="s">
        <v>2563</v>
      </c>
      <c r="D315" s="48" t="s">
        <v>2564</v>
      </c>
      <c r="E315" s="107" t="s">
        <v>2565</v>
      </c>
      <c r="F315" s="108"/>
      <c r="G315" s="49" t="s">
        <v>16</v>
      </c>
      <c r="H315" s="51">
        <v>46224</v>
      </c>
      <c r="I315" s="50" t="s">
        <v>17</v>
      </c>
      <c r="J315" s="107" t="s">
        <v>26</v>
      </c>
      <c r="K315" s="108"/>
      <c r="L315" s="52" t="s">
        <v>27</v>
      </c>
    </row>
    <row r="316" spans="2:12" s="46" customFormat="1" ht="39">
      <c r="B316" s="41" t="s">
        <v>2566</v>
      </c>
      <c r="C316" s="42" t="s">
        <v>2567</v>
      </c>
      <c r="D316" s="41" t="s">
        <v>2568</v>
      </c>
      <c r="E316" s="109" t="s">
        <v>2569</v>
      </c>
      <c r="F316" s="108"/>
      <c r="G316" s="42" t="s">
        <v>24</v>
      </c>
      <c r="H316" s="44">
        <v>45909</v>
      </c>
      <c r="I316" s="43" t="s">
        <v>25</v>
      </c>
      <c r="J316" s="109" t="s">
        <v>32</v>
      </c>
      <c r="K316" s="108"/>
      <c r="L316" s="47" t="s">
        <v>2570</v>
      </c>
    </row>
    <row r="317" spans="2:12" s="46" customFormat="1" ht="39">
      <c r="B317" s="48" t="s">
        <v>2571</v>
      </c>
      <c r="C317" s="49" t="s">
        <v>2572</v>
      </c>
      <c r="D317" s="48" t="s">
        <v>2573</v>
      </c>
      <c r="E317" s="107" t="s">
        <v>2574</v>
      </c>
      <c r="F317" s="108"/>
      <c r="G317" s="49" t="s">
        <v>24</v>
      </c>
      <c r="H317" s="51">
        <v>45870</v>
      </c>
      <c r="I317" s="50" t="s">
        <v>25</v>
      </c>
      <c r="J317" s="107" t="s">
        <v>32</v>
      </c>
      <c r="K317" s="108"/>
      <c r="L317" s="53" t="s">
        <v>2575</v>
      </c>
    </row>
    <row r="318" spans="2:12" s="46" customFormat="1">
      <c r="B318" s="114" t="s">
        <v>2576</v>
      </c>
      <c r="C318" s="117" t="s">
        <v>715</v>
      </c>
      <c r="D318" s="41" t="s">
        <v>2577</v>
      </c>
      <c r="E318" s="109" t="s">
        <v>2578</v>
      </c>
      <c r="F318" s="108"/>
      <c r="G318" s="42" t="s">
        <v>16</v>
      </c>
      <c r="H318" s="44">
        <v>45897</v>
      </c>
      <c r="I318" s="43" t="s">
        <v>139</v>
      </c>
      <c r="J318" s="109" t="s">
        <v>26</v>
      </c>
      <c r="K318" s="108"/>
      <c r="L318" s="45" t="s">
        <v>27</v>
      </c>
    </row>
    <row r="319" spans="2:12" s="46" customFormat="1">
      <c r="B319" s="116"/>
      <c r="C319" s="119"/>
      <c r="D319" s="41" t="s">
        <v>2579</v>
      </c>
      <c r="E319" s="109" t="s">
        <v>2580</v>
      </c>
      <c r="F319" s="108"/>
      <c r="G319" s="42" t="s">
        <v>24</v>
      </c>
      <c r="H319" s="44">
        <v>46204</v>
      </c>
      <c r="I319" s="43" t="s">
        <v>139</v>
      </c>
      <c r="J319" s="109" t="s">
        <v>26</v>
      </c>
      <c r="K319" s="108"/>
      <c r="L319" s="45" t="s">
        <v>27</v>
      </c>
    </row>
    <row r="320" spans="2:12" s="46" customFormat="1">
      <c r="B320" s="48" t="s">
        <v>2581</v>
      </c>
      <c r="C320" s="49" t="s">
        <v>1190</v>
      </c>
      <c r="D320" s="48" t="s">
        <v>2582</v>
      </c>
      <c r="E320" s="107" t="s">
        <v>2583</v>
      </c>
      <c r="F320" s="108"/>
      <c r="G320" s="49" t="s">
        <v>24</v>
      </c>
      <c r="H320" s="51">
        <v>46227</v>
      </c>
      <c r="I320" s="50" t="s">
        <v>314</v>
      </c>
      <c r="J320" s="107" t="s">
        <v>26</v>
      </c>
      <c r="K320" s="108"/>
      <c r="L320" s="52" t="s">
        <v>27</v>
      </c>
    </row>
    <row r="321" spans="2:12" s="46" customFormat="1" ht="39">
      <c r="B321" s="41" t="s">
        <v>2584</v>
      </c>
      <c r="C321" s="42" t="s">
        <v>2585</v>
      </c>
      <c r="D321" s="41" t="s">
        <v>2586</v>
      </c>
      <c r="E321" s="109" t="s">
        <v>2587</v>
      </c>
      <c r="F321" s="108"/>
      <c r="G321" s="42" t="s">
        <v>24</v>
      </c>
      <c r="H321" s="44">
        <v>45953</v>
      </c>
      <c r="I321" s="43" t="s">
        <v>25</v>
      </c>
      <c r="J321" s="109" t="s">
        <v>32</v>
      </c>
      <c r="K321" s="108"/>
      <c r="L321" s="47" t="s">
        <v>2588</v>
      </c>
    </row>
    <row r="322" spans="2:12" s="46" customFormat="1">
      <c r="B322" s="110" t="s">
        <v>2589</v>
      </c>
      <c r="C322" s="112" t="s">
        <v>2590</v>
      </c>
      <c r="D322" s="110" t="s">
        <v>2591</v>
      </c>
      <c r="E322" s="107" t="s">
        <v>2592</v>
      </c>
      <c r="F322" s="120"/>
      <c r="G322" s="112" t="s">
        <v>24</v>
      </c>
      <c r="H322" s="123">
        <v>46227</v>
      </c>
      <c r="I322" s="50" t="s">
        <v>314</v>
      </c>
      <c r="J322" s="107" t="s">
        <v>26</v>
      </c>
      <c r="K322" s="108"/>
      <c r="L322" s="52" t="s">
        <v>27</v>
      </c>
    </row>
    <row r="323" spans="2:12" s="46" customFormat="1">
      <c r="B323" s="125"/>
      <c r="C323" s="126"/>
      <c r="D323" s="125"/>
      <c r="E323" s="133"/>
      <c r="F323" s="129"/>
      <c r="G323" s="126"/>
      <c r="H323" s="134"/>
      <c r="I323" s="50" t="s">
        <v>314</v>
      </c>
      <c r="J323" s="107" t="s">
        <v>26</v>
      </c>
      <c r="K323" s="108"/>
      <c r="L323" s="52" t="s">
        <v>27</v>
      </c>
    </row>
    <row r="324" spans="2:12" s="46" customFormat="1">
      <c r="B324" s="111"/>
      <c r="C324" s="113"/>
      <c r="D324" s="111"/>
      <c r="E324" s="121"/>
      <c r="F324" s="122"/>
      <c r="G324" s="113"/>
      <c r="H324" s="124"/>
      <c r="I324" s="50" t="s">
        <v>314</v>
      </c>
      <c r="J324" s="107" t="s">
        <v>26</v>
      </c>
      <c r="K324" s="108"/>
      <c r="L324" s="52" t="s">
        <v>27</v>
      </c>
    </row>
    <row r="325" spans="2:12" s="46" customFormat="1" ht="24.95">
      <c r="B325" s="41" t="s">
        <v>2593</v>
      </c>
      <c r="C325" s="42" t="s">
        <v>2594</v>
      </c>
      <c r="D325" s="41" t="s">
        <v>2595</v>
      </c>
      <c r="E325" s="109" t="s">
        <v>2596</v>
      </c>
      <c r="F325" s="108"/>
      <c r="G325" s="42" t="s">
        <v>24</v>
      </c>
      <c r="H325" s="44">
        <v>46218</v>
      </c>
      <c r="I325" s="43" t="s">
        <v>17</v>
      </c>
      <c r="J325" s="109" t="s">
        <v>26</v>
      </c>
      <c r="K325" s="108"/>
      <c r="L325" s="45" t="s">
        <v>27</v>
      </c>
    </row>
    <row r="326" spans="2:12" s="46" customFormat="1">
      <c r="B326" s="48" t="s">
        <v>2597</v>
      </c>
      <c r="C326" s="49" t="s">
        <v>2598</v>
      </c>
      <c r="D326" s="48" t="s">
        <v>2599</v>
      </c>
      <c r="E326" s="107" t="s">
        <v>2600</v>
      </c>
      <c r="F326" s="108"/>
      <c r="G326" s="49" t="s">
        <v>24</v>
      </c>
      <c r="H326" s="51">
        <v>46212</v>
      </c>
      <c r="I326" s="50" t="s">
        <v>314</v>
      </c>
      <c r="J326" s="107" t="s">
        <v>26</v>
      </c>
      <c r="K326" s="108"/>
      <c r="L326" s="52" t="s">
        <v>27</v>
      </c>
    </row>
    <row r="327" spans="2:12" s="46" customFormat="1" ht="51.6">
      <c r="B327" s="41" t="s">
        <v>2601</v>
      </c>
      <c r="C327" s="42" t="s">
        <v>2602</v>
      </c>
      <c r="D327" s="41" t="s">
        <v>2603</v>
      </c>
      <c r="E327" s="109" t="s">
        <v>2604</v>
      </c>
      <c r="F327" s="108"/>
      <c r="G327" s="42" t="s">
        <v>24</v>
      </c>
      <c r="H327" s="44">
        <v>46169</v>
      </c>
      <c r="I327" s="43" t="s">
        <v>314</v>
      </c>
      <c r="J327" s="109" t="s">
        <v>32</v>
      </c>
      <c r="K327" s="108"/>
      <c r="L327" s="47" t="s">
        <v>2605</v>
      </c>
    </row>
    <row r="328" spans="2:12" s="46" customFormat="1">
      <c r="B328" s="48" t="s">
        <v>2606</v>
      </c>
      <c r="C328" s="49" t="s">
        <v>2607</v>
      </c>
      <c r="D328" s="48" t="s">
        <v>2608</v>
      </c>
      <c r="E328" s="107" t="s">
        <v>2609</v>
      </c>
      <c r="F328" s="108"/>
      <c r="G328" s="49" t="s">
        <v>24</v>
      </c>
      <c r="H328" s="51">
        <v>46227</v>
      </c>
      <c r="I328" s="50" t="s">
        <v>314</v>
      </c>
      <c r="J328" s="107" t="s">
        <v>26</v>
      </c>
      <c r="K328" s="108"/>
      <c r="L328" s="52" t="s">
        <v>27</v>
      </c>
    </row>
    <row r="329" spans="2:12" s="46" customFormat="1" ht="39">
      <c r="B329" s="41" t="s">
        <v>2610</v>
      </c>
      <c r="C329" s="42" t="s">
        <v>2611</v>
      </c>
      <c r="D329" s="41" t="s">
        <v>2612</v>
      </c>
      <c r="E329" s="109" t="s">
        <v>2613</v>
      </c>
      <c r="F329" s="108"/>
      <c r="G329" s="42" t="s">
        <v>24</v>
      </c>
      <c r="H329" s="44">
        <v>45937</v>
      </c>
      <c r="I329" s="43" t="s">
        <v>25</v>
      </c>
      <c r="J329" s="109" t="s">
        <v>32</v>
      </c>
      <c r="K329" s="108"/>
      <c r="L329" s="47" t="s">
        <v>805</v>
      </c>
    </row>
    <row r="330" spans="2:12" s="46" customFormat="1" ht="39">
      <c r="B330" s="48" t="s">
        <v>2614</v>
      </c>
      <c r="C330" s="49" t="s">
        <v>2615</v>
      </c>
      <c r="D330" s="48" t="s">
        <v>2616</v>
      </c>
      <c r="E330" s="107" t="s">
        <v>2617</v>
      </c>
      <c r="F330" s="108"/>
      <c r="G330" s="49" t="s">
        <v>24</v>
      </c>
      <c r="H330" s="51">
        <v>45951</v>
      </c>
      <c r="I330" s="50" t="s">
        <v>25</v>
      </c>
      <c r="J330" s="107" t="s">
        <v>32</v>
      </c>
      <c r="K330" s="108"/>
      <c r="L330" s="53" t="s">
        <v>2618</v>
      </c>
    </row>
    <row r="331" spans="2:12" s="46" customFormat="1">
      <c r="B331" s="114" t="s">
        <v>2619</v>
      </c>
      <c r="C331" s="117" t="s">
        <v>2620</v>
      </c>
      <c r="D331" s="114" t="s">
        <v>2621</v>
      </c>
      <c r="E331" s="109" t="s">
        <v>2622</v>
      </c>
      <c r="F331" s="120"/>
      <c r="G331" s="117" t="s">
        <v>24</v>
      </c>
      <c r="H331" s="130">
        <v>46169</v>
      </c>
      <c r="I331" s="43" t="s">
        <v>314</v>
      </c>
      <c r="J331" s="109" t="s">
        <v>26</v>
      </c>
      <c r="K331" s="108"/>
      <c r="L331" s="45" t="s">
        <v>27</v>
      </c>
    </row>
    <row r="332" spans="2:12" s="46" customFormat="1">
      <c r="B332" s="116"/>
      <c r="C332" s="119"/>
      <c r="D332" s="116"/>
      <c r="E332" s="127"/>
      <c r="F332" s="122"/>
      <c r="G332" s="119"/>
      <c r="H332" s="132"/>
      <c r="I332" s="43" t="s">
        <v>80</v>
      </c>
      <c r="J332" s="109" t="s">
        <v>26</v>
      </c>
      <c r="K332" s="108"/>
      <c r="L332" s="45" t="s">
        <v>27</v>
      </c>
    </row>
    <row r="333" spans="2:12" s="46" customFormat="1">
      <c r="B333" s="48" t="s">
        <v>2623</v>
      </c>
      <c r="C333" s="49" t="s">
        <v>2624</v>
      </c>
      <c r="D333" s="48" t="s">
        <v>2625</v>
      </c>
      <c r="E333" s="107" t="s">
        <v>2626</v>
      </c>
      <c r="F333" s="108"/>
      <c r="G333" s="49" t="s">
        <v>24</v>
      </c>
      <c r="H333" s="51">
        <v>46227</v>
      </c>
      <c r="I333" s="50" t="s">
        <v>314</v>
      </c>
      <c r="J333" s="107" t="s">
        <v>26</v>
      </c>
      <c r="K333" s="108"/>
      <c r="L333" s="52" t="s">
        <v>27</v>
      </c>
    </row>
    <row r="334" spans="2:12" s="46" customFormat="1">
      <c r="B334" s="41" t="s">
        <v>2627</v>
      </c>
      <c r="C334" s="42" t="s">
        <v>2628</v>
      </c>
      <c r="D334" s="41" t="s">
        <v>2629</v>
      </c>
      <c r="E334" s="109" t="s">
        <v>2630</v>
      </c>
      <c r="F334" s="108"/>
      <c r="G334" s="42" t="s">
        <v>16</v>
      </c>
      <c r="H334" s="44">
        <v>46220</v>
      </c>
      <c r="I334" s="43" t="s">
        <v>17</v>
      </c>
      <c r="J334" s="109" t="s">
        <v>26</v>
      </c>
      <c r="K334" s="108"/>
      <c r="L334" s="45" t="s">
        <v>27</v>
      </c>
    </row>
    <row r="335" spans="2:12" s="46" customFormat="1" ht="39">
      <c r="B335" s="48" t="s">
        <v>2631</v>
      </c>
      <c r="C335" s="49" t="s">
        <v>2632</v>
      </c>
      <c r="D335" s="48" t="s">
        <v>2633</v>
      </c>
      <c r="E335" s="107" t="s">
        <v>2634</v>
      </c>
      <c r="F335" s="108"/>
      <c r="G335" s="49" t="s">
        <v>24</v>
      </c>
      <c r="H335" s="51">
        <v>45888</v>
      </c>
      <c r="I335" s="50" t="s">
        <v>25</v>
      </c>
      <c r="J335" s="107" t="s">
        <v>32</v>
      </c>
      <c r="K335" s="108"/>
      <c r="L335" s="53" t="s">
        <v>2635</v>
      </c>
    </row>
    <row r="336" spans="2:12" s="46" customFormat="1" ht="39">
      <c r="B336" s="41" t="s">
        <v>2636</v>
      </c>
      <c r="C336" s="42" t="s">
        <v>2637</v>
      </c>
      <c r="D336" s="41" t="s">
        <v>2638</v>
      </c>
      <c r="E336" s="109" t="s">
        <v>2639</v>
      </c>
      <c r="F336" s="108"/>
      <c r="G336" s="42" t="s">
        <v>24</v>
      </c>
      <c r="H336" s="44">
        <v>45890</v>
      </c>
      <c r="I336" s="43" t="s">
        <v>25</v>
      </c>
      <c r="J336" s="109" t="s">
        <v>32</v>
      </c>
      <c r="K336" s="108"/>
      <c r="L336" s="47" t="s">
        <v>2640</v>
      </c>
    </row>
    <row r="337" spans="2:12" s="46" customFormat="1">
      <c r="B337" s="48" t="s">
        <v>2641</v>
      </c>
      <c r="C337" s="49" t="s">
        <v>2642</v>
      </c>
      <c r="D337" s="48" t="s">
        <v>2643</v>
      </c>
      <c r="E337" s="107" t="s">
        <v>2644</v>
      </c>
      <c r="F337" s="108"/>
      <c r="G337" s="49" t="s">
        <v>16</v>
      </c>
      <c r="H337" s="51">
        <v>46231</v>
      </c>
      <c r="I337" s="50" t="s">
        <v>17</v>
      </c>
      <c r="J337" s="107" t="s">
        <v>26</v>
      </c>
      <c r="K337" s="108"/>
      <c r="L337" s="52" t="s">
        <v>27</v>
      </c>
    </row>
    <row r="338" spans="2:12" s="46" customFormat="1">
      <c r="B338" s="41" t="s">
        <v>2645</v>
      </c>
      <c r="C338" s="42" t="s">
        <v>2646</v>
      </c>
      <c r="D338" s="41" t="s">
        <v>2647</v>
      </c>
      <c r="E338" s="109" t="s">
        <v>2648</v>
      </c>
      <c r="F338" s="108"/>
      <c r="G338" s="42" t="s">
        <v>16</v>
      </c>
      <c r="H338" s="44">
        <v>46220</v>
      </c>
      <c r="I338" s="43" t="s">
        <v>17</v>
      </c>
      <c r="J338" s="109" t="s">
        <v>26</v>
      </c>
      <c r="K338" s="108"/>
      <c r="L338" s="45" t="s">
        <v>27</v>
      </c>
    </row>
    <row r="339" spans="2:12" s="46" customFormat="1">
      <c r="B339" s="110" t="s">
        <v>2649</v>
      </c>
      <c r="C339" s="112" t="s">
        <v>2650</v>
      </c>
      <c r="D339" s="110" t="s">
        <v>2651</v>
      </c>
      <c r="E339" s="107" t="s">
        <v>2652</v>
      </c>
      <c r="F339" s="120"/>
      <c r="G339" s="112" t="s">
        <v>16</v>
      </c>
      <c r="H339" s="51">
        <v>45929</v>
      </c>
      <c r="I339" s="50" t="s">
        <v>17</v>
      </c>
      <c r="J339" s="107" t="s">
        <v>26</v>
      </c>
      <c r="K339" s="108"/>
      <c r="L339" s="52" t="s">
        <v>27</v>
      </c>
    </row>
    <row r="340" spans="2:12" s="46" customFormat="1" ht="51.6">
      <c r="B340" s="125"/>
      <c r="C340" s="126"/>
      <c r="D340" s="125"/>
      <c r="E340" s="133"/>
      <c r="F340" s="129"/>
      <c r="G340" s="126"/>
      <c r="H340" s="51">
        <v>45929</v>
      </c>
      <c r="I340" s="50" t="s">
        <v>17</v>
      </c>
      <c r="J340" s="107" t="s">
        <v>26</v>
      </c>
      <c r="K340" s="108"/>
      <c r="L340" s="53" t="s">
        <v>2431</v>
      </c>
    </row>
    <row r="341" spans="2:12" s="46" customFormat="1">
      <c r="B341" s="125"/>
      <c r="C341" s="126"/>
      <c r="D341" s="125"/>
      <c r="E341" s="133"/>
      <c r="F341" s="129"/>
      <c r="G341" s="126"/>
      <c r="H341" s="51">
        <v>45972</v>
      </c>
      <c r="I341" s="50" t="s">
        <v>17</v>
      </c>
      <c r="J341" s="107" t="s">
        <v>26</v>
      </c>
      <c r="K341" s="108"/>
      <c r="L341" s="52" t="s">
        <v>27</v>
      </c>
    </row>
    <row r="342" spans="2:12" s="46" customFormat="1">
      <c r="B342" s="125"/>
      <c r="C342" s="126"/>
      <c r="D342" s="125"/>
      <c r="E342" s="133"/>
      <c r="F342" s="129"/>
      <c r="G342" s="126"/>
      <c r="H342" s="51">
        <v>45972</v>
      </c>
      <c r="I342" s="50" t="s">
        <v>17</v>
      </c>
      <c r="J342" s="107" t="s">
        <v>26</v>
      </c>
      <c r="K342" s="108"/>
      <c r="L342" s="52" t="s">
        <v>27</v>
      </c>
    </row>
    <row r="343" spans="2:12" s="46" customFormat="1">
      <c r="B343" s="125"/>
      <c r="C343" s="126"/>
      <c r="D343" s="125"/>
      <c r="E343" s="133"/>
      <c r="F343" s="129"/>
      <c r="G343" s="126"/>
      <c r="H343" s="51">
        <v>45999</v>
      </c>
      <c r="I343" s="50" t="s">
        <v>17</v>
      </c>
      <c r="J343" s="107" t="s">
        <v>26</v>
      </c>
      <c r="K343" s="108"/>
      <c r="L343" s="52" t="s">
        <v>27</v>
      </c>
    </row>
    <row r="344" spans="2:12" s="46" customFormat="1">
      <c r="B344" s="125"/>
      <c r="C344" s="126"/>
      <c r="D344" s="125"/>
      <c r="E344" s="133"/>
      <c r="F344" s="129"/>
      <c r="G344" s="126"/>
      <c r="H344" s="51">
        <v>46038</v>
      </c>
      <c r="I344" s="50" t="s">
        <v>17</v>
      </c>
      <c r="J344" s="107" t="s">
        <v>26</v>
      </c>
      <c r="K344" s="108"/>
      <c r="L344" s="52" t="s">
        <v>27</v>
      </c>
    </row>
    <row r="345" spans="2:12" s="46" customFormat="1">
      <c r="B345" s="125"/>
      <c r="C345" s="126"/>
      <c r="D345" s="125"/>
      <c r="E345" s="133"/>
      <c r="F345" s="129"/>
      <c r="G345" s="126"/>
      <c r="H345" s="51">
        <v>46066</v>
      </c>
      <c r="I345" s="50" t="s">
        <v>17</v>
      </c>
      <c r="J345" s="107" t="s">
        <v>26</v>
      </c>
      <c r="K345" s="108"/>
      <c r="L345" s="52" t="s">
        <v>27</v>
      </c>
    </row>
    <row r="346" spans="2:12" s="46" customFormat="1">
      <c r="B346" s="125"/>
      <c r="C346" s="126"/>
      <c r="D346" s="125"/>
      <c r="E346" s="133"/>
      <c r="F346" s="129"/>
      <c r="G346" s="126"/>
      <c r="H346" s="51">
        <v>46085</v>
      </c>
      <c r="I346" s="50" t="s">
        <v>17</v>
      </c>
      <c r="J346" s="107" t="s">
        <v>26</v>
      </c>
      <c r="K346" s="108"/>
      <c r="L346" s="52" t="s">
        <v>27</v>
      </c>
    </row>
    <row r="347" spans="2:12" s="46" customFormat="1">
      <c r="B347" s="125"/>
      <c r="C347" s="126"/>
      <c r="D347" s="125"/>
      <c r="E347" s="133"/>
      <c r="F347" s="129"/>
      <c r="G347" s="126"/>
      <c r="H347" s="51">
        <v>46127</v>
      </c>
      <c r="I347" s="50" t="s">
        <v>17</v>
      </c>
      <c r="J347" s="107" t="s">
        <v>26</v>
      </c>
      <c r="K347" s="108"/>
      <c r="L347" s="52" t="s">
        <v>27</v>
      </c>
    </row>
    <row r="348" spans="2:12" s="46" customFormat="1">
      <c r="B348" s="125"/>
      <c r="C348" s="126"/>
      <c r="D348" s="125"/>
      <c r="E348" s="133"/>
      <c r="F348" s="129"/>
      <c r="G348" s="126"/>
      <c r="H348" s="51">
        <v>46154</v>
      </c>
      <c r="I348" s="50" t="s">
        <v>17</v>
      </c>
      <c r="J348" s="107" t="s">
        <v>26</v>
      </c>
      <c r="K348" s="108"/>
      <c r="L348" s="52" t="s">
        <v>27</v>
      </c>
    </row>
    <row r="349" spans="2:12" s="46" customFormat="1">
      <c r="B349" s="125"/>
      <c r="C349" s="126"/>
      <c r="D349" s="125"/>
      <c r="E349" s="133"/>
      <c r="F349" s="129"/>
      <c r="G349" s="126"/>
      <c r="H349" s="51">
        <v>46190</v>
      </c>
      <c r="I349" s="50" t="s">
        <v>17</v>
      </c>
      <c r="J349" s="107" t="s">
        <v>26</v>
      </c>
      <c r="K349" s="108"/>
      <c r="L349" s="52" t="s">
        <v>27</v>
      </c>
    </row>
    <row r="350" spans="2:12" s="46" customFormat="1">
      <c r="B350" s="111"/>
      <c r="C350" s="113"/>
      <c r="D350" s="111"/>
      <c r="E350" s="121"/>
      <c r="F350" s="122"/>
      <c r="G350" s="113"/>
      <c r="H350" s="51">
        <v>46209</v>
      </c>
      <c r="I350" s="50" t="s">
        <v>17</v>
      </c>
      <c r="J350" s="107" t="s">
        <v>26</v>
      </c>
      <c r="K350" s="108"/>
      <c r="L350" s="52" t="s">
        <v>27</v>
      </c>
    </row>
    <row r="351" spans="2:12" s="46" customFormat="1">
      <c r="B351" s="41" t="s">
        <v>2653</v>
      </c>
      <c r="C351" s="42" t="s">
        <v>2654</v>
      </c>
      <c r="D351" s="41" t="s">
        <v>2655</v>
      </c>
      <c r="E351" s="109" t="s">
        <v>2656</v>
      </c>
      <c r="F351" s="108"/>
      <c r="G351" s="42" t="s">
        <v>24</v>
      </c>
      <c r="H351" s="44">
        <v>46227</v>
      </c>
      <c r="I351" s="43" t="s">
        <v>314</v>
      </c>
      <c r="J351" s="109" t="s">
        <v>26</v>
      </c>
      <c r="K351" s="108"/>
      <c r="L351" s="45" t="s">
        <v>27</v>
      </c>
    </row>
    <row r="352" spans="2:12" s="46" customFormat="1" ht="24.95">
      <c r="B352" s="48" t="s">
        <v>840</v>
      </c>
      <c r="C352" s="49" t="s">
        <v>841</v>
      </c>
      <c r="D352" s="48" t="s">
        <v>2657</v>
      </c>
      <c r="E352" s="107" t="s">
        <v>2658</v>
      </c>
      <c r="F352" s="108"/>
      <c r="G352" s="49" t="s">
        <v>16</v>
      </c>
      <c r="H352" s="51">
        <v>46223</v>
      </c>
      <c r="I352" s="50" t="s">
        <v>25</v>
      </c>
      <c r="J352" s="107" t="s">
        <v>26</v>
      </c>
      <c r="K352" s="108"/>
      <c r="L352" s="52" t="s">
        <v>27</v>
      </c>
    </row>
    <row r="353" spans="2:12" s="46" customFormat="1" ht="51.6">
      <c r="B353" s="41" t="s">
        <v>2659</v>
      </c>
      <c r="C353" s="42" t="s">
        <v>2660</v>
      </c>
      <c r="D353" s="41" t="s">
        <v>2661</v>
      </c>
      <c r="E353" s="109" t="s">
        <v>2662</v>
      </c>
      <c r="F353" s="108"/>
      <c r="G353" s="42" t="s">
        <v>24</v>
      </c>
      <c r="H353" s="44">
        <v>45912</v>
      </c>
      <c r="I353" s="43" t="s">
        <v>25</v>
      </c>
      <c r="J353" s="109" t="s">
        <v>359</v>
      </c>
      <c r="K353" s="108"/>
      <c r="L353" s="47" t="s">
        <v>2663</v>
      </c>
    </row>
    <row r="354" spans="2:12" s="46" customFormat="1">
      <c r="B354" s="110" t="s">
        <v>2664</v>
      </c>
      <c r="C354" s="112" t="s">
        <v>2665</v>
      </c>
      <c r="D354" s="110" t="s">
        <v>2666</v>
      </c>
      <c r="E354" s="107" t="s">
        <v>2667</v>
      </c>
      <c r="F354" s="120"/>
      <c r="G354" s="112" t="s">
        <v>16</v>
      </c>
      <c r="H354" s="51">
        <v>45901</v>
      </c>
      <c r="I354" s="50" t="s">
        <v>17</v>
      </c>
      <c r="J354" s="107" t="s">
        <v>26</v>
      </c>
      <c r="K354" s="108"/>
      <c r="L354" s="52" t="s">
        <v>27</v>
      </c>
    </row>
    <row r="355" spans="2:12" s="46" customFormat="1">
      <c r="B355" s="125"/>
      <c r="C355" s="126"/>
      <c r="D355" s="125"/>
      <c r="E355" s="133"/>
      <c r="F355" s="129"/>
      <c r="G355" s="126"/>
      <c r="H355" s="51">
        <v>45910</v>
      </c>
      <c r="I355" s="50" t="s">
        <v>17</v>
      </c>
      <c r="J355" s="107" t="s">
        <v>26</v>
      </c>
      <c r="K355" s="108"/>
      <c r="L355" s="52" t="s">
        <v>27</v>
      </c>
    </row>
    <row r="356" spans="2:12" s="46" customFormat="1">
      <c r="B356" s="125"/>
      <c r="C356" s="126"/>
      <c r="D356" s="125"/>
      <c r="E356" s="133"/>
      <c r="F356" s="129"/>
      <c r="G356" s="126"/>
      <c r="H356" s="51">
        <v>45951</v>
      </c>
      <c r="I356" s="50" t="s">
        <v>17</v>
      </c>
      <c r="J356" s="107" t="s">
        <v>26</v>
      </c>
      <c r="K356" s="108"/>
      <c r="L356" s="52" t="s">
        <v>27</v>
      </c>
    </row>
    <row r="357" spans="2:12" s="46" customFormat="1" ht="90.95">
      <c r="B357" s="125"/>
      <c r="C357" s="126"/>
      <c r="D357" s="125"/>
      <c r="E357" s="133"/>
      <c r="F357" s="129"/>
      <c r="G357" s="126"/>
      <c r="H357" s="51">
        <v>45973</v>
      </c>
      <c r="I357" s="50" t="s">
        <v>17</v>
      </c>
      <c r="J357" s="107" t="s">
        <v>18</v>
      </c>
      <c r="K357" s="108"/>
      <c r="L357" s="53" t="s">
        <v>2668</v>
      </c>
    </row>
    <row r="358" spans="2:12" s="46" customFormat="1">
      <c r="B358" s="125"/>
      <c r="C358" s="126"/>
      <c r="D358" s="125"/>
      <c r="E358" s="133"/>
      <c r="F358" s="129"/>
      <c r="G358" s="126"/>
      <c r="H358" s="51">
        <v>45999</v>
      </c>
      <c r="I358" s="50" t="s">
        <v>17</v>
      </c>
      <c r="J358" s="107" t="s">
        <v>26</v>
      </c>
      <c r="K358" s="108"/>
      <c r="L358" s="52" t="s">
        <v>27</v>
      </c>
    </row>
    <row r="359" spans="2:12" s="46" customFormat="1">
      <c r="B359" s="125"/>
      <c r="C359" s="126"/>
      <c r="D359" s="125"/>
      <c r="E359" s="133"/>
      <c r="F359" s="129"/>
      <c r="G359" s="126"/>
      <c r="H359" s="51">
        <v>46031</v>
      </c>
      <c r="I359" s="50" t="s">
        <v>17</v>
      </c>
      <c r="J359" s="107" t="s">
        <v>26</v>
      </c>
      <c r="K359" s="108"/>
      <c r="L359" s="52" t="s">
        <v>27</v>
      </c>
    </row>
    <row r="360" spans="2:12" s="46" customFormat="1">
      <c r="B360" s="125"/>
      <c r="C360" s="126"/>
      <c r="D360" s="125"/>
      <c r="E360" s="133"/>
      <c r="F360" s="129"/>
      <c r="G360" s="126"/>
      <c r="H360" s="51">
        <v>46057</v>
      </c>
      <c r="I360" s="50" t="s">
        <v>17</v>
      </c>
      <c r="J360" s="107" t="s">
        <v>26</v>
      </c>
      <c r="K360" s="108"/>
      <c r="L360" s="52" t="s">
        <v>27</v>
      </c>
    </row>
    <row r="361" spans="2:12" s="46" customFormat="1">
      <c r="B361" s="125"/>
      <c r="C361" s="126"/>
      <c r="D361" s="125"/>
      <c r="E361" s="133"/>
      <c r="F361" s="129"/>
      <c r="G361" s="126"/>
      <c r="H361" s="51">
        <v>46084</v>
      </c>
      <c r="I361" s="50" t="s">
        <v>17</v>
      </c>
      <c r="J361" s="107" t="s">
        <v>26</v>
      </c>
      <c r="K361" s="108"/>
      <c r="L361" s="52" t="s">
        <v>27</v>
      </c>
    </row>
    <row r="362" spans="2:12" s="46" customFormat="1">
      <c r="B362" s="125"/>
      <c r="C362" s="126"/>
      <c r="D362" s="125"/>
      <c r="E362" s="133"/>
      <c r="F362" s="129"/>
      <c r="G362" s="126"/>
      <c r="H362" s="51">
        <v>46113</v>
      </c>
      <c r="I362" s="50" t="s">
        <v>17</v>
      </c>
      <c r="J362" s="107" t="s">
        <v>26</v>
      </c>
      <c r="K362" s="108"/>
      <c r="L362" s="52" t="s">
        <v>27</v>
      </c>
    </row>
    <row r="363" spans="2:12" s="46" customFormat="1">
      <c r="B363" s="125"/>
      <c r="C363" s="126"/>
      <c r="D363" s="125"/>
      <c r="E363" s="133"/>
      <c r="F363" s="129"/>
      <c r="G363" s="126"/>
      <c r="H363" s="51">
        <v>46149</v>
      </c>
      <c r="I363" s="50" t="s">
        <v>17</v>
      </c>
      <c r="J363" s="107" t="s">
        <v>26</v>
      </c>
      <c r="K363" s="108"/>
      <c r="L363" s="52" t="s">
        <v>27</v>
      </c>
    </row>
    <row r="364" spans="2:12" s="46" customFormat="1">
      <c r="B364" s="125"/>
      <c r="C364" s="126"/>
      <c r="D364" s="125"/>
      <c r="E364" s="133"/>
      <c r="F364" s="129"/>
      <c r="G364" s="126"/>
      <c r="H364" s="51">
        <v>46189</v>
      </c>
      <c r="I364" s="50" t="s">
        <v>17</v>
      </c>
      <c r="J364" s="107" t="s">
        <v>26</v>
      </c>
      <c r="K364" s="108"/>
      <c r="L364" s="52" t="s">
        <v>27</v>
      </c>
    </row>
    <row r="365" spans="2:12" s="46" customFormat="1">
      <c r="B365" s="111"/>
      <c r="C365" s="113"/>
      <c r="D365" s="111"/>
      <c r="E365" s="121"/>
      <c r="F365" s="122"/>
      <c r="G365" s="113"/>
      <c r="H365" s="51">
        <v>46209</v>
      </c>
      <c r="I365" s="50" t="s">
        <v>17</v>
      </c>
      <c r="J365" s="107" t="s">
        <v>26</v>
      </c>
      <c r="K365" s="108"/>
      <c r="L365" s="52" t="s">
        <v>27</v>
      </c>
    </row>
    <row r="366" spans="2:12" s="46" customFormat="1">
      <c r="B366" s="41" t="s">
        <v>2669</v>
      </c>
      <c r="C366" s="42" t="s">
        <v>2670</v>
      </c>
      <c r="D366" s="41" t="s">
        <v>2671</v>
      </c>
      <c r="E366" s="109" t="s">
        <v>2672</v>
      </c>
      <c r="F366" s="108"/>
      <c r="G366" s="42" t="s">
        <v>16</v>
      </c>
      <c r="H366" s="44">
        <v>46218</v>
      </c>
      <c r="I366" s="43" t="s">
        <v>17</v>
      </c>
      <c r="J366" s="109" t="s">
        <v>26</v>
      </c>
      <c r="K366" s="108"/>
      <c r="L366" s="45" t="s">
        <v>27</v>
      </c>
    </row>
    <row r="367" spans="2:12" s="46" customFormat="1" ht="39">
      <c r="B367" s="48" t="s">
        <v>2673</v>
      </c>
      <c r="C367" s="49" t="s">
        <v>2674</v>
      </c>
      <c r="D367" s="48" t="s">
        <v>2675</v>
      </c>
      <c r="E367" s="107" t="s">
        <v>2676</v>
      </c>
      <c r="F367" s="108"/>
      <c r="G367" s="49" t="s">
        <v>24</v>
      </c>
      <c r="H367" s="51">
        <v>45929</v>
      </c>
      <c r="I367" s="50" t="s">
        <v>25</v>
      </c>
      <c r="J367" s="107" t="s">
        <v>32</v>
      </c>
      <c r="K367" s="108"/>
      <c r="L367" s="53" t="s">
        <v>805</v>
      </c>
    </row>
    <row r="368" spans="2:12" s="46" customFormat="1" ht="39">
      <c r="B368" s="41" t="s">
        <v>2677</v>
      </c>
      <c r="C368" s="42" t="s">
        <v>2678</v>
      </c>
      <c r="D368" s="41" t="s">
        <v>2679</v>
      </c>
      <c r="E368" s="109" t="s">
        <v>2680</v>
      </c>
      <c r="F368" s="108"/>
      <c r="G368" s="42" t="s">
        <v>24</v>
      </c>
      <c r="H368" s="44">
        <v>45946</v>
      </c>
      <c r="I368" s="43" t="s">
        <v>25</v>
      </c>
      <c r="J368" s="109" t="s">
        <v>32</v>
      </c>
      <c r="K368" s="108"/>
      <c r="L368" s="47" t="s">
        <v>2681</v>
      </c>
    </row>
    <row r="369" spans="2:12" s="46" customFormat="1" ht="24.95">
      <c r="B369" s="48" t="s">
        <v>2682</v>
      </c>
      <c r="C369" s="49" t="s">
        <v>2683</v>
      </c>
      <c r="D369" s="48" t="s">
        <v>2684</v>
      </c>
      <c r="E369" s="107" t="s">
        <v>2685</v>
      </c>
      <c r="F369" s="108"/>
      <c r="G369" s="49" t="s">
        <v>16</v>
      </c>
      <c r="H369" s="51">
        <v>46127</v>
      </c>
      <c r="I369" s="50" t="s">
        <v>139</v>
      </c>
      <c r="J369" s="107" t="s">
        <v>26</v>
      </c>
      <c r="K369" s="108"/>
      <c r="L369" s="52" t="s">
        <v>27</v>
      </c>
    </row>
    <row r="370" spans="2:12" s="46" customFormat="1">
      <c r="B370" s="41" t="s">
        <v>2686</v>
      </c>
      <c r="C370" s="42" t="s">
        <v>2687</v>
      </c>
      <c r="D370" s="41" t="s">
        <v>2688</v>
      </c>
      <c r="E370" s="109" t="s">
        <v>2689</v>
      </c>
      <c r="F370" s="108"/>
      <c r="G370" s="42" t="s">
        <v>16</v>
      </c>
      <c r="H370" s="44">
        <v>46211</v>
      </c>
      <c r="I370" s="43" t="s">
        <v>17</v>
      </c>
      <c r="J370" s="109" t="s">
        <v>26</v>
      </c>
      <c r="K370" s="108"/>
      <c r="L370" s="45" t="s">
        <v>27</v>
      </c>
    </row>
    <row r="371" spans="2:12" s="46" customFormat="1" ht="39">
      <c r="B371" s="48" t="s">
        <v>2690</v>
      </c>
      <c r="C371" s="49" t="s">
        <v>2691</v>
      </c>
      <c r="D371" s="48" t="s">
        <v>2692</v>
      </c>
      <c r="E371" s="107" t="s">
        <v>2693</v>
      </c>
      <c r="F371" s="108"/>
      <c r="G371" s="49" t="s">
        <v>24</v>
      </c>
      <c r="H371" s="51">
        <v>45884</v>
      </c>
      <c r="I371" s="50" t="s">
        <v>25</v>
      </c>
      <c r="J371" s="107" t="s">
        <v>32</v>
      </c>
      <c r="K371" s="108"/>
      <c r="L371" s="53" t="s">
        <v>2694</v>
      </c>
    </row>
    <row r="372" spans="2:12" s="46" customFormat="1">
      <c r="B372" s="41" t="s">
        <v>2695</v>
      </c>
      <c r="C372" s="42" t="s">
        <v>2696</v>
      </c>
      <c r="D372" s="41" t="s">
        <v>2697</v>
      </c>
      <c r="E372" s="109" t="s">
        <v>2698</v>
      </c>
      <c r="F372" s="108"/>
      <c r="G372" s="42" t="s">
        <v>16</v>
      </c>
      <c r="H372" s="44">
        <v>46227</v>
      </c>
      <c r="I372" s="43" t="s">
        <v>17</v>
      </c>
      <c r="J372" s="109" t="s">
        <v>26</v>
      </c>
      <c r="K372" s="108"/>
      <c r="L372" s="45" t="s">
        <v>27</v>
      </c>
    </row>
    <row r="373" spans="2:12" s="46" customFormat="1">
      <c r="B373" s="48" t="s">
        <v>2699</v>
      </c>
      <c r="C373" s="49" t="s">
        <v>2700</v>
      </c>
      <c r="D373" s="48" t="s">
        <v>2701</v>
      </c>
      <c r="E373" s="107" t="s">
        <v>2702</v>
      </c>
      <c r="F373" s="108"/>
      <c r="G373" s="49" t="s">
        <v>24</v>
      </c>
      <c r="H373" s="51">
        <v>46227</v>
      </c>
      <c r="I373" s="50" t="s">
        <v>314</v>
      </c>
      <c r="J373" s="107" t="s">
        <v>26</v>
      </c>
      <c r="K373" s="108"/>
      <c r="L373" s="52" t="s">
        <v>27</v>
      </c>
    </row>
    <row r="374" spans="2:12" s="46" customFormat="1" ht="39">
      <c r="B374" s="41" t="s">
        <v>2703</v>
      </c>
      <c r="C374" s="42" t="s">
        <v>2704</v>
      </c>
      <c r="D374" s="41" t="s">
        <v>2705</v>
      </c>
      <c r="E374" s="109" t="s">
        <v>2706</v>
      </c>
      <c r="F374" s="108"/>
      <c r="G374" s="42" t="s">
        <v>24</v>
      </c>
      <c r="H374" s="44">
        <v>45905</v>
      </c>
      <c r="I374" s="43" t="s">
        <v>25</v>
      </c>
      <c r="J374" s="109" t="s">
        <v>32</v>
      </c>
      <c r="K374" s="108"/>
      <c r="L374" s="47" t="s">
        <v>2707</v>
      </c>
    </row>
    <row r="375" spans="2:12" s="46" customFormat="1" ht="51.6">
      <c r="B375" s="48" t="s">
        <v>2708</v>
      </c>
      <c r="C375" s="49" t="s">
        <v>2709</v>
      </c>
      <c r="D375" s="48" t="s">
        <v>2710</v>
      </c>
      <c r="E375" s="107" t="s">
        <v>2711</v>
      </c>
      <c r="F375" s="108"/>
      <c r="G375" s="49" t="s">
        <v>24</v>
      </c>
      <c r="H375" s="51">
        <v>45974</v>
      </c>
      <c r="I375" s="50" t="s">
        <v>25</v>
      </c>
      <c r="J375" s="107" t="s">
        <v>32</v>
      </c>
      <c r="K375" s="108"/>
      <c r="L375" s="53" t="s">
        <v>2712</v>
      </c>
    </row>
    <row r="376" spans="2:12" s="46" customFormat="1" ht="51.6">
      <c r="B376" s="41" t="s">
        <v>2713</v>
      </c>
      <c r="C376" s="42" t="s">
        <v>2714</v>
      </c>
      <c r="D376" s="41" t="s">
        <v>2715</v>
      </c>
      <c r="E376" s="109" t="s">
        <v>2716</v>
      </c>
      <c r="F376" s="108"/>
      <c r="G376" s="42" t="s">
        <v>24</v>
      </c>
      <c r="H376" s="44">
        <v>45897</v>
      </c>
      <c r="I376" s="43" t="s">
        <v>25</v>
      </c>
      <c r="J376" s="109" t="s">
        <v>32</v>
      </c>
      <c r="K376" s="108"/>
      <c r="L376" s="47" t="s">
        <v>2717</v>
      </c>
    </row>
    <row r="377" spans="2:12" s="46" customFormat="1" ht="39">
      <c r="B377" s="48" t="s">
        <v>2718</v>
      </c>
      <c r="C377" s="49" t="s">
        <v>2719</v>
      </c>
      <c r="D377" s="48" t="s">
        <v>2720</v>
      </c>
      <c r="E377" s="107" t="s">
        <v>2721</v>
      </c>
      <c r="F377" s="108"/>
      <c r="G377" s="49" t="s">
        <v>24</v>
      </c>
      <c r="H377" s="51">
        <v>45946</v>
      </c>
      <c r="I377" s="50" t="s">
        <v>25</v>
      </c>
      <c r="J377" s="107" t="s">
        <v>32</v>
      </c>
      <c r="K377" s="108"/>
      <c r="L377" s="53" t="s">
        <v>805</v>
      </c>
    </row>
    <row r="378" spans="2:12" s="46" customFormat="1">
      <c r="B378" s="41" t="s">
        <v>2722</v>
      </c>
      <c r="C378" s="42" t="s">
        <v>2723</v>
      </c>
      <c r="D378" s="41" t="s">
        <v>2724</v>
      </c>
      <c r="E378" s="109" t="s">
        <v>2725</v>
      </c>
      <c r="F378" s="108"/>
      <c r="G378" s="42" t="s">
        <v>16</v>
      </c>
      <c r="H378" s="44">
        <v>46231</v>
      </c>
      <c r="I378" s="43" t="s">
        <v>17</v>
      </c>
      <c r="J378" s="109" t="s">
        <v>26</v>
      </c>
      <c r="K378" s="108"/>
      <c r="L378" s="45" t="s">
        <v>27</v>
      </c>
    </row>
    <row r="379" spans="2:12" s="46" customFormat="1" ht="24.95">
      <c r="B379" s="48" t="s">
        <v>2726</v>
      </c>
      <c r="C379" s="49" t="s">
        <v>2727</v>
      </c>
      <c r="D379" s="48" t="s">
        <v>2728</v>
      </c>
      <c r="E379" s="107" t="s">
        <v>2729</v>
      </c>
      <c r="F379" s="108"/>
      <c r="G379" s="49" t="s">
        <v>24</v>
      </c>
      <c r="H379" s="51">
        <v>46211</v>
      </c>
      <c r="I379" s="50" t="s">
        <v>314</v>
      </c>
      <c r="J379" s="107" t="s">
        <v>26</v>
      </c>
      <c r="K379" s="108"/>
      <c r="L379" s="52" t="s">
        <v>27</v>
      </c>
    </row>
    <row r="380" spans="2:12" s="46" customFormat="1" ht="77.45">
      <c r="B380" s="41" t="s">
        <v>2730</v>
      </c>
      <c r="C380" s="42" t="s">
        <v>2731</v>
      </c>
      <c r="D380" s="41" t="s">
        <v>2732</v>
      </c>
      <c r="E380" s="109" t="s">
        <v>2733</v>
      </c>
      <c r="F380" s="108"/>
      <c r="G380" s="42" t="s">
        <v>24</v>
      </c>
      <c r="H380" s="44">
        <v>45938</v>
      </c>
      <c r="I380" s="43" t="s">
        <v>25</v>
      </c>
      <c r="J380" s="109" t="s">
        <v>359</v>
      </c>
      <c r="K380" s="108"/>
      <c r="L380" s="47" t="s">
        <v>2734</v>
      </c>
    </row>
    <row r="381" spans="2:12" s="46" customFormat="1">
      <c r="B381" s="48" t="s">
        <v>987</v>
      </c>
      <c r="C381" s="49" t="s">
        <v>988</v>
      </c>
      <c r="D381" s="48" t="s">
        <v>2735</v>
      </c>
      <c r="E381" s="107" t="s">
        <v>2736</v>
      </c>
      <c r="F381" s="108"/>
      <c r="G381" s="49" t="s">
        <v>16</v>
      </c>
      <c r="H381" s="51">
        <v>46154</v>
      </c>
      <c r="I381" s="50" t="s">
        <v>139</v>
      </c>
      <c r="J381" s="107" t="s">
        <v>26</v>
      </c>
      <c r="K381" s="108"/>
      <c r="L381" s="52" t="s">
        <v>27</v>
      </c>
    </row>
    <row r="382" spans="2:12" s="46" customFormat="1">
      <c r="B382" s="41" t="s">
        <v>2737</v>
      </c>
      <c r="C382" s="42" t="s">
        <v>2738</v>
      </c>
      <c r="D382" s="41" t="s">
        <v>2739</v>
      </c>
      <c r="E382" s="109" t="s">
        <v>2740</v>
      </c>
      <c r="F382" s="108"/>
      <c r="G382" s="42" t="s">
        <v>16</v>
      </c>
      <c r="H382" s="44">
        <v>46204</v>
      </c>
      <c r="I382" s="43" t="s">
        <v>17</v>
      </c>
      <c r="J382" s="109" t="s">
        <v>26</v>
      </c>
      <c r="K382" s="108"/>
      <c r="L382" s="45" t="s">
        <v>27</v>
      </c>
    </row>
    <row r="383" spans="2:12" s="46" customFormat="1" ht="65.099999999999994">
      <c r="B383" s="48" t="s">
        <v>2741</v>
      </c>
      <c r="C383" s="49" t="s">
        <v>2742</v>
      </c>
      <c r="D383" s="48" t="s">
        <v>2743</v>
      </c>
      <c r="E383" s="107" t="s">
        <v>2744</v>
      </c>
      <c r="F383" s="108"/>
      <c r="G383" s="49" t="s">
        <v>16</v>
      </c>
      <c r="H383" s="51">
        <v>46209</v>
      </c>
      <c r="I383" s="50" t="s">
        <v>17</v>
      </c>
      <c r="J383" s="107" t="s">
        <v>18</v>
      </c>
      <c r="K383" s="108"/>
      <c r="L383" s="53" t="s">
        <v>1450</v>
      </c>
    </row>
    <row r="384" spans="2:12" s="46" customFormat="1">
      <c r="B384" s="41" t="s">
        <v>2745</v>
      </c>
      <c r="C384" s="42" t="s">
        <v>2329</v>
      </c>
      <c r="D384" s="41" t="s">
        <v>2746</v>
      </c>
      <c r="E384" s="109" t="s">
        <v>2747</v>
      </c>
      <c r="F384" s="108"/>
      <c r="G384" s="42" t="s">
        <v>24</v>
      </c>
      <c r="H384" s="44">
        <v>46234</v>
      </c>
      <c r="I384" s="43" t="s">
        <v>80</v>
      </c>
      <c r="J384" s="109" t="s">
        <v>26</v>
      </c>
      <c r="K384" s="108"/>
      <c r="L384" s="45" t="s">
        <v>27</v>
      </c>
    </row>
    <row r="385" spans="2:12" s="46" customFormat="1" ht="39">
      <c r="B385" s="48" t="s">
        <v>2748</v>
      </c>
      <c r="C385" s="49" t="s">
        <v>2749</v>
      </c>
      <c r="D385" s="48" t="s">
        <v>2750</v>
      </c>
      <c r="E385" s="107" t="s">
        <v>2751</v>
      </c>
      <c r="F385" s="108"/>
      <c r="G385" s="49" t="s">
        <v>24</v>
      </c>
      <c r="H385" s="51">
        <v>45974</v>
      </c>
      <c r="I385" s="50" t="s">
        <v>25</v>
      </c>
      <c r="J385" s="107" t="s">
        <v>32</v>
      </c>
      <c r="K385" s="108"/>
      <c r="L385" s="53" t="s">
        <v>2570</v>
      </c>
    </row>
    <row r="386" spans="2:12" s="46" customFormat="1" ht="39">
      <c r="B386" s="41" t="s">
        <v>2752</v>
      </c>
      <c r="C386" s="42" t="s">
        <v>2753</v>
      </c>
      <c r="D386" s="41" t="s">
        <v>2754</v>
      </c>
      <c r="E386" s="109" t="s">
        <v>2755</v>
      </c>
      <c r="F386" s="108"/>
      <c r="G386" s="42" t="s">
        <v>24</v>
      </c>
      <c r="H386" s="44">
        <v>45968</v>
      </c>
      <c r="I386" s="43" t="s">
        <v>25</v>
      </c>
      <c r="J386" s="109" t="s">
        <v>32</v>
      </c>
      <c r="K386" s="108"/>
      <c r="L386" s="47" t="s">
        <v>805</v>
      </c>
    </row>
    <row r="387" spans="2:12" s="46" customFormat="1">
      <c r="B387" s="48" t="s">
        <v>2756</v>
      </c>
      <c r="C387" s="49" t="s">
        <v>2757</v>
      </c>
      <c r="D387" s="48" t="s">
        <v>2758</v>
      </c>
      <c r="E387" s="107" t="s">
        <v>2759</v>
      </c>
      <c r="F387" s="108"/>
      <c r="G387" s="49" t="s">
        <v>16</v>
      </c>
      <c r="H387" s="51">
        <v>46227</v>
      </c>
      <c r="I387" s="50" t="s">
        <v>17</v>
      </c>
      <c r="J387" s="107" t="s">
        <v>26</v>
      </c>
      <c r="K387" s="108"/>
      <c r="L387" s="52" t="s">
        <v>27</v>
      </c>
    </row>
    <row r="388" spans="2:12" s="46" customFormat="1" ht="65.099999999999994">
      <c r="B388" s="41" t="s">
        <v>2760</v>
      </c>
      <c r="C388" s="42" t="s">
        <v>2761</v>
      </c>
      <c r="D388" s="41" t="s">
        <v>2762</v>
      </c>
      <c r="E388" s="109" t="s">
        <v>2763</v>
      </c>
      <c r="F388" s="108"/>
      <c r="G388" s="42" t="s">
        <v>16</v>
      </c>
      <c r="H388" s="44">
        <v>46204</v>
      </c>
      <c r="I388" s="43" t="s">
        <v>17</v>
      </c>
      <c r="J388" s="109" t="s">
        <v>32</v>
      </c>
      <c r="K388" s="108"/>
      <c r="L388" s="47" t="s">
        <v>502</v>
      </c>
    </row>
    <row r="389" spans="2:12" s="46" customFormat="1">
      <c r="B389" s="48" t="s">
        <v>2764</v>
      </c>
      <c r="C389" s="49" t="s">
        <v>698</v>
      </c>
      <c r="D389" s="48" t="s">
        <v>2765</v>
      </c>
      <c r="E389" s="107" t="s">
        <v>2766</v>
      </c>
      <c r="F389" s="108"/>
      <c r="G389" s="49" t="s">
        <v>24</v>
      </c>
      <c r="H389" s="51">
        <v>46212</v>
      </c>
      <c r="I389" s="50" t="s">
        <v>80</v>
      </c>
      <c r="J389" s="107" t="s">
        <v>26</v>
      </c>
      <c r="K389" s="108"/>
      <c r="L389" s="52" t="s">
        <v>27</v>
      </c>
    </row>
    <row r="390" spans="2:12" s="46" customFormat="1" ht="39">
      <c r="B390" s="114" t="s">
        <v>2767</v>
      </c>
      <c r="C390" s="117" t="s">
        <v>2768</v>
      </c>
      <c r="D390" s="41" t="s">
        <v>2769</v>
      </c>
      <c r="E390" s="109" t="s">
        <v>2770</v>
      </c>
      <c r="F390" s="108"/>
      <c r="G390" s="42" t="s">
        <v>16</v>
      </c>
      <c r="H390" s="44">
        <v>46218</v>
      </c>
      <c r="I390" s="43" t="s">
        <v>17</v>
      </c>
      <c r="J390" s="109" t="s">
        <v>18</v>
      </c>
      <c r="K390" s="108"/>
      <c r="L390" s="47" t="s">
        <v>2771</v>
      </c>
    </row>
    <row r="391" spans="2:12" s="46" customFormat="1">
      <c r="B391" s="116"/>
      <c r="C391" s="119"/>
      <c r="D391" s="41" t="s">
        <v>2772</v>
      </c>
      <c r="E391" s="109" t="s">
        <v>2773</v>
      </c>
      <c r="F391" s="108"/>
      <c r="G391" s="42" t="s">
        <v>16</v>
      </c>
      <c r="H391" s="44">
        <v>46206</v>
      </c>
      <c r="I391" s="43" t="s">
        <v>17</v>
      </c>
      <c r="J391" s="109" t="s">
        <v>26</v>
      </c>
      <c r="K391" s="108"/>
      <c r="L391" s="45" t="s">
        <v>27</v>
      </c>
    </row>
    <row r="392" spans="2:12" s="46" customFormat="1" ht="39">
      <c r="B392" s="48" t="s">
        <v>2774</v>
      </c>
      <c r="C392" s="49" t="s">
        <v>2775</v>
      </c>
      <c r="D392" s="48" t="s">
        <v>2776</v>
      </c>
      <c r="E392" s="107" t="s">
        <v>2777</v>
      </c>
      <c r="F392" s="108"/>
      <c r="G392" s="49" t="s">
        <v>24</v>
      </c>
      <c r="H392" s="51">
        <v>45932</v>
      </c>
      <c r="I392" s="50" t="s">
        <v>25</v>
      </c>
      <c r="J392" s="107" t="s">
        <v>32</v>
      </c>
      <c r="K392" s="108"/>
      <c r="L392" s="53" t="s">
        <v>805</v>
      </c>
    </row>
    <row r="393" spans="2:12" s="46" customFormat="1">
      <c r="B393" s="41" t="s">
        <v>2778</v>
      </c>
      <c r="C393" s="42" t="s">
        <v>2779</v>
      </c>
      <c r="D393" s="41" t="s">
        <v>2780</v>
      </c>
      <c r="E393" s="109" t="s">
        <v>2781</v>
      </c>
      <c r="F393" s="108"/>
      <c r="G393" s="42" t="s">
        <v>24</v>
      </c>
      <c r="H393" s="44">
        <v>46232</v>
      </c>
      <c r="I393" s="43" t="s">
        <v>80</v>
      </c>
      <c r="J393" s="109" t="s">
        <v>26</v>
      </c>
      <c r="K393" s="108"/>
      <c r="L393" s="45" t="s">
        <v>27</v>
      </c>
    </row>
    <row r="394" spans="2:12" s="46" customFormat="1">
      <c r="B394" s="48" t="s">
        <v>2782</v>
      </c>
      <c r="C394" s="49" t="s">
        <v>2783</v>
      </c>
      <c r="D394" s="48" t="s">
        <v>2784</v>
      </c>
      <c r="E394" s="107" t="s">
        <v>2785</v>
      </c>
      <c r="F394" s="108"/>
      <c r="G394" s="49" t="s">
        <v>16</v>
      </c>
      <c r="H394" s="51">
        <v>46121</v>
      </c>
      <c r="I394" s="50" t="s">
        <v>17</v>
      </c>
      <c r="J394" s="107" t="s">
        <v>26</v>
      </c>
      <c r="K394" s="108"/>
      <c r="L394" s="52" t="s">
        <v>27</v>
      </c>
    </row>
    <row r="395" spans="2:12" s="46" customFormat="1" ht="39">
      <c r="B395" s="41" t="s">
        <v>2786</v>
      </c>
      <c r="C395" s="42" t="s">
        <v>2787</v>
      </c>
      <c r="D395" s="41" t="s">
        <v>2788</v>
      </c>
      <c r="E395" s="109" t="s">
        <v>2789</v>
      </c>
      <c r="F395" s="108"/>
      <c r="G395" s="42" t="s">
        <v>24</v>
      </c>
      <c r="H395" s="44">
        <v>45910</v>
      </c>
      <c r="I395" s="43" t="s">
        <v>25</v>
      </c>
      <c r="J395" s="109" t="s">
        <v>32</v>
      </c>
      <c r="K395" s="108"/>
      <c r="L395" s="47" t="s">
        <v>805</v>
      </c>
    </row>
    <row r="396" spans="2:12" s="46" customFormat="1">
      <c r="B396" s="48" t="s">
        <v>2790</v>
      </c>
      <c r="C396" s="49" t="s">
        <v>2791</v>
      </c>
      <c r="D396" s="48" t="s">
        <v>2792</v>
      </c>
      <c r="E396" s="107" t="s">
        <v>2793</v>
      </c>
      <c r="F396" s="108"/>
      <c r="G396" s="49" t="s">
        <v>16</v>
      </c>
      <c r="H396" s="51">
        <v>46232</v>
      </c>
      <c r="I396" s="50" t="s">
        <v>17</v>
      </c>
      <c r="J396" s="107"/>
      <c r="K396" s="108"/>
      <c r="L396" s="52" t="s">
        <v>27</v>
      </c>
    </row>
    <row r="397" spans="2:12" s="46" customFormat="1">
      <c r="B397" s="41" t="s">
        <v>2794</v>
      </c>
      <c r="C397" s="42" t="s">
        <v>2795</v>
      </c>
      <c r="D397" s="41" t="s">
        <v>2796</v>
      </c>
      <c r="E397" s="109" t="s">
        <v>2797</v>
      </c>
      <c r="F397" s="108"/>
      <c r="G397" s="42" t="s">
        <v>16</v>
      </c>
      <c r="H397" s="44">
        <v>46211</v>
      </c>
      <c r="I397" s="43" t="s">
        <v>17</v>
      </c>
      <c r="J397" s="109" t="s">
        <v>26</v>
      </c>
      <c r="K397" s="108"/>
      <c r="L397" s="45" t="s">
        <v>27</v>
      </c>
    </row>
    <row r="398" spans="2:12" s="46" customFormat="1" ht="24.95">
      <c r="B398" s="48" t="s">
        <v>2798</v>
      </c>
      <c r="C398" s="49" t="s">
        <v>2799</v>
      </c>
      <c r="D398" s="48" t="s">
        <v>2800</v>
      </c>
      <c r="E398" s="107" t="s">
        <v>2801</v>
      </c>
      <c r="F398" s="108"/>
      <c r="G398" s="49" t="s">
        <v>16</v>
      </c>
      <c r="H398" s="51">
        <v>46227</v>
      </c>
      <c r="I398" s="50" t="s">
        <v>17</v>
      </c>
      <c r="J398" s="107" t="s">
        <v>26</v>
      </c>
      <c r="K398" s="108"/>
      <c r="L398" s="52" t="s">
        <v>27</v>
      </c>
    </row>
    <row r="399" spans="2:12" s="46" customFormat="1">
      <c r="B399" s="41" t="s">
        <v>2802</v>
      </c>
      <c r="C399" s="42" t="s">
        <v>2333</v>
      </c>
      <c r="D399" s="41" t="s">
        <v>2803</v>
      </c>
      <c r="E399" s="109" t="s">
        <v>2804</v>
      </c>
      <c r="F399" s="108"/>
      <c r="G399" s="42" t="s">
        <v>16</v>
      </c>
      <c r="H399" s="44">
        <v>46223</v>
      </c>
      <c r="I399" s="43" t="s">
        <v>17</v>
      </c>
      <c r="J399" s="109" t="s">
        <v>26</v>
      </c>
      <c r="K399" s="108"/>
      <c r="L399" s="45" t="s">
        <v>27</v>
      </c>
    </row>
    <row r="400" spans="2:12" s="46" customFormat="1">
      <c r="B400" s="48" t="s">
        <v>1035</v>
      </c>
      <c r="C400" s="49" t="s">
        <v>1036</v>
      </c>
      <c r="D400" s="48" t="s">
        <v>2805</v>
      </c>
      <c r="E400" s="107" t="s">
        <v>2806</v>
      </c>
      <c r="F400" s="108"/>
      <c r="G400" s="49" t="s">
        <v>16</v>
      </c>
      <c r="H400" s="51">
        <v>46210</v>
      </c>
      <c r="I400" s="50" t="s">
        <v>17</v>
      </c>
      <c r="J400" s="107" t="s">
        <v>26</v>
      </c>
      <c r="K400" s="108"/>
      <c r="L400" s="52" t="s">
        <v>27</v>
      </c>
    </row>
    <row r="401" spans="2:12" s="46" customFormat="1">
      <c r="B401" s="41" t="s">
        <v>2807</v>
      </c>
      <c r="C401" s="42" t="s">
        <v>2808</v>
      </c>
      <c r="D401" s="41" t="s">
        <v>2809</v>
      </c>
      <c r="E401" s="109" t="s">
        <v>2810</v>
      </c>
      <c r="F401" s="108"/>
      <c r="G401" s="42" t="s">
        <v>16</v>
      </c>
      <c r="H401" s="44">
        <v>46223</v>
      </c>
      <c r="I401" s="43" t="s">
        <v>139</v>
      </c>
      <c r="J401" s="109" t="s">
        <v>26</v>
      </c>
      <c r="K401" s="108"/>
      <c r="L401" s="45" t="s">
        <v>27</v>
      </c>
    </row>
    <row r="402" spans="2:12" s="46" customFormat="1" ht="24.95">
      <c r="B402" s="48" t="s">
        <v>2811</v>
      </c>
      <c r="C402" s="49" t="s">
        <v>2812</v>
      </c>
      <c r="D402" s="48" t="s">
        <v>2813</v>
      </c>
      <c r="E402" s="107" t="s">
        <v>2814</v>
      </c>
      <c r="F402" s="108"/>
      <c r="G402" s="49" t="s">
        <v>16</v>
      </c>
      <c r="H402" s="51">
        <v>46216</v>
      </c>
      <c r="I402" s="50" t="s">
        <v>17</v>
      </c>
      <c r="J402" s="107" t="s">
        <v>26</v>
      </c>
      <c r="K402" s="108"/>
      <c r="L402" s="52" t="s">
        <v>27</v>
      </c>
    </row>
    <row r="403" spans="2:12" s="46" customFormat="1" ht="51.6">
      <c r="B403" s="114" t="s">
        <v>2815</v>
      </c>
      <c r="C403" s="117" t="s">
        <v>2816</v>
      </c>
      <c r="D403" s="114" t="s">
        <v>2817</v>
      </c>
      <c r="E403" s="109" t="s">
        <v>2818</v>
      </c>
      <c r="F403" s="120"/>
      <c r="G403" s="117" t="s">
        <v>16</v>
      </c>
      <c r="H403" s="44">
        <v>46205</v>
      </c>
      <c r="I403" s="43" t="s">
        <v>17</v>
      </c>
      <c r="J403" s="109" t="s">
        <v>32</v>
      </c>
      <c r="K403" s="108"/>
      <c r="L403" s="47" t="s">
        <v>186</v>
      </c>
    </row>
    <row r="404" spans="2:12" s="46" customFormat="1">
      <c r="B404" s="116"/>
      <c r="C404" s="119"/>
      <c r="D404" s="116"/>
      <c r="E404" s="127"/>
      <c r="F404" s="122"/>
      <c r="G404" s="119"/>
      <c r="H404" s="44">
        <v>46218</v>
      </c>
      <c r="I404" s="43" t="s">
        <v>17</v>
      </c>
      <c r="J404" s="109" t="s">
        <v>26</v>
      </c>
      <c r="K404" s="108"/>
      <c r="L404" s="45" t="s">
        <v>27</v>
      </c>
    </row>
    <row r="405" spans="2:12" s="46" customFormat="1">
      <c r="B405" s="48" t="s">
        <v>2819</v>
      </c>
      <c r="C405" s="49" t="s">
        <v>2820</v>
      </c>
      <c r="D405" s="48" t="s">
        <v>2821</v>
      </c>
      <c r="E405" s="107" t="s">
        <v>2822</v>
      </c>
      <c r="F405" s="108"/>
      <c r="G405" s="49" t="s">
        <v>16</v>
      </c>
      <c r="H405" s="51">
        <v>46140</v>
      </c>
      <c r="I405" s="50" t="s">
        <v>17</v>
      </c>
      <c r="J405" s="107" t="s">
        <v>26</v>
      </c>
      <c r="K405" s="108"/>
      <c r="L405" s="52" t="s">
        <v>27</v>
      </c>
    </row>
    <row r="406" spans="2:12" s="46" customFormat="1">
      <c r="B406" s="41" t="s">
        <v>2823</v>
      </c>
      <c r="C406" s="42" t="s">
        <v>2824</v>
      </c>
      <c r="D406" s="41" t="s">
        <v>2825</v>
      </c>
      <c r="E406" s="109" t="s">
        <v>2826</v>
      </c>
      <c r="F406" s="108"/>
      <c r="G406" s="42" t="s">
        <v>16</v>
      </c>
      <c r="H406" s="44">
        <v>46231</v>
      </c>
      <c r="I406" s="43" t="s">
        <v>17</v>
      </c>
      <c r="J406" s="109" t="s">
        <v>26</v>
      </c>
      <c r="K406" s="108"/>
      <c r="L406" s="45" t="s">
        <v>27</v>
      </c>
    </row>
    <row r="407" spans="2:12" s="46" customFormat="1" ht="51.6">
      <c r="B407" s="48" t="s">
        <v>2827</v>
      </c>
      <c r="C407" s="49" t="s">
        <v>2333</v>
      </c>
      <c r="D407" s="48" t="s">
        <v>2828</v>
      </c>
      <c r="E407" s="107" t="s">
        <v>2829</v>
      </c>
      <c r="F407" s="108"/>
      <c r="G407" s="49" t="s">
        <v>24</v>
      </c>
      <c r="H407" s="51">
        <v>46216</v>
      </c>
      <c r="I407" s="50" t="s">
        <v>80</v>
      </c>
      <c r="J407" s="107" t="s">
        <v>18</v>
      </c>
      <c r="K407" s="108"/>
      <c r="L407" s="53" t="s">
        <v>2830</v>
      </c>
    </row>
    <row r="408" spans="2:12" s="46" customFormat="1">
      <c r="B408" s="114" t="s">
        <v>1057</v>
      </c>
      <c r="C408" s="117" t="s">
        <v>202</v>
      </c>
      <c r="D408" s="114" t="s">
        <v>2831</v>
      </c>
      <c r="E408" s="109" t="s">
        <v>204</v>
      </c>
      <c r="F408" s="120"/>
      <c r="G408" s="117" t="s">
        <v>16</v>
      </c>
      <c r="H408" s="130">
        <v>46218</v>
      </c>
      <c r="I408" s="43" t="s">
        <v>25</v>
      </c>
      <c r="J408" s="109" t="s">
        <v>26</v>
      </c>
      <c r="K408" s="108"/>
      <c r="L408" s="45" t="s">
        <v>27</v>
      </c>
    </row>
    <row r="409" spans="2:12" s="46" customFormat="1">
      <c r="B409" s="116"/>
      <c r="C409" s="119"/>
      <c r="D409" s="116"/>
      <c r="E409" s="127"/>
      <c r="F409" s="122"/>
      <c r="G409" s="119"/>
      <c r="H409" s="132"/>
      <c r="I409" s="43" t="s">
        <v>25</v>
      </c>
      <c r="J409" s="109" t="s">
        <v>26</v>
      </c>
      <c r="K409" s="108"/>
      <c r="L409" s="45" t="s">
        <v>27</v>
      </c>
    </row>
    <row r="410" spans="2:12" s="46" customFormat="1">
      <c r="B410" s="48" t="s">
        <v>2832</v>
      </c>
      <c r="C410" s="49" t="s">
        <v>2329</v>
      </c>
      <c r="D410" s="48" t="s">
        <v>2833</v>
      </c>
      <c r="E410" s="107" t="s">
        <v>2834</v>
      </c>
      <c r="F410" s="108"/>
      <c r="G410" s="49" t="s">
        <v>24</v>
      </c>
      <c r="H410" s="51">
        <v>46226</v>
      </c>
      <c r="I410" s="50" t="s">
        <v>80</v>
      </c>
      <c r="J410" s="107" t="s">
        <v>26</v>
      </c>
      <c r="K410" s="108"/>
      <c r="L410" s="52" t="s">
        <v>27</v>
      </c>
    </row>
    <row r="411" spans="2:12" s="46" customFormat="1">
      <c r="B411" s="41" t="s">
        <v>2835</v>
      </c>
      <c r="C411" s="42" t="s">
        <v>2836</v>
      </c>
      <c r="D411" s="41" t="s">
        <v>2837</v>
      </c>
      <c r="E411" s="109" t="s">
        <v>2838</v>
      </c>
      <c r="F411" s="108"/>
      <c r="G411" s="42" t="s">
        <v>24</v>
      </c>
      <c r="H411" s="44">
        <v>46140</v>
      </c>
      <c r="I411" s="43" t="s">
        <v>314</v>
      </c>
      <c r="J411" s="109" t="s">
        <v>32</v>
      </c>
      <c r="K411" s="108"/>
      <c r="L411" s="45" t="s">
        <v>27</v>
      </c>
    </row>
    <row r="412" spans="2:12" s="46" customFormat="1" ht="39">
      <c r="B412" s="48" t="s">
        <v>2839</v>
      </c>
      <c r="C412" s="49" t="s">
        <v>2840</v>
      </c>
      <c r="D412" s="48" t="s">
        <v>2841</v>
      </c>
      <c r="E412" s="107" t="s">
        <v>2842</v>
      </c>
      <c r="F412" s="108"/>
      <c r="G412" s="49" t="s">
        <v>24</v>
      </c>
      <c r="H412" s="51">
        <v>45890</v>
      </c>
      <c r="I412" s="50" t="s">
        <v>25</v>
      </c>
      <c r="J412" s="107" t="s">
        <v>32</v>
      </c>
      <c r="K412" s="108"/>
      <c r="L412" s="53" t="s">
        <v>2843</v>
      </c>
    </row>
    <row r="413" spans="2:12" s="46" customFormat="1">
      <c r="B413" s="41" t="s">
        <v>2844</v>
      </c>
      <c r="C413" s="42" t="s">
        <v>1069</v>
      </c>
      <c r="D413" s="41" t="s">
        <v>2845</v>
      </c>
      <c r="E413" s="109" t="s">
        <v>2846</v>
      </c>
      <c r="F413" s="108"/>
      <c r="G413" s="42" t="s">
        <v>16</v>
      </c>
      <c r="H413" s="44">
        <v>46204</v>
      </c>
      <c r="I413" s="43" t="s">
        <v>17</v>
      </c>
      <c r="J413" s="109" t="s">
        <v>709</v>
      </c>
      <c r="K413" s="108"/>
      <c r="L413" s="45" t="s">
        <v>27</v>
      </c>
    </row>
    <row r="414" spans="2:12" s="46" customFormat="1">
      <c r="B414" s="48" t="s">
        <v>2847</v>
      </c>
      <c r="C414" s="49" t="s">
        <v>2848</v>
      </c>
      <c r="D414" s="48" t="s">
        <v>2849</v>
      </c>
      <c r="E414" s="107" t="s">
        <v>2850</v>
      </c>
      <c r="F414" s="108"/>
      <c r="G414" s="49" t="s">
        <v>16</v>
      </c>
      <c r="H414" s="51">
        <v>46211</v>
      </c>
      <c r="I414" s="50" t="s">
        <v>139</v>
      </c>
      <c r="J414" s="107" t="s">
        <v>26</v>
      </c>
      <c r="K414" s="108"/>
      <c r="L414" s="52" t="s">
        <v>27</v>
      </c>
    </row>
    <row r="415" spans="2:12" s="46" customFormat="1" ht="39">
      <c r="B415" s="41" t="s">
        <v>2851</v>
      </c>
      <c r="C415" s="42" t="s">
        <v>2852</v>
      </c>
      <c r="D415" s="41" t="s">
        <v>2853</v>
      </c>
      <c r="E415" s="109" t="s">
        <v>2854</v>
      </c>
      <c r="F415" s="108"/>
      <c r="G415" s="42" t="s">
        <v>24</v>
      </c>
      <c r="H415" s="44">
        <v>45884</v>
      </c>
      <c r="I415" s="43" t="s">
        <v>25</v>
      </c>
      <c r="J415" s="109" t="s">
        <v>359</v>
      </c>
      <c r="K415" s="108"/>
      <c r="L415" s="47" t="s">
        <v>2570</v>
      </c>
    </row>
    <row r="416" spans="2:12" s="46" customFormat="1">
      <c r="B416" s="48" t="s">
        <v>2855</v>
      </c>
      <c r="C416" s="49" t="s">
        <v>2856</v>
      </c>
      <c r="D416" s="48" t="s">
        <v>2857</v>
      </c>
      <c r="E416" s="107" t="s">
        <v>2858</v>
      </c>
      <c r="F416" s="108"/>
      <c r="G416" s="49" t="s">
        <v>16</v>
      </c>
      <c r="H416" s="51">
        <v>46206</v>
      </c>
      <c r="I416" s="50" t="s">
        <v>17</v>
      </c>
      <c r="J416" s="107" t="s">
        <v>26</v>
      </c>
      <c r="K416" s="108"/>
      <c r="L416" s="52" t="s">
        <v>27</v>
      </c>
    </row>
    <row r="417" spans="2:12" s="46" customFormat="1">
      <c r="B417" s="41" t="s">
        <v>2859</v>
      </c>
      <c r="C417" s="42" t="s">
        <v>2860</v>
      </c>
      <c r="D417" s="41" t="s">
        <v>2861</v>
      </c>
      <c r="E417" s="109" t="s">
        <v>2862</v>
      </c>
      <c r="F417" s="108"/>
      <c r="G417" s="42" t="s">
        <v>16</v>
      </c>
      <c r="H417" s="44">
        <v>46220</v>
      </c>
      <c r="I417" s="43" t="s">
        <v>17</v>
      </c>
      <c r="J417" s="109" t="s">
        <v>26</v>
      </c>
      <c r="K417" s="108"/>
      <c r="L417" s="45" t="s">
        <v>27</v>
      </c>
    </row>
    <row r="418" spans="2:12" s="46" customFormat="1" ht="63.95">
      <c r="B418" s="48" t="s">
        <v>2863</v>
      </c>
      <c r="C418" s="49" t="s">
        <v>2864</v>
      </c>
      <c r="D418" s="48" t="s">
        <v>2865</v>
      </c>
      <c r="E418" s="107" t="s">
        <v>2866</v>
      </c>
      <c r="F418" s="108"/>
      <c r="G418" s="49" t="s">
        <v>16</v>
      </c>
      <c r="H418" s="51">
        <v>46220</v>
      </c>
      <c r="I418" s="50" t="s">
        <v>17</v>
      </c>
      <c r="J418" s="107" t="s">
        <v>18</v>
      </c>
      <c r="K418" s="108"/>
      <c r="L418" s="53" t="s">
        <v>247</v>
      </c>
    </row>
    <row r="419" spans="2:12" s="46" customFormat="1" ht="65.099999999999994">
      <c r="B419" s="114" t="s">
        <v>2867</v>
      </c>
      <c r="C419" s="117" t="s">
        <v>2783</v>
      </c>
      <c r="D419" s="114" t="s">
        <v>2868</v>
      </c>
      <c r="E419" s="109" t="s">
        <v>2785</v>
      </c>
      <c r="F419" s="120"/>
      <c r="G419" s="117" t="s">
        <v>16</v>
      </c>
      <c r="H419" s="44">
        <v>46205</v>
      </c>
      <c r="I419" s="43" t="s">
        <v>17</v>
      </c>
      <c r="J419" s="109" t="s">
        <v>32</v>
      </c>
      <c r="K419" s="108"/>
      <c r="L419" s="47" t="s">
        <v>1450</v>
      </c>
    </row>
    <row r="420" spans="2:12" s="46" customFormat="1">
      <c r="B420" s="116"/>
      <c r="C420" s="119"/>
      <c r="D420" s="116"/>
      <c r="E420" s="127"/>
      <c r="F420" s="122"/>
      <c r="G420" s="119"/>
      <c r="H420" s="44">
        <v>46218</v>
      </c>
      <c r="I420" s="43" t="s">
        <v>17</v>
      </c>
      <c r="J420" s="109" t="s">
        <v>26</v>
      </c>
      <c r="K420" s="108"/>
      <c r="L420" s="45" t="s">
        <v>27</v>
      </c>
    </row>
    <row r="421" spans="2:12" s="46" customFormat="1">
      <c r="B421" s="48" t="s">
        <v>2869</v>
      </c>
      <c r="C421" s="49" t="s">
        <v>2870</v>
      </c>
      <c r="D421" s="48" t="s">
        <v>2871</v>
      </c>
      <c r="E421" s="107" t="s">
        <v>2872</v>
      </c>
      <c r="F421" s="108"/>
      <c r="G421" s="49" t="s">
        <v>16</v>
      </c>
      <c r="H421" s="51">
        <v>46216</v>
      </c>
      <c r="I421" s="50" t="s">
        <v>17</v>
      </c>
      <c r="J421" s="107" t="s">
        <v>26</v>
      </c>
      <c r="K421" s="108"/>
      <c r="L421" s="52" t="s">
        <v>27</v>
      </c>
    </row>
    <row r="422" spans="2:12" s="46" customFormat="1">
      <c r="B422" s="41" t="s">
        <v>2873</v>
      </c>
      <c r="C422" s="42" t="s">
        <v>2874</v>
      </c>
      <c r="D422" s="41" t="s">
        <v>2875</v>
      </c>
      <c r="E422" s="109" t="s">
        <v>2876</v>
      </c>
      <c r="F422" s="108"/>
      <c r="G422" s="42" t="s">
        <v>16</v>
      </c>
      <c r="H422" s="44">
        <v>46216</v>
      </c>
      <c r="I422" s="43" t="s">
        <v>17</v>
      </c>
      <c r="J422" s="109" t="s">
        <v>26</v>
      </c>
      <c r="K422" s="108"/>
      <c r="L422" s="45" t="s">
        <v>27</v>
      </c>
    </row>
    <row r="423" spans="2:12" s="46" customFormat="1" ht="39">
      <c r="B423" s="48" t="s">
        <v>2877</v>
      </c>
      <c r="C423" s="49" t="s">
        <v>2878</v>
      </c>
      <c r="D423" s="48" t="s">
        <v>2879</v>
      </c>
      <c r="E423" s="107" t="s">
        <v>2880</v>
      </c>
      <c r="F423" s="108"/>
      <c r="G423" s="49" t="s">
        <v>24</v>
      </c>
      <c r="H423" s="51">
        <v>45909</v>
      </c>
      <c r="I423" s="50" t="s">
        <v>25</v>
      </c>
      <c r="J423" s="107" t="s">
        <v>359</v>
      </c>
      <c r="K423" s="108"/>
      <c r="L423" s="53" t="s">
        <v>2570</v>
      </c>
    </row>
    <row r="424" spans="2:12" s="46" customFormat="1">
      <c r="B424" s="41" t="s">
        <v>1109</v>
      </c>
      <c r="C424" s="42" t="s">
        <v>1110</v>
      </c>
      <c r="D424" s="41" t="s">
        <v>2881</v>
      </c>
      <c r="E424" s="109" t="s">
        <v>2882</v>
      </c>
      <c r="F424" s="108"/>
      <c r="G424" s="42" t="s">
        <v>24</v>
      </c>
      <c r="H424" s="44">
        <v>46226</v>
      </c>
      <c r="I424" s="43" t="s">
        <v>80</v>
      </c>
      <c r="J424" s="109" t="s">
        <v>26</v>
      </c>
      <c r="K424" s="108"/>
      <c r="L424" s="45" t="s">
        <v>27</v>
      </c>
    </row>
    <row r="425" spans="2:12" s="46" customFormat="1">
      <c r="B425" s="110" t="s">
        <v>2883</v>
      </c>
      <c r="C425" s="112" t="s">
        <v>2884</v>
      </c>
      <c r="D425" s="110" t="s">
        <v>2885</v>
      </c>
      <c r="E425" s="107" t="s">
        <v>2886</v>
      </c>
      <c r="F425" s="120"/>
      <c r="G425" s="112" t="s">
        <v>16</v>
      </c>
      <c r="H425" s="51">
        <v>45929</v>
      </c>
      <c r="I425" s="50" t="s">
        <v>17</v>
      </c>
      <c r="J425" s="107" t="s">
        <v>26</v>
      </c>
      <c r="K425" s="108"/>
      <c r="L425" s="52" t="s">
        <v>27</v>
      </c>
    </row>
    <row r="426" spans="2:12" s="46" customFormat="1">
      <c r="B426" s="125"/>
      <c r="C426" s="126"/>
      <c r="D426" s="125"/>
      <c r="E426" s="133"/>
      <c r="F426" s="129"/>
      <c r="G426" s="126"/>
      <c r="H426" s="51">
        <v>45929</v>
      </c>
      <c r="I426" s="50" t="s">
        <v>17</v>
      </c>
      <c r="J426" s="107" t="s">
        <v>26</v>
      </c>
      <c r="K426" s="108"/>
      <c r="L426" s="52" t="s">
        <v>27</v>
      </c>
    </row>
    <row r="427" spans="2:12" s="46" customFormat="1">
      <c r="B427" s="125"/>
      <c r="C427" s="126"/>
      <c r="D427" s="125"/>
      <c r="E427" s="133"/>
      <c r="F427" s="129"/>
      <c r="G427" s="126"/>
      <c r="H427" s="51">
        <v>45972</v>
      </c>
      <c r="I427" s="50" t="s">
        <v>17</v>
      </c>
      <c r="J427" s="107" t="s">
        <v>26</v>
      </c>
      <c r="K427" s="108"/>
      <c r="L427" s="52" t="s">
        <v>27</v>
      </c>
    </row>
    <row r="428" spans="2:12" s="46" customFormat="1">
      <c r="B428" s="125"/>
      <c r="C428" s="126"/>
      <c r="D428" s="125"/>
      <c r="E428" s="133"/>
      <c r="F428" s="129"/>
      <c r="G428" s="126"/>
      <c r="H428" s="51">
        <v>45972</v>
      </c>
      <c r="I428" s="50" t="s">
        <v>17</v>
      </c>
      <c r="J428" s="107" t="s">
        <v>26</v>
      </c>
      <c r="K428" s="108"/>
      <c r="L428" s="52" t="s">
        <v>27</v>
      </c>
    </row>
    <row r="429" spans="2:12" s="46" customFormat="1">
      <c r="B429" s="125"/>
      <c r="C429" s="126"/>
      <c r="D429" s="125"/>
      <c r="E429" s="133"/>
      <c r="F429" s="129"/>
      <c r="G429" s="126"/>
      <c r="H429" s="51">
        <v>45999</v>
      </c>
      <c r="I429" s="50" t="s">
        <v>17</v>
      </c>
      <c r="J429" s="107" t="s">
        <v>26</v>
      </c>
      <c r="K429" s="108"/>
      <c r="L429" s="52" t="s">
        <v>27</v>
      </c>
    </row>
    <row r="430" spans="2:12" s="46" customFormat="1">
      <c r="B430" s="125"/>
      <c r="C430" s="126"/>
      <c r="D430" s="125"/>
      <c r="E430" s="133"/>
      <c r="F430" s="129"/>
      <c r="G430" s="126"/>
      <c r="H430" s="51">
        <v>46007</v>
      </c>
      <c r="I430" s="50" t="s">
        <v>17</v>
      </c>
      <c r="J430" s="107" t="s">
        <v>26</v>
      </c>
      <c r="K430" s="108"/>
      <c r="L430" s="52" t="s">
        <v>27</v>
      </c>
    </row>
    <row r="431" spans="2:12" s="46" customFormat="1">
      <c r="B431" s="125"/>
      <c r="C431" s="126"/>
      <c r="D431" s="125"/>
      <c r="E431" s="133"/>
      <c r="F431" s="129"/>
      <c r="G431" s="126"/>
      <c r="H431" s="51">
        <v>46038</v>
      </c>
      <c r="I431" s="50" t="s">
        <v>17</v>
      </c>
      <c r="J431" s="107" t="s">
        <v>26</v>
      </c>
      <c r="K431" s="108"/>
      <c r="L431" s="52" t="s">
        <v>27</v>
      </c>
    </row>
    <row r="432" spans="2:12" s="46" customFormat="1">
      <c r="B432" s="125"/>
      <c r="C432" s="126"/>
      <c r="D432" s="125"/>
      <c r="E432" s="133"/>
      <c r="F432" s="129"/>
      <c r="G432" s="126"/>
      <c r="H432" s="51">
        <v>46066</v>
      </c>
      <c r="I432" s="50" t="s">
        <v>17</v>
      </c>
      <c r="J432" s="107" t="s">
        <v>26</v>
      </c>
      <c r="K432" s="108"/>
      <c r="L432" s="52" t="s">
        <v>27</v>
      </c>
    </row>
    <row r="433" spans="2:12" s="46" customFormat="1">
      <c r="B433" s="125"/>
      <c r="C433" s="126"/>
      <c r="D433" s="125"/>
      <c r="E433" s="133"/>
      <c r="F433" s="129"/>
      <c r="G433" s="126"/>
      <c r="H433" s="51">
        <v>46085</v>
      </c>
      <c r="I433" s="50" t="s">
        <v>17</v>
      </c>
      <c r="J433" s="107" t="s">
        <v>26</v>
      </c>
      <c r="K433" s="108"/>
      <c r="L433" s="52" t="s">
        <v>27</v>
      </c>
    </row>
    <row r="434" spans="2:12" s="46" customFormat="1">
      <c r="B434" s="125"/>
      <c r="C434" s="126"/>
      <c r="D434" s="125"/>
      <c r="E434" s="133"/>
      <c r="F434" s="129"/>
      <c r="G434" s="126"/>
      <c r="H434" s="51">
        <v>46127</v>
      </c>
      <c r="I434" s="50" t="s">
        <v>17</v>
      </c>
      <c r="J434" s="107" t="s">
        <v>26</v>
      </c>
      <c r="K434" s="108"/>
      <c r="L434" s="52" t="s">
        <v>27</v>
      </c>
    </row>
    <row r="435" spans="2:12" s="46" customFormat="1">
      <c r="B435" s="125"/>
      <c r="C435" s="126"/>
      <c r="D435" s="125"/>
      <c r="E435" s="133"/>
      <c r="F435" s="129"/>
      <c r="G435" s="126"/>
      <c r="H435" s="51">
        <v>46160</v>
      </c>
      <c r="I435" s="50" t="s">
        <v>17</v>
      </c>
      <c r="J435" s="107" t="s">
        <v>26</v>
      </c>
      <c r="K435" s="108"/>
      <c r="L435" s="52" t="s">
        <v>27</v>
      </c>
    </row>
    <row r="436" spans="2:12" s="46" customFormat="1">
      <c r="B436" s="125"/>
      <c r="C436" s="126"/>
      <c r="D436" s="125"/>
      <c r="E436" s="133"/>
      <c r="F436" s="129"/>
      <c r="G436" s="126"/>
      <c r="H436" s="51">
        <v>46190</v>
      </c>
      <c r="I436" s="50" t="s">
        <v>17</v>
      </c>
      <c r="J436" s="107" t="s">
        <v>26</v>
      </c>
      <c r="K436" s="108"/>
      <c r="L436" s="52" t="s">
        <v>27</v>
      </c>
    </row>
    <row r="437" spans="2:12" s="46" customFormat="1">
      <c r="B437" s="111"/>
      <c r="C437" s="113"/>
      <c r="D437" s="111"/>
      <c r="E437" s="121"/>
      <c r="F437" s="122"/>
      <c r="G437" s="113"/>
      <c r="H437" s="51">
        <v>46219</v>
      </c>
      <c r="I437" s="50" t="s">
        <v>17</v>
      </c>
      <c r="J437" s="107" t="s">
        <v>26</v>
      </c>
      <c r="K437" s="108"/>
      <c r="L437" s="52" t="s">
        <v>27</v>
      </c>
    </row>
    <row r="438" spans="2:12" s="46" customFormat="1">
      <c r="B438" s="41" t="s">
        <v>2887</v>
      </c>
      <c r="C438" s="42" t="s">
        <v>2888</v>
      </c>
      <c r="D438" s="41" t="s">
        <v>2889</v>
      </c>
      <c r="E438" s="109" t="s">
        <v>2890</v>
      </c>
      <c r="F438" s="108"/>
      <c r="G438" s="42" t="s">
        <v>16</v>
      </c>
      <c r="H438" s="44">
        <v>46204</v>
      </c>
      <c r="I438" s="43" t="s">
        <v>17</v>
      </c>
      <c r="J438" s="109" t="s">
        <v>709</v>
      </c>
      <c r="K438" s="108"/>
      <c r="L438" s="45" t="s">
        <v>27</v>
      </c>
    </row>
    <row r="439" spans="2:12" s="46" customFormat="1">
      <c r="B439" s="48" t="s">
        <v>2891</v>
      </c>
      <c r="C439" s="49" t="s">
        <v>2892</v>
      </c>
      <c r="D439" s="48" t="s">
        <v>2893</v>
      </c>
      <c r="E439" s="107" t="s">
        <v>2894</v>
      </c>
      <c r="F439" s="108"/>
      <c r="G439" s="49" t="s">
        <v>24</v>
      </c>
      <c r="H439" s="51">
        <v>46211</v>
      </c>
      <c r="I439" s="50" t="s">
        <v>80</v>
      </c>
      <c r="J439" s="107" t="s">
        <v>26</v>
      </c>
      <c r="K439" s="108"/>
      <c r="L439" s="52" t="s">
        <v>27</v>
      </c>
    </row>
    <row r="440" spans="2:12" s="46" customFormat="1" ht="39">
      <c r="B440" s="41" t="s">
        <v>1137</v>
      </c>
      <c r="C440" s="42" t="s">
        <v>1138</v>
      </c>
      <c r="D440" s="41" t="s">
        <v>2895</v>
      </c>
      <c r="E440" s="109" t="s">
        <v>1140</v>
      </c>
      <c r="F440" s="108"/>
      <c r="G440" s="42" t="s">
        <v>24</v>
      </c>
      <c r="H440" s="44">
        <v>45875</v>
      </c>
      <c r="I440" s="43" t="s">
        <v>25</v>
      </c>
      <c r="J440" s="109" t="s">
        <v>32</v>
      </c>
      <c r="K440" s="108"/>
      <c r="L440" s="47" t="s">
        <v>2575</v>
      </c>
    </row>
    <row r="441" spans="2:12" s="46" customFormat="1">
      <c r="B441" s="48" t="s">
        <v>2896</v>
      </c>
      <c r="C441" s="49" t="s">
        <v>2897</v>
      </c>
      <c r="D441" s="48" t="s">
        <v>2898</v>
      </c>
      <c r="E441" s="107" t="s">
        <v>2899</v>
      </c>
      <c r="F441" s="108"/>
      <c r="G441" s="49" t="s">
        <v>16</v>
      </c>
      <c r="H441" s="51">
        <v>46230</v>
      </c>
      <c r="I441" s="50" t="s">
        <v>17</v>
      </c>
      <c r="J441" s="107" t="s">
        <v>26</v>
      </c>
      <c r="K441" s="108"/>
      <c r="L441" s="52" t="s">
        <v>27</v>
      </c>
    </row>
    <row r="442" spans="2:12" s="46" customFormat="1">
      <c r="B442" s="41" t="s">
        <v>2900</v>
      </c>
      <c r="C442" s="42" t="s">
        <v>2901</v>
      </c>
      <c r="D442" s="41" t="s">
        <v>2902</v>
      </c>
      <c r="E442" s="109" t="s">
        <v>2903</v>
      </c>
      <c r="F442" s="108"/>
      <c r="G442" s="42" t="s">
        <v>16</v>
      </c>
      <c r="H442" s="44">
        <v>46227</v>
      </c>
      <c r="I442" s="43" t="s">
        <v>17</v>
      </c>
      <c r="J442" s="109" t="s">
        <v>26</v>
      </c>
      <c r="K442" s="108"/>
      <c r="L442" s="45" t="s">
        <v>27</v>
      </c>
    </row>
    <row r="443" spans="2:12" s="46" customFormat="1" ht="24.95">
      <c r="B443" s="48" t="s">
        <v>2904</v>
      </c>
      <c r="C443" s="49" t="s">
        <v>2905</v>
      </c>
      <c r="D443" s="48" t="s">
        <v>2906</v>
      </c>
      <c r="E443" s="107" t="s">
        <v>2907</v>
      </c>
      <c r="F443" s="108"/>
      <c r="G443" s="49" t="s">
        <v>16</v>
      </c>
      <c r="H443" s="51">
        <v>46167</v>
      </c>
      <c r="I443" s="50" t="s">
        <v>80</v>
      </c>
      <c r="J443" s="107" t="s">
        <v>26</v>
      </c>
      <c r="K443" s="108"/>
      <c r="L443" s="52" t="s">
        <v>27</v>
      </c>
    </row>
    <row r="444" spans="2:12" s="46" customFormat="1">
      <c r="B444" s="41" t="s">
        <v>2908</v>
      </c>
      <c r="C444" s="42" t="s">
        <v>2909</v>
      </c>
      <c r="D444" s="41" t="s">
        <v>2910</v>
      </c>
      <c r="E444" s="109" t="s">
        <v>2911</v>
      </c>
      <c r="F444" s="108"/>
      <c r="G444" s="42" t="s">
        <v>16</v>
      </c>
      <c r="H444" s="44">
        <v>46210</v>
      </c>
      <c r="I444" s="43" t="s">
        <v>17</v>
      </c>
      <c r="J444" s="109" t="s">
        <v>26</v>
      </c>
      <c r="K444" s="108"/>
      <c r="L444" s="45" t="s">
        <v>27</v>
      </c>
    </row>
    <row r="445" spans="2:12" s="46" customFormat="1">
      <c r="B445" s="48" t="s">
        <v>2912</v>
      </c>
      <c r="C445" s="49" t="s">
        <v>2913</v>
      </c>
      <c r="D445" s="48" t="s">
        <v>2914</v>
      </c>
      <c r="E445" s="107" t="s">
        <v>2915</v>
      </c>
      <c r="F445" s="108"/>
      <c r="G445" s="49" t="s">
        <v>24</v>
      </c>
      <c r="H445" s="51">
        <v>46211</v>
      </c>
      <c r="I445" s="50" t="s">
        <v>139</v>
      </c>
      <c r="J445" s="107" t="s">
        <v>26</v>
      </c>
      <c r="K445" s="108"/>
      <c r="L445" s="52" t="s">
        <v>27</v>
      </c>
    </row>
    <row r="446" spans="2:12" s="46" customFormat="1">
      <c r="B446" s="41" t="s">
        <v>2916</v>
      </c>
      <c r="C446" s="42" t="s">
        <v>2917</v>
      </c>
      <c r="D446" s="41" t="s">
        <v>2918</v>
      </c>
      <c r="E446" s="109" t="s">
        <v>2919</v>
      </c>
      <c r="F446" s="108"/>
      <c r="G446" s="42" t="s">
        <v>16</v>
      </c>
      <c r="H446" s="44">
        <v>46230</v>
      </c>
      <c r="I446" s="43" t="s">
        <v>17</v>
      </c>
      <c r="J446" s="109" t="s">
        <v>26</v>
      </c>
      <c r="K446" s="108"/>
      <c r="L446" s="45" t="s">
        <v>27</v>
      </c>
    </row>
    <row r="447" spans="2:12" s="46" customFormat="1" ht="24.95">
      <c r="B447" s="48" t="s">
        <v>2920</v>
      </c>
      <c r="C447" s="49" t="s">
        <v>2921</v>
      </c>
      <c r="D447" s="48" t="s">
        <v>2922</v>
      </c>
      <c r="E447" s="107" t="s">
        <v>2923</v>
      </c>
      <c r="F447" s="108"/>
      <c r="G447" s="49" t="s">
        <v>24</v>
      </c>
      <c r="H447" s="51">
        <v>46226</v>
      </c>
      <c r="I447" s="50" t="s">
        <v>314</v>
      </c>
      <c r="J447" s="107" t="s">
        <v>26</v>
      </c>
      <c r="K447" s="108"/>
      <c r="L447" s="52" t="s">
        <v>27</v>
      </c>
    </row>
    <row r="448" spans="2:12" s="46" customFormat="1">
      <c r="B448" s="114" t="s">
        <v>2924</v>
      </c>
      <c r="C448" s="117" t="s">
        <v>2925</v>
      </c>
      <c r="D448" s="114" t="s">
        <v>2926</v>
      </c>
      <c r="E448" s="109" t="s">
        <v>2927</v>
      </c>
      <c r="F448" s="120"/>
      <c r="G448" s="117" t="s">
        <v>24</v>
      </c>
      <c r="H448" s="130">
        <v>46227</v>
      </c>
      <c r="I448" s="43" t="s">
        <v>314</v>
      </c>
      <c r="J448" s="109" t="s">
        <v>26</v>
      </c>
      <c r="K448" s="108"/>
      <c r="L448" s="45" t="s">
        <v>27</v>
      </c>
    </row>
    <row r="449" spans="2:12" s="46" customFormat="1">
      <c r="B449" s="115"/>
      <c r="C449" s="118"/>
      <c r="D449" s="115"/>
      <c r="E449" s="128"/>
      <c r="F449" s="129"/>
      <c r="G449" s="118"/>
      <c r="H449" s="131"/>
      <c r="I449" s="43" t="s">
        <v>314</v>
      </c>
      <c r="J449" s="109" t="s">
        <v>26</v>
      </c>
      <c r="K449" s="108"/>
      <c r="L449" s="45" t="s">
        <v>27</v>
      </c>
    </row>
    <row r="450" spans="2:12" s="46" customFormat="1">
      <c r="B450" s="116"/>
      <c r="C450" s="119"/>
      <c r="D450" s="116"/>
      <c r="E450" s="127"/>
      <c r="F450" s="122"/>
      <c r="G450" s="119"/>
      <c r="H450" s="132"/>
      <c r="I450" s="43" t="s">
        <v>314</v>
      </c>
      <c r="J450" s="109" t="s">
        <v>26</v>
      </c>
      <c r="K450" s="108"/>
      <c r="L450" s="45" t="s">
        <v>27</v>
      </c>
    </row>
    <row r="451" spans="2:12" s="46" customFormat="1">
      <c r="B451" s="110" t="s">
        <v>2928</v>
      </c>
      <c r="C451" s="112" t="s">
        <v>2929</v>
      </c>
      <c r="D451" s="110" t="s">
        <v>2930</v>
      </c>
      <c r="E451" s="107" t="s">
        <v>2931</v>
      </c>
      <c r="F451" s="120"/>
      <c r="G451" s="112" t="s">
        <v>16</v>
      </c>
      <c r="H451" s="51">
        <v>45901</v>
      </c>
      <c r="I451" s="50" t="s">
        <v>17</v>
      </c>
      <c r="J451" s="107" t="s">
        <v>26</v>
      </c>
      <c r="K451" s="108"/>
      <c r="L451" s="52" t="s">
        <v>27</v>
      </c>
    </row>
    <row r="452" spans="2:12" s="46" customFormat="1">
      <c r="B452" s="125"/>
      <c r="C452" s="126"/>
      <c r="D452" s="125"/>
      <c r="E452" s="133"/>
      <c r="F452" s="129"/>
      <c r="G452" s="126"/>
      <c r="H452" s="51">
        <v>45910</v>
      </c>
      <c r="I452" s="50" t="s">
        <v>17</v>
      </c>
      <c r="J452" s="107" t="s">
        <v>26</v>
      </c>
      <c r="K452" s="108"/>
      <c r="L452" s="52" t="s">
        <v>27</v>
      </c>
    </row>
    <row r="453" spans="2:12" s="46" customFormat="1">
      <c r="B453" s="125"/>
      <c r="C453" s="126"/>
      <c r="D453" s="125"/>
      <c r="E453" s="133"/>
      <c r="F453" s="129"/>
      <c r="G453" s="126"/>
      <c r="H453" s="51">
        <v>45959</v>
      </c>
      <c r="I453" s="50" t="s">
        <v>17</v>
      </c>
      <c r="J453" s="107" t="s">
        <v>26</v>
      </c>
      <c r="K453" s="108"/>
      <c r="L453" s="52" t="s">
        <v>27</v>
      </c>
    </row>
    <row r="454" spans="2:12" s="46" customFormat="1">
      <c r="B454" s="125"/>
      <c r="C454" s="126"/>
      <c r="D454" s="125"/>
      <c r="E454" s="133"/>
      <c r="F454" s="129"/>
      <c r="G454" s="126"/>
      <c r="H454" s="51">
        <v>45973</v>
      </c>
      <c r="I454" s="50" t="s">
        <v>17</v>
      </c>
      <c r="J454" s="107" t="s">
        <v>26</v>
      </c>
      <c r="K454" s="108"/>
      <c r="L454" s="52" t="s">
        <v>27</v>
      </c>
    </row>
    <row r="455" spans="2:12" s="46" customFormat="1">
      <c r="B455" s="125"/>
      <c r="C455" s="126"/>
      <c r="D455" s="125"/>
      <c r="E455" s="133"/>
      <c r="F455" s="129"/>
      <c r="G455" s="126"/>
      <c r="H455" s="51">
        <v>45999</v>
      </c>
      <c r="I455" s="50" t="s">
        <v>17</v>
      </c>
      <c r="J455" s="107" t="s">
        <v>26</v>
      </c>
      <c r="K455" s="108"/>
      <c r="L455" s="52" t="s">
        <v>27</v>
      </c>
    </row>
    <row r="456" spans="2:12" s="46" customFormat="1">
      <c r="B456" s="125"/>
      <c r="C456" s="126"/>
      <c r="D456" s="125"/>
      <c r="E456" s="133"/>
      <c r="F456" s="129"/>
      <c r="G456" s="126"/>
      <c r="H456" s="51">
        <v>46031</v>
      </c>
      <c r="I456" s="50" t="s">
        <v>17</v>
      </c>
      <c r="J456" s="107" t="s">
        <v>26</v>
      </c>
      <c r="K456" s="108"/>
      <c r="L456" s="52" t="s">
        <v>27</v>
      </c>
    </row>
    <row r="457" spans="2:12" s="46" customFormat="1">
      <c r="B457" s="125"/>
      <c r="C457" s="126"/>
      <c r="D457" s="125"/>
      <c r="E457" s="133"/>
      <c r="F457" s="129"/>
      <c r="G457" s="126"/>
      <c r="H457" s="51">
        <v>46057</v>
      </c>
      <c r="I457" s="50" t="s">
        <v>17</v>
      </c>
      <c r="J457" s="107" t="s">
        <v>26</v>
      </c>
      <c r="K457" s="108"/>
      <c r="L457" s="52" t="s">
        <v>27</v>
      </c>
    </row>
    <row r="458" spans="2:12" s="46" customFormat="1">
      <c r="B458" s="125"/>
      <c r="C458" s="126"/>
      <c r="D458" s="125"/>
      <c r="E458" s="133"/>
      <c r="F458" s="129"/>
      <c r="G458" s="126"/>
      <c r="H458" s="51">
        <v>46090</v>
      </c>
      <c r="I458" s="50" t="s">
        <v>17</v>
      </c>
      <c r="J458" s="107" t="s">
        <v>26</v>
      </c>
      <c r="K458" s="108"/>
      <c r="L458" s="52" t="s">
        <v>27</v>
      </c>
    </row>
    <row r="459" spans="2:12" s="46" customFormat="1">
      <c r="B459" s="125"/>
      <c r="C459" s="126"/>
      <c r="D459" s="125"/>
      <c r="E459" s="133"/>
      <c r="F459" s="129"/>
      <c r="G459" s="126"/>
      <c r="H459" s="51">
        <v>46121</v>
      </c>
      <c r="I459" s="50" t="s">
        <v>17</v>
      </c>
      <c r="J459" s="107" t="s">
        <v>26</v>
      </c>
      <c r="K459" s="108"/>
      <c r="L459" s="52" t="s">
        <v>27</v>
      </c>
    </row>
    <row r="460" spans="2:12" s="46" customFormat="1">
      <c r="B460" s="125"/>
      <c r="C460" s="126"/>
      <c r="D460" s="125"/>
      <c r="E460" s="133"/>
      <c r="F460" s="129"/>
      <c r="G460" s="126"/>
      <c r="H460" s="51">
        <v>46150</v>
      </c>
      <c r="I460" s="50" t="s">
        <v>17</v>
      </c>
      <c r="J460" s="107" t="s">
        <v>26</v>
      </c>
      <c r="K460" s="108"/>
      <c r="L460" s="52" t="s">
        <v>27</v>
      </c>
    </row>
    <row r="461" spans="2:12" s="46" customFormat="1">
      <c r="B461" s="125"/>
      <c r="C461" s="126"/>
      <c r="D461" s="125"/>
      <c r="E461" s="133"/>
      <c r="F461" s="129"/>
      <c r="G461" s="126"/>
      <c r="H461" s="51">
        <v>46177</v>
      </c>
      <c r="I461" s="50" t="s">
        <v>17</v>
      </c>
      <c r="J461" s="107" t="s">
        <v>26</v>
      </c>
      <c r="K461" s="108"/>
      <c r="L461" s="52" t="s">
        <v>27</v>
      </c>
    </row>
    <row r="462" spans="2:12" s="46" customFormat="1">
      <c r="B462" s="111"/>
      <c r="C462" s="113"/>
      <c r="D462" s="111"/>
      <c r="E462" s="121"/>
      <c r="F462" s="122"/>
      <c r="G462" s="113"/>
      <c r="H462" s="51">
        <v>46211</v>
      </c>
      <c r="I462" s="50" t="s">
        <v>17</v>
      </c>
      <c r="J462" s="107" t="s">
        <v>26</v>
      </c>
      <c r="K462" s="108"/>
      <c r="L462" s="52" t="s">
        <v>27</v>
      </c>
    </row>
    <row r="463" spans="2:12" s="46" customFormat="1">
      <c r="B463" s="114" t="s">
        <v>2932</v>
      </c>
      <c r="C463" s="117" t="s">
        <v>2933</v>
      </c>
      <c r="D463" s="114" t="s">
        <v>2934</v>
      </c>
      <c r="E463" s="109" t="s">
        <v>2935</v>
      </c>
      <c r="F463" s="120"/>
      <c r="G463" s="117" t="s">
        <v>16</v>
      </c>
      <c r="H463" s="130">
        <v>45973</v>
      </c>
      <c r="I463" s="43" t="s">
        <v>17</v>
      </c>
      <c r="J463" s="109" t="s">
        <v>26</v>
      </c>
      <c r="K463" s="108"/>
      <c r="L463" s="45" t="s">
        <v>27</v>
      </c>
    </row>
    <row r="464" spans="2:12" s="46" customFormat="1">
      <c r="B464" s="115"/>
      <c r="C464" s="118"/>
      <c r="D464" s="115"/>
      <c r="E464" s="128"/>
      <c r="F464" s="129"/>
      <c r="G464" s="118"/>
      <c r="H464" s="132"/>
      <c r="I464" s="43" t="s">
        <v>17</v>
      </c>
      <c r="J464" s="109" t="s">
        <v>26</v>
      </c>
      <c r="K464" s="108"/>
      <c r="L464" s="45" t="s">
        <v>27</v>
      </c>
    </row>
    <row r="465" spans="2:12" s="46" customFormat="1">
      <c r="B465" s="115"/>
      <c r="C465" s="118"/>
      <c r="D465" s="115"/>
      <c r="E465" s="128"/>
      <c r="F465" s="129"/>
      <c r="G465" s="118"/>
      <c r="H465" s="130">
        <v>45973</v>
      </c>
      <c r="I465" s="43" t="s">
        <v>17</v>
      </c>
      <c r="J465" s="109" t="s">
        <v>26</v>
      </c>
      <c r="K465" s="108"/>
      <c r="L465" s="45" t="s">
        <v>27</v>
      </c>
    </row>
    <row r="466" spans="2:12" s="46" customFormat="1">
      <c r="B466" s="115"/>
      <c r="C466" s="118"/>
      <c r="D466" s="115"/>
      <c r="E466" s="128"/>
      <c r="F466" s="129"/>
      <c r="G466" s="118"/>
      <c r="H466" s="132"/>
      <c r="I466" s="43" t="s">
        <v>17</v>
      </c>
      <c r="J466" s="109" t="s">
        <v>26</v>
      </c>
      <c r="K466" s="108"/>
      <c r="L466" s="45" t="s">
        <v>27</v>
      </c>
    </row>
    <row r="467" spans="2:12" s="46" customFormat="1">
      <c r="B467" s="115"/>
      <c r="C467" s="118"/>
      <c r="D467" s="115"/>
      <c r="E467" s="128"/>
      <c r="F467" s="129"/>
      <c r="G467" s="118"/>
      <c r="H467" s="130">
        <v>45973</v>
      </c>
      <c r="I467" s="43" t="s">
        <v>17</v>
      </c>
      <c r="J467" s="109" t="s">
        <v>26</v>
      </c>
      <c r="K467" s="108"/>
      <c r="L467" s="45" t="s">
        <v>27</v>
      </c>
    </row>
    <row r="468" spans="2:12" s="46" customFormat="1">
      <c r="B468" s="115"/>
      <c r="C468" s="118"/>
      <c r="D468" s="115"/>
      <c r="E468" s="128"/>
      <c r="F468" s="129"/>
      <c r="G468" s="118"/>
      <c r="H468" s="132"/>
      <c r="I468" s="43" t="s">
        <v>17</v>
      </c>
      <c r="J468" s="109" t="s">
        <v>26</v>
      </c>
      <c r="K468" s="108"/>
      <c r="L468" s="45" t="s">
        <v>27</v>
      </c>
    </row>
    <row r="469" spans="2:12" s="46" customFormat="1">
      <c r="B469" s="115"/>
      <c r="C469" s="118"/>
      <c r="D469" s="115"/>
      <c r="E469" s="128"/>
      <c r="F469" s="129"/>
      <c r="G469" s="118"/>
      <c r="H469" s="130">
        <v>45973</v>
      </c>
      <c r="I469" s="43" t="s">
        <v>17</v>
      </c>
      <c r="J469" s="109" t="s">
        <v>26</v>
      </c>
      <c r="K469" s="108"/>
      <c r="L469" s="45" t="s">
        <v>27</v>
      </c>
    </row>
    <row r="470" spans="2:12" s="46" customFormat="1">
      <c r="B470" s="115"/>
      <c r="C470" s="118"/>
      <c r="D470" s="115"/>
      <c r="E470" s="128"/>
      <c r="F470" s="129"/>
      <c r="G470" s="118"/>
      <c r="H470" s="132"/>
      <c r="I470" s="43" t="s">
        <v>17</v>
      </c>
      <c r="J470" s="109" t="s">
        <v>26</v>
      </c>
      <c r="K470" s="108"/>
      <c r="L470" s="45" t="s">
        <v>27</v>
      </c>
    </row>
    <row r="471" spans="2:12" s="46" customFormat="1">
      <c r="B471" s="115"/>
      <c r="C471" s="118"/>
      <c r="D471" s="115"/>
      <c r="E471" s="128"/>
      <c r="F471" s="129"/>
      <c r="G471" s="118"/>
      <c r="H471" s="130">
        <v>45999</v>
      </c>
      <c r="I471" s="43" t="s">
        <v>17</v>
      </c>
      <c r="J471" s="109" t="s">
        <v>26</v>
      </c>
      <c r="K471" s="108"/>
      <c r="L471" s="45" t="s">
        <v>27</v>
      </c>
    </row>
    <row r="472" spans="2:12" s="46" customFormat="1">
      <c r="B472" s="115"/>
      <c r="C472" s="118"/>
      <c r="D472" s="115"/>
      <c r="E472" s="128"/>
      <c r="F472" s="129"/>
      <c r="G472" s="118"/>
      <c r="H472" s="132"/>
      <c r="I472" s="43" t="s">
        <v>17</v>
      </c>
      <c r="J472" s="109" t="s">
        <v>26</v>
      </c>
      <c r="K472" s="108"/>
      <c r="L472" s="45" t="s">
        <v>27</v>
      </c>
    </row>
    <row r="473" spans="2:12" s="46" customFormat="1">
      <c r="B473" s="115"/>
      <c r="C473" s="118"/>
      <c r="D473" s="115"/>
      <c r="E473" s="128"/>
      <c r="F473" s="129"/>
      <c r="G473" s="118"/>
      <c r="H473" s="130">
        <v>46042</v>
      </c>
      <c r="I473" s="43" t="s">
        <v>17</v>
      </c>
      <c r="J473" s="109" t="s">
        <v>26</v>
      </c>
      <c r="K473" s="108"/>
      <c r="L473" s="45" t="s">
        <v>27</v>
      </c>
    </row>
    <row r="474" spans="2:12" s="46" customFormat="1">
      <c r="B474" s="115"/>
      <c r="C474" s="118"/>
      <c r="D474" s="115"/>
      <c r="E474" s="128"/>
      <c r="F474" s="129"/>
      <c r="G474" s="118"/>
      <c r="H474" s="132"/>
      <c r="I474" s="43" t="s">
        <v>17</v>
      </c>
      <c r="J474" s="109" t="s">
        <v>26</v>
      </c>
      <c r="K474" s="108"/>
      <c r="L474" s="45" t="s">
        <v>27</v>
      </c>
    </row>
    <row r="475" spans="2:12" s="46" customFormat="1">
      <c r="B475" s="115"/>
      <c r="C475" s="118"/>
      <c r="D475" s="115"/>
      <c r="E475" s="128"/>
      <c r="F475" s="129"/>
      <c r="G475" s="118"/>
      <c r="H475" s="130">
        <v>46104</v>
      </c>
      <c r="I475" s="43" t="s">
        <v>17</v>
      </c>
      <c r="J475" s="109" t="s">
        <v>26</v>
      </c>
      <c r="K475" s="108"/>
      <c r="L475" s="45" t="s">
        <v>27</v>
      </c>
    </row>
    <row r="476" spans="2:12" s="46" customFormat="1">
      <c r="B476" s="115"/>
      <c r="C476" s="118"/>
      <c r="D476" s="115"/>
      <c r="E476" s="128"/>
      <c r="F476" s="129"/>
      <c r="G476" s="118"/>
      <c r="H476" s="132"/>
      <c r="I476" s="43" t="s">
        <v>17</v>
      </c>
      <c r="J476" s="109" t="s">
        <v>26</v>
      </c>
      <c r="K476" s="108"/>
      <c r="L476" s="45" t="s">
        <v>27</v>
      </c>
    </row>
    <row r="477" spans="2:12" s="46" customFormat="1">
      <c r="B477" s="115"/>
      <c r="C477" s="118"/>
      <c r="D477" s="115"/>
      <c r="E477" s="128"/>
      <c r="F477" s="129"/>
      <c r="G477" s="118"/>
      <c r="H477" s="130">
        <v>46104</v>
      </c>
      <c r="I477" s="43" t="s">
        <v>17</v>
      </c>
      <c r="J477" s="109" t="s">
        <v>26</v>
      </c>
      <c r="K477" s="108"/>
      <c r="L477" s="45" t="s">
        <v>27</v>
      </c>
    </row>
    <row r="478" spans="2:12" s="46" customFormat="1">
      <c r="B478" s="115"/>
      <c r="C478" s="118"/>
      <c r="D478" s="115"/>
      <c r="E478" s="128"/>
      <c r="F478" s="129"/>
      <c r="G478" s="118"/>
      <c r="H478" s="132"/>
      <c r="I478" s="43" t="s">
        <v>17</v>
      </c>
      <c r="J478" s="109" t="s">
        <v>26</v>
      </c>
      <c r="K478" s="108"/>
      <c r="L478" s="45" t="s">
        <v>27</v>
      </c>
    </row>
    <row r="479" spans="2:12" s="46" customFormat="1">
      <c r="B479" s="115"/>
      <c r="C479" s="118"/>
      <c r="D479" s="115"/>
      <c r="E479" s="128"/>
      <c r="F479" s="129"/>
      <c r="G479" s="118"/>
      <c r="H479" s="130">
        <v>46113</v>
      </c>
      <c r="I479" s="43" t="s">
        <v>17</v>
      </c>
      <c r="J479" s="109" t="s">
        <v>26</v>
      </c>
      <c r="K479" s="108"/>
      <c r="L479" s="45" t="s">
        <v>27</v>
      </c>
    </row>
    <row r="480" spans="2:12" s="46" customFormat="1">
      <c r="B480" s="115"/>
      <c r="C480" s="118"/>
      <c r="D480" s="115"/>
      <c r="E480" s="128"/>
      <c r="F480" s="129"/>
      <c r="G480" s="118"/>
      <c r="H480" s="132"/>
      <c r="I480" s="43" t="s">
        <v>17</v>
      </c>
      <c r="J480" s="109" t="s">
        <v>26</v>
      </c>
      <c r="K480" s="108"/>
      <c r="L480" s="45" t="s">
        <v>27</v>
      </c>
    </row>
    <row r="481" spans="2:12" s="46" customFormat="1">
      <c r="B481" s="115"/>
      <c r="C481" s="118"/>
      <c r="D481" s="115"/>
      <c r="E481" s="128"/>
      <c r="F481" s="129"/>
      <c r="G481" s="118"/>
      <c r="H481" s="130">
        <v>46192</v>
      </c>
      <c r="I481" s="43" t="s">
        <v>17</v>
      </c>
      <c r="J481" s="109" t="s">
        <v>26</v>
      </c>
      <c r="K481" s="108"/>
      <c r="L481" s="45" t="s">
        <v>27</v>
      </c>
    </row>
    <row r="482" spans="2:12" s="46" customFormat="1">
      <c r="B482" s="115"/>
      <c r="C482" s="118"/>
      <c r="D482" s="115"/>
      <c r="E482" s="128"/>
      <c r="F482" s="129"/>
      <c r="G482" s="118"/>
      <c r="H482" s="132"/>
      <c r="I482" s="43" t="s">
        <v>17</v>
      </c>
      <c r="J482" s="109" t="s">
        <v>26</v>
      </c>
      <c r="K482" s="108"/>
      <c r="L482" s="45" t="s">
        <v>27</v>
      </c>
    </row>
    <row r="483" spans="2:12" s="46" customFormat="1">
      <c r="B483" s="115"/>
      <c r="C483" s="118"/>
      <c r="D483" s="115"/>
      <c r="E483" s="128"/>
      <c r="F483" s="129"/>
      <c r="G483" s="118"/>
      <c r="H483" s="130">
        <v>46192</v>
      </c>
      <c r="I483" s="43" t="s">
        <v>17</v>
      </c>
      <c r="J483" s="109" t="s">
        <v>26</v>
      </c>
      <c r="K483" s="108"/>
      <c r="L483" s="45" t="s">
        <v>27</v>
      </c>
    </row>
    <row r="484" spans="2:12" s="46" customFormat="1">
      <c r="B484" s="115"/>
      <c r="C484" s="118"/>
      <c r="D484" s="115"/>
      <c r="E484" s="128"/>
      <c r="F484" s="129"/>
      <c r="G484" s="118"/>
      <c r="H484" s="132"/>
      <c r="I484" s="43" t="s">
        <v>17</v>
      </c>
      <c r="J484" s="109" t="s">
        <v>26</v>
      </c>
      <c r="K484" s="108"/>
      <c r="L484" s="45" t="s">
        <v>27</v>
      </c>
    </row>
    <row r="485" spans="2:12" s="46" customFormat="1">
      <c r="B485" s="115"/>
      <c r="C485" s="118"/>
      <c r="D485" s="115"/>
      <c r="E485" s="128"/>
      <c r="F485" s="129"/>
      <c r="G485" s="118"/>
      <c r="H485" s="130">
        <v>46204</v>
      </c>
      <c r="I485" s="43" t="s">
        <v>17</v>
      </c>
      <c r="J485" s="109" t="s">
        <v>26</v>
      </c>
      <c r="K485" s="108"/>
      <c r="L485" s="45" t="s">
        <v>27</v>
      </c>
    </row>
    <row r="486" spans="2:12" s="46" customFormat="1">
      <c r="B486" s="116"/>
      <c r="C486" s="119"/>
      <c r="D486" s="116"/>
      <c r="E486" s="127"/>
      <c r="F486" s="122"/>
      <c r="G486" s="119"/>
      <c r="H486" s="132"/>
      <c r="I486" s="43" t="s">
        <v>17</v>
      </c>
      <c r="J486" s="109" t="s">
        <v>26</v>
      </c>
      <c r="K486" s="108"/>
      <c r="L486" s="45" t="s">
        <v>27</v>
      </c>
    </row>
    <row r="487" spans="2:12" s="46" customFormat="1" ht="77.45">
      <c r="B487" s="110" t="s">
        <v>2936</v>
      </c>
      <c r="C487" s="112" t="s">
        <v>2364</v>
      </c>
      <c r="D487" s="110" t="s">
        <v>2937</v>
      </c>
      <c r="E487" s="107" t="s">
        <v>2368</v>
      </c>
      <c r="F487" s="120"/>
      <c r="G487" s="112" t="s">
        <v>16</v>
      </c>
      <c r="H487" s="51">
        <v>45910</v>
      </c>
      <c r="I487" s="50" t="s">
        <v>17</v>
      </c>
      <c r="J487" s="107" t="s">
        <v>32</v>
      </c>
      <c r="K487" s="108"/>
      <c r="L487" s="53" t="s">
        <v>2938</v>
      </c>
    </row>
    <row r="488" spans="2:12" s="46" customFormat="1" ht="77.45">
      <c r="B488" s="125"/>
      <c r="C488" s="126"/>
      <c r="D488" s="125"/>
      <c r="E488" s="133"/>
      <c r="F488" s="129"/>
      <c r="G488" s="126"/>
      <c r="H488" s="51">
        <v>45910</v>
      </c>
      <c r="I488" s="50" t="s">
        <v>17</v>
      </c>
      <c r="J488" s="107" t="s">
        <v>32</v>
      </c>
      <c r="K488" s="108"/>
      <c r="L488" s="53" t="s">
        <v>2939</v>
      </c>
    </row>
    <row r="489" spans="2:12" s="46" customFormat="1" ht="65.099999999999994">
      <c r="B489" s="125"/>
      <c r="C489" s="126"/>
      <c r="D489" s="125"/>
      <c r="E489" s="133"/>
      <c r="F489" s="129"/>
      <c r="G489" s="126"/>
      <c r="H489" s="51">
        <v>45940</v>
      </c>
      <c r="I489" s="50" t="s">
        <v>17</v>
      </c>
      <c r="J489" s="107" t="s">
        <v>18</v>
      </c>
      <c r="K489" s="108"/>
      <c r="L489" s="53" t="s">
        <v>2940</v>
      </c>
    </row>
    <row r="490" spans="2:12" s="46" customFormat="1" ht="65.099999999999994">
      <c r="B490" s="125"/>
      <c r="C490" s="126"/>
      <c r="D490" s="125"/>
      <c r="E490" s="133"/>
      <c r="F490" s="129"/>
      <c r="G490" s="126"/>
      <c r="H490" s="51">
        <v>45940</v>
      </c>
      <c r="I490" s="50" t="s">
        <v>17</v>
      </c>
      <c r="J490" s="107" t="s">
        <v>18</v>
      </c>
      <c r="K490" s="108"/>
      <c r="L490" s="53" t="s">
        <v>2940</v>
      </c>
    </row>
    <row r="491" spans="2:12" s="46" customFormat="1" ht="65.099999999999994">
      <c r="B491" s="125"/>
      <c r="C491" s="126"/>
      <c r="D491" s="125"/>
      <c r="E491" s="133"/>
      <c r="F491" s="129"/>
      <c r="G491" s="126"/>
      <c r="H491" s="51">
        <v>45940</v>
      </c>
      <c r="I491" s="50" t="s">
        <v>17</v>
      </c>
      <c r="J491" s="107" t="s">
        <v>18</v>
      </c>
      <c r="K491" s="108"/>
      <c r="L491" s="53" t="s">
        <v>2940</v>
      </c>
    </row>
    <row r="492" spans="2:12" s="46" customFormat="1" ht="65.099999999999994">
      <c r="B492" s="125"/>
      <c r="C492" s="126"/>
      <c r="D492" s="125"/>
      <c r="E492" s="133"/>
      <c r="F492" s="129"/>
      <c r="G492" s="126"/>
      <c r="H492" s="51">
        <v>46034</v>
      </c>
      <c r="I492" s="50" t="s">
        <v>17</v>
      </c>
      <c r="J492" s="107" t="s">
        <v>32</v>
      </c>
      <c r="K492" s="108"/>
      <c r="L492" s="53" t="s">
        <v>2941</v>
      </c>
    </row>
    <row r="493" spans="2:12" s="46" customFormat="1" ht="77.45">
      <c r="B493" s="125"/>
      <c r="C493" s="126"/>
      <c r="D493" s="125"/>
      <c r="E493" s="133"/>
      <c r="F493" s="129"/>
      <c r="G493" s="126"/>
      <c r="H493" s="51">
        <v>46034</v>
      </c>
      <c r="I493" s="50" t="s">
        <v>17</v>
      </c>
      <c r="J493" s="107" t="s">
        <v>32</v>
      </c>
      <c r="K493" s="108"/>
      <c r="L493" s="53" t="s">
        <v>2942</v>
      </c>
    </row>
    <row r="494" spans="2:12" s="46" customFormat="1" ht="77.45">
      <c r="B494" s="125"/>
      <c r="C494" s="126"/>
      <c r="D494" s="125"/>
      <c r="E494" s="133"/>
      <c r="F494" s="129"/>
      <c r="G494" s="126"/>
      <c r="H494" s="51">
        <v>46085</v>
      </c>
      <c r="I494" s="50" t="s">
        <v>17</v>
      </c>
      <c r="J494" s="107" t="s">
        <v>32</v>
      </c>
      <c r="K494" s="108"/>
      <c r="L494" s="53" t="s">
        <v>1236</v>
      </c>
    </row>
    <row r="495" spans="2:12" s="46" customFormat="1" ht="77.45">
      <c r="B495" s="125"/>
      <c r="C495" s="126"/>
      <c r="D495" s="125"/>
      <c r="E495" s="133"/>
      <c r="F495" s="129"/>
      <c r="G495" s="126"/>
      <c r="H495" s="51">
        <v>46085</v>
      </c>
      <c r="I495" s="50" t="s">
        <v>17</v>
      </c>
      <c r="J495" s="107" t="s">
        <v>32</v>
      </c>
      <c r="K495" s="108"/>
      <c r="L495" s="53" t="s">
        <v>1236</v>
      </c>
    </row>
    <row r="496" spans="2:12" s="46" customFormat="1" ht="63.95">
      <c r="B496" s="125"/>
      <c r="C496" s="126"/>
      <c r="D496" s="125"/>
      <c r="E496" s="133"/>
      <c r="F496" s="129"/>
      <c r="G496" s="126"/>
      <c r="H496" s="51">
        <v>46093</v>
      </c>
      <c r="I496" s="50" t="s">
        <v>17</v>
      </c>
      <c r="J496" s="107" t="s">
        <v>18</v>
      </c>
      <c r="K496" s="108"/>
      <c r="L496" s="53" t="s">
        <v>1003</v>
      </c>
    </row>
    <row r="497" spans="2:12" s="46" customFormat="1" ht="63.95">
      <c r="B497" s="125"/>
      <c r="C497" s="126"/>
      <c r="D497" s="125"/>
      <c r="E497" s="133"/>
      <c r="F497" s="129"/>
      <c r="G497" s="126"/>
      <c r="H497" s="51">
        <v>46093</v>
      </c>
      <c r="I497" s="50" t="s">
        <v>17</v>
      </c>
      <c r="J497" s="107" t="s">
        <v>18</v>
      </c>
      <c r="K497" s="108"/>
      <c r="L497" s="53" t="s">
        <v>1003</v>
      </c>
    </row>
    <row r="498" spans="2:12" s="46" customFormat="1" ht="63.95">
      <c r="B498" s="125"/>
      <c r="C498" s="126"/>
      <c r="D498" s="125"/>
      <c r="E498" s="133"/>
      <c r="F498" s="129"/>
      <c r="G498" s="126"/>
      <c r="H498" s="51">
        <v>46093</v>
      </c>
      <c r="I498" s="50" t="s">
        <v>17</v>
      </c>
      <c r="J498" s="107" t="s">
        <v>18</v>
      </c>
      <c r="K498" s="108"/>
      <c r="L498" s="53" t="s">
        <v>1003</v>
      </c>
    </row>
    <row r="499" spans="2:12" s="46" customFormat="1" ht="63.95">
      <c r="B499" s="125"/>
      <c r="C499" s="126"/>
      <c r="D499" s="125"/>
      <c r="E499" s="133"/>
      <c r="F499" s="129"/>
      <c r="G499" s="126"/>
      <c r="H499" s="51">
        <v>46093</v>
      </c>
      <c r="I499" s="50" t="s">
        <v>17</v>
      </c>
      <c r="J499" s="107" t="s">
        <v>18</v>
      </c>
      <c r="K499" s="108"/>
      <c r="L499" s="53" t="s">
        <v>1003</v>
      </c>
    </row>
    <row r="500" spans="2:12" s="46" customFormat="1">
      <c r="B500" s="125"/>
      <c r="C500" s="126"/>
      <c r="D500" s="125"/>
      <c r="E500" s="133"/>
      <c r="F500" s="129"/>
      <c r="G500" s="126"/>
      <c r="H500" s="51">
        <v>46113</v>
      </c>
      <c r="I500" s="50" t="s">
        <v>17</v>
      </c>
      <c r="J500" s="107" t="s">
        <v>26</v>
      </c>
      <c r="K500" s="108"/>
      <c r="L500" s="52" t="s">
        <v>27</v>
      </c>
    </row>
    <row r="501" spans="2:12" s="46" customFormat="1">
      <c r="B501" s="125"/>
      <c r="C501" s="126"/>
      <c r="D501" s="125"/>
      <c r="E501" s="133"/>
      <c r="F501" s="129"/>
      <c r="G501" s="126"/>
      <c r="H501" s="51">
        <v>46143</v>
      </c>
      <c r="I501" s="50" t="s">
        <v>17</v>
      </c>
      <c r="J501" s="107" t="s">
        <v>26</v>
      </c>
      <c r="K501" s="108"/>
      <c r="L501" s="52" t="s">
        <v>27</v>
      </c>
    </row>
    <row r="502" spans="2:12" s="46" customFormat="1">
      <c r="B502" s="125"/>
      <c r="C502" s="126"/>
      <c r="D502" s="125"/>
      <c r="E502" s="133"/>
      <c r="F502" s="129"/>
      <c r="G502" s="126"/>
      <c r="H502" s="51">
        <v>46176</v>
      </c>
      <c r="I502" s="50" t="s">
        <v>17</v>
      </c>
      <c r="J502" s="107" t="s">
        <v>26</v>
      </c>
      <c r="K502" s="108"/>
      <c r="L502" s="52" t="s">
        <v>27</v>
      </c>
    </row>
    <row r="503" spans="2:12" s="46" customFormat="1">
      <c r="B503" s="111"/>
      <c r="C503" s="113"/>
      <c r="D503" s="111"/>
      <c r="E503" s="121"/>
      <c r="F503" s="122"/>
      <c r="G503" s="113"/>
      <c r="H503" s="51">
        <v>46223</v>
      </c>
      <c r="I503" s="50" t="s">
        <v>17</v>
      </c>
      <c r="J503" s="107" t="s">
        <v>26</v>
      </c>
      <c r="K503" s="108"/>
      <c r="L503" s="52" t="s">
        <v>27</v>
      </c>
    </row>
    <row r="504" spans="2:12" s="46" customFormat="1" ht="39">
      <c r="B504" s="41" t="s">
        <v>1199</v>
      </c>
      <c r="C504" s="42" t="s">
        <v>1200</v>
      </c>
      <c r="D504" s="41" t="s">
        <v>2943</v>
      </c>
      <c r="E504" s="109" t="s">
        <v>1202</v>
      </c>
      <c r="F504" s="108"/>
      <c r="G504" s="42" t="s">
        <v>24</v>
      </c>
      <c r="H504" s="44">
        <v>45966</v>
      </c>
      <c r="I504" s="43" t="s">
        <v>25</v>
      </c>
      <c r="J504" s="109" t="s">
        <v>32</v>
      </c>
      <c r="K504" s="108"/>
      <c r="L504" s="47" t="s">
        <v>805</v>
      </c>
    </row>
    <row r="505" spans="2:12" s="46" customFormat="1" ht="51.6">
      <c r="B505" s="110" t="s">
        <v>1211</v>
      </c>
      <c r="C505" s="112" t="s">
        <v>1212</v>
      </c>
      <c r="D505" s="110" t="s">
        <v>2944</v>
      </c>
      <c r="E505" s="107" t="s">
        <v>2945</v>
      </c>
      <c r="F505" s="120"/>
      <c r="G505" s="112" t="s">
        <v>16</v>
      </c>
      <c r="H505" s="51">
        <v>45950</v>
      </c>
      <c r="I505" s="50" t="s">
        <v>17</v>
      </c>
      <c r="J505" s="107" t="s">
        <v>18</v>
      </c>
      <c r="K505" s="108"/>
      <c r="L505" s="53" t="s">
        <v>1207</v>
      </c>
    </row>
    <row r="506" spans="2:12" s="46" customFormat="1">
      <c r="B506" s="125"/>
      <c r="C506" s="126"/>
      <c r="D506" s="125"/>
      <c r="E506" s="133"/>
      <c r="F506" s="129"/>
      <c r="G506" s="126"/>
      <c r="H506" s="51">
        <v>45950</v>
      </c>
      <c r="I506" s="50" t="s">
        <v>17</v>
      </c>
      <c r="J506" s="107" t="s">
        <v>26</v>
      </c>
      <c r="K506" s="108"/>
      <c r="L506" s="52" t="s">
        <v>27</v>
      </c>
    </row>
    <row r="507" spans="2:12" s="46" customFormat="1">
      <c r="B507" s="125"/>
      <c r="C507" s="126"/>
      <c r="D507" s="125"/>
      <c r="E507" s="133"/>
      <c r="F507" s="129"/>
      <c r="G507" s="126"/>
      <c r="H507" s="51">
        <v>45950</v>
      </c>
      <c r="I507" s="50" t="s">
        <v>17</v>
      </c>
      <c r="J507" s="107" t="s">
        <v>26</v>
      </c>
      <c r="K507" s="108"/>
      <c r="L507" s="52" t="s">
        <v>27</v>
      </c>
    </row>
    <row r="508" spans="2:12" s="46" customFormat="1">
      <c r="B508" s="125"/>
      <c r="C508" s="126"/>
      <c r="D508" s="125"/>
      <c r="E508" s="133"/>
      <c r="F508" s="129"/>
      <c r="G508" s="126"/>
      <c r="H508" s="51">
        <v>45972</v>
      </c>
      <c r="I508" s="50" t="s">
        <v>17</v>
      </c>
      <c r="J508" s="107" t="s">
        <v>26</v>
      </c>
      <c r="K508" s="108"/>
      <c r="L508" s="52" t="s">
        <v>27</v>
      </c>
    </row>
    <row r="509" spans="2:12" s="46" customFormat="1" ht="51.6">
      <c r="B509" s="125"/>
      <c r="C509" s="126"/>
      <c r="D509" s="125"/>
      <c r="E509" s="133"/>
      <c r="F509" s="129"/>
      <c r="G509" s="126"/>
      <c r="H509" s="51">
        <v>46007</v>
      </c>
      <c r="I509" s="50" t="s">
        <v>17</v>
      </c>
      <c r="J509" s="107" t="s">
        <v>18</v>
      </c>
      <c r="K509" s="108"/>
      <c r="L509" s="53" t="s">
        <v>1209</v>
      </c>
    </row>
    <row r="510" spans="2:12" s="46" customFormat="1">
      <c r="B510" s="125"/>
      <c r="C510" s="126"/>
      <c r="D510" s="125"/>
      <c r="E510" s="133"/>
      <c r="F510" s="129"/>
      <c r="G510" s="126"/>
      <c r="H510" s="51">
        <v>46031</v>
      </c>
      <c r="I510" s="50" t="s">
        <v>17</v>
      </c>
      <c r="J510" s="107" t="s">
        <v>26</v>
      </c>
      <c r="K510" s="108"/>
      <c r="L510" s="52" t="s">
        <v>27</v>
      </c>
    </row>
    <row r="511" spans="2:12" s="46" customFormat="1" ht="77.45">
      <c r="B511" s="125"/>
      <c r="C511" s="126"/>
      <c r="D511" s="125"/>
      <c r="E511" s="133"/>
      <c r="F511" s="129"/>
      <c r="G511" s="126"/>
      <c r="H511" s="51">
        <v>46085</v>
      </c>
      <c r="I511" s="50" t="s">
        <v>17</v>
      </c>
      <c r="J511" s="107" t="s">
        <v>32</v>
      </c>
      <c r="K511" s="108"/>
      <c r="L511" s="53" t="s">
        <v>1236</v>
      </c>
    </row>
    <row r="512" spans="2:12" s="46" customFormat="1" ht="63.95">
      <c r="B512" s="125"/>
      <c r="C512" s="126"/>
      <c r="D512" s="125"/>
      <c r="E512" s="133"/>
      <c r="F512" s="129"/>
      <c r="G512" s="126"/>
      <c r="H512" s="51">
        <v>46098</v>
      </c>
      <c r="I512" s="50" t="s">
        <v>17</v>
      </c>
      <c r="J512" s="107" t="s">
        <v>18</v>
      </c>
      <c r="K512" s="108"/>
      <c r="L512" s="53" t="s">
        <v>1003</v>
      </c>
    </row>
    <row r="513" spans="2:12" s="46" customFormat="1" ht="63.95">
      <c r="B513" s="125"/>
      <c r="C513" s="126"/>
      <c r="D513" s="125"/>
      <c r="E513" s="133"/>
      <c r="F513" s="129"/>
      <c r="G513" s="126"/>
      <c r="H513" s="51">
        <v>46098</v>
      </c>
      <c r="I513" s="50" t="s">
        <v>17</v>
      </c>
      <c r="J513" s="107" t="s">
        <v>18</v>
      </c>
      <c r="K513" s="108"/>
      <c r="L513" s="53" t="s">
        <v>1003</v>
      </c>
    </row>
    <row r="514" spans="2:12" s="46" customFormat="1" ht="63.95">
      <c r="B514" s="125"/>
      <c r="C514" s="126"/>
      <c r="D514" s="125"/>
      <c r="E514" s="133"/>
      <c r="F514" s="129"/>
      <c r="G514" s="126"/>
      <c r="H514" s="51">
        <v>46126</v>
      </c>
      <c r="I514" s="50" t="s">
        <v>17</v>
      </c>
      <c r="J514" s="107" t="s">
        <v>18</v>
      </c>
      <c r="K514" s="108"/>
      <c r="L514" s="53" t="s">
        <v>1003</v>
      </c>
    </row>
    <row r="515" spans="2:12" s="46" customFormat="1" ht="63.95">
      <c r="B515" s="125"/>
      <c r="C515" s="126"/>
      <c r="D515" s="125"/>
      <c r="E515" s="133"/>
      <c r="F515" s="129"/>
      <c r="G515" s="126"/>
      <c r="H515" s="51">
        <v>46155</v>
      </c>
      <c r="I515" s="50" t="s">
        <v>17</v>
      </c>
      <c r="J515" s="107" t="s">
        <v>18</v>
      </c>
      <c r="K515" s="108"/>
      <c r="L515" s="53" t="s">
        <v>1003</v>
      </c>
    </row>
    <row r="516" spans="2:12" s="46" customFormat="1" ht="77.45">
      <c r="B516" s="125"/>
      <c r="C516" s="126"/>
      <c r="D516" s="125"/>
      <c r="E516" s="133"/>
      <c r="F516" s="129"/>
      <c r="G516" s="126"/>
      <c r="H516" s="51">
        <v>46190</v>
      </c>
      <c r="I516" s="50" t="s">
        <v>17</v>
      </c>
      <c r="J516" s="107" t="s">
        <v>18</v>
      </c>
      <c r="K516" s="108"/>
      <c r="L516" s="53" t="s">
        <v>2946</v>
      </c>
    </row>
    <row r="517" spans="2:12" s="46" customFormat="1" ht="63.95">
      <c r="B517" s="111"/>
      <c r="C517" s="113"/>
      <c r="D517" s="111"/>
      <c r="E517" s="121"/>
      <c r="F517" s="122"/>
      <c r="G517" s="113"/>
      <c r="H517" s="51">
        <v>46220</v>
      </c>
      <c r="I517" s="50" t="s">
        <v>17</v>
      </c>
      <c r="J517" s="107" t="s">
        <v>26</v>
      </c>
      <c r="K517" s="108"/>
      <c r="L517" s="53" t="s">
        <v>1003</v>
      </c>
    </row>
    <row r="518" spans="2:12" s="46" customFormat="1">
      <c r="B518" s="114" t="s">
        <v>2947</v>
      </c>
      <c r="C518" s="117" t="s">
        <v>2948</v>
      </c>
      <c r="D518" s="114" t="s">
        <v>2949</v>
      </c>
      <c r="E518" s="109" t="s">
        <v>2950</v>
      </c>
      <c r="F518" s="120"/>
      <c r="G518" s="117" t="s">
        <v>16</v>
      </c>
      <c r="H518" s="44">
        <v>45901</v>
      </c>
      <c r="I518" s="43" t="s">
        <v>17</v>
      </c>
      <c r="J518" s="109" t="s">
        <v>26</v>
      </c>
      <c r="K518" s="108"/>
      <c r="L518" s="45" t="s">
        <v>27</v>
      </c>
    </row>
    <row r="519" spans="2:12" s="46" customFormat="1">
      <c r="B519" s="115"/>
      <c r="C519" s="118"/>
      <c r="D519" s="115"/>
      <c r="E519" s="128"/>
      <c r="F519" s="129"/>
      <c r="G519" s="118"/>
      <c r="H519" s="44">
        <v>45912</v>
      </c>
      <c r="I519" s="43" t="s">
        <v>17</v>
      </c>
      <c r="J519" s="109" t="s">
        <v>26</v>
      </c>
      <c r="K519" s="108"/>
      <c r="L519" s="45" t="s">
        <v>27</v>
      </c>
    </row>
    <row r="520" spans="2:12" s="46" customFormat="1">
      <c r="B520" s="115"/>
      <c r="C520" s="118"/>
      <c r="D520" s="115"/>
      <c r="E520" s="128"/>
      <c r="F520" s="129"/>
      <c r="G520" s="118"/>
      <c r="H520" s="44">
        <v>45959</v>
      </c>
      <c r="I520" s="43" t="s">
        <v>17</v>
      </c>
      <c r="J520" s="109" t="s">
        <v>26</v>
      </c>
      <c r="K520" s="108"/>
      <c r="L520" s="45" t="s">
        <v>27</v>
      </c>
    </row>
    <row r="521" spans="2:12" s="46" customFormat="1">
      <c r="B521" s="115"/>
      <c r="C521" s="118"/>
      <c r="D521" s="115"/>
      <c r="E521" s="128"/>
      <c r="F521" s="129"/>
      <c r="G521" s="118"/>
      <c r="H521" s="44">
        <v>45973</v>
      </c>
      <c r="I521" s="43" t="s">
        <v>17</v>
      </c>
      <c r="J521" s="109" t="s">
        <v>26</v>
      </c>
      <c r="K521" s="108"/>
      <c r="L521" s="45" t="s">
        <v>27</v>
      </c>
    </row>
    <row r="522" spans="2:12" s="46" customFormat="1">
      <c r="B522" s="115"/>
      <c r="C522" s="118"/>
      <c r="D522" s="115"/>
      <c r="E522" s="128"/>
      <c r="F522" s="129"/>
      <c r="G522" s="118"/>
      <c r="H522" s="44">
        <v>45999</v>
      </c>
      <c r="I522" s="43" t="s">
        <v>17</v>
      </c>
      <c r="J522" s="109" t="s">
        <v>26</v>
      </c>
      <c r="K522" s="108"/>
      <c r="L522" s="45" t="s">
        <v>27</v>
      </c>
    </row>
    <row r="523" spans="2:12" s="46" customFormat="1">
      <c r="B523" s="115"/>
      <c r="C523" s="118"/>
      <c r="D523" s="115"/>
      <c r="E523" s="128"/>
      <c r="F523" s="129"/>
      <c r="G523" s="118"/>
      <c r="H523" s="44">
        <v>46031</v>
      </c>
      <c r="I523" s="43" t="s">
        <v>17</v>
      </c>
      <c r="J523" s="109" t="s">
        <v>26</v>
      </c>
      <c r="K523" s="108"/>
      <c r="L523" s="45" t="s">
        <v>27</v>
      </c>
    </row>
    <row r="524" spans="2:12" s="46" customFormat="1">
      <c r="B524" s="115"/>
      <c r="C524" s="118"/>
      <c r="D524" s="115"/>
      <c r="E524" s="128"/>
      <c r="F524" s="129"/>
      <c r="G524" s="118"/>
      <c r="H524" s="44">
        <v>46057</v>
      </c>
      <c r="I524" s="43" t="s">
        <v>17</v>
      </c>
      <c r="J524" s="109" t="s">
        <v>26</v>
      </c>
      <c r="K524" s="108"/>
      <c r="L524" s="45" t="s">
        <v>27</v>
      </c>
    </row>
    <row r="525" spans="2:12" s="46" customFormat="1">
      <c r="B525" s="115"/>
      <c r="C525" s="118"/>
      <c r="D525" s="115"/>
      <c r="E525" s="128"/>
      <c r="F525" s="129"/>
      <c r="G525" s="118"/>
      <c r="H525" s="44">
        <v>46090</v>
      </c>
      <c r="I525" s="43" t="s">
        <v>17</v>
      </c>
      <c r="J525" s="109" t="s">
        <v>26</v>
      </c>
      <c r="K525" s="108"/>
      <c r="L525" s="45" t="s">
        <v>27</v>
      </c>
    </row>
    <row r="526" spans="2:12" s="46" customFormat="1">
      <c r="B526" s="115"/>
      <c r="C526" s="118"/>
      <c r="D526" s="115"/>
      <c r="E526" s="128"/>
      <c r="F526" s="129"/>
      <c r="G526" s="118"/>
      <c r="H526" s="44">
        <v>46121</v>
      </c>
      <c r="I526" s="43" t="s">
        <v>17</v>
      </c>
      <c r="J526" s="109" t="s">
        <v>26</v>
      </c>
      <c r="K526" s="108"/>
      <c r="L526" s="45" t="s">
        <v>27</v>
      </c>
    </row>
    <row r="527" spans="2:12" s="46" customFormat="1">
      <c r="B527" s="115"/>
      <c r="C527" s="118"/>
      <c r="D527" s="115"/>
      <c r="E527" s="128"/>
      <c r="F527" s="129"/>
      <c r="G527" s="118"/>
      <c r="H527" s="44">
        <v>46150</v>
      </c>
      <c r="I527" s="43" t="s">
        <v>17</v>
      </c>
      <c r="J527" s="109" t="s">
        <v>26</v>
      </c>
      <c r="K527" s="108"/>
      <c r="L527" s="45" t="s">
        <v>27</v>
      </c>
    </row>
    <row r="528" spans="2:12" s="46" customFormat="1">
      <c r="B528" s="115"/>
      <c r="C528" s="118"/>
      <c r="D528" s="115"/>
      <c r="E528" s="128"/>
      <c r="F528" s="129"/>
      <c r="G528" s="118"/>
      <c r="H528" s="44">
        <v>46178</v>
      </c>
      <c r="I528" s="43" t="s">
        <v>17</v>
      </c>
      <c r="J528" s="109" t="s">
        <v>26</v>
      </c>
      <c r="K528" s="108"/>
      <c r="L528" s="45" t="s">
        <v>27</v>
      </c>
    </row>
    <row r="529" spans="2:12" s="46" customFormat="1">
      <c r="B529" s="116"/>
      <c r="C529" s="119"/>
      <c r="D529" s="116"/>
      <c r="E529" s="127"/>
      <c r="F529" s="122"/>
      <c r="G529" s="119"/>
      <c r="H529" s="44">
        <v>46216</v>
      </c>
      <c r="I529" s="43" t="s">
        <v>17</v>
      </c>
      <c r="J529" s="109" t="s">
        <v>26</v>
      </c>
      <c r="K529" s="108"/>
      <c r="L529" s="45" t="s">
        <v>27</v>
      </c>
    </row>
    <row r="530" spans="2:12" s="46" customFormat="1">
      <c r="B530" s="110" t="s">
        <v>2951</v>
      </c>
      <c r="C530" s="112" t="s">
        <v>2952</v>
      </c>
      <c r="D530" s="110" t="s">
        <v>2953</v>
      </c>
      <c r="E530" s="107" t="s">
        <v>2954</v>
      </c>
      <c r="F530" s="120"/>
      <c r="G530" s="112" t="s">
        <v>16</v>
      </c>
      <c r="H530" s="51">
        <v>45930</v>
      </c>
      <c r="I530" s="50" t="s">
        <v>17</v>
      </c>
      <c r="J530" s="107" t="s">
        <v>26</v>
      </c>
      <c r="K530" s="108"/>
      <c r="L530" s="52" t="s">
        <v>27</v>
      </c>
    </row>
    <row r="531" spans="2:12" s="46" customFormat="1">
      <c r="B531" s="125"/>
      <c r="C531" s="126"/>
      <c r="D531" s="125"/>
      <c r="E531" s="133"/>
      <c r="F531" s="129"/>
      <c r="G531" s="126"/>
      <c r="H531" s="51">
        <v>45973</v>
      </c>
      <c r="I531" s="50" t="s">
        <v>17</v>
      </c>
      <c r="J531" s="107" t="s">
        <v>26</v>
      </c>
      <c r="K531" s="108"/>
      <c r="L531" s="52" t="s">
        <v>27</v>
      </c>
    </row>
    <row r="532" spans="2:12" s="46" customFormat="1">
      <c r="B532" s="125"/>
      <c r="C532" s="126"/>
      <c r="D532" s="125"/>
      <c r="E532" s="133"/>
      <c r="F532" s="129"/>
      <c r="G532" s="126"/>
      <c r="H532" s="51">
        <v>45973</v>
      </c>
      <c r="I532" s="50" t="s">
        <v>17</v>
      </c>
      <c r="J532" s="107" t="s">
        <v>26</v>
      </c>
      <c r="K532" s="108"/>
      <c r="L532" s="52" t="s">
        <v>27</v>
      </c>
    </row>
    <row r="533" spans="2:12" s="46" customFormat="1">
      <c r="B533" s="125"/>
      <c r="C533" s="126"/>
      <c r="D533" s="125"/>
      <c r="E533" s="133"/>
      <c r="F533" s="129"/>
      <c r="G533" s="126"/>
      <c r="H533" s="51">
        <v>45973</v>
      </c>
      <c r="I533" s="50" t="s">
        <v>17</v>
      </c>
      <c r="J533" s="107" t="s">
        <v>26</v>
      </c>
      <c r="K533" s="108"/>
      <c r="L533" s="52" t="s">
        <v>27</v>
      </c>
    </row>
    <row r="534" spans="2:12" s="46" customFormat="1">
      <c r="B534" s="125"/>
      <c r="C534" s="126"/>
      <c r="D534" s="125"/>
      <c r="E534" s="133"/>
      <c r="F534" s="129"/>
      <c r="G534" s="126"/>
      <c r="H534" s="51">
        <v>45999</v>
      </c>
      <c r="I534" s="50" t="s">
        <v>17</v>
      </c>
      <c r="J534" s="107" t="s">
        <v>26</v>
      </c>
      <c r="K534" s="108"/>
      <c r="L534" s="52" t="s">
        <v>27</v>
      </c>
    </row>
    <row r="535" spans="2:12" s="46" customFormat="1">
      <c r="B535" s="125"/>
      <c r="C535" s="126"/>
      <c r="D535" s="125"/>
      <c r="E535" s="133"/>
      <c r="F535" s="129"/>
      <c r="G535" s="126"/>
      <c r="H535" s="51">
        <v>46034</v>
      </c>
      <c r="I535" s="50" t="s">
        <v>17</v>
      </c>
      <c r="J535" s="107" t="s">
        <v>26</v>
      </c>
      <c r="K535" s="108"/>
      <c r="L535" s="52" t="s">
        <v>27</v>
      </c>
    </row>
    <row r="536" spans="2:12" s="46" customFormat="1">
      <c r="B536" s="125"/>
      <c r="C536" s="126"/>
      <c r="D536" s="125"/>
      <c r="E536" s="133"/>
      <c r="F536" s="129"/>
      <c r="G536" s="126"/>
      <c r="H536" s="51">
        <v>46057</v>
      </c>
      <c r="I536" s="50" t="s">
        <v>17</v>
      </c>
      <c r="J536" s="107" t="s">
        <v>26</v>
      </c>
      <c r="K536" s="108"/>
      <c r="L536" s="52" t="s">
        <v>27</v>
      </c>
    </row>
    <row r="537" spans="2:12" s="46" customFormat="1">
      <c r="B537" s="125"/>
      <c r="C537" s="126"/>
      <c r="D537" s="125"/>
      <c r="E537" s="133"/>
      <c r="F537" s="129"/>
      <c r="G537" s="126"/>
      <c r="H537" s="51">
        <v>46104</v>
      </c>
      <c r="I537" s="50" t="s">
        <v>17</v>
      </c>
      <c r="J537" s="107" t="s">
        <v>26</v>
      </c>
      <c r="K537" s="108"/>
      <c r="L537" s="52" t="s">
        <v>27</v>
      </c>
    </row>
    <row r="538" spans="2:12" s="46" customFormat="1">
      <c r="B538" s="125"/>
      <c r="C538" s="126"/>
      <c r="D538" s="125"/>
      <c r="E538" s="133"/>
      <c r="F538" s="129"/>
      <c r="G538" s="126"/>
      <c r="H538" s="51">
        <v>46113</v>
      </c>
      <c r="I538" s="50" t="s">
        <v>17</v>
      </c>
      <c r="J538" s="107" t="s">
        <v>26</v>
      </c>
      <c r="K538" s="108"/>
      <c r="L538" s="52" t="s">
        <v>27</v>
      </c>
    </row>
    <row r="539" spans="2:12" s="46" customFormat="1">
      <c r="B539" s="125"/>
      <c r="C539" s="126"/>
      <c r="D539" s="125"/>
      <c r="E539" s="133"/>
      <c r="F539" s="129"/>
      <c r="G539" s="126"/>
      <c r="H539" s="51">
        <v>46192</v>
      </c>
      <c r="I539" s="50" t="s">
        <v>17</v>
      </c>
      <c r="J539" s="107" t="s">
        <v>26</v>
      </c>
      <c r="K539" s="108"/>
      <c r="L539" s="52" t="s">
        <v>27</v>
      </c>
    </row>
    <row r="540" spans="2:12" s="46" customFormat="1">
      <c r="B540" s="125"/>
      <c r="C540" s="126"/>
      <c r="D540" s="125"/>
      <c r="E540" s="133"/>
      <c r="F540" s="129"/>
      <c r="G540" s="126"/>
      <c r="H540" s="51">
        <v>46192</v>
      </c>
      <c r="I540" s="50" t="s">
        <v>17</v>
      </c>
      <c r="J540" s="107" t="s">
        <v>26</v>
      </c>
      <c r="K540" s="108"/>
      <c r="L540" s="52" t="s">
        <v>27</v>
      </c>
    </row>
    <row r="541" spans="2:12" s="46" customFormat="1">
      <c r="B541" s="111"/>
      <c r="C541" s="113"/>
      <c r="D541" s="111"/>
      <c r="E541" s="121"/>
      <c r="F541" s="122"/>
      <c r="G541" s="113"/>
      <c r="H541" s="51">
        <v>46204</v>
      </c>
      <c r="I541" s="50" t="s">
        <v>17</v>
      </c>
      <c r="J541" s="107" t="s">
        <v>26</v>
      </c>
      <c r="K541" s="108"/>
      <c r="L541" s="52" t="s">
        <v>27</v>
      </c>
    </row>
    <row r="542" spans="2:12" s="46" customFormat="1">
      <c r="B542" s="41" t="s">
        <v>2955</v>
      </c>
      <c r="C542" s="42" t="s">
        <v>2956</v>
      </c>
      <c r="D542" s="41" t="s">
        <v>2957</v>
      </c>
      <c r="E542" s="109" t="s">
        <v>2958</v>
      </c>
      <c r="F542" s="108"/>
      <c r="G542" s="42" t="s">
        <v>16</v>
      </c>
      <c r="H542" s="44">
        <v>46210</v>
      </c>
      <c r="I542" s="43" t="s">
        <v>17</v>
      </c>
      <c r="J542" s="109" t="s">
        <v>26</v>
      </c>
      <c r="K542" s="108"/>
      <c r="L542" s="45" t="s">
        <v>27</v>
      </c>
    </row>
    <row r="543" spans="2:12" s="46" customFormat="1" ht="24.95">
      <c r="B543" s="48" t="s">
        <v>2959</v>
      </c>
      <c r="C543" s="49" t="s">
        <v>2960</v>
      </c>
      <c r="D543" s="48" t="s">
        <v>2961</v>
      </c>
      <c r="E543" s="107" t="s">
        <v>2962</v>
      </c>
      <c r="F543" s="108"/>
      <c r="G543" s="49" t="s">
        <v>16</v>
      </c>
      <c r="H543" s="51">
        <v>46203</v>
      </c>
      <c r="I543" s="50" t="s">
        <v>139</v>
      </c>
      <c r="J543" s="107" t="s">
        <v>26</v>
      </c>
      <c r="K543" s="108"/>
      <c r="L543" s="52" t="s">
        <v>27</v>
      </c>
    </row>
    <row r="544" spans="2:12" s="46" customFormat="1">
      <c r="B544" s="41" t="s">
        <v>2963</v>
      </c>
      <c r="C544" s="42" t="s">
        <v>2964</v>
      </c>
      <c r="D544" s="41" t="s">
        <v>2965</v>
      </c>
      <c r="E544" s="109" t="s">
        <v>2966</v>
      </c>
      <c r="F544" s="108"/>
      <c r="G544" s="42" t="s">
        <v>16</v>
      </c>
      <c r="H544" s="44">
        <v>46225</v>
      </c>
      <c r="I544" s="43" t="s">
        <v>17</v>
      </c>
      <c r="J544" s="109" t="s">
        <v>26</v>
      </c>
      <c r="K544" s="108"/>
      <c r="L544" s="45" t="s">
        <v>27</v>
      </c>
    </row>
    <row r="545" spans="2:12" s="46" customFormat="1">
      <c r="B545" s="48" t="s">
        <v>2967</v>
      </c>
      <c r="C545" s="49" t="s">
        <v>2968</v>
      </c>
      <c r="D545" s="48" t="s">
        <v>2969</v>
      </c>
      <c r="E545" s="107" t="s">
        <v>2970</v>
      </c>
      <c r="F545" s="108"/>
      <c r="G545" s="49" t="s">
        <v>24</v>
      </c>
      <c r="H545" s="51">
        <v>46210</v>
      </c>
      <c r="I545" s="50" t="s">
        <v>80</v>
      </c>
      <c r="J545" s="107" t="s">
        <v>26</v>
      </c>
      <c r="K545" s="108"/>
      <c r="L545" s="52" t="s">
        <v>27</v>
      </c>
    </row>
    <row r="546" spans="2:12" s="46" customFormat="1" ht="65.099999999999994">
      <c r="B546" s="114" t="s">
        <v>1240</v>
      </c>
      <c r="C546" s="117" t="s">
        <v>1241</v>
      </c>
      <c r="D546" s="114" t="s">
        <v>2971</v>
      </c>
      <c r="E546" s="109" t="s">
        <v>1243</v>
      </c>
      <c r="F546" s="120"/>
      <c r="G546" s="117" t="s">
        <v>16</v>
      </c>
      <c r="H546" s="44">
        <v>45901</v>
      </c>
      <c r="I546" s="43" t="s">
        <v>17</v>
      </c>
      <c r="J546" s="109" t="s">
        <v>18</v>
      </c>
      <c r="K546" s="108"/>
      <c r="L546" s="47" t="s">
        <v>2940</v>
      </c>
    </row>
    <row r="547" spans="2:12" s="46" customFormat="1">
      <c r="B547" s="115"/>
      <c r="C547" s="118"/>
      <c r="D547" s="115"/>
      <c r="E547" s="128"/>
      <c r="F547" s="129"/>
      <c r="G547" s="118"/>
      <c r="H547" s="44">
        <v>45919</v>
      </c>
      <c r="I547" s="43" t="s">
        <v>17</v>
      </c>
      <c r="J547" s="109" t="s">
        <v>26</v>
      </c>
      <c r="K547" s="108"/>
      <c r="L547" s="45" t="s">
        <v>27</v>
      </c>
    </row>
    <row r="548" spans="2:12" s="46" customFormat="1">
      <c r="B548" s="115"/>
      <c r="C548" s="118"/>
      <c r="D548" s="115"/>
      <c r="E548" s="128"/>
      <c r="F548" s="129"/>
      <c r="G548" s="118"/>
      <c r="H548" s="44">
        <v>45940</v>
      </c>
      <c r="I548" s="43" t="s">
        <v>17</v>
      </c>
      <c r="J548" s="109" t="s">
        <v>26</v>
      </c>
      <c r="K548" s="108"/>
      <c r="L548" s="45" t="s">
        <v>27</v>
      </c>
    </row>
    <row r="549" spans="2:12" s="46" customFormat="1">
      <c r="B549" s="115"/>
      <c r="C549" s="118"/>
      <c r="D549" s="115"/>
      <c r="E549" s="128"/>
      <c r="F549" s="129"/>
      <c r="G549" s="118"/>
      <c r="H549" s="44">
        <v>45966</v>
      </c>
      <c r="I549" s="43" t="s">
        <v>17</v>
      </c>
      <c r="J549" s="109" t="s">
        <v>26</v>
      </c>
      <c r="K549" s="108"/>
      <c r="L549" s="45" t="s">
        <v>27</v>
      </c>
    </row>
    <row r="550" spans="2:12" s="46" customFormat="1">
      <c r="B550" s="115"/>
      <c r="C550" s="118"/>
      <c r="D550" s="115"/>
      <c r="E550" s="128"/>
      <c r="F550" s="129"/>
      <c r="G550" s="118"/>
      <c r="H550" s="44">
        <v>45996</v>
      </c>
      <c r="I550" s="43" t="s">
        <v>17</v>
      </c>
      <c r="J550" s="109" t="s">
        <v>26</v>
      </c>
      <c r="K550" s="108"/>
      <c r="L550" s="45" t="s">
        <v>27</v>
      </c>
    </row>
    <row r="551" spans="2:12" s="46" customFormat="1">
      <c r="B551" s="115"/>
      <c r="C551" s="118"/>
      <c r="D551" s="115"/>
      <c r="E551" s="128"/>
      <c r="F551" s="129"/>
      <c r="G551" s="118"/>
      <c r="H551" s="44">
        <v>46034</v>
      </c>
      <c r="I551" s="43" t="s">
        <v>17</v>
      </c>
      <c r="J551" s="109" t="s">
        <v>26</v>
      </c>
      <c r="K551" s="108"/>
      <c r="L551" s="45" t="s">
        <v>27</v>
      </c>
    </row>
    <row r="552" spans="2:12" s="46" customFormat="1">
      <c r="B552" s="115"/>
      <c r="C552" s="118"/>
      <c r="D552" s="115"/>
      <c r="E552" s="128"/>
      <c r="F552" s="129"/>
      <c r="G552" s="118"/>
      <c r="H552" s="44">
        <v>46085</v>
      </c>
      <c r="I552" s="43" t="s">
        <v>17</v>
      </c>
      <c r="J552" s="109" t="s">
        <v>26</v>
      </c>
      <c r="K552" s="108"/>
      <c r="L552" s="45" t="s">
        <v>27</v>
      </c>
    </row>
    <row r="553" spans="2:12" s="46" customFormat="1" ht="63.95">
      <c r="B553" s="115"/>
      <c r="C553" s="118"/>
      <c r="D553" s="115"/>
      <c r="E553" s="128"/>
      <c r="F553" s="129"/>
      <c r="G553" s="118"/>
      <c r="H553" s="44">
        <v>46104</v>
      </c>
      <c r="I553" s="43" t="s">
        <v>17</v>
      </c>
      <c r="J553" s="109" t="s">
        <v>18</v>
      </c>
      <c r="K553" s="108"/>
      <c r="L553" s="47" t="s">
        <v>1003</v>
      </c>
    </row>
    <row r="554" spans="2:12" s="46" customFormat="1">
      <c r="B554" s="115"/>
      <c r="C554" s="118"/>
      <c r="D554" s="115"/>
      <c r="E554" s="128"/>
      <c r="F554" s="129"/>
      <c r="G554" s="118"/>
      <c r="H554" s="44">
        <v>46119</v>
      </c>
      <c r="I554" s="43" t="s">
        <v>17</v>
      </c>
      <c r="J554" s="109" t="s">
        <v>26</v>
      </c>
      <c r="K554" s="108"/>
      <c r="L554" s="45" t="s">
        <v>27</v>
      </c>
    </row>
    <row r="555" spans="2:12" s="46" customFormat="1">
      <c r="B555" s="115"/>
      <c r="C555" s="118"/>
      <c r="D555" s="115"/>
      <c r="E555" s="128"/>
      <c r="F555" s="129"/>
      <c r="G555" s="118"/>
      <c r="H555" s="44">
        <v>46148</v>
      </c>
      <c r="I555" s="43" t="s">
        <v>17</v>
      </c>
      <c r="J555" s="109" t="s">
        <v>26</v>
      </c>
      <c r="K555" s="108"/>
      <c r="L555" s="45" t="s">
        <v>27</v>
      </c>
    </row>
    <row r="556" spans="2:12" s="46" customFormat="1">
      <c r="B556" s="115"/>
      <c r="C556" s="118"/>
      <c r="D556" s="115"/>
      <c r="E556" s="128"/>
      <c r="F556" s="129"/>
      <c r="G556" s="118"/>
      <c r="H556" s="44">
        <v>46182</v>
      </c>
      <c r="I556" s="43" t="s">
        <v>17</v>
      </c>
      <c r="J556" s="109" t="s">
        <v>26</v>
      </c>
      <c r="K556" s="108"/>
      <c r="L556" s="45" t="s">
        <v>27</v>
      </c>
    </row>
    <row r="557" spans="2:12" s="46" customFormat="1">
      <c r="B557" s="116"/>
      <c r="C557" s="119"/>
      <c r="D557" s="116"/>
      <c r="E557" s="127"/>
      <c r="F557" s="122"/>
      <c r="G557" s="119"/>
      <c r="H557" s="44">
        <v>46206</v>
      </c>
      <c r="I557" s="43" t="s">
        <v>17</v>
      </c>
      <c r="J557" s="109" t="s">
        <v>26</v>
      </c>
      <c r="K557" s="108"/>
      <c r="L557" s="45" t="s">
        <v>27</v>
      </c>
    </row>
    <row r="558" spans="2:12" s="46" customFormat="1" ht="63.95">
      <c r="B558" s="110" t="s">
        <v>1257</v>
      </c>
      <c r="C558" s="112" t="s">
        <v>1258</v>
      </c>
      <c r="D558" s="110" t="s">
        <v>2972</v>
      </c>
      <c r="E558" s="107" t="s">
        <v>1260</v>
      </c>
      <c r="F558" s="120"/>
      <c r="G558" s="112" t="s">
        <v>16</v>
      </c>
      <c r="H558" s="51">
        <v>45901</v>
      </c>
      <c r="I558" s="50" t="s">
        <v>17</v>
      </c>
      <c r="J558" s="107" t="s">
        <v>18</v>
      </c>
      <c r="K558" s="108"/>
      <c r="L558" s="53" t="s">
        <v>2973</v>
      </c>
    </row>
    <row r="559" spans="2:12" s="46" customFormat="1">
      <c r="B559" s="125"/>
      <c r="C559" s="126"/>
      <c r="D559" s="125"/>
      <c r="E559" s="133"/>
      <c r="F559" s="129"/>
      <c r="G559" s="126"/>
      <c r="H559" s="51">
        <v>45919</v>
      </c>
      <c r="I559" s="50" t="s">
        <v>17</v>
      </c>
      <c r="J559" s="107" t="s">
        <v>26</v>
      </c>
      <c r="K559" s="108"/>
      <c r="L559" s="52" t="s">
        <v>27</v>
      </c>
    </row>
    <row r="560" spans="2:12" s="46" customFormat="1">
      <c r="B560" s="125"/>
      <c r="C560" s="126"/>
      <c r="D560" s="125"/>
      <c r="E560" s="133"/>
      <c r="F560" s="129"/>
      <c r="G560" s="126"/>
      <c r="H560" s="51">
        <v>45940</v>
      </c>
      <c r="I560" s="50" t="s">
        <v>17</v>
      </c>
      <c r="J560" s="107" t="s">
        <v>26</v>
      </c>
      <c r="K560" s="108"/>
      <c r="L560" s="52" t="s">
        <v>27</v>
      </c>
    </row>
    <row r="561" spans="2:12" s="46" customFormat="1">
      <c r="B561" s="125"/>
      <c r="C561" s="126"/>
      <c r="D561" s="125"/>
      <c r="E561" s="133"/>
      <c r="F561" s="129"/>
      <c r="G561" s="126"/>
      <c r="H561" s="51">
        <v>45966</v>
      </c>
      <c r="I561" s="50" t="s">
        <v>17</v>
      </c>
      <c r="J561" s="107" t="s">
        <v>26</v>
      </c>
      <c r="K561" s="108"/>
      <c r="L561" s="52" t="s">
        <v>27</v>
      </c>
    </row>
    <row r="562" spans="2:12" s="46" customFormat="1">
      <c r="B562" s="125"/>
      <c r="C562" s="126"/>
      <c r="D562" s="125"/>
      <c r="E562" s="133"/>
      <c r="F562" s="129"/>
      <c r="G562" s="126"/>
      <c r="H562" s="51">
        <v>45996</v>
      </c>
      <c r="I562" s="50" t="s">
        <v>17</v>
      </c>
      <c r="J562" s="107" t="s">
        <v>26</v>
      </c>
      <c r="K562" s="108"/>
      <c r="L562" s="52" t="s">
        <v>27</v>
      </c>
    </row>
    <row r="563" spans="2:12" s="46" customFormat="1">
      <c r="B563" s="125"/>
      <c r="C563" s="126"/>
      <c r="D563" s="125"/>
      <c r="E563" s="133"/>
      <c r="F563" s="129"/>
      <c r="G563" s="126"/>
      <c r="H563" s="51">
        <v>46034</v>
      </c>
      <c r="I563" s="50" t="s">
        <v>17</v>
      </c>
      <c r="J563" s="107" t="s">
        <v>26</v>
      </c>
      <c r="K563" s="108"/>
      <c r="L563" s="52" t="s">
        <v>27</v>
      </c>
    </row>
    <row r="564" spans="2:12" s="46" customFormat="1">
      <c r="B564" s="125"/>
      <c r="C564" s="126"/>
      <c r="D564" s="125"/>
      <c r="E564" s="133"/>
      <c r="F564" s="129"/>
      <c r="G564" s="126"/>
      <c r="H564" s="51">
        <v>46085</v>
      </c>
      <c r="I564" s="50" t="s">
        <v>17</v>
      </c>
      <c r="J564" s="107" t="s">
        <v>26</v>
      </c>
      <c r="K564" s="108"/>
      <c r="L564" s="52" t="s">
        <v>27</v>
      </c>
    </row>
    <row r="565" spans="2:12" s="46" customFormat="1" ht="63.95">
      <c r="B565" s="125"/>
      <c r="C565" s="126"/>
      <c r="D565" s="125"/>
      <c r="E565" s="133"/>
      <c r="F565" s="129"/>
      <c r="G565" s="126"/>
      <c r="H565" s="51">
        <v>46104</v>
      </c>
      <c r="I565" s="50" t="s">
        <v>17</v>
      </c>
      <c r="J565" s="107" t="s">
        <v>18</v>
      </c>
      <c r="K565" s="108"/>
      <c r="L565" s="53" t="s">
        <v>1003</v>
      </c>
    </row>
    <row r="566" spans="2:12" s="46" customFormat="1">
      <c r="B566" s="125"/>
      <c r="C566" s="126"/>
      <c r="D566" s="125"/>
      <c r="E566" s="133"/>
      <c r="F566" s="129"/>
      <c r="G566" s="126"/>
      <c r="H566" s="51">
        <v>46119</v>
      </c>
      <c r="I566" s="50" t="s">
        <v>17</v>
      </c>
      <c r="J566" s="107" t="s">
        <v>26</v>
      </c>
      <c r="K566" s="108"/>
      <c r="L566" s="52" t="s">
        <v>27</v>
      </c>
    </row>
    <row r="567" spans="2:12" s="46" customFormat="1">
      <c r="B567" s="125"/>
      <c r="C567" s="126"/>
      <c r="D567" s="125"/>
      <c r="E567" s="133"/>
      <c r="F567" s="129"/>
      <c r="G567" s="126"/>
      <c r="H567" s="51">
        <v>46148</v>
      </c>
      <c r="I567" s="50" t="s">
        <v>17</v>
      </c>
      <c r="J567" s="107" t="s">
        <v>26</v>
      </c>
      <c r="K567" s="108"/>
      <c r="L567" s="52" t="s">
        <v>27</v>
      </c>
    </row>
    <row r="568" spans="2:12" s="46" customFormat="1">
      <c r="B568" s="125"/>
      <c r="C568" s="126"/>
      <c r="D568" s="125"/>
      <c r="E568" s="133"/>
      <c r="F568" s="129"/>
      <c r="G568" s="126"/>
      <c r="H568" s="51">
        <v>46182</v>
      </c>
      <c r="I568" s="50" t="s">
        <v>17</v>
      </c>
      <c r="J568" s="107" t="s">
        <v>26</v>
      </c>
      <c r="K568" s="108"/>
      <c r="L568" s="52" t="s">
        <v>27</v>
      </c>
    </row>
    <row r="569" spans="2:12" s="46" customFormat="1">
      <c r="B569" s="111"/>
      <c r="C569" s="113"/>
      <c r="D569" s="111"/>
      <c r="E569" s="121"/>
      <c r="F569" s="122"/>
      <c r="G569" s="113"/>
      <c r="H569" s="51">
        <v>46206</v>
      </c>
      <c r="I569" s="50" t="s">
        <v>17</v>
      </c>
      <c r="J569" s="107" t="s">
        <v>26</v>
      </c>
      <c r="K569" s="108"/>
      <c r="L569" s="52" t="s">
        <v>27</v>
      </c>
    </row>
    <row r="570" spans="2:12" s="46" customFormat="1">
      <c r="B570" s="41" t="s">
        <v>1261</v>
      </c>
      <c r="C570" s="42" t="s">
        <v>1262</v>
      </c>
      <c r="D570" s="41" t="s">
        <v>2974</v>
      </c>
      <c r="E570" s="109" t="s">
        <v>1264</v>
      </c>
      <c r="F570" s="108"/>
      <c r="G570" s="42" t="s">
        <v>16</v>
      </c>
      <c r="H570" s="44">
        <v>46209</v>
      </c>
      <c r="I570" s="43" t="s">
        <v>80</v>
      </c>
      <c r="J570" s="109" t="s">
        <v>26</v>
      </c>
      <c r="K570" s="108"/>
      <c r="L570" s="45" t="s">
        <v>27</v>
      </c>
    </row>
    <row r="571" spans="2:12" s="46" customFormat="1">
      <c r="B571" s="48" t="s">
        <v>2975</v>
      </c>
      <c r="C571" s="49" t="s">
        <v>2976</v>
      </c>
      <c r="D571" s="48" t="s">
        <v>2977</v>
      </c>
      <c r="E571" s="107" t="s">
        <v>2978</v>
      </c>
      <c r="F571" s="108"/>
      <c r="G571" s="49" t="s">
        <v>16</v>
      </c>
      <c r="H571" s="51">
        <v>46230</v>
      </c>
      <c r="I571" s="50" t="s">
        <v>80</v>
      </c>
      <c r="J571" s="107" t="s">
        <v>26</v>
      </c>
      <c r="K571" s="108"/>
      <c r="L571" s="52" t="s">
        <v>27</v>
      </c>
    </row>
    <row r="572" spans="2:12" s="46" customFormat="1">
      <c r="B572" s="41" t="s">
        <v>2979</v>
      </c>
      <c r="C572" s="42" t="s">
        <v>412</v>
      </c>
      <c r="D572" s="41" t="s">
        <v>2980</v>
      </c>
      <c r="E572" s="109" t="s">
        <v>2981</v>
      </c>
      <c r="F572" s="108"/>
      <c r="G572" s="42" t="s">
        <v>16</v>
      </c>
      <c r="H572" s="44">
        <v>46225</v>
      </c>
      <c r="I572" s="43" t="s">
        <v>314</v>
      </c>
      <c r="J572" s="109" t="s">
        <v>26</v>
      </c>
      <c r="K572" s="108"/>
      <c r="L572" s="45" t="s">
        <v>27</v>
      </c>
    </row>
    <row r="573" spans="2:12" s="46" customFormat="1" ht="24.95">
      <c r="B573" s="48" t="s">
        <v>2982</v>
      </c>
      <c r="C573" s="49" t="s">
        <v>2983</v>
      </c>
      <c r="D573" s="48" t="s">
        <v>2984</v>
      </c>
      <c r="E573" s="107" t="s">
        <v>2985</v>
      </c>
      <c r="F573" s="108"/>
      <c r="G573" s="49" t="s">
        <v>24</v>
      </c>
      <c r="H573" s="51">
        <v>46226</v>
      </c>
      <c r="I573" s="50" t="s">
        <v>314</v>
      </c>
      <c r="J573" s="107" t="s">
        <v>26</v>
      </c>
      <c r="K573" s="108"/>
      <c r="L573" s="52" t="s">
        <v>27</v>
      </c>
    </row>
    <row r="574" spans="2:12" s="46" customFormat="1" ht="51.6">
      <c r="B574" s="41" t="s">
        <v>2986</v>
      </c>
      <c r="C574" s="42" t="s">
        <v>2987</v>
      </c>
      <c r="D574" s="41" t="s">
        <v>2988</v>
      </c>
      <c r="E574" s="109" t="s">
        <v>2989</v>
      </c>
      <c r="F574" s="108"/>
      <c r="G574" s="42" t="s">
        <v>16</v>
      </c>
      <c r="H574" s="44">
        <v>46234</v>
      </c>
      <c r="I574" s="43" t="s">
        <v>145</v>
      </c>
      <c r="J574" s="109" t="s">
        <v>18</v>
      </c>
      <c r="K574" s="108"/>
      <c r="L574" s="47" t="s">
        <v>2990</v>
      </c>
    </row>
    <row r="575" spans="2:12" s="46" customFormat="1">
      <c r="B575" s="110" t="s">
        <v>2991</v>
      </c>
      <c r="C575" s="112" t="s">
        <v>2665</v>
      </c>
      <c r="D575" s="110" t="s">
        <v>2992</v>
      </c>
      <c r="E575" s="107" t="s">
        <v>2993</v>
      </c>
      <c r="F575" s="120"/>
      <c r="G575" s="112" t="s">
        <v>16</v>
      </c>
      <c r="H575" s="51">
        <v>45901</v>
      </c>
      <c r="I575" s="50" t="s">
        <v>17</v>
      </c>
      <c r="J575" s="107" t="s">
        <v>26</v>
      </c>
      <c r="K575" s="108"/>
      <c r="L575" s="52" t="s">
        <v>27</v>
      </c>
    </row>
    <row r="576" spans="2:12" s="46" customFormat="1">
      <c r="B576" s="125"/>
      <c r="C576" s="126"/>
      <c r="D576" s="125"/>
      <c r="E576" s="133"/>
      <c r="F576" s="129"/>
      <c r="G576" s="126"/>
      <c r="H576" s="51">
        <v>45910</v>
      </c>
      <c r="I576" s="50" t="s">
        <v>17</v>
      </c>
      <c r="J576" s="107" t="s">
        <v>26</v>
      </c>
      <c r="K576" s="108"/>
      <c r="L576" s="52" t="s">
        <v>27</v>
      </c>
    </row>
    <row r="577" spans="2:12" s="46" customFormat="1">
      <c r="B577" s="125"/>
      <c r="C577" s="126"/>
      <c r="D577" s="125"/>
      <c r="E577" s="133"/>
      <c r="F577" s="129"/>
      <c r="G577" s="126"/>
      <c r="H577" s="51">
        <v>45951</v>
      </c>
      <c r="I577" s="50" t="s">
        <v>17</v>
      </c>
      <c r="J577" s="107" t="s">
        <v>26</v>
      </c>
      <c r="K577" s="108"/>
      <c r="L577" s="52" t="s">
        <v>27</v>
      </c>
    </row>
    <row r="578" spans="2:12" s="46" customFormat="1">
      <c r="B578" s="125"/>
      <c r="C578" s="126"/>
      <c r="D578" s="125"/>
      <c r="E578" s="133"/>
      <c r="F578" s="129"/>
      <c r="G578" s="126"/>
      <c r="H578" s="51">
        <v>45972</v>
      </c>
      <c r="I578" s="50" t="s">
        <v>17</v>
      </c>
      <c r="J578" s="107" t="s">
        <v>26</v>
      </c>
      <c r="K578" s="108"/>
      <c r="L578" s="52" t="s">
        <v>27</v>
      </c>
    </row>
    <row r="579" spans="2:12" s="46" customFormat="1">
      <c r="B579" s="125"/>
      <c r="C579" s="126"/>
      <c r="D579" s="125"/>
      <c r="E579" s="133"/>
      <c r="F579" s="129"/>
      <c r="G579" s="126"/>
      <c r="H579" s="51">
        <v>45999</v>
      </c>
      <c r="I579" s="50" t="s">
        <v>17</v>
      </c>
      <c r="J579" s="107" t="s">
        <v>26</v>
      </c>
      <c r="K579" s="108"/>
      <c r="L579" s="52" t="s">
        <v>27</v>
      </c>
    </row>
    <row r="580" spans="2:12" s="46" customFormat="1">
      <c r="B580" s="125"/>
      <c r="C580" s="126"/>
      <c r="D580" s="125"/>
      <c r="E580" s="133"/>
      <c r="F580" s="129"/>
      <c r="G580" s="126"/>
      <c r="H580" s="51">
        <v>46031</v>
      </c>
      <c r="I580" s="50" t="s">
        <v>17</v>
      </c>
      <c r="J580" s="107" t="s">
        <v>26</v>
      </c>
      <c r="K580" s="108"/>
      <c r="L580" s="52" t="s">
        <v>27</v>
      </c>
    </row>
    <row r="581" spans="2:12" s="46" customFormat="1" ht="39">
      <c r="B581" s="125"/>
      <c r="C581" s="126"/>
      <c r="D581" s="125"/>
      <c r="E581" s="133"/>
      <c r="F581" s="129"/>
      <c r="G581" s="126"/>
      <c r="H581" s="51">
        <v>46057</v>
      </c>
      <c r="I581" s="50" t="s">
        <v>17</v>
      </c>
      <c r="J581" s="107" t="s">
        <v>18</v>
      </c>
      <c r="K581" s="108"/>
      <c r="L581" s="53" t="s">
        <v>2994</v>
      </c>
    </row>
    <row r="582" spans="2:12" s="46" customFormat="1">
      <c r="B582" s="125"/>
      <c r="C582" s="126"/>
      <c r="D582" s="125"/>
      <c r="E582" s="133"/>
      <c r="F582" s="129"/>
      <c r="G582" s="126"/>
      <c r="H582" s="51">
        <v>46084</v>
      </c>
      <c r="I582" s="50" t="s">
        <v>17</v>
      </c>
      <c r="J582" s="107" t="s">
        <v>26</v>
      </c>
      <c r="K582" s="108"/>
      <c r="L582" s="52" t="s">
        <v>27</v>
      </c>
    </row>
    <row r="583" spans="2:12" s="46" customFormat="1">
      <c r="B583" s="125"/>
      <c r="C583" s="126"/>
      <c r="D583" s="125"/>
      <c r="E583" s="133"/>
      <c r="F583" s="129"/>
      <c r="G583" s="126"/>
      <c r="H583" s="51">
        <v>46113</v>
      </c>
      <c r="I583" s="50" t="s">
        <v>17</v>
      </c>
      <c r="J583" s="107" t="s">
        <v>26</v>
      </c>
      <c r="K583" s="108"/>
      <c r="L583" s="52" t="s">
        <v>27</v>
      </c>
    </row>
    <row r="584" spans="2:12" s="46" customFormat="1">
      <c r="B584" s="125"/>
      <c r="C584" s="126"/>
      <c r="D584" s="125"/>
      <c r="E584" s="133"/>
      <c r="F584" s="129"/>
      <c r="G584" s="126"/>
      <c r="H584" s="51">
        <v>46149</v>
      </c>
      <c r="I584" s="50" t="s">
        <v>17</v>
      </c>
      <c r="J584" s="107" t="s">
        <v>26</v>
      </c>
      <c r="K584" s="108"/>
      <c r="L584" s="52" t="s">
        <v>27</v>
      </c>
    </row>
    <row r="585" spans="2:12" s="46" customFormat="1">
      <c r="B585" s="125"/>
      <c r="C585" s="126"/>
      <c r="D585" s="125"/>
      <c r="E585" s="133"/>
      <c r="F585" s="129"/>
      <c r="G585" s="126"/>
      <c r="H585" s="51">
        <v>46189</v>
      </c>
      <c r="I585" s="50" t="s">
        <v>17</v>
      </c>
      <c r="J585" s="107" t="s">
        <v>26</v>
      </c>
      <c r="K585" s="108"/>
      <c r="L585" s="52" t="s">
        <v>27</v>
      </c>
    </row>
    <row r="586" spans="2:12" s="46" customFormat="1">
      <c r="B586" s="111"/>
      <c r="C586" s="113"/>
      <c r="D586" s="111"/>
      <c r="E586" s="121"/>
      <c r="F586" s="122"/>
      <c r="G586" s="113"/>
      <c r="H586" s="51">
        <v>46209</v>
      </c>
      <c r="I586" s="50" t="s">
        <v>17</v>
      </c>
      <c r="J586" s="107" t="s">
        <v>26</v>
      </c>
      <c r="K586" s="108"/>
      <c r="L586" s="52" t="s">
        <v>27</v>
      </c>
    </row>
    <row r="587" spans="2:12" s="46" customFormat="1">
      <c r="B587" s="41" t="s">
        <v>2995</v>
      </c>
      <c r="C587" s="42" t="s">
        <v>1262</v>
      </c>
      <c r="D587" s="41" t="s">
        <v>2996</v>
      </c>
      <c r="E587" s="109" t="s">
        <v>2997</v>
      </c>
      <c r="F587" s="108"/>
      <c r="G587" s="42" t="s">
        <v>16</v>
      </c>
      <c r="H587" s="44">
        <v>46216</v>
      </c>
      <c r="I587" s="43" t="s">
        <v>17</v>
      </c>
      <c r="J587" s="109" t="s">
        <v>26</v>
      </c>
      <c r="K587" s="108"/>
      <c r="L587" s="45" t="s">
        <v>27</v>
      </c>
    </row>
    <row r="588" spans="2:12" s="46" customFormat="1">
      <c r="B588" s="110" t="s">
        <v>2998</v>
      </c>
      <c r="C588" s="112" t="s">
        <v>2999</v>
      </c>
      <c r="D588" s="48" t="s">
        <v>3000</v>
      </c>
      <c r="E588" s="107" t="s">
        <v>3001</v>
      </c>
      <c r="F588" s="108"/>
      <c r="G588" s="49" t="s">
        <v>16</v>
      </c>
      <c r="H588" s="51">
        <v>46227</v>
      </c>
      <c r="I588" s="50" t="s">
        <v>17</v>
      </c>
      <c r="J588" s="107"/>
      <c r="K588" s="108"/>
      <c r="L588" s="52" t="s">
        <v>27</v>
      </c>
    </row>
    <row r="589" spans="2:12" s="46" customFormat="1">
      <c r="B589" s="111"/>
      <c r="C589" s="113"/>
      <c r="D589" s="48" t="s">
        <v>3002</v>
      </c>
      <c r="E589" s="107" t="s">
        <v>3003</v>
      </c>
      <c r="F589" s="108"/>
      <c r="G589" s="49" t="s">
        <v>16</v>
      </c>
      <c r="H589" s="51">
        <v>46189</v>
      </c>
      <c r="I589" s="50" t="s">
        <v>17</v>
      </c>
      <c r="J589" s="107" t="s">
        <v>26</v>
      </c>
      <c r="K589" s="108"/>
      <c r="L589" s="52" t="s">
        <v>27</v>
      </c>
    </row>
    <row r="590" spans="2:12" s="46" customFormat="1">
      <c r="B590" s="41" t="s">
        <v>1294</v>
      </c>
      <c r="C590" s="42" t="s">
        <v>1295</v>
      </c>
      <c r="D590" s="41" t="s">
        <v>3004</v>
      </c>
      <c r="E590" s="109" t="s">
        <v>1297</v>
      </c>
      <c r="F590" s="108"/>
      <c r="G590" s="42" t="s">
        <v>16</v>
      </c>
      <c r="H590" s="44">
        <v>46217</v>
      </c>
      <c r="I590" s="43" t="s">
        <v>139</v>
      </c>
      <c r="J590" s="109" t="s">
        <v>26</v>
      </c>
      <c r="K590" s="108"/>
      <c r="L590" s="45" t="s">
        <v>27</v>
      </c>
    </row>
    <row r="591" spans="2:12" s="46" customFormat="1">
      <c r="B591" s="48" t="s">
        <v>3005</v>
      </c>
      <c r="C591" s="49" t="s">
        <v>3006</v>
      </c>
      <c r="D591" s="48" t="s">
        <v>3007</v>
      </c>
      <c r="E591" s="107" t="s">
        <v>3008</v>
      </c>
      <c r="F591" s="108"/>
      <c r="G591" s="49" t="s">
        <v>24</v>
      </c>
      <c r="H591" s="51">
        <v>46216</v>
      </c>
      <c r="I591" s="50" t="s">
        <v>80</v>
      </c>
      <c r="J591" s="107" t="s">
        <v>26</v>
      </c>
      <c r="K591" s="108"/>
      <c r="L591" s="52" t="s">
        <v>27</v>
      </c>
    </row>
    <row r="592" spans="2:12" s="46" customFormat="1">
      <c r="B592" s="114" t="s">
        <v>3009</v>
      </c>
      <c r="C592" s="117" t="s">
        <v>3010</v>
      </c>
      <c r="D592" s="114" t="s">
        <v>3011</v>
      </c>
      <c r="E592" s="109" t="s">
        <v>3012</v>
      </c>
      <c r="F592" s="120"/>
      <c r="G592" s="117" t="s">
        <v>24</v>
      </c>
      <c r="H592" s="130">
        <v>46227</v>
      </c>
      <c r="I592" s="43" t="s">
        <v>314</v>
      </c>
      <c r="J592" s="109" t="s">
        <v>26</v>
      </c>
      <c r="K592" s="108"/>
      <c r="L592" s="45" t="s">
        <v>27</v>
      </c>
    </row>
    <row r="593" spans="2:12" s="46" customFormat="1">
      <c r="B593" s="115"/>
      <c r="C593" s="118"/>
      <c r="D593" s="115"/>
      <c r="E593" s="128"/>
      <c r="F593" s="129"/>
      <c r="G593" s="118"/>
      <c r="H593" s="131"/>
      <c r="I593" s="43" t="s">
        <v>314</v>
      </c>
      <c r="J593" s="109" t="s">
        <v>26</v>
      </c>
      <c r="K593" s="108"/>
      <c r="L593" s="45" t="s">
        <v>27</v>
      </c>
    </row>
    <row r="594" spans="2:12" s="46" customFormat="1">
      <c r="B594" s="115"/>
      <c r="C594" s="118"/>
      <c r="D594" s="115"/>
      <c r="E594" s="128"/>
      <c r="F594" s="129"/>
      <c r="G594" s="118"/>
      <c r="H594" s="131"/>
      <c r="I594" s="43" t="s">
        <v>314</v>
      </c>
      <c r="J594" s="109" t="s">
        <v>26</v>
      </c>
      <c r="K594" s="108"/>
      <c r="L594" s="45" t="s">
        <v>27</v>
      </c>
    </row>
    <row r="595" spans="2:12" s="46" customFormat="1">
      <c r="B595" s="115"/>
      <c r="C595" s="118"/>
      <c r="D595" s="115"/>
      <c r="E595" s="128"/>
      <c r="F595" s="129"/>
      <c r="G595" s="118"/>
      <c r="H595" s="131"/>
      <c r="I595" s="43" t="s">
        <v>314</v>
      </c>
      <c r="J595" s="109" t="s">
        <v>26</v>
      </c>
      <c r="K595" s="108"/>
      <c r="L595" s="45" t="s">
        <v>27</v>
      </c>
    </row>
    <row r="596" spans="2:12" s="46" customFormat="1">
      <c r="B596" s="116"/>
      <c r="C596" s="119"/>
      <c r="D596" s="116"/>
      <c r="E596" s="127"/>
      <c r="F596" s="122"/>
      <c r="G596" s="119"/>
      <c r="H596" s="132"/>
      <c r="I596" s="43" t="s">
        <v>314</v>
      </c>
      <c r="J596" s="109" t="s">
        <v>26</v>
      </c>
      <c r="K596" s="108"/>
      <c r="L596" s="45" t="s">
        <v>27</v>
      </c>
    </row>
    <row r="597" spans="2:12" s="46" customFormat="1">
      <c r="B597" s="48" t="s">
        <v>3013</v>
      </c>
      <c r="C597" s="49" t="s">
        <v>3014</v>
      </c>
      <c r="D597" s="48" t="s">
        <v>3015</v>
      </c>
      <c r="E597" s="107" t="s">
        <v>3016</v>
      </c>
      <c r="F597" s="108"/>
      <c r="G597" s="49" t="s">
        <v>24</v>
      </c>
      <c r="H597" s="51">
        <v>46224</v>
      </c>
      <c r="I597" s="50" t="s">
        <v>314</v>
      </c>
      <c r="J597" s="107" t="s">
        <v>26</v>
      </c>
      <c r="K597" s="108"/>
      <c r="L597" s="52" t="s">
        <v>27</v>
      </c>
    </row>
    <row r="598" spans="2:12" s="46" customFormat="1" ht="65.099999999999994">
      <c r="B598" s="41" t="s">
        <v>3017</v>
      </c>
      <c r="C598" s="42" t="s">
        <v>3018</v>
      </c>
      <c r="D598" s="41" t="s">
        <v>3019</v>
      </c>
      <c r="E598" s="109" t="s">
        <v>3020</v>
      </c>
      <c r="F598" s="108"/>
      <c r="G598" s="42" t="s">
        <v>24</v>
      </c>
      <c r="H598" s="44">
        <v>46192</v>
      </c>
      <c r="I598" s="43" t="s">
        <v>314</v>
      </c>
      <c r="J598" s="109" t="s">
        <v>32</v>
      </c>
      <c r="K598" s="108"/>
      <c r="L598" s="47" t="s">
        <v>3021</v>
      </c>
    </row>
    <row r="599" spans="2:12" s="46" customFormat="1">
      <c r="B599" s="110" t="s">
        <v>1311</v>
      </c>
      <c r="C599" s="112" t="s">
        <v>1312</v>
      </c>
      <c r="D599" s="48" t="s">
        <v>3022</v>
      </c>
      <c r="E599" s="107" t="s">
        <v>3023</v>
      </c>
      <c r="F599" s="108"/>
      <c r="G599" s="49" t="s">
        <v>24</v>
      </c>
      <c r="H599" s="51">
        <v>46225</v>
      </c>
      <c r="I599" s="50" t="s">
        <v>80</v>
      </c>
      <c r="J599" s="107" t="s">
        <v>26</v>
      </c>
      <c r="K599" s="108"/>
      <c r="L599" s="52" t="s">
        <v>27</v>
      </c>
    </row>
    <row r="600" spans="2:12" s="46" customFormat="1" ht="24.95">
      <c r="B600" s="111"/>
      <c r="C600" s="113"/>
      <c r="D600" s="48" t="s">
        <v>3024</v>
      </c>
      <c r="E600" s="107" t="s">
        <v>3025</v>
      </c>
      <c r="F600" s="108"/>
      <c r="G600" s="49" t="s">
        <v>75</v>
      </c>
      <c r="H600" s="51">
        <v>46230</v>
      </c>
      <c r="I600" s="50" t="s">
        <v>80</v>
      </c>
      <c r="J600" s="107" t="s">
        <v>26</v>
      </c>
      <c r="K600" s="108"/>
      <c r="L600" s="52" t="s">
        <v>27</v>
      </c>
    </row>
    <row r="601" spans="2:12" s="46" customFormat="1">
      <c r="B601" s="41" t="s">
        <v>3026</v>
      </c>
      <c r="C601" s="42" t="s">
        <v>3027</v>
      </c>
      <c r="D601" s="41" t="s">
        <v>3028</v>
      </c>
      <c r="E601" s="109" t="s">
        <v>3029</v>
      </c>
      <c r="F601" s="108"/>
      <c r="G601" s="42" t="s">
        <v>16</v>
      </c>
      <c r="H601" s="44">
        <v>46231</v>
      </c>
      <c r="I601" s="43" t="s">
        <v>17</v>
      </c>
      <c r="J601" s="109" t="s">
        <v>26</v>
      </c>
      <c r="K601" s="108"/>
      <c r="L601" s="45" t="s">
        <v>27</v>
      </c>
    </row>
    <row r="602" spans="2:12" s="46" customFormat="1">
      <c r="B602" s="48" t="s">
        <v>3030</v>
      </c>
      <c r="C602" s="49" t="s">
        <v>3031</v>
      </c>
      <c r="D602" s="48" t="s">
        <v>3032</v>
      </c>
      <c r="E602" s="107" t="s">
        <v>3033</v>
      </c>
      <c r="F602" s="108"/>
      <c r="G602" s="49" t="s">
        <v>16</v>
      </c>
      <c r="H602" s="51">
        <v>46205</v>
      </c>
      <c r="I602" s="50" t="s">
        <v>17</v>
      </c>
      <c r="J602" s="107" t="s">
        <v>26</v>
      </c>
      <c r="K602" s="108"/>
      <c r="L602" s="52" t="s">
        <v>27</v>
      </c>
    </row>
    <row r="603" spans="2:12" s="46" customFormat="1" ht="24.95">
      <c r="B603" s="41" t="s">
        <v>3034</v>
      </c>
      <c r="C603" s="42" t="s">
        <v>3035</v>
      </c>
      <c r="D603" s="41" t="s">
        <v>3036</v>
      </c>
      <c r="E603" s="109" t="s">
        <v>3037</v>
      </c>
      <c r="F603" s="108"/>
      <c r="G603" s="42" t="s">
        <v>24</v>
      </c>
      <c r="H603" s="44">
        <v>46203</v>
      </c>
      <c r="I603" s="43" t="s">
        <v>139</v>
      </c>
      <c r="J603" s="109" t="s">
        <v>26</v>
      </c>
      <c r="K603" s="108"/>
      <c r="L603" s="45" t="s">
        <v>27</v>
      </c>
    </row>
    <row r="604" spans="2:12" s="46" customFormat="1">
      <c r="B604" s="48" t="s">
        <v>3038</v>
      </c>
      <c r="C604" s="49" t="s">
        <v>3039</v>
      </c>
      <c r="D604" s="48" t="s">
        <v>3040</v>
      </c>
      <c r="E604" s="107" t="s">
        <v>3041</v>
      </c>
      <c r="F604" s="108"/>
      <c r="G604" s="49" t="s">
        <v>16</v>
      </c>
      <c r="H604" s="51">
        <v>46230</v>
      </c>
      <c r="I604" s="50" t="s">
        <v>17</v>
      </c>
      <c r="J604" s="107" t="s">
        <v>26</v>
      </c>
      <c r="K604" s="108"/>
      <c r="L604" s="52" t="s">
        <v>27</v>
      </c>
    </row>
    <row r="605" spans="2:12" s="46" customFormat="1">
      <c r="B605" s="41" t="s">
        <v>3042</v>
      </c>
      <c r="C605" s="42" t="s">
        <v>3043</v>
      </c>
      <c r="D605" s="41" t="s">
        <v>3044</v>
      </c>
      <c r="E605" s="109" t="s">
        <v>3045</v>
      </c>
      <c r="F605" s="108"/>
      <c r="G605" s="42" t="s">
        <v>16</v>
      </c>
      <c r="H605" s="44">
        <v>46227</v>
      </c>
      <c r="I605" s="43" t="s">
        <v>17</v>
      </c>
      <c r="J605" s="109" t="s">
        <v>26</v>
      </c>
      <c r="K605" s="108"/>
      <c r="L605" s="45" t="s">
        <v>27</v>
      </c>
    </row>
    <row r="606" spans="2:12" s="46" customFormat="1" ht="51.6">
      <c r="B606" s="48" t="s">
        <v>3046</v>
      </c>
      <c r="C606" s="49" t="s">
        <v>2237</v>
      </c>
      <c r="D606" s="48" t="s">
        <v>3047</v>
      </c>
      <c r="E606" s="107" t="s">
        <v>3048</v>
      </c>
      <c r="F606" s="108"/>
      <c r="G606" s="49" t="s">
        <v>16</v>
      </c>
      <c r="H606" s="51">
        <v>46218</v>
      </c>
      <c r="I606" s="50" t="s">
        <v>17</v>
      </c>
      <c r="J606" s="107" t="s">
        <v>18</v>
      </c>
      <c r="K606" s="108"/>
      <c r="L606" s="53" t="s">
        <v>186</v>
      </c>
    </row>
    <row r="607" spans="2:12" s="46" customFormat="1">
      <c r="B607" s="114" t="s">
        <v>3049</v>
      </c>
      <c r="C607" s="117" t="s">
        <v>3050</v>
      </c>
      <c r="D607" s="41" t="s">
        <v>3051</v>
      </c>
      <c r="E607" s="109" t="s">
        <v>3052</v>
      </c>
      <c r="F607" s="108"/>
      <c r="G607" s="42" t="s">
        <v>16</v>
      </c>
      <c r="H607" s="44">
        <v>46205</v>
      </c>
      <c r="I607" s="43" t="s">
        <v>17</v>
      </c>
      <c r="J607" s="109" t="s">
        <v>26</v>
      </c>
      <c r="K607" s="108"/>
      <c r="L607" s="45" t="s">
        <v>27</v>
      </c>
    </row>
    <row r="608" spans="2:12" s="46" customFormat="1">
      <c r="B608" s="116"/>
      <c r="C608" s="119"/>
      <c r="D608" s="41" t="s">
        <v>3053</v>
      </c>
      <c r="E608" s="109" t="s">
        <v>3052</v>
      </c>
      <c r="F608" s="108"/>
      <c r="G608" s="42" t="s">
        <v>16</v>
      </c>
      <c r="H608" s="44">
        <v>46206</v>
      </c>
      <c r="I608" s="43" t="s">
        <v>17</v>
      </c>
      <c r="J608" s="109" t="s">
        <v>26</v>
      </c>
      <c r="K608" s="108"/>
      <c r="L608" s="45" t="s">
        <v>27</v>
      </c>
    </row>
    <row r="609" spans="2:12" s="46" customFormat="1" ht="24.95">
      <c r="B609" s="48" t="s">
        <v>3054</v>
      </c>
      <c r="C609" s="49" t="s">
        <v>3055</v>
      </c>
      <c r="D609" s="48" t="s">
        <v>3056</v>
      </c>
      <c r="E609" s="107" t="s">
        <v>3057</v>
      </c>
      <c r="F609" s="108"/>
      <c r="G609" s="49" t="s">
        <v>16</v>
      </c>
      <c r="H609" s="51">
        <v>46224</v>
      </c>
      <c r="I609" s="50" t="s">
        <v>17</v>
      </c>
      <c r="J609" s="107" t="s">
        <v>26</v>
      </c>
      <c r="K609" s="108"/>
      <c r="L609" s="52" t="s">
        <v>27</v>
      </c>
    </row>
    <row r="610" spans="2:12" s="46" customFormat="1">
      <c r="B610" s="41" t="s">
        <v>3058</v>
      </c>
      <c r="C610" s="42" t="s">
        <v>3059</v>
      </c>
      <c r="D610" s="41" t="s">
        <v>3060</v>
      </c>
      <c r="E610" s="109" t="s">
        <v>3061</v>
      </c>
      <c r="F610" s="108"/>
      <c r="G610" s="42" t="s">
        <v>16</v>
      </c>
      <c r="H610" s="44">
        <v>46230</v>
      </c>
      <c r="I610" s="43" t="s">
        <v>1025</v>
      </c>
      <c r="J610" s="109" t="s">
        <v>26</v>
      </c>
      <c r="K610" s="108"/>
      <c r="L610" s="45" t="s">
        <v>27</v>
      </c>
    </row>
    <row r="611" spans="2:12" s="46" customFormat="1" ht="51.6">
      <c r="B611" s="110" t="s">
        <v>1376</v>
      </c>
      <c r="C611" s="112" t="s">
        <v>1377</v>
      </c>
      <c r="D611" s="48" t="s">
        <v>3062</v>
      </c>
      <c r="E611" s="107" t="s">
        <v>1379</v>
      </c>
      <c r="F611" s="108"/>
      <c r="G611" s="49" t="s">
        <v>24</v>
      </c>
      <c r="H611" s="51">
        <v>46204</v>
      </c>
      <c r="I611" s="50" t="s">
        <v>80</v>
      </c>
      <c r="J611" s="107" t="s">
        <v>32</v>
      </c>
      <c r="K611" s="108"/>
      <c r="L611" s="53" t="s">
        <v>3063</v>
      </c>
    </row>
    <row r="612" spans="2:12" s="46" customFormat="1" ht="51.6">
      <c r="B612" s="125"/>
      <c r="C612" s="126"/>
      <c r="D612" s="48" t="s">
        <v>3064</v>
      </c>
      <c r="E612" s="107" t="s">
        <v>1379</v>
      </c>
      <c r="F612" s="108"/>
      <c r="G612" s="49" t="s">
        <v>24</v>
      </c>
      <c r="H612" s="51">
        <v>46216</v>
      </c>
      <c r="I612" s="50" t="s">
        <v>80</v>
      </c>
      <c r="J612" s="107" t="s">
        <v>32</v>
      </c>
      <c r="K612" s="108"/>
      <c r="L612" s="53" t="s">
        <v>3063</v>
      </c>
    </row>
    <row r="613" spans="2:12" s="46" customFormat="1" ht="24.95">
      <c r="B613" s="125"/>
      <c r="C613" s="126"/>
      <c r="D613" s="48" t="s">
        <v>3065</v>
      </c>
      <c r="E613" s="107" t="s">
        <v>3066</v>
      </c>
      <c r="F613" s="108"/>
      <c r="G613" s="49" t="s">
        <v>75</v>
      </c>
      <c r="H613" s="51">
        <v>46204</v>
      </c>
      <c r="I613" s="50" t="s">
        <v>80</v>
      </c>
      <c r="J613" s="107" t="s">
        <v>26</v>
      </c>
      <c r="K613" s="108"/>
      <c r="L613" s="52" t="s">
        <v>27</v>
      </c>
    </row>
    <row r="614" spans="2:12" s="46" customFormat="1" ht="24.95">
      <c r="B614" s="111"/>
      <c r="C614" s="113"/>
      <c r="D614" s="48" t="s">
        <v>3067</v>
      </c>
      <c r="E614" s="107" t="s">
        <v>3068</v>
      </c>
      <c r="F614" s="108"/>
      <c r="G614" s="49" t="s">
        <v>75</v>
      </c>
      <c r="H614" s="51">
        <v>46230</v>
      </c>
      <c r="I614" s="50" t="s">
        <v>80</v>
      </c>
      <c r="J614" s="107" t="s">
        <v>26</v>
      </c>
      <c r="K614" s="108"/>
      <c r="L614" s="52" t="s">
        <v>27</v>
      </c>
    </row>
    <row r="615" spans="2:12" s="46" customFormat="1" ht="90.95">
      <c r="B615" s="41" t="s">
        <v>3069</v>
      </c>
      <c r="C615" s="42" t="s">
        <v>3070</v>
      </c>
      <c r="D615" s="41" t="s">
        <v>3071</v>
      </c>
      <c r="E615" s="109" t="s">
        <v>3072</v>
      </c>
      <c r="F615" s="108"/>
      <c r="G615" s="42" t="s">
        <v>16</v>
      </c>
      <c r="H615" s="44">
        <v>46205</v>
      </c>
      <c r="I615" s="43" t="s">
        <v>17</v>
      </c>
      <c r="J615" s="109" t="s">
        <v>18</v>
      </c>
      <c r="K615" s="108"/>
      <c r="L615" s="47" t="s">
        <v>3073</v>
      </c>
    </row>
    <row r="616" spans="2:12" s="46" customFormat="1" ht="65.099999999999994">
      <c r="B616" s="48" t="s">
        <v>3074</v>
      </c>
      <c r="C616" s="49" t="s">
        <v>3075</v>
      </c>
      <c r="D616" s="48" t="s">
        <v>3076</v>
      </c>
      <c r="E616" s="107" t="s">
        <v>3077</v>
      </c>
      <c r="F616" s="108"/>
      <c r="G616" s="49" t="s">
        <v>16</v>
      </c>
      <c r="H616" s="51">
        <v>46154</v>
      </c>
      <c r="I616" s="50" t="s">
        <v>17</v>
      </c>
      <c r="J616" s="107" t="s">
        <v>32</v>
      </c>
      <c r="K616" s="108"/>
      <c r="L616" s="53" t="s">
        <v>2018</v>
      </c>
    </row>
    <row r="617" spans="2:12" s="46" customFormat="1">
      <c r="B617" s="41" t="s">
        <v>3078</v>
      </c>
      <c r="C617" s="42" t="s">
        <v>3079</v>
      </c>
      <c r="D617" s="41" t="s">
        <v>3080</v>
      </c>
      <c r="E617" s="109" t="s">
        <v>3081</v>
      </c>
      <c r="F617" s="108"/>
      <c r="G617" s="42" t="s">
        <v>16</v>
      </c>
      <c r="H617" s="44">
        <v>46204</v>
      </c>
      <c r="I617" s="43" t="s">
        <v>139</v>
      </c>
      <c r="J617" s="109" t="s">
        <v>26</v>
      </c>
      <c r="K617" s="108"/>
      <c r="L617" s="45" t="s">
        <v>27</v>
      </c>
    </row>
    <row r="618" spans="2:12" s="46" customFormat="1" ht="77.45">
      <c r="B618" s="48" t="s">
        <v>3082</v>
      </c>
      <c r="C618" s="49" t="s">
        <v>3083</v>
      </c>
      <c r="D618" s="48" t="s">
        <v>3084</v>
      </c>
      <c r="E618" s="107" t="s">
        <v>3085</v>
      </c>
      <c r="F618" s="108"/>
      <c r="G618" s="49" t="s">
        <v>16</v>
      </c>
      <c r="H618" s="51">
        <v>46230</v>
      </c>
      <c r="I618" s="50" t="s">
        <v>17</v>
      </c>
      <c r="J618" s="107" t="s">
        <v>32</v>
      </c>
      <c r="K618" s="108"/>
      <c r="L618" s="53" t="s">
        <v>3086</v>
      </c>
    </row>
    <row r="619" spans="2:12" s="46" customFormat="1">
      <c r="B619" s="41" t="s">
        <v>3087</v>
      </c>
      <c r="C619" s="42" t="s">
        <v>3088</v>
      </c>
      <c r="D619" s="41" t="s">
        <v>3089</v>
      </c>
      <c r="E619" s="109" t="s">
        <v>3090</v>
      </c>
      <c r="F619" s="108"/>
      <c r="G619" s="42" t="s">
        <v>16</v>
      </c>
      <c r="H619" s="44">
        <v>46230</v>
      </c>
      <c r="I619" s="43" t="s">
        <v>1025</v>
      </c>
      <c r="J619" s="109" t="s">
        <v>26</v>
      </c>
      <c r="K619" s="108"/>
      <c r="L619" s="45" t="s">
        <v>27</v>
      </c>
    </row>
    <row r="620" spans="2:12" s="46" customFormat="1">
      <c r="B620" s="110" t="s">
        <v>3091</v>
      </c>
      <c r="C620" s="112" t="s">
        <v>3092</v>
      </c>
      <c r="D620" s="48" t="s">
        <v>3093</v>
      </c>
      <c r="E620" s="107" t="s">
        <v>3094</v>
      </c>
      <c r="F620" s="108"/>
      <c r="G620" s="49" t="s">
        <v>16</v>
      </c>
      <c r="H620" s="51">
        <v>46209</v>
      </c>
      <c r="I620" s="50" t="s">
        <v>17</v>
      </c>
      <c r="J620" s="107" t="s">
        <v>709</v>
      </c>
      <c r="K620" s="108"/>
      <c r="L620" s="52" t="s">
        <v>27</v>
      </c>
    </row>
    <row r="621" spans="2:12" s="46" customFormat="1" ht="24.95">
      <c r="B621" s="111"/>
      <c r="C621" s="113"/>
      <c r="D621" s="48" t="s">
        <v>3095</v>
      </c>
      <c r="E621" s="107" t="s">
        <v>3096</v>
      </c>
      <c r="F621" s="108"/>
      <c r="G621" s="49" t="s">
        <v>75</v>
      </c>
      <c r="H621" s="51">
        <v>46209</v>
      </c>
      <c r="I621" s="50" t="s">
        <v>17</v>
      </c>
      <c r="J621" s="107" t="s">
        <v>709</v>
      </c>
      <c r="K621" s="108"/>
      <c r="L621" s="52" t="s">
        <v>27</v>
      </c>
    </row>
    <row r="622" spans="2:12" s="46" customFormat="1">
      <c r="B622" s="41" t="s">
        <v>3097</v>
      </c>
      <c r="C622" s="42" t="s">
        <v>3098</v>
      </c>
      <c r="D622" s="41" t="s">
        <v>3099</v>
      </c>
      <c r="E622" s="109" t="s">
        <v>3100</v>
      </c>
      <c r="F622" s="108"/>
      <c r="G622" s="42" t="s">
        <v>16</v>
      </c>
      <c r="H622" s="44">
        <v>46223</v>
      </c>
      <c r="I622" s="43" t="s">
        <v>17</v>
      </c>
      <c r="J622" s="109" t="s">
        <v>26</v>
      </c>
      <c r="K622" s="108"/>
      <c r="L622" s="45" t="s">
        <v>27</v>
      </c>
    </row>
    <row r="623" spans="2:12" s="46" customFormat="1">
      <c r="B623" s="48" t="s">
        <v>3101</v>
      </c>
      <c r="C623" s="49" t="s">
        <v>3102</v>
      </c>
      <c r="D623" s="48" t="s">
        <v>3103</v>
      </c>
      <c r="E623" s="107" t="s">
        <v>3104</v>
      </c>
      <c r="F623" s="108"/>
      <c r="G623" s="49" t="s">
        <v>16</v>
      </c>
      <c r="H623" s="51">
        <v>46204</v>
      </c>
      <c r="I623" s="50" t="s">
        <v>80</v>
      </c>
      <c r="J623" s="107" t="s">
        <v>26</v>
      </c>
      <c r="K623" s="108"/>
      <c r="L623" s="52" t="s">
        <v>27</v>
      </c>
    </row>
    <row r="624" spans="2:12" s="46" customFormat="1">
      <c r="B624" s="41" t="s">
        <v>3105</v>
      </c>
      <c r="C624" s="42" t="s">
        <v>3106</v>
      </c>
      <c r="D624" s="41" t="s">
        <v>3107</v>
      </c>
      <c r="E624" s="109" t="s">
        <v>3108</v>
      </c>
      <c r="F624" s="108"/>
      <c r="G624" s="42" t="s">
        <v>16</v>
      </c>
      <c r="H624" s="44">
        <v>46211</v>
      </c>
      <c r="I624" s="43" t="s">
        <v>17</v>
      </c>
      <c r="J624" s="109"/>
      <c r="K624" s="108"/>
      <c r="L624" s="45" t="s">
        <v>27</v>
      </c>
    </row>
    <row r="625" spans="2:12" s="46" customFormat="1">
      <c r="B625" s="48" t="s">
        <v>3109</v>
      </c>
      <c r="C625" s="49" t="s">
        <v>3110</v>
      </c>
      <c r="D625" s="48" t="s">
        <v>3111</v>
      </c>
      <c r="E625" s="107" t="s">
        <v>3112</v>
      </c>
      <c r="F625" s="108"/>
      <c r="G625" s="49" t="s">
        <v>16</v>
      </c>
      <c r="H625" s="51">
        <v>46224</v>
      </c>
      <c r="I625" s="50" t="s">
        <v>139</v>
      </c>
      <c r="J625" s="107" t="s">
        <v>26</v>
      </c>
      <c r="K625" s="108"/>
      <c r="L625" s="52" t="s">
        <v>27</v>
      </c>
    </row>
    <row r="626" spans="2:12" s="46" customFormat="1">
      <c r="B626" s="41" t="s">
        <v>3113</v>
      </c>
      <c r="C626" s="42" t="s">
        <v>3114</v>
      </c>
      <c r="D626" s="41" t="s">
        <v>3115</v>
      </c>
      <c r="E626" s="109" t="s">
        <v>3116</v>
      </c>
      <c r="F626" s="108"/>
      <c r="G626" s="42" t="s">
        <v>16</v>
      </c>
      <c r="H626" s="44">
        <v>46230</v>
      </c>
      <c r="I626" s="43" t="s">
        <v>17</v>
      </c>
      <c r="J626" s="109" t="s">
        <v>26</v>
      </c>
      <c r="K626" s="108"/>
      <c r="L626" s="45" t="s">
        <v>27</v>
      </c>
    </row>
    <row r="627" spans="2:12" s="46" customFormat="1">
      <c r="B627" s="48" t="s">
        <v>3117</v>
      </c>
      <c r="C627" s="49" t="s">
        <v>3118</v>
      </c>
      <c r="D627" s="48" t="s">
        <v>3119</v>
      </c>
      <c r="E627" s="107" t="s">
        <v>3120</v>
      </c>
      <c r="F627" s="108"/>
      <c r="G627" s="49" t="s">
        <v>16</v>
      </c>
      <c r="H627" s="51">
        <v>46224</v>
      </c>
      <c r="I627" s="50" t="s">
        <v>17</v>
      </c>
      <c r="J627" s="107" t="s">
        <v>26</v>
      </c>
      <c r="K627" s="108"/>
      <c r="L627" s="52" t="s">
        <v>27</v>
      </c>
    </row>
    <row r="628" spans="2:12" s="46" customFormat="1" ht="24.95">
      <c r="B628" s="114" t="s">
        <v>3121</v>
      </c>
      <c r="C628" s="117" t="s">
        <v>3122</v>
      </c>
      <c r="D628" s="41" t="s">
        <v>3123</v>
      </c>
      <c r="E628" s="109" t="s">
        <v>3124</v>
      </c>
      <c r="F628" s="108"/>
      <c r="G628" s="42" t="s">
        <v>75</v>
      </c>
      <c r="H628" s="44">
        <v>46205</v>
      </c>
      <c r="I628" s="43" t="s">
        <v>80</v>
      </c>
      <c r="J628" s="109" t="s">
        <v>26</v>
      </c>
      <c r="K628" s="108"/>
      <c r="L628" s="45" t="s">
        <v>27</v>
      </c>
    </row>
    <row r="629" spans="2:12" s="46" customFormat="1" ht="24.95">
      <c r="B629" s="116"/>
      <c r="C629" s="119"/>
      <c r="D629" s="41" t="s">
        <v>3125</v>
      </c>
      <c r="E629" s="109" t="s">
        <v>3126</v>
      </c>
      <c r="F629" s="108"/>
      <c r="G629" s="42" t="s">
        <v>75</v>
      </c>
      <c r="H629" s="44">
        <v>46232</v>
      </c>
      <c r="I629" s="43" t="s">
        <v>80</v>
      </c>
      <c r="J629" s="109" t="s">
        <v>26</v>
      </c>
      <c r="K629" s="108"/>
      <c r="L629" s="45" t="s">
        <v>27</v>
      </c>
    </row>
    <row r="630" spans="2:12" s="46" customFormat="1">
      <c r="B630" s="48" t="s">
        <v>3127</v>
      </c>
      <c r="C630" s="49" t="s">
        <v>3128</v>
      </c>
      <c r="D630" s="48" t="s">
        <v>3129</v>
      </c>
      <c r="E630" s="107" t="s">
        <v>3130</v>
      </c>
      <c r="F630" s="108"/>
      <c r="G630" s="49" t="s">
        <v>16</v>
      </c>
      <c r="H630" s="51">
        <v>46216</v>
      </c>
      <c r="I630" s="50" t="s">
        <v>17</v>
      </c>
      <c r="J630" s="107" t="s">
        <v>26</v>
      </c>
      <c r="K630" s="108"/>
      <c r="L630" s="52" t="s">
        <v>27</v>
      </c>
    </row>
    <row r="631" spans="2:12" s="46" customFormat="1">
      <c r="B631" s="41" t="s">
        <v>3131</v>
      </c>
      <c r="C631" s="42" t="s">
        <v>3132</v>
      </c>
      <c r="D631" s="41" t="s">
        <v>3133</v>
      </c>
      <c r="E631" s="109" t="s">
        <v>3134</v>
      </c>
      <c r="F631" s="108"/>
      <c r="G631" s="42" t="s">
        <v>16</v>
      </c>
      <c r="H631" s="44">
        <v>46231</v>
      </c>
      <c r="I631" s="43" t="s">
        <v>17</v>
      </c>
      <c r="J631" s="109" t="s">
        <v>26</v>
      </c>
      <c r="K631" s="108"/>
      <c r="L631" s="45" t="s">
        <v>27</v>
      </c>
    </row>
    <row r="632" spans="2:12" s="46" customFormat="1">
      <c r="B632" s="48" t="s">
        <v>3135</v>
      </c>
      <c r="C632" s="49" t="s">
        <v>3136</v>
      </c>
      <c r="D632" s="48" t="s">
        <v>3137</v>
      </c>
      <c r="E632" s="107" t="s">
        <v>3138</v>
      </c>
      <c r="F632" s="108"/>
      <c r="G632" s="49" t="s">
        <v>16</v>
      </c>
      <c r="H632" s="51">
        <v>46230</v>
      </c>
      <c r="I632" s="50" t="s">
        <v>17</v>
      </c>
      <c r="J632" s="107" t="s">
        <v>26</v>
      </c>
      <c r="K632" s="108"/>
      <c r="L632" s="52" t="s">
        <v>27</v>
      </c>
    </row>
    <row r="633" spans="2:12" s="46" customFormat="1" ht="63.95">
      <c r="B633" s="41" t="s">
        <v>3139</v>
      </c>
      <c r="C633" s="42" t="s">
        <v>3140</v>
      </c>
      <c r="D633" s="41" t="s">
        <v>3141</v>
      </c>
      <c r="E633" s="109" t="s">
        <v>3142</v>
      </c>
      <c r="F633" s="108"/>
      <c r="G633" s="42" t="s">
        <v>16</v>
      </c>
      <c r="H633" s="44">
        <v>46225</v>
      </c>
      <c r="I633" s="43" t="s">
        <v>17</v>
      </c>
      <c r="J633" s="109" t="s">
        <v>18</v>
      </c>
      <c r="K633" s="108"/>
      <c r="L633" s="47" t="s">
        <v>247</v>
      </c>
    </row>
    <row r="634" spans="2:12" s="46" customFormat="1">
      <c r="B634" s="110" t="s">
        <v>3143</v>
      </c>
      <c r="C634" s="112" t="s">
        <v>3144</v>
      </c>
      <c r="D634" s="110" t="s">
        <v>3145</v>
      </c>
      <c r="E634" s="107" t="s">
        <v>3146</v>
      </c>
      <c r="F634" s="120"/>
      <c r="G634" s="112" t="s">
        <v>16</v>
      </c>
      <c r="H634" s="123">
        <v>46206</v>
      </c>
      <c r="I634" s="50" t="s">
        <v>17</v>
      </c>
      <c r="J634" s="107"/>
      <c r="K634" s="108"/>
      <c r="L634" s="52" t="s">
        <v>27</v>
      </c>
    </row>
    <row r="635" spans="2:12" s="46" customFormat="1">
      <c r="B635" s="111"/>
      <c r="C635" s="113"/>
      <c r="D635" s="111"/>
      <c r="E635" s="121"/>
      <c r="F635" s="122"/>
      <c r="G635" s="113"/>
      <c r="H635" s="124"/>
      <c r="I635" s="50" t="s">
        <v>17</v>
      </c>
      <c r="J635" s="107"/>
      <c r="K635" s="108"/>
      <c r="L635" s="52" t="s">
        <v>27</v>
      </c>
    </row>
    <row r="636" spans="2:12" s="46" customFormat="1">
      <c r="B636" s="41" t="s">
        <v>3147</v>
      </c>
      <c r="C636" s="42" t="s">
        <v>3148</v>
      </c>
      <c r="D636" s="41" t="s">
        <v>3149</v>
      </c>
      <c r="E636" s="109" t="s">
        <v>3150</v>
      </c>
      <c r="F636" s="108"/>
      <c r="G636" s="42" t="s">
        <v>16</v>
      </c>
      <c r="H636" s="44">
        <v>46218</v>
      </c>
      <c r="I636" s="43" t="s">
        <v>17</v>
      </c>
      <c r="J636" s="109" t="s">
        <v>26</v>
      </c>
      <c r="K636" s="108"/>
      <c r="L636" s="45" t="s">
        <v>27</v>
      </c>
    </row>
    <row r="637" spans="2:12" s="46" customFormat="1" ht="51.6">
      <c r="B637" s="48" t="s">
        <v>3151</v>
      </c>
      <c r="C637" s="49" t="s">
        <v>1499</v>
      </c>
      <c r="D637" s="48" t="s">
        <v>3152</v>
      </c>
      <c r="E637" s="107" t="s">
        <v>3153</v>
      </c>
      <c r="F637" s="108"/>
      <c r="G637" s="49" t="s">
        <v>75</v>
      </c>
      <c r="H637" s="51">
        <v>46204</v>
      </c>
      <c r="I637" s="50" t="s">
        <v>80</v>
      </c>
      <c r="J637" s="107" t="s">
        <v>26</v>
      </c>
      <c r="K637" s="108"/>
      <c r="L637" s="53" t="s">
        <v>3154</v>
      </c>
    </row>
    <row r="638" spans="2:12" s="46" customFormat="1">
      <c r="B638" s="41" t="s">
        <v>3155</v>
      </c>
      <c r="C638" s="42" t="s">
        <v>3156</v>
      </c>
      <c r="D638" s="41" t="s">
        <v>3157</v>
      </c>
      <c r="E638" s="109" t="s">
        <v>3158</v>
      </c>
      <c r="F638" s="108"/>
      <c r="G638" s="42" t="s">
        <v>16</v>
      </c>
      <c r="H638" s="44">
        <v>46220</v>
      </c>
      <c r="I638" s="43" t="s">
        <v>17</v>
      </c>
      <c r="J638" s="109" t="s">
        <v>26</v>
      </c>
      <c r="K638" s="108"/>
      <c r="L638" s="45" t="s">
        <v>27</v>
      </c>
    </row>
    <row r="639" spans="2:12" s="46" customFormat="1">
      <c r="B639" s="110" t="s">
        <v>1457</v>
      </c>
      <c r="C639" s="112" t="s">
        <v>3159</v>
      </c>
      <c r="D639" s="48" t="s">
        <v>3160</v>
      </c>
      <c r="E639" s="107" t="s">
        <v>1460</v>
      </c>
      <c r="F639" s="108"/>
      <c r="G639" s="49" t="s">
        <v>24</v>
      </c>
      <c r="H639" s="51">
        <v>46225</v>
      </c>
      <c r="I639" s="50" t="s">
        <v>58</v>
      </c>
      <c r="J639" s="107" t="s">
        <v>26</v>
      </c>
      <c r="K639" s="108"/>
      <c r="L639" s="52" t="s">
        <v>27</v>
      </c>
    </row>
    <row r="640" spans="2:12" s="46" customFormat="1" ht="24.95">
      <c r="B640" s="111"/>
      <c r="C640" s="113"/>
      <c r="D640" s="48" t="s">
        <v>3161</v>
      </c>
      <c r="E640" s="107" t="s">
        <v>3162</v>
      </c>
      <c r="F640" s="108"/>
      <c r="G640" s="49" t="s">
        <v>75</v>
      </c>
      <c r="H640" s="51">
        <v>46225</v>
      </c>
      <c r="I640" s="50" t="s">
        <v>58</v>
      </c>
      <c r="J640" s="107" t="s">
        <v>26</v>
      </c>
      <c r="K640" s="108"/>
      <c r="L640" s="52" t="s">
        <v>27</v>
      </c>
    </row>
    <row r="641" spans="2:12" s="46" customFormat="1" ht="129.6">
      <c r="B641" s="41" t="s">
        <v>3163</v>
      </c>
      <c r="C641" s="42" t="s">
        <v>3164</v>
      </c>
      <c r="D641" s="41" t="s">
        <v>3165</v>
      </c>
      <c r="E641" s="109" t="s">
        <v>3166</v>
      </c>
      <c r="F641" s="108"/>
      <c r="G641" s="42" t="s">
        <v>16</v>
      </c>
      <c r="H641" s="44">
        <v>46227</v>
      </c>
      <c r="I641" s="43" t="s">
        <v>17</v>
      </c>
      <c r="J641" s="109" t="s">
        <v>359</v>
      </c>
      <c r="K641" s="108"/>
      <c r="L641" s="47" t="s">
        <v>3167</v>
      </c>
    </row>
    <row r="642" spans="2:12" s="46" customFormat="1" ht="51.6">
      <c r="B642" s="48" t="s">
        <v>1476</v>
      </c>
      <c r="C642" s="49" t="s">
        <v>1477</v>
      </c>
      <c r="D642" s="48" t="s">
        <v>3168</v>
      </c>
      <c r="E642" s="107" t="s">
        <v>3169</v>
      </c>
      <c r="F642" s="108"/>
      <c r="G642" s="49" t="s">
        <v>16</v>
      </c>
      <c r="H642" s="51">
        <v>46204</v>
      </c>
      <c r="I642" s="50" t="s">
        <v>17</v>
      </c>
      <c r="J642" s="107" t="s">
        <v>26</v>
      </c>
      <c r="K642" s="108"/>
      <c r="L642" s="53" t="s">
        <v>2431</v>
      </c>
    </row>
    <row r="643" spans="2:12" s="46" customFormat="1" ht="65.099999999999994">
      <c r="B643" s="41" t="s">
        <v>3170</v>
      </c>
      <c r="C643" s="42" t="s">
        <v>3171</v>
      </c>
      <c r="D643" s="41" t="s">
        <v>3172</v>
      </c>
      <c r="E643" s="109" t="s">
        <v>3173</v>
      </c>
      <c r="F643" s="108"/>
      <c r="G643" s="42" t="s">
        <v>16</v>
      </c>
      <c r="H643" s="44">
        <v>46204</v>
      </c>
      <c r="I643" s="43" t="s">
        <v>17</v>
      </c>
      <c r="J643" s="109" t="s">
        <v>18</v>
      </c>
      <c r="K643" s="108"/>
      <c r="L643" s="47" t="s">
        <v>1323</v>
      </c>
    </row>
    <row r="644" spans="2:12" s="46" customFormat="1" ht="90.95">
      <c r="B644" s="48" t="s">
        <v>3174</v>
      </c>
      <c r="C644" s="49" t="s">
        <v>3175</v>
      </c>
      <c r="D644" s="48" t="s">
        <v>3176</v>
      </c>
      <c r="E644" s="107" t="s">
        <v>3177</v>
      </c>
      <c r="F644" s="108"/>
      <c r="G644" s="49" t="s">
        <v>16</v>
      </c>
      <c r="H644" s="51">
        <v>46210</v>
      </c>
      <c r="I644" s="50" t="s">
        <v>17</v>
      </c>
      <c r="J644" s="107" t="s">
        <v>18</v>
      </c>
      <c r="K644" s="108"/>
      <c r="L644" s="53" t="s">
        <v>3178</v>
      </c>
    </row>
    <row r="645" spans="2:12" s="46" customFormat="1" ht="90.95">
      <c r="B645" s="41" t="s">
        <v>3179</v>
      </c>
      <c r="C645" s="42" t="s">
        <v>3180</v>
      </c>
      <c r="D645" s="41" t="s">
        <v>3181</v>
      </c>
      <c r="E645" s="109" t="s">
        <v>3182</v>
      </c>
      <c r="F645" s="108"/>
      <c r="G645" s="42" t="s">
        <v>16</v>
      </c>
      <c r="H645" s="44">
        <v>46210</v>
      </c>
      <c r="I645" s="43" t="s">
        <v>17</v>
      </c>
      <c r="J645" s="109" t="s">
        <v>32</v>
      </c>
      <c r="K645" s="108"/>
      <c r="L645" s="47" t="s">
        <v>3183</v>
      </c>
    </row>
    <row r="646" spans="2:12" s="46" customFormat="1">
      <c r="B646" s="48" t="s">
        <v>3184</v>
      </c>
      <c r="C646" s="49" t="s">
        <v>3185</v>
      </c>
      <c r="D646" s="48" t="s">
        <v>3186</v>
      </c>
      <c r="E646" s="107" t="s">
        <v>2744</v>
      </c>
      <c r="F646" s="108"/>
      <c r="G646" s="49" t="s">
        <v>16</v>
      </c>
      <c r="H646" s="51">
        <v>46209</v>
      </c>
      <c r="I646" s="50" t="s">
        <v>17</v>
      </c>
      <c r="J646" s="107" t="s">
        <v>709</v>
      </c>
      <c r="K646" s="108"/>
      <c r="L646" s="52" t="s">
        <v>27</v>
      </c>
    </row>
    <row r="647" spans="2:12" s="46" customFormat="1">
      <c r="B647" s="114" t="s">
        <v>3187</v>
      </c>
      <c r="C647" s="117" t="s">
        <v>3188</v>
      </c>
      <c r="D647" s="41" t="s">
        <v>3189</v>
      </c>
      <c r="E647" s="109" t="s">
        <v>1520</v>
      </c>
      <c r="F647" s="108"/>
      <c r="G647" s="42" t="s">
        <v>24</v>
      </c>
      <c r="H647" s="44">
        <v>46079</v>
      </c>
      <c r="I647" s="43" t="s">
        <v>314</v>
      </c>
      <c r="J647" s="109" t="s">
        <v>26</v>
      </c>
      <c r="K647" s="108"/>
      <c r="L647" s="45" t="s">
        <v>27</v>
      </c>
    </row>
    <row r="648" spans="2:12" s="46" customFormat="1">
      <c r="B648" s="116"/>
      <c r="C648" s="119"/>
      <c r="D648" s="41" t="s">
        <v>3190</v>
      </c>
      <c r="E648" s="109" t="s">
        <v>784</v>
      </c>
      <c r="F648" s="108"/>
      <c r="G648" s="42" t="s">
        <v>24</v>
      </c>
      <c r="H648" s="44">
        <v>46079</v>
      </c>
      <c r="I648" s="43" t="s">
        <v>314</v>
      </c>
      <c r="J648" s="109" t="s">
        <v>26</v>
      </c>
      <c r="K648" s="108"/>
      <c r="L648" s="45" t="s">
        <v>27</v>
      </c>
    </row>
    <row r="649" spans="2:12" s="46" customFormat="1" ht="39">
      <c r="B649" s="110" t="s">
        <v>3191</v>
      </c>
      <c r="C649" s="112" t="s">
        <v>3192</v>
      </c>
      <c r="D649" s="48" t="s">
        <v>3193</v>
      </c>
      <c r="E649" s="107" t="s">
        <v>3194</v>
      </c>
      <c r="F649" s="108"/>
      <c r="G649" s="49" t="s">
        <v>16</v>
      </c>
      <c r="H649" s="51">
        <v>46223</v>
      </c>
      <c r="I649" s="50" t="s">
        <v>17</v>
      </c>
      <c r="J649" s="107" t="s">
        <v>18</v>
      </c>
      <c r="K649" s="108"/>
      <c r="L649" s="53" t="s">
        <v>3195</v>
      </c>
    </row>
    <row r="650" spans="2:12" s="46" customFormat="1">
      <c r="B650" s="125"/>
      <c r="C650" s="126"/>
      <c r="D650" s="110" t="s">
        <v>3196</v>
      </c>
      <c r="E650" s="107" t="s">
        <v>3197</v>
      </c>
      <c r="F650" s="120"/>
      <c r="G650" s="112" t="s">
        <v>16</v>
      </c>
      <c r="H650" s="51">
        <v>46223</v>
      </c>
      <c r="I650" s="50" t="s">
        <v>17</v>
      </c>
      <c r="J650" s="107" t="s">
        <v>709</v>
      </c>
      <c r="K650" s="108"/>
      <c r="L650" s="52" t="s">
        <v>27</v>
      </c>
    </row>
    <row r="651" spans="2:12" s="46" customFormat="1" ht="39">
      <c r="B651" s="111"/>
      <c r="C651" s="113"/>
      <c r="D651" s="111"/>
      <c r="E651" s="121"/>
      <c r="F651" s="122"/>
      <c r="G651" s="113"/>
      <c r="H651" s="51">
        <v>46223</v>
      </c>
      <c r="I651" s="50" t="s">
        <v>17</v>
      </c>
      <c r="J651" s="107" t="s">
        <v>18</v>
      </c>
      <c r="K651" s="108"/>
      <c r="L651" s="53" t="s">
        <v>3198</v>
      </c>
    </row>
    <row r="652" spans="2:12" s="46" customFormat="1" ht="24.95">
      <c r="B652" s="41" t="s">
        <v>3199</v>
      </c>
      <c r="C652" s="42" t="s">
        <v>3200</v>
      </c>
      <c r="D652" s="41" t="s">
        <v>3201</v>
      </c>
      <c r="E652" s="109" t="s">
        <v>3202</v>
      </c>
      <c r="F652" s="108"/>
      <c r="G652" s="42" t="s">
        <v>16</v>
      </c>
      <c r="H652" s="44">
        <v>46216</v>
      </c>
      <c r="I652" s="43" t="s">
        <v>145</v>
      </c>
      <c r="J652" s="109" t="s">
        <v>26</v>
      </c>
      <c r="K652" s="108"/>
      <c r="L652" s="45" t="s">
        <v>27</v>
      </c>
    </row>
    <row r="653" spans="2:12" s="46" customFormat="1">
      <c r="B653" s="48" t="s">
        <v>1494</v>
      </c>
      <c r="C653" s="49" t="s">
        <v>1495</v>
      </c>
      <c r="D653" s="48" t="s">
        <v>3203</v>
      </c>
      <c r="E653" s="107" t="s">
        <v>1497</v>
      </c>
      <c r="F653" s="108"/>
      <c r="G653" s="49" t="s">
        <v>24</v>
      </c>
      <c r="H653" s="51">
        <v>46189</v>
      </c>
      <c r="I653" s="50" t="s">
        <v>58</v>
      </c>
      <c r="J653" s="107" t="s">
        <v>26</v>
      </c>
      <c r="K653" s="108"/>
      <c r="L653" s="52" t="s">
        <v>27</v>
      </c>
    </row>
    <row r="654" spans="2:12" s="46" customFormat="1">
      <c r="B654" s="41" t="s">
        <v>1498</v>
      </c>
      <c r="C654" s="42" t="s">
        <v>1499</v>
      </c>
      <c r="D654" s="41" t="s">
        <v>3204</v>
      </c>
      <c r="E654" s="109" t="s">
        <v>1501</v>
      </c>
      <c r="F654" s="108"/>
      <c r="G654" s="42" t="s">
        <v>24</v>
      </c>
      <c r="H654" s="44">
        <v>46224</v>
      </c>
      <c r="I654" s="43" t="s">
        <v>80</v>
      </c>
      <c r="J654" s="109" t="s">
        <v>26</v>
      </c>
      <c r="K654" s="108"/>
      <c r="L654" s="45" t="s">
        <v>27</v>
      </c>
    </row>
    <row r="655" spans="2:12" s="46" customFormat="1" ht="24.95">
      <c r="B655" s="48" t="s">
        <v>1525</v>
      </c>
      <c r="C655" s="49" t="s">
        <v>1526</v>
      </c>
      <c r="D655" s="48" t="s">
        <v>3205</v>
      </c>
      <c r="E655" s="107" t="s">
        <v>3206</v>
      </c>
      <c r="F655" s="108"/>
      <c r="G655" s="49" t="s">
        <v>75</v>
      </c>
      <c r="H655" s="51">
        <v>46227</v>
      </c>
      <c r="I655" s="50" t="s">
        <v>80</v>
      </c>
      <c r="J655" s="107" t="s">
        <v>26</v>
      </c>
      <c r="K655" s="108"/>
      <c r="L655" s="52" t="s">
        <v>27</v>
      </c>
    </row>
    <row r="656" spans="2:12" s="46" customFormat="1" ht="51.6">
      <c r="B656" s="41" t="s">
        <v>3207</v>
      </c>
      <c r="C656" s="42" t="s">
        <v>3208</v>
      </c>
      <c r="D656" s="41" t="s">
        <v>3209</v>
      </c>
      <c r="E656" s="109" t="s">
        <v>3210</v>
      </c>
      <c r="F656" s="108"/>
      <c r="G656" s="42" t="s">
        <v>16</v>
      </c>
      <c r="H656" s="44">
        <v>46209</v>
      </c>
      <c r="I656" s="43" t="s">
        <v>1025</v>
      </c>
      <c r="J656" s="109" t="s">
        <v>18</v>
      </c>
      <c r="K656" s="108"/>
      <c r="L656" s="47" t="s">
        <v>3211</v>
      </c>
    </row>
    <row r="657" spans="2:12" s="46" customFormat="1">
      <c r="B657" s="48" t="s">
        <v>3212</v>
      </c>
      <c r="C657" s="49" t="s">
        <v>3213</v>
      </c>
      <c r="D657" s="48" t="s">
        <v>3214</v>
      </c>
      <c r="E657" s="107" t="s">
        <v>3215</v>
      </c>
      <c r="F657" s="108"/>
      <c r="G657" s="49" t="s">
        <v>24</v>
      </c>
      <c r="H657" s="51">
        <v>46204</v>
      </c>
      <c r="I657" s="50" t="s">
        <v>80</v>
      </c>
      <c r="J657" s="107" t="s">
        <v>26</v>
      </c>
      <c r="K657" s="108"/>
      <c r="L657" s="52" t="s">
        <v>27</v>
      </c>
    </row>
    <row r="658" spans="2:12" s="46" customFormat="1">
      <c r="B658" s="41" t="s">
        <v>3216</v>
      </c>
      <c r="C658" s="42" t="s">
        <v>3213</v>
      </c>
      <c r="D658" s="41" t="s">
        <v>3217</v>
      </c>
      <c r="E658" s="109" t="s">
        <v>3218</v>
      </c>
      <c r="F658" s="108"/>
      <c r="G658" s="42" t="s">
        <v>24</v>
      </c>
      <c r="H658" s="44">
        <v>46219</v>
      </c>
      <c r="I658" s="43" t="s">
        <v>58</v>
      </c>
      <c r="J658" s="109" t="s">
        <v>26</v>
      </c>
      <c r="K658" s="108"/>
      <c r="L658" s="45" t="s">
        <v>27</v>
      </c>
    </row>
    <row r="659" spans="2:12" s="46" customFormat="1" ht="90">
      <c r="B659" s="48" t="s">
        <v>3219</v>
      </c>
      <c r="C659" s="49" t="s">
        <v>3220</v>
      </c>
      <c r="D659" s="48" t="s">
        <v>3221</v>
      </c>
      <c r="E659" s="107" t="s">
        <v>3222</v>
      </c>
      <c r="F659" s="108"/>
      <c r="G659" s="49" t="s">
        <v>24</v>
      </c>
      <c r="H659" s="51">
        <v>46227</v>
      </c>
      <c r="I659" s="50" t="s">
        <v>25</v>
      </c>
      <c r="J659" s="107" t="s">
        <v>32</v>
      </c>
      <c r="K659" s="108"/>
      <c r="L659" s="53" t="s">
        <v>3223</v>
      </c>
    </row>
    <row r="660" spans="2:12" s="46" customFormat="1" ht="65.099999999999994">
      <c r="B660" s="41" t="s">
        <v>3224</v>
      </c>
      <c r="C660" s="42" t="s">
        <v>3225</v>
      </c>
      <c r="D660" s="41" t="s">
        <v>3226</v>
      </c>
      <c r="E660" s="109" t="s">
        <v>3227</v>
      </c>
      <c r="F660" s="108"/>
      <c r="G660" s="42" t="s">
        <v>16</v>
      </c>
      <c r="H660" s="44">
        <v>46196</v>
      </c>
      <c r="I660" s="43" t="s">
        <v>139</v>
      </c>
      <c r="J660" s="109" t="s">
        <v>18</v>
      </c>
      <c r="K660" s="108"/>
      <c r="L660" s="47" t="s">
        <v>3228</v>
      </c>
    </row>
    <row r="661" spans="2:12" s="46" customFormat="1">
      <c r="B661" s="110" t="s">
        <v>1533</v>
      </c>
      <c r="C661" s="112" t="s">
        <v>1534</v>
      </c>
      <c r="D661" s="48" t="s">
        <v>3229</v>
      </c>
      <c r="E661" s="107" t="s">
        <v>3230</v>
      </c>
      <c r="F661" s="108"/>
      <c r="G661" s="49" t="s">
        <v>16</v>
      </c>
      <c r="H661" s="51">
        <v>46219</v>
      </c>
      <c r="I661" s="50" t="s">
        <v>58</v>
      </c>
      <c r="J661" s="107" t="s">
        <v>709</v>
      </c>
      <c r="K661" s="108"/>
      <c r="L661" s="52" t="s">
        <v>27</v>
      </c>
    </row>
    <row r="662" spans="2:12" s="46" customFormat="1">
      <c r="B662" s="111"/>
      <c r="C662" s="113"/>
      <c r="D662" s="48" t="s">
        <v>3231</v>
      </c>
      <c r="E662" s="107" t="s">
        <v>3232</v>
      </c>
      <c r="F662" s="108"/>
      <c r="G662" s="49" t="s">
        <v>16</v>
      </c>
      <c r="H662" s="51">
        <v>46218</v>
      </c>
      <c r="I662" s="50" t="s">
        <v>58</v>
      </c>
      <c r="J662" s="107" t="s">
        <v>26</v>
      </c>
      <c r="K662" s="108"/>
      <c r="L662" s="52" t="s">
        <v>27</v>
      </c>
    </row>
    <row r="663" spans="2:12" s="46" customFormat="1">
      <c r="B663" s="41" t="s">
        <v>3233</v>
      </c>
      <c r="C663" s="42" t="s">
        <v>3234</v>
      </c>
      <c r="D663" s="41" t="s">
        <v>3235</v>
      </c>
      <c r="E663" s="109" t="s">
        <v>3236</v>
      </c>
      <c r="F663" s="108"/>
      <c r="G663" s="42" t="s">
        <v>24</v>
      </c>
      <c r="H663" s="44">
        <v>46225</v>
      </c>
      <c r="I663" s="43" t="s">
        <v>80</v>
      </c>
      <c r="J663" s="109" t="s">
        <v>26</v>
      </c>
      <c r="K663" s="108"/>
      <c r="L663" s="45" t="s">
        <v>27</v>
      </c>
    </row>
    <row r="664" spans="2:12" s="46" customFormat="1">
      <c r="B664" s="48" t="s">
        <v>1541</v>
      </c>
      <c r="C664" s="49" t="s">
        <v>1542</v>
      </c>
      <c r="D664" s="48" t="s">
        <v>3237</v>
      </c>
      <c r="E664" s="107" t="s">
        <v>3238</v>
      </c>
      <c r="F664" s="108"/>
      <c r="G664" s="49" t="s">
        <v>16</v>
      </c>
      <c r="H664" s="51">
        <v>46225</v>
      </c>
      <c r="I664" s="50" t="s">
        <v>58</v>
      </c>
      <c r="J664" s="107" t="s">
        <v>26</v>
      </c>
      <c r="K664" s="108"/>
      <c r="L664" s="52" t="s">
        <v>27</v>
      </c>
    </row>
    <row r="665" spans="2:12" s="46" customFormat="1" ht="24.95">
      <c r="B665" s="41" t="s">
        <v>3239</v>
      </c>
      <c r="C665" s="42" t="s">
        <v>3240</v>
      </c>
      <c r="D665" s="41" t="s">
        <v>3241</v>
      </c>
      <c r="E665" s="109" t="s">
        <v>3242</v>
      </c>
      <c r="F665" s="108"/>
      <c r="G665" s="42" t="s">
        <v>75</v>
      </c>
      <c r="H665" s="44">
        <v>46204</v>
      </c>
      <c r="I665" s="43" t="s">
        <v>80</v>
      </c>
      <c r="J665" s="109" t="s">
        <v>709</v>
      </c>
      <c r="K665" s="108"/>
      <c r="L665" s="45" t="s">
        <v>27</v>
      </c>
    </row>
    <row r="666" spans="2:12" s="46" customFormat="1">
      <c r="B666" s="48" t="s">
        <v>3243</v>
      </c>
      <c r="C666" s="49" t="s">
        <v>3244</v>
      </c>
      <c r="D666" s="48" t="s">
        <v>3245</v>
      </c>
      <c r="E666" s="107" t="s">
        <v>3246</v>
      </c>
      <c r="F666" s="108"/>
      <c r="G666" s="49" t="s">
        <v>16</v>
      </c>
      <c r="H666" s="51">
        <v>46216</v>
      </c>
      <c r="I666" s="50" t="s">
        <v>80</v>
      </c>
      <c r="J666" s="107" t="s">
        <v>709</v>
      </c>
      <c r="K666" s="108"/>
      <c r="L666" s="52" t="s">
        <v>27</v>
      </c>
    </row>
    <row r="667" spans="2:12" s="46" customFormat="1">
      <c r="B667" s="114" t="s">
        <v>3247</v>
      </c>
      <c r="C667" s="117" t="s">
        <v>3248</v>
      </c>
      <c r="D667" s="114" t="s">
        <v>3249</v>
      </c>
      <c r="E667" s="109" t="s">
        <v>3250</v>
      </c>
      <c r="F667" s="120"/>
      <c r="G667" s="117" t="s">
        <v>16</v>
      </c>
      <c r="H667" s="44">
        <v>45910</v>
      </c>
      <c r="I667" s="43" t="s">
        <v>17</v>
      </c>
      <c r="J667" s="109" t="s">
        <v>26</v>
      </c>
      <c r="K667" s="108"/>
      <c r="L667" s="45" t="s">
        <v>27</v>
      </c>
    </row>
    <row r="668" spans="2:12" s="46" customFormat="1">
      <c r="B668" s="115"/>
      <c r="C668" s="118"/>
      <c r="D668" s="115"/>
      <c r="E668" s="128"/>
      <c r="F668" s="129"/>
      <c r="G668" s="118"/>
      <c r="H668" s="44">
        <v>45929</v>
      </c>
      <c r="I668" s="43" t="s">
        <v>17</v>
      </c>
      <c r="J668" s="109" t="s">
        <v>26</v>
      </c>
      <c r="K668" s="108"/>
      <c r="L668" s="45" t="s">
        <v>27</v>
      </c>
    </row>
    <row r="669" spans="2:12" s="46" customFormat="1">
      <c r="B669" s="115"/>
      <c r="C669" s="118"/>
      <c r="D669" s="115"/>
      <c r="E669" s="128"/>
      <c r="F669" s="129"/>
      <c r="G669" s="118"/>
      <c r="H669" s="44">
        <v>45950</v>
      </c>
      <c r="I669" s="43" t="s">
        <v>17</v>
      </c>
      <c r="J669" s="109" t="s">
        <v>26</v>
      </c>
      <c r="K669" s="108"/>
      <c r="L669" s="45" t="s">
        <v>27</v>
      </c>
    </row>
    <row r="670" spans="2:12" s="46" customFormat="1">
      <c r="B670" s="115"/>
      <c r="C670" s="118"/>
      <c r="D670" s="115"/>
      <c r="E670" s="128"/>
      <c r="F670" s="129"/>
      <c r="G670" s="118"/>
      <c r="H670" s="44">
        <v>45979</v>
      </c>
      <c r="I670" s="43" t="s">
        <v>17</v>
      </c>
      <c r="J670" s="109" t="s">
        <v>26</v>
      </c>
      <c r="K670" s="108"/>
      <c r="L670" s="45" t="s">
        <v>27</v>
      </c>
    </row>
    <row r="671" spans="2:12" s="46" customFormat="1">
      <c r="B671" s="115"/>
      <c r="C671" s="118"/>
      <c r="D671" s="115"/>
      <c r="E671" s="128"/>
      <c r="F671" s="129"/>
      <c r="G671" s="118"/>
      <c r="H671" s="44">
        <v>46007</v>
      </c>
      <c r="I671" s="43" t="s">
        <v>17</v>
      </c>
      <c r="J671" s="109" t="s">
        <v>26</v>
      </c>
      <c r="K671" s="108"/>
      <c r="L671" s="45" t="s">
        <v>27</v>
      </c>
    </row>
    <row r="672" spans="2:12" s="46" customFormat="1">
      <c r="B672" s="115"/>
      <c r="C672" s="118"/>
      <c r="D672" s="115"/>
      <c r="E672" s="128"/>
      <c r="F672" s="129"/>
      <c r="G672" s="118"/>
      <c r="H672" s="44">
        <v>46035</v>
      </c>
      <c r="I672" s="43" t="s">
        <v>17</v>
      </c>
      <c r="J672" s="109" t="s">
        <v>26</v>
      </c>
      <c r="K672" s="108"/>
      <c r="L672" s="45" t="s">
        <v>27</v>
      </c>
    </row>
    <row r="673" spans="2:12" s="46" customFormat="1">
      <c r="B673" s="115"/>
      <c r="C673" s="118"/>
      <c r="D673" s="115"/>
      <c r="E673" s="128"/>
      <c r="F673" s="129"/>
      <c r="G673" s="118"/>
      <c r="H673" s="44">
        <v>46066</v>
      </c>
      <c r="I673" s="43" t="s">
        <v>17</v>
      </c>
      <c r="J673" s="109" t="s">
        <v>26</v>
      </c>
      <c r="K673" s="108"/>
      <c r="L673" s="45" t="s">
        <v>27</v>
      </c>
    </row>
    <row r="674" spans="2:12" s="46" customFormat="1">
      <c r="B674" s="115"/>
      <c r="C674" s="118"/>
      <c r="D674" s="115"/>
      <c r="E674" s="128"/>
      <c r="F674" s="129"/>
      <c r="G674" s="118"/>
      <c r="H674" s="44">
        <v>46090</v>
      </c>
      <c r="I674" s="43" t="s">
        <v>17</v>
      </c>
      <c r="J674" s="109" t="s">
        <v>26</v>
      </c>
      <c r="K674" s="108"/>
      <c r="L674" s="45" t="s">
        <v>27</v>
      </c>
    </row>
    <row r="675" spans="2:12" s="46" customFormat="1">
      <c r="B675" s="115"/>
      <c r="C675" s="118"/>
      <c r="D675" s="115"/>
      <c r="E675" s="128"/>
      <c r="F675" s="129"/>
      <c r="G675" s="118"/>
      <c r="H675" s="44">
        <v>46126</v>
      </c>
      <c r="I675" s="43" t="s">
        <v>17</v>
      </c>
      <c r="J675" s="109" t="s">
        <v>26</v>
      </c>
      <c r="K675" s="108"/>
      <c r="L675" s="45" t="s">
        <v>27</v>
      </c>
    </row>
    <row r="676" spans="2:12" s="46" customFormat="1">
      <c r="B676" s="115"/>
      <c r="C676" s="118"/>
      <c r="D676" s="115"/>
      <c r="E676" s="128"/>
      <c r="F676" s="129"/>
      <c r="G676" s="118"/>
      <c r="H676" s="44">
        <v>46157</v>
      </c>
      <c r="I676" s="43" t="s">
        <v>17</v>
      </c>
      <c r="J676" s="109" t="s">
        <v>26</v>
      </c>
      <c r="K676" s="108"/>
      <c r="L676" s="45" t="s">
        <v>27</v>
      </c>
    </row>
    <row r="677" spans="2:12" s="46" customFormat="1">
      <c r="B677" s="115"/>
      <c r="C677" s="118"/>
      <c r="D677" s="115"/>
      <c r="E677" s="128"/>
      <c r="F677" s="129"/>
      <c r="G677" s="118"/>
      <c r="H677" s="44">
        <v>46190</v>
      </c>
      <c r="I677" s="43" t="s">
        <v>17</v>
      </c>
      <c r="J677" s="109" t="s">
        <v>26</v>
      </c>
      <c r="K677" s="108"/>
      <c r="L677" s="45" t="s">
        <v>27</v>
      </c>
    </row>
    <row r="678" spans="2:12" s="46" customFormat="1">
      <c r="B678" s="116"/>
      <c r="C678" s="119"/>
      <c r="D678" s="116"/>
      <c r="E678" s="127"/>
      <c r="F678" s="122"/>
      <c r="G678" s="119"/>
      <c r="H678" s="44">
        <v>46225</v>
      </c>
      <c r="I678" s="43" t="s">
        <v>17</v>
      </c>
      <c r="J678" s="109" t="s">
        <v>26</v>
      </c>
      <c r="K678" s="108"/>
      <c r="L678" s="45" t="s">
        <v>27</v>
      </c>
    </row>
    <row r="679" spans="2:12" s="46" customFormat="1" ht="24.95">
      <c r="B679" s="48" t="s">
        <v>3251</v>
      </c>
      <c r="C679" s="49" t="s">
        <v>3252</v>
      </c>
      <c r="D679" s="48" t="s">
        <v>3253</v>
      </c>
      <c r="E679" s="107" t="s">
        <v>3254</v>
      </c>
      <c r="F679" s="108"/>
      <c r="G679" s="49" t="s">
        <v>75</v>
      </c>
      <c r="H679" s="51">
        <v>46204</v>
      </c>
      <c r="I679" s="50" t="s">
        <v>80</v>
      </c>
      <c r="J679" s="107" t="s">
        <v>26</v>
      </c>
      <c r="K679" s="108"/>
      <c r="L679" s="52" t="s">
        <v>27</v>
      </c>
    </row>
    <row r="680" spans="2:12" s="46" customFormat="1">
      <c r="B680" s="41" t="s">
        <v>3255</v>
      </c>
      <c r="C680" s="42" t="s">
        <v>3256</v>
      </c>
      <c r="D680" s="41" t="s">
        <v>3257</v>
      </c>
      <c r="E680" s="109" t="s">
        <v>3258</v>
      </c>
      <c r="F680" s="108"/>
      <c r="G680" s="42" t="s">
        <v>16</v>
      </c>
      <c r="H680" s="44">
        <v>46226</v>
      </c>
      <c r="I680" s="43" t="s">
        <v>139</v>
      </c>
      <c r="J680" s="109" t="s">
        <v>26</v>
      </c>
      <c r="K680" s="108"/>
      <c r="L680" s="45" t="s">
        <v>27</v>
      </c>
    </row>
    <row r="681" spans="2:12" s="46" customFormat="1">
      <c r="B681" s="48" t="s">
        <v>3259</v>
      </c>
      <c r="C681" s="49" t="s">
        <v>3260</v>
      </c>
      <c r="D681" s="48" t="s">
        <v>3261</v>
      </c>
      <c r="E681" s="107" t="s">
        <v>3262</v>
      </c>
      <c r="F681" s="108"/>
      <c r="G681" s="49" t="s">
        <v>24</v>
      </c>
      <c r="H681" s="51">
        <v>46206</v>
      </c>
      <c r="I681" s="50" t="s">
        <v>80</v>
      </c>
      <c r="J681" s="107" t="s">
        <v>26</v>
      </c>
      <c r="K681" s="108"/>
      <c r="L681" s="52" t="s">
        <v>27</v>
      </c>
    </row>
    <row r="682" spans="2:12" s="46" customFormat="1">
      <c r="B682" s="114" t="s">
        <v>1589</v>
      </c>
      <c r="C682" s="117" t="s">
        <v>1590</v>
      </c>
      <c r="D682" s="114" t="s">
        <v>3263</v>
      </c>
      <c r="E682" s="109" t="s">
        <v>3264</v>
      </c>
      <c r="F682" s="120"/>
      <c r="G682" s="117" t="s">
        <v>24</v>
      </c>
      <c r="H682" s="130">
        <v>46220</v>
      </c>
      <c r="I682" s="43" t="s">
        <v>139</v>
      </c>
      <c r="J682" s="109" t="s">
        <v>26</v>
      </c>
      <c r="K682" s="108"/>
      <c r="L682" s="45" t="s">
        <v>27</v>
      </c>
    </row>
    <row r="683" spans="2:12" s="46" customFormat="1">
      <c r="B683" s="115"/>
      <c r="C683" s="118"/>
      <c r="D683" s="115"/>
      <c r="E683" s="128"/>
      <c r="F683" s="129"/>
      <c r="G683" s="118"/>
      <c r="H683" s="131"/>
      <c r="I683" s="43" t="s">
        <v>139</v>
      </c>
      <c r="J683" s="109" t="s">
        <v>26</v>
      </c>
      <c r="K683" s="108"/>
      <c r="L683" s="45" t="s">
        <v>27</v>
      </c>
    </row>
    <row r="684" spans="2:12" s="46" customFormat="1">
      <c r="B684" s="115"/>
      <c r="C684" s="118"/>
      <c r="D684" s="116"/>
      <c r="E684" s="127"/>
      <c r="F684" s="122"/>
      <c r="G684" s="119"/>
      <c r="H684" s="132"/>
      <c r="I684" s="43" t="s">
        <v>127</v>
      </c>
      <c r="J684" s="109" t="s">
        <v>26</v>
      </c>
      <c r="K684" s="108"/>
      <c r="L684" s="45" t="s">
        <v>27</v>
      </c>
    </row>
    <row r="685" spans="2:12" s="46" customFormat="1" ht="63.95">
      <c r="B685" s="116"/>
      <c r="C685" s="119"/>
      <c r="D685" s="41" t="s">
        <v>3265</v>
      </c>
      <c r="E685" s="109" t="s">
        <v>3266</v>
      </c>
      <c r="F685" s="108"/>
      <c r="G685" s="42" t="s">
        <v>16</v>
      </c>
      <c r="H685" s="44">
        <v>46232</v>
      </c>
      <c r="I685" s="43" t="s">
        <v>127</v>
      </c>
      <c r="J685" s="109" t="s">
        <v>32</v>
      </c>
      <c r="K685" s="108"/>
      <c r="L685" s="47" t="s">
        <v>3267</v>
      </c>
    </row>
    <row r="686" spans="2:12" s="46" customFormat="1">
      <c r="B686" s="48" t="s">
        <v>3268</v>
      </c>
      <c r="C686" s="49" t="s">
        <v>3269</v>
      </c>
      <c r="D686" s="48" t="s">
        <v>3270</v>
      </c>
      <c r="E686" s="107" t="s">
        <v>3271</v>
      </c>
      <c r="F686" s="108"/>
      <c r="G686" s="49" t="s">
        <v>24</v>
      </c>
      <c r="H686" s="51">
        <v>46209</v>
      </c>
      <c r="I686" s="50" t="s">
        <v>80</v>
      </c>
      <c r="J686" s="107" t="s">
        <v>26</v>
      </c>
      <c r="K686" s="108"/>
      <c r="L686" s="52" t="s">
        <v>27</v>
      </c>
    </row>
    <row r="687" spans="2:12" s="46" customFormat="1">
      <c r="B687" s="41" t="s">
        <v>3272</v>
      </c>
      <c r="C687" s="42" t="s">
        <v>3213</v>
      </c>
      <c r="D687" s="41" t="s">
        <v>3273</v>
      </c>
      <c r="E687" s="109" t="s">
        <v>3215</v>
      </c>
      <c r="F687" s="108"/>
      <c r="G687" s="42" t="s">
        <v>24</v>
      </c>
      <c r="H687" s="44">
        <v>46204</v>
      </c>
      <c r="I687" s="43" t="s">
        <v>80</v>
      </c>
      <c r="J687" s="109" t="s">
        <v>26</v>
      </c>
      <c r="K687" s="108"/>
      <c r="L687" s="45" t="s">
        <v>27</v>
      </c>
    </row>
    <row r="688" spans="2:12" s="46" customFormat="1" ht="24.95">
      <c r="B688" s="110" t="s">
        <v>1610</v>
      </c>
      <c r="C688" s="112" t="s">
        <v>1603</v>
      </c>
      <c r="D688" s="48" t="s">
        <v>3274</v>
      </c>
      <c r="E688" s="107" t="s">
        <v>3275</v>
      </c>
      <c r="F688" s="108"/>
      <c r="G688" s="49" t="s">
        <v>75</v>
      </c>
      <c r="H688" s="51">
        <v>46204</v>
      </c>
      <c r="I688" s="50" t="s">
        <v>80</v>
      </c>
      <c r="J688" s="107" t="s">
        <v>26</v>
      </c>
      <c r="K688" s="108"/>
      <c r="L688" s="52" t="s">
        <v>27</v>
      </c>
    </row>
    <row r="689" spans="2:12" s="46" customFormat="1">
      <c r="B689" s="111"/>
      <c r="C689" s="113"/>
      <c r="D689" s="48" t="s">
        <v>3276</v>
      </c>
      <c r="E689" s="107" t="s">
        <v>3277</v>
      </c>
      <c r="F689" s="108"/>
      <c r="G689" s="49" t="s">
        <v>24</v>
      </c>
      <c r="H689" s="51">
        <v>46230</v>
      </c>
      <c r="I689" s="50" t="s">
        <v>80</v>
      </c>
      <c r="J689" s="107" t="s">
        <v>26</v>
      </c>
      <c r="K689" s="108"/>
      <c r="L689" s="52" t="s">
        <v>27</v>
      </c>
    </row>
    <row r="690" spans="2:12" s="46" customFormat="1">
      <c r="B690" s="41" t="s">
        <v>3278</v>
      </c>
      <c r="C690" s="42" t="s">
        <v>3279</v>
      </c>
      <c r="D690" s="41" t="s">
        <v>3280</v>
      </c>
      <c r="E690" s="109" t="s">
        <v>3281</v>
      </c>
      <c r="F690" s="108"/>
      <c r="G690" s="42" t="s">
        <v>16</v>
      </c>
      <c r="H690" s="44">
        <v>46205</v>
      </c>
      <c r="I690" s="43" t="s">
        <v>1025</v>
      </c>
      <c r="J690" s="109" t="s">
        <v>26</v>
      </c>
      <c r="K690" s="108"/>
      <c r="L690" s="45" t="s">
        <v>27</v>
      </c>
    </row>
    <row r="691" spans="2:12" s="46" customFormat="1" ht="51.6">
      <c r="B691" s="110" t="s">
        <v>3282</v>
      </c>
      <c r="C691" s="112" t="s">
        <v>3283</v>
      </c>
      <c r="D691" s="48" t="s">
        <v>3284</v>
      </c>
      <c r="E691" s="107" t="s">
        <v>3285</v>
      </c>
      <c r="F691" s="108"/>
      <c r="G691" s="49" t="s">
        <v>16</v>
      </c>
      <c r="H691" s="51">
        <v>46226</v>
      </c>
      <c r="I691" s="50" t="s">
        <v>1025</v>
      </c>
      <c r="J691" s="107" t="s">
        <v>18</v>
      </c>
      <c r="K691" s="108"/>
      <c r="L691" s="53" t="s">
        <v>1401</v>
      </c>
    </row>
    <row r="692" spans="2:12" s="46" customFormat="1">
      <c r="B692" s="111"/>
      <c r="C692" s="113"/>
      <c r="D692" s="48" t="s">
        <v>3286</v>
      </c>
      <c r="E692" s="107" t="s">
        <v>3287</v>
      </c>
      <c r="F692" s="108"/>
      <c r="G692" s="49" t="s">
        <v>16</v>
      </c>
      <c r="H692" s="51">
        <v>46230</v>
      </c>
      <c r="I692" s="50" t="s">
        <v>1025</v>
      </c>
      <c r="J692" s="107" t="s">
        <v>26</v>
      </c>
      <c r="K692" s="108"/>
      <c r="L692" s="52" t="s">
        <v>27</v>
      </c>
    </row>
    <row r="693" spans="2:12" s="46" customFormat="1">
      <c r="B693" s="114" t="s">
        <v>3288</v>
      </c>
      <c r="C693" s="117" t="s">
        <v>3289</v>
      </c>
      <c r="D693" s="41" t="s">
        <v>3290</v>
      </c>
      <c r="E693" s="109" t="s">
        <v>3291</v>
      </c>
      <c r="F693" s="108"/>
      <c r="G693" s="42" t="s">
        <v>24</v>
      </c>
      <c r="H693" s="44">
        <v>46218</v>
      </c>
      <c r="I693" s="43" t="s">
        <v>80</v>
      </c>
      <c r="J693" s="109" t="s">
        <v>26</v>
      </c>
      <c r="K693" s="108"/>
      <c r="L693" s="45" t="s">
        <v>27</v>
      </c>
    </row>
    <row r="694" spans="2:12" s="46" customFormat="1" ht="24.95">
      <c r="B694" s="116"/>
      <c r="C694" s="119"/>
      <c r="D694" s="41" t="s">
        <v>3292</v>
      </c>
      <c r="E694" s="109" t="s">
        <v>3293</v>
      </c>
      <c r="F694" s="108"/>
      <c r="G694" s="42" t="s">
        <v>75</v>
      </c>
      <c r="H694" s="44">
        <v>46218</v>
      </c>
      <c r="I694" s="43" t="s">
        <v>80</v>
      </c>
      <c r="J694" s="109" t="s">
        <v>26</v>
      </c>
      <c r="K694" s="108"/>
      <c r="L694" s="45" t="s">
        <v>27</v>
      </c>
    </row>
    <row r="695" spans="2:12" s="46" customFormat="1" ht="24.95">
      <c r="B695" s="48" t="s">
        <v>3294</v>
      </c>
      <c r="C695" s="49" t="s">
        <v>2808</v>
      </c>
      <c r="D695" s="48" t="s">
        <v>3295</v>
      </c>
      <c r="E695" s="107" t="s">
        <v>3296</v>
      </c>
      <c r="F695" s="108"/>
      <c r="G695" s="49" t="s">
        <v>75</v>
      </c>
      <c r="H695" s="51">
        <v>46234</v>
      </c>
      <c r="I695" s="50" t="s">
        <v>80</v>
      </c>
      <c r="J695" s="107" t="s">
        <v>26</v>
      </c>
      <c r="K695" s="108"/>
      <c r="L695" s="52" t="s">
        <v>27</v>
      </c>
    </row>
    <row r="696" spans="2:12" s="46" customFormat="1" ht="51.6">
      <c r="B696" s="41" t="s">
        <v>3297</v>
      </c>
      <c r="C696" s="42" t="s">
        <v>1190</v>
      </c>
      <c r="D696" s="41" t="s">
        <v>3298</v>
      </c>
      <c r="E696" s="109" t="s">
        <v>3299</v>
      </c>
      <c r="F696" s="108"/>
      <c r="G696" s="42" t="s">
        <v>24</v>
      </c>
      <c r="H696" s="44">
        <v>46219</v>
      </c>
      <c r="I696" s="43" t="s">
        <v>80</v>
      </c>
      <c r="J696" s="109" t="s">
        <v>18</v>
      </c>
      <c r="K696" s="108"/>
      <c r="L696" s="47" t="s">
        <v>3300</v>
      </c>
    </row>
    <row r="697" spans="2:12" s="46" customFormat="1" ht="24.95">
      <c r="B697" s="48" t="s">
        <v>1617</v>
      </c>
      <c r="C697" s="49" t="s">
        <v>1618</v>
      </c>
      <c r="D697" s="48" t="s">
        <v>3301</v>
      </c>
      <c r="E697" s="107" t="s">
        <v>3302</v>
      </c>
      <c r="F697" s="108"/>
      <c r="G697" s="49" t="s">
        <v>75</v>
      </c>
      <c r="H697" s="51">
        <v>46212</v>
      </c>
      <c r="I697" s="50" t="s">
        <v>80</v>
      </c>
      <c r="J697" s="107" t="s">
        <v>26</v>
      </c>
      <c r="K697" s="108"/>
      <c r="L697" s="52" t="s">
        <v>27</v>
      </c>
    </row>
    <row r="698" spans="2:12" s="46" customFormat="1">
      <c r="B698" s="41" t="s">
        <v>3303</v>
      </c>
      <c r="C698" s="42" t="s">
        <v>3304</v>
      </c>
      <c r="D698" s="41" t="s">
        <v>3305</v>
      </c>
      <c r="E698" s="109" t="s">
        <v>3306</v>
      </c>
      <c r="F698" s="108"/>
      <c r="G698" s="42" t="s">
        <v>24</v>
      </c>
      <c r="H698" s="44">
        <v>46219</v>
      </c>
      <c r="I698" s="43" t="s">
        <v>80</v>
      </c>
      <c r="J698" s="109" t="s">
        <v>26</v>
      </c>
      <c r="K698" s="108"/>
      <c r="L698" s="45" t="s">
        <v>27</v>
      </c>
    </row>
    <row r="699" spans="2:12" s="46" customFormat="1" ht="103.5">
      <c r="B699" s="110" t="s">
        <v>3307</v>
      </c>
      <c r="C699" s="112" t="s">
        <v>3308</v>
      </c>
      <c r="D699" s="110" t="s">
        <v>3309</v>
      </c>
      <c r="E699" s="107" t="s">
        <v>3310</v>
      </c>
      <c r="F699" s="120"/>
      <c r="G699" s="112" t="s">
        <v>16</v>
      </c>
      <c r="H699" s="51">
        <v>46122</v>
      </c>
      <c r="I699" s="50" t="s">
        <v>17</v>
      </c>
      <c r="J699" s="107" t="s">
        <v>18</v>
      </c>
      <c r="K699" s="108"/>
      <c r="L699" s="53" t="s">
        <v>3311</v>
      </c>
    </row>
    <row r="700" spans="2:12" s="46" customFormat="1" ht="51.6">
      <c r="B700" s="125"/>
      <c r="C700" s="126"/>
      <c r="D700" s="125"/>
      <c r="E700" s="133"/>
      <c r="F700" s="129"/>
      <c r="G700" s="126"/>
      <c r="H700" s="51">
        <v>46154</v>
      </c>
      <c r="I700" s="50" t="s">
        <v>17</v>
      </c>
      <c r="J700" s="107" t="s">
        <v>18</v>
      </c>
      <c r="K700" s="108"/>
      <c r="L700" s="53" t="s">
        <v>186</v>
      </c>
    </row>
    <row r="701" spans="2:12" s="46" customFormat="1" ht="65.099999999999994">
      <c r="B701" s="125"/>
      <c r="C701" s="126"/>
      <c r="D701" s="125"/>
      <c r="E701" s="133"/>
      <c r="F701" s="129"/>
      <c r="G701" s="126"/>
      <c r="H701" s="51">
        <v>46190</v>
      </c>
      <c r="I701" s="50" t="s">
        <v>17</v>
      </c>
      <c r="J701" s="107" t="s">
        <v>18</v>
      </c>
      <c r="K701" s="108"/>
      <c r="L701" s="53" t="s">
        <v>3312</v>
      </c>
    </row>
    <row r="702" spans="2:12" s="46" customFormat="1" ht="51.6">
      <c r="B702" s="111"/>
      <c r="C702" s="113"/>
      <c r="D702" s="111"/>
      <c r="E702" s="121"/>
      <c r="F702" s="122"/>
      <c r="G702" s="113"/>
      <c r="H702" s="51">
        <v>46217</v>
      </c>
      <c r="I702" s="50" t="s">
        <v>17</v>
      </c>
      <c r="J702" s="107" t="s">
        <v>18</v>
      </c>
      <c r="K702" s="108"/>
      <c r="L702" s="53" t="s">
        <v>186</v>
      </c>
    </row>
    <row r="703" spans="2:12" s="46" customFormat="1">
      <c r="B703" s="114" t="s">
        <v>1626</v>
      </c>
      <c r="C703" s="117" t="s">
        <v>1569</v>
      </c>
      <c r="D703" s="41" t="s">
        <v>3313</v>
      </c>
      <c r="E703" s="109" t="s">
        <v>3314</v>
      </c>
      <c r="F703" s="108"/>
      <c r="G703" s="42" t="s">
        <v>16</v>
      </c>
      <c r="H703" s="44">
        <v>46206</v>
      </c>
      <c r="I703" s="43" t="s">
        <v>80</v>
      </c>
      <c r="J703" s="109" t="s">
        <v>26</v>
      </c>
      <c r="K703" s="108"/>
      <c r="L703" s="45" t="s">
        <v>27</v>
      </c>
    </row>
    <row r="704" spans="2:12" s="46" customFormat="1">
      <c r="B704" s="115"/>
      <c r="C704" s="118"/>
      <c r="D704" s="41" t="s">
        <v>3315</v>
      </c>
      <c r="E704" s="109" t="s">
        <v>3316</v>
      </c>
      <c r="F704" s="108"/>
      <c r="G704" s="42" t="s">
        <v>16</v>
      </c>
      <c r="H704" s="44">
        <v>46206</v>
      </c>
      <c r="I704" s="43" t="s">
        <v>80</v>
      </c>
      <c r="J704" s="109" t="s">
        <v>26</v>
      </c>
      <c r="K704" s="108"/>
      <c r="L704" s="45" t="s">
        <v>27</v>
      </c>
    </row>
    <row r="705" spans="2:12" s="46" customFormat="1">
      <c r="B705" s="116"/>
      <c r="C705" s="119"/>
      <c r="D705" s="41" t="s">
        <v>3317</v>
      </c>
      <c r="E705" s="109" t="s">
        <v>3318</v>
      </c>
      <c r="F705" s="108"/>
      <c r="G705" s="42" t="s">
        <v>24</v>
      </c>
      <c r="H705" s="44">
        <v>46219</v>
      </c>
      <c r="I705" s="43" t="s">
        <v>80</v>
      </c>
      <c r="J705" s="109" t="s">
        <v>26</v>
      </c>
      <c r="K705" s="108"/>
      <c r="L705" s="45" t="s">
        <v>27</v>
      </c>
    </row>
    <row r="706" spans="2:12" s="46" customFormat="1">
      <c r="B706" s="48" t="s">
        <v>3319</v>
      </c>
      <c r="C706" s="49" t="s">
        <v>1632</v>
      </c>
      <c r="D706" s="48" t="s">
        <v>3320</v>
      </c>
      <c r="E706" s="107" t="s">
        <v>3321</v>
      </c>
      <c r="F706" s="108"/>
      <c r="G706" s="49" t="s">
        <v>24</v>
      </c>
      <c r="H706" s="51">
        <v>46205</v>
      </c>
      <c r="I706" s="50" t="s">
        <v>80</v>
      </c>
      <c r="J706" s="107" t="s">
        <v>26</v>
      </c>
      <c r="K706" s="108"/>
      <c r="L706" s="52" t="s">
        <v>27</v>
      </c>
    </row>
    <row r="707" spans="2:12" s="46" customFormat="1">
      <c r="B707" s="41" t="s">
        <v>3322</v>
      </c>
      <c r="C707" s="42" t="s">
        <v>3323</v>
      </c>
      <c r="D707" s="41" t="s">
        <v>3324</v>
      </c>
      <c r="E707" s="109" t="s">
        <v>3325</v>
      </c>
      <c r="F707" s="108"/>
      <c r="G707" s="42" t="s">
        <v>16</v>
      </c>
      <c r="H707" s="44">
        <v>46204</v>
      </c>
      <c r="I707" s="43" t="s">
        <v>17</v>
      </c>
      <c r="J707" s="109" t="s">
        <v>709</v>
      </c>
      <c r="K707" s="108"/>
      <c r="L707" s="45" t="s">
        <v>27</v>
      </c>
    </row>
    <row r="708" spans="2:12" s="46" customFormat="1" ht="51.6">
      <c r="B708" s="110" t="s">
        <v>1639</v>
      </c>
      <c r="C708" s="112" t="s">
        <v>1640</v>
      </c>
      <c r="D708" s="48" t="s">
        <v>3326</v>
      </c>
      <c r="E708" s="107" t="s">
        <v>3327</v>
      </c>
      <c r="F708" s="108"/>
      <c r="G708" s="49" t="s">
        <v>16</v>
      </c>
      <c r="H708" s="51">
        <v>46204</v>
      </c>
      <c r="I708" s="50" t="s">
        <v>80</v>
      </c>
      <c r="J708" s="107" t="s">
        <v>26</v>
      </c>
      <c r="K708" s="108"/>
      <c r="L708" s="53" t="s">
        <v>3328</v>
      </c>
    </row>
    <row r="709" spans="2:12" s="46" customFormat="1" ht="51.6">
      <c r="B709" s="111"/>
      <c r="C709" s="113"/>
      <c r="D709" s="48" t="s">
        <v>3329</v>
      </c>
      <c r="E709" s="107" t="s">
        <v>3330</v>
      </c>
      <c r="F709" s="108"/>
      <c r="G709" s="49" t="s">
        <v>16</v>
      </c>
      <c r="H709" s="51">
        <v>46204</v>
      </c>
      <c r="I709" s="50" t="s">
        <v>80</v>
      </c>
      <c r="J709" s="107" t="s">
        <v>26</v>
      </c>
      <c r="K709" s="108"/>
      <c r="L709" s="53" t="s">
        <v>3331</v>
      </c>
    </row>
    <row r="710" spans="2:12" s="46" customFormat="1" ht="77.45">
      <c r="B710" s="41" t="s">
        <v>1648</v>
      </c>
      <c r="C710" s="42" t="s">
        <v>1649</v>
      </c>
      <c r="D710" s="41" t="s">
        <v>3332</v>
      </c>
      <c r="E710" s="109" t="s">
        <v>3333</v>
      </c>
      <c r="F710" s="108"/>
      <c r="G710" s="42" t="s">
        <v>24</v>
      </c>
      <c r="H710" s="44">
        <v>46195</v>
      </c>
      <c r="I710" s="43" t="s">
        <v>80</v>
      </c>
      <c r="J710" s="109" t="s">
        <v>32</v>
      </c>
      <c r="K710" s="108"/>
      <c r="L710" s="47" t="s">
        <v>3334</v>
      </c>
    </row>
    <row r="711" spans="2:12" s="46" customFormat="1" ht="24.95">
      <c r="B711" s="48" t="s">
        <v>3335</v>
      </c>
      <c r="C711" s="49" t="s">
        <v>3336</v>
      </c>
      <c r="D711" s="48" t="s">
        <v>3337</v>
      </c>
      <c r="E711" s="107" t="s">
        <v>3242</v>
      </c>
      <c r="F711" s="108"/>
      <c r="G711" s="49" t="s">
        <v>75</v>
      </c>
      <c r="H711" s="51">
        <v>46204</v>
      </c>
      <c r="I711" s="50" t="s">
        <v>80</v>
      </c>
      <c r="J711" s="107" t="s">
        <v>709</v>
      </c>
      <c r="K711" s="108"/>
      <c r="L711" s="52" t="s">
        <v>27</v>
      </c>
    </row>
    <row r="712" spans="2:12" s="46" customFormat="1">
      <c r="B712" s="41" t="s">
        <v>3338</v>
      </c>
      <c r="C712" s="42" t="s">
        <v>1645</v>
      </c>
      <c r="D712" s="41" t="s">
        <v>3339</v>
      </c>
      <c r="E712" s="109" t="s">
        <v>3340</v>
      </c>
      <c r="F712" s="108"/>
      <c r="G712" s="42" t="s">
        <v>24</v>
      </c>
      <c r="H712" s="44">
        <v>46223</v>
      </c>
      <c r="I712" s="43" t="s">
        <v>139</v>
      </c>
      <c r="J712" s="109" t="s">
        <v>26</v>
      </c>
      <c r="K712" s="108"/>
      <c r="L712" s="45" t="s">
        <v>27</v>
      </c>
    </row>
    <row r="713" spans="2:12" s="46" customFormat="1">
      <c r="B713" s="48" t="s">
        <v>3341</v>
      </c>
      <c r="C713" s="49" t="s">
        <v>3342</v>
      </c>
      <c r="D713" s="48" t="s">
        <v>3343</v>
      </c>
      <c r="E713" s="107" t="s">
        <v>3344</v>
      </c>
      <c r="F713" s="108"/>
      <c r="G713" s="49" t="s">
        <v>24</v>
      </c>
      <c r="H713" s="51">
        <v>46225</v>
      </c>
      <c r="I713" s="50" t="s">
        <v>314</v>
      </c>
      <c r="J713" s="107" t="s">
        <v>26</v>
      </c>
      <c r="K713" s="108"/>
      <c r="L713" s="52" t="s">
        <v>27</v>
      </c>
    </row>
    <row r="714" spans="2:12" s="46" customFormat="1">
      <c r="B714" s="41" t="s">
        <v>3345</v>
      </c>
      <c r="C714" s="42" t="s">
        <v>3346</v>
      </c>
      <c r="D714" s="41" t="s">
        <v>3347</v>
      </c>
      <c r="E714" s="109" t="s">
        <v>784</v>
      </c>
      <c r="F714" s="108"/>
      <c r="G714" s="42" t="s">
        <v>16</v>
      </c>
      <c r="H714" s="44">
        <v>46234</v>
      </c>
      <c r="I714" s="43" t="s">
        <v>314</v>
      </c>
      <c r="J714" s="109" t="s">
        <v>26</v>
      </c>
      <c r="K714" s="108"/>
      <c r="L714" s="45" t="s">
        <v>27</v>
      </c>
    </row>
    <row r="715" spans="2:12" s="46" customFormat="1">
      <c r="B715" s="48" t="s">
        <v>3348</v>
      </c>
      <c r="C715" s="49" t="s">
        <v>3349</v>
      </c>
      <c r="D715" s="48" t="s">
        <v>3350</v>
      </c>
      <c r="E715" s="107" t="s">
        <v>3351</v>
      </c>
      <c r="F715" s="108"/>
      <c r="G715" s="49" t="s">
        <v>24</v>
      </c>
      <c r="H715" s="51">
        <v>46212</v>
      </c>
      <c r="I715" s="50" t="s">
        <v>80</v>
      </c>
      <c r="J715" s="107" t="s">
        <v>26</v>
      </c>
      <c r="K715" s="108"/>
      <c r="L715" s="52" t="s">
        <v>27</v>
      </c>
    </row>
    <row r="716" spans="2:12" s="46" customFormat="1" ht="51.6">
      <c r="B716" s="41" t="s">
        <v>3352</v>
      </c>
      <c r="C716" s="42" t="s">
        <v>3353</v>
      </c>
      <c r="D716" s="41" t="s">
        <v>3354</v>
      </c>
      <c r="E716" s="109" t="s">
        <v>3355</v>
      </c>
      <c r="F716" s="108"/>
      <c r="G716" s="42" t="s">
        <v>24</v>
      </c>
      <c r="H716" s="44">
        <v>45952</v>
      </c>
      <c r="I716" s="43" t="s">
        <v>1789</v>
      </c>
      <c r="J716" s="109" t="s">
        <v>32</v>
      </c>
      <c r="K716" s="108"/>
      <c r="L716" s="47" t="s">
        <v>3356</v>
      </c>
    </row>
    <row r="717" spans="2:12" s="46" customFormat="1">
      <c r="B717" s="48" t="s">
        <v>3357</v>
      </c>
      <c r="C717" s="49" t="s">
        <v>3358</v>
      </c>
      <c r="D717" s="48" t="s">
        <v>3359</v>
      </c>
      <c r="E717" s="107" t="s">
        <v>3360</v>
      </c>
      <c r="F717" s="108"/>
      <c r="G717" s="49" t="s">
        <v>16</v>
      </c>
      <c r="H717" s="51">
        <v>46216</v>
      </c>
      <c r="I717" s="50" t="s">
        <v>1707</v>
      </c>
      <c r="J717" s="107" t="s">
        <v>26</v>
      </c>
      <c r="K717" s="108"/>
      <c r="L717" s="52" t="s">
        <v>27</v>
      </c>
    </row>
    <row r="718" spans="2:12" s="46" customFormat="1" ht="24.95">
      <c r="B718" s="41" t="s">
        <v>3361</v>
      </c>
      <c r="C718" s="42" t="s">
        <v>3362</v>
      </c>
      <c r="D718" s="41" t="s">
        <v>3363</v>
      </c>
      <c r="E718" s="109" t="s">
        <v>3364</v>
      </c>
      <c r="F718" s="108"/>
      <c r="G718" s="42" t="s">
        <v>16</v>
      </c>
      <c r="H718" s="44">
        <v>46232</v>
      </c>
      <c r="I718" s="43" t="s">
        <v>1707</v>
      </c>
      <c r="J718" s="109" t="s">
        <v>26</v>
      </c>
      <c r="K718" s="108"/>
      <c r="L718" s="45" t="s">
        <v>27</v>
      </c>
    </row>
    <row r="719" spans="2:12" s="46" customFormat="1">
      <c r="B719" s="48" t="s">
        <v>3365</v>
      </c>
      <c r="C719" s="49" t="s">
        <v>3366</v>
      </c>
      <c r="D719" s="48" t="s">
        <v>3367</v>
      </c>
      <c r="E719" s="107" t="s">
        <v>3368</v>
      </c>
      <c r="F719" s="108"/>
      <c r="G719" s="49" t="s">
        <v>16</v>
      </c>
      <c r="H719" s="51">
        <v>46225</v>
      </c>
      <c r="I719" s="50" t="s">
        <v>1707</v>
      </c>
      <c r="J719" s="107" t="s">
        <v>26</v>
      </c>
      <c r="K719" s="108"/>
      <c r="L719" s="52" t="s">
        <v>27</v>
      </c>
    </row>
    <row r="720" spans="2:12" s="46" customFormat="1">
      <c r="B720" s="41" t="s">
        <v>3369</v>
      </c>
      <c r="C720" s="42" t="s">
        <v>3370</v>
      </c>
      <c r="D720" s="41" t="s">
        <v>3371</v>
      </c>
      <c r="E720" s="109" t="s">
        <v>3372</v>
      </c>
      <c r="F720" s="108"/>
      <c r="G720" s="42" t="s">
        <v>16</v>
      </c>
      <c r="H720" s="44">
        <v>46231</v>
      </c>
      <c r="I720" s="43" t="s">
        <v>1707</v>
      </c>
      <c r="J720" s="109" t="s">
        <v>26</v>
      </c>
      <c r="K720" s="108"/>
      <c r="L720" s="45" t="s">
        <v>27</v>
      </c>
    </row>
    <row r="721" spans="2:12" s="46" customFormat="1" ht="24.95">
      <c r="B721" s="48" t="s">
        <v>3373</v>
      </c>
      <c r="C721" s="49" t="s">
        <v>3374</v>
      </c>
      <c r="D721" s="48" t="s">
        <v>3375</v>
      </c>
      <c r="E721" s="107" t="s">
        <v>3376</v>
      </c>
      <c r="F721" s="108"/>
      <c r="G721" s="49" t="s">
        <v>16</v>
      </c>
      <c r="H721" s="51">
        <v>46225</v>
      </c>
      <c r="I721" s="50" t="s">
        <v>1707</v>
      </c>
      <c r="J721" s="107" t="s">
        <v>26</v>
      </c>
      <c r="K721" s="108"/>
      <c r="L721" s="52" t="s">
        <v>27</v>
      </c>
    </row>
    <row r="722" spans="2:12" s="46" customFormat="1" ht="24.95">
      <c r="B722" s="41" t="s">
        <v>3377</v>
      </c>
      <c r="C722" s="42" t="s">
        <v>3378</v>
      </c>
      <c r="D722" s="41" t="s">
        <v>3379</v>
      </c>
      <c r="E722" s="109" t="s">
        <v>3380</v>
      </c>
      <c r="F722" s="108"/>
      <c r="G722" s="42" t="s">
        <v>16</v>
      </c>
      <c r="H722" s="44">
        <v>46227</v>
      </c>
      <c r="I722" s="43" t="s">
        <v>1707</v>
      </c>
      <c r="J722" s="109" t="s">
        <v>26</v>
      </c>
      <c r="K722" s="108"/>
      <c r="L722" s="45" t="s">
        <v>27</v>
      </c>
    </row>
    <row r="723" spans="2:12" s="46" customFormat="1" ht="24.95">
      <c r="B723" s="48" t="s">
        <v>3381</v>
      </c>
      <c r="C723" s="49" t="s">
        <v>3382</v>
      </c>
      <c r="D723" s="48" t="s">
        <v>3383</v>
      </c>
      <c r="E723" s="107" t="s">
        <v>3384</v>
      </c>
      <c r="F723" s="108"/>
      <c r="G723" s="49" t="s">
        <v>16</v>
      </c>
      <c r="H723" s="51">
        <v>46226</v>
      </c>
      <c r="I723" s="50" t="s">
        <v>1707</v>
      </c>
      <c r="J723" s="107" t="s">
        <v>26</v>
      </c>
      <c r="K723" s="108"/>
      <c r="L723" s="52" t="s">
        <v>27</v>
      </c>
    </row>
    <row r="724" spans="2:12" s="46" customFormat="1">
      <c r="B724" s="41" t="s">
        <v>3385</v>
      </c>
      <c r="C724" s="42" t="s">
        <v>3386</v>
      </c>
      <c r="D724" s="41" t="s">
        <v>3387</v>
      </c>
      <c r="E724" s="109" t="s">
        <v>3388</v>
      </c>
      <c r="F724" s="108"/>
      <c r="G724" s="42" t="s">
        <v>16</v>
      </c>
      <c r="H724" s="44">
        <v>46223</v>
      </c>
      <c r="I724" s="43" t="s">
        <v>1707</v>
      </c>
      <c r="J724" s="109" t="s">
        <v>26</v>
      </c>
      <c r="K724" s="108"/>
      <c r="L724" s="45" t="s">
        <v>27</v>
      </c>
    </row>
    <row r="725" spans="2:12" s="46" customFormat="1" ht="24.95">
      <c r="B725" s="48" t="s">
        <v>3389</v>
      </c>
      <c r="C725" s="49" t="s">
        <v>3390</v>
      </c>
      <c r="D725" s="48" t="s">
        <v>3391</v>
      </c>
      <c r="E725" s="107" t="s">
        <v>3392</v>
      </c>
      <c r="F725" s="108"/>
      <c r="G725" s="49" t="s">
        <v>16</v>
      </c>
      <c r="H725" s="51">
        <v>46225</v>
      </c>
      <c r="I725" s="50" t="s">
        <v>1707</v>
      </c>
      <c r="J725" s="107" t="s">
        <v>26</v>
      </c>
      <c r="K725" s="108"/>
      <c r="L725" s="52" t="s">
        <v>27</v>
      </c>
    </row>
    <row r="726" spans="2:12" s="46" customFormat="1">
      <c r="B726" s="41" t="s">
        <v>3393</v>
      </c>
      <c r="C726" s="42" t="s">
        <v>3394</v>
      </c>
      <c r="D726" s="41" t="s">
        <v>3395</v>
      </c>
      <c r="E726" s="109" t="s">
        <v>3396</v>
      </c>
      <c r="F726" s="108"/>
      <c r="G726" s="42" t="s">
        <v>16</v>
      </c>
      <c r="H726" s="44">
        <v>46225</v>
      </c>
      <c r="I726" s="43" t="s">
        <v>1707</v>
      </c>
      <c r="J726" s="109" t="s">
        <v>26</v>
      </c>
      <c r="K726" s="108"/>
      <c r="L726" s="45" t="s">
        <v>27</v>
      </c>
    </row>
    <row r="727" spans="2:12" s="46" customFormat="1" ht="24.95">
      <c r="B727" s="48" t="s">
        <v>3397</v>
      </c>
      <c r="C727" s="49" t="s">
        <v>3398</v>
      </c>
      <c r="D727" s="48" t="s">
        <v>3399</v>
      </c>
      <c r="E727" s="107" t="s">
        <v>3400</v>
      </c>
      <c r="F727" s="108"/>
      <c r="G727" s="49" t="s">
        <v>16</v>
      </c>
      <c r="H727" s="51">
        <v>46216</v>
      </c>
      <c r="I727" s="50" t="s">
        <v>1707</v>
      </c>
      <c r="J727" s="107" t="s">
        <v>26</v>
      </c>
      <c r="K727" s="108"/>
      <c r="L727" s="52" t="s">
        <v>27</v>
      </c>
    </row>
    <row r="728" spans="2:12" s="46" customFormat="1">
      <c r="B728" s="41" t="s">
        <v>3401</v>
      </c>
      <c r="C728" s="42" t="s">
        <v>3402</v>
      </c>
      <c r="D728" s="41" t="s">
        <v>3403</v>
      </c>
      <c r="E728" s="109" t="s">
        <v>3404</v>
      </c>
      <c r="F728" s="108"/>
      <c r="G728" s="42" t="s">
        <v>16</v>
      </c>
      <c r="H728" s="44">
        <v>46216</v>
      </c>
      <c r="I728" s="43" t="s">
        <v>1707</v>
      </c>
      <c r="J728" s="109" t="s">
        <v>26</v>
      </c>
      <c r="K728" s="108"/>
      <c r="L728" s="45" t="s">
        <v>27</v>
      </c>
    </row>
    <row r="729" spans="2:12" s="46" customFormat="1" ht="24.95">
      <c r="B729" s="48" t="s">
        <v>3405</v>
      </c>
      <c r="C729" s="49" t="s">
        <v>3406</v>
      </c>
      <c r="D729" s="48" t="s">
        <v>3407</v>
      </c>
      <c r="E729" s="107" t="s">
        <v>3408</v>
      </c>
      <c r="F729" s="108"/>
      <c r="G729" s="49" t="s">
        <v>16</v>
      </c>
      <c r="H729" s="51">
        <v>46220</v>
      </c>
      <c r="I729" s="50" t="s">
        <v>1707</v>
      </c>
      <c r="J729" s="107" t="s">
        <v>26</v>
      </c>
      <c r="K729" s="108"/>
      <c r="L729" s="52" t="s">
        <v>27</v>
      </c>
    </row>
    <row r="730" spans="2:12" s="46" customFormat="1">
      <c r="B730" s="41" t="s">
        <v>3409</v>
      </c>
      <c r="C730" s="42" t="s">
        <v>3410</v>
      </c>
      <c r="D730" s="41" t="s">
        <v>3411</v>
      </c>
      <c r="E730" s="109" t="s">
        <v>3412</v>
      </c>
      <c r="F730" s="108"/>
      <c r="G730" s="42" t="s">
        <v>16</v>
      </c>
      <c r="H730" s="44">
        <v>46225</v>
      </c>
      <c r="I730" s="43" t="s">
        <v>1707</v>
      </c>
      <c r="J730" s="109" t="s">
        <v>26</v>
      </c>
      <c r="K730" s="108"/>
      <c r="L730" s="45" t="s">
        <v>27</v>
      </c>
    </row>
    <row r="731" spans="2:12" s="46" customFormat="1">
      <c r="B731" s="48" t="s">
        <v>3413</v>
      </c>
      <c r="C731" s="49" t="s">
        <v>3414</v>
      </c>
      <c r="D731" s="48" t="s">
        <v>3415</v>
      </c>
      <c r="E731" s="107" t="s">
        <v>3416</v>
      </c>
      <c r="F731" s="108"/>
      <c r="G731" s="49" t="s">
        <v>16</v>
      </c>
      <c r="H731" s="51">
        <v>46216</v>
      </c>
      <c r="I731" s="50" t="s">
        <v>1707</v>
      </c>
      <c r="J731" s="107" t="s">
        <v>26</v>
      </c>
      <c r="K731" s="108"/>
      <c r="L731" s="52" t="s">
        <v>27</v>
      </c>
    </row>
    <row r="732" spans="2:12" s="46" customFormat="1" ht="24.95">
      <c r="B732" s="41" t="s">
        <v>3417</v>
      </c>
      <c r="C732" s="42" t="s">
        <v>3418</v>
      </c>
      <c r="D732" s="41" t="s">
        <v>3419</v>
      </c>
      <c r="E732" s="109" t="s">
        <v>3420</v>
      </c>
      <c r="F732" s="108"/>
      <c r="G732" s="42" t="s">
        <v>16</v>
      </c>
      <c r="H732" s="44">
        <v>46212</v>
      </c>
      <c r="I732" s="43" t="s">
        <v>1707</v>
      </c>
      <c r="J732" s="109" t="s">
        <v>26</v>
      </c>
      <c r="K732" s="108"/>
      <c r="L732" s="45" t="s">
        <v>27</v>
      </c>
    </row>
    <row r="733" spans="2:12" s="46" customFormat="1">
      <c r="B733" s="48" t="s">
        <v>3421</v>
      </c>
      <c r="C733" s="49" t="s">
        <v>3422</v>
      </c>
      <c r="D733" s="48" t="s">
        <v>3423</v>
      </c>
      <c r="E733" s="107" t="s">
        <v>3424</v>
      </c>
      <c r="F733" s="108"/>
      <c r="G733" s="49" t="s">
        <v>16</v>
      </c>
      <c r="H733" s="51">
        <v>46212</v>
      </c>
      <c r="I733" s="50" t="s">
        <v>1707</v>
      </c>
      <c r="J733" s="107" t="s">
        <v>26</v>
      </c>
      <c r="K733" s="108"/>
      <c r="L733" s="52" t="s">
        <v>27</v>
      </c>
    </row>
    <row r="734" spans="2:12" s="46" customFormat="1" ht="24.95">
      <c r="B734" s="41" t="s">
        <v>3425</v>
      </c>
      <c r="C734" s="42" t="s">
        <v>3426</v>
      </c>
      <c r="D734" s="41" t="s">
        <v>3427</v>
      </c>
      <c r="E734" s="109" t="s">
        <v>3428</v>
      </c>
      <c r="F734" s="108"/>
      <c r="G734" s="42" t="s">
        <v>16</v>
      </c>
      <c r="H734" s="44">
        <v>46216</v>
      </c>
      <c r="I734" s="43" t="s">
        <v>1707</v>
      </c>
      <c r="J734" s="109" t="s">
        <v>26</v>
      </c>
      <c r="K734" s="108"/>
      <c r="L734" s="45" t="s">
        <v>27</v>
      </c>
    </row>
    <row r="735" spans="2:12" s="46" customFormat="1" ht="24.95">
      <c r="B735" s="48" t="s">
        <v>3429</v>
      </c>
      <c r="C735" s="49" t="s">
        <v>3430</v>
      </c>
      <c r="D735" s="48" t="s">
        <v>3431</v>
      </c>
      <c r="E735" s="107" t="s">
        <v>3432</v>
      </c>
      <c r="F735" s="108"/>
      <c r="G735" s="49" t="s">
        <v>16</v>
      </c>
      <c r="H735" s="51">
        <v>46212</v>
      </c>
      <c r="I735" s="50" t="s">
        <v>1707</v>
      </c>
      <c r="J735" s="107" t="s">
        <v>26</v>
      </c>
      <c r="K735" s="108"/>
      <c r="L735" s="52" t="s">
        <v>27</v>
      </c>
    </row>
    <row r="736" spans="2:12" s="46" customFormat="1" ht="24.95">
      <c r="B736" s="41" t="s">
        <v>3433</v>
      </c>
      <c r="C736" s="42" t="s">
        <v>3434</v>
      </c>
      <c r="D736" s="41" t="s">
        <v>3435</v>
      </c>
      <c r="E736" s="109" t="s">
        <v>3436</v>
      </c>
      <c r="F736" s="108"/>
      <c r="G736" s="42" t="s">
        <v>16</v>
      </c>
      <c r="H736" s="44">
        <v>46232</v>
      </c>
      <c r="I736" s="43" t="s">
        <v>1707</v>
      </c>
      <c r="J736" s="109" t="s">
        <v>26</v>
      </c>
      <c r="K736" s="108"/>
      <c r="L736" s="45" t="s">
        <v>27</v>
      </c>
    </row>
    <row r="737" spans="2:12" s="46" customFormat="1">
      <c r="B737" s="48" t="s">
        <v>3437</v>
      </c>
      <c r="C737" s="49" t="s">
        <v>3438</v>
      </c>
      <c r="D737" s="48" t="s">
        <v>3439</v>
      </c>
      <c r="E737" s="107" t="s">
        <v>3440</v>
      </c>
      <c r="F737" s="108"/>
      <c r="G737" s="49" t="s">
        <v>16</v>
      </c>
      <c r="H737" s="51">
        <v>46230</v>
      </c>
      <c r="I737" s="50" t="s">
        <v>1707</v>
      </c>
      <c r="J737" s="107" t="s">
        <v>26</v>
      </c>
      <c r="K737" s="108"/>
      <c r="L737" s="52" t="s">
        <v>27</v>
      </c>
    </row>
    <row r="738" spans="2:12" s="46" customFormat="1">
      <c r="B738" s="41" t="s">
        <v>3441</v>
      </c>
      <c r="C738" s="42" t="s">
        <v>3442</v>
      </c>
      <c r="D738" s="41" t="s">
        <v>3443</v>
      </c>
      <c r="E738" s="109" t="s">
        <v>3444</v>
      </c>
      <c r="F738" s="108"/>
      <c r="G738" s="42" t="s">
        <v>16</v>
      </c>
      <c r="H738" s="44">
        <v>46225</v>
      </c>
      <c r="I738" s="43" t="s">
        <v>1707</v>
      </c>
      <c r="J738" s="109" t="s">
        <v>26</v>
      </c>
      <c r="K738" s="108"/>
      <c r="L738" s="45" t="s">
        <v>27</v>
      </c>
    </row>
    <row r="739" spans="2:12" s="46" customFormat="1">
      <c r="B739" s="48" t="s">
        <v>3445</v>
      </c>
      <c r="C739" s="49" t="s">
        <v>3446</v>
      </c>
      <c r="D739" s="48" t="s">
        <v>3447</v>
      </c>
      <c r="E739" s="107" t="s">
        <v>3448</v>
      </c>
      <c r="F739" s="108"/>
      <c r="G739" s="49" t="s">
        <v>16</v>
      </c>
      <c r="H739" s="51">
        <v>46225</v>
      </c>
      <c r="I739" s="50" t="s">
        <v>1707</v>
      </c>
      <c r="J739" s="107" t="s">
        <v>26</v>
      </c>
      <c r="K739" s="108"/>
      <c r="L739" s="52" t="s">
        <v>27</v>
      </c>
    </row>
    <row r="740" spans="2:12" s="46" customFormat="1">
      <c r="B740" s="41" t="s">
        <v>3449</v>
      </c>
      <c r="C740" s="42" t="s">
        <v>3450</v>
      </c>
      <c r="D740" s="41" t="s">
        <v>3451</v>
      </c>
      <c r="E740" s="109" t="s">
        <v>3452</v>
      </c>
      <c r="F740" s="108"/>
      <c r="G740" s="42" t="s">
        <v>16</v>
      </c>
      <c r="H740" s="44">
        <v>46225</v>
      </c>
      <c r="I740" s="43" t="s">
        <v>1707</v>
      </c>
      <c r="J740" s="109" t="s">
        <v>26</v>
      </c>
      <c r="K740" s="108"/>
      <c r="L740" s="45" t="s">
        <v>27</v>
      </c>
    </row>
    <row r="741" spans="2:12" s="46" customFormat="1">
      <c r="B741" s="48" t="s">
        <v>3453</v>
      </c>
      <c r="C741" s="49" t="s">
        <v>3454</v>
      </c>
      <c r="D741" s="48" t="s">
        <v>3455</v>
      </c>
      <c r="E741" s="107" t="s">
        <v>3456</v>
      </c>
      <c r="F741" s="108"/>
      <c r="G741" s="49" t="s">
        <v>16</v>
      </c>
      <c r="H741" s="51">
        <v>46225</v>
      </c>
      <c r="I741" s="50" t="s">
        <v>1707</v>
      </c>
      <c r="J741" s="107" t="s">
        <v>26</v>
      </c>
      <c r="K741" s="108"/>
      <c r="L741" s="52" t="s">
        <v>27</v>
      </c>
    </row>
    <row r="742" spans="2:12" s="46" customFormat="1">
      <c r="B742" s="41" t="s">
        <v>3457</v>
      </c>
      <c r="C742" s="42" t="s">
        <v>3458</v>
      </c>
      <c r="D742" s="41" t="s">
        <v>3459</v>
      </c>
      <c r="E742" s="109" t="s">
        <v>3460</v>
      </c>
      <c r="F742" s="108"/>
      <c r="G742" s="42" t="s">
        <v>16</v>
      </c>
      <c r="H742" s="44">
        <v>46224</v>
      </c>
      <c r="I742" s="43" t="s">
        <v>1707</v>
      </c>
      <c r="J742" s="109" t="s">
        <v>26</v>
      </c>
      <c r="K742" s="108"/>
      <c r="L742" s="45" t="s">
        <v>27</v>
      </c>
    </row>
    <row r="743" spans="2:12" s="46" customFormat="1">
      <c r="B743" s="48" t="s">
        <v>3461</v>
      </c>
      <c r="C743" s="49" t="s">
        <v>3462</v>
      </c>
      <c r="D743" s="48" t="s">
        <v>3463</v>
      </c>
      <c r="E743" s="107" t="s">
        <v>3464</v>
      </c>
      <c r="F743" s="108"/>
      <c r="G743" s="49" t="s">
        <v>16</v>
      </c>
      <c r="H743" s="51">
        <v>46225</v>
      </c>
      <c r="I743" s="50" t="s">
        <v>1707</v>
      </c>
      <c r="J743" s="107" t="s">
        <v>26</v>
      </c>
      <c r="K743" s="108"/>
      <c r="L743" s="52" t="s">
        <v>27</v>
      </c>
    </row>
    <row r="744" spans="2:12" s="46" customFormat="1" ht="24.95">
      <c r="B744" s="41" t="s">
        <v>3465</v>
      </c>
      <c r="C744" s="42" t="s">
        <v>3466</v>
      </c>
      <c r="D744" s="41" t="s">
        <v>3467</v>
      </c>
      <c r="E744" s="109" t="s">
        <v>3468</v>
      </c>
      <c r="F744" s="108"/>
      <c r="G744" s="42" t="s">
        <v>16</v>
      </c>
      <c r="H744" s="44">
        <v>46216</v>
      </c>
      <c r="I744" s="43" t="s">
        <v>1707</v>
      </c>
      <c r="J744" s="109" t="s">
        <v>26</v>
      </c>
      <c r="K744" s="108"/>
      <c r="L744" s="45" t="s">
        <v>27</v>
      </c>
    </row>
    <row r="745" spans="2:12" s="46" customFormat="1">
      <c r="B745" s="48" t="s">
        <v>3469</v>
      </c>
      <c r="C745" s="49" t="s">
        <v>3470</v>
      </c>
      <c r="D745" s="48" t="s">
        <v>3471</v>
      </c>
      <c r="E745" s="107" t="s">
        <v>3472</v>
      </c>
      <c r="F745" s="108"/>
      <c r="G745" s="49" t="s">
        <v>16</v>
      </c>
      <c r="H745" s="51">
        <v>46216</v>
      </c>
      <c r="I745" s="50" t="s">
        <v>1707</v>
      </c>
      <c r="J745" s="107" t="s">
        <v>26</v>
      </c>
      <c r="K745" s="108"/>
      <c r="L745" s="52" t="s">
        <v>27</v>
      </c>
    </row>
    <row r="746" spans="2:12" s="46" customFormat="1">
      <c r="B746" s="41" t="s">
        <v>3473</v>
      </c>
      <c r="C746" s="42" t="s">
        <v>3474</v>
      </c>
      <c r="D746" s="41" t="s">
        <v>3475</v>
      </c>
      <c r="E746" s="109" t="s">
        <v>3476</v>
      </c>
      <c r="F746" s="108"/>
      <c r="G746" s="42" t="s">
        <v>16</v>
      </c>
      <c r="H746" s="44">
        <v>46216</v>
      </c>
      <c r="I746" s="43" t="s">
        <v>1707</v>
      </c>
      <c r="J746" s="109" t="s">
        <v>26</v>
      </c>
      <c r="K746" s="108"/>
      <c r="L746" s="45" t="s">
        <v>27</v>
      </c>
    </row>
    <row r="747" spans="2:12" s="46" customFormat="1">
      <c r="B747" s="48" t="s">
        <v>3477</v>
      </c>
      <c r="C747" s="49" t="s">
        <v>3478</v>
      </c>
      <c r="D747" s="48" t="s">
        <v>3479</v>
      </c>
      <c r="E747" s="107" t="s">
        <v>3480</v>
      </c>
      <c r="F747" s="108"/>
      <c r="G747" s="49" t="s">
        <v>16</v>
      </c>
      <c r="H747" s="51">
        <v>46216</v>
      </c>
      <c r="I747" s="50" t="s">
        <v>1707</v>
      </c>
      <c r="J747" s="107" t="s">
        <v>26</v>
      </c>
      <c r="K747" s="108"/>
      <c r="L747" s="52" t="s">
        <v>27</v>
      </c>
    </row>
    <row r="748" spans="2:12" s="46" customFormat="1">
      <c r="B748" s="41" t="s">
        <v>3481</v>
      </c>
      <c r="C748" s="42" t="s">
        <v>3482</v>
      </c>
      <c r="D748" s="41" t="s">
        <v>3483</v>
      </c>
      <c r="E748" s="109" t="s">
        <v>3484</v>
      </c>
      <c r="F748" s="108"/>
      <c r="G748" s="42" t="s">
        <v>16</v>
      </c>
      <c r="H748" s="44">
        <v>46216</v>
      </c>
      <c r="I748" s="43" t="s">
        <v>1707</v>
      </c>
      <c r="J748" s="109" t="s">
        <v>26</v>
      </c>
      <c r="K748" s="108"/>
      <c r="L748" s="45" t="s">
        <v>27</v>
      </c>
    </row>
    <row r="749" spans="2:12" s="46" customFormat="1">
      <c r="B749" s="48" t="s">
        <v>3485</v>
      </c>
      <c r="C749" s="49" t="s">
        <v>3486</v>
      </c>
      <c r="D749" s="48" t="s">
        <v>3487</v>
      </c>
      <c r="E749" s="107" t="s">
        <v>3488</v>
      </c>
      <c r="F749" s="108"/>
      <c r="G749" s="49" t="s">
        <v>16</v>
      </c>
      <c r="H749" s="51">
        <v>46230</v>
      </c>
      <c r="I749" s="50" t="s">
        <v>1707</v>
      </c>
      <c r="J749" s="107" t="s">
        <v>26</v>
      </c>
      <c r="K749" s="108"/>
      <c r="L749" s="52" t="s">
        <v>27</v>
      </c>
    </row>
    <row r="750" spans="2:12" s="46" customFormat="1">
      <c r="B750" s="41" t="s">
        <v>3489</v>
      </c>
      <c r="C750" s="42" t="s">
        <v>3490</v>
      </c>
      <c r="D750" s="41" t="s">
        <v>3491</v>
      </c>
      <c r="E750" s="109" t="s">
        <v>3492</v>
      </c>
      <c r="F750" s="108"/>
      <c r="G750" s="42" t="s">
        <v>16</v>
      </c>
      <c r="H750" s="44">
        <v>46212</v>
      </c>
      <c r="I750" s="43" t="s">
        <v>1707</v>
      </c>
      <c r="J750" s="109" t="s">
        <v>26</v>
      </c>
      <c r="K750" s="108"/>
      <c r="L750" s="45" t="s">
        <v>27</v>
      </c>
    </row>
    <row r="751" spans="2:12" s="46" customFormat="1">
      <c r="B751" s="48" t="s">
        <v>3493</v>
      </c>
      <c r="C751" s="49" t="s">
        <v>3494</v>
      </c>
      <c r="D751" s="48" t="s">
        <v>3495</v>
      </c>
      <c r="E751" s="107" t="s">
        <v>3496</v>
      </c>
      <c r="F751" s="108"/>
      <c r="G751" s="49" t="s">
        <v>16</v>
      </c>
      <c r="H751" s="51">
        <v>46216</v>
      </c>
      <c r="I751" s="50" t="s">
        <v>1707</v>
      </c>
      <c r="J751" s="107" t="s">
        <v>26</v>
      </c>
      <c r="K751" s="108"/>
      <c r="L751" s="52" t="s">
        <v>27</v>
      </c>
    </row>
    <row r="752" spans="2:12" s="46" customFormat="1">
      <c r="B752" s="41" t="s">
        <v>3497</v>
      </c>
      <c r="C752" s="42" t="s">
        <v>3498</v>
      </c>
      <c r="D752" s="41" t="s">
        <v>3499</v>
      </c>
      <c r="E752" s="109" t="s">
        <v>3500</v>
      </c>
      <c r="F752" s="108"/>
      <c r="G752" s="42" t="s">
        <v>16</v>
      </c>
      <c r="H752" s="44">
        <v>46220</v>
      </c>
      <c r="I752" s="43" t="s">
        <v>1707</v>
      </c>
      <c r="J752" s="109" t="s">
        <v>26</v>
      </c>
      <c r="K752" s="108"/>
      <c r="L752" s="45" t="s">
        <v>27</v>
      </c>
    </row>
    <row r="753" spans="2:12" s="46" customFormat="1" ht="24.95">
      <c r="B753" s="48" t="s">
        <v>3501</v>
      </c>
      <c r="C753" s="49" t="s">
        <v>3502</v>
      </c>
      <c r="D753" s="48" t="s">
        <v>3503</v>
      </c>
      <c r="E753" s="107" t="s">
        <v>3504</v>
      </c>
      <c r="F753" s="108"/>
      <c r="G753" s="49" t="s">
        <v>16</v>
      </c>
      <c r="H753" s="51">
        <v>46225</v>
      </c>
      <c r="I753" s="50" t="s">
        <v>1707</v>
      </c>
      <c r="J753" s="107" t="s">
        <v>26</v>
      </c>
      <c r="K753" s="108"/>
      <c r="L753" s="52" t="s">
        <v>27</v>
      </c>
    </row>
    <row r="754" spans="2:12" s="46" customFormat="1" ht="24.95">
      <c r="B754" s="41" t="s">
        <v>3505</v>
      </c>
      <c r="C754" s="42" t="s">
        <v>3506</v>
      </c>
      <c r="D754" s="41" t="s">
        <v>3507</v>
      </c>
      <c r="E754" s="109" t="s">
        <v>3508</v>
      </c>
      <c r="F754" s="108"/>
      <c r="G754" s="42" t="s">
        <v>16</v>
      </c>
      <c r="H754" s="44">
        <v>46212</v>
      </c>
      <c r="I754" s="43" t="s">
        <v>1707</v>
      </c>
      <c r="J754" s="109" t="s">
        <v>26</v>
      </c>
      <c r="K754" s="108"/>
      <c r="L754" s="45" t="s">
        <v>27</v>
      </c>
    </row>
    <row r="755" spans="2:12" s="46" customFormat="1">
      <c r="B755" s="48" t="s">
        <v>3509</v>
      </c>
      <c r="C755" s="49" t="s">
        <v>3510</v>
      </c>
      <c r="D755" s="48" t="s">
        <v>3511</v>
      </c>
      <c r="E755" s="107" t="s">
        <v>3512</v>
      </c>
      <c r="F755" s="108"/>
      <c r="G755" s="49" t="s">
        <v>16</v>
      </c>
      <c r="H755" s="51">
        <v>46216</v>
      </c>
      <c r="I755" s="50" t="s">
        <v>1707</v>
      </c>
      <c r="J755" s="107" t="s">
        <v>26</v>
      </c>
      <c r="K755" s="108"/>
      <c r="L755" s="52" t="s">
        <v>27</v>
      </c>
    </row>
    <row r="756" spans="2:12" s="46" customFormat="1" ht="24.95">
      <c r="B756" s="41" t="s">
        <v>3513</v>
      </c>
      <c r="C756" s="42" t="s">
        <v>3514</v>
      </c>
      <c r="D756" s="41" t="s">
        <v>3515</v>
      </c>
      <c r="E756" s="109" t="s">
        <v>3516</v>
      </c>
      <c r="F756" s="108"/>
      <c r="G756" s="42" t="s">
        <v>16</v>
      </c>
      <c r="H756" s="44">
        <v>46216</v>
      </c>
      <c r="I756" s="43" t="s">
        <v>1707</v>
      </c>
      <c r="J756" s="109" t="s">
        <v>26</v>
      </c>
      <c r="K756" s="108"/>
      <c r="L756" s="45" t="s">
        <v>27</v>
      </c>
    </row>
    <row r="757" spans="2:12" s="46" customFormat="1">
      <c r="B757" s="48" t="s">
        <v>3517</v>
      </c>
      <c r="C757" s="49" t="s">
        <v>3518</v>
      </c>
      <c r="D757" s="48" t="s">
        <v>3519</v>
      </c>
      <c r="E757" s="107" t="s">
        <v>3520</v>
      </c>
      <c r="F757" s="108"/>
      <c r="G757" s="49" t="s">
        <v>16</v>
      </c>
      <c r="H757" s="51">
        <v>46220</v>
      </c>
      <c r="I757" s="50" t="s">
        <v>1707</v>
      </c>
      <c r="J757" s="107" t="s">
        <v>26</v>
      </c>
      <c r="K757" s="108"/>
      <c r="L757" s="52" t="s">
        <v>27</v>
      </c>
    </row>
    <row r="758" spans="2:12" s="46" customFormat="1" ht="39">
      <c r="B758" s="41" t="s">
        <v>3521</v>
      </c>
      <c r="C758" s="42" t="s">
        <v>3522</v>
      </c>
      <c r="D758" s="41" t="s">
        <v>3523</v>
      </c>
      <c r="E758" s="109" t="s">
        <v>3524</v>
      </c>
      <c r="F758" s="108"/>
      <c r="G758" s="42" t="s">
        <v>16</v>
      </c>
      <c r="H758" s="44">
        <v>46204</v>
      </c>
      <c r="I758" s="43" t="s">
        <v>1707</v>
      </c>
      <c r="J758" s="109" t="s">
        <v>32</v>
      </c>
      <c r="K758" s="108"/>
      <c r="L758" s="47" t="s">
        <v>1974</v>
      </c>
    </row>
    <row r="759" spans="2:12" s="46" customFormat="1">
      <c r="B759" s="48" t="s">
        <v>3525</v>
      </c>
      <c r="C759" s="49" t="s">
        <v>3526</v>
      </c>
      <c r="D759" s="48" t="s">
        <v>3527</v>
      </c>
      <c r="E759" s="107" t="s">
        <v>3528</v>
      </c>
      <c r="F759" s="108"/>
      <c r="G759" s="49" t="s">
        <v>16</v>
      </c>
      <c r="H759" s="51">
        <v>46232</v>
      </c>
      <c r="I759" s="50" t="s">
        <v>1707</v>
      </c>
      <c r="J759" s="107" t="s">
        <v>26</v>
      </c>
      <c r="K759" s="108"/>
      <c r="L759" s="52" t="s">
        <v>27</v>
      </c>
    </row>
    <row r="760" spans="2:12" s="46" customFormat="1" ht="24.95">
      <c r="B760" s="41" t="s">
        <v>3529</v>
      </c>
      <c r="C760" s="42" t="s">
        <v>3530</v>
      </c>
      <c r="D760" s="41" t="s">
        <v>3531</v>
      </c>
      <c r="E760" s="109" t="s">
        <v>3532</v>
      </c>
      <c r="F760" s="108"/>
      <c r="G760" s="42" t="s">
        <v>16</v>
      </c>
      <c r="H760" s="44">
        <v>46216</v>
      </c>
      <c r="I760" s="43" t="s">
        <v>1707</v>
      </c>
      <c r="J760" s="109" t="s">
        <v>26</v>
      </c>
      <c r="K760" s="108"/>
      <c r="L760" s="45" t="s">
        <v>27</v>
      </c>
    </row>
    <row r="761" spans="2:12" s="46" customFormat="1" ht="39">
      <c r="B761" s="48" t="s">
        <v>3533</v>
      </c>
      <c r="C761" s="49" t="s">
        <v>3534</v>
      </c>
      <c r="D761" s="48" t="s">
        <v>3535</v>
      </c>
      <c r="E761" s="107" t="s">
        <v>3536</v>
      </c>
      <c r="F761" s="108"/>
      <c r="G761" s="49" t="s">
        <v>16</v>
      </c>
      <c r="H761" s="51">
        <v>46205</v>
      </c>
      <c r="I761" s="50" t="s">
        <v>1707</v>
      </c>
      <c r="J761" s="107" t="s">
        <v>32</v>
      </c>
      <c r="K761" s="108"/>
      <c r="L761" s="53" t="s">
        <v>1974</v>
      </c>
    </row>
    <row r="762" spans="2:12" s="46" customFormat="1" ht="24.95">
      <c r="B762" s="41" t="s">
        <v>3537</v>
      </c>
      <c r="C762" s="42" t="s">
        <v>3538</v>
      </c>
      <c r="D762" s="41" t="s">
        <v>3539</v>
      </c>
      <c r="E762" s="109" t="s">
        <v>3540</v>
      </c>
      <c r="F762" s="108"/>
      <c r="G762" s="42" t="s">
        <v>16</v>
      </c>
      <c r="H762" s="44">
        <v>46216</v>
      </c>
      <c r="I762" s="43" t="s">
        <v>1707</v>
      </c>
      <c r="J762" s="109" t="s">
        <v>26</v>
      </c>
      <c r="K762" s="108"/>
      <c r="L762" s="45" t="s">
        <v>27</v>
      </c>
    </row>
    <row r="763" spans="2:12" s="46" customFormat="1" ht="24.95">
      <c r="B763" s="48" t="s">
        <v>3541</v>
      </c>
      <c r="C763" s="49" t="s">
        <v>3542</v>
      </c>
      <c r="D763" s="48" t="s">
        <v>3543</v>
      </c>
      <c r="E763" s="107" t="s">
        <v>3544</v>
      </c>
      <c r="F763" s="108"/>
      <c r="G763" s="49" t="s">
        <v>16</v>
      </c>
      <c r="H763" s="51">
        <v>46220</v>
      </c>
      <c r="I763" s="50" t="s">
        <v>1707</v>
      </c>
      <c r="J763" s="107" t="s">
        <v>26</v>
      </c>
      <c r="K763" s="108"/>
      <c r="L763" s="52" t="s">
        <v>27</v>
      </c>
    </row>
    <row r="764" spans="2:12" s="46" customFormat="1">
      <c r="B764" s="41" t="s">
        <v>3545</v>
      </c>
      <c r="C764" s="42" t="s">
        <v>3546</v>
      </c>
      <c r="D764" s="41" t="s">
        <v>3547</v>
      </c>
      <c r="E764" s="109" t="s">
        <v>3548</v>
      </c>
      <c r="F764" s="108"/>
      <c r="G764" s="42" t="s">
        <v>16</v>
      </c>
      <c r="H764" s="44">
        <v>46224</v>
      </c>
      <c r="I764" s="43" t="s">
        <v>1707</v>
      </c>
      <c r="J764" s="109" t="s">
        <v>26</v>
      </c>
      <c r="K764" s="108"/>
      <c r="L764" s="45" t="s">
        <v>27</v>
      </c>
    </row>
    <row r="765" spans="2:12" s="46" customFormat="1">
      <c r="B765" s="48" t="s">
        <v>3549</v>
      </c>
      <c r="C765" s="49" t="s">
        <v>3550</v>
      </c>
      <c r="D765" s="48" t="s">
        <v>3551</v>
      </c>
      <c r="E765" s="107" t="s">
        <v>3552</v>
      </c>
      <c r="F765" s="108"/>
      <c r="G765" s="49" t="s">
        <v>16</v>
      </c>
      <c r="H765" s="51">
        <v>46225</v>
      </c>
      <c r="I765" s="50" t="s">
        <v>1707</v>
      </c>
      <c r="J765" s="107" t="s">
        <v>26</v>
      </c>
      <c r="K765" s="108"/>
      <c r="L765" s="52" t="s">
        <v>27</v>
      </c>
    </row>
    <row r="766" spans="2:12" s="46" customFormat="1">
      <c r="B766" s="41" t="s">
        <v>3553</v>
      </c>
      <c r="C766" s="42" t="s">
        <v>3554</v>
      </c>
      <c r="D766" s="41" t="s">
        <v>3555</v>
      </c>
      <c r="E766" s="109" t="s">
        <v>3556</v>
      </c>
      <c r="F766" s="108"/>
      <c r="G766" s="42" t="s">
        <v>16</v>
      </c>
      <c r="H766" s="44">
        <v>46232</v>
      </c>
      <c r="I766" s="43" t="s">
        <v>1707</v>
      </c>
      <c r="J766" s="109" t="s">
        <v>26</v>
      </c>
      <c r="K766" s="108"/>
      <c r="L766" s="45" t="s">
        <v>27</v>
      </c>
    </row>
    <row r="767" spans="2:12" s="46" customFormat="1">
      <c r="B767" s="48" t="s">
        <v>3557</v>
      </c>
      <c r="C767" s="49" t="s">
        <v>3558</v>
      </c>
      <c r="D767" s="48" t="s">
        <v>3559</v>
      </c>
      <c r="E767" s="107" t="s">
        <v>3560</v>
      </c>
      <c r="F767" s="108"/>
      <c r="G767" s="49" t="s">
        <v>16</v>
      </c>
      <c r="H767" s="51">
        <v>46232</v>
      </c>
      <c r="I767" s="50" t="s">
        <v>1707</v>
      </c>
      <c r="J767" s="107" t="s">
        <v>26</v>
      </c>
      <c r="K767" s="108"/>
      <c r="L767" s="52" t="s">
        <v>27</v>
      </c>
    </row>
    <row r="768" spans="2:12" s="46" customFormat="1">
      <c r="B768" s="41" t="s">
        <v>3561</v>
      </c>
      <c r="C768" s="42" t="s">
        <v>3562</v>
      </c>
      <c r="D768" s="41" t="s">
        <v>3563</v>
      </c>
      <c r="E768" s="109" t="s">
        <v>3564</v>
      </c>
      <c r="F768" s="108"/>
      <c r="G768" s="42" t="s">
        <v>16</v>
      </c>
      <c r="H768" s="44">
        <v>46225</v>
      </c>
      <c r="I768" s="43" t="s">
        <v>1707</v>
      </c>
      <c r="J768" s="109" t="s">
        <v>26</v>
      </c>
      <c r="K768" s="108"/>
      <c r="L768" s="45" t="s">
        <v>27</v>
      </c>
    </row>
    <row r="769" spans="2:12" s="46" customFormat="1" ht="24.95">
      <c r="B769" s="48" t="s">
        <v>3565</v>
      </c>
      <c r="C769" s="49" t="s">
        <v>3566</v>
      </c>
      <c r="D769" s="48" t="s">
        <v>3567</v>
      </c>
      <c r="E769" s="107" t="s">
        <v>3568</v>
      </c>
      <c r="F769" s="108"/>
      <c r="G769" s="49" t="s">
        <v>16</v>
      </c>
      <c r="H769" s="51">
        <v>46231</v>
      </c>
      <c r="I769" s="50" t="s">
        <v>1707</v>
      </c>
      <c r="J769" s="107" t="s">
        <v>26</v>
      </c>
      <c r="K769" s="108"/>
      <c r="L769" s="52" t="s">
        <v>27</v>
      </c>
    </row>
    <row r="770" spans="2:12" s="46" customFormat="1">
      <c r="B770" s="114" t="s">
        <v>3569</v>
      </c>
      <c r="C770" s="117" t="s">
        <v>3570</v>
      </c>
      <c r="D770" s="41" t="s">
        <v>3571</v>
      </c>
      <c r="E770" s="109" t="s">
        <v>3572</v>
      </c>
      <c r="F770" s="108"/>
      <c r="G770" s="42" t="s">
        <v>16</v>
      </c>
      <c r="H770" s="44">
        <v>46216</v>
      </c>
      <c r="I770" s="43" t="s">
        <v>1707</v>
      </c>
      <c r="J770" s="109" t="s">
        <v>26</v>
      </c>
      <c r="K770" s="108"/>
      <c r="L770" s="45" t="s">
        <v>27</v>
      </c>
    </row>
    <row r="771" spans="2:12" s="46" customFormat="1">
      <c r="B771" s="116"/>
      <c r="C771" s="119"/>
      <c r="D771" s="41" t="s">
        <v>3573</v>
      </c>
      <c r="E771" s="109" t="s">
        <v>3572</v>
      </c>
      <c r="F771" s="108"/>
      <c r="G771" s="42" t="s">
        <v>16</v>
      </c>
      <c r="H771" s="44">
        <v>46216</v>
      </c>
      <c r="I771" s="43" t="s">
        <v>1707</v>
      </c>
      <c r="J771" s="109" t="s">
        <v>26</v>
      </c>
      <c r="K771" s="108"/>
      <c r="L771" s="45" t="s">
        <v>27</v>
      </c>
    </row>
    <row r="772" spans="2:12" s="46" customFormat="1">
      <c r="B772" s="48" t="s">
        <v>3574</v>
      </c>
      <c r="C772" s="49" t="s">
        <v>3575</v>
      </c>
      <c r="D772" s="48" t="s">
        <v>3576</v>
      </c>
      <c r="E772" s="107" t="s">
        <v>3577</v>
      </c>
      <c r="F772" s="108"/>
      <c r="G772" s="49" t="s">
        <v>16</v>
      </c>
      <c r="H772" s="51">
        <v>46216</v>
      </c>
      <c r="I772" s="50" t="s">
        <v>1707</v>
      </c>
      <c r="J772" s="107" t="s">
        <v>26</v>
      </c>
      <c r="K772" s="108"/>
      <c r="L772" s="52" t="s">
        <v>27</v>
      </c>
    </row>
    <row r="773" spans="2:12" s="46" customFormat="1" ht="24.95">
      <c r="B773" s="41" t="s">
        <v>3578</v>
      </c>
      <c r="C773" s="42" t="s">
        <v>3579</v>
      </c>
      <c r="D773" s="41" t="s">
        <v>3580</v>
      </c>
      <c r="E773" s="109" t="s">
        <v>3581</v>
      </c>
      <c r="F773" s="108"/>
      <c r="G773" s="42" t="s">
        <v>16</v>
      </c>
      <c r="H773" s="44">
        <v>46225</v>
      </c>
      <c r="I773" s="43" t="s">
        <v>1707</v>
      </c>
      <c r="J773" s="109" t="s">
        <v>26</v>
      </c>
      <c r="K773" s="108"/>
      <c r="L773" s="45" t="s">
        <v>27</v>
      </c>
    </row>
    <row r="774" spans="2:12" s="46" customFormat="1" ht="24.95">
      <c r="B774" s="48" t="s">
        <v>3582</v>
      </c>
      <c r="C774" s="49" t="s">
        <v>3583</v>
      </c>
      <c r="D774" s="48" t="s">
        <v>3584</v>
      </c>
      <c r="E774" s="107" t="s">
        <v>3585</v>
      </c>
      <c r="F774" s="108"/>
      <c r="G774" s="49" t="s">
        <v>16</v>
      </c>
      <c r="H774" s="51">
        <v>46225</v>
      </c>
      <c r="I774" s="50" t="s">
        <v>1707</v>
      </c>
      <c r="J774" s="107" t="s">
        <v>26</v>
      </c>
      <c r="K774" s="108"/>
      <c r="L774" s="52" t="s">
        <v>27</v>
      </c>
    </row>
    <row r="775" spans="2:12" s="46" customFormat="1" ht="24.95">
      <c r="B775" s="41" t="s">
        <v>3586</v>
      </c>
      <c r="C775" s="42" t="s">
        <v>3587</v>
      </c>
      <c r="D775" s="41" t="s">
        <v>3588</v>
      </c>
      <c r="E775" s="109" t="s">
        <v>3589</v>
      </c>
      <c r="F775" s="108"/>
      <c r="G775" s="42" t="s">
        <v>16</v>
      </c>
      <c r="H775" s="44">
        <v>46225</v>
      </c>
      <c r="I775" s="43" t="s">
        <v>1707</v>
      </c>
      <c r="J775" s="109" t="s">
        <v>26</v>
      </c>
      <c r="K775" s="108"/>
      <c r="L775" s="45" t="s">
        <v>27</v>
      </c>
    </row>
    <row r="776" spans="2:12" s="46" customFormat="1">
      <c r="B776" s="48" t="s">
        <v>3590</v>
      </c>
      <c r="C776" s="49" t="s">
        <v>3591</v>
      </c>
      <c r="D776" s="48" t="s">
        <v>3592</v>
      </c>
      <c r="E776" s="107" t="s">
        <v>3593</v>
      </c>
      <c r="F776" s="108"/>
      <c r="G776" s="49" t="s">
        <v>16</v>
      </c>
      <c r="H776" s="51">
        <v>46225</v>
      </c>
      <c r="I776" s="50" t="s">
        <v>1707</v>
      </c>
      <c r="J776" s="107" t="s">
        <v>26</v>
      </c>
      <c r="K776" s="108"/>
      <c r="L776" s="52" t="s">
        <v>27</v>
      </c>
    </row>
    <row r="777" spans="2:12" s="46" customFormat="1">
      <c r="B777" s="41" t="s">
        <v>3594</v>
      </c>
      <c r="C777" s="42" t="s">
        <v>3595</v>
      </c>
      <c r="D777" s="41" t="s">
        <v>3596</v>
      </c>
      <c r="E777" s="109" t="s">
        <v>3597</v>
      </c>
      <c r="F777" s="108"/>
      <c r="G777" s="42" t="s">
        <v>16</v>
      </c>
      <c r="H777" s="44">
        <v>46212</v>
      </c>
      <c r="I777" s="43" t="s">
        <v>1707</v>
      </c>
      <c r="J777" s="109" t="s">
        <v>26</v>
      </c>
      <c r="K777" s="108"/>
      <c r="L777" s="45" t="s">
        <v>27</v>
      </c>
    </row>
    <row r="778" spans="2:12" s="46" customFormat="1">
      <c r="B778" s="48" t="s">
        <v>3598</v>
      </c>
      <c r="C778" s="49" t="s">
        <v>3599</v>
      </c>
      <c r="D778" s="48" t="s">
        <v>3600</v>
      </c>
      <c r="E778" s="107" t="s">
        <v>3601</v>
      </c>
      <c r="F778" s="108"/>
      <c r="G778" s="49" t="s">
        <v>16</v>
      </c>
      <c r="H778" s="51">
        <v>46231</v>
      </c>
      <c r="I778" s="50" t="s">
        <v>1707</v>
      </c>
      <c r="J778" s="107" t="s">
        <v>26</v>
      </c>
      <c r="K778" s="108"/>
      <c r="L778" s="52" t="s">
        <v>27</v>
      </c>
    </row>
    <row r="779" spans="2:12" s="46" customFormat="1">
      <c r="B779" s="41" t="s">
        <v>3602</v>
      </c>
      <c r="C779" s="42" t="s">
        <v>3603</v>
      </c>
      <c r="D779" s="41" t="s">
        <v>3604</v>
      </c>
      <c r="E779" s="109" t="s">
        <v>3605</v>
      </c>
      <c r="F779" s="108"/>
      <c r="G779" s="42" t="s">
        <v>16</v>
      </c>
      <c r="H779" s="44">
        <v>46216</v>
      </c>
      <c r="I779" s="43" t="s">
        <v>1707</v>
      </c>
      <c r="J779" s="109" t="s">
        <v>26</v>
      </c>
      <c r="K779" s="108"/>
      <c r="L779" s="45" t="s">
        <v>27</v>
      </c>
    </row>
    <row r="780" spans="2:12" s="46" customFormat="1">
      <c r="B780" s="48" t="s">
        <v>3606</v>
      </c>
      <c r="C780" s="49" t="s">
        <v>3607</v>
      </c>
      <c r="D780" s="48" t="s">
        <v>3608</v>
      </c>
      <c r="E780" s="107" t="s">
        <v>3609</v>
      </c>
      <c r="F780" s="108"/>
      <c r="G780" s="49" t="s">
        <v>16</v>
      </c>
      <c r="H780" s="51">
        <v>46216</v>
      </c>
      <c r="I780" s="50" t="s">
        <v>1707</v>
      </c>
      <c r="J780" s="107" t="s">
        <v>26</v>
      </c>
      <c r="K780" s="108"/>
      <c r="L780" s="52" t="s">
        <v>27</v>
      </c>
    </row>
    <row r="781" spans="2:12" s="46" customFormat="1">
      <c r="B781" s="41" t="s">
        <v>3610</v>
      </c>
      <c r="C781" s="42" t="s">
        <v>3611</v>
      </c>
      <c r="D781" s="41" t="s">
        <v>3612</v>
      </c>
      <c r="E781" s="109" t="s">
        <v>3613</v>
      </c>
      <c r="F781" s="108"/>
      <c r="G781" s="42" t="s">
        <v>16</v>
      </c>
      <c r="H781" s="44">
        <v>46225</v>
      </c>
      <c r="I781" s="43" t="s">
        <v>1707</v>
      </c>
      <c r="J781" s="109" t="s">
        <v>26</v>
      </c>
      <c r="K781" s="108"/>
      <c r="L781" s="45" t="s">
        <v>27</v>
      </c>
    </row>
    <row r="782" spans="2:12" s="46" customFormat="1">
      <c r="B782" s="48" t="s">
        <v>3614</v>
      </c>
      <c r="C782" s="49" t="s">
        <v>3615</v>
      </c>
      <c r="D782" s="48" t="s">
        <v>3616</v>
      </c>
      <c r="E782" s="107" t="s">
        <v>3617</v>
      </c>
      <c r="F782" s="108"/>
      <c r="G782" s="49" t="s">
        <v>16</v>
      </c>
      <c r="H782" s="51">
        <v>46216</v>
      </c>
      <c r="I782" s="50" t="s">
        <v>1707</v>
      </c>
      <c r="J782" s="107" t="s">
        <v>26</v>
      </c>
      <c r="K782" s="108"/>
      <c r="L782" s="52" t="s">
        <v>27</v>
      </c>
    </row>
    <row r="783" spans="2:12" s="46" customFormat="1">
      <c r="B783" s="41" t="s">
        <v>3618</v>
      </c>
      <c r="C783" s="42" t="s">
        <v>3619</v>
      </c>
      <c r="D783" s="41" t="s">
        <v>3620</v>
      </c>
      <c r="E783" s="109" t="s">
        <v>3621</v>
      </c>
      <c r="F783" s="108"/>
      <c r="G783" s="42" t="s">
        <v>16</v>
      </c>
      <c r="H783" s="44">
        <v>46231</v>
      </c>
      <c r="I783" s="43" t="s">
        <v>1707</v>
      </c>
      <c r="J783" s="109" t="s">
        <v>26</v>
      </c>
      <c r="K783" s="108"/>
      <c r="L783" s="45" t="s">
        <v>27</v>
      </c>
    </row>
    <row r="784" spans="2:12" s="46" customFormat="1">
      <c r="B784" s="48" t="s">
        <v>3622</v>
      </c>
      <c r="C784" s="49" t="s">
        <v>3623</v>
      </c>
      <c r="D784" s="48" t="s">
        <v>3624</v>
      </c>
      <c r="E784" s="107" t="s">
        <v>3625</v>
      </c>
      <c r="F784" s="108"/>
      <c r="G784" s="49" t="s">
        <v>16</v>
      </c>
      <c r="H784" s="51">
        <v>46233</v>
      </c>
      <c r="I784" s="50" t="s">
        <v>1707</v>
      </c>
      <c r="J784" s="107" t="s">
        <v>26</v>
      </c>
      <c r="K784" s="108"/>
      <c r="L784" s="52" t="s">
        <v>27</v>
      </c>
    </row>
    <row r="785" spans="2:12" s="46" customFormat="1">
      <c r="B785" s="41" t="s">
        <v>3626</v>
      </c>
      <c r="C785" s="42" t="s">
        <v>3627</v>
      </c>
      <c r="D785" s="41" t="s">
        <v>3628</v>
      </c>
      <c r="E785" s="109" t="s">
        <v>3629</v>
      </c>
      <c r="F785" s="108"/>
      <c r="G785" s="42" t="s">
        <v>16</v>
      </c>
      <c r="H785" s="44">
        <v>46231</v>
      </c>
      <c r="I785" s="43" t="s">
        <v>1707</v>
      </c>
      <c r="J785" s="109" t="s">
        <v>26</v>
      </c>
      <c r="K785" s="108"/>
      <c r="L785" s="45" t="s">
        <v>27</v>
      </c>
    </row>
    <row r="786" spans="2:12" s="46" customFormat="1">
      <c r="B786" s="48" t="s">
        <v>3630</v>
      </c>
      <c r="C786" s="49" t="s">
        <v>3631</v>
      </c>
      <c r="D786" s="48" t="s">
        <v>3632</v>
      </c>
      <c r="E786" s="107" t="s">
        <v>3633</v>
      </c>
      <c r="F786" s="108"/>
      <c r="G786" s="49" t="s">
        <v>16</v>
      </c>
      <c r="H786" s="51">
        <v>46216</v>
      </c>
      <c r="I786" s="50" t="s">
        <v>1707</v>
      </c>
      <c r="J786" s="107" t="s">
        <v>26</v>
      </c>
      <c r="K786" s="108"/>
      <c r="L786" s="52" t="s">
        <v>27</v>
      </c>
    </row>
    <row r="787" spans="2:12" s="46" customFormat="1">
      <c r="B787" s="41" t="s">
        <v>3634</v>
      </c>
      <c r="C787" s="42" t="s">
        <v>3635</v>
      </c>
      <c r="D787" s="41" t="s">
        <v>3636</v>
      </c>
      <c r="E787" s="109" t="s">
        <v>3637</v>
      </c>
      <c r="F787" s="108"/>
      <c r="G787" s="42" t="s">
        <v>16</v>
      </c>
      <c r="H787" s="44">
        <v>46224</v>
      </c>
      <c r="I787" s="43" t="s">
        <v>1707</v>
      </c>
      <c r="J787" s="109" t="s">
        <v>26</v>
      </c>
      <c r="K787" s="108"/>
      <c r="L787" s="45" t="s">
        <v>27</v>
      </c>
    </row>
    <row r="788" spans="2:12" s="46" customFormat="1">
      <c r="B788" s="48" t="s">
        <v>3638</v>
      </c>
      <c r="C788" s="49" t="s">
        <v>3639</v>
      </c>
      <c r="D788" s="48" t="s">
        <v>3640</v>
      </c>
      <c r="E788" s="107" t="s">
        <v>3641</v>
      </c>
      <c r="F788" s="108"/>
      <c r="G788" s="49" t="s">
        <v>16</v>
      </c>
      <c r="H788" s="51">
        <v>46224</v>
      </c>
      <c r="I788" s="50" t="s">
        <v>1707</v>
      </c>
      <c r="J788" s="107" t="s">
        <v>26</v>
      </c>
      <c r="K788" s="108"/>
      <c r="L788" s="52" t="s">
        <v>27</v>
      </c>
    </row>
    <row r="789" spans="2:12" s="46" customFormat="1">
      <c r="B789" s="41" t="s">
        <v>3642</v>
      </c>
      <c r="C789" s="42" t="s">
        <v>3643</v>
      </c>
      <c r="D789" s="41" t="s">
        <v>3644</v>
      </c>
      <c r="E789" s="109" t="s">
        <v>3645</v>
      </c>
      <c r="F789" s="108"/>
      <c r="G789" s="42" t="s">
        <v>16</v>
      </c>
      <c r="H789" s="44">
        <v>46225</v>
      </c>
      <c r="I789" s="43" t="s">
        <v>1707</v>
      </c>
      <c r="J789" s="109" t="s">
        <v>26</v>
      </c>
      <c r="K789" s="108"/>
      <c r="L789" s="45" t="s">
        <v>27</v>
      </c>
    </row>
    <row r="790" spans="2:12" s="46" customFormat="1">
      <c r="B790" s="48" t="s">
        <v>3646</v>
      </c>
      <c r="C790" s="49" t="s">
        <v>3647</v>
      </c>
      <c r="D790" s="48" t="s">
        <v>3648</v>
      </c>
      <c r="E790" s="107" t="s">
        <v>3649</v>
      </c>
      <c r="F790" s="108"/>
      <c r="G790" s="49" t="s">
        <v>16</v>
      </c>
      <c r="H790" s="51">
        <v>46231</v>
      </c>
      <c r="I790" s="50" t="s">
        <v>1707</v>
      </c>
      <c r="J790" s="107" t="s">
        <v>26</v>
      </c>
      <c r="K790" s="108"/>
      <c r="L790" s="52" t="s">
        <v>27</v>
      </c>
    </row>
    <row r="791" spans="2:12" s="46" customFormat="1">
      <c r="B791" s="41" t="s">
        <v>3650</v>
      </c>
      <c r="C791" s="42" t="s">
        <v>3651</v>
      </c>
      <c r="D791" s="41" t="s">
        <v>3652</v>
      </c>
      <c r="E791" s="109" t="s">
        <v>3653</v>
      </c>
      <c r="F791" s="108"/>
      <c r="G791" s="42" t="s">
        <v>16</v>
      </c>
      <c r="H791" s="44">
        <v>46216</v>
      </c>
      <c r="I791" s="43" t="s">
        <v>1707</v>
      </c>
      <c r="J791" s="109" t="s">
        <v>26</v>
      </c>
      <c r="K791" s="108"/>
      <c r="L791" s="45" t="s">
        <v>27</v>
      </c>
    </row>
    <row r="792" spans="2:12" s="46" customFormat="1" ht="24.95">
      <c r="B792" s="48" t="s">
        <v>3654</v>
      </c>
      <c r="C792" s="49" t="s">
        <v>3655</v>
      </c>
      <c r="D792" s="48" t="s">
        <v>3656</v>
      </c>
      <c r="E792" s="107" t="s">
        <v>3657</v>
      </c>
      <c r="F792" s="108"/>
      <c r="G792" s="49" t="s">
        <v>16</v>
      </c>
      <c r="H792" s="51">
        <v>46228</v>
      </c>
      <c r="I792" s="50" t="s">
        <v>1707</v>
      </c>
      <c r="J792" s="107" t="s">
        <v>26</v>
      </c>
      <c r="K792" s="108"/>
      <c r="L792" s="52" t="s">
        <v>27</v>
      </c>
    </row>
    <row r="793" spans="2:12" s="46" customFormat="1">
      <c r="B793" s="41" t="s">
        <v>3658</v>
      </c>
      <c r="C793" s="42" t="s">
        <v>3659</v>
      </c>
      <c r="D793" s="41" t="s">
        <v>3660</v>
      </c>
      <c r="E793" s="109" t="s">
        <v>3661</v>
      </c>
      <c r="F793" s="108"/>
      <c r="G793" s="42" t="s">
        <v>16</v>
      </c>
      <c r="H793" s="44">
        <v>46212</v>
      </c>
      <c r="I793" s="43" t="s">
        <v>1707</v>
      </c>
      <c r="J793" s="109" t="s">
        <v>26</v>
      </c>
      <c r="K793" s="108"/>
      <c r="L793" s="45" t="s">
        <v>27</v>
      </c>
    </row>
    <row r="794" spans="2:12" s="46" customFormat="1">
      <c r="B794" s="48" t="s">
        <v>3662</v>
      </c>
      <c r="C794" s="49" t="s">
        <v>3663</v>
      </c>
      <c r="D794" s="48" t="s">
        <v>3664</v>
      </c>
      <c r="E794" s="107" t="s">
        <v>3665</v>
      </c>
      <c r="F794" s="108"/>
      <c r="G794" s="49" t="s">
        <v>16</v>
      </c>
      <c r="H794" s="51">
        <v>46225</v>
      </c>
      <c r="I794" s="50" t="s">
        <v>1707</v>
      </c>
      <c r="J794" s="107" t="s">
        <v>26</v>
      </c>
      <c r="K794" s="108"/>
      <c r="L794" s="52" t="s">
        <v>27</v>
      </c>
    </row>
    <row r="795" spans="2:12" s="46" customFormat="1">
      <c r="B795" s="41" t="s">
        <v>3666</v>
      </c>
      <c r="C795" s="42" t="s">
        <v>3667</v>
      </c>
      <c r="D795" s="41" t="s">
        <v>3668</v>
      </c>
      <c r="E795" s="109" t="s">
        <v>3669</v>
      </c>
      <c r="F795" s="108"/>
      <c r="G795" s="42" t="s">
        <v>16</v>
      </c>
      <c r="H795" s="44">
        <v>46230</v>
      </c>
      <c r="I795" s="43" t="s">
        <v>1707</v>
      </c>
      <c r="J795" s="109" t="s">
        <v>26</v>
      </c>
      <c r="K795" s="108"/>
      <c r="L795" s="45" t="s">
        <v>27</v>
      </c>
    </row>
    <row r="796" spans="2:12" s="46" customFormat="1" ht="24.95">
      <c r="B796" s="48" t="s">
        <v>3670</v>
      </c>
      <c r="C796" s="49" t="s">
        <v>3671</v>
      </c>
      <c r="D796" s="48" t="s">
        <v>3672</v>
      </c>
      <c r="E796" s="107" t="s">
        <v>3673</v>
      </c>
      <c r="F796" s="108"/>
      <c r="G796" s="49" t="s">
        <v>16</v>
      </c>
      <c r="H796" s="51">
        <v>46230</v>
      </c>
      <c r="I796" s="50" t="s">
        <v>1707</v>
      </c>
      <c r="J796" s="107" t="s">
        <v>26</v>
      </c>
      <c r="K796" s="108"/>
      <c r="L796" s="52" t="s">
        <v>27</v>
      </c>
    </row>
    <row r="797" spans="2:12" s="46" customFormat="1">
      <c r="B797" s="41" t="s">
        <v>3674</v>
      </c>
      <c r="C797" s="42" t="s">
        <v>3675</v>
      </c>
      <c r="D797" s="41" t="s">
        <v>3676</v>
      </c>
      <c r="E797" s="109" t="s">
        <v>3677</v>
      </c>
      <c r="F797" s="108"/>
      <c r="G797" s="42" t="s">
        <v>16</v>
      </c>
      <c r="H797" s="44">
        <v>46216</v>
      </c>
      <c r="I797" s="43" t="s">
        <v>1707</v>
      </c>
      <c r="J797" s="109" t="s">
        <v>26</v>
      </c>
      <c r="K797" s="108"/>
      <c r="L797" s="45" t="s">
        <v>27</v>
      </c>
    </row>
    <row r="798" spans="2:12" s="46" customFormat="1">
      <c r="B798" s="48" t="s">
        <v>3678</v>
      </c>
      <c r="C798" s="49" t="s">
        <v>3679</v>
      </c>
      <c r="D798" s="48" t="s">
        <v>3680</v>
      </c>
      <c r="E798" s="107" t="s">
        <v>3681</v>
      </c>
      <c r="F798" s="108"/>
      <c r="G798" s="49" t="s">
        <v>16</v>
      </c>
      <c r="H798" s="51">
        <v>46220</v>
      </c>
      <c r="I798" s="50" t="s">
        <v>1707</v>
      </c>
      <c r="J798" s="107" t="s">
        <v>26</v>
      </c>
      <c r="K798" s="108"/>
      <c r="L798" s="52" t="s">
        <v>27</v>
      </c>
    </row>
    <row r="799" spans="2:12" s="46" customFormat="1">
      <c r="B799" s="41" t="s">
        <v>3682</v>
      </c>
      <c r="C799" s="42" t="s">
        <v>3683</v>
      </c>
      <c r="D799" s="41" t="s">
        <v>3684</v>
      </c>
      <c r="E799" s="109" t="s">
        <v>3685</v>
      </c>
      <c r="F799" s="108"/>
      <c r="G799" s="42" t="s">
        <v>16</v>
      </c>
      <c r="H799" s="44">
        <v>46220</v>
      </c>
      <c r="I799" s="43" t="s">
        <v>1707</v>
      </c>
      <c r="J799" s="109" t="s">
        <v>26</v>
      </c>
      <c r="K799" s="108"/>
      <c r="L799" s="45" t="s">
        <v>27</v>
      </c>
    </row>
    <row r="800" spans="2:12" s="46" customFormat="1">
      <c r="B800" s="48" t="s">
        <v>3686</v>
      </c>
      <c r="C800" s="49" t="s">
        <v>3687</v>
      </c>
      <c r="D800" s="48" t="s">
        <v>3688</v>
      </c>
      <c r="E800" s="107" t="s">
        <v>3689</v>
      </c>
      <c r="F800" s="108"/>
      <c r="G800" s="49" t="s">
        <v>16</v>
      </c>
      <c r="H800" s="51">
        <v>46216</v>
      </c>
      <c r="I800" s="50" t="s">
        <v>1707</v>
      </c>
      <c r="J800" s="107" t="s">
        <v>26</v>
      </c>
      <c r="K800" s="108"/>
      <c r="L800" s="52" t="s">
        <v>27</v>
      </c>
    </row>
    <row r="801" spans="2:12" s="46" customFormat="1">
      <c r="B801" s="41" t="s">
        <v>3690</v>
      </c>
      <c r="C801" s="42" t="s">
        <v>3691</v>
      </c>
      <c r="D801" s="41" t="s">
        <v>3692</v>
      </c>
      <c r="E801" s="109" t="s">
        <v>3693</v>
      </c>
      <c r="F801" s="108"/>
      <c r="G801" s="42" t="s">
        <v>16</v>
      </c>
      <c r="H801" s="44">
        <v>46225</v>
      </c>
      <c r="I801" s="43" t="s">
        <v>1707</v>
      </c>
      <c r="J801" s="109" t="s">
        <v>26</v>
      </c>
      <c r="K801" s="108"/>
      <c r="L801" s="45" t="s">
        <v>27</v>
      </c>
    </row>
    <row r="802" spans="2:12" s="46" customFormat="1" ht="24.95">
      <c r="B802" s="48" t="s">
        <v>3694</v>
      </c>
      <c r="C802" s="49" t="s">
        <v>3695</v>
      </c>
      <c r="D802" s="48" t="s">
        <v>3696</v>
      </c>
      <c r="E802" s="107" t="s">
        <v>3697</v>
      </c>
      <c r="F802" s="108"/>
      <c r="G802" s="49" t="s">
        <v>16</v>
      </c>
      <c r="H802" s="51">
        <v>46216</v>
      </c>
      <c r="I802" s="50" t="s">
        <v>1707</v>
      </c>
      <c r="J802" s="107" t="s">
        <v>26</v>
      </c>
      <c r="K802" s="108"/>
      <c r="L802" s="52" t="s">
        <v>27</v>
      </c>
    </row>
    <row r="803" spans="2:12" s="46" customFormat="1">
      <c r="B803" s="41" t="s">
        <v>3698</v>
      </c>
      <c r="C803" s="42" t="s">
        <v>3699</v>
      </c>
      <c r="D803" s="41" t="s">
        <v>3700</v>
      </c>
      <c r="E803" s="109" t="s">
        <v>3701</v>
      </c>
      <c r="F803" s="108"/>
      <c r="G803" s="42" t="s">
        <v>16</v>
      </c>
      <c r="H803" s="44">
        <v>46232</v>
      </c>
      <c r="I803" s="43" t="s">
        <v>1707</v>
      </c>
      <c r="J803" s="109" t="s">
        <v>26</v>
      </c>
      <c r="K803" s="108"/>
      <c r="L803" s="45" t="s">
        <v>27</v>
      </c>
    </row>
    <row r="804" spans="2:12" s="46" customFormat="1">
      <c r="B804" s="48" t="s">
        <v>3702</v>
      </c>
      <c r="C804" s="49" t="s">
        <v>3703</v>
      </c>
      <c r="D804" s="48" t="s">
        <v>3704</v>
      </c>
      <c r="E804" s="107" t="s">
        <v>3705</v>
      </c>
      <c r="F804" s="108"/>
      <c r="G804" s="49" t="s">
        <v>16</v>
      </c>
      <c r="H804" s="51">
        <v>46224</v>
      </c>
      <c r="I804" s="50" t="s">
        <v>1707</v>
      </c>
      <c r="J804" s="107" t="s">
        <v>26</v>
      </c>
      <c r="K804" s="108"/>
      <c r="L804" s="52" t="s">
        <v>27</v>
      </c>
    </row>
    <row r="805" spans="2:12" s="46" customFormat="1">
      <c r="B805" s="41" t="s">
        <v>3706</v>
      </c>
      <c r="C805" s="42" t="s">
        <v>3707</v>
      </c>
      <c r="D805" s="41" t="s">
        <v>3708</v>
      </c>
      <c r="E805" s="109" t="s">
        <v>3709</v>
      </c>
      <c r="F805" s="108"/>
      <c r="G805" s="42" t="s">
        <v>16</v>
      </c>
      <c r="H805" s="44">
        <v>46231</v>
      </c>
      <c r="I805" s="43" t="s">
        <v>1707</v>
      </c>
      <c r="J805" s="109" t="s">
        <v>26</v>
      </c>
      <c r="K805" s="108"/>
      <c r="L805" s="45" t="s">
        <v>27</v>
      </c>
    </row>
    <row r="806" spans="2:12" s="46" customFormat="1" ht="24.95">
      <c r="B806" s="48" t="s">
        <v>3710</v>
      </c>
      <c r="C806" s="49" t="s">
        <v>3711</v>
      </c>
      <c r="D806" s="48" t="s">
        <v>3712</v>
      </c>
      <c r="E806" s="107" t="s">
        <v>3713</v>
      </c>
      <c r="F806" s="108"/>
      <c r="G806" s="49" t="s">
        <v>16</v>
      </c>
      <c r="H806" s="51">
        <v>46225</v>
      </c>
      <c r="I806" s="50" t="s">
        <v>1707</v>
      </c>
      <c r="J806" s="107" t="s">
        <v>26</v>
      </c>
      <c r="K806" s="108"/>
      <c r="L806" s="52" t="s">
        <v>27</v>
      </c>
    </row>
    <row r="807" spans="2:12" s="46" customFormat="1" ht="24.95">
      <c r="B807" s="41" t="s">
        <v>3714</v>
      </c>
      <c r="C807" s="42" t="s">
        <v>3715</v>
      </c>
      <c r="D807" s="41" t="s">
        <v>3716</v>
      </c>
      <c r="E807" s="109" t="s">
        <v>3717</v>
      </c>
      <c r="F807" s="108"/>
      <c r="G807" s="42" t="s">
        <v>16</v>
      </c>
      <c r="H807" s="44">
        <v>46225</v>
      </c>
      <c r="I807" s="43" t="s">
        <v>1707</v>
      </c>
      <c r="J807" s="109" t="s">
        <v>26</v>
      </c>
      <c r="K807" s="108"/>
      <c r="L807" s="45" t="s">
        <v>27</v>
      </c>
    </row>
    <row r="808" spans="2:12" s="46" customFormat="1">
      <c r="B808" s="48" t="s">
        <v>3718</v>
      </c>
      <c r="C808" s="49" t="s">
        <v>3719</v>
      </c>
      <c r="D808" s="48" t="s">
        <v>3720</v>
      </c>
      <c r="E808" s="107" t="s">
        <v>3721</v>
      </c>
      <c r="F808" s="108"/>
      <c r="G808" s="49" t="s">
        <v>16</v>
      </c>
      <c r="H808" s="51">
        <v>46220</v>
      </c>
      <c r="I808" s="50" t="s">
        <v>1707</v>
      </c>
      <c r="J808" s="107" t="s">
        <v>26</v>
      </c>
      <c r="K808" s="108"/>
      <c r="L808" s="52" t="s">
        <v>27</v>
      </c>
    </row>
    <row r="809" spans="2:12" s="46" customFormat="1" ht="24.95">
      <c r="B809" s="41" t="s">
        <v>3722</v>
      </c>
      <c r="C809" s="42" t="s">
        <v>3723</v>
      </c>
      <c r="D809" s="41" t="s">
        <v>3724</v>
      </c>
      <c r="E809" s="109" t="s">
        <v>3725</v>
      </c>
      <c r="F809" s="108"/>
      <c r="G809" s="42" t="s">
        <v>16</v>
      </c>
      <c r="H809" s="44">
        <v>46216</v>
      </c>
      <c r="I809" s="43" t="s">
        <v>1707</v>
      </c>
      <c r="J809" s="109" t="s">
        <v>26</v>
      </c>
      <c r="K809" s="108"/>
      <c r="L809" s="45" t="s">
        <v>27</v>
      </c>
    </row>
    <row r="810" spans="2:12" s="46" customFormat="1" ht="24.95">
      <c r="B810" s="48" t="s">
        <v>3726</v>
      </c>
      <c r="C810" s="49" t="s">
        <v>3727</v>
      </c>
      <c r="D810" s="48" t="s">
        <v>3728</v>
      </c>
      <c r="E810" s="107" t="s">
        <v>3729</v>
      </c>
      <c r="F810" s="108"/>
      <c r="G810" s="49" t="s">
        <v>16</v>
      </c>
      <c r="H810" s="51">
        <v>46232</v>
      </c>
      <c r="I810" s="50" t="s">
        <v>1707</v>
      </c>
      <c r="J810" s="107" t="s">
        <v>26</v>
      </c>
      <c r="K810" s="108"/>
      <c r="L810" s="52" t="s">
        <v>27</v>
      </c>
    </row>
    <row r="811" spans="2:12" s="46" customFormat="1">
      <c r="B811" s="41" t="s">
        <v>3730</v>
      </c>
      <c r="C811" s="42" t="s">
        <v>3731</v>
      </c>
      <c r="D811" s="41" t="s">
        <v>3732</v>
      </c>
      <c r="E811" s="109" t="s">
        <v>3733</v>
      </c>
      <c r="F811" s="108"/>
      <c r="G811" s="42" t="s">
        <v>16</v>
      </c>
      <c r="H811" s="44">
        <v>46233</v>
      </c>
      <c r="I811" s="43" t="s">
        <v>1707</v>
      </c>
      <c r="J811" s="109" t="s">
        <v>26</v>
      </c>
      <c r="K811" s="108"/>
      <c r="L811" s="45" t="s">
        <v>27</v>
      </c>
    </row>
    <row r="812" spans="2:12" s="46" customFormat="1">
      <c r="B812" s="48" t="s">
        <v>3734</v>
      </c>
      <c r="C812" s="49" t="s">
        <v>3735</v>
      </c>
      <c r="D812" s="48" t="s">
        <v>3736</v>
      </c>
      <c r="E812" s="107" t="s">
        <v>3737</v>
      </c>
      <c r="F812" s="108"/>
      <c r="G812" s="49" t="s">
        <v>16</v>
      </c>
      <c r="H812" s="51">
        <v>46216</v>
      </c>
      <c r="I812" s="50" t="s">
        <v>1707</v>
      </c>
      <c r="J812" s="107" t="s">
        <v>26</v>
      </c>
      <c r="K812" s="108"/>
      <c r="L812" s="52" t="s">
        <v>27</v>
      </c>
    </row>
    <row r="813" spans="2:12" s="46" customFormat="1">
      <c r="B813" s="41" t="s">
        <v>3738</v>
      </c>
      <c r="C813" s="42" t="s">
        <v>3739</v>
      </c>
      <c r="D813" s="41" t="s">
        <v>3740</v>
      </c>
      <c r="E813" s="109" t="s">
        <v>3741</v>
      </c>
      <c r="F813" s="108"/>
      <c r="G813" s="42" t="s">
        <v>16</v>
      </c>
      <c r="H813" s="44">
        <v>46216</v>
      </c>
      <c r="I813" s="43" t="s">
        <v>1707</v>
      </c>
      <c r="J813" s="109" t="s">
        <v>26</v>
      </c>
      <c r="K813" s="108"/>
      <c r="L813" s="45" t="s">
        <v>27</v>
      </c>
    </row>
    <row r="814" spans="2:12" s="46" customFormat="1" ht="39">
      <c r="B814" s="48" t="s">
        <v>3742</v>
      </c>
      <c r="C814" s="49" t="s">
        <v>3743</v>
      </c>
      <c r="D814" s="48" t="s">
        <v>3744</v>
      </c>
      <c r="E814" s="107" t="s">
        <v>3745</v>
      </c>
      <c r="F814" s="108"/>
      <c r="G814" s="49" t="s">
        <v>16</v>
      </c>
      <c r="H814" s="51">
        <v>46211</v>
      </c>
      <c r="I814" s="50" t="s">
        <v>1707</v>
      </c>
      <c r="J814" s="107" t="s">
        <v>32</v>
      </c>
      <c r="K814" s="108"/>
      <c r="L814" s="53" t="s">
        <v>1974</v>
      </c>
    </row>
    <row r="815" spans="2:12" s="46" customFormat="1">
      <c r="B815" s="41" t="s">
        <v>3746</v>
      </c>
      <c r="C815" s="42" t="s">
        <v>3747</v>
      </c>
      <c r="D815" s="41" t="s">
        <v>3748</v>
      </c>
      <c r="E815" s="109" t="s">
        <v>3749</v>
      </c>
      <c r="F815" s="108"/>
      <c r="G815" s="42" t="s">
        <v>16</v>
      </c>
      <c r="H815" s="44">
        <v>46232</v>
      </c>
      <c r="I815" s="43" t="s">
        <v>1707</v>
      </c>
      <c r="J815" s="109" t="s">
        <v>26</v>
      </c>
      <c r="K815" s="108"/>
      <c r="L815" s="45" t="s">
        <v>27</v>
      </c>
    </row>
    <row r="816" spans="2:12" s="46" customFormat="1">
      <c r="B816" s="48" t="s">
        <v>3750</v>
      </c>
      <c r="C816" s="49" t="s">
        <v>3751</v>
      </c>
      <c r="D816" s="48" t="s">
        <v>3752</v>
      </c>
      <c r="E816" s="107" t="s">
        <v>3753</v>
      </c>
      <c r="F816" s="108"/>
      <c r="G816" s="49" t="s">
        <v>16</v>
      </c>
      <c r="H816" s="51">
        <v>46231</v>
      </c>
      <c r="I816" s="50" t="s">
        <v>1707</v>
      </c>
      <c r="J816" s="107" t="s">
        <v>26</v>
      </c>
      <c r="K816" s="108"/>
      <c r="L816" s="52" t="s">
        <v>27</v>
      </c>
    </row>
    <row r="817" spans="2:12" s="46" customFormat="1">
      <c r="B817" s="41" t="s">
        <v>3754</v>
      </c>
      <c r="C817" s="42" t="s">
        <v>3755</v>
      </c>
      <c r="D817" s="41" t="s">
        <v>3756</v>
      </c>
      <c r="E817" s="109" t="s">
        <v>3757</v>
      </c>
      <c r="F817" s="108"/>
      <c r="G817" s="42" t="s">
        <v>16</v>
      </c>
      <c r="H817" s="44">
        <v>46232</v>
      </c>
      <c r="I817" s="43" t="s">
        <v>1707</v>
      </c>
      <c r="J817" s="109" t="s">
        <v>26</v>
      </c>
      <c r="K817" s="108"/>
      <c r="L817" s="45" t="s">
        <v>27</v>
      </c>
    </row>
    <row r="818" spans="2:12" s="46" customFormat="1">
      <c r="B818" s="48" t="s">
        <v>3758</v>
      </c>
      <c r="C818" s="49" t="s">
        <v>3759</v>
      </c>
      <c r="D818" s="48" t="s">
        <v>3760</v>
      </c>
      <c r="E818" s="107" t="s">
        <v>3761</v>
      </c>
      <c r="F818" s="108"/>
      <c r="G818" s="49" t="s">
        <v>16</v>
      </c>
      <c r="H818" s="51">
        <v>46225</v>
      </c>
      <c r="I818" s="50" t="s">
        <v>1707</v>
      </c>
      <c r="J818" s="107" t="s">
        <v>26</v>
      </c>
      <c r="K818" s="108"/>
      <c r="L818" s="52" t="s">
        <v>27</v>
      </c>
    </row>
    <row r="819" spans="2:12" s="46" customFormat="1">
      <c r="B819" s="114" t="s">
        <v>3762</v>
      </c>
      <c r="C819" s="117" t="s">
        <v>3763</v>
      </c>
      <c r="D819" s="41" t="s">
        <v>3764</v>
      </c>
      <c r="E819" s="109" t="s">
        <v>3765</v>
      </c>
      <c r="F819" s="108"/>
      <c r="G819" s="42" t="s">
        <v>16</v>
      </c>
      <c r="H819" s="44">
        <v>46225</v>
      </c>
      <c r="I819" s="43" t="s">
        <v>1707</v>
      </c>
      <c r="J819" s="109" t="s">
        <v>26</v>
      </c>
      <c r="K819" s="108"/>
      <c r="L819" s="45" t="s">
        <v>27</v>
      </c>
    </row>
    <row r="820" spans="2:12" s="46" customFormat="1">
      <c r="B820" s="116"/>
      <c r="C820" s="119"/>
      <c r="D820" s="41" t="s">
        <v>3766</v>
      </c>
      <c r="E820" s="109" t="s">
        <v>3765</v>
      </c>
      <c r="F820" s="108"/>
      <c r="G820" s="42" t="s">
        <v>16</v>
      </c>
      <c r="H820" s="44">
        <v>46225</v>
      </c>
      <c r="I820" s="43" t="s">
        <v>1707</v>
      </c>
      <c r="J820" s="109" t="s">
        <v>26</v>
      </c>
      <c r="K820" s="108"/>
      <c r="L820" s="45" t="s">
        <v>27</v>
      </c>
    </row>
    <row r="821" spans="2:12" s="46" customFormat="1">
      <c r="B821" s="48" t="s">
        <v>3767</v>
      </c>
      <c r="C821" s="49" t="s">
        <v>3768</v>
      </c>
      <c r="D821" s="48" t="s">
        <v>3769</v>
      </c>
      <c r="E821" s="107" t="s">
        <v>3770</v>
      </c>
      <c r="F821" s="108"/>
      <c r="G821" s="49" t="s">
        <v>16</v>
      </c>
      <c r="H821" s="51">
        <v>46223</v>
      </c>
      <c r="I821" s="50" t="s">
        <v>1707</v>
      </c>
      <c r="J821" s="107" t="s">
        <v>26</v>
      </c>
      <c r="K821" s="108"/>
      <c r="L821" s="52" t="s">
        <v>27</v>
      </c>
    </row>
    <row r="822" spans="2:12" s="46" customFormat="1">
      <c r="B822" s="41" t="s">
        <v>3771</v>
      </c>
      <c r="C822" s="42" t="s">
        <v>3772</v>
      </c>
      <c r="D822" s="41" t="s">
        <v>3773</v>
      </c>
      <c r="E822" s="109" t="s">
        <v>3774</v>
      </c>
      <c r="F822" s="108"/>
      <c r="G822" s="42" t="s">
        <v>16</v>
      </c>
      <c r="H822" s="44">
        <v>46231</v>
      </c>
      <c r="I822" s="43" t="s">
        <v>1707</v>
      </c>
      <c r="J822" s="109" t="s">
        <v>26</v>
      </c>
      <c r="K822" s="108"/>
      <c r="L822" s="45" t="s">
        <v>27</v>
      </c>
    </row>
    <row r="823" spans="2:12" s="46" customFormat="1" ht="24.95">
      <c r="B823" s="48" t="s">
        <v>3775</v>
      </c>
      <c r="C823" s="49" t="s">
        <v>3776</v>
      </c>
      <c r="D823" s="48" t="s">
        <v>3777</v>
      </c>
      <c r="E823" s="107" t="s">
        <v>3778</v>
      </c>
      <c r="F823" s="108"/>
      <c r="G823" s="49" t="s">
        <v>16</v>
      </c>
      <c r="H823" s="51">
        <v>46216</v>
      </c>
      <c r="I823" s="50" t="s">
        <v>1707</v>
      </c>
      <c r="J823" s="107" t="s">
        <v>26</v>
      </c>
      <c r="K823" s="108"/>
      <c r="L823" s="52" t="s">
        <v>27</v>
      </c>
    </row>
    <row r="824" spans="2:12" s="46" customFormat="1" ht="24.95">
      <c r="B824" s="41" t="s">
        <v>3779</v>
      </c>
      <c r="C824" s="42" t="s">
        <v>3780</v>
      </c>
      <c r="D824" s="41" t="s">
        <v>3781</v>
      </c>
      <c r="E824" s="109" t="s">
        <v>3782</v>
      </c>
      <c r="F824" s="108"/>
      <c r="G824" s="42" t="s">
        <v>16</v>
      </c>
      <c r="H824" s="44">
        <v>46231</v>
      </c>
      <c r="I824" s="43" t="s">
        <v>1707</v>
      </c>
      <c r="J824" s="109" t="s">
        <v>26</v>
      </c>
      <c r="K824" s="108"/>
      <c r="L824" s="45" t="s">
        <v>27</v>
      </c>
    </row>
    <row r="825" spans="2:12" s="46" customFormat="1">
      <c r="B825" s="48" t="s">
        <v>3783</v>
      </c>
      <c r="C825" s="49" t="s">
        <v>3784</v>
      </c>
      <c r="D825" s="48" t="s">
        <v>3785</v>
      </c>
      <c r="E825" s="107" t="s">
        <v>3786</v>
      </c>
      <c r="F825" s="108"/>
      <c r="G825" s="49" t="s">
        <v>16</v>
      </c>
      <c r="H825" s="51">
        <v>46216</v>
      </c>
      <c r="I825" s="50" t="s">
        <v>1707</v>
      </c>
      <c r="J825" s="107" t="s">
        <v>26</v>
      </c>
      <c r="K825" s="108"/>
      <c r="L825" s="52" t="s">
        <v>27</v>
      </c>
    </row>
    <row r="826" spans="2:12" s="46" customFormat="1">
      <c r="B826" s="41" t="s">
        <v>3787</v>
      </c>
      <c r="C826" s="42" t="s">
        <v>3788</v>
      </c>
      <c r="D826" s="41" t="s">
        <v>3789</v>
      </c>
      <c r="E826" s="109" t="s">
        <v>3790</v>
      </c>
      <c r="F826" s="108"/>
      <c r="G826" s="42" t="s">
        <v>16</v>
      </c>
      <c r="H826" s="44">
        <v>46225</v>
      </c>
      <c r="I826" s="43" t="s">
        <v>1707</v>
      </c>
      <c r="J826" s="109" t="s">
        <v>26</v>
      </c>
      <c r="K826" s="108"/>
      <c r="L826" s="45" t="s">
        <v>27</v>
      </c>
    </row>
    <row r="827" spans="2:12" s="46" customFormat="1" ht="24.95">
      <c r="B827" s="48" t="s">
        <v>3791</v>
      </c>
      <c r="C827" s="49" t="s">
        <v>3792</v>
      </c>
      <c r="D827" s="48" t="s">
        <v>3793</v>
      </c>
      <c r="E827" s="107" t="s">
        <v>3794</v>
      </c>
      <c r="F827" s="108"/>
      <c r="G827" s="49" t="s">
        <v>16</v>
      </c>
      <c r="H827" s="51">
        <v>46225</v>
      </c>
      <c r="I827" s="50" t="s">
        <v>1707</v>
      </c>
      <c r="J827" s="107" t="s">
        <v>26</v>
      </c>
      <c r="K827" s="108"/>
      <c r="L827" s="52" t="s">
        <v>27</v>
      </c>
    </row>
    <row r="828" spans="2:12" s="46" customFormat="1">
      <c r="B828" s="41" t="s">
        <v>3795</v>
      </c>
      <c r="C828" s="42" t="s">
        <v>3796</v>
      </c>
      <c r="D828" s="41" t="s">
        <v>3797</v>
      </c>
      <c r="E828" s="109" t="s">
        <v>3798</v>
      </c>
      <c r="F828" s="108"/>
      <c r="G828" s="42" t="s">
        <v>16</v>
      </c>
      <c r="H828" s="44">
        <v>46231</v>
      </c>
      <c r="I828" s="43" t="s">
        <v>1707</v>
      </c>
      <c r="J828" s="109" t="s">
        <v>26</v>
      </c>
      <c r="K828" s="108"/>
      <c r="L828" s="45" t="s">
        <v>27</v>
      </c>
    </row>
    <row r="829" spans="2:12" s="46" customFormat="1">
      <c r="B829" s="48" t="s">
        <v>3799</v>
      </c>
      <c r="C829" s="49" t="s">
        <v>3800</v>
      </c>
      <c r="D829" s="48" t="s">
        <v>3801</v>
      </c>
      <c r="E829" s="107" t="s">
        <v>3802</v>
      </c>
      <c r="F829" s="108"/>
      <c r="G829" s="49" t="s">
        <v>16</v>
      </c>
      <c r="H829" s="51">
        <v>46232</v>
      </c>
      <c r="I829" s="50" t="s">
        <v>1707</v>
      </c>
      <c r="J829" s="107" t="s">
        <v>26</v>
      </c>
      <c r="K829" s="108"/>
      <c r="L829" s="52" t="s">
        <v>27</v>
      </c>
    </row>
    <row r="830" spans="2:12" s="46" customFormat="1">
      <c r="B830" s="41" t="s">
        <v>3803</v>
      </c>
      <c r="C830" s="42" t="s">
        <v>3804</v>
      </c>
      <c r="D830" s="41" t="s">
        <v>3805</v>
      </c>
      <c r="E830" s="109" t="s">
        <v>3806</v>
      </c>
      <c r="F830" s="108"/>
      <c r="G830" s="42" t="s">
        <v>16</v>
      </c>
      <c r="H830" s="44">
        <v>46216</v>
      </c>
      <c r="I830" s="43" t="s">
        <v>1707</v>
      </c>
      <c r="J830" s="109" t="s">
        <v>26</v>
      </c>
      <c r="K830" s="108"/>
      <c r="L830" s="45" t="s">
        <v>27</v>
      </c>
    </row>
    <row r="831" spans="2:12" s="46" customFormat="1">
      <c r="B831" s="48" t="s">
        <v>3807</v>
      </c>
      <c r="C831" s="49" t="s">
        <v>3808</v>
      </c>
      <c r="D831" s="48" t="s">
        <v>3809</v>
      </c>
      <c r="E831" s="107" t="s">
        <v>3810</v>
      </c>
      <c r="F831" s="108"/>
      <c r="G831" s="49" t="s">
        <v>16</v>
      </c>
      <c r="H831" s="51">
        <v>46225</v>
      </c>
      <c r="I831" s="50" t="s">
        <v>1707</v>
      </c>
      <c r="J831" s="107" t="s">
        <v>26</v>
      </c>
      <c r="K831" s="108"/>
      <c r="L831" s="52" t="s">
        <v>27</v>
      </c>
    </row>
    <row r="832" spans="2:12" s="46" customFormat="1">
      <c r="B832" s="41" t="s">
        <v>3811</v>
      </c>
      <c r="C832" s="42" t="s">
        <v>3812</v>
      </c>
      <c r="D832" s="41" t="s">
        <v>3813</v>
      </c>
      <c r="E832" s="109" t="s">
        <v>3814</v>
      </c>
      <c r="F832" s="108"/>
      <c r="G832" s="42" t="s">
        <v>16</v>
      </c>
      <c r="H832" s="44">
        <v>46230</v>
      </c>
      <c r="I832" s="43" t="s">
        <v>1707</v>
      </c>
      <c r="J832" s="109" t="s">
        <v>26</v>
      </c>
      <c r="K832" s="108"/>
      <c r="L832" s="45" t="s">
        <v>27</v>
      </c>
    </row>
    <row r="833" spans="2:12" s="46" customFormat="1">
      <c r="B833" s="48" t="s">
        <v>3815</v>
      </c>
      <c r="C833" s="49" t="s">
        <v>3816</v>
      </c>
      <c r="D833" s="48" t="s">
        <v>3817</v>
      </c>
      <c r="E833" s="107" t="s">
        <v>3818</v>
      </c>
      <c r="F833" s="108"/>
      <c r="G833" s="49" t="s">
        <v>16</v>
      </c>
      <c r="H833" s="51">
        <v>46225</v>
      </c>
      <c r="I833" s="50" t="s">
        <v>1707</v>
      </c>
      <c r="J833" s="107" t="s">
        <v>26</v>
      </c>
      <c r="K833" s="108"/>
      <c r="L833" s="52" t="s">
        <v>27</v>
      </c>
    </row>
    <row r="834" spans="2:12" s="46" customFormat="1">
      <c r="B834" s="41" t="s">
        <v>3819</v>
      </c>
      <c r="C834" s="42" t="s">
        <v>3820</v>
      </c>
      <c r="D834" s="41" t="s">
        <v>3821</v>
      </c>
      <c r="E834" s="109" t="s">
        <v>3822</v>
      </c>
      <c r="F834" s="108"/>
      <c r="G834" s="42" t="s">
        <v>16</v>
      </c>
      <c r="H834" s="44">
        <v>46220</v>
      </c>
      <c r="I834" s="43" t="s">
        <v>1707</v>
      </c>
      <c r="J834" s="109" t="s">
        <v>26</v>
      </c>
      <c r="K834" s="108"/>
      <c r="L834" s="45" t="s">
        <v>27</v>
      </c>
    </row>
    <row r="835" spans="2:12" s="46" customFormat="1">
      <c r="B835" s="48" t="s">
        <v>3823</v>
      </c>
      <c r="C835" s="49" t="s">
        <v>3824</v>
      </c>
      <c r="D835" s="48" t="s">
        <v>3825</v>
      </c>
      <c r="E835" s="107" t="s">
        <v>3826</v>
      </c>
      <c r="F835" s="108"/>
      <c r="G835" s="49" t="s">
        <v>16</v>
      </c>
      <c r="H835" s="51">
        <v>46225</v>
      </c>
      <c r="I835" s="50" t="s">
        <v>1707</v>
      </c>
      <c r="J835" s="107" t="s">
        <v>26</v>
      </c>
      <c r="K835" s="108"/>
      <c r="L835" s="52" t="s">
        <v>27</v>
      </c>
    </row>
    <row r="836" spans="2:12" s="46" customFormat="1" ht="24.95">
      <c r="B836" s="41" t="s">
        <v>3827</v>
      </c>
      <c r="C836" s="42" t="s">
        <v>3828</v>
      </c>
      <c r="D836" s="41" t="s">
        <v>3829</v>
      </c>
      <c r="E836" s="109" t="s">
        <v>3830</v>
      </c>
      <c r="F836" s="108"/>
      <c r="G836" s="42" t="s">
        <v>16</v>
      </c>
      <c r="H836" s="44">
        <v>46225</v>
      </c>
      <c r="I836" s="43" t="s">
        <v>1707</v>
      </c>
      <c r="J836" s="109" t="s">
        <v>26</v>
      </c>
      <c r="K836" s="108"/>
      <c r="L836" s="45" t="s">
        <v>27</v>
      </c>
    </row>
    <row r="837" spans="2:12" s="46" customFormat="1" ht="24.95">
      <c r="B837" s="48" t="s">
        <v>3831</v>
      </c>
      <c r="C837" s="49" t="s">
        <v>3832</v>
      </c>
      <c r="D837" s="48" t="s">
        <v>3833</v>
      </c>
      <c r="E837" s="107" t="s">
        <v>3834</v>
      </c>
      <c r="F837" s="108"/>
      <c r="G837" s="49" t="s">
        <v>16</v>
      </c>
      <c r="H837" s="51">
        <v>46225</v>
      </c>
      <c r="I837" s="50" t="s">
        <v>1707</v>
      </c>
      <c r="J837" s="107" t="s">
        <v>26</v>
      </c>
      <c r="K837" s="108"/>
      <c r="L837" s="52" t="s">
        <v>27</v>
      </c>
    </row>
    <row r="838" spans="2:12" s="46" customFormat="1">
      <c r="B838" s="41" t="s">
        <v>3835</v>
      </c>
      <c r="C838" s="42" t="s">
        <v>3836</v>
      </c>
      <c r="D838" s="41" t="s">
        <v>3837</v>
      </c>
      <c r="E838" s="109" t="s">
        <v>3838</v>
      </c>
      <c r="F838" s="108"/>
      <c r="G838" s="42" t="s">
        <v>16</v>
      </c>
      <c r="H838" s="44">
        <v>46232</v>
      </c>
      <c r="I838" s="43" t="s">
        <v>1707</v>
      </c>
      <c r="J838" s="109" t="s">
        <v>26</v>
      </c>
      <c r="K838" s="108"/>
      <c r="L838" s="45" t="s">
        <v>27</v>
      </c>
    </row>
    <row r="839" spans="2:12" s="46" customFormat="1" ht="24.95">
      <c r="B839" s="48" t="s">
        <v>3839</v>
      </c>
      <c r="C839" s="49" t="s">
        <v>3840</v>
      </c>
      <c r="D839" s="48" t="s">
        <v>3841</v>
      </c>
      <c r="E839" s="107" t="s">
        <v>3842</v>
      </c>
      <c r="F839" s="108"/>
      <c r="G839" s="49" t="s">
        <v>16</v>
      </c>
      <c r="H839" s="51">
        <v>46224</v>
      </c>
      <c r="I839" s="50" t="s">
        <v>1707</v>
      </c>
      <c r="J839" s="107" t="s">
        <v>26</v>
      </c>
      <c r="K839" s="108"/>
      <c r="L839" s="52" t="s">
        <v>27</v>
      </c>
    </row>
    <row r="840" spans="2:12" s="46" customFormat="1">
      <c r="B840" s="41" t="s">
        <v>3843</v>
      </c>
      <c r="C840" s="42" t="s">
        <v>3844</v>
      </c>
      <c r="D840" s="41" t="s">
        <v>3845</v>
      </c>
      <c r="E840" s="109" t="s">
        <v>3846</v>
      </c>
      <c r="F840" s="108"/>
      <c r="G840" s="42" t="s">
        <v>16</v>
      </c>
      <c r="H840" s="44">
        <v>46212</v>
      </c>
      <c r="I840" s="43" t="s">
        <v>1707</v>
      </c>
      <c r="J840" s="109" t="s">
        <v>26</v>
      </c>
      <c r="K840" s="108"/>
      <c r="L840" s="45" t="s">
        <v>27</v>
      </c>
    </row>
    <row r="841" spans="2:12" s="46" customFormat="1" ht="24.95">
      <c r="B841" s="48" t="s">
        <v>3847</v>
      </c>
      <c r="C841" s="49" t="s">
        <v>3848</v>
      </c>
      <c r="D841" s="48" t="s">
        <v>3849</v>
      </c>
      <c r="E841" s="107" t="s">
        <v>3850</v>
      </c>
      <c r="F841" s="108"/>
      <c r="G841" s="49" t="s">
        <v>16</v>
      </c>
      <c r="H841" s="51">
        <v>46230</v>
      </c>
      <c r="I841" s="50" t="s">
        <v>1707</v>
      </c>
      <c r="J841" s="107" t="s">
        <v>26</v>
      </c>
      <c r="K841" s="108"/>
      <c r="L841" s="52" t="s">
        <v>27</v>
      </c>
    </row>
    <row r="842" spans="2:12" s="46" customFormat="1">
      <c r="B842" s="41" t="s">
        <v>3851</v>
      </c>
      <c r="C842" s="42" t="s">
        <v>3852</v>
      </c>
      <c r="D842" s="41" t="s">
        <v>3853</v>
      </c>
      <c r="E842" s="109" t="s">
        <v>3854</v>
      </c>
      <c r="F842" s="108"/>
      <c r="G842" s="42" t="s">
        <v>16</v>
      </c>
      <c r="H842" s="44">
        <v>46220</v>
      </c>
      <c r="I842" s="43" t="s">
        <v>1707</v>
      </c>
      <c r="J842" s="109" t="s">
        <v>26</v>
      </c>
      <c r="K842" s="108"/>
      <c r="L842" s="45" t="s">
        <v>27</v>
      </c>
    </row>
    <row r="843" spans="2:12" s="46" customFormat="1">
      <c r="B843" s="48" t="s">
        <v>3855</v>
      </c>
      <c r="C843" s="49" t="s">
        <v>3856</v>
      </c>
      <c r="D843" s="48" t="s">
        <v>3857</v>
      </c>
      <c r="E843" s="107" t="s">
        <v>3858</v>
      </c>
      <c r="F843" s="108"/>
      <c r="G843" s="49" t="s">
        <v>16</v>
      </c>
      <c r="H843" s="51">
        <v>46212</v>
      </c>
      <c r="I843" s="50" t="s">
        <v>1707</v>
      </c>
      <c r="J843" s="107" t="s">
        <v>26</v>
      </c>
      <c r="K843" s="108"/>
      <c r="L843" s="52" t="s">
        <v>27</v>
      </c>
    </row>
    <row r="844" spans="2:12" s="46" customFormat="1">
      <c r="B844" s="41" t="s">
        <v>3859</v>
      </c>
      <c r="C844" s="42" t="s">
        <v>3860</v>
      </c>
      <c r="D844" s="41" t="s">
        <v>3861</v>
      </c>
      <c r="E844" s="109" t="s">
        <v>3862</v>
      </c>
      <c r="F844" s="108"/>
      <c r="G844" s="42" t="s">
        <v>16</v>
      </c>
      <c r="H844" s="44">
        <v>46220</v>
      </c>
      <c r="I844" s="43" t="s">
        <v>1707</v>
      </c>
      <c r="J844" s="109" t="s">
        <v>26</v>
      </c>
      <c r="K844" s="108"/>
      <c r="L844" s="45" t="s">
        <v>27</v>
      </c>
    </row>
    <row r="845" spans="2:12" s="46" customFormat="1" ht="24.95">
      <c r="B845" s="48" t="s">
        <v>3863</v>
      </c>
      <c r="C845" s="49" t="s">
        <v>3864</v>
      </c>
      <c r="D845" s="48" t="s">
        <v>3865</v>
      </c>
      <c r="E845" s="107" t="s">
        <v>3866</v>
      </c>
      <c r="F845" s="108"/>
      <c r="G845" s="49" t="s">
        <v>16</v>
      </c>
      <c r="H845" s="51">
        <v>46224</v>
      </c>
      <c r="I845" s="50" t="s">
        <v>1707</v>
      </c>
      <c r="J845" s="107" t="s">
        <v>26</v>
      </c>
      <c r="K845" s="108"/>
      <c r="L845" s="52" t="s">
        <v>27</v>
      </c>
    </row>
    <row r="846" spans="2:12" s="46" customFormat="1">
      <c r="B846" s="41" t="s">
        <v>3867</v>
      </c>
      <c r="C846" s="42" t="s">
        <v>3868</v>
      </c>
      <c r="D846" s="41" t="s">
        <v>3869</v>
      </c>
      <c r="E846" s="109" t="s">
        <v>3870</v>
      </c>
      <c r="F846" s="108"/>
      <c r="G846" s="42" t="s">
        <v>16</v>
      </c>
      <c r="H846" s="44">
        <v>46225</v>
      </c>
      <c r="I846" s="43" t="s">
        <v>1707</v>
      </c>
      <c r="J846" s="109" t="s">
        <v>26</v>
      </c>
      <c r="K846" s="108"/>
      <c r="L846" s="45" t="s">
        <v>27</v>
      </c>
    </row>
    <row r="847" spans="2:12" s="46" customFormat="1" ht="24.95">
      <c r="B847" s="48" t="s">
        <v>3871</v>
      </c>
      <c r="C847" s="49" t="s">
        <v>3872</v>
      </c>
      <c r="D847" s="48" t="s">
        <v>3873</v>
      </c>
      <c r="E847" s="107" t="s">
        <v>3874</v>
      </c>
      <c r="F847" s="108"/>
      <c r="G847" s="49" t="s">
        <v>16</v>
      </c>
      <c r="H847" s="51">
        <v>46216</v>
      </c>
      <c r="I847" s="50" t="s">
        <v>1707</v>
      </c>
      <c r="J847" s="107" t="s">
        <v>26</v>
      </c>
      <c r="K847" s="108"/>
      <c r="L847" s="52" t="s">
        <v>27</v>
      </c>
    </row>
    <row r="848" spans="2:12" s="46" customFormat="1">
      <c r="B848" s="41" t="s">
        <v>3875</v>
      </c>
      <c r="C848" s="42" t="s">
        <v>3876</v>
      </c>
      <c r="D848" s="41" t="s">
        <v>3877</v>
      </c>
      <c r="E848" s="109" t="s">
        <v>3878</v>
      </c>
      <c r="F848" s="108"/>
      <c r="G848" s="42" t="s">
        <v>16</v>
      </c>
      <c r="H848" s="44">
        <v>46232</v>
      </c>
      <c r="I848" s="43" t="s">
        <v>1707</v>
      </c>
      <c r="J848" s="109" t="s">
        <v>26</v>
      </c>
      <c r="K848" s="108"/>
      <c r="L848" s="45" t="s">
        <v>27</v>
      </c>
    </row>
    <row r="849" spans="2:12" s="46" customFormat="1">
      <c r="B849" s="48" t="s">
        <v>3879</v>
      </c>
      <c r="C849" s="49" t="s">
        <v>3880</v>
      </c>
      <c r="D849" s="48" t="s">
        <v>3881</v>
      </c>
      <c r="E849" s="107" t="s">
        <v>3882</v>
      </c>
      <c r="F849" s="108"/>
      <c r="G849" s="49" t="s">
        <v>16</v>
      </c>
      <c r="H849" s="51">
        <v>46225</v>
      </c>
      <c r="I849" s="50" t="s">
        <v>1707</v>
      </c>
      <c r="J849" s="107" t="s">
        <v>26</v>
      </c>
      <c r="K849" s="108"/>
      <c r="L849" s="52" t="s">
        <v>27</v>
      </c>
    </row>
    <row r="850" spans="2:12" s="46" customFormat="1">
      <c r="B850" s="41" t="s">
        <v>3883</v>
      </c>
      <c r="C850" s="42" t="s">
        <v>3884</v>
      </c>
      <c r="D850" s="41" t="s">
        <v>3885</v>
      </c>
      <c r="E850" s="109" t="s">
        <v>3886</v>
      </c>
      <c r="F850" s="108"/>
      <c r="G850" s="42" t="s">
        <v>16</v>
      </c>
      <c r="H850" s="44">
        <v>46211</v>
      </c>
      <c r="I850" s="43" t="s">
        <v>1707</v>
      </c>
      <c r="J850" s="109" t="s">
        <v>26</v>
      </c>
      <c r="K850" s="108"/>
      <c r="L850" s="45" t="s">
        <v>27</v>
      </c>
    </row>
    <row r="851" spans="2:12" s="46" customFormat="1">
      <c r="B851" s="48" t="s">
        <v>3887</v>
      </c>
      <c r="C851" s="49" t="s">
        <v>3888</v>
      </c>
      <c r="D851" s="48" t="s">
        <v>3889</v>
      </c>
      <c r="E851" s="107" t="s">
        <v>3890</v>
      </c>
      <c r="F851" s="108"/>
      <c r="G851" s="49" t="s">
        <v>16</v>
      </c>
      <c r="H851" s="51">
        <v>46216</v>
      </c>
      <c r="I851" s="50" t="s">
        <v>1707</v>
      </c>
      <c r="J851" s="107" t="s">
        <v>26</v>
      </c>
      <c r="K851" s="108"/>
      <c r="L851" s="52" t="s">
        <v>27</v>
      </c>
    </row>
    <row r="852" spans="2:12" s="46" customFormat="1">
      <c r="B852" s="41" t="s">
        <v>3891</v>
      </c>
      <c r="C852" s="42" t="s">
        <v>3892</v>
      </c>
      <c r="D852" s="41" t="s">
        <v>3893</v>
      </c>
      <c r="E852" s="109" t="s">
        <v>3894</v>
      </c>
      <c r="F852" s="108"/>
      <c r="G852" s="42" t="s">
        <v>16</v>
      </c>
      <c r="H852" s="44">
        <v>46225</v>
      </c>
      <c r="I852" s="43" t="s">
        <v>1707</v>
      </c>
      <c r="J852" s="109" t="s">
        <v>26</v>
      </c>
      <c r="K852" s="108"/>
      <c r="L852" s="45" t="s">
        <v>27</v>
      </c>
    </row>
    <row r="853" spans="2:12" s="46" customFormat="1">
      <c r="B853" s="48" t="s">
        <v>3895</v>
      </c>
      <c r="C853" s="49" t="s">
        <v>3896</v>
      </c>
      <c r="D853" s="48" t="s">
        <v>3897</v>
      </c>
      <c r="E853" s="107" t="s">
        <v>3898</v>
      </c>
      <c r="F853" s="108"/>
      <c r="G853" s="49" t="s">
        <v>16</v>
      </c>
      <c r="H853" s="51">
        <v>46230</v>
      </c>
      <c r="I853" s="50" t="s">
        <v>1707</v>
      </c>
      <c r="J853" s="107" t="s">
        <v>26</v>
      </c>
      <c r="K853" s="108"/>
      <c r="L853" s="52" t="s">
        <v>27</v>
      </c>
    </row>
    <row r="854" spans="2:12" s="46" customFormat="1" ht="24.95">
      <c r="B854" s="41" t="s">
        <v>3899</v>
      </c>
      <c r="C854" s="42" t="s">
        <v>3900</v>
      </c>
      <c r="D854" s="41" t="s">
        <v>3901</v>
      </c>
      <c r="E854" s="109" t="s">
        <v>3902</v>
      </c>
      <c r="F854" s="108"/>
      <c r="G854" s="42" t="s">
        <v>16</v>
      </c>
      <c r="H854" s="44">
        <v>46216</v>
      </c>
      <c r="I854" s="43" t="s">
        <v>1707</v>
      </c>
      <c r="J854" s="109" t="s">
        <v>26</v>
      </c>
      <c r="K854" s="108"/>
      <c r="L854" s="45" t="s">
        <v>27</v>
      </c>
    </row>
    <row r="855" spans="2:12" s="46" customFormat="1" ht="24.95">
      <c r="B855" s="48" t="s">
        <v>3903</v>
      </c>
      <c r="C855" s="49" t="s">
        <v>3904</v>
      </c>
      <c r="D855" s="48" t="s">
        <v>3905</v>
      </c>
      <c r="E855" s="107" t="s">
        <v>3906</v>
      </c>
      <c r="F855" s="108"/>
      <c r="G855" s="49" t="s">
        <v>16</v>
      </c>
      <c r="H855" s="51">
        <v>46232</v>
      </c>
      <c r="I855" s="50" t="s">
        <v>1707</v>
      </c>
      <c r="J855" s="107" t="s">
        <v>26</v>
      </c>
      <c r="K855" s="108"/>
      <c r="L855" s="52" t="s">
        <v>27</v>
      </c>
    </row>
    <row r="856" spans="2:12" s="46" customFormat="1" ht="24.95">
      <c r="B856" s="41" t="s">
        <v>3907</v>
      </c>
      <c r="C856" s="42" t="s">
        <v>3908</v>
      </c>
      <c r="D856" s="41" t="s">
        <v>3909</v>
      </c>
      <c r="E856" s="109" t="s">
        <v>3910</v>
      </c>
      <c r="F856" s="108"/>
      <c r="G856" s="42" t="s">
        <v>16</v>
      </c>
      <c r="H856" s="44">
        <v>46232</v>
      </c>
      <c r="I856" s="43" t="s">
        <v>1707</v>
      </c>
      <c r="J856" s="109" t="s">
        <v>26</v>
      </c>
      <c r="K856" s="108"/>
      <c r="L856" s="45" t="s">
        <v>27</v>
      </c>
    </row>
    <row r="857" spans="2:12" s="46" customFormat="1">
      <c r="B857" s="48" t="s">
        <v>3911</v>
      </c>
      <c r="C857" s="49" t="s">
        <v>3912</v>
      </c>
      <c r="D857" s="48" t="s">
        <v>3913</v>
      </c>
      <c r="E857" s="107" t="s">
        <v>3914</v>
      </c>
      <c r="F857" s="108"/>
      <c r="G857" s="49" t="s">
        <v>16</v>
      </c>
      <c r="H857" s="51">
        <v>46230</v>
      </c>
      <c r="I857" s="50" t="s">
        <v>1707</v>
      </c>
      <c r="J857" s="107" t="s">
        <v>26</v>
      </c>
      <c r="K857" s="108"/>
      <c r="L857" s="52" t="s">
        <v>27</v>
      </c>
    </row>
    <row r="858" spans="2:12" s="46" customFormat="1" ht="39">
      <c r="B858" s="41" t="s">
        <v>3915</v>
      </c>
      <c r="C858" s="42" t="s">
        <v>3916</v>
      </c>
      <c r="D858" s="41" t="s">
        <v>3917</v>
      </c>
      <c r="E858" s="109" t="s">
        <v>3918</v>
      </c>
      <c r="F858" s="108"/>
      <c r="G858" s="42" t="s">
        <v>16</v>
      </c>
      <c r="H858" s="44">
        <v>46211</v>
      </c>
      <c r="I858" s="43" t="s">
        <v>1707</v>
      </c>
      <c r="J858" s="109" t="s">
        <v>32</v>
      </c>
      <c r="K858" s="108"/>
      <c r="L858" s="47" t="s">
        <v>1974</v>
      </c>
    </row>
    <row r="859" spans="2:12" s="46" customFormat="1" ht="24.95">
      <c r="B859" s="48" t="s">
        <v>3919</v>
      </c>
      <c r="C859" s="49" t="s">
        <v>3920</v>
      </c>
      <c r="D859" s="48" t="s">
        <v>3921</v>
      </c>
      <c r="E859" s="107" t="s">
        <v>3922</v>
      </c>
      <c r="F859" s="108"/>
      <c r="G859" s="49" t="s">
        <v>16</v>
      </c>
      <c r="H859" s="51">
        <v>46232</v>
      </c>
      <c r="I859" s="50" t="s">
        <v>1707</v>
      </c>
      <c r="J859" s="107" t="s">
        <v>26</v>
      </c>
      <c r="K859" s="108"/>
      <c r="L859" s="52" t="s">
        <v>27</v>
      </c>
    </row>
    <row r="860" spans="2:12" s="46" customFormat="1">
      <c r="B860" s="41" t="s">
        <v>3923</v>
      </c>
      <c r="C860" s="42" t="s">
        <v>3924</v>
      </c>
      <c r="D860" s="41" t="s">
        <v>3925</v>
      </c>
      <c r="E860" s="109" t="s">
        <v>3926</v>
      </c>
      <c r="F860" s="108"/>
      <c r="G860" s="42" t="s">
        <v>16</v>
      </c>
      <c r="H860" s="44">
        <v>46232</v>
      </c>
      <c r="I860" s="43" t="s">
        <v>1707</v>
      </c>
      <c r="J860" s="109" t="s">
        <v>26</v>
      </c>
      <c r="K860" s="108"/>
      <c r="L860" s="45" t="s">
        <v>27</v>
      </c>
    </row>
    <row r="861" spans="2:12" s="46" customFormat="1" ht="24.95">
      <c r="B861" s="48" t="s">
        <v>3927</v>
      </c>
      <c r="C861" s="49" t="s">
        <v>3928</v>
      </c>
      <c r="D861" s="48" t="s">
        <v>3929</v>
      </c>
      <c r="E861" s="107" t="s">
        <v>3930</v>
      </c>
      <c r="F861" s="108"/>
      <c r="G861" s="49" t="s">
        <v>16</v>
      </c>
      <c r="H861" s="51">
        <v>46212</v>
      </c>
      <c r="I861" s="50" t="s">
        <v>1707</v>
      </c>
      <c r="J861" s="107" t="s">
        <v>26</v>
      </c>
      <c r="K861" s="108"/>
      <c r="L861" s="52" t="s">
        <v>27</v>
      </c>
    </row>
    <row r="862" spans="2:12" s="46" customFormat="1">
      <c r="B862" s="41" t="s">
        <v>3931</v>
      </c>
      <c r="C862" s="42" t="s">
        <v>3932</v>
      </c>
      <c r="D862" s="41" t="s">
        <v>3933</v>
      </c>
      <c r="E862" s="109" t="s">
        <v>3934</v>
      </c>
      <c r="F862" s="108"/>
      <c r="G862" s="42" t="s">
        <v>16</v>
      </c>
      <c r="H862" s="44">
        <v>46225</v>
      </c>
      <c r="I862" s="43" t="s">
        <v>1707</v>
      </c>
      <c r="J862" s="109" t="s">
        <v>26</v>
      </c>
      <c r="K862" s="108"/>
      <c r="L862" s="45" t="s">
        <v>27</v>
      </c>
    </row>
    <row r="863" spans="2:12" s="46" customFormat="1" ht="24.95">
      <c r="B863" s="48" t="s">
        <v>3935</v>
      </c>
      <c r="C863" s="49" t="s">
        <v>3936</v>
      </c>
      <c r="D863" s="48" t="s">
        <v>3937</v>
      </c>
      <c r="E863" s="107" t="s">
        <v>3938</v>
      </c>
      <c r="F863" s="108"/>
      <c r="G863" s="49" t="s">
        <v>16</v>
      </c>
      <c r="H863" s="51">
        <v>46233</v>
      </c>
      <c r="I863" s="50" t="s">
        <v>1707</v>
      </c>
      <c r="J863" s="107" t="s">
        <v>26</v>
      </c>
      <c r="K863" s="108"/>
      <c r="L863" s="52" t="s">
        <v>27</v>
      </c>
    </row>
    <row r="864" spans="2:12" s="46" customFormat="1" ht="39">
      <c r="B864" s="41" t="s">
        <v>3939</v>
      </c>
      <c r="C864" s="42" t="s">
        <v>3940</v>
      </c>
      <c r="D864" s="41" t="s">
        <v>3941</v>
      </c>
      <c r="E864" s="109" t="s">
        <v>3942</v>
      </c>
      <c r="F864" s="108"/>
      <c r="G864" s="42" t="s">
        <v>16</v>
      </c>
      <c r="H864" s="44">
        <v>46205</v>
      </c>
      <c r="I864" s="43" t="s">
        <v>1707</v>
      </c>
      <c r="J864" s="109" t="s">
        <v>32</v>
      </c>
      <c r="K864" s="108"/>
      <c r="L864" s="47" t="s">
        <v>1974</v>
      </c>
    </row>
    <row r="865" spans="2:12" s="46" customFormat="1" ht="39">
      <c r="B865" s="48" t="s">
        <v>3943</v>
      </c>
      <c r="C865" s="49" t="s">
        <v>3944</v>
      </c>
      <c r="D865" s="48" t="s">
        <v>3945</v>
      </c>
      <c r="E865" s="107" t="s">
        <v>3946</v>
      </c>
      <c r="F865" s="108"/>
      <c r="G865" s="49" t="s">
        <v>16</v>
      </c>
      <c r="H865" s="51">
        <v>46205</v>
      </c>
      <c r="I865" s="50" t="s">
        <v>1707</v>
      </c>
      <c r="J865" s="107" t="s">
        <v>32</v>
      </c>
      <c r="K865" s="108"/>
      <c r="L865" s="53" t="s">
        <v>1974</v>
      </c>
    </row>
    <row r="866" spans="2:12" s="46" customFormat="1">
      <c r="B866" s="41" t="s">
        <v>3947</v>
      </c>
      <c r="C866" s="42" t="s">
        <v>3948</v>
      </c>
      <c r="D866" s="41" t="s">
        <v>3949</v>
      </c>
      <c r="E866" s="109" t="s">
        <v>3950</v>
      </c>
      <c r="F866" s="108"/>
      <c r="G866" s="42" t="s">
        <v>16</v>
      </c>
      <c r="H866" s="44">
        <v>46225</v>
      </c>
      <c r="I866" s="43" t="s">
        <v>1707</v>
      </c>
      <c r="J866" s="109" t="s">
        <v>26</v>
      </c>
      <c r="K866" s="108"/>
      <c r="L866" s="45" t="s">
        <v>27</v>
      </c>
    </row>
    <row r="867" spans="2:12" s="46" customFormat="1">
      <c r="B867" s="48" t="s">
        <v>3951</v>
      </c>
      <c r="C867" s="49" t="s">
        <v>3952</v>
      </c>
      <c r="D867" s="48" t="s">
        <v>3953</v>
      </c>
      <c r="E867" s="107" t="s">
        <v>3954</v>
      </c>
      <c r="F867" s="108"/>
      <c r="G867" s="49" t="s">
        <v>16</v>
      </c>
      <c r="H867" s="51">
        <v>46231</v>
      </c>
      <c r="I867" s="50" t="s">
        <v>1707</v>
      </c>
      <c r="J867" s="107" t="s">
        <v>26</v>
      </c>
      <c r="K867" s="108"/>
      <c r="L867" s="52" t="s">
        <v>27</v>
      </c>
    </row>
    <row r="868" spans="2:12" s="46" customFormat="1" ht="24.95">
      <c r="B868" s="41" t="s">
        <v>3955</v>
      </c>
      <c r="C868" s="42" t="s">
        <v>3956</v>
      </c>
      <c r="D868" s="41" t="s">
        <v>3957</v>
      </c>
      <c r="E868" s="109" t="s">
        <v>3958</v>
      </c>
      <c r="F868" s="108"/>
      <c r="G868" s="42" t="s">
        <v>16</v>
      </c>
      <c r="H868" s="44">
        <v>46212</v>
      </c>
      <c r="I868" s="43" t="s">
        <v>1707</v>
      </c>
      <c r="J868" s="109" t="s">
        <v>26</v>
      </c>
      <c r="K868" s="108"/>
      <c r="L868" s="45" t="s">
        <v>27</v>
      </c>
    </row>
    <row r="869" spans="2:12" s="46" customFormat="1">
      <c r="B869" s="48" t="s">
        <v>3959</v>
      </c>
      <c r="C869" s="49" t="s">
        <v>3960</v>
      </c>
      <c r="D869" s="48" t="s">
        <v>3961</v>
      </c>
      <c r="E869" s="107" t="s">
        <v>3962</v>
      </c>
      <c r="F869" s="108"/>
      <c r="G869" s="49" t="s">
        <v>16</v>
      </c>
      <c r="H869" s="51">
        <v>46232</v>
      </c>
      <c r="I869" s="50" t="s">
        <v>1707</v>
      </c>
      <c r="J869" s="107" t="s">
        <v>26</v>
      </c>
      <c r="K869" s="108"/>
      <c r="L869" s="52" t="s">
        <v>27</v>
      </c>
    </row>
    <row r="870" spans="2:12" s="46" customFormat="1" ht="24.95">
      <c r="B870" s="41" t="s">
        <v>3963</v>
      </c>
      <c r="C870" s="42" t="s">
        <v>3964</v>
      </c>
      <c r="D870" s="41" t="s">
        <v>3965</v>
      </c>
      <c r="E870" s="109" t="s">
        <v>3966</v>
      </c>
      <c r="F870" s="108"/>
      <c r="G870" s="42" t="s">
        <v>16</v>
      </c>
      <c r="H870" s="44">
        <v>46231</v>
      </c>
      <c r="I870" s="43" t="s">
        <v>1707</v>
      </c>
      <c r="J870" s="109" t="s">
        <v>26</v>
      </c>
      <c r="K870" s="108"/>
      <c r="L870" s="45" t="s">
        <v>27</v>
      </c>
    </row>
    <row r="871" spans="2:12" s="46" customFormat="1" ht="24.95">
      <c r="B871" s="48" t="s">
        <v>3967</v>
      </c>
      <c r="C871" s="49" t="s">
        <v>3968</v>
      </c>
      <c r="D871" s="48" t="s">
        <v>3969</v>
      </c>
      <c r="E871" s="107" t="s">
        <v>3970</v>
      </c>
      <c r="F871" s="108"/>
      <c r="G871" s="49" t="s">
        <v>16</v>
      </c>
      <c r="H871" s="51">
        <v>46191</v>
      </c>
      <c r="I871" s="50" t="s">
        <v>1707</v>
      </c>
      <c r="J871" s="107" t="s">
        <v>26</v>
      </c>
      <c r="K871" s="108"/>
      <c r="L871" s="52" t="s">
        <v>27</v>
      </c>
    </row>
    <row r="872" spans="2:12" s="46" customFormat="1" ht="24.95">
      <c r="B872" s="41" t="s">
        <v>3971</v>
      </c>
      <c r="C872" s="42" t="s">
        <v>3972</v>
      </c>
      <c r="D872" s="41" t="s">
        <v>3973</v>
      </c>
      <c r="E872" s="109" t="s">
        <v>3974</v>
      </c>
      <c r="F872" s="108"/>
      <c r="G872" s="42" t="s">
        <v>16</v>
      </c>
      <c r="H872" s="44">
        <v>46231</v>
      </c>
      <c r="I872" s="43" t="s">
        <v>1707</v>
      </c>
      <c r="J872" s="109" t="s">
        <v>26</v>
      </c>
      <c r="K872" s="108"/>
      <c r="L872" s="45" t="s">
        <v>27</v>
      </c>
    </row>
    <row r="873" spans="2:12" s="46" customFormat="1">
      <c r="B873" s="48" t="s">
        <v>3975</v>
      </c>
      <c r="C873" s="49" t="s">
        <v>3976</v>
      </c>
      <c r="D873" s="48" t="s">
        <v>3977</v>
      </c>
      <c r="E873" s="107" t="s">
        <v>3978</v>
      </c>
      <c r="F873" s="108"/>
      <c r="G873" s="49" t="s">
        <v>16</v>
      </c>
      <c r="H873" s="51">
        <v>46225</v>
      </c>
      <c r="I873" s="50" t="s">
        <v>1707</v>
      </c>
      <c r="J873" s="107" t="s">
        <v>26</v>
      </c>
      <c r="K873" s="108"/>
      <c r="L873" s="52" t="s">
        <v>27</v>
      </c>
    </row>
    <row r="874" spans="2:12" s="46" customFormat="1">
      <c r="B874" s="41" t="s">
        <v>3979</v>
      </c>
      <c r="C874" s="42" t="s">
        <v>3980</v>
      </c>
      <c r="D874" s="41" t="s">
        <v>3981</v>
      </c>
      <c r="E874" s="109" t="s">
        <v>3982</v>
      </c>
      <c r="F874" s="108"/>
      <c r="G874" s="42" t="s">
        <v>16</v>
      </c>
      <c r="H874" s="44">
        <v>46230</v>
      </c>
      <c r="I874" s="43" t="s">
        <v>1707</v>
      </c>
      <c r="J874" s="109" t="s">
        <v>26</v>
      </c>
      <c r="K874" s="108"/>
      <c r="L874" s="45" t="s">
        <v>27</v>
      </c>
    </row>
    <row r="875" spans="2:12" s="46" customFormat="1">
      <c r="B875" s="48" t="s">
        <v>3983</v>
      </c>
      <c r="C875" s="49" t="s">
        <v>3984</v>
      </c>
      <c r="D875" s="48" t="s">
        <v>3985</v>
      </c>
      <c r="E875" s="107" t="s">
        <v>3986</v>
      </c>
      <c r="F875" s="108"/>
      <c r="G875" s="49" t="s">
        <v>16</v>
      </c>
      <c r="H875" s="51">
        <v>46232</v>
      </c>
      <c r="I875" s="50" t="s">
        <v>1707</v>
      </c>
      <c r="J875" s="107" t="s">
        <v>26</v>
      </c>
      <c r="K875" s="108"/>
      <c r="L875" s="52" t="s">
        <v>27</v>
      </c>
    </row>
    <row r="876" spans="2:12" s="46" customFormat="1" ht="39">
      <c r="B876" s="41" t="s">
        <v>3987</v>
      </c>
      <c r="C876" s="42" t="s">
        <v>3988</v>
      </c>
      <c r="D876" s="41" t="s">
        <v>3989</v>
      </c>
      <c r="E876" s="109" t="s">
        <v>3990</v>
      </c>
      <c r="F876" s="108"/>
      <c r="G876" s="42" t="s">
        <v>16</v>
      </c>
      <c r="H876" s="44">
        <v>46205</v>
      </c>
      <c r="I876" s="43" t="s">
        <v>1707</v>
      </c>
      <c r="J876" s="109" t="s">
        <v>32</v>
      </c>
      <c r="K876" s="108"/>
      <c r="L876" s="47" t="s">
        <v>1974</v>
      </c>
    </row>
    <row r="877" spans="2:12" s="46" customFormat="1" ht="39">
      <c r="B877" s="48" t="s">
        <v>3991</v>
      </c>
      <c r="C877" s="49" t="s">
        <v>3992</v>
      </c>
      <c r="D877" s="48" t="s">
        <v>3993</v>
      </c>
      <c r="E877" s="107" t="s">
        <v>3994</v>
      </c>
      <c r="F877" s="108"/>
      <c r="G877" s="49" t="s">
        <v>16</v>
      </c>
      <c r="H877" s="51">
        <v>46205</v>
      </c>
      <c r="I877" s="50" t="s">
        <v>1707</v>
      </c>
      <c r="J877" s="107" t="s">
        <v>32</v>
      </c>
      <c r="K877" s="108"/>
      <c r="L877" s="53" t="s">
        <v>1974</v>
      </c>
    </row>
    <row r="878" spans="2:12" s="46" customFormat="1">
      <c r="B878" s="41" t="s">
        <v>3995</v>
      </c>
      <c r="C878" s="42" t="s">
        <v>3996</v>
      </c>
      <c r="D878" s="41" t="s">
        <v>3997</v>
      </c>
      <c r="E878" s="109" t="s">
        <v>3998</v>
      </c>
      <c r="F878" s="108"/>
      <c r="G878" s="42" t="s">
        <v>16</v>
      </c>
      <c r="H878" s="44">
        <v>46205</v>
      </c>
      <c r="I878" s="43" t="s">
        <v>1707</v>
      </c>
      <c r="J878" s="109" t="s">
        <v>26</v>
      </c>
      <c r="K878" s="108"/>
      <c r="L878" s="45" t="s">
        <v>27</v>
      </c>
    </row>
    <row r="879" spans="2:12" s="46" customFormat="1">
      <c r="B879" s="48" t="s">
        <v>3999</v>
      </c>
      <c r="C879" s="49" t="s">
        <v>4000</v>
      </c>
      <c r="D879" s="48" t="s">
        <v>4001</v>
      </c>
      <c r="E879" s="107" t="s">
        <v>4002</v>
      </c>
      <c r="F879" s="108"/>
      <c r="G879" s="49" t="s">
        <v>16</v>
      </c>
      <c r="H879" s="51">
        <v>46216</v>
      </c>
      <c r="I879" s="50" t="s">
        <v>1707</v>
      </c>
      <c r="J879" s="107" t="s">
        <v>26</v>
      </c>
      <c r="K879" s="108"/>
      <c r="L879" s="52" t="s">
        <v>27</v>
      </c>
    </row>
    <row r="880" spans="2:12" s="46" customFormat="1" ht="39">
      <c r="B880" s="41" t="s">
        <v>4003</v>
      </c>
      <c r="C880" s="42" t="s">
        <v>4004</v>
      </c>
      <c r="D880" s="41" t="s">
        <v>4005</v>
      </c>
      <c r="E880" s="109" t="s">
        <v>4006</v>
      </c>
      <c r="F880" s="108"/>
      <c r="G880" s="42" t="s">
        <v>16</v>
      </c>
      <c r="H880" s="44">
        <v>46205</v>
      </c>
      <c r="I880" s="43" t="s">
        <v>1707</v>
      </c>
      <c r="J880" s="109" t="s">
        <v>32</v>
      </c>
      <c r="K880" s="108"/>
      <c r="L880" s="47" t="s">
        <v>1974</v>
      </c>
    </row>
    <row r="881" spans="2:12" s="46" customFormat="1" ht="39">
      <c r="B881" s="48" t="s">
        <v>4007</v>
      </c>
      <c r="C881" s="49" t="s">
        <v>4008</v>
      </c>
      <c r="D881" s="48" t="s">
        <v>4009</v>
      </c>
      <c r="E881" s="107" t="s">
        <v>4010</v>
      </c>
      <c r="F881" s="108"/>
      <c r="G881" s="49" t="s">
        <v>16</v>
      </c>
      <c r="H881" s="51">
        <v>46205</v>
      </c>
      <c r="I881" s="50" t="s">
        <v>1707</v>
      </c>
      <c r="J881" s="107" t="s">
        <v>32</v>
      </c>
      <c r="K881" s="108"/>
      <c r="L881" s="53" t="s">
        <v>1974</v>
      </c>
    </row>
    <row r="882" spans="2:12" s="46" customFormat="1" ht="39">
      <c r="B882" s="41" t="s">
        <v>4011</v>
      </c>
      <c r="C882" s="42" t="s">
        <v>4012</v>
      </c>
      <c r="D882" s="41" t="s">
        <v>4013</v>
      </c>
      <c r="E882" s="109" t="s">
        <v>4014</v>
      </c>
      <c r="F882" s="108"/>
      <c r="G882" s="42" t="s">
        <v>16</v>
      </c>
      <c r="H882" s="44">
        <v>46205</v>
      </c>
      <c r="I882" s="43" t="s">
        <v>1707</v>
      </c>
      <c r="J882" s="109" t="s">
        <v>32</v>
      </c>
      <c r="K882" s="108"/>
      <c r="L882" s="47" t="s">
        <v>1974</v>
      </c>
    </row>
    <row r="883" spans="2:12" s="46" customFormat="1" ht="51.6">
      <c r="B883" s="110" t="s">
        <v>4015</v>
      </c>
      <c r="C883" s="112" t="s">
        <v>4016</v>
      </c>
      <c r="D883" s="48" t="s">
        <v>4017</v>
      </c>
      <c r="E883" s="107" t="s">
        <v>4018</v>
      </c>
      <c r="F883" s="108"/>
      <c r="G883" s="49" t="s">
        <v>16</v>
      </c>
      <c r="H883" s="51">
        <v>46205</v>
      </c>
      <c r="I883" s="50" t="s">
        <v>1707</v>
      </c>
      <c r="J883" s="107" t="s">
        <v>18</v>
      </c>
      <c r="K883" s="108"/>
      <c r="L883" s="53" t="s">
        <v>4019</v>
      </c>
    </row>
    <row r="884" spans="2:12" s="46" customFormat="1">
      <c r="B884" s="111"/>
      <c r="C884" s="113"/>
      <c r="D884" s="48" t="s">
        <v>4020</v>
      </c>
      <c r="E884" s="107" t="s">
        <v>4018</v>
      </c>
      <c r="F884" s="108"/>
      <c r="G884" s="49" t="s">
        <v>16</v>
      </c>
      <c r="H884" s="51">
        <v>46232</v>
      </c>
      <c r="I884" s="50" t="s">
        <v>1707</v>
      </c>
      <c r="J884" s="107" t="s">
        <v>26</v>
      </c>
      <c r="K884" s="108"/>
      <c r="L884" s="52" t="s">
        <v>27</v>
      </c>
    </row>
    <row r="885" spans="2:12" s="46" customFormat="1" ht="39">
      <c r="B885" s="41" t="s">
        <v>4021</v>
      </c>
      <c r="C885" s="42" t="s">
        <v>4022</v>
      </c>
      <c r="D885" s="41" t="s">
        <v>4023</v>
      </c>
      <c r="E885" s="109" t="s">
        <v>4024</v>
      </c>
      <c r="F885" s="108"/>
      <c r="G885" s="42" t="s">
        <v>16</v>
      </c>
      <c r="H885" s="44">
        <v>46205</v>
      </c>
      <c r="I885" s="43" t="s">
        <v>1707</v>
      </c>
      <c r="J885" s="109" t="s">
        <v>32</v>
      </c>
      <c r="K885" s="108"/>
      <c r="L885" s="47" t="s">
        <v>1974</v>
      </c>
    </row>
    <row r="886" spans="2:12" s="46" customFormat="1" ht="39">
      <c r="B886" s="48" t="s">
        <v>4025</v>
      </c>
      <c r="C886" s="49" t="s">
        <v>4026</v>
      </c>
      <c r="D886" s="48" t="s">
        <v>4027</v>
      </c>
      <c r="E886" s="107" t="s">
        <v>4028</v>
      </c>
      <c r="F886" s="108"/>
      <c r="G886" s="49" t="s">
        <v>16</v>
      </c>
      <c r="H886" s="51">
        <v>46205</v>
      </c>
      <c r="I886" s="50" t="s">
        <v>1707</v>
      </c>
      <c r="J886" s="107" t="s">
        <v>32</v>
      </c>
      <c r="K886" s="108"/>
      <c r="L886" s="53" t="s">
        <v>1974</v>
      </c>
    </row>
    <row r="887" spans="2:12" s="46" customFormat="1" ht="39">
      <c r="B887" s="41" t="s">
        <v>4029</v>
      </c>
      <c r="C887" s="42" t="s">
        <v>4030</v>
      </c>
      <c r="D887" s="41" t="s">
        <v>4031</v>
      </c>
      <c r="E887" s="109" t="s">
        <v>4032</v>
      </c>
      <c r="F887" s="108"/>
      <c r="G887" s="42" t="s">
        <v>16</v>
      </c>
      <c r="H887" s="44">
        <v>46205</v>
      </c>
      <c r="I887" s="43" t="s">
        <v>1707</v>
      </c>
      <c r="J887" s="109" t="s">
        <v>32</v>
      </c>
      <c r="K887" s="108"/>
      <c r="L887" s="47" t="s">
        <v>1974</v>
      </c>
    </row>
    <row r="888" spans="2:12" s="46" customFormat="1" ht="39">
      <c r="B888" s="110" t="s">
        <v>4033</v>
      </c>
      <c r="C888" s="112" t="s">
        <v>4034</v>
      </c>
      <c r="D888" s="48" t="s">
        <v>4035</v>
      </c>
      <c r="E888" s="107" t="s">
        <v>4036</v>
      </c>
      <c r="F888" s="108"/>
      <c r="G888" s="49" t="s">
        <v>16</v>
      </c>
      <c r="H888" s="51">
        <v>46205</v>
      </c>
      <c r="I888" s="50" t="s">
        <v>1707</v>
      </c>
      <c r="J888" s="107" t="s">
        <v>32</v>
      </c>
      <c r="K888" s="108"/>
      <c r="L888" s="53" t="s">
        <v>1974</v>
      </c>
    </row>
    <row r="889" spans="2:12" s="46" customFormat="1">
      <c r="B889" s="111"/>
      <c r="C889" s="113"/>
      <c r="D889" s="48" t="s">
        <v>4037</v>
      </c>
      <c r="E889" s="107" t="s">
        <v>4036</v>
      </c>
      <c r="F889" s="108"/>
      <c r="G889" s="49" t="s">
        <v>16</v>
      </c>
      <c r="H889" s="51">
        <v>46230</v>
      </c>
      <c r="I889" s="50" t="s">
        <v>1707</v>
      </c>
      <c r="J889" s="107" t="s">
        <v>26</v>
      </c>
      <c r="K889" s="108"/>
      <c r="L889" s="52" t="s">
        <v>27</v>
      </c>
    </row>
    <row r="890" spans="2:12" s="46" customFormat="1" ht="39">
      <c r="B890" s="41" t="s">
        <v>4038</v>
      </c>
      <c r="C890" s="42" t="s">
        <v>4039</v>
      </c>
      <c r="D890" s="41" t="s">
        <v>4040</v>
      </c>
      <c r="E890" s="109" t="s">
        <v>4041</v>
      </c>
      <c r="F890" s="108"/>
      <c r="G890" s="42" t="s">
        <v>16</v>
      </c>
      <c r="H890" s="44">
        <v>46205</v>
      </c>
      <c r="I890" s="43" t="s">
        <v>1707</v>
      </c>
      <c r="J890" s="109" t="s">
        <v>32</v>
      </c>
      <c r="K890" s="108"/>
      <c r="L890" s="47" t="s">
        <v>1974</v>
      </c>
    </row>
    <row r="891" spans="2:12" s="46" customFormat="1" ht="39">
      <c r="B891" s="48" t="s">
        <v>4042</v>
      </c>
      <c r="C891" s="49" t="s">
        <v>4043</v>
      </c>
      <c r="D891" s="48" t="s">
        <v>4044</v>
      </c>
      <c r="E891" s="107" t="s">
        <v>4045</v>
      </c>
      <c r="F891" s="108"/>
      <c r="G891" s="49" t="s">
        <v>16</v>
      </c>
      <c r="H891" s="51">
        <v>46205</v>
      </c>
      <c r="I891" s="50" t="s">
        <v>1707</v>
      </c>
      <c r="J891" s="107" t="s">
        <v>32</v>
      </c>
      <c r="K891" s="108"/>
      <c r="L891" s="53" t="s">
        <v>1974</v>
      </c>
    </row>
    <row r="892" spans="2:12" s="46" customFormat="1" ht="39">
      <c r="B892" s="41" t="s">
        <v>4046</v>
      </c>
      <c r="C892" s="42" t="s">
        <v>4047</v>
      </c>
      <c r="D892" s="41" t="s">
        <v>4048</v>
      </c>
      <c r="E892" s="109" t="s">
        <v>4049</v>
      </c>
      <c r="F892" s="108"/>
      <c r="G892" s="42" t="s">
        <v>16</v>
      </c>
      <c r="H892" s="44">
        <v>46205</v>
      </c>
      <c r="I892" s="43" t="s">
        <v>1707</v>
      </c>
      <c r="J892" s="109" t="s">
        <v>32</v>
      </c>
      <c r="K892" s="108"/>
      <c r="L892" s="47" t="s">
        <v>1974</v>
      </c>
    </row>
    <row r="893" spans="2:12" s="46" customFormat="1" ht="39">
      <c r="B893" s="48" t="s">
        <v>4050</v>
      </c>
      <c r="C893" s="49" t="s">
        <v>4051</v>
      </c>
      <c r="D893" s="48" t="s">
        <v>4052</v>
      </c>
      <c r="E893" s="107" t="s">
        <v>4053</v>
      </c>
      <c r="F893" s="108"/>
      <c r="G893" s="49" t="s">
        <v>16</v>
      </c>
      <c r="H893" s="51">
        <v>46205</v>
      </c>
      <c r="I893" s="50" t="s">
        <v>1707</v>
      </c>
      <c r="J893" s="107" t="s">
        <v>32</v>
      </c>
      <c r="K893" s="108"/>
      <c r="L893" s="53" t="s">
        <v>1974</v>
      </c>
    </row>
    <row r="894" spans="2:12" s="46" customFormat="1" ht="39">
      <c r="B894" s="114" t="s">
        <v>4054</v>
      </c>
      <c r="C894" s="117" t="s">
        <v>4055</v>
      </c>
      <c r="D894" s="41" t="s">
        <v>4056</v>
      </c>
      <c r="E894" s="109" t="s">
        <v>4057</v>
      </c>
      <c r="F894" s="108"/>
      <c r="G894" s="42" t="s">
        <v>16</v>
      </c>
      <c r="H894" s="44">
        <v>46205</v>
      </c>
      <c r="I894" s="43" t="s">
        <v>1707</v>
      </c>
      <c r="J894" s="109" t="s">
        <v>32</v>
      </c>
      <c r="K894" s="108"/>
      <c r="L894" s="47" t="s">
        <v>1974</v>
      </c>
    </row>
    <row r="895" spans="2:12" s="46" customFormat="1">
      <c r="B895" s="116"/>
      <c r="C895" s="119"/>
      <c r="D895" s="41" t="s">
        <v>4058</v>
      </c>
      <c r="E895" s="109" t="s">
        <v>4057</v>
      </c>
      <c r="F895" s="108"/>
      <c r="G895" s="42" t="s">
        <v>16</v>
      </c>
      <c r="H895" s="44">
        <v>46216</v>
      </c>
      <c r="I895" s="43" t="s">
        <v>1707</v>
      </c>
      <c r="J895" s="109" t="s">
        <v>26</v>
      </c>
      <c r="K895" s="108"/>
      <c r="L895" s="45" t="s">
        <v>27</v>
      </c>
    </row>
    <row r="896" spans="2:12" s="46" customFormat="1" ht="39">
      <c r="B896" s="48" t="s">
        <v>4059</v>
      </c>
      <c r="C896" s="49" t="s">
        <v>4060</v>
      </c>
      <c r="D896" s="48" t="s">
        <v>4061</v>
      </c>
      <c r="E896" s="107" t="s">
        <v>4062</v>
      </c>
      <c r="F896" s="108"/>
      <c r="G896" s="49" t="s">
        <v>16</v>
      </c>
      <c r="H896" s="51">
        <v>46205</v>
      </c>
      <c r="I896" s="50" t="s">
        <v>1707</v>
      </c>
      <c r="J896" s="107" t="s">
        <v>32</v>
      </c>
      <c r="K896" s="108"/>
      <c r="L896" s="53" t="s">
        <v>1974</v>
      </c>
    </row>
    <row r="897" spans="2:12" s="46" customFormat="1" ht="39">
      <c r="B897" s="41" t="s">
        <v>4063</v>
      </c>
      <c r="C897" s="42" t="s">
        <v>4064</v>
      </c>
      <c r="D897" s="41" t="s">
        <v>4065</v>
      </c>
      <c r="E897" s="109" t="s">
        <v>4066</v>
      </c>
      <c r="F897" s="108"/>
      <c r="G897" s="42" t="s">
        <v>16</v>
      </c>
      <c r="H897" s="44">
        <v>46205</v>
      </c>
      <c r="I897" s="43" t="s">
        <v>1707</v>
      </c>
      <c r="J897" s="109" t="s">
        <v>32</v>
      </c>
      <c r="K897" s="108"/>
      <c r="L897" s="47" t="s">
        <v>1974</v>
      </c>
    </row>
    <row r="898" spans="2:12" s="46" customFormat="1" ht="39">
      <c r="B898" s="48" t="s">
        <v>4067</v>
      </c>
      <c r="C898" s="49" t="s">
        <v>4068</v>
      </c>
      <c r="D898" s="48" t="s">
        <v>4069</v>
      </c>
      <c r="E898" s="107" t="s">
        <v>4070</v>
      </c>
      <c r="F898" s="108"/>
      <c r="G898" s="49" t="s">
        <v>16</v>
      </c>
      <c r="H898" s="51">
        <v>46205</v>
      </c>
      <c r="I898" s="50" t="s">
        <v>1707</v>
      </c>
      <c r="J898" s="107" t="s">
        <v>32</v>
      </c>
      <c r="K898" s="108"/>
      <c r="L898" s="53" t="s">
        <v>1974</v>
      </c>
    </row>
    <row r="899" spans="2:12" s="46" customFormat="1" ht="39">
      <c r="B899" s="41" t="s">
        <v>4071</v>
      </c>
      <c r="C899" s="42" t="s">
        <v>4072</v>
      </c>
      <c r="D899" s="41" t="s">
        <v>4073</v>
      </c>
      <c r="E899" s="109" t="s">
        <v>4074</v>
      </c>
      <c r="F899" s="108"/>
      <c r="G899" s="42" t="s">
        <v>16</v>
      </c>
      <c r="H899" s="44">
        <v>46209</v>
      </c>
      <c r="I899" s="43" t="s">
        <v>1707</v>
      </c>
      <c r="J899" s="109" t="s">
        <v>32</v>
      </c>
      <c r="K899" s="108"/>
      <c r="L899" s="47" t="s">
        <v>1974</v>
      </c>
    </row>
    <row r="900" spans="2:12" s="46" customFormat="1">
      <c r="B900" s="48" t="s">
        <v>4075</v>
      </c>
      <c r="C900" s="49" t="s">
        <v>4076</v>
      </c>
      <c r="D900" s="48" t="s">
        <v>4077</v>
      </c>
      <c r="E900" s="107" t="s">
        <v>4078</v>
      </c>
      <c r="F900" s="108"/>
      <c r="G900" s="49" t="s">
        <v>16</v>
      </c>
      <c r="H900" s="51">
        <v>46209</v>
      </c>
      <c r="I900" s="50" t="s">
        <v>1707</v>
      </c>
      <c r="J900" s="107" t="s">
        <v>26</v>
      </c>
      <c r="K900" s="108"/>
      <c r="L900" s="52" t="s">
        <v>27</v>
      </c>
    </row>
    <row r="901" spans="2:12" s="46" customFormat="1" ht="39">
      <c r="B901" s="41" t="s">
        <v>4079</v>
      </c>
      <c r="C901" s="42" t="s">
        <v>4080</v>
      </c>
      <c r="D901" s="41" t="s">
        <v>4081</v>
      </c>
      <c r="E901" s="109" t="s">
        <v>4082</v>
      </c>
      <c r="F901" s="108"/>
      <c r="G901" s="42" t="s">
        <v>16</v>
      </c>
      <c r="H901" s="44">
        <v>46209</v>
      </c>
      <c r="I901" s="43" t="s">
        <v>1707</v>
      </c>
      <c r="J901" s="109" t="s">
        <v>32</v>
      </c>
      <c r="K901" s="108"/>
      <c r="L901" s="47" t="s">
        <v>1974</v>
      </c>
    </row>
    <row r="902" spans="2:12" s="46" customFormat="1" ht="39">
      <c r="B902" s="48" t="s">
        <v>4083</v>
      </c>
      <c r="C902" s="49" t="s">
        <v>4084</v>
      </c>
      <c r="D902" s="48" t="s">
        <v>4085</v>
      </c>
      <c r="E902" s="107" t="s">
        <v>4086</v>
      </c>
      <c r="F902" s="108"/>
      <c r="G902" s="49" t="s">
        <v>16</v>
      </c>
      <c r="H902" s="51">
        <v>46209</v>
      </c>
      <c r="I902" s="50" t="s">
        <v>1707</v>
      </c>
      <c r="J902" s="107" t="s">
        <v>32</v>
      </c>
      <c r="K902" s="108"/>
      <c r="L902" s="53" t="s">
        <v>1974</v>
      </c>
    </row>
    <row r="903" spans="2:12" s="46" customFormat="1" ht="39">
      <c r="B903" s="41" t="s">
        <v>4087</v>
      </c>
      <c r="C903" s="42" t="s">
        <v>4088</v>
      </c>
      <c r="D903" s="41" t="s">
        <v>4089</v>
      </c>
      <c r="E903" s="109" t="s">
        <v>4090</v>
      </c>
      <c r="F903" s="108"/>
      <c r="G903" s="42" t="s">
        <v>16</v>
      </c>
      <c r="H903" s="44">
        <v>46209</v>
      </c>
      <c r="I903" s="43" t="s">
        <v>1707</v>
      </c>
      <c r="J903" s="109" t="s">
        <v>32</v>
      </c>
      <c r="K903" s="108"/>
      <c r="L903" s="47" t="s">
        <v>1974</v>
      </c>
    </row>
    <row r="904" spans="2:12" s="46" customFormat="1" ht="39">
      <c r="B904" s="110" t="s">
        <v>4091</v>
      </c>
      <c r="C904" s="112" t="s">
        <v>4092</v>
      </c>
      <c r="D904" s="48" t="s">
        <v>4093</v>
      </c>
      <c r="E904" s="107" t="s">
        <v>4094</v>
      </c>
      <c r="F904" s="108"/>
      <c r="G904" s="49" t="s">
        <v>16</v>
      </c>
      <c r="H904" s="51">
        <v>46209</v>
      </c>
      <c r="I904" s="50" t="s">
        <v>1707</v>
      </c>
      <c r="J904" s="107" t="s">
        <v>32</v>
      </c>
      <c r="K904" s="108"/>
      <c r="L904" s="53" t="s">
        <v>1974</v>
      </c>
    </row>
    <row r="905" spans="2:12" s="46" customFormat="1" ht="51.6">
      <c r="B905" s="111"/>
      <c r="C905" s="113"/>
      <c r="D905" s="48" t="s">
        <v>4095</v>
      </c>
      <c r="E905" s="107" t="s">
        <v>4094</v>
      </c>
      <c r="F905" s="108"/>
      <c r="G905" s="49" t="s">
        <v>16</v>
      </c>
      <c r="H905" s="51">
        <v>46219</v>
      </c>
      <c r="I905" s="50" t="s">
        <v>1707</v>
      </c>
      <c r="J905" s="107" t="s">
        <v>26</v>
      </c>
      <c r="K905" s="108"/>
      <c r="L905" s="53" t="s">
        <v>4096</v>
      </c>
    </row>
    <row r="906" spans="2:12" s="46" customFormat="1">
      <c r="B906" s="114" t="s">
        <v>4097</v>
      </c>
      <c r="C906" s="117" t="s">
        <v>4098</v>
      </c>
      <c r="D906" s="41" t="s">
        <v>4099</v>
      </c>
      <c r="E906" s="109" t="s">
        <v>4100</v>
      </c>
      <c r="F906" s="108"/>
      <c r="G906" s="42" t="s">
        <v>16</v>
      </c>
      <c r="H906" s="44">
        <v>46209</v>
      </c>
      <c r="I906" s="43" t="s">
        <v>1707</v>
      </c>
      <c r="J906" s="109" t="s">
        <v>26</v>
      </c>
      <c r="K906" s="108"/>
      <c r="L906" s="45" t="s">
        <v>27</v>
      </c>
    </row>
    <row r="907" spans="2:12" s="46" customFormat="1">
      <c r="B907" s="116"/>
      <c r="C907" s="119"/>
      <c r="D907" s="41" t="s">
        <v>4101</v>
      </c>
      <c r="E907" s="109" t="s">
        <v>4100</v>
      </c>
      <c r="F907" s="108"/>
      <c r="G907" s="42" t="s">
        <v>16</v>
      </c>
      <c r="H907" s="44">
        <v>46216</v>
      </c>
      <c r="I907" s="43" t="s">
        <v>1707</v>
      </c>
      <c r="J907" s="109" t="s">
        <v>26</v>
      </c>
      <c r="K907" s="108"/>
      <c r="L907" s="45" t="s">
        <v>27</v>
      </c>
    </row>
    <row r="908" spans="2:12" s="46" customFormat="1">
      <c r="B908" s="48" t="s">
        <v>4102</v>
      </c>
      <c r="C908" s="49" t="s">
        <v>4103</v>
      </c>
      <c r="D908" s="48" t="s">
        <v>4104</v>
      </c>
      <c r="E908" s="107" t="s">
        <v>4105</v>
      </c>
      <c r="F908" s="108"/>
      <c r="G908" s="49" t="s">
        <v>16</v>
      </c>
      <c r="H908" s="51">
        <v>46219</v>
      </c>
      <c r="I908" s="50" t="s">
        <v>1707</v>
      </c>
      <c r="J908" s="107" t="s">
        <v>26</v>
      </c>
      <c r="K908" s="108"/>
      <c r="L908" s="52" t="s">
        <v>27</v>
      </c>
    </row>
    <row r="909" spans="2:12" s="46" customFormat="1" ht="39">
      <c r="B909" s="41" t="s">
        <v>4106</v>
      </c>
      <c r="C909" s="42" t="s">
        <v>4107</v>
      </c>
      <c r="D909" s="41" t="s">
        <v>4108</v>
      </c>
      <c r="E909" s="109" t="s">
        <v>4109</v>
      </c>
      <c r="F909" s="108"/>
      <c r="G909" s="42" t="s">
        <v>16</v>
      </c>
      <c r="H909" s="44">
        <v>46209</v>
      </c>
      <c r="I909" s="43" t="s">
        <v>1707</v>
      </c>
      <c r="J909" s="109" t="s">
        <v>32</v>
      </c>
      <c r="K909" s="108"/>
      <c r="L909" s="47" t="s">
        <v>1974</v>
      </c>
    </row>
    <row r="910" spans="2:12" s="46" customFormat="1" ht="39">
      <c r="B910" s="48" t="s">
        <v>4110</v>
      </c>
      <c r="C910" s="49" t="s">
        <v>4111</v>
      </c>
      <c r="D910" s="48" t="s">
        <v>4112</v>
      </c>
      <c r="E910" s="107" t="s">
        <v>4113</v>
      </c>
      <c r="F910" s="108"/>
      <c r="G910" s="49" t="s">
        <v>16</v>
      </c>
      <c r="H910" s="51">
        <v>46209</v>
      </c>
      <c r="I910" s="50" t="s">
        <v>1707</v>
      </c>
      <c r="J910" s="107" t="s">
        <v>32</v>
      </c>
      <c r="K910" s="108"/>
      <c r="L910" s="53" t="s">
        <v>1974</v>
      </c>
    </row>
    <row r="911" spans="2:12" s="46" customFormat="1" ht="39">
      <c r="B911" s="41" t="s">
        <v>4114</v>
      </c>
      <c r="C911" s="42" t="s">
        <v>4115</v>
      </c>
      <c r="D911" s="41" t="s">
        <v>4116</v>
      </c>
      <c r="E911" s="109" t="s">
        <v>4117</v>
      </c>
      <c r="F911" s="108"/>
      <c r="G911" s="42" t="s">
        <v>16</v>
      </c>
      <c r="H911" s="44">
        <v>46209</v>
      </c>
      <c r="I911" s="43" t="s">
        <v>1707</v>
      </c>
      <c r="J911" s="109" t="s">
        <v>32</v>
      </c>
      <c r="K911" s="108"/>
      <c r="L911" s="47" t="s">
        <v>1974</v>
      </c>
    </row>
    <row r="912" spans="2:12" s="46" customFormat="1" ht="39">
      <c r="B912" s="48" t="s">
        <v>4118</v>
      </c>
      <c r="C912" s="49" t="s">
        <v>4119</v>
      </c>
      <c r="D912" s="48" t="s">
        <v>4120</v>
      </c>
      <c r="E912" s="107" t="s">
        <v>4121</v>
      </c>
      <c r="F912" s="108"/>
      <c r="G912" s="49" t="s">
        <v>16</v>
      </c>
      <c r="H912" s="51">
        <v>46209</v>
      </c>
      <c r="I912" s="50" t="s">
        <v>1707</v>
      </c>
      <c r="J912" s="107" t="s">
        <v>32</v>
      </c>
      <c r="K912" s="108"/>
      <c r="L912" s="53" t="s">
        <v>1974</v>
      </c>
    </row>
    <row r="913" spans="2:12" s="46" customFormat="1" ht="39">
      <c r="B913" s="41" t="s">
        <v>4122</v>
      </c>
      <c r="C913" s="42" t="s">
        <v>4123</v>
      </c>
      <c r="D913" s="41" t="s">
        <v>4124</v>
      </c>
      <c r="E913" s="109" t="s">
        <v>4125</v>
      </c>
      <c r="F913" s="108"/>
      <c r="G913" s="42" t="s">
        <v>16</v>
      </c>
      <c r="H913" s="44">
        <v>46209</v>
      </c>
      <c r="I913" s="43" t="s">
        <v>1707</v>
      </c>
      <c r="J913" s="109" t="s">
        <v>32</v>
      </c>
      <c r="K913" s="108"/>
      <c r="L913" s="47" t="s">
        <v>1974</v>
      </c>
    </row>
    <row r="914" spans="2:12" s="46" customFormat="1" ht="39">
      <c r="B914" s="48" t="s">
        <v>4126</v>
      </c>
      <c r="C914" s="49" t="s">
        <v>4127</v>
      </c>
      <c r="D914" s="48" t="s">
        <v>4128</v>
      </c>
      <c r="E914" s="107" t="s">
        <v>4129</v>
      </c>
      <c r="F914" s="108"/>
      <c r="G914" s="49" t="s">
        <v>16</v>
      </c>
      <c r="H914" s="51">
        <v>46209</v>
      </c>
      <c r="I914" s="50" t="s">
        <v>1707</v>
      </c>
      <c r="J914" s="107" t="s">
        <v>32</v>
      </c>
      <c r="K914" s="108"/>
      <c r="L914" s="53" t="s">
        <v>1974</v>
      </c>
    </row>
    <row r="915" spans="2:12" s="46" customFormat="1" ht="39">
      <c r="B915" s="41" t="s">
        <v>4130</v>
      </c>
      <c r="C915" s="42" t="s">
        <v>4131</v>
      </c>
      <c r="D915" s="41" t="s">
        <v>4132</v>
      </c>
      <c r="E915" s="109" t="s">
        <v>4133</v>
      </c>
      <c r="F915" s="108"/>
      <c r="G915" s="42" t="s">
        <v>16</v>
      </c>
      <c r="H915" s="44">
        <v>46209</v>
      </c>
      <c r="I915" s="43" t="s">
        <v>1707</v>
      </c>
      <c r="J915" s="109" t="s">
        <v>32</v>
      </c>
      <c r="K915" s="108"/>
      <c r="L915" s="47" t="s">
        <v>1974</v>
      </c>
    </row>
    <row r="916" spans="2:12" s="46" customFormat="1" ht="39">
      <c r="B916" s="48" t="s">
        <v>4134</v>
      </c>
      <c r="C916" s="49" t="s">
        <v>4135</v>
      </c>
      <c r="D916" s="48" t="s">
        <v>4136</v>
      </c>
      <c r="E916" s="107" t="s">
        <v>4137</v>
      </c>
      <c r="F916" s="108"/>
      <c r="G916" s="49" t="s">
        <v>16</v>
      </c>
      <c r="H916" s="51">
        <v>46209</v>
      </c>
      <c r="I916" s="50" t="s">
        <v>1707</v>
      </c>
      <c r="J916" s="107" t="s">
        <v>32</v>
      </c>
      <c r="K916" s="108"/>
      <c r="L916" s="53" t="s">
        <v>1974</v>
      </c>
    </row>
    <row r="917" spans="2:12" s="46" customFormat="1">
      <c r="B917" s="114" t="s">
        <v>4138</v>
      </c>
      <c r="C917" s="117" t="s">
        <v>4139</v>
      </c>
      <c r="D917" s="41" t="s">
        <v>4140</v>
      </c>
      <c r="E917" s="109" t="s">
        <v>4141</v>
      </c>
      <c r="F917" s="108"/>
      <c r="G917" s="42" t="s">
        <v>16</v>
      </c>
      <c r="H917" s="44">
        <v>46209</v>
      </c>
      <c r="I917" s="43" t="s">
        <v>1707</v>
      </c>
      <c r="J917" s="109" t="s">
        <v>26</v>
      </c>
      <c r="K917" s="108"/>
      <c r="L917" s="45" t="s">
        <v>27</v>
      </c>
    </row>
    <row r="918" spans="2:12" s="46" customFormat="1">
      <c r="B918" s="116"/>
      <c r="C918" s="119"/>
      <c r="D918" s="41" t="s">
        <v>4142</v>
      </c>
      <c r="E918" s="109" t="s">
        <v>4141</v>
      </c>
      <c r="F918" s="108"/>
      <c r="G918" s="42" t="s">
        <v>16</v>
      </c>
      <c r="H918" s="44">
        <v>46232</v>
      </c>
      <c r="I918" s="43" t="s">
        <v>1707</v>
      </c>
      <c r="J918" s="109" t="s">
        <v>26</v>
      </c>
      <c r="K918" s="108"/>
      <c r="L918" s="45" t="s">
        <v>27</v>
      </c>
    </row>
    <row r="919" spans="2:12" s="46" customFormat="1" ht="39">
      <c r="B919" s="48" t="s">
        <v>4143</v>
      </c>
      <c r="C919" s="49" t="s">
        <v>4144</v>
      </c>
      <c r="D919" s="48" t="s">
        <v>4145</v>
      </c>
      <c r="E919" s="107" t="s">
        <v>4146</v>
      </c>
      <c r="F919" s="108"/>
      <c r="G919" s="49" t="s">
        <v>16</v>
      </c>
      <c r="H919" s="51">
        <v>46209</v>
      </c>
      <c r="I919" s="50" t="s">
        <v>1707</v>
      </c>
      <c r="J919" s="107" t="s">
        <v>32</v>
      </c>
      <c r="K919" s="108"/>
      <c r="L919" s="53" t="s">
        <v>1974</v>
      </c>
    </row>
    <row r="920" spans="2:12" s="46" customFormat="1" ht="39">
      <c r="B920" s="41" t="s">
        <v>4147</v>
      </c>
      <c r="C920" s="42" t="s">
        <v>4148</v>
      </c>
      <c r="D920" s="41" t="s">
        <v>4149</v>
      </c>
      <c r="E920" s="109" t="s">
        <v>4150</v>
      </c>
      <c r="F920" s="108"/>
      <c r="G920" s="42" t="s">
        <v>16</v>
      </c>
      <c r="H920" s="44">
        <v>46211</v>
      </c>
      <c r="I920" s="43" t="s">
        <v>1707</v>
      </c>
      <c r="J920" s="109" t="s">
        <v>32</v>
      </c>
      <c r="K920" s="108"/>
      <c r="L920" s="47" t="s">
        <v>1974</v>
      </c>
    </row>
    <row r="921" spans="2:12" s="46" customFormat="1" ht="39">
      <c r="B921" s="48" t="s">
        <v>4151</v>
      </c>
      <c r="C921" s="49" t="s">
        <v>4152</v>
      </c>
      <c r="D921" s="48" t="s">
        <v>4153</v>
      </c>
      <c r="E921" s="107" t="s">
        <v>4154</v>
      </c>
      <c r="F921" s="108"/>
      <c r="G921" s="49" t="s">
        <v>16</v>
      </c>
      <c r="H921" s="51">
        <v>46211</v>
      </c>
      <c r="I921" s="50" t="s">
        <v>1707</v>
      </c>
      <c r="J921" s="107" t="s">
        <v>32</v>
      </c>
      <c r="K921" s="108"/>
      <c r="L921" s="53" t="s">
        <v>1974</v>
      </c>
    </row>
    <row r="922" spans="2:12" s="46" customFormat="1" ht="24.95">
      <c r="B922" s="41" t="s">
        <v>4155</v>
      </c>
      <c r="C922" s="42" t="s">
        <v>4156</v>
      </c>
      <c r="D922" s="41" t="s">
        <v>4157</v>
      </c>
      <c r="E922" s="109" t="s">
        <v>4158</v>
      </c>
      <c r="F922" s="108"/>
      <c r="G922" s="42" t="s">
        <v>16</v>
      </c>
      <c r="H922" s="44">
        <v>46225</v>
      </c>
      <c r="I922" s="43" t="s">
        <v>1707</v>
      </c>
      <c r="J922" s="109" t="s">
        <v>26</v>
      </c>
      <c r="K922" s="108"/>
      <c r="L922" s="45" t="s">
        <v>27</v>
      </c>
    </row>
    <row r="923" spans="2:12" s="46" customFormat="1" ht="39">
      <c r="B923" s="48" t="s">
        <v>4159</v>
      </c>
      <c r="C923" s="49" t="s">
        <v>4160</v>
      </c>
      <c r="D923" s="48" t="s">
        <v>4161</v>
      </c>
      <c r="E923" s="107" t="s">
        <v>4162</v>
      </c>
      <c r="F923" s="108"/>
      <c r="G923" s="49" t="s">
        <v>16</v>
      </c>
      <c r="H923" s="51">
        <v>46211</v>
      </c>
      <c r="I923" s="50" t="s">
        <v>1707</v>
      </c>
      <c r="J923" s="107" t="s">
        <v>32</v>
      </c>
      <c r="K923" s="108"/>
      <c r="L923" s="53" t="s">
        <v>1974</v>
      </c>
    </row>
    <row r="924" spans="2:12" s="46" customFormat="1" ht="39">
      <c r="B924" s="41" t="s">
        <v>4163</v>
      </c>
      <c r="C924" s="42" t="s">
        <v>4164</v>
      </c>
      <c r="D924" s="41" t="s">
        <v>4165</v>
      </c>
      <c r="E924" s="109" t="s">
        <v>4166</v>
      </c>
      <c r="F924" s="108"/>
      <c r="G924" s="42" t="s">
        <v>16</v>
      </c>
      <c r="H924" s="44">
        <v>46211</v>
      </c>
      <c r="I924" s="43" t="s">
        <v>1707</v>
      </c>
      <c r="J924" s="109" t="s">
        <v>32</v>
      </c>
      <c r="K924" s="108"/>
      <c r="L924" s="47" t="s">
        <v>1974</v>
      </c>
    </row>
    <row r="925" spans="2:12" s="46" customFormat="1" ht="39">
      <c r="B925" s="48" t="s">
        <v>4167</v>
      </c>
      <c r="C925" s="49" t="s">
        <v>4168</v>
      </c>
      <c r="D925" s="48" t="s">
        <v>4169</v>
      </c>
      <c r="E925" s="107" t="s">
        <v>4170</v>
      </c>
      <c r="F925" s="108"/>
      <c r="G925" s="49" t="s">
        <v>16</v>
      </c>
      <c r="H925" s="51">
        <v>46211</v>
      </c>
      <c r="I925" s="50" t="s">
        <v>1707</v>
      </c>
      <c r="J925" s="107" t="s">
        <v>32</v>
      </c>
      <c r="K925" s="108"/>
      <c r="L925" s="53" t="s">
        <v>1974</v>
      </c>
    </row>
    <row r="926" spans="2:12" s="46" customFormat="1" ht="39">
      <c r="B926" s="41" t="s">
        <v>4171</v>
      </c>
      <c r="C926" s="42" t="s">
        <v>4172</v>
      </c>
      <c r="D926" s="41" t="s">
        <v>4173</v>
      </c>
      <c r="E926" s="109" t="s">
        <v>4174</v>
      </c>
      <c r="F926" s="108"/>
      <c r="G926" s="42" t="s">
        <v>16</v>
      </c>
      <c r="H926" s="44">
        <v>46211</v>
      </c>
      <c r="I926" s="43" t="s">
        <v>1707</v>
      </c>
      <c r="J926" s="109" t="s">
        <v>32</v>
      </c>
      <c r="K926" s="108"/>
      <c r="L926" s="47" t="s">
        <v>1974</v>
      </c>
    </row>
    <row r="927" spans="2:12" s="46" customFormat="1" ht="39">
      <c r="B927" s="48" t="s">
        <v>4175</v>
      </c>
      <c r="C927" s="49" t="s">
        <v>4176</v>
      </c>
      <c r="D927" s="48" t="s">
        <v>4177</v>
      </c>
      <c r="E927" s="107" t="s">
        <v>4178</v>
      </c>
      <c r="F927" s="108"/>
      <c r="G927" s="49" t="s">
        <v>16</v>
      </c>
      <c r="H927" s="51">
        <v>46211</v>
      </c>
      <c r="I927" s="50" t="s">
        <v>1707</v>
      </c>
      <c r="J927" s="107" t="s">
        <v>32</v>
      </c>
      <c r="K927" s="108"/>
      <c r="L927" s="53" t="s">
        <v>1974</v>
      </c>
    </row>
    <row r="928" spans="2:12" s="46" customFormat="1">
      <c r="B928" s="41" t="s">
        <v>4179</v>
      </c>
      <c r="C928" s="42" t="s">
        <v>4180</v>
      </c>
      <c r="D928" s="41" t="s">
        <v>4181</v>
      </c>
      <c r="E928" s="109" t="s">
        <v>4182</v>
      </c>
      <c r="F928" s="108"/>
      <c r="G928" s="42" t="s">
        <v>16</v>
      </c>
      <c r="H928" s="44">
        <v>46224</v>
      </c>
      <c r="I928" s="43" t="s">
        <v>1707</v>
      </c>
      <c r="J928" s="109" t="s">
        <v>26</v>
      </c>
      <c r="K928" s="108"/>
      <c r="L928" s="45" t="s">
        <v>27</v>
      </c>
    </row>
    <row r="929" spans="2:12" s="46" customFormat="1" ht="39">
      <c r="B929" s="48" t="s">
        <v>4183</v>
      </c>
      <c r="C929" s="49" t="s">
        <v>4184</v>
      </c>
      <c r="D929" s="48" t="s">
        <v>4185</v>
      </c>
      <c r="E929" s="107" t="s">
        <v>4186</v>
      </c>
      <c r="F929" s="108"/>
      <c r="G929" s="49" t="s">
        <v>16</v>
      </c>
      <c r="H929" s="51">
        <v>46211</v>
      </c>
      <c r="I929" s="50" t="s">
        <v>1707</v>
      </c>
      <c r="J929" s="107" t="s">
        <v>32</v>
      </c>
      <c r="K929" s="108"/>
      <c r="L929" s="53" t="s">
        <v>1974</v>
      </c>
    </row>
    <row r="930" spans="2:12" s="46" customFormat="1" ht="24.95">
      <c r="B930" s="41" t="s">
        <v>4187</v>
      </c>
      <c r="C930" s="42" t="s">
        <v>4188</v>
      </c>
      <c r="D930" s="41" t="s">
        <v>4189</v>
      </c>
      <c r="E930" s="109" t="s">
        <v>4190</v>
      </c>
      <c r="F930" s="108"/>
      <c r="G930" s="42" t="s">
        <v>16</v>
      </c>
      <c r="H930" s="44">
        <v>46224</v>
      </c>
      <c r="I930" s="43" t="s">
        <v>1707</v>
      </c>
      <c r="J930" s="109" t="s">
        <v>26</v>
      </c>
      <c r="K930" s="108"/>
      <c r="L930" s="45" t="s">
        <v>27</v>
      </c>
    </row>
    <row r="931" spans="2:12" s="46" customFormat="1" ht="39">
      <c r="B931" s="48" t="s">
        <v>4191</v>
      </c>
      <c r="C931" s="49" t="s">
        <v>4192</v>
      </c>
      <c r="D931" s="48" t="s">
        <v>4193</v>
      </c>
      <c r="E931" s="107" t="s">
        <v>4194</v>
      </c>
      <c r="F931" s="108"/>
      <c r="G931" s="49" t="s">
        <v>16</v>
      </c>
      <c r="H931" s="51">
        <v>46211</v>
      </c>
      <c r="I931" s="50" t="s">
        <v>1707</v>
      </c>
      <c r="J931" s="107" t="s">
        <v>32</v>
      </c>
      <c r="K931" s="108"/>
      <c r="L931" s="53" t="s">
        <v>1974</v>
      </c>
    </row>
    <row r="932" spans="2:12" s="46" customFormat="1" ht="39">
      <c r="B932" s="41" t="s">
        <v>4195</v>
      </c>
      <c r="C932" s="42" t="s">
        <v>4196</v>
      </c>
      <c r="D932" s="41" t="s">
        <v>4197</v>
      </c>
      <c r="E932" s="109" t="s">
        <v>4198</v>
      </c>
      <c r="F932" s="108"/>
      <c r="G932" s="42" t="s">
        <v>16</v>
      </c>
      <c r="H932" s="44">
        <v>46211</v>
      </c>
      <c r="I932" s="43" t="s">
        <v>1707</v>
      </c>
      <c r="J932" s="109" t="s">
        <v>32</v>
      </c>
      <c r="K932" s="108"/>
      <c r="L932" s="47" t="s">
        <v>1974</v>
      </c>
    </row>
    <row r="933" spans="2:12" s="46" customFormat="1" ht="39">
      <c r="B933" s="48" t="s">
        <v>4199</v>
      </c>
      <c r="C933" s="49" t="s">
        <v>4200</v>
      </c>
      <c r="D933" s="48" t="s">
        <v>4201</v>
      </c>
      <c r="E933" s="107" t="s">
        <v>4202</v>
      </c>
      <c r="F933" s="108"/>
      <c r="G933" s="49" t="s">
        <v>16</v>
      </c>
      <c r="H933" s="51">
        <v>46211</v>
      </c>
      <c r="I933" s="50" t="s">
        <v>1707</v>
      </c>
      <c r="J933" s="107" t="s">
        <v>32</v>
      </c>
      <c r="K933" s="108"/>
      <c r="L933" s="53" t="s">
        <v>1974</v>
      </c>
    </row>
    <row r="934" spans="2:12" s="46" customFormat="1" ht="39">
      <c r="B934" s="41" t="s">
        <v>4203</v>
      </c>
      <c r="C934" s="42" t="s">
        <v>4204</v>
      </c>
      <c r="D934" s="41" t="s">
        <v>4205</v>
      </c>
      <c r="E934" s="109" t="s">
        <v>4206</v>
      </c>
      <c r="F934" s="108"/>
      <c r="G934" s="42" t="s">
        <v>16</v>
      </c>
      <c r="H934" s="44">
        <v>46211</v>
      </c>
      <c r="I934" s="43" t="s">
        <v>1707</v>
      </c>
      <c r="J934" s="109" t="s">
        <v>32</v>
      </c>
      <c r="K934" s="108"/>
      <c r="L934" s="47" t="s">
        <v>1974</v>
      </c>
    </row>
    <row r="935" spans="2:12" s="46" customFormat="1" ht="39">
      <c r="B935" s="48" t="s">
        <v>4207</v>
      </c>
      <c r="C935" s="49" t="s">
        <v>4208</v>
      </c>
      <c r="D935" s="48" t="s">
        <v>4209</v>
      </c>
      <c r="E935" s="107" t="s">
        <v>4210</v>
      </c>
      <c r="F935" s="108"/>
      <c r="G935" s="49" t="s">
        <v>16</v>
      </c>
      <c r="H935" s="51">
        <v>46211</v>
      </c>
      <c r="I935" s="50" t="s">
        <v>1707</v>
      </c>
      <c r="J935" s="107" t="s">
        <v>32</v>
      </c>
      <c r="K935" s="108"/>
      <c r="L935" s="53" t="s">
        <v>1974</v>
      </c>
    </row>
    <row r="936" spans="2:12" s="46" customFormat="1" ht="39">
      <c r="B936" s="41" t="s">
        <v>4211</v>
      </c>
      <c r="C936" s="42" t="s">
        <v>4212</v>
      </c>
      <c r="D936" s="41" t="s">
        <v>4213</v>
      </c>
      <c r="E936" s="109" t="s">
        <v>4214</v>
      </c>
      <c r="F936" s="108"/>
      <c r="G936" s="42" t="s">
        <v>16</v>
      </c>
      <c r="H936" s="44">
        <v>46211</v>
      </c>
      <c r="I936" s="43" t="s">
        <v>1707</v>
      </c>
      <c r="J936" s="109" t="s">
        <v>32</v>
      </c>
      <c r="K936" s="108"/>
      <c r="L936" s="47" t="s">
        <v>1974</v>
      </c>
    </row>
    <row r="937" spans="2:12" s="46" customFormat="1" ht="39">
      <c r="B937" s="48" t="s">
        <v>4215</v>
      </c>
      <c r="C937" s="49" t="s">
        <v>4216</v>
      </c>
      <c r="D937" s="48" t="s">
        <v>4217</v>
      </c>
      <c r="E937" s="107" t="s">
        <v>4218</v>
      </c>
      <c r="F937" s="108"/>
      <c r="G937" s="49" t="s">
        <v>16</v>
      </c>
      <c r="H937" s="51">
        <v>46211</v>
      </c>
      <c r="I937" s="50" t="s">
        <v>1707</v>
      </c>
      <c r="J937" s="107" t="s">
        <v>32</v>
      </c>
      <c r="K937" s="108"/>
      <c r="L937" s="53" t="s">
        <v>1974</v>
      </c>
    </row>
    <row r="938" spans="2:12" s="46" customFormat="1" ht="39">
      <c r="B938" s="41" t="s">
        <v>4219</v>
      </c>
      <c r="C938" s="42" t="s">
        <v>4220</v>
      </c>
      <c r="D938" s="41" t="s">
        <v>4221</v>
      </c>
      <c r="E938" s="109" t="s">
        <v>4222</v>
      </c>
      <c r="F938" s="108"/>
      <c r="G938" s="42" t="s">
        <v>16</v>
      </c>
      <c r="H938" s="44">
        <v>46211</v>
      </c>
      <c r="I938" s="43" t="s">
        <v>1707</v>
      </c>
      <c r="J938" s="109" t="s">
        <v>32</v>
      </c>
      <c r="K938" s="108"/>
      <c r="L938" s="47" t="s">
        <v>1974</v>
      </c>
    </row>
    <row r="939" spans="2:12" s="46" customFormat="1" ht="39">
      <c r="B939" s="48" t="s">
        <v>4223</v>
      </c>
      <c r="C939" s="49" t="s">
        <v>4224</v>
      </c>
      <c r="D939" s="48" t="s">
        <v>4225</v>
      </c>
      <c r="E939" s="107" t="s">
        <v>4226</v>
      </c>
      <c r="F939" s="108"/>
      <c r="G939" s="49" t="s">
        <v>16</v>
      </c>
      <c r="H939" s="51">
        <v>46211</v>
      </c>
      <c r="I939" s="50" t="s">
        <v>1707</v>
      </c>
      <c r="J939" s="107" t="s">
        <v>32</v>
      </c>
      <c r="K939" s="108"/>
      <c r="L939" s="53" t="s">
        <v>1974</v>
      </c>
    </row>
    <row r="940" spans="2:12" s="46" customFormat="1" ht="39">
      <c r="B940" s="41" t="s">
        <v>4227</v>
      </c>
      <c r="C940" s="42" t="s">
        <v>4228</v>
      </c>
      <c r="D940" s="41" t="s">
        <v>4229</v>
      </c>
      <c r="E940" s="109" t="s">
        <v>4230</v>
      </c>
      <c r="F940" s="108"/>
      <c r="G940" s="42" t="s">
        <v>16</v>
      </c>
      <c r="H940" s="44">
        <v>46211</v>
      </c>
      <c r="I940" s="43" t="s">
        <v>1707</v>
      </c>
      <c r="J940" s="109" t="s">
        <v>32</v>
      </c>
      <c r="K940" s="108"/>
      <c r="L940" s="47" t="s">
        <v>1974</v>
      </c>
    </row>
    <row r="941" spans="2:12" s="46" customFormat="1" ht="39">
      <c r="B941" s="48" t="s">
        <v>4231</v>
      </c>
      <c r="C941" s="49" t="s">
        <v>4232</v>
      </c>
      <c r="D941" s="48" t="s">
        <v>4233</v>
      </c>
      <c r="E941" s="107" t="s">
        <v>4234</v>
      </c>
      <c r="F941" s="108"/>
      <c r="G941" s="49" t="s">
        <v>16</v>
      </c>
      <c r="H941" s="51">
        <v>46211</v>
      </c>
      <c r="I941" s="50" t="s">
        <v>1707</v>
      </c>
      <c r="J941" s="107" t="s">
        <v>32</v>
      </c>
      <c r="K941" s="108"/>
      <c r="L941" s="53" t="s">
        <v>1974</v>
      </c>
    </row>
    <row r="942" spans="2:12" s="46" customFormat="1" ht="39">
      <c r="B942" s="41" t="s">
        <v>4235</v>
      </c>
      <c r="C942" s="42" t="s">
        <v>4236</v>
      </c>
      <c r="D942" s="41" t="s">
        <v>4237</v>
      </c>
      <c r="E942" s="109" t="s">
        <v>4238</v>
      </c>
      <c r="F942" s="108"/>
      <c r="G942" s="42" t="s">
        <v>16</v>
      </c>
      <c r="H942" s="44">
        <v>46211</v>
      </c>
      <c r="I942" s="43" t="s">
        <v>1707</v>
      </c>
      <c r="J942" s="109" t="s">
        <v>32</v>
      </c>
      <c r="K942" s="108"/>
      <c r="L942" s="47" t="s">
        <v>1974</v>
      </c>
    </row>
    <row r="943" spans="2:12" s="46" customFormat="1" ht="39">
      <c r="B943" s="48" t="s">
        <v>4239</v>
      </c>
      <c r="C943" s="49" t="s">
        <v>4240</v>
      </c>
      <c r="D943" s="48" t="s">
        <v>4241</v>
      </c>
      <c r="E943" s="107" t="s">
        <v>4242</v>
      </c>
      <c r="F943" s="108"/>
      <c r="G943" s="49" t="s">
        <v>16</v>
      </c>
      <c r="H943" s="51">
        <v>46211</v>
      </c>
      <c r="I943" s="50" t="s">
        <v>1707</v>
      </c>
      <c r="J943" s="107" t="s">
        <v>32</v>
      </c>
      <c r="K943" s="108"/>
      <c r="L943" s="53" t="s">
        <v>1974</v>
      </c>
    </row>
    <row r="944" spans="2:12" s="46" customFormat="1" ht="39">
      <c r="B944" s="41" t="s">
        <v>4243</v>
      </c>
      <c r="C944" s="42" t="s">
        <v>4244</v>
      </c>
      <c r="D944" s="41" t="s">
        <v>4245</v>
      </c>
      <c r="E944" s="109" t="s">
        <v>4246</v>
      </c>
      <c r="F944" s="108"/>
      <c r="G944" s="42" t="s">
        <v>16</v>
      </c>
      <c r="H944" s="44">
        <v>46211</v>
      </c>
      <c r="I944" s="43" t="s">
        <v>1707</v>
      </c>
      <c r="J944" s="109" t="s">
        <v>32</v>
      </c>
      <c r="K944" s="108"/>
      <c r="L944" s="47" t="s">
        <v>1974</v>
      </c>
    </row>
    <row r="945" spans="2:12" s="46" customFormat="1">
      <c r="B945" s="48" t="s">
        <v>4247</v>
      </c>
      <c r="C945" s="49" t="s">
        <v>4248</v>
      </c>
      <c r="D945" s="48" t="s">
        <v>4249</v>
      </c>
      <c r="E945" s="107" t="s">
        <v>4250</v>
      </c>
      <c r="F945" s="108"/>
      <c r="G945" s="49" t="s">
        <v>16</v>
      </c>
      <c r="H945" s="51">
        <v>46230</v>
      </c>
      <c r="I945" s="50" t="s">
        <v>1707</v>
      </c>
      <c r="J945" s="107" t="s">
        <v>26</v>
      </c>
      <c r="K945" s="108"/>
      <c r="L945" s="52" t="s">
        <v>27</v>
      </c>
    </row>
    <row r="946" spans="2:12" s="46" customFormat="1" ht="39">
      <c r="B946" s="41" t="s">
        <v>4251</v>
      </c>
      <c r="C946" s="42" t="s">
        <v>4252</v>
      </c>
      <c r="D946" s="41" t="s">
        <v>4253</v>
      </c>
      <c r="E946" s="109" t="s">
        <v>4254</v>
      </c>
      <c r="F946" s="108"/>
      <c r="G946" s="42" t="s">
        <v>16</v>
      </c>
      <c r="H946" s="44">
        <v>46211</v>
      </c>
      <c r="I946" s="43" t="s">
        <v>1707</v>
      </c>
      <c r="J946" s="109" t="s">
        <v>32</v>
      </c>
      <c r="K946" s="108"/>
      <c r="L946" s="47" t="s">
        <v>1974</v>
      </c>
    </row>
    <row r="947" spans="2:12" s="46" customFormat="1" ht="24.95">
      <c r="B947" s="48" t="s">
        <v>4255</v>
      </c>
      <c r="C947" s="49" t="s">
        <v>4256</v>
      </c>
      <c r="D947" s="48" t="s">
        <v>4257</v>
      </c>
      <c r="E947" s="107" t="s">
        <v>4258</v>
      </c>
      <c r="F947" s="108"/>
      <c r="G947" s="49" t="s">
        <v>16</v>
      </c>
      <c r="H947" s="51">
        <v>46224</v>
      </c>
      <c r="I947" s="50" t="s">
        <v>1707</v>
      </c>
      <c r="J947" s="107" t="s">
        <v>26</v>
      </c>
      <c r="K947" s="108"/>
      <c r="L947" s="52" t="s">
        <v>27</v>
      </c>
    </row>
    <row r="948" spans="2:12" s="46" customFormat="1">
      <c r="B948" s="41" t="s">
        <v>4259</v>
      </c>
      <c r="C948" s="42" t="s">
        <v>4260</v>
      </c>
      <c r="D948" s="41" t="s">
        <v>4261</v>
      </c>
      <c r="E948" s="109" t="s">
        <v>4262</v>
      </c>
      <c r="F948" s="108"/>
      <c r="G948" s="42" t="s">
        <v>16</v>
      </c>
      <c r="H948" s="44">
        <v>46211</v>
      </c>
      <c r="I948" s="43" t="s">
        <v>1707</v>
      </c>
      <c r="J948" s="109" t="s">
        <v>26</v>
      </c>
      <c r="K948" s="108"/>
      <c r="L948" s="45" t="s">
        <v>27</v>
      </c>
    </row>
    <row r="949" spans="2:12" s="46" customFormat="1" ht="39">
      <c r="B949" s="48" t="s">
        <v>4263</v>
      </c>
      <c r="C949" s="49" t="s">
        <v>4264</v>
      </c>
      <c r="D949" s="48" t="s">
        <v>4265</v>
      </c>
      <c r="E949" s="107" t="s">
        <v>4266</v>
      </c>
      <c r="F949" s="108"/>
      <c r="G949" s="49" t="s">
        <v>16</v>
      </c>
      <c r="H949" s="51">
        <v>46211</v>
      </c>
      <c r="I949" s="50" t="s">
        <v>1707</v>
      </c>
      <c r="J949" s="107" t="s">
        <v>32</v>
      </c>
      <c r="K949" s="108"/>
      <c r="L949" s="53" t="s">
        <v>1974</v>
      </c>
    </row>
    <row r="950" spans="2:12" s="46" customFormat="1">
      <c r="B950" s="41" t="s">
        <v>4267</v>
      </c>
      <c r="C950" s="42" t="s">
        <v>4268</v>
      </c>
      <c r="D950" s="41" t="s">
        <v>4269</v>
      </c>
      <c r="E950" s="109" t="s">
        <v>4270</v>
      </c>
      <c r="F950" s="108"/>
      <c r="G950" s="42" t="s">
        <v>16</v>
      </c>
      <c r="H950" s="44">
        <v>46224</v>
      </c>
      <c r="I950" s="43" t="s">
        <v>1707</v>
      </c>
      <c r="J950" s="109" t="s">
        <v>26</v>
      </c>
      <c r="K950" s="108"/>
      <c r="L950" s="45" t="s">
        <v>27</v>
      </c>
    </row>
    <row r="951" spans="2:12" s="46" customFormat="1">
      <c r="B951" s="48" t="s">
        <v>4271</v>
      </c>
      <c r="C951" s="49" t="s">
        <v>4272</v>
      </c>
      <c r="D951" s="48" t="s">
        <v>4273</v>
      </c>
      <c r="E951" s="107" t="s">
        <v>4274</v>
      </c>
      <c r="F951" s="108"/>
      <c r="G951" s="49" t="s">
        <v>16</v>
      </c>
      <c r="H951" s="51">
        <v>46204</v>
      </c>
      <c r="I951" s="50" t="s">
        <v>1707</v>
      </c>
      <c r="J951" s="107" t="s">
        <v>26</v>
      </c>
      <c r="K951" s="108"/>
      <c r="L951" s="52" t="s">
        <v>27</v>
      </c>
    </row>
    <row r="952" spans="2:12" s="46" customFormat="1" ht="39">
      <c r="B952" s="41" t="s">
        <v>4275</v>
      </c>
      <c r="C952" s="42" t="s">
        <v>4276</v>
      </c>
      <c r="D952" s="41" t="s">
        <v>4277</v>
      </c>
      <c r="E952" s="109" t="s">
        <v>4278</v>
      </c>
      <c r="F952" s="108"/>
      <c r="G952" s="42" t="s">
        <v>16</v>
      </c>
      <c r="H952" s="44">
        <v>46211</v>
      </c>
      <c r="I952" s="43" t="s">
        <v>1707</v>
      </c>
      <c r="J952" s="109" t="s">
        <v>32</v>
      </c>
      <c r="K952" s="108"/>
      <c r="L952" s="47" t="s">
        <v>1974</v>
      </c>
    </row>
    <row r="953" spans="2:12" s="46" customFormat="1" ht="39">
      <c r="B953" s="48" t="s">
        <v>4279</v>
      </c>
      <c r="C953" s="49" t="s">
        <v>4280</v>
      </c>
      <c r="D953" s="48" t="s">
        <v>4281</v>
      </c>
      <c r="E953" s="107" t="s">
        <v>4282</v>
      </c>
      <c r="F953" s="108"/>
      <c r="G953" s="49" t="s">
        <v>16</v>
      </c>
      <c r="H953" s="51">
        <v>46211</v>
      </c>
      <c r="I953" s="50" t="s">
        <v>1707</v>
      </c>
      <c r="J953" s="107" t="s">
        <v>32</v>
      </c>
      <c r="K953" s="108"/>
      <c r="L953" s="53" t="s">
        <v>1974</v>
      </c>
    </row>
    <row r="954" spans="2:12" s="46" customFormat="1">
      <c r="B954" s="114" t="s">
        <v>4283</v>
      </c>
      <c r="C954" s="117" t="s">
        <v>4284</v>
      </c>
      <c r="D954" s="41" t="s">
        <v>4285</v>
      </c>
      <c r="E954" s="109" t="s">
        <v>4286</v>
      </c>
      <c r="F954" s="108"/>
      <c r="G954" s="42" t="s">
        <v>16</v>
      </c>
      <c r="H954" s="44">
        <v>46211</v>
      </c>
      <c r="I954" s="43" t="s">
        <v>1707</v>
      </c>
      <c r="J954" s="109" t="s">
        <v>26</v>
      </c>
      <c r="K954" s="108"/>
      <c r="L954" s="45" t="s">
        <v>27</v>
      </c>
    </row>
    <row r="955" spans="2:12" s="46" customFormat="1">
      <c r="B955" s="116"/>
      <c r="C955" s="119"/>
      <c r="D955" s="41" t="s">
        <v>4287</v>
      </c>
      <c r="E955" s="109" t="s">
        <v>4286</v>
      </c>
      <c r="F955" s="108"/>
      <c r="G955" s="42" t="s">
        <v>16</v>
      </c>
      <c r="H955" s="44">
        <v>46216</v>
      </c>
      <c r="I955" s="43" t="s">
        <v>1707</v>
      </c>
      <c r="J955" s="109" t="s">
        <v>26</v>
      </c>
      <c r="K955" s="108"/>
      <c r="L955" s="45" t="s">
        <v>27</v>
      </c>
    </row>
    <row r="956" spans="2:12" s="46" customFormat="1" ht="39">
      <c r="B956" s="48" t="s">
        <v>4288</v>
      </c>
      <c r="C956" s="49" t="s">
        <v>4289</v>
      </c>
      <c r="D956" s="48" t="s">
        <v>4290</v>
      </c>
      <c r="E956" s="107" t="s">
        <v>4291</v>
      </c>
      <c r="F956" s="108"/>
      <c r="G956" s="49" t="s">
        <v>16</v>
      </c>
      <c r="H956" s="51">
        <v>46211</v>
      </c>
      <c r="I956" s="50" t="s">
        <v>1707</v>
      </c>
      <c r="J956" s="107" t="s">
        <v>32</v>
      </c>
      <c r="K956" s="108"/>
      <c r="L956" s="53" t="s">
        <v>1974</v>
      </c>
    </row>
    <row r="957" spans="2:12" s="46" customFormat="1" ht="39">
      <c r="B957" s="41" t="s">
        <v>4292</v>
      </c>
      <c r="C957" s="42" t="s">
        <v>4293</v>
      </c>
      <c r="D957" s="41" t="s">
        <v>4294</v>
      </c>
      <c r="E957" s="109" t="s">
        <v>4295</v>
      </c>
      <c r="F957" s="108"/>
      <c r="G957" s="42" t="s">
        <v>16</v>
      </c>
      <c r="H957" s="44">
        <v>46211</v>
      </c>
      <c r="I957" s="43" t="s">
        <v>1707</v>
      </c>
      <c r="J957" s="109" t="s">
        <v>32</v>
      </c>
      <c r="K957" s="108"/>
      <c r="L957" s="47" t="s">
        <v>1974</v>
      </c>
    </row>
    <row r="958" spans="2:12" s="46" customFormat="1" ht="39">
      <c r="B958" s="48" t="s">
        <v>4296</v>
      </c>
      <c r="C958" s="49" t="s">
        <v>4297</v>
      </c>
      <c r="D958" s="48" t="s">
        <v>4298</v>
      </c>
      <c r="E958" s="107" t="s">
        <v>4299</v>
      </c>
      <c r="F958" s="108"/>
      <c r="G958" s="49" t="s">
        <v>16</v>
      </c>
      <c r="H958" s="51">
        <v>46211</v>
      </c>
      <c r="I958" s="50" t="s">
        <v>1707</v>
      </c>
      <c r="J958" s="107" t="s">
        <v>32</v>
      </c>
      <c r="K958" s="108"/>
      <c r="L958" s="53" t="s">
        <v>1974</v>
      </c>
    </row>
    <row r="959" spans="2:12" s="46" customFormat="1" ht="39">
      <c r="B959" s="41" t="s">
        <v>4300</v>
      </c>
      <c r="C959" s="42" t="s">
        <v>4301</v>
      </c>
      <c r="D959" s="41" t="s">
        <v>4302</v>
      </c>
      <c r="E959" s="109" t="s">
        <v>4303</v>
      </c>
      <c r="F959" s="108"/>
      <c r="G959" s="42" t="s">
        <v>16</v>
      </c>
      <c r="H959" s="44">
        <v>46211</v>
      </c>
      <c r="I959" s="43" t="s">
        <v>1707</v>
      </c>
      <c r="J959" s="109" t="s">
        <v>32</v>
      </c>
      <c r="K959" s="108"/>
      <c r="L959" s="47" t="s">
        <v>1974</v>
      </c>
    </row>
    <row r="960" spans="2:12" s="46" customFormat="1">
      <c r="B960" s="48" t="s">
        <v>4304</v>
      </c>
      <c r="C960" s="49" t="s">
        <v>4305</v>
      </c>
      <c r="D960" s="48" t="s">
        <v>4306</v>
      </c>
      <c r="E960" s="107" t="s">
        <v>4307</v>
      </c>
      <c r="F960" s="108"/>
      <c r="G960" s="49" t="s">
        <v>16</v>
      </c>
      <c r="H960" s="51">
        <v>46232</v>
      </c>
      <c r="I960" s="50" t="s">
        <v>1707</v>
      </c>
      <c r="J960" s="107" t="s">
        <v>26</v>
      </c>
      <c r="K960" s="108"/>
      <c r="L960" s="52" t="s">
        <v>27</v>
      </c>
    </row>
    <row r="961" spans="2:12" s="46" customFormat="1">
      <c r="B961" s="41" t="s">
        <v>4308</v>
      </c>
      <c r="C961" s="42" t="s">
        <v>4309</v>
      </c>
      <c r="D961" s="41" t="s">
        <v>4310</v>
      </c>
      <c r="E961" s="109" t="s">
        <v>4311</v>
      </c>
      <c r="F961" s="108"/>
      <c r="G961" s="42" t="s">
        <v>16</v>
      </c>
      <c r="H961" s="44">
        <v>46225</v>
      </c>
      <c r="I961" s="43" t="s">
        <v>1707</v>
      </c>
      <c r="J961" s="109" t="s">
        <v>26</v>
      </c>
      <c r="K961" s="108"/>
      <c r="L961" s="45" t="s">
        <v>27</v>
      </c>
    </row>
    <row r="962" spans="2:12" s="46" customFormat="1">
      <c r="B962" s="48" t="s">
        <v>4312</v>
      </c>
      <c r="C962" s="49" t="s">
        <v>4313</v>
      </c>
      <c r="D962" s="48" t="s">
        <v>4314</v>
      </c>
      <c r="E962" s="107" t="s">
        <v>4315</v>
      </c>
      <c r="F962" s="108"/>
      <c r="G962" s="49" t="s">
        <v>16</v>
      </c>
      <c r="H962" s="51">
        <v>46211</v>
      </c>
      <c r="I962" s="50" t="s">
        <v>1707</v>
      </c>
      <c r="J962" s="107" t="s">
        <v>26</v>
      </c>
      <c r="K962" s="108"/>
      <c r="L962" s="52" t="s">
        <v>27</v>
      </c>
    </row>
    <row r="963" spans="2:12" s="46" customFormat="1" ht="24.95">
      <c r="B963" s="41" t="s">
        <v>4316</v>
      </c>
      <c r="C963" s="42" t="s">
        <v>4317</v>
      </c>
      <c r="D963" s="41" t="s">
        <v>4318</v>
      </c>
      <c r="E963" s="109" t="s">
        <v>4319</v>
      </c>
      <c r="F963" s="108"/>
      <c r="G963" s="42" t="s">
        <v>16</v>
      </c>
      <c r="H963" s="44">
        <v>46211</v>
      </c>
      <c r="I963" s="43" t="s">
        <v>1707</v>
      </c>
      <c r="J963" s="109" t="s">
        <v>26</v>
      </c>
      <c r="K963" s="108"/>
      <c r="L963" s="45" t="s">
        <v>27</v>
      </c>
    </row>
    <row r="964" spans="2:12" s="46" customFormat="1" ht="39">
      <c r="B964" s="48" t="s">
        <v>4320</v>
      </c>
      <c r="C964" s="49" t="s">
        <v>4321</v>
      </c>
      <c r="D964" s="48" t="s">
        <v>4322</v>
      </c>
      <c r="E964" s="107" t="s">
        <v>4323</v>
      </c>
      <c r="F964" s="108"/>
      <c r="G964" s="49" t="s">
        <v>16</v>
      </c>
      <c r="H964" s="51">
        <v>46211</v>
      </c>
      <c r="I964" s="50" t="s">
        <v>1707</v>
      </c>
      <c r="J964" s="107" t="s">
        <v>32</v>
      </c>
      <c r="K964" s="108"/>
      <c r="L964" s="53" t="s">
        <v>1974</v>
      </c>
    </row>
    <row r="965" spans="2:12" s="46" customFormat="1" ht="39">
      <c r="B965" s="41" t="s">
        <v>4324</v>
      </c>
      <c r="C965" s="42" t="s">
        <v>4325</v>
      </c>
      <c r="D965" s="41" t="s">
        <v>4326</v>
      </c>
      <c r="E965" s="109" t="s">
        <v>4327</v>
      </c>
      <c r="F965" s="108"/>
      <c r="G965" s="42" t="s">
        <v>16</v>
      </c>
      <c r="H965" s="44">
        <v>46211</v>
      </c>
      <c r="I965" s="43" t="s">
        <v>1707</v>
      </c>
      <c r="J965" s="109" t="s">
        <v>32</v>
      </c>
      <c r="K965" s="108"/>
      <c r="L965" s="47" t="s">
        <v>1974</v>
      </c>
    </row>
    <row r="966" spans="2:12" s="46" customFormat="1" ht="39">
      <c r="B966" s="48" t="s">
        <v>4328</v>
      </c>
      <c r="C966" s="49" t="s">
        <v>4329</v>
      </c>
      <c r="D966" s="48" t="s">
        <v>4330</v>
      </c>
      <c r="E966" s="107" t="s">
        <v>4331</v>
      </c>
      <c r="F966" s="108"/>
      <c r="G966" s="49" t="s">
        <v>16</v>
      </c>
      <c r="H966" s="51">
        <v>46211</v>
      </c>
      <c r="I966" s="50" t="s">
        <v>1707</v>
      </c>
      <c r="J966" s="107" t="s">
        <v>32</v>
      </c>
      <c r="K966" s="108"/>
      <c r="L966" s="53" t="s">
        <v>1974</v>
      </c>
    </row>
    <row r="967" spans="2:12" s="46" customFormat="1" ht="39">
      <c r="B967" s="41" t="s">
        <v>1776</v>
      </c>
      <c r="C967" s="42" t="s">
        <v>1777</v>
      </c>
      <c r="D967" s="41" t="s">
        <v>4332</v>
      </c>
      <c r="E967" s="109" t="s">
        <v>1779</v>
      </c>
      <c r="F967" s="108"/>
      <c r="G967" s="42" t="s">
        <v>16</v>
      </c>
      <c r="H967" s="44">
        <v>46211</v>
      </c>
      <c r="I967" s="43" t="s">
        <v>1707</v>
      </c>
      <c r="J967" s="109" t="s">
        <v>32</v>
      </c>
      <c r="K967" s="108"/>
      <c r="L967" s="47" t="s">
        <v>1974</v>
      </c>
    </row>
    <row r="968" spans="2:12" s="46" customFormat="1" ht="39">
      <c r="B968" s="48" t="s">
        <v>4333</v>
      </c>
      <c r="C968" s="49" t="s">
        <v>4334</v>
      </c>
      <c r="D968" s="48" t="s">
        <v>4335</v>
      </c>
      <c r="E968" s="107" t="s">
        <v>4336</v>
      </c>
      <c r="F968" s="108"/>
      <c r="G968" s="49" t="s">
        <v>16</v>
      </c>
      <c r="H968" s="51">
        <v>46211</v>
      </c>
      <c r="I968" s="50" t="s">
        <v>1707</v>
      </c>
      <c r="J968" s="107" t="s">
        <v>32</v>
      </c>
      <c r="K968" s="108"/>
      <c r="L968" s="53" t="s">
        <v>1974</v>
      </c>
    </row>
    <row r="969" spans="2:12" s="46" customFormat="1" ht="39">
      <c r="B969" s="41" t="s">
        <v>1781</v>
      </c>
      <c r="C969" s="42" t="s">
        <v>1782</v>
      </c>
      <c r="D969" s="41" t="s">
        <v>4337</v>
      </c>
      <c r="E969" s="109" t="s">
        <v>1784</v>
      </c>
      <c r="F969" s="108"/>
      <c r="G969" s="42" t="s">
        <v>16</v>
      </c>
      <c r="H969" s="44">
        <v>46211</v>
      </c>
      <c r="I969" s="43" t="s">
        <v>1707</v>
      </c>
      <c r="J969" s="109" t="s">
        <v>32</v>
      </c>
      <c r="K969" s="108"/>
      <c r="L969" s="47" t="s">
        <v>1974</v>
      </c>
    </row>
    <row r="970" spans="2:12" s="46" customFormat="1" ht="39">
      <c r="B970" s="48" t="s">
        <v>4338</v>
      </c>
      <c r="C970" s="49" t="s">
        <v>4339</v>
      </c>
      <c r="D970" s="48" t="s">
        <v>4340</v>
      </c>
      <c r="E970" s="107" t="s">
        <v>4341</v>
      </c>
      <c r="F970" s="108"/>
      <c r="G970" s="49" t="s">
        <v>16</v>
      </c>
      <c r="H970" s="51">
        <v>46211</v>
      </c>
      <c r="I970" s="50" t="s">
        <v>1707</v>
      </c>
      <c r="J970" s="107" t="s">
        <v>32</v>
      </c>
      <c r="K970" s="108"/>
      <c r="L970" s="53" t="s">
        <v>1974</v>
      </c>
    </row>
    <row r="971" spans="2:12" s="46" customFormat="1" ht="39">
      <c r="B971" s="41" t="s">
        <v>1802</v>
      </c>
      <c r="C971" s="42" t="s">
        <v>1803</v>
      </c>
      <c r="D971" s="41" t="s">
        <v>4342</v>
      </c>
      <c r="E971" s="109" t="s">
        <v>1805</v>
      </c>
      <c r="F971" s="108"/>
      <c r="G971" s="42" t="s">
        <v>24</v>
      </c>
      <c r="H971" s="44">
        <v>45966</v>
      </c>
      <c r="I971" s="43" t="s">
        <v>1789</v>
      </c>
      <c r="J971" s="109" t="s">
        <v>32</v>
      </c>
      <c r="K971" s="108"/>
      <c r="L971" s="47" t="s">
        <v>4343</v>
      </c>
    </row>
    <row r="972" spans="2:12" s="46" customFormat="1" ht="39">
      <c r="B972" s="48" t="s">
        <v>4344</v>
      </c>
      <c r="C972" s="49" t="s">
        <v>4345</v>
      </c>
      <c r="D972" s="48" t="s">
        <v>4346</v>
      </c>
      <c r="E972" s="107" t="s">
        <v>4347</v>
      </c>
      <c r="F972" s="108"/>
      <c r="G972" s="49" t="s">
        <v>16</v>
      </c>
      <c r="H972" s="51">
        <v>46211</v>
      </c>
      <c r="I972" s="50" t="s">
        <v>1707</v>
      </c>
      <c r="J972" s="107" t="s">
        <v>32</v>
      </c>
      <c r="K972" s="108"/>
      <c r="L972" s="53" t="s">
        <v>1974</v>
      </c>
    </row>
    <row r="973" spans="2:12" s="46" customFormat="1" ht="51.6">
      <c r="B973" s="41" t="s">
        <v>4348</v>
      </c>
      <c r="C973" s="42" t="s">
        <v>4349</v>
      </c>
      <c r="D973" s="41" t="s">
        <v>4350</v>
      </c>
      <c r="E973" s="109" t="s">
        <v>4351</v>
      </c>
      <c r="F973" s="108"/>
      <c r="G973" s="42" t="s">
        <v>24</v>
      </c>
      <c r="H973" s="44">
        <v>45870</v>
      </c>
      <c r="I973" s="43" t="s">
        <v>1789</v>
      </c>
      <c r="J973" s="109" t="s">
        <v>32</v>
      </c>
      <c r="K973" s="108"/>
      <c r="L973" s="47" t="s">
        <v>4352</v>
      </c>
    </row>
    <row r="974" spans="2:12" s="46" customFormat="1" ht="39">
      <c r="B974" s="48" t="s">
        <v>4353</v>
      </c>
      <c r="C974" s="49" t="s">
        <v>4354</v>
      </c>
      <c r="D974" s="48" t="s">
        <v>4355</v>
      </c>
      <c r="E974" s="107" t="s">
        <v>4356</v>
      </c>
      <c r="F974" s="108"/>
      <c r="G974" s="49" t="s">
        <v>24</v>
      </c>
      <c r="H974" s="51">
        <v>45939</v>
      </c>
      <c r="I974" s="50" t="s">
        <v>1789</v>
      </c>
      <c r="J974" s="107" t="s">
        <v>32</v>
      </c>
      <c r="K974" s="108"/>
      <c r="L974" s="53" t="s">
        <v>4357</v>
      </c>
    </row>
    <row r="975" spans="2:12" s="46" customFormat="1" ht="51.6">
      <c r="B975" s="41" t="s">
        <v>4358</v>
      </c>
      <c r="C975" s="42" t="s">
        <v>4359</v>
      </c>
      <c r="D975" s="41" t="s">
        <v>4360</v>
      </c>
      <c r="E975" s="109" t="s">
        <v>4361</v>
      </c>
      <c r="F975" s="108"/>
      <c r="G975" s="42" t="s">
        <v>24</v>
      </c>
      <c r="H975" s="44">
        <v>45926</v>
      </c>
      <c r="I975" s="43" t="s">
        <v>1789</v>
      </c>
      <c r="J975" s="109" t="s">
        <v>32</v>
      </c>
      <c r="K975" s="108"/>
      <c r="L975" s="47" t="s">
        <v>4362</v>
      </c>
    </row>
    <row r="976" spans="2:12" s="46" customFormat="1" ht="39">
      <c r="B976" s="48" t="s">
        <v>4363</v>
      </c>
      <c r="C976" s="49" t="s">
        <v>4364</v>
      </c>
      <c r="D976" s="48" t="s">
        <v>4365</v>
      </c>
      <c r="E976" s="107" t="s">
        <v>4366</v>
      </c>
      <c r="F976" s="108"/>
      <c r="G976" s="49" t="s">
        <v>24</v>
      </c>
      <c r="H976" s="51">
        <v>45925</v>
      </c>
      <c r="I976" s="50" t="s">
        <v>1789</v>
      </c>
      <c r="J976" s="107" t="s">
        <v>32</v>
      </c>
      <c r="K976" s="108"/>
      <c r="L976" s="53" t="s">
        <v>4367</v>
      </c>
    </row>
    <row r="977" spans="2:12" s="46" customFormat="1" ht="39">
      <c r="B977" s="41" t="s">
        <v>4368</v>
      </c>
      <c r="C977" s="42" t="s">
        <v>4369</v>
      </c>
      <c r="D977" s="41" t="s">
        <v>4370</v>
      </c>
      <c r="E977" s="109" t="s">
        <v>4371</v>
      </c>
      <c r="F977" s="108"/>
      <c r="G977" s="42" t="s">
        <v>24</v>
      </c>
      <c r="H977" s="44">
        <v>45882</v>
      </c>
      <c r="I977" s="43" t="s">
        <v>1789</v>
      </c>
      <c r="J977" s="109" t="s">
        <v>32</v>
      </c>
      <c r="K977" s="108"/>
      <c r="L977" s="47" t="s">
        <v>4372</v>
      </c>
    </row>
    <row r="978" spans="2:12" s="46" customFormat="1" ht="24.95">
      <c r="B978" s="92" t="s">
        <v>4373</v>
      </c>
      <c r="C978" s="93" t="s">
        <v>4374</v>
      </c>
      <c r="D978" s="92" t="s">
        <v>4375</v>
      </c>
      <c r="E978" s="139" t="s">
        <v>4376</v>
      </c>
      <c r="F978" s="106"/>
      <c r="G978" s="93" t="s">
        <v>24</v>
      </c>
      <c r="H978" s="95">
        <v>45912</v>
      </c>
      <c r="I978" s="94" t="s">
        <v>1789</v>
      </c>
      <c r="J978" s="139" t="s">
        <v>26</v>
      </c>
      <c r="K978" s="106"/>
      <c r="L978" s="102" t="s">
        <v>27</v>
      </c>
    </row>
  </sheetData>
  <mergeCells count="1889">
    <mergeCell ref="E977:F977"/>
    <mergeCell ref="J977:K977"/>
    <mergeCell ref="E978:F978"/>
    <mergeCell ref="J978:K978"/>
    <mergeCell ref="E974:F974"/>
    <mergeCell ref="J974:K974"/>
    <mergeCell ref="E975:F975"/>
    <mergeCell ref="J975:K975"/>
    <mergeCell ref="E976:F976"/>
    <mergeCell ref="J976:K976"/>
    <mergeCell ref="E971:F971"/>
    <mergeCell ref="J971:K971"/>
    <mergeCell ref="E972:F972"/>
    <mergeCell ref="J972:K972"/>
    <mergeCell ref="E973:F973"/>
    <mergeCell ref="J973:K973"/>
    <mergeCell ref="E968:F968"/>
    <mergeCell ref="J968:K968"/>
    <mergeCell ref="E969:F969"/>
    <mergeCell ref="J969:K969"/>
    <mergeCell ref="E970:F970"/>
    <mergeCell ref="J970:K970"/>
    <mergeCell ref="E965:F965"/>
    <mergeCell ref="J965:K965"/>
    <mergeCell ref="E966:F966"/>
    <mergeCell ref="J966:K966"/>
    <mergeCell ref="E967:F967"/>
    <mergeCell ref="J967:K967"/>
    <mergeCell ref="E962:F962"/>
    <mergeCell ref="J962:K962"/>
    <mergeCell ref="E963:F963"/>
    <mergeCell ref="J963:K963"/>
    <mergeCell ref="E964:F964"/>
    <mergeCell ref="J964:K964"/>
    <mergeCell ref="E959:F959"/>
    <mergeCell ref="J959:K959"/>
    <mergeCell ref="E960:F960"/>
    <mergeCell ref="J960:K960"/>
    <mergeCell ref="E961:F961"/>
    <mergeCell ref="J961:K961"/>
    <mergeCell ref="E956:F956"/>
    <mergeCell ref="J956:K956"/>
    <mergeCell ref="E957:F957"/>
    <mergeCell ref="J957:K957"/>
    <mergeCell ref="E958:F958"/>
    <mergeCell ref="J958:K958"/>
    <mergeCell ref="E952:F952"/>
    <mergeCell ref="J952:K952"/>
    <mergeCell ref="E953:F953"/>
    <mergeCell ref="J953:K953"/>
    <mergeCell ref="B954:B955"/>
    <mergeCell ref="C954:C955"/>
    <mergeCell ref="E954:F954"/>
    <mergeCell ref="J954:K954"/>
    <mergeCell ref="E955:F955"/>
    <mergeCell ref="J955:K955"/>
    <mergeCell ref="E949:F949"/>
    <mergeCell ref="J949:K949"/>
    <mergeCell ref="E950:F950"/>
    <mergeCell ref="J950:K950"/>
    <mergeCell ref="E951:F951"/>
    <mergeCell ref="J951:K951"/>
    <mergeCell ref="E946:F946"/>
    <mergeCell ref="J946:K946"/>
    <mergeCell ref="E947:F947"/>
    <mergeCell ref="J947:K947"/>
    <mergeCell ref="E948:F948"/>
    <mergeCell ref="J948:K948"/>
    <mergeCell ref="E943:F943"/>
    <mergeCell ref="J943:K943"/>
    <mergeCell ref="E944:F944"/>
    <mergeCell ref="J944:K944"/>
    <mergeCell ref="E945:F945"/>
    <mergeCell ref="J945:K945"/>
    <mergeCell ref="E940:F940"/>
    <mergeCell ref="J940:K940"/>
    <mergeCell ref="E941:F941"/>
    <mergeCell ref="J941:K941"/>
    <mergeCell ref="E942:F942"/>
    <mergeCell ref="J942:K942"/>
    <mergeCell ref="E937:F937"/>
    <mergeCell ref="J937:K937"/>
    <mergeCell ref="E938:F938"/>
    <mergeCell ref="J938:K938"/>
    <mergeCell ref="E939:F939"/>
    <mergeCell ref="J939:K939"/>
    <mergeCell ref="E934:F934"/>
    <mergeCell ref="J934:K934"/>
    <mergeCell ref="E935:F935"/>
    <mergeCell ref="J935:K935"/>
    <mergeCell ref="E936:F936"/>
    <mergeCell ref="J936:K936"/>
    <mergeCell ref="E931:F931"/>
    <mergeCell ref="J931:K931"/>
    <mergeCell ref="E932:F932"/>
    <mergeCell ref="J932:K932"/>
    <mergeCell ref="E933:F933"/>
    <mergeCell ref="J933:K933"/>
    <mergeCell ref="E928:F928"/>
    <mergeCell ref="J928:K928"/>
    <mergeCell ref="E929:F929"/>
    <mergeCell ref="J929:K929"/>
    <mergeCell ref="E930:F930"/>
    <mergeCell ref="J930:K930"/>
    <mergeCell ref="E925:F925"/>
    <mergeCell ref="J925:K925"/>
    <mergeCell ref="E926:F926"/>
    <mergeCell ref="J926:K926"/>
    <mergeCell ref="E927:F927"/>
    <mergeCell ref="J927:K927"/>
    <mergeCell ref="E922:F922"/>
    <mergeCell ref="J922:K922"/>
    <mergeCell ref="E923:F923"/>
    <mergeCell ref="J923:K923"/>
    <mergeCell ref="E924:F924"/>
    <mergeCell ref="J924:K924"/>
    <mergeCell ref="E919:F919"/>
    <mergeCell ref="J919:K919"/>
    <mergeCell ref="E920:F920"/>
    <mergeCell ref="J920:K920"/>
    <mergeCell ref="E921:F921"/>
    <mergeCell ref="J921:K921"/>
    <mergeCell ref="B917:B918"/>
    <mergeCell ref="C917:C918"/>
    <mergeCell ref="E917:F917"/>
    <mergeCell ref="J917:K917"/>
    <mergeCell ref="E918:F918"/>
    <mergeCell ref="J918:K918"/>
    <mergeCell ref="E914:F914"/>
    <mergeCell ref="J914:K914"/>
    <mergeCell ref="E915:F915"/>
    <mergeCell ref="J915:K915"/>
    <mergeCell ref="E916:F916"/>
    <mergeCell ref="J916:K916"/>
    <mergeCell ref="E911:F911"/>
    <mergeCell ref="J911:K911"/>
    <mergeCell ref="E912:F912"/>
    <mergeCell ref="J912:K912"/>
    <mergeCell ref="E913:F913"/>
    <mergeCell ref="J913:K913"/>
    <mergeCell ref="E908:F908"/>
    <mergeCell ref="J908:K908"/>
    <mergeCell ref="E909:F909"/>
    <mergeCell ref="J909:K909"/>
    <mergeCell ref="E910:F910"/>
    <mergeCell ref="J910:K910"/>
    <mergeCell ref="B906:B907"/>
    <mergeCell ref="C906:C907"/>
    <mergeCell ref="E906:F906"/>
    <mergeCell ref="J906:K906"/>
    <mergeCell ref="E907:F907"/>
    <mergeCell ref="J907:K907"/>
    <mergeCell ref="E902:F902"/>
    <mergeCell ref="J902:K902"/>
    <mergeCell ref="E903:F903"/>
    <mergeCell ref="J903:K903"/>
    <mergeCell ref="B904:B905"/>
    <mergeCell ref="C904:C905"/>
    <mergeCell ref="E904:F904"/>
    <mergeCell ref="J904:K904"/>
    <mergeCell ref="E905:F905"/>
    <mergeCell ref="J905:K905"/>
    <mergeCell ref="E899:F899"/>
    <mergeCell ref="J899:K899"/>
    <mergeCell ref="E900:F900"/>
    <mergeCell ref="J900:K900"/>
    <mergeCell ref="E901:F901"/>
    <mergeCell ref="J901:K901"/>
    <mergeCell ref="E896:F896"/>
    <mergeCell ref="J896:K896"/>
    <mergeCell ref="E897:F897"/>
    <mergeCell ref="J897:K897"/>
    <mergeCell ref="E898:F898"/>
    <mergeCell ref="J898:K898"/>
    <mergeCell ref="E893:F893"/>
    <mergeCell ref="J893:K893"/>
    <mergeCell ref="B894:B895"/>
    <mergeCell ref="C894:C895"/>
    <mergeCell ref="E894:F894"/>
    <mergeCell ref="J894:K894"/>
    <mergeCell ref="E895:F895"/>
    <mergeCell ref="J895:K895"/>
    <mergeCell ref="E890:F890"/>
    <mergeCell ref="J890:K890"/>
    <mergeCell ref="E891:F891"/>
    <mergeCell ref="J891:K891"/>
    <mergeCell ref="E892:F892"/>
    <mergeCell ref="J892:K892"/>
    <mergeCell ref="B888:B889"/>
    <mergeCell ref="C888:C889"/>
    <mergeCell ref="E888:F888"/>
    <mergeCell ref="J888:K888"/>
    <mergeCell ref="E889:F889"/>
    <mergeCell ref="J889:K889"/>
    <mergeCell ref="E885:F885"/>
    <mergeCell ref="J885:K885"/>
    <mergeCell ref="E886:F886"/>
    <mergeCell ref="J886:K886"/>
    <mergeCell ref="E887:F887"/>
    <mergeCell ref="J887:K887"/>
    <mergeCell ref="E881:F881"/>
    <mergeCell ref="J881:K881"/>
    <mergeCell ref="E882:F882"/>
    <mergeCell ref="J882:K882"/>
    <mergeCell ref="B883:B884"/>
    <mergeCell ref="C883:C884"/>
    <mergeCell ref="E883:F883"/>
    <mergeCell ref="J883:K883"/>
    <mergeCell ref="E884:F884"/>
    <mergeCell ref="J884:K884"/>
    <mergeCell ref="E878:F878"/>
    <mergeCell ref="J878:K878"/>
    <mergeCell ref="E879:F879"/>
    <mergeCell ref="J879:K879"/>
    <mergeCell ref="E880:F880"/>
    <mergeCell ref="J880:K880"/>
    <mergeCell ref="E875:F875"/>
    <mergeCell ref="J875:K875"/>
    <mergeCell ref="E876:F876"/>
    <mergeCell ref="J876:K876"/>
    <mergeCell ref="E877:F877"/>
    <mergeCell ref="J877:K877"/>
    <mergeCell ref="E872:F872"/>
    <mergeCell ref="J872:K872"/>
    <mergeCell ref="E873:F873"/>
    <mergeCell ref="J873:K873"/>
    <mergeCell ref="E874:F874"/>
    <mergeCell ref="J874:K874"/>
    <mergeCell ref="E869:F869"/>
    <mergeCell ref="J869:K869"/>
    <mergeCell ref="E870:F870"/>
    <mergeCell ref="J870:K870"/>
    <mergeCell ref="E871:F871"/>
    <mergeCell ref="J871:K871"/>
    <mergeCell ref="E866:F866"/>
    <mergeCell ref="J866:K866"/>
    <mergeCell ref="E867:F867"/>
    <mergeCell ref="J867:K867"/>
    <mergeCell ref="E868:F868"/>
    <mergeCell ref="J868:K868"/>
    <mergeCell ref="E863:F863"/>
    <mergeCell ref="J863:K863"/>
    <mergeCell ref="E864:F864"/>
    <mergeCell ref="J864:K864"/>
    <mergeCell ref="E865:F865"/>
    <mergeCell ref="J865:K865"/>
    <mergeCell ref="E860:F860"/>
    <mergeCell ref="J860:K860"/>
    <mergeCell ref="E861:F861"/>
    <mergeCell ref="J861:K861"/>
    <mergeCell ref="E862:F862"/>
    <mergeCell ref="J862:K862"/>
    <mergeCell ref="E857:F857"/>
    <mergeCell ref="J857:K857"/>
    <mergeCell ref="E858:F858"/>
    <mergeCell ref="J858:K858"/>
    <mergeCell ref="E859:F859"/>
    <mergeCell ref="J859:K859"/>
    <mergeCell ref="E854:F854"/>
    <mergeCell ref="J854:K854"/>
    <mergeCell ref="E855:F855"/>
    <mergeCell ref="J855:K855"/>
    <mergeCell ref="E856:F856"/>
    <mergeCell ref="J856:K856"/>
    <mergeCell ref="E851:F851"/>
    <mergeCell ref="J851:K851"/>
    <mergeCell ref="E852:F852"/>
    <mergeCell ref="J852:K852"/>
    <mergeCell ref="E853:F853"/>
    <mergeCell ref="J853:K853"/>
    <mergeCell ref="E848:F848"/>
    <mergeCell ref="J848:K848"/>
    <mergeCell ref="E849:F849"/>
    <mergeCell ref="J849:K849"/>
    <mergeCell ref="E850:F850"/>
    <mergeCell ref="J850:K850"/>
    <mergeCell ref="E845:F845"/>
    <mergeCell ref="J845:K845"/>
    <mergeCell ref="E846:F846"/>
    <mergeCell ref="J846:K846"/>
    <mergeCell ref="E847:F847"/>
    <mergeCell ref="J847:K847"/>
    <mergeCell ref="E842:F842"/>
    <mergeCell ref="J842:K842"/>
    <mergeCell ref="E843:F843"/>
    <mergeCell ref="J843:K843"/>
    <mergeCell ref="E844:F844"/>
    <mergeCell ref="J844:K844"/>
    <mergeCell ref="E839:F839"/>
    <mergeCell ref="J839:K839"/>
    <mergeCell ref="E840:F840"/>
    <mergeCell ref="J840:K840"/>
    <mergeCell ref="E841:F841"/>
    <mergeCell ref="J841:K841"/>
    <mergeCell ref="E836:F836"/>
    <mergeCell ref="J836:K836"/>
    <mergeCell ref="E837:F837"/>
    <mergeCell ref="J837:K837"/>
    <mergeCell ref="E838:F838"/>
    <mergeCell ref="J838:K838"/>
    <mergeCell ref="E833:F833"/>
    <mergeCell ref="J833:K833"/>
    <mergeCell ref="E834:F834"/>
    <mergeCell ref="J834:K834"/>
    <mergeCell ref="E835:F835"/>
    <mergeCell ref="J835:K835"/>
    <mergeCell ref="E830:F830"/>
    <mergeCell ref="J830:K830"/>
    <mergeCell ref="E831:F831"/>
    <mergeCell ref="J831:K831"/>
    <mergeCell ref="E832:F832"/>
    <mergeCell ref="J832:K832"/>
    <mergeCell ref="E827:F827"/>
    <mergeCell ref="J827:K827"/>
    <mergeCell ref="E828:F828"/>
    <mergeCell ref="J828:K828"/>
    <mergeCell ref="E829:F829"/>
    <mergeCell ref="J829:K829"/>
    <mergeCell ref="E824:F824"/>
    <mergeCell ref="J824:K824"/>
    <mergeCell ref="E825:F825"/>
    <mergeCell ref="J825:K825"/>
    <mergeCell ref="E826:F826"/>
    <mergeCell ref="J826:K826"/>
    <mergeCell ref="E821:F821"/>
    <mergeCell ref="J821:K821"/>
    <mergeCell ref="E822:F822"/>
    <mergeCell ref="J822:K822"/>
    <mergeCell ref="E823:F823"/>
    <mergeCell ref="J823:K823"/>
    <mergeCell ref="E818:F818"/>
    <mergeCell ref="J818:K818"/>
    <mergeCell ref="B819:B820"/>
    <mergeCell ref="C819:C820"/>
    <mergeCell ref="E819:F819"/>
    <mergeCell ref="J819:K819"/>
    <mergeCell ref="E820:F820"/>
    <mergeCell ref="J820:K820"/>
    <mergeCell ref="E815:F815"/>
    <mergeCell ref="J815:K815"/>
    <mergeCell ref="E816:F816"/>
    <mergeCell ref="J816:K816"/>
    <mergeCell ref="E817:F817"/>
    <mergeCell ref="J817:K817"/>
    <mergeCell ref="E812:F812"/>
    <mergeCell ref="J812:K812"/>
    <mergeCell ref="E813:F813"/>
    <mergeCell ref="J813:K813"/>
    <mergeCell ref="E814:F814"/>
    <mergeCell ref="J814:K814"/>
    <mergeCell ref="E809:F809"/>
    <mergeCell ref="J809:K809"/>
    <mergeCell ref="E810:F810"/>
    <mergeCell ref="J810:K810"/>
    <mergeCell ref="E811:F811"/>
    <mergeCell ref="J811:K811"/>
    <mergeCell ref="E806:F806"/>
    <mergeCell ref="J806:K806"/>
    <mergeCell ref="E807:F807"/>
    <mergeCell ref="J807:K807"/>
    <mergeCell ref="E808:F808"/>
    <mergeCell ref="J808:K808"/>
    <mergeCell ref="E803:F803"/>
    <mergeCell ref="J803:K803"/>
    <mergeCell ref="E804:F804"/>
    <mergeCell ref="J804:K804"/>
    <mergeCell ref="E805:F805"/>
    <mergeCell ref="J805:K805"/>
    <mergeCell ref="E800:F800"/>
    <mergeCell ref="J800:K800"/>
    <mergeCell ref="E801:F801"/>
    <mergeCell ref="J801:K801"/>
    <mergeCell ref="E802:F802"/>
    <mergeCell ref="J802:K802"/>
    <mergeCell ref="E797:F797"/>
    <mergeCell ref="J797:K797"/>
    <mergeCell ref="E798:F798"/>
    <mergeCell ref="J798:K798"/>
    <mergeCell ref="E799:F799"/>
    <mergeCell ref="J799:K799"/>
    <mergeCell ref="B770:B771"/>
    <mergeCell ref="C770:C771"/>
    <mergeCell ref="E795:F795"/>
    <mergeCell ref="J795:K795"/>
    <mergeCell ref="E796:F796"/>
    <mergeCell ref="J796:K796"/>
    <mergeCell ref="D699:D702"/>
    <mergeCell ref="E699:F702"/>
    <mergeCell ref="G699:G702"/>
    <mergeCell ref="B703:B705"/>
    <mergeCell ref="C703:C705"/>
    <mergeCell ref="B708:B709"/>
    <mergeCell ref="C708:C709"/>
    <mergeCell ref="B691:B692"/>
    <mergeCell ref="C691:C692"/>
    <mergeCell ref="B693:B694"/>
    <mergeCell ref="C693:C694"/>
    <mergeCell ref="B699:B702"/>
    <mergeCell ref="C699:C702"/>
    <mergeCell ref="E794:F794"/>
    <mergeCell ref="J794:K794"/>
    <mergeCell ref="E779:F779"/>
    <mergeCell ref="J779:K779"/>
    <mergeCell ref="E780:F780"/>
    <mergeCell ref="J780:K780"/>
    <mergeCell ref="E781:F781"/>
    <mergeCell ref="J781:K781"/>
    <mergeCell ref="E776:F776"/>
    <mergeCell ref="J776:K776"/>
    <mergeCell ref="E777:F777"/>
    <mergeCell ref="J777:K777"/>
    <mergeCell ref="E778:F778"/>
    <mergeCell ref="B647:B648"/>
    <mergeCell ref="C647:C648"/>
    <mergeCell ref="B649:B651"/>
    <mergeCell ref="C649:C651"/>
    <mergeCell ref="D650:D651"/>
    <mergeCell ref="E650:F651"/>
    <mergeCell ref="B634:B635"/>
    <mergeCell ref="C634:C635"/>
    <mergeCell ref="D634:D635"/>
    <mergeCell ref="E634:F635"/>
    <mergeCell ref="G634:G635"/>
    <mergeCell ref="H634:H635"/>
    <mergeCell ref="E679:F679"/>
    <mergeCell ref="E664:F664"/>
    <mergeCell ref="E656:F656"/>
    <mergeCell ref="E643:F643"/>
    <mergeCell ref="B639:B640"/>
    <mergeCell ref="C639:C640"/>
    <mergeCell ref="B592:B596"/>
    <mergeCell ref="C592:C596"/>
    <mergeCell ref="D592:D596"/>
    <mergeCell ref="E592:F596"/>
    <mergeCell ref="G592:G596"/>
    <mergeCell ref="H592:H596"/>
    <mergeCell ref="E542:F542"/>
    <mergeCell ref="B546:B557"/>
    <mergeCell ref="C546:C557"/>
    <mergeCell ref="D546:D557"/>
    <mergeCell ref="E546:F557"/>
    <mergeCell ref="G546:G557"/>
    <mergeCell ref="E615:F615"/>
    <mergeCell ref="E604:F604"/>
    <mergeCell ref="B599:B600"/>
    <mergeCell ref="C599:C600"/>
    <mergeCell ref="B558:B569"/>
    <mergeCell ref="C558:C569"/>
    <mergeCell ref="D558:D569"/>
    <mergeCell ref="B518:B529"/>
    <mergeCell ref="C518:C529"/>
    <mergeCell ref="D518:D529"/>
    <mergeCell ref="E518:F529"/>
    <mergeCell ref="G518:G529"/>
    <mergeCell ref="B530:B541"/>
    <mergeCell ref="C530:C541"/>
    <mergeCell ref="D530:D541"/>
    <mergeCell ref="E530:F541"/>
    <mergeCell ref="G530:G541"/>
    <mergeCell ref="H475:H476"/>
    <mergeCell ref="H477:H478"/>
    <mergeCell ref="H481:H482"/>
    <mergeCell ref="H483:H484"/>
    <mergeCell ref="H485:H486"/>
    <mergeCell ref="B487:B503"/>
    <mergeCell ref="C487:C503"/>
    <mergeCell ref="D487:D503"/>
    <mergeCell ref="E487:F503"/>
    <mergeCell ref="G487:G503"/>
    <mergeCell ref="B505:B517"/>
    <mergeCell ref="C505:C517"/>
    <mergeCell ref="D505:D517"/>
    <mergeCell ref="B448:B450"/>
    <mergeCell ref="C448:C450"/>
    <mergeCell ref="D448:D450"/>
    <mergeCell ref="E448:F450"/>
    <mergeCell ref="G448:G450"/>
    <mergeCell ref="H448:H450"/>
    <mergeCell ref="E438:F438"/>
    <mergeCell ref="E439:F439"/>
    <mergeCell ref="E442:F442"/>
    <mergeCell ref="E443:F443"/>
    <mergeCell ref="E444:F444"/>
    <mergeCell ref="E445:F445"/>
    <mergeCell ref="B408:B409"/>
    <mergeCell ref="C408:C409"/>
    <mergeCell ref="D408:D409"/>
    <mergeCell ref="E408:F409"/>
    <mergeCell ref="G408:G409"/>
    <mergeCell ref="H408:H409"/>
    <mergeCell ref="B390:B391"/>
    <mergeCell ref="C390:C391"/>
    <mergeCell ref="E397:F397"/>
    <mergeCell ref="E398:F398"/>
    <mergeCell ref="B403:B404"/>
    <mergeCell ref="C403:C404"/>
    <mergeCell ref="D403:D404"/>
    <mergeCell ref="E403:F404"/>
    <mergeCell ref="E338:F338"/>
    <mergeCell ref="B339:B350"/>
    <mergeCell ref="C339:C350"/>
    <mergeCell ref="D339:D350"/>
    <mergeCell ref="E339:F350"/>
    <mergeCell ref="G339:G350"/>
    <mergeCell ref="E326:F326"/>
    <mergeCell ref="E327:F327"/>
    <mergeCell ref="E328:F328"/>
    <mergeCell ref="E329:F329"/>
    <mergeCell ref="E330:F330"/>
    <mergeCell ref="B331:B332"/>
    <mergeCell ref="C331:C332"/>
    <mergeCell ref="D331:D332"/>
    <mergeCell ref="E331:F332"/>
    <mergeCell ref="E401:F401"/>
    <mergeCell ref="E389:F389"/>
    <mergeCell ref="E379:F379"/>
    <mergeCell ref="E370:F370"/>
    <mergeCell ref="E353:F353"/>
    <mergeCell ref="E337:F337"/>
    <mergeCell ref="B272:B282"/>
    <mergeCell ref="C272:C282"/>
    <mergeCell ref="D272:D282"/>
    <mergeCell ref="E272:F282"/>
    <mergeCell ref="G272:G282"/>
    <mergeCell ref="E283:F283"/>
    <mergeCell ref="E252:F252"/>
    <mergeCell ref="B253:B264"/>
    <mergeCell ref="C253:C264"/>
    <mergeCell ref="D253:D264"/>
    <mergeCell ref="E253:F264"/>
    <mergeCell ref="G253:G264"/>
    <mergeCell ref="B322:B324"/>
    <mergeCell ref="C322:C324"/>
    <mergeCell ref="D322:D324"/>
    <mergeCell ref="E322:F324"/>
    <mergeCell ref="G322:G324"/>
    <mergeCell ref="B310:B311"/>
    <mergeCell ref="C310:C311"/>
    <mergeCell ref="E313:F313"/>
    <mergeCell ref="E314:F314"/>
    <mergeCell ref="E315:F315"/>
    <mergeCell ref="B318:B319"/>
    <mergeCell ref="C318:C319"/>
    <mergeCell ref="E290:F290"/>
    <mergeCell ref="E291:F291"/>
    <mergeCell ref="E292:F292"/>
    <mergeCell ref="B294:B305"/>
    <mergeCell ref="C294:C305"/>
    <mergeCell ref="D294:D305"/>
    <mergeCell ref="E294:F305"/>
    <mergeCell ref="E312:F312"/>
    <mergeCell ref="B228:B239"/>
    <mergeCell ref="C228:C239"/>
    <mergeCell ref="D228:D239"/>
    <mergeCell ref="E228:F239"/>
    <mergeCell ref="G228:G239"/>
    <mergeCell ref="B206:B208"/>
    <mergeCell ref="C206:C208"/>
    <mergeCell ref="E211:F211"/>
    <mergeCell ref="E212:F212"/>
    <mergeCell ref="E213:F213"/>
    <mergeCell ref="E214:F214"/>
    <mergeCell ref="E191:F191"/>
    <mergeCell ref="E192:F192"/>
    <mergeCell ref="B194:B204"/>
    <mergeCell ref="C194:C204"/>
    <mergeCell ref="D194:D204"/>
    <mergeCell ref="E194:F204"/>
    <mergeCell ref="E210:F210"/>
    <mergeCell ref="E193:F193"/>
    <mergeCell ref="G110:G111"/>
    <mergeCell ref="H110:H111"/>
    <mergeCell ref="B112:B123"/>
    <mergeCell ref="C112:C123"/>
    <mergeCell ref="D112:D123"/>
    <mergeCell ref="E112:F123"/>
    <mergeCell ref="G112:G123"/>
    <mergeCell ref="E157:F157"/>
    <mergeCell ref="E144:F144"/>
    <mergeCell ref="B172:B173"/>
    <mergeCell ref="C172:C173"/>
    <mergeCell ref="D172:D173"/>
    <mergeCell ref="E172:F173"/>
    <mergeCell ref="G172:G173"/>
    <mergeCell ref="B179:B182"/>
    <mergeCell ref="C179:C182"/>
    <mergeCell ref="D180:D182"/>
    <mergeCell ref="E180:F182"/>
    <mergeCell ref="G180:G182"/>
    <mergeCell ref="E164:F164"/>
    <mergeCell ref="E165:F165"/>
    <mergeCell ref="B169:B170"/>
    <mergeCell ref="C169:C170"/>
    <mergeCell ref="D169:D170"/>
    <mergeCell ref="E169:F170"/>
    <mergeCell ref="B158:B163"/>
    <mergeCell ref="C158:C163"/>
    <mergeCell ref="D158:D163"/>
    <mergeCell ref="E158:F163"/>
    <mergeCell ref="G158:G163"/>
    <mergeCell ref="B48:B49"/>
    <mergeCell ref="C48:C49"/>
    <mergeCell ref="B76:B87"/>
    <mergeCell ref="C76:C87"/>
    <mergeCell ref="D76:D87"/>
    <mergeCell ref="E58:F58"/>
    <mergeCell ref="E107:F107"/>
    <mergeCell ref="E108:F108"/>
    <mergeCell ref="E109:F109"/>
    <mergeCell ref="B110:B111"/>
    <mergeCell ref="C110:C111"/>
    <mergeCell ref="D110:D111"/>
    <mergeCell ref="E110:F111"/>
    <mergeCell ref="E101:F101"/>
    <mergeCell ref="E102:F102"/>
    <mergeCell ref="B104:B105"/>
    <mergeCell ref="C104:C105"/>
    <mergeCell ref="E105:F105"/>
    <mergeCell ref="E106:F106"/>
    <mergeCell ref="E95:F95"/>
    <mergeCell ref="E96:F96"/>
    <mergeCell ref="E97:F97"/>
    <mergeCell ref="E98:F98"/>
    <mergeCell ref="E99:F99"/>
    <mergeCell ref="E100:F100"/>
    <mergeCell ref="E782:F782"/>
    <mergeCell ref="J782:K782"/>
    <mergeCell ref="E783:F783"/>
    <mergeCell ref="J783:K783"/>
    <mergeCell ref="E784:F784"/>
    <mergeCell ref="J784:K784"/>
    <mergeCell ref="E91:F91"/>
    <mergeCell ref="E92:F92"/>
    <mergeCell ref="B93:B94"/>
    <mergeCell ref="C93:C94"/>
    <mergeCell ref="E93:F93"/>
    <mergeCell ref="E94:F94"/>
    <mergeCell ref="B51:B52"/>
    <mergeCell ref="C51:C52"/>
    <mergeCell ref="E52:F52"/>
    <mergeCell ref="E53:F53"/>
    <mergeCell ref="B58:B70"/>
    <mergeCell ref="C58:C70"/>
    <mergeCell ref="D59:D70"/>
    <mergeCell ref="E59:F70"/>
    <mergeCell ref="H158:H163"/>
    <mergeCell ref="B149:B150"/>
    <mergeCell ref="C149:C150"/>
    <mergeCell ref="B151:B153"/>
    <mergeCell ref="C151:C153"/>
    <mergeCell ref="D151:D153"/>
    <mergeCell ref="E151:F153"/>
    <mergeCell ref="B140:B141"/>
    <mergeCell ref="C140:C141"/>
    <mergeCell ref="E140:F140"/>
    <mergeCell ref="E141:F141"/>
    <mergeCell ref="E142:F142"/>
    <mergeCell ref="E791:F791"/>
    <mergeCell ref="J791:K791"/>
    <mergeCell ref="E792:F792"/>
    <mergeCell ref="J792:K792"/>
    <mergeCell ref="E793:F793"/>
    <mergeCell ref="J793:K793"/>
    <mergeCell ref="E788:F788"/>
    <mergeCell ref="J788:K788"/>
    <mergeCell ref="E789:F789"/>
    <mergeCell ref="J789:K789"/>
    <mergeCell ref="E790:F790"/>
    <mergeCell ref="J790:K790"/>
    <mergeCell ref="E785:F785"/>
    <mergeCell ref="J785:K785"/>
    <mergeCell ref="E786:F786"/>
    <mergeCell ref="J786:K786"/>
    <mergeCell ref="E787:F787"/>
    <mergeCell ref="J787:K787"/>
    <mergeCell ref="J778:K778"/>
    <mergeCell ref="E773:F773"/>
    <mergeCell ref="J773:K773"/>
    <mergeCell ref="E774:F774"/>
    <mergeCell ref="J774:K774"/>
    <mergeCell ref="E775:F775"/>
    <mergeCell ref="J775:K775"/>
    <mergeCell ref="E770:F770"/>
    <mergeCell ref="J770:K770"/>
    <mergeCell ref="E771:F771"/>
    <mergeCell ref="J771:K771"/>
    <mergeCell ref="E772:F772"/>
    <mergeCell ref="J772:K772"/>
    <mergeCell ref="E767:F767"/>
    <mergeCell ref="J767:K767"/>
    <mergeCell ref="E768:F768"/>
    <mergeCell ref="J768:K768"/>
    <mergeCell ref="E769:F769"/>
    <mergeCell ref="J769:K769"/>
    <mergeCell ref="E764:F764"/>
    <mergeCell ref="J764:K764"/>
    <mergeCell ref="E765:F765"/>
    <mergeCell ref="J765:K765"/>
    <mergeCell ref="E766:F766"/>
    <mergeCell ref="J766:K766"/>
    <mergeCell ref="E761:F761"/>
    <mergeCell ref="J761:K761"/>
    <mergeCell ref="E762:F762"/>
    <mergeCell ref="J762:K762"/>
    <mergeCell ref="E763:F763"/>
    <mergeCell ref="J763:K763"/>
    <mergeCell ref="E758:F758"/>
    <mergeCell ref="J758:K758"/>
    <mergeCell ref="E759:F759"/>
    <mergeCell ref="J759:K759"/>
    <mergeCell ref="E760:F760"/>
    <mergeCell ref="J760:K760"/>
    <mergeCell ref="E755:F755"/>
    <mergeCell ref="J755:K755"/>
    <mergeCell ref="E756:F756"/>
    <mergeCell ref="J756:K756"/>
    <mergeCell ref="E757:F757"/>
    <mergeCell ref="J757:K757"/>
    <mergeCell ref="E752:F752"/>
    <mergeCell ref="J752:K752"/>
    <mergeCell ref="E753:F753"/>
    <mergeCell ref="J753:K753"/>
    <mergeCell ref="E754:F754"/>
    <mergeCell ref="J754:K754"/>
    <mergeCell ref="E749:F749"/>
    <mergeCell ref="J749:K749"/>
    <mergeCell ref="E750:F750"/>
    <mergeCell ref="J750:K750"/>
    <mergeCell ref="E751:F751"/>
    <mergeCell ref="J751:K751"/>
    <mergeCell ref="E746:F746"/>
    <mergeCell ref="J746:K746"/>
    <mergeCell ref="E747:F747"/>
    <mergeCell ref="J747:K747"/>
    <mergeCell ref="E748:F748"/>
    <mergeCell ref="J748:K748"/>
    <mergeCell ref="E743:F743"/>
    <mergeCell ref="J743:K743"/>
    <mergeCell ref="E744:F744"/>
    <mergeCell ref="J744:K744"/>
    <mergeCell ref="E745:F745"/>
    <mergeCell ref="J745:K745"/>
    <mergeCell ref="E740:F740"/>
    <mergeCell ref="J740:K740"/>
    <mergeCell ref="E741:F741"/>
    <mergeCell ref="J741:K741"/>
    <mergeCell ref="E742:F742"/>
    <mergeCell ref="J742:K742"/>
    <mergeCell ref="E737:F737"/>
    <mergeCell ref="J737:K737"/>
    <mergeCell ref="E738:F738"/>
    <mergeCell ref="J738:K738"/>
    <mergeCell ref="E739:F739"/>
    <mergeCell ref="J739:K739"/>
    <mergeCell ref="E734:F734"/>
    <mergeCell ref="J734:K734"/>
    <mergeCell ref="E735:F735"/>
    <mergeCell ref="J735:K735"/>
    <mergeCell ref="E736:F736"/>
    <mergeCell ref="J736:K736"/>
    <mergeCell ref="E731:F731"/>
    <mergeCell ref="J731:K731"/>
    <mergeCell ref="E732:F732"/>
    <mergeCell ref="J732:K732"/>
    <mergeCell ref="E733:F733"/>
    <mergeCell ref="J733:K733"/>
    <mergeCell ref="E728:F728"/>
    <mergeCell ref="J728:K728"/>
    <mergeCell ref="E729:F729"/>
    <mergeCell ref="J729:K729"/>
    <mergeCell ref="E730:F730"/>
    <mergeCell ref="J730:K730"/>
    <mergeCell ref="E725:F725"/>
    <mergeCell ref="J725:K725"/>
    <mergeCell ref="E726:F726"/>
    <mergeCell ref="J726:K726"/>
    <mergeCell ref="E727:F727"/>
    <mergeCell ref="J727:K727"/>
    <mergeCell ref="E722:F722"/>
    <mergeCell ref="J722:K722"/>
    <mergeCell ref="E723:F723"/>
    <mergeCell ref="J723:K723"/>
    <mergeCell ref="E724:F724"/>
    <mergeCell ref="J724:K724"/>
    <mergeCell ref="E719:F719"/>
    <mergeCell ref="J719:K719"/>
    <mergeCell ref="E720:F720"/>
    <mergeCell ref="J720:K720"/>
    <mergeCell ref="E721:F721"/>
    <mergeCell ref="J721:K721"/>
    <mergeCell ref="E716:F716"/>
    <mergeCell ref="J716:K716"/>
    <mergeCell ref="E717:F717"/>
    <mergeCell ref="J717:K717"/>
    <mergeCell ref="E718:F718"/>
    <mergeCell ref="J718:K718"/>
    <mergeCell ref="E713:F713"/>
    <mergeCell ref="J713:K713"/>
    <mergeCell ref="E714:F714"/>
    <mergeCell ref="J714:K714"/>
    <mergeCell ref="E715:F715"/>
    <mergeCell ref="J715:K715"/>
    <mergeCell ref="E710:F710"/>
    <mergeCell ref="J710:K710"/>
    <mergeCell ref="E711:F711"/>
    <mergeCell ref="J711:K711"/>
    <mergeCell ref="E712:F712"/>
    <mergeCell ref="J712:K712"/>
    <mergeCell ref="E707:F707"/>
    <mergeCell ref="J707:K707"/>
    <mergeCell ref="E708:F708"/>
    <mergeCell ref="J708:K708"/>
    <mergeCell ref="E709:F709"/>
    <mergeCell ref="J709:K709"/>
    <mergeCell ref="E704:F704"/>
    <mergeCell ref="J704:K704"/>
    <mergeCell ref="E705:F705"/>
    <mergeCell ref="J705:K705"/>
    <mergeCell ref="E706:F706"/>
    <mergeCell ref="J706:K706"/>
    <mergeCell ref="J701:K701"/>
    <mergeCell ref="J702:K702"/>
    <mergeCell ref="E703:F703"/>
    <mergeCell ref="J703:K703"/>
    <mergeCell ref="E698:F698"/>
    <mergeCell ref="J698:K698"/>
    <mergeCell ref="J699:K699"/>
    <mergeCell ref="J700:K700"/>
    <mergeCell ref="E695:F695"/>
    <mergeCell ref="J695:K695"/>
    <mergeCell ref="E696:F696"/>
    <mergeCell ref="J696:K696"/>
    <mergeCell ref="E697:F697"/>
    <mergeCell ref="J697:K697"/>
    <mergeCell ref="E692:F692"/>
    <mergeCell ref="J692:K692"/>
    <mergeCell ref="E693:F693"/>
    <mergeCell ref="J693:K693"/>
    <mergeCell ref="E694:F694"/>
    <mergeCell ref="J694:K694"/>
    <mergeCell ref="E689:F689"/>
    <mergeCell ref="J689:K689"/>
    <mergeCell ref="E690:F690"/>
    <mergeCell ref="J690:K690"/>
    <mergeCell ref="E691:F691"/>
    <mergeCell ref="J691:K691"/>
    <mergeCell ref="B688:B689"/>
    <mergeCell ref="C688:C689"/>
    <mergeCell ref="E685:F685"/>
    <mergeCell ref="J685:K685"/>
    <mergeCell ref="E686:F686"/>
    <mergeCell ref="J686:K686"/>
    <mergeCell ref="E687:F687"/>
    <mergeCell ref="J687:K687"/>
    <mergeCell ref="E688:F688"/>
    <mergeCell ref="J688:K688"/>
    <mergeCell ref="J682:K682"/>
    <mergeCell ref="J683:K683"/>
    <mergeCell ref="J684:K684"/>
    <mergeCell ref="B682:B685"/>
    <mergeCell ref="C682:C685"/>
    <mergeCell ref="D682:D684"/>
    <mergeCell ref="E682:F684"/>
    <mergeCell ref="G682:G684"/>
    <mergeCell ref="H682:H684"/>
    <mergeCell ref="J679:K679"/>
    <mergeCell ref="E680:F680"/>
    <mergeCell ref="J680:K680"/>
    <mergeCell ref="E681:F681"/>
    <mergeCell ref="J681:K681"/>
    <mergeCell ref="J676:K676"/>
    <mergeCell ref="J677:K677"/>
    <mergeCell ref="J678:K678"/>
    <mergeCell ref="E667:F678"/>
    <mergeCell ref="G667:G678"/>
    <mergeCell ref="J673:K673"/>
    <mergeCell ref="J674:K674"/>
    <mergeCell ref="J675:K675"/>
    <mergeCell ref="B667:B678"/>
    <mergeCell ref="C667:C678"/>
    <mergeCell ref="J670:K670"/>
    <mergeCell ref="J671:K671"/>
    <mergeCell ref="J672:K672"/>
    <mergeCell ref="J667:K667"/>
    <mergeCell ref="J668:K668"/>
    <mergeCell ref="J669:K669"/>
    <mergeCell ref="D667:D678"/>
    <mergeCell ref="J664:K664"/>
    <mergeCell ref="E665:F665"/>
    <mergeCell ref="J665:K665"/>
    <mergeCell ref="E666:F666"/>
    <mergeCell ref="J666:K666"/>
    <mergeCell ref="E662:F662"/>
    <mergeCell ref="J662:K662"/>
    <mergeCell ref="E663:F663"/>
    <mergeCell ref="J663:K663"/>
    <mergeCell ref="B661:B662"/>
    <mergeCell ref="C661:C662"/>
    <mergeCell ref="E659:F659"/>
    <mergeCell ref="J659:K659"/>
    <mergeCell ref="E660:F660"/>
    <mergeCell ref="J660:K660"/>
    <mergeCell ref="E661:F661"/>
    <mergeCell ref="J661:K661"/>
    <mergeCell ref="J656:K656"/>
    <mergeCell ref="E657:F657"/>
    <mergeCell ref="J657:K657"/>
    <mergeCell ref="E658:F658"/>
    <mergeCell ref="J658:K658"/>
    <mergeCell ref="E653:F653"/>
    <mergeCell ref="J653:K653"/>
    <mergeCell ref="E654:F654"/>
    <mergeCell ref="J654:K654"/>
    <mergeCell ref="E655:F655"/>
    <mergeCell ref="J655:K655"/>
    <mergeCell ref="J650:K650"/>
    <mergeCell ref="J651:K651"/>
    <mergeCell ref="E652:F652"/>
    <mergeCell ref="J652:K652"/>
    <mergeCell ref="G650:G651"/>
    <mergeCell ref="E647:F647"/>
    <mergeCell ref="J647:K647"/>
    <mergeCell ref="E648:F648"/>
    <mergeCell ref="J648:K648"/>
    <mergeCell ref="E649:F649"/>
    <mergeCell ref="J649:K649"/>
    <mergeCell ref="J643:K643"/>
    <mergeCell ref="E644:F644"/>
    <mergeCell ref="J644:K644"/>
    <mergeCell ref="E645:F645"/>
    <mergeCell ref="J645:K645"/>
    <mergeCell ref="E646:F646"/>
    <mergeCell ref="J646:K646"/>
    <mergeCell ref="E640:F640"/>
    <mergeCell ref="J640:K640"/>
    <mergeCell ref="E641:F641"/>
    <mergeCell ref="J641:K641"/>
    <mergeCell ref="E642:F642"/>
    <mergeCell ref="J642:K642"/>
    <mergeCell ref="E638:F638"/>
    <mergeCell ref="J638:K638"/>
    <mergeCell ref="E639:F639"/>
    <mergeCell ref="J639:K639"/>
    <mergeCell ref="J635:K635"/>
    <mergeCell ref="E636:F636"/>
    <mergeCell ref="J636:K636"/>
    <mergeCell ref="E637:F637"/>
    <mergeCell ref="J637:K637"/>
    <mergeCell ref="E631:F631"/>
    <mergeCell ref="J631:K631"/>
    <mergeCell ref="E632:F632"/>
    <mergeCell ref="J632:K632"/>
    <mergeCell ref="E633:F633"/>
    <mergeCell ref="J633:K633"/>
    <mergeCell ref="J634:K634"/>
    <mergeCell ref="E628:F628"/>
    <mergeCell ref="J628:K628"/>
    <mergeCell ref="E629:F629"/>
    <mergeCell ref="J629:K629"/>
    <mergeCell ref="E630:F630"/>
    <mergeCell ref="J630:K630"/>
    <mergeCell ref="B628:B629"/>
    <mergeCell ref="C628:C629"/>
    <mergeCell ref="E625:F625"/>
    <mergeCell ref="J625:K625"/>
    <mergeCell ref="E626:F626"/>
    <mergeCell ref="J626:K626"/>
    <mergeCell ref="E627:F627"/>
    <mergeCell ref="J627:K627"/>
    <mergeCell ref="E622:F622"/>
    <mergeCell ref="J622:K622"/>
    <mergeCell ref="E623:F623"/>
    <mergeCell ref="J623:K623"/>
    <mergeCell ref="E624:F624"/>
    <mergeCell ref="J624:K624"/>
    <mergeCell ref="J617:K617"/>
    <mergeCell ref="J618:K618"/>
    <mergeCell ref="E619:F619"/>
    <mergeCell ref="J619:K619"/>
    <mergeCell ref="E620:F620"/>
    <mergeCell ref="J620:K620"/>
    <mergeCell ref="E621:F621"/>
    <mergeCell ref="J621:K621"/>
    <mergeCell ref="E617:F617"/>
    <mergeCell ref="E618:F618"/>
    <mergeCell ref="B620:B621"/>
    <mergeCell ref="C620:C621"/>
    <mergeCell ref="J615:K615"/>
    <mergeCell ref="E616:F616"/>
    <mergeCell ref="J616:K616"/>
    <mergeCell ref="E612:F612"/>
    <mergeCell ref="J612:K612"/>
    <mergeCell ref="E613:F613"/>
    <mergeCell ref="J613:K613"/>
    <mergeCell ref="E614:F614"/>
    <mergeCell ref="J614:K614"/>
    <mergeCell ref="E609:F609"/>
    <mergeCell ref="J609:K609"/>
    <mergeCell ref="E610:F610"/>
    <mergeCell ref="J610:K610"/>
    <mergeCell ref="E611:F611"/>
    <mergeCell ref="J611:K611"/>
    <mergeCell ref="B607:B608"/>
    <mergeCell ref="C607:C608"/>
    <mergeCell ref="E607:F607"/>
    <mergeCell ref="J607:K607"/>
    <mergeCell ref="E608:F608"/>
    <mergeCell ref="J608:K608"/>
    <mergeCell ref="B611:B614"/>
    <mergeCell ref="C611:C614"/>
    <mergeCell ref="J604:K604"/>
    <mergeCell ref="E605:F605"/>
    <mergeCell ref="J605:K605"/>
    <mergeCell ref="E606:F606"/>
    <mergeCell ref="J606:K606"/>
    <mergeCell ref="E600:F600"/>
    <mergeCell ref="J600:K600"/>
    <mergeCell ref="E601:F601"/>
    <mergeCell ref="J601:K601"/>
    <mergeCell ref="E602:F602"/>
    <mergeCell ref="J602:K602"/>
    <mergeCell ref="E603:F603"/>
    <mergeCell ref="J603:K603"/>
    <mergeCell ref="E597:F597"/>
    <mergeCell ref="J597:K597"/>
    <mergeCell ref="E598:F598"/>
    <mergeCell ref="J598:K598"/>
    <mergeCell ref="E599:F599"/>
    <mergeCell ref="J599:K599"/>
    <mergeCell ref="J594:K594"/>
    <mergeCell ref="J595:K595"/>
    <mergeCell ref="J596:K596"/>
    <mergeCell ref="E591:F591"/>
    <mergeCell ref="J591:K591"/>
    <mergeCell ref="J592:K592"/>
    <mergeCell ref="J593:K593"/>
    <mergeCell ref="E588:F588"/>
    <mergeCell ref="J588:K588"/>
    <mergeCell ref="E589:F589"/>
    <mergeCell ref="J589:K589"/>
    <mergeCell ref="E590:F590"/>
    <mergeCell ref="J590:K590"/>
    <mergeCell ref="B588:B589"/>
    <mergeCell ref="C588:C589"/>
    <mergeCell ref="J585:K585"/>
    <mergeCell ref="J586:K586"/>
    <mergeCell ref="E587:F587"/>
    <mergeCell ref="J587:K587"/>
    <mergeCell ref="E575:F586"/>
    <mergeCell ref="G575:G586"/>
    <mergeCell ref="J582:K582"/>
    <mergeCell ref="J583:K583"/>
    <mergeCell ref="J584:K584"/>
    <mergeCell ref="J579:K579"/>
    <mergeCell ref="J580:K580"/>
    <mergeCell ref="J581:K581"/>
    <mergeCell ref="J577:K577"/>
    <mergeCell ref="J578:K578"/>
    <mergeCell ref="B575:B586"/>
    <mergeCell ref="C575:C586"/>
    <mergeCell ref="D575:D586"/>
    <mergeCell ref="J575:K575"/>
    <mergeCell ref="J576:K576"/>
    <mergeCell ref="E573:F573"/>
    <mergeCell ref="J573:K573"/>
    <mergeCell ref="E574:F574"/>
    <mergeCell ref="J574:K574"/>
    <mergeCell ref="E570:F570"/>
    <mergeCell ref="J570:K570"/>
    <mergeCell ref="E571:F571"/>
    <mergeCell ref="J571:K571"/>
    <mergeCell ref="E572:F572"/>
    <mergeCell ref="J572:K572"/>
    <mergeCell ref="J567:K567"/>
    <mergeCell ref="J568:K568"/>
    <mergeCell ref="J569:K569"/>
    <mergeCell ref="E558:F569"/>
    <mergeCell ref="G558:G569"/>
    <mergeCell ref="J563:K563"/>
    <mergeCell ref="J564:K564"/>
    <mergeCell ref="J565:K565"/>
    <mergeCell ref="J566:K566"/>
    <mergeCell ref="J561:K561"/>
    <mergeCell ref="J562:K562"/>
    <mergeCell ref="J558:K558"/>
    <mergeCell ref="J559:K559"/>
    <mergeCell ref="J560:K560"/>
    <mergeCell ref="J556:K556"/>
    <mergeCell ref="J557:K557"/>
    <mergeCell ref="J553:K553"/>
    <mergeCell ref="J554:K554"/>
    <mergeCell ref="J555:K555"/>
    <mergeCell ref="J550:K550"/>
    <mergeCell ref="J551:K551"/>
    <mergeCell ref="J552:K552"/>
    <mergeCell ref="J547:K547"/>
    <mergeCell ref="J548:K548"/>
    <mergeCell ref="J549:K549"/>
    <mergeCell ref="E543:F543"/>
    <mergeCell ref="J543:K543"/>
    <mergeCell ref="E544:F544"/>
    <mergeCell ref="J544:K544"/>
    <mergeCell ref="E545:F545"/>
    <mergeCell ref="J545:K545"/>
    <mergeCell ref="J546:K546"/>
    <mergeCell ref="J540:K540"/>
    <mergeCell ref="J541:K541"/>
    <mergeCell ref="J542:K542"/>
    <mergeCell ref="J537:K537"/>
    <mergeCell ref="J538:K538"/>
    <mergeCell ref="J539:K539"/>
    <mergeCell ref="J534:K534"/>
    <mergeCell ref="J535:K535"/>
    <mergeCell ref="J536:K536"/>
    <mergeCell ref="J530:K530"/>
    <mergeCell ref="J531:K531"/>
    <mergeCell ref="J532:K532"/>
    <mergeCell ref="J533:K533"/>
    <mergeCell ref="J526:K526"/>
    <mergeCell ref="J527:K527"/>
    <mergeCell ref="J528:K528"/>
    <mergeCell ref="J529:K529"/>
    <mergeCell ref="J523:K523"/>
    <mergeCell ref="J524:K524"/>
    <mergeCell ref="J525:K525"/>
    <mergeCell ref="J520:K520"/>
    <mergeCell ref="J521:K521"/>
    <mergeCell ref="J522:K522"/>
    <mergeCell ref="J517:K517"/>
    <mergeCell ref="J518:K518"/>
    <mergeCell ref="J519:K519"/>
    <mergeCell ref="E505:F517"/>
    <mergeCell ref="G505:G517"/>
    <mergeCell ref="J514:K514"/>
    <mergeCell ref="J515:K515"/>
    <mergeCell ref="J516:K516"/>
    <mergeCell ref="J511:K511"/>
    <mergeCell ref="J512:K512"/>
    <mergeCell ref="J513:K513"/>
    <mergeCell ref="J509:K509"/>
    <mergeCell ref="J510:K510"/>
    <mergeCell ref="J506:K506"/>
    <mergeCell ref="J507:K507"/>
    <mergeCell ref="J508:K508"/>
    <mergeCell ref="J502:K502"/>
    <mergeCell ref="J503:K503"/>
    <mergeCell ref="E504:F504"/>
    <mergeCell ref="J504:K504"/>
    <mergeCell ref="J505:K505"/>
    <mergeCell ref="J498:K498"/>
    <mergeCell ref="J499:K499"/>
    <mergeCell ref="J500:K500"/>
    <mergeCell ref="J501:K501"/>
    <mergeCell ref="J494:K494"/>
    <mergeCell ref="J495:K495"/>
    <mergeCell ref="J496:K496"/>
    <mergeCell ref="J497:K497"/>
    <mergeCell ref="J492:K492"/>
    <mergeCell ref="J493:K493"/>
    <mergeCell ref="J489:K489"/>
    <mergeCell ref="J490:K490"/>
    <mergeCell ref="J491:K491"/>
    <mergeCell ref="J484:K484"/>
    <mergeCell ref="J485:K485"/>
    <mergeCell ref="J486:K486"/>
    <mergeCell ref="J487:K487"/>
    <mergeCell ref="J488:K488"/>
    <mergeCell ref="B463:B486"/>
    <mergeCell ref="C463:C486"/>
    <mergeCell ref="D463:D486"/>
    <mergeCell ref="E463:F486"/>
    <mergeCell ref="G463:G486"/>
    <mergeCell ref="J481:K481"/>
    <mergeCell ref="J482:K482"/>
    <mergeCell ref="J483:K483"/>
    <mergeCell ref="J478:K478"/>
    <mergeCell ref="H479:H480"/>
    <mergeCell ref="J479:K479"/>
    <mergeCell ref="J480:K480"/>
    <mergeCell ref="J474:K474"/>
    <mergeCell ref="J475:K475"/>
    <mergeCell ref="J476:K476"/>
    <mergeCell ref="J477:K477"/>
    <mergeCell ref="J472:K472"/>
    <mergeCell ref="J473:K473"/>
    <mergeCell ref="H471:H472"/>
    <mergeCell ref="H473:H474"/>
    <mergeCell ref="J468:K468"/>
    <mergeCell ref="J469:K469"/>
    <mergeCell ref="J470:K470"/>
    <mergeCell ref="J471:K471"/>
    <mergeCell ref="H467:H468"/>
    <mergeCell ref="H469:H470"/>
    <mergeCell ref="J464:K464"/>
    <mergeCell ref="J465:K465"/>
    <mergeCell ref="J466:K466"/>
    <mergeCell ref="J467:K467"/>
    <mergeCell ref="H463:H464"/>
    <mergeCell ref="H465:H466"/>
    <mergeCell ref="J462:K462"/>
    <mergeCell ref="J463:K463"/>
    <mergeCell ref="B451:B462"/>
    <mergeCell ref="C451:C462"/>
    <mergeCell ref="D451:D462"/>
    <mergeCell ref="E451:F462"/>
    <mergeCell ref="J459:K459"/>
    <mergeCell ref="J460:K460"/>
    <mergeCell ref="J461:K461"/>
    <mergeCell ref="G451:G462"/>
    <mergeCell ref="J456:K456"/>
    <mergeCell ref="J457:K457"/>
    <mergeCell ref="J458:K458"/>
    <mergeCell ref="J452:K452"/>
    <mergeCell ref="J453:K453"/>
    <mergeCell ref="J454:K454"/>
    <mergeCell ref="J455:K455"/>
    <mergeCell ref="J449:K449"/>
    <mergeCell ref="J450:K450"/>
    <mergeCell ref="J451:K451"/>
    <mergeCell ref="J445:K445"/>
    <mergeCell ref="J446:K446"/>
    <mergeCell ref="E447:F447"/>
    <mergeCell ref="J447:K447"/>
    <mergeCell ref="J448:K448"/>
    <mergeCell ref="E446:F446"/>
    <mergeCell ref="J442:K442"/>
    <mergeCell ref="J443:K443"/>
    <mergeCell ref="J444:K444"/>
    <mergeCell ref="J439:K439"/>
    <mergeCell ref="E440:F440"/>
    <mergeCell ref="J440:K440"/>
    <mergeCell ref="E441:F441"/>
    <mergeCell ref="J441:K441"/>
    <mergeCell ref="J435:K435"/>
    <mergeCell ref="J436:K436"/>
    <mergeCell ref="J437:K437"/>
    <mergeCell ref="J438:K438"/>
    <mergeCell ref="J432:K432"/>
    <mergeCell ref="J433:K433"/>
    <mergeCell ref="J434:K434"/>
    <mergeCell ref="B425:B437"/>
    <mergeCell ref="C425:C437"/>
    <mergeCell ref="D425:D437"/>
    <mergeCell ref="E425:F437"/>
    <mergeCell ref="J429:K429"/>
    <mergeCell ref="J430:K430"/>
    <mergeCell ref="J431:K431"/>
    <mergeCell ref="G425:G437"/>
    <mergeCell ref="J426:K426"/>
    <mergeCell ref="J427:K427"/>
    <mergeCell ref="J428:K428"/>
    <mergeCell ref="J423:K423"/>
    <mergeCell ref="J424:K424"/>
    <mergeCell ref="J425:K425"/>
    <mergeCell ref="E423:F423"/>
    <mergeCell ref="E424:F424"/>
    <mergeCell ref="J419:K419"/>
    <mergeCell ref="J420:K420"/>
    <mergeCell ref="E421:F421"/>
    <mergeCell ref="J421:K421"/>
    <mergeCell ref="E422:F422"/>
    <mergeCell ref="J422:K422"/>
    <mergeCell ref="J415:K415"/>
    <mergeCell ref="J416:K416"/>
    <mergeCell ref="J417:K417"/>
    <mergeCell ref="E418:F418"/>
    <mergeCell ref="J418:K418"/>
    <mergeCell ref="B419:B420"/>
    <mergeCell ref="C419:C420"/>
    <mergeCell ref="D419:D420"/>
    <mergeCell ref="E419:F420"/>
    <mergeCell ref="G419:G420"/>
    <mergeCell ref="E415:F415"/>
    <mergeCell ref="E416:F416"/>
    <mergeCell ref="E417:F417"/>
    <mergeCell ref="J410:K410"/>
    <mergeCell ref="J411:K411"/>
    <mergeCell ref="J412:K412"/>
    <mergeCell ref="E413:F413"/>
    <mergeCell ref="J413:K413"/>
    <mergeCell ref="E414:F414"/>
    <mergeCell ref="J414:K414"/>
    <mergeCell ref="E410:F410"/>
    <mergeCell ref="E411:F411"/>
    <mergeCell ref="E412:F412"/>
    <mergeCell ref="J408:K408"/>
    <mergeCell ref="J409:K409"/>
    <mergeCell ref="J403:K403"/>
    <mergeCell ref="J404:K404"/>
    <mergeCell ref="J405:K405"/>
    <mergeCell ref="E406:F406"/>
    <mergeCell ref="J406:K406"/>
    <mergeCell ref="E407:F407"/>
    <mergeCell ref="J407:K407"/>
    <mergeCell ref="G403:G404"/>
    <mergeCell ref="E405:F405"/>
    <mergeCell ref="J401:K401"/>
    <mergeCell ref="E402:F402"/>
    <mergeCell ref="J402:K402"/>
    <mergeCell ref="J397:K397"/>
    <mergeCell ref="J398:K398"/>
    <mergeCell ref="E399:F399"/>
    <mergeCell ref="J399:K399"/>
    <mergeCell ref="E400:F400"/>
    <mergeCell ref="J400:K400"/>
    <mergeCell ref="E395:F395"/>
    <mergeCell ref="J395:K395"/>
    <mergeCell ref="E396:F396"/>
    <mergeCell ref="J396:K396"/>
    <mergeCell ref="E392:F392"/>
    <mergeCell ref="J392:K392"/>
    <mergeCell ref="E393:F393"/>
    <mergeCell ref="J393:K393"/>
    <mergeCell ref="E394:F394"/>
    <mergeCell ref="J394:K394"/>
    <mergeCell ref="J389:K389"/>
    <mergeCell ref="E390:F390"/>
    <mergeCell ref="J390:K390"/>
    <mergeCell ref="E391:F391"/>
    <mergeCell ref="J391:K391"/>
    <mergeCell ref="E385:F385"/>
    <mergeCell ref="J385:K385"/>
    <mergeCell ref="E386:F386"/>
    <mergeCell ref="J386:K386"/>
    <mergeCell ref="E387:F387"/>
    <mergeCell ref="J387:K387"/>
    <mergeCell ref="E388:F388"/>
    <mergeCell ref="J388:K388"/>
    <mergeCell ref="E382:F382"/>
    <mergeCell ref="J382:K382"/>
    <mergeCell ref="E383:F383"/>
    <mergeCell ref="J383:K383"/>
    <mergeCell ref="E384:F384"/>
    <mergeCell ref="J384:K384"/>
    <mergeCell ref="J379:K379"/>
    <mergeCell ref="E380:F380"/>
    <mergeCell ref="J380:K380"/>
    <mergeCell ref="E381:F381"/>
    <mergeCell ref="J381:K381"/>
    <mergeCell ref="E376:F376"/>
    <mergeCell ref="J376:K376"/>
    <mergeCell ref="E377:F377"/>
    <mergeCell ref="J377:K377"/>
    <mergeCell ref="E378:F378"/>
    <mergeCell ref="J378:K378"/>
    <mergeCell ref="E373:F373"/>
    <mergeCell ref="J373:K373"/>
    <mergeCell ref="E374:F374"/>
    <mergeCell ref="J374:K374"/>
    <mergeCell ref="E375:F375"/>
    <mergeCell ref="J375:K375"/>
    <mergeCell ref="J370:K370"/>
    <mergeCell ref="E371:F371"/>
    <mergeCell ref="J371:K371"/>
    <mergeCell ref="E372:F372"/>
    <mergeCell ref="J372:K372"/>
    <mergeCell ref="E367:F367"/>
    <mergeCell ref="J367:K367"/>
    <mergeCell ref="E368:F368"/>
    <mergeCell ref="J368:K368"/>
    <mergeCell ref="E369:F369"/>
    <mergeCell ref="J369:K369"/>
    <mergeCell ref="J364:K364"/>
    <mergeCell ref="J365:K365"/>
    <mergeCell ref="E366:F366"/>
    <mergeCell ref="J366:K366"/>
    <mergeCell ref="E354:F365"/>
    <mergeCell ref="G354:G365"/>
    <mergeCell ref="J361:K361"/>
    <mergeCell ref="J362:K362"/>
    <mergeCell ref="J363:K363"/>
    <mergeCell ref="J358:K358"/>
    <mergeCell ref="J359:K359"/>
    <mergeCell ref="J360:K360"/>
    <mergeCell ref="J355:K355"/>
    <mergeCell ref="J356:K356"/>
    <mergeCell ref="J357:K357"/>
    <mergeCell ref="J353:K353"/>
    <mergeCell ref="J354:K354"/>
    <mergeCell ref="B354:B365"/>
    <mergeCell ref="C354:C365"/>
    <mergeCell ref="D354:D365"/>
    <mergeCell ref="J350:K350"/>
    <mergeCell ref="E351:F351"/>
    <mergeCell ref="J351:K351"/>
    <mergeCell ref="E352:F352"/>
    <mergeCell ref="J352:K352"/>
    <mergeCell ref="J347:K347"/>
    <mergeCell ref="J348:K348"/>
    <mergeCell ref="J349:K349"/>
    <mergeCell ref="J344:K344"/>
    <mergeCell ref="J345:K345"/>
    <mergeCell ref="J346:K346"/>
    <mergeCell ref="J340:K340"/>
    <mergeCell ref="J341:K341"/>
    <mergeCell ref="J342:K342"/>
    <mergeCell ref="J343:K343"/>
    <mergeCell ref="J337:K337"/>
    <mergeCell ref="J338:K338"/>
    <mergeCell ref="J339:K339"/>
    <mergeCell ref="E333:F333"/>
    <mergeCell ref="J333:K333"/>
    <mergeCell ref="E334:F334"/>
    <mergeCell ref="J334:K334"/>
    <mergeCell ref="E335:F335"/>
    <mergeCell ref="J335:K335"/>
    <mergeCell ref="E336:F336"/>
    <mergeCell ref="J336:K336"/>
    <mergeCell ref="J328:K328"/>
    <mergeCell ref="J329:K329"/>
    <mergeCell ref="J330:K330"/>
    <mergeCell ref="J331:K331"/>
    <mergeCell ref="J332:K332"/>
    <mergeCell ref="G331:G332"/>
    <mergeCell ref="H331:H332"/>
    <mergeCell ref="E325:F325"/>
    <mergeCell ref="J325:K325"/>
    <mergeCell ref="J326:K326"/>
    <mergeCell ref="J327:K327"/>
    <mergeCell ref="J322:K322"/>
    <mergeCell ref="J323:K323"/>
    <mergeCell ref="J324:K324"/>
    <mergeCell ref="E319:F319"/>
    <mergeCell ref="J319:K319"/>
    <mergeCell ref="E320:F320"/>
    <mergeCell ref="J320:K320"/>
    <mergeCell ref="E321:F321"/>
    <mergeCell ref="J321:K321"/>
    <mergeCell ref="J315:K315"/>
    <mergeCell ref="E316:F316"/>
    <mergeCell ref="J316:K316"/>
    <mergeCell ref="E317:F317"/>
    <mergeCell ref="J317:K317"/>
    <mergeCell ref="E318:F318"/>
    <mergeCell ref="J318:K318"/>
    <mergeCell ref="H322:H324"/>
    <mergeCell ref="J312:K312"/>
    <mergeCell ref="J313:K313"/>
    <mergeCell ref="J314:K314"/>
    <mergeCell ref="E309:F309"/>
    <mergeCell ref="J309:K309"/>
    <mergeCell ref="E310:F310"/>
    <mergeCell ref="J310:K310"/>
    <mergeCell ref="E311:F311"/>
    <mergeCell ref="J311:K311"/>
    <mergeCell ref="E307:F307"/>
    <mergeCell ref="J307:K307"/>
    <mergeCell ref="E308:F308"/>
    <mergeCell ref="J308:K308"/>
    <mergeCell ref="J304:K304"/>
    <mergeCell ref="J305:K305"/>
    <mergeCell ref="E306:F306"/>
    <mergeCell ref="J306:K306"/>
    <mergeCell ref="G294:G305"/>
    <mergeCell ref="J301:K301"/>
    <mergeCell ref="J302:K302"/>
    <mergeCell ref="J303:K303"/>
    <mergeCell ref="J298:K298"/>
    <mergeCell ref="J299:K299"/>
    <mergeCell ref="J300:K300"/>
    <mergeCell ref="J294:K294"/>
    <mergeCell ref="J295:K295"/>
    <mergeCell ref="J296:K296"/>
    <mergeCell ref="J297:K297"/>
    <mergeCell ref="J291:K291"/>
    <mergeCell ref="J292:K292"/>
    <mergeCell ref="E293:F293"/>
    <mergeCell ref="J293:K293"/>
    <mergeCell ref="J285:K285"/>
    <mergeCell ref="J286:K286"/>
    <mergeCell ref="J287:K287"/>
    <mergeCell ref="J288:K288"/>
    <mergeCell ref="J289:K289"/>
    <mergeCell ref="J290:K290"/>
    <mergeCell ref="J281:K281"/>
    <mergeCell ref="J282:K282"/>
    <mergeCell ref="J283:K283"/>
    <mergeCell ref="J284:K284"/>
    <mergeCell ref="J278:K278"/>
    <mergeCell ref="J279:K279"/>
    <mergeCell ref="J280:K280"/>
    <mergeCell ref="E284:F284"/>
    <mergeCell ref="E285:F285"/>
    <mergeCell ref="E286:F286"/>
    <mergeCell ref="E287:F287"/>
    <mergeCell ref="E288:F288"/>
    <mergeCell ref="E289:F289"/>
    <mergeCell ref="J275:K275"/>
    <mergeCell ref="J276:K276"/>
    <mergeCell ref="J277:K277"/>
    <mergeCell ref="E271:F271"/>
    <mergeCell ref="J271:K271"/>
    <mergeCell ref="J272:K272"/>
    <mergeCell ref="J273:K273"/>
    <mergeCell ref="J274:K274"/>
    <mergeCell ref="E268:F268"/>
    <mergeCell ref="J268:K268"/>
    <mergeCell ref="E269:F269"/>
    <mergeCell ref="J269:K269"/>
    <mergeCell ref="E270:F270"/>
    <mergeCell ref="J270:K270"/>
    <mergeCell ref="J264:K264"/>
    <mergeCell ref="E265:F265"/>
    <mergeCell ref="J265:K265"/>
    <mergeCell ref="E266:F266"/>
    <mergeCell ref="J266:K266"/>
    <mergeCell ref="E267:F267"/>
    <mergeCell ref="J267:K267"/>
    <mergeCell ref="J258:K258"/>
    <mergeCell ref="J259:K259"/>
    <mergeCell ref="J260:K260"/>
    <mergeCell ref="J261:K261"/>
    <mergeCell ref="J262:K262"/>
    <mergeCell ref="J263:K263"/>
    <mergeCell ref="J255:K255"/>
    <mergeCell ref="J256:K256"/>
    <mergeCell ref="J257:K257"/>
    <mergeCell ref="J251:K251"/>
    <mergeCell ref="J252:K252"/>
    <mergeCell ref="J253:K253"/>
    <mergeCell ref="J254:K254"/>
    <mergeCell ref="B240:B252"/>
    <mergeCell ref="C240:C252"/>
    <mergeCell ref="D240:D251"/>
    <mergeCell ref="E240:F251"/>
    <mergeCell ref="J248:K248"/>
    <mergeCell ref="J249:K249"/>
    <mergeCell ref="J250:K250"/>
    <mergeCell ref="G240:G251"/>
    <mergeCell ref="J245:K245"/>
    <mergeCell ref="J246:K246"/>
    <mergeCell ref="J247:K247"/>
    <mergeCell ref="J242:K242"/>
    <mergeCell ref="J243:K243"/>
    <mergeCell ref="J244:K244"/>
    <mergeCell ref="J238:K238"/>
    <mergeCell ref="J239:K239"/>
    <mergeCell ref="J240:K240"/>
    <mergeCell ref="J241:K241"/>
    <mergeCell ref="J236:K236"/>
    <mergeCell ref="J237:K237"/>
    <mergeCell ref="J233:K233"/>
    <mergeCell ref="J234:K234"/>
    <mergeCell ref="J235:K235"/>
    <mergeCell ref="J230:K230"/>
    <mergeCell ref="J231:K231"/>
    <mergeCell ref="J232:K232"/>
    <mergeCell ref="J226:K226"/>
    <mergeCell ref="E227:F227"/>
    <mergeCell ref="J227:K227"/>
    <mergeCell ref="J228:K228"/>
    <mergeCell ref="J229:K229"/>
    <mergeCell ref="G215:G226"/>
    <mergeCell ref="J222:K222"/>
    <mergeCell ref="J223:K223"/>
    <mergeCell ref="J224:K224"/>
    <mergeCell ref="J225:K225"/>
    <mergeCell ref="J217:K217"/>
    <mergeCell ref="J218:K218"/>
    <mergeCell ref="J219:K219"/>
    <mergeCell ref="J220:K220"/>
    <mergeCell ref="J221:K221"/>
    <mergeCell ref="J213:K213"/>
    <mergeCell ref="J214:K214"/>
    <mergeCell ref="J215:K215"/>
    <mergeCell ref="J216:K216"/>
    <mergeCell ref="B215:B226"/>
    <mergeCell ref="C215:C226"/>
    <mergeCell ref="D215:D226"/>
    <mergeCell ref="E215:F226"/>
    <mergeCell ref="J210:K210"/>
    <mergeCell ref="J211:K211"/>
    <mergeCell ref="J212:K212"/>
    <mergeCell ref="E207:F207"/>
    <mergeCell ref="J207:K207"/>
    <mergeCell ref="E208:F208"/>
    <mergeCell ref="J208:K208"/>
    <mergeCell ref="E209:F209"/>
    <mergeCell ref="J209:K209"/>
    <mergeCell ref="J204:K204"/>
    <mergeCell ref="E205:F205"/>
    <mergeCell ref="J205:K205"/>
    <mergeCell ref="E206:F206"/>
    <mergeCell ref="J206:K206"/>
    <mergeCell ref="G194:G204"/>
    <mergeCell ref="J201:K201"/>
    <mergeCell ref="J202:K202"/>
    <mergeCell ref="J203:K203"/>
    <mergeCell ref="J197:K197"/>
    <mergeCell ref="J198:K198"/>
    <mergeCell ref="J199:K199"/>
    <mergeCell ref="J200:K200"/>
    <mergeCell ref="J193:K193"/>
    <mergeCell ref="J194:K194"/>
    <mergeCell ref="J195:K195"/>
    <mergeCell ref="J196:K196"/>
    <mergeCell ref="E190:F190"/>
    <mergeCell ref="J190:K190"/>
    <mergeCell ref="J191:K191"/>
    <mergeCell ref="J192:K192"/>
    <mergeCell ref="E187:F187"/>
    <mergeCell ref="J187:K187"/>
    <mergeCell ref="E188:F188"/>
    <mergeCell ref="J188:K188"/>
    <mergeCell ref="E189:F189"/>
    <mergeCell ref="J189:K189"/>
    <mergeCell ref="J183:K183"/>
    <mergeCell ref="J184:K184"/>
    <mergeCell ref="E185:F185"/>
    <mergeCell ref="J185:K185"/>
    <mergeCell ref="E186:F186"/>
    <mergeCell ref="J186:K186"/>
    <mergeCell ref="E183:F183"/>
    <mergeCell ref="E184:F184"/>
    <mergeCell ref="B184:B185"/>
    <mergeCell ref="C184:C185"/>
    <mergeCell ref="J181:K181"/>
    <mergeCell ref="J182:K182"/>
    <mergeCell ref="H180:H182"/>
    <mergeCell ref="E178:F178"/>
    <mergeCell ref="J178:K178"/>
    <mergeCell ref="E179:F179"/>
    <mergeCell ref="J179:K179"/>
    <mergeCell ref="J180:K180"/>
    <mergeCell ref="E175:F175"/>
    <mergeCell ref="J175:K175"/>
    <mergeCell ref="E176:F176"/>
    <mergeCell ref="J176:K176"/>
    <mergeCell ref="E177:F177"/>
    <mergeCell ref="J177:K177"/>
    <mergeCell ref="J172:K172"/>
    <mergeCell ref="J173:K173"/>
    <mergeCell ref="E174:F174"/>
    <mergeCell ref="J174:K174"/>
    <mergeCell ref="J169:K169"/>
    <mergeCell ref="J170:K170"/>
    <mergeCell ref="E171:F171"/>
    <mergeCell ref="J171:K171"/>
    <mergeCell ref="G169:G170"/>
    <mergeCell ref="H169:H170"/>
    <mergeCell ref="E166:F166"/>
    <mergeCell ref="J166:K166"/>
    <mergeCell ref="E167:F167"/>
    <mergeCell ref="J167:K167"/>
    <mergeCell ref="E168:F168"/>
    <mergeCell ref="J168:K168"/>
    <mergeCell ref="J163:K163"/>
    <mergeCell ref="J164:K164"/>
    <mergeCell ref="J165:K165"/>
    <mergeCell ref="J160:K160"/>
    <mergeCell ref="J161:K161"/>
    <mergeCell ref="J162:K162"/>
    <mergeCell ref="J157:K157"/>
    <mergeCell ref="J158:K158"/>
    <mergeCell ref="J159:K159"/>
    <mergeCell ref="E154:F154"/>
    <mergeCell ref="J154:K154"/>
    <mergeCell ref="E155:F155"/>
    <mergeCell ref="J155:K155"/>
    <mergeCell ref="E156:F156"/>
    <mergeCell ref="J156:K156"/>
    <mergeCell ref="J151:K151"/>
    <mergeCell ref="J152:K152"/>
    <mergeCell ref="J153:K153"/>
    <mergeCell ref="G151:G153"/>
    <mergeCell ref="H151:H153"/>
    <mergeCell ref="J146:K146"/>
    <mergeCell ref="J147:K147"/>
    <mergeCell ref="J148:K148"/>
    <mergeCell ref="E149:F149"/>
    <mergeCell ref="J149:K149"/>
    <mergeCell ref="E150:F150"/>
    <mergeCell ref="J150:K150"/>
    <mergeCell ref="E147:F147"/>
    <mergeCell ref="E148:F148"/>
    <mergeCell ref="E146:F146"/>
    <mergeCell ref="J144:K144"/>
    <mergeCell ref="E145:F145"/>
    <mergeCell ref="J145:K145"/>
    <mergeCell ref="J139:K139"/>
    <mergeCell ref="J140:K140"/>
    <mergeCell ref="J141:K141"/>
    <mergeCell ref="J142:K142"/>
    <mergeCell ref="E143:F143"/>
    <mergeCell ref="J143:K143"/>
    <mergeCell ref="E139:F139"/>
    <mergeCell ref="E137:F137"/>
    <mergeCell ref="J137:K137"/>
    <mergeCell ref="E138:F138"/>
    <mergeCell ref="J138:K138"/>
    <mergeCell ref="E134:F134"/>
    <mergeCell ref="J134:K134"/>
    <mergeCell ref="E135:F135"/>
    <mergeCell ref="J135:K135"/>
    <mergeCell ref="E136:F136"/>
    <mergeCell ref="J136:K136"/>
    <mergeCell ref="J130:K130"/>
    <mergeCell ref="J131:K131"/>
    <mergeCell ref="E132:F132"/>
    <mergeCell ref="J132:K132"/>
    <mergeCell ref="E133:F133"/>
    <mergeCell ref="J133:K133"/>
    <mergeCell ref="E130:F130"/>
    <mergeCell ref="E131:F131"/>
    <mergeCell ref="E128:F128"/>
    <mergeCell ref="J128:K128"/>
    <mergeCell ref="E129:F129"/>
    <mergeCell ref="J129:K129"/>
    <mergeCell ref="J124:K124"/>
    <mergeCell ref="J125:K125"/>
    <mergeCell ref="E126:F126"/>
    <mergeCell ref="J126:K126"/>
    <mergeCell ref="E127:F127"/>
    <mergeCell ref="J127:K127"/>
    <mergeCell ref="E124:F124"/>
    <mergeCell ref="E125:F125"/>
    <mergeCell ref="J122:K122"/>
    <mergeCell ref="J123:K123"/>
    <mergeCell ref="J118:K118"/>
    <mergeCell ref="J119:K119"/>
    <mergeCell ref="J120:K120"/>
    <mergeCell ref="J121:K121"/>
    <mergeCell ref="J115:K115"/>
    <mergeCell ref="J116:K116"/>
    <mergeCell ref="J117:K117"/>
    <mergeCell ref="J112:K112"/>
    <mergeCell ref="J113:K113"/>
    <mergeCell ref="J114:K114"/>
    <mergeCell ref="J109:K109"/>
    <mergeCell ref="J110:K110"/>
    <mergeCell ref="J111:K111"/>
    <mergeCell ref="J105:K105"/>
    <mergeCell ref="J106:K106"/>
    <mergeCell ref="J107:K107"/>
    <mergeCell ref="J108:K108"/>
    <mergeCell ref="J102:K102"/>
    <mergeCell ref="E103:F103"/>
    <mergeCell ref="J103:K103"/>
    <mergeCell ref="E104:F104"/>
    <mergeCell ref="J104:K104"/>
    <mergeCell ref="J96:K96"/>
    <mergeCell ref="J97:K97"/>
    <mergeCell ref="J98:K98"/>
    <mergeCell ref="J99:K99"/>
    <mergeCell ref="J100:K100"/>
    <mergeCell ref="J101:K101"/>
    <mergeCell ref="J91:K91"/>
    <mergeCell ref="J92:K92"/>
    <mergeCell ref="J93:K93"/>
    <mergeCell ref="J94:K94"/>
    <mergeCell ref="J95:K95"/>
    <mergeCell ref="J87:K87"/>
    <mergeCell ref="J88:K88"/>
    <mergeCell ref="E89:F89"/>
    <mergeCell ref="J89:K89"/>
    <mergeCell ref="E90:F90"/>
    <mergeCell ref="J90:K90"/>
    <mergeCell ref="E76:F87"/>
    <mergeCell ref="G76:G87"/>
    <mergeCell ref="E88:F88"/>
    <mergeCell ref="J84:K84"/>
    <mergeCell ref="J85:K85"/>
    <mergeCell ref="J86:K86"/>
    <mergeCell ref="J81:K81"/>
    <mergeCell ref="J82:K82"/>
    <mergeCell ref="J83:K83"/>
    <mergeCell ref="J79:K79"/>
    <mergeCell ref="J80:K80"/>
    <mergeCell ref="J76:K76"/>
    <mergeCell ref="J77:K77"/>
    <mergeCell ref="J78:K78"/>
    <mergeCell ref="E73:F73"/>
    <mergeCell ref="J73:K73"/>
    <mergeCell ref="B74:B75"/>
    <mergeCell ref="C74:C75"/>
    <mergeCell ref="E74:F74"/>
    <mergeCell ref="J74:K74"/>
    <mergeCell ref="E75:F75"/>
    <mergeCell ref="J75:K75"/>
    <mergeCell ref="J70:K70"/>
    <mergeCell ref="E71:F71"/>
    <mergeCell ref="J71:K71"/>
    <mergeCell ref="E72:F72"/>
    <mergeCell ref="J72:K72"/>
    <mergeCell ref="G59:G70"/>
    <mergeCell ref="J67:K67"/>
    <mergeCell ref="J68:K68"/>
    <mergeCell ref="J69:K69"/>
    <mergeCell ref="J64:K64"/>
    <mergeCell ref="J65:K65"/>
    <mergeCell ref="J66:K66"/>
    <mergeCell ref="J61:K61"/>
    <mergeCell ref="J62:K62"/>
    <mergeCell ref="J63:K63"/>
    <mergeCell ref="J58:K58"/>
    <mergeCell ref="J59:K59"/>
    <mergeCell ref="J60:K60"/>
    <mergeCell ref="E54:F54"/>
    <mergeCell ref="J54:K54"/>
    <mergeCell ref="E55:F55"/>
    <mergeCell ref="J55:K55"/>
    <mergeCell ref="E56:F56"/>
    <mergeCell ref="J56:K56"/>
    <mergeCell ref="E57:F57"/>
    <mergeCell ref="J57:K57"/>
    <mergeCell ref="E51:F51"/>
    <mergeCell ref="J51:K51"/>
    <mergeCell ref="J52:K52"/>
    <mergeCell ref="J53:K53"/>
    <mergeCell ref="J47:K47"/>
    <mergeCell ref="E48:F48"/>
    <mergeCell ref="J48:K48"/>
    <mergeCell ref="E49:F49"/>
    <mergeCell ref="J49:K49"/>
    <mergeCell ref="E50:F50"/>
    <mergeCell ref="J50:K50"/>
    <mergeCell ref="J43:K43"/>
    <mergeCell ref="J44:K44"/>
    <mergeCell ref="E45:F45"/>
    <mergeCell ref="J45:K45"/>
    <mergeCell ref="E46:F46"/>
    <mergeCell ref="J46:K46"/>
    <mergeCell ref="E47:F47"/>
    <mergeCell ref="E41:F41"/>
    <mergeCell ref="J41:K41"/>
    <mergeCell ref="E42:F42"/>
    <mergeCell ref="J42:K42"/>
    <mergeCell ref="J37:K37"/>
    <mergeCell ref="J38:K38"/>
    <mergeCell ref="E39:F39"/>
    <mergeCell ref="J39:K39"/>
    <mergeCell ref="E40:F40"/>
    <mergeCell ref="J40:K40"/>
    <mergeCell ref="E37:F37"/>
    <mergeCell ref="E38:F38"/>
    <mergeCell ref="E43:F43"/>
    <mergeCell ref="E44:F44"/>
    <mergeCell ref="J34:K34"/>
    <mergeCell ref="J35:K35"/>
    <mergeCell ref="J36:K36"/>
    <mergeCell ref="J31:K31"/>
    <mergeCell ref="J32:K32"/>
    <mergeCell ref="J33:K33"/>
    <mergeCell ref="J27:K27"/>
    <mergeCell ref="J28:K28"/>
    <mergeCell ref="J29:K29"/>
    <mergeCell ref="J30:K30"/>
    <mergeCell ref="B24:B35"/>
    <mergeCell ref="C24:C35"/>
    <mergeCell ref="D24:D35"/>
    <mergeCell ref="E23:F23"/>
    <mergeCell ref="J23:K23"/>
    <mergeCell ref="J24:K24"/>
    <mergeCell ref="J25:K25"/>
    <mergeCell ref="J26:K26"/>
    <mergeCell ref="E24:F35"/>
    <mergeCell ref="G24:G35"/>
    <mergeCell ref="E36:F36"/>
    <mergeCell ref="E8:F8"/>
    <mergeCell ref="J8:K8"/>
    <mergeCell ref="J9:K9"/>
    <mergeCell ref="J10:K10"/>
    <mergeCell ref="E1:H1"/>
    <mergeCell ref="B3:J3"/>
    <mergeCell ref="E5:F5"/>
    <mergeCell ref="J5:K5"/>
    <mergeCell ref="J19:K19"/>
    <mergeCell ref="J20:K20"/>
    <mergeCell ref="E21:F21"/>
    <mergeCell ref="J21:K21"/>
    <mergeCell ref="E22:F22"/>
    <mergeCell ref="J22:K22"/>
    <mergeCell ref="J16:K16"/>
    <mergeCell ref="J17:K17"/>
    <mergeCell ref="J18:K18"/>
    <mergeCell ref="B9:B20"/>
    <mergeCell ref="C9:C20"/>
    <mergeCell ref="J14:K14"/>
    <mergeCell ref="J15:K15"/>
    <mergeCell ref="D9:D20"/>
    <mergeCell ref="J11:K11"/>
    <mergeCell ref="J12:K12"/>
    <mergeCell ref="J13:K13"/>
    <mergeCell ref="E6:F6"/>
    <mergeCell ref="J6:K6"/>
    <mergeCell ref="E7:F7"/>
    <mergeCell ref="J7:K7"/>
    <mergeCell ref="E9:F20"/>
    <mergeCell ref="G9:G20"/>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68831A-6AC2-4F97-BE24-DA3E03D2439E}">
  <sheetPr>
    <tabColor theme="2" tint="-9.9978637043366805E-2"/>
  </sheetPr>
  <dimension ref="B1:L794"/>
  <sheetViews>
    <sheetView workbookViewId="0">
      <pane ySplit="5" topLeftCell="A278"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7.45">
      <c r="B3" s="136" t="s">
        <v>4378</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137" t="s">
        <v>6</v>
      </c>
      <c r="F5" s="138"/>
      <c r="G5" s="30" t="s">
        <v>7</v>
      </c>
      <c r="H5" s="32" t="s">
        <v>8</v>
      </c>
      <c r="I5" s="30" t="s">
        <v>9</v>
      </c>
      <c r="J5" s="137" t="s">
        <v>10</v>
      </c>
      <c r="K5" s="138"/>
      <c r="L5" s="30" t="s">
        <v>11</v>
      </c>
    </row>
    <row r="6" spans="2:12" s="46" customFormat="1" ht="39">
      <c r="B6" s="114" t="s">
        <v>20</v>
      </c>
      <c r="C6" s="117" t="s">
        <v>21</v>
      </c>
      <c r="D6" s="41" t="s">
        <v>4379</v>
      </c>
      <c r="E6" s="109" t="s">
        <v>4380</v>
      </c>
      <c r="F6" s="108"/>
      <c r="G6" s="42" t="s">
        <v>16</v>
      </c>
      <c r="H6" s="44">
        <v>46197</v>
      </c>
      <c r="I6" s="43" t="s">
        <v>25</v>
      </c>
      <c r="J6" s="109" t="s">
        <v>18</v>
      </c>
      <c r="K6" s="108"/>
      <c r="L6" s="47" t="s">
        <v>4381</v>
      </c>
    </row>
    <row r="7" spans="2:12" s="46" customFormat="1" ht="51.6">
      <c r="B7" s="116"/>
      <c r="C7" s="119"/>
      <c r="D7" s="41" t="s">
        <v>4382</v>
      </c>
      <c r="E7" s="109" t="s">
        <v>29</v>
      </c>
      <c r="F7" s="108"/>
      <c r="G7" s="42" t="s">
        <v>16</v>
      </c>
      <c r="H7" s="44">
        <v>46188</v>
      </c>
      <c r="I7" s="43" t="s">
        <v>25</v>
      </c>
      <c r="J7" s="109" t="s">
        <v>18</v>
      </c>
      <c r="K7" s="108"/>
      <c r="L7" s="47" t="s">
        <v>4383</v>
      </c>
    </row>
    <row r="8" spans="2:12" s="46" customFormat="1">
      <c r="B8" s="110" t="s">
        <v>4384</v>
      </c>
      <c r="C8" s="112" t="s">
        <v>4385</v>
      </c>
      <c r="D8" s="48" t="s">
        <v>4386</v>
      </c>
      <c r="E8" s="107" t="s">
        <v>4387</v>
      </c>
      <c r="F8" s="108"/>
      <c r="G8" s="49" t="s">
        <v>16</v>
      </c>
      <c r="H8" s="51">
        <v>46153</v>
      </c>
      <c r="I8" s="50" t="s">
        <v>25</v>
      </c>
      <c r="J8" s="107" t="s">
        <v>26</v>
      </c>
      <c r="K8" s="108"/>
      <c r="L8" s="52" t="s">
        <v>27</v>
      </c>
    </row>
    <row r="9" spans="2:12" s="46" customFormat="1">
      <c r="B9" s="125"/>
      <c r="C9" s="126"/>
      <c r="D9" s="48" t="s">
        <v>4388</v>
      </c>
      <c r="E9" s="107" t="s">
        <v>4389</v>
      </c>
      <c r="F9" s="108"/>
      <c r="G9" s="49" t="s">
        <v>16</v>
      </c>
      <c r="H9" s="51">
        <v>46156</v>
      </c>
      <c r="I9" s="50" t="s">
        <v>25</v>
      </c>
      <c r="J9" s="107" t="s">
        <v>26</v>
      </c>
      <c r="K9" s="108"/>
      <c r="L9" s="52" t="s">
        <v>27</v>
      </c>
    </row>
    <row r="10" spans="2:12" s="46" customFormat="1" ht="51.6">
      <c r="B10" s="111"/>
      <c r="C10" s="113"/>
      <c r="D10" s="48" t="s">
        <v>4390</v>
      </c>
      <c r="E10" s="107" t="s">
        <v>4389</v>
      </c>
      <c r="F10" s="108"/>
      <c r="G10" s="49" t="s">
        <v>16</v>
      </c>
      <c r="H10" s="51">
        <v>46171</v>
      </c>
      <c r="I10" s="50" t="s">
        <v>25</v>
      </c>
      <c r="J10" s="107" t="s">
        <v>18</v>
      </c>
      <c r="K10" s="108"/>
      <c r="L10" s="53" t="s">
        <v>4391</v>
      </c>
    </row>
    <row r="11" spans="2:12" s="46" customFormat="1" ht="51.6">
      <c r="B11" s="114" t="s">
        <v>37</v>
      </c>
      <c r="C11" s="117" t="s">
        <v>38</v>
      </c>
      <c r="D11" s="41" t="s">
        <v>4392</v>
      </c>
      <c r="E11" s="109" t="s">
        <v>4393</v>
      </c>
      <c r="F11" s="108"/>
      <c r="G11" s="42" t="s">
        <v>24</v>
      </c>
      <c r="H11" s="44">
        <v>46163</v>
      </c>
      <c r="I11" s="43" t="s">
        <v>25</v>
      </c>
      <c r="J11" s="109" t="s">
        <v>32</v>
      </c>
      <c r="K11" s="108"/>
      <c r="L11" s="47" t="s">
        <v>4394</v>
      </c>
    </row>
    <row r="12" spans="2:12" s="46" customFormat="1" ht="51.6">
      <c r="B12" s="115"/>
      <c r="C12" s="118"/>
      <c r="D12" s="41" t="s">
        <v>4395</v>
      </c>
      <c r="E12" s="109" t="s">
        <v>40</v>
      </c>
      <c r="F12" s="108"/>
      <c r="G12" s="42" t="s">
        <v>16</v>
      </c>
      <c r="H12" s="44">
        <v>46157</v>
      </c>
      <c r="I12" s="43" t="s">
        <v>25</v>
      </c>
      <c r="J12" s="109" t="s">
        <v>32</v>
      </c>
      <c r="K12" s="108"/>
      <c r="L12" s="47" t="s">
        <v>4396</v>
      </c>
    </row>
    <row r="13" spans="2:12" s="46" customFormat="1" ht="51.6">
      <c r="B13" s="116"/>
      <c r="C13" s="119"/>
      <c r="D13" s="41" t="s">
        <v>4397</v>
      </c>
      <c r="E13" s="109" t="s">
        <v>40</v>
      </c>
      <c r="F13" s="108"/>
      <c r="G13" s="42" t="s">
        <v>16</v>
      </c>
      <c r="H13" s="44">
        <v>46188</v>
      </c>
      <c r="I13" s="43" t="s">
        <v>25</v>
      </c>
      <c r="J13" s="109" t="s">
        <v>32</v>
      </c>
      <c r="K13" s="108"/>
      <c r="L13" s="47" t="s">
        <v>4398</v>
      </c>
    </row>
    <row r="14" spans="2:12" s="46" customFormat="1" ht="39">
      <c r="B14" s="110" t="s">
        <v>1983</v>
      </c>
      <c r="C14" s="112" t="s">
        <v>1984</v>
      </c>
      <c r="D14" s="48" t="s">
        <v>4399</v>
      </c>
      <c r="E14" s="107" t="s">
        <v>4400</v>
      </c>
      <c r="F14" s="108"/>
      <c r="G14" s="49" t="s">
        <v>16</v>
      </c>
      <c r="H14" s="51">
        <v>46202</v>
      </c>
      <c r="I14" s="50" t="s">
        <v>25</v>
      </c>
      <c r="J14" s="107" t="s">
        <v>18</v>
      </c>
      <c r="K14" s="108"/>
      <c r="L14" s="53" t="s">
        <v>4401</v>
      </c>
    </row>
    <row r="15" spans="2:12" s="46" customFormat="1">
      <c r="B15" s="111"/>
      <c r="C15" s="113"/>
      <c r="D15" s="48" t="s">
        <v>4402</v>
      </c>
      <c r="E15" s="107" t="s">
        <v>4403</v>
      </c>
      <c r="F15" s="108"/>
      <c r="G15" s="49" t="s">
        <v>24</v>
      </c>
      <c r="H15" s="51">
        <v>46170</v>
      </c>
      <c r="I15" s="50" t="s">
        <v>25</v>
      </c>
      <c r="J15" s="107" t="s">
        <v>26</v>
      </c>
      <c r="K15" s="108"/>
      <c r="L15" s="52" t="s">
        <v>27</v>
      </c>
    </row>
    <row r="16" spans="2:12" s="46" customFormat="1" ht="51.6">
      <c r="B16" s="114" t="s">
        <v>47</v>
      </c>
      <c r="C16" s="117" t="s">
        <v>48</v>
      </c>
      <c r="D16" s="41" t="s">
        <v>4404</v>
      </c>
      <c r="E16" s="109" t="s">
        <v>4405</v>
      </c>
      <c r="F16" s="108"/>
      <c r="G16" s="42" t="s">
        <v>24</v>
      </c>
      <c r="H16" s="44">
        <v>46162</v>
      </c>
      <c r="I16" s="43" t="s">
        <v>25</v>
      </c>
      <c r="J16" s="109" t="s">
        <v>32</v>
      </c>
      <c r="K16" s="108"/>
      <c r="L16" s="47" t="s">
        <v>4406</v>
      </c>
    </row>
    <row r="17" spans="2:12" s="46" customFormat="1" ht="39">
      <c r="B17" s="115"/>
      <c r="C17" s="118"/>
      <c r="D17" s="41" t="s">
        <v>4407</v>
      </c>
      <c r="E17" s="109" t="s">
        <v>50</v>
      </c>
      <c r="F17" s="108"/>
      <c r="G17" s="42" t="s">
        <v>16</v>
      </c>
      <c r="H17" s="44">
        <v>46157</v>
      </c>
      <c r="I17" s="43" t="s">
        <v>25</v>
      </c>
      <c r="J17" s="109" t="s">
        <v>32</v>
      </c>
      <c r="K17" s="108"/>
      <c r="L17" s="47" t="s">
        <v>4408</v>
      </c>
    </row>
    <row r="18" spans="2:12" s="46" customFormat="1" ht="63.95">
      <c r="B18" s="116"/>
      <c r="C18" s="119"/>
      <c r="D18" s="41" t="s">
        <v>4409</v>
      </c>
      <c r="E18" s="109" t="s">
        <v>50</v>
      </c>
      <c r="F18" s="108"/>
      <c r="G18" s="42" t="s">
        <v>16</v>
      </c>
      <c r="H18" s="44">
        <v>46188</v>
      </c>
      <c r="I18" s="43" t="s">
        <v>25</v>
      </c>
      <c r="J18" s="109" t="s">
        <v>32</v>
      </c>
      <c r="K18" s="108"/>
      <c r="L18" s="47" t="s">
        <v>51</v>
      </c>
    </row>
    <row r="19" spans="2:12" s="46" customFormat="1" ht="63.95">
      <c r="B19" s="48" t="s">
        <v>4410</v>
      </c>
      <c r="C19" s="49" t="s">
        <v>4411</v>
      </c>
      <c r="D19" s="48" t="s">
        <v>4412</v>
      </c>
      <c r="E19" s="107" t="s">
        <v>4413</v>
      </c>
      <c r="F19" s="108"/>
      <c r="G19" s="49" t="s">
        <v>16</v>
      </c>
      <c r="H19" s="51">
        <v>46164</v>
      </c>
      <c r="I19" s="50" t="s">
        <v>25</v>
      </c>
      <c r="J19" s="107" t="s">
        <v>18</v>
      </c>
      <c r="K19" s="108"/>
      <c r="L19" s="53" t="s">
        <v>4414</v>
      </c>
    </row>
    <row r="20" spans="2:12" s="46" customFormat="1" ht="24.95">
      <c r="B20" s="41" t="s">
        <v>4415</v>
      </c>
      <c r="C20" s="42" t="s">
        <v>4416</v>
      </c>
      <c r="D20" s="41" t="s">
        <v>4417</v>
      </c>
      <c r="E20" s="109" t="s">
        <v>4418</v>
      </c>
      <c r="F20" s="108"/>
      <c r="G20" s="42" t="s">
        <v>24</v>
      </c>
      <c r="H20" s="44">
        <v>46167</v>
      </c>
      <c r="I20" s="43" t="s">
        <v>25</v>
      </c>
      <c r="J20" s="109" t="s">
        <v>26</v>
      </c>
      <c r="K20" s="108"/>
      <c r="L20" s="45" t="s">
        <v>27</v>
      </c>
    </row>
    <row r="21" spans="2:12" s="46" customFormat="1" ht="51.6">
      <c r="B21" s="110" t="s">
        <v>4419</v>
      </c>
      <c r="C21" s="112" t="s">
        <v>4420</v>
      </c>
      <c r="D21" s="48" t="s">
        <v>4421</v>
      </c>
      <c r="E21" s="107" t="s">
        <v>4422</v>
      </c>
      <c r="F21" s="108"/>
      <c r="G21" s="49" t="s">
        <v>16</v>
      </c>
      <c r="H21" s="51">
        <v>46162</v>
      </c>
      <c r="I21" s="50" t="s">
        <v>25</v>
      </c>
      <c r="J21" s="107" t="s">
        <v>32</v>
      </c>
      <c r="K21" s="108"/>
      <c r="L21" s="53" t="s">
        <v>4423</v>
      </c>
    </row>
    <row r="22" spans="2:12" s="46" customFormat="1" ht="51.6">
      <c r="B22" s="111"/>
      <c r="C22" s="113"/>
      <c r="D22" s="48" t="s">
        <v>4424</v>
      </c>
      <c r="E22" s="107" t="s">
        <v>4422</v>
      </c>
      <c r="F22" s="108"/>
      <c r="G22" s="49" t="s">
        <v>16</v>
      </c>
      <c r="H22" s="51">
        <v>46197</v>
      </c>
      <c r="I22" s="50" t="s">
        <v>25</v>
      </c>
      <c r="J22" s="107" t="s">
        <v>32</v>
      </c>
      <c r="K22" s="108"/>
      <c r="L22" s="53" t="s">
        <v>4425</v>
      </c>
    </row>
    <row r="23" spans="2:12" s="46" customFormat="1">
      <c r="B23" s="41" t="s">
        <v>86</v>
      </c>
      <c r="C23" s="42" t="s">
        <v>87</v>
      </c>
      <c r="D23" s="41" t="s">
        <v>4426</v>
      </c>
      <c r="E23" s="109" t="s">
        <v>4427</v>
      </c>
      <c r="F23" s="108"/>
      <c r="G23" s="42" t="s">
        <v>16</v>
      </c>
      <c r="H23" s="44">
        <v>46176</v>
      </c>
      <c r="I23" s="43" t="s">
        <v>17</v>
      </c>
      <c r="J23" s="109" t="s">
        <v>26</v>
      </c>
      <c r="K23" s="108"/>
      <c r="L23" s="45" t="s">
        <v>27</v>
      </c>
    </row>
    <row r="24" spans="2:12" s="46" customFormat="1" ht="24.95">
      <c r="B24" s="48" t="s">
        <v>4428</v>
      </c>
      <c r="C24" s="49" t="s">
        <v>4429</v>
      </c>
      <c r="D24" s="48" t="s">
        <v>4430</v>
      </c>
      <c r="E24" s="107" t="s">
        <v>4431</v>
      </c>
      <c r="F24" s="108"/>
      <c r="G24" s="49" t="s">
        <v>16</v>
      </c>
      <c r="H24" s="51">
        <v>46178</v>
      </c>
      <c r="I24" s="50" t="s">
        <v>17</v>
      </c>
      <c r="J24" s="107" t="s">
        <v>26</v>
      </c>
      <c r="K24" s="108"/>
      <c r="L24" s="52" t="s">
        <v>27</v>
      </c>
    </row>
    <row r="25" spans="2:12" s="46" customFormat="1">
      <c r="B25" s="114" t="s">
        <v>4432</v>
      </c>
      <c r="C25" s="117" t="s">
        <v>2271</v>
      </c>
      <c r="D25" s="41" t="s">
        <v>4433</v>
      </c>
      <c r="E25" s="109" t="s">
        <v>4434</v>
      </c>
      <c r="F25" s="108"/>
      <c r="G25" s="42" t="s">
        <v>24</v>
      </c>
      <c r="H25" s="44">
        <v>46177</v>
      </c>
      <c r="I25" s="43" t="s">
        <v>145</v>
      </c>
      <c r="J25" s="109" t="s">
        <v>709</v>
      </c>
      <c r="K25" s="108"/>
      <c r="L25" s="45" t="s">
        <v>27</v>
      </c>
    </row>
    <row r="26" spans="2:12" s="46" customFormat="1">
      <c r="B26" s="116"/>
      <c r="C26" s="119"/>
      <c r="D26" s="41" t="s">
        <v>4435</v>
      </c>
      <c r="E26" s="109" t="s">
        <v>4436</v>
      </c>
      <c r="F26" s="108"/>
      <c r="G26" s="42" t="s">
        <v>16</v>
      </c>
      <c r="H26" s="44">
        <v>46177</v>
      </c>
      <c r="I26" s="43" t="s">
        <v>145</v>
      </c>
      <c r="J26" s="109" t="s">
        <v>709</v>
      </c>
      <c r="K26" s="108"/>
      <c r="L26" s="45" t="s">
        <v>27</v>
      </c>
    </row>
    <row r="27" spans="2:12" s="46" customFormat="1">
      <c r="B27" s="110" t="s">
        <v>4437</v>
      </c>
      <c r="C27" s="112" t="s">
        <v>4438</v>
      </c>
      <c r="D27" s="110" t="s">
        <v>4439</v>
      </c>
      <c r="E27" s="107" t="s">
        <v>4440</v>
      </c>
      <c r="F27" s="120"/>
      <c r="G27" s="112" t="s">
        <v>24</v>
      </c>
      <c r="H27" s="123">
        <v>46155</v>
      </c>
      <c r="I27" s="50" t="s">
        <v>25</v>
      </c>
      <c r="J27" s="107" t="s">
        <v>26</v>
      </c>
      <c r="K27" s="108"/>
      <c r="L27" s="52" t="s">
        <v>27</v>
      </c>
    </row>
    <row r="28" spans="2:12" s="46" customFormat="1">
      <c r="B28" s="111"/>
      <c r="C28" s="113"/>
      <c r="D28" s="111"/>
      <c r="E28" s="121"/>
      <c r="F28" s="122"/>
      <c r="G28" s="113"/>
      <c r="H28" s="124"/>
      <c r="I28" s="50" t="s">
        <v>139</v>
      </c>
      <c r="J28" s="107" t="s">
        <v>26</v>
      </c>
      <c r="K28" s="108"/>
      <c r="L28" s="52" t="s">
        <v>27</v>
      </c>
    </row>
    <row r="29" spans="2:12" s="46" customFormat="1">
      <c r="B29" s="114" t="s">
        <v>110</v>
      </c>
      <c r="C29" s="117" t="s">
        <v>111</v>
      </c>
      <c r="D29" s="114" t="s">
        <v>4441</v>
      </c>
      <c r="E29" s="109" t="s">
        <v>4442</v>
      </c>
      <c r="F29" s="120"/>
      <c r="G29" s="117" t="s">
        <v>24</v>
      </c>
      <c r="H29" s="130">
        <v>46168</v>
      </c>
      <c r="I29" s="43" t="s">
        <v>25</v>
      </c>
      <c r="J29" s="109" t="s">
        <v>26</v>
      </c>
      <c r="K29" s="108"/>
      <c r="L29" s="45" t="s">
        <v>27</v>
      </c>
    </row>
    <row r="30" spans="2:12" s="46" customFormat="1">
      <c r="B30" s="115"/>
      <c r="C30" s="118"/>
      <c r="D30" s="116"/>
      <c r="E30" s="127"/>
      <c r="F30" s="122"/>
      <c r="G30" s="119"/>
      <c r="H30" s="132"/>
      <c r="I30" s="43" t="s">
        <v>127</v>
      </c>
      <c r="J30" s="109" t="s">
        <v>26</v>
      </c>
      <c r="K30" s="108"/>
      <c r="L30" s="45" t="s">
        <v>27</v>
      </c>
    </row>
    <row r="31" spans="2:12" s="46" customFormat="1" ht="51.6">
      <c r="B31" s="115"/>
      <c r="C31" s="118"/>
      <c r="D31" s="41" t="s">
        <v>4443</v>
      </c>
      <c r="E31" s="109" t="s">
        <v>113</v>
      </c>
      <c r="F31" s="108"/>
      <c r="G31" s="42" t="s">
        <v>16</v>
      </c>
      <c r="H31" s="44">
        <v>46157</v>
      </c>
      <c r="I31" s="43" t="s">
        <v>25</v>
      </c>
      <c r="J31" s="109" t="s">
        <v>32</v>
      </c>
      <c r="K31" s="108"/>
      <c r="L31" s="47" t="s">
        <v>4444</v>
      </c>
    </row>
    <row r="32" spans="2:12" s="46" customFormat="1" ht="51.6">
      <c r="B32" s="115"/>
      <c r="C32" s="118"/>
      <c r="D32" s="41" t="s">
        <v>4445</v>
      </c>
      <c r="E32" s="109" t="s">
        <v>113</v>
      </c>
      <c r="F32" s="108"/>
      <c r="G32" s="42" t="s">
        <v>16</v>
      </c>
      <c r="H32" s="44">
        <v>46188</v>
      </c>
      <c r="I32" s="43" t="s">
        <v>25</v>
      </c>
      <c r="J32" s="109" t="s">
        <v>32</v>
      </c>
      <c r="K32" s="108"/>
      <c r="L32" s="47" t="s">
        <v>4444</v>
      </c>
    </row>
    <row r="33" spans="2:12" s="46" customFormat="1" ht="76.5">
      <c r="B33" s="116"/>
      <c r="C33" s="119"/>
      <c r="D33" s="41" t="s">
        <v>4446</v>
      </c>
      <c r="E33" s="109" t="s">
        <v>118</v>
      </c>
      <c r="F33" s="108"/>
      <c r="G33" s="42" t="s">
        <v>75</v>
      </c>
      <c r="H33" s="44">
        <v>46175</v>
      </c>
      <c r="I33" s="43" t="s">
        <v>25</v>
      </c>
      <c r="J33" s="109" t="s">
        <v>32</v>
      </c>
      <c r="K33" s="108"/>
      <c r="L33" s="47" t="s">
        <v>4447</v>
      </c>
    </row>
    <row r="34" spans="2:12" s="46" customFormat="1">
      <c r="B34" s="110" t="s">
        <v>120</v>
      </c>
      <c r="C34" s="112" t="s">
        <v>121</v>
      </c>
      <c r="D34" s="48" t="s">
        <v>4448</v>
      </c>
      <c r="E34" s="107" t="s">
        <v>4449</v>
      </c>
      <c r="F34" s="108"/>
      <c r="G34" s="49" t="s">
        <v>16</v>
      </c>
      <c r="H34" s="51">
        <v>46184</v>
      </c>
      <c r="I34" s="50" t="s">
        <v>25</v>
      </c>
      <c r="J34" s="107"/>
      <c r="K34" s="108"/>
      <c r="L34" s="52" t="s">
        <v>27</v>
      </c>
    </row>
    <row r="35" spans="2:12" s="46" customFormat="1">
      <c r="B35" s="125"/>
      <c r="C35" s="126"/>
      <c r="D35" s="110" t="s">
        <v>4450</v>
      </c>
      <c r="E35" s="107" t="s">
        <v>126</v>
      </c>
      <c r="F35" s="120"/>
      <c r="G35" s="112" t="s">
        <v>24</v>
      </c>
      <c r="H35" s="123">
        <v>46161</v>
      </c>
      <c r="I35" s="50" t="s">
        <v>127</v>
      </c>
      <c r="J35" s="107" t="s">
        <v>26</v>
      </c>
      <c r="K35" s="108"/>
      <c r="L35" s="52" t="s">
        <v>27</v>
      </c>
    </row>
    <row r="36" spans="2:12" s="46" customFormat="1" ht="51.6">
      <c r="B36" s="111"/>
      <c r="C36" s="113"/>
      <c r="D36" s="111"/>
      <c r="E36" s="121"/>
      <c r="F36" s="122"/>
      <c r="G36" s="113"/>
      <c r="H36" s="124"/>
      <c r="I36" s="50" t="s">
        <v>25</v>
      </c>
      <c r="J36" s="107" t="s">
        <v>18</v>
      </c>
      <c r="K36" s="108"/>
      <c r="L36" s="53" t="s">
        <v>4451</v>
      </c>
    </row>
    <row r="37" spans="2:12" s="46" customFormat="1">
      <c r="B37" s="114" t="s">
        <v>128</v>
      </c>
      <c r="C37" s="117" t="s">
        <v>129</v>
      </c>
      <c r="D37" s="114" t="s">
        <v>4452</v>
      </c>
      <c r="E37" s="109" t="s">
        <v>4453</v>
      </c>
      <c r="F37" s="120"/>
      <c r="G37" s="117" t="s">
        <v>24</v>
      </c>
      <c r="H37" s="130">
        <v>46161</v>
      </c>
      <c r="I37" s="43" t="s">
        <v>127</v>
      </c>
      <c r="J37" s="109" t="s">
        <v>26</v>
      </c>
      <c r="K37" s="108"/>
      <c r="L37" s="45" t="s">
        <v>27</v>
      </c>
    </row>
    <row r="38" spans="2:12" s="46" customFormat="1" ht="51.6">
      <c r="B38" s="115"/>
      <c r="C38" s="118"/>
      <c r="D38" s="116"/>
      <c r="E38" s="127"/>
      <c r="F38" s="122"/>
      <c r="G38" s="119"/>
      <c r="H38" s="132"/>
      <c r="I38" s="43" t="s">
        <v>25</v>
      </c>
      <c r="J38" s="109" t="s">
        <v>32</v>
      </c>
      <c r="K38" s="108"/>
      <c r="L38" s="47" t="s">
        <v>4454</v>
      </c>
    </row>
    <row r="39" spans="2:12" s="46" customFormat="1" ht="51.6">
      <c r="B39" s="115"/>
      <c r="C39" s="118"/>
      <c r="D39" s="41" t="s">
        <v>4455</v>
      </c>
      <c r="E39" s="109" t="s">
        <v>131</v>
      </c>
      <c r="F39" s="108"/>
      <c r="G39" s="42" t="s">
        <v>16</v>
      </c>
      <c r="H39" s="44">
        <v>46157</v>
      </c>
      <c r="I39" s="43" t="s">
        <v>25</v>
      </c>
      <c r="J39" s="109" t="s">
        <v>32</v>
      </c>
      <c r="K39" s="108"/>
      <c r="L39" s="47" t="s">
        <v>132</v>
      </c>
    </row>
    <row r="40" spans="2:12" s="46" customFormat="1" ht="51.6">
      <c r="B40" s="116"/>
      <c r="C40" s="119"/>
      <c r="D40" s="41" t="s">
        <v>4456</v>
      </c>
      <c r="E40" s="109" t="s">
        <v>131</v>
      </c>
      <c r="F40" s="108"/>
      <c r="G40" s="42" t="s">
        <v>16</v>
      </c>
      <c r="H40" s="44">
        <v>46188</v>
      </c>
      <c r="I40" s="43" t="s">
        <v>25</v>
      </c>
      <c r="J40" s="109" t="s">
        <v>32</v>
      </c>
      <c r="K40" s="108"/>
      <c r="L40" s="47" t="s">
        <v>132</v>
      </c>
    </row>
    <row r="41" spans="2:12" s="46" customFormat="1">
      <c r="B41" s="110" t="s">
        <v>135</v>
      </c>
      <c r="C41" s="112" t="s">
        <v>136</v>
      </c>
      <c r="D41" s="48" t="s">
        <v>4457</v>
      </c>
      <c r="E41" s="107" t="s">
        <v>138</v>
      </c>
      <c r="F41" s="108"/>
      <c r="G41" s="49" t="s">
        <v>16</v>
      </c>
      <c r="H41" s="51">
        <v>46157</v>
      </c>
      <c r="I41" s="50" t="s">
        <v>139</v>
      </c>
      <c r="J41" s="107" t="s">
        <v>26</v>
      </c>
      <c r="K41" s="108"/>
      <c r="L41" s="52" t="s">
        <v>27</v>
      </c>
    </row>
    <row r="42" spans="2:12" s="46" customFormat="1">
      <c r="B42" s="111"/>
      <c r="C42" s="113"/>
      <c r="D42" s="48" t="s">
        <v>4458</v>
      </c>
      <c r="E42" s="107" t="s">
        <v>138</v>
      </c>
      <c r="F42" s="108"/>
      <c r="G42" s="49" t="s">
        <v>16</v>
      </c>
      <c r="H42" s="51">
        <v>46188</v>
      </c>
      <c r="I42" s="50" t="s">
        <v>139</v>
      </c>
      <c r="J42" s="107" t="s">
        <v>26</v>
      </c>
      <c r="K42" s="108"/>
      <c r="L42" s="52" t="s">
        <v>27</v>
      </c>
    </row>
    <row r="43" spans="2:12" s="46" customFormat="1">
      <c r="B43" s="114" t="s">
        <v>141</v>
      </c>
      <c r="C43" s="117" t="s">
        <v>142</v>
      </c>
      <c r="D43" s="114" t="s">
        <v>4459</v>
      </c>
      <c r="E43" s="109" t="s">
        <v>4460</v>
      </c>
      <c r="F43" s="120"/>
      <c r="G43" s="117" t="s">
        <v>24</v>
      </c>
      <c r="H43" s="130">
        <v>46161</v>
      </c>
      <c r="I43" s="43" t="s">
        <v>127</v>
      </c>
      <c r="J43" s="109" t="s">
        <v>26</v>
      </c>
      <c r="K43" s="108"/>
      <c r="L43" s="45" t="s">
        <v>27</v>
      </c>
    </row>
    <row r="44" spans="2:12" s="46" customFormat="1" ht="51.6">
      <c r="B44" s="115"/>
      <c r="C44" s="118"/>
      <c r="D44" s="116"/>
      <c r="E44" s="127"/>
      <c r="F44" s="122"/>
      <c r="G44" s="119"/>
      <c r="H44" s="132"/>
      <c r="I44" s="43" t="s">
        <v>145</v>
      </c>
      <c r="J44" s="109" t="s">
        <v>32</v>
      </c>
      <c r="K44" s="108"/>
      <c r="L44" s="47" t="s">
        <v>4461</v>
      </c>
    </row>
    <row r="45" spans="2:12" s="46" customFormat="1" ht="51.6">
      <c r="B45" s="115"/>
      <c r="C45" s="118"/>
      <c r="D45" s="41" t="s">
        <v>4462</v>
      </c>
      <c r="E45" s="109" t="s">
        <v>144</v>
      </c>
      <c r="F45" s="108"/>
      <c r="G45" s="42" t="s">
        <v>16</v>
      </c>
      <c r="H45" s="44">
        <v>46157</v>
      </c>
      <c r="I45" s="43" t="s">
        <v>145</v>
      </c>
      <c r="J45" s="109" t="s">
        <v>32</v>
      </c>
      <c r="K45" s="108"/>
      <c r="L45" s="47" t="s">
        <v>4461</v>
      </c>
    </row>
    <row r="46" spans="2:12" s="46" customFormat="1" ht="51.6">
      <c r="B46" s="115"/>
      <c r="C46" s="118"/>
      <c r="D46" s="41" t="s">
        <v>4463</v>
      </c>
      <c r="E46" s="109" t="s">
        <v>144</v>
      </c>
      <c r="F46" s="108"/>
      <c r="G46" s="42" t="s">
        <v>16</v>
      </c>
      <c r="H46" s="44">
        <v>46188</v>
      </c>
      <c r="I46" s="43" t="s">
        <v>145</v>
      </c>
      <c r="J46" s="109" t="s">
        <v>32</v>
      </c>
      <c r="K46" s="108"/>
      <c r="L46" s="47" t="s">
        <v>4461</v>
      </c>
    </row>
    <row r="47" spans="2:12" s="46" customFormat="1" ht="76.5">
      <c r="B47" s="116"/>
      <c r="C47" s="119"/>
      <c r="D47" s="41" t="s">
        <v>4464</v>
      </c>
      <c r="E47" s="109" t="s">
        <v>2050</v>
      </c>
      <c r="F47" s="108"/>
      <c r="G47" s="42" t="s">
        <v>75</v>
      </c>
      <c r="H47" s="44">
        <v>46175</v>
      </c>
      <c r="I47" s="43" t="s">
        <v>145</v>
      </c>
      <c r="J47" s="109" t="s">
        <v>32</v>
      </c>
      <c r="K47" s="108"/>
      <c r="L47" s="47" t="s">
        <v>4465</v>
      </c>
    </row>
    <row r="48" spans="2:12" s="46" customFormat="1" ht="39">
      <c r="B48" s="48" t="s">
        <v>149</v>
      </c>
      <c r="C48" s="49" t="s">
        <v>150</v>
      </c>
      <c r="D48" s="48" t="s">
        <v>4466</v>
      </c>
      <c r="E48" s="107" t="s">
        <v>152</v>
      </c>
      <c r="F48" s="108"/>
      <c r="G48" s="49" t="s">
        <v>16</v>
      </c>
      <c r="H48" s="51">
        <v>46173</v>
      </c>
      <c r="I48" s="50" t="s">
        <v>145</v>
      </c>
      <c r="J48" s="107" t="s">
        <v>32</v>
      </c>
      <c r="K48" s="108"/>
      <c r="L48" s="53" t="s">
        <v>4467</v>
      </c>
    </row>
    <row r="49" spans="2:12" s="46" customFormat="1" ht="24.95">
      <c r="B49" s="41" t="s">
        <v>4468</v>
      </c>
      <c r="C49" s="42" t="s">
        <v>4469</v>
      </c>
      <c r="D49" s="41" t="s">
        <v>4470</v>
      </c>
      <c r="E49" s="109" t="s">
        <v>4471</v>
      </c>
      <c r="F49" s="108"/>
      <c r="G49" s="42" t="s">
        <v>16</v>
      </c>
      <c r="H49" s="44">
        <v>46191</v>
      </c>
      <c r="I49" s="43" t="s">
        <v>25</v>
      </c>
      <c r="J49" s="109" t="s">
        <v>26</v>
      </c>
      <c r="K49" s="108"/>
      <c r="L49" s="45" t="s">
        <v>27</v>
      </c>
    </row>
    <row r="50" spans="2:12" s="46" customFormat="1" ht="24.95">
      <c r="B50" s="48" t="s">
        <v>4472</v>
      </c>
      <c r="C50" s="49" t="s">
        <v>4473</v>
      </c>
      <c r="D50" s="48" t="s">
        <v>4474</v>
      </c>
      <c r="E50" s="107" t="s">
        <v>4475</v>
      </c>
      <c r="F50" s="108"/>
      <c r="G50" s="49" t="s">
        <v>16</v>
      </c>
      <c r="H50" s="51">
        <v>46191</v>
      </c>
      <c r="I50" s="50" t="s">
        <v>25</v>
      </c>
      <c r="J50" s="107" t="s">
        <v>26</v>
      </c>
      <c r="K50" s="108"/>
      <c r="L50" s="52" t="s">
        <v>27</v>
      </c>
    </row>
    <row r="51" spans="2:12" s="46" customFormat="1">
      <c r="B51" s="114" t="s">
        <v>4476</v>
      </c>
      <c r="C51" s="117" t="s">
        <v>4477</v>
      </c>
      <c r="D51" s="41" t="s">
        <v>4478</v>
      </c>
      <c r="E51" s="109" t="s">
        <v>4479</v>
      </c>
      <c r="F51" s="108"/>
      <c r="G51" s="42" t="s">
        <v>16</v>
      </c>
      <c r="H51" s="44">
        <v>46153</v>
      </c>
      <c r="I51" s="43" t="s">
        <v>25</v>
      </c>
      <c r="J51" s="109" t="s">
        <v>26</v>
      </c>
      <c r="K51" s="108"/>
      <c r="L51" s="45" t="s">
        <v>27</v>
      </c>
    </row>
    <row r="52" spans="2:12" s="46" customFormat="1">
      <c r="B52" s="115"/>
      <c r="C52" s="118"/>
      <c r="D52" s="114" t="s">
        <v>4480</v>
      </c>
      <c r="E52" s="109" t="s">
        <v>4481</v>
      </c>
      <c r="F52" s="120"/>
      <c r="G52" s="117" t="s">
        <v>24</v>
      </c>
      <c r="H52" s="130">
        <v>46188</v>
      </c>
      <c r="I52" s="43" t="s">
        <v>25</v>
      </c>
      <c r="J52" s="109" t="s">
        <v>26</v>
      </c>
      <c r="K52" s="108"/>
      <c r="L52" s="45" t="s">
        <v>27</v>
      </c>
    </row>
    <row r="53" spans="2:12" s="46" customFormat="1">
      <c r="B53" s="115"/>
      <c r="C53" s="118"/>
      <c r="D53" s="116"/>
      <c r="E53" s="127"/>
      <c r="F53" s="122"/>
      <c r="G53" s="119"/>
      <c r="H53" s="132"/>
      <c r="I53" s="43" t="s">
        <v>127</v>
      </c>
      <c r="J53" s="109" t="s">
        <v>26</v>
      </c>
      <c r="K53" s="108"/>
      <c r="L53" s="45" t="s">
        <v>27</v>
      </c>
    </row>
    <row r="54" spans="2:12" s="46" customFormat="1">
      <c r="B54" s="116"/>
      <c r="C54" s="119"/>
      <c r="D54" s="41" t="s">
        <v>4482</v>
      </c>
      <c r="E54" s="109" t="s">
        <v>4483</v>
      </c>
      <c r="F54" s="108"/>
      <c r="G54" s="42" t="s">
        <v>16</v>
      </c>
      <c r="H54" s="44">
        <v>46181</v>
      </c>
      <c r="I54" s="43" t="s">
        <v>25</v>
      </c>
      <c r="J54" s="109" t="s">
        <v>26</v>
      </c>
      <c r="K54" s="108"/>
      <c r="L54" s="45" t="s">
        <v>27</v>
      </c>
    </row>
    <row r="55" spans="2:12" s="46" customFormat="1">
      <c r="B55" s="48" t="s">
        <v>4484</v>
      </c>
      <c r="C55" s="49" t="s">
        <v>1036</v>
      </c>
      <c r="D55" s="48" t="s">
        <v>4485</v>
      </c>
      <c r="E55" s="107" t="s">
        <v>4486</v>
      </c>
      <c r="F55" s="108"/>
      <c r="G55" s="49" t="s">
        <v>16</v>
      </c>
      <c r="H55" s="51">
        <v>46199</v>
      </c>
      <c r="I55" s="50" t="s">
        <v>17</v>
      </c>
      <c r="J55" s="107" t="s">
        <v>26</v>
      </c>
      <c r="K55" s="108"/>
      <c r="L55" s="52" t="s">
        <v>27</v>
      </c>
    </row>
    <row r="56" spans="2:12" s="46" customFormat="1" ht="39">
      <c r="B56" s="114" t="s">
        <v>166</v>
      </c>
      <c r="C56" s="117" t="s">
        <v>167</v>
      </c>
      <c r="D56" s="41" t="s">
        <v>4487</v>
      </c>
      <c r="E56" s="109" t="s">
        <v>4488</v>
      </c>
      <c r="F56" s="108"/>
      <c r="G56" s="42" t="s">
        <v>16</v>
      </c>
      <c r="H56" s="44">
        <v>46168</v>
      </c>
      <c r="I56" s="43" t="s">
        <v>25</v>
      </c>
      <c r="J56" s="109" t="s">
        <v>18</v>
      </c>
      <c r="K56" s="108"/>
      <c r="L56" s="47" t="s">
        <v>4489</v>
      </c>
    </row>
    <row r="57" spans="2:12" s="46" customFormat="1">
      <c r="B57" s="115"/>
      <c r="C57" s="118"/>
      <c r="D57" s="41" t="s">
        <v>4490</v>
      </c>
      <c r="E57" s="109" t="s">
        <v>4491</v>
      </c>
      <c r="F57" s="108"/>
      <c r="G57" s="42" t="s">
        <v>24</v>
      </c>
      <c r="H57" s="44">
        <v>46146</v>
      </c>
      <c r="I57" s="43" t="s">
        <v>25</v>
      </c>
      <c r="J57" s="109" t="s">
        <v>26</v>
      </c>
      <c r="K57" s="108"/>
      <c r="L57" s="45" t="s">
        <v>27</v>
      </c>
    </row>
    <row r="58" spans="2:12" s="46" customFormat="1">
      <c r="B58" s="116"/>
      <c r="C58" s="119"/>
      <c r="D58" s="41" t="s">
        <v>4492</v>
      </c>
      <c r="E58" s="109" t="s">
        <v>169</v>
      </c>
      <c r="F58" s="108"/>
      <c r="G58" s="42" t="s">
        <v>16</v>
      </c>
      <c r="H58" s="44">
        <v>46188</v>
      </c>
      <c r="I58" s="43" t="s">
        <v>25</v>
      </c>
      <c r="J58" s="109" t="s">
        <v>26</v>
      </c>
      <c r="K58" s="108"/>
      <c r="L58" s="45" t="s">
        <v>27</v>
      </c>
    </row>
    <row r="59" spans="2:12" s="46" customFormat="1">
      <c r="B59" s="110" t="s">
        <v>176</v>
      </c>
      <c r="C59" s="112" t="s">
        <v>177</v>
      </c>
      <c r="D59" s="110" t="s">
        <v>4493</v>
      </c>
      <c r="E59" s="107" t="s">
        <v>4494</v>
      </c>
      <c r="F59" s="120"/>
      <c r="G59" s="112" t="s">
        <v>24</v>
      </c>
      <c r="H59" s="123">
        <v>46161</v>
      </c>
      <c r="I59" s="50" t="s">
        <v>127</v>
      </c>
      <c r="J59" s="107" t="s">
        <v>26</v>
      </c>
      <c r="K59" s="108"/>
      <c r="L59" s="52" t="s">
        <v>27</v>
      </c>
    </row>
    <row r="60" spans="2:12" s="46" customFormat="1" ht="51.6">
      <c r="B60" s="125"/>
      <c r="C60" s="126"/>
      <c r="D60" s="111"/>
      <c r="E60" s="121"/>
      <c r="F60" s="122"/>
      <c r="G60" s="113"/>
      <c r="H60" s="124"/>
      <c r="I60" s="50" t="s">
        <v>25</v>
      </c>
      <c r="J60" s="107" t="s">
        <v>32</v>
      </c>
      <c r="K60" s="108"/>
      <c r="L60" s="53" t="s">
        <v>4495</v>
      </c>
    </row>
    <row r="61" spans="2:12" s="46" customFormat="1" ht="51.6">
      <c r="B61" s="111"/>
      <c r="C61" s="113"/>
      <c r="D61" s="48" t="s">
        <v>4496</v>
      </c>
      <c r="E61" s="107" t="s">
        <v>179</v>
      </c>
      <c r="F61" s="108"/>
      <c r="G61" s="49" t="s">
        <v>16</v>
      </c>
      <c r="H61" s="51">
        <v>46188</v>
      </c>
      <c r="I61" s="50" t="s">
        <v>25</v>
      </c>
      <c r="J61" s="107" t="s">
        <v>32</v>
      </c>
      <c r="K61" s="108"/>
      <c r="L61" s="53" t="s">
        <v>4495</v>
      </c>
    </row>
    <row r="62" spans="2:12" s="46" customFormat="1">
      <c r="B62" s="41" t="s">
        <v>2138</v>
      </c>
      <c r="C62" s="42" t="s">
        <v>2135</v>
      </c>
      <c r="D62" s="41" t="s">
        <v>4497</v>
      </c>
      <c r="E62" s="109" t="s">
        <v>4498</v>
      </c>
      <c r="F62" s="108"/>
      <c r="G62" s="42" t="s">
        <v>16</v>
      </c>
      <c r="H62" s="44">
        <v>46188</v>
      </c>
      <c r="I62" s="43" t="s">
        <v>17</v>
      </c>
      <c r="J62" s="109" t="s">
        <v>26</v>
      </c>
      <c r="K62" s="108"/>
      <c r="L62" s="45" t="s">
        <v>27</v>
      </c>
    </row>
    <row r="63" spans="2:12" s="46" customFormat="1">
      <c r="B63" s="48" t="s">
        <v>4499</v>
      </c>
      <c r="C63" s="49" t="s">
        <v>4500</v>
      </c>
      <c r="D63" s="48" t="s">
        <v>4501</v>
      </c>
      <c r="E63" s="107" t="s">
        <v>4502</v>
      </c>
      <c r="F63" s="108"/>
      <c r="G63" s="49" t="s">
        <v>16</v>
      </c>
      <c r="H63" s="51">
        <v>46178</v>
      </c>
      <c r="I63" s="50" t="s">
        <v>17</v>
      </c>
      <c r="J63" s="107" t="s">
        <v>26</v>
      </c>
      <c r="K63" s="108"/>
      <c r="L63" s="52" t="s">
        <v>27</v>
      </c>
    </row>
    <row r="64" spans="2:12" s="46" customFormat="1" ht="65.099999999999994">
      <c r="B64" s="114" t="s">
        <v>187</v>
      </c>
      <c r="C64" s="117" t="s">
        <v>188</v>
      </c>
      <c r="D64" s="41" t="s">
        <v>4503</v>
      </c>
      <c r="E64" s="109" t="s">
        <v>190</v>
      </c>
      <c r="F64" s="108"/>
      <c r="G64" s="42" t="s">
        <v>24</v>
      </c>
      <c r="H64" s="44">
        <v>46167</v>
      </c>
      <c r="I64" s="43" t="s">
        <v>25</v>
      </c>
      <c r="J64" s="109" t="s">
        <v>18</v>
      </c>
      <c r="K64" s="108"/>
      <c r="L64" s="47" t="s">
        <v>4504</v>
      </c>
    </row>
    <row r="65" spans="2:12" s="46" customFormat="1" ht="39">
      <c r="B65" s="115"/>
      <c r="C65" s="118"/>
      <c r="D65" s="41" t="s">
        <v>4505</v>
      </c>
      <c r="E65" s="109" t="s">
        <v>193</v>
      </c>
      <c r="F65" s="108"/>
      <c r="G65" s="42" t="s">
        <v>16</v>
      </c>
      <c r="H65" s="44">
        <v>46157</v>
      </c>
      <c r="I65" s="43" t="s">
        <v>25</v>
      </c>
      <c r="J65" s="109" t="s">
        <v>32</v>
      </c>
      <c r="K65" s="108"/>
      <c r="L65" s="47" t="s">
        <v>4506</v>
      </c>
    </row>
    <row r="66" spans="2:12" s="46" customFormat="1" ht="39">
      <c r="B66" s="116"/>
      <c r="C66" s="119"/>
      <c r="D66" s="41" t="s">
        <v>4507</v>
      </c>
      <c r="E66" s="109" t="s">
        <v>193</v>
      </c>
      <c r="F66" s="108"/>
      <c r="G66" s="42" t="s">
        <v>16</v>
      </c>
      <c r="H66" s="44">
        <v>46188</v>
      </c>
      <c r="I66" s="43" t="s">
        <v>25</v>
      </c>
      <c r="J66" s="109" t="s">
        <v>32</v>
      </c>
      <c r="K66" s="108"/>
      <c r="L66" s="47" t="s">
        <v>4506</v>
      </c>
    </row>
    <row r="67" spans="2:12" s="46" customFormat="1" ht="24.95">
      <c r="B67" s="48" t="s">
        <v>4508</v>
      </c>
      <c r="C67" s="49" t="s">
        <v>4509</v>
      </c>
      <c r="D67" s="48" t="s">
        <v>4510</v>
      </c>
      <c r="E67" s="107" t="s">
        <v>4511</v>
      </c>
      <c r="F67" s="108"/>
      <c r="G67" s="49" t="s">
        <v>16</v>
      </c>
      <c r="H67" s="51">
        <v>46184</v>
      </c>
      <c r="I67" s="50" t="s">
        <v>25</v>
      </c>
      <c r="J67" s="107" t="s">
        <v>26</v>
      </c>
      <c r="K67" s="108"/>
      <c r="L67" s="52" t="s">
        <v>27</v>
      </c>
    </row>
    <row r="68" spans="2:12" s="46" customFormat="1">
      <c r="B68" s="114" t="s">
        <v>196</v>
      </c>
      <c r="C68" s="117" t="s">
        <v>197</v>
      </c>
      <c r="D68" s="114" t="s">
        <v>4512</v>
      </c>
      <c r="E68" s="109" t="s">
        <v>4513</v>
      </c>
      <c r="F68" s="120"/>
      <c r="G68" s="117" t="s">
        <v>24</v>
      </c>
      <c r="H68" s="130">
        <v>46163</v>
      </c>
      <c r="I68" s="43" t="s">
        <v>127</v>
      </c>
      <c r="J68" s="109" t="s">
        <v>26</v>
      </c>
      <c r="K68" s="108"/>
      <c r="L68" s="45" t="s">
        <v>27</v>
      </c>
    </row>
    <row r="69" spans="2:12" s="46" customFormat="1">
      <c r="B69" s="115"/>
      <c r="C69" s="118"/>
      <c r="D69" s="116"/>
      <c r="E69" s="127"/>
      <c r="F69" s="122"/>
      <c r="G69" s="119"/>
      <c r="H69" s="132"/>
      <c r="I69" s="43" t="s">
        <v>25</v>
      </c>
      <c r="J69" s="109" t="s">
        <v>26</v>
      </c>
      <c r="K69" s="108"/>
      <c r="L69" s="45" t="s">
        <v>27</v>
      </c>
    </row>
    <row r="70" spans="2:12" s="46" customFormat="1">
      <c r="B70" s="115"/>
      <c r="C70" s="118"/>
      <c r="D70" s="41" t="s">
        <v>4514</v>
      </c>
      <c r="E70" s="109" t="s">
        <v>199</v>
      </c>
      <c r="F70" s="108"/>
      <c r="G70" s="42" t="s">
        <v>16</v>
      </c>
      <c r="H70" s="44">
        <v>46157</v>
      </c>
      <c r="I70" s="43" t="s">
        <v>25</v>
      </c>
      <c r="J70" s="109" t="s">
        <v>26</v>
      </c>
      <c r="K70" s="108"/>
      <c r="L70" s="45" t="s">
        <v>27</v>
      </c>
    </row>
    <row r="71" spans="2:12" s="46" customFormat="1">
      <c r="B71" s="115"/>
      <c r="C71" s="118"/>
      <c r="D71" s="41" t="s">
        <v>4515</v>
      </c>
      <c r="E71" s="109" t="s">
        <v>199</v>
      </c>
      <c r="F71" s="108"/>
      <c r="G71" s="42" t="s">
        <v>16</v>
      </c>
      <c r="H71" s="44">
        <v>46188</v>
      </c>
      <c r="I71" s="43" t="s">
        <v>25</v>
      </c>
      <c r="J71" s="109" t="s">
        <v>26</v>
      </c>
      <c r="K71" s="108"/>
      <c r="L71" s="45" t="s">
        <v>27</v>
      </c>
    </row>
    <row r="72" spans="2:12" s="46" customFormat="1">
      <c r="B72" s="115"/>
      <c r="C72" s="118"/>
      <c r="D72" s="41" t="s">
        <v>4516</v>
      </c>
      <c r="E72" s="109" t="s">
        <v>4517</v>
      </c>
      <c r="F72" s="108"/>
      <c r="G72" s="42" t="s">
        <v>16</v>
      </c>
      <c r="H72" s="44">
        <v>46162</v>
      </c>
      <c r="I72" s="43" t="s">
        <v>25</v>
      </c>
      <c r="J72" s="109" t="s">
        <v>26</v>
      </c>
      <c r="K72" s="108"/>
      <c r="L72" s="45" t="s">
        <v>27</v>
      </c>
    </row>
    <row r="73" spans="2:12" s="46" customFormat="1" ht="24.95">
      <c r="B73" s="116"/>
      <c r="C73" s="119"/>
      <c r="D73" s="41" t="s">
        <v>4518</v>
      </c>
      <c r="E73" s="109" t="s">
        <v>4519</v>
      </c>
      <c r="F73" s="108"/>
      <c r="G73" s="42" t="s">
        <v>75</v>
      </c>
      <c r="H73" s="44">
        <v>46197</v>
      </c>
      <c r="I73" s="43" t="s">
        <v>25</v>
      </c>
      <c r="J73" s="109" t="s">
        <v>26</v>
      </c>
      <c r="K73" s="108"/>
      <c r="L73" s="45" t="s">
        <v>27</v>
      </c>
    </row>
    <row r="74" spans="2:12" s="46" customFormat="1">
      <c r="B74" s="110" t="s">
        <v>201</v>
      </c>
      <c r="C74" s="112" t="s">
        <v>202</v>
      </c>
      <c r="D74" s="48" t="s">
        <v>4520</v>
      </c>
      <c r="E74" s="107" t="s">
        <v>4521</v>
      </c>
      <c r="F74" s="108"/>
      <c r="G74" s="49" t="s">
        <v>24</v>
      </c>
      <c r="H74" s="51">
        <v>46160</v>
      </c>
      <c r="I74" s="50" t="s">
        <v>145</v>
      </c>
      <c r="J74" s="107" t="s">
        <v>26</v>
      </c>
      <c r="K74" s="108"/>
      <c r="L74" s="52" t="s">
        <v>27</v>
      </c>
    </row>
    <row r="75" spans="2:12" s="46" customFormat="1">
      <c r="B75" s="111"/>
      <c r="C75" s="113"/>
      <c r="D75" s="48" t="s">
        <v>4522</v>
      </c>
      <c r="E75" s="107" t="s">
        <v>204</v>
      </c>
      <c r="F75" s="108"/>
      <c r="G75" s="49" t="s">
        <v>16</v>
      </c>
      <c r="H75" s="51">
        <v>46184</v>
      </c>
      <c r="I75" s="50" t="s">
        <v>145</v>
      </c>
      <c r="J75" s="107" t="s">
        <v>26</v>
      </c>
      <c r="K75" s="108"/>
      <c r="L75" s="52" t="s">
        <v>27</v>
      </c>
    </row>
    <row r="76" spans="2:12" s="46" customFormat="1" ht="51.6">
      <c r="B76" s="41" t="s">
        <v>4523</v>
      </c>
      <c r="C76" s="42" t="s">
        <v>172</v>
      </c>
      <c r="D76" s="41" t="s">
        <v>4524</v>
      </c>
      <c r="E76" s="109" t="s">
        <v>4525</v>
      </c>
      <c r="F76" s="108"/>
      <c r="G76" s="42" t="s">
        <v>16</v>
      </c>
      <c r="H76" s="44">
        <v>46105</v>
      </c>
      <c r="I76" s="43" t="s">
        <v>17</v>
      </c>
      <c r="J76" s="109" t="s">
        <v>26</v>
      </c>
      <c r="K76" s="108"/>
      <c r="L76" s="47" t="s">
        <v>2431</v>
      </c>
    </row>
    <row r="77" spans="2:12" s="46" customFormat="1" ht="39">
      <c r="B77" s="48" t="s">
        <v>4526</v>
      </c>
      <c r="C77" s="49" t="s">
        <v>4527</v>
      </c>
      <c r="D77" s="48" t="s">
        <v>4528</v>
      </c>
      <c r="E77" s="107" t="s">
        <v>4529</v>
      </c>
      <c r="F77" s="108"/>
      <c r="G77" s="49" t="s">
        <v>16</v>
      </c>
      <c r="H77" s="51">
        <v>46176</v>
      </c>
      <c r="I77" s="50" t="s">
        <v>139</v>
      </c>
      <c r="J77" s="107" t="s">
        <v>18</v>
      </c>
      <c r="K77" s="108"/>
      <c r="L77" s="53" t="s">
        <v>4530</v>
      </c>
    </row>
    <row r="78" spans="2:12" s="46" customFormat="1" ht="24.95">
      <c r="B78" s="41" t="s">
        <v>2158</v>
      </c>
      <c r="C78" s="42" t="s">
        <v>2159</v>
      </c>
      <c r="D78" s="41" t="s">
        <v>2162</v>
      </c>
      <c r="E78" s="109" t="s">
        <v>2163</v>
      </c>
      <c r="F78" s="108"/>
      <c r="G78" s="42" t="s">
        <v>24</v>
      </c>
      <c r="H78" s="44">
        <v>46197</v>
      </c>
      <c r="I78" s="43" t="s">
        <v>25</v>
      </c>
      <c r="J78" s="109"/>
      <c r="K78" s="108"/>
      <c r="L78" s="45" t="s">
        <v>27</v>
      </c>
    </row>
    <row r="79" spans="2:12" s="46" customFormat="1" ht="103.5">
      <c r="B79" s="110" t="s">
        <v>2173</v>
      </c>
      <c r="C79" s="112" t="s">
        <v>2174</v>
      </c>
      <c r="D79" s="48" t="s">
        <v>4531</v>
      </c>
      <c r="E79" s="107" t="s">
        <v>4532</v>
      </c>
      <c r="F79" s="108"/>
      <c r="G79" s="49" t="s">
        <v>24</v>
      </c>
      <c r="H79" s="51">
        <v>46156</v>
      </c>
      <c r="I79" s="50" t="s">
        <v>145</v>
      </c>
      <c r="J79" s="107" t="s">
        <v>18</v>
      </c>
      <c r="K79" s="108"/>
      <c r="L79" s="53" t="s">
        <v>4533</v>
      </c>
    </row>
    <row r="80" spans="2:12" s="46" customFormat="1" ht="77.45">
      <c r="B80" s="111"/>
      <c r="C80" s="113"/>
      <c r="D80" s="48" t="s">
        <v>4534</v>
      </c>
      <c r="E80" s="107" t="s">
        <v>4535</v>
      </c>
      <c r="F80" s="108"/>
      <c r="G80" s="49" t="s">
        <v>16</v>
      </c>
      <c r="H80" s="51">
        <v>46168</v>
      </c>
      <c r="I80" s="50" t="s">
        <v>145</v>
      </c>
      <c r="J80" s="107" t="s">
        <v>32</v>
      </c>
      <c r="K80" s="108"/>
      <c r="L80" s="53" t="s">
        <v>4536</v>
      </c>
    </row>
    <row r="81" spans="2:12" s="46" customFormat="1">
      <c r="B81" s="41" t="s">
        <v>214</v>
      </c>
      <c r="C81" s="42" t="s">
        <v>215</v>
      </c>
      <c r="D81" s="41" t="s">
        <v>4537</v>
      </c>
      <c r="E81" s="109" t="s">
        <v>219</v>
      </c>
      <c r="F81" s="108"/>
      <c r="G81" s="42" t="s">
        <v>16</v>
      </c>
      <c r="H81" s="44">
        <v>46191</v>
      </c>
      <c r="I81" s="43" t="s">
        <v>139</v>
      </c>
      <c r="J81" s="109" t="s">
        <v>26</v>
      </c>
      <c r="K81" s="108"/>
      <c r="L81" s="45" t="s">
        <v>27</v>
      </c>
    </row>
    <row r="82" spans="2:12" s="46" customFormat="1">
      <c r="B82" s="110" t="s">
        <v>222</v>
      </c>
      <c r="C82" s="112" t="s">
        <v>215</v>
      </c>
      <c r="D82" s="110" t="s">
        <v>4538</v>
      </c>
      <c r="E82" s="107" t="s">
        <v>224</v>
      </c>
      <c r="F82" s="120"/>
      <c r="G82" s="112" t="s">
        <v>16</v>
      </c>
      <c r="H82" s="123">
        <v>46191</v>
      </c>
      <c r="I82" s="50" t="s">
        <v>25</v>
      </c>
      <c r="J82" s="107" t="s">
        <v>26</v>
      </c>
      <c r="K82" s="108"/>
      <c r="L82" s="52" t="s">
        <v>27</v>
      </c>
    </row>
    <row r="83" spans="2:12" s="46" customFormat="1">
      <c r="B83" s="111"/>
      <c r="C83" s="113"/>
      <c r="D83" s="111"/>
      <c r="E83" s="121"/>
      <c r="F83" s="122"/>
      <c r="G83" s="113"/>
      <c r="H83" s="124"/>
      <c r="I83" s="50" t="s">
        <v>25</v>
      </c>
      <c r="J83" s="107" t="s">
        <v>26</v>
      </c>
      <c r="K83" s="108"/>
      <c r="L83" s="52" t="s">
        <v>27</v>
      </c>
    </row>
    <row r="84" spans="2:12" s="46" customFormat="1">
      <c r="B84" s="41" t="s">
        <v>233</v>
      </c>
      <c r="C84" s="42" t="s">
        <v>215</v>
      </c>
      <c r="D84" s="41" t="s">
        <v>4539</v>
      </c>
      <c r="E84" s="109" t="s">
        <v>224</v>
      </c>
      <c r="F84" s="108"/>
      <c r="G84" s="42" t="s">
        <v>16</v>
      </c>
      <c r="H84" s="44">
        <v>46191</v>
      </c>
      <c r="I84" s="43" t="s">
        <v>25</v>
      </c>
      <c r="J84" s="109" t="s">
        <v>26</v>
      </c>
      <c r="K84" s="108"/>
      <c r="L84" s="45" t="s">
        <v>27</v>
      </c>
    </row>
    <row r="85" spans="2:12" s="46" customFormat="1">
      <c r="B85" s="48" t="s">
        <v>240</v>
      </c>
      <c r="C85" s="49" t="s">
        <v>215</v>
      </c>
      <c r="D85" s="48" t="s">
        <v>4540</v>
      </c>
      <c r="E85" s="107" t="s">
        <v>224</v>
      </c>
      <c r="F85" s="108"/>
      <c r="G85" s="49" t="s">
        <v>16</v>
      </c>
      <c r="H85" s="51">
        <v>46191</v>
      </c>
      <c r="I85" s="50" t="s">
        <v>25</v>
      </c>
      <c r="J85" s="107" t="s">
        <v>26</v>
      </c>
      <c r="K85" s="108"/>
      <c r="L85" s="52" t="s">
        <v>27</v>
      </c>
    </row>
    <row r="86" spans="2:12" s="46" customFormat="1" ht="24.95">
      <c r="B86" s="41" t="s">
        <v>4541</v>
      </c>
      <c r="C86" s="42" t="s">
        <v>4542</v>
      </c>
      <c r="D86" s="41" t="s">
        <v>4543</v>
      </c>
      <c r="E86" s="109" t="s">
        <v>4544</v>
      </c>
      <c r="F86" s="108"/>
      <c r="G86" s="42" t="s">
        <v>24</v>
      </c>
      <c r="H86" s="44">
        <v>46197</v>
      </c>
      <c r="I86" s="43" t="s">
        <v>25</v>
      </c>
      <c r="J86" s="109" t="s">
        <v>26</v>
      </c>
      <c r="K86" s="108"/>
      <c r="L86" s="45" t="s">
        <v>27</v>
      </c>
    </row>
    <row r="87" spans="2:12" s="46" customFormat="1">
      <c r="B87" s="110" t="s">
        <v>256</v>
      </c>
      <c r="C87" s="112" t="s">
        <v>257</v>
      </c>
      <c r="D87" s="110" t="s">
        <v>4545</v>
      </c>
      <c r="E87" s="107" t="s">
        <v>4546</v>
      </c>
      <c r="F87" s="120"/>
      <c r="G87" s="112" t="s">
        <v>24</v>
      </c>
      <c r="H87" s="123">
        <v>46168</v>
      </c>
      <c r="I87" s="50" t="s">
        <v>139</v>
      </c>
      <c r="J87" s="107" t="s">
        <v>26</v>
      </c>
      <c r="K87" s="108"/>
      <c r="L87" s="52" t="s">
        <v>27</v>
      </c>
    </row>
    <row r="88" spans="2:12" s="46" customFormat="1">
      <c r="B88" s="125"/>
      <c r="C88" s="126"/>
      <c r="D88" s="111"/>
      <c r="E88" s="121"/>
      <c r="F88" s="122"/>
      <c r="G88" s="113"/>
      <c r="H88" s="124"/>
      <c r="I88" s="50" t="s">
        <v>127</v>
      </c>
      <c r="J88" s="107" t="s">
        <v>26</v>
      </c>
      <c r="K88" s="108"/>
      <c r="L88" s="52" t="s">
        <v>27</v>
      </c>
    </row>
    <row r="89" spans="2:12" s="46" customFormat="1">
      <c r="B89" s="111"/>
      <c r="C89" s="113"/>
      <c r="D89" s="48" t="s">
        <v>4547</v>
      </c>
      <c r="E89" s="107" t="s">
        <v>259</v>
      </c>
      <c r="F89" s="108"/>
      <c r="G89" s="49" t="s">
        <v>16</v>
      </c>
      <c r="H89" s="51">
        <v>46177</v>
      </c>
      <c r="I89" s="50" t="s">
        <v>139</v>
      </c>
      <c r="J89" s="107" t="s">
        <v>26</v>
      </c>
      <c r="K89" s="108"/>
      <c r="L89" s="52" t="s">
        <v>27</v>
      </c>
    </row>
    <row r="90" spans="2:12" s="46" customFormat="1" ht="24.95">
      <c r="B90" s="41" t="s">
        <v>265</v>
      </c>
      <c r="C90" s="42" t="s">
        <v>266</v>
      </c>
      <c r="D90" s="41" t="s">
        <v>4548</v>
      </c>
      <c r="E90" s="109" t="s">
        <v>4549</v>
      </c>
      <c r="F90" s="108"/>
      <c r="G90" s="42" t="s">
        <v>75</v>
      </c>
      <c r="H90" s="44">
        <v>46189</v>
      </c>
      <c r="I90" s="43" t="s">
        <v>17</v>
      </c>
      <c r="J90" s="109" t="s">
        <v>26</v>
      </c>
      <c r="K90" s="108"/>
      <c r="L90" s="45" t="s">
        <v>27</v>
      </c>
    </row>
    <row r="91" spans="2:12" s="46" customFormat="1">
      <c r="B91" s="110" t="s">
        <v>4550</v>
      </c>
      <c r="C91" s="112" t="s">
        <v>4551</v>
      </c>
      <c r="D91" s="110" t="s">
        <v>4552</v>
      </c>
      <c r="E91" s="107" t="s">
        <v>4553</v>
      </c>
      <c r="F91" s="120"/>
      <c r="G91" s="112" t="s">
        <v>16</v>
      </c>
      <c r="H91" s="51">
        <v>45537</v>
      </c>
      <c r="I91" s="50" t="s">
        <v>17</v>
      </c>
      <c r="J91" s="107" t="s">
        <v>26</v>
      </c>
      <c r="K91" s="108"/>
      <c r="L91" s="52" t="s">
        <v>27</v>
      </c>
    </row>
    <row r="92" spans="2:12" s="46" customFormat="1">
      <c r="B92" s="125"/>
      <c r="C92" s="126"/>
      <c r="D92" s="125"/>
      <c r="E92" s="133"/>
      <c r="F92" s="129"/>
      <c r="G92" s="126"/>
      <c r="H92" s="51">
        <v>45544</v>
      </c>
      <c r="I92" s="50" t="s">
        <v>17</v>
      </c>
      <c r="J92" s="107" t="s">
        <v>26</v>
      </c>
      <c r="K92" s="108"/>
      <c r="L92" s="52" t="s">
        <v>27</v>
      </c>
    </row>
    <row r="93" spans="2:12" s="46" customFormat="1">
      <c r="B93" s="125"/>
      <c r="C93" s="126"/>
      <c r="D93" s="125"/>
      <c r="E93" s="133"/>
      <c r="F93" s="129"/>
      <c r="G93" s="126"/>
      <c r="H93" s="51">
        <v>45581</v>
      </c>
      <c r="I93" s="50" t="s">
        <v>17</v>
      </c>
      <c r="J93" s="107" t="s">
        <v>26</v>
      </c>
      <c r="K93" s="108"/>
      <c r="L93" s="52" t="s">
        <v>27</v>
      </c>
    </row>
    <row r="94" spans="2:12" s="46" customFormat="1">
      <c r="B94" s="125"/>
      <c r="C94" s="126"/>
      <c r="D94" s="125"/>
      <c r="E94" s="133"/>
      <c r="F94" s="129"/>
      <c r="G94" s="126"/>
      <c r="H94" s="51">
        <v>45603</v>
      </c>
      <c r="I94" s="50" t="s">
        <v>17</v>
      </c>
      <c r="J94" s="107" t="s">
        <v>26</v>
      </c>
      <c r="K94" s="108"/>
      <c r="L94" s="52" t="s">
        <v>27</v>
      </c>
    </row>
    <row r="95" spans="2:12" s="46" customFormat="1">
      <c r="B95" s="125"/>
      <c r="C95" s="126"/>
      <c r="D95" s="125"/>
      <c r="E95" s="133"/>
      <c r="F95" s="129"/>
      <c r="G95" s="126"/>
      <c r="H95" s="51">
        <v>45635</v>
      </c>
      <c r="I95" s="50" t="s">
        <v>17</v>
      </c>
      <c r="J95" s="107" t="s">
        <v>26</v>
      </c>
      <c r="K95" s="108"/>
      <c r="L95" s="52" t="s">
        <v>27</v>
      </c>
    </row>
    <row r="96" spans="2:12" s="46" customFormat="1">
      <c r="B96" s="125"/>
      <c r="C96" s="126"/>
      <c r="D96" s="125"/>
      <c r="E96" s="133"/>
      <c r="F96" s="129"/>
      <c r="G96" s="126"/>
      <c r="H96" s="51">
        <v>45665</v>
      </c>
      <c r="I96" s="50" t="s">
        <v>17</v>
      </c>
      <c r="J96" s="107" t="s">
        <v>26</v>
      </c>
      <c r="K96" s="108"/>
      <c r="L96" s="52" t="s">
        <v>27</v>
      </c>
    </row>
    <row r="97" spans="2:12" s="46" customFormat="1">
      <c r="B97" s="125"/>
      <c r="C97" s="126"/>
      <c r="D97" s="125"/>
      <c r="E97" s="133"/>
      <c r="F97" s="129"/>
      <c r="G97" s="126"/>
      <c r="H97" s="51">
        <v>45693</v>
      </c>
      <c r="I97" s="50" t="s">
        <v>17</v>
      </c>
      <c r="J97" s="107" t="s">
        <v>26</v>
      </c>
      <c r="K97" s="108"/>
      <c r="L97" s="52" t="s">
        <v>27</v>
      </c>
    </row>
    <row r="98" spans="2:12" s="46" customFormat="1">
      <c r="B98" s="125"/>
      <c r="C98" s="126"/>
      <c r="D98" s="125"/>
      <c r="E98" s="133"/>
      <c r="F98" s="129"/>
      <c r="G98" s="126"/>
      <c r="H98" s="51">
        <v>45720</v>
      </c>
      <c r="I98" s="50" t="s">
        <v>17</v>
      </c>
      <c r="J98" s="107" t="s">
        <v>26</v>
      </c>
      <c r="K98" s="108"/>
      <c r="L98" s="52" t="s">
        <v>27</v>
      </c>
    </row>
    <row r="99" spans="2:12" s="46" customFormat="1">
      <c r="B99" s="125"/>
      <c r="C99" s="126"/>
      <c r="D99" s="125"/>
      <c r="E99" s="133"/>
      <c r="F99" s="129"/>
      <c r="G99" s="126"/>
      <c r="H99" s="51">
        <v>45749</v>
      </c>
      <c r="I99" s="50" t="s">
        <v>17</v>
      </c>
      <c r="J99" s="107" t="s">
        <v>26</v>
      </c>
      <c r="K99" s="108"/>
      <c r="L99" s="52" t="s">
        <v>27</v>
      </c>
    </row>
    <row r="100" spans="2:12" s="46" customFormat="1">
      <c r="B100" s="125"/>
      <c r="C100" s="126"/>
      <c r="D100" s="125"/>
      <c r="E100" s="133"/>
      <c r="F100" s="129"/>
      <c r="G100" s="126"/>
      <c r="H100" s="51">
        <v>45821</v>
      </c>
      <c r="I100" s="50" t="s">
        <v>17</v>
      </c>
      <c r="J100" s="107" t="s">
        <v>26</v>
      </c>
      <c r="K100" s="108"/>
      <c r="L100" s="52" t="s">
        <v>27</v>
      </c>
    </row>
    <row r="101" spans="2:12" s="46" customFormat="1">
      <c r="B101" s="125"/>
      <c r="C101" s="126"/>
      <c r="D101" s="125"/>
      <c r="E101" s="133"/>
      <c r="F101" s="129"/>
      <c r="G101" s="126"/>
      <c r="H101" s="51">
        <v>45821</v>
      </c>
      <c r="I101" s="50" t="s">
        <v>17</v>
      </c>
      <c r="J101" s="107" t="s">
        <v>26</v>
      </c>
      <c r="K101" s="108"/>
      <c r="L101" s="52" t="s">
        <v>27</v>
      </c>
    </row>
    <row r="102" spans="2:12" s="46" customFormat="1">
      <c r="B102" s="111"/>
      <c r="C102" s="113"/>
      <c r="D102" s="111"/>
      <c r="E102" s="121"/>
      <c r="F102" s="122"/>
      <c r="G102" s="113"/>
      <c r="H102" s="51">
        <v>45880</v>
      </c>
      <c r="I102" s="50" t="s">
        <v>17</v>
      </c>
      <c r="J102" s="107" t="s">
        <v>26</v>
      </c>
      <c r="K102" s="108"/>
      <c r="L102" s="52" t="s">
        <v>27</v>
      </c>
    </row>
    <row r="103" spans="2:12" s="46" customFormat="1" ht="24.95">
      <c r="B103" s="41" t="s">
        <v>4554</v>
      </c>
      <c r="C103" s="42" t="s">
        <v>4555</v>
      </c>
      <c r="D103" s="41" t="s">
        <v>4556</v>
      </c>
      <c r="E103" s="109" t="s">
        <v>4557</v>
      </c>
      <c r="F103" s="108"/>
      <c r="G103" s="42" t="s">
        <v>75</v>
      </c>
      <c r="H103" s="44">
        <v>46183</v>
      </c>
      <c r="I103" s="43" t="s">
        <v>25</v>
      </c>
      <c r="J103" s="109" t="s">
        <v>26</v>
      </c>
      <c r="K103" s="108"/>
      <c r="L103" s="45" t="s">
        <v>27</v>
      </c>
    </row>
    <row r="104" spans="2:12" s="46" customFormat="1" ht="63.95">
      <c r="B104" s="48" t="s">
        <v>4558</v>
      </c>
      <c r="C104" s="49" t="s">
        <v>4559</v>
      </c>
      <c r="D104" s="48" t="s">
        <v>4560</v>
      </c>
      <c r="E104" s="107" t="s">
        <v>4561</v>
      </c>
      <c r="F104" s="108"/>
      <c r="G104" s="49" t="s">
        <v>16</v>
      </c>
      <c r="H104" s="51">
        <v>46175</v>
      </c>
      <c r="I104" s="50" t="s">
        <v>25</v>
      </c>
      <c r="J104" s="107" t="s">
        <v>32</v>
      </c>
      <c r="K104" s="108"/>
      <c r="L104" s="53" t="s">
        <v>4562</v>
      </c>
    </row>
    <row r="105" spans="2:12" s="46" customFormat="1">
      <c r="B105" s="114" t="s">
        <v>2206</v>
      </c>
      <c r="C105" s="117" t="s">
        <v>2207</v>
      </c>
      <c r="D105" s="114" t="s">
        <v>4563</v>
      </c>
      <c r="E105" s="109" t="s">
        <v>4564</v>
      </c>
      <c r="F105" s="120"/>
      <c r="G105" s="117" t="s">
        <v>24</v>
      </c>
      <c r="H105" s="130">
        <v>46168</v>
      </c>
      <c r="I105" s="43" t="s">
        <v>25</v>
      </c>
      <c r="J105" s="109" t="s">
        <v>26</v>
      </c>
      <c r="K105" s="108"/>
      <c r="L105" s="45" t="s">
        <v>27</v>
      </c>
    </row>
    <row r="106" spans="2:12" s="46" customFormat="1">
      <c r="B106" s="115"/>
      <c r="C106" s="118"/>
      <c r="D106" s="115"/>
      <c r="E106" s="128"/>
      <c r="F106" s="129"/>
      <c r="G106" s="118"/>
      <c r="H106" s="131"/>
      <c r="I106" s="43" t="s">
        <v>139</v>
      </c>
      <c r="J106" s="109" t="s">
        <v>26</v>
      </c>
      <c r="K106" s="108"/>
      <c r="L106" s="45" t="s">
        <v>27</v>
      </c>
    </row>
    <row r="107" spans="2:12" s="46" customFormat="1">
      <c r="B107" s="115"/>
      <c r="C107" s="118"/>
      <c r="D107" s="115"/>
      <c r="E107" s="128"/>
      <c r="F107" s="129"/>
      <c r="G107" s="118"/>
      <c r="H107" s="131"/>
      <c r="I107" s="43" t="s">
        <v>139</v>
      </c>
      <c r="J107" s="109" t="s">
        <v>26</v>
      </c>
      <c r="K107" s="108"/>
      <c r="L107" s="45" t="s">
        <v>27</v>
      </c>
    </row>
    <row r="108" spans="2:12" s="46" customFormat="1">
      <c r="B108" s="116"/>
      <c r="C108" s="119"/>
      <c r="D108" s="116"/>
      <c r="E108" s="127"/>
      <c r="F108" s="122"/>
      <c r="G108" s="119"/>
      <c r="H108" s="132"/>
      <c r="I108" s="43" t="s">
        <v>127</v>
      </c>
      <c r="J108" s="109" t="s">
        <v>26</v>
      </c>
      <c r="K108" s="108"/>
      <c r="L108" s="45" t="s">
        <v>27</v>
      </c>
    </row>
    <row r="109" spans="2:12" s="46" customFormat="1">
      <c r="B109" s="110" t="s">
        <v>4565</v>
      </c>
      <c r="C109" s="112" t="s">
        <v>4566</v>
      </c>
      <c r="D109" s="110" t="s">
        <v>4567</v>
      </c>
      <c r="E109" s="107" t="s">
        <v>4568</v>
      </c>
      <c r="F109" s="120"/>
      <c r="G109" s="112" t="s">
        <v>24</v>
      </c>
      <c r="H109" s="123">
        <v>46177</v>
      </c>
      <c r="I109" s="50" t="s">
        <v>139</v>
      </c>
      <c r="J109" s="107" t="s">
        <v>26</v>
      </c>
      <c r="K109" s="108"/>
      <c r="L109" s="52" t="s">
        <v>27</v>
      </c>
    </row>
    <row r="110" spans="2:12" s="46" customFormat="1">
      <c r="B110" s="111"/>
      <c r="C110" s="113"/>
      <c r="D110" s="111"/>
      <c r="E110" s="121"/>
      <c r="F110" s="122"/>
      <c r="G110" s="113"/>
      <c r="H110" s="124"/>
      <c r="I110" s="50" t="s">
        <v>127</v>
      </c>
      <c r="J110" s="107" t="s">
        <v>26</v>
      </c>
      <c r="K110" s="108"/>
      <c r="L110" s="52" t="s">
        <v>27</v>
      </c>
    </row>
    <row r="111" spans="2:12" s="46" customFormat="1">
      <c r="B111" s="114" t="s">
        <v>4569</v>
      </c>
      <c r="C111" s="117" t="s">
        <v>4570</v>
      </c>
      <c r="D111" s="114" t="s">
        <v>4571</v>
      </c>
      <c r="E111" s="109" t="s">
        <v>4572</v>
      </c>
      <c r="F111" s="120"/>
      <c r="G111" s="117" t="s">
        <v>24</v>
      </c>
      <c r="H111" s="130">
        <v>45870</v>
      </c>
      <c r="I111" s="43" t="s">
        <v>139</v>
      </c>
      <c r="J111" s="109" t="s">
        <v>709</v>
      </c>
      <c r="K111" s="108"/>
      <c r="L111" s="45" t="s">
        <v>27</v>
      </c>
    </row>
    <row r="112" spans="2:12" s="46" customFormat="1">
      <c r="B112" s="116"/>
      <c r="C112" s="119"/>
      <c r="D112" s="116"/>
      <c r="E112" s="127"/>
      <c r="F112" s="122"/>
      <c r="G112" s="119"/>
      <c r="H112" s="132"/>
      <c r="I112" s="43" t="s">
        <v>127</v>
      </c>
      <c r="J112" s="109" t="s">
        <v>709</v>
      </c>
      <c r="K112" s="108"/>
      <c r="L112" s="45" t="s">
        <v>27</v>
      </c>
    </row>
    <row r="113" spans="2:12" s="46" customFormat="1">
      <c r="B113" s="110" t="s">
        <v>4573</v>
      </c>
      <c r="C113" s="112" t="s">
        <v>4574</v>
      </c>
      <c r="D113" s="110" t="s">
        <v>4575</v>
      </c>
      <c r="E113" s="107" t="s">
        <v>4576</v>
      </c>
      <c r="F113" s="120"/>
      <c r="G113" s="112" t="s">
        <v>24</v>
      </c>
      <c r="H113" s="123">
        <v>46183</v>
      </c>
      <c r="I113" s="50" t="s">
        <v>127</v>
      </c>
      <c r="J113" s="107" t="s">
        <v>26</v>
      </c>
      <c r="K113" s="108"/>
      <c r="L113" s="52" t="s">
        <v>27</v>
      </c>
    </row>
    <row r="114" spans="2:12" s="46" customFormat="1">
      <c r="B114" s="125"/>
      <c r="C114" s="126"/>
      <c r="D114" s="111"/>
      <c r="E114" s="121"/>
      <c r="F114" s="122"/>
      <c r="G114" s="113"/>
      <c r="H114" s="124"/>
      <c r="I114" s="50" t="s">
        <v>25</v>
      </c>
      <c r="J114" s="107" t="s">
        <v>26</v>
      </c>
      <c r="K114" s="108"/>
      <c r="L114" s="52" t="s">
        <v>27</v>
      </c>
    </row>
    <row r="115" spans="2:12" s="46" customFormat="1" ht="117">
      <c r="B115" s="111"/>
      <c r="C115" s="113"/>
      <c r="D115" s="48" t="s">
        <v>4577</v>
      </c>
      <c r="E115" s="107" t="s">
        <v>4578</v>
      </c>
      <c r="F115" s="108"/>
      <c r="G115" s="49" t="s">
        <v>16</v>
      </c>
      <c r="H115" s="51">
        <v>46154</v>
      </c>
      <c r="I115" s="50" t="s">
        <v>25</v>
      </c>
      <c r="J115" s="107" t="s">
        <v>32</v>
      </c>
      <c r="K115" s="108"/>
      <c r="L115" s="53" t="s">
        <v>4579</v>
      </c>
    </row>
    <row r="116" spans="2:12" s="46" customFormat="1">
      <c r="B116" s="41" t="s">
        <v>4580</v>
      </c>
      <c r="C116" s="42" t="s">
        <v>4581</v>
      </c>
      <c r="D116" s="41" t="s">
        <v>4582</v>
      </c>
      <c r="E116" s="109" t="s">
        <v>4583</v>
      </c>
      <c r="F116" s="108"/>
      <c r="G116" s="42" t="s">
        <v>16</v>
      </c>
      <c r="H116" s="44">
        <v>46195</v>
      </c>
      <c r="I116" s="43" t="s">
        <v>17</v>
      </c>
      <c r="J116" s="109" t="s">
        <v>26</v>
      </c>
      <c r="K116" s="108"/>
      <c r="L116" s="45" t="s">
        <v>27</v>
      </c>
    </row>
    <row r="117" spans="2:12" s="46" customFormat="1">
      <c r="B117" s="110" t="s">
        <v>4584</v>
      </c>
      <c r="C117" s="112" t="s">
        <v>4585</v>
      </c>
      <c r="D117" s="110" t="s">
        <v>4586</v>
      </c>
      <c r="E117" s="107" t="s">
        <v>4587</v>
      </c>
      <c r="F117" s="120"/>
      <c r="G117" s="112" t="s">
        <v>24</v>
      </c>
      <c r="H117" s="123">
        <v>46183</v>
      </c>
      <c r="I117" s="50" t="s">
        <v>25</v>
      </c>
      <c r="J117" s="107" t="s">
        <v>26</v>
      </c>
      <c r="K117" s="108"/>
      <c r="L117" s="52" t="s">
        <v>27</v>
      </c>
    </row>
    <row r="118" spans="2:12" s="46" customFormat="1">
      <c r="B118" s="111"/>
      <c r="C118" s="113"/>
      <c r="D118" s="111"/>
      <c r="E118" s="121"/>
      <c r="F118" s="122"/>
      <c r="G118" s="113"/>
      <c r="H118" s="124"/>
      <c r="I118" s="50" t="s">
        <v>127</v>
      </c>
      <c r="J118" s="107" t="s">
        <v>26</v>
      </c>
      <c r="K118" s="108"/>
      <c r="L118" s="52" t="s">
        <v>27</v>
      </c>
    </row>
    <row r="119" spans="2:12" s="46" customFormat="1" ht="24.95">
      <c r="B119" s="41" t="s">
        <v>279</v>
      </c>
      <c r="C119" s="42" t="s">
        <v>280</v>
      </c>
      <c r="D119" s="41" t="s">
        <v>4588</v>
      </c>
      <c r="E119" s="109" t="s">
        <v>282</v>
      </c>
      <c r="F119" s="108"/>
      <c r="G119" s="42" t="s">
        <v>75</v>
      </c>
      <c r="H119" s="44">
        <v>46181</v>
      </c>
      <c r="I119" s="43" t="s">
        <v>17</v>
      </c>
      <c r="J119" s="109" t="s">
        <v>26</v>
      </c>
      <c r="K119" s="108"/>
      <c r="L119" s="45" t="s">
        <v>27</v>
      </c>
    </row>
    <row r="120" spans="2:12" s="46" customFormat="1" ht="24.95">
      <c r="B120" s="48" t="s">
        <v>4589</v>
      </c>
      <c r="C120" s="49" t="s">
        <v>4590</v>
      </c>
      <c r="D120" s="48" t="s">
        <v>4591</v>
      </c>
      <c r="E120" s="107" t="s">
        <v>4592</v>
      </c>
      <c r="F120" s="108"/>
      <c r="G120" s="49" t="s">
        <v>75</v>
      </c>
      <c r="H120" s="51">
        <v>46092</v>
      </c>
      <c r="I120" s="50" t="s">
        <v>25</v>
      </c>
      <c r="J120" s="107" t="s">
        <v>26</v>
      </c>
      <c r="K120" s="108"/>
      <c r="L120" s="52" t="s">
        <v>27</v>
      </c>
    </row>
    <row r="121" spans="2:12" s="46" customFormat="1" ht="24.95">
      <c r="B121" s="41" t="s">
        <v>2258</v>
      </c>
      <c r="C121" s="42" t="s">
        <v>2259</v>
      </c>
      <c r="D121" s="41" t="s">
        <v>4593</v>
      </c>
      <c r="E121" s="109" t="s">
        <v>4594</v>
      </c>
      <c r="F121" s="108"/>
      <c r="G121" s="42" t="s">
        <v>16</v>
      </c>
      <c r="H121" s="44">
        <v>46175</v>
      </c>
      <c r="I121" s="43" t="s">
        <v>25</v>
      </c>
      <c r="J121" s="109" t="s">
        <v>26</v>
      </c>
      <c r="K121" s="108"/>
      <c r="L121" s="45" t="s">
        <v>27</v>
      </c>
    </row>
    <row r="122" spans="2:12" s="46" customFormat="1" ht="24.95">
      <c r="B122" s="48" t="s">
        <v>2262</v>
      </c>
      <c r="C122" s="49" t="s">
        <v>2263</v>
      </c>
      <c r="D122" s="48" t="s">
        <v>4595</v>
      </c>
      <c r="E122" s="107" t="s">
        <v>4596</v>
      </c>
      <c r="F122" s="108"/>
      <c r="G122" s="49" t="s">
        <v>75</v>
      </c>
      <c r="H122" s="51">
        <v>46189</v>
      </c>
      <c r="I122" s="50" t="s">
        <v>17</v>
      </c>
      <c r="J122" s="107" t="s">
        <v>26</v>
      </c>
      <c r="K122" s="108"/>
      <c r="L122" s="52" t="s">
        <v>27</v>
      </c>
    </row>
    <row r="123" spans="2:12" s="46" customFormat="1" ht="24.95">
      <c r="B123" s="41" t="s">
        <v>4597</v>
      </c>
      <c r="C123" s="42" t="s">
        <v>1481</v>
      </c>
      <c r="D123" s="41" t="s">
        <v>4598</v>
      </c>
      <c r="E123" s="109" t="s">
        <v>4599</v>
      </c>
      <c r="F123" s="108"/>
      <c r="G123" s="42" t="s">
        <v>75</v>
      </c>
      <c r="H123" s="44">
        <v>46191</v>
      </c>
      <c r="I123" s="43" t="s">
        <v>17</v>
      </c>
      <c r="J123" s="109" t="s">
        <v>26</v>
      </c>
      <c r="K123" s="108"/>
      <c r="L123" s="45" t="s">
        <v>27</v>
      </c>
    </row>
    <row r="124" spans="2:12" s="46" customFormat="1">
      <c r="B124" s="110" t="s">
        <v>4600</v>
      </c>
      <c r="C124" s="112" t="s">
        <v>244</v>
      </c>
      <c r="D124" s="110" t="s">
        <v>4601</v>
      </c>
      <c r="E124" s="107" t="s">
        <v>4602</v>
      </c>
      <c r="F124" s="120"/>
      <c r="G124" s="112" t="s">
        <v>24</v>
      </c>
      <c r="H124" s="123">
        <v>46196</v>
      </c>
      <c r="I124" s="50" t="s">
        <v>139</v>
      </c>
      <c r="J124" s="107" t="s">
        <v>26</v>
      </c>
      <c r="K124" s="108"/>
      <c r="L124" s="52" t="s">
        <v>27</v>
      </c>
    </row>
    <row r="125" spans="2:12" s="46" customFormat="1">
      <c r="B125" s="111"/>
      <c r="C125" s="113"/>
      <c r="D125" s="111"/>
      <c r="E125" s="121"/>
      <c r="F125" s="122"/>
      <c r="G125" s="113"/>
      <c r="H125" s="124"/>
      <c r="I125" s="50" t="s">
        <v>127</v>
      </c>
      <c r="J125" s="107" t="s">
        <v>26</v>
      </c>
      <c r="K125" s="108"/>
      <c r="L125" s="52" t="s">
        <v>27</v>
      </c>
    </row>
    <row r="126" spans="2:12" s="46" customFormat="1">
      <c r="B126" s="41" t="s">
        <v>4603</v>
      </c>
      <c r="C126" s="42" t="s">
        <v>4604</v>
      </c>
      <c r="D126" s="41" t="s">
        <v>4605</v>
      </c>
      <c r="E126" s="109" t="s">
        <v>4606</v>
      </c>
      <c r="F126" s="108"/>
      <c r="G126" s="42" t="s">
        <v>16</v>
      </c>
      <c r="H126" s="44">
        <v>46199</v>
      </c>
      <c r="I126" s="43" t="s">
        <v>17</v>
      </c>
      <c r="J126" s="109" t="s">
        <v>26</v>
      </c>
      <c r="K126" s="108"/>
      <c r="L126" s="45" t="s">
        <v>27</v>
      </c>
    </row>
    <row r="127" spans="2:12" s="46" customFormat="1">
      <c r="B127" s="48" t="s">
        <v>4607</v>
      </c>
      <c r="C127" s="49" t="s">
        <v>4608</v>
      </c>
      <c r="D127" s="48" t="s">
        <v>4609</v>
      </c>
      <c r="E127" s="107" t="s">
        <v>4610</v>
      </c>
      <c r="F127" s="108"/>
      <c r="G127" s="49" t="s">
        <v>24</v>
      </c>
      <c r="H127" s="51">
        <v>46188</v>
      </c>
      <c r="I127" s="50" t="s">
        <v>145</v>
      </c>
      <c r="J127" s="107" t="s">
        <v>26</v>
      </c>
      <c r="K127" s="108"/>
      <c r="L127" s="52" t="s">
        <v>27</v>
      </c>
    </row>
    <row r="128" spans="2:12" s="46" customFormat="1">
      <c r="B128" s="41" t="s">
        <v>4611</v>
      </c>
      <c r="C128" s="42" t="s">
        <v>4612</v>
      </c>
      <c r="D128" s="41" t="s">
        <v>4613</v>
      </c>
      <c r="E128" s="109" t="s">
        <v>4614</v>
      </c>
      <c r="F128" s="108"/>
      <c r="G128" s="42" t="s">
        <v>24</v>
      </c>
      <c r="H128" s="44">
        <v>46169</v>
      </c>
      <c r="I128" s="43" t="s">
        <v>314</v>
      </c>
      <c r="J128" s="109" t="s">
        <v>26</v>
      </c>
      <c r="K128" s="108"/>
      <c r="L128" s="45" t="s">
        <v>27</v>
      </c>
    </row>
    <row r="129" spans="2:12" s="46" customFormat="1">
      <c r="B129" s="48" t="s">
        <v>4615</v>
      </c>
      <c r="C129" s="49" t="s">
        <v>4616</v>
      </c>
      <c r="D129" s="48" t="s">
        <v>4617</v>
      </c>
      <c r="E129" s="107" t="s">
        <v>4618</v>
      </c>
      <c r="F129" s="108"/>
      <c r="G129" s="49" t="s">
        <v>24</v>
      </c>
      <c r="H129" s="51">
        <v>46188</v>
      </c>
      <c r="I129" s="50" t="s">
        <v>314</v>
      </c>
      <c r="J129" s="107" t="s">
        <v>26</v>
      </c>
      <c r="K129" s="108"/>
      <c r="L129" s="52" t="s">
        <v>27</v>
      </c>
    </row>
    <row r="130" spans="2:12" s="46" customFormat="1" ht="51.6">
      <c r="B130" s="114" t="s">
        <v>4619</v>
      </c>
      <c r="C130" s="117" t="s">
        <v>4620</v>
      </c>
      <c r="D130" s="114" t="s">
        <v>4621</v>
      </c>
      <c r="E130" s="109" t="s">
        <v>4622</v>
      </c>
      <c r="F130" s="120"/>
      <c r="G130" s="117" t="s">
        <v>24</v>
      </c>
      <c r="H130" s="130">
        <v>46188</v>
      </c>
      <c r="I130" s="43" t="s">
        <v>314</v>
      </c>
      <c r="J130" s="109" t="s">
        <v>32</v>
      </c>
      <c r="K130" s="108"/>
      <c r="L130" s="47" t="s">
        <v>4623</v>
      </c>
    </row>
    <row r="131" spans="2:12" s="46" customFormat="1" ht="51.6">
      <c r="B131" s="116"/>
      <c r="C131" s="119"/>
      <c r="D131" s="116"/>
      <c r="E131" s="127"/>
      <c r="F131" s="122"/>
      <c r="G131" s="119"/>
      <c r="H131" s="132"/>
      <c r="I131" s="43" t="s">
        <v>314</v>
      </c>
      <c r="J131" s="109" t="s">
        <v>32</v>
      </c>
      <c r="K131" s="108"/>
      <c r="L131" s="47" t="s">
        <v>4623</v>
      </c>
    </row>
    <row r="132" spans="2:12" s="46" customFormat="1">
      <c r="B132" s="48" t="s">
        <v>4624</v>
      </c>
      <c r="C132" s="49" t="s">
        <v>4625</v>
      </c>
      <c r="D132" s="48" t="s">
        <v>4626</v>
      </c>
      <c r="E132" s="107" t="s">
        <v>4627</v>
      </c>
      <c r="F132" s="108"/>
      <c r="G132" s="49" t="s">
        <v>24</v>
      </c>
      <c r="H132" s="51">
        <v>46140</v>
      </c>
      <c r="I132" s="50" t="s">
        <v>314</v>
      </c>
      <c r="J132" s="107" t="s">
        <v>26</v>
      </c>
      <c r="K132" s="108"/>
      <c r="L132" s="52" t="s">
        <v>27</v>
      </c>
    </row>
    <row r="133" spans="2:12" s="46" customFormat="1" ht="24.95">
      <c r="B133" s="41" t="s">
        <v>4628</v>
      </c>
      <c r="C133" s="42" t="s">
        <v>4629</v>
      </c>
      <c r="D133" s="41" t="s">
        <v>4630</v>
      </c>
      <c r="E133" s="109" t="s">
        <v>4631</v>
      </c>
      <c r="F133" s="108"/>
      <c r="G133" s="42" t="s">
        <v>16</v>
      </c>
      <c r="H133" s="44">
        <v>45174</v>
      </c>
      <c r="I133" s="43" t="s">
        <v>314</v>
      </c>
      <c r="J133" s="109" t="s">
        <v>26</v>
      </c>
      <c r="K133" s="108"/>
      <c r="L133" s="45" t="s">
        <v>27</v>
      </c>
    </row>
    <row r="134" spans="2:12" s="46" customFormat="1">
      <c r="B134" s="48" t="s">
        <v>4632</v>
      </c>
      <c r="C134" s="49" t="s">
        <v>4633</v>
      </c>
      <c r="D134" s="48" t="s">
        <v>4634</v>
      </c>
      <c r="E134" s="107" t="s">
        <v>4635</v>
      </c>
      <c r="F134" s="108"/>
      <c r="G134" s="49" t="s">
        <v>16</v>
      </c>
      <c r="H134" s="51">
        <v>46176</v>
      </c>
      <c r="I134" s="50" t="s">
        <v>314</v>
      </c>
      <c r="J134" s="107" t="s">
        <v>26</v>
      </c>
      <c r="K134" s="108"/>
      <c r="L134" s="52" t="s">
        <v>27</v>
      </c>
    </row>
    <row r="135" spans="2:12" s="46" customFormat="1" ht="24.95">
      <c r="B135" s="41" t="s">
        <v>4636</v>
      </c>
      <c r="C135" s="42" t="s">
        <v>4637</v>
      </c>
      <c r="D135" s="41" t="s">
        <v>4638</v>
      </c>
      <c r="E135" s="109" t="s">
        <v>4639</v>
      </c>
      <c r="F135" s="108"/>
      <c r="G135" s="42" t="s">
        <v>24</v>
      </c>
      <c r="H135" s="44">
        <v>46140</v>
      </c>
      <c r="I135" s="43" t="s">
        <v>314</v>
      </c>
      <c r="J135" s="109" t="s">
        <v>26</v>
      </c>
      <c r="K135" s="108"/>
      <c r="L135" s="45" t="s">
        <v>27</v>
      </c>
    </row>
    <row r="136" spans="2:12" s="46" customFormat="1">
      <c r="B136" s="48" t="s">
        <v>4640</v>
      </c>
      <c r="C136" s="49" t="s">
        <v>4641</v>
      </c>
      <c r="D136" s="48" t="s">
        <v>4642</v>
      </c>
      <c r="E136" s="107" t="s">
        <v>4643</v>
      </c>
      <c r="F136" s="108"/>
      <c r="G136" s="49" t="s">
        <v>24</v>
      </c>
      <c r="H136" s="51">
        <v>46169</v>
      </c>
      <c r="I136" s="50" t="s">
        <v>314</v>
      </c>
      <c r="J136" s="107" t="s">
        <v>26</v>
      </c>
      <c r="K136" s="108"/>
      <c r="L136" s="52" t="s">
        <v>27</v>
      </c>
    </row>
    <row r="137" spans="2:12" s="46" customFormat="1">
      <c r="B137" s="41" t="s">
        <v>4644</v>
      </c>
      <c r="C137" s="42" t="s">
        <v>335</v>
      </c>
      <c r="D137" s="41" t="s">
        <v>4645</v>
      </c>
      <c r="E137" s="109" t="s">
        <v>4646</v>
      </c>
      <c r="F137" s="108"/>
      <c r="G137" s="42" t="s">
        <v>24</v>
      </c>
      <c r="H137" s="44">
        <v>46169</v>
      </c>
      <c r="I137" s="43" t="s">
        <v>314</v>
      </c>
      <c r="J137" s="109" t="s">
        <v>26</v>
      </c>
      <c r="K137" s="108"/>
      <c r="L137" s="45" t="s">
        <v>27</v>
      </c>
    </row>
    <row r="138" spans="2:12" s="46" customFormat="1">
      <c r="B138" s="48" t="s">
        <v>4647</v>
      </c>
      <c r="C138" s="49" t="s">
        <v>4648</v>
      </c>
      <c r="D138" s="48" t="s">
        <v>4649</v>
      </c>
      <c r="E138" s="107" t="s">
        <v>4650</v>
      </c>
      <c r="F138" s="108"/>
      <c r="G138" s="49" t="s">
        <v>24</v>
      </c>
      <c r="H138" s="51">
        <v>46169</v>
      </c>
      <c r="I138" s="50" t="s">
        <v>314</v>
      </c>
      <c r="J138" s="107" t="s">
        <v>26</v>
      </c>
      <c r="K138" s="108"/>
      <c r="L138" s="52" t="s">
        <v>27</v>
      </c>
    </row>
    <row r="139" spans="2:12" s="46" customFormat="1">
      <c r="B139" s="114" t="s">
        <v>4651</v>
      </c>
      <c r="C139" s="117" t="s">
        <v>4652</v>
      </c>
      <c r="D139" s="114" t="s">
        <v>4653</v>
      </c>
      <c r="E139" s="109" t="s">
        <v>4654</v>
      </c>
      <c r="F139" s="120"/>
      <c r="G139" s="117" t="s">
        <v>24</v>
      </c>
      <c r="H139" s="130">
        <v>46188</v>
      </c>
      <c r="I139" s="43" t="s">
        <v>80</v>
      </c>
      <c r="J139" s="109" t="s">
        <v>26</v>
      </c>
      <c r="K139" s="108"/>
      <c r="L139" s="45" t="s">
        <v>27</v>
      </c>
    </row>
    <row r="140" spans="2:12" s="46" customFormat="1">
      <c r="B140" s="115"/>
      <c r="C140" s="118"/>
      <c r="D140" s="115"/>
      <c r="E140" s="128"/>
      <c r="F140" s="129"/>
      <c r="G140" s="118"/>
      <c r="H140" s="131"/>
      <c r="I140" s="43" t="s">
        <v>314</v>
      </c>
      <c r="J140" s="109" t="s">
        <v>26</v>
      </c>
      <c r="K140" s="108"/>
      <c r="L140" s="45" t="s">
        <v>27</v>
      </c>
    </row>
    <row r="141" spans="2:12" s="46" customFormat="1">
      <c r="B141" s="115"/>
      <c r="C141" s="118"/>
      <c r="D141" s="115"/>
      <c r="E141" s="128"/>
      <c r="F141" s="129"/>
      <c r="G141" s="118"/>
      <c r="H141" s="131"/>
      <c r="I141" s="43" t="s">
        <v>314</v>
      </c>
      <c r="J141" s="109" t="s">
        <v>26</v>
      </c>
      <c r="K141" s="108"/>
      <c r="L141" s="45" t="s">
        <v>27</v>
      </c>
    </row>
    <row r="142" spans="2:12" s="46" customFormat="1">
      <c r="B142" s="116"/>
      <c r="C142" s="119"/>
      <c r="D142" s="116"/>
      <c r="E142" s="127"/>
      <c r="F142" s="122"/>
      <c r="G142" s="119"/>
      <c r="H142" s="132"/>
      <c r="I142" s="43" t="s">
        <v>314</v>
      </c>
      <c r="J142" s="109" t="s">
        <v>26</v>
      </c>
      <c r="K142" s="108"/>
      <c r="L142" s="45" t="s">
        <v>27</v>
      </c>
    </row>
    <row r="143" spans="2:12" s="46" customFormat="1">
      <c r="B143" s="48" t="s">
        <v>4655</v>
      </c>
      <c r="C143" s="49" t="s">
        <v>335</v>
      </c>
      <c r="D143" s="48" t="s">
        <v>4656</v>
      </c>
      <c r="E143" s="107" t="s">
        <v>4657</v>
      </c>
      <c r="F143" s="108"/>
      <c r="G143" s="49" t="s">
        <v>16</v>
      </c>
      <c r="H143" s="51">
        <v>46176</v>
      </c>
      <c r="I143" s="50" t="s">
        <v>314</v>
      </c>
      <c r="J143" s="107" t="s">
        <v>26</v>
      </c>
      <c r="K143" s="108"/>
      <c r="L143" s="52" t="s">
        <v>27</v>
      </c>
    </row>
    <row r="144" spans="2:12" s="46" customFormat="1">
      <c r="B144" s="41" t="s">
        <v>4658</v>
      </c>
      <c r="C144" s="42" t="s">
        <v>4659</v>
      </c>
      <c r="D144" s="41" t="s">
        <v>4660</v>
      </c>
      <c r="E144" s="109" t="s">
        <v>4661</v>
      </c>
      <c r="F144" s="108"/>
      <c r="G144" s="42" t="s">
        <v>24</v>
      </c>
      <c r="H144" s="44">
        <v>46188</v>
      </c>
      <c r="I144" s="43" t="s">
        <v>314</v>
      </c>
      <c r="J144" s="109" t="s">
        <v>26</v>
      </c>
      <c r="K144" s="108"/>
      <c r="L144" s="45" t="s">
        <v>27</v>
      </c>
    </row>
    <row r="145" spans="2:12" s="46" customFormat="1" ht="24.95">
      <c r="B145" s="48" t="s">
        <v>4662</v>
      </c>
      <c r="C145" s="49" t="s">
        <v>4663</v>
      </c>
      <c r="D145" s="48" t="s">
        <v>4664</v>
      </c>
      <c r="E145" s="107" t="s">
        <v>4665</v>
      </c>
      <c r="F145" s="108"/>
      <c r="G145" s="49" t="s">
        <v>24</v>
      </c>
      <c r="H145" s="51">
        <v>46169</v>
      </c>
      <c r="I145" s="50" t="s">
        <v>314</v>
      </c>
      <c r="J145" s="107" t="s">
        <v>26</v>
      </c>
      <c r="K145" s="108"/>
      <c r="L145" s="52" t="s">
        <v>27</v>
      </c>
    </row>
    <row r="146" spans="2:12" s="46" customFormat="1">
      <c r="B146" s="114" t="s">
        <v>4666</v>
      </c>
      <c r="C146" s="117" t="s">
        <v>4667</v>
      </c>
      <c r="D146" s="114" t="s">
        <v>4668</v>
      </c>
      <c r="E146" s="109" t="s">
        <v>4669</v>
      </c>
      <c r="F146" s="120"/>
      <c r="G146" s="117" t="s">
        <v>24</v>
      </c>
      <c r="H146" s="130">
        <v>46169</v>
      </c>
      <c r="I146" s="43" t="s">
        <v>314</v>
      </c>
      <c r="J146" s="109" t="s">
        <v>26</v>
      </c>
      <c r="K146" s="108"/>
      <c r="L146" s="45" t="s">
        <v>27</v>
      </c>
    </row>
    <row r="147" spans="2:12" s="46" customFormat="1">
      <c r="B147" s="115"/>
      <c r="C147" s="118"/>
      <c r="D147" s="115"/>
      <c r="E147" s="128"/>
      <c r="F147" s="129"/>
      <c r="G147" s="118"/>
      <c r="H147" s="131"/>
      <c r="I147" s="43" t="s">
        <v>314</v>
      </c>
      <c r="J147" s="109" t="s">
        <v>26</v>
      </c>
      <c r="K147" s="108"/>
      <c r="L147" s="45" t="s">
        <v>27</v>
      </c>
    </row>
    <row r="148" spans="2:12" s="46" customFormat="1">
      <c r="B148" s="116"/>
      <c r="C148" s="119"/>
      <c r="D148" s="116"/>
      <c r="E148" s="127"/>
      <c r="F148" s="122"/>
      <c r="G148" s="119"/>
      <c r="H148" s="132"/>
      <c r="I148" s="43" t="s">
        <v>314</v>
      </c>
      <c r="J148" s="109" t="s">
        <v>26</v>
      </c>
      <c r="K148" s="108"/>
      <c r="L148" s="45" t="s">
        <v>27</v>
      </c>
    </row>
    <row r="149" spans="2:12" s="46" customFormat="1">
      <c r="B149" s="48" t="s">
        <v>4670</v>
      </c>
      <c r="C149" s="49" t="s">
        <v>4671</v>
      </c>
      <c r="D149" s="48" t="s">
        <v>4672</v>
      </c>
      <c r="E149" s="107" t="s">
        <v>4673</v>
      </c>
      <c r="F149" s="108"/>
      <c r="G149" s="49" t="s">
        <v>24</v>
      </c>
      <c r="H149" s="51">
        <v>46169</v>
      </c>
      <c r="I149" s="50" t="s">
        <v>314</v>
      </c>
      <c r="J149" s="107" t="s">
        <v>26</v>
      </c>
      <c r="K149" s="108"/>
      <c r="L149" s="52" t="s">
        <v>27</v>
      </c>
    </row>
    <row r="150" spans="2:12" s="46" customFormat="1">
      <c r="B150" s="41" t="s">
        <v>4674</v>
      </c>
      <c r="C150" s="42" t="s">
        <v>335</v>
      </c>
      <c r="D150" s="41" t="s">
        <v>4675</v>
      </c>
      <c r="E150" s="109" t="s">
        <v>4676</v>
      </c>
      <c r="F150" s="108"/>
      <c r="G150" s="42" t="s">
        <v>24</v>
      </c>
      <c r="H150" s="44">
        <v>46169</v>
      </c>
      <c r="I150" s="43" t="s">
        <v>314</v>
      </c>
      <c r="J150" s="109" t="s">
        <v>26</v>
      </c>
      <c r="K150" s="108"/>
      <c r="L150" s="45" t="s">
        <v>27</v>
      </c>
    </row>
    <row r="151" spans="2:12" s="46" customFormat="1">
      <c r="B151" s="48" t="s">
        <v>4677</v>
      </c>
      <c r="C151" s="49" t="s">
        <v>4678</v>
      </c>
      <c r="D151" s="48" t="s">
        <v>4679</v>
      </c>
      <c r="E151" s="107" t="s">
        <v>4680</v>
      </c>
      <c r="F151" s="108"/>
      <c r="G151" s="49" t="s">
        <v>16</v>
      </c>
      <c r="H151" s="51">
        <v>46176</v>
      </c>
      <c r="I151" s="50" t="s">
        <v>314</v>
      </c>
      <c r="J151" s="107" t="s">
        <v>26</v>
      </c>
      <c r="K151" s="108"/>
      <c r="L151" s="52" t="s">
        <v>27</v>
      </c>
    </row>
    <row r="152" spans="2:12" s="46" customFormat="1" ht="65.099999999999994">
      <c r="B152" s="41" t="s">
        <v>4681</v>
      </c>
      <c r="C152" s="42" t="s">
        <v>4682</v>
      </c>
      <c r="D152" s="41" t="s">
        <v>4683</v>
      </c>
      <c r="E152" s="109" t="s">
        <v>4684</v>
      </c>
      <c r="F152" s="108"/>
      <c r="G152" s="42" t="s">
        <v>16</v>
      </c>
      <c r="H152" s="44">
        <v>46175</v>
      </c>
      <c r="I152" s="43" t="s">
        <v>314</v>
      </c>
      <c r="J152" s="109" t="s">
        <v>18</v>
      </c>
      <c r="K152" s="108"/>
      <c r="L152" s="47" t="s">
        <v>4685</v>
      </c>
    </row>
    <row r="153" spans="2:12" s="46" customFormat="1">
      <c r="B153" s="48" t="s">
        <v>4686</v>
      </c>
      <c r="C153" s="49" t="s">
        <v>4687</v>
      </c>
      <c r="D153" s="48" t="s">
        <v>4688</v>
      </c>
      <c r="E153" s="107" t="s">
        <v>4689</v>
      </c>
      <c r="F153" s="108"/>
      <c r="G153" s="49" t="s">
        <v>24</v>
      </c>
      <c r="H153" s="51">
        <v>46140</v>
      </c>
      <c r="I153" s="50" t="s">
        <v>314</v>
      </c>
      <c r="J153" s="107" t="s">
        <v>26</v>
      </c>
      <c r="K153" s="108"/>
      <c r="L153" s="52" t="s">
        <v>27</v>
      </c>
    </row>
    <row r="154" spans="2:12" s="46" customFormat="1" ht="51.6">
      <c r="B154" s="41" t="s">
        <v>4690</v>
      </c>
      <c r="C154" s="42" t="s">
        <v>412</v>
      </c>
      <c r="D154" s="41" t="s">
        <v>4691</v>
      </c>
      <c r="E154" s="109" t="s">
        <v>4692</v>
      </c>
      <c r="F154" s="108"/>
      <c r="G154" s="42" t="s">
        <v>16</v>
      </c>
      <c r="H154" s="44">
        <v>46143</v>
      </c>
      <c r="I154" s="43" t="s">
        <v>139</v>
      </c>
      <c r="J154" s="109" t="s">
        <v>32</v>
      </c>
      <c r="K154" s="108"/>
      <c r="L154" s="47" t="s">
        <v>4693</v>
      </c>
    </row>
    <row r="155" spans="2:12" s="46" customFormat="1" ht="24.95">
      <c r="B155" s="48" t="s">
        <v>4694</v>
      </c>
      <c r="C155" s="49" t="s">
        <v>4695</v>
      </c>
      <c r="D155" s="48" t="s">
        <v>4696</v>
      </c>
      <c r="E155" s="107" t="s">
        <v>4697</v>
      </c>
      <c r="F155" s="108"/>
      <c r="G155" s="49" t="s">
        <v>16</v>
      </c>
      <c r="H155" s="51">
        <v>46183</v>
      </c>
      <c r="I155" s="50" t="s">
        <v>314</v>
      </c>
      <c r="J155" s="107" t="s">
        <v>26</v>
      </c>
      <c r="K155" s="108"/>
      <c r="L155" s="52" t="s">
        <v>27</v>
      </c>
    </row>
    <row r="156" spans="2:12" s="46" customFormat="1" ht="24.95">
      <c r="B156" s="41" t="s">
        <v>4698</v>
      </c>
      <c r="C156" s="42" t="s">
        <v>4699</v>
      </c>
      <c r="D156" s="41" t="s">
        <v>4700</v>
      </c>
      <c r="E156" s="109" t="s">
        <v>4701</v>
      </c>
      <c r="F156" s="108"/>
      <c r="G156" s="42" t="s">
        <v>24</v>
      </c>
      <c r="H156" s="44">
        <v>46181</v>
      </c>
      <c r="I156" s="43" t="s">
        <v>314</v>
      </c>
      <c r="J156" s="109" t="s">
        <v>26</v>
      </c>
      <c r="K156" s="108"/>
      <c r="L156" s="45" t="s">
        <v>27</v>
      </c>
    </row>
    <row r="157" spans="2:12" s="46" customFormat="1">
      <c r="B157" s="48" t="s">
        <v>4702</v>
      </c>
      <c r="C157" s="49" t="s">
        <v>4703</v>
      </c>
      <c r="D157" s="48" t="s">
        <v>4704</v>
      </c>
      <c r="E157" s="107" t="s">
        <v>4705</v>
      </c>
      <c r="F157" s="108"/>
      <c r="G157" s="49" t="s">
        <v>24</v>
      </c>
      <c r="H157" s="51">
        <v>46169</v>
      </c>
      <c r="I157" s="50" t="s">
        <v>314</v>
      </c>
      <c r="J157" s="107" t="s">
        <v>26</v>
      </c>
      <c r="K157" s="108"/>
      <c r="L157" s="52" t="s">
        <v>27</v>
      </c>
    </row>
    <row r="158" spans="2:12" s="46" customFormat="1" ht="51.6">
      <c r="B158" s="41" t="s">
        <v>4706</v>
      </c>
      <c r="C158" s="42" t="s">
        <v>4707</v>
      </c>
      <c r="D158" s="41" t="s">
        <v>4708</v>
      </c>
      <c r="E158" s="109" t="s">
        <v>4709</v>
      </c>
      <c r="F158" s="108"/>
      <c r="G158" s="42" t="s">
        <v>24</v>
      </c>
      <c r="H158" s="44">
        <v>46188</v>
      </c>
      <c r="I158" s="43" t="s">
        <v>314</v>
      </c>
      <c r="J158" s="109" t="s">
        <v>32</v>
      </c>
      <c r="K158" s="108"/>
      <c r="L158" s="47" t="s">
        <v>4710</v>
      </c>
    </row>
    <row r="159" spans="2:12" s="46" customFormat="1" ht="65.099999999999994">
      <c r="B159" s="48" t="s">
        <v>4711</v>
      </c>
      <c r="C159" s="49" t="s">
        <v>4712</v>
      </c>
      <c r="D159" s="48" t="s">
        <v>4713</v>
      </c>
      <c r="E159" s="107" t="s">
        <v>4714</v>
      </c>
      <c r="F159" s="108"/>
      <c r="G159" s="49" t="s">
        <v>16</v>
      </c>
      <c r="H159" s="51">
        <v>46175</v>
      </c>
      <c r="I159" s="50" t="s">
        <v>314</v>
      </c>
      <c r="J159" s="107" t="s">
        <v>18</v>
      </c>
      <c r="K159" s="108"/>
      <c r="L159" s="53" t="s">
        <v>4715</v>
      </c>
    </row>
    <row r="160" spans="2:12" s="46" customFormat="1">
      <c r="B160" s="41" t="s">
        <v>4716</v>
      </c>
      <c r="C160" s="42" t="s">
        <v>4717</v>
      </c>
      <c r="D160" s="41" t="s">
        <v>4718</v>
      </c>
      <c r="E160" s="109" t="s">
        <v>4719</v>
      </c>
      <c r="F160" s="108"/>
      <c r="G160" s="42" t="s">
        <v>24</v>
      </c>
      <c r="H160" s="44">
        <v>46140</v>
      </c>
      <c r="I160" s="43" t="s">
        <v>314</v>
      </c>
      <c r="J160" s="109" t="s">
        <v>26</v>
      </c>
      <c r="K160" s="108"/>
      <c r="L160" s="45" t="s">
        <v>27</v>
      </c>
    </row>
    <row r="161" spans="2:12" s="46" customFormat="1">
      <c r="B161" s="48" t="s">
        <v>4720</v>
      </c>
      <c r="C161" s="49" t="s">
        <v>4721</v>
      </c>
      <c r="D161" s="48" t="s">
        <v>4722</v>
      </c>
      <c r="E161" s="107" t="s">
        <v>4723</v>
      </c>
      <c r="F161" s="108"/>
      <c r="G161" s="49" t="s">
        <v>16</v>
      </c>
      <c r="H161" s="51">
        <v>46176</v>
      </c>
      <c r="I161" s="50" t="s">
        <v>314</v>
      </c>
      <c r="J161" s="107" t="s">
        <v>26</v>
      </c>
      <c r="K161" s="108"/>
      <c r="L161" s="52" t="s">
        <v>27</v>
      </c>
    </row>
    <row r="162" spans="2:12" s="46" customFormat="1" ht="24.95">
      <c r="B162" s="41" t="s">
        <v>4724</v>
      </c>
      <c r="C162" s="42" t="s">
        <v>4725</v>
      </c>
      <c r="D162" s="41" t="s">
        <v>4726</v>
      </c>
      <c r="E162" s="109" t="s">
        <v>4727</v>
      </c>
      <c r="F162" s="108"/>
      <c r="G162" s="42" t="s">
        <v>24</v>
      </c>
      <c r="H162" s="44">
        <v>46188</v>
      </c>
      <c r="I162" s="43" t="s">
        <v>314</v>
      </c>
      <c r="J162" s="109" t="s">
        <v>26</v>
      </c>
      <c r="K162" s="108"/>
      <c r="L162" s="45" t="s">
        <v>27</v>
      </c>
    </row>
    <row r="163" spans="2:12" s="46" customFormat="1">
      <c r="B163" s="48" t="s">
        <v>4728</v>
      </c>
      <c r="C163" s="49" t="s">
        <v>4729</v>
      </c>
      <c r="D163" s="48" t="s">
        <v>4730</v>
      </c>
      <c r="E163" s="107" t="s">
        <v>4731</v>
      </c>
      <c r="F163" s="108"/>
      <c r="G163" s="49" t="s">
        <v>24</v>
      </c>
      <c r="H163" s="51">
        <v>46188</v>
      </c>
      <c r="I163" s="50" t="s">
        <v>314</v>
      </c>
      <c r="J163" s="107" t="s">
        <v>26</v>
      </c>
      <c r="K163" s="108"/>
      <c r="L163" s="52" t="s">
        <v>27</v>
      </c>
    </row>
    <row r="164" spans="2:12" s="46" customFormat="1">
      <c r="B164" s="114" t="s">
        <v>4732</v>
      </c>
      <c r="C164" s="117" t="s">
        <v>4733</v>
      </c>
      <c r="D164" s="114" t="s">
        <v>4734</v>
      </c>
      <c r="E164" s="109" t="s">
        <v>4735</v>
      </c>
      <c r="F164" s="120"/>
      <c r="G164" s="117" t="s">
        <v>24</v>
      </c>
      <c r="H164" s="130">
        <v>46140</v>
      </c>
      <c r="I164" s="43" t="s">
        <v>314</v>
      </c>
      <c r="J164" s="109" t="s">
        <v>26</v>
      </c>
      <c r="K164" s="108"/>
      <c r="L164" s="45" t="s">
        <v>27</v>
      </c>
    </row>
    <row r="165" spans="2:12" s="46" customFormat="1">
      <c r="B165" s="116"/>
      <c r="C165" s="119"/>
      <c r="D165" s="116"/>
      <c r="E165" s="127"/>
      <c r="F165" s="122"/>
      <c r="G165" s="119"/>
      <c r="H165" s="132"/>
      <c r="I165" s="43" t="s">
        <v>314</v>
      </c>
      <c r="J165" s="109" t="s">
        <v>26</v>
      </c>
      <c r="K165" s="108"/>
      <c r="L165" s="45" t="s">
        <v>27</v>
      </c>
    </row>
    <row r="166" spans="2:12" s="46" customFormat="1">
      <c r="B166" s="48" t="s">
        <v>4736</v>
      </c>
      <c r="C166" s="49" t="s">
        <v>4737</v>
      </c>
      <c r="D166" s="48" t="s">
        <v>4738</v>
      </c>
      <c r="E166" s="107" t="s">
        <v>4739</v>
      </c>
      <c r="F166" s="108"/>
      <c r="G166" s="49" t="s">
        <v>24</v>
      </c>
      <c r="H166" s="51">
        <v>46140</v>
      </c>
      <c r="I166" s="50" t="s">
        <v>314</v>
      </c>
      <c r="J166" s="107" t="s">
        <v>26</v>
      </c>
      <c r="K166" s="108"/>
      <c r="L166" s="52" t="s">
        <v>27</v>
      </c>
    </row>
    <row r="167" spans="2:12" s="46" customFormat="1">
      <c r="B167" s="41" t="s">
        <v>4740</v>
      </c>
      <c r="C167" s="42" t="s">
        <v>4741</v>
      </c>
      <c r="D167" s="41" t="s">
        <v>4742</v>
      </c>
      <c r="E167" s="109" t="s">
        <v>4743</v>
      </c>
      <c r="F167" s="108"/>
      <c r="G167" s="42" t="s">
        <v>24</v>
      </c>
      <c r="H167" s="44">
        <v>46169</v>
      </c>
      <c r="I167" s="43" t="s">
        <v>314</v>
      </c>
      <c r="J167" s="109" t="s">
        <v>26</v>
      </c>
      <c r="K167" s="108"/>
      <c r="L167" s="45" t="s">
        <v>27</v>
      </c>
    </row>
    <row r="168" spans="2:12" s="46" customFormat="1" ht="24.95">
      <c r="B168" s="48" t="s">
        <v>4744</v>
      </c>
      <c r="C168" s="49" t="s">
        <v>4745</v>
      </c>
      <c r="D168" s="48" t="s">
        <v>4746</v>
      </c>
      <c r="E168" s="107" t="s">
        <v>4747</v>
      </c>
      <c r="F168" s="108"/>
      <c r="G168" s="49" t="s">
        <v>24</v>
      </c>
      <c r="H168" s="51">
        <v>46169</v>
      </c>
      <c r="I168" s="50" t="s">
        <v>314</v>
      </c>
      <c r="J168" s="107" t="s">
        <v>26</v>
      </c>
      <c r="K168" s="108"/>
      <c r="L168" s="52" t="s">
        <v>27</v>
      </c>
    </row>
    <row r="169" spans="2:12" s="46" customFormat="1" ht="24.95">
      <c r="B169" s="41" t="s">
        <v>4748</v>
      </c>
      <c r="C169" s="42" t="s">
        <v>4749</v>
      </c>
      <c r="D169" s="41" t="s">
        <v>4750</v>
      </c>
      <c r="E169" s="109" t="s">
        <v>4751</v>
      </c>
      <c r="F169" s="108"/>
      <c r="G169" s="42" t="s">
        <v>24</v>
      </c>
      <c r="H169" s="44">
        <v>46169</v>
      </c>
      <c r="I169" s="43" t="s">
        <v>314</v>
      </c>
      <c r="J169" s="109" t="s">
        <v>26</v>
      </c>
      <c r="K169" s="108"/>
      <c r="L169" s="45" t="s">
        <v>27</v>
      </c>
    </row>
    <row r="170" spans="2:12" s="46" customFormat="1">
      <c r="B170" s="48" t="s">
        <v>4752</v>
      </c>
      <c r="C170" s="49" t="s">
        <v>4753</v>
      </c>
      <c r="D170" s="48" t="s">
        <v>4754</v>
      </c>
      <c r="E170" s="107" t="s">
        <v>4755</v>
      </c>
      <c r="F170" s="108"/>
      <c r="G170" s="49" t="s">
        <v>24</v>
      </c>
      <c r="H170" s="51">
        <v>46169</v>
      </c>
      <c r="I170" s="50" t="s">
        <v>314</v>
      </c>
      <c r="J170" s="107" t="s">
        <v>26</v>
      </c>
      <c r="K170" s="108"/>
      <c r="L170" s="52" t="s">
        <v>27</v>
      </c>
    </row>
    <row r="171" spans="2:12" s="46" customFormat="1">
      <c r="B171" s="41" t="s">
        <v>4756</v>
      </c>
      <c r="C171" s="42" t="s">
        <v>4757</v>
      </c>
      <c r="D171" s="41" t="s">
        <v>4758</v>
      </c>
      <c r="E171" s="109" t="s">
        <v>4759</v>
      </c>
      <c r="F171" s="108"/>
      <c r="G171" s="42" t="s">
        <v>24</v>
      </c>
      <c r="H171" s="44">
        <v>46169</v>
      </c>
      <c r="I171" s="43" t="s">
        <v>314</v>
      </c>
      <c r="J171" s="109" t="s">
        <v>26</v>
      </c>
      <c r="K171" s="108"/>
      <c r="L171" s="45" t="s">
        <v>27</v>
      </c>
    </row>
    <row r="172" spans="2:12" s="46" customFormat="1">
      <c r="B172" s="48" t="s">
        <v>4760</v>
      </c>
      <c r="C172" s="49" t="s">
        <v>4761</v>
      </c>
      <c r="D172" s="48" t="s">
        <v>4762</v>
      </c>
      <c r="E172" s="107" t="s">
        <v>4763</v>
      </c>
      <c r="F172" s="108"/>
      <c r="G172" s="49" t="s">
        <v>24</v>
      </c>
      <c r="H172" s="51">
        <v>46169</v>
      </c>
      <c r="I172" s="50" t="s">
        <v>314</v>
      </c>
      <c r="J172" s="107" t="s">
        <v>26</v>
      </c>
      <c r="K172" s="108"/>
      <c r="L172" s="52" t="s">
        <v>27</v>
      </c>
    </row>
    <row r="173" spans="2:12" s="46" customFormat="1">
      <c r="B173" s="41" t="s">
        <v>4764</v>
      </c>
      <c r="C173" s="42" t="s">
        <v>2836</v>
      </c>
      <c r="D173" s="41" t="s">
        <v>4765</v>
      </c>
      <c r="E173" s="109" t="s">
        <v>2838</v>
      </c>
      <c r="F173" s="108"/>
      <c r="G173" s="42" t="s">
        <v>24</v>
      </c>
      <c r="H173" s="44">
        <v>46140</v>
      </c>
      <c r="I173" s="43" t="s">
        <v>314</v>
      </c>
      <c r="J173" s="109" t="s">
        <v>26</v>
      </c>
      <c r="K173" s="108"/>
      <c r="L173" s="45" t="s">
        <v>27</v>
      </c>
    </row>
    <row r="174" spans="2:12" s="46" customFormat="1">
      <c r="B174" s="48" t="s">
        <v>4766</v>
      </c>
      <c r="C174" s="49" t="s">
        <v>4767</v>
      </c>
      <c r="D174" s="48" t="s">
        <v>4768</v>
      </c>
      <c r="E174" s="107" t="s">
        <v>4769</v>
      </c>
      <c r="F174" s="108"/>
      <c r="G174" s="49" t="s">
        <v>24</v>
      </c>
      <c r="H174" s="51">
        <v>46190</v>
      </c>
      <c r="I174" s="50" t="s">
        <v>80</v>
      </c>
      <c r="J174" s="107" t="s">
        <v>26</v>
      </c>
      <c r="K174" s="108"/>
      <c r="L174" s="52" t="s">
        <v>27</v>
      </c>
    </row>
    <row r="175" spans="2:12" s="46" customFormat="1" ht="24.95">
      <c r="B175" s="114" t="s">
        <v>4770</v>
      </c>
      <c r="C175" s="117" t="s">
        <v>715</v>
      </c>
      <c r="D175" s="41" t="s">
        <v>4771</v>
      </c>
      <c r="E175" s="109" t="s">
        <v>4772</v>
      </c>
      <c r="F175" s="108"/>
      <c r="G175" s="42" t="s">
        <v>75</v>
      </c>
      <c r="H175" s="44">
        <v>46199</v>
      </c>
      <c r="I175" s="43" t="s">
        <v>127</v>
      </c>
      <c r="J175" s="109" t="s">
        <v>26</v>
      </c>
      <c r="K175" s="108"/>
      <c r="L175" s="45" t="s">
        <v>27</v>
      </c>
    </row>
    <row r="176" spans="2:12" s="46" customFormat="1">
      <c r="B176" s="115"/>
      <c r="C176" s="118"/>
      <c r="D176" s="41" t="s">
        <v>4773</v>
      </c>
      <c r="E176" s="109" t="s">
        <v>4774</v>
      </c>
      <c r="F176" s="108"/>
      <c r="G176" s="42" t="s">
        <v>16</v>
      </c>
      <c r="H176" s="44">
        <v>46203</v>
      </c>
      <c r="I176" s="43" t="s">
        <v>127</v>
      </c>
      <c r="J176" s="109" t="s">
        <v>26</v>
      </c>
      <c r="K176" s="108"/>
      <c r="L176" s="45" t="s">
        <v>27</v>
      </c>
    </row>
    <row r="177" spans="2:12" s="46" customFormat="1" ht="39">
      <c r="B177" s="116"/>
      <c r="C177" s="119"/>
      <c r="D177" s="41" t="s">
        <v>4775</v>
      </c>
      <c r="E177" s="109" t="s">
        <v>4776</v>
      </c>
      <c r="F177" s="108"/>
      <c r="G177" s="42" t="s">
        <v>16</v>
      </c>
      <c r="H177" s="44">
        <v>46181</v>
      </c>
      <c r="I177" s="43" t="s">
        <v>127</v>
      </c>
      <c r="J177" s="109" t="s">
        <v>18</v>
      </c>
      <c r="K177" s="108"/>
      <c r="L177" s="47" t="s">
        <v>4777</v>
      </c>
    </row>
    <row r="178" spans="2:12" s="46" customFormat="1" ht="51.6">
      <c r="B178" s="48" t="s">
        <v>4778</v>
      </c>
      <c r="C178" s="49" t="s">
        <v>4779</v>
      </c>
      <c r="D178" s="48" t="s">
        <v>4780</v>
      </c>
      <c r="E178" s="107" t="s">
        <v>4781</v>
      </c>
      <c r="F178" s="108"/>
      <c r="G178" s="49" t="s">
        <v>24</v>
      </c>
      <c r="H178" s="51">
        <v>46175</v>
      </c>
      <c r="I178" s="50" t="s">
        <v>127</v>
      </c>
      <c r="J178" s="107" t="s">
        <v>18</v>
      </c>
      <c r="K178" s="108"/>
      <c r="L178" s="53" t="s">
        <v>4782</v>
      </c>
    </row>
    <row r="179" spans="2:12" s="46" customFormat="1" ht="51.6">
      <c r="B179" s="41" t="s">
        <v>4783</v>
      </c>
      <c r="C179" s="42" t="s">
        <v>4784</v>
      </c>
      <c r="D179" s="41" t="s">
        <v>4785</v>
      </c>
      <c r="E179" s="109" t="s">
        <v>4786</v>
      </c>
      <c r="F179" s="108"/>
      <c r="G179" s="42" t="s">
        <v>16</v>
      </c>
      <c r="H179" s="44">
        <v>46169</v>
      </c>
      <c r="I179" s="43" t="s">
        <v>127</v>
      </c>
      <c r="J179" s="109" t="s">
        <v>18</v>
      </c>
      <c r="K179" s="108"/>
      <c r="L179" s="47" t="s">
        <v>4787</v>
      </c>
    </row>
    <row r="180" spans="2:12" s="46" customFormat="1">
      <c r="B180" s="48" t="s">
        <v>4788</v>
      </c>
      <c r="C180" s="49" t="s">
        <v>202</v>
      </c>
      <c r="D180" s="48" t="s">
        <v>4789</v>
      </c>
      <c r="E180" s="107" t="s">
        <v>4790</v>
      </c>
      <c r="F180" s="108"/>
      <c r="G180" s="49" t="s">
        <v>24</v>
      </c>
      <c r="H180" s="51">
        <v>46160</v>
      </c>
      <c r="I180" s="50" t="s">
        <v>127</v>
      </c>
      <c r="J180" s="107" t="s">
        <v>26</v>
      </c>
      <c r="K180" s="108"/>
      <c r="L180" s="52" t="s">
        <v>27</v>
      </c>
    </row>
    <row r="181" spans="2:12" s="46" customFormat="1">
      <c r="B181" s="114" t="s">
        <v>4791</v>
      </c>
      <c r="C181" s="117" t="s">
        <v>4792</v>
      </c>
      <c r="D181" s="41" t="s">
        <v>4793</v>
      </c>
      <c r="E181" s="109" t="s">
        <v>4794</v>
      </c>
      <c r="F181" s="108"/>
      <c r="G181" s="42" t="s">
        <v>24</v>
      </c>
      <c r="H181" s="44">
        <v>46189</v>
      </c>
      <c r="I181" s="43" t="s">
        <v>127</v>
      </c>
      <c r="J181" s="109" t="s">
        <v>26</v>
      </c>
      <c r="K181" s="108"/>
      <c r="L181" s="45" t="s">
        <v>27</v>
      </c>
    </row>
    <row r="182" spans="2:12" s="46" customFormat="1">
      <c r="B182" s="116"/>
      <c r="C182" s="119"/>
      <c r="D182" s="41" t="s">
        <v>4795</v>
      </c>
      <c r="E182" s="109" t="s">
        <v>4796</v>
      </c>
      <c r="F182" s="108"/>
      <c r="G182" s="42" t="s">
        <v>16</v>
      </c>
      <c r="H182" s="44">
        <v>45917</v>
      </c>
      <c r="I182" s="43" t="s">
        <v>127</v>
      </c>
      <c r="J182" s="109" t="s">
        <v>26</v>
      </c>
      <c r="K182" s="108"/>
      <c r="L182" s="45" t="s">
        <v>27</v>
      </c>
    </row>
    <row r="183" spans="2:12" s="46" customFormat="1">
      <c r="B183" s="110" t="s">
        <v>4797</v>
      </c>
      <c r="C183" s="112" t="s">
        <v>4798</v>
      </c>
      <c r="D183" s="110" t="s">
        <v>4799</v>
      </c>
      <c r="E183" s="107" t="s">
        <v>4800</v>
      </c>
      <c r="F183" s="120"/>
      <c r="G183" s="112" t="s">
        <v>24</v>
      </c>
      <c r="H183" s="123">
        <v>46183</v>
      </c>
      <c r="I183" s="50" t="s">
        <v>127</v>
      </c>
      <c r="J183" s="107" t="s">
        <v>26</v>
      </c>
      <c r="K183" s="108"/>
      <c r="L183" s="52" t="s">
        <v>27</v>
      </c>
    </row>
    <row r="184" spans="2:12" s="46" customFormat="1">
      <c r="B184" s="111"/>
      <c r="C184" s="113"/>
      <c r="D184" s="111"/>
      <c r="E184" s="121"/>
      <c r="F184" s="122"/>
      <c r="G184" s="113"/>
      <c r="H184" s="124"/>
      <c r="I184" s="50" t="s">
        <v>139</v>
      </c>
      <c r="J184" s="107" t="s">
        <v>26</v>
      </c>
      <c r="K184" s="108"/>
      <c r="L184" s="52" t="s">
        <v>27</v>
      </c>
    </row>
    <row r="185" spans="2:12" s="46" customFormat="1">
      <c r="B185" s="41" t="s">
        <v>4801</v>
      </c>
      <c r="C185" s="42" t="s">
        <v>4802</v>
      </c>
      <c r="D185" s="41" t="s">
        <v>4803</v>
      </c>
      <c r="E185" s="109" t="s">
        <v>4804</v>
      </c>
      <c r="F185" s="108"/>
      <c r="G185" s="42" t="s">
        <v>24</v>
      </c>
      <c r="H185" s="44">
        <v>46191</v>
      </c>
      <c r="I185" s="43" t="s">
        <v>25</v>
      </c>
      <c r="J185" s="109" t="s">
        <v>26</v>
      </c>
      <c r="K185" s="108"/>
      <c r="L185" s="45" t="s">
        <v>27</v>
      </c>
    </row>
    <row r="186" spans="2:12" s="46" customFormat="1">
      <c r="B186" s="48" t="s">
        <v>4805</v>
      </c>
      <c r="C186" s="49" t="s">
        <v>4806</v>
      </c>
      <c r="D186" s="48" t="s">
        <v>4807</v>
      </c>
      <c r="E186" s="107" t="s">
        <v>4808</v>
      </c>
      <c r="F186" s="108"/>
      <c r="G186" s="49" t="s">
        <v>24</v>
      </c>
      <c r="H186" s="51">
        <v>46140</v>
      </c>
      <c r="I186" s="50" t="s">
        <v>314</v>
      </c>
      <c r="J186" s="107" t="s">
        <v>26</v>
      </c>
      <c r="K186" s="108"/>
      <c r="L186" s="52" t="s">
        <v>27</v>
      </c>
    </row>
    <row r="187" spans="2:12" s="46" customFormat="1">
      <c r="B187" s="41" t="s">
        <v>4809</v>
      </c>
      <c r="C187" s="42" t="s">
        <v>4810</v>
      </c>
      <c r="D187" s="41" t="s">
        <v>4811</v>
      </c>
      <c r="E187" s="109" t="s">
        <v>4812</v>
      </c>
      <c r="F187" s="108"/>
      <c r="G187" s="42" t="s">
        <v>24</v>
      </c>
      <c r="H187" s="44">
        <v>46169</v>
      </c>
      <c r="I187" s="43" t="s">
        <v>314</v>
      </c>
      <c r="J187" s="109" t="s">
        <v>26</v>
      </c>
      <c r="K187" s="108"/>
      <c r="L187" s="45" t="s">
        <v>27</v>
      </c>
    </row>
    <row r="188" spans="2:12" s="46" customFormat="1">
      <c r="B188" s="48" t="s">
        <v>485</v>
      </c>
      <c r="C188" s="49" t="s">
        <v>202</v>
      </c>
      <c r="D188" s="48" t="s">
        <v>4813</v>
      </c>
      <c r="E188" s="107" t="s">
        <v>487</v>
      </c>
      <c r="F188" s="108"/>
      <c r="G188" s="49" t="s">
        <v>16</v>
      </c>
      <c r="H188" s="51">
        <v>46184</v>
      </c>
      <c r="I188" s="50" t="s">
        <v>139</v>
      </c>
      <c r="J188" s="107" t="s">
        <v>26</v>
      </c>
      <c r="K188" s="108"/>
      <c r="L188" s="52" t="s">
        <v>27</v>
      </c>
    </row>
    <row r="189" spans="2:12" s="46" customFormat="1" ht="65.099999999999994">
      <c r="B189" s="41" t="s">
        <v>4814</v>
      </c>
      <c r="C189" s="42" t="s">
        <v>2195</v>
      </c>
      <c r="D189" s="41" t="s">
        <v>4815</v>
      </c>
      <c r="E189" s="109" t="s">
        <v>4816</v>
      </c>
      <c r="F189" s="108"/>
      <c r="G189" s="42" t="s">
        <v>16</v>
      </c>
      <c r="H189" s="44">
        <v>46175</v>
      </c>
      <c r="I189" s="43" t="s">
        <v>314</v>
      </c>
      <c r="J189" s="109" t="s">
        <v>18</v>
      </c>
      <c r="K189" s="108"/>
      <c r="L189" s="47" t="s">
        <v>4685</v>
      </c>
    </row>
    <row r="190" spans="2:12" s="46" customFormat="1" ht="65.099999999999994">
      <c r="B190" s="48" t="s">
        <v>4817</v>
      </c>
      <c r="C190" s="49" t="s">
        <v>4818</v>
      </c>
      <c r="D190" s="48" t="s">
        <v>4819</v>
      </c>
      <c r="E190" s="107" t="s">
        <v>4820</v>
      </c>
      <c r="F190" s="108"/>
      <c r="G190" s="49" t="s">
        <v>16</v>
      </c>
      <c r="H190" s="51">
        <v>46175</v>
      </c>
      <c r="I190" s="50" t="s">
        <v>314</v>
      </c>
      <c r="J190" s="107" t="s">
        <v>18</v>
      </c>
      <c r="K190" s="108"/>
      <c r="L190" s="53" t="s">
        <v>4821</v>
      </c>
    </row>
    <row r="191" spans="2:12" s="46" customFormat="1">
      <c r="B191" s="114" t="s">
        <v>4822</v>
      </c>
      <c r="C191" s="117" t="s">
        <v>499</v>
      </c>
      <c r="D191" s="114" t="s">
        <v>4823</v>
      </c>
      <c r="E191" s="109" t="s">
        <v>4824</v>
      </c>
      <c r="F191" s="120"/>
      <c r="G191" s="117" t="s">
        <v>24</v>
      </c>
      <c r="H191" s="130">
        <v>46163</v>
      </c>
      <c r="I191" s="43" t="s">
        <v>127</v>
      </c>
      <c r="J191" s="109" t="s">
        <v>26</v>
      </c>
      <c r="K191" s="108"/>
      <c r="L191" s="45" t="s">
        <v>27</v>
      </c>
    </row>
    <row r="192" spans="2:12" s="46" customFormat="1">
      <c r="B192" s="115"/>
      <c r="C192" s="118"/>
      <c r="D192" s="116"/>
      <c r="E192" s="127"/>
      <c r="F192" s="122"/>
      <c r="G192" s="119"/>
      <c r="H192" s="132"/>
      <c r="I192" s="43" t="s">
        <v>139</v>
      </c>
      <c r="J192" s="109" t="s">
        <v>26</v>
      </c>
      <c r="K192" s="108"/>
      <c r="L192" s="45" t="s">
        <v>27</v>
      </c>
    </row>
    <row r="193" spans="2:12" s="46" customFormat="1">
      <c r="B193" s="116"/>
      <c r="C193" s="119"/>
      <c r="D193" s="41" t="s">
        <v>4825</v>
      </c>
      <c r="E193" s="109" t="s">
        <v>4826</v>
      </c>
      <c r="F193" s="108"/>
      <c r="G193" s="42" t="s">
        <v>16</v>
      </c>
      <c r="H193" s="44">
        <v>46183</v>
      </c>
      <c r="I193" s="43" t="s">
        <v>139</v>
      </c>
      <c r="J193" s="109" t="s">
        <v>26</v>
      </c>
      <c r="K193" s="108"/>
      <c r="L193" s="45" t="s">
        <v>27</v>
      </c>
    </row>
    <row r="194" spans="2:12" s="46" customFormat="1" ht="51.6">
      <c r="B194" s="110" t="s">
        <v>503</v>
      </c>
      <c r="C194" s="112" t="s">
        <v>504</v>
      </c>
      <c r="D194" s="48" t="s">
        <v>4827</v>
      </c>
      <c r="E194" s="107" t="s">
        <v>506</v>
      </c>
      <c r="F194" s="108"/>
      <c r="G194" s="49" t="s">
        <v>24</v>
      </c>
      <c r="H194" s="51">
        <v>46167</v>
      </c>
      <c r="I194" s="50" t="s">
        <v>139</v>
      </c>
      <c r="J194" s="107" t="s">
        <v>32</v>
      </c>
      <c r="K194" s="108"/>
      <c r="L194" s="53" t="s">
        <v>4828</v>
      </c>
    </row>
    <row r="195" spans="2:12" s="46" customFormat="1" ht="39">
      <c r="B195" s="125"/>
      <c r="C195" s="126"/>
      <c r="D195" s="48" t="s">
        <v>4829</v>
      </c>
      <c r="E195" s="107" t="s">
        <v>509</v>
      </c>
      <c r="F195" s="108"/>
      <c r="G195" s="49" t="s">
        <v>16</v>
      </c>
      <c r="H195" s="51">
        <v>46157</v>
      </c>
      <c r="I195" s="50" t="s">
        <v>139</v>
      </c>
      <c r="J195" s="107" t="s">
        <v>32</v>
      </c>
      <c r="K195" s="108"/>
      <c r="L195" s="53" t="s">
        <v>507</v>
      </c>
    </row>
    <row r="196" spans="2:12" s="46" customFormat="1" ht="39">
      <c r="B196" s="125"/>
      <c r="C196" s="126"/>
      <c r="D196" s="48" t="s">
        <v>4830</v>
      </c>
      <c r="E196" s="107" t="s">
        <v>509</v>
      </c>
      <c r="F196" s="108"/>
      <c r="G196" s="49" t="s">
        <v>16</v>
      </c>
      <c r="H196" s="51">
        <v>46188</v>
      </c>
      <c r="I196" s="50" t="s">
        <v>139</v>
      </c>
      <c r="J196" s="107" t="s">
        <v>32</v>
      </c>
      <c r="K196" s="108"/>
      <c r="L196" s="53" t="s">
        <v>507</v>
      </c>
    </row>
    <row r="197" spans="2:12" s="46" customFormat="1" ht="51.6">
      <c r="B197" s="111"/>
      <c r="C197" s="113"/>
      <c r="D197" s="48" t="s">
        <v>4831</v>
      </c>
      <c r="E197" s="107" t="s">
        <v>4832</v>
      </c>
      <c r="F197" s="108"/>
      <c r="G197" s="49" t="s">
        <v>16</v>
      </c>
      <c r="H197" s="51">
        <v>46195</v>
      </c>
      <c r="I197" s="50" t="s">
        <v>139</v>
      </c>
      <c r="J197" s="107" t="s">
        <v>32</v>
      </c>
      <c r="K197" s="108"/>
      <c r="L197" s="53" t="s">
        <v>4833</v>
      </c>
    </row>
    <row r="198" spans="2:12" s="46" customFormat="1">
      <c r="B198" s="114" t="s">
        <v>511</v>
      </c>
      <c r="C198" s="117" t="s">
        <v>512</v>
      </c>
      <c r="D198" s="41" t="s">
        <v>4834</v>
      </c>
      <c r="E198" s="109" t="s">
        <v>514</v>
      </c>
      <c r="F198" s="108"/>
      <c r="G198" s="42" t="s">
        <v>24</v>
      </c>
      <c r="H198" s="44">
        <v>46160</v>
      </c>
      <c r="I198" s="43" t="s">
        <v>25</v>
      </c>
      <c r="J198" s="109" t="s">
        <v>26</v>
      </c>
      <c r="K198" s="108"/>
      <c r="L198" s="45" t="s">
        <v>27</v>
      </c>
    </row>
    <row r="199" spans="2:12" s="46" customFormat="1">
      <c r="B199" s="115"/>
      <c r="C199" s="118"/>
      <c r="D199" s="41" t="s">
        <v>4835</v>
      </c>
      <c r="E199" s="109" t="s">
        <v>516</v>
      </c>
      <c r="F199" s="108"/>
      <c r="G199" s="42" t="s">
        <v>16</v>
      </c>
      <c r="H199" s="44">
        <v>46157</v>
      </c>
      <c r="I199" s="43" t="s">
        <v>25</v>
      </c>
      <c r="J199" s="109" t="s">
        <v>26</v>
      </c>
      <c r="K199" s="108"/>
      <c r="L199" s="45" t="s">
        <v>27</v>
      </c>
    </row>
    <row r="200" spans="2:12" s="46" customFormat="1">
      <c r="B200" s="116"/>
      <c r="C200" s="119"/>
      <c r="D200" s="41" t="s">
        <v>4836</v>
      </c>
      <c r="E200" s="109" t="s">
        <v>516</v>
      </c>
      <c r="F200" s="108"/>
      <c r="G200" s="42" t="s">
        <v>16</v>
      </c>
      <c r="H200" s="44">
        <v>46188</v>
      </c>
      <c r="I200" s="43" t="s">
        <v>25</v>
      </c>
      <c r="J200" s="109" t="s">
        <v>26</v>
      </c>
      <c r="K200" s="108"/>
      <c r="L200" s="45" t="s">
        <v>27</v>
      </c>
    </row>
    <row r="201" spans="2:12" s="46" customFormat="1" ht="77.45">
      <c r="B201" s="48" t="s">
        <v>525</v>
      </c>
      <c r="C201" s="49" t="s">
        <v>526</v>
      </c>
      <c r="D201" s="48" t="s">
        <v>4837</v>
      </c>
      <c r="E201" s="107" t="s">
        <v>4838</v>
      </c>
      <c r="F201" s="108"/>
      <c r="G201" s="49" t="s">
        <v>16</v>
      </c>
      <c r="H201" s="51">
        <v>46191</v>
      </c>
      <c r="I201" s="50" t="s">
        <v>17</v>
      </c>
      <c r="J201" s="107" t="s">
        <v>18</v>
      </c>
      <c r="K201" s="108"/>
      <c r="L201" s="53" t="s">
        <v>4839</v>
      </c>
    </row>
    <row r="202" spans="2:12" s="46" customFormat="1" ht="24.95">
      <c r="B202" s="41" t="s">
        <v>530</v>
      </c>
      <c r="C202" s="42" t="s">
        <v>531</v>
      </c>
      <c r="D202" s="41" t="s">
        <v>4840</v>
      </c>
      <c r="E202" s="109" t="s">
        <v>533</v>
      </c>
      <c r="F202" s="108"/>
      <c r="G202" s="42" t="s">
        <v>16</v>
      </c>
      <c r="H202" s="44">
        <v>46156</v>
      </c>
      <c r="I202" s="43" t="s">
        <v>139</v>
      </c>
      <c r="J202" s="109" t="s">
        <v>26</v>
      </c>
      <c r="K202" s="108"/>
      <c r="L202" s="45" t="s">
        <v>27</v>
      </c>
    </row>
    <row r="203" spans="2:12" s="46" customFormat="1">
      <c r="B203" s="48" t="s">
        <v>2401</v>
      </c>
      <c r="C203" s="49" t="s">
        <v>2402</v>
      </c>
      <c r="D203" s="48" t="s">
        <v>4841</v>
      </c>
      <c r="E203" s="107" t="s">
        <v>4842</v>
      </c>
      <c r="F203" s="108"/>
      <c r="G203" s="49" t="s">
        <v>16</v>
      </c>
      <c r="H203" s="51">
        <v>46195</v>
      </c>
      <c r="I203" s="50" t="s">
        <v>17</v>
      </c>
      <c r="J203" s="107" t="s">
        <v>26</v>
      </c>
      <c r="K203" s="108"/>
      <c r="L203" s="52" t="s">
        <v>27</v>
      </c>
    </row>
    <row r="204" spans="2:12" s="46" customFormat="1" ht="24.95">
      <c r="B204" s="41" t="s">
        <v>4843</v>
      </c>
      <c r="C204" s="42" t="s">
        <v>4844</v>
      </c>
      <c r="D204" s="41" t="s">
        <v>4845</v>
      </c>
      <c r="E204" s="109" t="s">
        <v>4846</v>
      </c>
      <c r="F204" s="108"/>
      <c r="G204" s="42" t="s">
        <v>24</v>
      </c>
      <c r="H204" s="44">
        <v>46188</v>
      </c>
      <c r="I204" s="43" t="s">
        <v>314</v>
      </c>
      <c r="J204" s="109" t="s">
        <v>26</v>
      </c>
      <c r="K204" s="108"/>
      <c r="L204" s="45" t="s">
        <v>27</v>
      </c>
    </row>
    <row r="205" spans="2:12" s="46" customFormat="1">
      <c r="B205" s="48" t="s">
        <v>4847</v>
      </c>
      <c r="C205" s="49" t="s">
        <v>4848</v>
      </c>
      <c r="D205" s="48" t="s">
        <v>4849</v>
      </c>
      <c r="E205" s="107" t="s">
        <v>4850</v>
      </c>
      <c r="F205" s="108"/>
      <c r="G205" s="49" t="s">
        <v>16</v>
      </c>
      <c r="H205" s="51">
        <v>46181</v>
      </c>
      <c r="I205" s="50" t="s">
        <v>17</v>
      </c>
      <c r="J205" s="107" t="s">
        <v>26</v>
      </c>
      <c r="K205" s="108"/>
      <c r="L205" s="52" t="s">
        <v>27</v>
      </c>
    </row>
    <row r="206" spans="2:12" s="46" customFormat="1" ht="24.95">
      <c r="B206" s="41" t="s">
        <v>4851</v>
      </c>
      <c r="C206" s="42" t="s">
        <v>4852</v>
      </c>
      <c r="D206" s="41" t="s">
        <v>4853</v>
      </c>
      <c r="E206" s="109" t="s">
        <v>4854</v>
      </c>
      <c r="F206" s="108"/>
      <c r="G206" s="42" t="s">
        <v>75</v>
      </c>
      <c r="H206" s="44">
        <v>46202</v>
      </c>
      <c r="I206" s="43" t="s">
        <v>58</v>
      </c>
      <c r="J206" s="109" t="s">
        <v>26</v>
      </c>
      <c r="K206" s="108"/>
      <c r="L206" s="45" t="s">
        <v>27</v>
      </c>
    </row>
    <row r="207" spans="2:12" s="46" customFormat="1" ht="24.95">
      <c r="B207" s="48" t="s">
        <v>4855</v>
      </c>
      <c r="C207" s="49" t="s">
        <v>4856</v>
      </c>
      <c r="D207" s="48" t="s">
        <v>4857</v>
      </c>
      <c r="E207" s="107" t="s">
        <v>4858</v>
      </c>
      <c r="F207" s="108"/>
      <c r="G207" s="49" t="s">
        <v>16</v>
      </c>
      <c r="H207" s="51">
        <v>46197</v>
      </c>
      <c r="I207" s="50" t="s">
        <v>25</v>
      </c>
      <c r="J207" s="107" t="s">
        <v>26</v>
      </c>
      <c r="K207" s="108"/>
      <c r="L207" s="52" t="s">
        <v>27</v>
      </c>
    </row>
    <row r="208" spans="2:12" s="46" customFormat="1">
      <c r="B208" s="41" t="s">
        <v>4859</v>
      </c>
      <c r="C208" s="42" t="s">
        <v>4860</v>
      </c>
      <c r="D208" s="41" t="s">
        <v>4861</v>
      </c>
      <c r="E208" s="109" t="s">
        <v>4862</v>
      </c>
      <c r="F208" s="108"/>
      <c r="G208" s="42" t="s">
        <v>16</v>
      </c>
      <c r="H208" s="44">
        <v>46154</v>
      </c>
      <c r="I208" s="43" t="s">
        <v>25</v>
      </c>
      <c r="J208" s="109" t="s">
        <v>26</v>
      </c>
      <c r="K208" s="108"/>
      <c r="L208" s="45" t="s">
        <v>27</v>
      </c>
    </row>
    <row r="209" spans="2:12" s="46" customFormat="1">
      <c r="B209" s="48" t="s">
        <v>4863</v>
      </c>
      <c r="C209" s="49" t="s">
        <v>4864</v>
      </c>
      <c r="D209" s="48" t="s">
        <v>4865</v>
      </c>
      <c r="E209" s="107" t="s">
        <v>4866</v>
      </c>
      <c r="F209" s="108"/>
      <c r="G209" s="49" t="s">
        <v>16</v>
      </c>
      <c r="H209" s="51">
        <v>46183</v>
      </c>
      <c r="I209" s="50" t="s">
        <v>17</v>
      </c>
      <c r="J209" s="107" t="s">
        <v>26</v>
      </c>
      <c r="K209" s="108"/>
      <c r="L209" s="52" t="s">
        <v>27</v>
      </c>
    </row>
    <row r="210" spans="2:12" s="46" customFormat="1" ht="51.6">
      <c r="B210" s="41" t="s">
        <v>4867</v>
      </c>
      <c r="C210" s="42" t="s">
        <v>4868</v>
      </c>
      <c r="D210" s="41" t="s">
        <v>4869</v>
      </c>
      <c r="E210" s="109" t="s">
        <v>4870</v>
      </c>
      <c r="F210" s="108"/>
      <c r="G210" s="42" t="s">
        <v>16</v>
      </c>
      <c r="H210" s="44">
        <v>46195</v>
      </c>
      <c r="I210" s="43" t="s">
        <v>17</v>
      </c>
      <c r="J210" s="109" t="s">
        <v>32</v>
      </c>
      <c r="K210" s="108"/>
      <c r="L210" s="47" t="s">
        <v>186</v>
      </c>
    </row>
    <row r="211" spans="2:12" s="46" customFormat="1">
      <c r="B211" s="110" t="s">
        <v>4871</v>
      </c>
      <c r="C211" s="112" t="s">
        <v>4872</v>
      </c>
      <c r="D211" s="110" t="s">
        <v>4873</v>
      </c>
      <c r="E211" s="107" t="s">
        <v>4874</v>
      </c>
      <c r="F211" s="120"/>
      <c r="G211" s="112" t="s">
        <v>24</v>
      </c>
      <c r="H211" s="123">
        <v>46189</v>
      </c>
      <c r="I211" s="50" t="s">
        <v>127</v>
      </c>
      <c r="J211" s="107" t="s">
        <v>26</v>
      </c>
      <c r="K211" s="108"/>
      <c r="L211" s="52" t="s">
        <v>27</v>
      </c>
    </row>
    <row r="212" spans="2:12" s="46" customFormat="1">
      <c r="B212" s="111"/>
      <c r="C212" s="113"/>
      <c r="D212" s="111"/>
      <c r="E212" s="121"/>
      <c r="F212" s="122"/>
      <c r="G212" s="113"/>
      <c r="H212" s="124"/>
      <c r="I212" s="50" t="s">
        <v>139</v>
      </c>
      <c r="J212" s="107" t="s">
        <v>26</v>
      </c>
      <c r="K212" s="108"/>
      <c r="L212" s="52" t="s">
        <v>27</v>
      </c>
    </row>
    <row r="213" spans="2:12" s="46" customFormat="1" ht="51.6">
      <c r="B213" s="114" t="s">
        <v>4875</v>
      </c>
      <c r="C213" s="117" t="s">
        <v>4876</v>
      </c>
      <c r="D213" s="114" t="s">
        <v>4877</v>
      </c>
      <c r="E213" s="109" t="s">
        <v>4878</v>
      </c>
      <c r="F213" s="120"/>
      <c r="G213" s="117" t="s">
        <v>24</v>
      </c>
      <c r="H213" s="130">
        <v>46169</v>
      </c>
      <c r="I213" s="43" t="s">
        <v>80</v>
      </c>
      <c r="J213" s="109" t="s">
        <v>18</v>
      </c>
      <c r="K213" s="108"/>
      <c r="L213" s="47" t="s">
        <v>4879</v>
      </c>
    </row>
    <row r="214" spans="2:12" s="46" customFormat="1" ht="51.6">
      <c r="B214" s="115"/>
      <c r="C214" s="118"/>
      <c r="D214" s="115"/>
      <c r="E214" s="128"/>
      <c r="F214" s="129"/>
      <c r="G214" s="118"/>
      <c r="H214" s="131"/>
      <c r="I214" s="43" t="s">
        <v>314</v>
      </c>
      <c r="J214" s="109" t="s">
        <v>18</v>
      </c>
      <c r="K214" s="108"/>
      <c r="L214" s="47" t="s">
        <v>4879</v>
      </c>
    </row>
    <row r="215" spans="2:12" s="46" customFormat="1" ht="51.6">
      <c r="B215" s="116"/>
      <c r="C215" s="119"/>
      <c r="D215" s="116"/>
      <c r="E215" s="127"/>
      <c r="F215" s="122"/>
      <c r="G215" s="119"/>
      <c r="H215" s="132"/>
      <c r="I215" s="43" t="s">
        <v>314</v>
      </c>
      <c r="J215" s="109" t="s">
        <v>18</v>
      </c>
      <c r="K215" s="108"/>
      <c r="L215" s="47" t="s">
        <v>4879</v>
      </c>
    </row>
    <row r="216" spans="2:12" s="46" customFormat="1">
      <c r="B216" s="110" t="s">
        <v>566</v>
      </c>
      <c r="C216" s="112" t="s">
        <v>563</v>
      </c>
      <c r="D216" s="110" t="s">
        <v>4880</v>
      </c>
      <c r="E216" s="107" t="s">
        <v>4881</v>
      </c>
      <c r="F216" s="120"/>
      <c r="G216" s="112" t="s">
        <v>24</v>
      </c>
      <c r="H216" s="123">
        <v>46176</v>
      </c>
      <c r="I216" s="50" t="s">
        <v>25</v>
      </c>
      <c r="J216" s="107" t="s">
        <v>26</v>
      </c>
      <c r="K216" s="108"/>
      <c r="L216" s="52" t="s">
        <v>27</v>
      </c>
    </row>
    <row r="217" spans="2:12" s="46" customFormat="1">
      <c r="B217" s="125"/>
      <c r="C217" s="126"/>
      <c r="D217" s="125"/>
      <c r="E217" s="133"/>
      <c r="F217" s="129"/>
      <c r="G217" s="126"/>
      <c r="H217" s="134"/>
      <c r="I217" s="50" t="s">
        <v>58</v>
      </c>
      <c r="J217" s="107" t="s">
        <v>26</v>
      </c>
      <c r="K217" s="108"/>
      <c r="L217" s="52" t="s">
        <v>27</v>
      </c>
    </row>
    <row r="218" spans="2:12" s="46" customFormat="1">
      <c r="B218" s="111"/>
      <c r="C218" s="113"/>
      <c r="D218" s="111"/>
      <c r="E218" s="121"/>
      <c r="F218" s="122"/>
      <c r="G218" s="113"/>
      <c r="H218" s="124"/>
      <c r="I218" s="50" t="s">
        <v>139</v>
      </c>
      <c r="J218" s="107" t="s">
        <v>26</v>
      </c>
      <c r="K218" s="108"/>
      <c r="L218" s="52" t="s">
        <v>27</v>
      </c>
    </row>
    <row r="219" spans="2:12" s="46" customFormat="1" ht="65.099999999999994">
      <c r="B219" s="114" t="s">
        <v>570</v>
      </c>
      <c r="C219" s="117" t="s">
        <v>571</v>
      </c>
      <c r="D219" s="41" t="s">
        <v>4882</v>
      </c>
      <c r="E219" s="109" t="s">
        <v>576</v>
      </c>
      <c r="F219" s="108"/>
      <c r="G219" s="42" t="s">
        <v>24</v>
      </c>
      <c r="H219" s="44">
        <v>46160</v>
      </c>
      <c r="I219" s="43" t="s">
        <v>25</v>
      </c>
      <c r="J219" s="109" t="s">
        <v>32</v>
      </c>
      <c r="K219" s="108"/>
      <c r="L219" s="47" t="s">
        <v>577</v>
      </c>
    </row>
    <row r="220" spans="2:12" s="46" customFormat="1" ht="63.95">
      <c r="B220" s="115"/>
      <c r="C220" s="118"/>
      <c r="D220" s="41" t="s">
        <v>4883</v>
      </c>
      <c r="E220" s="109" t="s">
        <v>573</v>
      </c>
      <c r="F220" s="108"/>
      <c r="G220" s="42" t="s">
        <v>16</v>
      </c>
      <c r="H220" s="44">
        <v>46157</v>
      </c>
      <c r="I220" s="43" t="s">
        <v>25</v>
      </c>
      <c r="J220" s="109" t="s">
        <v>32</v>
      </c>
      <c r="K220" s="108"/>
      <c r="L220" s="47" t="s">
        <v>4884</v>
      </c>
    </row>
    <row r="221" spans="2:12" s="46" customFormat="1" ht="63.95">
      <c r="B221" s="116"/>
      <c r="C221" s="119"/>
      <c r="D221" s="41" t="s">
        <v>4885</v>
      </c>
      <c r="E221" s="109" t="s">
        <v>573</v>
      </c>
      <c r="F221" s="108"/>
      <c r="G221" s="42" t="s">
        <v>16</v>
      </c>
      <c r="H221" s="44">
        <v>46188</v>
      </c>
      <c r="I221" s="43" t="s">
        <v>25</v>
      </c>
      <c r="J221" s="109" t="s">
        <v>32</v>
      </c>
      <c r="K221" s="108"/>
      <c r="L221" s="47" t="s">
        <v>4886</v>
      </c>
    </row>
    <row r="222" spans="2:12" s="46" customFormat="1">
      <c r="B222" s="110" t="s">
        <v>583</v>
      </c>
      <c r="C222" s="112" t="s">
        <v>584</v>
      </c>
      <c r="D222" s="48" t="s">
        <v>4887</v>
      </c>
      <c r="E222" s="107" t="s">
        <v>4888</v>
      </c>
      <c r="F222" s="108"/>
      <c r="G222" s="49" t="s">
        <v>16</v>
      </c>
      <c r="H222" s="51">
        <v>46154</v>
      </c>
      <c r="I222" s="50" t="s">
        <v>145</v>
      </c>
      <c r="J222" s="107" t="s">
        <v>26</v>
      </c>
      <c r="K222" s="108"/>
      <c r="L222" s="52" t="s">
        <v>27</v>
      </c>
    </row>
    <row r="223" spans="2:12" s="46" customFormat="1">
      <c r="B223" s="125"/>
      <c r="C223" s="126"/>
      <c r="D223" s="48" t="s">
        <v>4889</v>
      </c>
      <c r="E223" s="107" t="s">
        <v>4890</v>
      </c>
      <c r="F223" s="108"/>
      <c r="G223" s="49" t="s">
        <v>24</v>
      </c>
      <c r="H223" s="51">
        <v>46181</v>
      </c>
      <c r="I223" s="50" t="s">
        <v>145</v>
      </c>
      <c r="J223" s="107" t="s">
        <v>26</v>
      </c>
      <c r="K223" s="108"/>
      <c r="L223" s="52" t="s">
        <v>27</v>
      </c>
    </row>
    <row r="224" spans="2:12" s="46" customFormat="1">
      <c r="B224" s="125"/>
      <c r="C224" s="126"/>
      <c r="D224" s="48" t="s">
        <v>4891</v>
      </c>
      <c r="E224" s="107" t="s">
        <v>586</v>
      </c>
      <c r="F224" s="108"/>
      <c r="G224" s="49" t="s">
        <v>16</v>
      </c>
      <c r="H224" s="51">
        <v>46181</v>
      </c>
      <c r="I224" s="50" t="s">
        <v>145</v>
      </c>
      <c r="J224" s="107" t="s">
        <v>26</v>
      </c>
      <c r="K224" s="108"/>
      <c r="L224" s="52" t="s">
        <v>27</v>
      </c>
    </row>
    <row r="225" spans="2:12" s="46" customFormat="1">
      <c r="B225" s="125"/>
      <c r="C225" s="126"/>
      <c r="D225" s="48" t="s">
        <v>4892</v>
      </c>
      <c r="E225" s="107" t="s">
        <v>588</v>
      </c>
      <c r="F225" s="108"/>
      <c r="G225" s="49" t="s">
        <v>16</v>
      </c>
      <c r="H225" s="51">
        <v>46181</v>
      </c>
      <c r="I225" s="50" t="s">
        <v>145</v>
      </c>
      <c r="J225" s="107" t="s">
        <v>26</v>
      </c>
      <c r="K225" s="108"/>
      <c r="L225" s="52" t="s">
        <v>27</v>
      </c>
    </row>
    <row r="226" spans="2:12" s="46" customFormat="1">
      <c r="B226" s="111"/>
      <c r="C226" s="113"/>
      <c r="D226" s="48" t="s">
        <v>4893</v>
      </c>
      <c r="E226" s="107" t="s">
        <v>588</v>
      </c>
      <c r="F226" s="108"/>
      <c r="G226" s="49" t="s">
        <v>16</v>
      </c>
      <c r="H226" s="51">
        <v>46181</v>
      </c>
      <c r="I226" s="50" t="s">
        <v>145</v>
      </c>
      <c r="J226" s="107" t="s">
        <v>26</v>
      </c>
      <c r="K226" s="108"/>
      <c r="L226" s="52" t="s">
        <v>27</v>
      </c>
    </row>
    <row r="227" spans="2:12" s="46" customFormat="1" ht="39">
      <c r="B227" s="114" t="s">
        <v>2453</v>
      </c>
      <c r="C227" s="117" t="s">
        <v>2454</v>
      </c>
      <c r="D227" s="41" t="s">
        <v>4894</v>
      </c>
      <c r="E227" s="109" t="s">
        <v>4895</v>
      </c>
      <c r="F227" s="108"/>
      <c r="G227" s="42" t="s">
        <v>16</v>
      </c>
      <c r="H227" s="44">
        <v>46203</v>
      </c>
      <c r="I227" s="43" t="s">
        <v>58</v>
      </c>
      <c r="J227" s="109" t="s">
        <v>18</v>
      </c>
      <c r="K227" s="108"/>
      <c r="L227" s="47" t="s">
        <v>4896</v>
      </c>
    </row>
    <row r="228" spans="2:12" s="46" customFormat="1" ht="65.099999999999994">
      <c r="B228" s="115"/>
      <c r="C228" s="118"/>
      <c r="D228" s="41" t="s">
        <v>4897</v>
      </c>
      <c r="E228" s="109" t="s">
        <v>4898</v>
      </c>
      <c r="F228" s="108"/>
      <c r="G228" s="42" t="s">
        <v>16</v>
      </c>
      <c r="H228" s="44">
        <v>46177</v>
      </c>
      <c r="I228" s="43" t="s">
        <v>58</v>
      </c>
      <c r="J228" s="109" t="s">
        <v>32</v>
      </c>
      <c r="K228" s="108"/>
      <c r="L228" s="47" t="s">
        <v>4899</v>
      </c>
    </row>
    <row r="229" spans="2:12" s="46" customFormat="1" ht="51.6">
      <c r="B229" s="116"/>
      <c r="C229" s="119"/>
      <c r="D229" s="41" t="s">
        <v>4900</v>
      </c>
      <c r="E229" s="109" t="s">
        <v>4901</v>
      </c>
      <c r="F229" s="108"/>
      <c r="G229" s="42" t="s">
        <v>16</v>
      </c>
      <c r="H229" s="44">
        <v>46202</v>
      </c>
      <c r="I229" s="43" t="s">
        <v>80</v>
      </c>
      <c r="J229" s="109" t="s">
        <v>18</v>
      </c>
      <c r="K229" s="108"/>
      <c r="L229" s="47" t="s">
        <v>4902</v>
      </c>
    </row>
    <row r="230" spans="2:12" s="46" customFormat="1" ht="143.1">
      <c r="B230" s="110" t="s">
        <v>595</v>
      </c>
      <c r="C230" s="112" t="s">
        <v>596</v>
      </c>
      <c r="D230" s="48" t="s">
        <v>4903</v>
      </c>
      <c r="E230" s="107" t="s">
        <v>4904</v>
      </c>
      <c r="F230" s="108"/>
      <c r="G230" s="49" t="s">
        <v>16</v>
      </c>
      <c r="H230" s="51">
        <v>46154</v>
      </c>
      <c r="I230" s="50" t="s">
        <v>25</v>
      </c>
      <c r="J230" s="107" t="s">
        <v>32</v>
      </c>
      <c r="K230" s="108"/>
      <c r="L230" s="97" t="s">
        <v>4905</v>
      </c>
    </row>
    <row r="231" spans="2:12" s="46" customFormat="1">
      <c r="B231" s="125"/>
      <c r="C231" s="126"/>
      <c r="D231" s="110" t="s">
        <v>4906</v>
      </c>
      <c r="E231" s="107" t="s">
        <v>4907</v>
      </c>
      <c r="F231" s="120"/>
      <c r="G231" s="112" t="s">
        <v>24</v>
      </c>
      <c r="H231" s="123">
        <v>46191</v>
      </c>
      <c r="I231" s="50" t="s">
        <v>127</v>
      </c>
      <c r="J231" s="107" t="s">
        <v>26</v>
      </c>
      <c r="K231" s="108"/>
      <c r="L231" s="97" t="s">
        <v>27</v>
      </c>
    </row>
    <row r="232" spans="2:12" s="46" customFormat="1" ht="39">
      <c r="B232" s="125"/>
      <c r="C232" s="126"/>
      <c r="D232" s="111"/>
      <c r="E232" s="121"/>
      <c r="F232" s="122"/>
      <c r="G232" s="113"/>
      <c r="H232" s="124"/>
      <c r="I232" s="50" t="s">
        <v>25</v>
      </c>
      <c r="J232" s="107" t="s">
        <v>32</v>
      </c>
      <c r="K232" s="108"/>
      <c r="L232" s="98" t="s">
        <v>4908</v>
      </c>
    </row>
    <row r="233" spans="2:12" s="46" customFormat="1" ht="51.6">
      <c r="B233" s="125"/>
      <c r="C233" s="126"/>
      <c r="D233" s="48" t="s">
        <v>4909</v>
      </c>
      <c r="E233" s="107" t="s">
        <v>598</v>
      </c>
      <c r="F233" s="108"/>
      <c r="G233" s="49" t="s">
        <v>16</v>
      </c>
      <c r="H233" s="51">
        <v>46175</v>
      </c>
      <c r="I233" s="50" t="s">
        <v>25</v>
      </c>
      <c r="J233" s="107" t="s">
        <v>18</v>
      </c>
      <c r="K233" s="108"/>
      <c r="L233" s="98" t="s">
        <v>4910</v>
      </c>
    </row>
    <row r="234" spans="2:12" s="46" customFormat="1" ht="51.6">
      <c r="B234" s="111"/>
      <c r="C234" s="113"/>
      <c r="D234" s="48" t="s">
        <v>4911</v>
      </c>
      <c r="E234" s="107" t="s">
        <v>598</v>
      </c>
      <c r="F234" s="108"/>
      <c r="G234" s="49" t="s">
        <v>16</v>
      </c>
      <c r="H234" s="51">
        <v>46175</v>
      </c>
      <c r="I234" s="50" t="s">
        <v>25</v>
      </c>
      <c r="J234" s="107" t="s">
        <v>32</v>
      </c>
      <c r="K234" s="108"/>
      <c r="L234" s="98" t="s">
        <v>4912</v>
      </c>
    </row>
    <row r="235" spans="2:12" s="46" customFormat="1">
      <c r="B235" s="41" t="s">
        <v>4913</v>
      </c>
      <c r="C235" s="42" t="s">
        <v>4914</v>
      </c>
      <c r="D235" s="41" t="s">
        <v>4915</v>
      </c>
      <c r="E235" s="109" t="s">
        <v>4916</v>
      </c>
      <c r="F235" s="108"/>
      <c r="G235" s="42" t="s">
        <v>24</v>
      </c>
      <c r="H235" s="44">
        <v>46153</v>
      </c>
      <c r="I235" s="43" t="s">
        <v>25</v>
      </c>
      <c r="J235" s="109" t="s">
        <v>26</v>
      </c>
      <c r="K235" s="108"/>
      <c r="L235" s="99" t="s">
        <v>27</v>
      </c>
    </row>
    <row r="236" spans="2:12" s="46" customFormat="1" ht="63.95">
      <c r="B236" s="110" t="s">
        <v>4917</v>
      </c>
      <c r="C236" s="112" t="s">
        <v>4779</v>
      </c>
      <c r="D236" s="48" t="s">
        <v>4918</v>
      </c>
      <c r="E236" s="107" t="s">
        <v>4919</v>
      </c>
      <c r="F236" s="108"/>
      <c r="G236" s="49" t="s">
        <v>24</v>
      </c>
      <c r="H236" s="51">
        <v>46188</v>
      </c>
      <c r="I236" s="50" t="s">
        <v>127</v>
      </c>
      <c r="J236" s="107" t="s">
        <v>32</v>
      </c>
      <c r="K236" s="108"/>
      <c r="L236" s="98" t="s">
        <v>4920</v>
      </c>
    </row>
    <row r="237" spans="2:12" s="46" customFormat="1">
      <c r="B237" s="111"/>
      <c r="C237" s="113"/>
      <c r="D237" s="48" t="s">
        <v>4921</v>
      </c>
      <c r="E237" s="107" t="s">
        <v>4922</v>
      </c>
      <c r="F237" s="108"/>
      <c r="G237" s="49" t="s">
        <v>16</v>
      </c>
      <c r="H237" s="51">
        <v>46188</v>
      </c>
      <c r="I237" s="50" t="s">
        <v>127</v>
      </c>
      <c r="J237" s="107" t="s">
        <v>26</v>
      </c>
      <c r="K237" s="108"/>
      <c r="L237" s="97" t="s">
        <v>27</v>
      </c>
    </row>
    <row r="238" spans="2:12" s="46" customFormat="1">
      <c r="B238" s="114" t="s">
        <v>2479</v>
      </c>
      <c r="C238" s="117" t="s">
        <v>2480</v>
      </c>
      <c r="D238" s="114" t="s">
        <v>4923</v>
      </c>
      <c r="E238" s="109" t="s">
        <v>4924</v>
      </c>
      <c r="F238" s="120"/>
      <c r="G238" s="117" t="s">
        <v>24</v>
      </c>
      <c r="H238" s="130">
        <v>46183</v>
      </c>
      <c r="I238" s="43" t="s">
        <v>25</v>
      </c>
      <c r="J238" s="109" t="s">
        <v>26</v>
      </c>
      <c r="K238" s="108"/>
      <c r="L238" s="99" t="s">
        <v>27</v>
      </c>
    </row>
    <row r="239" spans="2:12" s="46" customFormat="1">
      <c r="B239" s="116"/>
      <c r="C239" s="119"/>
      <c r="D239" s="116"/>
      <c r="E239" s="127"/>
      <c r="F239" s="122"/>
      <c r="G239" s="119"/>
      <c r="H239" s="132"/>
      <c r="I239" s="43" t="s">
        <v>127</v>
      </c>
      <c r="J239" s="109" t="s">
        <v>26</v>
      </c>
      <c r="K239" s="108"/>
      <c r="L239" s="99" t="s">
        <v>27</v>
      </c>
    </row>
    <row r="240" spans="2:12" s="46" customFormat="1" ht="65.099999999999994">
      <c r="B240" s="48" t="s">
        <v>4925</v>
      </c>
      <c r="C240" s="49" t="s">
        <v>4926</v>
      </c>
      <c r="D240" s="48" t="s">
        <v>4927</v>
      </c>
      <c r="E240" s="107" t="s">
        <v>4928</v>
      </c>
      <c r="F240" s="108"/>
      <c r="G240" s="49" t="s">
        <v>16</v>
      </c>
      <c r="H240" s="51">
        <v>46148</v>
      </c>
      <c r="I240" s="50" t="s">
        <v>17</v>
      </c>
      <c r="J240" s="107" t="s">
        <v>32</v>
      </c>
      <c r="K240" s="108"/>
      <c r="L240" s="98" t="s">
        <v>2941</v>
      </c>
    </row>
    <row r="241" spans="2:12" s="46" customFormat="1" ht="24.95">
      <c r="B241" s="41" t="s">
        <v>4929</v>
      </c>
      <c r="C241" s="42" t="s">
        <v>4930</v>
      </c>
      <c r="D241" s="41" t="s">
        <v>4931</v>
      </c>
      <c r="E241" s="109" t="s">
        <v>4727</v>
      </c>
      <c r="F241" s="108"/>
      <c r="G241" s="42" t="s">
        <v>24</v>
      </c>
      <c r="H241" s="44">
        <v>46188</v>
      </c>
      <c r="I241" s="43" t="s">
        <v>314</v>
      </c>
      <c r="J241" s="109" t="s">
        <v>26</v>
      </c>
      <c r="K241" s="108"/>
      <c r="L241" s="99" t="s">
        <v>27</v>
      </c>
    </row>
    <row r="242" spans="2:12" s="46" customFormat="1" ht="65.099999999999994">
      <c r="B242" s="110" t="s">
        <v>2496</v>
      </c>
      <c r="C242" s="112" t="s">
        <v>1689</v>
      </c>
      <c r="D242" s="48" t="s">
        <v>4932</v>
      </c>
      <c r="E242" s="107" t="s">
        <v>4933</v>
      </c>
      <c r="F242" s="108"/>
      <c r="G242" s="49" t="s">
        <v>75</v>
      </c>
      <c r="H242" s="51">
        <v>46188</v>
      </c>
      <c r="I242" s="50" t="s">
        <v>17</v>
      </c>
      <c r="J242" s="107" t="s">
        <v>18</v>
      </c>
      <c r="K242" s="108"/>
      <c r="L242" s="98" t="s">
        <v>1450</v>
      </c>
    </row>
    <row r="243" spans="2:12" s="46" customFormat="1" ht="90.95">
      <c r="B243" s="125"/>
      <c r="C243" s="126"/>
      <c r="D243" s="48" t="s">
        <v>4934</v>
      </c>
      <c r="E243" s="107" t="s">
        <v>4935</v>
      </c>
      <c r="F243" s="108"/>
      <c r="G243" s="49" t="s">
        <v>16</v>
      </c>
      <c r="H243" s="51">
        <v>46188</v>
      </c>
      <c r="I243" s="50" t="s">
        <v>17</v>
      </c>
      <c r="J243" s="107" t="s">
        <v>32</v>
      </c>
      <c r="K243" s="108"/>
      <c r="L243" s="98" t="s">
        <v>4936</v>
      </c>
    </row>
    <row r="244" spans="2:12" s="46" customFormat="1">
      <c r="B244" s="111"/>
      <c r="C244" s="113"/>
      <c r="D244" s="48" t="s">
        <v>4937</v>
      </c>
      <c r="E244" s="107" t="s">
        <v>4938</v>
      </c>
      <c r="F244" s="108"/>
      <c r="G244" s="49" t="s">
        <v>16</v>
      </c>
      <c r="H244" s="51">
        <v>46188</v>
      </c>
      <c r="I244" s="50" t="s">
        <v>17</v>
      </c>
      <c r="J244" s="107"/>
      <c r="K244" s="108"/>
      <c r="L244" s="97" t="s">
        <v>27</v>
      </c>
    </row>
    <row r="245" spans="2:12" s="46" customFormat="1" ht="24.95">
      <c r="B245" s="41" t="s">
        <v>4939</v>
      </c>
      <c r="C245" s="42" t="s">
        <v>4940</v>
      </c>
      <c r="D245" s="41" t="s">
        <v>4941</v>
      </c>
      <c r="E245" s="109" t="s">
        <v>4942</v>
      </c>
      <c r="F245" s="108"/>
      <c r="G245" s="42" t="s">
        <v>75</v>
      </c>
      <c r="H245" s="44">
        <v>46189</v>
      </c>
      <c r="I245" s="43" t="s">
        <v>17</v>
      </c>
      <c r="J245" s="109" t="s">
        <v>26</v>
      </c>
      <c r="K245" s="108"/>
      <c r="L245" s="99" t="s">
        <v>27</v>
      </c>
    </row>
    <row r="246" spans="2:12" s="46" customFormat="1">
      <c r="B246" s="110" t="s">
        <v>4943</v>
      </c>
      <c r="C246" s="112" t="s">
        <v>4944</v>
      </c>
      <c r="D246" s="110" t="s">
        <v>4945</v>
      </c>
      <c r="E246" s="107" t="s">
        <v>4946</v>
      </c>
      <c r="F246" s="120"/>
      <c r="G246" s="112" t="s">
        <v>24</v>
      </c>
      <c r="H246" s="123">
        <v>46167</v>
      </c>
      <c r="I246" s="50" t="s">
        <v>127</v>
      </c>
      <c r="J246" s="107" t="s">
        <v>26</v>
      </c>
      <c r="K246" s="108"/>
      <c r="L246" s="97" t="s">
        <v>27</v>
      </c>
    </row>
    <row r="247" spans="2:12" s="46" customFormat="1">
      <c r="B247" s="111"/>
      <c r="C247" s="113"/>
      <c r="D247" s="111"/>
      <c r="E247" s="121"/>
      <c r="F247" s="122"/>
      <c r="G247" s="113"/>
      <c r="H247" s="124"/>
      <c r="I247" s="50" t="s">
        <v>139</v>
      </c>
      <c r="J247" s="107" t="s">
        <v>26</v>
      </c>
      <c r="K247" s="108"/>
      <c r="L247" s="97" t="s">
        <v>27</v>
      </c>
    </row>
    <row r="248" spans="2:12" s="46" customFormat="1" ht="24.95">
      <c r="B248" s="41" t="s">
        <v>619</v>
      </c>
      <c r="C248" s="42" t="s">
        <v>620</v>
      </c>
      <c r="D248" s="41" t="s">
        <v>4947</v>
      </c>
      <c r="E248" s="109" t="s">
        <v>4948</v>
      </c>
      <c r="F248" s="108"/>
      <c r="G248" s="42" t="s">
        <v>24</v>
      </c>
      <c r="H248" s="44">
        <v>46071</v>
      </c>
      <c r="I248" s="43" t="s">
        <v>80</v>
      </c>
      <c r="J248" s="109" t="s">
        <v>26</v>
      </c>
      <c r="K248" s="108"/>
      <c r="L248" s="99" t="s">
        <v>27</v>
      </c>
    </row>
    <row r="249" spans="2:12" s="46" customFormat="1">
      <c r="B249" s="48" t="s">
        <v>4949</v>
      </c>
      <c r="C249" s="49" t="s">
        <v>4950</v>
      </c>
      <c r="D249" s="48" t="s">
        <v>4951</v>
      </c>
      <c r="E249" s="107" t="s">
        <v>4952</v>
      </c>
      <c r="F249" s="108"/>
      <c r="G249" s="49" t="s">
        <v>24</v>
      </c>
      <c r="H249" s="51">
        <v>46169</v>
      </c>
      <c r="I249" s="50" t="s">
        <v>314</v>
      </c>
      <c r="J249" s="107"/>
      <c r="K249" s="108"/>
      <c r="L249" s="97" t="s">
        <v>27</v>
      </c>
    </row>
    <row r="250" spans="2:12" s="46" customFormat="1">
      <c r="B250" s="41" t="s">
        <v>4953</v>
      </c>
      <c r="C250" s="42" t="s">
        <v>4954</v>
      </c>
      <c r="D250" s="41" t="s">
        <v>4955</v>
      </c>
      <c r="E250" s="109" t="s">
        <v>4956</v>
      </c>
      <c r="F250" s="108"/>
      <c r="G250" s="42" t="s">
        <v>24</v>
      </c>
      <c r="H250" s="44">
        <v>46140</v>
      </c>
      <c r="I250" s="43" t="s">
        <v>314</v>
      </c>
      <c r="J250" s="109" t="s">
        <v>26</v>
      </c>
      <c r="K250" s="108"/>
      <c r="L250" s="99" t="s">
        <v>27</v>
      </c>
    </row>
    <row r="251" spans="2:12" s="46" customFormat="1">
      <c r="B251" s="110" t="s">
        <v>4957</v>
      </c>
      <c r="C251" s="112" t="s">
        <v>4958</v>
      </c>
      <c r="D251" s="110" t="s">
        <v>4959</v>
      </c>
      <c r="E251" s="107" t="s">
        <v>4960</v>
      </c>
      <c r="F251" s="120"/>
      <c r="G251" s="112" t="s">
        <v>24</v>
      </c>
      <c r="H251" s="123">
        <v>46169</v>
      </c>
      <c r="I251" s="50" t="s">
        <v>80</v>
      </c>
      <c r="J251" s="107" t="s">
        <v>709</v>
      </c>
      <c r="K251" s="108"/>
      <c r="L251" s="97" t="s">
        <v>27</v>
      </c>
    </row>
    <row r="252" spans="2:12" s="46" customFormat="1">
      <c r="B252" s="111"/>
      <c r="C252" s="113"/>
      <c r="D252" s="111"/>
      <c r="E252" s="121"/>
      <c r="F252" s="122"/>
      <c r="G252" s="113"/>
      <c r="H252" s="124"/>
      <c r="I252" s="50" t="s">
        <v>314</v>
      </c>
      <c r="J252" s="107" t="s">
        <v>709</v>
      </c>
      <c r="K252" s="108"/>
      <c r="L252" s="97" t="s">
        <v>27</v>
      </c>
    </row>
    <row r="253" spans="2:12" s="46" customFormat="1">
      <c r="B253" s="114" t="s">
        <v>4961</v>
      </c>
      <c r="C253" s="117" t="s">
        <v>4958</v>
      </c>
      <c r="D253" s="114" t="s">
        <v>4962</v>
      </c>
      <c r="E253" s="109" t="s">
        <v>4960</v>
      </c>
      <c r="F253" s="120"/>
      <c r="G253" s="117" t="s">
        <v>24</v>
      </c>
      <c r="H253" s="130">
        <v>46169</v>
      </c>
      <c r="I253" s="43" t="s">
        <v>80</v>
      </c>
      <c r="J253" s="109" t="s">
        <v>26</v>
      </c>
      <c r="K253" s="108"/>
      <c r="L253" s="99" t="s">
        <v>27</v>
      </c>
    </row>
    <row r="254" spans="2:12" s="46" customFormat="1">
      <c r="B254" s="116"/>
      <c r="C254" s="119"/>
      <c r="D254" s="116"/>
      <c r="E254" s="127"/>
      <c r="F254" s="122"/>
      <c r="G254" s="119"/>
      <c r="H254" s="132"/>
      <c r="I254" s="43" t="s">
        <v>314</v>
      </c>
      <c r="J254" s="109" t="s">
        <v>26</v>
      </c>
      <c r="K254" s="108"/>
      <c r="L254" s="99" t="s">
        <v>27</v>
      </c>
    </row>
    <row r="255" spans="2:12" s="46" customFormat="1">
      <c r="B255" s="48" t="s">
        <v>4963</v>
      </c>
      <c r="C255" s="49" t="s">
        <v>4964</v>
      </c>
      <c r="D255" s="48" t="s">
        <v>4965</v>
      </c>
      <c r="E255" s="107" t="s">
        <v>4966</v>
      </c>
      <c r="F255" s="108"/>
      <c r="G255" s="49" t="s">
        <v>24</v>
      </c>
      <c r="H255" s="51">
        <v>46140</v>
      </c>
      <c r="I255" s="50" t="s">
        <v>314</v>
      </c>
      <c r="J255" s="107" t="s">
        <v>26</v>
      </c>
      <c r="K255" s="108"/>
      <c r="L255" s="97" t="s">
        <v>27</v>
      </c>
    </row>
    <row r="256" spans="2:12" s="46" customFormat="1">
      <c r="B256" s="41" t="s">
        <v>4967</v>
      </c>
      <c r="C256" s="42" t="s">
        <v>4968</v>
      </c>
      <c r="D256" s="41" t="s">
        <v>4969</v>
      </c>
      <c r="E256" s="109" t="s">
        <v>4970</v>
      </c>
      <c r="F256" s="108"/>
      <c r="G256" s="42" t="s">
        <v>24</v>
      </c>
      <c r="H256" s="44">
        <v>46188</v>
      </c>
      <c r="I256" s="43" t="s">
        <v>314</v>
      </c>
      <c r="J256" s="109" t="s">
        <v>26</v>
      </c>
      <c r="K256" s="108"/>
      <c r="L256" s="99" t="s">
        <v>27</v>
      </c>
    </row>
    <row r="257" spans="2:12" s="46" customFormat="1" ht="24.95">
      <c r="B257" s="48" t="s">
        <v>2517</v>
      </c>
      <c r="C257" s="49" t="s">
        <v>2518</v>
      </c>
      <c r="D257" s="48" t="s">
        <v>4971</v>
      </c>
      <c r="E257" s="107" t="s">
        <v>4972</v>
      </c>
      <c r="F257" s="108"/>
      <c r="G257" s="49" t="s">
        <v>24</v>
      </c>
      <c r="H257" s="51">
        <v>46203</v>
      </c>
      <c r="I257" s="50" t="s">
        <v>17</v>
      </c>
      <c r="J257" s="107" t="s">
        <v>26</v>
      </c>
      <c r="K257" s="108"/>
      <c r="L257" s="97" t="s">
        <v>27</v>
      </c>
    </row>
    <row r="258" spans="2:12" s="46" customFormat="1">
      <c r="B258" s="114" t="s">
        <v>4973</v>
      </c>
      <c r="C258" s="117" t="s">
        <v>4974</v>
      </c>
      <c r="D258" s="114" t="s">
        <v>4975</v>
      </c>
      <c r="E258" s="109" t="s">
        <v>4976</v>
      </c>
      <c r="F258" s="120"/>
      <c r="G258" s="117" t="s">
        <v>24</v>
      </c>
      <c r="H258" s="130">
        <v>46188</v>
      </c>
      <c r="I258" s="43" t="s">
        <v>314</v>
      </c>
      <c r="J258" s="109" t="s">
        <v>26</v>
      </c>
      <c r="K258" s="108"/>
      <c r="L258" s="99" t="s">
        <v>27</v>
      </c>
    </row>
    <row r="259" spans="2:12" s="46" customFormat="1">
      <c r="B259" s="115"/>
      <c r="C259" s="118"/>
      <c r="D259" s="115"/>
      <c r="E259" s="128"/>
      <c r="F259" s="129"/>
      <c r="G259" s="118"/>
      <c r="H259" s="131"/>
      <c r="I259" s="43" t="s">
        <v>314</v>
      </c>
      <c r="J259" s="109" t="s">
        <v>26</v>
      </c>
      <c r="K259" s="108"/>
      <c r="L259" s="99" t="s">
        <v>27</v>
      </c>
    </row>
    <row r="260" spans="2:12" s="46" customFormat="1">
      <c r="B260" s="115"/>
      <c r="C260" s="118"/>
      <c r="D260" s="115"/>
      <c r="E260" s="128"/>
      <c r="F260" s="129"/>
      <c r="G260" s="118"/>
      <c r="H260" s="131"/>
      <c r="I260" s="43" t="s">
        <v>314</v>
      </c>
      <c r="J260" s="109" t="s">
        <v>26</v>
      </c>
      <c r="K260" s="108"/>
      <c r="L260" s="99" t="s">
        <v>27</v>
      </c>
    </row>
    <row r="261" spans="2:12" s="46" customFormat="1">
      <c r="B261" s="115"/>
      <c r="C261" s="118"/>
      <c r="D261" s="115"/>
      <c r="E261" s="128"/>
      <c r="F261" s="129"/>
      <c r="G261" s="118"/>
      <c r="H261" s="131"/>
      <c r="I261" s="43" t="s">
        <v>314</v>
      </c>
      <c r="J261" s="109" t="s">
        <v>26</v>
      </c>
      <c r="K261" s="108"/>
      <c r="L261" s="99" t="s">
        <v>27</v>
      </c>
    </row>
    <row r="262" spans="2:12" s="46" customFormat="1">
      <c r="B262" s="116"/>
      <c r="C262" s="119"/>
      <c r="D262" s="116"/>
      <c r="E262" s="127"/>
      <c r="F262" s="122"/>
      <c r="G262" s="119"/>
      <c r="H262" s="132"/>
      <c r="I262" s="43" t="s">
        <v>314</v>
      </c>
      <c r="J262" s="109" t="s">
        <v>26</v>
      </c>
      <c r="K262" s="108"/>
      <c r="L262" s="99" t="s">
        <v>27</v>
      </c>
    </row>
    <row r="263" spans="2:12" s="46" customFormat="1" ht="39">
      <c r="B263" s="48" t="s">
        <v>4977</v>
      </c>
      <c r="C263" s="49" t="s">
        <v>4978</v>
      </c>
      <c r="D263" s="48" t="s">
        <v>4979</v>
      </c>
      <c r="E263" s="107" t="s">
        <v>4980</v>
      </c>
      <c r="F263" s="108"/>
      <c r="G263" s="49" t="s">
        <v>24</v>
      </c>
      <c r="H263" s="51">
        <v>46188</v>
      </c>
      <c r="I263" s="50" t="s">
        <v>314</v>
      </c>
      <c r="J263" s="107" t="s">
        <v>32</v>
      </c>
      <c r="K263" s="108"/>
      <c r="L263" s="98" t="s">
        <v>4981</v>
      </c>
    </row>
    <row r="264" spans="2:12" s="46" customFormat="1">
      <c r="B264" s="41" t="s">
        <v>4982</v>
      </c>
      <c r="C264" s="42" t="s">
        <v>4983</v>
      </c>
      <c r="D264" s="41" t="s">
        <v>4984</v>
      </c>
      <c r="E264" s="109" t="s">
        <v>4985</v>
      </c>
      <c r="F264" s="108"/>
      <c r="G264" s="42" t="s">
        <v>24</v>
      </c>
      <c r="H264" s="44">
        <v>46140</v>
      </c>
      <c r="I264" s="43" t="s">
        <v>314</v>
      </c>
      <c r="J264" s="109" t="s">
        <v>26</v>
      </c>
      <c r="K264" s="108"/>
      <c r="L264" s="99" t="s">
        <v>27</v>
      </c>
    </row>
    <row r="265" spans="2:12" s="46" customFormat="1">
      <c r="B265" s="48" t="s">
        <v>4986</v>
      </c>
      <c r="C265" s="49" t="s">
        <v>4987</v>
      </c>
      <c r="D265" s="48" t="s">
        <v>4988</v>
      </c>
      <c r="E265" s="107" t="s">
        <v>333</v>
      </c>
      <c r="F265" s="108"/>
      <c r="G265" s="49" t="s">
        <v>16</v>
      </c>
      <c r="H265" s="51">
        <v>46203</v>
      </c>
      <c r="I265" s="50" t="s">
        <v>314</v>
      </c>
      <c r="J265" s="107" t="s">
        <v>26</v>
      </c>
      <c r="K265" s="108"/>
      <c r="L265" s="97" t="s">
        <v>27</v>
      </c>
    </row>
    <row r="266" spans="2:12" s="46" customFormat="1" ht="39">
      <c r="B266" s="114" t="s">
        <v>4989</v>
      </c>
      <c r="C266" s="117" t="s">
        <v>4990</v>
      </c>
      <c r="D266" s="41" t="s">
        <v>4991</v>
      </c>
      <c r="E266" s="109" t="s">
        <v>4992</v>
      </c>
      <c r="F266" s="108"/>
      <c r="G266" s="42" t="s">
        <v>16</v>
      </c>
      <c r="H266" s="44">
        <v>46197</v>
      </c>
      <c r="I266" s="43" t="s">
        <v>17</v>
      </c>
      <c r="J266" s="109" t="s">
        <v>18</v>
      </c>
      <c r="K266" s="108"/>
      <c r="L266" s="100" t="s">
        <v>4993</v>
      </c>
    </row>
    <row r="267" spans="2:12" s="46" customFormat="1">
      <c r="B267" s="116"/>
      <c r="C267" s="119"/>
      <c r="D267" s="41" t="s">
        <v>4994</v>
      </c>
      <c r="E267" s="109" t="s">
        <v>4995</v>
      </c>
      <c r="F267" s="108"/>
      <c r="G267" s="42" t="s">
        <v>16</v>
      </c>
      <c r="H267" s="44">
        <v>46197</v>
      </c>
      <c r="I267" s="43" t="s">
        <v>17</v>
      </c>
      <c r="J267" s="109" t="s">
        <v>26</v>
      </c>
      <c r="K267" s="108"/>
      <c r="L267" s="99" t="s">
        <v>27</v>
      </c>
    </row>
    <row r="268" spans="2:12" s="46" customFormat="1">
      <c r="B268" s="48" t="s">
        <v>4996</v>
      </c>
      <c r="C268" s="49" t="s">
        <v>4997</v>
      </c>
      <c r="D268" s="48" t="s">
        <v>4998</v>
      </c>
      <c r="E268" s="107" t="s">
        <v>4999</v>
      </c>
      <c r="F268" s="108"/>
      <c r="G268" s="49" t="s">
        <v>24</v>
      </c>
      <c r="H268" s="51">
        <v>46104</v>
      </c>
      <c r="I268" s="50" t="s">
        <v>139</v>
      </c>
      <c r="J268" s="107" t="s">
        <v>26</v>
      </c>
      <c r="K268" s="108"/>
      <c r="L268" s="97" t="s">
        <v>27</v>
      </c>
    </row>
    <row r="269" spans="2:12" s="46" customFormat="1" ht="65.099999999999994">
      <c r="B269" s="41" t="s">
        <v>5000</v>
      </c>
      <c r="C269" s="42" t="s">
        <v>5001</v>
      </c>
      <c r="D269" s="41" t="s">
        <v>5002</v>
      </c>
      <c r="E269" s="109" t="s">
        <v>5003</v>
      </c>
      <c r="F269" s="108"/>
      <c r="G269" s="42" t="s">
        <v>16</v>
      </c>
      <c r="H269" s="44">
        <v>46175</v>
      </c>
      <c r="I269" s="43" t="s">
        <v>314</v>
      </c>
      <c r="J269" s="109" t="s">
        <v>18</v>
      </c>
      <c r="K269" s="108"/>
      <c r="L269" s="100" t="s">
        <v>5004</v>
      </c>
    </row>
    <row r="270" spans="2:12" s="46" customFormat="1" ht="39">
      <c r="B270" s="48" t="s">
        <v>5005</v>
      </c>
      <c r="C270" s="49" t="s">
        <v>5006</v>
      </c>
      <c r="D270" s="48" t="s">
        <v>5007</v>
      </c>
      <c r="E270" s="107" t="s">
        <v>5008</v>
      </c>
      <c r="F270" s="108"/>
      <c r="G270" s="49" t="s">
        <v>16</v>
      </c>
      <c r="H270" s="51">
        <v>46175</v>
      </c>
      <c r="I270" s="50" t="s">
        <v>139</v>
      </c>
      <c r="J270" s="107" t="s">
        <v>18</v>
      </c>
      <c r="K270" s="108"/>
      <c r="L270" s="98" t="s">
        <v>5009</v>
      </c>
    </row>
    <row r="271" spans="2:12" s="46" customFormat="1" ht="24.95">
      <c r="B271" s="41" t="s">
        <v>5010</v>
      </c>
      <c r="C271" s="42" t="s">
        <v>5011</v>
      </c>
      <c r="D271" s="41" t="s">
        <v>5012</v>
      </c>
      <c r="E271" s="109" t="s">
        <v>5013</v>
      </c>
      <c r="F271" s="108"/>
      <c r="G271" s="42" t="s">
        <v>16</v>
      </c>
      <c r="H271" s="44">
        <v>46155</v>
      </c>
      <c r="I271" s="43" t="s">
        <v>139</v>
      </c>
      <c r="J271" s="109" t="s">
        <v>26</v>
      </c>
      <c r="K271" s="108"/>
      <c r="L271" s="99" t="s">
        <v>27</v>
      </c>
    </row>
    <row r="272" spans="2:12" s="46" customFormat="1" ht="39">
      <c r="B272" s="48" t="s">
        <v>5014</v>
      </c>
      <c r="C272" s="49" t="s">
        <v>5015</v>
      </c>
      <c r="D272" s="48" t="s">
        <v>5016</v>
      </c>
      <c r="E272" s="107" t="s">
        <v>5017</v>
      </c>
      <c r="F272" s="108"/>
      <c r="G272" s="49" t="s">
        <v>16</v>
      </c>
      <c r="H272" s="51">
        <v>46132</v>
      </c>
      <c r="I272" s="50" t="s">
        <v>139</v>
      </c>
      <c r="J272" s="107" t="s">
        <v>18</v>
      </c>
      <c r="K272" s="108"/>
      <c r="L272" s="98" t="s">
        <v>5018</v>
      </c>
    </row>
    <row r="273" spans="2:12" s="46" customFormat="1" ht="65.099999999999994">
      <c r="B273" s="114" t="s">
        <v>639</v>
      </c>
      <c r="C273" s="117" t="s">
        <v>640</v>
      </c>
      <c r="D273" s="41" t="s">
        <v>5019</v>
      </c>
      <c r="E273" s="109" t="s">
        <v>5020</v>
      </c>
      <c r="F273" s="108"/>
      <c r="G273" s="42" t="s">
        <v>16</v>
      </c>
      <c r="H273" s="44">
        <v>46182</v>
      </c>
      <c r="I273" s="43" t="s">
        <v>145</v>
      </c>
      <c r="J273" s="109" t="s">
        <v>18</v>
      </c>
      <c r="K273" s="108"/>
      <c r="L273" s="100" t="s">
        <v>5021</v>
      </c>
    </row>
    <row r="274" spans="2:12" s="46" customFormat="1">
      <c r="B274" s="115"/>
      <c r="C274" s="118"/>
      <c r="D274" s="41" t="s">
        <v>5022</v>
      </c>
      <c r="E274" s="109" t="s">
        <v>644</v>
      </c>
      <c r="F274" s="108"/>
      <c r="G274" s="42" t="s">
        <v>16</v>
      </c>
      <c r="H274" s="44">
        <v>46185</v>
      </c>
      <c r="I274" s="43" t="s">
        <v>145</v>
      </c>
      <c r="J274" s="109" t="s">
        <v>26</v>
      </c>
      <c r="K274" s="108"/>
      <c r="L274" s="99" t="s">
        <v>27</v>
      </c>
    </row>
    <row r="275" spans="2:12" s="46" customFormat="1">
      <c r="B275" s="116"/>
      <c r="C275" s="119"/>
      <c r="D275" s="41" t="s">
        <v>5023</v>
      </c>
      <c r="E275" s="109" t="s">
        <v>642</v>
      </c>
      <c r="F275" s="108"/>
      <c r="G275" s="42" t="s">
        <v>16</v>
      </c>
      <c r="H275" s="44">
        <v>46182</v>
      </c>
      <c r="I275" s="43" t="s">
        <v>17</v>
      </c>
      <c r="J275" s="109" t="s">
        <v>26</v>
      </c>
      <c r="K275" s="108"/>
      <c r="L275" s="99" t="s">
        <v>27</v>
      </c>
    </row>
    <row r="276" spans="2:12" s="46" customFormat="1" ht="63.95">
      <c r="B276" s="48" t="s">
        <v>648</v>
      </c>
      <c r="C276" s="49" t="s">
        <v>649</v>
      </c>
      <c r="D276" s="48" t="s">
        <v>5024</v>
      </c>
      <c r="E276" s="107" t="s">
        <v>651</v>
      </c>
      <c r="F276" s="108"/>
      <c r="G276" s="49" t="s">
        <v>16</v>
      </c>
      <c r="H276" s="51">
        <v>46188</v>
      </c>
      <c r="I276" s="50" t="s">
        <v>139</v>
      </c>
      <c r="J276" s="107" t="s">
        <v>32</v>
      </c>
      <c r="K276" s="108"/>
      <c r="L276" s="98" t="s">
        <v>652</v>
      </c>
    </row>
    <row r="277" spans="2:12" s="46" customFormat="1" ht="51.6">
      <c r="B277" s="41" t="s">
        <v>5025</v>
      </c>
      <c r="C277" s="42" t="s">
        <v>5026</v>
      </c>
      <c r="D277" s="41" t="s">
        <v>5027</v>
      </c>
      <c r="E277" s="109" t="s">
        <v>5028</v>
      </c>
      <c r="F277" s="108"/>
      <c r="G277" s="42" t="s">
        <v>16</v>
      </c>
      <c r="H277" s="44">
        <v>46196</v>
      </c>
      <c r="I277" s="43" t="s">
        <v>17</v>
      </c>
      <c r="J277" s="109" t="s">
        <v>32</v>
      </c>
      <c r="K277" s="108"/>
      <c r="L277" s="100" t="s">
        <v>186</v>
      </c>
    </row>
    <row r="278" spans="2:12" s="46" customFormat="1">
      <c r="B278" s="48" t="s">
        <v>5029</v>
      </c>
      <c r="C278" s="49" t="s">
        <v>2555</v>
      </c>
      <c r="D278" s="48" t="s">
        <v>5030</v>
      </c>
      <c r="E278" s="107" t="s">
        <v>5031</v>
      </c>
      <c r="F278" s="108"/>
      <c r="G278" s="49" t="s">
        <v>24</v>
      </c>
      <c r="H278" s="51">
        <v>46121</v>
      </c>
      <c r="I278" s="50" t="s">
        <v>139</v>
      </c>
      <c r="J278" s="107" t="s">
        <v>709</v>
      </c>
      <c r="K278" s="108"/>
      <c r="L278" s="97" t="s">
        <v>27</v>
      </c>
    </row>
    <row r="279" spans="2:12" s="46" customFormat="1">
      <c r="B279" s="114" t="s">
        <v>5032</v>
      </c>
      <c r="C279" s="117" t="s">
        <v>5033</v>
      </c>
      <c r="D279" s="114" t="s">
        <v>5034</v>
      </c>
      <c r="E279" s="109" t="s">
        <v>5035</v>
      </c>
      <c r="F279" s="120"/>
      <c r="G279" s="117" t="s">
        <v>24</v>
      </c>
      <c r="H279" s="130">
        <v>46189</v>
      </c>
      <c r="I279" s="43" t="s">
        <v>314</v>
      </c>
      <c r="J279" s="109" t="s">
        <v>26</v>
      </c>
      <c r="K279" s="108"/>
      <c r="L279" s="99" t="s">
        <v>27</v>
      </c>
    </row>
    <row r="280" spans="2:12" s="46" customFormat="1">
      <c r="B280" s="115"/>
      <c r="C280" s="118"/>
      <c r="D280" s="115"/>
      <c r="E280" s="128"/>
      <c r="F280" s="129"/>
      <c r="G280" s="118"/>
      <c r="H280" s="131"/>
      <c r="I280" s="43" t="s">
        <v>314</v>
      </c>
      <c r="J280" s="109" t="s">
        <v>26</v>
      </c>
      <c r="K280" s="108"/>
      <c r="L280" s="99" t="s">
        <v>27</v>
      </c>
    </row>
    <row r="281" spans="2:12" s="46" customFormat="1">
      <c r="B281" s="115"/>
      <c r="C281" s="118"/>
      <c r="D281" s="115"/>
      <c r="E281" s="128"/>
      <c r="F281" s="129"/>
      <c r="G281" s="118"/>
      <c r="H281" s="131"/>
      <c r="I281" s="43" t="s">
        <v>314</v>
      </c>
      <c r="J281" s="109" t="s">
        <v>26</v>
      </c>
      <c r="K281" s="108"/>
      <c r="L281" s="99" t="s">
        <v>27</v>
      </c>
    </row>
    <row r="282" spans="2:12" s="46" customFormat="1">
      <c r="B282" s="115"/>
      <c r="C282" s="118"/>
      <c r="D282" s="115"/>
      <c r="E282" s="128"/>
      <c r="F282" s="129"/>
      <c r="G282" s="118"/>
      <c r="H282" s="131"/>
      <c r="I282" s="43" t="s">
        <v>314</v>
      </c>
      <c r="J282" s="109" t="s">
        <v>26</v>
      </c>
      <c r="K282" s="108"/>
      <c r="L282" s="99" t="s">
        <v>27</v>
      </c>
    </row>
    <row r="283" spans="2:12" s="46" customFormat="1">
      <c r="B283" s="115"/>
      <c r="C283" s="118"/>
      <c r="D283" s="115"/>
      <c r="E283" s="128"/>
      <c r="F283" s="129"/>
      <c r="G283" s="118"/>
      <c r="H283" s="131"/>
      <c r="I283" s="43" t="s">
        <v>314</v>
      </c>
      <c r="J283" s="109" t="s">
        <v>26</v>
      </c>
      <c r="K283" s="108"/>
      <c r="L283" s="99" t="s">
        <v>27</v>
      </c>
    </row>
    <row r="284" spans="2:12" s="46" customFormat="1">
      <c r="B284" s="116"/>
      <c r="C284" s="119"/>
      <c r="D284" s="116"/>
      <c r="E284" s="127"/>
      <c r="F284" s="122"/>
      <c r="G284" s="119"/>
      <c r="H284" s="132"/>
      <c r="I284" s="43" t="s">
        <v>314</v>
      </c>
      <c r="J284" s="109" t="s">
        <v>26</v>
      </c>
      <c r="K284" s="108"/>
      <c r="L284" s="99" t="s">
        <v>27</v>
      </c>
    </row>
    <row r="285" spans="2:12" s="46" customFormat="1">
      <c r="B285" s="110" t="s">
        <v>5036</v>
      </c>
      <c r="C285" s="112" t="s">
        <v>5037</v>
      </c>
      <c r="D285" s="110" t="s">
        <v>5038</v>
      </c>
      <c r="E285" s="107" t="s">
        <v>5039</v>
      </c>
      <c r="F285" s="120"/>
      <c r="G285" s="112" t="s">
        <v>24</v>
      </c>
      <c r="H285" s="123">
        <v>46189</v>
      </c>
      <c r="I285" s="50" t="s">
        <v>314</v>
      </c>
      <c r="J285" s="107" t="s">
        <v>26</v>
      </c>
      <c r="K285" s="108"/>
      <c r="L285" s="97" t="s">
        <v>27</v>
      </c>
    </row>
    <row r="286" spans="2:12" s="46" customFormat="1">
      <c r="B286" s="125"/>
      <c r="C286" s="126"/>
      <c r="D286" s="125"/>
      <c r="E286" s="133"/>
      <c r="F286" s="129"/>
      <c r="G286" s="126"/>
      <c r="H286" s="134"/>
      <c r="I286" s="50" t="s">
        <v>314</v>
      </c>
      <c r="J286" s="107" t="s">
        <v>26</v>
      </c>
      <c r="K286" s="108"/>
      <c r="L286" s="97" t="s">
        <v>27</v>
      </c>
    </row>
    <row r="287" spans="2:12" s="46" customFormat="1">
      <c r="B287" s="125"/>
      <c r="C287" s="126"/>
      <c r="D287" s="125"/>
      <c r="E287" s="133"/>
      <c r="F287" s="129"/>
      <c r="G287" s="126"/>
      <c r="H287" s="134"/>
      <c r="I287" s="50" t="s">
        <v>314</v>
      </c>
      <c r="J287" s="107" t="s">
        <v>26</v>
      </c>
      <c r="K287" s="108"/>
      <c r="L287" s="97" t="s">
        <v>27</v>
      </c>
    </row>
    <row r="288" spans="2:12" s="46" customFormat="1">
      <c r="B288" s="125"/>
      <c r="C288" s="126"/>
      <c r="D288" s="125"/>
      <c r="E288" s="133"/>
      <c r="F288" s="129"/>
      <c r="G288" s="126"/>
      <c r="H288" s="134"/>
      <c r="I288" s="50" t="s">
        <v>314</v>
      </c>
      <c r="J288" s="107" t="s">
        <v>26</v>
      </c>
      <c r="K288" s="108"/>
      <c r="L288" s="97" t="s">
        <v>27</v>
      </c>
    </row>
    <row r="289" spans="2:12" s="46" customFormat="1">
      <c r="B289" s="125"/>
      <c r="C289" s="126"/>
      <c r="D289" s="125"/>
      <c r="E289" s="133"/>
      <c r="F289" s="129"/>
      <c r="G289" s="126"/>
      <c r="H289" s="134"/>
      <c r="I289" s="50" t="s">
        <v>314</v>
      </c>
      <c r="J289" s="107" t="s">
        <v>26</v>
      </c>
      <c r="K289" s="108"/>
      <c r="L289" s="97" t="s">
        <v>27</v>
      </c>
    </row>
    <row r="290" spans="2:12" s="46" customFormat="1">
      <c r="B290" s="125"/>
      <c r="C290" s="126"/>
      <c r="D290" s="125"/>
      <c r="E290" s="133"/>
      <c r="F290" s="129"/>
      <c r="G290" s="126"/>
      <c r="H290" s="134"/>
      <c r="I290" s="50" t="s">
        <v>314</v>
      </c>
      <c r="J290" s="107" t="s">
        <v>26</v>
      </c>
      <c r="K290" s="108"/>
      <c r="L290" s="97" t="s">
        <v>27</v>
      </c>
    </row>
    <row r="291" spans="2:12" s="46" customFormat="1">
      <c r="B291" s="125"/>
      <c r="C291" s="126"/>
      <c r="D291" s="125"/>
      <c r="E291" s="133"/>
      <c r="F291" s="129"/>
      <c r="G291" s="126"/>
      <c r="H291" s="134"/>
      <c r="I291" s="50" t="s">
        <v>314</v>
      </c>
      <c r="J291" s="107" t="s">
        <v>26</v>
      </c>
      <c r="K291" s="108"/>
      <c r="L291" s="97" t="s">
        <v>27</v>
      </c>
    </row>
    <row r="292" spans="2:12" s="46" customFormat="1">
      <c r="B292" s="111"/>
      <c r="C292" s="113"/>
      <c r="D292" s="111"/>
      <c r="E292" s="121"/>
      <c r="F292" s="122"/>
      <c r="G292" s="113"/>
      <c r="H292" s="124"/>
      <c r="I292" s="50" t="s">
        <v>314</v>
      </c>
      <c r="J292" s="107" t="s">
        <v>26</v>
      </c>
      <c r="K292" s="108"/>
      <c r="L292" s="97" t="s">
        <v>27</v>
      </c>
    </row>
    <row r="293" spans="2:12" s="46" customFormat="1" ht="51.6">
      <c r="B293" s="41" t="s">
        <v>5040</v>
      </c>
      <c r="C293" s="42" t="s">
        <v>2199</v>
      </c>
      <c r="D293" s="41" t="s">
        <v>5041</v>
      </c>
      <c r="E293" s="109" t="s">
        <v>5042</v>
      </c>
      <c r="F293" s="108"/>
      <c r="G293" s="42" t="s">
        <v>24</v>
      </c>
      <c r="H293" s="44">
        <v>46188</v>
      </c>
      <c r="I293" s="43" t="s">
        <v>314</v>
      </c>
      <c r="J293" s="109" t="s">
        <v>32</v>
      </c>
      <c r="K293" s="108"/>
      <c r="L293" s="100" t="s">
        <v>5043</v>
      </c>
    </row>
    <row r="294" spans="2:12" s="46" customFormat="1">
      <c r="B294" s="110" t="s">
        <v>5044</v>
      </c>
      <c r="C294" s="112" t="s">
        <v>5045</v>
      </c>
      <c r="D294" s="110" t="s">
        <v>5046</v>
      </c>
      <c r="E294" s="107" t="s">
        <v>5047</v>
      </c>
      <c r="F294" s="120"/>
      <c r="G294" s="112" t="s">
        <v>24</v>
      </c>
      <c r="H294" s="123">
        <v>46177</v>
      </c>
      <c r="I294" s="50" t="s">
        <v>139</v>
      </c>
      <c r="J294" s="107" t="s">
        <v>26</v>
      </c>
      <c r="K294" s="108"/>
      <c r="L294" s="97" t="s">
        <v>27</v>
      </c>
    </row>
    <row r="295" spans="2:12" s="46" customFormat="1">
      <c r="B295" s="111"/>
      <c r="C295" s="113"/>
      <c r="D295" s="111"/>
      <c r="E295" s="121"/>
      <c r="F295" s="122"/>
      <c r="G295" s="113"/>
      <c r="H295" s="124"/>
      <c r="I295" s="50" t="s">
        <v>127</v>
      </c>
      <c r="J295" s="107" t="s">
        <v>26</v>
      </c>
      <c r="K295" s="108"/>
      <c r="L295" s="97" t="s">
        <v>27</v>
      </c>
    </row>
    <row r="296" spans="2:12" s="46" customFormat="1">
      <c r="B296" s="114" t="s">
        <v>5048</v>
      </c>
      <c r="C296" s="117" t="s">
        <v>1005</v>
      </c>
      <c r="D296" s="114" t="s">
        <v>5049</v>
      </c>
      <c r="E296" s="109" t="s">
        <v>5050</v>
      </c>
      <c r="F296" s="120"/>
      <c r="G296" s="117" t="s">
        <v>24</v>
      </c>
      <c r="H296" s="130">
        <v>46181</v>
      </c>
      <c r="I296" s="43" t="s">
        <v>127</v>
      </c>
      <c r="J296" s="109" t="s">
        <v>26</v>
      </c>
      <c r="K296" s="108"/>
      <c r="L296" s="99" t="s">
        <v>27</v>
      </c>
    </row>
    <row r="297" spans="2:12" s="46" customFormat="1" ht="63.95">
      <c r="B297" s="116"/>
      <c r="C297" s="119"/>
      <c r="D297" s="116"/>
      <c r="E297" s="127"/>
      <c r="F297" s="122"/>
      <c r="G297" s="119"/>
      <c r="H297" s="132"/>
      <c r="I297" s="43" t="s">
        <v>139</v>
      </c>
      <c r="J297" s="109" t="s">
        <v>32</v>
      </c>
      <c r="K297" s="108"/>
      <c r="L297" s="100" t="s">
        <v>5051</v>
      </c>
    </row>
    <row r="298" spans="2:12" s="46" customFormat="1">
      <c r="B298" s="48" t="s">
        <v>5052</v>
      </c>
      <c r="C298" s="49" t="s">
        <v>5053</v>
      </c>
      <c r="D298" s="48" t="s">
        <v>5054</v>
      </c>
      <c r="E298" s="107" t="s">
        <v>5055</v>
      </c>
      <c r="F298" s="108"/>
      <c r="G298" s="49" t="s">
        <v>24</v>
      </c>
      <c r="H298" s="51">
        <v>46176</v>
      </c>
      <c r="I298" s="50" t="s">
        <v>139</v>
      </c>
      <c r="J298" s="107" t="s">
        <v>26</v>
      </c>
      <c r="K298" s="108"/>
      <c r="L298" s="97" t="s">
        <v>27</v>
      </c>
    </row>
    <row r="299" spans="2:12" s="46" customFormat="1" ht="51.6">
      <c r="B299" s="41" t="s">
        <v>5056</v>
      </c>
      <c r="C299" s="42" t="s">
        <v>5057</v>
      </c>
      <c r="D299" s="41" t="s">
        <v>5058</v>
      </c>
      <c r="E299" s="109" t="s">
        <v>5059</v>
      </c>
      <c r="F299" s="108"/>
      <c r="G299" s="42" t="s">
        <v>24</v>
      </c>
      <c r="H299" s="44">
        <v>46164</v>
      </c>
      <c r="I299" s="43" t="s">
        <v>139</v>
      </c>
      <c r="J299" s="109" t="s">
        <v>18</v>
      </c>
      <c r="K299" s="108"/>
      <c r="L299" s="100" t="s">
        <v>5060</v>
      </c>
    </row>
    <row r="300" spans="2:12" s="46" customFormat="1" ht="39">
      <c r="B300" s="48" t="s">
        <v>5061</v>
      </c>
      <c r="C300" s="49" t="s">
        <v>5062</v>
      </c>
      <c r="D300" s="48" t="s">
        <v>5063</v>
      </c>
      <c r="E300" s="107" t="s">
        <v>5064</v>
      </c>
      <c r="F300" s="108"/>
      <c r="G300" s="49" t="s">
        <v>24</v>
      </c>
      <c r="H300" s="51">
        <v>46188</v>
      </c>
      <c r="I300" s="50" t="s">
        <v>314</v>
      </c>
      <c r="J300" s="107" t="s">
        <v>18</v>
      </c>
      <c r="K300" s="108"/>
      <c r="L300" s="98" t="s">
        <v>5065</v>
      </c>
    </row>
    <row r="301" spans="2:12" s="46" customFormat="1" ht="39">
      <c r="B301" s="41" t="s">
        <v>5066</v>
      </c>
      <c r="C301" s="42" t="s">
        <v>5067</v>
      </c>
      <c r="D301" s="41" t="s">
        <v>5068</v>
      </c>
      <c r="E301" s="109" t="s">
        <v>5069</v>
      </c>
      <c r="F301" s="108"/>
      <c r="G301" s="42" t="s">
        <v>24</v>
      </c>
      <c r="H301" s="44">
        <v>45904</v>
      </c>
      <c r="I301" s="43" t="s">
        <v>25</v>
      </c>
      <c r="J301" s="109" t="s">
        <v>32</v>
      </c>
      <c r="K301" s="108"/>
      <c r="L301" s="100" t="s">
        <v>5070</v>
      </c>
    </row>
    <row r="302" spans="2:12" s="46" customFormat="1" ht="39">
      <c r="B302" s="48" t="s">
        <v>5071</v>
      </c>
      <c r="C302" s="49" t="s">
        <v>5072</v>
      </c>
      <c r="D302" s="48" t="s">
        <v>5073</v>
      </c>
      <c r="E302" s="107" t="s">
        <v>5074</v>
      </c>
      <c r="F302" s="108"/>
      <c r="G302" s="49" t="s">
        <v>24</v>
      </c>
      <c r="H302" s="51">
        <v>45895</v>
      </c>
      <c r="I302" s="50" t="s">
        <v>25</v>
      </c>
      <c r="J302" s="107" t="s">
        <v>32</v>
      </c>
      <c r="K302" s="108"/>
      <c r="L302" s="98" t="s">
        <v>5075</v>
      </c>
    </row>
    <row r="303" spans="2:12" s="46" customFormat="1">
      <c r="B303" s="41" t="s">
        <v>5076</v>
      </c>
      <c r="C303" s="42" t="s">
        <v>5077</v>
      </c>
      <c r="D303" s="41" t="s">
        <v>5078</v>
      </c>
      <c r="E303" s="109" t="s">
        <v>5079</v>
      </c>
      <c r="F303" s="108"/>
      <c r="G303" s="42" t="s">
        <v>24</v>
      </c>
      <c r="H303" s="44">
        <v>46183</v>
      </c>
      <c r="I303" s="43" t="s">
        <v>139</v>
      </c>
      <c r="J303" s="109" t="s">
        <v>26</v>
      </c>
      <c r="K303" s="108"/>
      <c r="L303" s="99" t="s">
        <v>27</v>
      </c>
    </row>
    <row r="304" spans="2:12" s="46" customFormat="1" ht="51.6">
      <c r="B304" s="48" t="s">
        <v>5080</v>
      </c>
      <c r="C304" s="49" t="s">
        <v>5081</v>
      </c>
      <c r="D304" s="48" t="s">
        <v>5082</v>
      </c>
      <c r="E304" s="107" t="s">
        <v>5083</v>
      </c>
      <c r="F304" s="108"/>
      <c r="G304" s="49" t="s">
        <v>16</v>
      </c>
      <c r="H304" s="51">
        <v>46178</v>
      </c>
      <c r="I304" s="50" t="s">
        <v>139</v>
      </c>
      <c r="J304" s="107" t="s">
        <v>18</v>
      </c>
      <c r="K304" s="108"/>
      <c r="L304" s="98" t="s">
        <v>5084</v>
      </c>
    </row>
    <row r="305" spans="2:12" s="46" customFormat="1">
      <c r="B305" s="41" t="s">
        <v>5085</v>
      </c>
      <c r="C305" s="42" t="s">
        <v>5086</v>
      </c>
      <c r="D305" s="41" t="s">
        <v>5087</v>
      </c>
      <c r="E305" s="109" t="s">
        <v>5088</v>
      </c>
      <c r="F305" s="108"/>
      <c r="G305" s="42" t="s">
        <v>16</v>
      </c>
      <c r="H305" s="44">
        <v>46189</v>
      </c>
      <c r="I305" s="43" t="s">
        <v>17</v>
      </c>
      <c r="J305" s="109" t="s">
        <v>26</v>
      </c>
      <c r="K305" s="108"/>
      <c r="L305" s="99" t="s">
        <v>27</v>
      </c>
    </row>
    <row r="306" spans="2:12" s="46" customFormat="1" ht="51.6">
      <c r="B306" s="48" t="s">
        <v>5089</v>
      </c>
      <c r="C306" s="49" t="s">
        <v>5090</v>
      </c>
      <c r="D306" s="48" t="s">
        <v>5091</v>
      </c>
      <c r="E306" s="107" t="s">
        <v>5092</v>
      </c>
      <c r="F306" s="108"/>
      <c r="G306" s="49" t="s">
        <v>16</v>
      </c>
      <c r="H306" s="51">
        <v>46175</v>
      </c>
      <c r="I306" s="50" t="s">
        <v>139</v>
      </c>
      <c r="J306" s="107" t="s">
        <v>18</v>
      </c>
      <c r="K306" s="108"/>
      <c r="L306" s="98" t="s">
        <v>5093</v>
      </c>
    </row>
    <row r="307" spans="2:12" s="46" customFormat="1" ht="51.6">
      <c r="B307" s="114" t="s">
        <v>714</v>
      </c>
      <c r="C307" s="117" t="s">
        <v>715</v>
      </c>
      <c r="D307" s="41" t="s">
        <v>5094</v>
      </c>
      <c r="E307" s="109" t="s">
        <v>4774</v>
      </c>
      <c r="F307" s="108"/>
      <c r="G307" s="42" t="s">
        <v>16</v>
      </c>
      <c r="H307" s="44">
        <v>46181</v>
      </c>
      <c r="I307" s="43" t="s">
        <v>127</v>
      </c>
      <c r="J307" s="109" t="s">
        <v>18</v>
      </c>
      <c r="K307" s="108"/>
      <c r="L307" s="100" t="s">
        <v>5095</v>
      </c>
    </row>
    <row r="308" spans="2:12" s="46" customFormat="1">
      <c r="B308" s="116"/>
      <c r="C308" s="119"/>
      <c r="D308" s="41" t="s">
        <v>5096</v>
      </c>
      <c r="E308" s="109" t="s">
        <v>717</v>
      </c>
      <c r="F308" s="108"/>
      <c r="G308" s="42" t="s">
        <v>16</v>
      </c>
      <c r="H308" s="44">
        <v>46203</v>
      </c>
      <c r="I308" s="43" t="s">
        <v>127</v>
      </c>
      <c r="J308" s="109" t="s">
        <v>26</v>
      </c>
      <c r="K308" s="108"/>
      <c r="L308" s="99" t="s">
        <v>27</v>
      </c>
    </row>
    <row r="309" spans="2:12" s="46" customFormat="1">
      <c r="B309" s="48" t="s">
        <v>5097</v>
      </c>
      <c r="C309" s="49" t="s">
        <v>5098</v>
      </c>
      <c r="D309" s="48" t="s">
        <v>5099</v>
      </c>
      <c r="E309" s="107" t="s">
        <v>5100</v>
      </c>
      <c r="F309" s="108"/>
      <c r="G309" s="49" t="s">
        <v>24</v>
      </c>
      <c r="H309" s="51">
        <v>46140</v>
      </c>
      <c r="I309" s="50" t="s">
        <v>314</v>
      </c>
      <c r="J309" s="107" t="s">
        <v>26</v>
      </c>
      <c r="K309" s="108"/>
      <c r="L309" s="97" t="s">
        <v>27</v>
      </c>
    </row>
    <row r="310" spans="2:12" s="46" customFormat="1" ht="24.95">
      <c r="B310" s="41" t="s">
        <v>5101</v>
      </c>
      <c r="C310" s="42" t="s">
        <v>724</v>
      </c>
      <c r="D310" s="41" t="s">
        <v>5102</v>
      </c>
      <c r="E310" s="109" t="s">
        <v>5103</v>
      </c>
      <c r="F310" s="108"/>
      <c r="G310" s="42" t="s">
        <v>75</v>
      </c>
      <c r="H310" s="44">
        <v>46197</v>
      </c>
      <c r="I310" s="43" t="s">
        <v>17</v>
      </c>
      <c r="J310" s="109" t="s">
        <v>26</v>
      </c>
      <c r="K310" s="108"/>
      <c r="L310" s="99" t="s">
        <v>27</v>
      </c>
    </row>
    <row r="311" spans="2:12" s="46" customFormat="1">
      <c r="B311" s="48" t="s">
        <v>5104</v>
      </c>
      <c r="C311" s="49" t="s">
        <v>5105</v>
      </c>
      <c r="D311" s="48" t="s">
        <v>5106</v>
      </c>
      <c r="E311" s="107" t="s">
        <v>5107</v>
      </c>
      <c r="F311" s="108"/>
      <c r="G311" s="49" t="s">
        <v>24</v>
      </c>
      <c r="H311" s="51">
        <v>46188</v>
      </c>
      <c r="I311" s="50" t="s">
        <v>314</v>
      </c>
      <c r="J311" s="107" t="s">
        <v>26</v>
      </c>
      <c r="K311" s="108"/>
      <c r="L311" s="97" t="s">
        <v>27</v>
      </c>
    </row>
    <row r="312" spans="2:12" s="46" customFormat="1" ht="63.95">
      <c r="B312" s="41" t="s">
        <v>735</v>
      </c>
      <c r="C312" s="42" t="s">
        <v>736</v>
      </c>
      <c r="D312" s="41" t="s">
        <v>5108</v>
      </c>
      <c r="E312" s="109" t="s">
        <v>738</v>
      </c>
      <c r="F312" s="108"/>
      <c r="G312" s="42" t="s">
        <v>24</v>
      </c>
      <c r="H312" s="44">
        <v>45958</v>
      </c>
      <c r="I312" s="43" t="s">
        <v>25</v>
      </c>
      <c r="J312" s="109" t="s">
        <v>359</v>
      </c>
      <c r="K312" s="108"/>
      <c r="L312" s="100" t="s">
        <v>5109</v>
      </c>
    </row>
    <row r="313" spans="2:12" s="46" customFormat="1">
      <c r="B313" s="110" t="s">
        <v>5110</v>
      </c>
      <c r="C313" s="112" t="s">
        <v>741</v>
      </c>
      <c r="D313" s="110" t="s">
        <v>5111</v>
      </c>
      <c r="E313" s="107" t="s">
        <v>5112</v>
      </c>
      <c r="F313" s="120"/>
      <c r="G313" s="112" t="s">
        <v>24</v>
      </c>
      <c r="H313" s="123">
        <v>46188</v>
      </c>
      <c r="I313" s="50" t="s">
        <v>314</v>
      </c>
      <c r="J313" s="107" t="s">
        <v>26</v>
      </c>
      <c r="K313" s="108"/>
      <c r="L313" s="97" t="s">
        <v>27</v>
      </c>
    </row>
    <row r="314" spans="2:12" s="46" customFormat="1">
      <c r="B314" s="125"/>
      <c r="C314" s="126"/>
      <c r="D314" s="125"/>
      <c r="E314" s="133"/>
      <c r="F314" s="129"/>
      <c r="G314" s="126"/>
      <c r="H314" s="134"/>
      <c r="I314" s="50" t="s">
        <v>314</v>
      </c>
      <c r="J314" s="107" t="s">
        <v>26</v>
      </c>
      <c r="K314" s="108"/>
      <c r="L314" s="97" t="s">
        <v>27</v>
      </c>
    </row>
    <row r="315" spans="2:12" s="46" customFormat="1">
      <c r="B315" s="111"/>
      <c r="C315" s="113"/>
      <c r="D315" s="111"/>
      <c r="E315" s="121"/>
      <c r="F315" s="122"/>
      <c r="G315" s="113"/>
      <c r="H315" s="124"/>
      <c r="I315" s="50" t="s">
        <v>314</v>
      </c>
      <c r="J315" s="107" t="s">
        <v>26</v>
      </c>
      <c r="K315" s="108"/>
      <c r="L315" s="97" t="s">
        <v>27</v>
      </c>
    </row>
    <row r="316" spans="2:12" s="46" customFormat="1">
      <c r="B316" s="41" t="s">
        <v>5113</v>
      </c>
      <c r="C316" s="42" t="s">
        <v>5114</v>
      </c>
      <c r="D316" s="41" t="s">
        <v>5115</v>
      </c>
      <c r="E316" s="109" t="s">
        <v>5116</v>
      </c>
      <c r="F316" s="108"/>
      <c r="G316" s="42" t="s">
        <v>24</v>
      </c>
      <c r="H316" s="44">
        <v>46169</v>
      </c>
      <c r="I316" s="43" t="s">
        <v>314</v>
      </c>
      <c r="J316" s="109" t="s">
        <v>26</v>
      </c>
      <c r="K316" s="108"/>
      <c r="L316" s="99" t="s">
        <v>27</v>
      </c>
    </row>
    <row r="317" spans="2:12" s="46" customFormat="1" ht="39">
      <c r="B317" s="48" t="s">
        <v>5117</v>
      </c>
      <c r="C317" s="49" t="s">
        <v>5118</v>
      </c>
      <c r="D317" s="48" t="s">
        <v>5119</v>
      </c>
      <c r="E317" s="107" t="s">
        <v>5120</v>
      </c>
      <c r="F317" s="108"/>
      <c r="G317" s="49" t="s">
        <v>24</v>
      </c>
      <c r="H317" s="51">
        <v>45953</v>
      </c>
      <c r="I317" s="50" t="s">
        <v>25</v>
      </c>
      <c r="J317" s="107" t="s">
        <v>32</v>
      </c>
      <c r="K317" s="108"/>
      <c r="L317" s="98" t="s">
        <v>2570</v>
      </c>
    </row>
    <row r="318" spans="2:12" s="46" customFormat="1">
      <c r="B318" s="41" t="s">
        <v>5121</v>
      </c>
      <c r="C318" s="42" t="s">
        <v>5122</v>
      </c>
      <c r="D318" s="41" t="s">
        <v>5123</v>
      </c>
      <c r="E318" s="109" t="s">
        <v>5124</v>
      </c>
      <c r="F318" s="108"/>
      <c r="G318" s="42" t="s">
        <v>24</v>
      </c>
      <c r="H318" s="44">
        <v>46169</v>
      </c>
      <c r="I318" s="43" t="s">
        <v>314</v>
      </c>
      <c r="J318" s="109" t="s">
        <v>26</v>
      </c>
      <c r="K318" s="108"/>
      <c r="L318" s="99" t="s">
        <v>27</v>
      </c>
    </row>
    <row r="319" spans="2:12" s="46" customFormat="1">
      <c r="B319" s="48" t="s">
        <v>5125</v>
      </c>
      <c r="C319" s="49" t="s">
        <v>5126</v>
      </c>
      <c r="D319" s="48" t="s">
        <v>5127</v>
      </c>
      <c r="E319" s="107" t="s">
        <v>5128</v>
      </c>
      <c r="F319" s="108"/>
      <c r="G319" s="49" t="s">
        <v>24</v>
      </c>
      <c r="H319" s="51">
        <v>46188</v>
      </c>
      <c r="I319" s="50" t="s">
        <v>314</v>
      </c>
      <c r="J319" s="107" t="s">
        <v>26</v>
      </c>
      <c r="K319" s="108"/>
      <c r="L319" s="97" t="s">
        <v>27</v>
      </c>
    </row>
    <row r="320" spans="2:12" s="46" customFormat="1" ht="51.6">
      <c r="B320" s="41" t="s">
        <v>5129</v>
      </c>
      <c r="C320" s="42" t="s">
        <v>5130</v>
      </c>
      <c r="D320" s="41" t="s">
        <v>5131</v>
      </c>
      <c r="E320" s="109" t="s">
        <v>5132</v>
      </c>
      <c r="F320" s="108"/>
      <c r="G320" s="42" t="s">
        <v>24</v>
      </c>
      <c r="H320" s="44">
        <v>46140</v>
      </c>
      <c r="I320" s="43" t="s">
        <v>314</v>
      </c>
      <c r="J320" s="109" t="s">
        <v>32</v>
      </c>
      <c r="K320" s="108"/>
      <c r="L320" s="100" t="s">
        <v>5133</v>
      </c>
    </row>
    <row r="321" spans="2:12" s="46" customFormat="1">
      <c r="B321" s="48" t="s">
        <v>5134</v>
      </c>
      <c r="C321" s="49" t="s">
        <v>5135</v>
      </c>
      <c r="D321" s="48" t="s">
        <v>5136</v>
      </c>
      <c r="E321" s="107" t="s">
        <v>5137</v>
      </c>
      <c r="F321" s="108"/>
      <c r="G321" s="49" t="s">
        <v>24</v>
      </c>
      <c r="H321" s="51">
        <v>46169</v>
      </c>
      <c r="I321" s="50" t="s">
        <v>314</v>
      </c>
      <c r="J321" s="107" t="s">
        <v>26</v>
      </c>
      <c r="K321" s="108"/>
      <c r="L321" s="97" t="s">
        <v>27</v>
      </c>
    </row>
    <row r="322" spans="2:12" s="46" customFormat="1" ht="39">
      <c r="B322" s="41" t="s">
        <v>785</v>
      </c>
      <c r="C322" s="42" t="s">
        <v>786</v>
      </c>
      <c r="D322" s="41" t="s">
        <v>5138</v>
      </c>
      <c r="E322" s="109" t="s">
        <v>788</v>
      </c>
      <c r="F322" s="108"/>
      <c r="G322" s="42" t="s">
        <v>24</v>
      </c>
      <c r="H322" s="44">
        <v>45870</v>
      </c>
      <c r="I322" s="43" t="s">
        <v>25</v>
      </c>
      <c r="J322" s="109" t="s">
        <v>32</v>
      </c>
      <c r="K322" s="108"/>
      <c r="L322" s="100" t="s">
        <v>5139</v>
      </c>
    </row>
    <row r="323" spans="2:12" s="46" customFormat="1">
      <c r="B323" s="110" t="s">
        <v>5140</v>
      </c>
      <c r="C323" s="112" t="s">
        <v>5141</v>
      </c>
      <c r="D323" s="110" t="s">
        <v>5142</v>
      </c>
      <c r="E323" s="107" t="s">
        <v>5143</v>
      </c>
      <c r="F323" s="120"/>
      <c r="G323" s="112" t="s">
        <v>24</v>
      </c>
      <c r="H323" s="123">
        <v>46169</v>
      </c>
      <c r="I323" s="50" t="s">
        <v>314</v>
      </c>
      <c r="J323" s="107" t="s">
        <v>26</v>
      </c>
      <c r="K323" s="108"/>
      <c r="L323" s="97" t="s">
        <v>27</v>
      </c>
    </row>
    <row r="324" spans="2:12" s="46" customFormat="1">
      <c r="B324" s="111"/>
      <c r="C324" s="113"/>
      <c r="D324" s="111"/>
      <c r="E324" s="121"/>
      <c r="F324" s="122"/>
      <c r="G324" s="113"/>
      <c r="H324" s="124"/>
      <c r="I324" s="50" t="s">
        <v>314</v>
      </c>
      <c r="J324" s="107" t="s">
        <v>26</v>
      </c>
      <c r="K324" s="108"/>
      <c r="L324" s="97" t="s">
        <v>27</v>
      </c>
    </row>
    <row r="325" spans="2:12" s="46" customFormat="1" ht="39">
      <c r="B325" s="41" t="s">
        <v>5144</v>
      </c>
      <c r="C325" s="42" t="s">
        <v>5145</v>
      </c>
      <c r="D325" s="41" t="s">
        <v>5146</v>
      </c>
      <c r="E325" s="109" t="s">
        <v>5147</v>
      </c>
      <c r="F325" s="108"/>
      <c r="G325" s="42" t="s">
        <v>24</v>
      </c>
      <c r="H325" s="44">
        <v>45968</v>
      </c>
      <c r="I325" s="43" t="s">
        <v>25</v>
      </c>
      <c r="J325" s="109" t="s">
        <v>32</v>
      </c>
      <c r="K325" s="108"/>
      <c r="L325" s="100" t="s">
        <v>805</v>
      </c>
    </row>
    <row r="326" spans="2:12" s="46" customFormat="1">
      <c r="B326" s="110" t="s">
        <v>5148</v>
      </c>
      <c r="C326" s="112" t="s">
        <v>5149</v>
      </c>
      <c r="D326" s="110" t="s">
        <v>5150</v>
      </c>
      <c r="E326" s="107" t="s">
        <v>5151</v>
      </c>
      <c r="F326" s="120"/>
      <c r="G326" s="112" t="s">
        <v>24</v>
      </c>
      <c r="H326" s="123">
        <v>46140</v>
      </c>
      <c r="I326" s="50" t="s">
        <v>314</v>
      </c>
      <c r="J326" s="107" t="s">
        <v>26</v>
      </c>
      <c r="K326" s="108"/>
      <c r="L326" s="97" t="s">
        <v>27</v>
      </c>
    </row>
    <row r="327" spans="2:12" s="46" customFormat="1">
      <c r="B327" s="111"/>
      <c r="C327" s="113"/>
      <c r="D327" s="111"/>
      <c r="E327" s="121"/>
      <c r="F327" s="122"/>
      <c r="G327" s="113"/>
      <c r="H327" s="124"/>
      <c r="I327" s="50" t="s">
        <v>314</v>
      </c>
      <c r="J327" s="107" t="s">
        <v>26</v>
      </c>
      <c r="K327" s="108"/>
      <c r="L327" s="97" t="s">
        <v>27</v>
      </c>
    </row>
    <row r="328" spans="2:12" s="46" customFormat="1">
      <c r="B328" s="114" t="s">
        <v>5152</v>
      </c>
      <c r="C328" s="117" t="s">
        <v>5153</v>
      </c>
      <c r="D328" s="114" t="s">
        <v>5154</v>
      </c>
      <c r="E328" s="109" t="s">
        <v>5155</v>
      </c>
      <c r="F328" s="120"/>
      <c r="G328" s="117" t="s">
        <v>24</v>
      </c>
      <c r="H328" s="130">
        <v>46188</v>
      </c>
      <c r="I328" s="43" t="s">
        <v>314</v>
      </c>
      <c r="J328" s="109" t="s">
        <v>26</v>
      </c>
      <c r="K328" s="108"/>
      <c r="L328" s="99" t="s">
        <v>27</v>
      </c>
    </row>
    <row r="329" spans="2:12" s="46" customFormat="1">
      <c r="B329" s="115"/>
      <c r="C329" s="118"/>
      <c r="D329" s="115"/>
      <c r="E329" s="128"/>
      <c r="F329" s="129"/>
      <c r="G329" s="118"/>
      <c r="H329" s="131"/>
      <c r="I329" s="43" t="s">
        <v>314</v>
      </c>
      <c r="J329" s="109" t="s">
        <v>26</v>
      </c>
      <c r="K329" s="108"/>
      <c r="L329" s="99" t="s">
        <v>27</v>
      </c>
    </row>
    <row r="330" spans="2:12" s="46" customFormat="1">
      <c r="B330" s="116"/>
      <c r="C330" s="119"/>
      <c r="D330" s="116"/>
      <c r="E330" s="127"/>
      <c r="F330" s="122"/>
      <c r="G330" s="119"/>
      <c r="H330" s="132"/>
      <c r="I330" s="43" t="s">
        <v>314</v>
      </c>
      <c r="J330" s="109" t="s">
        <v>26</v>
      </c>
      <c r="K330" s="108"/>
      <c r="L330" s="99" t="s">
        <v>27</v>
      </c>
    </row>
    <row r="331" spans="2:12" s="46" customFormat="1" ht="51.6">
      <c r="B331" s="48" t="s">
        <v>5156</v>
      </c>
      <c r="C331" s="49" t="s">
        <v>5157</v>
      </c>
      <c r="D331" s="48" t="s">
        <v>5158</v>
      </c>
      <c r="E331" s="107" t="s">
        <v>5159</v>
      </c>
      <c r="F331" s="108"/>
      <c r="G331" s="49" t="s">
        <v>24</v>
      </c>
      <c r="H331" s="51">
        <v>45909</v>
      </c>
      <c r="I331" s="50" t="s">
        <v>25</v>
      </c>
      <c r="J331" s="107" t="s">
        <v>32</v>
      </c>
      <c r="K331" s="108"/>
      <c r="L331" s="98" t="s">
        <v>5160</v>
      </c>
    </row>
    <row r="332" spans="2:12" s="46" customFormat="1" ht="24.95">
      <c r="B332" s="41" t="s">
        <v>5161</v>
      </c>
      <c r="C332" s="42" t="s">
        <v>829</v>
      </c>
      <c r="D332" s="41" t="s">
        <v>5162</v>
      </c>
      <c r="E332" s="109" t="s">
        <v>3242</v>
      </c>
      <c r="F332" s="108"/>
      <c r="G332" s="42" t="s">
        <v>75</v>
      </c>
      <c r="H332" s="44">
        <v>46189</v>
      </c>
      <c r="I332" s="43" t="s">
        <v>80</v>
      </c>
      <c r="J332" s="109" t="s">
        <v>709</v>
      </c>
      <c r="K332" s="108"/>
      <c r="L332" s="99" t="s">
        <v>27</v>
      </c>
    </row>
    <row r="333" spans="2:12" s="46" customFormat="1" ht="39">
      <c r="B333" s="48" t="s">
        <v>5163</v>
      </c>
      <c r="C333" s="49" t="s">
        <v>5164</v>
      </c>
      <c r="D333" s="48" t="s">
        <v>5165</v>
      </c>
      <c r="E333" s="107" t="s">
        <v>5166</v>
      </c>
      <c r="F333" s="108"/>
      <c r="G333" s="49" t="s">
        <v>24</v>
      </c>
      <c r="H333" s="51">
        <v>45912</v>
      </c>
      <c r="I333" s="50" t="s">
        <v>25</v>
      </c>
      <c r="J333" s="107" t="s">
        <v>32</v>
      </c>
      <c r="K333" s="108"/>
      <c r="L333" s="98" t="s">
        <v>5167</v>
      </c>
    </row>
    <row r="334" spans="2:12" s="46" customFormat="1" ht="39">
      <c r="B334" s="41" t="s">
        <v>5168</v>
      </c>
      <c r="C334" s="42" t="s">
        <v>5169</v>
      </c>
      <c r="D334" s="41" t="s">
        <v>5170</v>
      </c>
      <c r="E334" s="109" t="s">
        <v>5171</v>
      </c>
      <c r="F334" s="108"/>
      <c r="G334" s="42" t="s">
        <v>24</v>
      </c>
      <c r="H334" s="44">
        <v>46188</v>
      </c>
      <c r="I334" s="43" t="s">
        <v>314</v>
      </c>
      <c r="J334" s="109" t="s">
        <v>32</v>
      </c>
      <c r="K334" s="108"/>
      <c r="L334" s="100" t="s">
        <v>5172</v>
      </c>
    </row>
    <row r="335" spans="2:12" s="46" customFormat="1">
      <c r="B335" s="110" t="s">
        <v>840</v>
      </c>
      <c r="C335" s="112" t="s">
        <v>841</v>
      </c>
      <c r="D335" s="48" t="s">
        <v>5173</v>
      </c>
      <c r="E335" s="107" t="s">
        <v>843</v>
      </c>
      <c r="F335" s="108"/>
      <c r="G335" s="49" t="s">
        <v>24</v>
      </c>
      <c r="H335" s="51">
        <v>46161</v>
      </c>
      <c r="I335" s="50" t="s">
        <v>25</v>
      </c>
      <c r="J335" s="107" t="s">
        <v>26</v>
      </c>
      <c r="K335" s="108"/>
      <c r="L335" s="97" t="s">
        <v>27</v>
      </c>
    </row>
    <row r="336" spans="2:12" s="46" customFormat="1">
      <c r="B336" s="125"/>
      <c r="C336" s="126"/>
      <c r="D336" s="48" t="s">
        <v>5174</v>
      </c>
      <c r="E336" s="107" t="s">
        <v>2658</v>
      </c>
      <c r="F336" s="108"/>
      <c r="G336" s="49" t="s">
        <v>16</v>
      </c>
      <c r="H336" s="51">
        <v>46176</v>
      </c>
      <c r="I336" s="50" t="s">
        <v>25</v>
      </c>
      <c r="J336" s="107" t="s">
        <v>26</v>
      </c>
      <c r="K336" s="108"/>
      <c r="L336" s="97" t="s">
        <v>27</v>
      </c>
    </row>
    <row r="337" spans="2:12" s="46" customFormat="1">
      <c r="B337" s="111"/>
      <c r="C337" s="113"/>
      <c r="D337" s="48" t="s">
        <v>5175</v>
      </c>
      <c r="E337" s="107" t="s">
        <v>2658</v>
      </c>
      <c r="F337" s="108"/>
      <c r="G337" s="49" t="s">
        <v>16</v>
      </c>
      <c r="H337" s="51">
        <v>46176</v>
      </c>
      <c r="I337" s="50" t="s">
        <v>25</v>
      </c>
      <c r="J337" s="107" t="s">
        <v>26</v>
      </c>
      <c r="K337" s="108"/>
      <c r="L337" s="97" t="s">
        <v>27</v>
      </c>
    </row>
    <row r="338" spans="2:12" s="46" customFormat="1">
      <c r="B338" s="114" t="s">
        <v>5176</v>
      </c>
      <c r="C338" s="117" t="s">
        <v>5177</v>
      </c>
      <c r="D338" s="114" t="s">
        <v>5178</v>
      </c>
      <c r="E338" s="109" t="s">
        <v>5179</v>
      </c>
      <c r="F338" s="120"/>
      <c r="G338" s="117" t="s">
        <v>24</v>
      </c>
      <c r="H338" s="130">
        <v>46188</v>
      </c>
      <c r="I338" s="43" t="s">
        <v>314</v>
      </c>
      <c r="J338" s="109" t="s">
        <v>26</v>
      </c>
      <c r="K338" s="108"/>
      <c r="L338" s="99" t="s">
        <v>27</v>
      </c>
    </row>
    <row r="339" spans="2:12" s="46" customFormat="1">
      <c r="B339" s="116"/>
      <c r="C339" s="119"/>
      <c r="D339" s="116"/>
      <c r="E339" s="127"/>
      <c r="F339" s="122"/>
      <c r="G339" s="119"/>
      <c r="H339" s="132"/>
      <c r="I339" s="43" t="s">
        <v>314</v>
      </c>
      <c r="J339" s="109" t="s">
        <v>26</v>
      </c>
      <c r="K339" s="108"/>
      <c r="L339" s="99" t="s">
        <v>27</v>
      </c>
    </row>
    <row r="340" spans="2:12" s="46" customFormat="1" ht="39">
      <c r="B340" s="110" t="s">
        <v>5180</v>
      </c>
      <c r="C340" s="112" t="s">
        <v>5181</v>
      </c>
      <c r="D340" s="110" t="s">
        <v>5182</v>
      </c>
      <c r="E340" s="107" t="s">
        <v>5183</v>
      </c>
      <c r="F340" s="120"/>
      <c r="G340" s="112" t="s">
        <v>24</v>
      </c>
      <c r="H340" s="123">
        <v>46188</v>
      </c>
      <c r="I340" s="50" t="s">
        <v>314</v>
      </c>
      <c r="J340" s="107" t="s">
        <v>32</v>
      </c>
      <c r="K340" s="108"/>
      <c r="L340" s="98" t="s">
        <v>5184</v>
      </c>
    </row>
    <row r="341" spans="2:12" s="46" customFormat="1">
      <c r="B341" s="111"/>
      <c r="C341" s="113"/>
      <c r="D341" s="111"/>
      <c r="E341" s="121"/>
      <c r="F341" s="122"/>
      <c r="G341" s="113"/>
      <c r="H341" s="124"/>
      <c r="I341" s="50" t="s">
        <v>314</v>
      </c>
      <c r="J341" s="107" t="s">
        <v>26</v>
      </c>
      <c r="K341" s="108"/>
      <c r="L341" s="97" t="s">
        <v>27</v>
      </c>
    </row>
    <row r="342" spans="2:12" s="46" customFormat="1">
      <c r="B342" s="41" t="s">
        <v>5185</v>
      </c>
      <c r="C342" s="42" t="s">
        <v>5186</v>
      </c>
      <c r="D342" s="41" t="s">
        <v>5187</v>
      </c>
      <c r="E342" s="109" t="s">
        <v>5188</v>
      </c>
      <c r="F342" s="108"/>
      <c r="G342" s="42" t="s">
        <v>24</v>
      </c>
      <c r="H342" s="44">
        <v>46169</v>
      </c>
      <c r="I342" s="43" t="s">
        <v>314</v>
      </c>
      <c r="J342" s="109" t="s">
        <v>26</v>
      </c>
      <c r="K342" s="108"/>
      <c r="L342" s="99" t="s">
        <v>27</v>
      </c>
    </row>
    <row r="343" spans="2:12" s="46" customFormat="1">
      <c r="B343" s="48" t="s">
        <v>5189</v>
      </c>
      <c r="C343" s="49" t="s">
        <v>5190</v>
      </c>
      <c r="D343" s="48" t="s">
        <v>5191</v>
      </c>
      <c r="E343" s="107" t="s">
        <v>5192</v>
      </c>
      <c r="F343" s="108"/>
      <c r="G343" s="49" t="s">
        <v>24</v>
      </c>
      <c r="H343" s="51">
        <v>46199</v>
      </c>
      <c r="I343" s="50" t="s">
        <v>127</v>
      </c>
      <c r="J343" s="107" t="s">
        <v>26</v>
      </c>
      <c r="K343" s="108"/>
      <c r="L343" s="97" t="s">
        <v>27</v>
      </c>
    </row>
    <row r="344" spans="2:12" s="46" customFormat="1">
      <c r="B344" s="41" t="s">
        <v>5193</v>
      </c>
      <c r="C344" s="42" t="s">
        <v>5194</v>
      </c>
      <c r="D344" s="41" t="s">
        <v>5195</v>
      </c>
      <c r="E344" s="109" t="s">
        <v>5196</v>
      </c>
      <c r="F344" s="108"/>
      <c r="G344" s="42" t="s">
        <v>24</v>
      </c>
      <c r="H344" s="44">
        <v>46169</v>
      </c>
      <c r="I344" s="43" t="s">
        <v>314</v>
      </c>
      <c r="J344" s="109" t="s">
        <v>709</v>
      </c>
      <c r="K344" s="108"/>
      <c r="L344" s="99" t="s">
        <v>27</v>
      </c>
    </row>
    <row r="345" spans="2:12" s="46" customFormat="1">
      <c r="B345" s="48" t="s">
        <v>5197</v>
      </c>
      <c r="C345" s="49" t="s">
        <v>5198</v>
      </c>
      <c r="D345" s="48" t="s">
        <v>5199</v>
      </c>
      <c r="E345" s="107" t="s">
        <v>5200</v>
      </c>
      <c r="F345" s="108"/>
      <c r="G345" s="49" t="s">
        <v>24</v>
      </c>
      <c r="H345" s="51">
        <v>46188</v>
      </c>
      <c r="I345" s="50" t="s">
        <v>314</v>
      </c>
      <c r="J345" s="107" t="s">
        <v>26</v>
      </c>
      <c r="K345" s="108"/>
      <c r="L345" s="97" t="s">
        <v>27</v>
      </c>
    </row>
    <row r="346" spans="2:12" s="46" customFormat="1" ht="39">
      <c r="B346" s="41" t="s">
        <v>5201</v>
      </c>
      <c r="C346" s="42" t="s">
        <v>5202</v>
      </c>
      <c r="D346" s="41" t="s">
        <v>5203</v>
      </c>
      <c r="E346" s="109" t="s">
        <v>5204</v>
      </c>
      <c r="F346" s="108"/>
      <c r="G346" s="42" t="s">
        <v>24</v>
      </c>
      <c r="H346" s="44">
        <v>45944</v>
      </c>
      <c r="I346" s="43" t="s">
        <v>25</v>
      </c>
      <c r="J346" s="109" t="s">
        <v>32</v>
      </c>
      <c r="K346" s="108"/>
      <c r="L346" s="100" t="s">
        <v>5205</v>
      </c>
    </row>
    <row r="347" spans="2:12" s="46" customFormat="1" ht="39">
      <c r="B347" s="48" t="s">
        <v>5206</v>
      </c>
      <c r="C347" s="49" t="s">
        <v>5207</v>
      </c>
      <c r="D347" s="48" t="s">
        <v>5208</v>
      </c>
      <c r="E347" s="107" t="s">
        <v>5209</v>
      </c>
      <c r="F347" s="108"/>
      <c r="G347" s="49" t="s">
        <v>24</v>
      </c>
      <c r="H347" s="51">
        <v>45987</v>
      </c>
      <c r="I347" s="50" t="s">
        <v>25</v>
      </c>
      <c r="J347" s="107" t="s">
        <v>32</v>
      </c>
      <c r="K347" s="108"/>
      <c r="L347" s="98" t="s">
        <v>5210</v>
      </c>
    </row>
    <row r="348" spans="2:12" s="46" customFormat="1">
      <c r="B348" s="41" t="s">
        <v>872</v>
      </c>
      <c r="C348" s="42" t="s">
        <v>873</v>
      </c>
      <c r="D348" s="41" t="s">
        <v>5211</v>
      </c>
      <c r="E348" s="109" t="s">
        <v>5212</v>
      </c>
      <c r="F348" s="108"/>
      <c r="G348" s="42" t="s">
        <v>16</v>
      </c>
      <c r="H348" s="44">
        <v>46148</v>
      </c>
      <c r="I348" s="43" t="s">
        <v>314</v>
      </c>
      <c r="J348" s="109" t="s">
        <v>26</v>
      </c>
      <c r="K348" s="108"/>
      <c r="L348" s="99" t="s">
        <v>27</v>
      </c>
    </row>
    <row r="349" spans="2:12" s="46" customFormat="1">
      <c r="B349" s="48" t="s">
        <v>5213</v>
      </c>
      <c r="C349" s="49" t="s">
        <v>5214</v>
      </c>
      <c r="D349" s="48" t="s">
        <v>5215</v>
      </c>
      <c r="E349" s="107" t="s">
        <v>5216</v>
      </c>
      <c r="F349" s="108"/>
      <c r="G349" s="49" t="s">
        <v>16</v>
      </c>
      <c r="H349" s="51">
        <v>46182</v>
      </c>
      <c r="I349" s="50" t="s">
        <v>139</v>
      </c>
      <c r="J349" s="107" t="s">
        <v>26</v>
      </c>
      <c r="K349" s="108"/>
      <c r="L349" s="97" t="s">
        <v>27</v>
      </c>
    </row>
    <row r="350" spans="2:12" s="46" customFormat="1" ht="65.099999999999994">
      <c r="B350" s="41" t="s">
        <v>5217</v>
      </c>
      <c r="C350" s="42" t="s">
        <v>5218</v>
      </c>
      <c r="D350" s="41" t="s">
        <v>5219</v>
      </c>
      <c r="E350" s="109" t="s">
        <v>5220</v>
      </c>
      <c r="F350" s="108"/>
      <c r="G350" s="42" t="s">
        <v>16</v>
      </c>
      <c r="H350" s="44">
        <v>46189</v>
      </c>
      <c r="I350" s="43" t="s">
        <v>145</v>
      </c>
      <c r="J350" s="109" t="s">
        <v>18</v>
      </c>
      <c r="K350" s="108"/>
      <c r="L350" s="100" t="s">
        <v>5221</v>
      </c>
    </row>
    <row r="351" spans="2:12" s="46" customFormat="1" ht="24.95">
      <c r="B351" s="48" t="s">
        <v>5222</v>
      </c>
      <c r="C351" s="49" t="s">
        <v>5223</v>
      </c>
      <c r="D351" s="48" t="s">
        <v>5224</v>
      </c>
      <c r="E351" s="107" t="s">
        <v>5225</v>
      </c>
      <c r="F351" s="108"/>
      <c r="G351" s="49" t="s">
        <v>16</v>
      </c>
      <c r="H351" s="51">
        <v>46197</v>
      </c>
      <c r="I351" s="50" t="s">
        <v>314</v>
      </c>
      <c r="J351" s="107" t="s">
        <v>26</v>
      </c>
      <c r="K351" s="108"/>
      <c r="L351" s="97" t="s">
        <v>27</v>
      </c>
    </row>
    <row r="352" spans="2:12" s="46" customFormat="1" ht="51.6">
      <c r="B352" s="41" t="s">
        <v>5226</v>
      </c>
      <c r="C352" s="42" t="s">
        <v>5227</v>
      </c>
      <c r="D352" s="41" t="s">
        <v>5228</v>
      </c>
      <c r="E352" s="109" t="s">
        <v>5229</v>
      </c>
      <c r="F352" s="108"/>
      <c r="G352" s="42" t="s">
        <v>24</v>
      </c>
      <c r="H352" s="44">
        <v>45884</v>
      </c>
      <c r="I352" s="43" t="s">
        <v>25</v>
      </c>
      <c r="J352" s="109" t="s">
        <v>32</v>
      </c>
      <c r="K352" s="108"/>
      <c r="L352" s="100" t="s">
        <v>5230</v>
      </c>
    </row>
    <row r="353" spans="2:12" s="46" customFormat="1" ht="51.6">
      <c r="B353" s="110" t="s">
        <v>5231</v>
      </c>
      <c r="C353" s="112" t="s">
        <v>5232</v>
      </c>
      <c r="D353" s="48" t="s">
        <v>5233</v>
      </c>
      <c r="E353" s="107" t="s">
        <v>5234</v>
      </c>
      <c r="F353" s="108"/>
      <c r="G353" s="49" t="s">
        <v>24</v>
      </c>
      <c r="H353" s="51">
        <v>46149</v>
      </c>
      <c r="I353" s="50" t="s">
        <v>139</v>
      </c>
      <c r="J353" s="107" t="s">
        <v>18</v>
      </c>
      <c r="K353" s="108"/>
      <c r="L353" s="98" t="s">
        <v>5235</v>
      </c>
    </row>
    <row r="354" spans="2:12" s="46" customFormat="1">
      <c r="B354" s="111"/>
      <c r="C354" s="113"/>
      <c r="D354" s="48" t="s">
        <v>5236</v>
      </c>
      <c r="E354" s="107" t="s">
        <v>5237</v>
      </c>
      <c r="F354" s="108"/>
      <c r="G354" s="49" t="s">
        <v>16</v>
      </c>
      <c r="H354" s="51">
        <v>46188</v>
      </c>
      <c r="I354" s="50" t="s">
        <v>139</v>
      </c>
      <c r="J354" s="107" t="s">
        <v>26</v>
      </c>
      <c r="K354" s="108"/>
      <c r="L354" s="97" t="s">
        <v>27</v>
      </c>
    </row>
    <row r="355" spans="2:12" s="46" customFormat="1" ht="39">
      <c r="B355" s="41" t="s">
        <v>5238</v>
      </c>
      <c r="C355" s="42" t="s">
        <v>5239</v>
      </c>
      <c r="D355" s="41" t="s">
        <v>5240</v>
      </c>
      <c r="E355" s="109" t="s">
        <v>5241</v>
      </c>
      <c r="F355" s="108"/>
      <c r="G355" s="42" t="s">
        <v>24</v>
      </c>
      <c r="H355" s="44">
        <v>45946</v>
      </c>
      <c r="I355" s="43" t="s">
        <v>25</v>
      </c>
      <c r="J355" s="109" t="s">
        <v>32</v>
      </c>
      <c r="K355" s="108"/>
      <c r="L355" s="100" t="s">
        <v>805</v>
      </c>
    </row>
    <row r="356" spans="2:12" s="46" customFormat="1" ht="24.95">
      <c r="B356" s="48" t="s">
        <v>5242</v>
      </c>
      <c r="C356" s="49" t="s">
        <v>5243</v>
      </c>
      <c r="D356" s="48" t="s">
        <v>5244</v>
      </c>
      <c r="E356" s="107" t="s">
        <v>5245</v>
      </c>
      <c r="F356" s="108"/>
      <c r="G356" s="49" t="s">
        <v>75</v>
      </c>
      <c r="H356" s="51">
        <v>46090</v>
      </c>
      <c r="I356" s="50" t="s">
        <v>25</v>
      </c>
      <c r="J356" s="107" t="s">
        <v>26</v>
      </c>
      <c r="K356" s="108"/>
      <c r="L356" s="97" t="s">
        <v>27</v>
      </c>
    </row>
    <row r="357" spans="2:12" s="46" customFormat="1" ht="51.6">
      <c r="B357" s="41" t="s">
        <v>921</v>
      </c>
      <c r="C357" s="42" t="s">
        <v>922</v>
      </c>
      <c r="D357" s="41" t="s">
        <v>5246</v>
      </c>
      <c r="E357" s="109" t="s">
        <v>924</v>
      </c>
      <c r="F357" s="108"/>
      <c r="G357" s="42" t="s">
        <v>24</v>
      </c>
      <c r="H357" s="44">
        <v>45875</v>
      </c>
      <c r="I357" s="43" t="s">
        <v>25</v>
      </c>
      <c r="J357" s="109" t="s">
        <v>32</v>
      </c>
      <c r="K357" s="108"/>
      <c r="L357" s="100" t="s">
        <v>5247</v>
      </c>
    </row>
    <row r="358" spans="2:12" s="46" customFormat="1">
      <c r="B358" s="48" t="s">
        <v>5248</v>
      </c>
      <c r="C358" s="49" t="s">
        <v>297</v>
      </c>
      <c r="D358" s="48" t="s">
        <v>5249</v>
      </c>
      <c r="E358" s="107" t="s">
        <v>5250</v>
      </c>
      <c r="F358" s="108"/>
      <c r="G358" s="49" t="s">
        <v>16</v>
      </c>
      <c r="H358" s="51">
        <v>46175</v>
      </c>
      <c r="I358" s="50" t="s">
        <v>314</v>
      </c>
      <c r="J358" s="107" t="s">
        <v>26</v>
      </c>
      <c r="K358" s="108"/>
      <c r="L358" s="97" t="s">
        <v>27</v>
      </c>
    </row>
    <row r="359" spans="2:12" s="46" customFormat="1" ht="51.6">
      <c r="B359" s="41" t="s">
        <v>5251</v>
      </c>
      <c r="C359" s="42" t="s">
        <v>5252</v>
      </c>
      <c r="D359" s="41" t="s">
        <v>5253</v>
      </c>
      <c r="E359" s="109" t="s">
        <v>5254</v>
      </c>
      <c r="F359" s="108"/>
      <c r="G359" s="42" t="s">
        <v>24</v>
      </c>
      <c r="H359" s="44">
        <v>45918</v>
      </c>
      <c r="I359" s="43" t="s">
        <v>25</v>
      </c>
      <c r="J359" s="109" t="s">
        <v>32</v>
      </c>
      <c r="K359" s="108"/>
      <c r="L359" s="100" t="s">
        <v>5255</v>
      </c>
    </row>
    <row r="360" spans="2:12" s="46" customFormat="1" ht="39">
      <c r="B360" s="48" t="s">
        <v>933</v>
      </c>
      <c r="C360" s="49" t="s">
        <v>934</v>
      </c>
      <c r="D360" s="48" t="s">
        <v>5256</v>
      </c>
      <c r="E360" s="107" t="s">
        <v>936</v>
      </c>
      <c r="F360" s="108"/>
      <c r="G360" s="49" t="s">
        <v>24</v>
      </c>
      <c r="H360" s="51">
        <v>45880</v>
      </c>
      <c r="I360" s="50" t="s">
        <v>25</v>
      </c>
      <c r="J360" s="107" t="s">
        <v>359</v>
      </c>
      <c r="K360" s="108"/>
      <c r="L360" s="98" t="s">
        <v>5257</v>
      </c>
    </row>
    <row r="361" spans="2:12" s="46" customFormat="1" ht="39">
      <c r="B361" s="41" t="s">
        <v>5258</v>
      </c>
      <c r="C361" s="42" t="s">
        <v>5259</v>
      </c>
      <c r="D361" s="41" t="s">
        <v>5260</v>
      </c>
      <c r="E361" s="109" t="s">
        <v>5261</v>
      </c>
      <c r="F361" s="108"/>
      <c r="G361" s="42" t="s">
        <v>24</v>
      </c>
      <c r="H361" s="44">
        <v>45888</v>
      </c>
      <c r="I361" s="43" t="s">
        <v>25</v>
      </c>
      <c r="J361" s="109" t="s">
        <v>32</v>
      </c>
      <c r="K361" s="108"/>
      <c r="L361" s="100" t="s">
        <v>5262</v>
      </c>
    </row>
    <row r="362" spans="2:12" s="46" customFormat="1">
      <c r="B362" s="48" t="s">
        <v>5263</v>
      </c>
      <c r="C362" s="49" t="s">
        <v>5264</v>
      </c>
      <c r="D362" s="48" t="s">
        <v>5265</v>
      </c>
      <c r="E362" s="107" t="s">
        <v>5266</v>
      </c>
      <c r="F362" s="108"/>
      <c r="G362" s="49" t="s">
        <v>16</v>
      </c>
      <c r="H362" s="51">
        <v>46031</v>
      </c>
      <c r="I362" s="50" t="s">
        <v>17</v>
      </c>
      <c r="J362" s="107" t="s">
        <v>26</v>
      </c>
      <c r="K362" s="108"/>
      <c r="L362" s="97" t="s">
        <v>27</v>
      </c>
    </row>
    <row r="363" spans="2:12" s="46" customFormat="1" ht="39">
      <c r="B363" s="41" t="s">
        <v>5267</v>
      </c>
      <c r="C363" s="42" t="s">
        <v>5268</v>
      </c>
      <c r="D363" s="41" t="s">
        <v>5269</v>
      </c>
      <c r="E363" s="109" t="s">
        <v>5270</v>
      </c>
      <c r="F363" s="108"/>
      <c r="G363" s="42" t="s">
        <v>24</v>
      </c>
      <c r="H363" s="44">
        <v>45923</v>
      </c>
      <c r="I363" s="43" t="s">
        <v>25</v>
      </c>
      <c r="J363" s="109" t="s">
        <v>32</v>
      </c>
      <c r="K363" s="108"/>
      <c r="L363" s="100" t="s">
        <v>2618</v>
      </c>
    </row>
    <row r="364" spans="2:12" s="46" customFormat="1">
      <c r="B364" s="48" t="s">
        <v>5271</v>
      </c>
      <c r="C364" s="49" t="s">
        <v>5272</v>
      </c>
      <c r="D364" s="48" t="s">
        <v>5273</v>
      </c>
      <c r="E364" s="107" t="s">
        <v>5274</v>
      </c>
      <c r="F364" s="108"/>
      <c r="G364" s="49" t="s">
        <v>24</v>
      </c>
      <c r="H364" s="51">
        <v>46140</v>
      </c>
      <c r="I364" s="50" t="s">
        <v>314</v>
      </c>
      <c r="J364" s="107" t="s">
        <v>26</v>
      </c>
      <c r="K364" s="108"/>
      <c r="L364" s="97" t="s">
        <v>27</v>
      </c>
    </row>
    <row r="365" spans="2:12" s="46" customFormat="1">
      <c r="B365" s="41" t="s">
        <v>987</v>
      </c>
      <c r="C365" s="42" t="s">
        <v>988</v>
      </c>
      <c r="D365" s="41" t="s">
        <v>5275</v>
      </c>
      <c r="E365" s="109" t="s">
        <v>5276</v>
      </c>
      <c r="F365" s="108"/>
      <c r="G365" s="42" t="s">
        <v>24</v>
      </c>
      <c r="H365" s="44">
        <v>46177</v>
      </c>
      <c r="I365" s="43" t="s">
        <v>139</v>
      </c>
      <c r="J365" s="109" t="s">
        <v>26</v>
      </c>
      <c r="K365" s="108"/>
      <c r="L365" s="99" t="s">
        <v>27</v>
      </c>
    </row>
    <row r="366" spans="2:12" s="46" customFormat="1" ht="24.95">
      <c r="B366" s="48" t="s">
        <v>5277</v>
      </c>
      <c r="C366" s="49" t="s">
        <v>5278</v>
      </c>
      <c r="D366" s="48" t="s">
        <v>5279</v>
      </c>
      <c r="E366" s="107" t="s">
        <v>5280</v>
      </c>
      <c r="F366" s="108"/>
      <c r="G366" s="49" t="s">
        <v>24</v>
      </c>
      <c r="H366" s="51">
        <v>46084</v>
      </c>
      <c r="I366" s="50" t="s">
        <v>314</v>
      </c>
      <c r="J366" s="107" t="s">
        <v>32</v>
      </c>
      <c r="K366" s="108"/>
      <c r="L366" s="49" t="s">
        <v>5281</v>
      </c>
    </row>
    <row r="367" spans="2:12" s="46" customFormat="1" ht="51.6">
      <c r="B367" s="41" t="s">
        <v>5282</v>
      </c>
      <c r="C367" s="42" t="s">
        <v>4659</v>
      </c>
      <c r="D367" s="41" t="s">
        <v>5283</v>
      </c>
      <c r="E367" s="109" t="s">
        <v>5284</v>
      </c>
      <c r="F367" s="108"/>
      <c r="G367" s="42" t="s">
        <v>24</v>
      </c>
      <c r="H367" s="44">
        <v>46084</v>
      </c>
      <c r="I367" s="43" t="s">
        <v>314</v>
      </c>
      <c r="J367" s="109" t="s">
        <v>32</v>
      </c>
      <c r="K367" s="108"/>
      <c r="L367" s="90" t="s">
        <v>5285</v>
      </c>
    </row>
    <row r="368" spans="2:12" s="46" customFormat="1" ht="51.6">
      <c r="B368" s="110" t="s">
        <v>5286</v>
      </c>
      <c r="C368" s="112" t="s">
        <v>5287</v>
      </c>
      <c r="D368" s="48" t="s">
        <v>5288</v>
      </c>
      <c r="E368" s="107" t="s">
        <v>5289</v>
      </c>
      <c r="F368" s="108"/>
      <c r="G368" s="49" t="s">
        <v>24</v>
      </c>
      <c r="H368" s="51">
        <v>46084</v>
      </c>
      <c r="I368" s="50" t="s">
        <v>314</v>
      </c>
      <c r="J368" s="107" t="s">
        <v>32</v>
      </c>
      <c r="K368" s="108"/>
      <c r="L368" s="91" t="s">
        <v>5285</v>
      </c>
    </row>
    <row r="369" spans="2:12" s="46" customFormat="1" ht="39">
      <c r="B369" s="111"/>
      <c r="C369" s="113"/>
      <c r="D369" s="48" t="s">
        <v>5290</v>
      </c>
      <c r="E369" s="107" t="s">
        <v>5291</v>
      </c>
      <c r="F369" s="108"/>
      <c r="G369" s="49" t="s">
        <v>16</v>
      </c>
      <c r="H369" s="51">
        <v>46175</v>
      </c>
      <c r="I369" s="50" t="s">
        <v>314</v>
      </c>
      <c r="J369" s="107" t="s">
        <v>18</v>
      </c>
      <c r="K369" s="108"/>
      <c r="L369" s="91" t="s">
        <v>5292</v>
      </c>
    </row>
    <row r="370" spans="2:12" s="46" customFormat="1">
      <c r="B370" s="41" t="s">
        <v>5293</v>
      </c>
      <c r="C370" s="42" t="s">
        <v>5294</v>
      </c>
      <c r="D370" s="41" t="s">
        <v>5295</v>
      </c>
      <c r="E370" s="109" t="s">
        <v>5296</v>
      </c>
      <c r="F370" s="108"/>
      <c r="G370" s="42" t="s">
        <v>24</v>
      </c>
      <c r="H370" s="44">
        <v>46128</v>
      </c>
      <c r="I370" s="43" t="s">
        <v>314</v>
      </c>
      <c r="J370" s="109" t="s">
        <v>26</v>
      </c>
      <c r="K370" s="108"/>
      <c r="L370" s="42" t="s">
        <v>27</v>
      </c>
    </row>
    <row r="371" spans="2:12" s="46" customFormat="1" ht="24.95">
      <c r="B371" s="48" t="s">
        <v>5297</v>
      </c>
      <c r="C371" s="49" t="s">
        <v>5298</v>
      </c>
      <c r="D371" s="48" t="s">
        <v>5299</v>
      </c>
      <c r="E371" s="107" t="s">
        <v>5300</v>
      </c>
      <c r="F371" s="108"/>
      <c r="G371" s="49" t="s">
        <v>24</v>
      </c>
      <c r="H371" s="51">
        <v>46084</v>
      </c>
      <c r="I371" s="50" t="s">
        <v>314</v>
      </c>
      <c r="J371" s="107" t="s">
        <v>32</v>
      </c>
      <c r="K371" s="108"/>
      <c r="L371" s="49" t="s">
        <v>5281</v>
      </c>
    </row>
    <row r="372" spans="2:12" s="46" customFormat="1" ht="51.6">
      <c r="B372" s="41" t="s">
        <v>5301</v>
      </c>
      <c r="C372" s="42" t="s">
        <v>5302</v>
      </c>
      <c r="D372" s="41" t="s">
        <v>5303</v>
      </c>
      <c r="E372" s="109" t="s">
        <v>5304</v>
      </c>
      <c r="F372" s="108"/>
      <c r="G372" s="42" t="s">
        <v>24</v>
      </c>
      <c r="H372" s="44">
        <v>46100</v>
      </c>
      <c r="I372" s="43" t="s">
        <v>314</v>
      </c>
      <c r="J372" s="109" t="s">
        <v>32</v>
      </c>
      <c r="K372" s="108"/>
      <c r="L372" s="90" t="s">
        <v>5305</v>
      </c>
    </row>
    <row r="373" spans="2:12" s="46" customFormat="1">
      <c r="B373" s="48" t="s">
        <v>5306</v>
      </c>
      <c r="C373" s="49" t="s">
        <v>5307</v>
      </c>
      <c r="D373" s="48" t="s">
        <v>5308</v>
      </c>
      <c r="E373" s="107" t="s">
        <v>5309</v>
      </c>
      <c r="F373" s="108"/>
      <c r="G373" s="49" t="s">
        <v>24</v>
      </c>
      <c r="H373" s="51">
        <v>46084</v>
      </c>
      <c r="I373" s="50" t="s">
        <v>314</v>
      </c>
      <c r="J373" s="107" t="s">
        <v>26</v>
      </c>
      <c r="K373" s="108"/>
      <c r="L373" s="49" t="s">
        <v>27</v>
      </c>
    </row>
    <row r="374" spans="2:12" s="46" customFormat="1">
      <c r="B374" s="41" t="s">
        <v>5310</v>
      </c>
      <c r="C374" s="42" t="s">
        <v>5307</v>
      </c>
      <c r="D374" s="41" t="s">
        <v>5311</v>
      </c>
      <c r="E374" s="109" t="s">
        <v>5309</v>
      </c>
      <c r="F374" s="108"/>
      <c r="G374" s="42" t="s">
        <v>24</v>
      </c>
      <c r="H374" s="44">
        <v>46084</v>
      </c>
      <c r="I374" s="43" t="s">
        <v>314</v>
      </c>
      <c r="J374" s="109" t="s">
        <v>26</v>
      </c>
      <c r="K374" s="108"/>
      <c r="L374" s="42" t="s">
        <v>27</v>
      </c>
    </row>
    <row r="375" spans="2:12" s="46" customFormat="1" ht="65.099999999999994">
      <c r="B375" s="48" t="s">
        <v>5312</v>
      </c>
      <c r="C375" s="49" t="s">
        <v>5313</v>
      </c>
      <c r="D375" s="48" t="s">
        <v>5314</v>
      </c>
      <c r="E375" s="107" t="s">
        <v>5315</v>
      </c>
      <c r="F375" s="108"/>
      <c r="G375" s="49" t="s">
        <v>24</v>
      </c>
      <c r="H375" s="51">
        <v>46157</v>
      </c>
      <c r="I375" s="50" t="s">
        <v>314</v>
      </c>
      <c r="J375" s="107" t="s">
        <v>32</v>
      </c>
      <c r="K375" s="108"/>
      <c r="L375" s="91" t="s">
        <v>5316</v>
      </c>
    </row>
    <row r="376" spans="2:12" s="46" customFormat="1" ht="51.6">
      <c r="B376" s="41" t="s">
        <v>5317</v>
      </c>
      <c r="C376" s="42" t="s">
        <v>5318</v>
      </c>
      <c r="D376" s="41" t="s">
        <v>5319</v>
      </c>
      <c r="E376" s="109" t="s">
        <v>5320</v>
      </c>
      <c r="F376" s="108"/>
      <c r="G376" s="42" t="s">
        <v>24</v>
      </c>
      <c r="H376" s="44">
        <v>46128</v>
      </c>
      <c r="I376" s="43" t="s">
        <v>314</v>
      </c>
      <c r="J376" s="109" t="s">
        <v>32</v>
      </c>
      <c r="K376" s="108"/>
      <c r="L376" s="90" t="s">
        <v>5305</v>
      </c>
    </row>
    <row r="377" spans="2:12" s="46" customFormat="1" ht="102.6">
      <c r="B377" s="110" t="s">
        <v>5321</v>
      </c>
      <c r="C377" s="112" t="s">
        <v>5322</v>
      </c>
      <c r="D377" s="48" t="s">
        <v>5323</v>
      </c>
      <c r="E377" s="107" t="s">
        <v>5324</v>
      </c>
      <c r="F377" s="108"/>
      <c r="G377" s="49" t="s">
        <v>24</v>
      </c>
      <c r="H377" s="51">
        <v>46128</v>
      </c>
      <c r="I377" s="50" t="s">
        <v>314</v>
      </c>
      <c r="J377" s="107" t="s">
        <v>32</v>
      </c>
      <c r="K377" s="108"/>
      <c r="L377" s="91" t="s">
        <v>5325</v>
      </c>
    </row>
    <row r="378" spans="2:12" s="46" customFormat="1" ht="65.099999999999994">
      <c r="B378" s="111"/>
      <c r="C378" s="113"/>
      <c r="D378" s="48" t="s">
        <v>5326</v>
      </c>
      <c r="E378" s="107" t="s">
        <v>5327</v>
      </c>
      <c r="F378" s="108"/>
      <c r="G378" s="49" t="s">
        <v>16</v>
      </c>
      <c r="H378" s="51">
        <v>46175</v>
      </c>
      <c r="I378" s="50" t="s">
        <v>314</v>
      </c>
      <c r="J378" s="107" t="s">
        <v>18</v>
      </c>
      <c r="K378" s="108"/>
      <c r="L378" s="91" t="s">
        <v>4685</v>
      </c>
    </row>
    <row r="379" spans="2:12" s="46" customFormat="1" ht="77.45">
      <c r="B379" s="41" t="s">
        <v>5328</v>
      </c>
      <c r="C379" s="42" t="s">
        <v>5294</v>
      </c>
      <c r="D379" s="41" t="s">
        <v>5329</v>
      </c>
      <c r="E379" s="109" t="s">
        <v>5296</v>
      </c>
      <c r="F379" s="108"/>
      <c r="G379" s="42" t="s">
        <v>24</v>
      </c>
      <c r="H379" s="44">
        <v>46128</v>
      </c>
      <c r="I379" s="43" t="s">
        <v>314</v>
      </c>
      <c r="J379" s="109" t="s">
        <v>32</v>
      </c>
      <c r="K379" s="108"/>
      <c r="L379" s="90" t="s">
        <v>5330</v>
      </c>
    </row>
    <row r="380" spans="2:12" s="46" customFormat="1" ht="65.099999999999994">
      <c r="B380" s="48" t="s">
        <v>5331</v>
      </c>
      <c r="C380" s="49" t="s">
        <v>5332</v>
      </c>
      <c r="D380" s="48" t="s">
        <v>5333</v>
      </c>
      <c r="E380" s="107" t="s">
        <v>5334</v>
      </c>
      <c r="F380" s="108"/>
      <c r="G380" s="49" t="s">
        <v>16</v>
      </c>
      <c r="H380" s="51">
        <v>46175</v>
      </c>
      <c r="I380" s="50" t="s">
        <v>314</v>
      </c>
      <c r="J380" s="107" t="s">
        <v>18</v>
      </c>
      <c r="K380" s="108"/>
      <c r="L380" s="91" t="s">
        <v>5004</v>
      </c>
    </row>
    <row r="381" spans="2:12" s="46" customFormat="1" ht="65.099999999999994">
      <c r="B381" s="41" t="s">
        <v>5335</v>
      </c>
      <c r="C381" s="42" t="s">
        <v>5336</v>
      </c>
      <c r="D381" s="41" t="s">
        <v>5337</v>
      </c>
      <c r="E381" s="109" t="s">
        <v>5338</v>
      </c>
      <c r="F381" s="108"/>
      <c r="G381" s="42" t="s">
        <v>16</v>
      </c>
      <c r="H381" s="44">
        <v>46175</v>
      </c>
      <c r="I381" s="43" t="s">
        <v>314</v>
      </c>
      <c r="J381" s="109" t="s">
        <v>18</v>
      </c>
      <c r="K381" s="108"/>
      <c r="L381" s="90" t="s">
        <v>5339</v>
      </c>
    </row>
    <row r="382" spans="2:12" s="46" customFormat="1" ht="65.099999999999994">
      <c r="B382" s="48" t="s">
        <v>5340</v>
      </c>
      <c r="C382" s="49" t="s">
        <v>5332</v>
      </c>
      <c r="D382" s="48" t="s">
        <v>5341</v>
      </c>
      <c r="E382" s="107" t="s">
        <v>5342</v>
      </c>
      <c r="F382" s="108"/>
      <c r="G382" s="49" t="s">
        <v>16</v>
      </c>
      <c r="H382" s="51">
        <v>46175</v>
      </c>
      <c r="I382" s="50" t="s">
        <v>314</v>
      </c>
      <c r="J382" s="107" t="s">
        <v>18</v>
      </c>
      <c r="K382" s="108"/>
      <c r="L382" s="91" t="s">
        <v>5343</v>
      </c>
    </row>
    <row r="383" spans="2:12" s="46" customFormat="1" ht="39">
      <c r="B383" s="114" t="s">
        <v>5344</v>
      </c>
      <c r="C383" s="117" t="s">
        <v>4659</v>
      </c>
      <c r="D383" s="41" t="s">
        <v>5345</v>
      </c>
      <c r="E383" s="109" t="s">
        <v>5284</v>
      </c>
      <c r="F383" s="108"/>
      <c r="G383" s="42" t="s">
        <v>24</v>
      </c>
      <c r="H383" s="44">
        <v>46084</v>
      </c>
      <c r="I383" s="43" t="s">
        <v>314</v>
      </c>
      <c r="J383" s="109" t="s">
        <v>32</v>
      </c>
      <c r="K383" s="108"/>
      <c r="L383" s="90" t="s">
        <v>5346</v>
      </c>
    </row>
    <row r="384" spans="2:12" s="46" customFormat="1" ht="65.099999999999994">
      <c r="B384" s="116"/>
      <c r="C384" s="119"/>
      <c r="D384" s="41" t="s">
        <v>5347</v>
      </c>
      <c r="E384" s="109" t="s">
        <v>5348</v>
      </c>
      <c r="F384" s="108"/>
      <c r="G384" s="42" t="s">
        <v>16</v>
      </c>
      <c r="H384" s="44">
        <v>46175</v>
      </c>
      <c r="I384" s="43" t="s">
        <v>314</v>
      </c>
      <c r="J384" s="109" t="s">
        <v>18</v>
      </c>
      <c r="K384" s="108"/>
      <c r="L384" s="90" t="s">
        <v>5349</v>
      </c>
    </row>
    <row r="385" spans="2:12" s="46" customFormat="1" ht="65.099999999999994">
      <c r="B385" s="48" t="s">
        <v>5350</v>
      </c>
      <c r="C385" s="49" t="s">
        <v>5351</v>
      </c>
      <c r="D385" s="48" t="s">
        <v>5352</v>
      </c>
      <c r="E385" s="107" t="s">
        <v>5353</v>
      </c>
      <c r="F385" s="108"/>
      <c r="G385" s="49" t="s">
        <v>16</v>
      </c>
      <c r="H385" s="51">
        <v>46175</v>
      </c>
      <c r="I385" s="50" t="s">
        <v>314</v>
      </c>
      <c r="J385" s="107" t="s">
        <v>18</v>
      </c>
      <c r="K385" s="108"/>
      <c r="L385" s="91" t="s">
        <v>5349</v>
      </c>
    </row>
    <row r="386" spans="2:12" s="46" customFormat="1" ht="39">
      <c r="B386" s="41" t="s">
        <v>5354</v>
      </c>
      <c r="C386" s="42" t="s">
        <v>5355</v>
      </c>
      <c r="D386" s="41" t="s">
        <v>5356</v>
      </c>
      <c r="E386" s="109" t="s">
        <v>5357</v>
      </c>
      <c r="F386" s="108"/>
      <c r="G386" s="42" t="s">
        <v>16</v>
      </c>
      <c r="H386" s="44">
        <v>46177</v>
      </c>
      <c r="I386" s="43" t="s">
        <v>139</v>
      </c>
      <c r="J386" s="109" t="s">
        <v>18</v>
      </c>
      <c r="K386" s="108"/>
      <c r="L386" s="90" t="s">
        <v>4530</v>
      </c>
    </row>
    <row r="387" spans="2:12" s="46" customFormat="1" ht="51.6">
      <c r="B387" s="110" t="s">
        <v>5358</v>
      </c>
      <c r="C387" s="112" t="s">
        <v>5359</v>
      </c>
      <c r="D387" s="48" t="s">
        <v>5360</v>
      </c>
      <c r="E387" s="107" t="s">
        <v>5361</v>
      </c>
      <c r="F387" s="108"/>
      <c r="G387" s="49" t="s">
        <v>24</v>
      </c>
      <c r="H387" s="51">
        <v>46100</v>
      </c>
      <c r="I387" s="50" t="s">
        <v>314</v>
      </c>
      <c r="J387" s="107" t="s">
        <v>32</v>
      </c>
      <c r="K387" s="108"/>
      <c r="L387" s="91" t="s">
        <v>5305</v>
      </c>
    </row>
    <row r="388" spans="2:12" s="46" customFormat="1" ht="65.099999999999994">
      <c r="B388" s="111"/>
      <c r="C388" s="113"/>
      <c r="D388" s="48" t="s">
        <v>5362</v>
      </c>
      <c r="E388" s="107" t="s">
        <v>5363</v>
      </c>
      <c r="F388" s="108"/>
      <c r="G388" s="49" t="s">
        <v>16</v>
      </c>
      <c r="H388" s="51">
        <v>46175</v>
      </c>
      <c r="I388" s="50" t="s">
        <v>314</v>
      </c>
      <c r="J388" s="107" t="s">
        <v>18</v>
      </c>
      <c r="K388" s="108"/>
      <c r="L388" s="91" t="s">
        <v>5004</v>
      </c>
    </row>
    <row r="389" spans="2:12" s="46" customFormat="1" ht="65.099999999999994">
      <c r="B389" s="41" t="s">
        <v>5364</v>
      </c>
      <c r="C389" s="42" t="s">
        <v>4659</v>
      </c>
      <c r="D389" s="41" t="s">
        <v>5365</v>
      </c>
      <c r="E389" s="109" t="s">
        <v>5348</v>
      </c>
      <c r="F389" s="108"/>
      <c r="G389" s="42" t="s">
        <v>16</v>
      </c>
      <c r="H389" s="44">
        <v>46175</v>
      </c>
      <c r="I389" s="43" t="s">
        <v>314</v>
      </c>
      <c r="J389" s="109" t="s">
        <v>18</v>
      </c>
      <c r="K389" s="108"/>
      <c r="L389" s="90" t="s">
        <v>4685</v>
      </c>
    </row>
    <row r="390" spans="2:12" s="46" customFormat="1" ht="65.099999999999994">
      <c r="B390" s="48" t="s">
        <v>5366</v>
      </c>
      <c r="C390" s="49" t="s">
        <v>4659</v>
      </c>
      <c r="D390" s="48" t="s">
        <v>5367</v>
      </c>
      <c r="E390" s="107" t="s">
        <v>5348</v>
      </c>
      <c r="F390" s="108"/>
      <c r="G390" s="49" t="s">
        <v>16</v>
      </c>
      <c r="H390" s="51">
        <v>46175</v>
      </c>
      <c r="I390" s="50" t="s">
        <v>314</v>
      </c>
      <c r="J390" s="107" t="s">
        <v>18</v>
      </c>
      <c r="K390" s="108"/>
      <c r="L390" s="91" t="s">
        <v>4685</v>
      </c>
    </row>
    <row r="391" spans="2:12" s="46" customFormat="1" ht="51.6">
      <c r="B391" s="41" t="s">
        <v>5368</v>
      </c>
      <c r="C391" s="42" t="s">
        <v>5287</v>
      </c>
      <c r="D391" s="41" t="s">
        <v>5369</v>
      </c>
      <c r="E391" s="109" t="s">
        <v>5289</v>
      </c>
      <c r="F391" s="108"/>
      <c r="G391" s="42" t="s">
        <v>24</v>
      </c>
      <c r="H391" s="44">
        <v>46084</v>
      </c>
      <c r="I391" s="43" t="s">
        <v>314</v>
      </c>
      <c r="J391" s="109" t="s">
        <v>359</v>
      </c>
      <c r="K391" s="108"/>
      <c r="L391" s="90" t="s">
        <v>5370</v>
      </c>
    </row>
    <row r="392" spans="2:12" s="46" customFormat="1" ht="39">
      <c r="B392" s="48" t="s">
        <v>5371</v>
      </c>
      <c r="C392" s="49" t="s">
        <v>3346</v>
      </c>
      <c r="D392" s="48" t="s">
        <v>5372</v>
      </c>
      <c r="E392" s="107" t="s">
        <v>5373</v>
      </c>
      <c r="F392" s="108"/>
      <c r="G392" s="49" t="s">
        <v>24</v>
      </c>
      <c r="H392" s="51">
        <v>46084</v>
      </c>
      <c r="I392" s="50" t="s">
        <v>314</v>
      </c>
      <c r="J392" s="107" t="s">
        <v>32</v>
      </c>
      <c r="K392" s="108"/>
      <c r="L392" s="91" t="s">
        <v>5346</v>
      </c>
    </row>
    <row r="393" spans="2:12" s="46" customFormat="1" ht="65.099999999999994">
      <c r="B393" s="41" t="s">
        <v>5374</v>
      </c>
      <c r="C393" s="42" t="s">
        <v>3346</v>
      </c>
      <c r="D393" s="41" t="s">
        <v>5375</v>
      </c>
      <c r="E393" s="109" t="s">
        <v>5376</v>
      </c>
      <c r="F393" s="108"/>
      <c r="G393" s="42" t="s">
        <v>16</v>
      </c>
      <c r="H393" s="44">
        <v>46175</v>
      </c>
      <c r="I393" s="43" t="s">
        <v>314</v>
      </c>
      <c r="J393" s="109" t="s">
        <v>18</v>
      </c>
      <c r="K393" s="108"/>
      <c r="L393" s="90" t="s">
        <v>4715</v>
      </c>
    </row>
    <row r="394" spans="2:12" s="46" customFormat="1">
      <c r="B394" s="48" t="s">
        <v>5377</v>
      </c>
      <c r="C394" s="49" t="s">
        <v>5307</v>
      </c>
      <c r="D394" s="48" t="s">
        <v>5378</v>
      </c>
      <c r="E394" s="107" t="s">
        <v>5379</v>
      </c>
      <c r="F394" s="108"/>
      <c r="G394" s="49" t="s">
        <v>16</v>
      </c>
      <c r="H394" s="51">
        <v>46155</v>
      </c>
      <c r="I394" s="50" t="s">
        <v>314</v>
      </c>
      <c r="J394" s="107" t="s">
        <v>26</v>
      </c>
      <c r="K394" s="108"/>
      <c r="L394" s="49" t="s">
        <v>27</v>
      </c>
    </row>
    <row r="395" spans="2:12" s="46" customFormat="1" ht="65.099999999999994">
      <c r="B395" s="41" t="s">
        <v>5380</v>
      </c>
      <c r="C395" s="42" t="s">
        <v>5381</v>
      </c>
      <c r="D395" s="41" t="s">
        <v>5382</v>
      </c>
      <c r="E395" s="109" t="s">
        <v>5383</v>
      </c>
      <c r="F395" s="108"/>
      <c r="G395" s="42" t="s">
        <v>16</v>
      </c>
      <c r="H395" s="44">
        <v>46175</v>
      </c>
      <c r="I395" s="43" t="s">
        <v>314</v>
      </c>
      <c r="J395" s="109" t="s">
        <v>18</v>
      </c>
      <c r="K395" s="108"/>
      <c r="L395" s="90" t="s">
        <v>4715</v>
      </c>
    </row>
    <row r="396" spans="2:12" s="46" customFormat="1" ht="65.099999999999994">
      <c r="B396" s="48" t="s">
        <v>5384</v>
      </c>
      <c r="C396" s="49" t="s">
        <v>5385</v>
      </c>
      <c r="D396" s="48" t="s">
        <v>5386</v>
      </c>
      <c r="E396" s="107" t="s">
        <v>5387</v>
      </c>
      <c r="F396" s="108"/>
      <c r="G396" s="49" t="s">
        <v>16</v>
      </c>
      <c r="H396" s="51">
        <v>46175</v>
      </c>
      <c r="I396" s="50" t="s">
        <v>314</v>
      </c>
      <c r="J396" s="107" t="s">
        <v>18</v>
      </c>
      <c r="K396" s="108"/>
      <c r="L396" s="91" t="s">
        <v>4715</v>
      </c>
    </row>
    <row r="397" spans="2:12" s="46" customFormat="1">
      <c r="B397" s="114" t="s">
        <v>5388</v>
      </c>
      <c r="C397" s="117" t="s">
        <v>5389</v>
      </c>
      <c r="D397" s="114" t="s">
        <v>5390</v>
      </c>
      <c r="E397" s="109" t="s">
        <v>5391</v>
      </c>
      <c r="F397" s="120"/>
      <c r="G397" s="117" t="s">
        <v>24</v>
      </c>
      <c r="H397" s="130">
        <v>46191</v>
      </c>
      <c r="I397" s="43" t="s">
        <v>139</v>
      </c>
      <c r="J397" s="109" t="s">
        <v>26</v>
      </c>
      <c r="K397" s="108"/>
      <c r="L397" s="42" t="s">
        <v>27</v>
      </c>
    </row>
    <row r="398" spans="2:12" s="46" customFormat="1">
      <c r="B398" s="116"/>
      <c r="C398" s="119"/>
      <c r="D398" s="116"/>
      <c r="E398" s="127"/>
      <c r="F398" s="122"/>
      <c r="G398" s="119"/>
      <c r="H398" s="132"/>
      <c r="I398" s="43" t="s">
        <v>127</v>
      </c>
      <c r="J398" s="109" t="s">
        <v>26</v>
      </c>
      <c r="K398" s="108"/>
      <c r="L398" s="42" t="s">
        <v>27</v>
      </c>
    </row>
    <row r="399" spans="2:12" s="46" customFormat="1">
      <c r="B399" s="48" t="s">
        <v>5392</v>
      </c>
      <c r="C399" s="49" t="s">
        <v>2333</v>
      </c>
      <c r="D399" s="48" t="s">
        <v>5393</v>
      </c>
      <c r="E399" s="107" t="s">
        <v>5394</v>
      </c>
      <c r="F399" s="108"/>
      <c r="G399" s="49" t="s">
        <v>24</v>
      </c>
      <c r="H399" s="51">
        <v>46189</v>
      </c>
      <c r="I399" s="50" t="s">
        <v>127</v>
      </c>
      <c r="J399" s="107" t="s">
        <v>26</v>
      </c>
      <c r="K399" s="108"/>
      <c r="L399" s="49" t="s">
        <v>27</v>
      </c>
    </row>
    <row r="400" spans="2:12" s="46" customFormat="1" ht="39">
      <c r="B400" s="41" t="s">
        <v>5395</v>
      </c>
      <c r="C400" s="42" t="s">
        <v>5396</v>
      </c>
      <c r="D400" s="41" t="s">
        <v>5397</v>
      </c>
      <c r="E400" s="109" t="s">
        <v>5398</v>
      </c>
      <c r="F400" s="108"/>
      <c r="G400" s="42" t="s">
        <v>24</v>
      </c>
      <c r="H400" s="44">
        <v>46184</v>
      </c>
      <c r="I400" s="43" t="s">
        <v>314</v>
      </c>
      <c r="J400" s="109" t="s">
        <v>18</v>
      </c>
      <c r="K400" s="108"/>
      <c r="L400" s="90" t="s">
        <v>365</v>
      </c>
    </row>
    <row r="401" spans="2:12" s="46" customFormat="1">
      <c r="B401" s="110" t="s">
        <v>5399</v>
      </c>
      <c r="C401" s="112" t="s">
        <v>5400</v>
      </c>
      <c r="D401" s="48" t="s">
        <v>5401</v>
      </c>
      <c r="E401" s="107" t="s">
        <v>5402</v>
      </c>
      <c r="F401" s="108"/>
      <c r="G401" s="49" t="s">
        <v>16</v>
      </c>
      <c r="H401" s="51">
        <v>46140</v>
      </c>
      <c r="I401" s="50" t="s">
        <v>314</v>
      </c>
      <c r="J401" s="107" t="s">
        <v>26</v>
      </c>
      <c r="K401" s="108"/>
      <c r="L401" s="49" t="s">
        <v>27</v>
      </c>
    </row>
    <row r="402" spans="2:12" s="46" customFormat="1">
      <c r="B402" s="111"/>
      <c r="C402" s="113"/>
      <c r="D402" s="48" t="s">
        <v>5403</v>
      </c>
      <c r="E402" s="107" t="s">
        <v>5404</v>
      </c>
      <c r="F402" s="108"/>
      <c r="G402" s="49" t="s">
        <v>24</v>
      </c>
      <c r="H402" s="51">
        <v>46140</v>
      </c>
      <c r="I402" s="50" t="s">
        <v>314</v>
      </c>
      <c r="J402" s="107" t="s">
        <v>26</v>
      </c>
      <c r="K402" s="108"/>
      <c r="L402" s="49" t="s">
        <v>27</v>
      </c>
    </row>
    <row r="403" spans="2:12" s="46" customFormat="1">
      <c r="B403" s="114" t="s">
        <v>5405</v>
      </c>
      <c r="C403" s="117" t="s">
        <v>5406</v>
      </c>
      <c r="D403" s="114" t="s">
        <v>5407</v>
      </c>
      <c r="E403" s="109" t="s">
        <v>5408</v>
      </c>
      <c r="F403" s="120"/>
      <c r="G403" s="117" t="s">
        <v>24</v>
      </c>
      <c r="H403" s="130">
        <v>46188</v>
      </c>
      <c r="I403" s="43" t="s">
        <v>314</v>
      </c>
      <c r="J403" s="109" t="s">
        <v>26</v>
      </c>
      <c r="K403" s="108"/>
      <c r="L403" s="42" t="s">
        <v>27</v>
      </c>
    </row>
    <row r="404" spans="2:12" s="46" customFormat="1">
      <c r="B404" s="115"/>
      <c r="C404" s="118"/>
      <c r="D404" s="115"/>
      <c r="E404" s="128"/>
      <c r="F404" s="129"/>
      <c r="G404" s="118"/>
      <c r="H404" s="131"/>
      <c r="I404" s="43" t="s">
        <v>314</v>
      </c>
      <c r="J404" s="109" t="s">
        <v>26</v>
      </c>
      <c r="K404" s="108"/>
      <c r="L404" s="42" t="s">
        <v>27</v>
      </c>
    </row>
    <row r="405" spans="2:12" s="46" customFormat="1">
      <c r="B405" s="116"/>
      <c r="C405" s="119"/>
      <c r="D405" s="116"/>
      <c r="E405" s="127"/>
      <c r="F405" s="122"/>
      <c r="G405" s="119"/>
      <c r="H405" s="132"/>
      <c r="I405" s="43" t="s">
        <v>314</v>
      </c>
      <c r="J405" s="109" t="s">
        <v>26</v>
      </c>
      <c r="K405" s="108"/>
      <c r="L405" s="42" t="s">
        <v>27</v>
      </c>
    </row>
    <row r="406" spans="2:12" s="46" customFormat="1" ht="51.6">
      <c r="B406" s="48" t="s">
        <v>5409</v>
      </c>
      <c r="C406" s="49" t="s">
        <v>5410</v>
      </c>
      <c r="D406" s="48" t="s">
        <v>5411</v>
      </c>
      <c r="E406" s="107" t="s">
        <v>5412</v>
      </c>
      <c r="F406" s="108"/>
      <c r="G406" s="49" t="s">
        <v>16</v>
      </c>
      <c r="H406" s="51">
        <v>46162</v>
      </c>
      <c r="I406" s="50" t="s">
        <v>17</v>
      </c>
      <c r="J406" s="107" t="s">
        <v>26</v>
      </c>
      <c r="K406" s="108"/>
      <c r="L406" s="91" t="s">
        <v>2431</v>
      </c>
    </row>
    <row r="407" spans="2:12" s="46" customFormat="1">
      <c r="B407" s="41" t="s">
        <v>5413</v>
      </c>
      <c r="C407" s="42" t="s">
        <v>5414</v>
      </c>
      <c r="D407" s="41" t="s">
        <v>5415</v>
      </c>
      <c r="E407" s="109" t="s">
        <v>5416</v>
      </c>
      <c r="F407" s="108"/>
      <c r="G407" s="42" t="s">
        <v>24</v>
      </c>
      <c r="H407" s="44">
        <v>46189</v>
      </c>
      <c r="I407" s="43" t="s">
        <v>58</v>
      </c>
      <c r="J407" s="109" t="s">
        <v>26</v>
      </c>
      <c r="K407" s="108"/>
      <c r="L407" s="42" t="s">
        <v>27</v>
      </c>
    </row>
    <row r="408" spans="2:12" s="46" customFormat="1">
      <c r="B408" s="48" t="s">
        <v>5417</v>
      </c>
      <c r="C408" s="49" t="s">
        <v>5418</v>
      </c>
      <c r="D408" s="48" t="s">
        <v>5419</v>
      </c>
      <c r="E408" s="107" t="s">
        <v>5420</v>
      </c>
      <c r="F408" s="108"/>
      <c r="G408" s="49" t="s">
        <v>24</v>
      </c>
      <c r="H408" s="51">
        <v>46140</v>
      </c>
      <c r="I408" s="50" t="s">
        <v>139</v>
      </c>
      <c r="J408" s="107" t="s">
        <v>26</v>
      </c>
      <c r="K408" s="108"/>
      <c r="L408" s="49" t="s">
        <v>27</v>
      </c>
    </row>
    <row r="409" spans="2:12" s="46" customFormat="1" ht="24.95">
      <c r="B409" s="41" t="s">
        <v>5421</v>
      </c>
      <c r="C409" s="42" t="s">
        <v>5422</v>
      </c>
      <c r="D409" s="41" t="s">
        <v>5423</v>
      </c>
      <c r="E409" s="109" t="s">
        <v>5424</v>
      </c>
      <c r="F409" s="108"/>
      <c r="G409" s="42" t="s">
        <v>75</v>
      </c>
      <c r="H409" s="44">
        <v>46092</v>
      </c>
      <c r="I409" s="43" t="s">
        <v>25</v>
      </c>
      <c r="J409" s="109" t="s">
        <v>26</v>
      </c>
      <c r="K409" s="108"/>
      <c r="L409" s="42" t="s">
        <v>27</v>
      </c>
    </row>
    <row r="410" spans="2:12" s="46" customFormat="1">
      <c r="B410" s="110" t="s">
        <v>5425</v>
      </c>
      <c r="C410" s="112" t="s">
        <v>5426</v>
      </c>
      <c r="D410" s="110" t="s">
        <v>5427</v>
      </c>
      <c r="E410" s="107" t="s">
        <v>5428</v>
      </c>
      <c r="F410" s="120"/>
      <c r="G410" s="112" t="s">
        <v>24</v>
      </c>
      <c r="H410" s="123">
        <v>46182</v>
      </c>
      <c r="I410" s="50" t="s">
        <v>58</v>
      </c>
      <c r="J410" s="107" t="s">
        <v>709</v>
      </c>
      <c r="K410" s="108"/>
      <c r="L410" s="49" t="s">
        <v>27</v>
      </c>
    </row>
    <row r="411" spans="2:12" s="46" customFormat="1" ht="39">
      <c r="B411" s="125"/>
      <c r="C411" s="126"/>
      <c r="D411" s="125"/>
      <c r="E411" s="133"/>
      <c r="F411" s="129"/>
      <c r="G411" s="126"/>
      <c r="H411" s="134"/>
      <c r="I411" s="50" t="s">
        <v>139</v>
      </c>
      <c r="J411" s="107" t="s">
        <v>709</v>
      </c>
      <c r="K411" s="108"/>
      <c r="L411" s="91" t="s">
        <v>5429</v>
      </c>
    </row>
    <row r="412" spans="2:12" s="46" customFormat="1">
      <c r="B412" s="111"/>
      <c r="C412" s="113"/>
      <c r="D412" s="111"/>
      <c r="E412" s="121"/>
      <c r="F412" s="122"/>
      <c r="G412" s="113"/>
      <c r="H412" s="124"/>
      <c r="I412" s="50" t="s">
        <v>127</v>
      </c>
      <c r="J412" s="107" t="s">
        <v>709</v>
      </c>
      <c r="K412" s="108"/>
      <c r="L412" s="49" t="s">
        <v>27</v>
      </c>
    </row>
    <row r="413" spans="2:12" s="46" customFormat="1">
      <c r="B413" s="41" t="s">
        <v>5430</v>
      </c>
      <c r="C413" s="42" t="s">
        <v>5431</v>
      </c>
      <c r="D413" s="41" t="s">
        <v>5432</v>
      </c>
      <c r="E413" s="109" t="s">
        <v>5433</v>
      </c>
      <c r="F413" s="108"/>
      <c r="G413" s="42" t="s">
        <v>24</v>
      </c>
      <c r="H413" s="44">
        <v>46169</v>
      </c>
      <c r="I413" s="43" t="s">
        <v>314</v>
      </c>
      <c r="J413" s="109" t="s">
        <v>26</v>
      </c>
      <c r="K413" s="108"/>
      <c r="L413" s="42" t="s">
        <v>27</v>
      </c>
    </row>
    <row r="414" spans="2:12" s="46" customFormat="1" ht="24.95">
      <c r="B414" s="48" t="s">
        <v>5434</v>
      </c>
      <c r="C414" s="49" t="s">
        <v>5435</v>
      </c>
      <c r="D414" s="48" t="s">
        <v>5436</v>
      </c>
      <c r="E414" s="107" t="s">
        <v>5437</v>
      </c>
      <c r="F414" s="108"/>
      <c r="G414" s="49" t="s">
        <v>16</v>
      </c>
      <c r="H414" s="51">
        <v>46197</v>
      </c>
      <c r="I414" s="50" t="s">
        <v>314</v>
      </c>
      <c r="J414" s="107" t="s">
        <v>26</v>
      </c>
      <c r="K414" s="108"/>
      <c r="L414" s="49" t="s">
        <v>27</v>
      </c>
    </row>
    <row r="415" spans="2:12" s="46" customFormat="1">
      <c r="B415" s="114" t="s">
        <v>1047</v>
      </c>
      <c r="C415" s="117" t="s">
        <v>1048</v>
      </c>
      <c r="D415" s="114" t="s">
        <v>5438</v>
      </c>
      <c r="E415" s="109" t="s">
        <v>5439</v>
      </c>
      <c r="F415" s="120"/>
      <c r="G415" s="117" t="s">
        <v>24</v>
      </c>
      <c r="H415" s="130">
        <v>46155</v>
      </c>
      <c r="I415" s="43" t="s">
        <v>139</v>
      </c>
      <c r="J415" s="109" t="s">
        <v>26</v>
      </c>
      <c r="K415" s="108"/>
      <c r="L415" s="42" t="s">
        <v>27</v>
      </c>
    </row>
    <row r="416" spans="2:12" s="46" customFormat="1">
      <c r="B416" s="115"/>
      <c r="C416" s="118"/>
      <c r="D416" s="115"/>
      <c r="E416" s="128"/>
      <c r="F416" s="129"/>
      <c r="G416" s="118"/>
      <c r="H416" s="131"/>
      <c r="I416" s="43" t="s">
        <v>139</v>
      </c>
      <c r="J416" s="109" t="s">
        <v>26</v>
      </c>
      <c r="K416" s="108"/>
      <c r="L416" s="42" t="s">
        <v>27</v>
      </c>
    </row>
    <row r="417" spans="2:12" s="46" customFormat="1">
      <c r="B417" s="116"/>
      <c r="C417" s="119"/>
      <c r="D417" s="116"/>
      <c r="E417" s="127"/>
      <c r="F417" s="122"/>
      <c r="G417" s="119"/>
      <c r="H417" s="132"/>
      <c r="I417" s="43" t="s">
        <v>127</v>
      </c>
      <c r="J417" s="109" t="s">
        <v>26</v>
      </c>
      <c r="K417" s="108"/>
      <c r="L417" s="42" t="s">
        <v>27</v>
      </c>
    </row>
    <row r="418" spans="2:12" s="46" customFormat="1">
      <c r="B418" s="48" t="s">
        <v>5440</v>
      </c>
      <c r="C418" s="49" t="s">
        <v>5214</v>
      </c>
      <c r="D418" s="48" t="s">
        <v>5441</v>
      </c>
      <c r="E418" s="107" t="s">
        <v>5442</v>
      </c>
      <c r="F418" s="108"/>
      <c r="G418" s="49" t="s">
        <v>24</v>
      </c>
      <c r="H418" s="51">
        <v>46128</v>
      </c>
      <c r="I418" s="50" t="s">
        <v>80</v>
      </c>
      <c r="J418" s="107" t="s">
        <v>26</v>
      </c>
      <c r="K418" s="108"/>
      <c r="L418" s="49" t="s">
        <v>27</v>
      </c>
    </row>
    <row r="419" spans="2:12" s="46" customFormat="1">
      <c r="B419" s="114" t="s">
        <v>5443</v>
      </c>
      <c r="C419" s="117" t="s">
        <v>5444</v>
      </c>
      <c r="D419" s="114" t="s">
        <v>5445</v>
      </c>
      <c r="E419" s="109" t="s">
        <v>5446</v>
      </c>
      <c r="F419" s="120"/>
      <c r="G419" s="117" t="s">
        <v>24</v>
      </c>
      <c r="H419" s="130">
        <v>46188</v>
      </c>
      <c r="I419" s="43" t="s">
        <v>314</v>
      </c>
      <c r="J419" s="109" t="s">
        <v>26</v>
      </c>
      <c r="K419" s="108"/>
      <c r="L419" s="42" t="s">
        <v>27</v>
      </c>
    </row>
    <row r="420" spans="2:12" s="46" customFormat="1">
      <c r="B420" s="116"/>
      <c r="C420" s="119"/>
      <c r="D420" s="116"/>
      <c r="E420" s="127"/>
      <c r="F420" s="122"/>
      <c r="G420" s="119"/>
      <c r="H420" s="132"/>
      <c r="I420" s="43" t="s">
        <v>314</v>
      </c>
      <c r="J420" s="109" t="s">
        <v>26</v>
      </c>
      <c r="K420" s="108"/>
      <c r="L420" s="42" t="s">
        <v>27</v>
      </c>
    </row>
    <row r="421" spans="2:12" s="46" customFormat="1" ht="51.6">
      <c r="B421" s="48" t="s">
        <v>5447</v>
      </c>
      <c r="C421" s="49" t="s">
        <v>5448</v>
      </c>
      <c r="D421" s="48" t="s">
        <v>5449</v>
      </c>
      <c r="E421" s="107" t="s">
        <v>5450</v>
      </c>
      <c r="F421" s="108"/>
      <c r="G421" s="49" t="s">
        <v>16</v>
      </c>
      <c r="H421" s="51">
        <v>46188</v>
      </c>
      <c r="I421" s="50" t="s">
        <v>139</v>
      </c>
      <c r="J421" s="107" t="s">
        <v>18</v>
      </c>
      <c r="K421" s="108"/>
      <c r="L421" s="91" t="s">
        <v>5451</v>
      </c>
    </row>
    <row r="422" spans="2:12" s="46" customFormat="1">
      <c r="B422" s="114" t="s">
        <v>1057</v>
      </c>
      <c r="C422" s="117" t="s">
        <v>202</v>
      </c>
      <c r="D422" s="41" t="s">
        <v>5452</v>
      </c>
      <c r="E422" s="109" t="s">
        <v>4521</v>
      </c>
      <c r="F422" s="108"/>
      <c r="G422" s="42" t="s">
        <v>24</v>
      </c>
      <c r="H422" s="44">
        <v>46160</v>
      </c>
      <c r="I422" s="43" t="s">
        <v>25</v>
      </c>
      <c r="J422" s="109" t="s">
        <v>26</v>
      </c>
      <c r="K422" s="108"/>
      <c r="L422" s="42" t="s">
        <v>27</v>
      </c>
    </row>
    <row r="423" spans="2:12" s="46" customFormat="1">
      <c r="B423" s="115"/>
      <c r="C423" s="118"/>
      <c r="D423" s="114" t="s">
        <v>5453</v>
      </c>
      <c r="E423" s="109" t="s">
        <v>204</v>
      </c>
      <c r="F423" s="120"/>
      <c r="G423" s="117" t="s">
        <v>16</v>
      </c>
      <c r="H423" s="130">
        <v>46184</v>
      </c>
      <c r="I423" s="43" t="s">
        <v>25</v>
      </c>
      <c r="J423" s="109" t="s">
        <v>26</v>
      </c>
      <c r="K423" s="108"/>
      <c r="L423" s="42" t="s">
        <v>27</v>
      </c>
    </row>
    <row r="424" spans="2:12" s="46" customFormat="1">
      <c r="B424" s="116"/>
      <c r="C424" s="119"/>
      <c r="D424" s="116"/>
      <c r="E424" s="127"/>
      <c r="F424" s="122"/>
      <c r="G424" s="119"/>
      <c r="H424" s="132"/>
      <c r="I424" s="43" t="s">
        <v>25</v>
      </c>
      <c r="J424" s="109" t="s">
        <v>26</v>
      </c>
      <c r="K424" s="108"/>
      <c r="L424" s="42" t="s">
        <v>27</v>
      </c>
    </row>
    <row r="425" spans="2:12" s="46" customFormat="1">
      <c r="B425" s="48" t="s">
        <v>5454</v>
      </c>
      <c r="C425" s="49" t="s">
        <v>5455</v>
      </c>
      <c r="D425" s="48" t="s">
        <v>5456</v>
      </c>
      <c r="E425" s="107" t="s">
        <v>5457</v>
      </c>
      <c r="F425" s="108"/>
      <c r="G425" s="49" t="s">
        <v>16</v>
      </c>
      <c r="H425" s="51">
        <v>46182</v>
      </c>
      <c r="I425" s="50" t="s">
        <v>139</v>
      </c>
      <c r="J425" s="107" t="s">
        <v>26</v>
      </c>
      <c r="K425" s="108"/>
      <c r="L425" s="49" t="s">
        <v>27</v>
      </c>
    </row>
    <row r="426" spans="2:12" s="46" customFormat="1" ht="24.95">
      <c r="B426" s="41" t="s">
        <v>5458</v>
      </c>
      <c r="C426" s="42" t="s">
        <v>5459</v>
      </c>
      <c r="D426" s="41" t="s">
        <v>5460</v>
      </c>
      <c r="E426" s="109" t="s">
        <v>5461</v>
      </c>
      <c r="F426" s="108"/>
      <c r="G426" s="42" t="s">
        <v>16</v>
      </c>
      <c r="H426" s="44">
        <v>46182</v>
      </c>
      <c r="I426" s="43" t="s">
        <v>139</v>
      </c>
      <c r="J426" s="109" t="s">
        <v>26</v>
      </c>
      <c r="K426" s="108"/>
      <c r="L426" s="42" t="s">
        <v>27</v>
      </c>
    </row>
    <row r="427" spans="2:12" s="46" customFormat="1" ht="24.95">
      <c r="B427" s="48" t="s">
        <v>1068</v>
      </c>
      <c r="C427" s="49" t="s">
        <v>1069</v>
      </c>
      <c r="D427" s="48" t="s">
        <v>5462</v>
      </c>
      <c r="E427" s="107" t="s">
        <v>5463</v>
      </c>
      <c r="F427" s="108"/>
      <c r="G427" s="49" t="s">
        <v>75</v>
      </c>
      <c r="H427" s="51">
        <v>46203</v>
      </c>
      <c r="I427" s="50" t="s">
        <v>80</v>
      </c>
      <c r="J427" s="107" t="s">
        <v>26</v>
      </c>
      <c r="K427" s="108"/>
      <c r="L427" s="49" t="s">
        <v>27</v>
      </c>
    </row>
    <row r="428" spans="2:12" s="46" customFormat="1" ht="24.95">
      <c r="B428" s="41" t="s">
        <v>5464</v>
      </c>
      <c r="C428" s="42" t="s">
        <v>1069</v>
      </c>
      <c r="D428" s="41" t="s">
        <v>5465</v>
      </c>
      <c r="E428" s="109" t="s">
        <v>5466</v>
      </c>
      <c r="F428" s="108"/>
      <c r="G428" s="42" t="s">
        <v>75</v>
      </c>
      <c r="H428" s="44">
        <v>46197</v>
      </c>
      <c r="I428" s="43" t="s">
        <v>139</v>
      </c>
      <c r="J428" s="109" t="s">
        <v>709</v>
      </c>
      <c r="K428" s="108"/>
      <c r="L428" s="42" t="s">
        <v>27</v>
      </c>
    </row>
    <row r="429" spans="2:12" s="46" customFormat="1">
      <c r="B429" s="48" t="s">
        <v>5467</v>
      </c>
      <c r="C429" s="49" t="s">
        <v>5468</v>
      </c>
      <c r="D429" s="48" t="s">
        <v>5469</v>
      </c>
      <c r="E429" s="107" t="s">
        <v>5470</v>
      </c>
      <c r="F429" s="108"/>
      <c r="G429" s="49" t="s">
        <v>24</v>
      </c>
      <c r="H429" s="51">
        <v>46169</v>
      </c>
      <c r="I429" s="50" t="s">
        <v>314</v>
      </c>
      <c r="J429" s="107" t="s">
        <v>26</v>
      </c>
      <c r="K429" s="108"/>
      <c r="L429" s="49" t="s">
        <v>27</v>
      </c>
    </row>
    <row r="430" spans="2:12" s="46" customFormat="1" ht="24.95">
      <c r="B430" s="41" t="s">
        <v>5471</v>
      </c>
      <c r="C430" s="42" t="s">
        <v>5472</v>
      </c>
      <c r="D430" s="41" t="s">
        <v>5473</v>
      </c>
      <c r="E430" s="109" t="s">
        <v>5474</v>
      </c>
      <c r="F430" s="108"/>
      <c r="G430" s="42" t="s">
        <v>16</v>
      </c>
      <c r="H430" s="44">
        <v>46192</v>
      </c>
      <c r="I430" s="43" t="s">
        <v>17</v>
      </c>
      <c r="J430" s="109" t="s">
        <v>26</v>
      </c>
      <c r="K430" s="108"/>
      <c r="L430" s="42" t="s">
        <v>27</v>
      </c>
    </row>
    <row r="431" spans="2:12" s="46" customFormat="1" ht="63.95">
      <c r="B431" s="48" t="s">
        <v>5475</v>
      </c>
      <c r="C431" s="49" t="s">
        <v>5476</v>
      </c>
      <c r="D431" s="48" t="s">
        <v>5477</v>
      </c>
      <c r="E431" s="107" t="s">
        <v>5478</v>
      </c>
      <c r="F431" s="108"/>
      <c r="G431" s="49" t="s">
        <v>24</v>
      </c>
      <c r="H431" s="51">
        <v>46196</v>
      </c>
      <c r="I431" s="50" t="s">
        <v>127</v>
      </c>
      <c r="J431" s="107" t="s">
        <v>18</v>
      </c>
      <c r="K431" s="108"/>
      <c r="L431" s="91" t="s">
        <v>5479</v>
      </c>
    </row>
    <row r="432" spans="2:12" s="46" customFormat="1">
      <c r="B432" s="114" t="s">
        <v>5480</v>
      </c>
      <c r="C432" s="117" t="s">
        <v>5481</v>
      </c>
      <c r="D432" s="114" t="s">
        <v>5482</v>
      </c>
      <c r="E432" s="109" t="s">
        <v>5039</v>
      </c>
      <c r="F432" s="120"/>
      <c r="G432" s="117" t="s">
        <v>24</v>
      </c>
      <c r="H432" s="130">
        <v>46188</v>
      </c>
      <c r="I432" s="43" t="s">
        <v>314</v>
      </c>
      <c r="J432" s="109" t="s">
        <v>26</v>
      </c>
      <c r="K432" s="108"/>
      <c r="L432" s="42" t="s">
        <v>27</v>
      </c>
    </row>
    <row r="433" spans="2:12" s="46" customFormat="1">
      <c r="B433" s="116"/>
      <c r="C433" s="119"/>
      <c r="D433" s="116"/>
      <c r="E433" s="127"/>
      <c r="F433" s="122"/>
      <c r="G433" s="119"/>
      <c r="H433" s="132"/>
      <c r="I433" s="43" t="s">
        <v>314</v>
      </c>
      <c r="J433" s="109" t="s">
        <v>26</v>
      </c>
      <c r="K433" s="108"/>
      <c r="L433" s="42" t="s">
        <v>27</v>
      </c>
    </row>
    <row r="434" spans="2:12" s="46" customFormat="1" ht="102.6">
      <c r="B434" s="48" t="s">
        <v>5483</v>
      </c>
      <c r="C434" s="49" t="s">
        <v>5318</v>
      </c>
      <c r="D434" s="48" t="s">
        <v>5484</v>
      </c>
      <c r="E434" s="107" t="s">
        <v>5485</v>
      </c>
      <c r="F434" s="108"/>
      <c r="G434" s="49" t="s">
        <v>24</v>
      </c>
      <c r="H434" s="51">
        <v>46135</v>
      </c>
      <c r="I434" s="50" t="s">
        <v>314</v>
      </c>
      <c r="J434" s="107" t="s">
        <v>32</v>
      </c>
      <c r="K434" s="108"/>
      <c r="L434" s="91" t="s">
        <v>5486</v>
      </c>
    </row>
    <row r="435" spans="2:12" s="46" customFormat="1">
      <c r="B435" s="114" t="s">
        <v>5487</v>
      </c>
      <c r="C435" s="117" t="s">
        <v>5488</v>
      </c>
      <c r="D435" s="114" t="s">
        <v>5489</v>
      </c>
      <c r="E435" s="109" t="s">
        <v>5490</v>
      </c>
      <c r="F435" s="120"/>
      <c r="G435" s="117" t="s">
        <v>24</v>
      </c>
      <c r="H435" s="130">
        <v>46169</v>
      </c>
      <c r="I435" s="43" t="s">
        <v>314</v>
      </c>
      <c r="J435" s="109" t="s">
        <v>26</v>
      </c>
      <c r="K435" s="108"/>
      <c r="L435" s="42" t="s">
        <v>27</v>
      </c>
    </row>
    <row r="436" spans="2:12" s="46" customFormat="1">
      <c r="B436" s="115"/>
      <c r="C436" s="118"/>
      <c r="D436" s="115"/>
      <c r="E436" s="128"/>
      <c r="F436" s="129"/>
      <c r="G436" s="118"/>
      <c r="H436" s="131"/>
      <c r="I436" s="43" t="s">
        <v>314</v>
      </c>
      <c r="J436" s="109" t="s">
        <v>26</v>
      </c>
      <c r="K436" s="108"/>
      <c r="L436" s="42" t="s">
        <v>27</v>
      </c>
    </row>
    <row r="437" spans="2:12" s="46" customFormat="1">
      <c r="B437" s="116"/>
      <c r="C437" s="119"/>
      <c r="D437" s="116"/>
      <c r="E437" s="127"/>
      <c r="F437" s="122"/>
      <c r="G437" s="119"/>
      <c r="H437" s="132"/>
      <c r="I437" s="43" t="s">
        <v>80</v>
      </c>
      <c r="J437" s="109" t="s">
        <v>26</v>
      </c>
      <c r="K437" s="108"/>
      <c r="L437" s="42" t="s">
        <v>27</v>
      </c>
    </row>
    <row r="438" spans="2:12" s="46" customFormat="1">
      <c r="B438" s="110" t="s">
        <v>5491</v>
      </c>
      <c r="C438" s="112" t="s">
        <v>5492</v>
      </c>
      <c r="D438" s="110" t="s">
        <v>5493</v>
      </c>
      <c r="E438" s="107" t="s">
        <v>5494</v>
      </c>
      <c r="F438" s="120"/>
      <c r="G438" s="112" t="s">
        <v>24</v>
      </c>
      <c r="H438" s="123">
        <v>46169</v>
      </c>
      <c r="I438" s="50" t="s">
        <v>314</v>
      </c>
      <c r="J438" s="107" t="s">
        <v>26</v>
      </c>
      <c r="K438" s="108"/>
      <c r="L438" s="49" t="s">
        <v>27</v>
      </c>
    </row>
    <row r="439" spans="2:12" s="46" customFormat="1">
      <c r="B439" s="111"/>
      <c r="C439" s="113"/>
      <c r="D439" s="111"/>
      <c r="E439" s="121"/>
      <c r="F439" s="122"/>
      <c r="G439" s="113"/>
      <c r="H439" s="124"/>
      <c r="I439" s="50" t="s">
        <v>314</v>
      </c>
      <c r="J439" s="107" t="s">
        <v>26</v>
      </c>
      <c r="K439" s="108"/>
      <c r="L439" s="49" t="s">
        <v>27</v>
      </c>
    </row>
    <row r="440" spans="2:12" s="46" customFormat="1" ht="65.099999999999994">
      <c r="B440" s="41" t="s">
        <v>5495</v>
      </c>
      <c r="C440" s="42" t="s">
        <v>5496</v>
      </c>
      <c r="D440" s="41" t="s">
        <v>5497</v>
      </c>
      <c r="E440" s="109" t="s">
        <v>5498</v>
      </c>
      <c r="F440" s="108"/>
      <c r="G440" s="42" t="s">
        <v>16</v>
      </c>
      <c r="H440" s="44">
        <v>46175</v>
      </c>
      <c r="I440" s="43" t="s">
        <v>314</v>
      </c>
      <c r="J440" s="109" t="s">
        <v>18</v>
      </c>
      <c r="K440" s="108"/>
      <c r="L440" s="90" t="s">
        <v>4685</v>
      </c>
    </row>
    <row r="441" spans="2:12" s="46" customFormat="1" ht="39">
      <c r="B441" s="48" t="s">
        <v>5499</v>
      </c>
      <c r="C441" s="49" t="s">
        <v>5500</v>
      </c>
      <c r="D441" s="48" t="s">
        <v>5501</v>
      </c>
      <c r="E441" s="107" t="s">
        <v>5502</v>
      </c>
      <c r="F441" s="108"/>
      <c r="G441" s="49" t="s">
        <v>24</v>
      </c>
      <c r="H441" s="51">
        <v>45915</v>
      </c>
      <c r="I441" s="50" t="s">
        <v>25</v>
      </c>
      <c r="J441" s="107" t="s">
        <v>32</v>
      </c>
      <c r="K441" s="108"/>
      <c r="L441" s="91" t="s">
        <v>2618</v>
      </c>
    </row>
    <row r="442" spans="2:12" s="46" customFormat="1">
      <c r="B442" s="114" t="s">
        <v>5503</v>
      </c>
      <c r="C442" s="117" t="s">
        <v>5504</v>
      </c>
      <c r="D442" s="114" t="s">
        <v>5505</v>
      </c>
      <c r="E442" s="109" t="s">
        <v>5506</v>
      </c>
      <c r="F442" s="120"/>
      <c r="G442" s="117" t="s">
        <v>24</v>
      </c>
      <c r="H442" s="130">
        <v>46169</v>
      </c>
      <c r="I442" s="43" t="s">
        <v>314</v>
      </c>
      <c r="J442" s="109" t="s">
        <v>26</v>
      </c>
      <c r="K442" s="108"/>
      <c r="L442" s="42" t="s">
        <v>27</v>
      </c>
    </row>
    <row r="443" spans="2:12" s="46" customFormat="1">
      <c r="B443" s="115"/>
      <c r="C443" s="118"/>
      <c r="D443" s="115"/>
      <c r="E443" s="128"/>
      <c r="F443" s="129"/>
      <c r="G443" s="118"/>
      <c r="H443" s="131"/>
      <c r="I443" s="43" t="s">
        <v>314</v>
      </c>
      <c r="J443" s="109" t="s">
        <v>26</v>
      </c>
      <c r="K443" s="108"/>
      <c r="L443" s="42" t="s">
        <v>27</v>
      </c>
    </row>
    <row r="444" spans="2:12" s="46" customFormat="1">
      <c r="B444" s="116"/>
      <c r="C444" s="119"/>
      <c r="D444" s="116"/>
      <c r="E444" s="127"/>
      <c r="F444" s="122"/>
      <c r="G444" s="119"/>
      <c r="H444" s="132"/>
      <c r="I444" s="43" t="s">
        <v>314</v>
      </c>
      <c r="J444" s="109" t="s">
        <v>26</v>
      </c>
      <c r="K444" s="108"/>
      <c r="L444" s="42" t="s">
        <v>27</v>
      </c>
    </row>
    <row r="445" spans="2:12" s="46" customFormat="1">
      <c r="B445" s="110" t="s">
        <v>5507</v>
      </c>
      <c r="C445" s="112" t="s">
        <v>5062</v>
      </c>
      <c r="D445" s="110" t="s">
        <v>5508</v>
      </c>
      <c r="E445" s="107" t="s">
        <v>5509</v>
      </c>
      <c r="F445" s="120"/>
      <c r="G445" s="112" t="s">
        <v>24</v>
      </c>
      <c r="H445" s="123">
        <v>46188</v>
      </c>
      <c r="I445" s="50" t="s">
        <v>314</v>
      </c>
      <c r="J445" s="107" t="s">
        <v>26</v>
      </c>
      <c r="K445" s="108"/>
      <c r="L445" s="49" t="s">
        <v>27</v>
      </c>
    </row>
    <row r="446" spans="2:12" s="46" customFormat="1" ht="39">
      <c r="B446" s="111"/>
      <c r="C446" s="113"/>
      <c r="D446" s="111"/>
      <c r="E446" s="121"/>
      <c r="F446" s="122"/>
      <c r="G446" s="113"/>
      <c r="H446" s="124"/>
      <c r="I446" s="50" t="s">
        <v>314</v>
      </c>
      <c r="J446" s="107" t="s">
        <v>18</v>
      </c>
      <c r="K446" s="108"/>
      <c r="L446" s="91" t="s">
        <v>5510</v>
      </c>
    </row>
    <row r="447" spans="2:12" s="46" customFormat="1">
      <c r="B447" s="41" t="s">
        <v>5511</v>
      </c>
      <c r="C447" s="42" t="s">
        <v>5062</v>
      </c>
      <c r="D447" s="41" t="s">
        <v>5512</v>
      </c>
      <c r="E447" s="109" t="s">
        <v>5513</v>
      </c>
      <c r="F447" s="108"/>
      <c r="G447" s="42" t="s">
        <v>16</v>
      </c>
      <c r="H447" s="44">
        <v>46190</v>
      </c>
      <c r="I447" s="43" t="s">
        <v>314</v>
      </c>
      <c r="J447" s="109" t="s">
        <v>26</v>
      </c>
      <c r="K447" s="108"/>
      <c r="L447" s="42" t="s">
        <v>27</v>
      </c>
    </row>
    <row r="448" spans="2:12" s="46" customFormat="1" ht="24.95">
      <c r="B448" s="48" t="s">
        <v>2883</v>
      </c>
      <c r="C448" s="49" t="s">
        <v>2884</v>
      </c>
      <c r="D448" s="48" t="s">
        <v>5514</v>
      </c>
      <c r="E448" s="107" t="s">
        <v>5515</v>
      </c>
      <c r="F448" s="108"/>
      <c r="G448" s="49" t="s">
        <v>75</v>
      </c>
      <c r="H448" s="51">
        <v>46199</v>
      </c>
      <c r="I448" s="50" t="s">
        <v>17</v>
      </c>
      <c r="J448" s="107" t="s">
        <v>26</v>
      </c>
      <c r="K448" s="108"/>
      <c r="L448" s="49" t="s">
        <v>27</v>
      </c>
    </row>
    <row r="449" spans="2:12" s="46" customFormat="1">
      <c r="B449" s="41" t="s">
        <v>2887</v>
      </c>
      <c r="C449" s="42" t="s">
        <v>2888</v>
      </c>
      <c r="D449" s="41" t="s">
        <v>5516</v>
      </c>
      <c r="E449" s="109" t="s">
        <v>5517</v>
      </c>
      <c r="F449" s="108"/>
      <c r="G449" s="42" t="s">
        <v>16</v>
      </c>
      <c r="H449" s="44">
        <v>46177</v>
      </c>
      <c r="I449" s="43" t="s">
        <v>17</v>
      </c>
      <c r="J449" s="109" t="s">
        <v>709</v>
      </c>
      <c r="K449" s="108"/>
      <c r="L449" s="42" t="s">
        <v>27</v>
      </c>
    </row>
    <row r="450" spans="2:12" s="46" customFormat="1" ht="65.099999999999994">
      <c r="B450" s="48" t="s">
        <v>5518</v>
      </c>
      <c r="C450" s="49" t="s">
        <v>5519</v>
      </c>
      <c r="D450" s="48" t="s">
        <v>5520</v>
      </c>
      <c r="E450" s="107" t="s">
        <v>5521</v>
      </c>
      <c r="F450" s="108"/>
      <c r="G450" s="49" t="s">
        <v>16</v>
      </c>
      <c r="H450" s="51">
        <v>46175</v>
      </c>
      <c r="I450" s="50" t="s">
        <v>314</v>
      </c>
      <c r="J450" s="107" t="s">
        <v>18</v>
      </c>
      <c r="K450" s="108"/>
      <c r="L450" s="91" t="s">
        <v>4685</v>
      </c>
    </row>
    <row r="451" spans="2:12" s="46" customFormat="1" ht="24.95">
      <c r="B451" s="41" t="s">
        <v>5522</v>
      </c>
      <c r="C451" s="42" t="s">
        <v>5523</v>
      </c>
      <c r="D451" s="41" t="s">
        <v>5524</v>
      </c>
      <c r="E451" s="109" t="s">
        <v>5525</v>
      </c>
      <c r="F451" s="108"/>
      <c r="G451" s="42" t="s">
        <v>24</v>
      </c>
      <c r="H451" s="44">
        <v>46182</v>
      </c>
      <c r="I451" s="43" t="s">
        <v>80</v>
      </c>
      <c r="J451" s="109" t="s">
        <v>26</v>
      </c>
      <c r="K451" s="108"/>
      <c r="L451" s="42" t="s">
        <v>27</v>
      </c>
    </row>
    <row r="452" spans="2:12" s="46" customFormat="1">
      <c r="B452" s="48" t="s">
        <v>1127</v>
      </c>
      <c r="C452" s="49" t="s">
        <v>1128</v>
      </c>
      <c r="D452" s="48" t="s">
        <v>5526</v>
      </c>
      <c r="E452" s="107" t="s">
        <v>5527</v>
      </c>
      <c r="F452" s="108"/>
      <c r="G452" s="49" t="s">
        <v>16</v>
      </c>
      <c r="H452" s="51">
        <v>46202</v>
      </c>
      <c r="I452" s="50" t="s">
        <v>145</v>
      </c>
      <c r="J452" s="107" t="s">
        <v>26</v>
      </c>
      <c r="K452" s="108"/>
      <c r="L452" s="49" t="s">
        <v>27</v>
      </c>
    </row>
    <row r="453" spans="2:12" s="46" customFormat="1" ht="24.95">
      <c r="B453" s="41" t="s">
        <v>5528</v>
      </c>
      <c r="C453" s="42" t="s">
        <v>1134</v>
      </c>
      <c r="D453" s="41" t="s">
        <v>5529</v>
      </c>
      <c r="E453" s="109" t="s">
        <v>5530</v>
      </c>
      <c r="F453" s="108"/>
      <c r="G453" s="42" t="s">
        <v>24</v>
      </c>
      <c r="H453" s="44">
        <v>46196</v>
      </c>
      <c r="I453" s="43" t="s">
        <v>145</v>
      </c>
      <c r="J453" s="109" t="s">
        <v>26</v>
      </c>
      <c r="K453" s="108"/>
      <c r="L453" s="42" t="s">
        <v>27</v>
      </c>
    </row>
    <row r="454" spans="2:12" s="46" customFormat="1" ht="24.95">
      <c r="B454" s="110" t="s">
        <v>5531</v>
      </c>
      <c r="C454" s="112" t="s">
        <v>5532</v>
      </c>
      <c r="D454" s="48" t="s">
        <v>5533</v>
      </c>
      <c r="E454" s="107" t="s">
        <v>5534</v>
      </c>
      <c r="F454" s="108"/>
      <c r="G454" s="49" t="s">
        <v>75</v>
      </c>
      <c r="H454" s="51">
        <v>46189</v>
      </c>
      <c r="I454" s="50" t="s">
        <v>17</v>
      </c>
      <c r="J454" s="107" t="s">
        <v>26</v>
      </c>
      <c r="K454" s="108"/>
      <c r="L454" s="49" t="s">
        <v>27</v>
      </c>
    </row>
    <row r="455" spans="2:12" s="46" customFormat="1" ht="24.95">
      <c r="B455" s="111"/>
      <c r="C455" s="113"/>
      <c r="D455" s="48" t="s">
        <v>5535</v>
      </c>
      <c r="E455" s="107" t="s">
        <v>5534</v>
      </c>
      <c r="F455" s="108"/>
      <c r="G455" s="49" t="s">
        <v>75</v>
      </c>
      <c r="H455" s="51">
        <v>46189</v>
      </c>
      <c r="I455" s="50" t="s">
        <v>17</v>
      </c>
      <c r="J455" s="107" t="s">
        <v>26</v>
      </c>
      <c r="K455" s="108"/>
      <c r="L455" s="49" t="s">
        <v>27</v>
      </c>
    </row>
    <row r="456" spans="2:12" s="46" customFormat="1" ht="65.099999999999994">
      <c r="B456" s="41" t="s">
        <v>5536</v>
      </c>
      <c r="C456" s="42" t="s">
        <v>5537</v>
      </c>
      <c r="D456" s="41" t="s">
        <v>5538</v>
      </c>
      <c r="E456" s="109" t="s">
        <v>5539</v>
      </c>
      <c r="F456" s="108"/>
      <c r="G456" s="42" t="s">
        <v>16</v>
      </c>
      <c r="H456" s="44">
        <v>46175</v>
      </c>
      <c r="I456" s="43" t="s">
        <v>139</v>
      </c>
      <c r="J456" s="109" t="s">
        <v>18</v>
      </c>
      <c r="K456" s="108"/>
      <c r="L456" s="90" t="s">
        <v>5540</v>
      </c>
    </row>
    <row r="457" spans="2:12" s="46" customFormat="1" ht="24.95">
      <c r="B457" s="48" t="s">
        <v>1144</v>
      </c>
      <c r="C457" s="49" t="s">
        <v>1145</v>
      </c>
      <c r="D457" s="48" t="s">
        <v>5541</v>
      </c>
      <c r="E457" s="107" t="s">
        <v>5542</v>
      </c>
      <c r="F457" s="108"/>
      <c r="G457" s="49" t="s">
        <v>16</v>
      </c>
      <c r="H457" s="51">
        <v>46181</v>
      </c>
      <c r="I457" s="50" t="s">
        <v>145</v>
      </c>
      <c r="J457" s="107" t="s">
        <v>26</v>
      </c>
      <c r="K457" s="108"/>
      <c r="L457" s="49" t="s">
        <v>27</v>
      </c>
    </row>
    <row r="458" spans="2:12" s="46" customFormat="1" ht="65.099999999999994">
      <c r="B458" s="41" t="s">
        <v>5543</v>
      </c>
      <c r="C458" s="42" t="s">
        <v>5544</v>
      </c>
      <c r="D458" s="41" t="s">
        <v>5545</v>
      </c>
      <c r="E458" s="109" t="s">
        <v>5546</v>
      </c>
      <c r="F458" s="108"/>
      <c r="G458" s="42" t="s">
        <v>16</v>
      </c>
      <c r="H458" s="44">
        <v>46176</v>
      </c>
      <c r="I458" s="43" t="s">
        <v>314</v>
      </c>
      <c r="J458" s="109" t="s">
        <v>18</v>
      </c>
      <c r="K458" s="108"/>
      <c r="L458" s="90" t="s">
        <v>5004</v>
      </c>
    </row>
    <row r="459" spans="2:12" s="46" customFormat="1" ht="65.099999999999994">
      <c r="B459" s="48" t="s">
        <v>5547</v>
      </c>
      <c r="C459" s="49" t="s">
        <v>5548</v>
      </c>
      <c r="D459" s="48" t="s">
        <v>5549</v>
      </c>
      <c r="E459" s="107" t="s">
        <v>5546</v>
      </c>
      <c r="F459" s="108"/>
      <c r="G459" s="49" t="s">
        <v>16</v>
      </c>
      <c r="H459" s="51">
        <v>46176</v>
      </c>
      <c r="I459" s="50" t="s">
        <v>314</v>
      </c>
      <c r="J459" s="107" t="s">
        <v>18</v>
      </c>
      <c r="K459" s="108"/>
      <c r="L459" s="91" t="s">
        <v>4685</v>
      </c>
    </row>
    <row r="460" spans="2:12" s="46" customFormat="1" ht="65.099999999999994">
      <c r="B460" s="41" t="s">
        <v>5550</v>
      </c>
      <c r="C460" s="42" t="s">
        <v>5551</v>
      </c>
      <c r="D460" s="41" t="s">
        <v>5552</v>
      </c>
      <c r="E460" s="109" t="s">
        <v>5553</v>
      </c>
      <c r="F460" s="108"/>
      <c r="G460" s="42" t="s">
        <v>16</v>
      </c>
      <c r="H460" s="44">
        <v>46176</v>
      </c>
      <c r="I460" s="43" t="s">
        <v>314</v>
      </c>
      <c r="J460" s="109" t="s">
        <v>18</v>
      </c>
      <c r="K460" s="108"/>
      <c r="L460" s="90" t="s">
        <v>4685</v>
      </c>
    </row>
    <row r="461" spans="2:12" s="46" customFormat="1" ht="65.099999999999994">
      <c r="B461" s="48" t="s">
        <v>5554</v>
      </c>
      <c r="C461" s="49" t="s">
        <v>5555</v>
      </c>
      <c r="D461" s="48" t="s">
        <v>5556</v>
      </c>
      <c r="E461" s="107" t="s">
        <v>5557</v>
      </c>
      <c r="F461" s="108"/>
      <c r="G461" s="49" t="s">
        <v>16</v>
      </c>
      <c r="H461" s="51">
        <v>46176</v>
      </c>
      <c r="I461" s="50" t="s">
        <v>314</v>
      </c>
      <c r="J461" s="107" t="s">
        <v>18</v>
      </c>
      <c r="K461" s="108"/>
      <c r="L461" s="91" t="s">
        <v>4685</v>
      </c>
    </row>
    <row r="462" spans="2:12" s="46" customFormat="1">
      <c r="B462" s="114" t="s">
        <v>5558</v>
      </c>
      <c r="C462" s="117" t="s">
        <v>5559</v>
      </c>
      <c r="D462" s="41" t="s">
        <v>5560</v>
      </c>
      <c r="E462" s="109" t="s">
        <v>5561</v>
      </c>
      <c r="F462" s="108"/>
      <c r="G462" s="42" t="s">
        <v>16</v>
      </c>
      <c r="H462" s="44">
        <v>45790</v>
      </c>
      <c r="I462" s="43" t="s">
        <v>314</v>
      </c>
      <c r="J462" s="109" t="s">
        <v>26</v>
      </c>
      <c r="K462" s="108"/>
      <c r="L462" s="42" t="s">
        <v>27</v>
      </c>
    </row>
    <row r="463" spans="2:12" s="46" customFormat="1" ht="51.6">
      <c r="B463" s="116"/>
      <c r="C463" s="119"/>
      <c r="D463" s="41" t="s">
        <v>5562</v>
      </c>
      <c r="E463" s="109" t="s">
        <v>5563</v>
      </c>
      <c r="F463" s="108"/>
      <c r="G463" s="42" t="s">
        <v>24</v>
      </c>
      <c r="H463" s="44">
        <v>46100</v>
      </c>
      <c r="I463" s="43" t="s">
        <v>314</v>
      </c>
      <c r="J463" s="109" t="s">
        <v>32</v>
      </c>
      <c r="K463" s="108"/>
      <c r="L463" s="90" t="s">
        <v>5305</v>
      </c>
    </row>
    <row r="464" spans="2:12" s="46" customFormat="1" ht="63.95">
      <c r="B464" s="110" t="s">
        <v>5564</v>
      </c>
      <c r="C464" s="112" t="s">
        <v>475</v>
      </c>
      <c r="D464" s="110" t="s">
        <v>5565</v>
      </c>
      <c r="E464" s="107" t="s">
        <v>5566</v>
      </c>
      <c r="F464" s="120"/>
      <c r="G464" s="112" t="s">
        <v>24</v>
      </c>
      <c r="H464" s="123">
        <v>46175</v>
      </c>
      <c r="I464" s="50" t="s">
        <v>80</v>
      </c>
      <c r="J464" s="107" t="s">
        <v>18</v>
      </c>
      <c r="K464" s="108"/>
      <c r="L464" s="91" t="s">
        <v>5567</v>
      </c>
    </row>
    <row r="465" spans="2:12" s="46" customFormat="1">
      <c r="B465" s="111"/>
      <c r="C465" s="113"/>
      <c r="D465" s="111"/>
      <c r="E465" s="121"/>
      <c r="F465" s="122"/>
      <c r="G465" s="113"/>
      <c r="H465" s="124"/>
      <c r="I465" s="50" t="s">
        <v>80</v>
      </c>
      <c r="J465" s="107" t="s">
        <v>26</v>
      </c>
      <c r="K465" s="108"/>
      <c r="L465" s="49" t="s">
        <v>27</v>
      </c>
    </row>
    <row r="466" spans="2:12" s="46" customFormat="1">
      <c r="B466" s="114" t="s">
        <v>5568</v>
      </c>
      <c r="C466" s="117" t="s">
        <v>5569</v>
      </c>
      <c r="D466" s="114" t="s">
        <v>5570</v>
      </c>
      <c r="E466" s="109" t="s">
        <v>5571</v>
      </c>
      <c r="F466" s="120"/>
      <c r="G466" s="117" t="s">
        <v>24</v>
      </c>
      <c r="H466" s="130">
        <v>46169</v>
      </c>
      <c r="I466" s="43" t="s">
        <v>314</v>
      </c>
      <c r="J466" s="109" t="s">
        <v>26</v>
      </c>
      <c r="K466" s="108"/>
      <c r="L466" s="42" t="s">
        <v>27</v>
      </c>
    </row>
    <row r="467" spans="2:12" s="46" customFormat="1">
      <c r="B467" s="115"/>
      <c r="C467" s="118"/>
      <c r="D467" s="115"/>
      <c r="E467" s="128"/>
      <c r="F467" s="129"/>
      <c r="G467" s="118"/>
      <c r="H467" s="131"/>
      <c r="I467" s="43" t="s">
        <v>314</v>
      </c>
      <c r="J467" s="109" t="s">
        <v>26</v>
      </c>
      <c r="K467" s="108"/>
      <c r="L467" s="42" t="s">
        <v>27</v>
      </c>
    </row>
    <row r="468" spans="2:12" s="46" customFormat="1">
      <c r="B468" s="116"/>
      <c r="C468" s="119"/>
      <c r="D468" s="116"/>
      <c r="E468" s="127"/>
      <c r="F468" s="122"/>
      <c r="G468" s="119"/>
      <c r="H468" s="132"/>
      <c r="I468" s="43" t="s">
        <v>314</v>
      </c>
      <c r="J468" s="109" t="s">
        <v>26</v>
      </c>
      <c r="K468" s="108"/>
      <c r="L468" s="42" t="s">
        <v>27</v>
      </c>
    </row>
    <row r="469" spans="2:12" s="46" customFormat="1">
      <c r="B469" s="48" t="s">
        <v>5572</v>
      </c>
      <c r="C469" s="49" t="s">
        <v>5573</v>
      </c>
      <c r="D469" s="48" t="s">
        <v>5574</v>
      </c>
      <c r="E469" s="107" t="s">
        <v>5575</v>
      </c>
      <c r="F469" s="108"/>
      <c r="G469" s="49" t="s">
        <v>24</v>
      </c>
      <c r="H469" s="51">
        <v>46182</v>
      </c>
      <c r="I469" s="50" t="s">
        <v>80</v>
      </c>
      <c r="J469" s="107" t="s">
        <v>26</v>
      </c>
      <c r="K469" s="108"/>
      <c r="L469" s="49" t="s">
        <v>27</v>
      </c>
    </row>
    <row r="470" spans="2:12" s="46" customFormat="1">
      <c r="B470" s="41" t="s">
        <v>5576</v>
      </c>
      <c r="C470" s="42" t="s">
        <v>1169</v>
      </c>
      <c r="D470" s="41" t="s">
        <v>5577</v>
      </c>
      <c r="E470" s="109" t="s">
        <v>5578</v>
      </c>
      <c r="F470" s="108"/>
      <c r="G470" s="42" t="s">
        <v>24</v>
      </c>
      <c r="H470" s="44">
        <v>46188</v>
      </c>
      <c r="I470" s="43" t="s">
        <v>314</v>
      </c>
      <c r="J470" s="109" t="s">
        <v>26</v>
      </c>
      <c r="K470" s="108"/>
      <c r="L470" s="42" t="s">
        <v>27</v>
      </c>
    </row>
    <row r="471" spans="2:12" s="46" customFormat="1" ht="65.099999999999994">
      <c r="B471" s="48" t="s">
        <v>5579</v>
      </c>
      <c r="C471" s="49" t="s">
        <v>4659</v>
      </c>
      <c r="D471" s="48" t="s">
        <v>5580</v>
      </c>
      <c r="E471" s="107" t="s">
        <v>5348</v>
      </c>
      <c r="F471" s="108"/>
      <c r="G471" s="49" t="s">
        <v>16</v>
      </c>
      <c r="H471" s="51">
        <v>46176</v>
      </c>
      <c r="I471" s="50" t="s">
        <v>314</v>
      </c>
      <c r="J471" s="107" t="s">
        <v>18</v>
      </c>
      <c r="K471" s="108"/>
      <c r="L471" s="91" t="s">
        <v>5581</v>
      </c>
    </row>
    <row r="472" spans="2:12" s="46" customFormat="1" ht="51.6">
      <c r="B472" s="114" t="s">
        <v>5582</v>
      </c>
      <c r="C472" s="117" t="s">
        <v>4659</v>
      </c>
      <c r="D472" s="41" t="s">
        <v>5583</v>
      </c>
      <c r="E472" s="109" t="s">
        <v>5284</v>
      </c>
      <c r="F472" s="108"/>
      <c r="G472" s="42" t="s">
        <v>24</v>
      </c>
      <c r="H472" s="44">
        <v>46084</v>
      </c>
      <c r="I472" s="43" t="s">
        <v>314</v>
      </c>
      <c r="J472" s="109" t="s">
        <v>32</v>
      </c>
      <c r="K472" s="108"/>
      <c r="L472" s="90" t="s">
        <v>5305</v>
      </c>
    </row>
    <row r="473" spans="2:12" s="46" customFormat="1" ht="65.099999999999994">
      <c r="B473" s="116"/>
      <c r="C473" s="119"/>
      <c r="D473" s="41" t="s">
        <v>5584</v>
      </c>
      <c r="E473" s="109" t="s">
        <v>5348</v>
      </c>
      <c r="F473" s="108"/>
      <c r="G473" s="42" t="s">
        <v>16</v>
      </c>
      <c r="H473" s="44">
        <v>46176</v>
      </c>
      <c r="I473" s="43" t="s">
        <v>314</v>
      </c>
      <c r="J473" s="109" t="s">
        <v>18</v>
      </c>
      <c r="K473" s="108"/>
      <c r="L473" s="90" t="s">
        <v>4685</v>
      </c>
    </row>
    <row r="474" spans="2:12" s="46" customFormat="1" ht="24.95">
      <c r="B474" s="48" t="s">
        <v>5585</v>
      </c>
      <c r="C474" s="49" t="s">
        <v>5586</v>
      </c>
      <c r="D474" s="48" t="s">
        <v>5587</v>
      </c>
      <c r="E474" s="107" t="s">
        <v>5588</v>
      </c>
      <c r="F474" s="108"/>
      <c r="G474" s="49" t="s">
        <v>16</v>
      </c>
      <c r="H474" s="51">
        <v>46175</v>
      </c>
      <c r="I474" s="50" t="s">
        <v>314</v>
      </c>
      <c r="J474" s="107" t="s">
        <v>26</v>
      </c>
      <c r="K474" s="108"/>
      <c r="L474" s="49" t="s">
        <v>27</v>
      </c>
    </row>
    <row r="475" spans="2:12" s="46" customFormat="1" ht="24.95">
      <c r="B475" s="41" t="s">
        <v>5589</v>
      </c>
      <c r="C475" s="42" t="s">
        <v>5590</v>
      </c>
      <c r="D475" s="41" t="s">
        <v>5591</v>
      </c>
      <c r="E475" s="109" t="s">
        <v>5592</v>
      </c>
      <c r="F475" s="108"/>
      <c r="G475" s="42" t="s">
        <v>75</v>
      </c>
      <c r="H475" s="44">
        <v>46177</v>
      </c>
      <c r="I475" s="43" t="s">
        <v>139</v>
      </c>
      <c r="J475" s="109" t="s">
        <v>709</v>
      </c>
      <c r="K475" s="108"/>
      <c r="L475" s="42" t="s">
        <v>27</v>
      </c>
    </row>
    <row r="476" spans="2:12" s="46" customFormat="1" ht="24.95">
      <c r="B476" s="110" t="s">
        <v>5593</v>
      </c>
      <c r="C476" s="112" t="s">
        <v>5594</v>
      </c>
      <c r="D476" s="48" t="s">
        <v>5595</v>
      </c>
      <c r="E476" s="107" t="s">
        <v>5596</v>
      </c>
      <c r="F476" s="108"/>
      <c r="G476" s="49" t="s">
        <v>75</v>
      </c>
      <c r="H476" s="51">
        <v>46196</v>
      </c>
      <c r="I476" s="50" t="s">
        <v>139</v>
      </c>
      <c r="J476" s="107" t="s">
        <v>26</v>
      </c>
      <c r="K476" s="108"/>
      <c r="L476" s="49" t="s">
        <v>27</v>
      </c>
    </row>
    <row r="477" spans="2:12" s="46" customFormat="1" ht="76.5">
      <c r="B477" s="111"/>
      <c r="C477" s="113"/>
      <c r="D477" s="48" t="s">
        <v>5597</v>
      </c>
      <c r="E477" s="107" t="s">
        <v>5598</v>
      </c>
      <c r="F477" s="108"/>
      <c r="G477" s="49" t="s">
        <v>24</v>
      </c>
      <c r="H477" s="51">
        <v>46177</v>
      </c>
      <c r="I477" s="50" t="s">
        <v>139</v>
      </c>
      <c r="J477" s="107" t="s">
        <v>32</v>
      </c>
      <c r="K477" s="108"/>
      <c r="L477" s="91" t="s">
        <v>5599</v>
      </c>
    </row>
    <row r="478" spans="2:12" s="46" customFormat="1">
      <c r="B478" s="41" t="s">
        <v>2912</v>
      </c>
      <c r="C478" s="42" t="s">
        <v>2913</v>
      </c>
      <c r="D478" s="41" t="s">
        <v>5600</v>
      </c>
      <c r="E478" s="109" t="s">
        <v>5601</v>
      </c>
      <c r="F478" s="108"/>
      <c r="G478" s="42" t="s">
        <v>16</v>
      </c>
      <c r="H478" s="44">
        <v>46202</v>
      </c>
      <c r="I478" s="43" t="s">
        <v>314</v>
      </c>
      <c r="J478" s="109" t="s">
        <v>26</v>
      </c>
      <c r="K478" s="108"/>
      <c r="L478" s="42" t="s">
        <v>27</v>
      </c>
    </row>
    <row r="479" spans="2:12" s="46" customFormat="1">
      <c r="B479" s="110" t="s">
        <v>5602</v>
      </c>
      <c r="C479" s="112" t="s">
        <v>335</v>
      </c>
      <c r="D479" s="110" t="s">
        <v>5603</v>
      </c>
      <c r="E479" s="107" t="s">
        <v>4676</v>
      </c>
      <c r="F479" s="120"/>
      <c r="G479" s="112" t="s">
        <v>24</v>
      </c>
      <c r="H479" s="123">
        <v>46169</v>
      </c>
      <c r="I479" s="50" t="s">
        <v>314</v>
      </c>
      <c r="J479" s="107" t="s">
        <v>26</v>
      </c>
      <c r="K479" s="108"/>
      <c r="L479" s="49" t="s">
        <v>27</v>
      </c>
    </row>
    <row r="480" spans="2:12" s="46" customFormat="1">
      <c r="B480" s="111"/>
      <c r="C480" s="113"/>
      <c r="D480" s="111"/>
      <c r="E480" s="121"/>
      <c r="F480" s="122"/>
      <c r="G480" s="113"/>
      <c r="H480" s="124"/>
      <c r="I480" s="50" t="s">
        <v>314</v>
      </c>
      <c r="J480" s="107" t="s">
        <v>26</v>
      </c>
      <c r="K480" s="108"/>
      <c r="L480" s="49" t="s">
        <v>27</v>
      </c>
    </row>
    <row r="481" spans="2:12" s="46" customFormat="1">
      <c r="B481" s="41" t="s">
        <v>5604</v>
      </c>
      <c r="C481" s="42" t="s">
        <v>5605</v>
      </c>
      <c r="D481" s="41" t="s">
        <v>5606</v>
      </c>
      <c r="E481" s="109" t="s">
        <v>5607</v>
      </c>
      <c r="F481" s="108"/>
      <c r="G481" s="42" t="s">
        <v>24</v>
      </c>
      <c r="H481" s="44">
        <v>46198</v>
      </c>
      <c r="I481" s="43" t="s">
        <v>127</v>
      </c>
      <c r="J481" s="109" t="s">
        <v>26</v>
      </c>
      <c r="K481" s="108"/>
      <c r="L481" s="42" t="s">
        <v>27</v>
      </c>
    </row>
    <row r="482" spans="2:12" s="46" customFormat="1" ht="24.95">
      <c r="B482" s="48" t="s">
        <v>5608</v>
      </c>
      <c r="C482" s="49" t="s">
        <v>5609</v>
      </c>
      <c r="D482" s="48" t="s">
        <v>5610</v>
      </c>
      <c r="E482" s="107" t="s">
        <v>5611</v>
      </c>
      <c r="F482" s="108"/>
      <c r="G482" s="49" t="s">
        <v>16</v>
      </c>
      <c r="H482" s="51">
        <v>46197</v>
      </c>
      <c r="I482" s="50" t="s">
        <v>314</v>
      </c>
      <c r="J482" s="107" t="s">
        <v>26</v>
      </c>
      <c r="K482" s="108"/>
      <c r="L482" s="49" t="s">
        <v>27</v>
      </c>
    </row>
    <row r="483" spans="2:12" s="46" customFormat="1" ht="39">
      <c r="B483" s="41" t="s">
        <v>5612</v>
      </c>
      <c r="C483" s="42" t="s">
        <v>5613</v>
      </c>
      <c r="D483" s="41" t="s">
        <v>5614</v>
      </c>
      <c r="E483" s="109" t="s">
        <v>5615</v>
      </c>
      <c r="F483" s="108"/>
      <c r="G483" s="42" t="s">
        <v>24</v>
      </c>
      <c r="H483" s="44">
        <v>46164</v>
      </c>
      <c r="I483" s="43" t="s">
        <v>139</v>
      </c>
      <c r="J483" s="109" t="s">
        <v>18</v>
      </c>
      <c r="K483" s="108"/>
      <c r="L483" s="90" t="s">
        <v>5616</v>
      </c>
    </row>
    <row r="484" spans="2:12" s="46" customFormat="1">
      <c r="B484" s="110" t="s">
        <v>5617</v>
      </c>
      <c r="C484" s="112" t="s">
        <v>5618</v>
      </c>
      <c r="D484" s="110" t="s">
        <v>5619</v>
      </c>
      <c r="E484" s="107" t="s">
        <v>5620</v>
      </c>
      <c r="F484" s="120"/>
      <c r="G484" s="112" t="s">
        <v>24</v>
      </c>
      <c r="H484" s="123">
        <v>46189</v>
      </c>
      <c r="I484" s="50" t="s">
        <v>314</v>
      </c>
      <c r="J484" s="107" t="s">
        <v>26</v>
      </c>
      <c r="K484" s="108"/>
      <c r="L484" s="49" t="s">
        <v>27</v>
      </c>
    </row>
    <row r="485" spans="2:12" s="46" customFormat="1">
      <c r="B485" s="125"/>
      <c r="C485" s="126"/>
      <c r="D485" s="125"/>
      <c r="E485" s="133"/>
      <c r="F485" s="129"/>
      <c r="G485" s="126"/>
      <c r="H485" s="134"/>
      <c r="I485" s="50" t="s">
        <v>314</v>
      </c>
      <c r="J485" s="107" t="s">
        <v>26</v>
      </c>
      <c r="K485" s="108"/>
      <c r="L485" s="49" t="s">
        <v>27</v>
      </c>
    </row>
    <row r="486" spans="2:12" s="46" customFormat="1">
      <c r="B486" s="111"/>
      <c r="C486" s="113"/>
      <c r="D486" s="111"/>
      <c r="E486" s="121"/>
      <c r="F486" s="122"/>
      <c r="G486" s="113"/>
      <c r="H486" s="124"/>
      <c r="I486" s="50" t="s">
        <v>314</v>
      </c>
      <c r="J486" s="107" t="s">
        <v>26</v>
      </c>
      <c r="K486" s="108"/>
      <c r="L486" s="49" t="s">
        <v>27</v>
      </c>
    </row>
    <row r="487" spans="2:12" s="46" customFormat="1" ht="24.95">
      <c r="B487" s="114" t="s">
        <v>5621</v>
      </c>
      <c r="C487" s="117" t="s">
        <v>5622</v>
      </c>
      <c r="D487" s="41" t="s">
        <v>5623</v>
      </c>
      <c r="E487" s="109" t="s">
        <v>5624</v>
      </c>
      <c r="F487" s="108"/>
      <c r="G487" s="42" t="s">
        <v>75</v>
      </c>
      <c r="H487" s="44">
        <v>46189</v>
      </c>
      <c r="I487" s="43" t="s">
        <v>17</v>
      </c>
      <c r="J487" s="109" t="s">
        <v>709</v>
      </c>
      <c r="K487" s="108"/>
      <c r="L487" s="42" t="s">
        <v>27</v>
      </c>
    </row>
    <row r="488" spans="2:12" s="46" customFormat="1">
      <c r="B488" s="116"/>
      <c r="C488" s="119"/>
      <c r="D488" s="41" t="s">
        <v>5625</v>
      </c>
      <c r="E488" s="109" t="s">
        <v>5626</v>
      </c>
      <c r="F488" s="108"/>
      <c r="G488" s="42" t="s">
        <v>16</v>
      </c>
      <c r="H488" s="44">
        <v>46189</v>
      </c>
      <c r="I488" s="43" t="s">
        <v>17</v>
      </c>
      <c r="J488" s="109" t="s">
        <v>709</v>
      </c>
      <c r="K488" s="108"/>
      <c r="L488" s="42" t="s">
        <v>27</v>
      </c>
    </row>
    <row r="489" spans="2:12" s="46" customFormat="1">
      <c r="B489" s="48" t="s">
        <v>5627</v>
      </c>
      <c r="C489" s="49" t="s">
        <v>5628</v>
      </c>
      <c r="D489" s="48" t="s">
        <v>5629</v>
      </c>
      <c r="E489" s="107" t="s">
        <v>5630</v>
      </c>
      <c r="F489" s="108"/>
      <c r="G489" s="49" t="s">
        <v>24</v>
      </c>
      <c r="H489" s="51">
        <v>46183</v>
      </c>
      <c r="I489" s="50" t="s">
        <v>139</v>
      </c>
      <c r="J489" s="107" t="s">
        <v>26</v>
      </c>
      <c r="K489" s="108"/>
      <c r="L489" s="49" t="s">
        <v>27</v>
      </c>
    </row>
    <row r="490" spans="2:12" s="46" customFormat="1">
      <c r="B490" s="41" t="s">
        <v>2932</v>
      </c>
      <c r="C490" s="42" t="s">
        <v>2933</v>
      </c>
      <c r="D490" s="41" t="s">
        <v>5631</v>
      </c>
      <c r="E490" s="109" t="s">
        <v>5632</v>
      </c>
      <c r="F490" s="108"/>
      <c r="G490" s="42" t="s">
        <v>16</v>
      </c>
      <c r="H490" s="44">
        <v>46199</v>
      </c>
      <c r="I490" s="43" t="s">
        <v>17</v>
      </c>
      <c r="J490" s="109" t="s">
        <v>26</v>
      </c>
      <c r="K490" s="108"/>
      <c r="L490" s="42" t="s">
        <v>27</v>
      </c>
    </row>
    <row r="491" spans="2:12" s="46" customFormat="1" ht="24.95">
      <c r="B491" s="48" t="s">
        <v>5633</v>
      </c>
      <c r="C491" s="49" t="s">
        <v>5634</v>
      </c>
      <c r="D491" s="48" t="s">
        <v>5635</v>
      </c>
      <c r="E491" s="107" t="s">
        <v>5636</v>
      </c>
      <c r="F491" s="108"/>
      <c r="G491" s="49" t="s">
        <v>75</v>
      </c>
      <c r="H491" s="51">
        <v>46198</v>
      </c>
      <c r="I491" s="50" t="s">
        <v>25</v>
      </c>
      <c r="J491" s="107" t="s">
        <v>26</v>
      </c>
      <c r="K491" s="108"/>
      <c r="L491" s="49" t="s">
        <v>27</v>
      </c>
    </row>
    <row r="492" spans="2:12" s="46" customFormat="1">
      <c r="B492" s="41" t="s">
        <v>1215</v>
      </c>
      <c r="C492" s="42" t="s">
        <v>1216</v>
      </c>
      <c r="D492" s="41" t="s">
        <v>5637</v>
      </c>
      <c r="E492" s="109" t="s">
        <v>5638</v>
      </c>
      <c r="F492" s="108"/>
      <c r="G492" s="42" t="s">
        <v>16</v>
      </c>
      <c r="H492" s="44">
        <v>46002</v>
      </c>
      <c r="I492" s="43" t="s">
        <v>17</v>
      </c>
      <c r="J492" s="109" t="s">
        <v>26</v>
      </c>
      <c r="K492" s="108"/>
      <c r="L492" s="42" t="s">
        <v>27</v>
      </c>
    </row>
    <row r="493" spans="2:12" s="46" customFormat="1">
      <c r="B493" s="48" t="s">
        <v>5639</v>
      </c>
      <c r="C493" s="49" t="s">
        <v>5640</v>
      </c>
      <c r="D493" s="48" t="s">
        <v>5641</v>
      </c>
      <c r="E493" s="107" t="s">
        <v>5642</v>
      </c>
      <c r="F493" s="108"/>
      <c r="G493" s="49" t="s">
        <v>16</v>
      </c>
      <c r="H493" s="51">
        <v>46160</v>
      </c>
      <c r="I493" s="50" t="s">
        <v>139</v>
      </c>
      <c r="J493" s="107" t="s">
        <v>709</v>
      </c>
      <c r="K493" s="108"/>
      <c r="L493" s="49" t="s">
        <v>27</v>
      </c>
    </row>
    <row r="494" spans="2:12" s="46" customFormat="1">
      <c r="B494" s="114" t="s">
        <v>5643</v>
      </c>
      <c r="C494" s="117" t="s">
        <v>5644</v>
      </c>
      <c r="D494" s="114" t="s">
        <v>5645</v>
      </c>
      <c r="E494" s="109" t="s">
        <v>5646</v>
      </c>
      <c r="F494" s="120"/>
      <c r="G494" s="117" t="s">
        <v>24</v>
      </c>
      <c r="H494" s="130">
        <v>46140</v>
      </c>
      <c r="I494" s="43" t="s">
        <v>314</v>
      </c>
      <c r="J494" s="109" t="s">
        <v>26</v>
      </c>
      <c r="K494" s="108"/>
      <c r="L494" s="42" t="s">
        <v>27</v>
      </c>
    </row>
    <row r="495" spans="2:12" s="46" customFormat="1">
      <c r="B495" s="116"/>
      <c r="C495" s="119"/>
      <c r="D495" s="116"/>
      <c r="E495" s="127"/>
      <c r="F495" s="122"/>
      <c r="G495" s="119"/>
      <c r="H495" s="132"/>
      <c r="I495" s="43" t="s">
        <v>314</v>
      </c>
      <c r="J495" s="109" t="s">
        <v>26</v>
      </c>
      <c r="K495" s="108"/>
      <c r="L495" s="42" t="s">
        <v>27</v>
      </c>
    </row>
    <row r="496" spans="2:12" s="46" customFormat="1">
      <c r="B496" s="110" t="s">
        <v>5647</v>
      </c>
      <c r="C496" s="112" t="s">
        <v>5648</v>
      </c>
      <c r="D496" s="110" t="s">
        <v>5649</v>
      </c>
      <c r="E496" s="107" t="s">
        <v>5650</v>
      </c>
      <c r="F496" s="120"/>
      <c r="G496" s="112" t="s">
        <v>24</v>
      </c>
      <c r="H496" s="123">
        <v>46169</v>
      </c>
      <c r="I496" s="50" t="s">
        <v>80</v>
      </c>
      <c r="J496" s="107" t="s">
        <v>709</v>
      </c>
      <c r="K496" s="108"/>
      <c r="L496" s="49" t="s">
        <v>27</v>
      </c>
    </row>
    <row r="497" spans="2:12" s="46" customFormat="1">
      <c r="B497" s="125"/>
      <c r="C497" s="126"/>
      <c r="D497" s="125"/>
      <c r="E497" s="133"/>
      <c r="F497" s="129"/>
      <c r="G497" s="126"/>
      <c r="H497" s="134"/>
      <c r="I497" s="50" t="s">
        <v>314</v>
      </c>
      <c r="J497" s="107" t="s">
        <v>709</v>
      </c>
      <c r="K497" s="108"/>
      <c r="L497" s="49" t="s">
        <v>27</v>
      </c>
    </row>
    <row r="498" spans="2:12" s="46" customFormat="1">
      <c r="B498" s="111"/>
      <c r="C498" s="113"/>
      <c r="D498" s="111"/>
      <c r="E498" s="121"/>
      <c r="F498" s="122"/>
      <c r="G498" s="113"/>
      <c r="H498" s="124"/>
      <c r="I498" s="50" t="s">
        <v>314</v>
      </c>
      <c r="J498" s="107" t="s">
        <v>709</v>
      </c>
      <c r="K498" s="108"/>
      <c r="L498" s="49" t="s">
        <v>27</v>
      </c>
    </row>
    <row r="499" spans="2:12" s="46" customFormat="1" ht="39">
      <c r="B499" s="41" t="s">
        <v>5651</v>
      </c>
      <c r="C499" s="42" t="s">
        <v>5652</v>
      </c>
      <c r="D499" s="41" t="s">
        <v>5653</v>
      </c>
      <c r="E499" s="109" t="s">
        <v>5654</v>
      </c>
      <c r="F499" s="108"/>
      <c r="G499" s="42" t="s">
        <v>24</v>
      </c>
      <c r="H499" s="44">
        <v>46169</v>
      </c>
      <c r="I499" s="43" t="s">
        <v>314</v>
      </c>
      <c r="J499" s="109" t="s">
        <v>18</v>
      </c>
      <c r="K499" s="108"/>
      <c r="L499" s="90" t="s">
        <v>5655</v>
      </c>
    </row>
    <row r="500" spans="2:12" s="46" customFormat="1" ht="39">
      <c r="B500" s="48" t="s">
        <v>5656</v>
      </c>
      <c r="C500" s="49" t="s">
        <v>5657</v>
      </c>
      <c r="D500" s="48" t="s">
        <v>5658</v>
      </c>
      <c r="E500" s="107" t="s">
        <v>5659</v>
      </c>
      <c r="F500" s="108"/>
      <c r="G500" s="49" t="s">
        <v>16</v>
      </c>
      <c r="H500" s="51">
        <v>46202</v>
      </c>
      <c r="I500" s="50" t="s">
        <v>139</v>
      </c>
      <c r="J500" s="107" t="s">
        <v>18</v>
      </c>
      <c r="K500" s="108"/>
      <c r="L500" s="91" t="s">
        <v>5660</v>
      </c>
    </row>
    <row r="501" spans="2:12" s="46" customFormat="1" ht="51.6">
      <c r="B501" s="41" t="s">
        <v>5661</v>
      </c>
      <c r="C501" s="42" t="s">
        <v>5662</v>
      </c>
      <c r="D501" s="41" t="s">
        <v>5663</v>
      </c>
      <c r="E501" s="109" t="s">
        <v>5664</v>
      </c>
      <c r="F501" s="108"/>
      <c r="G501" s="42" t="s">
        <v>16</v>
      </c>
      <c r="H501" s="44">
        <v>46177</v>
      </c>
      <c r="I501" s="43" t="s">
        <v>139</v>
      </c>
      <c r="J501" s="109" t="s">
        <v>18</v>
      </c>
      <c r="K501" s="108"/>
      <c r="L501" s="90" t="s">
        <v>5665</v>
      </c>
    </row>
    <row r="502" spans="2:12" s="46" customFormat="1">
      <c r="B502" s="48" t="s">
        <v>1261</v>
      </c>
      <c r="C502" s="49" t="s">
        <v>1262</v>
      </c>
      <c r="D502" s="48" t="s">
        <v>5666</v>
      </c>
      <c r="E502" s="107" t="s">
        <v>1264</v>
      </c>
      <c r="F502" s="108"/>
      <c r="G502" s="49" t="s">
        <v>16</v>
      </c>
      <c r="H502" s="51">
        <v>46182</v>
      </c>
      <c r="I502" s="50" t="s">
        <v>80</v>
      </c>
      <c r="J502" s="107" t="s">
        <v>26</v>
      </c>
      <c r="K502" s="108"/>
      <c r="L502" s="49" t="s">
        <v>27</v>
      </c>
    </row>
    <row r="503" spans="2:12" s="46" customFormat="1" ht="39">
      <c r="B503" s="41" t="s">
        <v>5667</v>
      </c>
      <c r="C503" s="42" t="s">
        <v>5668</v>
      </c>
      <c r="D503" s="41" t="s">
        <v>5669</v>
      </c>
      <c r="E503" s="109" t="s">
        <v>5670</v>
      </c>
      <c r="F503" s="108"/>
      <c r="G503" s="42" t="s">
        <v>16</v>
      </c>
      <c r="H503" s="44">
        <v>46176</v>
      </c>
      <c r="I503" s="43" t="s">
        <v>139</v>
      </c>
      <c r="J503" s="109" t="s">
        <v>18</v>
      </c>
      <c r="K503" s="108"/>
      <c r="L503" s="90" t="s">
        <v>5671</v>
      </c>
    </row>
    <row r="504" spans="2:12" s="46" customFormat="1" ht="24.95">
      <c r="B504" s="110" t="s">
        <v>1265</v>
      </c>
      <c r="C504" s="112" t="s">
        <v>1266</v>
      </c>
      <c r="D504" s="48" t="s">
        <v>5672</v>
      </c>
      <c r="E504" s="107" t="s">
        <v>5673</v>
      </c>
      <c r="F504" s="108"/>
      <c r="G504" s="49" t="s">
        <v>75</v>
      </c>
      <c r="H504" s="51">
        <v>46178</v>
      </c>
      <c r="I504" s="50" t="s">
        <v>80</v>
      </c>
      <c r="J504" s="107" t="s">
        <v>26</v>
      </c>
      <c r="K504" s="108"/>
      <c r="L504" s="49" t="s">
        <v>27</v>
      </c>
    </row>
    <row r="505" spans="2:12" s="46" customFormat="1">
      <c r="B505" s="125"/>
      <c r="C505" s="126"/>
      <c r="D505" s="48" t="s">
        <v>5674</v>
      </c>
      <c r="E505" s="107" t="s">
        <v>5675</v>
      </c>
      <c r="F505" s="108"/>
      <c r="G505" s="49" t="s">
        <v>24</v>
      </c>
      <c r="H505" s="51">
        <v>46185</v>
      </c>
      <c r="I505" s="50" t="s">
        <v>80</v>
      </c>
      <c r="J505" s="107" t="s">
        <v>26</v>
      </c>
      <c r="K505" s="108"/>
      <c r="L505" s="49" t="s">
        <v>27</v>
      </c>
    </row>
    <row r="506" spans="2:12" s="46" customFormat="1" ht="24.95">
      <c r="B506" s="111"/>
      <c r="C506" s="113"/>
      <c r="D506" s="48" t="s">
        <v>5676</v>
      </c>
      <c r="E506" s="107" t="s">
        <v>5677</v>
      </c>
      <c r="F506" s="108"/>
      <c r="G506" s="49" t="s">
        <v>75</v>
      </c>
      <c r="H506" s="51">
        <v>46203</v>
      </c>
      <c r="I506" s="50" t="s">
        <v>80</v>
      </c>
      <c r="J506" s="107" t="s">
        <v>26</v>
      </c>
      <c r="K506" s="108"/>
      <c r="L506" s="49" t="s">
        <v>27</v>
      </c>
    </row>
    <row r="507" spans="2:12" s="46" customFormat="1" ht="24.95">
      <c r="B507" s="41" t="s">
        <v>5678</v>
      </c>
      <c r="C507" s="42" t="s">
        <v>5679</v>
      </c>
      <c r="D507" s="41" t="s">
        <v>5680</v>
      </c>
      <c r="E507" s="109" t="s">
        <v>5681</v>
      </c>
      <c r="F507" s="108"/>
      <c r="G507" s="42" t="s">
        <v>75</v>
      </c>
      <c r="H507" s="44">
        <v>46202</v>
      </c>
      <c r="I507" s="43" t="s">
        <v>17</v>
      </c>
      <c r="J507" s="109" t="s">
        <v>709</v>
      </c>
      <c r="K507" s="108"/>
      <c r="L507" s="42" t="s">
        <v>27</v>
      </c>
    </row>
    <row r="508" spans="2:12" s="46" customFormat="1" ht="24.95">
      <c r="B508" s="48" t="s">
        <v>5682</v>
      </c>
      <c r="C508" s="49" t="s">
        <v>5683</v>
      </c>
      <c r="D508" s="48" t="s">
        <v>5684</v>
      </c>
      <c r="E508" s="107" t="s">
        <v>5685</v>
      </c>
      <c r="F508" s="108"/>
      <c r="G508" s="49" t="s">
        <v>24</v>
      </c>
      <c r="H508" s="51">
        <v>46189</v>
      </c>
      <c r="I508" s="50" t="s">
        <v>314</v>
      </c>
      <c r="J508" s="107" t="s">
        <v>26</v>
      </c>
      <c r="K508" s="108"/>
      <c r="L508" s="49" t="s">
        <v>27</v>
      </c>
    </row>
    <row r="509" spans="2:12" s="46" customFormat="1">
      <c r="B509" s="114" t="s">
        <v>5686</v>
      </c>
      <c r="C509" s="117" t="s">
        <v>4779</v>
      </c>
      <c r="D509" s="41" t="s">
        <v>5687</v>
      </c>
      <c r="E509" s="109" t="s">
        <v>5688</v>
      </c>
      <c r="F509" s="108"/>
      <c r="G509" s="42" t="s">
        <v>24</v>
      </c>
      <c r="H509" s="44">
        <v>46176</v>
      </c>
      <c r="I509" s="43" t="s">
        <v>145</v>
      </c>
      <c r="J509" s="109" t="s">
        <v>26</v>
      </c>
      <c r="K509" s="108"/>
      <c r="L509" s="42" t="s">
        <v>27</v>
      </c>
    </row>
    <row r="510" spans="2:12" s="46" customFormat="1">
      <c r="B510" s="116"/>
      <c r="C510" s="119"/>
      <c r="D510" s="41" t="s">
        <v>5689</v>
      </c>
      <c r="E510" s="109" t="s">
        <v>5690</v>
      </c>
      <c r="F510" s="108"/>
      <c r="G510" s="42" t="s">
        <v>16</v>
      </c>
      <c r="H510" s="44">
        <v>46176</v>
      </c>
      <c r="I510" s="43" t="s">
        <v>145</v>
      </c>
      <c r="J510" s="109" t="s">
        <v>26</v>
      </c>
      <c r="K510" s="108"/>
      <c r="L510" s="42" t="s">
        <v>27</v>
      </c>
    </row>
    <row r="511" spans="2:12" s="46" customFormat="1" ht="24.95">
      <c r="B511" s="48" t="s">
        <v>5691</v>
      </c>
      <c r="C511" s="49" t="s">
        <v>5692</v>
      </c>
      <c r="D511" s="48" t="s">
        <v>5693</v>
      </c>
      <c r="E511" s="107" t="s">
        <v>5694</v>
      </c>
      <c r="F511" s="108"/>
      <c r="G511" s="49" t="s">
        <v>75</v>
      </c>
      <c r="H511" s="51">
        <v>46202</v>
      </c>
      <c r="I511" s="50" t="s">
        <v>17</v>
      </c>
      <c r="J511" s="107" t="s">
        <v>709</v>
      </c>
      <c r="K511" s="108"/>
      <c r="L511" s="49" t="s">
        <v>27</v>
      </c>
    </row>
    <row r="512" spans="2:12" s="46" customFormat="1">
      <c r="B512" s="114" t="s">
        <v>5695</v>
      </c>
      <c r="C512" s="117" t="s">
        <v>5696</v>
      </c>
      <c r="D512" s="114" t="s">
        <v>5697</v>
      </c>
      <c r="E512" s="109" t="s">
        <v>5698</v>
      </c>
      <c r="F512" s="120"/>
      <c r="G512" s="117" t="s">
        <v>24</v>
      </c>
      <c r="H512" s="130">
        <v>46169</v>
      </c>
      <c r="I512" s="43" t="s">
        <v>314</v>
      </c>
      <c r="J512" s="109" t="s">
        <v>26</v>
      </c>
      <c r="K512" s="108"/>
      <c r="L512" s="42" t="s">
        <v>27</v>
      </c>
    </row>
    <row r="513" spans="2:12" s="46" customFormat="1">
      <c r="B513" s="116"/>
      <c r="C513" s="119"/>
      <c r="D513" s="116"/>
      <c r="E513" s="127"/>
      <c r="F513" s="122"/>
      <c r="G513" s="119"/>
      <c r="H513" s="132"/>
      <c r="I513" s="43" t="s">
        <v>314</v>
      </c>
      <c r="J513" s="109" t="s">
        <v>26</v>
      </c>
      <c r="K513" s="108"/>
      <c r="L513" s="42" t="s">
        <v>27</v>
      </c>
    </row>
    <row r="514" spans="2:12" s="46" customFormat="1" ht="24.95">
      <c r="B514" s="48" t="s">
        <v>5699</v>
      </c>
      <c r="C514" s="49" t="s">
        <v>5700</v>
      </c>
      <c r="D514" s="48" t="s">
        <v>5701</v>
      </c>
      <c r="E514" s="107" t="s">
        <v>5702</v>
      </c>
      <c r="F514" s="108"/>
      <c r="G514" s="49" t="s">
        <v>75</v>
      </c>
      <c r="H514" s="51">
        <v>46202</v>
      </c>
      <c r="I514" s="50" t="s">
        <v>17</v>
      </c>
      <c r="J514" s="107" t="s">
        <v>709</v>
      </c>
      <c r="K514" s="108"/>
      <c r="L514" s="49" t="s">
        <v>27</v>
      </c>
    </row>
    <row r="515" spans="2:12" s="46" customFormat="1">
      <c r="B515" s="41" t="s">
        <v>5703</v>
      </c>
      <c r="C515" s="42" t="s">
        <v>5622</v>
      </c>
      <c r="D515" s="41" t="s">
        <v>5704</v>
      </c>
      <c r="E515" s="109" t="s">
        <v>5705</v>
      </c>
      <c r="F515" s="108"/>
      <c r="G515" s="42" t="s">
        <v>16</v>
      </c>
      <c r="H515" s="44">
        <v>46177</v>
      </c>
      <c r="I515" s="43" t="s">
        <v>1025</v>
      </c>
      <c r="J515" s="109" t="s">
        <v>709</v>
      </c>
      <c r="K515" s="108"/>
      <c r="L515" s="42" t="s">
        <v>27</v>
      </c>
    </row>
    <row r="516" spans="2:12" s="46" customFormat="1" ht="51.6">
      <c r="B516" s="48" t="s">
        <v>5706</v>
      </c>
      <c r="C516" s="49" t="s">
        <v>823</v>
      </c>
      <c r="D516" s="48" t="s">
        <v>5707</v>
      </c>
      <c r="E516" s="107" t="s">
        <v>5708</v>
      </c>
      <c r="F516" s="108"/>
      <c r="G516" s="49" t="s">
        <v>16</v>
      </c>
      <c r="H516" s="51">
        <v>46176</v>
      </c>
      <c r="I516" s="50" t="s">
        <v>139</v>
      </c>
      <c r="J516" s="107" t="s">
        <v>32</v>
      </c>
      <c r="K516" s="108"/>
      <c r="L516" s="91" t="s">
        <v>5709</v>
      </c>
    </row>
    <row r="517" spans="2:12" s="46" customFormat="1" ht="24.95">
      <c r="B517" s="41" t="s">
        <v>5710</v>
      </c>
      <c r="C517" s="42" t="s">
        <v>5711</v>
      </c>
      <c r="D517" s="41" t="s">
        <v>5712</v>
      </c>
      <c r="E517" s="109" t="s">
        <v>5713</v>
      </c>
      <c r="F517" s="108"/>
      <c r="G517" s="42" t="s">
        <v>75</v>
      </c>
      <c r="H517" s="44">
        <v>46202</v>
      </c>
      <c r="I517" s="43" t="s">
        <v>17</v>
      </c>
      <c r="J517" s="109" t="s">
        <v>709</v>
      </c>
      <c r="K517" s="108"/>
      <c r="L517" s="42" t="s">
        <v>27</v>
      </c>
    </row>
    <row r="518" spans="2:12" s="46" customFormat="1" ht="24.95">
      <c r="B518" s="48" t="s">
        <v>5714</v>
      </c>
      <c r="C518" s="49" t="s">
        <v>5715</v>
      </c>
      <c r="D518" s="48" t="s">
        <v>5716</v>
      </c>
      <c r="E518" s="107" t="s">
        <v>5717</v>
      </c>
      <c r="F518" s="108"/>
      <c r="G518" s="49" t="s">
        <v>75</v>
      </c>
      <c r="H518" s="51">
        <v>46202</v>
      </c>
      <c r="I518" s="50" t="s">
        <v>17</v>
      </c>
      <c r="J518" s="107" t="s">
        <v>709</v>
      </c>
      <c r="K518" s="108"/>
      <c r="L518" s="49" t="s">
        <v>27</v>
      </c>
    </row>
    <row r="519" spans="2:12" s="46" customFormat="1" ht="24.95">
      <c r="B519" s="41" t="s">
        <v>2986</v>
      </c>
      <c r="C519" s="42" t="s">
        <v>2987</v>
      </c>
      <c r="D519" s="41" t="s">
        <v>5718</v>
      </c>
      <c r="E519" s="109" t="s">
        <v>5719</v>
      </c>
      <c r="F519" s="108"/>
      <c r="G519" s="42" t="s">
        <v>24</v>
      </c>
      <c r="H519" s="44">
        <v>46155</v>
      </c>
      <c r="I519" s="43" t="s">
        <v>145</v>
      </c>
      <c r="J519" s="109" t="s">
        <v>26</v>
      </c>
      <c r="K519" s="108"/>
      <c r="L519" s="42" t="s">
        <v>27</v>
      </c>
    </row>
    <row r="520" spans="2:12" s="46" customFormat="1" ht="24.95">
      <c r="B520" s="48" t="s">
        <v>5720</v>
      </c>
      <c r="C520" s="49" t="s">
        <v>1689</v>
      </c>
      <c r="D520" s="48" t="s">
        <v>5721</v>
      </c>
      <c r="E520" s="107" t="s">
        <v>5722</v>
      </c>
      <c r="F520" s="108"/>
      <c r="G520" s="49" t="s">
        <v>75</v>
      </c>
      <c r="H520" s="51">
        <v>46202</v>
      </c>
      <c r="I520" s="50" t="s">
        <v>17</v>
      </c>
      <c r="J520" s="107" t="s">
        <v>709</v>
      </c>
      <c r="K520" s="108"/>
      <c r="L520" s="49" t="s">
        <v>27</v>
      </c>
    </row>
    <row r="521" spans="2:12" s="46" customFormat="1" ht="24.95">
      <c r="B521" s="41" t="s">
        <v>5723</v>
      </c>
      <c r="C521" s="42" t="s">
        <v>5724</v>
      </c>
      <c r="D521" s="41" t="s">
        <v>5725</v>
      </c>
      <c r="E521" s="109" t="s">
        <v>5726</v>
      </c>
      <c r="F521" s="108"/>
      <c r="G521" s="42" t="s">
        <v>75</v>
      </c>
      <c r="H521" s="44">
        <v>46202</v>
      </c>
      <c r="I521" s="43" t="s">
        <v>17</v>
      </c>
      <c r="J521" s="109" t="s">
        <v>709</v>
      </c>
      <c r="K521" s="108"/>
      <c r="L521" s="42" t="s">
        <v>27</v>
      </c>
    </row>
    <row r="522" spans="2:12" s="46" customFormat="1" ht="24.95">
      <c r="B522" s="48" t="s">
        <v>5727</v>
      </c>
      <c r="C522" s="49" t="s">
        <v>5728</v>
      </c>
      <c r="D522" s="48" t="s">
        <v>5729</v>
      </c>
      <c r="E522" s="107" t="s">
        <v>5730</v>
      </c>
      <c r="F522" s="108"/>
      <c r="G522" s="49" t="s">
        <v>75</v>
      </c>
      <c r="H522" s="51">
        <v>46202</v>
      </c>
      <c r="I522" s="50" t="s">
        <v>17</v>
      </c>
      <c r="J522" s="107" t="s">
        <v>709</v>
      </c>
      <c r="K522" s="108"/>
      <c r="L522" s="49" t="s">
        <v>27</v>
      </c>
    </row>
    <row r="523" spans="2:12" s="46" customFormat="1" ht="24.95">
      <c r="B523" s="41" t="s">
        <v>5731</v>
      </c>
      <c r="C523" s="42" t="s">
        <v>5732</v>
      </c>
      <c r="D523" s="41" t="s">
        <v>5733</v>
      </c>
      <c r="E523" s="109" t="s">
        <v>5734</v>
      </c>
      <c r="F523" s="108"/>
      <c r="G523" s="42" t="s">
        <v>75</v>
      </c>
      <c r="H523" s="44">
        <v>46202</v>
      </c>
      <c r="I523" s="43" t="s">
        <v>17</v>
      </c>
      <c r="J523" s="109" t="s">
        <v>709</v>
      </c>
      <c r="K523" s="108"/>
      <c r="L523" s="42" t="s">
        <v>27</v>
      </c>
    </row>
    <row r="524" spans="2:12" s="46" customFormat="1" ht="24.95">
      <c r="B524" s="48" t="s">
        <v>5735</v>
      </c>
      <c r="C524" s="49" t="s">
        <v>5736</v>
      </c>
      <c r="D524" s="48" t="s">
        <v>5737</v>
      </c>
      <c r="E524" s="107" t="s">
        <v>5738</v>
      </c>
      <c r="F524" s="108"/>
      <c r="G524" s="49" t="s">
        <v>75</v>
      </c>
      <c r="H524" s="51">
        <v>46202</v>
      </c>
      <c r="I524" s="50" t="s">
        <v>17</v>
      </c>
      <c r="J524" s="107" t="s">
        <v>709</v>
      </c>
      <c r="K524" s="108"/>
      <c r="L524" s="49" t="s">
        <v>27</v>
      </c>
    </row>
    <row r="525" spans="2:12" s="46" customFormat="1" ht="24.95">
      <c r="B525" s="41" t="s">
        <v>5739</v>
      </c>
      <c r="C525" s="42" t="s">
        <v>5740</v>
      </c>
      <c r="D525" s="41" t="s">
        <v>5741</v>
      </c>
      <c r="E525" s="109" t="s">
        <v>5742</v>
      </c>
      <c r="F525" s="108"/>
      <c r="G525" s="42" t="s">
        <v>16</v>
      </c>
      <c r="H525" s="44">
        <v>46175</v>
      </c>
      <c r="I525" s="43" t="s">
        <v>314</v>
      </c>
      <c r="J525" s="109" t="s">
        <v>709</v>
      </c>
      <c r="K525" s="108"/>
      <c r="L525" s="42" t="s">
        <v>27</v>
      </c>
    </row>
    <row r="526" spans="2:12" s="46" customFormat="1" ht="24.95">
      <c r="B526" s="48" t="s">
        <v>5743</v>
      </c>
      <c r="C526" s="49" t="s">
        <v>5744</v>
      </c>
      <c r="D526" s="48" t="s">
        <v>5745</v>
      </c>
      <c r="E526" s="107" t="s">
        <v>5746</v>
      </c>
      <c r="F526" s="108"/>
      <c r="G526" s="49" t="s">
        <v>75</v>
      </c>
      <c r="H526" s="51">
        <v>46202</v>
      </c>
      <c r="I526" s="50" t="s">
        <v>17</v>
      </c>
      <c r="J526" s="107" t="s">
        <v>709</v>
      </c>
      <c r="K526" s="108"/>
      <c r="L526" s="49" t="s">
        <v>27</v>
      </c>
    </row>
    <row r="527" spans="2:12" s="46" customFormat="1" ht="24.95">
      <c r="B527" s="41" t="s">
        <v>5747</v>
      </c>
      <c r="C527" s="42" t="s">
        <v>5748</v>
      </c>
      <c r="D527" s="41" t="s">
        <v>5749</v>
      </c>
      <c r="E527" s="109" t="s">
        <v>5750</v>
      </c>
      <c r="F527" s="108"/>
      <c r="G527" s="42" t="s">
        <v>75</v>
      </c>
      <c r="H527" s="44">
        <v>46202</v>
      </c>
      <c r="I527" s="43" t="s">
        <v>17</v>
      </c>
      <c r="J527" s="109" t="s">
        <v>709</v>
      </c>
      <c r="K527" s="108"/>
      <c r="L527" s="42" t="s">
        <v>27</v>
      </c>
    </row>
    <row r="528" spans="2:12" s="46" customFormat="1">
      <c r="B528" s="110" t="s">
        <v>2998</v>
      </c>
      <c r="C528" s="112" t="s">
        <v>2999</v>
      </c>
      <c r="D528" s="48" t="s">
        <v>5751</v>
      </c>
      <c r="E528" s="107" t="s">
        <v>3003</v>
      </c>
      <c r="F528" s="108"/>
      <c r="G528" s="49" t="s">
        <v>16</v>
      </c>
      <c r="H528" s="51">
        <v>46183</v>
      </c>
      <c r="I528" s="50" t="s">
        <v>17</v>
      </c>
      <c r="J528" s="107" t="s">
        <v>26</v>
      </c>
      <c r="K528" s="108"/>
      <c r="L528" s="49" t="s">
        <v>27</v>
      </c>
    </row>
    <row r="529" spans="2:12" s="46" customFormat="1">
      <c r="B529" s="111"/>
      <c r="C529" s="113"/>
      <c r="D529" s="48" t="s">
        <v>3002</v>
      </c>
      <c r="E529" s="107" t="s">
        <v>3003</v>
      </c>
      <c r="F529" s="108"/>
      <c r="G529" s="49" t="s">
        <v>16</v>
      </c>
      <c r="H529" s="51">
        <v>46189</v>
      </c>
      <c r="I529" s="50" t="s">
        <v>17</v>
      </c>
      <c r="J529" s="107" t="s">
        <v>26</v>
      </c>
      <c r="K529" s="108"/>
      <c r="L529" s="49" t="s">
        <v>27</v>
      </c>
    </row>
    <row r="530" spans="2:12" s="46" customFormat="1" ht="24.95">
      <c r="B530" s="41" t="s">
        <v>5752</v>
      </c>
      <c r="C530" s="42" t="s">
        <v>5753</v>
      </c>
      <c r="D530" s="41" t="s">
        <v>5754</v>
      </c>
      <c r="E530" s="109" t="s">
        <v>5755</v>
      </c>
      <c r="F530" s="108"/>
      <c r="G530" s="42" t="s">
        <v>75</v>
      </c>
      <c r="H530" s="44">
        <v>46202</v>
      </c>
      <c r="I530" s="43" t="s">
        <v>17</v>
      </c>
      <c r="J530" s="109" t="s">
        <v>709</v>
      </c>
      <c r="K530" s="108"/>
      <c r="L530" s="42" t="s">
        <v>27</v>
      </c>
    </row>
    <row r="531" spans="2:12" s="46" customFormat="1" ht="24.95">
      <c r="B531" s="48" t="s">
        <v>5756</v>
      </c>
      <c r="C531" s="49" t="s">
        <v>5744</v>
      </c>
      <c r="D531" s="48" t="s">
        <v>5757</v>
      </c>
      <c r="E531" s="107" t="s">
        <v>5758</v>
      </c>
      <c r="F531" s="108"/>
      <c r="G531" s="49" t="s">
        <v>75</v>
      </c>
      <c r="H531" s="51">
        <v>46202</v>
      </c>
      <c r="I531" s="50" t="s">
        <v>17</v>
      </c>
      <c r="J531" s="107" t="s">
        <v>709</v>
      </c>
      <c r="K531" s="108"/>
      <c r="L531" s="49" t="s">
        <v>27</v>
      </c>
    </row>
    <row r="532" spans="2:12" s="46" customFormat="1" ht="39">
      <c r="B532" s="114" t="s">
        <v>1294</v>
      </c>
      <c r="C532" s="117" t="s">
        <v>1295</v>
      </c>
      <c r="D532" s="41" t="s">
        <v>5759</v>
      </c>
      <c r="E532" s="109" t="s">
        <v>1297</v>
      </c>
      <c r="F532" s="108"/>
      <c r="G532" s="42" t="s">
        <v>16</v>
      </c>
      <c r="H532" s="44">
        <v>46157</v>
      </c>
      <c r="I532" s="43" t="s">
        <v>139</v>
      </c>
      <c r="J532" s="109" t="s">
        <v>18</v>
      </c>
      <c r="K532" s="108"/>
      <c r="L532" s="90" t="s">
        <v>5760</v>
      </c>
    </row>
    <row r="533" spans="2:12" s="46" customFormat="1">
      <c r="B533" s="116"/>
      <c r="C533" s="119"/>
      <c r="D533" s="41" t="s">
        <v>5761</v>
      </c>
      <c r="E533" s="109" t="s">
        <v>1297</v>
      </c>
      <c r="F533" s="108"/>
      <c r="G533" s="42" t="s">
        <v>16</v>
      </c>
      <c r="H533" s="44">
        <v>46178</v>
      </c>
      <c r="I533" s="43" t="s">
        <v>139</v>
      </c>
      <c r="J533" s="109" t="s">
        <v>26</v>
      </c>
      <c r="K533" s="108"/>
      <c r="L533" s="42" t="s">
        <v>27</v>
      </c>
    </row>
    <row r="534" spans="2:12" s="46" customFormat="1" ht="24.95">
      <c r="B534" s="48" t="s">
        <v>5762</v>
      </c>
      <c r="C534" s="49" t="s">
        <v>5763</v>
      </c>
      <c r="D534" s="48" t="s">
        <v>5764</v>
      </c>
      <c r="E534" s="107" t="s">
        <v>5765</v>
      </c>
      <c r="F534" s="108"/>
      <c r="G534" s="49" t="s">
        <v>75</v>
      </c>
      <c r="H534" s="51">
        <v>46157</v>
      </c>
      <c r="I534" s="50" t="s">
        <v>139</v>
      </c>
      <c r="J534" s="107" t="s">
        <v>709</v>
      </c>
      <c r="K534" s="108"/>
      <c r="L534" s="49" t="s">
        <v>27</v>
      </c>
    </row>
    <row r="535" spans="2:12" s="46" customFormat="1">
      <c r="B535" s="114" t="s">
        <v>5766</v>
      </c>
      <c r="C535" s="117" t="s">
        <v>5767</v>
      </c>
      <c r="D535" s="41" t="s">
        <v>5768</v>
      </c>
      <c r="E535" s="109" t="s">
        <v>5769</v>
      </c>
      <c r="F535" s="108"/>
      <c r="G535" s="42" t="s">
        <v>16</v>
      </c>
      <c r="H535" s="44">
        <v>45187</v>
      </c>
      <c r="I535" s="43" t="s">
        <v>314</v>
      </c>
      <c r="J535" s="109" t="s">
        <v>26</v>
      </c>
      <c r="K535" s="108"/>
      <c r="L535" s="42" t="s">
        <v>27</v>
      </c>
    </row>
    <row r="536" spans="2:12" s="46" customFormat="1">
      <c r="B536" s="116"/>
      <c r="C536" s="119"/>
      <c r="D536" s="41" t="s">
        <v>5770</v>
      </c>
      <c r="E536" s="109" t="s">
        <v>5771</v>
      </c>
      <c r="F536" s="108"/>
      <c r="G536" s="42" t="s">
        <v>24</v>
      </c>
      <c r="H536" s="44">
        <v>46085</v>
      </c>
      <c r="I536" s="43" t="s">
        <v>314</v>
      </c>
      <c r="J536" s="109" t="s">
        <v>26</v>
      </c>
      <c r="K536" s="108"/>
      <c r="L536" s="42" t="s">
        <v>27</v>
      </c>
    </row>
    <row r="537" spans="2:12" s="46" customFormat="1">
      <c r="B537" s="48" t="s">
        <v>5772</v>
      </c>
      <c r="C537" s="49" t="s">
        <v>5773</v>
      </c>
      <c r="D537" s="48" t="s">
        <v>5774</v>
      </c>
      <c r="E537" s="107" t="s">
        <v>5775</v>
      </c>
      <c r="F537" s="108"/>
      <c r="G537" s="49" t="s">
        <v>16</v>
      </c>
      <c r="H537" s="51">
        <v>46177</v>
      </c>
      <c r="I537" s="50" t="s">
        <v>1025</v>
      </c>
      <c r="J537" s="107" t="s">
        <v>709</v>
      </c>
      <c r="K537" s="108"/>
      <c r="L537" s="49" t="s">
        <v>27</v>
      </c>
    </row>
    <row r="538" spans="2:12" s="46" customFormat="1">
      <c r="B538" s="114" t="s">
        <v>5776</v>
      </c>
      <c r="C538" s="117" t="s">
        <v>5777</v>
      </c>
      <c r="D538" s="114" t="s">
        <v>5778</v>
      </c>
      <c r="E538" s="109" t="s">
        <v>5779</v>
      </c>
      <c r="F538" s="120"/>
      <c r="G538" s="117" t="s">
        <v>24</v>
      </c>
      <c r="H538" s="130">
        <v>46176</v>
      </c>
      <c r="I538" s="43" t="s">
        <v>139</v>
      </c>
      <c r="J538" s="109" t="s">
        <v>26</v>
      </c>
      <c r="K538" s="108"/>
      <c r="L538" s="42" t="s">
        <v>27</v>
      </c>
    </row>
    <row r="539" spans="2:12" s="46" customFormat="1">
      <c r="B539" s="116"/>
      <c r="C539" s="119"/>
      <c r="D539" s="116"/>
      <c r="E539" s="127"/>
      <c r="F539" s="122"/>
      <c r="G539" s="119"/>
      <c r="H539" s="132"/>
      <c r="I539" s="43" t="s">
        <v>127</v>
      </c>
      <c r="J539" s="109" t="s">
        <v>26</v>
      </c>
      <c r="K539" s="108"/>
      <c r="L539" s="42" t="s">
        <v>27</v>
      </c>
    </row>
    <row r="540" spans="2:12" s="46" customFormat="1">
      <c r="B540" s="48" t="s">
        <v>5780</v>
      </c>
      <c r="C540" s="49" t="s">
        <v>5781</v>
      </c>
      <c r="D540" s="48" t="s">
        <v>5782</v>
      </c>
      <c r="E540" s="107" t="s">
        <v>5783</v>
      </c>
      <c r="F540" s="108"/>
      <c r="G540" s="49" t="s">
        <v>24</v>
      </c>
      <c r="H540" s="51">
        <v>46189</v>
      </c>
      <c r="I540" s="50" t="s">
        <v>139</v>
      </c>
      <c r="J540" s="107" t="s">
        <v>26</v>
      </c>
      <c r="K540" s="108"/>
      <c r="L540" s="49" t="s">
        <v>27</v>
      </c>
    </row>
    <row r="541" spans="2:12" s="46" customFormat="1">
      <c r="B541" s="114" t="s">
        <v>5784</v>
      </c>
      <c r="C541" s="117" t="s">
        <v>5785</v>
      </c>
      <c r="D541" s="114" t="s">
        <v>5786</v>
      </c>
      <c r="E541" s="109" t="s">
        <v>5787</v>
      </c>
      <c r="F541" s="120"/>
      <c r="G541" s="117" t="s">
        <v>24</v>
      </c>
      <c r="H541" s="130">
        <v>46176</v>
      </c>
      <c r="I541" s="43" t="s">
        <v>139</v>
      </c>
      <c r="J541" s="109" t="s">
        <v>26</v>
      </c>
      <c r="K541" s="108"/>
      <c r="L541" s="42" t="s">
        <v>27</v>
      </c>
    </row>
    <row r="542" spans="2:12" s="46" customFormat="1">
      <c r="B542" s="116"/>
      <c r="C542" s="119"/>
      <c r="D542" s="116"/>
      <c r="E542" s="127"/>
      <c r="F542" s="122"/>
      <c r="G542" s="119"/>
      <c r="H542" s="132"/>
      <c r="I542" s="43" t="s">
        <v>127</v>
      </c>
      <c r="J542" s="109" t="s">
        <v>26</v>
      </c>
      <c r="K542" s="108"/>
      <c r="L542" s="42" t="s">
        <v>27</v>
      </c>
    </row>
    <row r="543" spans="2:12" s="46" customFormat="1" ht="24.95">
      <c r="B543" s="48" t="s">
        <v>5788</v>
      </c>
      <c r="C543" s="49" t="s">
        <v>5789</v>
      </c>
      <c r="D543" s="48" t="s">
        <v>5790</v>
      </c>
      <c r="E543" s="107" t="s">
        <v>5791</v>
      </c>
      <c r="F543" s="108"/>
      <c r="G543" s="49" t="s">
        <v>16</v>
      </c>
      <c r="H543" s="51">
        <v>46157</v>
      </c>
      <c r="I543" s="50" t="s">
        <v>139</v>
      </c>
      <c r="J543" s="107" t="s">
        <v>709</v>
      </c>
      <c r="K543" s="108"/>
      <c r="L543" s="49" t="s">
        <v>27</v>
      </c>
    </row>
    <row r="544" spans="2:12" s="46" customFormat="1" ht="51.6">
      <c r="B544" s="41" t="s">
        <v>5792</v>
      </c>
      <c r="C544" s="42" t="s">
        <v>5793</v>
      </c>
      <c r="D544" s="41" t="s">
        <v>5794</v>
      </c>
      <c r="E544" s="109" t="s">
        <v>5795</v>
      </c>
      <c r="F544" s="108"/>
      <c r="G544" s="42" t="s">
        <v>16</v>
      </c>
      <c r="H544" s="44">
        <v>46181</v>
      </c>
      <c r="I544" s="43" t="s">
        <v>1025</v>
      </c>
      <c r="J544" s="109" t="s">
        <v>18</v>
      </c>
      <c r="K544" s="108"/>
      <c r="L544" s="90" t="s">
        <v>5796</v>
      </c>
    </row>
    <row r="545" spans="2:12" s="46" customFormat="1" ht="24.95">
      <c r="B545" s="110" t="s">
        <v>1311</v>
      </c>
      <c r="C545" s="112" t="s">
        <v>1312</v>
      </c>
      <c r="D545" s="48" t="s">
        <v>5797</v>
      </c>
      <c r="E545" s="107" t="s">
        <v>5798</v>
      </c>
      <c r="F545" s="108"/>
      <c r="G545" s="49" t="s">
        <v>75</v>
      </c>
      <c r="H545" s="51">
        <v>46163</v>
      </c>
      <c r="I545" s="50" t="s">
        <v>80</v>
      </c>
      <c r="J545" s="107" t="s">
        <v>26</v>
      </c>
      <c r="K545" s="108"/>
      <c r="L545" s="49" t="s">
        <v>27</v>
      </c>
    </row>
    <row r="546" spans="2:12" s="46" customFormat="1">
      <c r="B546" s="125"/>
      <c r="C546" s="126"/>
      <c r="D546" s="48" t="s">
        <v>5799</v>
      </c>
      <c r="E546" s="107" t="s">
        <v>3023</v>
      </c>
      <c r="F546" s="108"/>
      <c r="G546" s="49" t="s">
        <v>24</v>
      </c>
      <c r="H546" s="51">
        <v>46175</v>
      </c>
      <c r="I546" s="50" t="s">
        <v>80</v>
      </c>
      <c r="J546" s="107" t="s">
        <v>26</v>
      </c>
      <c r="K546" s="108"/>
      <c r="L546" s="49" t="s">
        <v>27</v>
      </c>
    </row>
    <row r="547" spans="2:12" s="46" customFormat="1" ht="24.95">
      <c r="B547" s="111"/>
      <c r="C547" s="113"/>
      <c r="D547" s="48" t="s">
        <v>5800</v>
      </c>
      <c r="E547" s="107" t="s">
        <v>5801</v>
      </c>
      <c r="F547" s="108"/>
      <c r="G547" s="49" t="s">
        <v>75</v>
      </c>
      <c r="H547" s="51">
        <v>46197</v>
      </c>
      <c r="I547" s="50" t="s">
        <v>80</v>
      </c>
      <c r="J547" s="107" t="s">
        <v>26</v>
      </c>
      <c r="K547" s="108"/>
      <c r="L547" s="49" t="s">
        <v>27</v>
      </c>
    </row>
    <row r="548" spans="2:12" s="46" customFormat="1" ht="24.95">
      <c r="B548" s="41" t="s">
        <v>5802</v>
      </c>
      <c r="C548" s="42" t="s">
        <v>5803</v>
      </c>
      <c r="D548" s="41" t="s">
        <v>5804</v>
      </c>
      <c r="E548" s="109" t="s">
        <v>5805</v>
      </c>
      <c r="F548" s="108"/>
      <c r="G548" s="42" t="s">
        <v>24</v>
      </c>
      <c r="H548" s="44">
        <v>46182</v>
      </c>
      <c r="I548" s="43" t="s">
        <v>139</v>
      </c>
      <c r="J548" s="109" t="s">
        <v>26</v>
      </c>
      <c r="K548" s="108"/>
      <c r="L548" s="42" t="s">
        <v>27</v>
      </c>
    </row>
    <row r="549" spans="2:12" s="46" customFormat="1" ht="24.95">
      <c r="B549" s="48" t="s">
        <v>5806</v>
      </c>
      <c r="C549" s="49" t="s">
        <v>3050</v>
      </c>
      <c r="D549" s="48" t="s">
        <v>5807</v>
      </c>
      <c r="E549" s="107" t="s">
        <v>5808</v>
      </c>
      <c r="F549" s="108"/>
      <c r="G549" s="49" t="s">
        <v>75</v>
      </c>
      <c r="H549" s="51">
        <v>46121</v>
      </c>
      <c r="I549" s="50" t="s">
        <v>17</v>
      </c>
      <c r="J549" s="107" t="s">
        <v>26</v>
      </c>
      <c r="K549" s="108"/>
      <c r="L549" s="49" t="s">
        <v>27</v>
      </c>
    </row>
    <row r="550" spans="2:12" s="46" customFormat="1">
      <c r="B550" s="41" t="s">
        <v>5809</v>
      </c>
      <c r="C550" s="42" t="s">
        <v>5062</v>
      </c>
      <c r="D550" s="41" t="s">
        <v>5810</v>
      </c>
      <c r="E550" s="109" t="s">
        <v>1116</v>
      </c>
      <c r="F550" s="108"/>
      <c r="G550" s="42" t="s">
        <v>24</v>
      </c>
      <c r="H550" s="44">
        <v>46188</v>
      </c>
      <c r="I550" s="43" t="s">
        <v>314</v>
      </c>
      <c r="J550" s="109" t="s">
        <v>26</v>
      </c>
      <c r="K550" s="108"/>
      <c r="L550" s="42" t="s">
        <v>27</v>
      </c>
    </row>
    <row r="551" spans="2:12" s="46" customFormat="1" ht="24.95">
      <c r="B551" s="48" t="s">
        <v>1332</v>
      </c>
      <c r="C551" s="49" t="s">
        <v>1333</v>
      </c>
      <c r="D551" s="48" t="s">
        <v>5811</v>
      </c>
      <c r="E551" s="107" t="s">
        <v>5812</v>
      </c>
      <c r="F551" s="108"/>
      <c r="G551" s="49" t="s">
        <v>75</v>
      </c>
      <c r="H551" s="51">
        <v>46177</v>
      </c>
      <c r="I551" s="50" t="s">
        <v>17</v>
      </c>
      <c r="J551" s="107" t="s">
        <v>26</v>
      </c>
      <c r="K551" s="108"/>
      <c r="L551" s="49" t="s">
        <v>27</v>
      </c>
    </row>
    <row r="552" spans="2:12" s="46" customFormat="1">
      <c r="B552" s="41" t="s">
        <v>5813</v>
      </c>
      <c r="C552" s="42" t="s">
        <v>5814</v>
      </c>
      <c r="D552" s="41" t="s">
        <v>5815</v>
      </c>
      <c r="E552" s="109" t="s">
        <v>1116</v>
      </c>
      <c r="F552" s="108"/>
      <c r="G552" s="42" t="s">
        <v>24</v>
      </c>
      <c r="H552" s="44">
        <v>46169</v>
      </c>
      <c r="I552" s="43" t="s">
        <v>314</v>
      </c>
      <c r="J552" s="109" t="s">
        <v>26</v>
      </c>
      <c r="K552" s="108"/>
      <c r="L552" s="42" t="s">
        <v>27</v>
      </c>
    </row>
    <row r="553" spans="2:12" s="46" customFormat="1" ht="24.95">
      <c r="B553" s="48" t="s">
        <v>3049</v>
      </c>
      <c r="C553" s="49" t="s">
        <v>3050</v>
      </c>
      <c r="D553" s="48" t="s">
        <v>5816</v>
      </c>
      <c r="E553" s="107" t="s">
        <v>5817</v>
      </c>
      <c r="F553" s="108"/>
      <c r="G553" s="49" t="s">
        <v>75</v>
      </c>
      <c r="H553" s="51">
        <v>46121</v>
      </c>
      <c r="I553" s="50" t="s">
        <v>17</v>
      </c>
      <c r="J553" s="107" t="s">
        <v>26</v>
      </c>
      <c r="K553" s="108"/>
      <c r="L553" s="49" t="s">
        <v>27</v>
      </c>
    </row>
    <row r="554" spans="2:12" s="46" customFormat="1" ht="24.95">
      <c r="B554" s="41" t="s">
        <v>5818</v>
      </c>
      <c r="C554" s="42" t="s">
        <v>5819</v>
      </c>
      <c r="D554" s="41" t="s">
        <v>5820</v>
      </c>
      <c r="E554" s="109" t="s">
        <v>3242</v>
      </c>
      <c r="F554" s="108"/>
      <c r="G554" s="42" t="s">
        <v>75</v>
      </c>
      <c r="H554" s="44">
        <v>46189</v>
      </c>
      <c r="I554" s="43" t="s">
        <v>80</v>
      </c>
      <c r="J554" s="109" t="s">
        <v>709</v>
      </c>
      <c r="K554" s="108"/>
      <c r="L554" s="42" t="s">
        <v>27</v>
      </c>
    </row>
    <row r="555" spans="2:12" s="46" customFormat="1" ht="24.95">
      <c r="B555" s="48" t="s">
        <v>5821</v>
      </c>
      <c r="C555" s="49" t="s">
        <v>5822</v>
      </c>
      <c r="D555" s="48" t="s">
        <v>5823</v>
      </c>
      <c r="E555" s="107" t="s">
        <v>5824</v>
      </c>
      <c r="F555" s="108"/>
      <c r="G555" s="49" t="s">
        <v>75</v>
      </c>
      <c r="H555" s="51">
        <v>46199</v>
      </c>
      <c r="I555" s="50" t="s">
        <v>80</v>
      </c>
      <c r="J555" s="107" t="s">
        <v>26</v>
      </c>
      <c r="K555" s="108"/>
      <c r="L555" s="49" t="s">
        <v>27</v>
      </c>
    </row>
    <row r="556" spans="2:12" s="46" customFormat="1" ht="39">
      <c r="B556" s="114" t="s">
        <v>1345</v>
      </c>
      <c r="C556" s="117" t="s">
        <v>1346</v>
      </c>
      <c r="D556" s="41" t="s">
        <v>1347</v>
      </c>
      <c r="E556" s="109" t="s">
        <v>1348</v>
      </c>
      <c r="F556" s="108"/>
      <c r="G556" s="42" t="s">
        <v>16</v>
      </c>
      <c r="H556" s="44">
        <v>46196</v>
      </c>
      <c r="I556" s="43" t="s">
        <v>17</v>
      </c>
      <c r="J556" s="109" t="s">
        <v>26</v>
      </c>
      <c r="K556" s="108"/>
      <c r="L556" s="90" t="s">
        <v>1349</v>
      </c>
    </row>
    <row r="557" spans="2:12" s="46" customFormat="1">
      <c r="B557" s="116"/>
      <c r="C557" s="119"/>
      <c r="D557" s="41" t="s">
        <v>5825</v>
      </c>
      <c r="E557" s="109" t="s">
        <v>5826</v>
      </c>
      <c r="F557" s="108"/>
      <c r="G557" s="42" t="s">
        <v>16</v>
      </c>
      <c r="H557" s="44">
        <v>46189</v>
      </c>
      <c r="I557" s="43" t="s">
        <v>17</v>
      </c>
      <c r="J557" s="109" t="s">
        <v>26</v>
      </c>
      <c r="K557" s="108"/>
      <c r="L557" s="42" t="s">
        <v>27</v>
      </c>
    </row>
    <row r="558" spans="2:12" s="46" customFormat="1">
      <c r="B558" s="48" t="s">
        <v>5827</v>
      </c>
      <c r="C558" s="49" t="s">
        <v>5828</v>
      </c>
      <c r="D558" s="48" t="s">
        <v>5829</v>
      </c>
      <c r="E558" s="107" t="s">
        <v>1116</v>
      </c>
      <c r="F558" s="108"/>
      <c r="G558" s="49" t="s">
        <v>24</v>
      </c>
      <c r="H558" s="51">
        <v>46169</v>
      </c>
      <c r="I558" s="50" t="s">
        <v>314</v>
      </c>
      <c r="J558" s="107" t="s">
        <v>26</v>
      </c>
      <c r="K558" s="108"/>
      <c r="L558" s="49" t="s">
        <v>27</v>
      </c>
    </row>
    <row r="559" spans="2:12" s="46" customFormat="1" ht="24.95">
      <c r="B559" s="41" t="s">
        <v>5830</v>
      </c>
      <c r="C559" s="42" t="s">
        <v>5831</v>
      </c>
      <c r="D559" s="41" t="s">
        <v>5832</v>
      </c>
      <c r="E559" s="109" t="s">
        <v>5833</v>
      </c>
      <c r="F559" s="108"/>
      <c r="G559" s="42" t="s">
        <v>75</v>
      </c>
      <c r="H559" s="44">
        <v>46195</v>
      </c>
      <c r="I559" s="43" t="s">
        <v>17</v>
      </c>
      <c r="J559" s="109" t="s">
        <v>709</v>
      </c>
      <c r="K559" s="108"/>
      <c r="L559" s="42" t="s">
        <v>27</v>
      </c>
    </row>
    <row r="560" spans="2:12" s="46" customFormat="1" ht="51.6">
      <c r="B560" s="48" t="s">
        <v>5834</v>
      </c>
      <c r="C560" s="49" t="s">
        <v>5835</v>
      </c>
      <c r="D560" s="48" t="s">
        <v>5836</v>
      </c>
      <c r="E560" s="107" t="s">
        <v>5837</v>
      </c>
      <c r="F560" s="108"/>
      <c r="G560" s="49" t="s">
        <v>24</v>
      </c>
      <c r="H560" s="51">
        <v>46176</v>
      </c>
      <c r="I560" s="50" t="s">
        <v>139</v>
      </c>
      <c r="J560" s="107" t="s">
        <v>32</v>
      </c>
      <c r="K560" s="108"/>
      <c r="L560" s="91" t="s">
        <v>5838</v>
      </c>
    </row>
    <row r="561" spans="2:12" s="46" customFormat="1" ht="63.95">
      <c r="B561" s="114" t="s">
        <v>1376</v>
      </c>
      <c r="C561" s="117" t="s">
        <v>1377</v>
      </c>
      <c r="D561" s="41" t="s">
        <v>5839</v>
      </c>
      <c r="E561" s="109" t="s">
        <v>1379</v>
      </c>
      <c r="F561" s="108"/>
      <c r="G561" s="42" t="s">
        <v>24</v>
      </c>
      <c r="H561" s="44">
        <v>46176</v>
      </c>
      <c r="I561" s="43" t="s">
        <v>80</v>
      </c>
      <c r="J561" s="109" t="s">
        <v>32</v>
      </c>
      <c r="K561" s="108"/>
      <c r="L561" s="90" t="s">
        <v>5840</v>
      </c>
    </row>
    <row r="562" spans="2:12" s="46" customFormat="1">
      <c r="B562" s="116"/>
      <c r="C562" s="119"/>
      <c r="D562" s="41" t="s">
        <v>5841</v>
      </c>
      <c r="E562" s="109" t="s">
        <v>1379</v>
      </c>
      <c r="F562" s="108"/>
      <c r="G562" s="42" t="s">
        <v>24</v>
      </c>
      <c r="H562" s="44">
        <v>46196</v>
      </c>
      <c r="I562" s="43" t="s">
        <v>80</v>
      </c>
      <c r="J562" s="109" t="s">
        <v>32</v>
      </c>
      <c r="K562" s="108"/>
      <c r="L562" s="42" t="s">
        <v>27</v>
      </c>
    </row>
    <row r="563" spans="2:12" s="46" customFormat="1">
      <c r="B563" s="110" t="s">
        <v>5842</v>
      </c>
      <c r="C563" s="112" t="s">
        <v>5843</v>
      </c>
      <c r="D563" s="110" t="s">
        <v>5844</v>
      </c>
      <c r="E563" s="107" t="s">
        <v>1116</v>
      </c>
      <c r="F563" s="120"/>
      <c r="G563" s="112" t="s">
        <v>24</v>
      </c>
      <c r="H563" s="123">
        <v>46169</v>
      </c>
      <c r="I563" s="50" t="s">
        <v>80</v>
      </c>
      <c r="J563" s="107" t="s">
        <v>26</v>
      </c>
      <c r="K563" s="108"/>
      <c r="L563" s="49" t="s">
        <v>27</v>
      </c>
    </row>
    <row r="564" spans="2:12" s="46" customFormat="1">
      <c r="B564" s="111"/>
      <c r="C564" s="113"/>
      <c r="D564" s="111"/>
      <c r="E564" s="121"/>
      <c r="F564" s="122"/>
      <c r="G564" s="113"/>
      <c r="H564" s="124"/>
      <c r="I564" s="50" t="s">
        <v>314</v>
      </c>
      <c r="J564" s="107" t="s">
        <v>26</v>
      </c>
      <c r="K564" s="108"/>
      <c r="L564" s="49" t="s">
        <v>27</v>
      </c>
    </row>
    <row r="565" spans="2:12" s="46" customFormat="1" ht="24.95">
      <c r="B565" s="41" t="s">
        <v>1393</v>
      </c>
      <c r="C565" s="42" t="s">
        <v>1394</v>
      </c>
      <c r="D565" s="41" t="s">
        <v>5845</v>
      </c>
      <c r="E565" s="109" t="s">
        <v>5846</v>
      </c>
      <c r="F565" s="108"/>
      <c r="G565" s="42" t="s">
        <v>75</v>
      </c>
      <c r="H565" s="44">
        <v>46202</v>
      </c>
      <c r="I565" s="43" t="s">
        <v>80</v>
      </c>
      <c r="J565" s="109" t="s">
        <v>26</v>
      </c>
      <c r="K565" s="108"/>
      <c r="L565" s="42" t="s">
        <v>27</v>
      </c>
    </row>
    <row r="566" spans="2:12" s="46" customFormat="1" ht="24.95">
      <c r="B566" s="48" t="s">
        <v>5847</v>
      </c>
      <c r="C566" s="49" t="s">
        <v>5848</v>
      </c>
      <c r="D566" s="48" t="s">
        <v>5849</v>
      </c>
      <c r="E566" s="107" t="s">
        <v>3242</v>
      </c>
      <c r="F566" s="108"/>
      <c r="G566" s="49" t="s">
        <v>75</v>
      </c>
      <c r="H566" s="51">
        <v>46189</v>
      </c>
      <c r="I566" s="50" t="s">
        <v>80</v>
      </c>
      <c r="J566" s="107" t="s">
        <v>709</v>
      </c>
      <c r="K566" s="108"/>
      <c r="L566" s="49" t="s">
        <v>27</v>
      </c>
    </row>
    <row r="567" spans="2:12" s="46" customFormat="1" ht="24.95">
      <c r="B567" s="41" t="s">
        <v>5850</v>
      </c>
      <c r="C567" s="42" t="s">
        <v>1266</v>
      </c>
      <c r="D567" s="41" t="s">
        <v>5851</v>
      </c>
      <c r="E567" s="109" t="s">
        <v>3242</v>
      </c>
      <c r="F567" s="108"/>
      <c r="G567" s="42" t="s">
        <v>75</v>
      </c>
      <c r="H567" s="44">
        <v>46189</v>
      </c>
      <c r="I567" s="43" t="s">
        <v>80</v>
      </c>
      <c r="J567" s="109" t="s">
        <v>709</v>
      </c>
      <c r="K567" s="108"/>
      <c r="L567" s="42" t="s">
        <v>27</v>
      </c>
    </row>
    <row r="568" spans="2:12" s="46" customFormat="1" ht="24.95">
      <c r="B568" s="48" t="s">
        <v>1416</v>
      </c>
      <c r="C568" s="49" t="s">
        <v>1417</v>
      </c>
      <c r="D568" s="48" t="s">
        <v>5852</v>
      </c>
      <c r="E568" s="107" t="s">
        <v>5853</v>
      </c>
      <c r="F568" s="108"/>
      <c r="G568" s="49" t="s">
        <v>24</v>
      </c>
      <c r="H568" s="51">
        <v>46189</v>
      </c>
      <c r="I568" s="50" t="s">
        <v>139</v>
      </c>
      <c r="J568" s="107" t="s">
        <v>26</v>
      </c>
      <c r="K568" s="108"/>
      <c r="L568" s="49" t="s">
        <v>27</v>
      </c>
    </row>
    <row r="569" spans="2:12" s="46" customFormat="1">
      <c r="B569" s="41" t="s">
        <v>5854</v>
      </c>
      <c r="C569" s="42" t="s">
        <v>2933</v>
      </c>
      <c r="D569" s="41" t="s">
        <v>5855</v>
      </c>
      <c r="E569" s="109" t="s">
        <v>5856</v>
      </c>
      <c r="F569" s="108"/>
      <c r="G569" s="42" t="s">
        <v>16</v>
      </c>
      <c r="H569" s="44">
        <v>46185</v>
      </c>
      <c r="I569" s="43" t="s">
        <v>17</v>
      </c>
      <c r="J569" s="109" t="s">
        <v>709</v>
      </c>
      <c r="K569" s="108"/>
      <c r="L569" s="42" t="s">
        <v>27</v>
      </c>
    </row>
    <row r="570" spans="2:12" s="46" customFormat="1" ht="51.6">
      <c r="B570" s="48" t="s">
        <v>5857</v>
      </c>
      <c r="C570" s="49" t="s">
        <v>5858</v>
      </c>
      <c r="D570" s="48" t="s">
        <v>5859</v>
      </c>
      <c r="E570" s="107" t="s">
        <v>5860</v>
      </c>
      <c r="F570" s="108"/>
      <c r="G570" s="49" t="s">
        <v>16</v>
      </c>
      <c r="H570" s="51">
        <v>46162</v>
      </c>
      <c r="I570" s="50" t="s">
        <v>1025</v>
      </c>
      <c r="J570" s="107" t="s">
        <v>18</v>
      </c>
      <c r="K570" s="108"/>
      <c r="L570" s="91" t="s">
        <v>5861</v>
      </c>
    </row>
    <row r="571" spans="2:12" s="46" customFormat="1" ht="24.95">
      <c r="B571" s="41" t="s">
        <v>5862</v>
      </c>
      <c r="C571" s="42" t="s">
        <v>5863</v>
      </c>
      <c r="D571" s="41" t="s">
        <v>5864</v>
      </c>
      <c r="E571" s="109" t="s">
        <v>3242</v>
      </c>
      <c r="F571" s="108"/>
      <c r="G571" s="42" t="s">
        <v>75</v>
      </c>
      <c r="H571" s="44">
        <v>46178</v>
      </c>
      <c r="I571" s="43" t="s">
        <v>80</v>
      </c>
      <c r="J571" s="109" t="s">
        <v>709</v>
      </c>
      <c r="K571" s="108"/>
      <c r="L571" s="42" t="s">
        <v>27</v>
      </c>
    </row>
    <row r="572" spans="2:12" s="46" customFormat="1" ht="24.95">
      <c r="B572" s="48" t="s">
        <v>5865</v>
      </c>
      <c r="C572" s="49" t="s">
        <v>5866</v>
      </c>
      <c r="D572" s="48" t="s">
        <v>5867</v>
      </c>
      <c r="E572" s="107" t="s">
        <v>5868</v>
      </c>
      <c r="F572" s="108"/>
      <c r="G572" s="49" t="s">
        <v>24</v>
      </c>
      <c r="H572" s="51">
        <v>46155</v>
      </c>
      <c r="I572" s="50" t="s">
        <v>139</v>
      </c>
      <c r="J572" s="107" t="s">
        <v>26</v>
      </c>
      <c r="K572" s="108"/>
      <c r="L572" s="49" t="s">
        <v>27</v>
      </c>
    </row>
    <row r="573" spans="2:12" s="46" customFormat="1">
      <c r="B573" s="114" t="s">
        <v>1424</v>
      </c>
      <c r="C573" s="117" t="s">
        <v>1190</v>
      </c>
      <c r="D573" s="41" t="s">
        <v>5869</v>
      </c>
      <c r="E573" s="109" t="s">
        <v>1426</v>
      </c>
      <c r="F573" s="108"/>
      <c r="G573" s="42" t="s">
        <v>24</v>
      </c>
      <c r="H573" s="44">
        <v>46188</v>
      </c>
      <c r="I573" s="43" t="s">
        <v>80</v>
      </c>
      <c r="J573" s="109" t="s">
        <v>26</v>
      </c>
      <c r="K573" s="108"/>
      <c r="L573" s="42" t="s">
        <v>27</v>
      </c>
    </row>
    <row r="574" spans="2:12" s="46" customFormat="1" ht="24.95">
      <c r="B574" s="116"/>
      <c r="C574" s="119"/>
      <c r="D574" s="41" t="s">
        <v>5870</v>
      </c>
      <c r="E574" s="109" t="s">
        <v>5871</v>
      </c>
      <c r="F574" s="108"/>
      <c r="G574" s="42" t="s">
        <v>75</v>
      </c>
      <c r="H574" s="44">
        <v>46195</v>
      </c>
      <c r="I574" s="43" t="s">
        <v>80</v>
      </c>
      <c r="J574" s="109" t="s">
        <v>26</v>
      </c>
      <c r="K574" s="108"/>
      <c r="L574" s="42" t="s">
        <v>27</v>
      </c>
    </row>
    <row r="575" spans="2:12" s="46" customFormat="1">
      <c r="B575" s="110" t="s">
        <v>5872</v>
      </c>
      <c r="C575" s="112" t="s">
        <v>5873</v>
      </c>
      <c r="D575" s="48" t="s">
        <v>5874</v>
      </c>
      <c r="E575" s="107" t="s">
        <v>5875</v>
      </c>
      <c r="F575" s="108"/>
      <c r="G575" s="49" t="s">
        <v>16</v>
      </c>
      <c r="H575" s="51">
        <v>46202</v>
      </c>
      <c r="I575" s="50" t="s">
        <v>17</v>
      </c>
      <c r="J575" s="107" t="s">
        <v>709</v>
      </c>
      <c r="K575" s="108"/>
      <c r="L575" s="49" t="s">
        <v>27</v>
      </c>
    </row>
    <row r="576" spans="2:12" s="46" customFormat="1">
      <c r="B576" s="111"/>
      <c r="C576" s="113"/>
      <c r="D576" s="48" t="s">
        <v>5876</v>
      </c>
      <c r="E576" s="107" t="s">
        <v>5877</v>
      </c>
      <c r="F576" s="108"/>
      <c r="G576" s="49" t="s">
        <v>16</v>
      </c>
      <c r="H576" s="51">
        <v>46202</v>
      </c>
      <c r="I576" s="50" t="s">
        <v>17</v>
      </c>
      <c r="J576" s="107" t="s">
        <v>709</v>
      </c>
      <c r="K576" s="108"/>
      <c r="L576" s="49" t="s">
        <v>27</v>
      </c>
    </row>
    <row r="577" spans="2:12" s="46" customFormat="1">
      <c r="B577" s="114" t="s">
        <v>5878</v>
      </c>
      <c r="C577" s="117" t="s">
        <v>5879</v>
      </c>
      <c r="D577" s="41" t="s">
        <v>5880</v>
      </c>
      <c r="E577" s="109" t="s">
        <v>5881</v>
      </c>
      <c r="F577" s="108"/>
      <c r="G577" s="42" t="s">
        <v>16</v>
      </c>
      <c r="H577" s="44">
        <v>46198</v>
      </c>
      <c r="I577" s="43" t="s">
        <v>17</v>
      </c>
      <c r="J577" s="109" t="s">
        <v>709</v>
      </c>
      <c r="K577" s="108"/>
      <c r="L577" s="42" t="s">
        <v>27</v>
      </c>
    </row>
    <row r="578" spans="2:12" s="46" customFormat="1">
      <c r="B578" s="116"/>
      <c r="C578" s="119"/>
      <c r="D578" s="41" t="s">
        <v>5882</v>
      </c>
      <c r="E578" s="109" t="s">
        <v>5883</v>
      </c>
      <c r="F578" s="108"/>
      <c r="G578" s="42" t="s">
        <v>16</v>
      </c>
      <c r="H578" s="44">
        <v>46198</v>
      </c>
      <c r="I578" s="43" t="s">
        <v>17</v>
      </c>
      <c r="J578" s="109" t="s">
        <v>709</v>
      </c>
      <c r="K578" s="108"/>
      <c r="L578" s="42" t="s">
        <v>27</v>
      </c>
    </row>
    <row r="579" spans="2:12" s="46" customFormat="1">
      <c r="B579" s="48" t="s">
        <v>3105</v>
      </c>
      <c r="C579" s="49" t="s">
        <v>3106</v>
      </c>
      <c r="D579" s="48" t="s">
        <v>5884</v>
      </c>
      <c r="E579" s="107" t="s">
        <v>5885</v>
      </c>
      <c r="F579" s="108"/>
      <c r="G579" s="49" t="s">
        <v>24</v>
      </c>
      <c r="H579" s="51">
        <v>46148</v>
      </c>
      <c r="I579" s="50" t="s">
        <v>17</v>
      </c>
      <c r="J579" s="107" t="s">
        <v>26</v>
      </c>
      <c r="K579" s="108"/>
      <c r="L579" s="49" t="s">
        <v>27</v>
      </c>
    </row>
    <row r="580" spans="2:12" s="46" customFormat="1" ht="24.95">
      <c r="B580" s="41" t="s">
        <v>5886</v>
      </c>
      <c r="C580" s="42" t="s">
        <v>5887</v>
      </c>
      <c r="D580" s="41" t="s">
        <v>5888</v>
      </c>
      <c r="E580" s="109" t="s">
        <v>5889</v>
      </c>
      <c r="F580" s="108"/>
      <c r="G580" s="42" t="s">
        <v>75</v>
      </c>
      <c r="H580" s="44">
        <v>46175</v>
      </c>
      <c r="I580" s="43" t="s">
        <v>17</v>
      </c>
      <c r="J580" s="109" t="s">
        <v>709</v>
      </c>
      <c r="K580" s="108"/>
      <c r="L580" s="42" t="s">
        <v>27</v>
      </c>
    </row>
    <row r="581" spans="2:12" s="46" customFormat="1" ht="24.95">
      <c r="B581" s="48" t="s">
        <v>3121</v>
      </c>
      <c r="C581" s="49" t="s">
        <v>3122</v>
      </c>
      <c r="D581" s="48" t="s">
        <v>5890</v>
      </c>
      <c r="E581" s="107" t="s">
        <v>5891</v>
      </c>
      <c r="F581" s="108"/>
      <c r="G581" s="49" t="s">
        <v>75</v>
      </c>
      <c r="H581" s="51">
        <v>46188</v>
      </c>
      <c r="I581" s="50" t="s">
        <v>80</v>
      </c>
      <c r="J581" s="107" t="s">
        <v>26</v>
      </c>
      <c r="K581" s="108"/>
      <c r="L581" s="49" t="s">
        <v>27</v>
      </c>
    </row>
    <row r="582" spans="2:12" s="46" customFormat="1">
      <c r="B582" s="41" t="s">
        <v>5892</v>
      </c>
      <c r="C582" s="42" t="s">
        <v>5893</v>
      </c>
      <c r="D582" s="41" t="s">
        <v>5894</v>
      </c>
      <c r="E582" s="109" t="s">
        <v>5895</v>
      </c>
      <c r="F582" s="108"/>
      <c r="G582" s="42" t="s">
        <v>24</v>
      </c>
      <c r="H582" s="44">
        <v>46176</v>
      </c>
      <c r="I582" s="43" t="s">
        <v>80</v>
      </c>
      <c r="J582" s="109" t="s">
        <v>26</v>
      </c>
      <c r="K582" s="108"/>
      <c r="L582" s="42" t="s">
        <v>27</v>
      </c>
    </row>
    <row r="583" spans="2:12" s="46" customFormat="1" ht="24.95">
      <c r="B583" s="48" t="s">
        <v>1442</v>
      </c>
      <c r="C583" s="49" t="s">
        <v>1443</v>
      </c>
      <c r="D583" s="48" t="s">
        <v>5896</v>
      </c>
      <c r="E583" s="107" t="s">
        <v>5897</v>
      </c>
      <c r="F583" s="108"/>
      <c r="G583" s="49" t="s">
        <v>75</v>
      </c>
      <c r="H583" s="51">
        <v>46175</v>
      </c>
      <c r="I583" s="50" t="s">
        <v>17</v>
      </c>
      <c r="J583" s="107" t="s">
        <v>26</v>
      </c>
      <c r="K583" s="108"/>
      <c r="L583" s="49" t="s">
        <v>27</v>
      </c>
    </row>
    <row r="584" spans="2:12" s="46" customFormat="1" ht="24.95">
      <c r="B584" s="41" t="s">
        <v>5898</v>
      </c>
      <c r="C584" s="42" t="s">
        <v>5899</v>
      </c>
      <c r="D584" s="41" t="s">
        <v>5900</v>
      </c>
      <c r="E584" s="109" t="s">
        <v>5901</v>
      </c>
      <c r="F584" s="108"/>
      <c r="G584" s="42" t="s">
        <v>75</v>
      </c>
      <c r="H584" s="44">
        <v>46175</v>
      </c>
      <c r="I584" s="43" t="s">
        <v>17</v>
      </c>
      <c r="J584" s="109" t="s">
        <v>26</v>
      </c>
      <c r="K584" s="108"/>
      <c r="L584" s="42" t="s">
        <v>27</v>
      </c>
    </row>
    <row r="585" spans="2:12" s="46" customFormat="1" ht="24.95">
      <c r="B585" s="48" t="s">
        <v>5902</v>
      </c>
      <c r="C585" s="49" t="s">
        <v>5903</v>
      </c>
      <c r="D585" s="48" t="s">
        <v>5904</v>
      </c>
      <c r="E585" s="107" t="s">
        <v>5905</v>
      </c>
      <c r="F585" s="108"/>
      <c r="G585" s="49" t="s">
        <v>75</v>
      </c>
      <c r="H585" s="51">
        <v>46189</v>
      </c>
      <c r="I585" s="50" t="s">
        <v>17</v>
      </c>
      <c r="J585" s="107" t="s">
        <v>26</v>
      </c>
      <c r="K585" s="108"/>
      <c r="L585" s="49" t="s">
        <v>27</v>
      </c>
    </row>
    <row r="586" spans="2:12" s="46" customFormat="1" ht="24.95">
      <c r="B586" s="41" t="s">
        <v>5906</v>
      </c>
      <c r="C586" s="42" t="s">
        <v>5907</v>
      </c>
      <c r="D586" s="41" t="s">
        <v>5908</v>
      </c>
      <c r="E586" s="109" t="s">
        <v>5909</v>
      </c>
      <c r="F586" s="108"/>
      <c r="G586" s="42" t="s">
        <v>75</v>
      </c>
      <c r="H586" s="44">
        <v>46175</v>
      </c>
      <c r="I586" s="43" t="s">
        <v>17</v>
      </c>
      <c r="J586" s="109" t="s">
        <v>26</v>
      </c>
      <c r="K586" s="108"/>
      <c r="L586" s="42" t="s">
        <v>27</v>
      </c>
    </row>
    <row r="587" spans="2:12" s="46" customFormat="1" ht="24.95">
      <c r="B587" s="48" t="s">
        <v>3139</v>
      </c>
      <c r="C587" s="49" t="s">
        <v>3140</v>
      </c>
      <c r="D587" s="48" t="s">
        <v>5910</v>
      </c>
      <c r="E587" s="107" t="s">
        <v>5911</v>
      </c>
      <c r="F587" s="108"/>
      <c r="G587" s="49" t="s">
        <v>75</v>
      </c>
      <c r="H587" s="51">
        <v>46175</v>
      </c>
      <c r="I587" s="50" t="s">
        <v>17</v>
      </c>
      <c r="J587" s="107" t="s">
        <v>26</v>
      </c>
      <c r="K587" s="108"/>
      <c r="L587" s="49" t="s">
        <v>27</v>
      </c>
    </row>
    <row r="588" spans="2:12" s="46" customFormat="1" ht="24.95">
      <c r="B588" s="41" t="s">
        <v>3143</v>
      </c>
      <c r="C588" s="42" t="s">
        <v>3144</v>
      </c>
      <c r="D588" s="41" t="s">
        <v>5912</v>
      </c>
      <c r="E588" s="109" t="s">
        <v>5913</v>
      </c>
      <c r="F588" s="108"/>
      <c r="G588" s="42" t="s">
        <v>75</v>
      </c>
      <c r="H588" s="44">
        <v>46175</v>
      </c>
      <c r="I588" s="43" t="s">
        <v>17</v>
      </c>
      <c r="J588" s="109" t="s">
        <v>26</v>
      </c>
      <c r="K588" s="108"/>
      <c r="L588" s="42" t="s">
        <v>27</v>
      </c>
    </row>
    <row r="589" spans="2:12" s="46" customFormat="1">
      <c r="B589" s="110" t="s">
        <v>5914</v>
      </c>
      <c r="C589" s="112" t="s">
        <v>5915</v>
      </c>
      <c r="D589" s="48" t="s">
        <v>5916</v>
      </c>
      <c r="E589" s="107" t="s">
        <v>5917</v>
      </c>
      <c r="F589" s="108"/>
      <c r="G589" s="49" t="s">
        <v>16</v>
      </c>
      <c r="H589" s="51">
        <v>46178</v>
      </c>
      <c r="I589" s="50" t="s">
        <v>145</v>
      </c>
      <c r="J589" s="107" t="s">
        <v>26</v>
      </c>
      <c r="K589" s="108"/>
      <c r="L589" s="49" t="s">
        <v>27</v>
      </c>
    </row>
    <row r="590" spans="2:12" s="46" customFormat="1">
      <c r="B590" s="111"/>
      <c r="C590" s="113"/>
      <c r="D590" s="48" t="s">
        <v>5918</v>
      </c>
      <c r="E590" s="107" t="s">
        <v>5917</v>
      </c>
      <c r="F590" s="108"/>
      <c r="G590" s="49" t="s">
        <v>16</v>
      </c>
      <c r="H590" s="51">
        <v>46178</v>
      </c>
      <c r="I590" s="50" t="s">
        <v>145</v>
      </c>
      <c r="J590" s="107" t="s">
        <v>26</v>
      </c>
      <c r="K590" s="108"/>
      <c r="L590" s="49" t="s">
        <v>27</v>
      </c>
    </row>
    <row r="591" spans="2:12" s="46" customFormat="1" ht="24.95">
      <c r="B591" s="41" t="s">
        <v>5919</v>
      </c>
      <c r="C591" s="42" t="s">
        <v>5920</v>
      </c>
      <c r="D591" s="41" t="s">
        <v>5921</v>
      </c>
      <c r="E591" s="109" t="s">
        <v>3242</v>
      </c>
      <c r="F591" s="108"/>
      <c r="G591" s="42" t="s">
        <v>75</v>
      </c>
      <c r="H591" s="44">
        <v>46125</v>
      </c>
      <c r="I591" s="43" t="s">
        <v>58</v>
      </c>
      <c r="J591" s="109" t="s">
        <v>709</v>
      </c>
      <c r="K591" s="108"/>
      <c r="L591" s="42" t="s">
        <v>27</v>
      </c>
    </row>
    <row r="592" spans="2:12" s="46" customFormat="1" ht="51.6">
      <c r="B592" s="48" t="s">
        <v>5922</v>
      </c>
      <c r="C592" s="49" t="s">
        <v>5923</v>
      </c>
      <c r="D592" s="48" t="s">
        <v>5924</v>
      </c>
      <c r="E592" s="107" t="s">
        <v>5925</v>
      </c>
      <c r="F592" s="108"/>
      <c r="G592" s="49" t="s">
        <v>16</v>
      </c>
      <c r="H592" s="51">
        <v>46191</v>
      </c>
      <c r="I592" s="50" t="s">
        <v>80</v>
      </c>
      <c r="J592" s="107" t="s">
        <v>18</v>
      </c>
      <c r="K592" s="108"/>
      <c r="L592" s="91" t="s">
        <v>5926</v>
      </c>
    </row>
    <row r="593" spans="2:12" s="46" customFormat="1">
      <c r="B593" s="41" t="s">
        <v>5927</v>
      </c>
      <c r="C593" s="42" t="s">
        <v>3252</v>
      </c>
      <c r="D593" s="41" t="s">
        <v>5928</v>
      </c>
      <c r="E593" s="109" t="s">
        <v>5929</v>
      </c>
      <c r="F593" s="108"/>
      <c r="G593" s="42" t="s">
        <v>16</v>
      </c>
      <c r="H593" s="44">
        <v>46176</v>
      </c>
      <c r="I593" s="43" t="s">
        <v>139</v>
      </c>
      <c r="J593" s="109" t="s">
        <v>26</v>
      </c>
      <c r="K593" s="108"/>
      <c r="L593" s="42" t="s">
        <v>27</v>
      </c>
    </row>
    <row r="594" spans="2:12" s="46" customFormat="1" ht="24.95">
      <c r="B594" s="48" t="s">
        <v>5930</v>
      </c>
      <c r="C594" s="49" t="s">
        <v>5931</v>
      </c>
      <c r="D594" s="48" t="s">
        <v>5932</v>
      </c>
      <c r="E594" s="107" t="s">
        <v>5933</v>
      </c>
      <c r="F594" s="108"/>
      <c r="G594" s="49" t="s">
        <v>75</v>
      </c>
      <c r="H594" s="51">
        <v>46175</v>
      </c>
      <c r="I594" s="50" t="s">
        <v>17</v>
      </c>
      <c r="J594" s="107" t="s">
        <v>26</v>
      </c>
      <c r="K594" s="108"/>
      <c r="L594" s="49" t="s">
        <v>27</v>
      </c>
    </row>
    <row r="595" spans="2:12" s="46" customFormat="1" ht="39">
      <c r="B595" s="41" t="s">
        <v>3155</v>
      </c>
      <c r="C595" s="42" t="s">
        <v>3156</v>
      </c>
      <c r="D595" s="41" t="s">
        <v>5934</v>
      </c>
      <c r="E595" s="109" t="s">
        <v>5935</v>
      </c>
      <c r="F595" s="108"/>
      <c r="G595" s="42" t="s">
        <v>75</v>
      </c>
      <c r="H595" s="44">
        <v>46177</v>
      </c>
      <c r="I595" s="43" t="s">
        <v>17</v>
      </c>
      <c r="J595" s="109" t="s">
        <v>26</v>
      </c>
      <c r="K595" s="108"/>
      <c r="L595" s="90" t="s">
        <v>5936</v>
      </c>
    </row>
    <row r="596" spans="2:12" s="46" customFormat="1">
      <c r="B596" s="48" t="s">
        <v>5937</v>
      </c>
      <c r="C596" s="49" t="s">
        <v>5938</v>
      </c>
      <c r="D596" s="48" t="s">
        <v>5939</v>
      </c>
      <c r="E596" s="107" t="s">
        <v>5940</v>
      </c>
      <c r="F596" s="108"/>
      <c r="G596" s="49" t="s">
        <v>16</v>
      </c>
      <c r="H596" s="51">
        <v>46198</v>
      </c>
      <c r="I596" s="50" t="s">
        <v>1025</v>
      </c>
      <c r="J596" s="107" t="s">
        <v>26</v>
      </c>
      <c r="K596" s="108"/>
      <c r="L596" s="49" t="s">
        <v>27</v>
      </c>
    </row>
    <row r="597" spans="2:12" s="46" customFormat="1">
      <c r="B597" s="114" t="s">
        <v>1457</v>
      </c>
      <c r="C597" s="117" t="s">
        <v>3159</v>
      </c>
      <c r="D597" s="41" t="s">
        <v>5941</v>
      </c>
      <c r="E597" s="109" t="s">
        <v>1460</v>
      </c>
      <c r="F597" s="108"/>
      <c r="G597" s="42" t="s">
        <v>24</v>
      </c>
      <c r="H597" s="44">
        <v>46175</v>
      </c>
      <c r="I597" s="43" t="s">
        <v>58</v>
      </c>
      <c r="J597" s="109" t="s">
        <v>26</v>
      </c>
      <c r="K597" s="108"/>
      <c r="L597" s="42" t="s">
        <v>27</v>
      </c>
    </row>
    <row r="598" spans="2:12" s="46" customFormat="1">
      <c r="B598" s="115"/>
      <c r="C598" s="118"/>
      <c r="D598" s="41" t="s">
        <v>5942</v>
      </c>
      <c r="E598" s="109" t="s">
        <v>1460</v>
      </c>
      <c r="F598" s="108"/>
      <c r="G598" s="42" t="s">
        <v>24</v>
      </c>
      <c r="H598" s="44">
        <v>46195</v>
      </c>
      <c r="I598" s="43" t="s">
        <v>58</v>
      </c>
      <c r="J598" s="109" t="s">
        <v>26</v>
      </c>
      <c r="K598" s="108"/>
      <c r="L598" s="42" t="s">
        <v>27</v>
      </c>
    </row>
    <row r="599" spans="2:12" s="46" customFormat="1" ht="24.95">
      <c r="B599" s="116"/>
      <c r="C599" s="119"/>
      <c r="D599" s="41" t="s">
        <v>5943</v>
      </c>
      <c r="E599" s="109" t="s">
        <v>5944</v>
      </c>
      <c r="F599" s="108"/>
      <c r="G599" s="42" t="s">
        <v>75</v>
      </c>
      <c r="H599" s="44">
        <v>46197</v>
      </c>
      <c r="I599" s="43" t="s">
        <v>58</v>
      </c>
      <c r="J599" s="109" t="s">
        <v>26</v>
      </c>
      <c r="K599" s="108"/>
      <c r="L599" s="42" t="s">
        <v>27</v>
      </c>
    </row>
    <row r="600" spans="2:12" s="46" customFormat="1" ht="24.95">
      <c r="B600" s="110" t="s">
        <v>1463</v>
      </c>
      <c r="C600" s="112" t="s">
        <v>1464</v>
      </c>
      <c r="D600" s="48" t="s">
        <v>5945</v>
      </c>
      <c r="E600" s="107" t="s">
        <v>5946</v>
      </c>
      <c r="F600" s="108"/>
      <c r="G600" s="49" t="s">
        <v>75</v>
      </c>
      <c r="H600" s="51">
        <v>46178</v>
      </c>
      <c r="I600" s="50" t="s">
        <v>80</v>
      </c>
      <c r="J600" s="107" t="s">
        <v>26</v>
      </c>
      <c r="K600" s="108"/>
      <c r="L600" s="49" t="s">
        <v>27</v>
      </c>
    </row>
    <row r="601" spans="2:12" s="46" customFormat="1">
      <c r="B601" s="125"/>
      <c r="C601" s="126"/>
      <c r="D601" s="48" t="s">
        <v>5947</v>
      </c>
      <c r="E601" s="107" t="s">
        <v>5948</v>
      </c>
      <c r="F601" s="108"/>
      <c r="G601" s="49" t="s">
        <v>24</v>
      </c>
      <c r="H601" s="51">
        <v>46184</v>
      </c>
      <c r="I601" s="50" t="s">
        <v>80</v>
      </c>
      <c r="J601" s="107" t="s">
        <v>26</v>
      </c>
      <c r="K601" s="108"/>
      <c r="L601" s="49" t="s">
        <v>27</v>
      </c>
    </row>
    <row r="602" spans="2:12" s="46" customFormat="1">
      <c r="B602" s="125"/>
      <c r="C602" s="126"/>
      <c r="D602" s="48" t="s">
        <v>5949</v>
      </c>
      <c r="E602" s="107" t="s">
        <v>5950</v>
      </c>
      <c r="F602" s="108"/>
      <c r="G602" s="49" t="s">
        <v>24</v>
      </c>
      <c r="H602" s="51">
        <v>46198</v>
      </c>
      <c r="I602" s="50" t="s">
        <v>80</v>
      </c>
      <c r="J602" s="107" t="s">
        <v>26</v>
      </c>
      <c r="K602" s="108"/>
      <c r="L602" s="49" t="s">
        <v>27</v>
      </c>
    </row>
    <row r="603" spans="2:12" s="46" customFormat="1" ht="24.95">
      <c r="B603" s="111"/>
      <c r="C603" s="113"/>
      <c r="D603" s="48" t="s">
        <v>5951</v>
      </c>
      <c r="E603" s="107" t="s">
        <v>5952</v>
      </c>
      <c r="F603" s="108"/>
      <c r="G603" s="49" t="s">
        <v>75</v>
      </c>
      <c r="H603" s="51">
        <v>46198</v>
      </c>
      <c r="I603" s="50" t="s">
        <v>80</v>
      </c>
      <c r="J603" s="107" t="s">
        <v>26</v>
      </c>
      <c r="K603" s="108"/>
      <c r="L603" s="49" t="s">
        <v>27</v>
      </c>
    </row>
    <row r="604" spans="2:12" s="46" customFormat="1" ht="24.95">
      <c r="B604" s="41" t="s">
        <v>5953</v>
      </c>
      <c r="C604" s="42" t="s">
        <v>5573</v>
      </c>
      <c r="D604" s="41" t="s">
        <v>5954</v>
      </c>
      <c r="E604" s="109" t="s">
        <v>5955</v>
      </c>
      <c r="F604" s="108"/>
      <c r="G604" s="42" t="s">
        <v>75</v>
      </c>
      <c r="H604" s="44">
        <v>46176</v>
      </c>
      <c r="I604" s="43" t="s">
        <v>17</v>
      </c>
      <c r="J604" s="109" t="s">
        <v>26</v>
      </c>
      <c r="K604" s="108"/>
      <c r="L604" s="42" t="s">
        <v>27</v>
      </c>
    </row>
    <row r="605" spans="2:12" s="46" customFormat="1">
      <c r="B605" s="48" t="s">
        <v>5956</v>
      </c>
      <c r="C605" s="49" t="s">
        <v>5957</v>
      </c>
      <c r="D605" s="48" t="s">
        <v>5958</v>
      </c>
      <c r="E605" s="107" t="s">
        <v>5959</v>
      </c>
      <c r="F605" s="108"/>
      <c r="G605" s="49" t="s">
        <v>16</v>
      </c>
      <c r="H605" s="51">
        <v>46161</v>
      </c>
      <c r="I605" s="50" t="s">
        <v>58</v>
      </c>
      <c r="J605" s="107" t="s">
        <v>709</v>
      </c>
      <c r="K605" s="108"/>
      <c r="L605" s="49" t="s">
        <v>27</v>
      </c>
    </row>
    <row r="606" spans="2:12" s="46" customFormat="1">
      <c r="B606" s="41" t="s">
        <v>5960</v>
      </c>
      <c r="C606" s="42" t="s">
        <v>5957</v>
      </c>
      <c r="D606" s="41" t="s">
        <v>5961</v>
      </c>
      <c r="E606" s="109" t="s">
        <v>5959</v>
      </c>
      <c r="F606" s="108"/>
      <c r="G606" s="42" t="s">
        <v>16</v>
      </c>
      <c r="H606" s="44">
        <v>46161</v>
      </c>
      <c r="I606" s="43" t="s">
        <v>58</v>
      </c>
      <c r="J606" s="109" t="s">
        <v>709</v>
      </c>
      <c r="K606" s="108"/>
      <c r="L606" s="42" t="s">
        <v>27</v>
      </c>
    </row>
    <row r="607" spans="2:12" s="46" customFormat="1">
      <c r="B607" s="110" t="s">
        <v>1472</v>
      </c>
      <c r="C607" s="112" t="s">
        <v>1473</v>
      </c>
      <c r="D607" s="48" t="s">
        <v>5962</v>
      </c>
      <c r="E607" s="107" t="s">
        <v>1475</v>
      </c>
      <c r="F607" s="108"/>
      <c r="G607" s="49" t="s">
        <v>24</v>
      </c>
      <c r="H607" s="51">
        <v>46163</v>
      </c>
      <c r="I607" s="50" t="s">
        <v>80</v>
      </c>
      <c r="J607" s="107" t="s">
        <v>26</v>
      </c>
      <c r="K607" s="108"/>
      <c r="L607" s="49" t="s">
        <v>27</v>
      </c>
    </row>
    <row r="608" spans="2:12" s="46" customFormat="1">
      <c r="B608" s="111"/>
      <c r="C608" s="113"/>
      <c r="D608" s="48" t="s">
        <v>5963</v>
      </c>
      <c r="E608" s="107" t="s">
        <v>1475</v>
      </c>
      <c r="F608" s="108"/>
      <c r="G608" s="49" t="s">
        <v>24</v>
      </c>
      <c r="H608" s="51">
        <v>46188</v>
      </c>
      <c r="I608" s="50" t="s">
        <v>80</v>
      </c>
      <c r="J608" s="107" t="s">
        <v>26</v>
      </c>
      <c r="K608" s="108"/>
      <c r="L608" s="49" t="s">
        <v>27</v>
      </c>
    </row>
    <row r="609" spans="2:12" s="46" customFormat="1">
      <c r="B609" s="41" t="s">
        <v>5964</v>
      </c>
      <c r="C609" s="42" t="s">
        <v>5965</v>
      </c>
      <c r="D609" s="41" t="s">
        <v>5966</v>
      </c>
      <c r="E609" s="109" t="s">
        <v>5967</v>
      </c>
      <c r="F609" s="108"/>
      <c r="G609" s="42" t="s">
        <v>16</v>
      </c>
      <c r="H609" s="44">
        <v>46164</v>
      </c>
      <c r="I609" s="43" t="s">
        <v>58</v>
      </c>
      <c r="J609" s="109" t="s">
        <v>709</v>
      </c>
      <c r="K609" s="108"/>
      <c r="L609" s="42" t="s">
        <v>27</v>
      </c>
    </row>
    <row r="610" spans="2:12" s="46" customFormat="1" ht="39">
      <c r="B610" s="48" t="s">
        <v>5968</v>
      </c>
      <c r="C610" s="49" t="s">
        <v>5969</v>
      </c>
      <c r="D610" s="48" t="s">
        <v>5970</v>
      </c>
      <c r="E610" s="107" t="s">
        <v>5971</v>
      </c>
      <c r="F610" s="108"/>
      <c r="G610" s="49" t="s">
        <v>75</v>
      </c>
      <c r="H610" s="51">
        <v>46188</v>
      </c>
      <c r="I610" s="50" t="s">
        <v>80</v>
      </c>
      <c r="J610" s="107" t="s">
        <v>709</v>
      </c>
      <c r="K610" s="108"/>
      <c r="L610" s="91" t="s">
        <v>5972</v>
      </c>
    </row>
    <row r="611" spans="2:12" s="46" customFormat="1">
      <c r="B611" s="41" t="s">
        <v>5973</v>
      </c>
      <c r="C611" s="42" t="s">
        <v>640</v>
      </c>
      <c r="D611" s="41" t="s">
        <v>5974</v>
      </c>
      <c r="E611" s="109" t="s">
        <v>5975</v>
      </c>
      <c r="F611" s="108"/>
      <c r="G611" s="42" t="s">
        <v>16</v>
      </c>
      <c r="H611" s="44">
        <v>46176</v>
      </c>
      <c r="I611" s="43" t="s">
        <v>139</v>
      </c>
      <c r="J611" s="109" t="s">
        <v>26</v>
      </c>
      <c r="K611" s="108"/>
      <c r="L611" s="42" t="s">
        <v>27</v>
      </c>
    </row>
    <row r="612" spans="2:12" s="46" customFormat="1" ht="24.95">
      <c r="B612" s="48" t="s">
        <v>5976</v>
      </c>
      <c r="C612" s="49" t="s">
        <v>5977</v>
      </c>
      <c r="D612" s="48" t="s">
        <v>5978</v>
      </c>
      <c r="E612" s="107" t="s">
        <v>3242</v>
      </c>
      <c r="F612" s="108"/>
      <c r="G612" s="49" t="s">
        <v>75</v>
      </c>
      <c r="H612" s="51">
        <v>46191</v>
      </c>
      <c r="I612" s="50" t="s">
        <v>80</v>
      </c>
      <c r="J612" s="107" t="s">
        <v>709</v>
      </c>
      <c r="K612" s="108"/>
      <c r="L612" s="49" t="s">
        <v>27</v>
      </c>
    </row>
    <row r="613" spans="2:12" s="46" customFormat="1">
      <c r="B613" s="41" t="s">
        <v>5979</v>
      </c>
      <c r="C613" s="42" t="s">
        <v>5980</v>
      </c>
      <c r="D613" s="41" t="s">
        <v>5981</v>
      </c>
      <c r="E613" s="109" t="s">
        <v>5982</v>
      </c>
      <c r="F613" s="108"/>
      <c r="G613" s="42" t="s">
        <v>16</v>
      </c>
      <c r="H613" s="44">
        <v>46188</v>
      </c>
      <c r="I613" s="43" t="s">
        <v>80</v>
      </c>
      <c r="J613" s="109" t="s">
        <v>709</v>
      </c>
      <c r="K613" s="108"/>
      <c r="L613" s="42" t="s">
        <v>27</v>
      </c>
    </row>
    <row r="614" spans="2:12" s="46" customFormat="1">
      <c r="B614" s="48" t="s">
        <v>5983</v>
      </c>
      <c r="C614" s="49" t="s">
        <v>5984</v>
      </c>
      <c r="D614" s="48" t="s">
        <v>5985</v>
      </c>
      <c r="E614" s="107" t="s">
        <v>5986</v>
      </c>
      <c r="F614" s="108"/>
      <c r="G614" s="49" t="s">
        <v>16</v>
      </c>
      <c r="H614" s="51">
        <v>46196</v>
      </c>
      <c r="I614" s="50" t="s">
        <v>139</v>
      </c>
      <c r="J614" s="107" t="s">
        <v>709</v>
      </c>
      <c r="K614" s="108"/>
      <c r="L614" s="49" t="s">
        <v>27</v>
      </c>
    </row>
    <row r="615" spans="2:12" s="46" customFormat="1">
      <c r="B615" s="41" t="s">
        <v>5987</v>
      </c>
      <c r="C615" s="42" t="s">
        <v>5988</v>
      </c>
      <c r="D615" s="41" t="s">
        <v>5989</v>
      </c>
      <c r="E615" s="109" t="s">
        <v>5990</v>
      </c>
      <c r="F615" s="108"/>
      <c r="G615" s="42" t="s">
        <v>24</v>
      </c>
      <c r="H615" s="44">
        <v>46175</v>
      </c>
      <c r="I615" s="43" t="s">
        <v>80</v>
      </c>
      <c r="J615" s="109" t="s">
        <v>26</v>
      </c>
      <c r="K615" s="108"/>
      <c r="L615" s="42" t="s">
        <v>27</v>
      </c>
    </row>
    <row r="616" spans="2:12" s="46" customFormat="1">
      <c r="B616" s="48" t="s">
        <v>5991</v>
      </c>
      <c r="C616" s="49" t="s">
        <v>5988</v>
      </c>
      <c r="D616" s="48" t="s">
        <v>5992</v>
      </c>
      <c r="E616" s="107" t="s">
        <v>5993</v>
      </c>
      <c r="F616" s="108"/>
      <c r="G616" s="49" t="s">
        <v>16</v>
      </c>
      <c r="H616" s="51">
        <v>46185</v>
      </c>
      <c r="I616" s="50" t="s">
        <v>17</v>
      </c>
      <c r="J616" s="107" t="s">
        <v>709</v>
      </c>
      <c r="K616" s="108"/>
      <c r="L616" s="49" t="s">
        <v>27</v>
      </c>
    </row>
    <row r="617" spans="2:12" s="46" customFormat="1">
      <c r="B617" s="114" t="s">
        <v>3191</v>
      </c>
      <c r="C617" s="117" t="s">
        <v>3192</v>
      </c>
      <c r="D617" s="114" t="s">
        <v>5994</v>
      </c>
      <c r="E617" s="109" t="s">
        <v>5995</v>
      </c>
      <c r="F617" s="120"/>
      <c r="G617" s="117" t="s">
        <v>75</v>
      </c>
      <c r="H617" s="130">
        <v>46176</v>
      </c>
      <c r="I617" s="43" t="s">
        <v>17</v>
      </c>
      <c r="J617" s="109" t="s">
        <v>709</v>
      </c>
      <c r="K617" s="108"/>
      <c r="L617" s="42" t="s">
        <v>27</v>
      </c>
    </row>
    <row r="618" spans="2:12" s="46" customFormat="1">
      <c r="B618" s="116"/>
      <c r="C618" s="119"/>
      <c r="D618" s="116"/>
      <c r="E618" s="127"/>
      <c r="F618" s="122"/>
      <c r="G618" s="119"/>
      <c r="H618" s="132"/>
      <c r="I618" s="43" t="s">
        <v>17</v>
      </c>
      <c r="J618" s="109" t="s">
        <v>709</v>
      </c>
      <c r="K618" s="108"/>
      <c r="L618" s="42" t="s">
        <v>27</v>
      </c>
    </row>
    <row r="619" spans="2:12" s="46" customFormat="1">
      <c r="B619" s="110" t="s">
        <v>1494</v>
      </c>
      <c r="C619" s="112" t="s">
        <v>1495</v>
      </c>
      <c r="D619" s="48" t="s">
        <v>5996</v>
      </c>
      <c r="E619" s="107" t="s">
        <v>5997</v>
      </c>
      <c r="F619" s="108"/>
      <c r="G619" s="49" t="s">
        <v>16</v>
      </c>
      <c r="H619" s="51">
        <v>46171</v>
      </c>
      <c r="I619" s="50" t="s">
        <v>58</v>
      </c>
      <c r="J619" s="107" t="s">
        <v>26</v>
      </c>
      <c r="K619" s="108"/>
      <c r="L619" s="49" t="s">
        <v>27</v>
      </c>
    </row>
    <row r="620" spans="2:12" s="46" customFormat="1" ht="51.6">
      <c r="B620" s="125"/>
      <c r="C620" s="126"/>
      <c r="D620" s="48" t="s">
        <v>5998</v>
      </c>
      <c r="E620" s="107" t="s">
        <v>1497</v>
      </c>
      <c r="F620" s="108"/>
      <c r="G620" s="49" t="s">
        <v>24</v>
      </c>
      <c r="H620" s="51">
        <v>46167</v>
      </c>
      <c r="I620" s="50" t="s">
        <v>58</v>
      </c>
      <c r="J620" s="107" t="s">
        <v>18</v>
      </c>
      <c r="K620" s="108"/>
      <c r="L620" s="91" t="s">
        <v>5999</v>
      </c>
    </row>
    <row r="621" spans="2:12" s="46" customFormat="1">
      <c r="B621" s="111"/>
      <c r="C621" s="113"/>
      <c r="D621" s="48" t="s">
        <v>6000</v>
      </c>
      <c r="E621" s="107" t="s">
        <v>6001</v>
      </c>
      <c r="F621" s="108"/>
      <c r="G621" s="49" t="s">
        <v>16</v>
      </c>
      <c r="H621" s="51">
        <v>46163</v>
      </c>
      <c r="I621" s="50" t="s">
        <v>58</v>
      </c>
      <c r="J621" s="107" t="s">
        <v>26</v>
      </c>
      <c r="K621" s="108"/>
      <c r="L621" s="49" t="s">
        <v>27</v>
      </c>
    </row>
    <row r="622" spans="2:12" s="46" customFormat="1" ht="63.95">
      <c r="B622" s="41" t="s">
        <v>6002</v>
      </c>
      <c r="C622" s="42" t="s">
        <v>1005</v>
      </c>
      <c r="D622" s="41" t="s">
        <v>6003</v>
      </c>
      <c r="E622" s="109" t="s">
        <v>6004</v>
      </c>
      <c r="F622" s="108"/>
      <c r="G622" s="42" t="s">
        <v>24</v>
      </c>
      <c r="H622" s="44">
        <v>46181</v>
      </c>
      <c r="I622" s="43" t="s">
        <v>139</v>
      </c>
      <c r="J622" s="109" t="s">
        <v>18</v>
      </c>
      <c r="K622" s="108"/>
      <c r="L622" s="90" t="s">
        <v>6005</v>
      </c>
    </row>
    <row r="623" spans="2:12" s="46" customFormat="1">
      <c r="B623" s="110" t="s">
        <v>1498</v>
      </c>
      <c r="C623" s="112" t="s">
        <v>1499</v>
      </c>
      <c r="D623" s="48" t="s">
        <v>6006</v>
      </c>
      <c r="E623" s="107" t="s">
        <v>1501</v>
      </c>
      <c r="F623" s="108"/>
      <c r="G623" s="49" t="s">
        <v>24</v>
      </c>
      <c r="H623" s="51">
        <v>46189</v>
      </c>
      <c r="I623" s="50" t="s">
        <v>80</v>
      </c>
      <c r="J623" s="107" t="s">
        <v>26</v>
      </c>
      <c r="K623" s="108"/>
      <c r="L623" s="49" t="s">
        <v>27</v>
      </c>
    </row>
    <row r="624" spans="2:12" s="46" customFormat="1">
      <c r="B624" s="111"/>
      <c r="C624" s="113"/>
      <c r="D624" s="48" t="s">
        <v>6007</v>
      </c>
      <c r="E624" s="107" t="s">
        <v>1501</v>
      </c>
      <c r="F624" s="108"/>
      <c r="G624" s="49" t="s">
        <v>24</v>
      </c>
      <c r="H624" s="51">
        <v>46203</v>
      </c>
      <c r="I624" s="50" t="s">
        <v>80</v>
      </c>
      <c r="J624" s="107" t="s">
        <v>26</v>
      </c>
      <c r="K624" s="108"/>
      <c r="L624" s="49" t="s">
        <v>27</v>
      </c>
    </row>
    <row r="625" spans="2:12" s="46" customFormat="1" ht="39">
      <c r="B625" s="41" t="s">
        <v>6008</v>
      </c>
      <c r="C625" s="42" t="s">
        <v>6009</v>
      </c>
      <c r="D625" s="41" t="s">
        <v>6010</v>
      </c>
      <c r="E625" s="109" t="s">
        <v>6011</v>
      </c>
      <c r="F625" s="108"/>
      <c r="G625" s="42" t="s">
        <v>16</v>
      </c>
      <c r="H625" s="44">
        <v>46183</v>
      </c>
      <c r="I625" s="43" t="s">
        <v>139</v>
      </c>
      <c r="J625" s="109" t="s">
        <v>18</v>
      </c>
      <c r="K625" s="108"/>
      <c r="L625" s="90" t="s">
        <v>6012</v>
      </c>
    </row>
    <row r="626" spans="2:12" s="46" customFormat="1">
      <c r="B626" s="48" t="s">
        <v>6013</v>
      </c>
      <c r="C626" s="49" t="s">
        <v>6014</v>
      </c>
      <c r="D626" s="48" t="s">
        <v>6015</v>
      </c>
      <c r="E626" s="107" t="s">
        <v>6016</v>
      </c>
      <c r="F626" s="108"/>
      <c r="G626" s="49" t="s">
        <v>24</v>
      </c>
      <c r="H626" s="51">
        <v>46181</v>
      </c>
      <c r="I626" s="50" t="s">
        <v>1025</v>
      </c>
      <c r="J626" s="107" t="s">
        <v>26</v>
      </c>
      <c r="K626" s="108"/>
      <c r="L626" s="49" t="s">
        <v>27</v>
      </c>
    </row>
    <row r="627" spans="2:12" s="46" customFormat="1" ht="24.95">
      <c r="B627" s="41" t="s">
        <v>6017</v>
      </c>
      <c r="C627" s="42" t="s">
        <v>6018</v>
      </c>
      <c r="D627" s="41" t="s">
        <v>6019</v>
      </c>
      <c r="E627" s="109" t="s">
        <v>6020</v>
      </c>
      <c r="F627" s="108"/>
      <c r="G627" s="42" t="s">
        <v>75</v>
      </c>
      <c r="H627" s="44">
        <v>46176</v>
      </c>
      <c r="I627" s="43" t="s">
        <v>17</v>
      </c>
      <c r="J627" s="109" t="s">
        <v>709</v>
      </c>
      <c r="K627" s="108"/>
      <c r="L627" s="42" t="s">
        <v>27</v>
      </c>
    </row>
    <row r="628" spans="2:12" s="46" customFormat="1" ht="24.95">
      <c r="B628" s="48" t="s">
        <v>6021</v>
      </c>
      <c r="C628" s="49" t="s">
        <v>6022</v>
      </c>
      <c r="D628" s="48" t="s">
        <v>6023</v>
      </c>
      <c r="E628" s="107" t="s">
        <v>3242</v>
      </c>
      <c r="F628" s="108"/>
      <c r="G628" s="49" t="s">
        <v>75</v>
      </c>
      <c r="H628" s="51">
        <v>46189</v>
      </c>
      <c r="I628" s="50" t="s">
        <v>80</v>
      </c>
      <c r="J628" s="107" t="s">
        <v>709</v>
      </c>
      <c r="K628" s="108"/>
      <c r="L628" s="49" t="s">
        <v>27</v>
      </c>
    </row>
    <row r="629" spans="2:12" s="46" customFormat="1" ht="24.95">
      <c r="B629" s="114" t="s">
        <v>6024</v>
      </c>
      <c r="C629" s="117" t="s">
        <v>6025</v>
      </c>
      <c r="D629" s="41" t="s">
        <v>6026</v>
      </c>
      <c r="E629" s="109" t="s">
        <v>6027</v>
      </c>
      <c r="F629" s="108"/>
      <c r="G629" s="42" t="s">
        <v>75</v>
      </c>
      <c r="H629" s="44">
        <v>46203</v>
      </c>
      <c r="I629" s="43" t="s">
        <v>80</v>
      </c>
      <c r="J629" s="109" t="s">
        <v>709</v>
      </c>
      <c r="K629" s="108"/>
      <c r="L629" s="42" t="s">
        <v>27</v>
      </c>
    </row>
    <row r="630" spans="2:12" s="46" customFormat="1" ht="141">
      <c r="B630" s="116"/>
      <c r="C630" s="119"/>
      <c r="D630" s="41" t="s">
        <v>6028</v>
      </c>
      <c r="E630" s="109" t="s">
        <v>6029</v>
      </c>
      <c r="F630" s="108"/>
      <c r="G630" s="42" t="s">
        <v>24</v>
      </c>
      <c r="H630" s="44">
        <v>46191</v>
      </c>
      <c r="I630" s="43" t="s">
        <v>80</v>
      </c>
      <c r="J630" s="109" t="s">
        <v>32</v>
      </c>
      <c r="K630" s="108"/>
      <c r="L630" s="90" t="s">
        <v>6030</v>
      </c>
    </row>
    <row r="631" spans="2:12" s="46" customFormat="1">
      <c r="B631" s="110" t="s">
        <v>6031</v>
      </c>
      <c r="C631" s="112" t="s">
        <v>6032</v>
      </c>
      <c r="D631" s="48" t="s">
        <v>6033</v>
      </c>
      <c r="E631" s="107" t="s">
        <v>6034</v>
      </c>
      <c r="F631" s="108"/>
      <c r="G631" s="49" t="s">
        <v>16</v>
      </c>
      <c r="H631" s="51">
        <v>46197</v>
      </c>
      <c r="I631" s="50" t="s">
        <v>17</v>
      </c>
      <c r="J631" s="107" t="s">
        <v>709</v>
      </c>
      <c r="K631" s="108"/>
      <c r="L631" s="49" t="s">
        <v>27</v>
      </c>
    </row>
    <row r="632" spans="2:12" s="46" customFormat="1">
      <c r="B632" s="125"/>
      <c r="C632" s="126"/>
      <c r="D632" s="48" t="s">
        <v>6035</v>
      </c>
      <c r="E632" s="107" t="s">
        <v>6036</v>
      </c>
      <c r="F632" s="108"/>
      <c r="G632" s="49" t="s">
        <v>16</v>
      </c>
      <c r="H632" s="51">
        <v>46197</v>
      </c>
      <c r="I632" s="50" t="s">
        <v>17</v>
      </c>
      <c r="J632" s="107" t="s">
        <v>709</v>
      </c>
      <c r="K632" s="108"/>
      <c r="L632" s="49" t="s">
        <v>27</v>
      </c>
    </row>
    <row r="633" spans="2:12" s="46" customFormat="1">
      <c r="B633" s="125"/>
      <c r="C633" s="126"/>
      <c r="D633" s="48" t="s">
        <v>6037</v>
      </c>
      <c r="E633" s="107" t="s">
        <v>6038</v>
      </c>
      <c r="F633" s="108"/>
      <c r="G633" s="49" t="s">
        <v>16</v>
      </c>
      <c r="H633" s="51">
        <v>46177</v>
      </c>
      <c r="I633" s="50" t="s">
        <v>17</v>
      </c>
      <c r="J633" s="107" t="s">
        <v>709</v>
      </c>
      <c r="K633" s="108"/>
      <c r="L633" s="49" t="s">
        <v>27</v>
      </c>
    </row>
    <row r="634" spans="2:12" s="46" customFormat="1">
      <c r="B634" s="111"/>
      <c r="C634" s="113"/>
      <c r="D634" s="48" t="s">
        <v>6039</v>
      </c>
      <c r="E634" s="107" t="s">
        <v>6038</v>
      </c>
      <c r="F634" s="108"/>
      <c r="G634" s="49" t="s">
        <v>16</v>
      </c>
      <c r="H634" s="51">
        <v>46197</v>
      </c>
      <c r="I634" s="50" t="s">
        <v>17</v>
      </c>
      <c r="J634" s="107" t="s">
        <v>709</v>
      </c>
      <c r="K634" s="108"/>
      <c r="L634" s="49" t="s">
        <v>27</v>
      </c>
    </row>
    <row r="635" spans="2:12" s="46" customFormat="1">
      <c r="B635" s="41" t="s">
        <v>6040</v>
      </c>
      <c r="C635" s="42" t="s">
        <v>6041</v>
      </c>
      <c r="D635" s="41" t="s">
        <v>6042</v>
      </c>
      <c r="E635" s="109" t="s">
        <v>6043</v>
      </c>
      <c r="F635" s="108"/>
      <c r="G635" s="42" t="s">
        <v>24</v>
      </c>
      <c r="H635" s="44">
        <v>46160</v>
      </c>
      <c r="I635" s="43" t="s">
        <v>80</v>
      </c>
      <c r="J635" s="109" t="s">
        <v>26</v>
      </c>
      <c r="K635" s="108"/>
      <c r="L635" s="42" t="s">
        <v>27</v>
      </c>
    </row>
    <row r="636" spans="2:12" s="46" customFormat="1" ht="24.95">
      <c r="B636" s="48" t="s">
        <v>6044</v>
      </c>
      <c r="C636" s="49" t="s">
        <v>6045</v>
      </c>
      <c r="D636" s="48" t="s">
        <v>6046</v>
      </c>
      <c r="E636" s="107" t="s">
        <v>6047</v>
      </c>
      <c r="F636" s="108"/>
      <c r="G636" s="49" t="s">
        <v>75</v>
      </c>
      <c r="H636" s="51">
        <v>46176</v>
      </c>
      <c r="I636" s="50" t="s">
        <v>17</v>
      </c>
      <c r="J636" s="107" t="s">
        <v>26</v>
      </c>
      <c r="K636" s="108"/>
      <c r="L636" s="49" t="s">
        <v>27</v>
      </c>
    </row>
    <row r="637" spans="2:12" s="46" customFormat="1">
      <c r="B637" s="41" t="s">
        <v>6048</v>
      </c>
      <c r="C637" s="42" t="s">
        <v>6049</v>
      </c>
      <c r="D637" s="41" t="s">
        <v>6050</v>
      </c>
      <c r="E637" s="109" t="s">
        <v>6051</v>
      </c>
      <c r="F637" s="108"/>
      <c r="G637" s="42" t="s">
        <v>24</v>
      </c>
      <c r="H637" s="44">
        <v>46181</v>
      </c>
      <c r="I637" s="43" t="s">
        <v>25</v>
      </c>
      <c r="J637" s="109" t="s">
        <v>26</v>
      </c>
      <c r="K637" s="108"/>
      <c r="L637" s="42" t="s">
        <v>27</v>
      </c>
    </row>
    <row r="638" spans="2:12" s="46" customFormat="1">
      <c r="B638" s="110" t="s">
        <v>1525</v>
      </c>
      <c r="C638" s="112" t="s">
        <v>1526</v>
      </c>
      <c r="D638" s="48" t="s">
        <v>6052</v>
      </c>
      <c r="E638" s="107" t="s">
        <v>6053</v>
      </c>
      <c r="F638" s="108"/>
      <c r="G638" s="49" t="s">
        <v>24</v>
      </c>
      <c r="H638" s="51">
        <v>46161</v>
      </c>
      <c r="I638" s="50" t="s">
        <v>80</v>
      </c>
      <c r="J638" s="107" t="s">
        <v>26</v>
      </c>
      <c r="K638" s="108"/>
      <c r="L638" s="49" t="s">
        <v>27</v>
      </c>
    </row>
    <row r="639" spans="2:12" s="46" customFormat="1" ht="24.95">
      <c r="B639" s="111"/>
      <c r="C639" s="113"/>
      <c r="D639" s="48" t="s">
        <v>6054</v>
      </c>
      <c r="E639" s="107" t="s">
        <v>6055</v>
      </c>
      <c r="F639" s="108"/>
      <c r="G639" s="49" t="s">
        <v>75</v>
      </c>
      <c r="H639" s="51">
        <v>46197</v>
      </c>
      <c r="I639" s="50" t="s">
        <v>80</v>
      </c>
      <c r="J639" s="107" t="s">
        <v>26</v>
      </c>
      <c r="K639" s="108"/>
      <c r="L639" s="49" t="s">
        <v>27</v>
      </c>
    </row>
    <row r="640" spans="2:12" s="46" customFormat="1" ht="24.95">
      <c r="B640" s="41" t="s">
        <v>6056</v>
      </c>
      <c r="C640" s="42" t="s">
        <v>6057</v>
      </c>
      <c r="D640" s="41" t="s">
        <v>6058</v>
      </c>
      <c r="E640" s="109" t="s">
        <v>3242</v>
      </c>
      <c r="F640" s="108"/>
      <c r="G640" s="42" t="s">
        <v>75</v>
      </c>
      <c r="H640" s="44">
        <v>46175</v>
      </c>
      <c r="I640" s="43" t="s">
        <v>80</v>
      </c>
      <c r="J640" s="109" t="s">
        <v>709</v>
      </c>
      <c r="K640" s="108"/>
      <c r="L640" s="42" t="s">
        <v>27</v>
      </c>
    </row>
    <row r="641" spans="2:12" s="46" customFormat="1">
      <c r="B641" s="48" t="s">
        <v>1529</v>
      </c>
      <c r="C641" s="49" t="s">
        <v>1530</v>
      </c>
      <c r="D641" s="48" t="s">
        <v>6059</v>
      </c>
      <c r="E641" s="107" t="s">
        <v>6060</v>
      </c>
      <c r="F641" s="108"/>
      <c r="G641" s="49" t="s">
        <v>24</v>
      </c>
      <c r="H641" s="51">
        <v>46181</v>
      </c>
      <c r="I641" s="50" t="s">
        <v>80</v>
      </c>
      <c r="J641" s="107" t="s">
        <v>26</v>
      </c>
      <c r="K641" s="108"/>
      <c r="L641" s="49" t="s">
        <v>27</v>
      </c>
    </row>
    <row r="642" spans="2:12" s="46" customFormat="1" ht="24.95">
      <c r="B642" s="41" t="s">
        <v>6061</v>
      </c>
      <c r="C642" s="42" t="s">
        <v>6062</v>
      </c>
      <c r="D642" s="41" t="s">
        <v>6063</v>
      </c>
      <c r="E642" s="109" t="s">
        <v>3242</v>
      </c>
      <c r="F642" s="108"/>
      <c r="G642" s="42" t="s">
        <v>75</v>
      </c>
      <c r="H642" s="44">
        <v>46175</v>
      </c>
      <c r="I642" s="43" t="s">
        <v>80</v>
      </c>
      <c r="J642" s="109" t="s">
        <v>709</v>
      </c>
      <c r="K642" s="108"/>
      <c r="L642" s="42" t="s">
        <v>27</v>
      </c>
    </row>
    <row r="643" spans="2:12" s="46" customFormat="1">
      <c r="B643" s="48" t="s">
        <v>6064</v>
      </c>
      <c r="C643" s="49" t="s">
        <v>6062</v>
      </c>
      <c r="D643" s="48" t="s">
        <v>6065</v>
      </c>
      <c r="E643" s="107" t="s">
        <v>6066</v>
      </c>
      <c r="F643" s="108"/>
      <c r="G643" s="49" t="s">
        <v>16</v>
      </c>
      <c r="H643" s="51">
        <v>46184</v>
      </c>
      <c r="I643" s="50" t="s">
        <v>58</v>
      </c>
      <c r="J643" s="107" t="s">
        <v>709</v>
      </c>
      <c r="K643" s="108"/>
      <c r="L643" s="49" t="s">
        <v>27</v>
      </c>
    </row>
    <row r="644" spans="2:12" s="46" customFormat="1">
      <c r="B644" s="41" t="s">
        <v>6067</v>
      </c>
      <c r="C644" s="42" t="s">
        <v>6068</v>
      </c>
      <c r="D644" s="41" t="s">
        <v>6069</v>
      </c>
      <c r="E644" s="109" t="s">
        <v>6070</v>
      </c>
      <c r="F644" s="108"/>
      <c r="G644" s="42" t="s">
        <v>24</v>
      </c>
      <c r="H644" s="44">
        <v>46181</v>
      </c>
      <c r="I644" s="43" t="s">
        <v>80</v>
      </c>
      <c r="J644" s="109" t="s">
        <v>26</v>
      </c>
      <c r="K644" s="108"/>
      <c r="L644" s="42" t="s">
        <v>27</v>
      </c>
    </row>
    <row r="645" spans="2:12" s="46" customFormat="1" ht="24.95">
      <c r="B645" s="110" t="s">
        <v>6071</v>
      </c>
      <c r="C645" s="112" t="s">
        <v>5700</v>
      </c>
      <c r="D645" s="48" t="s">
        <v>6072</v>
      </c>
      <c r="E645" s="107" t="s">
        <v>6073</v>
      </c>
      <c r="F645" s="108"/>
      <c r="G645" s="49" t="s">
        <v>75</v>
      </c>
      <c r="H645" s="51">
        <v>46176</v>
      </c>
      <c r="I645" s="50" t="s">
        <v>139</v>
      </c>
      <c r="J645" s="107" t="s">
        <v>26</v>
      </c>
      <c r="K645" s="108"/>
      <c r="L645" s="49" t="s">
        <v>27</v>
      </c>
    </row>
    <row r="646" spans="2:12" s="46" customFormat="1" ht="24.95">
      <c r="B646" s="111"/>
      <c r="C646" s="113"/>
      <c r="D646" s="48" t="s">
        <v>6074</v>
      </c>
      <c r="E646" s="107" t="s">
        <v>6075</v>
      </c>
      <c r="F646" s="108"/>
      <c r="G646" s="49" t="s">
        <v>75</v>
      </c>
      <c r="H646" s="51">
        <v>46202</v>
      </c>
      <c r="I646" s="50" t="s">
        <v>139</v>
      </c>
      <c r="J646" s="107" t="s">
        <v>26</v>
      </c>
      <c r="K646" s="108"/>
      <c r="L646" s="49" t="s">
        <v>27</v>
      </c>
    </row>
    <row r="647" spans="2:12" s="46" customFormat="1">
      <c r="B647" s="41" t="s">
        <v>6076</v>
      </c>
      <c r="C647" s="42" t="s">
        <v>6077</v>
      </c>
      <c r="D647" s="41" t="s">
        <v>6078</v>
      </c>
      <c r="E647" s="109" t="s">
        <v>6079</v>
      </c>
      <c r="F647" s="108"/>
      <c r="G647" s="42" t="s">
        <v>16</v>
      </c>
      <c r="H647" s="44">
        <v>46162</v>
      </c>
      <c r="I647" s="43" t="s">
        <v>139</v>
      </c>
      <c r="J647" s="109" t="s">
        <v>709</v>
      </c>
      <c r="K647" s="108"/>
      <c r="L647" s="42" t="s">
        <v>27</v>
      </c>
    </row>
    <row r="648" spans="2:12" s="46" customFormat="1">
      <c r="B648" s="48" t="s">
        <v>6080</v>
      </c>
      <c r="C648" s="49" t="s">
        <v>6081</v>
      </c>
      <c r="D648" s="48" t="s">
        <v>6082</v>
      </c>
      <c r="E648" s="107" t="s">
        <v>6083</v>
      </c>
      <c r="F648" s="108"/>
      <c r="G648" s="49" t="s">
        <v>16</v>
      </c>
      <c r="H648" s="51">
        <v>46183</v>
      </c>
      <c r="I648" s="50" t="s">
        <v>139</v>
      </c>
      <c r="J648" s="107" t="s">
        <v>709</v>
      </c>
      <c r="K648" s="108"/>
      <c r="L648" s="49" t="s">
        <v>27</v>
      </c>
    </row>
    <row r="649" spans="2:12" s="46" customFormat="1">
      <c r="B649" s="41" t="s">
        <v>6084</v>
      </c>
      <c r="C649" s="42" t="s">
        <v>6085</v>
      </c>
      <c r="D649" s="41" t="s">
        <v>6086</v>
      </c>
      <c r="E649" s="109" t="s">
        <v>6087</v>
      </c>
      <c r="F649" s="108"/>
      <c r="G649" s="42" t="s">
        <v>16</v>
      </c>
      <c r="H649" s="44">
        <v>46199</v>
      </c>
      <c r="I649" s="43" t="s">
        <v>80</v>
      </c>
      <c r="J649" s="109" t="s">
        <v>26</v>
      </c>
      <c r="K649" s="108"/>
      <c r="L649" s="42" t="s">
        <v>27</v>
      </c>
    </row>
    <row r="650" spans="2:12" s="46" customFormat="1" ht="77.45">
      <c r="B650" s="48" t="s">
        <v>3216</v>
      </c>
      <c r="C650" s="49" t="s">
        <v>3213</v>
      </c>
      <c r="D650" s="48" t="s">
        <v>6088</v>
      </c>
      <c r="E650" s="107" t="s">
        <v>6089</v>
      </c>
      <c r="F650" s="108"/>
      <c r="G650" s="49" t="s">
        <v>16</v>
      </c>
      <c r="H650" s="51">
        <v>46188</v>
      </c>
      <c r="I650" s="50" t="s">
        <v>58</v>
      </c>
      <c r="J650" s="107" t="s">
        <v>18</v>
      </c>
      <c r="K650" s="108"/>
      <c r="L650" s="91" t="s">
        <v>6090</v>
      </c>
    </row>
    <row r="651" spans="2:12" s="46" customFormat="1" ht="24.95">
      <c r="B651" s="41" t="s">
        <v>3219</v>
      </c>
      <c r="C651" s="42" t="s">
        <v>3220</v>
      </c>
      <c r="D651" s="41" t="s">
        <v>6091</v>
      </c>
      <c r="E651" s="109" t="s">
        <v>6092</v>
      </c>
      <c r="F651" s="108"/>
      <c r="G651" s="42" t="s">
        <v>75</v>
      </c>
      <c r="H651" s="44">
        <v>46171</v>
      </c>
      <c r="I651" s="43" t="s">
        <v>25</v>
      </c>
      <c r="J651" s="109" t="s">
        <v>26</v>
      </c>
      <c r="K651" s="108"/>
      <c r="L651" s="42" t="s">
        <v>27</v>
      </c>
    </row>
    <row r="652" spans="2:12" s="46" customFormat="1">
      <c r="B652" s="48" t="s">
        <v>6093</v>
      </c>
      <c r="C652" s="49" t="s">
        <v>1534</v>
      </c>
      <c r="D652" s="48" t="s">
        <v>6094</v>
      </c>
      <c r="E652" s="107" t="s">
        <v>6095</v>
      </c>
      <c r="F652" s="108"/>
      <c r="G652" s="49" t="s">
        <v>24</v>
      </c>
      <c r="H652" s="51">
        <v>46148</v>
      </c>
      <c r="I652" s="50" t="s">
        <v>80</v>
      </c>
      <c r="J652" s="107" t="s">
        <v>26</v>
      </c>
      <c r="K652" s="108"/>
      <c r="L652" s="49" t="s">
        <v>27</v>
      </c>
    </row>
    <row r="653" spans="2:12" s="46" customFormat="1">
      <c r="B653" s="41" t="s">
        <v>1537</v>
      </c>
      <c r="C653" s="42" t="s">
        <v>1538</v>
      </c>
      <c r="D653" s="41" t="s">
        <v>6096</v>
      </c>
      <c r="E653" s="109" t="s">
        <v>1540</v>
      </c>
      <c r="F653" s="108"/>
      <c r="G653" s="42" t="s">
        <v>24</v>
      </c>
      <c r="H653" s="44">
        <v>46181</v>
      </c>
      <c r="I653" s="43" t="s">
        <v>80</v>
      </c>
      <c r="J653" s="109" t="s">
        <v>26</v>
      </c>
      <c r="K653" s="108"/>
      <c r="L653" s="42" t="s">
        <v>27</v>
      </c>
    </row>
    <row r="654" spans="2:12" s="46" customFormat="1">
      <c r="B654" s="48" t="s">
        <v>3233</v>
      </c>
      <c r="C654" s="49" t="s">
        <v>3234</v>
      </c>
      <c r="D654" s="48" t="s">
        <v>6097</v>
      </c>
      <c r="E654" s="107" t="s">
        <v>6098</v>
      </c>
      <c r="F654" s="108"/>
      <c r="G654" s="49" t="s">
        <v>24</v>
      </c>
      <c r="H654" s="51">
        <v>46202</v>
      </c>
      <c r="I654" s="50" t="s">
        <v>80</v>
      </c>
      <c r="J654" s="107" t="s">
        <v>26</v>
      </c>
      <c r="K654" s="108"/>
      <c r="L654" s="49" t="s">
        <v>27</v>
      </c>
    </row>
    <row r="655" spans="2:12" s="46" customFormat="1" ht="24.95">
      <c r="B655" s="41" t="s">
        <v>6099</v>
      </c>
      <c r="C655" s="42" t="s">
        <v>6100</v>
      </c>
      <c r="D655" s="41" t="s">
        <v>6101</v>
      </c>
      <c r="E655" s="109" t="s">
        <v>3242</v>
      </c>
      <c r="F655" s="108"/>
      <c r="G655" s="42" t="s">
        <v>75</v>
      </c>
      <c r="H655" s="44">
        <v>46191</v>
      </c>
      <c r="I655" s="43" t="s">
        <v>80</v>
      </c>
      <c r="J655" s="109" t="s">
        <v>709</v>
      </c>
      <c r="K655" s="108"/>
      <c r="L655" s="42" t="s">
        <v>27</v>
      </c>
    </row>
    <row r="656" spans="2:12" s="46" customFormat="1" ht="24.95">
      <c r="B656" s="48" t="s">
        <v>6102</v>
      </c>
      <c r="C656" s="49" t="s">
        <v>6103</v>
      </c>
      <c r="D656" s="48" t="s">
        <v>6104</v>
      </c>
      <c r="E656" s="107" t="s">
        <v>3242</v>
      </c>
      <c r="F656" s="108"/>
      <c r="G656" s="49" t="s">
        <v>75</v>
      </c>
      <c r="H656" s="51">
        <v>46191</v>
      </c>
      <c r="I656" s="50" t="s">
        <v>80</v>
      </c>
      <c r="J656" s="107" t="s">
        <v>709</v>
      </c>
      <c r="K656" s="108"/>
      <c r="L656" s="49" t="s">
        <v>27</v>
      </c>
    </row>
    <row r="657" spans="2:12" s="46" customFormat="1">
      <c r="B657" s="41" t="s">
        <v>6105</v>
      </c>
      <c r="C657" s="42" t="s">
        <v>1499</v>
      </c>
      <c r="D657" s="41" t="s">
        <v>6106</v>
      </c>
      <c r="E657" s="109" t="s">
        <v>6107</v>
      </c>
      <c r="F657" s="108"/>
      <c r="G657" s="42" t="s">
        <v>24</v>
      </c>
      <c r="H657" s="44">
        <v>46203</v>
      </c>
      <c r="I657" s="43" t="s">
        <v>17</v>
      </c>
      <c r="J657" s="109"/>
      <c r="K657" s="108"/>
      <c r="L657" s="42" t="s">
        <v>27</v>
      </c>
    </row>
    <row r="658" spans="2:12" s="46" customFormat="1" ht="24.95">
      <c r="B658" s="48" t="s">
        <v>3251</v>
      </c>
      <c r="C658" s="49" t="s">
        <v>3252</v>
      </c>
      <c r="D658" s="48" t="s">
        <v>6108</v>
      </c>
      <c r="E658" s="107" t="s">
        <v>6109</v>
      </c>
      <c r="F658" s="108"/>
      <c r="G658" s="49" t="s">
        <v>75</v>
      </c>
      <c r="H658" s="51">
        <v>46176</v>
      </c>
      <c r="I658" s="50" t="s">
        <v>80</v>
      </c>
      <c r="J658" s="107" t="s">
        <v>26</v>
      </c>
      <c r="K658" s="108"/>
      <c r="L658" s="49" t="s">
        <v>27</v>
      </c>
    </row>
    <row r="659" spans="2:12" s="46" customFormat="1">
      <c r="B659" s="41" t="s">
        <v>6110</v>
      </c>
      <c r="C659" s="42" t="s">
        <v>6111</v>
      </c>
      <c r="D659" s="41" t="s">
        <v>6112</v>
      </c>
      <c r="E659" s="109" t="s">
        <v>6113</v>
      </c>
      <c r="F659" s="108"/>
      <c r="G659" s="42" t="s">
        <v>24</v>
      </c>
      <c r="H659" s="44">
        <v>46196</v>
      </c>
      <c r="I659" s="43" t="s">
        <v>80</v>
      </c>
      <c r="J659" s="109" t="s">
        <v>26</v>
      </c>
      <c r="K659" s="108"/>
      <c r="L659" s="42" t="s">
        <v>27</v>
      </c>
    </row>
    <row r="660" spans="2:12" s="46" customFormat="1">
      <c r="B660" s="48" t="s">
        <v>6114</v>
      </c>
      <c r="C660" s="49" t="s">
        <v>6115</v>
      </c>
      <c r="D660" s="48" t="s">
        <v>6116</v>
      </c>
      <c r="E660" s="107" t="s">
        <v>6117</v>
      </c>
      <c r="F660" s="108"/>
      <c r="G660" s="49" t="s">
        <v>16</v>
      </c>
      <c r="H660" s="51">
        <v>46197</v>
      </c>
      <c r="I660" s="50" t="s">
        <v>314</v>
      </c>
      <c r="J660" s="107" t="s">
        <v>709</v>
      </c>
      <c r="K660" s="108"/>
      <c r="L660" s="49" t="s">
        <v>27</v>
      </c>
    </row>
    <row r="661" spans="2:12" s="46" customFormat="1">
      <c r="B661" s="41" t="s">
        <v>1568</v>
      </c>
      <c r="C661" s="42" t="s">
        <v>1569</v>
      </c>
      <c r="D661" s="41" t="s">
        <v>6118</v>
      </c>
      <c r="E661" s="109" t="s">
        <v>1571</v>
      </c>
      <c r="F661" s="108"/>
      <c r="G661" s="42" t="s">
        <v>24</v>
      </c>
      <c r="H661" s="44">
        <v>46202</v>
      </c>
      <c r="I661" s="43" t="s">
        <v>80</v>
      </c>
      <c r="J661" s="109" t="s">
        <v>26</v>
      </c>
      <c r="K661" s="108"/>
      <c r="L661" s="42" t="s">
        <v>27</v>
      </c>
    </row>
    <row r="662" spans="2:12" s="46" customFormat="1" ht="51.6">
      <c r="B662" s="110" t="s">
        <v>6119</v>
      </c>
      <c r="C662" s="112" t="s">
        <v>6120</v>
      </c>
      <c r="D662" s="48" t="s">
        <v>6121</v>
      </c>
      <c r="E662" s="107" t="s">
        <v>6122</v>
      </c>
      <c r="F662" s="108"/>
      <c r="G662" s="49" t="s">
        <v>16</v>
      </c>
      <c r="H662" s="51">
        <v>46188</v>
      </c>
      <c r="I662" s="50" t="s">
        <v>139</v>
      </c>
      <c r="J662" s="107" t="s">
        <v>18</v>
      </c>
      <c r="K662" s="108"/>
      <c r="L662" s="91" t="s">
        <v>6123</v>
      </c>
    </row>
    <row r="663" spans="2:12" s="46" customFormat="1">
      <c r="B663" s="111"/>
      <c r="C663" s="113"/>
      <c r="D663" s="48" t="s">
        <v>6124</v>
      </c>
      <c r="E663" s="107" t="s">
        <v>6125</v>
      </c>
      <c r="F663" s="108"/>
      <c r="G663" s="49" t="s">
        <v>24</v>
      </c>
      <c r="H663" s="51">
        <v>46188</v>
      </c>
      <c r="I663" s="50" t="s">
        <v>139</v>
      </c>
      <c r="J663" s="107" t="s">
        <v>26</v>
      </c>
      <c r="K663" s="108"/>
      <c r="L663" s="49" t="s">
        <v>27</v>
      </c>
    </row>
    <row r="664" spans="2:12" s="46" customFormat="1" ht="51.6">
      <c r="B664" s="41" t="s">
        <v>6126</v>
      </c>
      <c r="C664" s="42" t="s">
        <v>861</v>
      </c>
      <c r="D664" s="41" t="s">
        <v>6127</v>
      </c>
      <c r="E664" s="109" t="s">
        <v>6128</v>
      </c>
      <c r="F664" s="108"/>
      <c r="G664" s="42" t="s">
        <v>16</v>
      </c>
      <c r="H664" s="44">
        <v>46188</v>
      </c>
      <c r="I664" s="43" t="s">
        <v>80</v>
      </c>
      <c r="J664" s="109" t="s">
        <v>18</v>
      </c>
      <c r="K664" s="108"/>
      <c r="L664" s="90" t="s">
        <v>6129</v>
      </c>
    </row>
    <row r="665" spans="2:12" s="46" customFormat="1" ht="39">
      <c r="B665" s="48" t="s">
        <v>6130</v>
      </c>
      <c r="C665" s="49" t="s">
        <v>6131</v>
      </c>
      <c r="D665" s="48" t="s">
        <v>6132</v>
      </c>
      <c r="E665" s="107" t="s">
        <v>3242</v>
      </c>
      <c r="F665" s="108"/>
      <c r="G665" s="49" t="s">
        <v>75</v>
      </c>
      <c r="H665" s="51">
        <v>46175</v>
      </c>
      <c r="I665" s="50" t="s">
        <v>80</v>
      </c>
      <c r="J665" s="107" t="s">
        <v>18</v>
      </c>
      <c r="K665" s="108"/>
      <c r="L665" s="91" t="s">
        <v>6133</v>
      </c>
    </row>
    <row r="666" spans="2:12" s="46" customFormat="1" ht="24.95">
      <c r="B666" s="41" t="s">
        <v>6134</v>
      </c>
      <c r="C666" s="42" t="s">
        <v>6135</v>
      </c>
      <c r="D666" s="41" t="s">
        <v>6136</v>
      </c>
      <c r="E666" s="109" t="s">
        <v>6137</v>
      </c>
      <c r="F666" s="108"/>
      <c r="G666" s="42" t="s">
        <v>16</v>
      </c>
      <c r="H666" s="44">
        <v>46120</v>
      </c>
      <c r="I666" s="43" t="s">
        <v>80</v>
      </c>
      <c r="J666" s="109" t="s">
        <v>26</v>
      </c>
      <c r="K666" s="108"/>
      <c r="L666" s="42" t="s">
        <v>27</v>
      </c>
    </row>
    <row r="667" spans="2:12" s="46" customFormat="1">
      <c r="B667" s="48" t="s">
        <v>6138</v>
      </c>
      <c r="C667" s="49" t="s">
        <v>6139</v>
      </c>
      <c r="D667" s="48" t="s">
        <v>6140</v>
      </c>
      <c r="E667" s="107" t="s">
        <v>6141</v>
      </c>
      <c r="F667" s="108"/>
      <c r="G667" s="49" t="s">
        <v>24</v>
      </c>
      <c r="H667" s="51">
        <v>46196</v>
      </c>
      <c r="I667" s="50" t="s">
        <v>127</v>
      </c>
      <c r="J667" s="107" t="s">
        <v>26</v>
      </c>
      <c r="K667" s="108"/>
      <c r="L667" s="49" t="s">
        <v>27</v>
      </c>
    </row>
    <row r="668" spans="2:12" s="46" customFormat="1">
      <c r="B668" s="114" t="s">
        <v>6142</v>
      </c>
      <c r="C668" s="117" t="s">
        <v>1538</v>
      </c>
      <c r="D668" s="41" t="s">
        <v>6143</v>
      </c>
      <c r="E668" s="109" t="s">
        <v>6144</v>
      </c>
      <c r="F668" s="108"/>
      <c r="G668" s="42" t="s">
        <v>24</v>
      </c>
      <c r="H668" s="44">
        <v>46148</v>
      </c>
      <c r="I668" s="43" t="s">
        <v>80</v>
      </c>
      <c r="J668" s="109" t="s">
        <v>26</v>
      </c>
      <c r="K668" s="108"/>
      <c r="L668" s="42" t="s">
        <v>27</v>
      </c>
    </row>
    <row r="669" spans="2:12" s="46" customFormat="1">
      <c r="B669" s="116"/>
      <c r="C669" s="119"/>
      <c r="D669" s="41" t="s">
        <v>6145</v>
      </c>
      <c r="E669" s="109" t="s">
        <v>6144</v>
      </c>
      <c r="F669" s="108"/>
      <c r="G669" s="42" t="s">
        <v>24</v>
      </c>
      <c r="H669" s="44">
        <v>46168</v>
      </c>
      <c r="I669" s="43" t="s">
        <v>80</v>
      </c>
      <c r="J669" s="109" t="s">
        <v>26</v>
      </c>
      <c r="K669" s="108"/>
      <c r="L669" s="42" t="s">
        <v>27</v>
      </c>
    </row>
    <row r="670" spans="2:12" s="46" customFormat="1">
      <c r="B670" s="48" t="s">
        <v>6146</v>
      </c>
      <c r="C670" s="49" t="s">
        <v>6147</v>
      </c>
      <c r="D670" s="48" t="s">
        <v>6148</v>
      </c>
      <c r="E670" s="107" t="s">
        <v>6149</v>
      </c>
      <c r="F670" s="108"/>
      <c r="G670" s="49" t="s">
        <v>16</v>
      </c>
      <c r="H670" s="51">
        <v>46161</v>
      </c>
      <c r="I670" s="50" t="s">
        <v>139</v>
      </c>
      <c r="J670" s="107" t="s">
        <v>709</v>
      </c>
      <c r="K670" s="108"/>
      <c r="L670" s="49" t="s">
        <v>27</v>
      </c>
    </row>
    <row r="671" spans="2:12" s="46" customFormat="1">
      <c r="B671" s="114" t="s">
        <v>6150</v>
      </c>
      <c r="C671" s="117" t="s">
        <v>1640</v>
      </c>
      <c r="D671" s="114" t="s">
        <v>6151</v>
      </c>
      <c r="E671" s="109" t="s">
        <v>6152</v>
      </c>
      <c r="F671" s="120"/>
      <c r="G671" s="117" t="s">
        <v>24</v>
      </c>
      <c r="H671" s="130">
        <v>46183</v>
      </c>
      <c r="I671" s="43" t="s">
        <v>127</v>
      </c>
      <c r="J671" s="109" t="s">
        <v>26</v>
      </c>
      <c r="K671" s="108"/>
      <c r="L671" s="42" t="s">
        <v>27</v>
      </c>
    </row>
    <row r="672" spans="2:12" s="46" customFormat="1">
      <c r="B672" s="116"/>
      <c r="C672" s="119"/>
      <c r="D672" s="116"/>
      <c r="E672" s="127"/>
      <c r="F672" s="122"/>
      <c r="G672" s="119"/>
      <c r="H672" s="132"/>
      <c r="I672" s="43" t="s">
        <v>139</v>
      </c>
      <c r="J672" s="109" t="s">
        <v>26</v>
      </c>
      <c r="K672" s="108"/>
      <c r="L672" s="42" t="s">
        <v>27</v>
      </c>
    </row>
    <row r="673" spans="2:12" s="46" customFormat="1">
      <c r="B673" s="48" t="s">
        <v>6153</v>
      </c>
      <c r="C673" s="49" t="s">
        <v>6154</v>
      </c>
      <c r="D673" s="48" t="s">
        <v>6155</v>
      </c>
      <c r="E673" s="107" t="s">
        <v>6156</v>
      </c>
      <c r="F673" s="108"/>
      <c r="G673" s="49" t="s">
        <v>16</v>
      </c>
      <c r="H673" s="51">
        <v>46197</v>
      </c>
      <c r="I673" s="50" t="s">
        <v>139</v>
      </c>
      <c r="J673" s="107" t="s">
        <v>709</v>
      </c>
      <c r="K673" s="108"/>
      <c r="L673" s="49" t="s">
        <v>27</v>
      </c>
    </row>
    <row r="674" spans="2:12" s="46" customFormat="1">
      <c r="B674" s="114" t="s">
        <v>1594</v>
      </c>
      <c r="C674" s="117" t="s">
        <v>1595</v>
      </c>
      <c r="D674" s="41" t="s">
        <v>6157</v>
      </c>
      <c r="E674" s="109" t="s">
        <v>6158</v>
      </c>
      <c r="F674" s="108"/>
      <c r="G674" s="42" t="s">
        <v>16</v>
      </c>
      <c r="H674" s="44">
        <v>46195</v>
      </c>
      <c r="I674" s="43" t="s">
        <v>80</v>
      </c>
      <c r="J674" s="109" t="s">
        <v>26</v>
      </c>
      <c r="K674" s="108"/>
      <c r="L674" s="42" t="s">
        <v>27</v>
      </c>
    </row>
    <row r="675" spans="2:12" s="46" customFormat="1" ht="24.95">
      <c r="B675" s="116"/>
      <c r="C675" s="119"/>
      <c r="D675" s="41" t="s">
        <v>6159</v>
      </c>
      <c r="E675" s="109" t="s">
        <v>6160</v>
      </c>
      <c r="F675" s="108"/>
      <c r="G675" s="42" t="s">
        <v>75</v>
      </c>
      <c r="H675" s="44">
        <v>46195</v>
      </c>
      <c r="I675" s="43" t="s">
        <v>80</v>
      </c>
      <c r="J675" s="109" t="s">
        <v>26</v>
      </c>
      <c r="K675" s="108"/>
      <c r="L675" s="42" t="s">
        <v>27</v>
      </c>
    </row>
    <row r="676" spans="2:12" s="46" customFormat="1" ht="24.95">
      <c r="B676" s="48" t="s">
        <v>6161</v>
      </c>
      <c r="C676" s="49" t="s">
        <v>6162</v>
      </c>
      <c r="D676" s="48" t="s">
        <v>6163</v>
      </c>
      <c r="E676" s="107" t="s">
        <v>6164</v>
      </c>
      <c r="F676" s="108"/>
      <c r="G676" s="49" t="s">
        <v>75</v>
      </c>
      <c r="H676" s="51">
        <v>46185</v>
      </c>
      <c r="I676" s="50" t="s">
        <v>17</v>
      </c>
      <c r="J676" s="107" t="s">
        <v>26</v>
      </c>
      <c r="K676" s="108"/>
      <c r="L676" s="49" t="s">
        <v>27</v>
      </c>
    </row>
    <row r="677" spans="2:12" s="46" customFormat="1">
      <c r="B677" s="41" t="s">
        <v>6165</v>
      </c>
      <c r="C677" s="42" t="s">
        <v>6166</v>
      </c>
      <c r="D677" s="41" t="s">
        <v>6167</v>
      </c>
      <c r="E677" s="109" t="s">
        <v>6168</v>
      </c>
      <c r="F677" s="108"/>
      <c r="G677" s="42" t="s">
        <v>16</v>
      </c>
      <c r="H677" s="44">
        <v>46169</v>
      </c>
      <c r="I677" s="43" t="s">
        <v>1025</v>
      </c>
      <c r="J677" s="109" t="s">
        <v>26</v>
      </c>
      <c r="K677" s="108"/>
      <c r="L677" s="42" t="s">
        <v>27</v>
      </c>
    </row>
    <row r="678" spans="2:12" s="46" customFormat="1">
      <c r="B678" s="48" t="s">
        <v>6169</v>
      </c>
      <c r="C678" s="49" t="s">
        <v>6170</v>
      </c>
      <c r="D678" s="48" t="s">
        <v>6171</v>
      </c>
      <c r="E678" s="107" t="s">
        <v>6172</v>
      </c>
      <c r="F678" s="108"/>
      <c r="G678" s="49" t="s">
        <v>24</v>
      </c>
      <c r="H678" s="51">
        <v>46121</v>
      </c>
      <c r="I678" s="50" t="s">
        <v>80</v>
      </c>
      <c r="J678" s="107" t="s">
        <v>26</v>
      </c>
      <c r="K678" s="108"/>
      <c r="L678" s="49" t="s">
        <v>27</v>
      </c>
    </row>
    <row r="679" spans="2:12" s="46" customFormat="1" ht="24.95">
      <c r="B679" s="41" t="s">
        <v>6173</v>
      </c>
      <c r="C679" s="42" t="s">
        <v>6174</v>
      </c>
      <c r="D679" s="41" t="s">
        <v>6175</v>
      </c>
      <c r="E679" s="109" t="s">
        <v>3242</v>
      </c>
      <c r="F679" s="108"/>
      <c r="G679" s="42" t="s">
        <v>75</v>
      </c>
      <c r="H679" s="44">
        <v>46189</v>
      </c>
      <c r="I679" s="43" t="s">
        <v>80</v>
      </c>
      <c r="J679" s="109" t="s">
        <v>709</v>
      </c>
      <c r="K679" s="108"/>
      <c r="L679" s="42" t="s">
        <v>27</v>
      </c>
    </row>
    <row r="680" spans="2:12" s="46" customFormat="1" ht="24.95">
      <c r="B680" s="48" t="s">
        <v>6176</v>
      </c>
      <c r="C680" s="49" t="s">
        <v>3342</v>
      </c>
      <c r="D680" s="48" t="s">
        <v>6177</v>
      </c>
      <c r="E680" s="107" t="s">
        <v>3242</v>
      </c>
      <c r="F680" s="108"/>
      <c r="G680" s="49" t="s">
        <v>75</v>
      </c>
      <c r="H680" s="51">
        <v>46185</v>
      </c>
      <c r="I680" s="50" t="s">
        <v>80</v>
      </c>
      <c r="J680" s="107" t="s">
        <v>709</v>
      </c>
      <c r="K680" s="108"/>
      <c r="L680" s="49" t="s">
        <v>27</v>
      </c>
    </row>
    <row r="681" spans="2:12" s="46" customFormat="1">
      <c r="B681" s="41" t="s">
        <v>1610</v>
      </c>
      <c r="C681" s="42" t="s">
        <v>1603</v>
      </c>
      <c r="D681" s="41" t="s">
        <v>6178</v>
      </c>
      <c r="E681" s="109" t="s">
        <v>3277</v>
      </c>
      <c r="F681" s="108"/>
      <c r="G681" s="42" t="s">
        <v>24</v>
      </c>
      <c r="H681" s="44">
        <v>46175</v>
      </c>
      <c r="I681" s="43" t="s">
        <v>80</v>
      </c>
      <c r="J681" s="109" t="s">
        <v>26</v>
      </c>
      <c r="K681" s="108"/>
      <c r="L681" s="42" t="s">
        <v>27</v>
      </c>
    </row>
    <row r="682" spans="2:12" s="46" customFormat="1">
      <c r="B682" s="48" t="s">
        <v>6179</v>
      </c>
      <c r="C682" s="49" t="s">
        <v>1603</v>
      </c>
      <c r="D682" s="48" t="s">
        <v>6180</v>
      </c>
      <c r="E682" s="107" t="s">
        <v>6181</v>
      </c>
      <c r="F682" s="108"/>
      <c r="G682" s="49" t="s">
        <v>16</v>
      </c>
      <c r="H682" s="51">
        <v>46170</v>
      </c>
      <c r="I682" s="50" t="s">
        <v>314</v>
      </c>
      <c r="J682" s="107" t="s">
        <v>26</v>
      </c>
      <c r="K682" s="108"/>
      <c r="L682" s="49" t="s">
        <v>27</v>
      </c>
    </row>
    <row r="683" spans="2:12" s="46" customFormat="1" ht="24.95">
      <c r="B683" s="41" t="s">
        <v>3288</v>
      </c>
      <c r="C683" s="42" t="s">
        <v>3289</v>
      </c>
      <c r="D683" s="41" t="s">
        <v>6182</v>
      </c>
      <c r="E683" s="109" t="s">
        <v>3242</v>
      </c>
      <c r="F683" s="108"/>
      <c r="G683" s="42" t="s">
        <v>75</v>
      </c>
      <c r="H683" s="44">
        <v>46177</v>
      </c>
      <c r="I683" s="43" t="s">
        <v>80</v>
      </c>
      <c r="J683" s="109" t="s">
        <v>709</v>
      </c>
      <c r="K683" s="108"/>
      <c r="L683" s="42" t="s">
        <v>27</v>
      </c>
    </row>
    <row r="684" spans="2:12" s="46" customFormat="1">
      <c r="B684" s="48" t="s">
        <v>1613</v>
      </c>
      <c r="C684" s="49" t="s">
        <v>1614</v>
      </c>
      <c r="D684" s="48" t="s">
        <v>6183</v>
      </c>
      <c r="E684" s="107" t="s">
        <v>6184</v>
      </c>
      <c r="F684" s="108"/>
      <c r="G684" s="49" t="s">
        <v>24</v>
      </c>
      <c r="H684" s="51">
        <v>46177</v>
      </c>
      <c r="I684" s="50" t="s">
        <v>80</v>
      </c>
      <c r="J684" s="107" t="s">
        <v>26</v>
      </c>
      <c r="K684" s="108"/>
      <c r="L684" s="49" t="s">
        <v>27</v>
      </c>
    </row>
    <row r="685" spans="2:12" s="46" customFormat="1" ht="24.95">
      <c r="B685" s="41" t="s">
        <v>3294</v>
      </c>
      <c r="C685" s="42" t="s">
        <v>2808</v>
      </c>
      <c r="D685" s="41" t="s">
        <v>6185</v>
      </c>
      <c r="E685" s="109" t="s">
        <v>6186</v>
      </c>
      <c r="F685" s="108"/>
      <c r="G685" s="42" t="s">
        <v>75</v>
      </c>
      <c r="H685" s="44">
        <v>46199</v>
      </c>
      <c r="I685" s="43" t="s">
        <v>80</v>
      </c>
      <c r="J685" s="109" t="s">
        <v>26</v>
      </c>
      <c r="K685" s="108"/>
      <c r="L685" s="42" t="s">
        <v>27</v>
      </c>
    </row>
    <row r="686" spans="2:12" s="46" customFormat="1" ht="39">
      <c r="B686" s="48" t="s">
        <v>3297</v>
      </c>
      <c r="C686" s="49" t="s">
        <v>1190</v>
      </c>
      <c r="D686" s="48" t="s">
        <v>6187</v>
      </c>
      <c r="E686" s="107" t="s">
        <v>3299</v>
      </c>
      <c r="F686" s="108"/>
      <c r="G686" s="49" t="s">
        <v>24</v>
      </c>
      <c r="H686" s="51">
        <v>46198</v>
      </c>
      <c r="I686" s="50" t="s">
        <v>80</v>
      </c>
      <c r="J686" s="107" t="s">
        <v>709</v>
      </c>
      <c r="K686" s="108"/>
      <c r="L686" s="91" t="s">
        <v>6188</v>
      </c>
    </row>
    <row r="687" spans="2:12" s="46" customFormat="1" ht="24.95">
      <c r="B687" s="114" t="s">
        <v>6189</v>
      </c>
      <c r="C687" s="117" t="s">
        <v>1266</v>
      </c>
      <c r="D687" s="41" t="s">
        <v>6190</v>
      </c>
      <c r="E687" s="109" t="s">
        <v>6191</v>
      </c>
      <c r="F687" s="108"/>
      <c r="G687" s="42" t="s">
        <v>75</v>
      </c>
      <c r="H687" s="44">
        <v>46138</v>
      </c>
      <c r="I687" s="43" t="s">
        <v>80</v>
      </c>
      <c r="J687" s="109" t="s">
        <v>26</v>
      </c>
      <c r="K687" s="108"/>
      <c r="L687" s="42" t="s">
        <v>27</v>
      </c>
    </row>
    <row r="688" spans="2:12" s="46" customFormat="1" ht="24.95">
      <c r="B688" s="115"/>
      <c r="C688" s="118"/>
      <c r="D688" s="41" t="s">
        <v>6192</v>
      </c>
      <c r="E688" s="109" t="s">
        <v>5673</v>
      </c>
      <c r="F688" s="108"/>
      <c r="G688" s="42" t="s">
        <v>75</v>
      </c>
      <c r="H688" s="44">
        <v>46178</v>
      </c>
      <c r="I688" s="43" t="s">
        <v>80</v>
      </c>
      <c r="J688" s="109" t="s">
        <v>26</v>
      </c>
      <c r="K688" s="108"/>
      <c r="L688" s="42" t="s">
        <v>27</v>
      </c>
    </row>
    <row r="689" spans="2:12" s="46" customFormat="1" ht="24.95">
      <c r="B689" s="116"/>
      <c r="C689" s="119"/>
      <c r="D689" s="41" t="s">
        <v>6193</v>
      </c>
      <c r="E689" s="109" t="s">
        <v>5677</v>
      </c>
      <c r="F689" s="108"/>
      <c r="G689" s="42" t="s">
        <v>75</v>
      </c>
      <c r="H689" s="44">
        <v>46203</v>
      </c>
      <c r="I689" s="43" t="s">
        <v>80</v>
      </c>
      <c r="J689" s="109" t="s">
        <v>26</v>
      </c>
      <c r="K689" s="108"/>
      <c r="L689" s="42" t="s">
        <v>27</v>
      </c>
    </row>
    <row r="690" spans="2:12" s="46" customFormat="1" ht="24.95">
      <c r="B690" s="110" t="s">
        <v>1617</v>
      </c>
      <c r="C690" s="112" t="s">
        <v>1618</v>
      </c>
      <c r="D690" s="48" t="s">
        <v>6194</v>
      </c>
      <c r="E690" s="107" t="s">
        <v>6195</v>
      </c>
      <c r="F690" s="108"/>
      <c r="G690" s="49" t="s">
        <v>75</v>
      </c>
      <c r="H690" s="51">
        <v>46178</v>
      </c>
      <c r="I690" s="50" t="s">
        <v>80</v>
      </c>
      <c r="J690" s="107" t="s">
        <v>26</v>
      </c>
      <c r="K690" s="108"/>
      <c r="L690" s="49" t="s">
        <v>27</v>
      </c>
    </row>
    <row r="691" spans="2:12" s="46" customFormat="1">
      <c r="B691" s="111"/>
      <c r="C691" s="113"/>
      <c r="D691" s="48" t="s">
        <v>6196</v>
      </c>
      <c r="E691" s="107" t="s">
        <v>6197</v>
      </c>
      <c r="F691" s="108"/>
      <c r="G691" s="49" t="s">
        <v>24</v>
      </c>
      <c r="H691" s="51">
        <v>46189</v>
      </c>
      <c r="I691" s="50" t="s">
        <v>80</v>
      </c>
      <c r="J691" s="107" t="s">
        <v>26</v>
      </c>
      <c r="K691" s="108"/>
      <c r="L691" s="49" t="s">
        <v>27</v>
      </c>
    </row>
    <row r="692" spans="2:12" s="46" customFormat="1" ht="24.95">
      <c r="B692" s="41" t="s">
        <v>6198</v>
      </c>
      <c r="C692" s="42" t="s">
        <v>6199</v>
      </c>
      <c r="D692" s="41" t="s">
        <v>6200</v>
      </c>
      <c r="E692" s="109" t="s">
        <v>3242</v>
      </c>
      <c r="F692" s="108"/>
      <c r="G692" s="42" t="s">
        <v>75</v>
      </c>
      <c r="H692" s="44">
        <v>46181</v>
      </c>
      <c r="I692" s="43" t="s">
        <v>80</v>
      </c>
      <c r="J692" s="109" t="s">
        <v>709</v>
      </c>
      <c r="K692" s="108"/>
      <c r="L692" s="42" t="s">
        <v>27</v>
      </c>
    </row>
    <row r="693" spans="2:12" s="46" customFormat="1" ht="24.95">
      <c r="B693" s="48" t="s">
        <v>6201</v>
      </c>
      <c r="C693" s="49" t="s">
        <v>1640</v>
      </c>
      <c r="D693" s="48" t="s">
        <v>6202</v>
      </c>
      <c r="E693" s="107" t="s">
        <v>6203</v>
      </c>
      <c r="F693" s="108"/>
      <c r="G693" s="49" t="s">
        <v>75</v>
      </c>
      <c r="H693" s="51">
        <v>46185</v>
      </c>
      <c r="I693" s="50" t="s">
        <v>80</v>
      </c>
      <c r="J693" s="107" t="s">
        <v>26</v>
      </c>
      <c r="K693" s="108"/>
      <c r="L693" s="49" t="s">
        <v>27</v>
      </c>
    </row>
    <row r="694" spans="2:12" s="46" customFormat="1" ht="51.6">
      <c r="B694" s="41" t="s">
        <v>1621</v>
      </c>
      <c r="C694" s="42" t="s">
        <v>1622</v>
      </c>
      <c r="D694" s="41" t="s">
        <v>6204</v>
      </c>
      <c r="E694" s="109" t="s">
        <v>6205</v>
      </c>
      <c r="F694" s="108"/>
      <c r="G694" s="42" t="s">
        <v>16</v>
      </c>
      <c r="H694" s="44">
        <v>46176</v>
      </c>
      <c r="I694" s="43" t="s">
        <v>1025</v>
      </c>
      <c r="J694" s="109" t="s">
        <v>18</v>
      </c>
      <c r="K694" s="108"/>
      <c r="L694" s="90" t="s">
        <v>6206</v>
      </c>
    </row>
    <row r="695" spans="2:12" s="46" customFormat="1" ht="24.95">
      <c r="B695" s="48" t="s">
        <v>6207</v>
      </c>
      <c r="C695" s="49" t="s">
        <v>6208</v>
      </c>
      <c r="D695" s="48" t="s">
        <v>6209</v>
      </c>
      <c r="E695" s="107" t="s">
        <v>6210</v>
      </c>
      <c r="F695" s="108"/>
      <c r="G695" s="49" t="s">
        <v>75</v>
      </c>
      <c r="H695" s="51">
        <v>46202</v>
      </c>
      <c r="I695" s="50" t="s">
        <v>17</v>
      </c>
      <c r="J695" s="107" t="s">
        <v>709</v>
      </c>
      <c r="K695" s="108"/>
      <c r="L695" s="49" t="s">
        <v>27</v>
      </c>
    </row>
    <row r="696" spans="2:12" s="46" customFormat="1" ht="39">
      <c r="B696" s="41" t="s">
        <v>6211</v>
      </c>
      <c r="C696" s="42" t="s">
        <v>6212</v>
      </c>
      <c r="D696" s="41" t="s">
        <v>6213</v>
      </c>
      <c r="E696" s="109" t="s">
        <v>6214</v>
      </c>
      <c r="F696" s="108"/>
      <c r="G696" s="42" t="s">
        <v>75</v>
      </c>
      <c r="H696" s="44">
        <v>46195</v>
      </c>
      <c r="I696" s="43" t="s">
        <v>80</v>
      </c>
      <c r="J696" s="109" t="s">
        <v>709</v>
      </c>
      <c r="K696" s="108"/>
      <c r="L696" s="90" t="s">
        <v>6215</v>
      </c>
    </row>
    <row r="697" spans="2:12" s="46" customFormat="1">
      <c r="B697" s="48" t="s">
        <v>6216</v>
      </c>
      <c r="C697" s="49" t="s">
        <v>6217</v>
      </c>
      <c r="D697" s="48" t="s">
        <v>6218</v>
      </c>
      <c r="E697" s="107" t="s">
        <v>6219</v>
      </c>
      <c r="F697" s="108"/>
      <c r="G697" s="49" t="s">
        <v>24</v>
      </c>
      <c r="H697" s="51">
        <v>46184</v>
      </c>
      <c r="I697" s="50" t="s">
        <v>80</v>
      </c>
      <c r="J697" s="107" t="s">
        <v>26</v>
      </c>
      <c r="K697" s="108"/>
      <c r="L697" s="49" t="s">
        <v>27</v>
      </c>
    </row>
    <row r="698" spans="2:12" s="46" customFormat="1">
      <c r="B698" s="41" t="s">
        <v>6220</v>
      </c>
      <c r="C698" s="42" t="s">
        <v>2011</v>
      </c>
      <c r="D698" s="41" t="s">
        <v>6221</v>
      </c>
      <c r="E698" s="109" t="s">
        <v>6222</v>
      </c>
      <c r="F698" s="108"/>
      <c r="G698" s="42" t="s">
        <v>16</v>
      </c>
      <c r="H698" s="44">
        <v>46177</v>
      </c>
      <c r="I698" s="43" t="s">
        <v>17</v>
      </c>
      <c r="J698" s="109" t="s">
        <v>709</v>
      </c>
      <c r="K698" s="108"/>
      <c r="L698" s="42" t="s">
        <v>27</v>
      </c>
    </row>
    <row r="699" spans="2:12" s="46" customFormat="1" ht="24.95">
      <c r="B699" s="48" t="s">
        <v>6223</v>
      </c>
      <c r="C699" s="49" t="s">
        <v>6224</v>
      </c>
      <c r="D699" s="48" t="s">
        <v>6225</v>
      </c>
      <c r="E699" s="107" t="s">
        <v>3242</v>
      </c>
      <c r="F699" s="108"/>
      <c r="G699" s="49" t="s">
        <v>75</v>
      </c>
      <c r="H699" s="51">
        <v>46185</v>
      </c>
      <c r="I699" s="50" t="s">
        <v>80</v>
      </c>
      <c r="J699" s="107" t="s">
        <v>26</v>
      </c>
      <c r="K699" s="108"/>
      <c r="L699" s="49" t="s">
        <v>27</v>
      </c>
    </row>
    <row r="700" spans="2:12" s="46" customFormat="1">
      <c r="B700" s="41" t="s">
        <v>1631</v>
      </c>
      <c r="C700" s="42" t="s">
        <v>1632</v>
      </c>
      <c r="D700" s="41" t="s">
        <v>6226</v>
      </c>
      <c r="E700" s="109" t="s">
        <v>6227</v>
      </c>
      <c r="F700" s="108"/>
      <c r="G700" s="42" t="s">
        <v>24</v>
      </c>
      <c r="H700" s="44">
        <v>46170</v>
      </c>
      <c r="I700" s="43" t="s">
        <v>80</v>
      </c>
      <c r="J700" s="109" t="s">
        <v>26</v>
      </c>
      <c r="K700" s="108"/>
      <c r="L700" s="42" t="s">
        <v>27</v>
      </c>
    </row>
    <row r="701" spans="2:12" s="46" customFormat="1" ht="77.45">
      <c r="B701" s="48" t="s">
        <v>1648</v>
      </c>
      <c r="C701" s="49" t="s">
        <v>1649</v>
      </c>
      <c r="D701" s="48" t="s">
        <v>3332</v>
      </c>
      <c r="E701" s="107" t="s">
        <v>3333</v>
      </c>
      <c r="F701" s="108"/>
      <c r="G701" s="49" t="s">
        <v>24</v>
      </c>
      <c r="H701" s="51">
        <v>46195</v>
      </c>
      <c r="I701" s="50" t="s">
        <v>80</v>
      </c>
      <c r="J701" s="107" t="s">
        <v>32</v>
      </c>
      <c r="K701" s="108"/>
      <c r="L701" s="91" t="s">
        <v>3334</v>
      </c>
    </row>
    <row r="702" spans="2:12" s="46" customFormat="1">
      <c r="B702" s="41" t="s">
        <v>1658</v>
      </c>
      <c r="C702" s="42" t="s">
        <v>1632</v>
      </c>
      <c r="D702" s="41" t="s">
        <v>6228</v>
      </c>
      <c r="E702" s="109" t="s">
        <v>6229</v>
      </c>
      <c r="F702" s="108"/>
      <c r="G702" s="42" t="s">
        <v>24</v>
      </c>
      <c r="H702" s="44">
        <v>46170</v>
      </c>
      <c r="I702" s="43" t="s">
        <v>80</v>
      </c>
      <c r="J702" s="109" t="s">
        <v>709</v>
      </c>
      <c r="K702" s="108"/>
      <c r="L702" s="42" t="s">
        <v>27</v>
      </c>
    </row>
    <row r="703" spans="2:12" s="46" customFormat="1" ht="24.95">
      <c r="B703" s="48" t="s">
        <v>1661</v>
      </c>
      <c r="C703" s="49" t="s">
        <v>1662</v>
      </c>
      <c r="D703" s="48" t="s">
        <v>6230</v>
      </c>
      <c r="E703" s="107" t="s">
        <v>6231</v>
      </c>
      <c r="F703" s="108"/>
      <c r="G703" s="49" t="s">
        <v>16</v>
      </c>
      <c r="H703" s="51">
        <v>46181</v>
      </c>
      <c r="I703" s="50" t="s">
        <v>80</v>
      </c>
      <c r="J703" s="107" t="s">
        <v>26</v>
      </c>
      <c r="K703" s="108"/>
      <c r="L703" s="49" t="s">
        <v>27</v>
      </c>
    </row>
    <row r="704" spans="2:12" s="46" customFormat="1" ht="39">
      <c r="B704" s="41" t="s">
        <v>6232</v>
      </c>
      <c r="C704" s="42" t="s">
        <v>6233</v>
      </c>
      <c r="D704" s="41" t="s">
        <v>6234</v>
      </c>
      <c r="E704" s="109" t="s">
        <v>6235</v>
      </c>
      <c r="F704" s="108"/>
      <c r="G704" s="42" t="s">
        <v>16</v>
      </c>
      <c r="H704" s="44">
        <v>46175</v>
      </c>
      <c r="I704" s="43" t="s">
        <v>1707</v>
      </c>
      <c r="J704" s="109" t="s">
        <v>32</v>
      </c>
      <c r="K704" s="108"/>
      <c r="L704" s="90" t="s">
        <v>6236</v>
      </c>
    </row>
    <row r="705" spans="2:12" s="46" customFormat="1" ht="39">
      <c r="B705" s="48" t="s">
        <v>6237</v>
      </c>
      <c r="C705" s="49" t="s">
        <v>6238</v>
      </c>
      <c r="D705" s="48" t="s">
        <v>6239</v>
      </c>
      <c r="E705" s="107" t="s">
        <v>6240</v>
      </c>
      <c r="F705" s="108"/>
      <c r="G705" s="49" t="s">
        <v>16</v>
      </c>
      <c r="H705" s="51">
        <v>46175</v>
      </c>
      <c r="I705" s="50" t="s">
        <v>1707</v>
      </c>
      <c r="J705" s="107" t="s">
        <v>32</v>
      </c>
      <c r="K705" s="108"/>
      <c r="L705" s="91" t="s">
        <v>6236</v>
      </c>
    </row>
    <row r="706" spans="2:12" s="46" customFormat="1" ht="39">
      <c r="B706" s="41" t="s">
        <v>1764</v>
      </c>
      <c r="C706" s="42" t="s">
        <v>1765</v>
      </c>
      <c r="D706" s="41" t="s">
        <v>6241</v>
      </c>
      <c r="E706" s="109" t="s">
        <v>1767</v>
      </c>
      <c r="F706" s="108"/>
      <c r="G706" s="42" t="s">
        <v>16</v>
      </c>
      <c r="H706" s="44">
        <v>46175</v>
      </c>
      <c r="I706" s="43" t="s">
        <v>1707</v>
      </c>
      <c r="J706" s="109" t="s">
        <v>32</v>
      </c>
      <c r="K706" s="108"/>
      <c r="L706" s="90" t="s">
        <v>6236</v>
      </c>
    </row>
    <row r="707" spans="2:12" s="46" customFormat="1" ht="39">
      <c r="B707" s="48" t="s">
        <v>6242</v>
      </c>
      <c r="C707" s="49" t="s">
        <v>6243</v>
      </c>
      <c r="D707" s="48" t="s">
        <v>6244</v>
      </c>
      <c r="E707" s="107" t="s">
        <v>6245</v>
      </c>
      <c r="F707" s="108"/>
      <c r="G707" s="49" t="s">
        <v>16</v>
      </c>
      <c r="H707" s="51">
        <v>46175</v>
      </c>
      <c r="I707" s="50" t="s">
        <v>1707</v>
      </c>
      <c r="J707" s="107" t="s">
        <v>32</v>
      </c>
      <c r="K707" s="108"/>
      <c r="L707" s="91" t="s">
        <v>6236</v>
      </c>
    </row>
    <row r="708" spans="2:12" s="46" customFormat="1" ht="39">
      <c r="B708" s="41" t="s">
        <v>6246</v>
      </c>
      <c r="C708" s="42" t="s">
        <v>6247</v>
      </c>
      <c r="D708" s="41" t="s">
        <v>6248</v>
      </c>
      <c r="E708" s="109" t="s">
        <v>6249</v>
      </c>
      <c r="F708" s="108"/>
      <c r="G708" s="42" t="s">
        <v>16</v>
      </c>
      <c r="H708" s="44">
        <v>46175</v>
      </c>
      <c r="I708" s="43" t="s">
        <v>1707</v>
      </c>
      <c r="J708" s="109" t="s">
        <v>32</v>
      </c>
      <c r="K708" s="108"/>
      <c r="L708" s="90" t="s">
        <v>6236</v>
      </c>
    </row>
    <row r="709" spans="2:12" s="46" customFormat="1" ht="39">
      <c r="B709" s="48" t="s">
        <v>6250</v>
      </c>
      <c r="C709" s="49" t="s">
        <v>6251</v>
      </c>
      <c r="D709" s="48" t="s">
        <v>6252</v>
      </c>
      <c r="E709" s="107" t="s">
        <v>6253</v>
      </c>
      <c r="F709" s="108"/>
      <c r="G709" s="49" t="s">
        <v>16</v>
      </c>
      <c r="H709" s="51">
        <v>46175</v>
      </c>
      <c r="I709" s="50" t="s">
        <v>1707</v>
      </c>
      <c r="J709" s="107" t="s">
        <v>32</v>
      </c>
      <c r="K709" s="108"/>
      <c r="L709" s="91" t="s">
        <v>6236</v>
      </c>
    </row>
    <row r="710" spans="2:12" s="46" customFormat="1">
      <c r="B710" s="41" t="s">
        <v>3911</v>
      </c>
      <c r="C710" s="42" t="s">
        <v>3912</v>
      </c>
      <c r="D710" s="41" t="s">
        <v>6254</v>
      </c>
      <c r="E710" s="109" t="s">
        <v>3914</v>
      </c>
      <c r="F710" s="108"/>
      <c r="G710" s="42" t="s">
        <v>16</v>
      </c>
      <c r="H710" s="44">
        <v>46175</v>
      </c>
      <c r="I710" s="43" t="s">
        <v>1707</v>
      </c>
      <c r="J710" s="109" t="s">
        <v>26</v>
      </c>
      <c r="K710" s="108"/>
      <c r="L710" s="42" t="s">
        <v>27</v>
      </c>
    </row>
    <row r="711" spans="2:12" s="46" customFormat="1">
      <c r="B711" s="48" t="s">
        <v>6255</v>
      </c>
      <c r="C711" s="49" t="s">
        <v>6256</v>
      </c>
      <c r="D711" s="48" t="s">
        <v>6257</v>
      </c>
      <c r="E711" s="107" t="s">
        <v>6258</v>
      </c>
      <c r="F711" s="108"/>
      <c r="G711" s="49" t="s">
        <v>16</v>
      </c>
      <c r="H711" s="51">
        <v>46175</v>
      </c>
      <c r="I711" s="50" t="s">
        <v>1707</v>
      </c>
      <c r="J711" s="107" t="s">
        <v>26</v>
      </c>
      <c r="K711" s="108"/>
      <c r="L711" s="49" t="s">
        <v>27</v>
      </c>
    </row>
    <row r="712" spans="2:12" s="46" customFormat="1" ht="39">
      <c r="B712" s="41" t="s">
        <v>6259</v>
      </c>
      <c r="C712" s="42" t="s">
        <v>6260</v>
      </c>
      <c r="D712" s="41" t="s">
        <v>6261</v>
      </c>
      <c r="E712" s="109" t="s">
        <v>6262</v>
      </c>
      <c r="F712" s="108"/>
      <c r="G712" s="42" t="s">
        <v>16</v>
      </c>
      <c r="H712" s="44">
        <v>46175</v>
      </c>
      <c r="I712" s="43" t="s">
        <v>1707</v>
      </c>
      <c r="J712" s="109" t="s">
        <v>32</v>
      </c>
      <c r="K712" s="108"/>
      <c r="L712" s="90" t="s">
        <v>6236</v>
      </c>
    </row>
    <row r="713" spans="2:12" s="46" customFormat="1" ht="39">
      <c r="B713" s="48" t="s">
        <v>6263</v>
      </c>
      <c r="C713" s="49" t="s">
        <v>6264</v>
      </c>
      <c r="D713" s="48" t="s">
        <v>6265</v>
      </c>
      <c r="E713" s="107" t="s">
        <v>6266</v>
      </c>
      <c r="F713" s="108"/>
      <c r="G713" s="49" t="s">
        <v>16</v>
      </c>
      <c r="H713" s="51">
        <v>46175</v>
      </c>
      <c r="I713" s="50" t="s">
        <v>1707</v>
      </c>
      <c r="J713" s="107" t="s">
        <v>32</v>
      </c>
      <c r="K713" s="108"/>
      <c r="L713" s="91" t="s">
        <v>6236</v>
      </c>
    </row>
    <row r="714" spans="2:12" s="46" customFormat="1">
      <c r="B714" s="41" t="s">
        <v>6267</v>
      </c>
      <c r="C714" s="42" t="s">
        <v>6268</v>
      </c>
      <c r="D714" s="41" t="s">
        <v>6269</v>
      </c>
      <c r="E714" s="109" t="s">
        <v>6270</v>
      </c>
      <c r="F714" s="108"/>
      <c r="G714" s="42" t="s">
        <v>16</v>
      </c>
      <c r="H714" s="44">
        <v>46175</v>
      </c>
      <c r="I714" s="43" t="s">
        <v>1707</v>
      </c>
      <c r="J714" s="109" t="s">
        <v>26</v>
      </c>
      <c r="K714" s="108"/>
      <c r="L714" s="42" t="s">
        <v>27</v>
      </c>
    </row>
    <row r="715" spans="2:12" s="46" customFormat="1" ht="39">
      <c r="B715" s="48" t="s">
        <v>6271</v>
      </c>
      <c r="C715" s="49" t="s">
        <v>6272</v>
      </c>
      <c r="D715" s="48" t="s">
        <v>6273</v>
      </c>
      <c r="E715" s="107" t="s">
        <v>6274</v>
      </c>
      <c r="F715" s="108"/>
      <c r="G715" s="49" t="s">
        <v>16</v>
      </c>
      <c r="H715" s="51">
        <v>46175</v>
      </c>
      <c r="I715" s="50" t="s">
        <v>1707</v>
      </c>
      <c r="J715" s="107" t="s">
        <v>32</v>
      </c>
      <c r="K715" s="108"/>
      <c r="L715" s="91" t="s">
        <v>6236</v>
      </c>
    </row>
    <row r="716" spans="2:12" s="46" customFormat="1" ht="39">
      <c r="B716" s="41" t="s">
        <v>6275</v>
      </c>
      <c r="C716" s="42" t="s">
        <v>6276</v>
      </c>
      <c r="D716" s="41" t="s">
        <v>6277</v>
      </c>
      <c r="E716" s="109" t="s">
        <v>6278</v>
      </c>
      <c r="F716" s="108"/>
      <c r="G716" s="42" t="s">
        <v>16</v>
      </c>
      <c r="H716" s="44">
        <v>46175</v>
      </c>
      <c r="I716" s="43" t="s">
        <v>1707</v>
      </c>
      <c r="J716" s="109" t="s">
        <v>32</v>
      </c>
      <c r="K716" s="108"/>
      <c r="L716" s="90" t="s">
        <v>6236</v>
      </c>
    </row>
    <row r="717" spans="2:12" s="46" customFormat="1" ht="39">
      <c r="B717" s="48" t="s">
        <v>6279</v>
      </c>
      <c r="C717" s="49" t="s">
        <v>6280</v>
      </c>
      <c r="D717" s="48" t="s">
        <v>6281</v>
      </c>
      <c r="E717" s="107" t="s">
        <v>6282</v>
      </c>
      <c r="F717" s="108"/>
      <c r="G717" s="49" t="s">
        <v>16</v>
      </c>
      <c r="H717" s="51">
        <v>46175</v>
      </c>
      <c r="I717" s="50" t="s">
        <v>1707</v>
      </c>
      <c r="J717" s="107" t="s">
        <v>32</v>
      </c>
      <c r="K717" s="108"/>
      <c r="L717" s="91" t="s">
        <v>6236</v>
      </c>
    </row>
    <row r="718" spans="2:12" s="46" customFormat="1">
      <c r="B718" s="41" t="s">
        <v>6283</v>
      </c>
      <c r="C718" s="42" t="s">
        <v>6284</v>
      </c>
      <c r="D718" s="41" t="s">
        <v>6285</v>
      </c>
      <c r="E718" s="109" t="s">
        <v>6286</v>
      </c>
      <c r="F718" s="108"/>
      <c r="G718" s="42" t="s">
        <v>16</v>
      </c>
      <c r="H718" s="44">
        <v>46175</v>
      </c>
      <c r="I718" s="43" t="s">
        <v>1707</v>
      </c>
      <c r="J718" s="109" t="s">
        <v>26</v>
      </c>
      <c r="K718" s="108"/>
      <c r="L718" s="42" t="s">
        <v>27</v>
      </c>
    </row>
    <row r="719" spans="2:12" s="46" customFormat="1" ht="39">
      <c r="B719" s="48" t="s">
        <v>6287</v>
      </c>
      <c r="C719" s="49" t="s">
        <v>6288</v>
      </c>
      <c r="D719" s="48" t="s">
        <v>6289</v>
      </c>
      <c r="E719" s="107" t="s">
        <v>6290</v>
      </c>
      <c r="F719" s="108"/>
      <c r="G719" s="49" t="s">
        <v>16</v>
      </c>
      <c r="H719" s="51">
        <v>46175</v>
      </c>
      <c r="I719" s="50" t="s">
        <v>1707</v>
      </c>
      <c r="J719" s="107" t="s">
        <v>32</v>
      </c>
      <c r="K719" s="108"/>
      <c r="L719" s="91" t="s">
        <v>6236</v>
      </c>
    </row>
    <row r="720" spans="2:12" s="46" customFormat="1" ht="39">
      <c r="B720" s="41" t="s">
        <v>6291</v>
      </c>
      <c r="C720" s="42" t="s">
        <v>6292</v>
      </c>
      <c r="D720" s="41" t="s">
        <v>6293</v>
      </c>
      <c r="E720" s="109" t="s">
        <v>6294</v>
      </c>
      <c r="F720" s="108"/>
      <c r="G720" s="42" t="s">
        <v>16</v>
      </c>
      <c r="H720" s="44">
        <v>46175</v>
      </c>
      <c r="I720" s="43" t="s">
        <v>1707</v>
      </c>
      <c r="J720" s="109" t="s">
        <v>32</v>
      </c>
      <c r="K720" s="108"/>
      <c r="L720" s="90" t="s">
        <v>6236</v>
      </c>
    </row>
    <row r="721" spans="2:12" s="46" customFormat="1" ht="39">
      <c r="B721" s="48" t="s">
        <v>6295</v>
      </c>
      <c r="C721" s="49" t="s">
        <v>6296</v>
      </c>
      <c r="D721" s="48" t="s">
        <v>6297</v>
      </c>
      <c r="E721" s="107" t="s">
        <v>6298</v>
      </c>
      <c r="F721" s="108"/>
      <c r="G721" s="49" t="s">
        <v>16</v>
      </c>
      <c r="H721" s="51">
        <v>46175</v>
      </c>
      <c r="I721" s="50" t="s">
        <v>1707</v>
      </c>
      <c r="J721" s="107" t="s">
        <v>32</v>
      </c>
      <c r="K721" s="108"/>
      <c r="L721" s="91" t="s">
        <v>6236</v>
      </c>
    </row>
    <row r="722" spans="2:12" s="46" customFormat="1" ht="39">
      <c r="B722" s="41" t="s">
        <v>6299</v>
      </c>
      <c r="C722" s="42" t="s">
        <v>6300</v>
      </c>
      <c r="D722" s="41" t="s">
        <v>6301</v>
      </c>
      <c r="E722" s="109" t="s">
        <v>6302</v>
      </c>
      <c r="F722" s="108"/>
      <c r="G722" s="42" t="s">
        <v>16</v>
      </c>
      <c r="H722" s="44">
        <v>46175</v>
      </c>
      <c r="I722" s="43" t="s">
        <v>1707</v>
      </c>
      <c r="J722" s="109" t="s">
        <v>32</v>
      </c>
      <c r="K722" s="108"/>
      <c r="L722" s="90" t="s">
        <v>6236</v>
      </c>
    </row>
    <row r="723" spans="2:12" s="46" customFormat="1" ht="51.6">
      <c r="B723" s="48" t="s">
        <v>6303</v>
      </c>
      <c r="C723" s="49" t="s">
        <v>6304</v>
      </c>
      <c r="D723" s="48" t="s">
        <v>6305</v>
      </c>
      <c r="E723" s="107" t="s">
        <v>6306</v>
      </c>
      <c r="F723" s="108"/>
      <c r="G723" s="49" t="s">
        <v>16</v>
      </c>
      <c r="H723" s="51">
        <v>46175</v>
      </c>
      <c r="I723" s="50" t="s">
        <v>1707</v>
      </c>
      <c r="J723" s="107" t="s">
        <v>18</v>
      </c>
      <c r="K723" s="108"/>
      <c r="L723" s="91" t="s">
        <v>4019</v>
      </c>
    </row>
    <row r="724" spans="2:12" s="46" customFormat="1" ht="39">
      <c r="B724" s="41" t="s">
        <v>6307</v>
      </c>
      <c r="C724" s="42" t="s">
        <v>6308</v>
      </c>
      <c r="D724" s="41" t="s">
        <v>6309</v>
      </c>
      <c r="E724" s="109" t="s">
        <v>6310</v>
      </c>
      <c r="F724" s="108"/>
      <c r="G724" s="42" t="s">
        <v>16</v>
      </c>
      <c r="H724" s="44">
        <v>46175</v>
      </c>
      <c r="I724" s="43" t="s">
        <v>1707</v>
      </c>
      <c r="J724" s="109" t="s">
        <v>32</v>
      </c>
      <c r="K724" s="108"/>
      <c r="L724" s="90" t="s">
        <v>6236</v>
      </c>
    </row>
    <row r="725" spans="2:12" s="46" customFormat="1" ht="39">
      <c r="B725" s="48" t="s">
        <v>6311</v>
      </c>
      <c r="C725" s="49" t="s">
        <v>6312</v>
      </c>
      <c r="D725" s="48" t="s">
        <v>6313</v>
      </c>
      <c r="E725" s="107" t="s">
        <v>6314</v>
      </c>
      <c r="F725" s="108"/>
      <c r="G725" s="49" t="s">
        <v>16</v>
      </c>
      <c r="H725" s="51">
        <v>46175</v>
      </c>
      <c r="I725" s="50" t="s">
        <v>1707</v>
      </c>
      <c r="J725" s="107" t="s">
        <v>32</v>
      </c>
      <c r="K725" s="108"/>
      <c r="L725" s="91" t="s">
        <v>6236</v>
      </c>
    </row>
    <row r="726" spans="2:12" s="46" customFormat="1" ht="39">
      <c r="B726" s="41" t="s">
        <v>6315</v>
      </c>
      <c r="C726" s="42" t="s">
        <v>6316</v>
      </c>
      <c r="D726" s="41" t="s">
        <v>6317</v>
      </c>
      <c r="E726" s="109" t="s">
        <v>6318</v>
      </c>
      <c r="F726" s="108"/>
      <c r="G726" s="42" t="s">
        <v>16</v>
      </c>
      <c r="H726" s="44">
        <v>46175</v>
      </c>
      <c r="I726" s="43" t="s">
        <v>1707</v>
      </c>
      <c r="J726" s="109" t="s">
        <v>32</v>
      </c>
      <c r="K726" s="108"/>
      <c r="L726" s="90" t="s">
        <v>6236</v>
      </c>
    </row>
    <row r="727" spans="2:12" s="46" customFormat="1" ht="39">
      <c r="B727" s="48" t="s">
        <v>6319</v>
      </c>
      <c r="C727" s="49" t="s">
        <v>6320</v>
      </c>
      <c r="D727" s="48" t="s">
        <v>6321</v>
      </c>
      <c r="E727" s="107" t="s">
        <v>6322</v>
      </c>
      <c r="F727" s="108"/>
      <c r="G727" s="49" t="s">
        <v>16</v>
      </c>
      <c r="H727" s="51">
        <v>46175</v>
      </c>
      <c r="I727" s="50" t="s">
        <v>1707</v>
      </c>
      <c r="J727" s="107" t="s">
        <v>32</v>
      </c>
      <c r="K727" s="108"/>
      <c r="L727" s="91" t="s">
        <v>6236</v>
      </c>
    </row>
    <row r="728" spans="2:12" s="46" customFormat="1" ht="39">
      <c r="B728" s="41" t="s">
        <v>6323</v>
      </c>
      <c r="C728" s="42" t="s">
        <v>6324</v>
      </c>
      <c r="D728" s="41" t="s">
        <v>6325</v>
      </c>
      <c r="E728" s="109" t="s">
        <v>6326</v>
      </c>
      <c r="F728" s="108"/>
      <c r="G728" s="42" t="s">
        <v>16</v>
      </c>
      <c r="H728" s="44">
        <v>46175</v>
      </c>
      <c r="I728" s="43" t="s">
        <v>1707</v>
      </c>
      <c r="J728" s="109" t="s">
        <v>32</v>
      </c>
      <c r="K728" s="108"/>
      <c r="L728" s="90" t="s">
        <v>6236</v>
      </c>
    </row>
    <row r="729" spans="2:12" s="46" customFormat="1" ht="39">
      <c r="B729" s="48" t="s">
        <v>1772</v>
      </c>
      <c r="C729" s="49" t="s">
        <v>1773</v>
      </c>
      <c r="D729" s="48" t="s">
        <v>6327</v>
      </c>
      <c r="E729" s="107" t="s">
        <v>1775</v>
      </c>
      <c r="F729" s="108"/>
      <c r="G729" s="49" t="s">
        <v>16</v>
      </c>
      <c r="H729" s="51">
        <v>46177</v>
      </c>
      <c r="I729" s="50" t="s">
        <v>1707</v>
      </c>
      <c r="J729" s="107" t="s">
        <v>32</v>
      </c>
      <c r="K729" s="108"/>
      <c r="L729" s="91" t="s">
        <v>1974</v>
      </c>
    </row>
    <row r="730" spans="2:12" s="46" customFormat="1" ht="24.95">
      <c r="B730" s="41" t="s">
        <v>3919</v>
      </c>
      <c r="C730" s="42" t="s">
        <v>3920</v>
      </c>
      <c r="D730" s="41" t="s">
        <v>6328</v>
      </c>
      <c r="E730" s="109" t="s">
        <v>3922</v>
      </c>
      <c r="F730" s="108"/>
      <c r="G730" s="42" t="s">
        <v>16</v>
      </c>
      <c r="H730" s="44">
        <v>46177</v>
      </c>
      <c r="I730" s="43" t="s">
        <v>1707</v>
      </c>
      <c r="J730" s="109" t="s">
        <v>26</v>
      </c>
      <c r="K730" s="108"/>
      <c r="L730" s="42" t="s">
        <v>27</v>
      </c>
    </row>
    <row r="731" spans="2:12" s="46" customFormat="1" ht="39">
      <c r="B731" s="48" t="s">
        <v>6329</v>
      </c>
      <c r="C731" s="49" t="s">
        <v>6330</v>
      </c>
      <c r="D731" s="48" t="s">
        <v>6331</v>
      </c>
      <c r="E731" s="107" t="s">
        <v>6332</v>
      </c>
      <c r="F731" s="108"/>
      <c r="G731" s="49" t="s">
        <v>16</v>
      </c>
      <c r="H731" s="51">
        <v>46177</v>
      </c>
      <c r="I731" s="50" t="s">
        <v>1707</v>
      </c>
      <c r="J731" s="107" t="s">
        <v>32</v>
      </c>
      <c r="K731" s="108"/>
      <c r="L731" s="91" t="s">
        <v>6236</v>
      </c>
    </row>
    <row r="732" spans="2:12" s="46" customFormat="1" ht="39">
      <c r="B732" s="41" t="s">
        <v>6333</v>
      </c>
      <c r="C732" s="42" t="s">
        <v>6334</v>
      </c>
      <c r="D732" s="41" t="s">
        <v>6335</v>
      </c>
      <c r="E732" s="109" t="s">
        <v>6336</v>
      </c>
      <c r="F732" s="108"/>
      <c r="G732" s="42" t="s">
        <v>16</v>
      </c>
      <c r="H732" s="44">
        <v>46177</v>
      </c>
      <c r="I732" s="43" t="s">
        <v>1707</v>
      </c>
      <c r="J732" s="109" t="s">
        <v>32</v>
      </c>
      <c r="K732" s="108"/>
      <c r="L732" s="90" t="s">
        <v>6236</v>
      </c>
    </row>
    <row r="733" spans="2:12" s="46" customFormat="1" ht="39">
      <c r="B733" s="48" t="s">
        <v>6337</v>
      </c>
      <c r="C733" s="49" t="s">
        <v>6338</v>
      </c>
      <c r="D733" s="48" t="s">
        <v>6339</v>
      </c>
      <c r="E733" s="107" t="s">
        <v>6340</v>
      </c>
      <c r="F733" s="108"/>
      <c r="G733" s="49" t="s">
        <v>16</v>
      </c>
      <c r="H733" s="51">
        <v>46177</v>
      </c>
      <c r="I733" s="50" t="s">
        <v>1707</v>
      </c>
      <c r="J733" s="107" t="s">
        <v>32</v>
      </c>
      <c r="K733" s="108"/>
      <c r="L733" s="91" t="s">
        <v>6236</v>
      </c>
    </row>
    <row r="734" spans="2:12" s="46" customFormat="1" ht="39">
      <c r="B734" s="41" t="s">
        <v>6341</v>
      </c>
      <c r="C734" s="42" t="s">
        <v>6342</v>
      </c>
      <c r="D734" s="41" t="s">
        <v>6343</v>
      </c>
      <c r="E734" s="109" t="s">
        <v>6344</v>
      </c>
      <c r="F734" s="108"/>
      <c r="G734" s="42" t="s">
        <v>16</v>
      </c>
      <c r="H734" s="44">
        <v>46177</v>
      </c>
      <c r="I734" s="43" t="s">
        <v>1707</v>
      </c>
      <c r="J734" s="109" t="s">
        <v>32</v>
      </c>
      <c r="K734" s="108"/>
      <c r="L734" s="90" t="s">
        <v>6236</v>
      </c>
    </row>
    <row r="735" spans="2:12" s="46" customFormat="1" ht="39">
      <c r="B735" s="48" t="s">
        <v>3927</v>
      </c>
      <c r="C735" s="49" t="s">
        <v>3928</v>
      </c>
      <c r="D735" s="48" t="s">
        <v>6345</v>
      </c>
      <c r="E735" s="107" t="s">
        <v>3930</v>
      </c>
      <c r="F735" s="108"/>
      <c r="G735" s="49" t="s">
        <v>16</v>
      </c>
      <c r="H735" s="51">
        <v>46177</v>
      </c>
      <c r="I735" s="50" t="s">
        <v>1707</v>
      </c>
      <c r="J735" s="107" t="s">
        <v>32</v>
      </c>
      <c r="K735" s="108"/>
      <c r="L735" s="91" t="s">
        <v>6236</v>
      </c>
    </row>
    <row r="736" spans="2:12" s="46" customFormat="1" ht="39">
      <c r="B736" s="41" t="s">
        <v>6346</v>
      </c>
      <c r="C736" s="42" t="s">
        <v>6347</v>
      </c>
      <c r="D736" s="41" t="s">
        <v>6348</v>
      </c>
      <c r="E736" s="109" t="s">
        <v>6349</v>
      </c>
      <c r="F736" s="108"/>
      <c r="G736" s="42" t="s">
        <v>16</v>
      </c>
      <c r="H736" s="44">
        <v>46177</v>
      </c>
      <c r="I736" s="43" t="s">
        <v>1707</v>
      </c>
      <c r="J736" s="109" t="s">
        <v>32</v>
      </c>
      <c r="K736" s="108"/>
      <c r="L736" s="90" t="s">
        <v>6236</v>
      </c>
    </row>
    <row r="737" spans="2:12" s="46" customFormat="1" ht="39">
      <c r="B737" s="48" t="s">
        <v>6350</v>
      </c>
      <c r="C737" s="49" t="s">
        <v>6351</v>
      </c>
      <c r="D737" s="48" t="s">
        <v>6352</v>
      </c>
      <c r="E737" s="107" t="s">
        <v>6353</v>
      </c>
      <c r="F737" s="108"/>
      <c r="G737" s="49" t="s">
        <v>16</v>
      </c>
      <c r="H737" s="51">
        <v>46177</v>
      </c>
      <c r="I737" s="50" t="s">
        <v>1707</v>
      </c>
      <c r="J737" s="107" t="s">
        <v>32</v>
      </c>
      <c r="K737" s="108"/>
      <c r="L737" s="91" t="s">
        <v>6236</v>
      </c>
    </row>
    <row r="738" spans="2:12" s="46" customFormat="1" ht="39">
      <c r="B738" s="41" t="s">
        <v>3931</v>
      </c>
      <c r="C738" s="42" t="s">
        <v>3932</v>
      </c>
      <c r="D738" s="41" t="s">
        <v>6354</v>
      </c>
      <c r="E738" s="109" t="s">
        <v>3934</v>
      </c>
      <c r="F738" s="108"/>
      <c r="G738" s="42" t="s">
        <v>16</v>
      </c>
      <c r="H738" s="44">
        <v>46177</v>
      </c>
      <c r="I738" s="43" t="s">
        <v>1707</v>
      </c>
      <c r="J738" s="109" t="s">
        <v>32</v>
      </c>
      <c r="K738" s="108"/>
      <c r="L738" s="90" t="s">
        <v>6236</v>
      </c>
    </row>
    <row r="739" spans="2:12" s="46" customFormat="1" ht="39">
      <c r="B739" s="48" t="s">
        <v>6355</v>
      </c>
      <c r="C739" s="49" t="s">
        <v>6356</v>
      </c>
      <c r="D739" s="48" t="s">
        <v>6357</v>
      </c>
      <c r="E739" s="107" t="s">
        <v>6358</v>
      </c>
      <c r="F739" s="108"/>
      <c r="G739" s="49" t="s">
        <v>16</v>
      </c>
      <c r="H739" s="51">
        <v>46177</v>
      </c>
      <c r="I739" s="50" t="s">
        <v>1707</v>
      </c>
      <c r="J739" s="107" t="s">
        <v>32</v>
      </c>
      <c r="K739" s="108"/>
      <c r="L739" s="91" t="s">
        <v>6236</v>
      </c>
    </row>
    <row r="740" spans="2:12" s="46" customFormat="1" ht="39">
      <c r="B740" s="41" t="s">
        <v>6359</v>
      </c>
      <c r="C740" s="42" t="s">
        <v>6360</v>
      </c>
      <c r="D740" s="41" t="s">
        <v>6361</v>
      </c>
      <c r="E740" s="109" t="s">
        <v>6362</v>
      </c>
      <c r="F740" s="108"/>
      <c r="G740" s="42" t="s">
        <v>16</v>
      </c>
      <c r="H740" s="44">
        <v>46177</v>
      </c>
      <c r="I740" s="43" t="s">
        <v>1707</v>
      </c>
      <c r="J740" s="109" t="s">
        <v>32</v>
      </c>
      <c r="K740" s="108"/>
      <c r="L740" s="90" t="s">
        <v>6236</v>
      </c>
    </row>
    <row r="741" spans="2:12" s="46" customFormat="1" ht="39">
      <c r="B741" s="48" t="s">
        <v>6363</v>
      </c>
      <c r="C741" s="49" t="s">
        <v>6364</v>
      </c>
      <c r="D741" s="48" t="s">
        <v>6365</v>
      </c>
      <c r="E741" s="107" t="s">
        <v>6366</v>
      </c>
      <c r="F741" s="108"/>
      <c r="G741" s="49" t="s">
        <v>16</v>
      </c>
      <c r="H741" s="51">
        <v>46177</v>
      </c>
      <c r="I741" s="50" t="s">
        <v>1707</v>
      </c>
      <c r="J741" s="107" t="s">
        <v>32</v>
      </c>
      <c r="K741" s="108"/>
      <c r="L741" s="91" t="s">
        <v>6236</v>
      </c>
    </row>
    <row r="742" spans="2:12" s="46" customFormat="1">
      <c r="B742" s="41" t="s">
        <v>6367</v>
      </c>
      <c r="C742" s="42" t="s">
        <v>6368</v>
      </c>
      <c r="D742" s="41" t="s">
        <v>6369</v>
      </c>
      <c r="E742" s="109" t="s">
        <v>6370</v>
      </c>
      <c r="F742" s="108"/>
      <c r="G742" s="42" t="s">
        <v>16</v>
      </c>
      <c r="H742" s="44">
        <v>46177</v>
      </c>
      <c r="I742" s="43" t="s">
        <v>1707</v>
      </c>
      <c r="J742" s="109" t="s">
        <v>26</v>
      </c>
      <c r="K742" s="108"/>
      <c r="L742" s="42" t="s">
        <v>27</v>
      </c>
    </row>
    <row r="743" spans="2:12" s="46" customFormat="1" ht="39">
      <c r="B743" s="48" t="s">
        <v>3935</v>
      </c>
      <c r="C743" s="49" t="s">
        <v>3936</v>
      </c>
      <c r="D743" s="48" t="s">
        <v>6371</v>
      </c>
      <c r="E743" s="107" t="s">
        <v>3938</v>
      </c>
      <c r="F743" s="108"/>
      <c r="G743" s="49" t="s">
        <v>16</v>
      </c>
      <c r="H743" s="51">
        <v>46183</v>
      </c>
      <c r="I743" s="50" t="s">
        <v>1707</v>
      </c>
      <c r="J743" s="107" t="s">
        <v>32</v>
      </c>
      <c r="K743" s="108"/>
      <c r="L743" s="91" t="s">
        <v>1974</v>
      </c>
    </row>
    <row r="744" spans="2:12" s="46" customFormat="1" ht="24.95">
      <c r="B744" s="41" t="s">
        <v>6372</v>
      </c>
      <c r="C744" s="42" t="s">
        <v>6373</v>
      </c>
      <c r="D744" s="41" t="s">
        <v>6374</v>
      </c>
      <c r="E744" s="109" t="s">
        <v>6375</v>
      </c>
      <c r="F744" s="108"/>
      <c r="G744" s="42" t="s">
        <v>16</v>
      </c>
      <c r="H744" s="44">
        <v>46183</v>
      </c>
      <c r="I744" s="43" t="s">
        <v>1707</v>
      </c>
      <c r="J744" s="109" t="s">
        <v>26</v>
      </c>
      <c r="K744" s="108"/>
      <c r="L744" s="42" t="s">
        <v>27</v>
      </c>
    </row>
    <row r="745" spans="2:12" s="46" customFormat="1" ht="39">
      <c r="B745" s="48" t="s">
        <v>6376</v>
      </c>
      <c r="C745" s="49" t="s">
        <v>6377</v>
      </c>
      <c r="D745" s="48" t="s">
        <v>6378</v>
      </c>
      <c r="E745" s="107" t="s">
        <v>6379</v>
      </c>
      <c r="F745" s="108"/>
      <c r="G745" s="49" t="s">
        <v>16</v>
      </c>
      <c r="H745" s="51">
        <v>46183</v>
      </c>
      <c r="I745" s="50" t="s">
        <v>1707</v>
      </c>
      <c r="J745" s="107" t="s">
        <v>32</v>
      </c>
      <c r="K745" s="108"/>
      <c r="L745" s="91" t="s">
        <v>1974</v>
      </c>
    </row>
    <row r="746" spans="2:12" s="46" customFormat="1" ht="39">
      <c r="B746" s="41" t="s">
        <v>6380</v>
      </c>
      <c r="C746" s="42" t="s">
        <v>6381</v>
      </c>
      <c r="D746" s="41" t="s">
        <v>6382</v>
      </c>
      <c r="E746" s="109" t="s">
        <v>6383</v>
      </c>
      <c r="F746" s="108"/>
      <c r="G746" s="42" t="s">
        <v>16</v>
      </c>
      <c r="H746" s="44">
        <v>46183</v>
      </c>
      <c r="I746" s="43" t="s">
        <v>1707</v>
      </c>
      <c r="J746" s="109" t="s">
        <v>32</v>
      </c>
      <c r="K746" s="108"/>
      <c r="L746" s="90" t="s">
        <v>1974</v>
      </c>
    </row>
    <row r="747" spans="2:12" s="46" customFormat="1" ht="39">
      <c r="B747" s="48" t="s">
        <v>6384</v>
      </c>
      <c r="C747" s="49" t="s">
        <v>6385</v>
      </c>
      <c r="D747" s="48" t="s">
        <v>6386</v>
      </c>
      <c r="E747" s="107" t="s">
        <v>6387</v>
      </c>
      <c r="F747" s="108"/>
      <c r="G747" s="49" t="s">
        <v>16</v>
      </c>
      <c r="H747" s="51">
        <v>46183</v>
      </c>
      <c r="I747" s="50" t="s">
        <v>1707</v>
      </c>
      <c r="J747" s="107" t="s">
        <v>32</v>
      </c>
      <c r="K747" s="108"/>
      <c r="L747" s="91" t="s">
        <v>1974</v>
      </c>
    </row>
    <row r="748" spans="2:12" s="46" customFormat="1" ht="39">
      <c r="B748" s="41" t="s">
        <v>6388</v>
      </c>
      <c r="C748" s="42" t="s">
        <v>6389</v>
      </c>
      <c r="D748" s="41" t="s">
        <v>6390</v>
      </c>
      <c r="E748" s="109" t="s">
        <v>6391</v>
      </c>
      <c r="F748" s="108"/>
      <c r="G748" s="42" t="s">
        <v>16</v>
      </c>
      <c r="H748" s="44">
        <v>46185</v>
      </c>
      <c r="I748" s="43" t="s">
        <v>1707</v>
      </c>
      <c r="J748" s="109" t="s">
        <v>32</v>
      </c>
      <c r="K748" s="108"/>
      <c r="L748" s="90" t="s">
        <v>1974</v>
      </c>
    </row>
    <row r="749" spans="2:12" s="46" customFormat="1" ht="39">
      <c r="B749" s="48" t="s">
        <v>6392</v>
      </c>
      <c r="C749" s="49" t="s">
        <v>6393</v>
      </c>
      <c r="D749" s="48" t="s">
        <v>6394</v>
      </c>
      <c r="E749" s="107" t="s">
        <v>6395</v>
      </c>
      <c r="F749" s="108"/>
      <c r="G749" s="49" t="s">
        <v>16</v>
      </c>
      <c r="H749" s="51">
        <v>46185</v>
      </c>
      <c r="I749" s="50" t="s">
        <v>1707</v>
      </c>
      <c r="J749" s="107" t="s">
        <v>32</v>
      </c>
      <c r="K749" s="108"/>
      <c r="L749" s="91" t="s">
        <v>1974</v>
      </c>
    </row>
    <row r="750" spans="2:12" s="46" customFormat="1" ht="65.099999999999994">
      <c r="B750" s="41" t="s">
        <v>6396</v>
      </c>
      <c r="C750" s="42" t="s">
        <v>6397</v>
      </c>
      <c r="D750" s="41" t="s">
        <v>6398</v>
      </c>
      <c r="E750" s="109" t="s">
        <v>6399</v>
      </c>
      <c r="F750" s="108"/>
      <c r="G750" s="42" t="s">
        <v>16</v>
      </c>
      <c r="H750" s="44">
        <v>46185</v>
      </c>
      <c r="I750" s="43" t="s">
        <v>1707</v>
      </c>
      <c r="J750" s="109" t="s">
        <v>32</v>
      </c>
      <c r="K750" s="108"/>
      <c r="L750" s="90" t="s">
        <v>6400</v>
      </c>
    </row>
    <row r="751" spans="2:12" s="46" customFormat="1">
      <c r="B751" s="48" t="s">
        <v>6401</v>
      </c>
      <c r="C751" s="49" t="s">
        <v>6402</v>
      </c>
      <c r="D751" s="48" t="s">
        <v>6403</v>
      </c>
      <c r="E751" s="107" t="s">
        <v>6404</v>
      </c>
      <c r="F751" s="108"/>
      <c r="G751" s="49" t="s">
        <v>16</v>
      </c>
      <c r="H751" s="51">
        <v>46185</v>
      </c>
      <c r="I751" s="50" t="s">
        <v>1707</v>
      </c>
      <c r="J751" s="107" t="s">
        <v>26</v>
      </c>
      <c r="K751" s="108"/>
      <c r="L751" s="49" t="s">
        <v>27</v>
      </c>
    </row>
    <row r="752" spans="2:12" s="46" customFormat="1">
      <c r="B752" s="41" t="s">
        <v>3947</v>
      </c>
      <c r="C752" s="42" t="s">
        <v>3948</v>
      </c>
      <c r="D752" s="41" t="s">
        <v>6405</v>
      </c>
      <c r="E752" s="109" t="s">
        <v>3950</v>
      </c>
      <c r="F752" s="108"/>
      <c r="G752" s="42" t="s">
        <v>16</v>
      </c>
      <c r="H752" s="44">
        <v>46185</v>
      </c>
      <c r="I752" s="43" t="s">
        <v>1707</v>
      </c>
      <c r="J752" s="109" t="s">
        <v>26</v>
      </c>
      <c r="K752" s="108"/>
      <c r="L752" s="42" t="s">
        <v>27</v>
      </c>
    </row>
    <row r="753" spans="2:12" s="46" customFormat="1" ht="65.099999999999994">
      <c r="B753" s="48" t="s">
        <v>6406</v>
      </c>
      <c r="C753" s="49" t="s">
        <v>6407</v>
      </c>
      <c r="D753" s="48" t="s">
        <v>6408</v>
      </c>
      <c r="E753" s="107" t="s">
        <v>6409</v>
      </c>
      <c r="F753" s="108"/>
      <c r="G753" s="49" t="s">
        <v>16</v>
      </c>
      <c r="H753" s="51">
        <v>46185</v>
      </c>
      <c r="I753" s="50" t="s">
        <v>1707</v>
      </c>
      <c r="J753" s="107" t="s">
        <v>32</v>
      </c>
      <c r="K753" s="108"/>
      <c r="L753" s="91" t="s">
        <v>6400</v>
      </c>
    </row>
    <row r="754" spans="2:12" s="46" customFormat="1" ht="39">
      <c r="B754" s="41" t="s">
        <v>6410</v>
      </c>
      <c r="C754" s="42" t="s">
        <v>6411</v>
      </c>
      <c r="D754" s="41" t="s">
        <v>6412</v>
      </c>
      <c r="E754" s="109" t="s">
        <v>6413</v>
      </c>
      <c r="F754" s="108"/>
      <c r="G754" s="42" t="s">
        <v>16</v>
      </c>
      <c r="H754" s="44">
        <v>46189</v>
      </c>
      <c r="I754" s="43" t="s">
        <v>1707</v>
      </c>
      <c r="J754" s="109" t="s">
        <v>32</v>
      </c>
      <c r="K754" s="108"/>
      <c r="L754" s="90" t="s">
        <v>1974</v>
      </c>
    </row>
    <row r="755" spans="2:12" s="46" customFormat="1" ht="39">
      <c r="B755" s="48" t="s">
        <v>6414</v>
      </c>
      <c r="C755" s="49" t="s">
        <v>6415</v>
      </c>
      <c r="D755" s="48" t="s">
        <v>6416</v>
      </c>
      <c r="E755" s="107" t="s">
        <v>6417</v>
      </c>
      <c r="F755" s="108"/>
      <c r="G755" s="49" t="s">
        <v>16</v>
      </c>
      <c r="H755" s="51">
        <v>46195</v>
      </c>
      <c r="I755" s="50" t="s">
        <v>1707</v>
      </c>
      <c r="J755" s="107" t="s">
        <v>32</v>
      </c>
      <c r="K755" s="108"/>
      <c r="L755" s="91" t="s">
        <v>1974</v>
      </c>
    </row>
    <row r="756" spans="2:12" s="46" customFormat="1" ht="39">
      <c r="B756" s="41" t="s">
        <v>6418</v>
      </c>
      <c r="C756" s="42" t="s">
        <v>6419</v>
      </c>
      <c r="D756" s="41" t="s">
        <v>6420</v>
      </c>
      <c r="E756" s="109" t="s">
        <v>6421</v>
      </c>
      <c r="F756" s="108"/>
      <c r="G756" s="42" t="s">
        <v>16</v>
      </c>
      <c r="H756" s="44">
        <v>46195</v>
      </c>
      <c r="I756" s="43" t="s">
        <v>1707</v>
      </c>
      <c r="J756" s="109" t="s">
        <v>32</v>
      </c>
      <c r="K756" s="108"/>
      <c r="L756" s="90" t="s">
        <v>1974</v>
      </c>
    </row>
    <row r="757" spans="2:12" s="46" customFormat="1">
      <c r="B757" s="48" t="s">
        <v>6422</v>
      </c>
      <c r="C757" s="49" t="s">
        <v>6423</v>
      </c>
      <c r="D757" s="48" t="s">
        <v>6424</v>
      </c>
      <c r="E757" s="107" t="s">
        <v>6425</v>
      </c>
      <c r="F757" s="108"/>
      <c r="G757" s="49" t="s">
        <v>16</v>
      </c>
      <c r="H757" s="51">
        <v>46195</v>
      </c>
      <c r="I757" s="50" t="s">
        <v>1707</v>
      </c>
      <c r="J757" s="107" t="s">
        <v>26</v>
      </c>
      <c r="K757" s="108"/>
      <c r="L757" s="49" t="s">
        <v>27</v>
      </c>
    </row>
    <row r="758" spans="2:12" s="46" customFormat="1" ht="39">
      <c r="B758" s="41" t="s">
        <v>6426</v>
      </c>
      <c r="C758" s="42" t="s">
        <v>6427</v>
      </c>
      <c r="D758" s="41" t="s">
        <v>6428</v>
      </c>
      <c r="E758" s="109" t="s">
        <v>6429</v>
      </c>
      <c r="F758" s="108"/>
      <c r="G758" s="42" t="s">
        <v>16</v>
      </c>
      <c r="H758" s="44">
        <v>46195</v>
      </c>
      <c r="I758" s="43" t="s">
        <v>1707</v>
      </c>
      <c r="J758" s="109" t="s">
        <v>32</v>
      </c>
      <c r="K758" s="108"/>
      <c r="L758" s="90" t="s">
        <v>1974</v>
      </c>
    </row>
    <row r="759" spans="2:12" s="46" customFormat="1">
      <c r="B759" s="48" t="s">
        <v>3951</v>
      </c>
      <c r="C759" s="49" t="s">
        <v>3952</v>
      </c>
      <c r="D759" s="48" t="s">
        <v>6430</v>
      </c>
      <c r="E759" s="107" t="s">
        <v>3954</v>
      </c>
      <c r="F759" s="108"/>
      <c r="G759" s="49" t="s">
        <v>16</v>
      </c>
      <c r="H759" s="51">
        <v>46195</v>
      </c>
      <c r="I759" s="50" t="s">
        <v>1707</v>
      </c>
      <c r="J759" s="107" t="s">
        <v>26</v>
      </c>
      <c r="K759" s="108"/>
      <c r="L759" s="49" t="s">
        <v>27</v>
      </c>
    </row>
    <row r="760" spans="2:12" s="46" customFormat="1" ht="24.95">
      <c r="B760" s="41" t="s">
        <v>6431</v>
      </c>
      <c r="C760" s="42" t="s">
        <v>6432</v>
      </c>
      <c r="D760" s="41" t="s">
        <v>6433</v>
      </c>
      <c r="E760" s="109" t="s">
        <v>6434</v>
      </c>
      <c r="F760" s="108"/>
      <c r="G760" s="42" t="s">
        <v>16</v>
      </c>
      <c r="H760" s="44">
        <v>46195</v>
      </c>
      <c r="I760" s="43" t="s">
        <v>1707</v>
      </c>
      <c r="J760" s="109" t="s">
        <v>26</v>
      </c>
      <c r="K760" s="108"/>
      <c r="L760" s="42" t="s">
        <v>27</v>
      </c>
    </row>
    <row r="761" spans="2:12" s="46" customFormat="1" ht="39">
      <c r="B761" s="48" t="s">
        <v>6435</v>
      </c>
      <c r="C761" s="49" t="s">
        <v>6436</v>
      </c>
      <c r="D761" s="48" t="s">
        <v>6437</v>
      </c>
      <c r="E761" s="107" t="s">
        <v>6438</v>
      </c>
      <c r="F761" s="108"/>
      <c r="G761" s="49" t="s">
        <v>16</v>
      </c>
      <c r="H761" s="51">
        <v>46195</v>
      </c>
      <c r="I761" s="50" t="s">
        <v>1707</v>
      </c>
      <c r="J761" s="107" t="s">
        <v>32</v>
      </c>
      <c r="K761" s="108"/>
      <c r="L761" s="91" t="s">
        <v>1974</v>
      </c>
    </row>
    <row r="762" spans="2:12" s="46" customFormat="1" ht="39">
      <c r="B762" s="41" t="s">
        <v>6439</v>
      </c>
      <c r="C762" s="42" t="s">
        <v>6440</v>
      </c>
      <c r="D762" s="41" t="s">
        <v>6441</v>
      </c>
      <c r="E762" s="109" t="s">
        <v>6442</v>
      </c>
      <c r="F762" s="108"/>
      <c r="G762" s="42" t="s">
        <v>16</v>
      </c>
      <c r="H762" s="44">
        <v>46195</v>
      </c>
      <c r="I762" s="43" t="s">
        <v>1707</v>
      </c>
      <c r="J762" s="109" t="s">
        <v>32</v>
      </c>
      <c r="K762" s="108"/>
      <c r="L762" s="90" t="s">
        <v>1974</v>
      </c>
    </row>
    <row r="763" spans="2:12" s="46" customFormat="1" ht="39">
      <c r="B763" s="48" t="s">
        <v>6443</v>
      </c>
      <c r="C763" s="49" t="s">
        <v>6444</v>
      </c>
      <c r="D763" s="48" t="s">
        <v>6445</v>
      </c>
      <c r="E763" s="107" t="s">
        <v>6446</v>
      </c>
      <c r="F763" s="108"/>
      <c r="G763" s="49" t="s">
        <v>16</v>
      </c>
      <c r="H763" s="51">
        <v>46195</v>
      </c>
      <c r="I763" s="50" t="s">
        <v>1707</v>
      </c>
      <c r="J763" s="107" t="s">
        <v>32</v>
      </c>
      <c r="K763" s="108"/>
      <c r="L763" s="91" t="s">
        <v>1974</v>
      </c>
    </row>
    <row r="764" spans="2:12" s="46" customFormat="1" ht="39">
      <c r="B764" s="41" t="s">
        <v>6447</v>
      </c>
      <c r="C764" s="42" t="s">
        <v>6448</v>
      </c>
      <c r="D764" s="41" t="s">
        <v>6449</v>
      </c>
      <c r="E764" s="109" t="s">
        <v>6450</v>
      </c>
      <c r="F764" s="108"/>
      <c r="G764" s="42" t="s">
        <v>16</v>
      </c>
      <c r="H764" s="44">
        <v>46195</v>
      </c>
      <c r="I764" s="43" t="s">
        <v>1707</v>
      </c>
      <c r="J764" s="109" t="s">
        <v>32</v>
      </c>
      <c r="K764" s="108"/>
      <c r="L764" s="90" t="s">
        <v>1974</v>
      </c>
    </row>
    <row r="765" spans="2:12" s="46" customFormat="1" ht="39">
      <c r="B765" s="48" t="s">
        <v>6451</v>
      </c>
      <c r="C765" s="49" t="s">
        <v>6452</v>
      </c>
      <c r="D765" s="48" t="s">
        <v>6453</v>
      </c>
      <c r="E765" s="107" t="s">
        <v>6454</v>
      </c>
      <c r="F765" s="108"/>
      <c r="G765" s="49" t="s">
        <v>16</v>
      </c>
      <c r="H765" s="51">
        <v>46195</v>
      </c>
      <c r="I765" s="50" t="s">
        <v>1707</v>
      </c>
      <c r="J765" s="107" t="s">
        <v>32</v>
      </c>
      <c r="K765" s="108"/>
      <c r="L765" s="91" t="s">
        <v>1974</v>
      </c>
    </row>
    <row r="766" spans="2:12" s="46" customFormat="1" ht="39">
      <c r="B766" s="41" t="s">
        <v>6455</v>
      </c>
      <c r="C766" s="42" t="s">
        <v>6456</v>
      </c>
      <c r="D766" s="41" t="s">
        <v>6457</v>
      </c>
      <c r="E766" s="109" t="s">
        <v>6458</v>
      </c>
      <c r="F766" s="108"/>
      <c r="G766" s="42" t="s">
        <v>16</v>
      </c>
      <c r="H766" s="44">
        <v>46195</v>
      </c>
      <c r="I766" s="43" t="s">
        <v>1707</v>
      </c>
      <c r="J766" s="109" t="s">
        <v>32</v>
      </c>
      <c r="K766" s="108"/>
      <c r="L766" s="90" t="s">
        <v>1974</v>
      </c>
    </row>
    <row r="767" spans="2:12" s="46" customFormat="1">
      <c r="B767" s="48" t="s">
        <v>3959</v>
      </c>
      <c r="C767" s="49" t="s">
        <v>3960</v>
      </c>
      <c r="D767" s="48" t="s">
        <v>6459</v>
      </c>
      <c r="E767" s="107" t="s">
        <v>3962</v>
      </c>
      <c r="F767" s="108"/>
      <c r="G767" s="49" t="s">
        <v>16</v>
      </c>
      <c r="H767" s="51">
        <v>46195</v>
      </c>
      <c r="I767" s="50" t="s">
        <v>1707</v>
      </c>
      <c r="J767" s="107" t="s">
        <v>26</v>
      </c>
      <c r="K767" s="108"/>
      <c r="L767" s="49" t="s">
        <v>27</v>
      </c>
    </row>
    <row r="768" spans="2:12" s="46" customFormat="1" ht="39">
      <c r="B768" s="41" t="s">
        <v>6460</v>
      </c>
      <c r="C768" s="42" t="s">
        <v>6461</v>
      </c>
      <c r="D768" s="41" t="s">
        <v>6462</v>
      </c>
      <c r="E768" s="109" t="s">
        <v>6463</v>
      </c>
      <c r="F768" s="108"/>
      <c r="G768" s="42" t="s">
        <v>16</v>
      </c>
      <c r="H768" s="44">
        <v>46195</v>
      </c>
      <c r="I768" s="43" t="s">
        <v>1707</v>
      </c>
      <c r="J768" s="109" t="s">
        <v>32</v>
      </c>
      <c r="K768" s="108"/>
      <c r="L768" s="90" t="s">
        <v>1974</v>
      </c>
    </row>
    <row r="769" spans="2:12" s="46" customFormat="1" ht="39">
      <c r="B769" s="48" t="s">
        <v>6464</v>
      </c>
      <c r="C769" s="49" t="s">
        <v>6465</v>
      </c>
      <c r="D769" s="48" t="s">
        <v>6466</v>
      </c>
      <c r="E769" s="107" t="s">
        <v>6467</v>
      </c>
      <c r="F769" s="108"/>
      <c r="G769" s="49" t="s">
        <v>16</v>
      </c>
      <c r="H769" s="51">
        <v>46195</v>
      </c>
      <c r="I769" s="50" t="s">
        <v>1707</v>
      </c>
      <c r="J769" s="107" t="s">
        <v>32</v>
      </c>
      <c r="K769" s="108"/>
      <c r="L769" s="91" t="s">
        <v>1974</v>
      </c>
    </row>
    <row r="770" spans="2:12" s="46" customFormat="1" ht="24.95">
      <c r="B770" s="41" t="s">
        <v>3967</v>
      </c>
      <c r="C770" s="42" t="s">
        <v>3968</v>
      </c>
      <c r="D770" s="41" t="s">
        <v>6468</v>
      </c>
      <c r="E770" s="109" t="s">
        <v>3970</v>
      </c>
      <c r="F770" s="108"/>
      <c r="G770" s="42" t="s">
        <v>16</v>
      </c>
      <c r="H770" s="44">
        <v>46195</v>
      </c>
      <c r="I770" s="43" t="s">
        <v>1707</v>
      </c>
      <c r="J770" s="109" t="s">
        <v>26</v>
      </c>
      <c r="K770" s="108"/>
      <c r="L770" s="42" t="s">
        <v>27</v>
      </c>
    </row>
    <row r="771" spans="2:12" s="46" customFormat="1" ht="24.95">
      <c r="B771" s="48" t="s">
        <v>3971</v>
      </c>
      <c r="C771" s="49" t="s">
        <v>3972</v>
      </c>
      <c r="D771" s="48" t="s">
        <v>6469</v>
      </c>
      <c r="E771" s="107" t="s">
        <v>3974</v>
      </c>
      <c r="F771" s="108"/>
      <c r="G771" s="49" t="s">
        <v>16</v>
      </c>
      <c r="H771" s="51">
        <v>46195</v>
      </c>
      <c r="I771" s="50" t="s">
        <v>1707</v>
      </c>
      <c r="J771" s="107" t="s">
        <v>26</v>
      </c>
      <c r="K771" s="108"/>
      <c r="L771" s="49" t="s">
        <v>27</v>
      </c>
    </row>
    <row r="772" spans="2:12" s="46" customFormat="1" ht="39">
      <c r="B772" s="41" t="s">
        <v>6470</v>
      </c>
      <c r="C772" s="42" t="s">
        <v>6471</v>
      </c>
      <c r="D772" s="41" t="s">
        <v>6472</v>
      </c>
      <c r="E772" s="109" t="s">
        <v>6473</v>
      </c>
      <c r="F772" s="108"/>
      <c r="G772" s="42" t="s">
        <v>16</v>
      </c>
      <c r="H772" s="44">
        <v>46195</v>
      </c>
      <c r="I772" s="43" t="s">
        <v>1707</v>
      </c>
      <c r="J772" s="109" t="s">
        <v>32</v>
      </c>
      <c r="K772" s="108"/>
      <c r="L772" s="90" t="s">
        <v>1974</v>
      </c>
    </row>
    <row r="773" spans="2:12" s="46" customFormat="1" ht="39">
      <c r="B773" s="48" t="s">
        <v>6474</v>
      </c>
      <c r="C773" s="49" t="s">
        <v>6475</v>
      </c>
      <c r="D773" s="48" t="s">
        <v>6476</v>
      </c>
      <c r="E773" s="107" t="s">
        <v>6477</v>
      </c>
      <c r="F773" s="108"/>
      <c r="G773" s="49" t="s">
        <v>16</v>
      </c>
      <c r="H773" s="51">
        <v>46195</v>
      </c>
      <c r="I773" s="50" t="s">
        <v>1707</v>
      </c>
      <c r="J773" s="107" t="s">
        <v>32</v>
      </c>
      <c r="K773" s="108"/>
      <c r="L773" s="91" t="s">
        <v>1974</v>
      </c>
    </row>
    <row r="774" spans="2:12" s="46" customFormat="1" ht="39">
      <c r="B774" s="41" t="s">
        <v>6478</v>
      </c>
      <c r="C774" s="42" t="s">
        <v>6479</v>
      </c>
      <c r="D774" s="41" t="s">
        <v>6480</v>
      </c>
      <c r="E774" s="109" t="s">
        <v>6481</v>
      </c>
      <c r="F774" s="108"/>
      <c r="G774" s="42" t="s">
        <v>16</v>
      </c>
      <c r="H774" s="44">
        <v>46195</v>
      </c>
      <c r="I774" s="43" t="s">
        <v>1707</v>
      </c>
      <c r="J774" s="109" t="s">
        <v>32</v>
      </c>
      <c r="K774" s="108"/>
      <c r="L774" s="90" t="s">
        <v>1974</v>
      </c>
    </row>
    <row r="775" spans="2:12" s="46" customFormat="1" ht="39">
      <c r="B775" s="48" t="s">
        <v>6482</v>
      </c>
      <c r="C775" s="49" t="s">
        <v>6483</v>
      </c>
      <c r="D775" s="48" t="s">
        <v>6484</v>
      </c>
      <c r="E775" s="107" t="s">
        <v>6485</v>
      </c>
      <c r="F775" s="108"/>
      <c r="G775" s="49" t="s">
        <v>16</v>
      </c>
      <c r="H775" s="51">
        <v>46195</v>
      </c>
      <c r="I775" s="50" t="s">
        <v>1707</v>
      </c>
      <c r="J775" s="107" t="s">
        <v>32</v>
      </c>
      <c r="K775" s="108"/>
      <c r="L775" s="91" t="s">
        <v>1974</v>
      </c>
    </row>
    <row r="776" spans="2:12" s="46" customFormat="1">
      <c r="B776" s="41" t="s">
        <v>6486</v>
      </c>
      <c r="C776" s="42" t="s">
        <v>6487</v>
      </c>
      <c r="D776" s="41" t="s">
        <v>6488</v>
      </c>
      <c r="E776" s="109" t="s">
        <v>6489</v>
      </c>
      <c r="F776" s="108"/>
      <c r="G776" s="42" t="s">
        <v>16</v>
      </c>
      <c r="H776" s="44">
        <v>46195</v>
      </c>
      <c r="I776" s="43" t="s">
        <v>1707</v>
      </c>
      <c r="J776" s="109" t="s">
        <v>26</v>
      </c>
      <c r="K776" s="108"/>
      <c r="L776" s="42" t="s">
        <v>27</v>
      </c>
    </row>
    <row r="777" spans="2:12" s="46" customFormat="1" ht="39">
      <c r="B777" s="48" t="s">
        <v>6490</v>
      </c>
      <c r="C777" s="49" t="s">
        <v>6491</v>
      </c>
      <c r="D777" s="48" t="s">
        <v>6492</v>
      </c>
      <c r="E777" s="107" t="s">
        <v>6493</v>
      </c>
      <c r="F777" s="108"/>
      <c r="G777" s="49" t="s">
        <v>16</v>
      </c>
      <c r="H777" s="51">
        <v>46198</v>
      </c>
      <c r="I777" s="50" t="s">
        <v>1707</v>
      </c>
      <c r="J777" s="107" t="s">
        <v>32</v>
      </c>
      <c r="K777" s="108"/>
      <c r="L777" s="91" t="s">
        <v>1974</v>
      </c>
    </row>
    <row r="778" spans="2:12" s="46" customFormat="1" ht="39">
      <c r="B778" s="41" t="s">
        <v>6494</v>
      </c>
      <c r="C778" s="42" t="s">
        <v>6495</v>
      </c>
      <c r="D778" s="41" t="s">
        <v>6496</v>
      </c>
      <c r="E778" s="109" t="s">
        <v>6497</v>
      </c>
      <c r="F778" s="108"/>
      <c r="G778" s="42" t="s">
        <v>16</v>
      </c>
      <c r="H778" s="44">
        <v>46202</v>
      </c>
      <c r="I778" s="43" t="s">
        <v>1707</v>
      </c>
      <c r="J778" s="109" t="s">
        <v>32</v>
      </c>
      <c r="K778" s="108"/>
      <c r="L778" s="90" t="s">
        <v>1974</v>
      </c>
    </row>
    <row r="779" spans="2:12" s="46" customFormat="1" ht="39">
      <c r="B779" s="48" t="s">
        <v>3979</v>
      </c>
      <c r="C779" s="49" t="s">
        <v>3980</v>
      </c>
      <c r="D779" s="48" t="s">
        <v>6498</v>
      </c>
      <c r="E779" s="107" t="s">
        <v>3982</v>
      </c>
      <c r="F779" s="108"/>
      <c r="G779" s="49" t="s">
        <v>16</v>
      </c>
      <c r="H779" s="51">
        <v>46202</v>
      </c>
      <c r="I779" s="50" t="s">
        <v>1707</v>
      </c>
      <c r="J779" s="107" t="s">
        <v>32</v>
      </c>
      <c r="K779" s="108"/>
      <c r="L779" s="91" t="s">
        <v>1974</v>
      </c>
    </row>
    <row r="780" spans="2:12" s="46" customFormat="1" ht="39">
      <c r="B780" s="41" t="s">
        <v>6499</v>
      </c>
      <c r="C780" s="42" t="s">
        <v>6500</v>
      </c>
      <c r="D780" s="41" t="s">
        <v>6501</v>
      </c>
      <c r="E780" s="109" t="s">
        <v>6502</v>
      </c>
      <c r="F780" s="108"/>
      <c r="G780" s="42" t="s">
        <v>16</v>
      </c>
      <c r="H780" s="44">
        <v>46202</v>
      </c>
      <c r="I780" s="43" t="s">
        <v>1707</v>
      </c>
      <c r="J780" s="109" t="s">
        <v>32</v>
      </c>
      <c r="K780" s="108"/>
      <c r="L780" s="90" t="s">
        <v>1974</v>
      </c>
    </row>
    <row r="781" spans="2:12" s="46" customFormat="1" ht="39">
      <c r="B781" s="48" t="s">
        <v>6503</v>
      </c>
      <c r="C781" s="49" t="s">
        <v>6504</v>
      </c>
      <c r="D781" s="48" t="s">
        <v>6505</v>
      </c>
      <c r="E781" s="107" t="s">
        <v>6506</v>
      </c>
      <c r="F781" s="108"/>
      <c r="G781" s="49" t="s">
        <v>16</v>
      </c>
      <c r="H781" s="51">
        <v>46202</v>
      </c>
      <c r="I781" s="50" t="s">
        <v>1707</v>
      </c>
      <c r="J781" s="107" t="s">
        <v>32</v>
      </c>
      <c r="K781" s="108"/>
      <c r="L781" s="91" t="s">
        <v>1974</v>
      </c>
    </row>
    <row r="782" spans="2:12" s="46" customFormat="1" ht="39">
      <c r="B782" s="41" t="s">
        <v>6507</v>
      </c>
      <c r="C782" s="42" t="s">
        <v>6508</v>
      </c>
      <c r="D782" s="41" t="s">
        <v>6509</v>
      </c>
      <c r="E782" s="109" t="s">
        <v>6510</v>
      </c>
      <c r="F782" s="108"/>
      <c r="G782" s="42" t="s">
        <v>16</v>
      </c>
      <c r="H782" s="44">
        <v>46202</v>
      </c>
      <c r="I782" s="43" t="s">
        <v>1707</v>
      </c>
      <c r="J782" s="109" t="s">
        <v>32</v>
      </c>
      <c r="K782" s="108"/>
      <c r="L782" s="90" t="s">
        <v>1974</v>
      </c>
    </row>
    <row r="783" spans="2:12" s="46" customFormat="1" ht="39">
      <c r="B783" s="48" t="s">
        <v>6511</v>
      </c>
      <c r="C783" s="49" t="s">
        <v>6512</v>
      </c>
      <c r="D783" s="48" t="s">
        <v>6513</v>
      </c>
      <c r="E783" s="107" t="s">
        <v>6514</v>
      </c>
      <c r="F783" s="108"/>
      <c r="G783" s="49" t="s">
        <v>16</v>
      </c>
      <c r="H783" s="51">
        <v>46202</v>
      </c>
      <c r="I783" s="50" t="s">
        <v>1707</v>
      </c>
      <c r="J783" s="107" t="s">
        <v>32</v>
      </c>
      <c r="K783" s="108"/>
      <c r="L783" s="91" t="s">
        <v>1974</v>
      </c>
    </row>
    <row r="784" spans="2:12" s="46" customFormat="1" ht="39">
      <c r="B784" s="41" t="s">
        <v>6515</v>
      </c>
      <c r="C784" s="42" t="s">
        <v>6516</v>
      </c>
      <c r="D784" s="41" t="s">
        <v>6517</v>
      </c>
      <c r="E784" s="109" t="s">
        <v>6518</v>
      </c>
      <c r="F784" s="108"/>
      <c r="G784" s="42" t="s">
        <v>16</v>
      </c>
      <c r="H784" s="44">
        <v>46202</v>
      </c>
      <c r="I784" s="43" t="s">
        <v>1707</v>
      </c>
      <c r="J784" s="109" t="s">
        <v>32</v>
      </c>
      <c r="K784" s="108"/>
      <c r="L784" s="90" t="s">
        <v>1974</v>
      </c>
    </row>
    <row r="785" spans="2:12" s="46" customFormat="1" ht="39">
      <c r="B785" s="48" t="s">
        <v>6519</v>
      </c>
      <c r="C785" s="49" t="s">
        <v>6520</v>
      </c>
      <c r="D785" s="48" t="s">
        <v>6521</v>
      </c>
      <c r="E785" s="107" t="s">
        <v>6522</v>
      </c>
      <c r="F785" s="108"/>
      <c r="G785" s="49" t="s">
        <v>16</v>
      </c>
      <c r="H785" s="51">
        <v>46202</v>
      </c>
      <c r="I785" s="50" t="s">
        <v>1707</v>
      </c>
      <c r="J785" s="107" t="s">
        <v>32</v>
      </c>
      <c r="K785" s="108"/>
      <c r="L785" s="91" t="s">
        <v>1974</v>
      </c>
    </row>
    <row r="786" spans="2:12" s="46" customFormat="1" ht="39">
      <c r="B786" s="41" t="s">
        <v>6523</v>
      </c>
      <c r="C786" s="42" t="s">
        <v>6524</v>
      </c>
      <c r="D786" s="41" t="s">
        <v>6525</v>
      </c>
      <c r="E786" s="109" t="s">
        <v>6526</v>
      </c>
      <c r="F786" s="108"/>
      <c r="G786" s="42" t="s">
        <v>16</v>
      </c>
      <c r="H786" s="44">
        <v>46202</v>
      </c>
      <c r="I786" s="43" t="s">
        <v>1707</v>
      </c>
      <c r="J786" s="109" t="s">
        <v>32</v>
      </c>
      <c r="K786" s="108"/>
      <c r="L786" s="90" t="s">
        <v>1974</v>
      </c>
    </row>
    <row r="787" spans="2:12" s="46" customFormat="1" ht="39">
      <c r="B787" s="48" t="s">
        <v>6527</v>
      </c>
      <c r="C787" s="49" t="s">
        <v>6528</v>
      </c>
      <c r="D787" s="48" t="s">
        <v>6529</v>
      </c>
      <c r="E787" s="107" t="s">
        <v>6530</v>
      </c>
      <c r="F787" s="108"/>
      <c r="G787" s="49" t="s">
        <v>16</v>
      </c>
      <c r="H787" s="51">
        <v>46202</v>
      </c>
      <c r="I787" s="50" t="s">
        <v>1707</v>
      </c>
      <c r="J787" s="107" t="s">
        <v>32</v>
      </c>
      <c r="K787" s="108"/>
      <c r="L787" s="91" t="s">
        <v>1974</v>
      </c>
    </row>
    <row r="788" spans="2:12" s="46" customFormat="1" ht="39">
      <c r="B788" s="41" t="s">
        <v>6531</v>
      </c>
      <c r="C788" s="42" t="s">
        <v>6532</v>
      </c>
      <c r="D788" s="41" t="s">
        <v>6533</v>
      </c>
      <c r="E788" s="109" t="s">
        <v>6534</v>
      </c>
      <c r="F788" s="108"/>
      <c r="G788" s="42" t="s">
        <v>16</v>
      </c>
      <c r="H788" s="44">
        <v>46202</v>
      </c>
      <c r="I788" s="43" t="s">
        <v>1707</v>
      </c>
      <c r="J788" s="109" t="s">
        <v>32</v>
      </c>
      <c r="K788" s="108"/>
      <c r="L788" s="90" t="s">
        <v>1974</v>
      </c>
    </row>
    <row r="789" spans="2:12" s="46" customFormat="1" ht="39">
      <c r="B789" s="48" t="s">
        <v>6535</v>
      </c>
      <c r="C789" s="49" t="s">
        <v>6536</v>
      </c>
      <c r="D789" s="48" t="s">
        <v>6537</v>
      </c>
      <c r="E789" s="107" t="s">
        <v>6538</v>
      </c>
      <c r="F789" s="108"/>
      <c r="G789" s="49" t="s">
        <v>16</v>
      </c>
      <c r="H789" s="51">
        <v>46202</v>
      </c>
      <c r="I789" s="50" t="s">
        <v>1707</v>
      </c>
      <c r="J789" s="107" t="s">
        <v>32</v>
      </c>
      <c r="K789" s="108"/>
      <c r="L789" s="91" t="s">
        <v>1974</v>
      </c>
    </row>
    <row r="790" spans="2:12" s="46" customFormat="1" ht="39">
      <c r="B790" s="41" t="s">
        <v>6539</v>
      </c>
      <c r="C790" s="42" t="s">
        <v>6540</v>
      </c>
      <c r="D790" s="41" t="s">
        <v>6541</v>
      </c>
      <c r="E790" s="109" t="s">
        <v>6542</v>
      </c>
      <c r="F790" s="108"/>
      <c r="G790" s="42" t="s">
        <v>16</v>
      </c>
      <c r="H790" s="44">
        <v>46202</v>
      </c>
      <c r="I790" s="43" t="s">
        <v>1707</v>
      </c>
      <c r="J790" s="109" t="s">
        <v>32</v>
      </c>
      <c r="K790" s="108"/>
      <c r="L790" s="90" t="s">
        <v>1974</v>
      </c>
    </row>
    <row r="791" spans="2:12" s="46" customFormat="1" ht="63.95">
      <c r="B791" s="48" t="s">
        <v>6543</v>
      </c>
      <c r="C791" s="49" t="s">
        <v>6544</v>
      </c>
      <c r="D791" s="48" t="s">
        <v>6545</v>
      </c>
      <c r="E791" s="107" t="s">
        <v>6546</v>
      </c>
      <c r="F791" s="108"/>
      <c r="G791" s="49" t="s">
        <v>24</v>
      </c>
      <c r="H791" s="51">
        <v>45985</v>
      </c>
      <c r="I791" s="50" t="s">
        <v>1789</v>
      </c>
      <c r="J791" s="107" t="s">
        <v>359</v>
      </c>
      <c r="K791" s="108"/>
      <c r="L791" s="91" t="s">
        <v>6547</v>
      </c>
    </row>
    <row r="792" spans="2:12" s="46" customFormat="1" ht="51.6">
      <c r="B792" s="41" t="s">
        <v>6548</v>
      </c>
      <c r="C792" s="42" t="s">
        <v>6549</v>
      </c>
      <c r="D792" s="41" t="s">
        <v>6550</v>
      </c>
      <c r="E792" s="109" t="s">
        <v>6551</v>
      </c>
      <c r="F792" s="108"/>
      <c r="G792" s="42" t="s">
        <v>16</v>
      </c>
      <c r="H792" s="44">
        <v>45869</v>
      </c>
      <c r="I792" s="43" t="s">
        <v>1707</v>
      </c>
      <c r="J792" s="109" t="s">
        <v>32</v>
      </c>
      <c r="K792" s="108"/>
      <c r="L792" s="90" t="s">
        <v>6552</v>
      </c>
    </row>
    <row r="793" spans="2:12" s="46" customFormat="1" ht="24.95">
      <c r="B793" s="48" t="s">
        <v>6553</v>
      </c>
      <c r="C793" s="49" t="s">
        <v>6554</v>
      </c>
      <c r="D793" s="48" t="s">
        <v>6555</v>
      </c>
      <c r="E793" s="107" t="s">
        <v>6556</v>
      </c>
      <c r="F793" s="108"/>
      <c r="G793" s="49" t="s">
        <v>24</v>
      </c>
      <c r="H793" s="51">
        <v>45981</v>
      </c>
      <c r="I793" s="50" t="s">
        <v>1789</v>
      </c>
      <c r="J793" s="107" t="s">
        <v>26</v>
      </c>
      <c r="K793" s="108"/>
      <c r="L793" s="49" t="s">
        <v>27</v>
      </c>
    </row>
    <row r="794" spans="2:12" s="46" customFormat="1" ht="39">
      <c r="B794" s="54" t="s">
        <v>6557</v>
      </c>
      <c r="C794" s="55" t="s">
        <v>6558</v>
      </c>
      <c r="D794" s="54" t="s">
        <v>6559</v>
      </c>
      <c r="E794" s="105" t="s">
        <v>6560</v>
      </c>
      <c r="F794" s="106"/>
      <c r="G794" s="55" t="s">
        <v>24</v>
      </c>
      <c r="H794" s="57">
        <v>45950</v>
      </c>
      <c r="I794" s="56" t="s">
        <v>1789</v>
      </c>
      <c r="J794" s="105" t="s">
        <v>32</v>
      </c>
      <c r="K794" s="106"/>
      <c r="L794" s="101" t="s">
        <v>6561</v>
      </c>
    </row>
  </sheetData>
  <mergeCells count="1925">
    <mergeCell ref="B6:B7"/>
    <mergeCell ref="C6:C7"/>
    <mergeCell ref="E1:H1"/>
    <mergeCell ref="B3:J3"/>
    <mergeCell ref="E5:F5"/>
    <mergeCell ref="J5:K5"/>
    <mergeCell ref="J19:K19"/>
    <mergeCell ref="E20:F20"/>
    <mergeCell ref="J20:K20"/>
    <mergeCell ref="J13:K13"/>
    <mergeCell ref="J14:K14"/>
    <mergeCell ref="J15:K15"/>
    <mergeCell ref="J16:K16"/>
    <mergeCell ref="E17:F17"/>
    <mergeCell ref="J17:K17"/>
    <mergeCell ref="J10:K10"/>
    <mergeCell ref="J11:K11"/>
    <mergeCell ref="E12:F12"/>
    <mergeCell ref="J12:K12"/>
    <mergeCell ref="E7:F7"/>
    <mergeCell ref="J7:K7"/>
    <mergeCell ref="E8:F8"/>
    <mergeCell ref="J8:K8"/>
    <mergeCell ref="E9:F9"/>
    <mergeCell ref="J9:K9"/>
    <mergeCell ref="J31:K31"/>
    <mergeCell ref="E32:F32"/>
    <mergeCell ref="J32:K32"/>
    <mergeCell ref="E33:F33"/>
    <mergeCell ref="J33:K33"/>
    <mergeCell ref="E34:F34"/>
    <mergeCell ref="J34:K34"/>
    <mergeCell ref="J28:K28"/>
    <mergeCell ref="J29:K29"/>
    <mergeCell ref="J30:K30"/>
    <mergeCell ref="G27:G28"/>
    <mergeCell ref="H27:H28"/>
    <mergeCell ref="E25:F25"/>
    <mergeCell ref="J25:K25"/>
    <mergeCell ref="J26:K26"/>
    <mergeCell ref="J27:K27"/>
    <mergeCell ref="E23:F23"/>
    <mergeCell ref="J23:K23"/>
    <mergeCell ref="E24:F24"/>
    <mergeCell ref="J24:K24"/>
    <mergeCell ref="J44:K44"/>
    <mergeCell ref="E45:F45"/>
    <mergeCell ref="J45:K45"/>
    <mergeCell ref="E42:F42"/>
    <mergeCell ref="J42:K42"/>
    <mergeCell ref="J43:K43"/>
    <mergeCell ref="E40:F40"/>
    <mergeCell ref="J40:K40"/>
    <mergeCell ref="E41:F41"/>
    <mergeCell ref="J41:K41"/>
    <mergeCell ref="B37:B40"/>
    <mergeCell ref="C37:C40"/>
    <mergeCell ref="D37:D38"/>
    <mergeCell ref="E37:F38"/>
    <mergeCell ref="J35:K35"/>
    <mergeCell ref="J36:K36"/>
    <mergeCell ref="J37:K37"/>
    <mergeCell ref="J38:K38"/>
    <mergeCell ref="E39:F39"/>
    <mergeCell ref="J39:K39"/>
    <mergeCell ref="D35:D36"/>
    <mergeCell ref="E35:F36"/>
    <mergeCell ref="G35:G36"/>
    <mergeCell ref="H35:H36"/>
    <mergeCell ref="B34:B36"/>
    <mergeCell ref="C34:C36"/>
    <mergeCell ref="J52:K52"/>
    <mergeCell ref="J53:K53"/>
    <mergeCell ref="E54:F54"/>
    <mergeCell ref="J54:K54"/>
    <mergeCell ref="E55:F55"/>
    <mergeCell ref="J55:K55"/>
    <mergeCell ref="J48:K48"/>
    <mergeCell ref="J49:K49"/>
    <mergeCell ref="E50:F50"/>
    <mergeCell ref="J50:K50"/>
    <mergeCell ref="E51:F51"/>
    <mergeCell ref="J51:K51"/>
    <mergeCell ref="E48:F48"/>
    <mergeCell ref="E49:F49"/>
    <mergeCell ref="E46:F46"/>
    <mergeCell ref="J46:K46"/>
    <mergeCell ref="E47:F47"/>
    <mergeCell ref="J47:K47"/>
    <mergeCell ref="J63:K63"/>
    <mergeCell ref="J64:K64"/>
    <mergeCell ref="J65:K65"/>
    <mergeCell ref="J60:K60"/>
    <mergeCell ref="E61:F61"/>
    <mergeCell ref="J61:K61"/>
    <mergeCell ref="E62:F62"/>
    <mergeCell ref="J62:K62"/>
    <mergeCell ref="G59:G60"/>
    <mergeCell ref="H59:H60"/>
    <mergeCell ref="E56:F56"/>
    <mergeCell ref="J56:K56"/>
    <mergeCell ref="E57:F57"/>
    <mergeCell ref="J57:K57"/>
    <mergeCell ref="E58:F58"/>
    <mergeCell ref="J58:K58"/>
    <mergeCell ref="J59:K59"/>
    <mergeCell ref="J70:K70"/>
    <mergeCell ref="E71:F71"/>
    <mergeCell ref="J71:K71"/>
    <mergeCell ref="E72:F72"/>
    <mergeCell ref="J72:K72"/>
    <mergeCell ref="E73:F73"/>
    <mergeCell ref="J73:K73"/>
    <mergeCell ref="J68:K68"/>
    <mergeCell ref="J69:K69"/>
    <mergeCell ref="B68:B73"/>
    <mergeCell ref="C68:C73"/>
    <mergeCell ref="D68:D69"/>
    <mergeCell ref="E68:F69"/>
    <mergeCell ref="E66:F66"/>
    <mergeCell ref="J66:K66"/>
    <mergeCell ref="E67:F67"/>
    <mergeCell ref="J67:K67"/>
    <mergeCell ref="B64:B66"/>
    <mergeCell ref="C64:C66"/>
    <mergeCell ref="E64:F64"/>
    <mergeCell ref="E65:F65"/>
    <mergeCell ref="G68:G69"/>
    <mergeCell ref="H68:H69"/>
    <mergeCell ref="J80:K80"/>
    <mergeCell ref="J81:K81"/>
    <mergeCell ref="J82:K82"/>
    <mergeCell ref="J76:K76"/>
    <mergeCell ref="J77:K77"/>
    <mergeCell ref="E78:F78"/>
    <mergeCell ref="J78:K78"/>
    <mergeCell ref="E79:F79"/>
    <mergeCell ref="J79:K79"/>
    <mergeCell ref="B74:B75"/>
    <mergeCell ref="C74:C75"/>
    <mergeCell ref="E74:F74"/>
    <mergeCell ref="J74:K74"/>
    <mergeCell ref="E75:F75"/>
    <mergeCell ref="J75:K75"/>
    <mergeCell ref="E81:F81"/>
    <mergeCell ref="B82:B83"/>
    <mergeCell ref="C82:C83"/>
    <mergeCell ref="D82:D83"/>
    <mergeCell ref="E82:F83"/>
    <mergeCell ref="G82:G83"/>
    <mergeCell ref="E76:F76"/>
    <mergeCell ref="E77:F77"/>
    <mergeCell ref="B79:B80"/>
    <mergeCell ref="C79:C80"/>
    <mergeCell ref="J89:K89"/>
    <mergeCell ref="E90:F90"/>
    <mergeCell ref="J90:K90"/>
    <mergeCell ref="J91:K91"/>
    <mergeCell ref="E86:F86"/>
    <mergeCell ref="J86:K86"/>
    <mergeCell ref="B87:B89"/>
    <mergeCell ref="C87:C89"/>
    <mergeCell ref="D87:D88"/>
    <mergeCell ref="E87:F88"/>
    <mergeCell ref="G87:G88"/>
    <mergeCell ref="H87:H88"/>
    <mergeCell ref="J87:K87"/>
    <mergeCell ref="J88:K88"/>
    <mergeCell ref="J83:K83"/>
    <mergeCell ref="E84:F84"/>
    <mergeCell ref="J84:K84"/>
    <mergeCell ref="E85:F85"/>
    <mergeCell ref="J85:K85"/>
    <mergeCell ref="H82:H83"/>
    <mergeCell ref="J111:K111"/>
    <mergeCell ref="J112:K112"/>
    <mergeCell ref="D113:D114"/>
    <mergeCell ref="E113:F114"/>
    <mergeCell ref="G113:G114"/>
    <mergeCell ref="H113:H114"/>
    <mergeCell ref="J108:K108"/>
    <mergeCell ref="J109:K109"/>
    <mergeCell ref="J110:K110"/>
    <mergeCell ref="J105:K105"/>
    <mergeCell ref="J106:K106"/>
    <mergeCell ref="J107:K107"/>
    <mergeCell ref="J102:K102"/>
    <mergeCell ref="E103:F103"/>
    <mergeCell ref="J103:K103"/>
    <mergeCell ref="E104:F104"/>
    <mergeCell ref="J104:K104"/>
    <mergeCell ref="E91:F102"/>
    <mergeCell ref="G91:G102"/>
    <mergeCell ref="J100:K100"/>
    <mergeCell ref="J101:K101"/>
    <mergeCell ref="D91:D102"/>
    <mergeCell ref="J95:K95"/>
    <mergeCell ref="J96:K96"/>
    <mergeCell ref="J97:K97"/>
    <mergeCell ref="J98:K98"/>
    <mergeCell ref="J99:K99"/>
    <mergeCell ref="J92:K92"/>
    <mergeCell ref="J93:K93"/>
    <mergeCell ref="J94:K94"/>
    <mergeCell ref="J121:K121"/>
    <mergeCell ref="E122:F122"/>
    <mergeCell ref="J122:K122"/>
    <mergeCell ref="E123:F123"/>
    <mergeCell ref="J123:K123"/>
    <mergeCell ref="J119:K119"/>
    <mergeCell ref="J120:K120"/>
    <mergeCell ref="E119:F119"/>
    <mergeCell ref="E120:F120"/>
    <mergeCell ref="D117:D118"/>
    <mergeCell ref="E117:F118"/>
    <mergeCell ref="G117:G118"/>
    <mergeCell ref="H117:H118"/>
    <mergeCell ref="J117:K117"/>
    <mergeCell ref="J118:K118"/>
    <mergeCell ref="J113:K113"/>
    <mergeCell ref="J114:K114"/>
    <mergeCell ref="J115:K115"/>
    <mergeCell ref="J116:K116"/>
    <mergeCell ref="J135:K135"/>
    <mergeCell ref="E136:F136"/>
    <mergeCell ref="J136:K136"/>
    <mergeCell ref="J130:K130"/>
    <mergeCell ref="J131:K131"/>
    <mergeCell ref="J132:K132"/>
    <mergeCell ref="J133:K133"/>
    <mergeCell ref="J134:K134"/>
    <mergeCell ref="E128:F128"/>
    <mergeCell ref="J128:K128"/>
    <mergeCell ref="E129:F129"/>
    <mergeCell ref="J129:K129"/>
    <mergeCell ref="D130:D131"/>
    <mergeCell ref="E130:F131"/>
    <mergeCell ref="G130:G131"/>
    <mergeCell ref="H130:H131"/>
    <mergeCell ref="J124:K124"/>
    <mergeCell ref="J125:K125"/>
    <mergeCell ref="E126:F126"/>
    <mergeCell ref="J126:K126"/>
    <mergeCell ref="E127:F127"/>
    <mergeCell ref="J127:K127"/>
    <mergeCell ref="D124:D125"/>
    <mergeCell ref="E124:F125"/>
    <mergeCell ref="G124:G125"/>
    <mergeCell ref="H124:H125"/>
    <mergeCell ref="J147:K147"/>
    <mergeCell ref="J148:K148"/>
    <mergeCell ref="E149:F149"/>
    <mergeCell ref="J149:K149"/>
    <mergeCell ref="E144:F144"/>
    <mergeCell ref="J144:K144"/>
    <mergeCell ref="E145:F145"/>
    <mergeCell ref="J145:K145"/>
    <mergeCell ref="J146:K146"/>
    <mergeCell ref="J140:K140"/>
    <mergeCell ref="J141:K141"/>
    <mergeCell ref="J142:K142"/>
    <mergeCell ref="E143:F143"/>
    <mergeCell ref="J143:K143"/>
    <mergeCell ref="H139:H142"/>
    <mergeCell ref="J137:K137"/>
    <mergeCell ref="J138:K138"/>
    <mergeCell ref="J139:K139"/>
    <mergeCell ref="E138:F138"/>
    <mergeCell ref="J156:K156"/>
    <mergeCell ref="E157:F157"/>
    <mergeCell ref="J157:K157"/>
    <mergeCell ref="E158:F158"/>
    <mergeCell ref="J158:K158"/>
    <mergeCell ref="E153:F153"/>
    <mergeCell ref="J153:K153"/>
    <mergeCell ref="E154:F154"/>
    <mergeCell ref="J154:K154"/>
    <mergeCell ref="E155:F155"/>
    <mergeCell ref="J155:K155"/>
    <mergeCell ref="E150:F150"/>
    <mergeCell ref="J150:K150"/>
    <mergeCell ref="E151:F151"/>
    <mergeCell ref="J151:K151"/>
    <mergeCell ref="E152:F152"/>
    <mergeCell ref="J152:K152"/>
    <mergeCell ref="J167:K167"/>
    <mergeCell ref="J168:K168"/>
    <mergeCell ref="J169:K169"/>
    <mergeCell ref="E170:F170"/>
    <mergeCell ref="J170:K170"/>
    <mergeCell ref="E171:F171"/>
    <mergeCell ref="J171:K171"/>
    <mergeCell ref="E167:F167"/>
    <mergeCell ref="J165:K165"/>
    <mergeCell ref="E166:F166"/>
    <mergeCell ref="J166:K166"/>
    <mergeCell ref="E162:F162"/>
    <mergeCell ref="J162:K162"/>
    <mergeCell ref="E163:F163"/>
    <mergeCell ref="J163:K163"/>
    <mergeCell ref="J164:K164"/>
    <mergeCell ref="E159:F159"/>
    <mergeCell ref="J159:K159"/>
    <mergeCell ref="E160:F160"/>
    <mergeCell ref="J160:K160"/>
    <mergeCell ref="E161:F161"/>
    <mergeCell ref="J161:K161"/>
    <mergeCell ref="E168:F168"/>
    <mergeCell ref="E169:F169"/>
    <mergeCell ref="J178:K178"/>
    <mergeCell ref="E179:F179"/>
    <mergeCell ref="J179:K179"/>
    <mergeCell ref="E180:F180"/>
    <mergeCell ref="J180:K180"/>
    <mergeCell ref="E175:F175"/>
    <mergeCell ref="J175:K175"/>
    <mergeCell ref="E176:F176"/>
    <mergeCell ref="J176:K176"/>
    <mergeCell ref="E177:F177"/>
    <mergeCell ref="J177:K177"/>
    <mergeCell ref="E172:F172"/>
    <mergeCell ref="J172:K172"/>
    <mergeCell ref="E173:F173"/>
    <mergeCell ref="J173:K173"/>
    <mergeCell ref="E174:F174"/>
    <mergeCell ref="J174:K174"/>
    <mergeCell ref="J184:K184"/>
    <mergeCell ref="J185:K185"/>
    <mergeCell ref="E186:F186"/>
    <mergeCell ref="J186:K186"/>
    <mergeCell ref="E187:F187"/>
    <mergeCell ref="J187:K187"/>
    <mergeCell ref="E183:F184"/>
    <mergeCell ref="G183:G184"/>
    <mergeCell ref="H183:H184"/>
    <mergeCell ref="E185:F185"/>
    <mergeCell ref="B183:B184"/>
    <mergeCell ref="C183:C184"/>
    <mergeCell ref="D183:D184"/>
    <mergeCell ref="E181:F181"/>
    <mergeCell ref="J181:K181"/>
    <mergeCell ref="E182:F182"/>
    <mergeCell ref="J182:K182"/>
    <mergeCell ref="J183:K183"/>
    <mergeCell ref="J192:K192"/>
    <mergeCell ref="J193:K193"/>
    <mergeCell ref="E194:F194"/>
    <mergeCell ref="J194:K194"/>
    <mergeCell ref="E195:F195"/>
    <mergeCell ref="J195:K195"/>
    <mergeCell ref="E191:F192"/>
    <mergeCell ref="G191:G192"/>
    <mergeCell ref="H191:H192"/>
    <mergeCell ref="E193:F193"/>
    <mergeCell ref="B191:B193"/>
    <mergeCell ref="C191:C193"/>
    <mergeCell ref="D191:D192"/>
    <mergeCell ref="E188:F188"/>
    <mergeCell ref="J188:K188"/>
    <mergeCell ref="E189:F189"/>
    <mergeCell ref="J189:K189"/>
    <mergeCell ref="E190:F190"/>
    <mergeCell ref="J190:K190"/>
    <mergeCell ref="J191:K191"/>
    <mergeCell ref="J200:K200"/>
    <mergeCell ref="J201:K201"/>
    <mergeCell ref="E202:F202"/>
    <mergeCell ref="J202:K202"/>
    <mergeCell ref="B198:B200"/>
    <mergeCell ref="C198:C200"/>
    <mergeCell ref="E200:F200"/>
    <mergeCell ref="E201:F201"/>
    <mergeCell ref="J196:K196"/>
    <mergeCell ref="J197:K197"/>
    <mergeCell ref="E198:F198"/>
    <mergeCell ref="J198:K198"/>
    <mergeCell ref="E199:F199"/>
    <mergeCell ref="J199:K199"/>
    <mergeCell ref="E196:F196"/>
    <mergeCell ref="E197:F197"/>
    <mergeCell ref="B194:B197"/>
    <mergeCell ref="C194:C197"/>
    <mergeCell ref="J212:K212"/>
    <mergeCell ref="J213:K213"/>
    <mergeCell ref="J214:K214"/>
    <mergeCell ref="J215:K215"/>
    <mergeCell ref="E208:F208"/>
    <mergeCell ref="J208:K208"/>
    <mergeCell ref="E209:F209"/>
    <mergeCell ref="J209:K209"/>
    <mergeCell ref="E210:F210"/>
    <mergeCell ref="J210:K210"/>
    <mergeCell ref="J211:K211"/>
    <mergeCell ref="J203:K203"/>
    <mergeCell ref="J204:K204"/>
    <mergeCell ref="E205:F205"/>
    <mergeCell ref="J205:K205"/>
    <mergeCell ref="E206:F206"/>
    <mergeCell ref="J206:K206"/>
    <mergeCell ref="E207:F207"/>
    <mergeCell ref="J207:K207"/>
    <mergeCell ref="J223:K223"/>
    <mergeCell ref="E224:F224"/>
    <mergeCell ref="J224:K224"/>
    <mergeCell ref="E225:F225"/>
    <mergeCell ref="J225:K225"/>
    <mergeCell ref="E226:F226"/>
    <mergeCell ref="J226:K226"/>
    <mergeCell ref="E227:F227"/>
    <mergeCell ref="J219:K219"/>
    <mergeCell ref="J220:K220"/>
    <mergeCell ref="E221:F221"/>
    <mergeCell ref="J221:K221"/>
    <mergeCell ref="E222:F222"/>
    <mergeCell ref="J222:K222"/>
    <mergeCell ref="E223:F223"/>
    <mergeCell ref="J216:K216"/>
    <mergeCell ref="J217:K217"/>
    <mergeCell ref="J218:K218"/>
    <mergeCell ref="J234:K234"/>
    <mergeCell ref="J235:K235"/>
    <mergeCell ref="E236:F236"/>
    <mergeCell ref="J236:K236"/>
    <mergeCell ref="E237:F237"/>
    <mergeCell ref="J237:K237"/>
    <mergeCell ref="E235:F235"/>
    <mergeCell ref="J231:K231"/>
    <mergeCell ref="J232:K232"/>
    <mergeCell ref="E233:F233"/>
    <mergeCell ref="J233:K233"/>
    <mergeCell ref="G231:G232"/>
    <mergeCell ref="H231:H232"/>
    <mergeCell ref="J227:K227"/>
    <mergeCell ref="E228:F228"/>
    <mergeCell ref="J228:K228"/>
    <mergeCell ref="E229:F229"/>
    <mergeCell ref="J229:K229"/>
    <mergeCell ref="E230:F230"/>
    <mergeCell ref="J230:K230"/>
    <mergeCell ref="J248:K248"/>
    <mergeCell ref="J249:K249"/>
    <mergeCell ref="J250:K250"/>
    <mergeCell ref="J251:K251"/>
    <mergeCell ref="J245:K245"/>
    <mergeCell ref="J246:K246"/>
    <mergeCell ref="J247:K247"/>
    <mergeCell ref="J241:K241"/>
    <mergeCell ref="J242:K242"/>
    <mergeCell ref="J243:K243"/>
    <mergeCell ref="E244:F244"/>
    <mergeCell ref="J244:K244"/>
    <mergeCell ref="E245:F245"/>
    <mergeCell ref="J238:K238"/>
    <mergeCell ref="J239:K239"/>
    <mergeCell ref="E240:F240"/>
    <mergeCell ref="J240:K240"/>
    <mergeCell ref="E248:F248"/>
    <mergeCell ref="E249:F249"/>
    <mergeCell ref="E250:F250"/>
    <mergeCell ref="J262:K262"/>
    <mergeCell ref="E263:F263"/>
    <mergeCell ref="J263:K263"/>
    <mergeCell ref="E264:F264"/>
    <mergeCell ref="J264:K264"/>
    <mergeCell ref="J258:K258"/>
    <mergeCell ref="J259:K259"/>
    <mergeCell ref="J260:K260"/>
    <mergeCell ref="J261:K261"/>
    <mergeCell ref="E256:F256"/>
    <mergeCell ref="J256:K256"/>
    <mergeCell ref="E257:F257"/>
    <mergeCell ref="J257:K257"/>
    <mergeCell ref="J252:K252"/>
    <mergeCell ref="J253:K253"/>
    <mergeCell ref="J254:K254"/>
    <mergeCell ref="E255:F255"/>
    <mergeCell ref="J255:K255"/>
    <mergeCell ref="G251:G252"/>
    <mergeCell ref="H251:H252"/>
    <mergeCell ref="J272:K272"/>
    <mergeCell ref="E273:F273"/>
    <mergeCell ref="J273:K273"/>
    <mergeCell ref="E274:F274"/>
    <mergeCell ref="J274:K274"/>
    <mergeCell ref="E275:F275"/>
    <mergeCell ref="J275:K275"/>
    <mergeCell ref="E269:F269"/>
    <mergeCell ref="J269:K269"/>
    <mergeCell ref="E270:F270"/>
    <mergeCell ref="J270:K270"/>
    <mergeCell ref="E271:F271"/>
    <mergeCell ref="J271:K271"/>
    <mergeCell ref="E265:F265"/>
    <mergeCell ref="J265:K265"/>
    <mergeCell ref="E266:F266"/>
    <mergeCell ref="J266:K266"/>
    <mergeCell ref="E267:F267"/>
    <mergeCell ref="J267:K267"/>
    <mergeCell ref="E268:F268"/>
    <mergeCell ref="J268:K268"/>
    <mergeCell ref="J290:K290"/>
    <mergeCell ref="J291:K291"/>
    <mergeCell ref="J292:K292"/>
    <mergeCell ref="J288:K288"/>
    <mergeCell ref="J289:K289"/>
    <mergeCell ref="J285:K285"/>
    <mergeCell ref="J286:K286"/>
    <mergeCell ref="J287:K287"/>
    <mergeCell ref="J282:K282"/>
    <mergeCell ref="J283:K283"/>
    <mergeCell ref="J284:K284"/>
    <mergeCell ref="J279:K279"/>
    <mergeCell ref="J280:K280"/>
    <mergeCell ref="J281:K281"/>
    <mergeCell ref="E276:F276"/>
    <mergeCell ref="J276:K276"/>
    <mergeCell ref="E277:F277"/>
    <mergeCell ref="J277:K277"/>
    <mergeCell ref="E278:F278"/>
    <mergeCell ref="J278:K278"/>
    <mergeCell ref="E302:F302"/>
    <mergeCell ref="J302:K302"/>
    <mergeCell ref="E303:F303"/>
    <mergeCell ref="J303:K303"/>
    <mergeCell ref="E304:F304"/>
    <mergeCell ref="J304:K304"/>
    <mergeCell ref="E299:F299"/>
    <mergeCell ref="J299:K299"/>
    <mergeCell ref="E300:F300"/>
    <mergeCell ref="J300:K300"/>
    <mergeCell ref="E301:F301"/>
    <mergeCell ref="J301:K301"/>
    <mergeCell ref="J296:K296"/>
    <mergeCell ref="J297:K297"/>
    <mergeCell ref="E298:F298"/>
    <mergeCell ref="J298:K298"/>
    <mergeCell ref="E293:F293"/>
    <mergeCell ref="J293:K293"/>
    <mergeCell ref="J294:K294"/>
    <mergeCell ref="J295:K295"/>
    <mergeCell ref="J311:K311"/>
    <mergeCell ref="J312:K312"/>
    <mergeCell ref="J313:K313"/>
    <mergeCell ref="J314:K314"/>
    <mergeCell ref="E311:F311"/>
    <mergeCell ref="E312:F312"/>
    <mergeCell ref="E309:F309"/>
    <mergeCell ref="J309:K309"/>
    <mergeCell ref="E310:F310"/>
    <mergeCell ref="J310:K310"/>
    <mergeCell ref="E305:F305"/>
    <mergeCell ref="J305:K305"/>
    <mergeCell ref="E306:F306"/>
    <mergeCell ref="J306:K306"/>
    <mergeCell ref="B307:B308"/>
    <mergeCell ref="C307:C308"/>
    <mergeCell ref="E307:F307"/>
    <mergeCell ref="J307:K307"/>
    <mergeCell ref="E308:F308"/>
    <mergeCell ref="J308:K308"/>
    <mergeCell ref="J321:K321"/>
    <mergeCell ref="E322:F322"/>
    <mergeCell ref="J322:K322"/>
    <mergeCell ref="J323:K323"/>
    <mergeCell ref="E318:F318"/>
    <mergeCell ref="J318:K318"/>
    <mergeCell ref="E319:F319"/>
    <mergeCell ref="J319:K319"/>
    <mergeCell ref="E320:F320"/>
    <mergeCell ref="J320:K320"/>
    <mergeCell ref="J315:K315"/>
    <mergeCell ref="E316:F316"/>
    <mergeCell ref="J316:K316"/>
    <mergeCell ref="E317:F317"/>
    <mergeCell ref="J317:K317"/>
    <mergeCell ref="B313:B315"/>
    <mergeCell ref="C313:C315"/>
    <mergeCell ref="J334:K334"/>
    <mergeCell ref="E335:F335"/>
    <mergeCell ref="J335:K335"/>
    <mergeCell ref="E336:F336"/>
    <mergeCell ref="J336:K336"/>
    <mergeCell ref="E337:F337"/>
    <mergeCell ref="J337:K337"/>
    <mergeCell ref="J330:K330"/>
    <mergeCell ref="J331:K331"/>
    <mergeCell ref="J332:K332"/>
    <mergeCell ref="J333:K333"/>
    <mergeCell ref="J328:K328"/>
    <mergeCell ref="J329:K329"/>
    <mergeCell ref="J324:K324"/>
    <mergeCell ref="J325:K325"/>
    <mergeCell ref="J326:K326"/>
    <mergeCell ref="J327:K327"/>
    <mergeCell ref="E325:F325"/>
    <mergeCell ref="J346:K346"/>
    <mergeCell ref="E347:F347"/>
    <mergeCell ref="J347:K347"/>
    <mergeCell ref="E348:F348"/>
    <mergeCell ref="J348:K348"/>
    <mergeCell ref="E343:F343"/>
    <mergeCell ref="J343:K343"/>
    <mergeCell ref="E344:F344"/>
    <mergeCell ref="J344:K344"/>
    <mergeCell ref="E345:F345"/>
    <mergeCell ref="J345:K345"/>
    <mergeCell ref="J340:K340"/>
    <mergeCell ref="J341:K341"/>
    <mergeCell ref="E342:F342"/>
    <mergeCell ref="J342:K342"/>
    <mergeCell ref="B338:B339"/>
    <mergeCell ref="C338:C339"/>
    <mergeCell ref="J338:K338"/>
    <mergeCell ref="J339:K339"/>
    <mergeCell ref="G338:G339"/>
    <mergeCell ref="H338:H339"/>
    <mergeCell ref="J355:K355"/>
    <mergeCell ref="E356:F356"/>
    <mergeCell ref="J356:K356"/>
    <mergeCell ref="E357:F357"/>
    <mergeCell ref="J357:K357"/>
    <mergeCell ref="E352:F352"/>
    <mergeCell ref="J352:K352"/>
    <mergeCell ref="E353:F353"/>
    <mergeCell ref="J353:K353"/>
    <mergeCell ref="E354:F354"/>
    <mergeCell ref="J354:K354"/>
    <mergeCell ref="E349:F349"/>
    <mergeCell ref="J349:K349"/>
    <mergeCell ref="E350:F350"/>
    <mergeCell ref="J350:K350"/>
    <mergeCell ref="E351:F351"/>
    <mergeCell ref="J351:K351"/>
    <mergeCell ref="J365:K365"/>
    <mergeCell ref="E366:F366"/>
    <mergeCell ref="J366:K366"/>
    <mergeCell ref="E367:F367"/>
    <mergeCell ref="J367:K367"/>
    <mergeCell ref="E363:F363"/>
    <mergeCell ref="J363:K363"/>
    <mergeCell ref="E364:F364"/>
    <mergeCell ref="J364:K364"/>
    <mergeCell ref="E360:F360"/>
    <mergeCell ref="J360:K360"/>
    <mergeCell ref="E361:F361"/>
    <mergeCell ref="J361:K361"/>
    <mergeCell ref="E362:F362"/>
    <mergeCell ref="J362:K362"/>
    <mergeCell ref="E358:F358"/>
    <mergeCell ref="J358:K358"/>
    <mergeCell ref="E359:F359"/>
    <mergeCell ref="J359:K359"/>
    <mergeCell ref="J377:K377"/>
    <mergeCell ref="E378:F378"/>
    <mergeCell ref="J378:K378"/>
    <mergeCell ref="E379:F379"/>
    <mergeCell ref="J379:K379"/>
    <mergeCell ref="E374:F374"/>
    <mergeCell ref="J374:K374"/>
    <mergeCell ref="E375:F375"/>
    <mergeCell ref="J375:K375"/>
    <mergeCell ref="E376:F376"/>
    <mergeCell ref="J376:K376"/>
    <mergeCell ref="E372:F372"/>
    <mergeCell ref="J372:K372"/>
    <mergeCell ref="E373:F373"/>
    <mergeCell ref="J373:K373"/>
    <mergeCell ref="J368:K368"/>
    <mergeCell ref="J369:K369"/>
    <mergeCell ref="E370:F370"/>
    <mergeCell ref="J370:K370"/>
    <mergeCell ref="E371:F371"/>
    <mergeCell ref="J371:K371"/>
    <mergeCell ref="J387:K387"/>
    <mergeCell ref="E388:F388"/>
    <mergeCell ref="J388:K388"/>
    <mergeCell ref="E389:F389"/>
    <mergeCell ref="J389:K389"/>
    <mergeCell ref="J383:K383"/>
    <mergeCell ref="E384:F384"/>
    <mergeCell ref="J384:K384"/>
    <mergeCell ref="E385:F385"/>
    <mergeCell ref="J385:K385"/>
    <mergeCell ref="E386:F386"/>
    <mergeCell ref="J386:K386"/>
    <mergeCell ref="E380:F380"/>
    <mergeCell ref="J380:K380"/>
    <mergeCell ref="E381:F381"/>
    <mergeCell ref="J381:K381"/>
    <mergeCell ref="J382:K382"/>
    <mergeCell ref="J396:K396"/>
    <mergeCell ref="J397:K397"/>
    <mergeCell ref="J398:K398"/>
    <mergeCell ref="J399:K399"/>
    <mergeCell ref="J400:K400"/>
    <mergeCell ref="J401:K401"/>
    <mergeCell ref="G397:G398"/>
    <mergeCell ref="H397:H398"/>
    <mergeCell ref="E399:F399"/>
    <mergeCell ref="E400:F400"/>
    <mergeCell ref="E393:F393"/>
    <mergeCell ref="J393:K393"/>
    <mergeCell ref="J394:K394"/>
    <mergeCell ref="J395:K395"/>
    <mergeCell ref="E390:F390"/>
    <mergeCell ref="J390:K390"/>
    <mergeCell ref="E391:F391"/>
    <mergeCell ref="J391:K391"/>
    <mergeCell ref="E392:F392"/>
    <mergeCell ref="J392:K392"/>
    <mergeCell ref="J414:K414"/>
    <mergeCell ref="J415:K415"/>
    <mergeCell ref="J416:K416"/>
    <mergeCell ref="J412:K412"/>
    <mergeCell ref="E413:F413"/>
    <mergeCell ref="J413:K413"/>
    <mergeCell ref="E408:F408"/>
    <mergeCell ref="J408:K408"/>
    <mergeCell ref="E409:F409"/>
    <mergeCell ref="J409:K409"/>
    <mergeCell ref="J410:K410"/>
    <mergeCell ref="J411:K411"/>
    <mergeCell ref="J402:K402"/>
    <mergeCell ref="J403:K403"/>
    <mergeCell ref="J404:K404"/>
    <mergeCell ref="J405:K405"/>
    <mergeCell ref="E406:F406"/>
    <mergeCell ref="J406:K406"/>
    <mergeCell ref="E407:F407"/>
    <mergeCell ref="J407:K407"/>
    <mergeCell ref="J427:K427"/>
    <mergeCell ref="E428:F428"/>
    <mergeCell ref="J428:K428"/>
    <mergeCell ref="E429:F429"/>
    <mergeCell ref="J429:K429"/>
    <mergeCell ref="J424:K424"/>
    <mergeCell ref="E425:F425"/>
    <mergeCell ref="J425:K425"/>
    <mergeCell ref="E426:F426"/>
    <mergeCell ref="J426:K426"/>
    <mergeCell ref="J420:K420"/>
    <mergeCell ref="E421:F421"/>
    <mergeCell ref="J421:K421"/>
    <mergeCell ref="E422:F422"/>
    <mergeCell ref="J422:K422"/>
    <mergeCell ref="J423:K423"/>
    <mergeCell ref="J417:K417"/>
    <mergeCell ref="E418:F418"/>
    <mergeCell ref="J418:K418"/>
    <mergeCell ref="J419:K419"/>
    <mergeCell ref="J436:K436"/>
    <mergeCell ref="J437:K437"/>
    <mergeCell ref="B435:B437"/>
    <mergeCell ref="C435:C437"/>
    <mergeCell ref="D435:D437"/>
    <mergeCell ref="E435:F437"/>
    <mergeCell ref="J433:K433"/>
    <mergeCell ref="E434:F434"/>
    <mergeCell ref="J434:K434"/>
    <mergeCell ref="J435:K435"/>
    <mergeCell ref="G435:G437"/>
    <mergeCell ref="H435:H437"/>
    <mergeCell ref="E430:F430"/>
    <mergeCell ref="J430:K430"/>
    <mergeCell ref="E431:F431"/>
    <mergeCell ref="J431:K431"/>
    <mergeCell ref="J432:K432"/>
    <mergeCell ref="B432:B433"/>
    <mergeCell ref="C432:C433"/>
    <mergeCell ref="D432:D433"/>
    <mergeCell ref="E432:F433"/>
    <mergeCell ref="G432:G433"/>
    <mergeCell ref="H432:H433"/>
    <mergeCell ref="J448:K448"/>
    <mergeCell ref="E449:F449"/>
    <mergeCell ref="J449:K449"/>
    <mergeCell ref="E450:F450"/>
    <mergeCell ref="J450:K450"/>
    <mergeCell ref="J445:K445"/>
    <mergeCell ref="J446:K446"/>
    <mergeCell ref="E447:F447"/>
    <mergeCell ref="J447:K447"/>
    <mergeCell ref="B445:B446"/>
    <mergeCell ref="C445:C446"/>
    <mergeCell ref="E441:F441"/>
    <mergeCell ref="J441:K441"/>
    <mergeCell ref="J442:K442"/>
    <mergeCell ref="J443:K443"/>
    <mergeCell ref="J444:K444"/>
    <mergeCell ref="J438:K438"/>
    <mergeCell ref="J439:K439"/>
    <mergeCell ref="E440:F440"/>
    <mergeCell ref="J440:K440"/>
    <mergeCell ref="B438:B439"/>
    <mergeCell ref="C438:C439"/>
    <mergeCell ref="D438:D439"/>
    <mergeCell ref="E438:F439"/>
    <mergeCell ref="G438:G439"/>
    <mergeCell ref="H438:H439"/>
    <mergeCell ref="B442:B444"/>
    <mergeCell ref="C442:C444"/>
    <mergeCell ref="D442:D444"/>
    <mergeCell ref="E442:F444"/>
    <mergeCell ref="G442:G444"/>
    <mergeCell ref="H442:H444"/>
    <mergeCell ref="J456:K456"/>
    <mergeCell ref="J457:K457"/>
    <mergeCell ref="J458:K458"/>
    <mergeCell ref="E459:F459"/>
    <mergeCell ref="J459:K459"/>
    <mergeCell ref="E460:F460"/>
    <mergeCell ref="J460:K460"/>
    <mergeCell ref="E456:F456"/>
    <mergeCell ref="E457:F457"/>
    <mergeCell ref="E458:F458"/>
    <mergeCell ref="E454:F454"/>
    <mergeCell ref="J454:K454"/>
    <mergeCell ref="E455:F455"/>
    <mergeCell ref="J455:K455"/>
    <mergeCell ref="E451:F451"/>
    <mergeCell ref="J451:K451"/>
    <mergeCell ref="E452:F452"/>
    <mergeCell ref="J452:K452"/>
    <mergeCell ref="E453:F453"/>
    <mergeCell ref="J453:K453"/>
    <mergeCell ref="B472:B473"/>
    <mergeCell ref="C472:C473"/>
    <mergeCell ref="J467:K467"/>
    <mergeCell ref="J468:K468"/>
    <mergeCell ref="E469:F469"/>
    <mergeCell ref="J469:K469"/>
    <mergeCell ref="J464:K464"/>
    <mergeCell ref="J465:K465"/>
    <mergeCell ref="J466:K466"/>
    <mergeCell ref="G464:G465"/>
    <mergeCell ref="H464:H465"/>
    <mergeCell ref="E461:F461"/>
    <mergeCell ref="J461:K461"/>
    <mergeCell ref="E462:F462"/>
    <mergeCell ref="J462:K462"/>
    <mergeCell ref="E463:F463"/>
    <mergeCell ref="J463:K463"/>
    <mergeCell ref="J476:K476"/>
    <mergeCell ref="E477:F477"/>
    <mergeCell ref="J477:K477"/>
    <mergeCell ref="E478:F478"/>
    <mergeCell ref="J478:K478"/>
    <mergeCell ref="E473:F473"/>
    <mergeCell ref="J473:K473"/>
    <mergeCell ref="E474:F474"/>
    <mergeCell ref="J474:K474"/>
    <mergeCell ref="E475:F475"/>
    <mergeCell ref="J475:K475"/>
    <mergeCell ref="E470:F470"/>
    <mergeCell ref="J470:K470"/>
    <mergeCell ref="E471:F471"/>
    <mergeCell ref="J471:K471"/>
    <mergeCell ref="E472:F472"/>
    <mergeCell ref="J472:K472"/>
    <mergeCell ref="J489:K489"/>
    <mergeCell ref="E490:F490"/>
    <mergeCell ref="J490:K490"/>
    <mergeCell ref="J486:K486"/>
    <mergeCell ref="E487:F487"/>
    <mergeCell ref="J487:K487"/>
    <mergeCell ref="E488:F488"/>
    <mergeCell ref="J488:K488"/>
    <mergeCell ref="H484:H486"/>
    <mergeCell ref="B487:B488"/>
    <mergeCell ref="J482:K482"/>
    <mergeCell ref="J483:K483"/>
    <mergeCell ref="J484:K484"/>
    <mergeCell ref="J485:K485"/>
    <mergeCell ref="E482:F482"/>
    <mergeCell ref="J479:K479"/>
    <mergeCell ref="J480:K480"/>
    <mergeCell ref="E481:F481"/>
    <mergeCell ref="J481:K481"/>
    <mergeCell ref="G479:G480"/>
    <mergeCell ref="H479:H480"/>
    <mergeCell ref="C487:C488"/>
    <mergeCell ref="J505:K505"/>
    <mergeCell ref="J506:K506"/>
    <mergeCell ref="J507:K507"/>
    <mergeCell ref="E502:F502"/>
    <mergeCell ref="J502:K502"/>
    <mergeCell ref="E503:F503"/>
    <mergeCell ref="J503:K503"/>
    <mergeCell ref="E504:F504"/>
    <mergeCell ref="J504:K504"/>
    <mergeCell ref="E499:F499"/>
    <mergeCell ref="J499:K499"/>
    <mergeCell ref="J500:K500"/>
    <mergeCell ref="J501:K501"/>
    <mergeCell ref="J496:K496"/>
    <mergeCell ref="J497:K497"/>
    <mergeCell ref="J498:K498"/>
    <mergeCell ref="J491:K491"/>
    <mergeCell ref="J492:K492"/>
    <mergeCell ref="J493:K493"/>
    <mergeCell ref="J494:K494"/>
    <mergeCell ref="J495:K495"/>
    <mergeCell ref="G494:G495"/>
    <mergeCell ref="H494:H495"/>
    <mergeCell ref="H496:H498"/>
    <mergeCell ref="E491:F491"/>
    <mergeCell ref="E492:F492"/>
    <mergeCell ref="E493:F493"/>
    <mergeCell ref="E515:F515"/>
    <mergeCell ref="J515:K515"/>
    <mergeCell ref="E516:F516"/>
    <mergeCell ref="J516:K516"/>
    <mergeCell ref="E517:F517"/>
    <mergeCell ref="J517:K517"/>
    <mergeCell ref="J512:K512"/>
    <mergeCell ref="J513:K513"/>
    <mergeCell ref="E514:F514"/>
    <mergeCell ref="J514:K514"/>
    <mergeCell ref="G512:G513"/>
    <mergeCell ref="H512:H513"/>
    <mergeCell ref="J508:K508"/>
    <mergeCell ref="E509:F509"/>
    <mergeCell ref="J509:K509"/>
    <mergeCell ref="E510:F510"/>
    <mergeCell ref="J510:K510"/>
    <mergeCell ref="E511:F511"/>
    <mergeCell ref="J511:K511"/>
    <mergeCell ref="E508:F508"/>
    <mergeCell ref="E524:F524"/>
    <mergeCell ref="J524:K524"/>
    <mergeCell ref="E525:F525"/>
    <mergeCell ref="J525:K525"/>
    <mergeCell ref="E526:F526"/>
    <mergeCell ref="J526:K526"/>
    <mergeCell ref="E521:F521"/>
    <mergeCell ref="J521:K521"/>
    <mergeCell ref="E522:F522"/>
    <mergeCell ref="J522:K522"/>
    <mergeCell ref="E523:F523"/>
    <mergeCell ref="J523:K523"/>
    <mergeCell ref="E518:F518"/>
    <mergeCell ref="J518:K518"/>
    <mergeCell ref="E519:F519"/>
    <mergeCell ref="J519:K519"/>
    <mergeCell ref="E520:F520"/>
    <mergeCell ref="J520:K520"/>
    <mergeCell ref="J533:K533"/>
    <mergeCell ref="E534:F534"/>
    <mergeCell ref="J534:K534"/>
    <mergeCell ref="E535:F535"/>
    <mergeCell ref="J535:K535"/>
    <mergeCell ref="E530:F530"/>
    <mergeCell ref="J530:K530"/>
    <mergeCell ref="E531:F531"/>
    <mergeCell ref="J531:K531"/>
    <mergeCell ref="E532:F532"/>
    <mergeCell ref="J532:K532"/>
    <mergeCell ref="E527:F527"/>
    <mergeCell ref="J527:K527"/>
    <mergeCell ref="E528:F528"/>
    <mergeCell ref="J528:K528"/>
    <mergeCell ref="E529:F529"/>
    <mergeCell ref="J529:K529"/>
    <mergeCell ref="J545:K545"/>
    <mergeCell ref="E546:F546"/>
    <mergeCell ref="J546:K546"/>
    <mergeCell ref="E547:F547"/>
    <mergeCell ref="J547:K547"/>
    <mergeCell ref="J542:K542"/>
    <mergeCell ref="E543:F543"/>
    <mergeCell ref="J543:K543"/>
    <mergeCell ref="E544:F544"/>
    <mergeCell ref="J544:K544"/>
    <mergeCell ref="J539:K539"/>
    <mergeCell ref="E540:F540"/>
    <mergeCell ref="J540:K540"/>
    <mergeCell ref="J541:K541"/>
    <mergeCell ref="E536:F536"/>
    <mergeCell ref="J536:K536"/>
    <mergeCell ref="E537:F537"/>
    <mergeCell ref="J537:K537"/>
    <mergeCell ref="J538:K538"/>
    <mergeCell ref="J554:K554"/>
    <mergeCell ref="E555:F555"/>
    <mergeCell ref="J555:K555"/>
    <mergeCell ref="E556:F556"/>
    <mergeCell ref="J556:K556"/>
    <mergeCell ref="E551:F551"/>
    <mergeCell ref="J551:K551"/>
    <mergeCell ref="E552:F552"/>
    <mergeCell ref="J552:K552"/>
    <mergeCell ref="E553:F553"/>
    <mergeCell ref="J553:K553"/>
    <mergeCell ref="E548:F548"/>
    <mergeCell ref="J548:K548"/>
    <mergeCell ref="E549:F549"/>
    <mergeCell ref="J549:K549"/>
    <mergeCell ref="E550:F550"/>
    <mergeCell ref="J550:K550"/>
    <mergeCell ref="J566:K566"/>
    <mergeCell ref="E567:F567"/>
    <mergeCell ref="J567:K567"/>
    <mergeCell ref="E568:F568"/>
    <mergeCell ref="J568:K568"/>
    <mergeCell ref="J563:K563"/>
    <mergeCell ref="J564:K564"/>
    <mergeCell ref="E565:F565"/>
    <mergeCell ref="J565:K565"/>
    <mergeCell ref="E560:F560"/>
    <mergeCell ref="J560:K560"/>
    <mergeCell ref="E561:F561"/>
    <mergeCell ref="J561:K561"/>
    <mergeCell ref="E562:F562"/>
    <mergeCell ref="J562:K562"/>
    <mergeCell ref="E557:F557"/>
    <mergeCell ref="J557:K557"/>
    <mergeCell ref="E558:F558"/>
    <mergeCell ref="J558:K558"/>
    <mergeCell ref="E559:F559"/>
    <mergeCell ref="J559:K559"/>
    <mergeCell ref="J575:K575"/>
    <mergeCell ref="E576:F576"/>
    <mergeCell ref="J576:K576"/>
    <mergeCell ref="E577:F577"/>
    <mergeCell ref="J577:K577"/>
    <mergeCell ref="E572:F572"/>
    <mergeCell ref="J572:K572"/>
    <mergeCell ref="E573:F573"/>
    <mergeCell ref="J573:K573"/>
    <mergeCell ref="E574:F574"/>
    <mergeCell ref="J574:K574"/>
    <mergeCell ref="E569:F569"/>
    <mergeCell ref="J569:K569"/>
    <mergeCell ref="E570:F570"/>
    <mergeCell ref="J570:K570"/>
    <mergeCell ref="E571:F571"/>
    <mergeCell ref="J571:K571"/>
    <mergeCell ref="E584:F584"/>
    <mergeCell ref="J584:K584"/>
    <mergeCell ref="E585:F585"/>
    <mergeCell ref="J585:K585"/>
    <mergeCell ref="E586:F586"/>
    <mergeCell ref="J586:K586"/>
    <mergeCell ref="E581:F581"/>
    <mergeCell ref="J581:K581"/>
    <mergeCell ref="E582:F582"/>
    <mergeCell ref="J582:K582"/>
    <mergeCell ref="E583:F583"/>
    <mergeCell ref="J583:K583"/>
    <mergeCell ref="E578:F578"/>
    <mergeCell ref="J578:K578"/>
    <mergeCell ref="E579:F579"/>
    <mergeCell ref="J579:K579"/>
    <mergeCell ref="E580:F580"/>
    <mergeCell ref="J580:K580"/>
    <mergeCell ref="J593:K593"/>
    <mergeCell ref="E594:F594"/>
    <mergeCell ref="J594:K594"/>
    <mergeCell ref="E595:F595"/>
    <mergeCell ref="J595:K595"/>
    <mergeCell ref="E590:F590"/>
    <mergeCell ref="J590:K590"/>
    <mergeCell ref="E591:F591"/>
    <mergeCell ref="J591:K591"/>
    <mergeCell ref="E592:F592"/>
    <mergeCell ref="J592:K592"/>
    <mergeCell ref="E587:F587"/>
    <mergeCell ref="J587:K587"/>
    <mergeCell ref="E588:F588"/>
    <mergeCell ref="J588:K588"/>
    <mergeCell ref="E589:F589"/>
    <mergeCell ref="J589:K589"/>
    <mergeCell ref="J602:K602"/>
    <mergeCell ref="E603:F603"/>
    <mergeCell ref="J603:K603"/>
    <mergeCell ref="E604:F604"/>
    <mergeCell ref="J604:K604"/>
    <mergeCell ref="E599:F599"/>
    <mergeCell ref="J599:K599"/>
    <mergeCell ref="E600:F600"/>
    <mergeCell ref="J600:K600"/>
    <mergeCell ref="E601:F601"/>
    <mergeCell ref="J601:K601"/>
    <mergeCell ref="E596:F596"/>
    <mergeCell ref="J596:K596"/>
    <mergeCell ref="E597:F597"/>
    <mergeCell ref="J597:K597"/>
    <mergeCell ref="E598:F598"/>
    <mergeCell ref="J598:K598"/>
    <mergeCell ref="J611:K611"/>
    <mergeCell ref="E612:F612"/>
    <mergeCell ref="J612:K612"/>
    <mergeCell ref="E613:F613"/>
    <mergeCell ref="J613:K613"/>
    <mergeCell ref="E608:F608"/>
    <mergeCell ref="J608:K608"/>
    <mergeCell ref="E609:F609"/>
    <mergeCell ref="J609:K609"/>
    <mergeCell ref="E610:F610"/>
    <mergeCell ref="J610:K610"/>
    <mergeCell ref="E605:F605"/>
    <mergeCell ref="J605:K605"/>
    <mergeCell ref="E606:F606"/>
    <mergeCell ref="J606:K606"/>
    <mergeCell ref="E607:F607"/>
    <mergeCell ref="J607:K607"/>
    <mergeCell ref="J620:K620"/>
    <mergeCell ref="E621:F621"/>
    <mergeCell ref="J621:K621"/>
    <mergeCell ref="E622:F622"/>
    <mergeCell ref="J622:K622"/>
    <mergeCell ref="J617:K617"/>
    <mergeCell ref="J618:K618"/>
    <mergeCell ref="E619:F619"/>
    <mergeCell ref="J619:K619"/>
    <mergeCell ref="G617:G618"/>
    <mergeCell ref="H617:H618"/>
    <mergeCell ref="E614:F614"/>
    <mergeCell ref="J614:K614"/>
    <mergeCell ref="E615:F615"/>
    <mergeCell ref="J615:K615"/>
    <mergeCell ref="E616:F616"/>
    <mergeCell ref="J616:K616"/>
    <mergeCell ref="J629:K629"/>
    <mergeCell ref="E630:F630"/>
    <mergeCell ref="J630:K630"/>
    <mergeCell ref="E631:F631"/>
    <mergeCell ref="J631:K631"/>
    <mergeCell ref="E626:F626"/>
    <mergeCell ref="J626:K626"/>
    <mergeCell ref="E627:F627"/>
    <mergeCell ref="J627:K627"/>
    <mergeCell ref="E628:F628"/>
    <mergeCell ref="J628:K628"/>
    <mergeCell ref="E623:F623"/>
    <mergeCell ref="J623:K623"/>
    <mergeCell ref="E624:F624"/>
    <mergeCell ref="J624:K624"/>
    <mergeCell ref="E625:F625"/>
    <mergeCell ref="J625:K625"/>
    <mergeCell ref="J638:K638"/>
    <mergeCell ref="E639:F639"/>
    <mergeCell ref="J639:K639"/>
    <mergeCell ref="E640:F640"/>
    <mergeCell ref="J640:K640"/>
    <mergeCell ref="E635:F635"/>
    <mergeCell ref="J635:K635"/>
    <mergeCell ref="E636:F636"/>
    <mergeCell ref="J636:K636"/>
    <mergeCell ref="E637:F637"/>
    <mergeCell ref="J637:K637"/>
    <mergeCell ref="E632:F632"/>
    <mergeCell ref="J632:K632"/>
    <mergeCell ref="E633:F633"/>
    <mergeCell ref="J633:K633"/>
    <mergeCell ref="E634:F634"/>
    <mergeCell ref="J634:K634"/>
    <mergeCell ref="J647:K647"/>
    <mergeCell ref="E648:F648"/>
    <mergeCell ref="J648:K648"/>
    <mergeCell ref="E649:F649"/>
    <mergeCell ref="J649:K649"/>
    <mergeCell ref="E644:F644"/>
    <mergeCell ref="J644:K644"/>
    <mergeCell ref="E645:F645"/>
    <mergeCell ref="J645:K645"/>
    <mergeCell ref="E646:F646"/>
    <mergeCell ref="J646:K646"/>
    <mergeCell ref="E641:F641"/>
    <mergeCell ref="J641:K641"/>
    <mergeCell ref="E642:F642"/>
    <mergeCell ref="J642:K642"/>
    <mergeCell ref="E643:F643"/>
    <mergeCell ref="J643:K643"/>
    <mergeCell ref="J656:K656"/>
    <mergeCell ref="E657:F657"/>
    <mergeCell ref="J657:K657"/>
    <mergeCell ref="E658:F658"/>
    <mergeCell ref="J658:K658"/>
    <mergeCell ref="E653:F653"/>
    <mergeCell ref="J653:K653"/>
    <mergeCell ref="E654:F654"/>
    <mergeCell ref="J654:K654"/>
    <mergeCell ref="E655:F655"/>
    <mergeCell ref="J655:K655"/>
    <mergeCell ref="E650:F650"/>
    <mergeCell ref="J650:K650"/>
    <mergeCell ref="E651:F651"/>
    <mergeCell ref="J651:K651"/>
    <mergeCell ref="E652:F652"/>
    <mergeCell ref="J652:K652"/>
    <mergeCell ref="J665:K665"/>
    <mergeCell ref="E666:F666"/>
    <mergeCell ref="J666:K666"/>
    <mergeCell ref="E667:F667"/>
    <mergeCell ref="J667:K667"/>
    <mergeCell ref="E662:F662"/>
    <mergeCell ref="J662:K662"/>
    <mergeCell ref="E663:F663"/>
    <mergeCell ref="J663:K663"/>
    <mergeCell ref="E664:F664"/>
    <mergeCell ref="J664:K664"/>
    <mergeCell ref="E659:F659"/>
    <mergeCell ref="J659:K659"/>
    <mergeCell ref="E660:F660"/>
    <mergeCell ref="J660:K660"/>
    <mergeCell ref="E661:F661"/>
    <mergeCell ref="J661:K661"/>
    <mergeCell ref="E677:F677"/>
    <mergeCell ref="J677:K677"/>
    <mergeCell ref="E678:F678"/>
    <mergeCell ref="J678:K678"/>
    <mergeCell ref="E679:F679"/>
    <mergeCell ref="J679:K679"/>
    <mergeCell ref="E674:F674"/>
    <mergeCell ref="J674:K674"/>
    <mergeCell ref="E675:F675"/>
    <mergeCell ref="J675:K675"/>
    <mergeCell ref="E676:F676"/>
    <mergeCell ref="J676:K676"/>
    <mergeCell ref="J671:K671"/>
    <mergeCell ref="J672:K672"/>
    <mergeCell ref="E673:F673"/>
    <mergeCell ref="J673:K673"/>
    <mergeCell ref="E668:F668"/>
    <mergeCell ref="J668:K668"/>
    <mergeCell ref="E669:F669"/>
    <mergeCell ref="J669:K669"/>
    <mergeCell ref="E670:F670"/>
    <mergeCell ref="J670:K670"/>
    <mergeCell ref="E690:F690"/>
    <mergeCell ref="J690:K690"/>
    <mergeCell ref="E691:F691"/>
    <mergeCell ref="J691:K691"/>
    <mergeCell ref="E686:F686"/>
    <mergeCell ref="J686:K686"/>
    <mergeCell ref="E687:F687"/>
    <mergeCell ref="J687:K687"/>
    <mergeCell ref="E688:F688"/>
    <mergeCell ref="J688:K688"/>
    <mergeCell ref="E683:F683"/>
    <mergeCell ref="J683:K683"/>
    <mergeCell ref="E684:F684"/>
    <mergeCell ref="J684:K684"/>
    <mergeCell ref="E685:F685"/>
    <mergeCell ref="J685:K685"/>
    <mergeCell ref="E680:F680"/>
    <mergeCell ref="J680:K680"/>
    <mergeCell ref="E681:F681"/>
    <mergeCell ref="J681:K681"/>
    <mergeCell ref="E682:F682"/>
    <mergeCell ref="J682:K682"/>
    <mergeCell ref="B25:B26"/>
    <mergeCell ref="C25:C26"/>
    <mergeCell ref="E26:F26"/>
    <mergeCell ref="B27:B28"/>
    <mergeCell ref="C27:C28"/>
    <mergeCell ref="D27:D28"/>
    <mergeCell ref="E27:F28"/>
    <mergeCell ref="B14:B15"/>
    <mergeCell ref="C14:C15"/>
    <mergeCell ref="E14:F14"/>
    <mergeCell ref="E15:F15"/>
    <mergeCell ref="B16:B18"/>
    <mergeCell ref="C16:C18"/>
    <mergeCell ref="E16:F16"/>
    <mergeCell ref="E6:F6"/>
    <mergeCell ref="J6:K6"/>
    <mergeCell ref="B8:B10"/>
    <mergeCell ref="C8:C10"/>
    <mergeCell ref="E10:F10"/>
    <mergeCell ref="B11:B13"/>
    <mergeCell ref="C11:C13"/>
    <mergeCell ref="E11:F11"/>
    <mergeCell ref="E13:F13"/>
    <mergeCell ref="B21:B22"/>
    <mergeCell ref="C21:C22"/>
    <mergeCell ref="E21:F21"/>
    <mergeCell ref="J21:K21"/>
    <mergeCell ref="E22:F22"/>
    <mergeCell ref="J22:K22"/>
    <mergeCell ref="E18:F18"/>
    <mergeCell ref="J18:K18"/>
    <mergeCell ref="E19:F19"/>
    <mergeCell ref="B51:B54"/>
    <mergeCell ref="C51:C54"/>
    <mergeCell ref="D52:D53"/>
    <mergeCell ref="E52:F53"/>
    <mergeCell ref="G52:G53"/>
    <mergeCell ref="H52:H53"/>
    <mergeCell ref="G37:G38"/>
    <mergeCell ref="H37:H38"/>
    <mergeCell ref="B41:B42"/>
    <mergeCell ref="C41:C42"/>
    <mergeCell ref="B43:B47"/>
    <mergeCell ref="C43:C47"/>
    <mergeCell ref="D43:D44"/>
    <mergeCell ref="E43:F44"/>
    <mergeCell ref="G43:G44"/>
    <mergeCell ref="H43:H44"/>
    <mergeCell ref="B29:B33"/>
    <mergeCell ref="C29:C33"/>
    <mergeCell ref="D29:D30"/>
    <mergeCell ref="E29:F30"/>
    <mergeCell ref="G29:G30"/>
    <mergeCell ref="H29:H30"/>
    <mergeCell ref="E31:F31"/>
    <mergeCell ref="B56:B58"/>
    <mergeCell ref="C56:C58"/>
    <mergeCell ref="B59:B61"/>
    <mergeCell ref="C59:C61"/>
    <mergeCell ref="D59:D60"/>
    <mergeCell ref="E59:F60"/>
    <mergeCell ref="E70:F70"/>
    <mergeCell ref="E63:F63"/>
    <mergeCell ref="B111:B112"/>
    <mergeCell ref="C111:C112"/>
    <mergeCell ref="D111:D112"/>
    <mergeCell ref="E111:F112"/>
    <mergeCell ref="G111:G112"/>
    <mergeCell ref="H111:H112"/>
    <mergeCell ref="B109:B110"/>
    <mergeCell ref="C109:C110"/>
    <mergeCell ref="D109:D110"/>
    <mergeCell ref="E109:F110"/>
    <mergeCell ref="G109:G110"/>
    <mergeCell ref="H109:H110"/>
    <mergeCell ref="B105:B108"/>
    <mergeCell ref="C105:C108"/>
    <mergeCell ref="D105:D108"/>
    <mergeCell ref="E105:F108"/>
    <mergeCell ref="G105:G108"/>
    <mergeCell ref="H105:H108"/>
    <mergeCell ref="B91:B102"/>
    <mergeCell ref="C91:C102"/>
    <mergeCell ref="E89:F89"/>
    <mergeCell ref="E80:F80"/>
    <mergeCell ref="B139:B142"/>
    <mergeCell ref="C139:C142"/>
    <mergeCell ref="D139:D142"/>
    <mergeCell ref="E139:F142"/>
    <mergeCell ref="G139:G142"/>
    <mergeCell ref="B130:B131"/>
    <mergeCell ref="C130:C131"/>
    <mergeCell ref="E132:F132"/>
    <mergeCell ref="E133:F133"/>
    <mergeCell ref="E134:F134"/>
    <mergeCell ref="E137:F137"/>
    <mergeCell ref="B113:B115"/>
    <mergeCell ref="C113:C115"/>
    <mergeCell ref="E115:F115"/>
    <mergeCell ref="E116:F116"/>
    <mergeCell ref="B117:B118"/>
    <mergeCell ref="C117:C118"/>
    <mergeCell ref="E135:F135"/>
    <mergeCell ref="B124:B125"/>
    <mergeCell ref="C124:C125"/>
    <mergeCell ref="E121:F121"/>
    <mergeCell ref="B175:B177"/>
    <mergeCell ref="C175:C177"/>
    <mergeCell ref="B181:B182"/>
    <mergeCell ref="C181:C182"/>
    <mergeCell ref="B164:B165"/>
    <mergeCell ref="C164:C165"/>
    <mergeCell ref="D164:D165"/>
    <mergeCell ref="E164:F165"/>
    <mergeCell ref="G164:G165"/>
    <mergeCell ref="H164:H165"/>
    <mergeCell ref="B146:B148"/>
    <mergeCell ref="C146:C148"/>
    <mergeCell ref="D146:D148"/>
    <mergeCell ref="E146:F148"/>
    <mergeCell ref="G146:G148"/>
    <mergeCell ref="H146:H148"/>
    <mergeCell ref="E178:F178"/>
    <mergeCell ref="E156:F156"/>
    <mergeCell ref="B216:B218"/>
    <mergeCell ref="C216:C218"/>
    <mergeCell ref="D216:D218"/>
    <mergeCell ref="E216:F218"/>
    <mergeCell ref="G216:G218"/>
    <mergeCell ref="H216:H218"/>
    <mergeCell ref="G211:G212"/>
    <mergeCell ref="H211:H212"/>
    <mergeCell ref="B213:B215"/>
    <mergeCell ref="C213:C215"/>
    <mergeCell ref="D213:D215"/>
    <mergeCell ref="E213:F215"/>
    <mergeCell ref="G213:G215"/>
    <mergeCell ref="H213:H215"/>
    <mergeCell ref="E203:F203"/>
    <mergeCell ref="E204:F204"/>
    <mergeCell ref="B211:B212"/>
    <mergeCell ref="C211:C212"/>
    <mergeCell ref="D211:D212"/>
    <mergeCell ref="E211:F212"/>
    <mergeCell ref="B236:B237"/>
    <mergeCell ref="C236:C237"/>
    <mergeCell ref="B238:B239"/>
    <mergeCell ref="C238:C239"/>
    <mergeCell ref="D238:D239"/>
    <mergeCell ref="E238:F239"/>
    <mergeCell ref="B227:B229"/>
    <mergeCell ref="C227:C229"/>
    <mergeCell ref="B230:B234"/>
    <mergeCell ref="C230:C234"/>
    <mergeCell ref="D231:D232"/>
    <mergeCell ref="E231:F232"/>
    <mergeCell ref="E234:F234"/>
    <mergeCell ref="B219:B221"/>
    <mergeCell ref="C219:C221"/>
    <mergeCell ref="E219:F219"/>
    <mergeCell ref="E220:F220"/>
    <mergeCell ref="B222:B226"/>
    <mergeCell ref="C222:C226"/>
    <mergeCell ref="B251:B252"/>
    <mergeCell ref="C251:C252"/>
    <mergeCell ref="D251:D252"/>
    <mergeCell ref="E251:F252"/>
    <mergeCell ref="B246:B247"/>
    <mergeCell ref="C246:C247"/>
    <mergeCell ref="D246:D247"/>
    <mergeCell ref="E246:F247"/>
    <mergeCell ref="G246:G247"/>
    <mergeCell ref="H246:H247"/>
    <mergeCell ref="G238:G239"/>
    <mergeCell ref="H238:H239"/>
    <mergeCell ref="E241:F241"/>
    <mergeCell ref="B242:B244"/>
    <mergeCell ref="C242:C244"/>
    <mergeCell ref="E242:F242"/>
    <mergeCell ref="E243:F243"/>
    <mergeCell ref="B266:B267"/>
    <mergeCell ref="C266:C267"/>
    <mergeCell ref="B273:B275"/>
    <mergeCell ref="C273:C275"/>
    <mergeCell ref="B279:B284"/>
    <mergeCell ref="C279:C284"/>
    <mergeCell ref="B258:B262"/>
    <mergeCell ref="C258:C262"/>
    <mergeCell ref="D258:D262"/>
    <mergeCell ref="E258:F262"/>
    <mergeCell ref="G258:G262"/>
    <mergeCell ref="H258:H262"/>
    <mergeCell ref="B253:B254"/>
    <mergeCell ref="C253:C254"/>
    <mergeCell ref="D253:D254"/>
    <mergeCell ref="E253:F254"/>
    <mergeCell ref="G253:G254"/>
    <mergeCell ref="H253:H254"/>
    <mergeCell ref="E272:F272"/>
    <mergeCell ref="B296:B297"/>
    <mergeCell ref="C296:C297"/>
    <mergeCell ref="D296:D297"/>
    <mergeCell ref="E296:F297"/>
    <mergeCell ref="G296:G297"/>
    <mergeCell ref="H296:H297"/>
    <mergeCell ref="B294:B295"/>
    <mergeCell ref="C294:C295"/>
    <mergeCell ref="D294:D295"/>
    <mergeCell ref="E294:F295"/>
    <mergeCell ref="G294:G295"/>
    <mergeCell ref="H294:H295"/>
    <mergeCell ref="D279:D284"/>
    <mergeCell ref="E279:F284"/>
    <mergeCell ref="G279:G284"/>
    <mergeCell ref="H279:H284"/>
    <mergeCell ref="B285:B292"/>
    <mergeCell ref="C285:C292"/>
    <mergeCell ref="D285:D292"/>
    <mergeCell ref="E285:F292"/>
    <mergeCell ref="G285:G292"/>
    <mergeCell ref="H285:H292"/>
    <mergeCell ref="B328:B330"/>
    <mergeCell ref="C328:C330"/>
    <mergeCell ref="D328:D330"/>
    <mergeCell ref="E328:F330"/>
    <mergeCell ref="G328:G330"/>
    <mergeCell ref="H328:H330"/>
    <mergeCell ref="B326:B327"/>
    <mergeCell ref="C326:C327"/>
    <mergeCell ref="D326:D327"/>
    <mergeCell ref="E326:F327"/>
    <mergeCell ref="G326:G327"/>
    <mergeCell ref="H326:H327"/>
    <mergeCell ref="D313:D315"/>
    <mergeCell ref="E313:F315"/>
    <mergeCell ref="G313:G315"/>
    <mergeCell ref="H313:H315"/>
    <mergeCell ref="B323:B324"/>
    <mergeCell ref="C323:C324"/>
    <mergeCell ref="D323:D324"/>
    <mergeCell ref="E323:F324"/>
    <mergeCell ref="G323:G324"/>
    <mergeCell ref="H323:H324"/>
    <mergeCell ref="E321:F321"/>
    <mergeCell ref="B353:B354"/>
    <mergeCell ref="C353:C354"/>
    <mergeCell ref="E368:F368"/>
    <mergeCell ref="E369:F369"/>
    <mergeCell ref="B377:B378"/>
    <mergeCell ref="C377:C378"/>
    <mergeCell ref="B340:B341"/>
    <mergeCell ref="C340:C341"/>
    <mergeCell ref="D340:D341"/>
    <mergeCell ref="E340:F341"/>
    <mergeCell ref="G340:G341"/>
    <mergeCell ref="H340:H341"/>
    <mergeCell ref="E331:F331"/>
    <mergeCell ref="E332:F332"/>
    <mergeCell ref="E333:F333"/>
    <mergeCell ref="B335:B337"/>
    <mergeCell ref="C335:C337"/>
    <mergeCell ref="D338:D339"/>
    <mergeCell ref="E338:F339"/>
    <mergeCell ref="E377:F377"/>
    <mergeCell ref="B368:B369"/>
    <mergeCell ref="C368:C369"/>
    <mergeCell ref="E365:F365"/>
    <mergeCell ref="E355:F355"/>
    <mergeCell ref="E346:F346"/>
    <mergeCell ref="E334:F334"/>
    <mergeCell ref="B401:B402"/>
    <mergeCell ref="C401:C402"/>
    <mergeCell ref="E401:F401"/>
    <mergeCell ref="E402:F402"/>
    <mergeCell ref="B403:B405"/>
    <mergeCell ref="C403:C405"/>
    <mergeCell ref="D403:D405"/>
    <mergeCell ref="E403:F405"/>
    <mergeCell ref="E394:F394"/>
    <mergeCell ref="E395:F395"/>
    <mergeCell ref="E396:F396"/>
    <mergeCell ref="B397:B398"/>
    <mergeCell ref="C397:C398"/>
    <mergeCell ref="D397:D398"/>
    <mergeCell ref="E397:F398"/>
    <mergeCell ref="E382:F382"/>
    <mergeCell ref="B383:B384"/>
    <mergeCell ref="C383:C384"/>
    <mergeCell ref="E383:F383"/>
    <mergeCell ref="B387:B388"/>
    <mergeCell ref="C387:C388"/>
    <mergeCell ref="E387:F387"/>
    <mergeCell ref="D415:D417"/>
    <mergeCell ref="E415:F417"/>
    <mergeCell ref="G415:G417"/>
    <mergeCell ref="H415:H417"/>
    <mergeCell ref="B419:B420"/>
    <mergeCell ref="C419:C420"/>
    <mergeCell ref="D419:D420"/>
    <mergeCell ref="E419:F420"/>
    <mergeCell ref="G419:G420"/>
    <mergeCell ref="H419:H420"/>
    <mergeCell ref="G403:G405"/>
    <mergeCell ref="H403:H405"/>
    <mergeCell ref="B410:B412"/>
    <mergeCell ref="C410:C412"/>
    <mergeCell ref="D410:D412"/>
    <mergeCell ref="E410:F412"/>
    <mergeCell ref="G410:G412"/>
    <mergeCell ref="H410:H412"/>
    <mergeCell ref="B415:B417"/>
    <mergeCell ref="C415:C417"/>
    <mergeCell ref="E414:F414"/>
    <mergeCell ref="B422:B424"/>
    <mergeCell ref="C422:C424"/>
    <mergeCell ref="D423:D424"/>
    <mergeCell ref="E423:F424"/>
    <mergeCell ref="G423:G424"/>
    <mergeCell ref="H423:H424"/>
    <mergeCell ref="E427:F427"/>
    <mergeCell ref="B466:B468"/>
    <mergeCell ref="C466:C468"/>
    <mergeCell ref="D466:D468"/>
    <mergeCell ref="E466:F468"/>
    <mergeCell ref="G466:G468"/>
    <mergeCell ref="H466:H468"/>
    <mergeCell ref="B462:B463"/>
    <mergeCell ref="C462:C463"/>
    <mergeCell ref="B464:B465"/>
    <mergeCell ref="C464:C465"/>
    <mergeCell ref="D464:D465"/>
    <mergeCell ref="E464:F465"/>
    <mergeCell ref="D445:D446"/>
    <mergeCell ref="E445:F446"/>
    <mergeCell ref="G445:G446"/>
    <mergeCell ref="H445:H446"/>
    <mergeCell ref="B454:B455"/>
    <mergeCell ref="C454:C455"/>
    <mergeCell ref="E448:F448"/>
    <mergeCell ref="B494:B495"/>
    <mergeCell ref="C494:C495"/>
    <mergeCell ref="D494:D495"/>
    <mergeCell ref="E494:F495"/>
    <mergeCell ref="E483:F483"/>
    <mergeCell ref="B484:B486"/>
    <mergeCell ref="C484:C486"/>
    <mergeCell ref="D484:D486"/>
    <mergeCell ref="E484:F486"/>
    <mergeCell ref="G484:G486"/>
    <mergeCell ref="B476:B477"/>
    <mergeCell ref="C476:C477"/>
    <mergeCell ref="B479:B480"/>
    <mergeCell ref="C479:C480"/>
    <mergeCell ref="D479:D480"/>
    <mergeCell ref="E479:F480"/>
    <mergeCell ref="E489:F489"/>
    <mergeCell ref="E476:F476"/>
    <mergeCell ref="B509:B510"/>
    <mergeCell ref="C509:C510"/>
    <mergeCell ref="B512:B513"/>
    <mergeCell ref="C512:C513"/>
    <mergeCell ref="D512:D513"/>
    <mergeCell ref="E512:F513"/>
    <mergeCell ref="E500:F500"/>
    <mergeCell ref="E501:F501"/>
    <mergeCell ref="B504:B506"/>
    <mergeCell ref="C504:C506"/>
    <mergeCell ref="E506:F506"/>
    <mergeCell ref="E507:F507"/>
    <mergeCell ref="B496:B498"/>
    <mergeCell ref="C496:C498"/>
    <mergeCell ref="D496:D498"/>
    <mergeCell ref="E496:F498"/>
    <mergeCell ref="G496:G498"/>
    <mergeCell ref="E505:F505"/>
    <mergeCell ref="B541:B542"/>
    <mergeCell ref="C541:C542"/>
    <mergeCell ref="D541:D542"/>
    <mergeCell ref="E541:F542"/>
    <mergeCell ref="G541:G542"/>
    <mergeCell ref="H541:H542"/>
    <mergeCell ref="B538:B539"/>
    <mergeCell ref="C538:C539"/>
    <mergeCell ref="D538:D539"/>
    <mergeCell ref="E538:F539"/>
    <mergeCell ref="G538:G539"/>
    <mergeCell ref="H538:H539"/>
    <mergeCell ref="B528:B529"/>
    <mergeCell ref="C528:C529"/>
    <mergeCell ref="B532:B533"/>
    <mergeCell ref="C532:C533"/>
    <mergeCell ref="B535:B536"/>
    <mergeCell ref="C535:C536"/>
    <mergeCell ref="E533:F533"/>
    <mergeCell ref="B573:B574"/>
    <mergeCell ref="C573:C574"/>
    <mergeCell ref="B575:B576"/>
    <mergeCell ref="C575:C576"/>
    <mergeCell ref="B577:B578"/>
    <mergeCell ref="C577:C578"/>
    <mergeCell ref="B563:B564"/>
    <mergeCell ref="C563:C564"/>
    <mergeCell ref="D563:D564"/>
    <mergeCell ref="E563:F564"/>
    <mergeCell ref="G563:G564"/>
    <mergeCell ref="H563:H564"/>
    <mergeCell ref="B545:B547"/>
    <mergeCell ref="C545:C547"/>
    <mergeCell ref="B556:B557"/>
    <mergeCell ref="C556:C557"/>
    <mergeCell ref="B561:B562"/>
    <mergeCell ref="C561:C562"/>
    <mergeCell ref="E575:F575"/>
    <mergeCell ref="E566:F566"/>
    <mergeCell ref="E554:F554"/>
    <mergeCell ref="E545:F545"/>
    <mergeCell ref="B619:B621"/>
    <mergeCell ref="C619:C621"/>
    <mergeCell ref="B623:B624"/>
    <mergeCell ref="C623:C624"/>
    <mergeCell ref="B629:B630"/>
    <mergeCell ref="C629:C630"/>
    <mergeCell ref="B607:B608"/>
    <mergeCell ref="C607:C608"/>
    <mergeCell ref="B617:B618"/>
    <mergeCell ref="C617:C618"/>
    <mergeCell ref="D617:D618"/>
    <mergeCell ref="E617:F618"/>
    <mergeCell ref="B589:B590"/>
    <mergeCell ref="C589:C590"/>
    <mergeCell ref="B597:B599"/>
    <mergeCell ref="C597:C599"/>
    <mergeCell ref="B600:B603"/>
    <mergeCell ref="C600:C603"/>
    <mergeCell ref="E629:F629"/>
    <mergeCell ref="E620:F620"/>
    <mergeCell ref="E611:F611"/>
    <mergeCell ref="E602:F602"/>
    <mergeCell ref="E593:F593"/>
    <mergeCell ref="D671:D672"/>
    <mergeCell ref="E671:F672"/>
    <mergeCell ref="G671:G672"/>
    <mergeCell ref="H671:H672"/>
    <mergeCell ref="B674:B675"/>
    <mergeCell ref="C674:C675"/>
    <mergeCell ref="B662:B663"/>
    <mergeCell ref="C662:C663"/>
    <mergeCell ref="B668:B669"/>
    <mergeCell ref="C668:C669"/>
    <mergeCell ref="B671:B672"/>
    <mergeCell ref="C671:C672"/>
    <mergeCell ref="B631:B634"/>
    <mergeCell ref="C631:C634"/>
    <mergeCell ref="B638:B639"/>
    <mergeCell ref="C638:C639"/>
    <mergeCell ref="B645:B646"/>
    <mergeCell ref="C645:C646"/>
    <mergeCell ref="E665:F665"/>
    <mergeCell ref="E656:F656"/>
    <mergeCell ref="E647:F647"/>
    <mergeCell ref="E638:F638"/>
    <mergeCell ref="E702:F702"/>
    <mergeCell ref="J702:K702"/>
    <mergeCell ref="E703:F703"/>
    <mergeCell ref="J703:K703"/>
    <mergeCell ref="E704:F704"/>
    <mergeCell ref="J704:K704"/>
    <mergeCell ref="E699:F699"/>
    <mergeCell ref="J699:K699"/>
    <mergeCell ref="E700:F700"/>
    <mergeCell ref="J700:K700"/>
    <mergeCell ref="E701:F701"/>
    <mergeCell ref="J701:K701"/>
    <mergeCell ref="B687:B689"/>
    <mergeCell ref="C687:C689"/>
    <mergeCell ref="B690:B691"/>
    <mergeCell ref="C690:C691"/>
    <mergeCell ref="E698:F698"/>
    <mergeCell ref="J698:K698"/>
    <mergeCell ref="E695:F695"/>
    <mergeCell ref="J695:K695"/>
    <mergeCell ref="E696:F696"/>
    <mergeCell ref="J696:K696"/>
    <mergeCell ref="E697:F697"/>
    <mergeCell ref="J697:K697"/>
    <mergeCell ref="E692:F692"/>
    <mergeCell ref="J692:K692"/>
    <mergeCell ref="E693:F693"/>
    <mergeCell ref="J693:K693"/>
    <mergeCell ref="E694:F694"/>
    <mergeCell ref="J694:K694"/>
    <mergeCell ref="E689:F689"/>
    <mergeCell ref="J689:K689"/>
    <mergeCell ref="E711:F711"/>
    <mergeCell ref="J711:K711"/>
    <mergeCell ref="E712:F712"/>
    <mergeCell ref="J712:K712"/>
    <mergeCell ref="E713:F713"/>
    <mergeCell ref="J713:K713"/>
    <mergeCell ref="E708:F708"/>
    <mergeCell ref="J708:K708"/>
    <mergeCell ref="E709:F709"/>
    <mergeCell ref="J709:K709"/>
    <mergeCell ref="E710:F710"/>
    <mergeCell ref="J710:K710"/>
    <mergeCell ref="E705:F705"/>
    <mergeCell ref="J705:K705"/>
    <mergeCell ref="E706:F706"/>
    <mergeCell ref="J706:K706"/>
    <mergeCell ref="E707:F707"/>
    <mergeCell ref="J707:K707"/>
    <mergeCell ref="E720:F720"/>
    <mergeCell ref="J720:K720"/>
    <mergeCell ref="E721:F721"/>
    <mergeCell ref="J721:K721"/>
    <mergeCell ref="E722:F722"/>
    <mergeCell ref="J722:K722"/>
    <mergeCell ref="E717:F717"/>
    <mergeCell ref="J717:K717"/>
    <mergeCell ref="E718:F718"/>
    <mergeCell ref="J718:K718"/>
    <mergeCell ref="E719:F719"/>
    <mergeCell ref="J719:K719"/>
    <mergeCell ref="E714:F714"/>
    <mergeCell ref="J714:K714"/>
    <mergeCell ref="E715:F715"/>
    <mergeCell ref="J715:K715"/>
    <mergeCell ref="E716:F716"/>
    <mergeCell ref="J716:K716"/>
    <mergeCell ref="E729:F729"/>
    <mergeCell ref="J729:K729"/>
    <mergeCell ref="E730:F730"/>
    <mergeCell ref="J730:K730"/>
    <mergeCell ref="E731:F731"/>
    <mergeCell ref="J731:K731"/>
    <mergeCell ref="E726:F726"/>
    <mergeCell ref="J726:K726"/>
    <mergeCell ref="E727:F727"/>
    <mergeCell ref="J727:K727"/>
    <mergeCell ref="E728:F728"/>
    <mergeCell ref="J728:K728"/>
    <mergeCell ref="E723:F723"/>
    <mergeCell ref="J723:K723"/>
    <mergeCell ref="E724:F724"/>
    <mergeCell ref="J724:K724"/>
    <mergeCell ref="E725:F725"/>
    <mergeCell ref="J725:K725"/>
    <mergeCell ref="E738:F738"/>
    <mergeCell ref="J738:K738"/>
    <mergeCell ref="E739:F739"/>
    <mergeCell ref="J739:K739"/>
    <mergeCell ref="E740:F740"/>
    <mergeCell ref="J740:K740"/>
    <mergeCell ref="E735:F735"/>
    <mergeCell ref="J735:K735"/>
    <mergeCell ref="E736:F736"/>
    <mergeCell ref="J736:K736"/>
    <mergeCell ref="E737:F737"/>
    <mergeCell ref="J737:K737"/>
    <mergeCell ref="E732:F732"/>
    <mergeCell ref="J732:K732"/>
    <mergeCell ref="E733:F733"/>
    <mergeCell ref="J733:K733"/>
    <mergeCell ref="E734:F734"/>
    <mergeCell ref="J734:K734"/>
    <mergeCell ref="E747:F747"/>
    <mergeCell ref="J747:K747"/>
    <mergeCell ref="E748:F748"/>
    <mergeCell ref="J748:K748"/>
    <mergeCell ref="E749:F749"/>
    <mergeCell ref="J749:K749"/>
    <mergeCell ref="E744:F744"/>
    <mergeCell ref="J744:K744"/>
    <mergeCell ref="E745:F745"/>
    <mergeCell ref="J745:K745"/>
    <mergeCell ref="E746:F746"/>
    <mergeCell ref="J746:K746"/>
    <mergeCell ref="E741:F741"/>
    <mergeCell ref="J741:K741"/>
    <mergeCell ref="E742:F742"/>
    <mergeCell ref="J742:K742"/>
    <mergeCell ref="E743:F743"/>
    <mergeCell ref="J743:K743"/>
    <mergeCell ref="E756:F756"/>
    <mergeCell ref="J756:K756"/>
    <mergeCell ref="E757:F757"/>
    <mergeCell ref="J757:K757"/>
    <mergeCell ref="E758:F758"/>
    <mergeCell ref="J758:K758"/>
    <mergeCell ref="E753:F753"/>
    <mergeCell ref="J753:K753"/>
    <mergeCell ref="E754:F754"/>
    <mergeCell ref="J754:K754"/>
    <mergeCell ref="E755:F755"/>
    <mergeCell ref="J755:K755"/>
    <mergeCell ref="E750:F750"/>
    <mergeCell ref="J750:K750"/>
    <mergeCell ref="E751:F751"/>
    <mergeCell ref="J751:K751"/>
    <mergeCell ref="E752:F752"/>
    <mergeCell ref="J752:K752"/>
    <mergeCell ref="E765:F765"/>
    <mergeCell ref="J765:K765"/>
    <mergeCell ref="E766:F766"/>
    <mergeCell ref="J766:K766"/>
    <mergeCell ref="E767:F767"/>
    <mergeCell ref="J767:K767"/>
    <mergeCell ref="E762:F762"/>
    <mergeCell ref="J762:K762"/>
    <mergeCell ref="E763:F763"/>
    <mergeCell ref="J763:K763"/>
    <mergeCell ref="E764:F764"/>
    <mergeCell ref="J764:K764"/>
    <mergeCell ref="E759:F759"/>
    <mergeCell ref="J759:K759"/>
    <mergeCell ref="E760:F760"/>
    <mergeCell ref="J760:K760"/>
    <mergeCell ref="E761:F761"/>
    <mergeCell ref="J761:K761"/>
    <mergeCell ref="E774:F774"/>
    <mergeCell ref="J774:K774"/>
    <mergeCell ref="E775:F775"/>
    <mergeCell ref="J775:K775"/>
    <mergeCell ref="E776:F776"/>
    <mergeCell ref="J776:K776"/>
    <mergeCell ref="E771:F771"/>
    <mergeCell ref="J771:K771"/>
    <mergeCell ref="E772:F772"/>
    <mergeCell ref="J772:K772"/>
    <mergeCell ref="E773:F773"/>
    <mergeCell ref="J773:K773"/>
    <mergeCell ref="E768:F768"/>
    <mergeCell ref="J768:K768"/>
    <mergeCell ref="E769:F769"/>
    <mergeCell ref="J769:K769"/>
    <mergeCell ref="E770:F770"/>
    <mergeCell ref="J770:K770"/>
    <mergeCell ref="E783:F783"/>
    <mergeCell ref="J783:K783"/>
    <mergeCell ref="E784:F784"/>
    <mergeCell ref="J784:K784"/>
    <mergeCell ref="E785:F785"/>
    <mergeCell ref="J785:K785"/>
    <mergeCell ref="E780:F780"/>
    <mergeCell ref="J780:K780"/>
    <mergeCell ref="E781:F781"/>
    <mergeCell ref="J781:K781"/>
    <mergeCell ref="E782:F782"/>
    <mergeCell ref="J782:K782"/>
    <mergeCell ref="E777:F777"/>
    <mergeCell ref="J777:K777"/>
    <mergeCell ref="E778:F778"/>
    <mergeCell ref="J778:K778"/>
    <mergeCell ref="E779:F779"/>
    <mergeCell ref="J779:K779"/>
    <mergeCell ref="E792:F792"/>
    <mergeCell ref="J792:K792"/>
    <mergeCell ref="E793:F793"/>
    <mergeCell ref="J793:K793"/>
    <mergeCell ref="E794:F794"/>
    <mergeCell ref="J794:K794"/>
    <mergeCell ref="E789:F789"/>
    <mergeCell ref="J789:K789"/>
    <mergeCell ref="E790:F790"/>
    <mergeCell ref="J790:K790"/>
    <mergeCell ref="E791:F791"/>
    <mergeCell ref="J791:K791"/>
    <mergeCell ref="E786:F786"/>
    <mergeCell ref="J786:K786"/>
    <mergeCell ref="E787:F787"/>
    <mergeCell ref="J787:K787"/>
    <mergeCell ref="E788:F788"/>
    <mergeCell ref="J788:K788"/>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A31A4C-3479-4FC6-B6CC-86BF0A3AFA61}">
  <sheetPr>
    <tabColor theme="2" tint="-9.9978637043366805E-2"/>
  </sheetPr>
  <dimension ref="B1:L697"/>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7.45">
      <c r="B3" s="136" t="s">
        <v>6562</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137" t="s">
        <v>6</v>
      </c>
      <c r="F5" s="138"/>
      <c r="G5" s="30" t="s">
        <v>7</v>
      </c>
      <c r="H5" s="32" t="s">
        <v>8</v>
      </c>
      <c r="I5" s="30" t="s">
        <v>9</v>
      </c>
      <c r="J5" s="137" t="s">
        <v>10</v>
      </c>
      <c r="K5" s="138"/>
      <c r="L5" s="30" t="s">
        <v>11</v>
      </c>
    </row>
    <row r="6" spans="2:12" s="46" customFormat="1" ht="24.95">
      <c r="B6" s="41" t="s">
        <v>6563</v>
      </c>
      <c r="C6" s="42" t="s">
        <v>6564</v>
      </c>
      <c r="D6" s="41" t="s">
        <v>6565</v>
      </c>
      <c r="E6" s="109" t="s">
        <v>6566</v>
      </c>
      <c r="F6" s="108"/>
      <c r="G6" s="42" t="s">
        <v>16</v>
      </c>
      <c r="H6" s="44">
        <v>46154</v>
      </c>
      <c r="I6" s="43" t="s">
        <v>25</v>
      </c>
      <c r="J6" s="109" t="s">
        <v>26</v>
      </c>
      <c r="K6" s="108"/>
      <c r="L6" s="45" t="s">
        <v>27</v>
      </c>
    </row>
    <row r="7" spans="2:12" s="46" customFormat="1">
      <c r="B7" s="110" t="s">
        <v>20</v>
      </c>
      <c r="C7" s="112" t="s">
        <v>21</v>
      </c>
      <c r="D7" s="48" t="s">
        <v>6567</v>
      </c>
      <c r="E7" s="107" t="s">
        <v>23</v>
      </c>
      <c r="F7" s="108"/>
      <c r="G7" s="49" t="s">
        <v>24</v>
      </c>
      <c r="H7" s="51">
        <v>46146</v>
      </c>
      <c r="I7" s="50" t="s">
        <v>25</v>
      </c>
      <c r="J7" s="107" t="s">
        <v>26</v>
      </c>
      <c r="K7" s="108"/>
      <c r="L7" s="52" t="s">
        <v>27</v>
      </c>
    </row>
    <row r="8" spans="2:12" s="46" customFormat="1" ht="39">
      <c r="B8" s="125"/>
      <c r="C8" s="126"/>
      <c r="D8" s="48" t="s">
        <v>6568</v>
      </c>
      <c r="E8" s="107" t="s">
        <v>29</v>
      </c>
      <c r="F8" s="108"/>
      <c r="G8" s="49" t="s">
        <v>16</v>
      </c>
      <c r="H8" s="51">
        <v>46127</v>
      </c>
      <c r="I8" s="50" t="s">
        <v>25</v>
      </c>
      <c r="J8" s="107" t="s">
        <v>18</v>
      </c>
      <c r="K8" s="108"/>
      <c r="L8" s="53" t="s">
        <v>6569</v>
      </c>
    </row>
    <row r="9" spans="2:12" s="46" customFormat="1" ht="39">
      <c r="B9" s="111"/>
      <c r="C9" s="113"/>
      <c r="D9" s="48" t="s">
        <v>6570</v>
      </c>
      <c r="E9" s="107" t="s">
        <v>29</v>
      </c>
      <c r="F9" s="108"/>
      <c r="G9" s="49" t="s">
        <v>16</v>
      </c>
      <c r="H9" s="51">
        <v>46157</v>
      </c>
      <c r="I9" s="50" t="s">
        <v>25</v>
      </c>
      <c r="J9" s="107" t="s">
        <v>18</v>
      </c>
      <c r="K9" s="108"/>
      <c r="L9" s="53" t="s">
        <v>6569</v>
      </c>
    </row>
    <row r="10" spans="2:12" s="46" customFormat="1">
      <c r="B10" s="114" t="s">
        <v>4384</v>
      </c>
      <c r="C10" s="117" t="s">
        <v>4385</v>
      </c>
      <c r="D10" s="114" t="s">
        <v>6571</v>
      </c>
      <c r="E10" s="109" t="s">
        <v>6572</v>
      </c>
      <c r="F10" s="120"/>
      <c r="G10" s="117" t="s">
        <v>24</v>
      </c>
      <c r="H10" s="130">
        <v>46126</v>
      </c>
      <c r="I10" s="43" t="s">
        <v>25</v>
      </c>
      <c r="J10" s="109" t="s">
        <v>26</v>
      </c>
      <c r="K10" s="108"/>
      <c r="L10" s="45" t="s">
        <v>27</v>
      </c>
    </row>
    <row r="11" spans="2:12" s="46" customFormat="1">
      <c r="B11" s="116"/>
      <c r="C11" s="119"/>
      <c r="D11" s="116"/>
      <c r="E11" s="127"/>
      <c r="F11" s="122"/>
      <c r="G11" s="119"/>
      <c r="H11" s="132"/>
      <c r="I11" s="43" t="s">
        <v>127</v>
      </c>
      <c r="J11" s="109" t="s">
        <v>26</v>
      </c>
      <c r="K11" s="108"/>
      <c r="L11" s="45" t="s">
        <v>27</v>
      </c>
    </row>
    <row r="12" spans="2:12" s="46" customFormat="1" ht="51.6">
      <c r="B12" s="48" t="s">
        <v>37</v>
      </c>
      <c r="C12" s="49" t="s">
        <v>38</v>
      </c>
      <c r="D12" s="48" t="s">
        <v>6573</v>
      </c>
      <c r="E12" s="107" t="s">
        <v>40</v>
      </c>
      <c r="F12" s="108"/>
      <c r="G12" s="49" t="s">
        <v>16</v>
      </c>
      <c r="H12" s="51">
        <v>46126</v>
      </c>
      <c r="I12" s="50" t="s">
        <v>25</v>
      </c>
      <c r="J12" s="107" t="s">
        <v>32</v>
      </c>
      <c r="K12" s="108"/>
      <c r="L12" s="53" t="s">
        <v>6574</v>
      </c>
    </row>
    <row r="13" spans="2:12" s="46" customFormat="1">
      <c r="B13" s="114" t="s">
        <v>6575</v>
      </c>
      <c r="C13" s="117" t="s">
        <v>6576</v>
      </c>
      <c r="D13" s="114" t="s">
        <v>6577</v>
      </c>
      <c r="E13" s="109" t="s">
        <v>6578</v>
      </c>
      <c r="F13" s="120"/>
      <c r="G13" s="117" t="s">
        <v>24</v>
      </c>
      <c r="H13" s="130">
        <v>46141</v>
      </c>
      <c r="I13" s="43" t="s">
        <v>25</v>
      </c>
      <c r="J13" s="109" t="s">
        <v>26</v>
      </c>
      <c r="K13" s="108"/>
      <c r="L13" s="45" t="s">
        <v>27</v>
      </c>
    </row>
    <row r="14" spans="2:12" s="46" customFormat="1">
      <c r="B14" s="115"/>
      <c r="C14" s="118"/>
      <c r="D14" s="115"/>
      <c r="E14" s="128"/>
      <c r="F14" s="129"/>
      <c r="G14" s="118"/>
      <c r="H14" s="131"/>
      <c r="I14" s="43" t="s">
        <v>25</v>
      </c>
      <c r="J14" s="109" t="s">
        <v>26</v>
      </c>
      <c r="K14" s="108"/>
      <c r="L14" s="45" t="s">
        <v>27</v>
      </c>
    </row>
    <row r="15" spans="2:12" s="46" customFormat="1">
      <c r="B15" s="115"/>
      <c r="C15" s="118"/>
      <c r="D15" s="115"/>
      <c r="E15" s="128"/>
      <c r="F15" s="129"/>
      <c r="G15" s="118"/>
      <c r="H15" s="131"/>
      <c r="I15" s="43" t="s">
        <v>139</v>
      </c>
      <c r="J15" s="109" t="s">
        <v>26</v>
      </c>
      <c r="K15" s="108"/>
      <c r="L15" s="45" t="s">
        <v>27</v>
      </c>
    </row>
    <row r="16" spans="2:12" s="46" customFormat="1">
      <c r="B16" s="115"/>
      <c r="C16" s="118"/>
      <c r="D16" s="116"/>
      <c r="E16" s="127"/>
      <c r="F16" s="122"/>
      <c r="G16" s="119"/>
      <c r="H16" s="132"/>
      <c r="I16" s="43" t="s">
        <v>127</v>
      </c>
      <c r="J16" s="109" t="s">
        <v>26</v>
      </c>
      <c r="K16" s="108"/>
      <c r="L16" s="45" t="s">
        <v>27</v>
      </c>
    </row>
    <row r="17" spans="2:12" s="46" customFormat="1">
      <c r="B17" s="116"/>
      <c r="C17" s="119"/>
      <c r="D17" s="41" t="s">
        <v>6579</v>
      </c>
      <c r="E17" s="109" t="s">
        <v>6578</v>
      </c>
      <c r="F17" s="108"/>
      <c r="G17" s="42" t="s">
        <v>24</v>
      </c>
      <c r="H17" s="44">
        <v>46170</v>
      </c>
      <c r="I17" s="43" t="s">
        <v>25</v>
      </c>
      <c r="J17" s="109"/>
      <c r="K17" s="108"/>
      <c r="L17" s="45" t="s">
        <v>27</v>
      </c>
    </row>
    <row r="18" spans="2:12" s="46" customFormat="1">
      <c r="B18" s="110" t="s">
        <v>1983</v>
      </c>
      <c r="C18" s="112" t="s">
        <v>1984</v>
      </c>
      <c r="D18" s="48" t="s">
        <v>6580</v>
      </c>
      <c r="E18" s="107" t="s">
        <v>4403</v>
      </c>
      <c r="F18" s="108"/>
      <c r="G18" s="49" t="s">
        <v>24</v>
      </c>
      <c r="H18" s="51">
        <v>46072</v>
      </c>
      <c r="I18" s="50" t="s">
        <v>25</v>
      </c>
      <c r="J18" s="107" t="s">
        <v>26</v>
      </c>
      <c r="K18" s="108"/>
      <c r="L18" s="52" t="s">
        <v>27</v>
      </c>
    </row>
    <row r="19" spans="2:12" s="46" customFormat="1" ht="63.95">
      <c r="B19" s="125"/>
      <c r="C19" s="126"/>
      <c r="D19" s="48" t="s">
        <v>6581</v>
      </c>
      <c r="E19" s="107" t="s">
        <v>6582</v>
      </c>
      <c r="F19" s="108"/>
      <c r="G19" s="49" t="s">
        <v>24</v>
      </c>
      <c r="H19" s="51">
        <v>46120</v>
      </c>
      <c r="I19" s="50" t="s">
        <v>25</v>
      </c>
      <c r="J19" s="107" t="s">
        <v>32</v>
      </c>
      <c r="K19" s="108"/>
      <c r="L19" s="53" t="s">
        <v>6583</v>
      </c>
    </row>
    <row r="20" spans="2:12" s="46" customFormat="1" ht="51.6">
      <c r="B20" s="111"/>
      <c r="C20" s="113"/>
      <c r="D20" s="48" t="s">
        <v>6584</v>
      </c>
      <c r="E20" s="107" t="s">
        <v>6585</v>
      </c>
      <c r="F20" s="108"/>
      <c r="G20" s="49" t="s">
        <v>16</v>
      </c>
      <c r="H20" s="51">
        <v>46108</v>
      </c>
      <c r="I20" s="50" t="s">
        <v>25</v>
      </c>
      <c r="J20" s="107" t="s">
        <v>32</v>
      </c>
      <c r="K20" s="108"/>
      <c r="L20" s="53" t="s">
        <v>6586</v>
      </c>
    </row>
    <row r="21" spans="2:12" s="46" customFormat="1" ht="39">
      <c r="B21" s="114" t="s">
        <v>47</v>
      </c>
      <c r="C21" s="117" t="s">
        <v>48</v>
      </c>
      <c r="D21" s="41" t="s">
        <v>6587</v>
      </c>
      <c r="E21" s="109" t="s">
        <v>6588</v>
      </c>
      <c r="F21" s="108"/>
      <c r="G21" s="42" t="s">
        <v>16</v>
      </c>
      <c r="H21" s="44">
        <v>46163</v>
      </c>
      <c r="I21" s="43" t="s">
        <v>25</v>
      </c>
      <c r="J21" s="109" t="s">
        <v>18</v>
      </c>
      <c r="K21" s="108"/>
      <c r="L21" s="47" t="s">
        <v>6589</v>
      </c>
    </row>
    <row r="22" spans="2:12" s="46" customFormat="1" ht="63.95">
      <c r="B22" s="116"/>
      <c r="C22" s="119"/>
      <c r="D22" s="41" t="s">
        <v>6590</v>
      </c>
      <c r="E22" s="109" t="s">
        <v>50</v>
      </c>
      <c r="F22" s="108"/>
      <c r="G22" s="42" t="s">
        <v>16</v>
      </c>
      <c r="H22" s="44">
        <v>46127</v>
      </c>
      <c r="I22" s="43" t="s">
        <v>25</v>
      </c>
      <c r="J22" s="109" t="s">
        <v>32</v>
      </c>
      <c r="K22" s="108"/>
      <c r="L22" s="47" t="s">
        <v>6591</v>
      </c>
    </row>
    <row r="23" spans="2:12" s="46" customFormat="1" ht="65.099999999999994">
      <c r="B23" s="110" t="s">
        <v>1987</v>
      </c>
      <c r="C23" s="112" t="s">
        <v>1988</v>
      </c>
      <c r="D23" s="48" t="s">
        <v>6592</v>
      </c>
      <c r="E23" s="107" t="s">
        <v>6593</v>
      </c>
      <c r="F23" s="108"/>
      <c r="G23" s="49" t="s">
        <v>24</v>
      </c>
      <c r="H23" s="51">
        <v>46135</v>
      </c>
      <c r="I23" s="50" t="s">
        <v>17</v>
      </c>
      <c r="J23" s="107" t="s">
        <v>32</v>
      </c>
      <c r="K23" s="108"/>
      <c r="L23" s="53" t="s">
        <v>6594</v>
      </c>
    </row>
    <row r="24" spans="2:12" s="46" customFormat="1">
      <c r="B24" s="111"/>
      <c r="C24" s="113"/>
      <c r="D24" s="48" t="s">
        <v>6595</v>
      </c>
      <c r="E24" s="107" t="s">
        <v>6596</v>
      </c>
      <c r="F24" s="108"/>
      <c r="G24" s="49" t="s">
        <v>24</v>
      </c>
      <c r="H24" s="51">
        <v>46135</v>
      </c>
      <c r="I24" s="50" t="s">
        <v>17</v>
      </c>
      <c r="J24" s="107" t="s">
        <v>26</v>
      </c>
      <c r="K24" s="108"/>
      <c r="L24" s="52" t="s">
        <v>27</v>
      </c>
    </row>
    <row r="25" spans="2:12" s="46" customFormat="1">
      <c r="B25" s="114" t="s">
        <v>6597</v>
      </c>
      <c r="C25" s="117" t="s">
        <v>6598</v>
      </c>
      <c r="D25" s="41" t="s">
        <v>6599</v>
      </c>
      <c r="E25" s="109" t="s">
        <v>6600</v>
      </c>
      <c r="F25" s="108"/>
      <c r="G25" s="42" t="s">
        <v>16</v>
      </c>
      <c r="H25" s="44">
        <v>46141</v>
      </c>
      <c r="I25" s="43" t="s">
        <v>139</v>
      </c>
      <c r="J25" s="109" t="s">
        <v>26</v>
      </c>
      <c r="K25" s="108"/>
      <c r="L25" s="45" t="s">
        <v>27</v>
      </c>
    </row>
    <row r="26" spans="2:12" s="46" customFormat="1">
      <c r="B26" s="115"/>
      <c r="C26" s="118"/>
      <c r="D26" s="114" t="s">
        <v>6601</v>
      </c>
      <c r="E26" s="109" t="s">
        <v>6602</v>
      </c>
      <c r="F26" s="120"/>
      <c r="G26" s="117" t="s">
        <v>24</v>
      </c>
      <c r="H26" s="130">
        <v>46127</v>
      </c>
      <c r="I26" s="43" t="s">
        <v>139</v>
      </c>
      <c r="J26" s="109" t="s">
        <v>26</v>
      </c>
      <c r="K26" s="108"/>
      <c r="L26" s="45" t="s">
        <v>27</v>
      </c>
    </row>
    <row r="27" spans="2:12" s="46" customFormat="1">
      <c r="B27" s="116"/>
      <c r="C27" s="119"/>
      <c r="D27" s="116"/>
      <c r="E27" s="127"/>
      <c r="F27" s="122"/>
      <c r="G27" s="119"/>
      <c r="H27" s="132"/>
      <c r="I27" s="43" t="s">
        <v>127</v>
      </c>
      <c r="J27" s="109" t="s">
        <v>26</v>
      </c>
      <c r="K27" s="108"/>
      <c r="L27" s="45" t="s">
        <v>27</v>
      </c>
    </row>
    <row r="28" spans="2:12" s="46" customFormat="1" ht="24.95">
      <c r="B28" s="48" t="s">
        <v>6603</v>
      </c>
      <c r="C28" s="49" t="s">
        <v>6604</v>
      </c>
      <c r="D28" s="48" t="s">
        <v>6605</v>
      </c>
      <c r="E28" s="107" t="s">
        <v>6606</v>
      </c>
      <c r="F28" s="108"/>
      <c r="G28" s="49" t="s">
        <v>16</v>
      </c>
      <c r="H28" s="51">
        <v>46154</v>
      </c>
      <c r="I28" s="50" t="s">
        <v>17</v>
      </c>
      <c r="J28" s="107" t="s">
        <v>26</v>
      </c>
      <c r="K28" s="108"/>
      <c r="L28" s="52" t="s">
        <v>27</v>
      </c>
    </row>
    <row r="29" spans="2:12" s="46" customFormat="1">
      <c r="B29" s="41" t="s">
        <v>6607</v>
      </c>
      <c r="C29" s="42" t="s">
        <v>1538</v>
      </c>
      <c r="D29" s="41" t="s">
        <v>6608</v>
      </c>
      <c r="E29" s="109" t="s">
        <v>6609</v>
      </c>
      <c r="F29" s="108"/>
      <c r="G29" s="42" t="s">
        <v>16</v>
      </c>
      <c r="H29" s="44">
        <v>46153</v>
      </c>
      <c r="I29" s="43" t="s">
        <v>58</v>
      </c>
      <c r="J29" s="109" t="s">
        <v>26</v>
      </c>
      <c r="K29" s="108"/>
      <c r="L29" s="45" t="s">
        <v>27</v>
      </c>
    </row>
    <row r="30" spans="2:12" s="46" customFormat="1" ht="24.95">
      <c r="B30" s="48" t="s">
        <v>4428</v>
      </c>
      <c r="C30" s="49" t="s">
        <v>4429</v>
      </c>
      <c r="D30" s="48" t="s">
        <v>6610</v>
      </c>
      <c r="E30" s="107" t="s">
        <v>6611</v>
      </c>
      <c r="F30" s="108"/>
      <c r="G30" s="49" t="s">
        <v>24</v>
      </c>
      <c r="H30" s="51">
        <v>46134</v>
      </c>
      <c r="I30" s="50" t="s">
        <v>17</v>
      </c>
      <c r="J30" s="107" t="s">
        <v>26</v>
      </c>
      <c r="K30" s="108"/>
      <c r="L30" s="52" t="s">
        <v>27</v>
      </c>
    </row>
    <row r="31" spans="2:12" s="46" customFormat="1">
      <c r="B31" s="41" t="s">
        <v>4437</v>
      </c>
      <c r="C31" s="42" t="s">
        <v>4438</v>
      </c>
      <c r="D31" s="41" t="s">
        <v>6612</v>
      </c>
      <c r="E31" s="109" t="s">
        <v>6613</v>
      </c>
      <c r="F31" s="108"/>
      <c r="G31" s="42" t="s">
        <v>16</v>
      </c>
      <c r="H31" s="44">
        <v>46142</v>
      </c>
      <c r="I31" s="43" t="s">
        <v>139</v>
      </c>
      <c r="J31" s="109" t="s">
        <v>26</v>
      </c>
      <c r="K31" s="108"/>
      <c r="L31" s="45" t="s">
        <v>27</v>
      </c>
    </row>
    <row r="32" spans="2:12" s="46" customFormat="1" ht="51.6">
      <c r="B32" s="48" t="s">
        <v>6614</v>
      </c>
      <c r="C32" s="49" t="s">
        <v>6615</v>
      </c>
      <c r="D32" s="48" t="s">
        <v>6616</v>
      </c>
      <c r="E32" s="107" t="s">
        <v>6617</v>
      </c>
      <c r="F32" s="108"/>
      <c r="G32" s="49" t="s">
        <v>24</v>
      </c>
      <c r="H32" s="51">
        <v>46169</v>
      </c>
      <c r="I32" s="50" t="s">
        <v>17</v>
      </c>
      <c r="J32" s="107" t="s">
        <v>26</v>
      </c>
      <c r="K32" s="108"/>
      <c r="L32" s="53" t="s">
        <v>6618</v>
      </c>
    </row>
    <row r="33" spans="2:12" s="46" customFormat="1">
      <c r="B33" s="114" t="s">
        <v>6619</v>
      </c>
      <c r="C33" s="117" t="s">
        <v>6620</v>
      </c>
      <c r="D33" s="41" t="s">
        <v>6621</v>
      </c>
      <c r="E33" s="109" t="s">
        <v>6622</v>
      </c>
      <c r="F33" s="108"/>
      <c r="G33" s="42" t="s">
        <v>16</v>
      </c>
      <c r="H33" s="44">
        <v>46155</v>
      </c>
      <c r="I33" s="43" t="s">
        <v>25</v>
      </c>
      <c r="J33" s="109" t="s">
        <v>26</v>
      </c>
      <c r="K33" s="108"/>
      <c r="L33" s="45" t="s">
        <v>27</v>
      </c>
    </row>
    <row r="34" spans="2:12" s="46" customFormat="1">
      <c r="B34" s="116"/>
      <c r="C34" s="119"/>
      <c r="D34" s="41" t="s">
        <v>6623</v>
      </c>
      <c r="E34" s="109" t="s">
        <v>6624</v>
      </c>
      <c r="F34" s="108"/>
      <c r="G34" s="42" t="s">
        <v>24</v>
      </c>
      <c r="H34" s="44">
        <v>46127</v>
      </c>
      <c r="I34" s="43" t="s">
        <v>25</v>
      </c>
      <c r="J34" s="109" t="s">
        <v>26</v>
      </c>
      <c r="K34" s="108"/>
      <c r="L34" s="45" t="s">
        <v>27</v>
      </c>
    </row>
    <row r="35" spans="2:12" s="46" customFormat="1">
      <c r="B35" s="110" t="s">
        <v>120</v>
      </c>
      <c r="C35" s="112" t="s">
        <v>121</v>
      </c>
      <c r="D35" s="110" t="s">
        <v>6625</v>
      </c>
      <c r="E35" s="107" t="s">
        <v>126</v>
      </c>
      <c r="F35" s="120"/>
      <c r="G35" s="112" t="s">
        <v>24</v>
      </c>
      <c r="H35" s="123">
        <v>46064</v>
      </c>
      <c r="I35" s="50" t="s">
        <v>25</v>
      </c>
      <c r="J35" s="107" t="s">
        <v>26</v>
      </c>
      <c r="K35" s="108"/>
      <c r="L35" s="52" t="s">
        <v>27</v>
      </c>
    </row>
    <row r="36" spans="2:12" s="46" customFormat="1">
      <c r="B36" s="111"/>
      <c r="C36" s="113"/>
      <c r="D36" s="111"/>
      <c r="E36" s="121"/>
      <c r="F36" s="122"/>
      <c r="G36" s="113"/>
      <c r="H36" s="124"/>
      <c r="I36" s="50" t="s">
        <v>127</v>
      </c>
      <c r="J36" s="107" t="s">
        <v>26</v>
      </c>
      <c r="K36" s="108"/>
      <c r="L36" s="52" t="s">
        <v>27</v>
      </c>
    </row>
    <row r="37" spans="2:12" s="46" customFormat="1" ht="39">
      <c r="B37" s="114" t="s">
        <v>128</v>
      </c>
      <c r="C37" s="117" t="s">
        <v>129</v>
      </c>
      <c r="D37" s="41" t="s">
        <v>6626</v>
      </c>
      <c r="E37" s="109" t="s">
        <v>6627</v>
      </c>
      <c r="F37" s="108"/>
      <c r="G37" s="42" t="s">
        <v>16</v>
      </c>
      <c r="H37" s="44">
        <v>46150</v>
      </c>
      <c r="I37" s="43" t="s">
        <v>25</v>
      </c>
      <c r="J37" s="109" t="s">
        <v>18</v>
      </c>
      <c r="K37" s="108"/>
      <c r="L37" s="47" t="s">
        <v>6628</v>
      </c>
    </row>
    <row r="38" spans="2:12" s="46" customFormat="1" ht="51.6">
      <c r="B38" s="115"/>
      <c r="C38" s="118"/>
      <c r="D38" s="41" t="s">
        <v>6629</v>
      </c>
      <c r="E38" s="109" t="s">
        <v>6627</v>
      </c>
      <c r="F38" s="108"/>
      <c r="G38" s="42" t="s">
        <v>16</v>
      </c>
      <c r="H38" s="44">
        <v>46154</v>
      </c>
      <c r="I38" s="43" t="s">
        <v>25</v>
      </c>
      <c r="J38" s="109" t="s">
        <v>18</v>
      </c>
      <c r="K38" s="108"/>
      <c r="L38" s="47" t="s">
        <v>6630</v>
      </c>
    </row>
    <row r="39" spans="2:12" s="46" customFormat="1" ht="63.95">
      <c r="B39" s="116"/>
      <c r="C39" s="119"/>
      <c r="D39" s="41" t="s">
        <v>6631</v>
      </c>
      <c r="E39" s="109" t="s">
        <v>131</v>
      </c>
      <c r="F39" s="108"/>
      <c r="G39" s="42" t="s">
        <v>16</v>
      </c>
      <c r="H39" s="44">
        <v>46127</v>
      </c>
      <c r="I39" s="43" t="s">
        <v>25</v>
      </c>
      <c r="J39" s="109" t="s">
        <v>32</v>
      </c>
      <c r="K39" s="108"/>
      <c r="L39" s="47" t="s">
        <v>6632</v>
      </c>
    </row>
    <row r="40" spans="2:12" s="46" customFormat="1">
      <c r="B40" s="110" t="s">
        <v>135</v>
      </c>
      <c r="C40" s="112" t="s">
        <v>136</v>
      </c>
      <c r="D40" s="48" t="s">
        <v>6633</v>
      </c>
      <c r="E40" s="107" t="s">
        <v>6634</v>
      </c>
      <c r="F40" s="108"/>
      <c r="G40" s="49" t="s">
        <v>24</v>
      </c>
      <c r="H40" s="51">
        <v>46153</v>
      </c>
      <c r="I40" s="50" t="s">
        <v>139</v>
      </c>
      <c r="J40" s="107" t="s">
        <v>26</v>
      </c>
      <c r="K40" s="108"/>
      <c r="L40" s="52" t="s">
        <v>27</v>
      </c>
    </row>
    <row r="41" spans="2:12" s="46" customFormat="1">
      <c r="B41" s="111"/>
      <c r="C41" s="113"/>
      <c r="D41" s="48" t="s">
        <v>6635</v>
      </c>
      <c r="E41" s="107" t="s">
        <v>138</v>
      </c>
      <c r="F41" s="108"/>
      <c r="G41" s="49" t="s">
        <v>16</v>
      </c>
      <c r="H41" s="51">
        <v>46127</v>
      </c>
      <c r="I41" s="50" t="s">
        <v>139</v>
      </c>
      <c r="J41" s="107" t="s">
        <v>26</v>
      </c>
      <c r="K41" s="108"/>
      <c r="L41" s="52" t="s">
        <v>27</v>
      </c>
    </row>
    <row r="42" spans="2:12" s="46" customFormat="1" ht="39">
      <c r="B42" s="114" t="s">
        <v>141</v>
      </c>
      <c r="C42" s="117" t="s">
        <v>142</v>
      </c>
      <c r="D42" s="41" t="s">
        <v>6636</v>
      </c>
      <c r="E42" s="109" t="s">
        <v>6637</v>
      </c>
      <c r="F42" s="108"/>
      <c r="G42" s="42" t="s">
        <v>16</v>
      </c>
      <c r="H42" s="44">
        <v>46155</v>
      </c>
      <c r="I42" s="43" t="s">
        <v>145</v>
      </c>
      <c r="J42" s="109" t="s">
        <v>18</v>
      </c>
      <c r="K42" s="108"/>
      <c r="L42" s="47" t="s">
        <v>6638</v>
      </c>
    </row>
    <row r="43" spans="2:12" s="46" customFormat="1" ht="51.6">
      <c r="B43" s="116"/>
      <c r="C43" s="119"/>
      <c r="D43" s="41" t="s">
        <v>6639</v>
      </c>
      <c r="E43" s="109" t="s">
        <v>144</v>
      </c>
      <c r="F43" s="108"/>
      <c r="G43" s="42" t="s">
        <v>16</v>
      </c>
      <c r="H43" s="44">
        <v>46127</v>
      </c>
      <c r="I43" s="43" t="s">
        <v>145</v>
      </c>
      <c r="J43" s="109" t="s">
        <v>32</v>
      </c>
      <c r="K43" s="108"/>
      <c r="L43" s="47" t="s">
        <v>4461</v>
      </c>
    </row>
    <row r="44" spans="2:12" s="46" customFormat="1" ht="51.6">
      <c r="B44" s="110" t="s">
        <v>149</v>
      </c>
      <c r="C44" s="112" t="s">
        <v>150</v>
      </c>
      <c r="D44" s="48" t="s">
        <v>6640</v>
      </c>
      <c r="E44" s="107" t="s">
        <v>152</v>
      </c>
      <c r="F44" s="108"/>
      <c r="G44" s="49" t="s">
        <v>16</v>
      </c>
      <c r="H44" s="51">
        <v>46147</v>
      </c>
      <c r="I44" s="50" t="s">
        <v>145</v>
      </c>
      <c r="J44" s="107" t="s">
        <v>32</v>
      </c>
      <c r="K44" s="108"/>
      <c r="L44" s="53" t="s">
        <v>6641</v>
      </c>
    </row>
    <row r="45" spans="2:12" s="46" customFormat="1">
      <c r="B45" s="111"/>
      <c r="C45" s="113"/>
      <c r="D45" s="48" t="s">
        <v>6642</v>
      </c>
      <c r="E45" s="107" t="s">
        <v>152</v>
      </c>
      <c r="F45" s="108"/>
      <c r="G45" s="49" t="s">
        <v>16</v>
      </c>
      <c r="H45" s="51">
        <v>46168</v>
      </c>
      <c r="I45" s="50" t="s">
        <v>145</v>
      </c>
      <c r="J45" s="107" t="s">
        <v>26</v>
      </c>
      <c r="K45" s="108"/>
      <c r="L45" s="52" t="s">
        <v>27</v>
      </c>
    </row>
    <row r="46" spans="2:12" s="46" customFormat="1">
      <c r="B46" s="114" t="s">
        <v>6643</v>
      </c>
      <c r="C46" s="117" t="s">
        <v>6644</v>
      </c>
      <c r="D46" s="41" t="s">
        <v>6645</v>
      </c>
      <c r="E46" s="109" t="s">
        <v>6646</v>
      </c>
      <c r="F46" s="108"/>
      <c r="G46" s="42" t="s">
        <v>24</v>
      </c>
      <c r="H46" s="44">
        <v>46126</v>
      </c>
      <c r="I46" s="43" t="s">
        <v>17</v>
      </c>
      <c r="J46" s="109" t="s">
        <v>26</v>
      </c>
      <c r="K46" s="108"/>
      <c r="L46" s="45" t="s">
        <v>27</v>
      </c>
    </row>
    <row r="47" spans="2:12" s="46" customFormat="1" ht="77.45">
      <c r="B47" s="116"/>
      <c r="C47" s="119"/>
      <c r="D47" s="41" t="s">
        <v>6647</v>
      </c>
      <c r="E47" s="109" t="s">
        <v>6648</v>
      </c>
      <c r="F47" s="108"/>
      <c r="G47" s="42" t="s">
        <v>16</v>
      </c>
      <c r="H47" s="44">
        <v>46149</v>
      </c>
      <c r="I47" s="43" t="s">
        <v>17</v>
      </c>
      <c r="J47" s="109" t="s">
        <v>32</v>
      </c>
      <c r="K47" s="108"/>
      <c r="L47" s="47" t="s">
        <v>6649</v>
      </c>
    </row>
    <row r="48" spans="2:12" s="46" customFormat="1" ht="51.6">
      <c r="B48" s="110" t="s">
        <v>6650</v>
      </c>
      <c r="C48" s="112" t="s">
        <v>6651</v>
      </c>
      <c r="D48" s="110" t="s">
        <v>6652</v>
      </c>
      <c r="E48" s="107" t="s">
        <v>6653</v>
      </c>
      <c r="F48" s="120"/>
      <c r="G48" s="112" t="s">
        <v>24</v>
      </c>
      <c r="H48" s="123">
        <v>46147</v>
      </c>
      <c r="I48" s="50" t="s">
        <v>25</v>
      </c>
      <c r="J48" s="107" t="s">
        <v>32</v>
      </c>
      <c r="K48" s="108"/>
      <c r="L48" s="53" t="s">
        <v>6654</v>
      </c>
    </row>
    <row r="49" spans="2:12" s="46" customFormat="1">
      <c r="B49" s="111"/>
      <c r="C49" s="113"/>
      <c r="D49" s="111"/>
      <c r="E49" s="121"/>
      <c r="F49" s="122"/>
      <c r="G49" s="113"/>
      <c r="H49" s="124"/>
      <c r="I49" s="50" t="s">
        <v>127</v>
      </c>
      <c r="J49" s="107" t="s">
        <v>26</v>
      </c>
      <c r="K49" s="108"/>
      <c r="L49" s="52" t="s">
        <v>27</v>
      </c>
    </row>
    <row r="50" spans="2:12" s="46" customFormat="1">
      <c r="B50" s="114" t="s">
        <v>2075</v>
      </c>
      <c r="C50" s="117" t="s">
        <v>2076</v>
      </c>
      <c r="D50" s="41" t="s">
        <v>6655</v>
      </c>
      <c r="E50" s="109" t="s">
        <v>6656</v>
      </c>
      <c r="F50" s="108"/>
      <c r="G50" s="42" t="s">
        <v>16</v>
      </c>
      <c r="H50" s="44">
        <v>46155</v>
      </c>
      <c r="I50" s="43" t="s">
        <v>17</v>
      </c>
      <c r="J50" s="109" t="s">
        <v>26</v>
      </c>
      <c r="K50" s="108"/>
      <c r="L50" s="45" t="s">
        <v>27</v>
      </c>
    </row>
    <row r="51" spans="2:12" s="46" customFormat="1">
      <c r="B51" s="116"/>
      <c r="C51" s="119"/>
      <c r="D51" s="41" t="s">
        <v>6657</v>
      </c>
      <c r="E51" s="109" t="s">
        <v>6656</v>
      </c>
      <c r="F51" s="108"/>
      <c r="G51" s="42" t="s">
        <v>16</v>
      </c>
      <c r="H51" s="44">
        <v>46163</v>
      </c>
      <c r="I51" s="43" t="s">
        <v>17</v>
      </c>
      <c r="J51" s="109" t="s">
        <v>26</v>
      </c>
      <c r="K51" s="108"/>
      <c r="L51" s="45" t="s">
        <v>27</v>
      </c>
    </row>
    <row r="52" spans="2:12" s="46" customFormat="1">
      <c r="B52" s="48" t="s">
        <v>6658</v>
      </c>
      <c r="C52" s="49" t="s">
        <v>6659</v>
      </c>
      <c r="D52" s="48" t="s">
        <v>6660</v>
      </c>
      <c r="E52" s="107" t="s">
        <v>6661</v>
      </c>
      <c r="F52" s="108"/>
      <c r="G52" s="49" t="s">
        <v>24</v>
      </c>
      <c r="H52" s="51">
        <v>46132</v>
      </c>
      <c r="I52" s="50" t="s">
        <v>17</v>
      </c>
      <c r="J52" s="107" t="s">
        <v>26</v>
      </c>
      <c r="K52" s="108"/>
      <c r="L52" s="52" t="s">
        <v>27</v>
      </c>
    </row>
    <row r="53" spans="2:12" s="46" customFormat="1" ht="24.95">
      <c r="B53" s="41" t="s">
        <v>6662</v>
      </c>
      <c r="C53" s="42" t="s">
        <v>162</v>
      </c>
      <c r="D53" s="41" t="s">
        <v>6663</v>
      </c>
      <c r="E53" s="109" t="s">
        <v>6664</v>
      </c>
      <c r="F53" s="108"/>
      <c r="G53" s="42" t="s">
        <v>24</v>
      </c>
      <c r="H53" s="44">
        <v>46121</v>
      </c>
      <c r="I53" s="43" t="s">
        <v>17</v>
      </c>
      <c r="J53" s="109" t="s">
        <v>26</v>
      </c>
      <c r="K53" s="108"/>
      <c r="L53" s="45" t="s">
        <v>27</v>
      </c>
    </row>
    <row r="54" spans="2:12" s="46" customFormat="1" ht="51.6">
      <c r="B54" s="110" t="s">
        <v>4476</v>
      </c>
      <c r="C54" s="112" t="s">
        <v>4477</v>
      </c>
      <c r="D54" s="48" t="s">
        <v>6665</v>
      </c>
      <c r="E54" s="107" t="s">
        <v>4483</v>
      </c>
      <c r="F54" s="108"/>
      <c r="G54" s="49" t="s">
        <v>16</v>
      </c>
      <c r="H54" s="51">
        <v>46126</v>
      </c>
      <c r="I54" s="50" t="s">
        <v>25</v>
      </c>
      <c r="J54" s="107" t="s">
        <v>18</v>
      </c>
      <c r="K54" s="108"/>
      <c r="L54" s="53" t="s">
        <v>6666</v>
      </c>
    </row>
    <row r="55" spans="2:12" s="46" customFormat="1">
      <c r="B55" s="111"/>
      <c r="C55" s="113"/>
      <c r="D55" s="48" t="s">
        <v>6667</v>
      </c>
      <c r="E55" s="107" t="s">
        <v>4483</v>
      </c>
      <c r="F55" s="108"/>
      <c r="G55" s="49" t="s">
        <v>16</v>
      </c>
      <c r="H55" s="51">
        <v>46153</v>
      </c>
      <c r="I55" s="50" t="s">
        <v>25</v>
      </c>
      <c r="J55" s="107" t="s">
        <v>26</v>
      </c>
      <c r="K55" s="108"/>
      <c r="L55" s="52" t="s">
        <v>27</v>
      </c>
    </row>
    <row r="56" spans="2:12" s="46" customFormat="1" ht="24.95">
      <c r="B56" s="41" t="s">
        <v>6668</v>
      </c>
      <c r="C56" s="42" t="s">
        <v>6669</v>
      </c>
      <c r="D56" s="41" t="s">
        <v>6670</v>
      </c>
      <c r="E56" s="109" t="s">
        <v>6671</v>
      </c>
      <c r="F56" s="108"/>
      <c r="G56" s="42" t="s">
        <v>16</v>
      </c>
      <c r="H56" s="44">
        <v>46153</v>
      </c>
      <c r="I56" s="43" t="s">
        <v>145</v>
      </c>
      <c r="J56" s="109" t="s">
        <v>26</v>
      </c>
      <c r="K56" s="108"/>
      <c r="L56" s="45" t="s">
        <v>27</v>
      </c>
    </row>
    <row r="57" spans="2:12" s="46" customFormat="1" ht="76.5">
      <c r="B57" s="48" t="s">
        <v>6672</v>
      </c>
      <c r="C57" s="49" t="s">
        <v>6673</v>
      </c>
      <c r="D57" s="48" t="s">
        <v>6674</v>
      </c>
      <c r="E57" s="107" t="s">
        <v>6675</v>
      </c>
      <c r="F57" s="108"/>
      <c r="G57" s="49" t="s">
        <v>16</v>
      </c>
      <c r="H57" s="51">
        <v>46083</v>
      </c>
      <c r="I57" s="50" t="s">
        <v>17</v>
      </c>
      <c r="J57" s="107" t="s">
        <v>32</v>
      </c>
      <c r="K57" s="108"/>
      <c r="L57" s="53" t="s">
        <v>1235</v>
      </c>
    </row>
    <row r="58" spans="2:12" s="46" customFormat="1" ht="39">
      <c r="B58" s="114" t="s">
        <v>166</v>
      </c>
      <c r="C58" s="117" t="s">
        <v>167</v>
      </c>
      <c r="D58" s="41" t="s">
        <v>6676</v>
      </c>
      <c r="E58" s="109" t="s">
        <v>4488</v>
      </c>
      <c r="F58" s="108"/>
      <c r="G58" s="42" t="s">
        <v>16</v>
      </c>
      <c r="H58" s="44">
        <v>46150</v>
      </c>
      <c r="I58" s="43" t="s">
        <v>25</v>
      </c>
      <c r="J58" s="109" t="s">
        <v>18</v>
      </c>
      <c r="K58" s="108"/>
      <c r="L58" s="47" t="s">
        <v>6628</v>
      </c>
    </row>
    <row r="59" spans="2:12" s="46" customFormat="1">
      <c r="B59" s="116"/>
      <c r="C59" s="119"/>
      <c r="D59" s="41" t="s">
        <v>6677</v>
      </c>
      <c r="E59" s="109" t="s">
        <v>169</v>
      </c>
      <c r="F59" s="108"/>
      <c r="G59" s="42" t="s">
        <v>16</v>
      </c>
      <c r="H59" s="44">
        <v>46157</v>
      </c>
      <c r="I59" s="43" t="s">
        <v>25</v>
      </c>
      <c r="J59" s="109" t="s">
        <v>26</v>
      </c>
      <c r="K59" s="108"/>
      <c r="L59" s="45" t="s">
        <v>27</v>
      </c>
    </row>
    <row r="60" spans="2:12" s="46" customFormat="1" ht="76.5">
      <c r="B60" s="48" t="s">
        <v>176</v>
      </c>
      <c r="C60" s="49" t="s">
        <v>177</v>
      </c>
      <c r="D60" s="48" t="s">
        <v>6678</v>
      </c>
      <c r="E60" s="107" t="s">
        <v>179</v>
      </c>
      <c r="F60" s="108"/>
      <c r="G60" s="49" t="s">
        <v>16</v>
      </c>
      <c r="H60" s="51">
        <v>46157</v>
      </c>
      <c r="I60" s="50" t="s">
        <v>25</v>
      </c>
      <c r="J60" s="107" t="s">
        <v>32</v>
      </c>
      <c r="K60" s="108"/>
      <c r="L60" s="53" t="s">
        <v>6679</v>
      </c>
    </row>
    <row r="61" spans="2:12" s="46" customFormat="1">
      <c r="B61" s="41" t="s">
        <v>6680</v>
      </c>
      <c r="C61" s="42" t="s">
        <v>6681</v>
      </c>
      <c r="D61" s="41" t="s">
        <v>6682</v>
      </c>
      <c r="E61" s="109" t="s">
        <v>6683</v>
      </c>
      <c r="F61" s="108"/>
      <c r="G61" s="42" t="s">
        <v>16</v>
      </c>
      <c r="H61" s="44">
        <v>46149</v>
      </c>
      <c r="I61" s="43" t="s">
        <v>17</v>
      </c>
      <c r="J61" s="109" t="s">
        <v>26</v>
      </c>
      <c r="K61" s="108"/>
      <c r="L61" s="45" t="s">
        <v>27</v>
      </c>
    </row>
    <row r="62" spans="2:12" s="46" customFormat="1" ht="51.6">
      <c r="B62" s="48" t="s">
        <v>187</v>
      </c>
      <c r="C62" s="49" t="s">
        <v>188</v>
      </c>
      <c r="D62" s="48" t="s">
        <v>6684</v>
      </c>
      <c r="E62" s="107" t="s">
        <v>193</v>
      </c>
      <c r="F62" s="108"/>
      <c r="G62" s="49" t="s">
        <v>16</v>
      </c>
      <c r="H62" s="51">
        <v>46127</v>
      </c>
      <c r="I62" s="50" t="s">
        <v>25</v>
      </c>
      <c r="J62" s="107" t="s">
        <v>32</v>
      </c>
      <c r="K62" s="108"/>
      <c r="L62" s="53" t="s">
        <v>6685</v>
      </c>
    </row>
    <row r="63" spans="2:12" s="46" customFormat="1" ht="24.95">
      <c r="B63" s="41" t="s">
        <v>6686</v>
      </c>
      <c r="C63" s="42" t="s">
        <v>6687</v>
      </c>
      <c r="D63" s="41" t="s">
        <v>6688</v>
      </c>
      <c r="E63" s="109" t="s">
        <v>6689</v>
      </c>
      <c r="F63" s="108"/>
      <c r="G63" s="42" t="s">
        <v>24</v>
      </c>
      <c r="H63" s="44">
        <v>46140</v>
      </c>
      <c r="I63" s="43" t="s">
        <v>58</v>
      </c>
      <c r="J63" s="109" t="s">
        <v>26</v>
      </c>
      <c r="K63" s="108"/>
      <c r="L63" s="45" t="s">
        <v>27</v>
      </c>
    </row>
    <row r="64" spans="2:12" s="46" customFormat="1">
      <c r="B64" s="110" t="s">
        <v>196</v>
      </c>
      <c r="C64" s="112" t="s">
        <v>197</v>
      </c>
      <c r="D64" s="110" t="s">
        <v>6690</v>
      </c>
      <c r="E64" s="107" t="s">
        <v>199</v>
      </c>
      <c r="F64" s="120"/>
      <c r="G64" s="112" t="s">
        <v>16</v>
      </c>
      <c r="H64" s="123">
        <v>46127</v>
      </c>
      <c r="I64" s="50" t="s">
        <v>25</v>
      </c>
      <c r="J64" s="107" t="s">
        <v>26</v>
      </c>
      <c r="K64" s="108"/>
      <c r="L64" s="52" t="s">
        <v>27</v>
      </c>
    </row>
    <row r="65" spans="2:12" s="46" customFormat="1">
      <c r="B65" s="111"/>
      <c r="C65" s="113"/>
      <c r="D65" s="111"/>
      <c r="E65" s="121"/>
      <c r="F65" s="122"/>
      <c r="G65" s="113"/>
      <c r="H65" s="124"/>
      <c r="I65" s="50" t="s">
        <v>127</v>
      </c>
      <c r="J65" s="107" t="s">
        <v>26</v>
      </c>
      <c r="K65" s="108"/>
      <c r="L65" s="52" t="s">
        <v>27</v>
      </c>
    </row>
    <row r="66" spans="2:12" s="46" customFormat="1">
      <c r="B66" s="114" t="s">
        <v>6691</v>
      </c>
      <c r="C66" s="117" t="s">
        <v>6692</v>
      </c>
      <c r="D66" s="41" t="s">
        <v>6693</v>
      </c>
      <c r="E66" s="109" t="s">
        <v>6694</v>
      </c>
      <c r="F66" s="108"/>
      <c r="G66" s="42" t="s">
        <v>16</v>
      </c>
      <c r="H66" s="44">
        <v>45931</v>
      </c>
      <c r="I66" s="43" t="s">
        <v>25</v>
      </c>
      <c r="J66" s="109" t="s">
        <v>26</v>
      </c>
      <c r="K66" s="108"/>
      <c r="L66" s="45" t="s">
        <v>27</v>
      </c>
    </row>
    <row r="67" spans="2:12" s="46" customFormat="1" ht="51.6">
      <c r="B67" s="116"/>
      <c r="C67" s="119"/>
      <c r="D67" s="41" t="s">
        <v>6695</v>
      </c>
      <c r="E67" s="109" t="s">
        <v>6694</v>
      </c>
      <c r="F67" s="108"/>
      <c r="G67" s="42" t="s">
        <v>16</v>
      </c>
      <c r="H67" s="44">
        <v>46156</v>
      </c>
      <c r="I67" s="43" t="s">
        <v>25</v>
      </c>
      <c r="J67" s="109" t="s">
        <v>32</v>
      </c>
      <c r="K67" s="108"/>
      <c r="L67" s="47" t="s">
        <v>6696</v>
      </c>
    </row>
    <row r="68" spans="2:12" s="46" customFormat="1">
      <c r="B68" s="110" t="s">
        <v>201</v>
      </c>
      <c r="C68" s="112" t="s">
        <v>202</v>
      </c>
      <c r="D68" s="48" t="s">
        <v>6697</v>
      </c>
      <c r="E68" s="107" t="s">
        <v>6698</v>
      </c>
      <c r="F68" s="108"/>
      <c r="G68" s="49" t="s">
        <v>16</v>
      </c>
      <c r="H68" s="51">
        <v>46141</v>
      </c>
      <c r="I68" s="50" t="s">
        <v>145</v>
      </c>
      <c r="J68" s="107" t="s">
        <v>26</v>
      </c>
      <c r="K68" s="108"/>
      <c r="L68" s="52" t="s">
        <v>27</v>
      </c>
    </row>
    <row r="69" spans="2:12" s="46" customFormat="1" ht="103.5">
      <c r="B69" s="111"/>
      <c r="C69" s="113"/>
      <c r="D69" s="48" t="s">
        <v>6699</v>
      </c>
      <c r="E69" s="107" t="s">
        <v>204</v>
      </c>
      <c r="F69" s="108"/>
      <c r="G69" s="49" t="s">
        <v>16</v>
      </c>
      <c r="H69" s="51">
        <v>46156</v>
      </c>
      <c r="I69" s="50" t="s">
        <v>145</v>
      </c>
      <c r="J69" s="107" t="s">
        <v>359</v>
      </c>
      <c r="K69" s="108"/>
      <c r="L69" s="53" t="s">
        <v>6700</v>
      </c>
    </row>
    <row r="70" spans="2:12" s="46" customFormat="1">
      <c r="B70" s="41" t="s">
        <v>205</v>
      </c>
      <c r="C70" s="42" t="s">
        <v>206</v>
      </c>
      <c r="D70" s="41" t="s">
        <v>6701</v>
      </c>
      <c r="E70" s="109" t="s">
        <v>6702</v>
      </c>
      <c r="F70" s="108"/>
      <c r="G70" s="42" t="s">
        <v>24</v>
      </c>
      <c r="H70" s="44">
        <v>46163</v>
      </c>
      <c r="I70" s="43" t="s">
        <v>17</v>
      </c>
      <c r="J70" s="109" t="s">
        <v>26</v>
      </c>
      <c r="K70" s="108"/>
      <c r="L70" s="45" t="s">
        <v>27</v>
      </c>
    </row>
    <row r="71" spans="2:12" s="46" customFormat="1" ht="24.95">
      <c r="B71" s="48" t="s">
        <v>2173</v>
      </c>
      <c r="C71" s="49" t="s">
        <v>2174</v>
      </c>
      <c r="D71" s="48" t="s">
        <v>6703</v>
      </c>
      <c r="E71" s="107" t="s">
        <v>2176</v>
      </c>
      <c r="F71" s="108"/>
      <c r="G71" s="49" t="s">
        <v>16</v>
      </c>
      <c r="H71" s="51">
        <v>46157</v>
      </c>
      <c r="I71" s="50" t="s">
        <v>145</v>
      </c>
      <c r="J71" s="107" t="s">
        <v>26</v>
      </c>
      <c r="K71" s="108"/>
      <c r="L71" s="52" t="s">
        <v>27</v>
      </c>
    </row>
    <row r="72" spans="2:12" s="46" customFormat="1" ht="24.95">
      <c r="B72" s="114" t="s">
        <v>6704</v>
      </c>
      <c r="C72" s="117" t="s">
        <v>1603</v>
      </c>
      <c r="D72" s="41" t="s">
        <v>6705</v>
      </c>
      <c r="E72" s="109" t="s">
        <v>6706</v>
      </c>
      <c r="F72" s="108"/>
      <c r="G72" s="42" t="s">
        <v>75</v>
      </c>
      <c r="H72" s="44">
        <v>46037</v>
      </c>
      <c r="I72" s="43" t="s">
        <v>17</v>
      </c>
      <c r="J72" s="109" t="s">
        <v>26</v>
      </c>
      <c r="K72" s="108"/>
      <c r="L72" s="45" t="s">
        <v>27</v>
      </c>
    </row>
    <row r="73" spans="2:12" s="46" customFormat="1">
      <c r="B73" s="116"/>
      <c r="C73" s="119"/>
      <c r="D73" s="41" t="s">
        <v>6707</v>
      </c>
      <c r="E73" s="109" t="s">
        <v>6708</v>
      </c>
      <c r="F73" s="108"/>
      <c r="G73" s="42" t="s">
        <v>16</v>
      </c>
      <c r="H73" s="44">
        <v>46154</v>
      </c>
      <c r="I73" s="43" t="s">
        <v>17</v>
      </c>
      <c r="J73" s="109" t="s">
        <v>26</v>
      </c>
      <c r="K73" s="108"/>
      <c r="L73" s="45" t="s">
        <v>27</v>
      </c>
    </row>
    <row r="74" spans="2:12" s="46" customFormat="1" ht="24.95">
      <c r="B74" s="110" t="s">
        <v>214</v>
      </c>
      <c r="C74" s="112" t="s">
        <v>215</v>
      </c>
      <c r="D74" s="48" t="s">
        <v>6709</v>
      </c>
      <c r="E74" s="107" t="s">
        <v>6710</v>
      </c>
      <c r="F74" s="108"/>
      <c r="G74" s="49" t="s">
        <v>75</v>
      </c>
      <c r="H74" s="51">
        <v>46143</v>
      </c>
      <c r="I74" s="50" t="s">
        <v>139</v>
      </c>
      <c r="J74" s="107" t="s">
        <v>26</v>
      </c>
      <c r="K74" s="108"/>
      <c r="L74" s="52" t="s">
        <v>27</v>
      </c>
    </row>
    <row r="75" spans="2:12" s="46" customFormat="1">
      <c r="B75" s="111"/>
      <c r="C75" s="113"/>
      <c r="D75" s="48" t="s">
        <v>6711</v>
      </c>
      <c r="E75" s="107" t="s">
        <v>219</v>
      </c>
      <c r="F75" s="108"/>
      <c r="G75" s="49" t="s">
        <v>16</v>
      </c>
      <c r="H75" s="51">
        <v>46161</v>
      </c>
      <c r="I75" s="50" t="s">
        <v>139</v>
      </c>
      <c r="J75" s="107" t="s">
        <v>26</v>
      </c>
      <c r="K75" s="108"/>
      <c r="L75" s="52" t="s">
        <v>27</v>
      </c>
    </row>
    <row r="76" spans="2:12" s="46" customFormat="1">
      <c r="B76" s="114" t="s">
        <v>222</v>
      </c>
      <c r="C76" s="117" t="s">
        <v>215</v>
      </c>
      <c r="D76" s="114" t="s">
        <v>6712</v>
      </c>
      <c r="E76" s="109" t="s">
        <v>224</v>
      </c>
      <c r="F76" s="120"/>
      <c r="G76" s="117" t="s">
        <v>16</v>
      </c>
      <c r="H76" s="130">
        <v>46161</v>
      </c>
      <c r="I76" s="43" t="s">
        <v>25</v>
      </c>
      <c r="J76" s="109" t="s">
        <v>26</v>
      </c>
      <c r="K76" s="108"/>
      <c r="L76" s="45" t="s">
        <v>27</v>
      </c>
    </row>
    <row r="77" spans="2:12" s="46" customFormat="1">
      <c r="B77" s="116"/>
      <c r="C77" s="119"/>
      <c r="D77" s="116"/>
      <c r="E77" s="127"/>
      <c r="F77" s="122"/>
      <c r="G77" s="119"/>
      <c r="H77" s="132"/>
      <c r="I77" s="43" t="s">
        <v>25</v>
      </c>
      <c r="J77" s="109" t="s">
        <v>26</v>
      </c>
      <c r="K77" s="108"/>
      <c r="L77" s="45" t="s">
        <v>27</v>
      </c>
    </row>
    <row r="78" spans="2:12" s="46" customFormat="1">
      <c r="B78" s="48" t="s">
        <v>233</v>
      </c>
      <c r="C78" s="49" t="s">
        <v>215</v>
      </c>
      <c r="D78" s="48" t="s">
        <v>6713</v>
      </c>
      <c r="E78" s="107" t="s">
        <v>224</v>
      </c>
      <c r="F78" s="108"/>
      <c r="G78" s="49" t="s">
        <v>16</v>
      </c>
      <c r="H78" s="51">
        <v>46161</v>
      </c>
      <c r="I78" s="50" t="s">
        <v>25</v>
      </c>
      <c r="J78" s="107" t="s">
        <v>26</v>
      </c>
      <c r="K78" s="108"/>
      <c r="L78" s="52" t="s">
        <v>27</v>
      </c>
    </row>
    <row r="79" spans="2:12" s="46" customFormat="1">
      <c r="B79" s="41" t="s">
        <v>240</v>
      </c>
      <c r="C79" s="42" t="s">
        <v>215</v>
      </c>
      <c r="D79" s="41" t="s">
        <v>6714</v>
      </c>
      <c r="E79" s="109" t="s">
        <v>224</v>
      </c>
      <c r="F79" s="108"/>
      <c r="G79" s="42" t="s">
        <v>16</v>
      </c>
      <c r="H79" s="44">
        <v>46161</v>
      </c>
      <c r="I79" s="43" t="s">
        <v>25</v>
      </c>
      <c r="J79" s="109" t="s">
        <v>26</v>
      </c>
      <c r="K79" s="108"/>
      <c r="L79" s="45" t="s">
        <v>27</v>
      </c>
    </row>
    <row r="80" spans="2:12" s="46" customFormat="1" ht="24.95">
      <c r="B80" s="48" t="s">
        <v>4541</v>
      </c>
      <c r="C80" s="49" t="s">
        <v>4542</v>
      </c>
      <c r="D80" s="48" t="s">
        <v>6715</v>
      </c>
      <c r="E80" s="107" t="s">
        <v>6716</v>
      </c>
      <c r="F80" s="108"/>
      <c r="G80" s="49" t="s">
        <v>16</v>
      </c>
      <c r="H80" s="51">
        <v>46140</v>
      </c>
      <c r="I80" s="50" t="s">
        <v>25</v>
      </c>
      <c r="J80" s="107" t="s">
        <v>26</v>
      </c>
      <c r="K80" s="108"/>
      <c r="L80" s="52" t="s">
        <v>27</v>
      </c>
    </row>
    <row r="81" spans="2:12" s="46" customFormat="1">
      <c r="B81" s="114" t="s">
        <v>2190</v>
      </c>
      <c r="C81" s="117" t="s">
        <v>2191</v>
      </c>
      <c r="D81" s="114" t="s">
        <v>6717</v>
      </c>
      <c r="E81" s="109" t="s">
        <v>6718</v>
      </c>
      <c r="F81" s="120"/>
      <c r="G81" s="117" t="s">
        <v>24</v>
      </c>
      <c r="H81" s="130">
        <v>46148</v>
      </c>
      <c r="I81" s="43" t="s">
        <v>139</v>
      </c>
      <c r="J81" s="109" t="s">
        <v>26</v>
      </c>
      <c r="K81" s="108"/>
      <c r="L81" s="45" t="s">
        <v>27</v>
      </c>
    </row>
    <row r="82" spans="2:12" s="46" customFormat="1">
      <c r="B82" s="116"/>
      <c r="C82" s="119"/>
      <c r="D82" s="116"/>
      <c r="E82" s="127"/>
      <c r="F82" s="122"/>
      <c r="G82" s="119"/>
      <c r="H82" s="132"/>
      <c r="I82" s="43" t="s">
        <v>139</v>
      </c>
      <c r="J82" s="109" t="s">
        <v>26</v>
      </c>
      <c r="K82" s="108"/>
      <c r="L82" s="45" t="s">
        <v>27</v>
      </c>
    </row>
    <row r="83" spans="2:12" s="46" customFormat="1">
      <c r="B83" s="48" t="s">
        <v>6719</v>
      </c>
      <c r="C83" s="49" t="s">
        <v>6720</v>
      </c>
      <c r="D83" s="48" t="s">
        <v>6721</v>
      </c>
      <c r="E83" s="107" t="s">
        <v>6722</v>
      </c>
      <c r="F83" s="108"/>
      <c r="G83" s="49" t="s">
        <v>24</v>
      </c>
      <c r="H83" s="51">
        <v>46126</v>
      </c>
      <c r="I83" s="50" t="s">
        <v>17</v>
      </c>
      <c r="J83" s="107" t="s">
        <v>26</v>
      </c>
      <c r="K83" s="108"/>
      <c r="L83" s="52" t="s">
        <v>27</v>
      </c>
    </row>
    <row r="84" spans="2:12" s="46" customFormat="1">
      <c r="B84" s="41" t="s">
        <v>261</v>
      </c>
      <c r="C84" s="42" t="s">
        <v>262</v>
      </c>
      <c r="D84" s="41" t="s">
        <v>6723</v>
      </c>
      <c r="E84" s="109" t="s">
        <v>6724</v>
      </c>
      <c r="F84" s="108"/>
      <c r="G84" s="42" t="s">
        <v>16</v>
      </c>
      <c r="H84" s="44">
        <v>46163</v>
      </c>
      <c r="I84" s="43" t="s">
        <v>25</v>
      </c>
      <c r="J84" s="109" t="s">
        <v>26</v>
      </c>
      <c r="K84" s="108"/>
      <c r="L84" s="45" t="s">
        <v>27</v>
      </c>
    </row>
    <row r="85" spans="2:12" s="46" customFormat="1">
      <c r="B85" s="48" t="s">
        <v>2194</v>
      </c>
      <c r="C85" s="49" t="s">
        <v>2195</v>
      </c>
      <c r="D85" s="48" t="s">
        <v>6725</v>
      </c>
      <c r="E85" s="107" t="s">
        <v>6726</v>
      </c>
      <c r="F85" s="108"/>
      <c r="G85" s="49" t="s">
        <v>24</v>
      </c>
      <c r="H85" s="51">
        <v>46121</v>
      </c>
      <c r="I85" s="50" t="s">
        <v>17</v>
      </c>
      <c r="J85" s="107" t="s">
        <v>26</v>
      </c>
      <c r="K85" s="108"/>
      <c r="L85" s="52" t="s">
        <v>27</v>
      </c>
    </row>
    <row r="86" spans="2:12" s="46" customFormat="1">
      <c r="B86" s="41" t="s">
        <v>6727</v>
      </c>
      <c r="C86" s="42" t="s">
        <v>2535</v>
      </c>
      <c r="D86" s="41" t="s">
        <v>6728</v>
      </c>
      <c r="E86" s="109" t="s">
        <v>6729</v>
      </c>
      <c r="F86" s="108"/>
      <c r="G86" s="42" t="s">
        <v>24</v>
      </c>
      <c r="H86" s="44">
        <v>46149</v>
      </c>
      <c r="I86" s="43" t="s">
        <v>139</v>
      </c>
      <c r="J86" s="109" t="s">
        <v>26</v>
      </c>
      <c r="K86" s="108"/>
      <c r="L86" s="45" t="s">
        <v>27</v>
      </c>
    </row>
    <row r="87" spans="2:12" s="46" customFormat="1" ht="63.95">
      <c r="B87" s="110" t="s">
        <v>6730</v>
      </c>
      <c r="C87" s="112" t="s">
        <v>6731</v>
      </c>
      <c r="D87" s="110" t="s">
        <v>6732</v>
      </c>
      <c r="E87" s="107" t="s">
        <v>6733</v>
      </c>
      <c r="F87" s="120"/>
      <c r="G87" s="112" t="s">
        <v>24</v>
      </c>
      <c r="H87" s="123">
        <v>46036</v>
      </c>
      <c r="I87" s="50" t="s">
        <v>139</v>
      </c>
      <c r="J87" s="107" t="s">
        <v>359</v>
      </c>
      <c r="K87" s="108"/>
      <c r="L87" s="53" t="s">
        <v>6734</v>
      </c>
    </row>
    <row r="88" spans="2:12" s="46" customFormat="1">
      <c r="B88" s="125"/>
      <c r="C88" s="126"/>
      <c r="D88" s="111"/>
      <c r="E88" s="121"/>
      <c r="F88" s="122"/>
      <c r="G88" s="113"/>
      <c r="H88" s="124"/>
      <c r="I88" s="50" t="s">
        <v>127</v>
      </c>
      <c r="J88" s="107" t="s">
        <v>26</v>
      </c>
      <c r="K88" s="108"/>
      <c r="L88" s="52" t="s">
        <v>27</v>
      </c>
    </row>
    <row r="89" spans="2:12" s="46" customFormat="1">
      <c r="B89" s="111"/>
      <c r="C89" s="113"/>
      <c r="D89" s="48" t="s">
        <v>6735</v>
      </c>
      <c r="E89" s="107" t="s">
        <v>6736</v>
      </c>
      <c r="F89" s="108"/>
      <c r="G89" s="49" t="s">
        <v>16</v>
      </c>
      <c r="H89" s="51">
        <v>46141</v>
      </c>
      <c r="I89" s="50" t="s">
        <v>139</v>
      </c>
      <c r="J89" s="107" t="s">
        <v>26</v>
      </c>
      <c r="K89" s="108"/>
      <c r="L89" s="52" t="s">
        <v>27</v>
      </c>
    </row>
    <row r="90" spans="2:12" s="46" customFormat="1">
      <c r="B90" s="41" t="s">
        <v>6737</v>
      </c>
      <c r="C90" s="42" t="s">
        <v>6738</v>
      </c>
      <c r="D90" s="41" t="s">
        <v>6739</v>
      </c>
      <c r="E90" s="109" t="s">
        <v>6740</v>
      </c>
      <c r="F90" s="108"/>
      <c r="G90" s="42" t="s">
        <v>24</v>
      </c>
      <c r="H90" s="44">
        <v>46147</v>
      </c>
      <c r="I90" s="43" t="s">
        <v>139</v>
      </c>
      <c r="J90" s="109" t="s">
        <v>26</v>
      </c>
      <c r="K90" s="108"/>
      <c r="L90" s="45" t="s">
        <v>27</v>
      </c>
    </row>
    <row r="91" spans="2:12" s="46" customFormat="1">
      <c r="B91" s="48" t="s">
        <v>6741</v>
      </c>
      <c r="C91" s="49" t="s">
        <v>6742</v>
      </c>
      <c r="D91" s="48" t="s">
        <v>6743</v>
      </c>
      <c r="E91" s="107" t="s">
        <v>6744</v>
      </c>
      <c r="F91" s="108"/>
      <c r="G91" s="49" t="s">
        <v>16</v>
      </c>
      <c r="H91" s="51">
        <v>46083</v>
      </c>
      <c r="I91" s="50" t="s">
        <v>17</v>
      </c>
      <c r="J91" s="107" t="s">
        <v>26</v>
      </c>
      <c r="K91" s="108"/>
      <c r="L91" s="52" t="s">
        <v>27</v>
      </c>
    </row>
    <row r="92" spans="2:12" s="46" customFormat="1">
      <c r="B92" s="114" t="s">
        <v>6745</v>
      </c>
      <c r="C92" s="117" t="s">
        <v>6746</v>
      </c>
      <c r="D92" s="41" t="s">
        <v>6747</v>
      </c>
      <c r="E92" s="109" t="s">
        <v>6748</v>
      </c>
      <c r="F92" s="108"/>
      <c r="G92" s="42" t="s">
        <v>16</v>
      </c>
      <c r="H92" s="44">
        <v>46142</v>
      </c>
      <c r="I92" s="43" t="s">
        <v>139</v>
      </c>
      <c r="J92" s="109" t="s">
        <v>26</v>
      </c>
      <c r="K92" s="108"/>
      <c r="L92" s="45" t="s">
        <v>27</v>
      </c>
    </row>
    <row r="93" spans="2:12" s="46" customFormat="1">
      <c r="B93" s="115"/>
      <c r="C93" s="118"/>
      <c r="D93" s="114" t="s">
        <v>6749</v>
      </c>
      <c r="E93" s="109" t="s">
        <v>6750</v>
      </c>
      <c r="F93" s="120"/>
      <c r="G93" s="117" t="s">
        <v>24</v>
      </c>
      <c r="H93" s="130">
        <v>46125</v>
      </c>
      <c r="I93" s="43" t="s">
        <v>25</v>
      </c>
      <c r="J93" s="109" t="s">
        <v>26</v>
      </c>
      <c r="K93" s="108"/>
      <c r="L93" s="45" t="s">
        <v>27</v>
      </c>
    </row>
    <row r="94" spans="2:12" s="46" customFormat="1">
      <c r="B94" s="115"/>
      <c r="C94" s="118"/>
      <c r="D94" s="115"/>
      <c r="E94" s="128"/>
      <c r="F94" s="129"/>
      <c r="G94" s="118"/>
      <c r="H94" s="131"/>
      <c r="I94" s="43" t="s">
        <v>25</v>
      </c>
      <c r="J94" s="109" t="s">
        <v>26</v>
      </c>
      <c r="K94" s="108"/>
      <c r="L94" s="45" t="s">
        <v>27</v>
      </c>
    </row>
    <row r="95" spans="2:12" s="46" customFormat="1">
      <c r="B95" s="115"/>
      <c r="C95" s="118"/>
      <c r="D95" s="115"/>
      <c r="E95" s="128"/>
      <c r="F95" s="129"/>
      <c r="G95" s="118"/>
      <c r="H95" s="131"/>
      <c r="I95" s="43" t="s">
        <v>58</v>
      </c>
      <c r="J95" s="109" t="s">
        <v>26</v>
      </c>
      <c r="K95" s="108"/>
      <c r="L95" s="45" t="s">
        <v>27</v>
      </c>
    </row>
    <row r="96" spans="2:12" s="46" customFormat="1">
      <c r="B96" s="115"/>
      <c r="C96" s="118"/>
      <c r="D96" s="115"/>
      <c r="E96" s="128"/>
      <c r="F96" s="129"/>
      <c r="G96" s="118"/>
      <c r="H96" s="131"/>
      <c r="I96" s="43" t="s">
        <v>127</v>
      </c>
      <c r="J96" s="109" t="s">
        <v>26</v>
      </c>
      <c r="K96" s="108"/>
      <c r="L96" s="45" t="s">
        <v>27</v>
      </c>
    </row>
    <row r="97" spans="2:12" s="46" customFormat="1">
      <c r="B97" s="116"/>
      <c r="C97" s="119"/>
      <c r="D97" s="116"/>
      <c r="E97" s="127"/>
      <c r="F97" s="122"/>
      <c r="G97" s="119"/>
      <c r="H97" s="132"/>
      <c r="I97" s="43" t="s">
        <v>139</v>
      </c>
      <c r="J97" s="109" t="s">
        <v>26</v>
      </c>
      <c r="K97" s="108"/>
      <c r="L97" s="45" t="s">
        <v>27</v>
      </c>
    </row>
    <row r="98" spans="2:12" s="46" customFormat="1" ht="51.6">
      <c r="B98" s="48" t="s">
        <v>6751</v>
      </c>
      <c r="C98" s="49" t="s">
        <v>6752</v>
      </c>
      <c r="D98" s="48" t="s">
        <v>6753</v>
      </c>
      <c r="E98" s="107" t="s">
        <v>6754</v>
      </c>
      <c r="F98" s="108"/>
      <c r="G98" s="49" t="s">
        <v>16</v>
      </c>
      <c r="H98" s="51">
        <v>46142</v>
      </c>
      <c r="I98" s="50" t="s">
        <v>139</v>
      </c>
      <c r="J98" s="107" t="s">
        <v>32</v>
      </c>
      <c r="K98" s="108"/>
      <c r="L98" s="53" t="s">
        <v>6755</v>
      </c>
    </row>
    <row r="99" spans="2:12" s="46" customFormat="1" ht="24.95">
      <c r="B99" s="41" t="s">
        <v>6756</v>
      </c>
      <c r="C99" s="42" t="s">
        <v>6757</v>
      </c>
      <c r="D99" s="41" t="s">
        <v>6758</v>
      </c>
      <c r="E99" s="109" t="s">
        <v>6759</v>
      </c>
      <c r="F99" s="108"/>
      <c r="G99" s="42" t="s">
        <v>16</v>
      </c>
      <c r="H99" s="44">
        <v>46146</v>
      </c>
      <c r="I99" s="43" t="s">
        <v>139</v>
      </c>
      <c r="J99" s="109" t="s">
        <v>26</v>
      </c>
      <c r="K99" s="108"/>
      <c r="L99" s="45" t="s">
        <v>27</v>
      </c>
    </row>
    <row r="100" spans="2:12" s="46" customFormat="1">
      <c r="B100" s="110" t="s">
        <v>6760</v>
      </c>
      <c r="C100" s="112" t="s">
        <v>6761</v>
      </c>
      <c r="D100" s="48" t="s">
        <v>6762</v>
      </c>
      <c r="E100" s="107" t="s">
        <v>6763</v>
      </c>
      <c r="F100" s="108"/>
      <c r="G100" s="49" t="s">
        <v>24</v>
      </c>
      <c r="H100" s="51">
        <v>46125</v>
      </c>
      <c r="I100" s="50" t="s">
        <v>25</v>
      </c>
      <c r="J100" s="107" t="s">
        <v>26</v>
      </c>
      <c r="K100" s="108"/>
      <c r="L100" s="52" t="s">
        <v>27</v>
      </c>
    </row>
    <row r="101" spans="2:12" s="46" customFormat="1">
      <c r="B101" s="111"/>
      <c r="C101" s="113"/>
      <c r="D101" s="48" t="s">
        <v>6764</v>
      </c>
      <c r="E101" s="107" t="s">
        <v>6765</v>
      </c>
      <c r="F101" s="108"/>
      <c r="G101" s="49" t="s">
        <v>16</v>
      </c>
      <c r="H101" s="51">
        <v>46143</v>
      </c>
      <c r="I101" s="50" t="s">
        <v>25</v>
      </c>
      <c r="J101" s="107" t="s">
        <v>26</v>
      </c>
      <c r="K101" s="108"/>
      <c r="L101" s="52" t="s">
        <v>27</v>
      </c>
    </row>
    <row r="102" spans="2:12" s="46" customFormat="1" ht="24.95">
      <c r="B102" s="41" t="s">
        <v>6766</v>
      </c>
      <c r="C102" s="42" t="s">
        <v>6767</v>
      </c>
      <c r="D102" s="41" t="s">
        <v>6768</v>
      </c>
      <c r="E102" s="109" t="s">
        <v>6769</v>
      </c>
      <c r="F102" s="108"/>
      <c r="G102" s="42" t="s">
        <v>16</v>
      </c>
      <c r="H102" s="44">
        <v>46142</v>
      </c>
      <c r="I102" s="43" t="s">
        <v>25</v>
      </c>
      <c r="J102" s="109" t="s">
        <v>26</v>
      </c>
      <c r="K102" s="108"/>
      <c r="L102" s="45" t="s">
        <v>27</v>
      </c>
    </row>
    <row r="103" spans="2:12" s="46" customFormat="1">
      <c r="B103" s="48" t="s">
        <v>4565</v>
      </c>
      <c r="C103" s="49" t="s">
        <v>4566</v>
      </c>
      <c r="D103" s="48" t="s">
        <v>6770</v>
      </c>
      <c r="E103" s="107" t="s">
        <v>6771</v>
      </c>
      <c r="F103" s="108"/>
      <c r="G103" s="49" t="s">
        <v>16</v>
      </c>
      <c r="H103" s="51">
        <v>46142</v>
      </c>
      <c r="I103" s="50" t="s">
        <v>139</v>
      </c>
      <c r="J103" s="107" t="s">
        <v>26</v>
      </c>
      <c r="K103" s="108"/>
      <c r="L103" s="52" t="s">
        <v>27</v>
      </c>
    </row>
    <row r="104" spans="2:12" s="46" customFormat="1" ht="24.95">
      <c r="B104" s="41" t="s">
        <v>6772</v>
      </c>
      <c r="C104" s="42" t="s">
        <v>6773</v>
      </c>
      <c r="D104" s="41" t="s">
        <v>6774</v>
      </c>
      <c r="E104" s="109" t="s">
        <v>6775</v>
      </c>
      <c r="F104" s="108"/>
      <c r="G104" s="42" t="s">
        <v>24</v>
      </c>
      <c r="H104" s="44">
        <v>46135</v>
      </c>
      <c r="I104" s="43" t="s">
        <v>139</v>
      </c>
      <c r="J104" s="109" t="s">
        <v>26</v>
      </c>
      <c r="K104" s="108"/>
      <c r="L104" s="45" t="s">
        <v>27</v>
      </c>
    </row>
    <row r="105" spans="2:12" s="46" customFormat="1" ht="76.5">
      <c r="B105" s="48" t="s">
        <v>6776</v>
      </c>
      <c r="C105" s="49" t="s">
        <v>6777</v>
      </c>
      <c r="D105" s="48" t="s">
        <v>6778</v>
      </c>
      <c r="E105" s="107" t="s">
        <v>6779</v>
      </c>
      <c r="F105" s="108"/>
      <c r="G105" s="49" t="s">
        <v>16</v>
      </c>
      <c r="H105" s="51">
        <v>46083</v>
      </c>
      <c r="I105" s="50" t="s">
        <v>17</v>
      </c>
      <c r="J105" s="107" t="s">
        <v>18</v>
      </c>
      <c r="K105" s="108"/>
      <c r="L105" s="53" t="s">
        <v>1235</v>
      </c>
    </row>
    <row r="106" spans="2:12" s="46" customFormat="1" ht="39">
      <c r="B106" s="41" t="s">
        <v>279</v>
      </c>
      <c r="C106" s="42" t="s">
        <v>280</v>
      </c>
      <c r="D106" s="41" t="s">
        <v>6780</v>
      </c>
      <c r="E106" s="109" t="s">
        <v>6781</v>
      </c>
      <c r="F106" s="108"/>
      <c r="G106" s="42" t="s">
        <v>75</v>
      </c>
      <c r="H106" s="44">
        <v>46161</v>
      </c>
      <c r="I106" s="43" t="s">
        <v>17</v>
      </c>
      <c r="J106" s="109" t="s">
        <v>26</v>
      </c>
      <c r="K106" s="108"/>
      <c r="L106" s="47" t="s">
        <v>6782</v>
      </c>
    </row>
    <row r="107" spans="2:12" s="46" customFormat="1" ht="24.95">
      <c r="B107" s="48" t="s">
        <v>6783</v>
      </c>
      <c r="C107" s="49" t="s">
        <v>6784</v>
      </c>
      <c r="D107" s="48" t="s">
        <v>6785</v>
      </c>
      <c r="E107" s="107" t="s">
        <v>6786</v>
      </c>
      <c r="F107" s="108"/>
      <c r="G107" s="49" t="s">
        <v>16</v>
      </c>
      <c r="H107" s="51">
        <v>46153</v>
      </c>
      <c r="I107" s="50" t="s">
        <v>145</v>
      </c>
      <c r="J107" s="107" t="s">
        <v>26</v>
      </c>
      <c r="K107" s="108"/>
      <c r="L107" s="52" t="s">
        <v>27</v>
      </c>
    </row>
    <row r="108" spans="2:12" s="46" customFormat="1">
      <c r="B108" s="41" t="s">
        <v>6787</v>
      </c>
      <c r="C108" s="42" t="s">
        <v>6788</v>
      </c>
      <c r="D108" s="41" t="s">
        <v>6789</v>
      </c>
      <c r="E108" s="109" t="s">
        <v>6790</v>
      </c>
      <c r="F108" s="108"/>
      <c r="G108" s="42" t="s">
        <v>24</v>
      </c>
      <c r="H108" s="44">
        <v>46149</v>
      </c>
      <c r="I108" s="43" t="s">
        <v>17</v>
      </c>
      <c r="J108" s="109" t="s">
        <v>709</v>
      </c>
      <c r="K108" s="108"/>
      <c r="L108" s="45" t="s">
        <v>27</v>
      </c>
    </row>
    <row r="109" spans="2:12" s="46" customFormat="1">
      <c r="B109" s="48" t="s">
        <v>296</v>
      </c>
      <c r="C109" s="49" t="s">
        <v>297</v>
      </c>
      <c r="D109" s="48" t="s">
        <v>6791</v>
      </c>
      <c r="E109" s="107" t="s">
        <v>6792</v>
      </c>
      <c r="F109" s="108"/>
      <c r="G109" s="49" t="s">
        <v>16</v>
      </c>
      <c r="H109" s="51">
        <v>46163</v>
      </c>
      <c r="I109" s="50" t="s">
        <v>145</v>
      </c>
      <c r="J109" s="107" t="s">
        <v>26</v>
      </c>
      <c r="K109" s="108"/>
      <c r="L109" s="52" t="s">
        <v>27</v>
      </c>
    </row>
    <row r="110" spans="2:12" s="46" customFormat="1">
      <c r="B110" s="41" t="s">
        <v>6793</v>
      </c>
      <c r="C110" s="42" t="s">
        <v>6794</v>
      </c>
      <c r="D110" s="41" t="s">
        <v>6795</v>
      </c>
      <c r="E110" s="109" t="s">
        <v>6796</v>
      </c>
      <c r="F110" s="108"/>
      <c r="G110" s="42" t="s">
        <v>16</v>
      </c>
      <c r="H110" s="44">
        <v>46170</v>
      </c>
      <c r="I110" s="43" t="s">
        <v>127</v>
      </c>
      <c r="J110" s="109" t="s">
        <v>26</v>
      </c>
      <c r="K110" s="108"/>
      <c r="L110" s="45" t="s">
        <v>27</v>
      </c>
    </row>
    <row r="111" spans="2:12" s="46" customFormat="1">
      <c r="B111" s="48" t="s">
        <v>6797</v>
      </c>
      <c r="C111" s="49" t="s">
        <v>297</v>
      </c>
      <c r="D111" s="48" t="s">
        <v>6798</v>
      </c>
      <c r="E111" s="107" t="s">
        <v>6799</v>
      </c>
      <c r="F111" s="108"/>
      <c r="G111" s="49" t="s">
        <v>16</v>
      </c>
      <c r="H111" s="51">
        <v>46170</v>
      </c>
      <c r="I111" s="50" t="s">
        <v>314</v>
      </c>
      <c r="J111" s="107" t="s">
        <v>709</v>
      </c>
      <c r="K111" s="108"/>
      <c r="L111" s="52" t="s">
        <v>27</v>
      </c>
    </row>
    <row r="112" spans="2:12" s="46" customFormat="1" ht="24.95">
      <c r="B112" s="41" t="s">
        <v>2253</v>
      </c>
      <c r="C112" s="42" t="s">
        <v>2254</v>
      </c>
      <c r="D112" s="41" t="s">
        <v>6800</v>
      </c>
      <c r="E112" s="109" t="s">
        <v>6801</v>
      </c>
      <c r="F112" s="108"/>
      <c r="G112" s="42" t="s">
        <v>75</v>
      </c>
      <c r="H112" s="44">
        <v>45905</v>
      </c>
      <c r="I112" s="43" t="s">
        <v>127</v>
      </c>
      <c r="J112" s="109" t="s">
        <v>26</v>
      </c>
      <c r="K112" s="108"/>
      <c r="L112" s="45" t="s">
        <v>27</v>
      </c>
    </row>
    <row r="113" spans="2:12" s="46" customFormat="1">
      <c r="B113" s="110" t="s">
        <v>6802</v>
      </c>
      <c r="C113" s="112" t="s">
        <v>2254</v>
      </c>
      <c r="D113" s="110" t="s">
        <v>6803</v>
      </c>
      <c r="E113" s="107" t="s">
        <v>6804</v>
      </c>
      <c r="F113" s="120"/>
      <c r="G113" s="112" t="s">
        <v>16</v>
      </c>
      <c r="H113" s="123">
        <v>45413</v>
      </c>
      <c r="I113" s="50" t="s">
        <v>314</v>
      </c>
      <c r="J113" s="107" t="s">
        <v>26</v>
      </c>
      <c r="K113" s="108"/>
      <c r="L113" s="52" t="s">
        <v>27</v>
      </c>
    </row>
    <row r="114" spans="2:12" s="46" customFormat="1">
      <c r="B114" s="125"/>
      <c r="C114" s="126"/>
      <c r="D114" s="111"/>
      <c r="E114" s="121"/>
      <c r="F114" s="122"/>
      <c r="G114" s="113"/>
      <c r="H114" s="124"/>
      <c r="I114" s="50" t="s">
        <v>314</v>
      </c>
      <c r="J114" s="107" t="s">
        <v>26</v>
      </c>
      <c r="K114" s="108"/>
      <c r="L114" s="52" t="s">
        <v>27</v>
      </c>
    </row>
    <row r="115" spans="2:12" s="46" customFormat="1">
      <c r="B115" s="125"/>
      <c r="C115" s="126"/>
      <c r="D115" s="110" t="s">
        <v>6805</v>
      </c>
      <c r="E115" s="107" t="s">
        <v>6804</v>
      </c>
      <c r="F115" s="120"/>
      <c r="G115" s="112" t="s">
        <v>16</v>
      </c>
      <c r="H115" s="123">
        <v>45536</v>
      </c>
      <c r="I115" s="50" t="s">
        <v>314</v>
      </c>
      <c r="J115" s="107" t="s">
        <v>26</v>
      </c>
      <c r="K115" s="108"/>
      <c r="L115" s="52" t="s">
        <v>27</v>
      </c>
    </row>
    <row r="116" spans="2:12" s="46" customFormat="1">
      <c r="B116" s="125"/>
      <c r="C116" s="126"/>
      <c r="D116" s="111"/>
      <c r="E116" s="121"/>
      <c r="F116" s="122"/>
      <c r="G116" s="113"/>
      <c r="H116" s="124"/>
      <c r="I116" s="50" t="s">
        <v>314</v>
      </c>
      <c r="J116" s="107" t="s">
        <v>26</v>
      </c>
      <c r="K116" s="108"/>
      <c r="L116" s="52" t="s">
        <v>27</v>
      </c>
    </row>
    <row r="117" spans="2:12" s="46" customFormat="1">
      <c r="B117" s="125"/>
      <c r="C117" s="126"/>
      <c r="D117" s="110" t="s">
        <v>6806</v>
      </c>
      <c r="E117" s="107" t="s">
        <v>6804</v>
      </c>
      <c r="F117" s="120"/>
      <c r="G117" s="112" t="s">
        <v>16</v>
      </c>
      <c r="H117" s="123">
        <v>45778</v>
      </c>
      <c r="I117" s="50" t="s">
        <v>314</v>
      </c>
      <c r="J117" s="107" t="s">
        <v>26</v>
      </c>
      <c r="K117" s="108"/>
      <c r="L117" s="52" t="s">
        <v>27</v>
      </c>
    </row>
    <row r="118" spans="2:12" s="46" customFormat="1">
      <c r="B118" s="125"/>
      <c r="C118" s="126"/>
      <c r="D118" s="111"/>
      <c r="E118" s="121"/>
      <c r="F118" s="122"/>
      <c r="G118" s="113"/>
      <c r="H118" s="124"/>
      <c r="I118" s="50" t="s">
        <v>314</v>
      </c>
      <c r="J118" s="107" t="s">
        <v>26</v>
      </c>
      <c r="K118" s="108"/>
      <c r="L118" s="52" t="s">
        <v>27</v>
      </c>
    </row>
    <row r="119" spans="2:12" s="46" customFormat="1">
      <c r="B119" s="125"/>
      <c r="C119" s="126"/>
      <c r="D119" s="110" t="s">
        <v>6807</v>
      </c>
      <c r="E119" s="107" t="s">
        <v>6804</v>
      </c>
      <c r="F119" s="120"/>
      <c r="G119" s="112" t="s">
        <v>16</v>
      </c>
      <c r="H119" s="123">
        <v>45901</v>
      </c>
      <c r="I119" s="50" t="s">
        <v>314</v>
      </c>
      <c r="J119" s="107" t="s">
        <v>26</v>
      </c>
      <c r="K119" s="108"/>
      <c r="L119" s="52" t="s">
        <v>27</v>
      </c>
    </row>
    <row r="120" spans="2:12" s="46" customFormat="1">
      <c r="B120" s="111"/>
      <c r="C120" s="113"/>
      <c r="D120" s="111"/>
      <c r="E120" s="121"/>
      <c r="F120" s="122"/>
      <c r="G120" s="113"/>
      <c r="H120" s="124"/>
      <c r="I120" s="50" t="s">
        <v>314</v>
      </c>
      <c r="J120" s="107" t="s">
        <v>26</v>
      </c>
      <c r="K120" s="108"/>
      <c r="L120" s="52" t="s">
        <v>27</v>
      </c>
    </row>
    <row r="121" spans="2:12" s="46" customFormat="1" ht="24.95">
      <c r="B121" s="41" t="s">
        <v>6808</v>
      </c>
      <c r="C121" s="42" t="s">
        <v>6809</v>
      </c>
      <c r="D121" s="41" t="s">
        <v>6810</v>
      </c>
      <c r="E121" s="109" t="s">
        <v>6811</v>
      </c>
      <c r="F121" s="108"/>
      <c r="G121" s="42" t="s">
        <v>16</v>
      </c>
      <c r="H121" s="44">
        <v>46154</v>
      </c>
      <c r="I121" s="43" t="s">
        <v>80</v>
      </c>
      <c r="J121" s="109" t="s">
        <v>26</v>
      </c>
      <c r="K121" s="108"/>
      <c r="L121" s="45" t="s">
        <v>27</v>
      </c>
    </row>
    <row r="122" spans="2:12" s="46" customFormat="1" ht="24.95">
      <c r="B122" s="48" t="s">
        <v>2258</v>
      </c>
      <c r="C122" s="49" t="s">
        <v>2259</v>
      </c>
      <c r="D122" s="48" t="s">
        <v>6812</v>
      </c>
      <c r="E122" s="107" t="s">
        <v>2261</v>
      </c>
      <c r="F122" s="108"/>
      <c r="G122" s="49" t="s">
        <v>16</v>
      </c>
      <c r="H122" s="51">
        <v>46156</v>
      </c>
      <c r="I122" s="50" t="s">
        <v>25</v>
      </c>
      <c r="J122" s="107" t="s">
        <v>26</v>
      </c>
      <c r="K122" s="108"/>
      <c r="L122" s="52" t="s">
        <v>27</v>
      </c>
    </row>
    <row r="123" spans="2:12" s="46" customFormat="1">
      <c r="B123" s="41" t="s">
        <v>6813</v>
      </c>
      <c r="C123" s="42" t="s">
        <v>6814</v>
      </c>
      <c r="D123" s="41" t="s">
        <v>6815</v>
      </c>
      <c r="E123" s="109" t="s">
        <v>6816</v>
      </c>
      <c r="F123" s="108"/>
      <c r="G123" s="42" t="s">
        <v>24</v>
      </c>
      <c r="H123" s="44">
        <v>46134</v>
      </c>
      <c r="I123" s="43" t="s">
        <v>25</v>
      </c>
      <c r="J123" s="109" t="s">
        <v>26</v>
      </c>
      <c r="K123" s="108"/>
      <c r="L123" s="45" t="s">
        <v>27</v>
      </c>
    </row>
    <row r="124" spans="2:12" s="46" customFormat="1" ht="51.6">
      <c r="B124" s="110" t="s">
        <v>6817</v>
      </c>
      <c r="C124" s="112" t="s">
        <v>6818</v>
      </c>
      <c r="D124" s="110" t="s">
        <v>6819</v>
      </c>
      <c r="E124" s="107" t="s">
        <v>6820</v>
      </c>
      <c r="F124" s="120"/>
      <c r="G124" s="112" t="s">
        <v>24</v>
      </c>
      <c r="H124" s="123">
        <v>46146</v>
      </c>
      <c r="I124" s="50" t="s">
        <v>25</v>
      </c>
      <c r="J124" s="107" t="s">
        <v>32</v>
      </c>
      <c r="K124" s="108"/>
      <c r="L124" s="53" t="s">
        <v>6821</v>
      </c>
    </row>
    <row r="125" spans="2:12" s="46" customFormat="1" ht="51.6">
      <c r="B125" s="125"/>
      <c r="C125" s="126"/>
      <c r="D125" s="111"/>
      <c r="E125" s="121"/>
      <c r="F125" s="122"/>
      <c r="G125" s="113"/>
      <c r="H125" s="124"/>
      <c r="I125" s="50" t="s">
        <v>139</v>
      </c>
      <c r="J125" s="107" t="s">
        <v>18</v>
      </c>
      <c r="K125" s="108"/>
      <c r="L125" s="53" t="s">
        <v>6822</v>
      </c>
    </row>
    <row r="126" spans="2:12" s="46" customFormat="1" ht="63.95">
      <c r="B126" s="111"/>
      <c r="C126" s="113"/>
      <c r="D126" s="48" t="s">
        <v>6823</v>
      </c>
      <c r="E126" s="107" t="s">
        <v>6824</v>
      </c>
      <c r="F126" s="108"/>
      <c r="G126" s="49" t="s">
        <v>16</v>
      </c>
      <c r="H126" s="51">
        <v>46147</v>
      </c>
      <c r="I126" s="50" t="s">
        <v>25</v>
      </c>
      <c r="J126" s="107" t="s">
        <v>32</v>
      </c>
      <c r="K126" s="108"/>
      <c r="L126" s="53" t="s">
        <v>6825</v>
      </c>
    </row>
    <row r="127" spans="2:12" s="46" customFormat="1">
      <c r="B127" s="41" t="s">
        <v>6826</v>
      </c>
      <c r="C127" s="42" t="s">
        <v>6827</v>
      </c>
      <c r="D127" s="41" t="s">
        <v>6828</v>
      </c>
      <c r="E127" s="109" t="s">
        <v>6829</v>
      </c>
      <c r="F127" s="108"/>
      <c r="G127" s="42" t="s">
        <v>24</v>
      </c>
      <c r="H127" s="44">
        <v>46140</v>
      </c>
      <c r="I127" s="43" t="s">
        <v>314</v>
      </c>
      <c r="J127" s="109" t="s">
        <v>26</v>
      </c>
      <c r="K127" s="108"/>
      <c r="L127" s="45" t="s">
        <v>27</v>
      </c>
    </row>
    <row r="128" spans="2:12" s="46" customFormat="1">
      <c r="B128" s="48" t="s">
        <v>6830</v>
      </c>
      <c r="C128" s="49" t="s">
        <v>6831</v>
      </c>
      <c r="D128" s="48" t="s">
        <v>6832</v>
      </c>
      <c r="E128" s="107" t="s">
        <v>6833</v>
      </c>
      <c r="F128" s="108"/>
      <c r="G128" s="49" t="s">
        <v>24</v>
      </c>
      <c r="H128" s="51">
        <v>46140</v>
      </c>
      <c r="I128" s="50" t="s">
        <v>314</v>
      </c>
      <c r="J128" s="107" t="s">
        <v>26</v>
      </c>
      <c r="K128" s="108"/>
      <c r="L128" s="52" t="s">
        <v>27</v>
      </c>
    </row>
    <row r="129" spans="2:12" s="46" customFormat="1" ht="39">
      <c r="B129" s="41" t="s">
        <v>6834</v>
      </c>
      <c r="C129" s="42" t="s">
        <v>6835</v>
      </c>
      <c r="D129" s="41" t="s">
        <v>6836</v>
      </c>
      <c r="E129" s="109" t="s">
        <v>6837</v>
      </c>
      <c r="F129" s="108"/>
      <c r="G129" s="42" t="s">
        <v>16</v>
      </c>
      <c r="H129" s="44">
        <v>45753</v>
      </c>
      <c r="I129" s="43" t="s">
        <v>314</v>
      </c>
      <c r="J129" s="109" t="s">
        <v>26</v>
      </c>
      <c r="K129" s="108"/>
      <c r="L129" s="47" t="s">
        <v>6838</v>
      </c>
    </row>
    <row r="130" spans="2:12" s="46" customFormat="1" ht="51.6">
      <c r="B130" s="110" t="s">
        <v>6839</v>
      </c>
      <c r="C130" s="112" t="s">
        <v>6840</v>
      </c>
      <c r="D130" s="110" t="s">
        <v>6841</v>
      </c>
      <c r="E130" s="107" t="s">
        <v>6842</v>
      </c>
      <c r="F130" s="120"/>
      <c r="G130" s="112" t="s">
        <v>24</v>
      </c>
      <c r="H130" s="123">
        <v>46154</v>
      </c>
      <c r="I130" s="50" t="s">
        <v>314</v>
      </c>
      <c r="J130" s="107" t="s">
        <v>32</v>
      </c>
      <c r="K130" s="108"/>
      <c r="L130" s="53" t="s">
        <v>6843</v>
      </c>
    </row>
    <row r="131" spans="2:12" s="46" customFormat="1" ht="51.6">
      <c r="B131" s="125"/>
      <c r="C131" s="126"/>
      <c r="D131" s="111"/>
      <c r="E131" s="121"/>
      <c r="F131" s="122"/>
      <c r="G131" s="113"/>
      <c r="H131" s="124"/>
      <c r="I131" s="50" t="s">
        <v>80</v>
      </c>
      <c r="J131" s="107" t="s">
        <v>26</v>
      </c>
      <c r="K131" s="108"/>
      <c r="L131" s="53" t="s">
        <v>6844</v>
      </c>
    </row>
    <row r="132" spans="2:12" s="46" customFormat="1">
      <c r="B132" s="125"/>
      <c r="C132" s="126"/>
      <c r="D132" s="110" t="s">
        <v>6845</v>
      </c>
      <c r="E132" s="107" t="s">
        <v>784</v>
      </c>
      <c r="F132" s="120"/>
      <c r="G132" s="112" t="s">
        <v>24</v>
      </c>
      <c r="H132" s="123">
        <v>46153</v>
      </c>
      <c r="I132" s="50" t="s">
        <v>314</v>
      </c>
      <c r="J132" s="107" t="s">
        <v>26</v>
      </c>
      <c r="K132" s="108"/>
      <c r="L132" s="52" t="s">
        <v>27</v>
      </c>
    </row>
    <row r="133" spans="2:12" s="46" customFormat="1">
      <c r="B133" s="125"/>
      <c r="C133" s="126"/>
      <c r="D133" s="125"/>
      <c r="E133" s="133"/>
      <c r="F133" s="129"/>
      <c r="G133" s="126"/>
      <c r="H133" s="134"/>
      <c r="I133" s="50" t="s">
        <v>314</v>
      </c>
      <c r="J133" s="107" t="s">
        <v>26</v>
      </c>
      <c r="K133" s="108"/>
      <c r="L133" s="52" t="s">
        <v>27</v>
      </c>
    </row>
    <row r="134" spans="2:12" s="46" customFormat="1">
      <c r="B134" s="111"/>
      <c r="C134" s="113"/>
      <c r="D134" s="111"/>
      <c r="E134" s="121"/>
      <c r="F134" s="122"/>
      <c r="G134" s="113"/>
      <c r="H134" s="124"/>
      <c r="I134" s="50" t="s">
        <v>80</v>
      </c>
      <c r="J134" s="107" t="s">
        <v>26</v>
      </c>
      <c r="K134" s="108"/>
      <c r="L134" s="52" t="s">
        <v>27</v>
      </c>
    </row>
    <row r="135" spans="2:12" s="46" customFormat="1">
      <c r="B135" s="41" t="s">
        <v>6846</v>
      </c>
      <c r="C135" s="42" t="s">
        <v>6847</v>
      </c>
      <c r="D135" s="41" t="s">
        <v>6848</v>
      </c>
      <c r="E135" s="109" t="s">
        <v>6849</v>
      </c>
      <c r="F135" s="108"/>
      <c r="G135" s="42" t="s">
        <v>24</v>
      </c>
      <c r="H135" s="44">
        <v>46154</v>
      </c>
      <c r="I135" s="43" t="s">
        <v>314</v>
      </c>
      <c r="J135" s="109" t="s">
        <v>26</v>
      </c>
      <c r="K135" s="108"/>
      <c r="L135" s="45" t="s">
        <v>27</v>
      </c>
    </row>
    <row r="136" spans="2:12" s="46" customFormat="1">
      <c r="B136" s="48" t="s">
        <v>6850</v>
      </c>
      <c r="C136" s="49" t="s">
        <v>2287</v>
      </c>
      <c r="D136" s="48" t="s">
        <v>6851</v>
      </c>
      <c r="E136" s="107" t="s">
        <v>6852</v>
      </c>
      <c r="F136" s="108"/>
      <c r="G136" s="49" t="s">
        <v>16</v>
      </c>
      <c r="H136" s="51">
        <v>46170</v>
      </c>
      <c r="I136" s="50" t="s">
        <v>314</v>
      </c>
      <c r="J136" s="107" t="s">
        <v>26</v>
      </c>
      <c r="K136" s="108"/>
      <c r="L136" s="52" t="s">
        <v>27</v>
      </c>
    </row>
    <row r="137" spans="2:12" s="46" customFormat="1">
      <c r="B137" s="114" t="s">
        <v>6853</v>
      </c>
      <c r="C137" s="117" t="s">
        <v>6854</v>
      </c>
      <c r="D137" s="114" t="s">
        <v>6855</v>
      </c>
      <c r="E137" s="109" t="s">
        <v>6856</v>
      </c>
      <c r="F137" s="120"/>
      <c r="G137" s="117" t="s">
        <v>24</v>
      </c>
      <c r="H137" s="130">
        <v>46140</v>
      </c>
      <c r="I137" s="43" t="s">
        <v>314</v>
      </c>
      <c r="J137" s="109" t="s">
        <v>26</v>
      </c>
      <c r="K137" s="108"/>
      <c r="L137" s="45" t="s">
        <v>27</v>
      </c>
    </row>
    <row r="138" spans="2:12" s="46" customFormat="1">
      <c r="B138" s="116"/>
      <c r="C138" s="119"/>
      <c r="D138" s="116"/>
      <c r="E138" s="127"/>
      <c r="F138" s="122"/>
      <c r="G138" s="119"/>
      <c r="H138" s="132"/>
      <c r="I138" s="43" t="s">
        <v>80</v>
      </c>
      <c r="J138" s="109" t="s">
        <v>26</v>
      </c>
      <c r="K138" s="108"/>
      <c r="L138" s="45" t="s">
        <v>27</v>
      </c>
    </row>
    <row r="139" spans="2:12" s="46" customFormat="1">
      <c r="B139" s="48" t="s">
        <v>6857</v>
      </c>
      <c r="C139" s="49" t="s">
        <v>335</v>
      </c>
      <c r="D139" s="48" t="s">
        <v>6858</v>
      </c>
      <c r="E139" s="107" t="s">
        <v>6833</v>
      </c>
      <c r="F139" s="108"/>
      <c r="G139" s="49" t="s">
        <v>24</v>
      </c>
      <c r="H139" s="51">
        <v>46140</v>
      </c>
      <c r="I139" s="50" t="s">
        <v>314</v>
      </c>
      <c r="J139" s="107" t="s">
        <v>26</v>
      </c>
      <c r="K139" s="108"/>
      <c r="L139" s="52" t="s">
        <v>27</v>
      </c>
    </row>
    <row r="140" spans="2:12" s="46" customFormat="1">
      <c r="B140" s="114" t="s">
        <v>6859</v>
      </c>
      <c r="C140" s="117" t="s">
        <v>6860</v>
      </c>
      <c r="D140" s="114" t="s">
        <v>6861</v>
      </c>
      <c r="E140" s="109" t="s">
        <v>6856</v>
      </c>
      <c r="F140" s="120"/>
      <c r="G140" s="117" t="s">
        <v>24</v>
      </c>
      <c r="H140" s="130">
        <v>46140</v>
      </c>
      <c r="I140" s="43" t="s">
        <v>314</v>
      </c>
      <c r="J140" s="109" t="s">
        <v>26</v>
      </c>
      <c r="K140" s="108"/>
      <c r="L140" s="45" t="s">
        <v>27</v>
      </c>
    </row>
    <row r="141" spans="2:12" s="46" customFormat="1" ht="39">
      <c r="B141" s="116"/>
      <c r="C141" s="119"/>
      <c r="D141" s="116"/>
      <c r="E141" s="127"/>
      <c r="F141" s="122"/>
      <c r="G141" s="119"/>
      <c r="H141" s="132"/>
      <c r="I141" s="43" t="s">
        <v>314</v>
      </c>
      <c r="J141" s="109" t="s">
        <v>18</v>
      </c>
      <c r="K141" s="108"/>
      <c r="L141" s="47" t="s">
        <v>6862</v>
      </c>
    </row>
    <row r="142" spans="2:12" s="46" customFormat="1" ht="24.95">
      <c r="B142" s="48" t="s">
        <v>6863</v>
      </c>
      <c r="C142" s="49" t="s">
        <v>6864</v>
      </c>
      <c r="D142" s="48" t="s">
        <v>6865</v>
      </c>
      <c r="E142" s="107" t="s">
        <v>6866</v>
      </c>
      <c r="F142" s="108"/>
      <c r="G142" s="49" t="s">
        <v>16</v>
      </c>
      <c r="H142" s="51">
        <v>46170</v>
      </c>
      <c r="I142" s="50" t="s">
        <v>314</v>
      </c>
      <c r="J142" s="107" t="s">
        <v>26</v>
      </c>
      <c r="K142" s="108"/>
      <c r="L142" s="52" t="s">
        <v>27</v>
      </c>
    </row>
    <row r="143" spans="2:12" s="46" customFormat="1">
      <c r="B143" s="41" t="s">
        <v>6867</v>
      </c>
      <c r="C143" s="42" t="s">
        <v>344</v>
      </c>
      <c r="D143" s="41" t="s">
        <v>6868</v>
      </c>
      <c r="E143" s="109" t="s">
        <v>6869</v>
      </c>
      <c r="F143" s="108"/>
      <c r="G143" s="42" t="s">
        <v>16</v>
      </c>
      <c r="H143" s="44">
        <v>46170</v>
      </c>
      <c r="I143" s="43" t="s">
        <v>314</v>
      </c>
      <c r="J143" s="109" t="s">
        <v>26</v>
      </c>
      <c r="K143" s="108"/>
      <c r="L143" s="45" t="s">
        <v>27</v>
      </c>
    </row>
    <row r="144" spans="2:12" s="46" customFormat="1" ht="65.099999999999994">
      <c r="B144" s="48" t="s">
        <v>6870</v>
      </c>
      <c r="C144" s="49" t="s">
        <v>6871</v>
      </c>
      <c r="D144" s="48" t="s">
        <v>6872</v>
      </c>
      <c r="E144" s="107" t="s">
        <v>6873</v>
      </c>
      <c r="F144" s="108"/>
      <c r="G144" s="49" t="s">
        <v>16</v>
      </c>
      <c r="H144" s="51">
        <v>46170</v>
      </c>
      <c r="I144" s="50" t="s">
        <v>314</v>
      </c>
      <c r="J144" s="107" t="s">
        <v>18</v>
      </c>
      <c r="K144" s="108"/>
      <c r="L144" s="53" t="s">
        <v>6874</v>
      </c>
    </row>
    <row r="145" spans="2:12" s="46" customFormat="1" ht="65.099999999999994">
      <c r="B145" s="41" t="s">
        <v>6875</v>
      </c>
      <c r="C145" s="42" t="s">
        <v>5298</v>
      </c>
      <c r="D145" s="41" t="s">
        <v>6876</v>
      </c>
      <c r="E145" s="109" t="s">
        <v>6877</v>
      </c>
      <c r="F145" s="108"/>
      <c r="G145" s="42" t="s">
        <v>75</v>
      </c>
      <c r="H145" s="44">
        <v>46162</v>
      </c>
      <c r="I145" s="43" t="s">
        <v>314</v>
      </c>
      <c r="J145" s="109" t="s">
        <v>32</v>
      </c>
      <c r="K145" s="108"/>
      <c r="L145" s="47" t="s">
        <v>6878</v>
      </c>
    </row>
    <row r="146" spans="2:12" s="46" customFormat="1" ht="65.099999999999994">
      <c r="B146" s="48" t="s">
        <v>6879</v>
      </c>
      <c r="C146" s="49" t="s">
        <v>6880</v>
      </c>
      <c r="D146" s="48" t="s">
        <v>6881</v>
      </c>
      <c r="E146" s="107" t="s">
        <v>6882</v>
      </c>
      <c r="F146" s="108"/>
      <c r="G146" s="49" t="s">
        <v>16</v>
      </c>
      <c r="H146" s="51">
        <v>46170</v>
      </c>
      <c r="I146" s="50" t="s">
        <v>314</v>
      </c>
      <c r="J146" s="107" t="s">
        <v>18</v>
      </c>
      <c r="K146" s="108"/>
      <c r="L146" s="53" t="s">
        <v>4821</v>
      </c>
    </row>
    <row r="147" spans="2:12" s="46" customFormat="1" ht="24.95">
      <c r="B147" s="41" t="s">
        <v>4694</v>
      </c>
      <c r="C147" s="42" t="s">
        <v>4695</v>
      </c>
      <c r="D147" s="41" t="s">
        <v>6883</v>
      </c>
      <c r="E147" s="109" t="s">
        <v>6884</v>
      </c>
      <c r="F147" s="108"/>
      <c r="G147" s="42" t="s">
        <v>16</v>
      </c>
      <c r="H147" s="44">
        <v>45758</v>
      </c>
      <c r="I147" s="43" t="s">
        <v>314</v>
      </c>
      <c r="J147" s="109" t="s">
        <v>26</v>
      </c>
      <c r="K147" s="108"/>
      <c r="L147" s="45" t="s">
        <v>27</v>
      </c>
    </row>
    <row r="148" spans="2:12" s="46" customFormat="1">
      <c r="B148" s="48" t="s">
        <v>6885</v>
      </c>
      <c r="C148" s="49" t="s">
        <v>6886</v>
      </c>
      <c r="D148" s="48" t="s">
        <v>6887</v>
      </c>
      <c r="E148" s="107" t="s">
        <v>6888</v>
      </c>
      <c r="F148" s="108"/>
      <c r="G148" s="49" t="s">
        <v>24</v>
      </c>
      <c r="H148" s="51">
        <v>46140</v>
      </c>
      <c r="I148" s="50" t="s">
        <v>314</v>
      </c>
      <c r="J148" s="107" t="s">
        <v>26</v>
      </c>
      <c r="K148" s="108"/>
      <c r="L148" s="52" t="s">
        <v>27</v>
      </c>
    </row>
    <row r="149" spans="2:12" s="46" customFormat="1">
      <c r="B149" s="41" t="s">
        <v>6889</v>
      </c>
      <c r="C149" s="42" t="s">
        <v>335</v>
      </c>
      <c r="D149" s="41" t="s">
        <v>6890</v>
      </c>
      <c r="E149" s="109" t="s">
        <v>6891</v>
      </c>
      <c r="F149" s="108"/>
      <c r="G149" s="42" t="s">
        <v>24</v>
      </c>
      <c r="H149" s="44">
        <v>46140</v>
      </c>
      <c r="I149" s="43" t="s">
        <v>314</v>
      </c>
      <c r="J149" s="109" t="s">
        <v>26</v>
      </c>
      <c r="K149" s="108"/>
      <c r="L149" s="45" t="s">
        <v>27</v>
      </c>
    </row>
    <row r="150" spans="2:12" s="46" customFormat="1">
      <c r="B150" s="48" t="s">
        <v>4783</v>
      </c>
      <c r="C150" s="49" t="s">
        <v>4784</v>
      </c>
      <c r="D150" s="48" t="s">
        <v>6892</v>
      </c>
      <c r="E150" s="107" t="s">
        <v>6893</v>
      </c>
      <c r="F150" s="108"/>
      <c r="G150" s="49" t="s">
        <v>24</v>
      </c>
      <c r="H150" s="51">
        <v>46135</v>
      </c>
      <c r="I150" s="50" t="s">
        <v>127</v>
      </c>
      <c r="J150" s="107" t="s">
        <v>26</v>
      </c>
      <c r="K150" s="108"/>
      <c r="L150" s="52" t="s">
        <v>27</v>
      </c>
    </row>
    <row r="151" spans="2:12" s="46" customFormat="1" ht="24.95">
      <c r="B151" s="41" t="s">
        <v>6894</v>
      </c>
      <c r="C151" s="42" t="s">
        <v>6895</v>
      </c>
      <c r="D151" s="41" t="s">
        <v>6896</v>
      </c>
      <c r="E151" s="109" t="s">
        <v>6897</v>
      </c>
      <c r="F151" s="108"/>
      <c r="G151" s="42" t="s">
        <v>16</v>
      </c>
      <c r="H151" s="44">
        <v>46169</v>
      </c>
      <c r="I151" s="43" t="s">
        <v>139</v>
      </c>
      <c r="J151" s="109" t="s">
        <v>26</v>
      </c>
      <c r="K151" s="108"/>
      <c r="L151" s="45" t="s">
        <v>27</v>
      </c>
    </row>
    <row r="152" spans="2:12" s="46" customFormat="1">
      <c r="B152" s="48" t="s">
        <v>485</v>
      </c>
      <c r="C152" s="49" t="s">
        <v>202</v>
      </c>
      <c r="D152" s="48" t="s">
        <v>6898</v>
      </c>
      <c r="E152" s="107" t="s">
        <v>487</v>
      </c>
      <c r="F152" s="108"/>
      <c r="G152" s="49" t="s">
        <v>16</v>
      </c>
      <c r="H152" s="51">
        <v>46156</v>
      </c>
      <c r="I152" s="50" t="s">
        <v>139</v>
      </c>
      <c r="J152" s="107" t="s">
        <v>26</v>
      </c>
      <c r="K152" s="108"/>
      <c r="L152" s="52" t="s">
        <v>27</v>
      </c>
    </row>
    <row r="153" spans="2:12" s="46" customFormat="1" ht="63.95">
      <c r="B153" s="41" t="s">
        <v>2363</v>
      </c>
      <c r="C153" s="42" t="s">
        <v>2364</v>
      </c>
      <c r="D153" s="41" t="s">
        <v>6899</v>
      </c>
      <c r="E153" s="109" t="s">
        <v>2368</v>
      </c>
      <c r="F153" s="108"/>
      <c r="G153" s="42" t="s">
        <v>16</v>
      </c>
      <c r="H153" s="44">
        <v>45688</v>
      </c>
      <c r="I153" s="43" t="s">
        <v>17</v>
      </c>
      <c r="J153" s="109" t="s">
        <v>18</v>
      </c>
      <c r="K153" s="108"/>
      <c r="L153" s="47" t="s">
        <v>1003</v>
      </c>
    </row>
    <row r="154" spans="2:12" s="46" customFormat="1" ht="51.6">
      <c r="B154" s="110" t="s">
        <v>6900</v>
      </c>
      <c r="C154" s="112" t="s">
        <v>6901</v>
      </c>
      <c r="D154" s="48" t="s">
        <v>6902</v>
      </c>
      <c r="E154" s="107" t="s">
        <v>6903</v>
      </c>
      <c r="F154" s="108"/>
      <c r="G154" s="49" t="s">
        <v>24</v>
      </c>
      <c r="H154" s="51">
        <v>46100</v>
      </c>
      <c r="I154" s="50" t="s">
        <v>314</v>
      </c>
      <c r="J154" s="107" t="s">
        <v>32</v>
      </c>
      <c r="K154" s="108"/>
      <c r="L154" s="53" t="s">
        <v>5305</v>
      </c>
    </row>
    <row r="155" spans="2:12" s="46" customFormat="1" ht="39">
      <c r="B155" s="111"/>
      <c r="C155" s="113"/>
      <c r="D155" s="48" t="s">
        <v>6904</v>
      </c>
      <c r="E155" s="107" t="s">
        <v>6905</v>
      </c>
      <c r="F155" s="108"/>
      <c r="G155" s="49" t="s">
        <v>16</v>
      </c>
      <c r="H155" s="51">
        <v>46143</v>
      </c>
      <c r="I155" s="50" t="s">
        <v>314</v>
      </c>
      <c r="J155" s="107" t="s">
        <v>18</v>
      </c>
      <c r="K155" s="108"/>
      <c r="L155" s="53" t="s">
        <v>6906</v>
      </c>
    </row>
    <row r="156" spans="2:12" s="46" customFormat="1" ht="65.099999999999994">
      <c r="B156" s="41" t="s">
        <v>6907</v>
      </c>
      <c r="C156" s="42" t="s">
        <v>5298</v>
      </c>
      <c r="D156" s="41" t="s">
        <v>6908</v>
      </c>
      <c r="E156" s="109" t="s">
        <v>6877</v>
      </c>
      <c r="F156" s="108"/>
      <c r="G156" s="42" t="s">
        <v>75</v>
      </c>
      <c r="H156" s="44">
        <v>46143</v>
      </c>
      <c r="I156" s="43" t="s">
        <v>314</v>
      </c>
      <c r="J156" s="109" t="s">
        <v>32</v>
      </c>
      <c r="K156" s="108"/>
      <c r="L156" s="47" t="s">
        <v>6909</v>
      </c>
    </row>
    <row r="157" spans="2:12" s="46" customFormat="1">
      <c r="B157" s="48" t="s">
        <v>493</v>
      </c>
      <c r="C157" s="49" t="s">
        <v>494</v>
      </c>
      <c r="D157" s="48" t="s">
        <v>6910</v>
      </c>
      <c r="E157" s="107" t="s">
        <v>6911</v>
      </c>
      <c r="F157" s="108"/>
      <c r="G157" s="49" t="s">
        <v>24</v>
      </c>
      <c r="H157" s="51">
        <v>46121</v>
      </c>
      <c r="I157" s="50" t="s">
        <v>17</v>
      </c>
      <c r="J157" s="107" t="s">
        <v>26</v>
      </c>
      <c r="K157" s="108"/>
      <c r="L157" s="52" t="s">
        <v>27</v>
      </c>
    </row>
    <row r="158" spans="2:12" s="46" customFormat="1" ht="141">
      <c r="B158" s="41" t="s">
        <v>2377</v>
      </c>
      <c r="C158" s="42" t="s">
        <v>2378</v>
      </c>
      <c r="D158" s="41" t="s">
        <v>6912</v>
      </c>
      <c r="E158" s="109" t="s">
        <v>6913</v>
      </c>
      <c r="F158" s="108"/>
      <c r="G158" s="42" t="s">
        <v>24</v>
      </c>
      <c r="H158" s="44">
        <v>46147</v>
      </c>
      <c r="I158" s="43" t="s">
        <v>314</v>
      </c>
      <c r="J158" s="109" t="s">
        <v>32</v>
      </c>
      <c r="K158" s="108"/>
      <c r="L158" s="47" t="s">
        <v>6914</v>
      </c>
    </row>
    <row r="159" spans="2:12" s="46" customFormat="1" ht="39">
      <c r="B159" s="48" t="s">
        <v>503</v>
      </c>
      <c r="C159" s="49" t="s">
        <v>504</v>
      </c>
      <c r="D159" s="48" t="s">
        <v>6915</v>
      </c>
      <c r="E159" s="107" t="s">
        <v>509</v>
      </c>
      <c r="F159" s="108"/>
      <c r="G159" s="49" t="s">
        <v>16</v>
      </c>
      <c r="H159" s="51">
        <v>46126</v>
      </c>
      <c r="I159" s="50" t="s">
        <v>139</v>
      </c>
      <c r="J159" s="107" t="s">
        <v>32</v>
      </c>
      <c r="K159" s="108"/>
      <c r="L159" s="53" t="s">
        <v>507</v>
      </c>
    </row>
    <row r="160" spans="2:12" s="46" customFormat="1">
      <c r="B160" s="41" t="s">
        <v>511</v>
      </c>
      <c r="C160" s="42" t="s">
        <v>512</v>
      </c>
      <c r="D160" s="41" t="s">
        <v>6916</v>
      </c>
      <c r="E160" s="109" t="s">
        <v>516</v>
      </c>
      <c r="F160" s="108"/>
      <c r="G160" s="42" t="s">
        <v>16</v>
      </c>
      <c r="H160" s="44">
        <v>46127</v>
      </c>
      <c r="I160" s="43" t="s">
        <v>25</v>
      </c>
      <c r="J160" s="109" t="s">
        <v>26</v>
      </c>
      <c r="K160" s="108"/>
      <c r="L160" s="45" t="s">
        <v>27</v>
      </c>
    </row>
    <row r="161" spans="2:12" s="46" customFormat="1" ht="24.95">
      <c r="B161" s="48" t="s">
        <v>525</v>
      </c>
      <c r="C161" s="49" t="s">
        <v>526</v>
      </c>
      <c r="D161" s="48" t="s">
        <v>6917</v>
      </c>
      <c r="E161" s="107" t="s">
        <v>6918</v>
      </c>
      <c r="F161" s="108"/>
      <c r="G161" s="49" t="s">
        <v>75</v>
      </c>
      <c r="H161" s="51">
        <v>46066</v>
      </c>
      <c r="I161" s="50" t="s">
        <v>17</v>
      </c>
      <c r="J161" s="107" t="s">
        <v>26</v>
      </c>
      <c r="K161" s="108"/>
      <c r="L161" s="52" t="s">
        <v>27</v>
      </c>
    </row>
    <row r="162" spans="2:12" s="46" customFormat="1" ht="24.95">
      <c r="B162" s="41" t="s">
        <v>6919</v>
      </c>
      <c r="C162" s="42" t="s">
        <v>2394</v>
      </c>
      <c r="D162" s="41" t="s">
        <v>6920</v>
      </c>
      <c r="E162" s="109" t="s">
        <v>6921</v>
      </c>
      <c r="F162" s="108"/>
      <c r="G162" s="42" t="s">
        <v>75</v>
      </c>
      <c r="H162" s="44">
        <v>46161</v>
      </c>
      <c r="I162" s="43" t="s">
        <v>58</v>
      </c>
      <c r="J162" s="109" t="s">
        <v>26</v>
      </c>
      <c r="K162" s="108"/>
      <c r="L162" s="45" t="s">
        <v>27</v>
      </c>
    </row>
    <row r="163" spans="2:12" s="46" customFormat="1" ht="24.95">
      <c r="B163" s="48" t="s">
        <v>6922</v>
      </c>
      <c r="C163" s="49" t="s">
        <v>6923</v>
      </c>
      <c r="D163" s="48" t="s">
        <v>6924</v>
      </c>
      <c r="E163" s="107" t="s">
        <v>6925</v>
      </c>
      <c r="F163" s="108"/>
      <c r="G163" s="49" t="s">
        <v>75</v>
      </c>
      <c r="H163" s="51">
        <v>46167</v>
      </c>
      <c r="I163" s="50" t="s">
        <v>17</v>
      </c>
      <c r="J163" s="107" t="s">
        <v>26</v>
      </c>
      <c r="K163" s="108"/>
      <c r="L163" s="52" t="s">
        <v>27</v>
      </c>
    </row>
    <row r="164" spans="2:12" s="46" customFormat="1">
      <c r="B164" s="41" t="s">
        <v>6926</v>
      </c>
      <c r="C164" s="42" t="s">
        <v>6927</v>
      </c>
      <c r="D164" s="41" t="s">
        <v>6928</v>
      </c>
      <c r="E164" s="109" t="s">
        <v>6929</v>
      </c>
      <c r="F164" s="108"/>
      <c r="G164" s="42" t="s">
        <v>16</v>
      </c>
      <c r="H164" s="44">
        <v>46142</v>
      </c>
      <c r="I164" s="43" t="s">
        <v>139</v>
      </c>
      <c r="J164" s="109" t="s">
        <v>26</v>
      </c>
      <c r="K164" s="108"/>
      <c r="L164" s="45" t="s">
        <v>27</v>
      </c>
    </row>
    <row r="165" spans="2:12" s="46" customFormat="1">
      <c r="B165" s="48" t="s">
        <v>6930</v>
      </c>
      <c r="C165" s="49" t="s">
        <v>6931</v>
      </c>
      <c r="D165" s="48" t="s">
        <v>6932</v>
      </c>
      <c r="E165" s="107" t="s">
        <v>6933</v>
      </c>
      <c r="F165" s="108"/>
      <c r="G165" s="49" t="s">
        <v>16</v>
      </c>
      <c r="H165" s="51">
        <v>46142</v>
      </c>
      <c r="I165" s="50" t="s">
        <v>139</v>
      </c>
      <c r="J165" s="107" t="s">
        <v>26</v>
      </c>
      <c r="K165" s="108"/>
      <c r="L165" s="52" t="s">
        <v>27</v>
      </c>
    </row>
    <row r="166" spans="2:12" s="46" customFormat="1">
      <c r="B166" s="114" t="s">
        <v>6934</v>
      </c>
      <c r="C166" s="117" t="s">
        <v>6935</v>
      </c>
      <c r="D166" s="41" t="s">
        <v>6936</v>
      </c>
      <c r="E166" s="109" t="s">
        <v>6937</v>
      </c>
      <c r="F166" s="108"/>
      <c r="G166" s="42" t="s">
        <v>16</v>
      </c>
      <c r="H166" s="44">
        <v>46143</v>
      </c>
      <c r="I166" s="43" t="s">
        <v>139</v>
      </c>
      <c r="J166" s="109" t="s">
        <v>26</v>
      </c>
      <c r="K166" s="108"/>
      <c r="L166" s="45" t="s">
        <v>27</v>
      </c>
    </row>
    <row r="167" spans="2:12" s="46" customFormat="1">
      <c r="B167" s="115"/>
      <c r="C167" s="118"/>
      <c r="D167" s="114" t="s">
        <v>6938</v>
      </c>
      <c r="E167" s="109" t="s">
        <v>6939</v>
      </c>
      <c r="F167" s="120"/>
      <c r="G167" s="117" t="s">
        <v>24</v>
      </c>
      <c r="H167" s="130">
        <v>46125</v>
      </c>
      <c r="I167" s="43" t="s">
        <v>25</v>
      </c>
      <c r="J167" s="109" t="s">
        <v>26</v>
      </c>
      <c r="K167" s="108"/>
      <c r="L167" s="45" t="s">
        <v>27</v>
      </c>
    </row>
    <row r="168" spans="2:12" s="46" customFormat="1">
      <c r="B168" s="115"/>
      <c r="C168" s="118"/>
      <c r="D168" s="115"/>
      <c r="E168" s="128"/>
      <c r="F168" s="129"/>
      <c r="G168" s="118"/>
      <c r="H168" s="131"/>
      <c r="I168" s="43" t="s">
        <v>127</v>
      </c>
      <c r="J168" s="109" t="s">
        <v>26</v>
      </c>
      <c r="K168" s="108"/>
      <c r="L168" s="45" t="s">
        <v>27</v>
      </c>
    </row>
    <row r="169" spans="2:12" s="46" customFormat="1">
      <c r="B169" s="116"/>
      <c r="C169" s="119"/>
      <c r="D169" s="116"/>
      <c r="E169" s="127"/>
      <c r="F169" s="122"/>
      <c r="G169" s="119"/>
      <c r="H169" s="132"/>
      <c r="I169" s="43" t="s">
        <v>139</v>
      </c>
      <c r="J169" s="109" t="s">
        <v>26</v>
      </c>
      <c r="K169" s="108"/>
      <c r="L169" s="45" t="s">
        <v>27</v>
      </c>
    </row>
    <row r="170" spans="2:12" s="46" customFormat="1" ht="51.6">
      <c r="B170" s="110" t="s">
        <v>6940</v>
      </c>
      <c r="C170" s="112" t="s">
        <v>6941</v>
      </c>
      <c r="D170" s="48" t="s">
        <v>6942</v>
      </c>
      <c r="E170" s="107" t="s">
        <v>6943</v>
      </c>
      <c r="F170" s="108"/>
      <c r="G170" s="49" t="s">
        <v>24</v>
      </c>
      <c r="H170" s="51">
        <v>46128</v>
      </c>
      <c r="I170" s="50" t="s">
        <v>314</v>
      </c>
      <c r="J170" s="107" t="s">
        <v>359</v>
      </c>
      <c r="K170" s="108"/>
      <c r="L170" s="53" t="s">
        <v>5370</v>
      </c>
    </row>
    <row r="171" spans="2:12" s="46" customFormat="1" ht="39">
      <c r="B171" s="111"/>
      <c r="C171" s="113"/>
      <c r="D171" s="48" t="s">
        <v>6944</v>
      </c>
      <c r="E171" s="107" t="s">
        <v>6945</v>
      </c>
      <c r="F171" s="108"/>
      <c r="G171" s="49" t="s">
        <v>16</v>
      </c>
      <c r="H171" s="51">
        <v>46143</v>
      </c>
      <c r="I171" s="50" t="s">
        <v>314</v>
      </c>
      <c r="J171" s="107" t="s">
        <v>18</v>
      </c>
      <c r="K171" s="108"/>
      <c r="L171" s="53" t="s">
        <v>6946</v>
      </c>
    </row>
    <row r="172" spans="2:12" s="46" customFormat="1">
      <c r="B172" s="41" t="s">
        <v>6947</v>
      </c>
      <c r="C172" s="42" t="s">
        <v>6948</v>
      </c>
      <c r="D172" s="41" t="s">
        <v>6949</v>
      </c>
      <c r="E172" s="109" t="s">
        <v>6950</v>
      </c>
      <c r="F172" s="108"/>
      <c r="G172" s="42" t="s">
        <v>24</v>
      </c>
      <c r="H172" s="44">
        <v>46121</v>
      </c>
      <c r="I172" s="43" t="s">
        <v>17</v>
      </c>
      <c r="J172" s="109" t="s">
        <v>26</v>
      </c>
      <c r="K172" s="108"/>
      <c r="L172" s="45" t="s">
        <v>27</v>
      </c>
    </row>
    <row r="173" spans="2:12" s="46" customFormat="1" ht="65.099999999999994">
      <c r="B173" s="48" t="s">
        <v>6951</v>
      </c>
      <c r="C173" s="49" t="s">
        <v>6952</v>
      </c>
      <c r="D173" s="48" t="s">
        <v>6953</v>
      </c>
      <c r="E173" s="107" t="s">
        <v>6954</v>
      </c>
      <c r="F173" s="108"/>
      <c r="G173" s="49" t="s">
        <v>16</v>
      </c>
      <c r="H173" s="51">
        <v>46170</v>
      </c>
      <c r="I173" s="50" t="s">
        <v>314</v>
      </c>
      <c r="J173" s="107" t="s">
        <v>18</v>
      </c>
      <c r="K173" s="108"/>
      <c r="L173" s="53" t="s">
        <v>6955</v>
      </c>
    </row>
    <row r="174" spans="2:12" s="46" customFormat="1" ht="24.95">
      <c r="B174" s="41" t="s">
        <v>562</v>
      </c>
      <c r="C174" s="42" t="s">
        <v>563</v>
      </c>
      <c r="D174" s="41" t="s">
        <v>6956</v>
      </c>
      <c r="E174" s="109" t="s">
        <v>6957</v>
      </c>
      <c r="F174" s="108"/>
      <c r="G174" s="42" t="s">
        <v>75</v>
      </c>
      <c r="H174" s="44">
        <v>46126</v>
      </c>
      <c r="I174" s="43" t="s">
        <v>17</v>
      </c>
      <c r="J174" s="109" t="s">
        <v>26</v>
      </c>
      <c r="K174" s="108"/>
      <c r="L174" s="45" t="s">
        <v>27</v>
      </c>
    </row>
    <row r="175" spans="2:12" s="46" customFormat="1" ht="63.95">
      <c r="B175" s="48" t="s">
        <v>570</v>
      </c>
      <c r="C175" s="49" t="s">
        <v>571</v>
      </c>
      <c r="D175" s="48" t="s">
        <v>6958</v>
      </c>
      <c r="E175" s="107" t="s">
        <v>573</v>
      </c>
      <c r="F175" s="108"/>
      <c r="G175" s="49" t="s">
        <v>16</v>
      </c>
      <c r="H175" s="51">
        <v>46127</v>
      </c>
      <c r="I175" s="50" t="s">
        <v>25</v>
      </c>
      <c r="J175" s="107" t="s">
        <v>32</v>
      </c>
      <c r="K175" s="108"/>
      <c r="L175" s="53" t="s">
        <v>6959</v>
      </c>
    </row>
    <row r="176" spans="2:12" s="46" customFormat="1">
      <c r="B176" s="41" t="s">
        <v>583</v>
      </c>
      <c r="C176" s="42" t="s">
        <v>584</v>
      </c>
      <c r="D176" s="41" t="s">
        <v>6960</v>
      </c>
      <c r="E176" s="109" t="s">
        <v>588</v>
      </c>
      <c r="F176" s="108"/>
      <c r="G176" s="42" t="s">
        <v>16</v>
      </c>
      <c r="H176" s="44">
        <v>46148</v>
      </c>
      <c r="I176" s="43" t="s">
        <v>145</v>
      </c>
      <c r="J176" s="109" t="s">
        <v>26</v>
      </c>
      <c r="K176" s="108"/>
      <c r="L176" s="45" t="s">
        <v>27</v>
      </c>
    </row>
    <row r="177" spans="2:12" s="46" customFormat="1" ht="65.099999999999994">
      <c r="B177" s="48" t="s">
        <v>6961</v>
      </c>
      <c r="C177" s="49" t="s">
        <v>6962</v>
      </c>
      <c r="D177" s="48" t="s">
        <v>6963</v>
      </c>
      <c r="E177" s="107" t="s">
        <v>6964</v>
      </c>
      <c r="F177" s="108"/>
      <c r="G177" s="49" t="s">
        <v>16</v>
      </c>
      <c r="H177" s="51">
        <v>46170</v>
      </c>
      <c r="I177" s="50" t="s">
        <v>314</v>
      </c>
      <c r="J177" s="107" t="s">
        <v>18</v>
      </c>
      <c r="K177" s="108"/>
      <c r="L177" s="53" t="s">
        <v>6965</v>
      </c>
    </row>
    <row r="178" spans="2:12" s="46" customFormat="1" ht="39">
      <c r="B178" s="41" t="s">
        <v>6966</v>
      </c>
      <c r="C178" s="42" t="s">
        <v>6967</v>
      </c>
      <c r="D178" s="41" t="s">
        <v>6968</v>
      </c>
      <c r="E178" s="109" t="s">
        <v>6969</v>
      </c>
      <c r="F178" s="108"/>
      <c r="G178" s="42" t="s">
        <v>75</v>
      </c>
      <c r="H178" s="44">
        <v>46160</v>
      </c>
      <c r="I178" s="43" t="s">
        <v>58</v>
      </c>
      <c r="J178" s="109" t="s">
        <v>26</v>
      </c>
      <c r="K178" s="108"/>
      <c r="L178" s="47" t="s">
        <v>6970</v>
      </c>
    </row>
    <row r="179" spans="2:12" s="46" customFormat="1" ht="24.95">
      <c r="B179" s="48" t="s">
        <v>6971</v>
      </c>
      <c r="C179" s="49" t="s">
        <v>6972</v>
      </c>
      <c r="D179" s="48" t="s">
        <v>6973</v>
      </c>
      <c r="E179" s="107" t="s">
        <v>6974</v>
      </c>
      <c r="F179" s="108"/>
      <c r="G179" s="49" t="s">
        <v>16</v>
      </c>
      <c r="H179" s="51">
        <v>46153</v>
      </c>
      <c r="I179" s="50" t="s">
        <v>25</v>
      </c>
      <c r="J179" s="107" t="s">
        <v>26</v>
      </c>
      <c r="K179" s="108"/>
      <c r="L179" s="52" t="s">
        <v>27</v>
      </c>
    </row>
    <row r="180" spans="2:12" s="46" customFormat="1" ht="24.95">
      <c r="B180" s="41" t="s">
        <v>6975</v>
      </c>
      <c r="C180" s="42" t="s">
        <v>6976</v>
      </c>
      <c r="D180" s="41" t="s">
        <v>6977</v>
      </c>
      <c r="E180" s="109" t="s">
        <v>6978</v>
      </c>
      <c r="F180" s="108"/>
      <c r="G180" s="42" t="s">
        <v>16</v>
      </c>
      <c r="H180" s="44">
        <v>46140</v>
      </c>
      <c r="I180" s="43" t="s">
        <v>25</v>
      </c>
      <c r="J180" s="109" t="s">
        <v>26</v>
      </c>
      <c r="K180" s="108"/>
      <c r="L180" s="45" t="s">
        <v>27</v>
      </c>
    </row>
    <row r="181" spans="2:12" s="46" customFormat="1" ht="51.6">
      <c r="B181" s="48" t="s">
        <v>599</v>
      </c>
      <c r="C181" s="49" t="s">
        <v>600</v>
      </c>
      <c r="D181" s="48" t="s">
        <v>6979</v>
      </c>
      <c r="E181" s="107" t="s">
        <v>6980</v>
      </c>
      <c r="F181" s="108"/>
      <c r="G181" s="49" t="s">
        <v>75</v>
      </c>
      <c r="H181" s="51">
        <v>46160</v>
      </c>
      <c r="I181" s="50" t="s">
        <v>17</v>
      </c>
      <c r="J181" s="107" t="s">
        <v>26</v>
      </c>
      <c r="K181" s="108"/>
      <c r="L181" s="53" t="s">
        <v>6981</v>
      </c>
    </row>
    <row r="182" spans="2:12" s="46" customFormat="1" ht="77.45">
      <c r="B182" s="41" t="s">
        <v>6982</v>
      </c>
      <c r="C182" s="42" t="s">
        <v>6983</v>
      </c>
      <c r="D182" s="41" t="s">
        <v>6984</v>
      </c>
      <c r="E182" s="109" t="s">
        <v>6985</v>
      </c>
      <c r="F182" s="108"/>
      <c r="G182" s="42" t="s">
        <v>16</v>
      </c>
      <c r="H182" s="44">
        <v>46087</v>
      </c>
      <c r="I182" s="43" t="s">
        <v>17</v>
      </c>
      <c r="J182" s="109" t="s">
        <v>32</v>
      </c>
      <c r="K182" s="108"/>
      <c r="L182" s="47" t="s">
        <v>6649</v>
      </c>
    </row>
    <row r="183" spans="2:12" s="46" customFormat="1">
      <c r="B183" s="48" t="s">
        <v>6986</v>
      </c>
      <c r="C183" s="49" t="s">
        <v>6987</v>
      </c>
      <c r="D183" s="48" t="s">
        <v>6988</v>
      </c>
      <c r="E183" s="107" t="s">
        <v>6989</v>
      </c>
      <c r="F183" s="108"/>
      <c r="G183" s="49" t="s">
        <v>16</v>
      </c>
      <c r="H183" s="51">
        <v>46104</v>
      </c>
      <c r="I183" s="50" t="s">
        <v>17</v>
      </c>
      <c r="J183" s="107" t="s">
        <v>26</v>
      </c>
      <c r="K183" s="108"/>
      <c r="L183" s="52" t="s">
        <v>27</v>
      </c>
    </row>
    <row r="184" spans="2:12" s="46" customFormat="1">
      <c r="B184" s="114" t="s">
        <v>611</v>
      </c>
      <c r="C184" s="117" t="s">
        <v>6990</v>
      </c>
      <c r="D184" s="114" t="s">
        <v>6991</v>
      </c>
      <c r="E184" s="109" t="s">
        <v>6992</v>
      </c>
      <c r="F184" s="120"/>
      <c r="G184" s="117" t="s">
        <v>16</v>
      </c>
      <c r="H184" s="130">
        <v>46141</v>
      </c>
      <c r="I184" s="43" t="s">
        <v>25</v>
      </c>
      <c r="J184" s="109" t="s">
        <v>26</v>
      </c>
      <c r="K184" s="108"/>
      <c r="L184" s="45" t="s">
        <v>27</v>
      </c>
    </row>
    <row r="185" spans="2:12" s="46" customFormat="1">
      <c r="B185" s="116"/>
      <c r="C185" s="119"/>
      <c r="D185" s="116"/>
      <c r="E185" s="127"/>
      <c r="F185" s="122"/>
      <c r="G185" s="119"/>
      <c r="H185" s="132"/>
      <c r="I185" s="43" t="s">
        <v>139</v>
      </c>
      <c r="J185" s="109" t="s">
        <v>26</v>
      </c>
      <c r="K185" s="108"/>
      <c r="L185" s="45" t="s">
        <v>27</v>
      </c>
    </row>
    <row r="186" spans="2:12" s="46" customFormat="1" ht="39">
      <c r="B186" s="48" t="s">
        <v>4943</v>
      </c>
      <c r="C186" s="49" t="s">
        <v>4944</v>
      </c>
      <c r="D186" s="48" t="s">
        <v>6993</v>
      </c>
      <c r="E186" s="107" t="s">
        <v>6994</v>
      </c>
      <c r="F186" s="108"/>
      <c r="G186" s="49" t="s">
        <v>16</v>
      </c>
      <c r="H186" s="51">
        <v>46171</v>
      </c>
      <c r="I186" s="50" t="s">
        <v>139</v>
      </c>
      <c r="J186" s="107" t="s">
        <v>18</v>
      </c>
      <c r="K186" s="108"/>
      <c r="L186" s="53" t="s">
        <v>6995</v>
      </c>
    </row>
    <row r="187" spans="2:12" s="46" customFormat="1" ht="24.95">
      <c r="B187" s="41" t="s">
        <v>6996</v>
      </c>
      <c r="C187" s="42" t="s">
        <v>6997</v>
      </c>
      <c r="D187" s="41" t="s">
        <v>6998</v>
      </c>
      <c r="E187" s="109" t="s">
        <v>6999</v>
      </c>
      <c r="F187" s="108"/>
      <c r="G187" s="42" t="s">
        <v>24</v>
      </c>
      <c r="H187" s="44">
        <v>46154</v>
      </c>
      <c r="I187" s="43" t="s">
        <v>80</v>
      </c>
      <c r="J187" s="109" t="s">
        <v>26</v>
      </c>
      <c r="K187" s="108"/>
      <c r="L187" s="45" t="s">
        <v>27</v>
      </c>
    </row>
    <row r="188" spans="2:12" s="46" customFormat="1" ht="39">
      <c r="B188" s="48" t="s">
        <v>615</v>
      </c>
      <c r="C188" s="49" t="s">
        <v>616</v>
      </c>
      <c r="D188" s="48" t="s">
        <v>7000</v>
      </c>
      <c r="E188" s="107" t="s">
        <v>7001</v>
      </c>
      <c r="F188" s="108"/>
      <c r="G188" s="49" t="s">
        <v>16</v>
      </c>
      <c r="H188" s="51">
        <v>46169</v>
      </c>
      <c r="I188" s="50" t="s">
        <v>314</v>
      </c>
      <c r="J188" s="107" t="s">
        <v>26</v>
      </c>
      <c r="K188" s="108"/>
      <c r="L188" s="53" t="s">
        <v>7002</v>
      </c>
    </row>
    <row r="189" spans="2:12" s="46" customFormat="1">
      <c r="B189" s="41" t="s">
        <v>7003</v>
      </c>
      <c r="C189" s="42" t="s">
        <v>1128</v>
      </c>
      <c r="D189" s="41" t="s">
        <v>7004</v>
      </c>
      <c r="E189" s="109" t="s">
        <v>7005</v>
      </c>
      <c r="F189" s="108"/>
      <c r="G189" s="42" t="s">
        <v>16</v>
      </c>
      <c r="H189" s="44">
        <v>46170</v>
      </c>
      <c r="I189" s="43" t="s">
        <v>314</v>
      </c>
      <c r="J189" s="109" t="s">
        <v>26</v>
      </c>
      <c r="K189" s="108"/>
      <c r="L189" s="45" t="s">
        <v>27</v>
      </c>
    </row>
    <row r="190" spans="2:12" s="46" customFormat="1" ht="51.6">
      <c r="B190" s="110" t="s">
        <v>7006</v>
      </c>
      <c r="C190" s="112" t="s">
        <v>7007</v>
      </c>
      <c r="D190" s="48" t="s">
        <v>7008</v>
      </c>
      <c r="E190" s="107" t="s">
        <v>7009</v>
      </c>
      <c r="F190" s="108"/>
      <c r="G190" s="49" t="s">
        <v>24</v>
      </c>
      <c r="H190" s="51">
        <v>46084</v>
      </c>
      <c r="I190" s="50" t="s">
        <v>314</v>
      </c>
      <c r="J190" s="107" t="s">
        <v>359</v>
      </c>
      <c r="K190" s="108"/>
      <c r="L190" s="53" t="s">
        <v>7010</v>
      </c>
    </row>
    <row r="191" spans="2:12" s="46" customFormat="1" ht="39">
      <c r="B191" s="111"/>
      <c r="C191" s="113"/>
      <c r="D191" s="48" t="s">
        <v>7011</v>
      </c>
      <c r="E191" s="107" t="s">
        <v>7012</v>
      </c>
      <c r="F191" s="108"/>
      <c r="G191" s="49" t="s">
        <v>16</v>
      </c>
      <c r="H191" s="51">
        <v>46143</v>
      </c>
      <c r="I191" s="50" t="s">
        <v>314</v>
      </c>
      <c r="J191" s="107" t="s">
        <v>18</v>
      </c>
      <c r="K191" s="108"/>
      <c r="L191" s="53" t="s">
        <v>6946</v>
      </c>
    </row>
    <row r="192" spans="2:12" s="46" customFormat="1">
      <c r="B192" s="114" t="s">
        <v>7013</v>
      </c>
      <c r="C192" s="117" t="s">
        <v>6948</v>
      </c>
      <c r="D192" s="114" t="s">
        <v>7014</v>
      </c>
      <c r="E192" s="109" t="s">
        <v>7015</v>
      </c>
      <c r="F192" s="120"/>
      <c r="G192" s="117" t="s">
        <v>24</v>
      </c>
      <c r="H192" s="130">
        <v>46150</v>
      </c>
      <c r="I192" s="43" t="s">
        <v>314</v>
      </c>
      <c r="J192" s="109" t="s">
        <v>26</v>
      </c>
      <c r="K192" s="108"/>
      <c r="L192" s="45" t="s">
        <v>27</v>
      </c>
    </row>
    <row r="193" spans="2:12" s="46" customFormat="1">
      <c r="B193" s="116"/>
      <c r="C193" s="119"/>
      <c r="D193" s="116"/>
      <c r="E193" s="127"/>
      <c r="F193" s="122"/>
      <c r="G193" s="119"/>
      <c r="H193" s="132"/>
      <c r="I193" s="43" t="s">
        <v>80</v>
      </c>
      <c r="J193" s="109" t="s">
        <v>26</v>
      </c>
      <c r="K193" s="108"/>
      <c r="L193" s="45" t="s">
        <v>27</v>
      </c>
    </row>
    <row r="194" spans="2:12" s="46" customFormat="1">
      <c r="B194" s="48" t="s">
        <v>7016</v>
      </c>
      <c r="C194" s="49" t="s">
        <v>7017</v>
      </c>
      <c r="D194" s="48" t="s">
        <v>7018</v>
      </c>
      <c r="E194" s="107" t="s">
        <v>7019</v>
      </c>
      <c r="F194" s="108"/>
      <c r="G194" s="49" t="s">
        <v>24</v>
      </c>
      <c r="H194" s="51">
        <v>46147</v>
      </c>
      <c r="I194" s="50" t="s">
        <v>127</v>
      </c>
      <c r="J194" s="107" t="s">
        <v>26</v>
      </c>
      <c r="K194" s="108"/>
      <c r="L194" s="52" t="s">
        <v>27</v>
      </c>
    </row>
    <row r="195" spans="2:12" s="46" customFormat="1">
      <c r="B195" s="41" t="s">
        <v>7020</v>
      </c>
      <c r="C195" s="42" t="s">
        <v>1124</v>
      </c>
      <c r="D195" s="41" t="s">
        <v>7021</v>
      </c>
      <c r="E195" s="109" t="s">
        <v>7022</v>
      </c>
      <c r="F195" s="108"/>
      <c r="G195" s="42" t="s">
        <v>16</v>
      </c>
      <c r="H195" s="44">
        <v>46143</v>
      </c>
      <c r="I195" s="43" t="s">
        <v>80</v>
      </c>
      <c r="J195" s="109" t="s">
        <v>26</v>
      </c>
      <c r="K195" s="108"/>
      <c r="L195" s="45" t="s">
        <v>27</v>
      </c>
    </row>
    <row r="196" spans="2:12" s="46" customFormat="1">
      <c r="B196" s="110" t="s">
        <v>4986</v>
      </c>
      <c r="C196" s="112" t="s">
        <v>4987</v>
      </c>
      <c r="D196" s="110" t="s">
        <v>7023</v>
      </c>
      <c r="E196" s="107" t="s">
        <v>7024</v>
      </c>
      <c r="F196" s="120"/>
      <c r="G196" s="112" t="s">
        <v>24</v>
      </c>
      <c r="H196" s="123">
        <v>46079</v>
      </c>
      <c r="I196" s="50" t="s">
        <v>314</v>
      </c>
      <c r="J196" s="107" t="s">
        <v>26</v>
      </c>
      <c r="K196" s="108"/>
      <c r="L196" s="52" t="s">
        <v>27</v>
      </c>
    </row>
    <row r="197" spans="2:12" s="46" customFormat="1">
      <c r="B197" s="111"/>
      <c r="C197" s="113"/>
      <c r="D197" s="111"/>
      <c r="E197" s="121"/>
      <c r="F197" s="122"/>
      <c r="G197" s="113"/>
      <c r="H197" s="124"/>
      <c r="I197" s="50" t="s">
        <v>314</v>
      </c>
      <c r="J197" s="107" t="s">
        <v>26</v>
      </c>
      <c r="K197" s="108"/>
      <c r="L197" s="52" t="s">
        <v>27</v>
      </c>
    </row>
    <row r="198" spans="2:12" s="46" customFormat="1">
      <c r="B198" s="41" t="s">
        <v>7025</v>
      </c>
      <c r="C198" s="42" t="s">
        <v>7026</v>
      </c>
      <c r="D198" s="41" t="s">
        <v>7027</v>
      </c>
      <c r="E198" s="109" t="s">
        <v>7028</v>
      </c>
      <c r="F198" s="108"/>
      <c r="G198" s="42" t="s">
        <v>24</v>
      </c>
      <c r="H198" s="44">
        <v>46079</v>
      </c>
      <c r="I198" s="43" t="s">
        <v>314</v>
      </c>
      <c r="J198" s="109" t="s">
        <v>26</v>
      </c>
      <c r="K198" s="108"/>
      <c r="L198" s="45" t="s">
        <v>27</v>
      </c>
    </row>
    <row r="199" spans="2:12" s="46" customFormat="1">
      <c r="B199" s="48" t="s">
        <v>7029</v>
      </c>
      <c r="C199" s="49" t="s">
        <v>7030</v>
      </c>
      <c r="D199" s="48" t="s">
        <v>7031</v>
      </c>
      <c r="E199" s="107" t="s">
        <v>7032</v>
      </c>
      <c r="F199" s="108"/>
      <c r="G199" s="49" t="s">
        <v>24</v>
      </c>
      <c r="H199" s="51">
        <v>46150</v>
      </c>
      <c r="I199" s="50" t="s">
        <v>314</v>
      </c>
      <c r="J199" s="107" t="s">
        <v>26</v>
      </c>
      <c r="K199" s="108"/>
      <c r="L199" s="52" t="s">
        <v>27</v>
      </c>
    </row>
    <row r="200" spans="2:12" s="46" customFormat="1">
      <c r="B200" s="114" t="s">
        <v>7033</v>
      </c>
      <c r="C200" s="117" t="s">
        <v>1032</v>
      </c>
      <c r="D200" s="114" t="s">
        <v>7034</v>
      </c>
      <c r="E200" s="109" t="s">
        <v>7035</v>
      </c>
      <c r="F200" s="120"/>
      <c r="G200" s="117" t="s">
        <v>24</v>
      </c>
      <c r="H200" s="130">
        <v>46140</v>
      </c>
      <c r="I200" s="43" t="s">
        <v>314</v>
      </c>
      <c r="J200" s="109" t="s">
        <v>26</v>
      </c>
      <c r="K200" s="108"/>
      <c r="L200" s="45" t="s">
        <v>27</v>
      </c>
    </row>
    <row r="201" spans="2:12" s="46" customFormat="1">
      <c r="B201" s="116"/>
      <c r="C201" s="119"/>
      <c r="D201" s="116"/>
      <c r="E201" s="127"/>
      <c r="F201" s="122"/>
      <c r="G201" s="119"/>
      <c r="H201" s="132"/>
      <c r="I201" s="43" t="s">
        <v>314</v>
      </c>
      <c r="J201" s="109" t="s">
        <v>26</v>
      </c>
      <c r="K201" s="108"/>
      <c r="L201" s="45" t="s">
        <v>27</v>
      </c>
    </row>
    <row r="202" spans="2:12" s="46" customFormat="1" ht="51.6">
      <c r="B202" s="48" t="s">
        <v>7036</v>
      </c>
      <c r="C202" s="49" t="s">
        <v>7037</v>
      </c>
      <c r="D202" s="48" t="s">
        <v>7038</v>
      </c>
      <c r="E202" s="107" t="s">
        <v>7039</v>
      </c>
      <c r="F202" s="108"/>
      <c r="G202" s="49" t="s">
        <v>16</v>
      </c>
      <c r="H202" s="51">
        <v>46167</v>
      </c>
      <c r="I202" s="50" t="s">
        <v>139</v>
      </c>
      <c r="J202" s="107" t="s">
        <v>18</v>
      </c>
      <c r="K202" s="108"/>
      <c r="L202" s="53" t="s">
        <v>7040</v>
      </c>
    </row>
    <row r="203" spans="2:12" s="46" customFormat="1">
      <c r="B203" s="114" t="s">
        <v>5010</v>
      </c>
      <c r="C203" s="117" t="s">
        <v>5011</v>
      </c>
      <c r="D203" s="114" t="s">
        <v>7041</v>
      </c>
      <c r="E203" s="109" t="s">
        <v>7042</v>
      </c>
      <c r="F203" s="120"/>
      <c r="G203" s="117" t="s">
        <v>24</v>
      </c>
      <c r="H203" s="130">
        <v>46126</v>
      </c>
      <c r="I203" s="43" t="s">
        <v>139</v>
      </c>
      <c r="J203" s="109" t="s">
        <v>26</v>
      </c>
      <c r="K203" s="108"/>
      <c r="L203" s="45" t="s">
        <v>27</v>
      </c>
    </row>
    <row r="204" spans="2:12" s="46" customFormat="1">
      <c r="B204" s="116"/>
      <c r="C204" s="119"/>
      <c r="D204" s="116"/>
      <c r="E204" s="127"/>
      <c r="F204" s="122"/>
      <c r="G204" s="119"/>
      <c r="H204" s="132"/>
      <c r="I204" s="43" t="s">
        <v>127</v>
      </c>
      <c r="J204" s="109" t="s">
        <v>26</v>
      </c>
      <c r="K204" s="108"/>
      <c r="L204" s="45" t="s">
        <v>27</v>
      </c>
    </row>
    <row r="205" spans="2:12" s="46" customFormat="1">
      <c r="B205" s="110" t="s">
        <v>639</v>
      </c>
      <c r="C205" s="112" t="s">
        <v>640</v>
      </c>
      <c r="D205" s="48" t="s">
        <v>7043</v>
      </c>
      <c r="E205" s="107" t="s">
        <v>7044</v>
      </c>
      <c r="F205" s="108"/>
      <c r="G205" s="49" t="s">
        <v>16</v>
      </c>
      <c r="H205" s="51">
        <v>46161</v>
      </c>
      <c r="I205" s="50" t="s">
        <v>145</v>
      </c>
      <c r="J205" s="107" t="s">
        <v>26</v>
      </c>
      <c r="K205" s="108"/>
      <c r="L205" s="52" t="s">
        <v>27</v>
      </c>
    </row>
    <row r="206" spans="2:12" s="46" customFormat="1">
      <c r="B206" s="125"/>
      <c r="C206" s="126"/>
      <c r="D206" s="48" t="s">
        <v>7045</v>
      </c>
      <c r="E206" s="107" t="s">
        <v>7046</v>
      </c>
      <c r="F206" s="108"/>
      <c r="G206" s="49" t="s">
        <v>16</v>
      </c>
      <c r="H206" s="51">
        <v>46146</v>
      </c>
      <c r="I206" s="50" t="s">
        <v>145</v>
      </c>
      <c r="J206" s="107" t="s">
        <v>26</v>
      </c>
      <c r="K206" s="108"/>
      <c r="L206" s="52" t="s">
        <v>27</v>
      </c>
    </row>
    <row r="207" spans="2:12" s="46" customFormat="1">
      <c r="B207" s="125"/>
      <c r="C207" s="126"/>
      <c r="D207" s="48" t="s">
        <v>7047</v>
      </c>
      <c r="E207" s="107" t="s">
        <v>7048</v>
      </c>
      <c r="F207" s="108"/>
      <c r="G207" s="49" t="s">
        <v>16</v>
      </c>
      <c r="H207" s="51">
        <v>46156</v>
      </c>
      <c r="I207" s="50" t="s">
        <v>145</v>
      </c>
      <c r="J207" s="107" t="s">
        <v>26</v>
      </c>
      <c r="K207" s="108"/>
      <c r="L207" s="52" t="s">
        <v>27</v>
      </c>
    </row>
    <row r="208" spans="2:12" s="46" customFormat="1" ht="77.45">
      <c r="B208" s="111"/>
      <c r="C208" s="113"/>
      <c r="D208" s="48" t="s">
        <v>7049</v>
      </c>
      <c r="E208" s="107" t="s">
        <v>7050</v>
      </c>
      <c r="F208" s="108"/>
      <c r="G208" s="49" t="s">
        <v>16</v>
      </c>
      <c r="H208" s="51">
        <v>46156</v>
      </c>
      <c r="I208" s="50" t="s">
        <v>145</v>
      </c>
      <c r="J208" s="107" t="s">
        <v>32</v>
      </c>
      <c r="K208" s="108"/>
      <c r="L208" s="53" t="s">
        <v>7051</v>
      </c>
    </row>
    <row r="209" spans="2:12" s="46" customFormat="1" ht="24.95">
      <c r="B209" s="41" t="s">
        <v>7052</v>
      </c>
      <c r="C209" s="42" t="s">
        <v>640</v>
      </c>
      <c r="D209" s="41" t="s">
        <v>7053</v>
      </c>
      <c r="E209" s="109" t="s">
        <v>7054</v>
      </c>
      <c r="F209" s="108"/>
      <c r="G209" s="42" t="s">
        <v>75</v>
      </c>
      <c r="H209" s="44">
        <v>46161</v>
      </c>
      <c r="I209" s="43" t="s">
        <v>127</v>
      </c>
      <c r="J209" s="109" t="s">
        <v>26</v>
      </c>
      <c r="K209" s="108"/>
      <c r="L209" s="45" t="s">
        <v>27</v>
      </c>
    </row>
    <row r="210" spans="2:12" s="46" customFormat="1" ht="24.95">
      <c r="B210" s="110" t="s">
        <v>7055</v>
      </c>
      <c r="C210" s="112" t="s">
        <v>640</v>
      </c>
      <c r="D210" s="48" t="s">
        <v>7056</v>
      </c>
      <c r="E210" s="107" t="s">
        <v>7057</v>
      </c>
      <c r="F210" s="108"/>
      <c r="G210" s="49" t="s">
        <v>75</v>
      </c>
      <c r="H210" s="51">
        <v>46156</v>
      </c>
      <c r="I210" s="50" t="s">
        <v>139</v>
      </c>
      <c r="J210" s="107" t="s">
        <v>26</v>
      </c>
      <c r="K210" s="108"/>
      <c r="L210" s="52" t="s">
        <v>27</v>
      </c>
    </row>
    <row r="211" spans="2:12" s="46" customFormat="1" ht="24.95">
      <c r="B211" s="111"/>
      <c r="C211" s="113"/>
      <c r="D211" s="48" t="s">
        <v>7058</v>
      </c>
      <c r="E211" s="107" t="s">
        <v>7057</v>
      </c>
      <c r="F211" s="108"/>
      <c r="G211" s="49" t="s">
        <v>75</v>
      </c>
      <c r="H211" s="51">
        <v>46156</v>
      </c>
      <c r="I211" s="50" t="s">
        <v>139</v>
      </c>
      <c r="J211" s="107" t="s">
        <v>26</v>
      </c>
      <c r="K211" s="108"/>
      <c r="L211" s="52" t="s">
        <v>27</v>
      </c>
    </row>
    <row r="212" spans="2:12" s="46" customFormat="1">
      <c r="B212" s="114" t="s">
        <v>7059</v>
      </c>
      <c r="C212" s="117" t="s">
        <v>640</v>
      </c>
      <c r="D212" s="114" t="s">
        <v>7060</v>
      </c>
      <c r="E212" s="109" t="s">
        <v>7061</v>
      </c>
      <c r="F212" s="120"/>
      <c r="G212" s="117" t="s">
        <v>16</v>
      </c>
      <c r="H212" s="44">
        <v>44426</v>
      </c>
      <c r="I212" s="43" t="s">
        <v>17</v>
      </c>
      <c r="J212" s="109" t="s">
        <v>26</v>
      </c>
      <c r="K212" s="108"/>
      <c r="L212" s="45" t="s">
        <v>27</v>
      </c>
    </row>
    <row r="213" spans="2:12" s="46" customFormat="1">
      <c r="B213" s="115"/>
      <c r="C213" s="118"/>
      <c r="D213" s="115"/>
      <c r="E213" s="128"/>
      <c r="F213" s="129"/>
      <c r="G213" s="118"/>
      <c r="H213" s="44">
        <v>44455</v>
      </c>
      <c r="I213" s="43" t="s">
        <v>17</v>
      </c>
      <c r="J213" s="109" t="s">
        <v>26</v>
      </c>
      <c r="K213" s="108"/>
      <c r="L213" s="45" t="s">
        <v>27</v>
      </c>
    </row>
    <row r="214" spans="2:12" s="46" customFormat="1">
      <c r="B214" s="115"/>
      <c r="C214" s="118"/>
      <c r="D214" s="115"/>
      <c r="E214" s="128"/>
      <c r="F214" s="129"/>
      <c r="G214" s="118"/>
      <c r="H214" s="44">
        <v>44489</v>
      </c>
      <c r="I214" s="43" t="s">
        <v>17</v>
      </c>
      <c r="J214" s="109"/>
      <c r="K214" s="108"/>
      <c r="L214" s="45" t="s">
        <v>27</v>
      </c>
    </row>
    <row r="215" spans="2:12" s="46" customFormat="1">
      <c r="B215" s="115"/>
      <c r="C215" s="118"/>
      <c r="D215" s="116"/>
      <c r="E215" s="127"/>
      <c r="F215" s="122"/>
      <c r="G215" s="119"/>
      <c r="H215" s="44">
        <v>44525</v>
      </c>
      <c r="I215" s="43" t="s">
        <v>17</v>
      </c>
      <c r="J215" s="109" t="s">
        <v>26</v>
      </c>
      <c r="K215" s="108"/>
      <c r="L215" s="45" t="s">
        <v>27</v>
      </c>
    </row>
    <row r="216" spans="2:12" s="46" customFormat="1">
      <c r="B216" s="116"/>
      <c r="C216" s="119"/>
      <c r="D216" s="41" t="s">
        <v>7062</v>
      </c>
      <c r="E216" s="109" t="s">
        <v>7063</v>
      </c>
      <c r="F216" s="108"/>
      <c r="G216" s="42" t="s">
        <v>16</v>
      </c>
      <c r="H216" s="44">
        <v>46156</v>
      </c>
      <c r="I216" s="43" t="s">
        <v>17</v>
      </c>
      <c r="J216" s="109" t="s">
        <v>26</v>
      </c>
      <c r="K216" s="108"/>
      <c r="L216" s="45" t="s">
        <v>27</v>
      </c>
    </row>
    <row r="217" spans="2:12" s="46" customFormat="1" ht="24.95">
      <c r="B217" s="48" t="s">
        <v>7064</v>
      </c>
      <c r="C217" s="49" t="s">
        <v>640</v>
      </c>
      <c r="D217" s="48" t="s">
        <v>7065</v>
      </c>
      <c r="E217" s="107" t="s">
        <v>7066</v>
      </c>
      <c r="F217" s="108"/>
      <c r="G217" s="49" t="s">
        <v>75</v>
      </c>
      <c r="H217" s="51">
        <v>46156</v>
      </c>
      <c r="I217" s="50" t="s">
        <v>145</v>
      </c>
      <c r="J217" s="107" t="s">
        <v>26</v>
      </c>
      <c r="K217" s="108"/>
      <c r="L217" s="52" t="s">
        <v>27</v>
      </c>
    </row>
    <row r="218" spans="2:12" s="46" customFormat="1" ht="63.95">
      <c r="B218" s="114" t="s">
        <v>648</v>
      </c>
      <c r="C218" s="117" t="s">
        <v>649</v>
      </c>
      <c r="D218" s="41" t="s">
        <v>7067</v>
      </c>
      <c r="E218" s="109" t="s">
        <v>651</v>
      </c>
      <c r="F218" s="108"/>
      <c r="G218" s="42" t="s">
        <v>16</v>
      </c>
      <c r="H218" s="44">
        <v>46127</v>
      </c>
      <c r="I218" s="43" t="s">
        <v>139</v>
      </c>
      <c r="J218" s="109" t="s">
        <v>32</v>
      </c>
      <c r="K218" s="108"/>
      <c r="L218" s="47" t="s">
        <v>652</v>
      </c>
    </row>
    <row r="219" spans="2:12" s="46" customFormat="1">
      <c r="B219" s="115"/>
      <c r="C219" s="118"/>
      <c r="D219" s="114" t="s">
        <v>7068</v>
      </c>
      <c r="E219" s="109" t="s">
        <v>7069</v>
      </c>
      <c r="F219" s="120"/>
      <c r="G219" s="117" t="s">
        <v>24</v>
      </c>
      <c r="H219" s="130">
        <v>46147</v>
      </c>
      <c r="I219" s="43" t="s">
        <v>139</v>
      </c>
      <c r="J219" s="109" t="s">
        <v>26</v>
      </c>
      <c r="K219" s="108"/>
      <c r="L219" s="45" t="s">
        <v>27</v>
      </c>
    </row>
    <row r="220" spans="2:12" s="46" customFormat="1">
      <c r="B220" s="115"/>
      <c r="C220" s="118"/>
      <c r="D220" s="116"/>
      <c r="E220" s="127"/>
      <c r="F220" s="122"/>
      <c r="G220" s="119"/>
      <c r="H220" s="132"/>
      <c r="I220" s="43" t="s">
        <v>127</v>
      </c>
      <c r="J220" s="109" t="s">
        <v>26</v>
      </c>
      <c r="K220" s="108"/>
      <c r="L220" s="45" t="s">
        <v>27</v>
      </c>
    </row>
    <row r="221" spans="2:12" s="46" customFormat="1" ht="63.95">
      <c r="B221" s="116"/>
      <c r="C221" s="119"/>
      <c r="D221" s="41" t="s">
        <v>7070</v>
      </c>
      <c r="E221" s="109" t="s">
        <v>651</v>
      </c>
      <c r="F221" s="108"/>
      <c r="G221" s="42" t="s">
        <v>16</v>
      </c>
      <c r="H221" s="44">
        <v>46157</v>
      </c>
      <c r="I221" s="43" t="s">
        <v>139</v>
      </c>
      <c r="J221" s="109" t="s">
        <v>32</v>
      </c>
      <c r="K221" s="108"/>
      <c r="L221" s="47" t="s">
        <v>652</v>
      </c>
    </row>
    <row r="222" spans="2:12" s="46" customFormat="1" ht="24.95">
      <c r="B222" s="110" t="s">
        <v>7071</v>
      </c>
      <c r="C222" s="112" t="s">
        <v>7072</v>
      </c>
      <c r="D222" s="48" t="s">
        <v>7073</v>
      </c>
      <c r="E222" s="107" t="s">
        <v>7074</v>
      </c>
      <c r="F222" s="108"/>
      <c r="G222" s="49" t="s">
        <v>75</v>
      </c>
      <c r="H222" s="51">
        <v>46143</v>
      </c>
      <c r="I222" s="50" t="s">
        <v>58</v>
      </c>
      <c r="J222" s="107" t="s">
        <v>26</v>
      </c>
      <c r="K222" s="108"/>
      <c r="L222" s="52" t="s">
        <v>27</v>
      </c>
    </row>
    <row r="223" spans="2:12" s="46" customFormat="1">
      <c r="B223" s="111"/>
      <c r="C223" s="113"/>
      <c r="D223" s="48" t="s">
        <v>7075</v>
      </c>
      <c r="E223" s="107" t="s">
        <v>7076</v>
      </c>
      <c r="F223" s="108"/>
      <c r="G223" s="49" t="s">
        <v>16</v>
      </c>
      <c r="H223" s="51">
        <v>46161</v>
      </c>
      <c r="I223" s="50" t="s">
        <v>58</v>
      </c>
      <c r="J223" s="107" t="s">
        <v>26</v>
      </c>
      <c r="K223" s="108"/>
      <c r="L223" s="52" t="s">
        <v>27</v>
      </c>
    </row>
    <row r="224" spans="2:12" s="46" customFormat="1" ht="24.95">
      <c r="B224" s="41" t="s">
        <v>7077</v>
      </c>
      <c r="C224" s="42" t="s">
        <v>7078</v>
      </c>
      <c r="D224" s="41" t="s">
        <v>7079</v>
      </c>
      <c r="E224" s="109" t="s">
        <v>7080</v>
      </c>
      <c r="F224" s="108"/>
      <c r="G224" s="42" t="s">
        <v>75</v>
      </c>
      <c r="H224" s="44">
        <v>46161</v>
      </c>
      <c r="I224" s="43" t="s">
        <v>80</v>
      </c>
      <c r="J224" s="109" t="s">
        <v>26</v>
      </c>
      <c r="K224" s="108"/>
      <c r="L224" s="45" t="s">
        <v>27</v>
      </c>
    </row>
    <row r="225" spans="2:12" s="46" customFormat="1">
      <c r="B225" s="110" t="s">
        <v>5048</v>
      </c>
      <c r="C225" s="112" t="s">
        <v>1005</v>
      </c>
      <c r="D225" s="48" t="s">
        <v>7081</v>
      </c>
      <c r="E225" s="107" t="s">
        <v>7082</v>
      </c>
      <c r="F225" s="108"/>
      <c r="G225" s="49" t="s">
        <v>16</v>
      </c>
      <c r="H225" s="51">
        <v>46014</v>
      </c>
      <c r="I225" s="50" t="s">
        <v>139</v>
      </c>
      <c r="J225" s="107" t="s">
        <v>26</v>
      </c>
      <c r="K225" s="108"/>
      <c r="L225" s="52" t="s">
        <v>27</v>
      </c>
    </row>
    <row r="226" spans="2:12" s="46" customFormat="1">
      <c r="B226" s="125"/>
      <c r="C226" s="126"/>
      <c r="D226" s="48" t="s">
        <v>7083</v>
      </c>
      <c r="E226" s="107" t="s">
        <v>7082</v>
      </c>
      <c r="F226" s="108"/>
      <c r="G226" s="49" t="s">
        <v>16</v>
      </c>
      <c r="H226" s="51">
        <v>46090</v>
      </c>
      <c r="I226" s="50" t="s">
        <v>139</v>
      </c>
      <c r="J226" s="107" t="s">
        <v>26</v>
      </c>
      <c r="K226" s="108"/>
      <c r="L226" s="52" t="s">
        <v>27</v>
      </c>
    </row>
    <row r="227" spans="2:12" s="46" customFormat="1">
      <c r="B227" s="111"/>
      <c r="C227" s="113"/>
      <c r="D227" s="48" t="s">
        <v>7084</v>
      </c>
      <c r="E227" s="107" t="s">
        <v>7082</v>
      </c>
      <c r="F227" s="108"/>
      <c r="G227" s="49" t="s">
        <v>16</v>
      </c>
      <c r="H227" s="51">
        <v>46163</v>
      </c>
      <c r="I227" s="50" t="s">
        <v>139</v>
      </c>
      <c r="J227" s="107" t="s">
        <v>26</v>
      </c>
      <c r="K227" s="108"/>
      <c r="L227" s="52" t="s">
        <v>27</v>
      </c>
    </row>
    <row r="228" spans="2:12" s="46" customFormat="1" ht="39">
      <c r="B228" s="41" t="s">
        <v>7085</v>
      </c>
      <c r="C228" s="42" t="s">
        <v>7086</v>
      </c>
      <c r="D228" s="41" t="s">
        <v>7087</v>
      </c>
      <c r="E228" s="109" t="s">
        <v>7088</v>
      </c>
      <c r="F228" s="108"/>
      <c r="G228" s="42" t="s">
        <v>16</v>
      </c>
      <c r="H228" s="44">
        <v>46154</v>
      </c>
      <c r="I228" s="43" t="s">
        <v>139</v>
      </c>
      <c r="J228" s="109" t="s">
        <v>18</v>
      </c>
      <c r="K228" s="108"/>
      <c r="L228" s="47" t="s">
        <v>7089</v>
      </c>
    </row>
    <row r="229" spans="2:12" s="46" customFormat="1" ht="24.95">
      <c r="B229" s="48" t="s">
        <v>7090</v>
      </c>
      <c r="C229" s="49" t="s">
        <v>7091</v>
      </c>
      <c r="D229" s="48" t="s">
        <v>7092</v>
      </c>
      <c r="E229" s="107" t="s">
        <v>7093</v>
      </c>
      <c r="F229" s="108"/>
      <c r="G229" s="49" t="s">
        <v>16</v>
      </c>
      <c r="H229" s="51">
        <v>46170</v>
      </c>
      <c r="I229" s="50" t="s">
        <v>314</v>
      </c>
      <c r="J229" s="107" t="s">
        <v>26</v>
      </c>
      <c r="K229" s="108"/>
      <c r="L229" s="52" t="s">
        <v>27</v>
      </c>
    </row>
    <row r="230" spans="2:12" s="46" customFormat="1" ht="24.95">
      <c r="B230" s="41" t="s">
        <v>7094</v>
      </c>
      <c r="C230" s="42" t="s">
        <v>669</v>
      </c>
      <c r="D230" s="41" t="s">
        <v>7095</v>
      </c>
      <c r="E230" s="109" t="s">
        <v>7096</v>
      </c>
      <c r="F230" s="108"/>
      <c r="G230" s="42" t="s">
        <v>75</v>
      </c>
      <c r="H230" s="44">
        <v>46169</v>
      </c>
      <c r="I230" s="43" t="s">
        <v>314</v>
      </c>
      <c r="J230" s="109" t="s">
        <v>26</v>
      </c>
      <c r="K230" s="108"/>
      <c r="L230" s="45" t="s">
        <v>27</v>
      </c>
    </row>
    <row r="231" spans="2:12" s="46" customFormat="1" ht="39">
      <c r="B231" s="48" t="s">
        <v>693</v>
      </c>
      <c r="C231" s="49" t="s">
        <v>694</v>
      </c>
      <c r="D231" s="48" t="s">
        <v>7097</v>
      </c>
      <c r="E231" s="107" t="s">
        <v>696</v>
      </c>
      <c r="F231" s="108"/>
      <c r="G231" s="49" t="s">
        <v>24</v>
      </c>
      <c r="H231" s="51">
        <v>45870</v>
      </c>
      <c r="I231" s="50" t="s">
        <v>25</v>
      </c>
      <c r="J231" s="107" t="s">
        <v>32</v>
      </c>
      <c r="K231" s="108"/>
      <c r="L231" s="53" t="s">
        <v>2694</v>
      </c>
    </row>
    <row r="232" spans="2:12" s="46" customFormat="1" ht="24.95">
      <c r="B232" s="41" t="s">
        <v>7098</v>
      </c>
      <c r="C232" s="42" t="s">
        <v>7099</v>
      </c>
      <c r="D232" s="41" t="s">
        <v>7100</v>
      </c>
      <c r="E232" s="109" t="s">
        <v>7101</v>
      </c>
      <c r="F232" s="108"/>
      <c r="G232" s="42" t="s">
        <v>24</v>
      </c>
      <c r="H232" s="44">
        <v>46149</v>
      </c>
      <c r="I232" s="43" t="s">
        <v>17</v>
      </c>
      <c r="J232" s="109" t="s">
        <v>26</v>
      </c>
      <c r="K232" s="108"/>
      <c r="L232" s="45" t="s">
        <v>27</v>
      </c>
    </row>
    <row r="233" spans="2:12" s="46" customFormat="1">
      <c r="B233" s="48" t="s">
        <v>710</v>
      </c>
      <c r="C233" s="49" t="s">
        <v>711</v>
      </c>
      <c r="D233" s="48" t="s">
        <v>7102</v>
      </c>
      <c r="E233" s="107" t="s">
        <v>7103</v>
      </c>
      <c r="F233" s="108"/>
      <c r="G233" s="49" t="s">
        <v>24</v>
      </c>
      <c r="H233" s="51">
        <v>46121</v>
      </c>
      <c r="I233" s="50" t="s">
        <v>17</v>
      </c>
      <c r="J233" s="107" t="s">
        <v>26</v>
      </c>
      <c r="K233" s="108"/>
      <c r="L233" s="52" t="s">
        <v>27</v>
      </c>
    </row>
    <row r="234" spans="2:12" s="46" customFormat="1">
      <c r="B234" s="114" t="s">
        <v>5080</v>
      </c>
      <c r="C234" s="117" t="s">
        <v>5081</v>
      </c>
      <c r="D234" s="114" t="s">
        <v>7104</v>
      </c>
      <c r="E234" s="109" t="s">
        <v>7105</v>
      </c>
      <c r="F234" s="120"/>
      <c r="G234" s="117" t="s">
        <v>24</v>
      </c>
      <c r="H234" s="130">
        <v>46149</v>
      </c>
      <c r="I234" s="43" t="s">
        <v>139</v>
      </c>
      <c r="J234" s="109" t="s">
        <v>26</v>
      </c>
      <c r="K234" s="108"/>
      <c r="L234" s="45" t="s">
        <v>27</v>
      </c>
    </row>
    <row r="235" spans="2:12" s="46" customFormat="1">
      <c r="B235" s="116"/>
      <c r="C235" s="119"/>
      <c r="D235" s="116"/>
      <c r="E235" s="127"/>
      <c r="F235" s="122"/>
      <c r="G235" s="119"/>
      <c r="H235" s="132"/>
      <c r="I235" s="43" t="s">
        <v>127</v>
      </c>
      <c r="J235" s="109" t="s">
        <v>26</v>
      </c>
      <c r="K235" s="108"/>
      <c r="L235" s="45" t="s">
        <v>27</v>
      </c>
    </row>
    <row r="236" spans="2:12" s="46" customFormat="1" ht="24.95">
      <c r="B236" s="48" t="s">
        <v>7106</v>
      </c>
      <c r="C236" s="49" t="s">
        <v>7107</v>
      </c>
      <c r="D236" s="48" t="s">
        <v>7108</v>
      </c>
      <c r="E236" s="107" t="s">
        <v>6999</v>
      </c>
      <c r="F236" s="108"/>
      <c r="G236" s="49" t="s">
        <v>24</v>
      </c>
      <c r="H236" s="51">
        <v>46154</v>
      </c>
      <c r="I236" s="50" t="s">
        <v>80</v>
      </c>
      <c r="J236" s="107" t="s">
        <v>26</v>
      </c>
      <c r="K236" s="108"/>
      <c r="L236" s="52" t="s">
        <v>27</v>
      </c>
    </row>
    <row r="237" spans="2:12" s="46" customFormat="1" ht="24.95">
      <c r="B237" s="41" t="s">
        <v>7109</v>
      </c>
      <c r="C237" s="42" t="s">
        <v>7110</v>
      </c>
      <c r="D237" s="41" t="s">
        <v>7111</v>
      </c>
      <c r="E237" s="109" t="s">
        <v>6999</v>
      </c>
      <c r="F237" s="108"/>
      <c r="G237" s="42" t="s">
        <v>24</v>
      </c>
      <c r="H237" s="44">
        <v>46154</v>
      </c>
      <c r="I237" s="43" t="s">
        <v>80</v>
      </c>
      <c r="J237" s="109" t="s">
        <v>26</v>
      </c>
      <c r="K237" s="108"/>
      <c r="L237" s="45" t="s">
        <v>27</v>
      </c>
    </row>
    <row r="238" spans="2:12" s="46" customFormat="1">
      <c r="B238" s="48" t="s">
        <v>7112</v>
      </c>
      <c r="C238" s="49" t="s">
        <v>7113</v>
      </c>
      <c r="D238" s="48" t="s">
        <v>7114</v>
      </c>
      <c r="E238" s="107" t="s">
        <v>7115</v>
      </c>
      <c r="F238" s="108"/>
      <c r="G238" s="49" t="s">
        <v>16</v>
      </c>
      <c r="H238" s="51">
        <v>46148</v>
      </c>
      <c r="I238" s="50" t="s">
        <v>139</v>
      </c>
      <c r="J238" s="107" t="s">
        <v>26</v>
      </c>
      <c r="K238" s="108"/>
      <c r="L238" s="52" t="s">
        <v>27</v>
      </c>
    </row>
    <row r="239" spans="2:12" s="46" customFormat="1">
      <c r="B239" s="41" t="s">
        <v>7116</v>
      </c>
      <c r="C239" s="42" t="s">
        <v>7117</v>
      </c>
      <c r="D239" s="41" t="s">
        <v>7118</v>
      </c>
      <c r="E239" s="109" t="s">
        <v>7119</v>
      </c>
      <c r="F239" s="108"/>
      <c r="G239" s="42" t="s">
        <v>24</v>
      </c>
      <c r="H239" s="44">
        <v>46150</v>
      </c>
      <c r="I239" s="43" t="s">
        <v>314</v>
      </c>
      <c r="J239" s="109" t="s">
        <v>26</v>
      </c>
      <c r="K239" s="108"/>
      <c r="L239" s="45" t="s">
        <v>27</v>
      </c>
    </row>
    <row r="240" spans="2:12" s="46" customFormat="1">
      <c r="B240" s="110" t="s">
        <v>7120</v>
      </c>
      <c r="C240" s="112" t="s">
        <v>7121</v>
      </c>
      <c r="D240" s="48" t="s">
        <v>7122</v>
      </c>
      <c r="E240" s="107" t="s">
        <v>7123</v>
      </c>
      <c r="F240" s="108"/>
      <c r="G240" s="49" t="s">
        <v>16</v>
      </c>
      <c r="H240" s="51">
        <v>46169</v>
      </c>
      <c r="I240" s="50" t="s">
        <v>139</v>
      </c>
      <c r="J240" s="107" t="s">
        <v>26</v>
      </c>
      <c r="K240" s="108"/>
      <c r="L240" s="52" t="s">
        <v>27</v>
      </c>
    </row>
    <row r="241" spans="2:12" s="46" customFormat="1">
      <c r="B241" s="125"/>
      <c r="C241" s="126"/>
      <c r="D241" s="110" t="s">
        <v>7124</v>
      </c>
      <c r="E241" s="107" t="s">
        <v>7125</v>
      </c>
      <c r="F241" s="120"/>
      <c r="G241" s="112" t="s">
        <v>24</v>
      </c>
      <c r="H241" s="123">
        <v>46094</v>
      </c>
      <c r="I241" s="50" t="s">
        <v>58</v>
      </c>
      <c r="J241" s="107" t="s">
        <v>26</v>
      </c>
      <c r="K241" s="108"/>
      <c r="L241" s="52" t="s">
        <v>27</v>
      </c>
    </row>
    <row r="242" spans="2:12" s="46" customFormat="1">
      <c r="B242" s="125"/>
      <c r="C242" s="126"/>
      <c r="D242" s="125"/>
      <c r="E242" s="133"/>
      <c r="F242" s="129"/>
      <c r="G242" s="126"/>
      <c r="H242" s="134"/>
      <c r="I242" s="50" t="s">
        <v>139</v>
      </c>
      <c r="J242" s="107" t="s">
        <v>26</v>
      </c>
      <c r="K242" s="108"/>
      <c r="L242" s="52" t="s">
        <v>27</v>
      </c>
    </row>
    <row r="243" spans="2:12" s="46" customFormat="1">
      <c r="B243" s="125"/>
      <c r="C243" s="126"/>
      <c r="D243" s="125"/>
      <c r="E243" s="133"/>
      <c r="F243" s="129"/>
      <c r="G243" s="126"/>
      <c r="H243" s="134"/>
      <c r="I243" s="50" t="s">
        <v>25</v>
      </c>
      <c r="J243" s="107" t="s">
        <v>26</v>
      </c>
      <c r="K243" s="108"/>
      <c r="L243" s="52" t="s">
        <v>27</v>
      </c>
    </row>
    <row r="244" spans="2:12" s="46" customFormat="1">
      <c r="B244" s="114" t="s">
        <v>714</v>
      </c>
      <c r="C244" s="117" t="s">
        <v>715</v>
      </c>
      <c r="D244" s="41" t="s">
        <v>7126</v>
      </c>
      <c r="E244" s="109" t="s">
        <v>717</v>
      </c>
      <c r="F244" s="108"/>
      <c r="G244" s="42" t="s">
        <v>16</v>
      </c>
      <c r="H244" s="44">
        <v>46148</v>
      </c>
      <c r="I244" s="43" t="s">
        <v>127</v>
      </c>
      <c r="J244" s="109" t="s">
        <v>26</v>
      </c>
      <c r="K244" s="108"/>
      <c r="L244" s="45" t="s">
        <v>27</v>
      </c>
    </row>
    <row r="245" spans="2:12" s="46" customFormat="1">
      <c r="B245" s="115"/>
      <c r="C245" s="118"/>
      <c r="D245" s="41" t="s">
        <v>7127</v>
      </c>
      <c r="E245" s="109" t="s">
        <v>717</v>
      </c>
      <c r="F245" s="108"/>
      <c r="G245" s="42" t="s">
        <v>16</v>
      </c>
      <c r="H245" s="44">
        <v>46148</v>
      </c>
      <c r="I245" s="43" t="s">
        <v>127</v>
      </c>
      <c r="J245" s="109" t="s">
        <v>26</v>
      </c>
      <c r="K245" s="108"/>
      <c r="L245" s="45" t="s">
        <v>27</v>
      </c>
    </row>
    <row r="246" spans="2:12" s="46" customFormat="1">
      <c r="B246" s="116"/>
      <c r="C246" s="119"/>
      <c r="D246" s="41" t="s">
        <v>7128</v>
      </c>
      <c r="E246" s="109" t="s">
        <v>717</v>
      </c>
      <c r="F246" s="108"/>
      <c r="G246" s="42" t="s">
        <v>16</v>
      </c>
      <c r="H246" s="44">
        <v>46161</v>
      </c>
      <c r="I246" s="43" t="s">
        <v>127</v>
      </c>
      <c r="J246" s="109" t="s">
        <v>26</v>
      </c>
      <c r="K246" s="108"/>
      <c r="L246" s="45" t="s">
        <v>27</v>
      </c>
    </row>
    <row r="247" spans="2:12" s="46" customFormat="1">
      <c r="B247" s="110" t="s">
        <v>7129</v>
      </c>
      <c r="C247" s="112" t="s">
        <v>7130</v>
      </c>
      <c r="D247" s="110" t="s">
        <v>7131</v>
      </c>
      <c r="E247" s="107" t="s">
        <v>7132</v>
      </c>
      <c r="F247" s="120"/>
      <c r="G247" s="112" t="s">
        <v>24</v>
      </c>
      <c r="H247" s="123">
        <v>46150</v>
      </c>
      <c r="I247" s="50" t="s">
        <v>314</v>
      </c>
      <c r="J247" s="107" t="s">
        <v>26</v>
      </c>
      <c r="K247" s="108"/>
      <c r="L247" s="52" t="s">
        <v>27</v>
      </c>
    </row>
    <row r="248" spans="2:12" s="46" customFormat="1">
      <c r="B248" s="125"/>
      <c r="C248" s="126"/>
      <c r="D248" s="125"/>
      <c r="E248" s="133"/>
      <c r="F248" s="129"/>
      <c r="G248" s="126"/>
      <c r="H248" s="134"/>
      <c r="I248" s="50" t="s">
        <v>314</v>
      </c>
      <c r="J248" s="107" t="s">
        <v>26</v>
      </c>
      <c r="K248" s="108"/>
      <c r="L248" s="52" t="s">
        <v>27</v>
      </c>
    </row>
    <row r="249" spans="2:12" s="46" customFormat="1">
      <c r="B249" s="111"/>
      <c r="C249" s="113"/>
      <c r="D249" s="111"/>
      <c r="E249" s="121"/>
      <c r="F249" s="122"/>
      <c r="G249" s="113"/>
      <c r="H249" s="124"/>
      <c r="I249" s="50" t="s">
        <v>314</v>
      </c>
      <c r="J249" s="107" t="s">
        <v>26</v>
      </c>
      <c r="K249" s="108"/>
      <c r="L249" s="52" t="s">
        <v>27</v>
      </c>
    </row>
    <row r="250" spans="2:12" s="46" customFormat="1">
      <c r="B250" s="114" t="s">
        <v>723</v>
      </c>
      <c r="C250" s="117" t="s">
        <v>724</v>
      </c>
      <c r="D250" s="114" t="s">
        <v>7133</v>
      </c>
      <c r="E250" s="109" t="s">
        <v>728</v>
      </c>
      <c r="F250" s="120"/>
      <c r="G250" s="117" t="s">
        <v>16</v>
      </c>
      <c r="H250" s="130">
        <v>46129</v>
      </c>
      <c r="I250" s="43" t="s">
        <v>127</v>
      </c>
      <c r="J250" s="109" t="s">
        <v>26</v>
      </c>
      <c r="K250" s="108"/>
      <c r="L250" s="45" t="s">
        <v>27</v>
      </c>
    </row>
    <row r="251" spans="2:12" s="46" customFormat="1" ht="63.95">
      <c r="B251" s="115"/>
      <c r="C251" s="118"/>
      <c r="D251" s="115"/>
      <c r="E251" s="128"/>
      <c r="F251" s="129"/>
      <c r="G251" s="118"/>
      <c r="H251" s="131"/>
      <c r="I251" s="43" t="s">
        <v>139</v>
      </c>
      <c r="J251" s="109" t="s">
        <v>18</v>
      </c>
      <c r="K251" s="108"/>
      <c r="L251" s="47" t="s">
        <v>7134</v>
      </c>
    </row>
    <row r="252" spans="2:12" s="46" customFormat="1">
      <c r="B252" s="115"/>
      <c r="C252" s="118"/>
      <c r="D252" s="115"/>
      <c r="E252" s="128"/>
      <c r="F252" s="129"/>
      <c r="G252" s="118"/>
      <c r="H252" s="131"/>
      <c r="I252" s="43" t="s">
        <v>25</v>
      </c>
      <c r="J252" s="109" t="s">
        <v>26</v>
      </c>
      <c r="K252" s="108"/>
      <c r="L252" s="45" t="s">
        <v>27</v>
      </c>
    </row>
    <row r="253" spans="2:12" s="46" customFormat="1">
      <c r="B253" s="116"/>
      <c r="C253" s="119"/>
      <c r="D253" s="116"/>
      <c r="E253" s="127"/>
      <c r="F253" s="122"/>
      <c r="G253" s="119"/>
      <c r="H253" s="132"/>
      <c r="I253" s="43" t="s">
        <v>25</v>
      </c>
      <c r="J253" s="109" t="s">
        <v>26</v>
      </c>
      <c r="K253" s="108"/>
      <c r="L253" s="45" t="s">
        <v>27</v>
      </c>
    </row>
    <row r="254" spans="2:12" s="46" customFormat="1">
      <c r="B254" s="110" t="s">
        <v>7135</v>
      </c>
      <c r="C254" s="112" t="s">
        <v>7136</v>
      </c>
      <c r="D254" s="48" t="s">
        <v>7137</v>
      </c>
      <c r="E254" s="107" t="s">
        <v>7138</v>
      </c>
      <c r="F254" s="108"/>
      <c r="G254" s="49" t="s">
        <v>16</v>
      </c>
      <c r="H254" s="51">
        <v>46124</v>
      </c>
      <c r="I254" s="50" t="s">
        <v>25</v>
      </c>
      <c r="J254" s="107" t="s">
        <v>26</v>
      </c>
      <c r="K254" s="108"/>
      <c r="L254" s="52" t="s">
        <v>27</v>
      </c>
    </row>
    <row r="255" spans="2:12" s="46" customFormat="1" ht="51.6">
      <c r="B255" s="111"/>
      <c r="C255" s="113"/>
      <c r="D255" s="48" t="s">
        <v>7139</v>
      </c>
      <c r="E255" s="107" t="s">
        <v>7140</v>
      </c>
      <c r="F255" s="108"/>
      <c r="G255" s="49" t="s">
        <v>16</v>
      </c>
      <c r="H255" s="51">
        <v>46127</v>
      </c>
      <c r="I255" s="50" t="s">
        <v>25</v>
      </c>
      <c r="J255" s="107" t="s">
        <v>18</v>
      </c>
      <c r="K255" s="108"/>
      <c r="L255" s="53" t="s">
        <v>7141</v>
      </c>
    </row>
    <row r="256" spans="2:12" s="46" customFormat="1" ht="24.95">
      <c r="B256" s="41" t="s">
        <v>7142</v>
      </c>
      <c r="C256" s="42" t="s">
        <v>7143</v>
      </c>
      <c r="D256" s="41" t="s">
        <v>7144</v>
      </c>
      <c r="E256" s="109" t="s">
        <v>7145</v>
      </c>
      <c r="F256" s="108"/>
      <c r="G256" s="42" t="s">
        <v>24</v>
      </c>
      <c r="H256" s="44">
        <v>46127</v>
      </c>
      <c r="I256" s="43" t="s">
        <v>139</v>
      </c>
      <c r="J256" s="109" t="s">
        <v>26</v>
      </c>
      <c r="K256" s="108"/>
      <c r="L256" s="45" t="s">
        <v>27</v>
      </c>
    </row>
    <row r="257" spans="2:12" s="46" customFormat="1" ht="39">
      <c r="B257" s="48" t="s">
        <v>7146</v>
      </c>
      <c r="C257" s="49" t="s">
        <v>7147</v>
      </c>
      <c r="D257" s="48" t="s">
        <v>7148</v>
      </c>
      <c r="E257" s="107" t="s">
        <v>7149</v>
      </c>
      <c r="F257" s="108"/>
      <c r="G257" s="49" t="s">
        <v>24</v>
      </c>
      <c r="H257" s="51">
        <v>45887</v>
      </c>
      <c r="I257" s="50" t="s">
        <v>25</v>
      </c>
      <c r="J257" s="107" t="s">
        <v>32</v>
      </c>
      <c r="K257" s="108"/>
      <c r="L257" s="53" t="s">
        <v>7150</v>
      </c>
    </row>
    <row r="258" spans="2:12" s="46" customFormat="1">
      <c r="B258" s="114" t="s">
        <v>7151</v>
      </c>
      <c r="C258" s="117" t="s">
        <v>7152</v>
      </c>
      <c r="D258" s="114" t="s">
        <v>7153</v>
      </c>
      <c r="E258" s="109" t="s">
        <v>7154</v>
      </c>
      <c r="F258" s="120"/>
      <c r="G258" s="117" t="s">
        <v>24</v>
      </c>
      <c r="H258" s="130">
        <v>46128</v>
      </c>
      <c r="I258" s="43" t="s">
        <v>139</v>
      </c>
      <c r="J258" s="109" t="s">
        <v>26</v>
      </c>
      <c r="K258" s="108"/>
      <c r="L258" s="45" t="s">
        <v>27</v>
      </c>
    </row>
    <row r="259" spans="2:12" s="46" customFormat="1">
      <c r="B259" s="116"/>
      <c r="C259" s="119"/>
      <c r="D259" s="116"/>
      <c r="E259" s="127"/>
      <c r="F259" s="122"/>
      <c r="G259" s="119"/>
      <c r="H259" s="132"/>
      <c r="I259" s="43" t="s">
        <v>127</v>
      </c>
      <c r="J259" s="109" t="s">
        <v>26</v>
      </c>
      <c r="K259" s="108"/>
      <c r="L259" s="45" t="s">
        <v>27</v>
      </c>
    </row>
    <row r="260" spans="2:12" s="46" customFormat="1" ht="24.95">
      <c r="B260" s="48" t="s">
        <v>7155</v>
      </c>
      <c r="C260" s="49" t="s">
        <v>7156</v>
      </c>
      <c r="D260" s="48" t="s">
        <v>7157</v>
      </c>
      <c r="E260" s="107" t="s">
        <v>7158</v>
      </c>
      <c r="F260" s="108"/>
      <c r="G260" s="49" t="s">
        <v>24</v>
      </c>
      <c r="H260" s="51">
        <v>46140</v>
      </c>
      <c r="I260" s="50" t="s">
        <v>314</v>
      </c>
      <c r="J260" s="107" t="s">
        <v>26</v>
      </c>
      <c r="K260" s="108"/>
      <c r="L260" s="52" t="s">
        <v>27</v>
      </c>
    </row>
    <row r="261" spans="2:12" s="46" customFormat="1" ht="39">
      <c r="B261" s="41" t="s">
        <v>7159</v>
      </c>
      <c r="C261" s="42" t="s">
        <v>7160</v>
      </c>
      <c r="D261" s="41" t="s">
        <v>7161</v>
      </c>
      <c r="E261" s="109" t="s">
        <v>7162</v>
      </c>
      <c r="F261" s="108"/>
      <c r="G261" s="42" t="s">
        <v>24</v>
      </c>
      <c r="H261" s="44">
        <v>45903</v>
      </c>
      <c r="I261" s="43" t="s">
        <v>25</v>
      </c>
      <c r="J261" s="109" t="s">
        <v>32</v>
      </c>
      <c r="K261" s="108"/>
      <c r="L261" s="47" t="s">
        <v>2570</v>
      </c>
    </row>
    <row r="262" spans="2:12" s="46" customFormat="1" ht="51.6">
      <c r="B262" s="48" t="s">
        <v>7163</v>
      </c>
      <c r="C262" s="49" t="s">
        <v>7164</v>
      </c>
      <c r="D262" s="48" t="s">
        <v>7165</v>
      </c>
      <c r="E262" s="107" t="s">
        <v>7166</v>
      </c>
      <c r="F262" s="108"/>
      <c r="G262" s="49" t="s">
        <v>24</v>
      </c>
      <c r="H262" s="51">
        <v>45925</v>
      </c>
      <c r="I262" s="50" t="s">
        <v>25</v>
      </c>
      <c r="J262" s="107" t="s">
        <v>359</v>
      </c>
      <c r="K262" s="108"/>
      <c r="L262" s="53" t="s">
        <v>7167</v>
      </c>
    </row>
    <row r="263" spans="2:12" s="46" customFormat="1">
      <c r="B263" s="41" t="s">
        <v>7168</v>
      </c>
      <c r="C263" s="42" t="s">
        <v>7169</v>
      </c>
      <c r="D263" s="41" t="s">
        <v>7170</v>
      </c>
      <c r="E263" s="109" t="s">
        <v>7171</v>
      </c>
      <c r="F263" s="108"/>
      <c r="G263" s="42" t="s">
        <v>16</v>
      </c>
      <c r="H263" s="44">
        <v>46147</v>
      </c>
      <c r="I263" s="43" t="s">
        <v>139</v>
      </c>
      <c r="J263" s="109" t="s">
        <v>26</v>
      </c>
      <c r="K263" s="108"/>
      <c r="L263" s="45" t="s">
        <v>27</v>
      </c>
    </row>
    <row r="264" spans="2:12" s="46" customFormat="1">
      <c r="B264" s="48" t="s">
        <v>7172</v>
      </c>
      <c r="C264" s="49" t="s">
        <v>352</v>
      </c>
      <c r="D264" s="48" t="s">
        <v>7173</v>
      </c>
      <c r="E264" s="107" t="s">
        <v>7174</v>
      </c>
      <c r="F264" s="108"/>
      <c r="G264" s="49" t="s">
        <v>24</v>
      </c>
      <c r="H264" s="51">
        <v>46121</v>
      </c>
      <c r="I264" s="50" t="s">
        <v>17</v>
      </c>
      <c r="J264" s="107" t="s">
        <v>26</v>
      </c>
      <c r="K264" s="108"/>
      <c r="L264" s="52" t="s">
        <v>27</v>
      </c>
    </row>
    <row r="265" spans="2:12" s="46" customFormat="1">
      <c r="B265" s="41" t="s">
        <v>7175</v>
      </c>
      <c r="C265" s="42" t="s">
        <v>7176</v>
      </c>
      <c r="D265" s="41" t="s">
        <v>7177</v>
      </c>
      <c r="E265" s="109" t="s">
        <v>7178</v>
      </c>
      <c r="F265" s="108"/>
      <c r="G265" s="42" t="s">
        <v>16</v>
      </c>
      <c r="H265" s="44">
        <v>46147</v>
      </c>
      <c r="I265" s="43" t="s">
        <v>80</v>
      </c>
      <c r="J265" s="109" t="s">
        <v>26</v>
      </c>
      <c r="K265" s="108"/>
      <c r="L265" s="45" t="s">
        <v>27</v>
      </c>
    </row>
    <row r="266" spans="2:12" s="46" customFormat="1" ht="65.099999999999994">
      <c r="B266" s="110" t="s">
        <v>828</v>
      </c>
      <c r="C266" s="112" t="s">
        <v>829</v>
      </c>
      <c r="D266" s="48" t="s">
        <v>7179</v>
      </c>
      <c r="E266" s="107" t="s">
        <v>7180</v>
      </c>
      <c r="F266" s="108"/>
      <c r="G266" s="49" t="s">
        <v>16</v>
      </c>
      <c r="H266" s="51">
        <v>46168</v>
      </c>
      <c r="I266" s="50" t="s">
        <v>17</v>
      </c>
      <c r="J266" s="107" t="s">
        <v>32</v>
      </c>
      <c r="K266" s="108"/>
      <c r="L266" s="53" t="s">
        <v>2941</v>
      </c>
    </row>
    <row r="267" spans="2:12" s="46" customFormat="1" ht="77.45">
      <c r="B267" s="125"/>
      <c r="C267" s="126"/>
      <c r="D267" s="48" t="s">
        <v>7181</v>
      </c>
      <c r="E267" s="107" t="s">
        <v>833</v>
      </c>
      <c r="F267" s="108"/>
      <c r="G267" s="49" t="s">
        <v>16</v>
      </c>
      <c r="H267" s="51">
        <v>46168</v>
      </c>
      <c r="I267" s="50" t="s">
        <v>17</v>
      </c>
      <c r="J267" s="107" t="s">
        <v>32</v>
      </c>
      <c r="K267" s="108"/>
      <c r="L267" s="53" t="s">
        <v>1236</v>
      </c>
    </row>
    <row r="268" spans="2:12" s="46" customFormat="1">
      <c r="B268" s="125"/>
      <c r="C268" s="126"/>
      <c r="D268" s="48" t="s">
        <v>7182</v>
      </c>
      <c r="E268" s="107" t="s">
        <v>7180</v>
      </c>
      <c r="F268" s="108"/>
      <c r="G268" s="49" t="s">
        <v>16</v>
      </c>
      <c r="H268" s="51">
        <v>46168</v>
      </c>
      <c r="I268" s="50" t="s">
        <v>17</v>
      </c>
      <c r="J268" s="107" t="s">
        <v>26</v>
      </c>
      <c r="K268" s="108"/>
      <c r="L268" s="52" t="s">
        <v>27</v>
      </c>
    </row>
    <row r="269" spans="2:12" s="46" customFormat="1" ht="63.95">
      <c r="B269" s="111"/>
      <c r="C269" s="113"/>
      <c r="D269" s="48" t="s">
        <v>7183</v>
      </c>
      <c r="E269" s="107" t="s">
        <v>833</v>
      </c>
      <c r="F269" s="108"/>
      <c r="G269" s="49" t="s">
        <v>16</v>
      </c>
      <c r="H269" s="51">
        <v>46153</v>
      </c>
      <c r="I269" s="50" t="s">
        <v>17</v>
      </c>
      <c r="J269" s="107" t="s">
        <v>18</v>
      </c>
      <c r="K269" s="108"/>
      <c r="L269" s="53" t="s">
        <v>1003</v>
      </c>
    </row>
    <row r="270" spans="2:12" s="46" customFormat="1">
      <c r="B270" s="41" t="s">
        <v>7184</v>
      </c>
      <c r="C270" s="42" t="s">
        <v>7185</v>
      </c>
      <c r="D270" s="41" t="s">
        <v>7186</v>
      </c>
      <c r="E270" s="109" t="s">
        <v>7187</v>
      </c>
      <c r="F270" s="108"/>
      <c r="G270" s="42" t="s">
        <v>24</v>
      </c>
      <c r="H270" s="44">
        <v>46140</v>
      </c>
      <c r="I270" s="43" t="s">
        <v>314</v>
      </c>
      <c r="J270" s="109" t="s">
        <v>26</v>
      </c>
      <c r="K270" s="108"/>
      <c r="L270" s="45" t="s">
        <v>27</v>
      </c>
    </row>
    <row r="271" spans="2:12" s="46" customFormat="1" ht="39">
      <c r="B271" s="48" t="s">
        <v>7188</v>
      </c>
      <c r="C271" s="49" t="s">
        <v>7189</v>
      </c>
      <c r="D271" s="48" t="s">
        <v>7190</v>
      </c>
      <c r="E271" s="107" t="s">
        <v>7191</v>
      </c>
      <c r="F271" s="108"/>
      <c r="G271" s="49" t="s">
        <v>24</v>
      </c>
      <c r="H271" s="51">
        <v>45904</v>
      </c>
      <c r="I271" s="50" t="s">
        <v>25</v>
      </c>
      <c r="J271" s="107" t="s">
        <v>32</v>
      </c>
      <c r="K271" s="108"/>
      <c r="L271" s="53" t="s">
        <v>7192</v>
      </c>
    </row>
    <row r="272" spans="2:12" s="46" customFormat="1" ht="24.95">
      <c r="B272" s="41" t="s">
        <v>7193</v>
      </c>
      <c r="C272" s="42" t="s">
        <v>724</v>
      </c>
      <c r="D272" s="41" t="s">
        <v>7194</v>
      </c>
      <c r="E272" s="109" t="s">
        <v>7195</v>
      </c>
      <c r="F272" s="108"/>
      <c r="G272" s="42" t="s">
        <v>24</v>
      </c>
      <c r="H272" s="44">
        <v>46147</v>
      </c>
      <c r="I272" s="43" t="s">
        <v>127</v>
      </c>
      <c r="J272" s="109" t="s">
        <v>26</v>
      </c>
      <c r="K272" s="108"/>
      <c r="L272" s="45" t="s">
        <v>27</v>
      </c>
    </row>
    <row r="273" spans="2:12" s="46" customFormat="1" ht="39">
      <c r="B273" s="48" t="s">
        <v>7196</v>
      </c>
      <c r="C273" s="49" t="s">
        <v>7197</v>
      </c>
      <c r="D273" s="48" t="s">
        <v>7198</v>
      </c>
      <c r="E273" s="107" t="s">
        <v>7199</v>
      </c>
      <c r="F273" s="108"/>
      <c r="G273" s="49" t="s">
        <v>24</v>
      </c>
      <c r="H273" s="51">
        <v>45910</v>
      </c>
      <c r="I273" s="50" t="s">
        <v>25</v>
      </c>
      <c r="J273" s="107" t="s">
        <v>32</v>
      </c>
      <c r="K273" s="108"/>
      <c r="L273" s="53" t="s">
        <v>805</v>
      </c>
    </row>
    <row r="274" spans="2:12" s="46" customFormat="1" ht="24.95">
      <c r="B274" s="114" t="s">
        <v>872</v>
      </c>
      <c r="C274" s="117" t="s">
        <v>873</v>
      </c>
      <c r="D274" s="41" t="s">
        <v>7200</v>
      </c>
      <c r="E274" s="109" t="s">
        <v>7201</v>
      </c>
      <c r="F274" s="108"/>
      <c r="G274" s="42" t="s">
        <v>75</v>
      </c>
      <c r="H274" s="44">
        <v>46148</v>
      </c>
      <c r="I274" s="43" t="s">
        <v>314</v>
      </c>
      <c r="J274" s="109" t="s">
        <v>26</v>
      </c>
      <c r="K274" s="108"/>
      <c r="L274" s="45" t="s">
        <v>27</v>
      </c>
    </row>
    <row r="275" spans="2:12" s="46" customFormat="1">
      <c r="B275" s="116"/>
      <c r="C275" s="119"/>
      <c r="D275" s="41" t="s">
        <v>7202</v>
      </c>
      <c r="E275" s="109" t="s">
        <v>7203</v>
      </c>
      <c r="F275" s="108"/>
      <c r="G275" s="42" t="s">
        <v>24</v>
      </c>
      <c r="H275" s="44">
        <v>46161</v>
      </c>
      <c r="I275" s="43" t="s">
        <v>314</v>
      </c>
      <c r="J275" s="109" t="s">
        <v>26</v>
      </c>
      <c r="K275" s="108"/>
      <c r="L275" s="45" t="s">
        <v>27</v>
      </c>
    </row>
    <row r="276" spans="2:12" s="46" customFormat="1">
      <c r="B276" s="48" t="s">
        <v>5213</v>
      </c>
      <c r="C276" s="49" t="s">
        <v>5214</v>
      </c>
      <c r="D276" s="48" t="s">
        <v>7204</v>
      </c>
      <c r="E276" s="107" t="s">
        <v>7205</v>
      </c>
      <c r="F276" s="108"/>
      <c r="G276" s="49" t="s">
        <v>16</v>
      </c>
      <c r="H276" s="51">
        <v>46170</v>
      </c>
      <c r="I276" s="50" t="s">
        <v>145</v>
      </c>
      <c r="J276" s="107" t="s">
        <v>26</v>
      </c>
      <c r="K276" s="108"/>
      <c r="L276" s="52" t="s">
        <v>27</v>
      </c>
    </row>
    <row r="277" spans="2:12" s="46" customFormat="1" ht="24.95">
      <c r="B277" s="41" t="s">
        <v>7206</v>
      </c>
      <c r="C277" s="42" t="s">
        <v>7207</v>
      </c>
      <c r="D277" s="41" t="s">
        <v>7208</v>
      </c>
      <c r="E277" s="109" t="s">
        <v>7209</v>
      </c>
      <c r="F277" s="108"/>
      <c r="G277" s="42" t="s">
        <v>24</v>
      </c>
      <c r="H277" s="44">
        <v>46155</v>
      </c>
      <c r="I277" s="43" t="s">
        <v>80</v>
      </c>
      <c r="J277" s="109" t="s">
        <v>26</v>
      </c>
      <c r="K277" s="108"/>
      <c r="L277" s="45" t="s">
        <v>27</v>
      </c>
    </row>
    <row r="278" spans="2:12" s="46" customFormat="1">
      <c r="B278" s="48" t="s">
        <v>7210</v>
      </c>
      <c r="C278" s="49" t="s">
        <v>7211</v>
      </c>
      <c r="D278" s="48" t="s">
        <v>7212</v>
      </c>
      <c r="E278" s="107" t="s">
        <v>7213</v>
      </c>
      <c r="F278" s="108"/>
      <c r="G278" s="49" t="s">
        <v>16</v>
      </c>
      <c r="H278" s="51">
        <v>46143</v>
      </c>
      <c r="I278" s="50" t="s">
        <v>139</v>
      </c>
      <c r="J278" s="107" t="s">
        <v>26</v>
      </c>
      <c r="K278" s="108"/>
      <c r="L278" s="52" t="s">
        <v>27</v>
      </c>
    </row>
    <row r="279" spans="2:12" s="46" customFormat="1" ht="39">
      <c r="B279" s="41" t="s">
        <v>7214</v>
      </c>
      <c r="C279" s="42" t="s">
        <v>7215</v>
      </c>
      <c r="D279" s="41" t="s">
        <v>7216</v>
      </c>
      <c r="E279" s="109" t="s">
        <v>7217</v>
      </c>
      <c r="F279" s="108"/>
      <c r="G279" s="42" t="s">
        <v>75</v>
      </c>
      <c r="H279" s="44">
        <v>46161</v>
      </c>
      <c r="I279" s="43" t="s">
        <v>17</v>
      </c>
      <c r="J279" s="109" t="s">
        <v>26</v>
      </c>
      <c r="K279" s="108"/>
      <c r="L279" s="47" t="s">
        <v>7218</v>
      </c>
    </row>
    <row r="280" spans="2:12" s="46" customFormat="1" ht="39">
      <c r="B280" s="48" t="s">
        <v>7219</v>
      </c>
      <c r="C280" s="49" t="s">
        <v>7220</v>
      </c>
      <c r="D280" s="48" t="s">
        <v>7221</v>
      </c>
      <c r="E280" s="107" t="s">
        <v>7222</v>
      </c>
      <c r="F280" s="108"/>
      <c r="G280" s="49" t="s">
        <v>75</v>
      </c>
      <c r="H280" s="51">
        <v>46161</v>
      </c>
      <c r="I280" s="50" t="s">
        <v>17</v>
      </c>
      <c r="J280" s="107" t="s">
        <v>26</v>
      </c>
      <c r="K280" s="108"/>
      <c r="L280" s="53" t="s">
        <v>7223</v>
      </c>
    </row>
    <row r="281" spans="2:12" s="46" customFormat="1" ht="39">
      <c r="B281" s="41" t="s">
        <v>7224</v>
      </c>
      <c r="C281" s="42" t="s">
        <v>7225</v>
      </c>
      <c r="D281" s="41" t="s">
        <v>7226</v>
      </c>
      <c r="E281" s="109" t="s">
        <v>7227</v>
      </c>
      <c r="F281" s="108"/>
      <c r="G281" s="42" t="s">
        <v>75</v>
      </c>
      <c r="H281" s="44">
        <v>46161</v>
      </c>
      <c r="I281" s="43" t="s">
        <v>17</v>
      </c>
      <c r="J281" s="109" t="s">
        <v>26</v>
      </c>
      <c r="K281" s="108"/>
      <c r="L281" s="47" t="s">
        <v>7228</v>
      </c>
    </row>
    <row r="282" spans="2:12" s="46" customFormat="1">
      <c r="B282" s="48" t="s">
        <v>7229</v>
      </c>
      <c r="C282" s="49" t="s">
        <v>7230</v>
      </c>
      <c r="D282" s="48" t="s">
        <v>7231</v>
      </c>
      <c r="E282" s="107" t="s">
        <v>7232</v>
      </c>
      <c r="F282" s="108"/>
      <c r="G282" s="49" t="s">
        <v>16</v>
      </c>
      <c r="H282" s="51">
        <v>46147</v>
      </c>
      <c r="I282" s="50" t="s">
        <v>139</v>
      </c>
      <c r="J282" s="107" t="s">
        <v>26</v>
      </c>
      <c r="K282" s="108"/>
      <c r="L282" s="52" t="s">
        <v>27</v>
      </c>
    </row>
    <row r="283" spans="2:12" s="46" customFormat="1" ht="51.6">
      <c r="B283" s="41" t="s">
        <v>905</v>
      </c>
      <c r="C283" s="42" t="s">
        <v>906</v>
      </c>
      <c r="D283" s="41" t="s">
        <v>7233</v>
      </c>
      <c r="E283" s="109" t="s">
        <v>908</v>
      </c>
      <c r="F283" s="108"/>
      <c r="G283" s="42" t="s">
        <v>24</v>
      </c>
      <c r="H283" s="44">
        <v>45959</v>
      </c>
      <c r="I283" s="43" t="s">
        <v>25</v>
      </c>
      <c r="J283" s="109" t="s">
        <v>359</v>
      </c>
      <c r="K283" s="108"/>
      <c r="L283" s="47" t="s">
        <v>7234</v>
      </c>
    </row>
    <row r="284" spans="2:12" s="46" customFormat="1" ht="63.95">
      <c r="B284" s="48" t="s">
        <v>7235</v>
      </c>
      <c r="C284" s="49" t="s">
        <v>7236</v>
      </c>
      <c r="D284" s="48" t="s">
        <v>7237</v>
      </c>
      <c r="E284" s="107" t="s">
        <v>7238</v>
      </c>
      <c r="F284" s="108"/>
      <c r="G284" s="49" t="s">
        <v>24</v>
      </c>
      <c r="H284" s="51">
        <v>45926</v>
      </c>
      <c r="I284" s="50" t="s">
        <v>25</v>
      </c>
      <c r="J284" s="107" t="s">
        <v>359</v>
      </c>
      <c r="K284" s="108"/>
      <c r="L284" s="53" t="s">
        <v>7239</v>
      </c>
    </row>
    <row r="285" spans="2:12" s="46" customFormat="1" ht="39">
      <c r="B285" s="41" t="s">
        <v>7240</v>
      </c>
      <c r="C285" s="42" t="s">
        <v>7241</v>
      </c>
      <c r="D285" s="41" t="s">
        <v>7242</v>
      </c>
      <c r="E285" s="109" t="s">
        <v>7243</v>
      </c>
      <c r="F285" s="108"/>
      <c r="G285" s="42" t="s">
        <v>24</v>
      </c>
      <c r="H285" s="44">
        <v>45896</v>
      </c>
      <c r="I285" s="43" t="s">
        <v>25</v>
      </c>
      <c r="J285" s="109" t="s">
        <v>32</v>
      </c>
      <c r="K285" s="108"/>
      <c r="L285" s="47" t="s">
        <v>7150</v>
      </c>
    </row>
    <row r="286" spans="2:12" s="46" customFormat="1" ht="24.95">
      <c r="B286" s="48" t="s">
        <v>7244</v>
      </c>
      <c r="C286" s="49" t="s">
        <v>7245</v>
      </c>
      <c r="D286" s="48" t="s">
        <v>7246</v>
      </c>
      <c r="E286" s="107" t="s">
        <v>7247</v>
      </c>
      <c r="F286" s="108"/>
      <c r="G286" s="49" t="s">
        <v>16</v>
      </c>
      <c r="H286" s="51">
        <v>46153</v>
      </c>
      <c r="I286" s="50" t="s">
        <v>145</v>
      </c>
      <c r="J286" s="107" t="s">
        <v>26</v>
      </c>
      <c r="K286" s="108"/>
      <c r="L286" s="52" t="s">
        <v>27</v>
      </c>
    </row>
    <row r="287" spans="2:12" s="46" customFormat="1" ht="24.95">
      <c r="B287" s="41" t="s">
        <v>7248</v>
      </c>
      <c r="C287" s="42" t="s">
        <v>7249</v>
      </c>
      <c r="D287" s="41" t="s">
        <v>7250</v>
      </c>
      <c r="E287" s="109" t="s">
        <v>7251</v>
      </c>
      <c r="F287" s="108"/>
      <c r="G287" s="42" t="s">
        <v>16</v>
      </c>
      <c r="H287" s="44">
        <v>46168</v>
      </c>
      <c r="I287" s="43" t="s">
        <v>145</v>
      </c>
      <c r="J287" s="109" t="s">
        <v>26</v>
      </c>
      <c r="K287" s="108"/>
      <c r="L287" s="45" t="s">
        <v>27</v>
      </c>
    </row>
    <row r="288" spans="2:12" s="46" customFormat="1" ht="24.95">
      <c r="B288" s="110" t="s">
        <v>7252</v>
      </c>
      <c r="C288" s="112" t="s">
        <v>297</v>
      </c>
      <c r="D288" s="48" t="s">
        <v>7253</v>
      </c>
      <c r="E288" s="107" t="s">
        <v>7254</v>
      </c>
      <c r="F288" s="108"/>
      <c r="G288" s="49" t="s">
        <v>75</v>
      </c>
      <c r="H288" s="51">
        <v>46157</v>
      </c>
      <c r="I288" s="50" t="s">
        <v>314</v>
      </c>
      <c r="J288" s="107" t="s">
        <v>26</v>
      </c>
      <c r="K288" s="108"/>
      <c r="L288" s="52" t="s">
        <v>27</v>
      </c>
    </row>
    <row r="289" spans="2:12" s="46" customFormat="1">
      <c r="B289" s="111"/>
      <c r="C289" s="113"/>
      <c r="D289" s="48" t="s">
        <v>7255</v>
      </c>
      <c r="E289" s="107" t="s">
        <v>5250</v>
      </c>
      <c r="F289" s="108"/>
      <c r="G289" s="49" t="s">
        <v>16</v>
      </c>
      <c r="H289" s="51">
        <v>46157</v>
      </c>
      <c r="I289" s="50" t="s">
        <v>314</v>
      </c>
      <c r="J289" s="107" t="s">
        <v>26</v>
      </c>
      <c r="K289" s="108"/>
      <c r="L289" s="52" t="s">
        <v>27</v>
      </c>
    </row>
    <row r="290" spans="2:12" s="46" customFormat="1" ht="39">
      <c r="B290" s="41" t="s">
        <v>7256</v>
      </c>
      <c r="C290" s="42" t="s">
        <v>7257</v>
      </c>
      <c r="D290" s="41" t="s">
        <v>7258</v>
      </c>
      <c r="E290" s="109" t="s">
        <v>7259</v>
      </c>
      <c r="F290" s="108"/>
      <c r="G290" s="42" t="s">
        <v>16</v>
      </c>
      <c r="H290" s="44">
        <v>46162</v>
      </c>
      <c r="I290" s="43" t="s">
        <v>139</v>
      </c>
      <c r="J290" s="109" t="s">
        <v>18</v>
      </c>
      <c r="K290" s="108"/>
      <c r="L290" s="47" t="s">
        <v>7260</v>
      </c>
    </row>
    <row r="291" spans="2:12" s="46" customFormat="1" ht="51.6">
      <c r="B291" s="48" t="s">
        <v>7261</v>
      </c>
      <c r="C291" s="49" t="s">
        <v>7262</v>
      </c>
      <c r="D291" s="48" t="s">
        <v>7263</v>
      </c>
      <c r="E291" s="107" t="s">
        <v>7264</v>
      </c>
      <c r="F291" s="108"/>
      <c r="G291" s="49" t="s">
        <v>24</v>
      </c>
      <c r="H291" s="51">
        <v>45901</v>
      </c>
      <c r="I291" s="50" t="s">
        <v>25</v>
      </c>
      <c r="J291" s="107" t="s">
        <v>359</v>
      </c>
      <c r="K291" s="108"/>
      <c r="L291" s="53" t="s">
        <v>7265</v>
      </c>
    </row>
    <row r="292" spans="2:12" s="46" customFormat="1" ht="24.95">
      <c r="B292" s="41" t="s">
        <v>7266</v>
      </c>
      <c r="C292" s="42" t="s">
        <v>1555</v>
      </c>
      <c r="D292" s="41" t="s">
        <v>7267</v>
      </c>
      <c r="E292" s="109" t="s">
        <v>7268</v>
      </c>
      <c r="F292" s="108"/>
      <c r="G292" s="42" t="s">
        <v>75</v>
      </c>
      <c r="H292" s="44">
        <v>46154</v>
      </c>
      <c r="I292" s="43" t="s">
        <v>17</v>
      </c>
      <c r="J292" s="109" t="s">
        <v>26</v>
      </c>
      <c r="K292" s="108"/>
      <c r="L292" s="45" t="s">
        <v>27</v>
      </c>
    </row>
    <row r="293" spans="2:12" s="46" customFormat="1" ht="39">
      <c r="B293" s="48" t="s">
        <v>7269</v>
      </c>
      <c r="C293" s="49" t="s">
        <v>7270</v>
      </c>
      <c r="D293" s="48" t="s">
        <v>7271</v>
      </c>
      <c r="E293" s="107" t="s">
        <v>7272</v>
      </c>
      <c r="F293" s="108"/>
      <c r="G293" s="49" t="s">
        <v>24</v>
      </c>
      <c r="H293" s="51">
        <v>45896</v>
      </c>
      <c r="I293" s="50" t="s">
        <v>25</v>
      </c>
      <c r="J293" s="107" t="s">
        <v>32</v>
      </c>
      <c r="K293" s="108"/>
      <c r="L293" s="53" t="s">
        <v>2681</v>
      </c>
    </row>
    <row r="294" spans="2:12" s="46" customFormat="1" ht="24.95">
      <c r="B294" s="41" t="s">
        <v>7273</v>
      </c>
      <c r="C294" s="42" t="s">
        <v>7274</v>
      </c>
      <c r="D294" s="41" t="s">
        <v>7275</v>
      </c>
      <c r="E294" s="109" t="s">
        <v>7276</v>
      </c>
      <c r="F294" s="108"/>
      <c r="G294" s="42" t="s">
        <v>24</v>
      </c>
      <c r="H294" s="44">
        <v>46156</v>
      </c>
      <c r="I294" s="43" t="s">
        <v>80</v>
      </c>
      <c r="J294" s="109" t="s">
        <v>26</v>
      </c>
      <c r="K294" s="108"/>
      <c r="L294" s="45" t="s">
        <v>27</v>
      </c>
    </row>
    <row r="295" spans="2:12" s="46" customFormat="1" ht="39">
      <c r="B295" s="48" t="s">
        <v>7277</v>
      </c>
      <c r="C295" s="49" t="s">
        <v>7278</v>
      </c>
      <c r="D295" s="48" t="s">
        <v>7279</v>
      </c>
      <c r="E295" s="107" t="s">
        <v>7280</v>
      </c>
      <c r="F295" s="108"/>
      <c r="G295" s="49" t="s">
        <v>24</v>
      </c>
      <c r="H295" s="51">
        <v>45912</v>
      </c>
      <c r="I295" s="50" t="s">
        <v>25</v>
      </c>
      <c r="J295" s="107" t="s">
        <v>32</v>
      </c>
      <c r="K295" s="108"/>
      <c r="L295" s="53" t="s">
        <v>7281</v>
      </c>
    </row>
    <row r="296" spans="2:12" s="46" customFormat="1" ht="24.95">
      <c r="B296" s="41" t="s">
        <v>7282</v>
      </c>
      <c r="C296" s="42" t="s">
        <v>1291</v>
      </c>
      <c r="D296" s="41" t="s">
        <v>7283</v>
      </c>
      <c r="E296" s="109" t="s">
        <v>7284</v>
      </c>
      <c r="F296" s="108"/>
      <c r="G296" s="42" t="s">
        <v>16</v>
      </c>
      <c r="H296" s="44">
        <v>46160</v>
      </c>
      <c r="I296" s="43" t="s">
        <v>139</v>
      </c>
      <c r="J296" s="109" t="s">
        <v>26</v>
      </c>
      <c r="K296" s="108"/>
      <c r="L296" s="45" t="s">
        <v>27</v>
      </c>
    </row>
    <row r="297" spans="2:12" s="46" customFormat="1" ht="24.95">
      <c r="B297" s="48" t="s">
        <v>7285</v>
      </c>
      <c r="C297" s="49" t="s">
        <v>7286</v>
      </c>
      <c r="D297" s="48" t="s">
        <v>7287</v>
      </c>
      <c r="E297" s="107" t="s">
        <v>7288</v>
      </c>
      <c r="F297" s="108"/>
      <c r="G297" s="49" t="s">
        <v>16</v>
      </c>
      <c r="H297" s="51">
        <v>46147</v>
      </c>
      <c r="I297" s="50" t="s">
        <v>80</v>
      </c>
      <c r="J297" s="107" t="s">
        <v>26</v>
      </c>
      <c r="K297" s="108"/>
      <c r="L297" s="52" t="s">
        <v>27</v>
      </c>
    </row>
    <row r="298" spans="2:12" s="46" customFormat="1" ht="24.95">
      <c r="B298" s="41" t="s">
        <v>7289</v>
      </c>
      <c r="C298" s="42" t="s">
        <v>7290</v>
      </c>
      <c r="D298" s="41" t="s">
        <v>7291</v>
      </c>
      <c r="E298" s="109" t="s">
        <v>7292</v>
      </c>
      <c r="F298" s="108"/>
      <c r="G298" s="42" t="s">
        <v>16</v>
      </c>
      <c r="H298" s="44">
        <v>46140</v>
      </c>
      <c r="I298" s="43" t="s">
        <v>145</v>
      </c>
      <c r="J298" s="109" t="s">
        <v>26</v>
      </c>
      <c r="K298" s="108"/>
      <c r="L298" s="45" t="s">
        <v>27</v>
      </c>
    </row>
    <row r="299" spans="2:12" s="46" customFormat="1" ht="51.6">
      <c r="B299" s="48" t="s">
        <v>7293</v>
      </c>
      <c r="C299" s="49" t="s">
        <v>7294</v>
      </c>
      <c r="D299" s="48" t="s">
        <v>7295</v>
      </c>
      <c r="E299" s="107" t="s">
        <v>7296</v>
      </c>
      <c r="F299" s="108"/>
      <c r="G299" s="49" t="s">
        <v>24</v>
      </c>
      <c r="H299" s="51">
        <v>45882</v>
      </c>
      <c r="I299" s="50" t="s">
        <v>25</v>
      </c>
      <c r="J299" s="107" t="s">
        <v>359</v>
      </c>
      <c r="K299" s="108"/>
      <c r="L299" s="53" t="s">
        <v>7297</v>
      </c>
    </row>
    <row r="300" spans="2:12" s="46" customFormat="1" ht="51.6">
      <c r="B300" s="41" t="s">
        <v>7298</v>
      </c>
      <c r="C300" s="42" t="s">
        <v>7299</v>
      </c>
      <c r="D300" s="41" t="s">
        <v>7300</v>
      </c>
      <c r="E300" s="109" t="s">
        <v>7301</v>
      </c>
      <c r="F300" s="108"/>
      <c r="G300" s="42" t="s">
        <v>24</v>
      </c>
      <c r="H300" s="44">
        <v>46128</v>
      </c>
      <c r="I300" s="43" t="s">
        <v>314</v>
      </c>
      <c r="J300" s="109" t="s">
        <v>32</v>
      </c>
      <c r="K300" s="108"/>
      <c r="L300" s="47" t="s">
        <v>7302</v>
      </c>
    </row>
    <row r="301" spans="2:12" s="46" customFormat="1" ht="65.099999999999994">
      <c r="B301" s="48" t="s">
        <v>7303</v>
      </c>
      <c r="C301" s="49" t="s">
        <v>7304</v>
      </c>
      <c r="D301" s="48" t="s">
        <v>7305</v>
      </c>
      <c r="E301" s="107" t="s">
        <v>7306</v>
      </c>
      <c r="F301" s="108"/>
      <c r="G301" s="49" t="s">
        <v>16</v>
      </c>
      <c r="H301" s="51">
        <v>46170</v>
      </c>
      <c r="I301" s="50" t="s">
        <v>314</v>
      </c>
      <c r="J301" s="107" t="s">
        <v>18</v>
      </c>
      <c r="K301" s="108"/>
      <c r="L301" s="53" t="s">
        <v>6874</v>
      </c>
    </row>
    <row r="302" spans="2:12" s="46" customFormat="1" ht="51.6">
      <c r="B302" s="41" t="s">
        <v>7307</v>
      </c>
      <c r="C302" s="42" t="s">
        <v>5318</v>
      </c>
      <c r="D302" s="41" t="s">
        <v>7308</v>
      </c>
      <c r="E302" s="109" t="s">
        <v>5320</v>
      </c>
      <c r="F302" s="108"/>
      <c r="G302" s="42" t="s">
        <v>24</v>
      </c>
      <c r="H302" s="44">
        <v>46128</v>
      </c>
      <c r="I302" s="43" t="s">
        <v>314</v>
      </c>
      <c r="J302" s="109" t="s">
        <v>359</v>
      </c>
      <c r="K302" s="108"/>
      <c r="L302" s="47" t="s">
        <v>5370</v>
      </c>
    </row>
    <row r="303" spans="2:12" s="46" customFormat="1" ht="51.6">
      <c r="B303" s="110" t="s">
        <v>7309</v>
      </c>
      <c r="C303" s="112" t="s">
        <v>7310</v>
      </c>
      <c r="D303" s="48" t="s">
        <v>7311</v>
      </c>
      <c r="E303" s="107" t="s">
        <v>7312</v>
      </c>
      <c r="F303" s="108"/>
      <c r="G303" s="49" t="s">
        <v>24</v>
      </c>
      <c r="H303" s="51">
        <v>46128</v>
      </c>
      <c r="I303" s="50" t="s">
        <v>314</v>
      </c>
      <c r="J303" s="107" t="s">
        <v>359</v>
      </c>
      <c r="K303" s="108"/>
      <c r="L303" s="53" t="s">
        <v>5370</v>
      </c>
    </row>
    <row r="304" spans="2:12" s="46" customFormat="1" ht="39">
      <c r="B304" s="111"/>
      <c r="C304" s="113"/>
      <c r="D304" s="48" t="s">
        <v>7313</v>
      </c>
      <c r="E304" s="107" t="s">
        <v>7314</v>
      </c>
      <c r="F304" s="108"/>
      <c r="G304" s="49" t="s">
        <v>16</v>
      </c>
      <c r="H304" s="51">
        <v>46143</v>
      </c>
      <c r="I304" s="50" t="s">
        <v>314</v>
      </c>
      <c r="J304" s="107" t="s">
        <v>18</v>
      </c>
      <c r="K304" s="108"/>
      <c r="L304" s="53" t="s">
        <v>7315</v>
      </c>
    </row>
    <row r="305" spans="2:12" s="46" customFormat="1" ht="65.099999999999994">
      <c r="B305" s="41" t="s">
        <v>7316</v>
      </c>
      <c r="C305" s="42" t="s">
        <v>5298</v>
      </c>
      <c r="D305" s="41" t="s">
        <v>7317</v>
      </c>
      <c r="E305" s="109" t="s">
        <v>6877</v>
      </c>
      <c r="F305" s="108"/>
      <c r="G305" s="42" t="s">
        <v>75</v>
      </c>
      <c r="H305" s="44">
        <v>46162</v>
      </c>
      <c r="I305" s="43" t="s">
        <v>314</v>
      </c>
      <c r="J305" s="109" t="s">
        <v>32</v>
      </c>
      <c r="K305" s="108"/>
      <c r="L305" s="47" t="s">
        <v>6878</v>
      </c>
    </row>
    <row r="306" spans="2:12" s="46" customFormat="1" ht="39">
      <c r="B306" s="48" t="s">
        <v>7318</v>
      </c>
      <c r="C306" s="49" t="s">
        <v>7319</v>
      </c>
      <c r="D306" s="48" t="s">
        <v>7320</v>
      </c>
      <c r="E306" s="107" t="s">
        <v>7321</v>
      </c>
      <c r="F306" s="108"/>
      <c r="G306" s="49" t="s">
        <v>16</v>
      </c>
      <c r="H306" s="51">
        <v>46143</v>
      </c>
      <c r="I306" s="50" t="s">
        <v>314</v>
      </c>
      <c r="J306" s="107" t="s">
        <v>18</v>
      </c>
      <c r="K306" s="108"/>
      <c r="L306" s="53" t="s">
        <v>7322</v>
      </c>
    </row>
    <row r="307" spans="2:12" s="46" customFormat="1" ht="51.6">
      <c r="B307" s="114" t="s">
        <v>7323</v>
      </c>
      <c r="C307" s="117" t="s">
        <v>5287</v>
      </c>
      <c r="D307" s="41" t="s">
        <v>7324</v>
      </c>
      <c r="E307" s="109" t="s">
        <v>5289</v>
      </c>
      <c r="F307" s="108"/>
      <c r="G307" s="42" t="s">
        <v>24</v>
      </c>
      <c r="H307" s="44">
        <v>46084</v>
      </c>
      <c r="I307" s="43" t="s">
        <v>314</v>
      </c>
      <c r="J307" s="109" t="s">
        <v>359</v>
      </c>
      <c r="K307" s="108"/>
      <c r="L307" s="47" t="s">
        <v>7325</v>
      </c>
    </row>
    <row r="308" spans="2:12" s="46" customFormat="1" ht="39">
      <c r="B308" s="116"/>
      <c r="C308" s="119"/>
      <c r="D308" s="41" t="s">
        <v>7326</v>
      </c>
      <c r="E308" s="109" t="s">
        <v>5291</v>
      </c>
      <c r="F308" s="108"/>
      <c r="G308" s="42" t="s">
        <v>16</v>
      </c>
      <c r="H308" s="44">
        <v>46143</v>
      </c>
      <c r="I308" s="43" t="s">
        <v>314</v>
      </c>
      <c r="J308" s="109" t="s">
        <v>18</v>
      </c>
      <c r="K308" s="108"/>
      <c r="L308" s="47" t="s">
        <v>7322</v>
      </c>
    </row>
    <row r="309" spans="2:12" s="46" customFormat="1">
      <c r="B309" s="48" t="s">
        <v>991</v>
      </c>
      <c r="C309" s="49" t="s">
        <v>992</v>
      </c>
      <c r="D309" s="48" t="s">
        <v>7327</v>
      </c>
      <c r="E309" s="107" t="s">
        <v>7328</v>
      </c>
      <c r="F309" s="108"/>
      <c r="G309" s="49" t="s">
        <v>24</v>
      </c>
      <c r="H309" s="51">
        <v>46121</v>
      </c>
      <c r="I309" s="50" t="s">
        <v>17</v>
      </c>
      <c r="J309" s="107" t="s">
        <v>26</v>
      </c>
      <c r="K309" s="108"/>
      <c r="L309" s="52" t="s">
        <v>27</v>
      </c>
    </row>
    <row r="310" spans="2:12" s="46" customFormat="1" ht="39">
      <c r="B310" s="41" t="s">
        <v>7329</v>
      </c>
      <c r="C310" s="42" t="s">
        <v>7330</v>
      </c>
      <c r="D310" s="41" t="s">
        <v>7331</v>
      </c>
      <c r="E310" s="109" t="s">
        <v>7332</v>
      </c>
      <c r="F310" s="108"/>
      <c r="G310" s="42" t="s">
        <v>24</v>
      </c>
      <c r="H310" s="44">
        <v>45897</v>
      </c>
      <c r="I310" s="43" t="s">
        <v>25</v>
      </c>
      <c r="J310" s="109" t="s">
        <v>32</v>
      </c>
      <c r="K310" s="108"/>
      <c r="L310" s="47" t="s">
        <v>7150</v>
      </c>
    </row>
    <row r="311" spans="2:12" s="46" customFormat="1">
      <c r="B311" s="110" t="s">
        <v>7333</v>
      </c>
      <c r="C311" s="112" t="s">
        <v>6564</v>
      </c>
      <c r="D311" s="110" t="s">
        <v>7334</v>
      </c>
      <c r="E311" s="107" t="s">
        <v>7335</v>
      </c>
      <c r="F311" s="120"/>
      <c r="G311" s="112" t="s">
        <v>16</v>
      </c>
      <c r="H311" s="123">
        <v>46153</v>
      </c>
      <c r="I311" s="50" t="s">
        <v>314</v>
      </c>
      <c r="J311" s="107" t="s">
        <v>26</v>
      </c>
      <c r="K311" s="108"/>
      <c r="L311" s="52" t="s">
        <v>27</v>
      </c>
    </row>
    <row r="312" spans="2:12" s="46" customFormat="1">
      <c r="B312" s="111"/>
      <c r="C312" s="113"/>
      <c r="D312" s="111"/>
      <c r="E312" s="121"/>
      <c r="F312" s="122"/>
      <c r="G312" s="113"/>
      <c r="H312" s="124"/>
      <c r="I312" s="50" t="s">
        <v>25</v>
      </c>
      <c r="J312" s="107" t="s">
        <v>26</v>
      </c>
      <c r="K312" s="108"/>
      <c r="L312" s="52" t="s">
        <v>27</v>
      </c>
    </row>
    <row r="313" spans="2:12" s="46" customFormat="1">
      <c r="B313" s="41" t="s">
        <v>7336</v>
      </c>
      <c r="C313" s="42" t="s">
        <v>5476</v>
      </c>
      <c r="D313" s="41" t="s">
        <v>7337</v>
      </c>
      <c r="E313" s="109" t="s">
        <v>7338</v>
      </c>
      <c r="F313" s="108"/>
      <c r="G313" s="42" t="s">
        <v>24</v>
      </c>
      <c r="H313" s="44">
        <v>46141</v>
      </c>
      <c r="I313" s="43" t="s">
        <v>127</v>
      </c>
      <c r="J313" s="109" t="s">
        <v>26</v>
      </c>
      <c r="K313" s="108"/>
      <c r="L313" s="45" t="s">
        <v>27</v>
      </c>
    </row>
    <row r="314" spans="2:12" s="46" customFormat="1" ht="65.099999999999994">
      <c r="B314" s="48" t="s">
        <v>7339</v>
      </c>
      <c r="C314" s="49" t="s">
        <v>7340</v>
      </c>
      <c r="D314" s="48" t="s">
        <v>7341</v>
      </c>
      <c r="E314" s="107" t="s">
        <v>7342</v>
      </c>
      <c r="F314" s="108"/>
      <c r="G314" s="49" t="s">
        <v>16</v>
      </c>
      <c r="H314" s="51">
        <v>46170</v>
      </c>
      <c r="I314" s="50" t="s">
        <v>314</v>
      </c>
      <c r="J314" s="107" t="s">
        <v>18</v>
      </c>
      <c r="K314" s="108"/>
      <c r="L314" s="53" t="s">
        <v>6874</v>
      </c>
    </row>
    <row r="315" spans="2:12" s="46" customFormat="1" ht="39">
      <c r="B315" s="41" t="s">
        <v>5368</v>
      </c>
      <c r="C315" s="42" t="s">
        <v>5287</v>
      </c>
      <c r="D315" s="41" t="s">
        <v>7343</v>
      </c>
      <c r="E315" s="109" t="s">
        <v>5291</v>
      </c>
      <c r="F315" s="108"/>
      <c r="G315" s="42" t="s">
        <v>16</v>
      </c>
      <c r="H315" s="44">
        <v>46143</v>
      </c>
      <c r="I315" s="43" t="s">
        <v>314</v>
      </c>
      <c r="J315" s="109" t="s">
        <v>18</v>
      </c>
      <c r="K315" s="108"/>
      <c r="L315" s="47" t="s">
        <v>7322</v>
      </c>
    </row>
    <row r="316" spans="2:12" s="46" customFormat="1" ht="51.6">
      <c r="B316" s="110" t="s">
        <v>7344</v>
      </c>
      <c r="C316" s="112" t="s">
        <v>7340</v>
      </c>
      <c r="D316" s="48" t="s">
        <v>7345</v>
      </c>
      <c r="E316" s="107" t="s">
        <v>7346</v>
      </c>
      <c r="F316" s="108"/>
      <c r="G316" s="49" t="s">
        <v>24</v>
      </c>
      <c r="H316" s="51">
        <v>46084</v>
      </c>
      <c r="I316" s="50" t="s">
        <v>314</v>
      </c>
      <c r="J316" s="107" t="s">
        <v>359</v>
      </c>
      <c r="K316" s="108"/>
      <c r="L316" s="53" t="s">
        <v>5370</v>
      </c>
    </row>
    <row r="317" spans="2:12" s="46" customFormat="1" ht="39">
      <c r="B317" s="111"/>
      <c r="C317" s="113"/>
      <c r="D317" s="48" t="s">
        <v>7347</v>
      </c>
      <c r="E317" s="107" t="s">
        <v>7348</v>
      </c>
      <c r="F317" s="108"/>
      <c r="G317" s="49" t="s">
        <v>16</v>
      </c>
      <c r="H317" s="51">
        <v>46143</v>
      </c>
      <c r="I317" s="50" t="s">
        <v>314</v>
      </c>
      <c r="J317" s="107" t="s">
        <v>18</v>
      </c>
      <c r="K317" s="108"/>
      <c r="L317" s="53" t="s">
        <v>7315</v>
      </c>
    </row>
    <row r="318" spans="2:12" s="46" customFormat="1" ht="65.099999999999994">
      <c r="B318" s="41" t="s">
        <v>5371</v>
      </c>
      <c r="C318" s="42" t="s">
        <v>3346</v>
      </c>
      <c r="D318" s="41" t="s">
        <v>7349</v>
      </c>
      <c r="E318" s="109" t="s">
        <v>5376</v>
      </c>
      <c r="F318" s="108"/>
      <c r="G318" s="42" t="s">
        <v>16</v>
      </c>
      <c r="H318" s="44">
        <v>46170</v>
      </c>
      <c r="I318" s="43" t="s">
        <v>314</v>
      </c>
      <c r="J318" s="109" t="s">
        <v>18</v>
      </c>
      <c r="K318" s="108"/>
      <c r="L318" s="47" t="s">
        <v>6874</v>
      </c>
    </row>
    <row r="319" spans="2:12" s="46" customFormat="1" ht="51.6">
      <c r="B319" s="110" t="s">
        <v>7350</v>
      </c>
      <c r="C319" s="112" t="s">
        <v>7351</v>
      </c>
      <c r="D319" s="48" t="s">
        <v>7352</v>
      </c>
      <c r="E319" s="107" t="s">
        <v>7353</v>
      </c>
      <c r="F319" s="108"/>
      <c r="G319" s="49" t="s">
        <v>24</v>
      </c>
      <c r="H319" s="51">
        <v>46128</v>
      </c>
      <c r="I319" s="50" t="s">
        <v>314</v>
      </c>
      <c r="J319" s="107" t="s">
        <v>359</v>
      </c>
      <c r="K319" s="108"/>
      <c r="L319" s="53" t="s">
        <v>5370</v>
      </c>
    </row>
    <row r="320" spans="2:12" s="46" customFormat="1" ht="39">
      <c r="B320" s="111"/>
      <c r="C320" s="113"/>
      <c r="D320" s="48" t="s">
        <v>7354</v>
      </c>
      <c r="E320" s="107" t="s">
        <v>7355</v>
      </c>
      <c r="F320" s="108"/>
      <c r="G320" s="49" t="s">
        <v>16</v>
      </c>
      <c r="H320" s="51">
        <v>46146</v>
      </c>
      <c r="I320" s="50" t="s">
        <v>314</v>
      </c>
      <c r="J320" s="107" t="s">
        <v>18</v>
      </c>
      <c r="K320" s="108"/>
      <c r="L320" s="53" t="s">
        <v>7356</v>
      </c>
    </row>
    <row r="321" spans="2:12" s="46" customFormat="1" ht="51.6">
      <c r="B321" s="41" t="s">
        <v>5388</v>
      </c>
      <c r="C321" s="42" t="s">
        <v>5389</v>
      </c>
      <c r="D321" s="41" t="s">
        <v>7357</v>
      </c>
      <c r="E321" s="109" t="s">
        <v>5391</v>
      </c>
      <c r="F321" s="108"/>
      <c r="G321" s="42" t="s">
        <v>24</v>
      </c>
      <c r="H321" s="44">
        <v>46119</v>
      </c>
      <c r="I321" s="43" t="s">
        <v>139</v>
      </c>
      <c r="J321" s="109" t="s">
        <v>32</v>
      </c>
      <c r="K321" s="108"/>
      <c r="L321" s="47" t="s">
        <v>7358</v>
      </c>
    </row>
    <row r="322" spans="2:12" s="46" customFormat="1">
      <c r="B322" s="48" t="s">
        <v>2794</v>
      </c>
      <c r="C322" s="49" t="s">
        <v>2795</v>
      </c>
      <c r="D322" s="48" t="s">
        <v>7359</v>
      </c>
      <c r="E322" s="107" t="s">
        <v>7360</v>
      </c>
      <c r="F322" s="108"/>
      <c r="G322" s="49" t="s">
        <v>24</v>
      </c>
      <c r="H322" s="51">
        <v>46126</v>
      </c>
      <c r="I322" s="50" t="s">
        <v>17</v>
      </c>
      <c r="J322" s="107" t="s">
        <v>26</v>
      </c>
      <c r="K322" s="108"/>
      <c r="L322" s="52" t="s">
        <v>27</v>
      </c>
    </row>
    <row r="323" spans="2:12" s="46" customFormat="1" ht="24.95">
      <c r="B323" s="41" t="s">
        <v>7361</v>
      </c>
      <c r="C323" s="42" t="s">
        <v>7362</v>
      </c>
      <c r="D323" s="41" t="s">
        <v>7363</v>
      </c>
      <c r="E323" s="109" t="s">
        <v>7364</v>
      </c>
      <c r="F323" s="108"/>
      <c r="G323" s="42" t="s">
        <v>16</v>
      </c>
      <c r="H323" s="44">
        <v>46170</v>
      </c>
      <c r="I323" s="43" t="s">
        <v>314</v>
      </c>
      <c r="J323" s="109" t="s">
        <v>26</v>
      </c>
      <c r="K323" s="108"/>
      <c r="L323" s="45" t="s">
        <v>27</v>
      </c>
    </row>
    <row r="324" spans="2:12" s="46" customFormat="1">
      <c r="B324" s="110" t="s">
        <v>7365</v>
      </c>
      <c r="C324" s="112" t="s">
        <v>7366</v>
      </c>
      <c r="D324" s="110" t="s">
        <v>7367</v>
      </c>
      <c r="E324" s="107" t="s">
        <v>7368</v>
      </c>
      <c r="F324" s="120"/>
      <c r="G324" s="112" t="s">
        <v>16</v>
      </c>
      <c r="H324" s="123">
        <v>46146</v>
      </c>
      <c r="I324" s="50" t="s">
        <v>58</v>
      </c>
      <c r="J324" s="107" t="s">
        <v>26</v>
      </c>
      <c r="K324" s="108"/>
      <c r="L324" s="52" t="s">
        <v>27</v>
      </c>
    </row>
    <row r="325" spans="2:12" s="46" customFormat="1" ht="51.6">
      <c r="B325" s="111"/>
      <c r="C325" s="113"/>
      <c r="D325" s="111"/>
      <c r="E325" s="121"/>
      <c r="F325" s="122"/>
      <c r="G325" s="113"/>
      <c r="H325" s="124"/>
      <c r="I325" s="50" t="s">
        <v>25</v>
      </c>
      <c r="J325" s="107" t="s">
        <v>18</v>
      </c>
      <c r="K325" s="108"/>
      <c r="L325" s="53" t="s">
        <v>7369</v>
      </c>
    </row>
    <row r="326" spans="2:12" s="46" customFormat="1" ht="65.099999999999994">
      <c r="B326" s="41" t="s">
        <v>7370</v>
      </c>
      <c r="C326" s="42" t="s">
        <v>7371</v>
      </c>
      <c r="D326" s="41" t="s">
        <v>7372</v>
      </c>
      <c r="E326" s="109" t="s">
        <v>7373</v>
      </c>
      <c r="F326" s="108"/>
      <c r="G326" s="42" t="s">
        <v>16</v>
      </c>
      <c r="H326" s="44">
        <v>46170</v>
      </c>
      <c r="I326" s="43" t="s">
        <v>314</v>
      </c>
      <c r="J326" s="109" t="s">
        <v>18</v>
      </c>
      <c r="K326" s="108"/>
      <c r="L326" s="47" t="s">
        <v>6874</v>
      </c>
    </row>
    <row r="327" spans="2:12" s="46" customFormat="1" ht="39">
      <c r="B327" s="48" t="s">
        <v>7374</v>
      </c>
      <c r="C327" s="49" t="s">
        <v>7375</v>
      </c>
      <c r="D327" s="48" t="s">
        <v>7376</v>
      </c>
      <c r="E327" s="107" t="s">
        <v>7377</v>
      </c>
      <c r="F327" s="108"/>
      <c r="G327" s="49" t="s">
        <v>16</v>
      </c>
      <c r="H327" s="51">
        <v>46150</v>
      </c>
      <c r="I327" s="50" t="s">
        <v>139</v>
      </c>
      <c r="J327" s="107" t="s">
        <v>18</v>
      </c>
      <c r="K327" s="108"/>
      <c r="L327" s="53" t="s">
        <v>7378</v>
      </c>
    </row>
    <row r="328" spans="2:12" s="46" customFormat="1" ht="39">
      <c r="B328" s="41" t="s">
        <v>7379</v>
      </c>
      <c r="C328" s="42" t="s">
        <v>6948</v>
      </c>
      <c r="D328" s="41" t="s">
        <v>7380</v>
      </c>
      <c r="E328" s="109" t="s">
        <v>7381</v>
      </c>
      <c r="F328" s="108"/>
      <c r="G328" s="42" t="s">
        <v>16</v>
      </c>
      <c r="H328" s="44">
        <v>46161</v>
      </c>
      <c r="I328" s="43" t="s">
        <v>139</v>
      </c>
      <c r="J328" s="109" t="s">
        <v>18</v>
      </c>
      <c r="K328" s="108"/>
      <c r="L328" s="47" t="s">
        <v>7382</v>
      </c>
    </row>
    <row r="329" spans="2:12" s="46" customFormat="1" ht="63.95">
      <c r="B329" s="110" t="s">
        <v>1047</v>
      </c>
      <c r="C329" s="112" t="s">
        <v>1048</v>
      </c>
      <c r="D329" s="48" t="s">
        <v>7383</v>
      </c>
      <c r="E329" s="107" t="s">
        <v>1052</v>
      </c>
      <c r="F329" s="108"/>
      <c r="G329" s="49" t="s">
        <v>16</v>
      </c>
      <c r="H329" s="51">
        <v>46037</v>
      </c>
      <c r="I329" s="50" t="s">
        <v>139</v>
      </c>
      <c r="J329" s="107" t="s">
        <v>18</v>
      </c>
      <c r="K329" s="108"/>
      <c r="L329" s="53" t="s">
        <v>7384</v>
      </c>
    </row>
    <row r="330" spans="2:12" s="46" customFormat="1">
      <c r="B330" s="125"/>
      <c r="C330" s="126"/>
      <c r="D330" s="110" t="s">
        <v>7385</v>
      </c>
      <c r="E330" s="107" t="s">
        <v>1052</v>
      </c>
      <c r="F330" s="120"/>
      <c r="G330" s="112" t="s">
        <v>16</v>
      </c>
      <c r="H330" s="123">
        <v>46167</v>
      </c>
      <c r="I330" s="50" t="s">
        <v>139</v>
      </c>
      <c r="J330" s="107" t="s">
        <v>26</v>
      </c>
      <c r="K330" s="108"/>
      <c r="L330" s="52" t="s">
        <v>27</v>
      </c>
    </row>
    <row r="331" spans="2:12" s="46" customFormat="1">
      <c r="B331" s="125"/>
      <c r="C331" s="126"/>
      <c r="D331" s="125"/>
      <c r="E331" s="133"/>
      <c r="F331" s="129"/>
      <c r="G331" s="126"/>
      <c r="H331" s="134"/>
      <c r="I331" s="50" t="s">
        <v>139</v>
      </c>
      <c r="J331" s="107" t="s">
        <v>26</v>
      </c>
      <c r="K331" s="108"/>
      <c r="L331" s="52" t="s">
        <v>27</v>
      </c>
    </row>
    <row r="332" spans="2:12" s="46" customFormat="1">
      <c r="B332" s="114" t="s">
        <v>1057</v>
      </c>
      <c r="C332" s="117" t="s">
        <v>202</v>
      </c>
      <c r="D332" s="114" t="s">
        <v>7386</v>
      </c>
      <c r="E332" s="109" t="s">
        <v>204</v>
      </c>
      <c r="F332" s="120"/>
      <c r="G332" s="117" t="s">
        <v>16</v>
      </c>
      <c r="H332" s="130">
        <v>46156</v>
      </c>
      <c r="I332" s="43" t="s">
        <v>25</v>
      </c>
      <c r="J332" s="109" t="s">
        <v>26</v>
      </c>
      <c r="K332" s="108"/>
      <c r="L332" s="45" t="s">
        <v>27</v>
      </c>
    </row>
    <row r="333" spans="2:12" s="46" customFormat="1">
      <c r="B333" s="116"/>
      <c r="C333" s="119"/>
      <c r="D333" s="116"/>
      <c r="E333" s="127"/>
      <c r="F333" s="122"/>
      <c r="G333" s="119"/>
      <c r="H333" s="132"/>
      <c r="I333" s="43" t="s">
        <v>25</v>
      </c>
      <c r="J333" s="109" t="s">
        <v>26</v>
      </c>
      <c r="K333" s="108"/>
      <c r="L333" s="45" t="s">
        <v>27</v>
      </c>
    </row>
    <row r="334" spans="2:12" s="46" customFormat="1" ht="76.5">
      <c r="B334" s="48" t="s">
        <v>7387</v>
      </c>
      <c r="C334" s="49" t="s">
        <v>7388</v>
      </c>
      <c r="D334" s="48" t="s">
        <v>7389</v>
      </c>
      <c r="E334" s="107" t="s">
        <v>7390</v>
      </c>
      <c r="F334" s="108"/>
      <c r="G334" s="49" t="s">
        <v>16</v>
      </c>
      <c r="H334" s="51">
        <v>46168</v>
      </c>
      <c r="I334" s="50" t="s">
        <v>17</v>
      </c>
      <c r="J334" s="107" t="s">
        <v>18</v>
      </c>
      <c r="K334" s="108"/>
      <c r="L334" s="53" t="s">
        <v>1235</v>
      </c>
    </row>
    <row r="335" spans="2:12" s="46" customFormat="1">
      <c r="B335" s="41" t="s">
        <v>7391</v>
      </c>
      <c r="C335" s="42" t="s">
        <v>7392</v>
      </c>
      <c r="D335" s="41" t="s">
        <v>7393</v>
      </c>
      <c r="E335" s="109" t="s">
        <v>7394</v>
      </c>
      <c r="F335" s="108"/>
      <c r="G335" s="42" t="s">
        <v>24</v>
      </c>
      <c r="H335" s="44">
        <v>46140</v>
      </c>
      <c r="I335" s="43" t="s">
        <v>314</v>
      </c>
      <c r="J335" s="109" t="s">
        <v>26</v>
      </c>
      <c r="K335" s="108"/>
      <c r="L335" s="45" t="s">
        <v>27</v>
      </c>
    </row>
    <row r="336" spans="2:12" s="46" customFormat="1" ht="24.95">
      <c r="B336" s="110" t="s">
        <v>1068</v>
      </c>
      <c r="C336" s="112" t="s">
        <v>1069</v>
      </c>
      <c r="D336" s="48" t="s">
        <v>7395</v>
      </c>
      <c r="E336" s="107" t="s">
        <v>7396</v>
      </c>
      <c r="F336" s="108"/>
      <c r="G336" s="49" t="s">
        <v>75</v>
      </c>
      <c r="H336" s="51">
        <v>46148</v>
      </c>
      <c r="I336" s="50" t="s">
        <v>80</v>
      </c>
      <c r="J336" s="107" t="s">
        <v>26</v>
      </c>
      <c r="K336" s="108"/>
      <c r="L336" s="52" t="s">
        <v>27</v>
      </c>
    </row>
    <row r="337" spans="2:12" s="46" customFormat="1" ht="24.95">
      <c r="B337" s="111"/>
      <c r="C337" s="113"/>
      <c r="D337" s="48" t="s">
        <v>7397</v>
      </c>
      <c r="E337" s="107" t="s">
        <v>7398</v>
      </c>
      <c r="F337" s="108"/>
      <c r="G337" s="49" t="s">
        <v>75</v>
      </c>
      <c r="H337" s="51">
        <v>46171</v>
      </c>
      <c r="I337" s="50" t="s">
        <v>80</v>
      </c>
      <c r="J337" s="107" t="s">
        <v>26</v>
      </c>
      <c r="K337" s="108"/>
      <c r="L337" s="52" t="s">
        <v>27</v>
      </c>
    </row>
    <row r="338" spans="2:12" s="46" customFormat="1">
      <c r="B338" s="114" t="s">
        <v>5471</v>
      </c>
      <c r="C338" s="117" t="s">
        <v>5472</v>
      </c>
      <c r="D338" s="41" t="s">
        <v>7399</v>
      </c>
      <c r="E338" s="109" t="s">
        <v>7400</v>
      </c>
      <c r="F338" s="108"/>
      <c r="G338" s="42" t="s">
        <v>24</v>
      </c>
      <c r="H338" s="44">
        <v>46121</v>
      </c>
      <c r="I338" s="43" t="s">
        <v>17</v>
      </c>
      <c r="J338" s="109" t="s">
        <v>26</v>
      </c>
      <c r="K338" s="108"/>
      <c r="L338" s="45" t="s">
        <v>27</v>
      </c>
    </row>
    <row r="339" spans="2:12" s="46" customFormat="1">
      <c r="B339" s="116"/>
      <c r="C339" s="119"/>
      <c r="D339" s="41" t="s">
        <v>7401</v>
      </c>
      <c r="E339" s="109" t="s">
        <v>5474</v>
      </c>
      <c r="F339" s="108"/>
      <c r="G339" s="42" t="s">
        <v>16</v>
      </c>
      <c r="H339" s="44">
        <v>46162</v>
      </c>
      <c r="I339" s="43" t="s">
        <v>17</v>
      </c>
      <c r="J339" s="109" t="s">
        <v>26</v>
      </c>
      <c r="K339" s="108"/>
      <c r="L339" s="45" t="s">
        <v>27</v>
      </c>
    </row>
    <row r="340" spans="2:12" s="46" customFormat="1" ht="39">
      <c r="B340" s="48" t="s">
        <v>7402</v>
      </c>
      <c r="C340" s="49" t="s">
        <v>7403</v>
      </c>
      <c r="D340" s="48" t="s">
        <v>7404</v>
      </c>
      <c r="E340" s="107" t="s">
        <v>7405</v>
      </c>
      <c r="F340" s="108"/>
      <c r="G340" s="49" t="s">
        <v>16</v>
      </c>
      <c r="H340" s="51">
        <v>46161</v>
      </c>
      <c r="I340" s="50" t="s">
        <v>139</v>
      </c>
      <c r="J340" s="107" t="s">
        <v>18</v>
      </c>
      <c r="K340" s="108"/>
      <c r="L340" s="53" t="s">
        <v>7406</v>
      </c>
    </row>
    <row r="341" spans="2:12" s="46" customFormat="1" ht="24.95">
      <c r="B341" s="41" t="s">
        <v>7407</v>
      </c>
      <c r="C341" s="42" t="s">
        <v>7408</v>
      </c>
      <c r="D341" s="41" t="s">
        <v>7409</v>
      </c>
      <c r="E341" s="109" t="s">
        <v>7410</v>
      </c>
      <c r="F341" s="108"/>
      <c r="G341" s="42" t="s">
        <v>16</v>
      </c>
      <c r="H341" s="44">
        <v>46136</v>
      </c>
      <c r="I341" s="43" t="s">
        <v>25</v>
      </c>
      <c r="J341" s="109" t="s">
        <v>26</v>
      </c>
      <c r="K341" s="108"/>
      <c r="L341" s="45" t="s">
        <v>27</v>
      </c>
    </row>
    <row r="342" spans="2:12" s="46" customFormat="1">
      <c r="B342" s="48" t="s">
        <v>2867</v>
      </c>
      <c r="C342" s="49" t="s">
        <v>2783</v>
      </c>
      <c r="D342" s="48" t="s">
        <v>7411</v>
      </c>
      <c r="E342" s="107" t="s">
        <v>7412</v>
      </c>
      <c r="F342" s="108"/>
      <c r="G342" s="49" t="s">
        <v>24</v>
      </c>
      <c r="H342" s="51">
        <v>46126</v>
      </c>
      <c r="I342" s="50" t="s">
        <v>17</v>
      </c>
      <c r="J342" s="107" t="s">
        <v>26</v>
      </c>
      <c r="K342" s="108"/>
      <c r="L342" s="52" t="s">
        <v>27</v>
      </c>
    </row>
    <row r="343" spans="2:12" s="46" customFormat="1">
      <c r="B343" s="41" t="s">
        <v>2869</v>
      </c>
      <c r="C343" s="42" t="s">
        <v>2870</v>
      </c>
      <c r="D343" s="41" t="s">
        <v>7413</v>
      </c>
      <c r="E343" s="109" t="s">
        <v>7414</v>
      </c>
      <c r="F343" s="108"/>
      <c r="G343" s="42" t="s">
        <v>24</v>
      </c>
      <c r="H343" s="44">
        <v>46126</v>
      </c>
      <c r="I343" s="43" t="s">
        <v>17</v>
      </c>
      <c r="J343" s="109" t="s">
        <v>26</v>
      </c>
      <c r="K343" s="108"/>
      <c r="L343" s="45" t="s">
        <v>27</v>
      </c>
    </row>
    <row r="344" spans="2:12" s="46" customFormat="1" ht="51.6">
      <c r="B344" s="48" t="s">
        <v>7415</v>
      </c>
      <c r="C344" s="49" t="s">
        <v>7416</v>
      </c>
      <c r="D344" s="48" t="s">
        <v>7417</v>
      </c>
      <c r="E344" s="107" t="s">
        <v>7418</v>
      </c>
      <c r="F344" s="108"/>
      <c r="G344" s="49" t="s">
        <v>24</v>
      </c>
      <c r="H344" s="51">
        <v>45930</v>
      </c>
      <c r="I344" s="50" t="s">
        <v>25</v>
      </c>
      <c r="J344" s="107" t="s">
        <v>359</v>
      </c>
      <c r="K344" s="108"/>
      <c r="L344" s="53" t="s">
        <v>7419</v>
      </c>
    </row>
    <row r="345" spans="2:12" s="46" customFormat="1">
      <c r="B345" s="41" t="s">
        <v>7420</v>
      </c>
      <c r="C345" s="42" t="s">
        <v>7421</v>
      </c>
      <c r="D345" s="41" t="s">
        <v>7422</v>
      </c>
      <c r="E345" s="109" t="s">
        <v>7423</v>
      </c>
      <c r="F345" s="108"/>
      <c r="G345" s="42" t="s">
        <v>24</v>
      </c>
      <c r="H345" s="44">
        <v>46156</v>
      </c>
      <c r="I345" s="43" t="s">
        <v>314</v>
      </c>
      <c r="J345" s="109" t="s">
        <v>26</v>
      </c>
      <c r="K345" s="108"/>
      <c r="L345" s="45" t="s">
        <v>27</v>
      </c>
    </row>
    <row r="346" spans="2:12" s="46" customFormat="1">
      <c r="B346" s="48" t="s">
        <v>7424</v>
      </c>
      <c r="C346" s="49" t="s">
        <v>7425</v>
      </c>
      <c r="D346" s="48" t="s">
        <v>7426</v>
      </c>
      <c r="E346" s="107" t="s">
        <v>7427</v>
      </c>
      <c r="F346" s="108"/>
      <c r="G346" s="49" t="s">
        <v>16</v>
      </c>
      <c r="H346" s="51">
        <v>46148</v>
      </c>
      <c r="I346" s="50" t="s">
        <v>139</v>
      </c>
      <c r="J346" s="107" t="s">
        <v>26</v>
      </c>
      <c r="K346" s="108"/>
      <c r="L346" s="52" t="s">
        <v>27</v>
      </c>
    </row>
    <row r="347" spans="2:12" s="46" customFormat="1">
      <c r="B347" s="41" t="s">
        <v>2883</v>
      </c>
      <c r="C347" s="42" t="s">
        <v>2884</v>
      </c>
      <c r="D347" s="41" t="s">
        <v>7428</v>
      </c>
      <c r="E347" s="109" t="s">
        <v>7429</v>
      </c>
      <c r="F347" s="108"/>
      <c r="G347" s="42" t="s">
        <v>24</v>
      </c>
      <c r="H347" s="44">
        <v>46163</v>
      </c>
      <c r="I347" s="43" t="s">
        <v>17</v>
      </c>
      <c r="J347" s="109" t="s">
        <v>26</v>
      </c>
      <c r="K347" s="108"/>
      <c r="L347" s="45" t="s">
        <v>27</v>
      </c>
    </row>
    <row r="348" spans="2:12" s="46" customFormat="1" ht="39">
      <c r="B348" s="48" t="s">
        <v>2887</v>
      </c>
      <c r="C348" s="49" t="s">
        <v>2888</v>
      </c>
      <c r="D348" s="48" t="s">
        <v>5516</v>
      </c>
      <c r="E348" s="107" t="s">
        <v>5517</v>
      </c>
      <c r="F348" s="108"/>
      <c r="G348" s="49" t="s">
        <v>16</v>
      </c>
      <c r="H348" s="51">
        <v>46161</v>
      </c>
      <c r="I348" s="50" t="s">
        <v>17</v>
      </c>
      <c r="J348" s="107" t="s">
        <v>26</v>
      </c>
      <c r="K348" s="108"/>
      <c r="L348" s="53" t="s">
        <v>7430</v>
      </c>
    </row>
    <row r="349" spans="2:12" s="46" customFormat="1">
      <c r="B349" s="41" t="s">
        <v>7431</v>
      </c>
      <c r="C349" s="42" t="s">
        <v>1508</v>
      </c>
      <c r="D349" s="41" t="s">
        <v>7432</v>
      </c>
      <c r="E349" s="109" t="s">
        <v>7433</v>
      </c>
      <c r="F349" s="108"/>
      <c r="G349" s="42" t="s">
        <v>16</v>
      </c>
      <c r="H349" s="44">
        <v>46154</v>
      </c>
      <c r="I349" s="43" t="s">
        <v>139</v>
      </c>
      <c r="J349" s="109" t="s">
        <v>709</v>
      </c>
      <c r="K349" s="108"/>
      <c r="L349" s="45" t="s">
        <v>27</v>
      </c>
    </row>
    <row r="350" spans="2:12" s="46" customFormat="1" ht="24.95">
      <c r="B350" s="48" t="s">
        <v>1133</v>
      </c>
      <c r="C350" s="49" t="s">
        <v>1134</v>
      </c>
      <c r="D350" s="48" t="s">
        <v>7434</v>
      </c>
      <c r="E350" s="107" t="s">
        <v>1136</v>
      </c>
      <c r="F350" s="108"/>
      <c r="G350" s="49" t="s">
        <v>16</v>
      </c>
      <c r="H350" s="51">
        <v>46170</v>
      </c>
      <c r="I350" s="50" t="s">
        <v>314</v>
      </c>
      <c r="J350" s="107" t="s">
        <v>26</v>
      </c>
      <c r="K350" s="108"/>
      <c r="L350" s="52" t="s">
        <v>27</v>
      </c>
    </row>
    <row r="351" spans="2:12" s="46" customFormat="1" ht="24.95">
      <c r="B351" s="41" t="s">
        <v>7435</v>
      </c>
      <c r="C351" s="42" t="s">
        <v>7436</v>
      </c>
      <c r="D351" s="41" t="s">
        <v>7437</v>
      </c>
      <c r="E351" s="109" t="s">
        <v>7438</v>
      </c>
      <c r="F351" s="108"/>
      <c r="G351" s="42" t="s">
        <v>16</v>
      </c>
      <c r="H351" s="44">
        <v>46143</v>
      </c>
      <c r="I351" s="43" t="s">
        <v>139</v>
      </c>
      <c r="J351" s="109" t="s">
        <v>26</v>
      </c>
      <c r="K351" s="108"/>
      <c r="L351" s="45" t="s">
        <v>27</v>
      </c>
    </row>
    <row r="352" spans="2:12" s="46" customFormat="1" ht="24.95">
      <c r="B352" s="48" t="s">
        <v>7439</v>
      </c>
      <c r="C352" s="49" t="s">
        <v>7440</v>
      </c>
      <c r="D352" s="48" t="s">
        <v>7441</v>
      </c>
      <c r="E352" s="107" t="s">
        <v>7442</v>
      </c>
      <c r="F352" s="108"/>
      <c r="G352" s="49" t="s">
        <v>75</v>
      </c>
      <c r="H352" s="51">
        <v>46162</v>
      </c>
      <c r="I352" s="50" t="s">
        <v>25</v>
      </c>
      <c r="J352" s="107" t="s">
        <v>26</v>
      </c>
      <c r="K352" s="108"/>
      <c r="L352" s="52" t="s">
        <v>27</v>
      </c>
    </row>
    <row r="353" spans="2:12" s="46" customFormat="1" ht="65.099999999999994">
      <c r="B353" s="41" t="s">
        <v>5543</v>
      </c>
      <c r="C353" s="42" t="s">
        <v>5544</v>
      </c>
      <c r="D353" s="41" t="s">
        <v>7443</v>
      </c>
      <c r="E353" s="109" t="s">
        <v>6877</v>
      </c>
      <c r="F353" s="108"/>
      <c r="G353" s="42" t="s">
        <v>75</v>
      </c>
      <c r="H353" s="44">
        <v>46162</v>
      </c>
      <c r="I353" s="43" t="s">
        <v>314</v>
      </c>
      <c r="J353" s="109" t="s">
        <v>32</v>
      </c>
      <c r="K353" s="108"/>
      <c r="L353" s="47" t="s">
        <v>6878</v>
      </c>
    </row>
    <row r="354" spans="2:12" s="46" customFormat="1">
      <c r="B354" s="48" t="s">
        <v>7444</v>
      </c>
      <c r="C354" s="49" t="s">
        <v>7445</v>
      </c>
      <c r="D354" s="48" t="s">
        <v>7446</v>
      </c>
      <c r="E354" s="107" t="s">
        <v>7447</v>
      </c>
      <c r="F354" s="108"/>
      <c r="G354" s="49" t="s">
        <v>16</v>
      </c>
      <c r="H354" s="51">
        <v>46143</v>
      </c>
      <c r="I354" s="50" t="s">
        <v>58</v>
      </c>
      <c r="J354" s="107" t="s">
        <v>709</v>
      </c>
      <c r="K354" s="108"/>
      <c r="L354" s="52" t="s">
        <v>27</v>
      </c>
    </row>
    <row r="355" spans="2:12" s="46" customFormat="1" ht="39">
      <c r="B355" s="41" t="s">
        <v>7448</v>
      </c>
      <c r="C355" s="42" t="s">
        <v>7449</v>
      </c>
      <c r="D355" s="41" t="s">
        <v>7450</v>
      </c>
      <c r="E355" s="109" t="s">
        <v>7451</v>
      </c>
      <c r="F355" s="108"/>
      <c r="G355" s="42" t="s">
        <v>24</v>
      </c>
      <c r="H355" s="44">
        <v>45953</v>
      </c>
      <c r="I355" s="43" t="s">
        <v>25</v>
      </c>
      <c r="J355" s="109" t="s">
        <v>32</v>
      </c>
      <c r="K355" s="108"/>
      <c r="L355" s="47" t="s">
        <v>2570</v>
      </c>
    </row>
    <row r="356" spans="2:12" s="46" customFormat="1" ht="24.95">
      <c r="B356" s="48" t="s">
        <v>7452</v>
      </c>
      <c r="C356" s="49" t="s">
        <v>7453</v>
      </c>
      <c r="D356" s="48" t="s">
        <v>7454</v>
      </c>
      <c r="E356" s="107" t="s">
        <v>7455</v>
      </c>
      <c r="F356" s="108"/>
      <c r="G356" s="49" t="s">
        <v>24</v>
      </c>
      <c r="H356" s="51">
        <v>46140</v>
      </c>
      <c r="I356" s="50" t="s">
        <v>314</v>
      </c>
      <c r="J356" s="107" t="s">
        <v>26</v>
      </c>
      <c r="K356" s="108"/>
      <c r="L356" s="52" t="s">
        <v>27</v>
      </c>
    </row>
    <row r="357" spans="2:12" s="46" customFormat="1">
      <c r="B357" s="41" t="s">
        <v>7456</v>
      </c>
      <c r="C357" s="42" t="s">
        <v>7457</v>
      </c>
      <c r="D357" s="41" t="s">
        <v>7458</v>
      </c>
      <c r="E357" s="109" t="s">
        <v>7459</v>
      </c>
      <c r="F357" s="108"/>
      <c r="G357" s="42" t="s">
        <v>16</v>
      </c>
      <c r="H357" s="44">
        <v>46164</v>
      </c>
      <c r="I357" s="43" t="s">
        <v>139</v>
      </c>
      <c r="J357" s="109" t="s">
        <v>26</v>
      </c>
      <c r="K357" s="108"/>
      <c r="L357" s="45" t="s">
        <v>27</v>
      </c>
    </row>
    <row r="358" spans="2:12" s="46" customFormat="1" ht="65.099999999999994">
      <c r="B358" s="110" t="s">
        <v>7460</v>
      </c>
      <c r="C358" s="112" t="s">
        <v>5594</v>
      </c>
      <c r="D358" s="48" t="s">
        <v>7461</v>
      </c>
      <c r="E358" s="107" t="s">
        <v>7462</v>
      </c>
      <c r="F358" s="108"/>
      <c r="G358" s="49" t="s">
        <v>75</v>
      </c>
      <c r="H358" s="51">
        <v>46156</v>
      </c>
      <c r="I358" s="50" t="s">
        <v>314</v>
      </c>
      <c r="J358" s="107" t="s">
        <v>18</v>
      </c>
      <c r="K358" s="108"/>
      <c r="L358" s="53" t="s">
        <v>7463</v>
      </c>
    </row>
    <row r="359" spans="2:12" s="46" customFormat="1">
      <c r="B359" s="111"/>
      <c r="C359" s="113"/>
      <c r="D359" s="48" t="s">
        <v>7464</v>
      </c>
      <c r="E359" s="107" t="s">
        <v>7465</v>
      </c>
      <c r="F359" s="108"/>
      <c r="G359" s="49" t="s">
        <v>16</v>
      </c>
      <c r="H359" s="51">
        <v>46168</v>
      </c>
      <c r="I359" s="50" t="s">
        <v>314</v>
      </c>
      <c r="J359" s="107" t="s">
        <v>26</v>
      </c>
      <c r="K359" s="108"/>
      <c r="L359" s="52" t="s">
        <v>27</v>
      </c>
    </row>
    <row r="360" spans="2:12" s="46" customFormat="1" ht="39">
      <c r="B360" s="41" t="s">
        <v>5593</v>
      </c>
      <c r="C360" s="42" t="s">
        <v>5594</v>
      </c>
      <c r="D360" s="41" t="s">
        <v>7466</v>
      </c>
      <c r="E360" s="109" t="s">
        <v>5598</v>
      </c>
      <c r="F360" s="108"/>
      <c r="G360" s="42" t="s">
        <v>24</v>
      </c>
      <c r="H360" s="44">
        <v>46169</v>
      </c>
      <c r="I360" s="43" t="s">
        <v>145</v>
      </c>
      <c r="J360" s="109"/>
      <c r="K360" s="108"/>
      <c r="L360" s="47" t="s">
        <v>7467</v>
      </c>
    </row>
    <row r="361" spans="2:12" s="46" customFormat="1" ht="24.95">
      <c r="B361" s="48" t="s">
        <v>7468</v>
      </c>
      <c r="C361" s="49" t="s">
        <v>2913</v>
      </c>
      <c r="D361" s="48" t="s">
        <v>7469</v>
      </c>
      <c r="E361" s="107" t="s">
        <v>7470</v>
      </c>
      <c r="F361" s="108"/>
      <c r="G361" s="49" t="s">
        <v>75</v>
      </c>
      <c r="H361" s="51">
        <v>46169</v>
      </c>
      <c r="I361" s="50" t="s">
        <v>314</v>
      </c>
      <c r="J361" s="107" t="s">
        <v>26</v>
      </c>
      <c r="K361" s="108"/>
      <c r="L361" s="52" t="s">
        <v>27</v>
      </c>
    </row>
    <row r="362" spans="2:12" s="46" customFormat="1" ht="65.099999999999994">
      <c r="B362" s="41" t="s">
        <v>7471</v>
      </c>
      <c r="C362" s="42" t="s">
        <v>7472</v>
      </c>
      <c r="D362" s="41" t="s">
        <v>7473</v>
      </c>
      <c r="E362" s="109" t="s">
        <v>7474</v>
      </c>
      <c r="F362" s="108"/>
      <c r="G362" s="42" t="s">
        <v>24</v>
      </c>
      <c r="H362" s="44">
        <v>46169</v>
      </c>
      <c r="I362" s="43" t="s">
        <v>17</v>
      </c>
      <c r="J362" s="109" t="s">
        <v>26</v>
      </c>
      <c r="K362" s="108"/>
      <c r="L362" s="47" t="s">
        <v>7475</v>
      </c>
    </row>
    <row r="363" spans="2:12" s="46" customFormat="1">
      <c r="B363" s="110" t="s">
        <v>7476</v>
      </c>
      <c r="C363" s="112" t="s">
        <v>1216</v>
      </c>
      <c r="D363" s="48" t="s">
        <v>7477</v>
      </c>
      <c r="E363" s="107" t="s">
        <v>7478</v>
      </c>
      <c r="F363" s="108"/>
      <c r="G363" s="49" t="s">
        <v>16</v>
      </c>
      <c r="H363" s="51">
        <v>46169</v>
      </c>
      <c r="I363" s="50" t="s">
        <v>127</v>
      </c>
      <c r="J363" s="107" t="s">
        <v>26</v>
      </c>
      <c r="K363" s="108"/>
      <c r="L363" s="52" t="s">
        <v>27</v>
      </c>
    </row>
    <row r="364" spans="2:12" s="46" customFormat="1">
      <c r="B364" s="111"/>
      <c r="C364" s="113"/>
      <c r="D364" s="48" t="s">
        <v>7479</v>
      </c>
      <c r="E364" s="107" t="s">
        <v>7478</v>
      </c>
      <c r="F364" s="108"/>
      <c r="G364" s="49" t="s">
        <v>16</v>
      </c>
      <c r="H364" s="51">
        <v>46169</v>
      </c>
      <c r="I364" s="50" t="s">
        <v>127</v>
      </c>
      <c r="J364" s="107" t="s">
        <v>26</v>
      </c>
      <c r="K364" s="108"/>
      <c r="L364" s="52" t="s">
        <v>27</v>
      </c>
    </row>
    <row r="365" spans="2:12" s="46" customFormat="1">
      <c r="B365" s="41" t="s">
        <v>7480</v>
      </c>
      <c r="C365" s="42" t="s">
        <v>7481</v>
      </c>
      <c r="D365" s="41" t="s">
        <v>7482</v>
      </c>
      <c r="E365" s="109" t="s">
        <v>7483</v>
      </c>
      <c r="F365" s="108"/>
      <c r="G365" s="42" t="s">
        <v>16</v>
      </c>
      <c r="H365" s="44">
        <v>46170</v>
      </c>
      <c r="I365" s="43" t="s">
        <v>314</v>
      </c>
      <c r="J365" s="109" t="s">
        <v>26</v>
      </c>
      <c r="K365" s="108"/>
      <c r="L365" s="45" t="s">
        <v>27</v>
      </c>
    </row>
    <row r="366" spans="2:12" s="46" customFormat="1">
      <c r="B366" s="48" t="s">
        <v>7484</v>
      </c>
      <c r="C366" s="49" t="s">
        <v>7485</v>
      </c>
      <c r="D366" s="48" t="s">
        <v>7486</v>
      </c>
      <c r="E366" s="107" t="s">
        <v>7487</v>
      </c>
      <c r="F366" s="108"/>
      <c r="G366" s="49" t="s">
        <v>16</v>
      </c>
      <c r="H366" s="51">
        <v>45918</v>
      </c>
      <c r="I366" s="50" t="s">
        <v>314</v>
      </c>
      <c r="J366" s="107" t="s">
        <v>26</v>
      </c>
      <c r="K366" s="108"/>
      <c r="L366" s="52" t="s">
        <v>27</v>
      </c>
    </row>
    <row r="367" spans="2:12" s="46" customFormat="1">
      <c r="B367" s="41" t="s">
        <v>7488</v>
      </c>
      <c r="C367" s="42" t="s">
        <v>7489</v>
      </c>
      <c r="D367" s="41" t="s">
        <v>7490</v>
      </c>
      <c r="E367" s="109" t="s">
        <v>7491</v>
      </c>
      <c r="F367" s="108"/>
      <c r="G367" s="42" t="s">
        <v>16</v>
      </c>
      <c r="H367" s="44">
        <v>46147</v>
      </c>
      <c r="I367" s="43" t="s">
        <v>139</v>
      </c>
      <c r="J367" s="109" t="s">
        <v>26</v>
      </c>
      <c r="K367" s="108"/>
      <c r="L367" s="45" t="s">
        <v>27</v>
      </c>
    </row>
    <row r="368" spans="2:12" s="46" customFormat="1">
      <c r="B368" s="110" t="s">
        <v>7492</v>
      </c>
      <c r="C368" s="112" t="s">
        <v>2976</v>
      </c>
      <c r="D368" s="110" t="s">
        <v>7493</v>
      </c>
      <c r="E368" s="107" t="s">
        <v>7494</v>
      </c>
      <c r="F368" s="120"/>
      <c r="G368" s="112" t="s">
        <v>16</v>
      </c>
      <c r="H368" s="123">
        <v>46170</v>
      </c>
      <c r="I368" s="50" t="s">
        <v>314</v>
      </c>
      <c r="J368" s="107" t="s">
        <v>26</v>
      </c>
      <c r="K368" s="108"/>
      <c r="L368" s="52" t="s">
        <v>27</v>
      </c>
    </row>
    <row r="369" spans="2:12" s="46" customFormat="1">
      <c r="B369" s="111"/>
      <c r="C369" s="113"/>
      <c r="D369" s="111"/>
      <c r="E369" s="121"/>
      <c r="F369" s="122"/>
      <c r="G369" s="113"/>
      <c r="H369" s="124"/>
      <c r="I369" s="50" t="s">
        <v>314</v>
      </c>
      <c r="J369" s="107" t="s">
        <v>26</v>
      </c>
      <c r="K369" s="108"/>
      <c r="L369" s="52" t="s">
        <v>27</v>
      </c>
    </row>
    <row r="370" spans="2:12" s="46" customFormat="1" ht="51.6">
      <c r="B370" s="41" t="s">
        <v>7495</v>
      </c>
      <c r="C370" s="42" t="s">
        <v>7496</v>
      </c>
      <c r="D370" s="41" t="s">
        <v>7497</v>
      </c>
      <c r="E370" s="109" t="s">
        <v>7498</v>
      </c>
      <c r="F370" s="108"/>
      <c r="G370" s="42" t="s">
        <v>16</v>
      </c>
      <c r="H370" s="44">
        <v>46142</v>
      </c>
      <c r="I370" s="43" t="s">
        <v>139</v>
      </c>
      <c r="J370" s="109" t="s">
        <v>32</v>
      </c>
      <c r="K370" s="108"/>
      <c r="L370" s="47" t="s">
        <v>7499</v>
      </c>
    </row>
    <row r="371" spans="2:12" s="46" customFormat="1">
      <c r="B371" s="48" t="s">
        <v>7500</v>
      </c>
      <c r="C371" s="49" t="s">
        <v>7501</v>
      </c>
      <c r="D371" s="48" t="s">
        <v>7502</v>
      </c>
      <c r="E371" s="107" t="s">
        <v>7503</v>
      </c>
      <c r="F371" s="108"/>
      <c r="G371" s="49" t="s">
        <v>16</v>
      </c>
      <c r="H371" s="51">
        <v>46170</v>
      </c>
      <c r="I371" s="50" t="s">
        <v>314</v>
      </c>
      <c r="J371" s="107" t="s">
        <v>26</v>
      </c>
      <c r="K371" s="108"/>
      <c r="L371" s="52" t="s">
        <v>27</v>
      </c>
    </row>
    <row r="372" spans="2:12" s="46" customFormat="1">
      <c r="B372" s="114" t="s">
        <v>1261</v>
      </c>
      <c r="C372" s="117" t="s">
        <v>1262</v>
      </c>
      <c r="D372" s="41" t="s">
        <v>7504</v>
      </c>
      <c r="E372" s="109" t="s">
        <v>1264</v>
      </c>
      <c r="F372" s="108"/>
      <c r="G372" s="42" t="s">
        <v>16</v>
      </c>
      <c r="H372" s="44">
        <v>46132</v>
      </c>
      <c r="I372" s="43" t="s">
        <v>80</v>
      </c>
      <c r="J372" s="109" t="s">
        <v>26</v>
      </c>
      <c r="K372" s="108"/>
      <c r="L372" s="45" t="s">
        <v>27</v>
      </c>
    </row>
    <row r="373" spans="2:12" s="46" customFormat="1">
      <c r="B373" s="116"/>
      <c r="C373" s="119"/>
      <c r="D373" s="41" t="s">
        <v>7505</v>
      </c>
      <c r="E373" s="109" t="s">
        <v>1264</v>
      </c>
      <c r="F373" s="108"/>
      <c r="G373" s="42" t="s">
        <v>16</v>
      </c>
      <c r="H373" s="44">
        <v>46164</v>
      </c>
      <c r="I373" s="43" t="s">
        <v>80</v>
      </c>
      <c r="J373" s="109" t="s">
        <v>26</v>
      </c>
      <c r="K373" s="108"/>
      <c r="L373" s="45" t="s">
        <v>27</v>
      </c>
    </row>
    <row r="374" spans="2:12" s="46" customFormat="1" ht="24.95">
      <c r="B374" s="48" t="s">
        <v>1265</v>
      </c>
      <c r="C374" s="49" t="s">
        <v>1266</v>
      </c>
      <c r="D374" s="48" t="s">
        <v>7506</v>
      </c>
      <c r="E374" s="107" t="s">
        <v>7507</v>
      </c>
      <c r="F374" s="108"/>
      <c r="G374" s="49" t="s">
        <v>75</v>
      </c>
      <c r="H374" s="51">
        <v>46141</v>
      </c>
      <c r="I374" s="50" t="s">
        <v>80</v>
      </c>
      <c r="J374" s="107" t="s">
        <v>26</v>
      </c>
      <c r="K374" s="108"/>
      <c r="L374" s="52" t="s">
        <v>27</v>
      </c>
    </row>
    <row r="375" spans="2:12" s="46" customFormat="1">
      <c r="B375" s="41" t="s">
        <v>2979</v>
      </c>
      <c r="C375" s="42" t="s">
        <v>412</v>
      </c>
      <c r="D375" s="41" t="s">
        <v>7508</v>
      </c>
      <c r="E375" s="109" t="s">
        <v>7509</v>
      </c>
      <c r="F375" s="108"/>
      <c r="G375" s="42" t="s">
        <v>24</v>
      </c>
      <c r="H375" s="44">
        <v>46149</v>
      </c>
      <c r="I375" s="43" t="s">
        <v>314</v>
      </c>
      <c r="J375" s="109" t="s">
        <v>26</v>
      </c>
      <c r="K375" s="108"/>
      <c r="L375" s="45" t="s">
        <v>27</v>
      </c>
    </row>
    <row r="376" spans="2:12" s="46" customFormat="1">
      <c r="B376" s="48" t="s">
        <v>7510</v>
      </c>
      <c r="C376" s="49" t="s">
        <v>7511</v>
      </c>
      <c r="D376" s="48" t="s">
        <v>7512</v>
      </c>
      <c r="E376" s="107" t="s">
        <v>7513</v>
      </c>
      <c r="F376" s="108"/>
      <c r="G376" s="49" t="s">
        <v>16</v>
      </c>
      <c r="H376" s="51">
        <v>46160</v>
      </c>
      <c r="I376" s="50" t="s">
        <v>139</v>
      </c>
      <c r="J376" s="107" t="s">
        <v>26</v>
      </c>
      <c r="K376" s="108"/>
      <c r="L376" s="52" t="s">
        <v>27</v>
      </c>
    </row>
    <row r="377" spans="2:12" s="46" customFormat="1">
      <c r="B377" s="41" t="s">
        <v>7514</v>
      </c>
      <c r="C377" s="42" t="s">
        <v>7515</v>
      </c>
      <c r="D377" s="41" t="s">
        <v>7516</v>
      </c>
      <c r="E377" s="109" t="s">
        <v>7517</v>
      </c>
      <c r="F377" s="108"/>
      <c r="G377" s="42" t="s">
        <v>16</v>
      </c>
      <c r="H377" s="44">
        <v>46170</v>
      </c>
      <c r="I377" s="43" t="s">
        <v>145</v>
      </c>
      <c r="J377" s="109" t="s">
        <v>26</v>
      </c>
      <c r="K377" s="108"/>
      <c r="L377" s="45" t="s">
        <v>27</v>
      </c>
    </row>
    <row r="378" spans="2:12" s="46" customFormat="1">
      <c r="B378" s="48" t="s">
        <v>7518</v>
      </c>
      <c r="C378" s="49" t="s">
        <v>7519</v>
      </c>
      <c r="D378" s="48" t="s">
        <v>7520</v>
      </c>
      <c r="E378" s="107" t="s">
        <v>7521</v>
      </c>
      <c r="F378" s="108"/>
      <c r="G378" s="49" t="s">
        <v>16</v>
      </c>
      <c r="H378" s="51">
        <v>46170</v>
      </c>
      <c r="I378" s="50" t="s">
        <v>314</v>
      </c>
      <c r="J378" s="107" t="s">
        <v>26</v>
      </c>
      <c r="K378" s="108"/>
      <c r="L378" s="52" t="s">
        <v>27</v>
      </c>
    </row>
    <row r="379" spans="2:12" s="46" customFormat="1" ht="24.95">
      <c r="B379" s="41" t="s">
        <v>7522</v>
      </c>
      <c r="C379" s="42" t="s">
        <v>7523</v>
      </c>
      <c r="D379" s="41" t="s">
        <v>7524</v>
      </c>
      <c r="E379" s="109" t="s">
        <v>7525</v>
      </c>
      <c r="F379" s="108"/>
      <c r="G379" s="42" t="s">
        <v>16</v>
      </c>
      <c r="H379" s="44">
        <v>46142</v>
      </c>
      <c r="I379" s="43" t="s">
        <v>139</v>
      </c>
      <c r="J379" s="109" t="s">
        <v>26</v>
      </c>
      <c r="K379" s="108"/>
      <c r="L379" s="45" t="s">
        <v>27</v>
      </c>
    </row>
    <row r="380" spans="2:12" s="46" customFormat="1">
      <c r="B380" s="48" t="s">
        <v>7526</v>
      </c>
      <c r="C380" s="49" t="s">
        <v>7527</v>
      </c>
      <c r="D380" s="48" t="s">
        <v>7528</v>
      </c>
      <c r="E380" s="107" t="s">
        <v>7529</v>
      </c>
      <c r="F380" s="108"/>
      <c r="G380" s="49" t="s">
        <v>16</v>
      </c>
      <c r="H380" s="51">
        <v>46143</v>
      </c>
      <c r="I380" s="50" t="s">
        <v>139</v>
      </c>
      <c r="J380" s="107" t="s">
        <v>26</v>
      </c>
      <c r="K380" s="108"/>
      <c r="L380" s="52" t="s">
        <v>27</v>
      </c>
    </row>
    <row r="381" spans="2:12" s="46" customFormat="1" ht="24.95">
      <c r="B381" s="41" t="s">
        <v>7530</v>
      </c>
      <c r="C381" s="42" t="s">
        <v>7531</v>
      </c>
      <c r="D381" s="41" t="s">
        <v>7532</v>
      </c>
      <c r="E381" s="109" t="s">
        <v>7533</v>
      </c>
      <c r="F381" s="108"/>
      <c r="G381" s="42" t="s">
        <v>16</v>
      </c>
      <c r="H381" s="44">
        <v>46147</v>
      </c>
      <c r="I381" s="43" t="s">
        <v>314</v>
      </c>
      <c r="J381" s="109" t="s">
        <v>26</v>
      </c>
      <c r="K381" s="108"/>
      <c r="L381" s="45" t="s">
        <v>27</v>
      </c>
    </row>
    <row r="382" spans="2:12" s="46" customFormat="1">
      <c r="B382" s="110" t="s">
        <v>7534</v>
      </c>
      <c r="C382" s="112" t="s">
        <v>7535</v>
      </c>
      <c r="D382" s="110" t="s">
        <v>7536</v>
      </c>
      <c r="E382" s="107" t="s">
        <v>7537</v>
      </c>
      <c r="F382" s="120"/>
      <c r="G382" s="112" t="s">
        <v>24</v>
      </c>
      <c r="H382" s="51">
        <v>46155</v>
      </c>
      <c r="I382" s="50" t="s">
        <v>80</v>
      </c>
      <c r="J382" s="107" t="s">
        <v>26</v>
      </c>
      <c r="K382" s="108"/>
      <c r="L382" s="52" t="s">
        <v>27</v>
      </c>
    </row>
    <row r="383" spans="2:12" s="46" customFormat="1">
      <c r="B383" s="125"/>
      <c r="C383" s="126"/>
      <c r="D383" s="111"/>
      <c r="E383" s="121"/>
      <c r="F383" s="122"/>
      <c r="G383" s="113"/>
      <c r="H383" s="51">
        <v>46155</v>
      </c>
      <c r="I383" s="50" t="s">
        <v>80</v>
      </c>
      <c r="J383" s="107" t="s">
        <v>26</v>
      </c>
      <c r="K383" s="108"/>
      <c r="L383" s="52" t="s">
        <v>27</v>
      </c>
    </row>
    <row r="384" spans="2:12" s="46" customFormat="1">
      <c r="B384" s="111"/>
      <c r="C384" s="113"/>
      <c r="D384" s="48" t="s">
        <v>7538</v>
      </c>
      <c r="E384" s="107" t="s">
        <v>7539</v>
      </c>
      <c r="F384" s="108"/>
      <c r="G384" s="49" t="s">
        <v>16</v>
      </c>
      <c r="H384" s="51">
        <v>46157</v>
      </c>
      <c r="I384" s="50" t="s">
        <v>80</v>
      </c>
      <c r="J384" s="107" t="s">
        <v>26</v>
      </c>
      <c r="K384" s="108"/>
      <c r="L384" s="52" t="s">
        <v>27</v>
      </c>
    </row>
    <row r="385" spans="2:12" s="46" customFormat="1">
      <c r="B385" s="41" t="s">
        <v>1286</v>
      </c>
      <c r="C385" s="42" t="s">
        <v>1287</v>
      </c>
      <c r="D385" s="41" t="s">
        <v>7540</v>
      </c>
      <c r="E385" s="109" t="s">
        <v>7541</v>
      </c>
      <c r="F385" s="108"/>
      <c r="G385" s="42" t="s">
        <v>16</v>
      </c>
      <c r="H385" s="44">
        <v>46160</v>
      </c>
      <c r="I385" s="43" t="s">
        <v>139</v>
      </c>
      <c r="J385" s="109" t="s">
        <v>26</v>
      </c>
      <c r="K385" s="108"/>
      <c r="L385" s="45" t="s">
        <v>27</v>
      </c>
    </row>
    <row r="386" spans="2:12" s="46" customFormat="1" ht="24.95">
      <c r="B386" s="48" t="s">
        <v>7542</v>
      </c>
      <c r="C386" s="49" t="s">
        <v>7543</v>
      </c>
      <c r="D386" s="48" t="s">
        <v>7544</v>
      </c>
      <c r="E386" s="107" t="s">
        <v>7545</v>
      </c>
      <c r="F386" s="108"/>
      <c r="G386" s="49" t="s">
        <v>16</v>
      </c>
      <c r="H386" s="51">
        <v>46143</v>
      </c>
      <c r="I386" s="50" t="s">
        <v>17</v>
      </c>
      <c r="J386" s="107" t="s">
        <v>26</v>
      </c>
      <c r="K386" s="108"/>
      <c r="L386" s="52" t="s">
        <v>27</v>
      </c>
    </row>
    <row r="387" spans="2:12" s="46" customFormat="1">
      <c r="B387" s="41" t="s">
        <v>2998</v>
      </c>
      <c r="C387" s="42" t="s">
        <v>2999</v>
      </c>
      <c r="D387" s="41" t="s">
        <v>7546</v>
      </c>
      <c r="E387" s="109" t="s">
        <v>3003</v>
      </c>
      <c r="F387" s="108"/>
      <c r="G387" s="42" t="s">
        <v>16</v>
      </c>
      <c r="H387" s="44">
        <v>46150</v>
      </c>
      <c r="I387" s="43" t="s">
        <v>17</v>
      </c>
      <c r="J387" s="109" t="s">
        <v>26</v>
      </c>
      <c r="K387" s="108"/>
      <c r="L387" s="45" t="s">
        <v>27</v>
      </c>
    </row>
    <row r="388" spans="2:12" s="46" customFormat="1" ht="24.95">
      <c r="B388" s="48" t="s">
        <v>7547</v>
      </c>
      <c r="C388" s="49" t="s">
        <v>7548</v>
      </c>
      <c r="D388" s="48" t="s">
        <v>7549</v>
      </c>
      <c r="E388" s="107" t="s">
        <v>7550</v>
      </c>
      <c r="F388" s="108"/>
      <c r="G388" s="49" t="s">
        <v>24</v>
      </c>
      <c r="H388" s="51">
        <v>46148</v>
      </c>
      <c r="I388" s="50" t="s">
        <v>80</v>
      </c>
      <c r="J388" s="107" t="s">
        <v>26</v>
      </c>
      <c r="K388" s="108"/>
      <c r="L388" s="52" t="s">
        <v>27</v>
      </c>
    </row>
    <row r="389" spans="2:12" s="46" customFormat="1">
      <c r="B389" s="41" t="s">
        <v>7551</v>
      </c>
      <c r="C389" s="42" t="s">
        <v>7552</v>
      </c>
      <c r="D389" s="41" t="s">
        <v>7553</v>
      </c>
      <c r="E389" s="109" t="s">
        <v>7554</v>
      </c>
      <c r="F389" s="108"/>
      <c r="G389" s="42" t="s">
        <v>16</v>
      </c>
      <c r="H389" s="44">
        <v>46170</v>
      </c>
      <c r="I389" s="43" t="s">
        <v>314</v>
      </c>
      <c r="J389" s="109" t="s">
        <v>26</v>
      </c>
      <c r="K389" s="108"/>
      <c r="L389" s="45" t="s">
        <v>27</v>
      </c>
    </row>
    <row r="390" spans="2:12" s="46" customFormat="1" ht="24.95">
      <c r="B390" s="48" t="s">
        <v>5821</v>
      </c>
      <c r="C390" s="49" t="s">
        <v>5822</v>
      </c>
      <c r="D390" s="48" t="s">
        <v>7555</v>
      </c>
      <c r="E390" s="107" t="s">
        <v>7556</v>
      </c>
      <c r="F390" s="108"/>
      <c r="G390" s="49" t="s">
        <v>16</v>
      </c>
      <c r="H390" s="51">
        <v>46147</v>
      </c>
      <c r="I390" s="50" t="s">
        <v>80</v>
      </c>
      <c r="J390" s="107" t="s">
        <v>26</v>
      </c>
      <c r="K390" s="108"/>
      <c r="L390" s="52" t="s">
        <v>27</v>
      </c>
    </row>
    <row r="391" spans="2:12" s="46" customFormat="1" ht="76.5">
      <c r="B391" s="41" t="s">
        <v>7557</v>
      </c>
      <c r="C391" s="42" t="s">
        <v>7558</v>
      </c>
      <c r="D391" s="41" t="s">
        <v>7559</v>
      </c>
      <c r="E391" s="109" t="s">
        <v>1116</v>
      </c>
      <c r="F391" s="108"/>
      <c r="G391" s="42" t="s">
        <v>24</v>
      </c>
      <c r="H391" s="44">
        <v>46140</v>
      </c>
      <c r="I391" s="43" t="s">
        <v>314</v>
      </c>
      <c r="J391" s="109" t="s">
        <v>18</v>
      </c>
      <c r="K391" s="108"/>
      <c r="L391" s="47" t="s">
        <v>7560</v>
      </c>
    </row>
    <row r="392" spans="2:12" s="46" customFormat="1">
      <c r="B392" s="48" t="s">
        <v>7561</v>
      </c>
      <c r="C392" s="49" t="s">
        <v>7558</v>
      </c>
      <c r="D392" s="48" t="s">
        <v>7562</v>
      </c>
      <c r="E392" s="107" t="s">
        <v>7563</v>
      </c>
      <c r="F392" s="108"/>
      <c r="G392" s="49" t="s">
        <v>16</v>
      </c>
      <c r="H392" s="51">
        <v>46170</v>
      </c>
      <c r="I392" s="50" t="s">
        <v>314</v>
      </c>
      <c r="J392" s="107" t="s">
        <v>26</v>
      </c>
      <c r="K392" s="108"/>
      <c r="L392" s="52" t="s">
        <v>27</v>
      </c>
    </row>
    <row r="393" spans="2:12" s="46" customFormat="1">
      <c r="B393" s="41" t="s">
        <v>7564</v>
      </c>
      <c r="C393" s="42" t="s">
        <v>1603</v>
      </c>
      <c r="D393" s="41" t="s">
        <v>7565</v>
      </c>
      <c r="E393" s="109" t="s">
        <v>7566</v>
      </c>
      <c r="F393" s="108"/>
      <c r="G393" s="42" t="s">
        <v>24</v>
      </c>
      <c r="H393" s="44">
        <v>46121</v>
      </c>
      <c r="I393" s="43" t="s">
        <v>1025</v>
      </c>
      <c r="J393" s="109" t="s">
        <v>26</v>
      </c>
      <c r="K393" s="108"/>
      <c r="L393" s="45" t="s">
        <v>27</v>
      </c>
    </row>
    <row r="394" spans="2:12" s="46" customFormat="1">
      <c r="B394" s="110" t="s">
        <v>7567</v>
      </c>
      <c r="C394" s="112" t="s">
        <v>7568</v>
      </c>
      <c r="D394" s="110" t="s">
        <v>7569</v>
      </c>
      <c r="E394" s="107" t="s">
        <v>7570</v>
      </c>
      <c r="F394" s="120"/>
      <c r="G394" s="112" t="s">
        <v>75</v>
      </c>
      <c r="H394" s="123">
        <v>46149</v>
      </c>
      <c r="I394" s="50" t="s">
        <v>127</v>
      </c>
      <c r="J394" s="107" t="s">
        <v>709</v>
      </c>
      <c r="K394" s="108"/>
      <c r="L394" s="52" t="s">
        <v>27</v>
      </c>
    </row>
    <row r="395" spans="2:12" s="46" customFormat="1">
      <c r="B395" s="111"/>
      <c r="C395" s="113"/>
      <c r="D395" s="111"/>
      <c r="E395" s="121"/>
      <c r="F395" s="122"/>
      <c r="G395" s="113"/>
      <c r="H395" s="124"/>
      <c r="I395" s="50" t="s">
        <v>139</v>
      </c>
      <c r="J395" s="107" t="s">
        <v>709</v>
      </c>
      <c r="K395" s="108"/>
      <c r="L395" s="52" t="s">
        <v>27</v>
      </c>
    </row>
    <row r="396" spans="2:12" s="46" customFormat="1">
      <c r="B396" s="114" t="s">
        <v>7571</v>
      </c>
      <c r="C396" s="117" t="s">
        <v>7568</v>
      </c>
      <c r="D396" s="114" t="s">
        <v>7572</v>
      </c>
      <c r="E396" s="109" t="s">
        <v>3242</v>
      </c>
      <c r="F396" s="120"/>
      <c r="G396" s="117" t="s">
        <v>75</v>
      </c>
      <c r="H396" s="130">
        <v>46098</v>
      </c>
      <c r="I396" s="43" t="s">
        <v>80</v>
      </c>
      <c r="J396" s="109" t="s">
        <v>709</v>
      </c>
      <c r="K396" s="108"/>
      <c r="L396" s="45" t="s">
        <v>27</v>
      </c>
    </row>
    <row r="397" spans="2:12" s="46" customFormat="1">
      <c r="B397" s="115"/>
      <c r="C397" s="118"/>
      <c r="D397" s="115"/>
      <c r="E397" s="128"/>
      <c r="F397" s="129"/>
      <c r="G397" s="118"/>
      <c r="H397" s="131"/>
      <c r="I397" s="43" t="s">
        <v>80</v>
      </c>
      <c r="J397" s="109" t="s">
        <v>709</v>
      </c>
      <c r="K397" s="108"/>
      <c r="L397" s="45" t="s">
        <v>27</v>
      </c>
    </row>
    <row r="398" spans="2:12" s="46" customFormat="1">
      <c r="B398" s="115"/>
      <c r="C398" s="118"/>
      <c r="D398" s="115"/>
      <c r="E398" s="128"/>
      <c r="F398" s="129"/>
      <c r="G398" s="118"/>
      <c r="H398" s="131"/>
      <c r="I398" s="43" t="s">
        <v>80</v>
      </c>
      <c r="J398" s="109" t="s">
        <v>709</v>
      </c>
      <c r="K398" s="108"/>
      <c r="L398" s="45" t="s">
        <v>27</v>
      </c>
    </row>
    <row r="399" spans="2:12" s="46" customFormat="1">
      <c r="B399" s="115"/>
      <c r="C399" s="118"/>
      <c r="D399" s="115"/>
      <c r="E399" s="128"/>
      <c r="F399" s="129"/>
      <c r="G399" s="118"/>
      <c r="H399" s="131"/>
      <c r="I399" s="43" t="s">
        <v>80</v>
      </c>
      <c r="J399" s="109" t="s">
        <v>709</v>
      </c>
      <c r="K399" s="108"/>
      <c r="L399" s="45" t="s">
        <v>27</v>
      </c>
    </row>
    <row r="400" spans="2:12" s="46" customFormat="1">
      <c r="B400" s="115"/>
      <c r="C400" s="118"/>
      <c r="D400" s="115"/>
      <c r="E400" s="128"/>
      <c r="F400" s="129"/>
      <c r="G400" s="118"/>
      <c r="H400" s="131"/>
      <c r="I400" s="43" t="s">
        <v>58</v>
      </c>
      <c r="J400" s="109" t="s">
        <v>709</v>
      </c>
      <c r="K400" s="108"/>
      <c r="L400" s="45" t="s">
        <v>27</v>
      </c>
    </row>
    <row r="401" spans="2:12" s="46" customFormat="1">
      <c r="B401" s="115"/>
      <c r="C401" s="118"/>
      <c r="D401" s="115"/>
      <c r="E401" s="128"/>
      <c r="F401" s="129"/>
      <c r="G401" s="118"/>
      <c r="H401" s="131"/>
      <c r="I401" s="43" t="s">
        <v>58</v>
      </c>
      <c r="J401" s="109" t="s">
        <v>709</v>
      </c>
      <c r="K401" s="108"/>
      <c r="L401" s="45" t="s">
        <v>27</v>
      </c>
    </row>
    <row r="402" spans="2:12" s="46" customFormat="1">
      <c r="B402" s="115"/>
      <c r="C402" s="118"/>
      <c r="D402" s="115"/>
      <c r="E402" s="128"/>
      <c r="F402" s="129"/>
      <c r="G402" s="118"/>
      <c r="H402" s="131"/>
      <c r="I402" s="43" t="s">
        <v>17</v>
      </c>
      <c r="J402" s="109" t="s">
        <v>709</v>
      </c>
      <c r="K402" s="108"/>
      <c r="L402" s="45" t="s">
        <v>27</v>
      </c>
    </row>
    <row r="403" spans="2:12" s="46" customFormat="1">
      <c r="B403" s="115"/>
      <c r="C403" s="118"/>
      <c r="D403" s="115"/>
      <c r="E403" s="128"/>
      <c r="F403" s="129"/>
      <c r="G403" s="118"/>
      <c r="H403" s="131"/>
      <c r="I403" s="43" t="s">
        <v>139</v>
      </c>
      <c r="J403" s="109" t="s">
        <v>709</v>
      </c>
      <c r="K403" s="108"/>
      <c r="L403" s="45" t="s">
        <v>27</v>
      </c>
    </row>
    <row r="404" spans="2:12" s="46" customFormat="1">
      <c r="B404" s="115"/>
      <c r="C404" s="118"/>
      <c r="D404" s="115"/>
      <c r="E404" s="128"/>
      <c r="F404" s="129"/>
      <c r="G404" s="118"/>
      <c r="H404" s="131"/>
      <c r="I404" s="43" t="s">
        <v>25</v>
      </c>
      <c r="J404" s="109" t="s">
        <v>709</v>
      </c>
      <c r="K404" s="108"/>
      <c r="L404" s="45" t="s">
        <v>27</v>
      </c>
    </row>
    <row r="405" spans="2:12" s="46" customFormat="1">
      <c r="B405" s="116"/>
      <c r="C405" s="119"/>
      <c r="D405" s="116"/>
      <c r="E405" s="127"/>
      <c r="F405" s="122"/>
      <c r="G405" s="119"/>
      <c r="H405" s="132"/>
      <c r="I405" s="43" t="s">
        <v>25</v>
      </c>
      <c r="J405" s="109" t="s">
        <v>709</v>
      </c>
      <c r="K405" s="108"/>
      <c r="L405" s="45" t="s">
        <v>27</v>
      </c>
    </row>
    <row r="406" spans="2:12" s="46" customFormat="1" ht="24.95">
      <c r="B406" s="110" t="s">
        <v>1376</v>
      </c>
      <c r="C406" s="112" t="s">
        <v>1377</v>
      </c>
      <c r="D406" s="48" t="s">
        <v>7573</v>
      </c>
      <c r="E406" s="107" t="s">
        <v>7574</v>
      </c>
      <c r="F406" s="108"/>
      <c r="G406" s="49" t="s">
        <v>75</v>
      </c>
      <c r="H406" s="51">
        <v>46134</v>
      </c>
      <c r="I406" s="50" t="s">
        <v>80</v>
      </c>
      <c r="J406" s="107" t="s">
        <v>26</v>
      </c>
      <c r="K406" s="108"/>
      <c r="L406" s="52" t="s">
        <v>27</v>
      </c>
    </row>
    <row r="407" spans="2:12" s="46" customFormat="1" ht="141">
      <c r="B407" s="125"/>
      <c r="C407" s="126"/>
      <c r="D407" s="48" t="s">
        <v>7575</v>
      </c>
      <c r="E407" s="107" t="s">
        <v>1379</v>
      </c>
      <c r="F407" s="108"/>
      <c r="G407" s="49" t="s">
        <v>24</v>
      </c>
      <c r="H407" s="51">
        <v>46162</v>
      </c>
      <c r="I407" s="50" t="s">
        <v>80</v>
      </c>
      <c r="J407" s="107" t="s">
        <v>32</v>
      </c>
      <c r="K407" s="108"/>
      <c r="L407" s="53" t="s">
        <v>7576</v>
      </c>
    </row>
    <row r="408" spans="2:12" s="46" customFormat="1" ht="24.95">
      <c r="B408" s="111"/>
      <c r="C408" s="113"/>
      <c r="D408" s="48" t="s">
        <v>7577</v>
      </c>
      <c r="E408" s="107" t="s">
        <v>7578</v>
      </c>
      <c r="F408" s="108"/>
      <c r="G408" s="49" t="s">
        <v>75</v>
      </c>
      <c r="H408" s="51">
        <v>46171</v>
      </c>
      <c r="I408" s="50" t="s">
        <v>80</v>
      </c>
      <c r="J408" s="107" t="s">
        <v>26</v>
      </c>
      <c r="K408" s="108"/>
      <c r="L408" s="52" t="s">
        <v>27</v>
      </c>
    </row>
    <row r="409" spans="2:12" s="46" customFormat="1">
      <c r="B409" s="114" t="s">
        <v>1393</v>
      </c>
      <c r="C409" s="117" t="s">
        <v>1394</v>
      </c>
      <c r="D409" s="41" t="s">
        <v>7579</v>
      </c>
      <c r="E409" s="109" t="s">
        <v>7580</v>
      </c>
      <c r="F409" s="108"/>
      <c r="G409" s="42" t="s">
        <v>24</v>
      </c>
      <c r="H409" s="44">
        <v>46163</v>
      </c>
      <c r="I409" s="43" t="s">
        <v>80</v>
      </c>
      <c r="J409" s="109" t="s">
        <v>26</v>
      </c>
      <c r="K409" s="108"/>
      <c r="L409" s="45" t="s">
        <v>27</v>
      </c>
    </row>
    <row r="410" spans="2:12" s="46" customFormat="1" ht="24.95">
      <c r="B410" s="115"/>
      <c r="C410" s="118"/>
      <c r="D410" s="41" t="s">
        <v>7581</v>
      </c>
      <c r="E410" s="109" t="s">
        <v>7582</v>
      </c>
      <c r="F410" s="108"/>
      <c r="G410" s="42" t="s">
        <v>75</v>
      </c>
      <c r="H410" s="44">
        <v>46146</v>
      </c>
      <c r="I410" s="43" t="s">
        <v>80</v>
      </c>
      <c r="J410" s="109" t="s">
        <v>26</v>
      </c>
      <c r="K410" s="108"/>
      <c r="L410" s="45" t="s">
        <v>27</v>
      </c>
    </row>
    <row r="411" spans="2:12" s="46" customFormat="1" ht="24.95">
      <c r="B411" s="116"/>
      <c r="C411" s="119"/>
      <c r="D411" s="41" t="s">
        <v>7583</v>
      </c>
      <c r="E411" s="109" t="s">
        <v>7584</v>
      </c>
      <c r="F411" s="108"/>
      <c r="G411" s="42" t="s">
        <v>75</v>
      </c>
      <c r="H411" s="44">
        <v>46171</v>
      </c>
      <c r="I411" s="43" t="s">
        <v>80</v>
      </c>
      <c r="J411" s="109" t="s">
        <v>26</v>
      </c>
      <c r="K411" s="108"/>
      <c r="L411" s="45" t="s">
        <v>27</v>
      </c>
    </row>
    <row r="412" spans="2:12" s="46" customFormat="1">
      <c r="B412" s="110" t="s">
        <v>7585</v>
      </c>
      <c r="C412" s="112" t="s">
        <v>7586</v>
      </c>
      <c r="D412" s="48" t="s">
        <v>7587</v>
      </c>
      <c r="E412" s="107" t="s">
        <v>7588</v>
      </c>
      <c r="F412" s="108"/>
      <c r="G412" s="49" t="s">
        <v>24</v>
      </c>
      <c r="H412" s="51">
        <v>46160</v>
      </c>
      <c r="I412" s="50" t="s">
        <v>17</v>
      </c>
      <c r="J412" s="107" t="s">
        <v>709</v>
      </c>
      <c r="K412" s="108"/>
      <c r="L412" s="52" t="s">
        <v>27</v>
      </c>
    </row>
    <row r="413" spans="2:12" s="46" customFormat="1">
      <c r="B413" s="111"/>
      <c r="C413" s="113"/>
      <c r="D413" s="48" t="s">
        <v>7589</v>
      </c>
      <c r="E413" s="107" t="s">
        <v>7588</v>
      </c>
      <c r="F413" s="108"/>
      <c r="G413" s="49" t="s">
        <v>24</v>
      </c>
      <c r="H413" s="51">
        <v>46149</v>
      </c>
      <c r="I413" s="50" t="s">
        <v>17</v>
      </c>
      <c r="J413" s="107" t="s">
        <v>709</v>
      </c>
      <c r="K413" s="108"/>
      <c r="L413" s="52" t="s">
        <v>27</v>
      </c>
    </row>
    <row r="414" spans="2:12" s="46" customFormat="1" ht="24.95">
      <c r="B414" s="41" t="s">
        <v>7590</v>
      </c>
      <c r="C414" s="42" t="s">
        <v>7591</v>
      </c>
      <c r="D414" s="41" t="s">
        <v>7592</v>
      </c>
      <c r="E414" s="109" t="s">
        <v>7593</v>
      </c>
      <c r="F414" s="108"/>
      <c r="G414" s="42" t="s">
        <v>16</v>
      </c>
      <c r="H414" s="44">
        <v>46147</v>
      </c>
      <c r="I414" s="43" t="s">
        <v>139</v>
      </c>
      <c r="J414" s="109" t="s">
        <v>709</v>
      </c>
      <c r="K414" s="108"/>
      <c r="L414" s="45" t="s">
        <v>27</v>
      </c>
    </row>
    <row r="415" spans="2:12" s="46" customFormat="1" ht="24.95">
      <c r="B415" s="48" t="s">
        <v>7594</v>
      </c>
      <c r="C415" s="49" t="s">
        <v>7595</v>
      </c>
      <c r="D415" s="48" t="s">
        <v>7596</v>
      </c>
      <c r="E415" s="107" t="s">
        <v>7597</v>
      </c>
      <c r="F415" s="108"/>
      <c r="G415" s="49" t="s">
        <v>16</v>
      </c>
      <c r="H415" s="51">
        <v>46160</v>
      </c>
      <c r="I415" s="50" t="s">
        <v>80</v>
      </c>
      <c r="J415" s="107" t="s">
        <v>26</v>
      </c>
      <c r="K415" s="108"/>
      <c r="L415" s="52" t="s">
        <v>27</v>
      </c>
    </row>
    <row r="416" spans="2:12" s="46" customFormat="1">
      <c r="B416" s="41" t="s">
        <v>5854</v>
      </c>
      <c r="C416" s="42" t="s">
        <v>2933</v>
      </c>
      <c r="D416" s="41" t="s">
        <v>7598</v>
      </c>
      <c r="E416" s="109" t="s">
        <v>7599</v>
      </c>
      <c r="F416" s="108"/>
      <c r="G416" s="42" t="s">
        <v>24</v>
      </c>
      <c r="H416" s="44">
        <v>46160</v>
      </c>
      <c r="I416" s="43" t="s">
        <v>17</v>
      </c>
      <c r="J416" s="109" t="s">
        <v>709</v>
      </c>
      <c r="K416" s="108"/>
      <c r="L416" s="45" t="s">
        <v>27</v>
      </c>
    </row>
    <row r="417" spans="2:12" s="46" customFormat="1" ht="39">
      <c r="B417" s="48" t="s">
        <v>7600</v>
      </c>
      <c r="C417" s="49" t="s">
        <v>7601</v>
      </c>
      <c r="D417" s="48" t="s">
        <v>7602</v>
      </c>
      <c r="E417" s="107" t="s">
        <v>7603</v>
      </c>
      <c r="F417" s="108"/>
      <c r="G417" s="49" t="s">
        <v>75</v>
      </c>
      <c r="H417" s="51">
        <v>46169</v>
      </c>
      <c r="I417" s="50" t="s">
        <v>127</v>
      </c>
      <c r="J417" s="107" t="s">
        <v>26</v>
      </c>
      <c r="K417" s="108"/>
      <c r="L417" s="53" t="s">
        <v>7604</v>
      </c>
    </row>
    <row r="418" spans="2:12" s="46" customFormat="1">
      <c r="B418" s="114" t="s">
        <v>1424</v>
      </c>
      <c r="C418" s="117" t="s">
        <v>1190</v>
      </c>
      <c r="D418" s="41" t="s">
        <v>7605</v>
      </c>
      <c r="E418" s="109" t="s">
        <v>1426</v>
      </c>
      <c r="F418" s="108"/>
      <c r="G418" s="42" t="s">
        <v>24</v>
      </c>
      <c r="H418" s="44">
        <v>46146</v>
      </c>
      <c r="I418" s="43" t="s">
        <v>80</v>
      </c>
      <c r="J418" s="109" t="s">
        <v>26</v>
      </c>
      <c r="K418" s="108"/>
      <c r="L418" s="45" t="s">
        <v>27</v>
      </c>
    </row>
    <row r="419" spans="2:12" s="46" customFormat="1" ht="24.95">
      <c r="B419" s="116"/>
      <c r="C419" s="119"/>
      <c r="D419" s="41" t="s">
        <v>7606</v>
      </c>
      <c r="E419" s="109" t="s">
        <v>7607</v>
      </c>
      <c r="F419" s="108"/>
      <c r="G419" s="42" t="s">
        <v>75</v>
      </c>
      <c r="H419" s="44">
        <v>46168</v>
      </c>
      <c r="I419" s="43" t="s">
        <v>80</v>
      </c>
      <c r="J419" s="109" t="s">
        <v>26</v>
      </c>
      <c r="K419" s="108"/>
      <c r="L419" s="45" t="s">
        <v>27</v>
      </c>
    </row>
    <row r="420" spans="2:12" s="46" customFormat="1">
      <c r="B420" s="48" t="s">
        <v>7608</v>
      </c>
      <c r="C420" s="49" t="s">
        <v>7609</v>
      </c>
      <c r="D420" s="48" t="s">
        <v>7610</v>
      </c>
      <c r="E420" s="107" t="s">
        <v>7611</v>
      </c>
      <c r="F420" s="108"/>
      <c r="G420" s="49" t="s">
        <v>16</v>
      </c>
      <c r="H420" s="51">
        <v>46170</v>
      </c>
      <c r="I420" s="50" t="s">
        <v>314</v>
      </c>
      <c r="J420" s="107" t="s">
        <v>26</v>
      </c>
      <c r="K420" s="108"/>
      <c r="L420" s="52" t="s">
        <v>27</v>
      </c>
    </row>
    <row r="421" spans="2:12" s="46" customFormat="1">
      <c r="B421" s="41" t="s">
        <v>7612</v>
      </c>
      <c r="C421" s="42" t="s">
        <v>5287</v>
      </c>
      <c r="D421" s="41" t="s">
        <v>7613</v>
      </c>
      <c r="E421" s="109" t="s">
        <v>7614</v>
      </c>
      <c r="F421" s="108"/>
      <c r="G421" s="42" t="s">
        <v>16</v>
      </c>
      <c r="H421" s="44">
        <v>46170</v>
      </c>
      <c r="I421" s="43" t="s">
        <v>145</v>
      </c>
      <c r="J421" s="109" t="s">
        <v>26</v>
      </c>
      <c r="K421" s="108"/>
      <c r="L421" s="45" t="s">
        <v>27</v>
      </c>
    </row>
    <row r="422" spans="2:12" s="46" customFormat="1">
      <c r="B422" s="110" t="s">
        <v>7615</v>
      </c>
      <c r="C422" s="112" t="s">
        <v>7616</v>
      </c>
      <c r="D422" s="48" t="s">
        <v>7617</v>
      </c>
      <c r="E422" s="107" t="s">
        <v>7618</v>
      </c>
      <c r="F422" s="108"/>
      <c r="G422" s="49" t="s">
        <v>24</v>
      </c>
      <c r="H422" s="51">
        <v>46129</v>
      </c>
      <c r="I422" s="50" t="s">
        <v>80</v>
      </c>
      <c r="J422" s="107" t="s">
        <v>26</v>
      </c>
      <c r="K422" s="108"/>
      <c r="L422" s="52" t="s">
        <v>27</v>
      </c>
    </row>
    <row r="423" spans="2:12" s="46" customFormat="1" ht="24.95">
      <c r="B423" s="111"/>
      <c r="C423" s="113"/>
      <c r="D423" s="48" t="s">
        <v>7619</v>
      </c>
      <c r="E423" s="107" t="s">
        <v>7620</v>
      </c>
      <c r="F423" s="108"/>
      <c r="G423" s="49" t="s">
        <v>75</v>
      </c>
      <c r="H423" s="51">
        <v>46157</v>
      </c>
      <c r="I423" s="50" t="s">
        <v>80</v>
      </c>
      <c r="J423" s="107" t="s">
        <v>26</v>
      </c>
      <c r="K423" s="108"/>
      <c r="L423" s="52" t="s">
        <v>27</v>
      </c>
    </row>
    <row r="424" spans="2:12" s="46" customFormat="1" ht="24.95">
      <c r="B424" s="41" t="s">
        <v>5892</v>
      </c>
      <c r="C424" s="42" t="s">
        <v>5893</v>
      </c>
      <c r="D424" s="41" t="s">
        <v>7621</v>
      </c>
      <c r="E424" s="109" t="s">
        <v>7622</v>
      </c>
      <c r="F424" s="108"/>
      <c r="G424" s="42" t="s">
        <v>75</v>
      </c>
      <c r="H424" s="44">
        <v>46148</v>
      </c>
      <c r="I424" s="43" t="s">
        <v>80</v>
      </c>
      <c r="J424" s="109" t="s">
        <v>26</v>
      </c>
      <c r="K424" s="108"/>
      <c r="L424" s="45" t="s">
        <v>27</v>
      </c>
    </row>
    <row r="425" spans="2:12" s="46" customFormat="1">
      <c r="B425" s="48" t="s">
        <v>7623</v>
      </c>
      <c r="C425" s="49" t="s">
        <v>7624</v>
      </c>
      <c r="D425" s="48" t="s">
        <v>7625</v>
      </c>
      <c r="E425" s="107" t="s">
        <v>7626</v>
      </c>
      <c r="F425" s="108"/>
      <c r="G425" s="49" t="s">
        <v>24</v>
      </c>
      <c r="H425" s="51">
        <v>46163</v>
      </c>
      <c r="I425" s="50" t="s">
        <v>80</v>
      </c>
      <c r="J425" s="107" t="s">
        <v>26</v>
      </c>
      <c r="K425" s="108"/>
      <c r="L425" s="52" t="s">
        <v>27</v>
      </c>
    </row>
    <row r="426" spans="2:12" s="46" customFormat="1">
      <c r="B426" s="41" t="s">
        <v>7627</v>
      </c>
      <c r="C426" s="42" t="s">
        <v>1435</v>
      </c>
      <c r="D426" s="41" t="s">
        <v>7628</v>
      </c>
      <c r="E426" s="109" t="s">
        <v>7629</v>
      </c>
      <c r="F426" s="108"/>
      <c r="G426" s="42" t="s">
        <v>16</v>
      </c>
      <c r="H426" s="44">
        <v>46147</v>
      </c>
      <c r="I426" s="43" t="s">
        <v>80</v>
      </c>
      <c r="J426" s="109" t="s">
        <v>709</v>
      </c>
      <c r="K426" s="108"/>
      <c r="L426" s="45" t="s">
        <v>27</v>
      </c>
    </row>
    <row r="427" spans="2:12" s="46" customFormat="1" ht="51.6">
      <c r="B427" s="48" t="s">
        <v>5937</v>
      </c>
      <c r="C427" s="49" t="s">
        <v>5938</v>
      </c>
      <c r="D427" s="48" t="s">
        <v>7630</v>
      </c>
      <c r="E427" s="107" t="s">
        <v>5940</v>
      </c>
      <c r="F427" s="108"/>
      <c r="G427" s="49" t="s">
        <v>16</v>
      </c>
      <c r="H427" s="51">
        <v>46147</v>
      </c>
      <c r="I427" s="50" t="s">
        <v>1025</v>
      </c>
      <c r="J427" s="107" t="s">
        <v>18</v>
      </c>
      <c r="K427" s="108"/>
      <c r="L427" s="53" t="s">
        <v>7631</v>
      </c>
    </row>
    <row r="428" spans="2:12" s="46" customFormat="1">
      <c r="B428" s="114" t="s">
        <v>1457</v>
      </c>
      <c r="C428" s="117" t="s">
        <v>3159</v>
      </c>
      <c r="D428" s="41" t="s">
        <v>7632</v>
      </c>
      <c r="E428" s="109" t="s">
        <v>1460</v>
      </c>
      <c r="F428" s="108"/>
      <c r="G428" s="42" t="s">
        <v>24</v>
      </c>
      <c r="H428" s="44">
        <v>46157</v>
      </c>
      <c r="I428" s="43" t="s">
        <v>58</v>
      </c>
      <c r="J428" s="109" t="s">
        <v>26</v>
      </c>
      <c r="K428" s="108"/>
      <c r="L428" s="45" t="s">
        <v>27</v>
      </c>
    </row>
    <row r="429" spans="2:12" s="46" customFormat="1" ht="24.95">
      <c r="B429" s="116"/>
      <c r="C429" s="119"/>
      <c r="D429" s="41" t="s">
        <v>7633</v>
      </c>
      <c r="E429" s="109" t="s">
        <v>7634</v>
      </c>
      <c r="F429" s="108"/>
      <c r="G429" s="42" t="s">
        <v>75</v>
      </c>
      <c r="H429" s="44">
        <v>46161</v>
      </c>
      <c r="I429" s="43" t="s">
        <v>58</v>
      </c>
      <c r="J429" s="109" t="s">
        <v>26</v>
      </c>
      <c r="K429" s="108"/>
      <c r="L429" s="45" t="s">
        <v>27</v>
      </c>
    </row>
    <row r="430" spans="2:12" s="46" customFormat="1" ht="51.6">
      <c r="B430" s="48" t="s">
        <v>7635</v>
      </c>
      <c r="C430" s="49" t="s">
        <v>7636</v>
      </c>
      <c r="D430" s="48" t="s">
        <v>7637</v>
      </c>
      <c r="E430" s="107" t="s">
        <v>7638</v>
      </c>
      <c r="F430" s="108"/>
      <c r="G430" s="49" t="s">
        <v>16</v>
      </c>
      <c r="H430" s="51">
        <v>46160</v>
      </c>
      <c r="I430" s="50" t="s">
        <v>139</v>
      </c>
      <c r="J430" s="107" t="s">
        <v>18</v>
      </c>
      <c r="K430" s="108"/>
      <c r="L430" s="53" t="s">
        <v>7639</v>
      </c>
    </row>
    <row r="431" spans="2:12" s="46" customFormat="1">
      <c r="B431" s="41" t="s">
        <v>7640</v>
      </c>
      <c r="C431" s="42" t="s">
        <v>7641</v>
      </c>
      <c r="D431" s="41" t="s">
        <v>7642</v>
      </c>
      <c r="E431" s="109" t="s">
        <v>7643</v>
      </c>
      <c r="F431" s="108"/>
      <c r="G431" s="42" t="s">
        <v>16</v>
      </c>
      <c r="H431" s="44">
        <v>46147</v>
      </c>
      <c r="I431" s="43" t="s">
        <v>139</v>
      </c>
      <c r="J431" s="109" t="s">
        <v>709</v>
      </c>
      <c r="K431" s="108"/>
      <c r="L431" s="45" t="s">
        <v>27</v>
      </c>
    </row>
    <row r="432" spans="2:12" s="46" customFormat="1">
      <c r="B432" s="48" t="s">
        <v>7644</v>
      </c>
      <c r="C432" s="49" t="s">
        <v>7645</v>
      </c>
      <c r="D432" s="48" t="s">
        <v>7646</v>
      </c>
      <c r="E432" s="107" t="s">
        <v>6999</v>
      </c>
      <c r="F432" s="108"/>
      <c r="G432" s="49" t="s">
        <v>24</v>
      </c>
      <c r="H432" s="51">
        <v>46155</v>
      </c>
      <c r="I432" s="50" t="s">
        <v>80</v>
      </c>
      <c r="J432" s="107" t="s">
        <v>26</v>
      </c>
      <c r="K432" s="108"/>
      <c r="L432" s="52" t="s">
        <v>27</v>
      </c>
    </row>
    <row r="433" spans="2:12" s="46" customFormat="1">
      <c r="B433" s="41" t="s">
        <v>7647</v>
      </c>
      <c r="C433" s="42" t="s">
        <v>7648</v>
      </c>
      <c r="D433" s="41" t="s">
        <v>7649</v>
      </c>
      <c r="E433" s="109" t="s">
        <v>7650</v>
      </c>
      <c r="F433" s="108"/>
      <c r="G433" s="42" t="s">
        <v>16</v>
      </c>
      <c r="H433" s="44">
        <v>46150</v>
      </c>
      <c r="I433" s="43" t="s">
        <v>58</v>
      </c>
      <c r="J433" s="109" t="s">
        <v>709</v>
      </c>
      <c r="K433" s="108"/>
      <c r="L433" s="45" t="s">
        <v>27</v>
      </c>
    </row>
    <row r="434" spans="2:12" s="46" customFormat="1">
      <c r="B434" s="48" t="s">
        <v>7651</v>
      </c>
      <c r="C434" s="49" t="s">
        <v>5287</v>
      </c>
      <c r="D434" s="48" t="s">
        <v>7652</v>
      </c>
      <c r="E434" s="107" t="s">
        <v>7653</v>
      </c>
      <c r="F434" s="108"/>
      <c r="G434" s="49" t="s">
        <v>16</v>
      </c>
      <c r="H434" s="51">
        <v>46170</v>
      </c>
      <c r="I434" s="50" t="s">
        <v>145</v>
      </c>
      <c r="J434" s="107" t="s">
        <v>26</v>
      </c>
      <c r="K434" s="108"/>
      <c r="L434" s="52" t="s">
        <v>27</v>
      </c>
    </row>
    <row r="435" spans="2:12" s="46" customFormat="1" ht="24.95">
      <c r="B435" s="41" t="s">
        <v>1472</v>
      </c>
      <c r="C435" s="42" t="s">
        <v>1473</v>
      </c>
      <c r="D435" s="41" t="s">
        <v>5962</v>
      </c>
      <c r="E435" s="109" t="s">
        <v>1475</v>
      </c>
      <c r="F435" s="108"/>
      <c r="G435" s="42" t="s">
        <v>24</v>
      </c>
      <c r="H435" s="44">
        <v>46163</v>
      </c>
      <c r="I435" s="43" t="s">
        <v>80</v>
      </c>
      <c r="J435" s="109"/>
      <c r="K435" s="108"/>
      <c r="L435" s="45" t="s">
        <v>27</v>
      </c>
    </row>
    <row r="436" spans="2:12" s="46" customFormat="1">
      <c r="B436" s="110" t="s">
        <v>1476</v>
      </c>
      <c r="C436" s="112" t="s">
        <v>1477</v>
      </c>
      <c r="D436" s="48" t="s">
        <v>7654</v>
      </c>
      <c r="E436" s="107" t="s">
        <v>3169</v>
      </c>
      <c r="F436" s="108"/>
      <c r="G436" s="49" t="s">
        <v>16</v>
      </c>
      <c r="H436" s="51">
        <v>46171</v>
      </c>
      <c r="I436" s="50" t="s">
        <v>17</v>
      </c>
      <c r="J436" s="107" t="s">
        <v>26</v>
      </c>
      <c r="K436" s="108"/>
      <c r="L436" s="52" t="s">
        <v>27</v>
      </c>
    </row>
    <row r="437" spans="2:12" s="46" customFormat="1">
      <c r="B437" s="111"/>
      <c r="C437" s="113"/>
      <c r="D437" s="48" t="s">
        <v>7655</v>
      </c>
      <c r="E437" s="107" t="s">
        <v>3169</v>
      </c>
      <c r="F437" s="108"/>
      <c r="G437" s="49" t="s">
        <v>16</v>
      </c>
      <c r="H437" s="51">
        <v>46171</v>
      </c>
      <c r="I437" s="50" t="s">
        <v>17</v>
      </c>
      <c r="J437" s="107" t="s">
        <v>26</v>
      </c>
      <c r="K437" s="108"/>
      <c r="L437" s="52" t="s">
        <v>27</v>
      </c>
    </row>
    <row r="438" spans="2:12" s="46" customFormat="1">
      <c r="B438" s="41" t="s">
        <v>3174</v>
      </c>
      <c r="C438" s="42" t="s">
        <v>3175</v>
      </c>
      <c r="D438" s="41" t="s">
        <v>7656</v>
      </c>
      <c r="E438" s="109" t="s">
        <v>7657</v>
      </c>
      <c r="F438" s="108"/>
      <c r="G438" s="42" t="s">
        <v>24</v>
      </c>
      <c r="H438" s="44">
        <v>46132</v>
      </c>
      <c r="I438" s="43" t="s">
        <v>17</v>
      </c>
      <c r="J438" s="109" t="s">
        <v>26</v>
      </c>
      <c r="K438" s="108"/>
      <c r="L438" s="45" t="s">
        <v>27</v>
      </c>
    </row>
    <row r="439" spans="2:12" s="46" customFormat="1">
      <c r="B439" s="110" t="s">
        <v>7658</v>
      </c>
      <c r="C439" s="112" t="s">
        <v>7659</v>
      </c>
      <c r="D439" s="48" t="s">
        <v>7660</v>
      </c>
      <c r="E439" s="107" t="s">
        <v>7661</v>
      </c>
      <c r="F439" s="108"/>
      <c r="G439" s="49" t="s">
        <v>16</v>
      </c>
      <c r="H439" s="51">
        <v>46156</v>
      </c>
      <c r="I439" s="50" t="s">
        <v>139</v>
      </c>
      <c r="J439" s="107" t="s">
        <v>26</v>
      </c>
      <c r="K439" s="108"/>
      <c r="L439" s="52" t="s">
        <v>27</v>
      </c>
    </row>
    <row r="440" spans="2:12" s="46" customFormat="1" ht="39">
      <c r="B440" s="111"/>
      <c r="C440" s="113"/>
      <c r="D440" s="48" t="s">
        <v>7662</v>
      </c>
      <c r="E440" s="107" t="s">
        <v>7663</v>
      </c>
      <c r="F440" s="108"/>
      <c r="G440" s="49" t="s">
        <v>16</v>
      </c>
      <c r="H440" s="51">
        <v>46156</v>
      </c>
      <c r="I440" s="50" t="s">
        <v>139</v>
      </c>
      <c r="J440" s="107" t="s">
        <v>18</v>
      </c>
      <c r="K440" s="108"/>
      <c r="L440" s="53" t="s">
        <v>7664</v>
      </c>
    </row>
    <row r="441" spans="2:12" s="46" customFormat="1" ht="24.95">
      <c r="B441" s="41" t="s">
        <v>7665</v>
      </c>
      <c r="C441" s="42" t="s">
        <v>7666</v>
      </c>
      <c r="D441" s="41" t="s">
        <v>7667</v>
      </c>
      <c r="E441" s="109" t="s">
        <v>3242</v>
      </c>
      <c r="F441" s="108"/>
      <c r="G441" s="42" t="s">
        <v>75</v>
      </c>
      <c r="H441" s="44">
        <v>46153</v>
      </c>
      <c r="I441" s="43" t="s">
        <v>80</v>
      </c>
      <c r="J441" s="109" t="s">
        <v>709</v>
      </c>
      <c r="K441" s="108"/>
      <c r="L441" s="45" t="s">
        <v>27</v>
      </c>
    </row>
    <row r="442" spans="2:12" s="46" customFormat="1" ht="24.95">
      <c r="B442" s="48" t="s">
        <v>7668</v>
      </c>
      <c r="C442" s="49" t="s">
        <v>7669</v>
      </c>
      <c r="D442" s="48" t="s">
        <v>7670</v>
      </c>
      <c r="E442" s="107" t="s">
        <v>7671</v>
      </c>
      <c r="F442" s="108"/>
      <c r="G442" s="49" t="s">
        <v>16</v>
      </c>
      <c r="H442" s="51">
        <v>46141</v>
      </c>
      <c r="I442" s="50" t="s">
        <v>139</v>
      </c>
      <c r="J442" s="107" t="s">
        <v>709</v>
      </c>
      <c r="K442" s="108"/>
      <c r="L442" s="52" t="s">
        <v>27</v>
      </c>
    </row>
    <row r="443" spans="2:12" s="46" customFormat="1">
      <c r="B443" s="114" t="s">
        <v>7672</v>
      </c>
      <c r="C443" s="117" t="s">
        <v>3188</v>
      </c>
      <c r="D443" s="41" t="s">
        <v>7673</v>
      </c>
      <c r="E443" s="109" t="s">
        <v>1116</v>
      </c>
      <c r="F443" s="108"/>
      <c r="G443" s="42" t="s">
        <v>24</v>
      </c>
      <c r="H443" s="44">
        <v>46079</v>
      </c>
      <c r="I443" s="43" t="s">
        <v>314</v>
      </c>
      <c r="J443" s="109" t="s">
        <v>26</v>
      </c>
      <c r="K443" s="108"/>
      <c r="L443" s="45" t="s">
        <v>27</v>
      </c>
    </row>
    <row r="444" spans="2:12" s="46" customFormat="1">
      <c r="B444" s="116"/>
      <c r="C444" s="119"/>
      <c r="D444" s="41" t="s">
        <v>7674</v>
      </c>
      <c r="E444" s="109" t="s">
        <v>1116</v>
      </c>
      <c r="F444" s="108"/>
      <c r="G444" s="42" t="s">
        <v>24</v>
      </c>
      <c r="H444" s="44">
        <v>46148</v>
      </c>
      <c r="I444" s="43" t="s">
        <v>314</v>
      </c>
      <c r="J444" s="109" t="s">
        <v>26</v>
      </c>
      <c r="K444" s="108"/>
      <c r="L444" s="45" t="s">
        <v>27</v>
      </c>
    </row>
    <row r="445" spans="2:12" s="46" customFormat="1" ht="24.95">
      <c r="B445" s="48" t="s">
        <v>7675</v>
      </c>
      <c r="C445" s="49" t="s">
        <v>7676</v>
      </c>
      <c r="D445" s="48" t="s">
        <v>7677</v>
      </c>
      <c r="E445" s="107" t="s">
        <v>7678</v>
      </c>
      <c r="F445" s="108"/>
      <c r="G445" s="49" t="s">
        <v>75</v>
      </c>
      <c r="H445" s="51">
        <v>46150</v>
      </c>
      <c r="I445" s="50" t="s">
        <v>139</v>
      </c>
      <c r="J445" s="107" t="s">
        <v>709</v>
      </c>
      <c r="K445" s="108"/>
      <c r="L445" s="52" t="s">
        <v>27</v>
      </c>
    </row>
    <row r="446" spans="2:12" s="46" customFormat="1">
      <c r="B446" s="114" t="s">
        <v>7679</v>
      </c>
      <c r="C446" s="117" t="s">
        <v>7680</v>
      </c>
      <c r="D446" s="41" t="s">
        <v>7681</v>
      </c>
      <c r="E446" s="109" t="s">
        <v>1520</v>
      </c>
      <c r="F446" s="108"/>
      <c r="G446" s="42" t="s">
        <v>24</v>
      </c>
      <c r="H446" s="44">
        <v>46150</v>
      </c>
      <c r="I446" s="43" t="s">
        <v>314</v>
      </c>
      <c r="J446" s="109" t="s">
        <v>26</v>
      </c>
      <c r="K446" s="108"/>
      <c r="L446" s="45" t="s">
        <v>27</v>
      </c>
    </row>
    <row r="447" spans="2:12" s="46" customFormat="1">
      <c r="B447" s="116"/>
      <c r="C447" s="119"/>
      <c r="D447" s="41" t="s">
        <v>7682</v>
      </c>
      <c r="E447" s="109" t="s">
        <v>784</v>
      </c>
      <c r="F447" s="108"/>
      <c r="G447" s="42" t="s">
        <v>24</v>
      </c>
      <c r="H447" s="44">
        <v>46150</v>
      </c>
      <c r="I447" s="43" t="s">
        <v>314</v>
      </c>
      <c r="J447" s="109" t="s">
        <v>26</v>
      </c>
      <c r="K447" s="108"/>
      <c r="L447" s="45" t="s">
        <v>27</v>
      </c>
    </row>
    <row r="448" spans="2:12" s="46" customFormat="1" ht="39">
      <c r="B448" s="48" t="s">
        <v>7683</v>
      </c>
      <c r="C448" s="49" t="s">
        <v>7684</v>
      </c>
      <c r="D448" s="48" t="s">
        <v>7685</v>
      </c>
      <c r="E448" s="107" t="s">
        <v>3242</v>
      </c>
      <c r="F448" s="108"/>
      <c r="G448" s="49" t="s">
        <v>75</v>
      </c>
      <c r="H448" s="51">
        <v>46104</v>
      </c>
      <c r="I448" s="50" t="s">
        <v>80</v>
      </c>
      <c r="J448" s="107" t="s">
        <v>18</v>
      </c>
      <c r="K448" s="108"/>
      <c r="L448" s="53" t="s">
        <v>7686</v>
      </c>
    </row>
    <row r="449" spans="2:12" s="46" customFormat="1" ht="24.95">
      <c r="B449" s="41" t="s">
        <v>7687</v>
      </c>
      <c r="C449" s="42" t="s">
        <v>7688</v>
      </c>
      <c r="D449" s="41" t="s">
        <v>7689</v>
      </c>
      <c r="E449" s="109" t="s">
        <v>3242</v>
      </c>
      <c r="F449" s="108"/>
      <c r="G449" s="42" t="s">
        <v>75</v>
      </c>
      <c r="H449" s="44">
        <v>46153</v>
      </c>
      <c r="I449" s="43" t="s">
        <v>80</v>
      </c>
      <c r="J449" s="109" t="s">
        <v>709</v>
      </c>
      <c r="K449" s="108"/>
      <c r="L449" s="45" t="s">
        <v>27</v>
      </c>
    </row>
    <row r="450" spans="2:12" s="46" customFormat="1" ht="24.95">
      <c r="B450" s="48" t="s">
        <v>3199</v>
      </c>
      <c r="C450" s="49" t="s">
        <v>3200</v>
      </c>
      <c r="D450" s="48" t="s">
        <v>7690</v>
      </c>
      <c r="E450" s="107" t="s">
        <v>7691</v>
      </c>
      <c r="F450" s="108"/>
      <c r="G450" s="49" t="s">
        <v>16</v>
      </c>
      <c r="H450" s="51">
        <v>46163</v>
      </c>
      <c r="I450" s="50" t="s">
        <v>314</v>
      </c>
      <c r="J450" s="107" t="s">
        <v>26</v>
      </c>
      <c r="K450" s="108"/>
      <c r="L450" s="52" t="s">
        <v>27</v>
      </c>
    </row>
    <row r="451" spans="2:12" s="46" customFormat="1" ht="24.95">
      <c r="B451" s="41" t="s">
        <v>7692</v>
      </c>
      <c r="C451" s="42" t="s">
        <v>7693</v>
      </c>
      <c r="D451" s="41" t="s">
        <v>7694</v>
      </c>
      <c r="E451" s="109" t="s">
        <v>3242</v>
      </c>
      <c r="F451" s="108"/>
      <c r="G451" s="42" t="s">
        <v>75</v>
      </c>
      <c r="H451" s="44">
        <v>46153</v>
      </c>
      <c r="I451" s="43" t="s">
        <v>80</v>
      </c>
      <c r="J451" s="109" t="s">
        <v>709</v>
      </c>
      <c r="K451" s="108"/>
      <c r="L451" s="45" t="s">
        <v>27</v>
      </c>
    </row>
    <row r="452" spans="2:12" s="46" customFormat="1">
      <c r="B452" s="110" t="s">
        <v>1498</v>
      </c>
      <c r="C452" s="112" t="s">
        <v>1499</v>
      </c>
      <c r="D452" s="48" t="s">
        <v>7695</v>
      </c>
      <c r="E452" s="107" t="s">
        <v>1501</v>
      </c>
      <c r="F452" s="108"/>
      <c r="G452" s="49" t="s">
        <v>24</v>
      </c>
      <c r="H452" s="51">
        <v>46147</v>
      </c>
      <c r="I452" s="50" t="s">
        <v>80</v>
      </c>
      <c r="J452" s="107" t="s">
        <v>26</v>
      </c>
      <c r="K452" s="108"/>
      <c r="L452" s="52" t="s">
        <v>27</v>
      </c>
    </row>
    <row r="453" spans="2:12" s="46" customFormat="1">
      <c r="B453" s="111"/>
      <c r="C453" s="113"/>
      <c r="D453" s="48" t="s">
        <v>7696</v>
      </c>
      <c r="E453" s="107" t="s">
        <v>1501</v>
      </c>
      <c r="F453" s="108"/>
      <c r="G453" s="49" t="s">
        <v>24</v>
      </c>
      <c r="H453" s="51">
        <v>46163</v>
      </c>
      <c r="I453" s="50" t="s">
        <v>80</v>
      </c>
      <c r="J453" s="107" t="s">
        <v>26</v>
      </c>
      <c r="K453" s="108"/>
      <c r="L453" s="52" t="s">
        <v>27</v>
      </c>
    </row>
    <row r="454" spans="2:12" s="46" customFormat="1">
      <c r="B454" s="41" t="s">
        <v>7697</v>
      </c>
      <c r="C454" s="42" t="s">
        <v>7698</v>
      </c>
      <c r="D454" s="41" t="s">
        <v>7699</v>
      </c>
      <c r="E454" s="109" t="s">
        <v>7700</v>
      </c>
      <c r="F454" s="108"/>
      <c r="G454" s="42" t="s">
        <v>16</v>
      </c>
      <c r="H454" s="44">
        <v>46170</v>
      </c>
      <c r="I454" s="43" t="s">
        <v>139</v>
      </c>
      <c r="J454" s="109" t="s">
        <v>709</v>
      </c>
      <c r="K454" s="108"/>
      <c r="L454" s="45" t="s">
        <v>27</v>
      </c>
    </row>
    <row r="455" spans="2:12" s="46" customFormat="1">
      <c r="B455" s="48" t="s">
        <v>7701</v>
      </c>
      <c r="C455" s="49" t="s">
        <v>7030</v>
      </c>
      <c r="D455" s="48" t="s">
        <v>7702</v>
      </c>
      <c r="E455" s="107" t="s">
        <v>1520</v>
      </c>
      <c r="F455" s="108"/>
      <c r="G455" s="49" t="s">
        <v>24</v>
      </c>
      <c r="H455" s="51">
        <v>46153</v>
      </c>
      <c r="I455" s="50" t="s">
        <v>80</v>
      </c>
      <c r="J455" s="107" t="s">
        <v>26</v>
      </c>
      <c r="K455" s="108"/>
      <c r="L455" s="52" t="s">
        <v>27</v>
      </c>
    </row>
    <row r="456" spans="2:12" s="46" customFormat="1">
      <c r="B456" s="114" t="s">
        <v>7703</v>
      </c>
      <c r="C456" s="117" t="s">
        <v>7704</v>
      </c>
      <c r="D456" s="114" t="s">
        <v>7705</v>
      </c>
      <c r="E456" s="109" t="s">
        <v>3242</v>
      </c>
      <c r="F456" s="120"/>
      <c r="G456" s="117" t="s">
        <v>75</v>
      </c>
      <c r="H456" s="130">
        <v>46147</v>
      </c>
      <c r="I456" s="43" t="s">
        <v>80</v>
      </c>
      <c r="J456" s="109" t="s">
        <v>709</v>
      </c>
      <c r="K456" s="108"/>
      <c r="L456" s="45" t="s">
        <v>27</v>
      </c>
    </row>
    <row r="457" spans="2:12" s="46" customFormat="1">
      <c r="B457" s="115"/>
      <c r="C457" s="118"/>
      <c r="D457" s="115"/>
      <c r="E457" s="128"/>
      <c r="F457" s="129"/>
      <c r="G457" s="118"/>
      <c r="H457" s="131"/>
      <c r="I457" s="43" t="s">
        <v>58</v>
      </c>
      <c r="J457" s="109" t="s">
        <v>709</v>
      </c>
      <c r="K457" s="108"/>
      <c r="L457" s="45" t="s">
        <v>27</v>
      </c>
    </row>
    <row r="458" spans="2:12" s="46" customFormat="1">
      <c r="B458" s="116"/>
      <c r="C458" s="119"/>
      <c r="D458" s="116"/>
      <c r="E458" s="127"/>
      <c r="F458" s="122"/>
      <c r="G458" s="119"/>
      <c r="H458" s="132"/>
      <c r="I458" s="43" t="s">
        <v>139</v>
      </c>
      <c r="J458" s="109" t="s">
        <v>709</v>
      </c>
      <c r="K458" s="108"/>
      <c r="L458" s="45" t="s">
        <v>27</v>
      </c>
    </row>
    <row r="459" spans="2:12" s="46" customFormat="1">
      <c r="B459" s="48" t="s">
        <v>7706</v>
      </c>
      <c r="C459" s="49" t="s">
        <v>6962</v>
      </c>
      <c r="D459" s="48" t="s">
        <v>7707</v>
      </c>
      <c r="E459" s="107" t="s">
        <v>7708</v>
      </c>
      <c r="F459" s="108"/>
      <c r="G459" s="49" t="s">
        <v>16</v>
      </c>
      <c r="H459" s="51">
        <v>46143</v>
      </c>
      <c r="I459" s="50" t="s">
        <v>139</v>
      </c>
      <c r="J459" s="107" t="s">
        <v>709</v>
      </c>
      <c r="K459" s="108"/>
      <c r="L459" s="52" t="s">
        <v>27</v>
      </c>
    </row>
    <row r="460" spans="2:12" s="46" customFormat="1">
      <c r="B460" s="41" t="s">
        <v>7709</v>
      </c>
      <c r="C460" s="42" t="s">
        <v>6962</v>
      </c>
      <c r="D460" s="41" t="s">
        <v>7710</v>
      </c>
      <c r="E460" s="109" t="s">
        <v>7711</v>
      </c>
      <c r="F460" s="108"/>
      <c r="G460" s="42" t="s">
        <v>16</v>
      </c>
      <c r="H460" s="44">
        <v>46143</v>
      </c>
      <c r="I460" s="43" t="s">
        <v>80</v>
      </c>
      <c r="J460" s="109" t="s">
        <v>709</v>
      </c>
      <c r="K460" s="108"/>
      <c r="L460" s="45" t="s">
        <v>27</v>
      </c>
    </row>
    <row r="461" spans="2:12" s="46" customFormat="1">
      <c r="B461" s="48" t="s">
        <v>7712</v>
      </c>
      <c r="C461" s="49" t="s">
        <v>6962</v>
      </c>
      <c r="D461" s="48" t="s">
        <v>7713</v>
      </c>
      <c r="E461" s="107" t="s">
        <v>7711</v>
      </c>
      <c r="F461" s="108"/>
      <c r="G461" s="49" t="s">
        <v>16</v>
      </c>
      <c r="H461" s="51">
        <v>46143</v>
      </c>
      <c r="I461" s="50" t="s">
        <v>139</v>
      </c>
      <c r="J461" s="107" t="s">
        <v>709</v>
      </c>
      <c r="K461" s="108"/>
      <c r="L461" s="52" t="s">
        <v>27</v>
      </c>
    </row>
    <row r="462" spans="2:12" s="46" customFormat="1" ht="24.95">
      <c r="B462" s="41" t="s">
        <v>7714</v>
      </c>
      <c r="C462" s="42" t="s">
        <v>7715</v>
      </c>
      <c r="D462" s="41" t="s">
        <v>7716</v>
      </c>
      <c r="E462" s="109" t="s">
        <v>7717</v>
      </c>
      <c r="F462" s="108"/>
      <c r="G462" s="42" t="s">
        <v>75</v>
      </c>
      <c r="H462" s="44">
        <v>46168</v>
      </c>
      <c r="I462" s="43" t="s">
        <v>7718</v>
      </c>
      <c r="J462" s="109" t="s">
        <v>26</v>
      </c>
      <c r="K462" s="108"/>
      <c r="L462" s="45" t="s">
        <v>27</v>
      </c>
    </row>
    <row r="463" spans="2:12" s="46" customFormat="1" ht="24.95">
      <c r="B463" s="48" t="s">
        <v>1502</v>
      </c>
      <c r="C463" s="49" t="s">
        <v>1503</v>
      </c>
      <c r="D463" s="48" t="s">
        <v>7719</v>
      </c>
      <c r="E463" s="107" t="s">
        <v>7720</v>
      </c>
      <c r="F463" s="108"/>
      <c r="G463" s="49" t="s">
        <v>24</v>
      </c>
      <c r="H463" s="51">
        <v>46164</v>
      </c>
      <c r="I463" s="50" t="s">
        <v>139</v>
      </c>
      <c r="J463" s="107" t="s">
        <v>26</v>
      </c>
      <c r="K463" s="108"/>
      <c r="L463" s="52" t="s">
        <v>27</v>
      </c>
    </row>
    <row r="464" spans="2:12" s="46" customFormat="1">
      <c r="B464" s="41" t="s">
        <v>7721</v>
      </c>
      <c r="C464" s="42" t="s">
        <v>7722</v>
      </c>
      <c r="D464" s="41" t="s">
        <v>7723</v>
      </c>
      <c r="E464" s="109" t="s">
        <v>7724</v>
      </c>
      <c r="F464" s="108"/>
      <c r="G464" s="42" t="s">
        <v>16</v>
      </c>
      <c r="H464" s="44">
        <v>46143</v>
      </c>
      <c r="I464" s="43" t="s">
        <v>139</v>
      </c>
      <c r="J464" s="109" t="s">
        <v>709</v>
      </c>
      <c r="K464" s="108"/>
      <c r="L464" s="45" t="s">
        <v>27</v>
      </c>
    </row>
    <row r="465" spans="2:12" s="46" customFormat="1">
      <c r="B465" s="48" t="s">
        <v>7725</v>
      </c>
      <c r="C465" s="49" t="s">
        <v>7726</v>
      </c>
      <c r="D465" s="48" t="s">
        <v>7727</v>
      </c>
      <c r="E465" s="107" t="s">
        <v>7728</v>
      </c>
      <c r="F465" s="108"/>
      <c r="G465" s="49" t="s">
        <v>16</v>
      </c>
      <c r="H465" s="51">
        <v>46142</v>
      </c>
      <c r="I465" s="50" t="s">
        <v>139</v>
      </c>
      <c r="J465" s="107" t="s">
        <v>26</v>
      </c>
      <c r="K465" s="108"/>
      <c r="L465" s="52" t="s">
        <v>27</v>
      </c>
    </row>
    <row r="466" spans="2:12" s="46" customFormat="1" ht="24.95">
      <c r="B466" s="41" t="s">
        <v>7729</v>
      </c>
      <c r="C466" s="42" t="s">
        <v>7730</v>
      </c>
      <c r="D466" s="41" t="s">
        <v>7731</v>
      </c>
      <c r="E466" s="109" t="s">
        <v>3242</v>
      </c>
      <c r="F466" s="108"/>
      <c r="G466" s="42" t="s">
        <v>75</v>
      </c>
      <c r="H466" s="44">
        <v>46147</v>
      </c>
      <c r="I466" s="43" t="s">
        <v>80</v>
      </c>
      <c r="J466" s="109" t="s">
        <v>26</v>
      </c>
      <c r="K466" s="108"/>
      <c r="L466" s="45" t="s">
        <v>27</v>
      </c>
    </row>
    <row r="467" spans="2:12" s="46" customFormat="1">
      <c r="B467" s="48" t="s">
        <v>7732</v>
      </c>
      <c r="C467" s="49" t="s">
        <v>3213</v>
      </c>
      <c r="D467" s="48" t="s">
        <v>7733</v>
      </c>
      <c r="E467" s="107" t="s">
        <v>7734</v>
      </c>
      <c r="F467" s="108"/>
      <c r="G467" s="49" t="s">
        <v>16</v>
      </c>
      <c r="H467" s="51">
        <v>46148</v>
      </c>
      <c r="I467" s="50" t="s">
        <v>139</v>
      </c>
      <c r="J467" s="107" t="s">
        <v>26</v>
      </c>
      <c r="K467" s="108"/>
      <c r="L467" s="52" t="s">
        <v>27</v>
      </c>
    </row>
    <row r="468" spans="2:12" s="46" customFormat="1" ht="24.95">
      <c r="B468" s="41" t="s">
        <v>1513</v>
      </c>
      <c r="C468" s="42" t="s">
        <v>1514</v>
      </c>
      <c r="D468" s="41" t="s">
        <v>7735</v>
      </c>
      <c r="E468" s="109" t="s">
        <v>3242</v>
      </c>
      <c r="F468" s="108"/>
      <c r="G468" s="42" t="s">
        <v>75</v>
      </c>
      <c r="H468" s="44">
        <v>46169</v>
      </c>
      <c r="I468" s="43" t="s">
        <v>80</v>
      </c>
      <c r="J468" s="109" t="s">
        <v>709</v>
      </c>
      <c r="K468" s="108"/>
      <c r="L468" s="45" t="s">
        <v>27</v>
      </c>
    </row>
    <row r="469" spans="2:12" s="46" customFormat="1">
      <c r="B469" s="48" t="s">
        <v>7736</v>
      </c>
      <c r="C469" s="49" t="s">
        <v>7737</v>
      </c>
      <c r="D469" s="48" t="s">
        <v>7738</v>
      </c>
      <c r="E469" s="107" t="s">
        <v>7739</v>
      </c>
      <c r="F469" s="108"/>
      <c r="G469" s="49" t="s">
        <v>16</v>
      </c>
      <c r="H469" s="51">
        <v>46147</v>
      </c>
      <c r="I469" s="50" t="s">
        <v>139</v>
      </c>
      <c r="J469" s="107" t="s">
        <v>709</v>
      </c>
      <c r="K469" s="108"/>
      <c r="L469" s="52" t="s">
        <v>27</v>
      </c>
    </row>
    <row r="470" spans="2:12" s="46" customFormat="1">
      <c r="B470" s="41" t="s">
        <v>7740</v>
      </c>
      <c r="C470" s="42" t="s">
        <v>335</v>
      </c>
      <c r="D470" s="41" t="s">
        <v>7741</v>
      </c>
      <c r="E470" s="109" t="s">
        <v>7742</v>
      </c>
      <c r="F470" s="108"/>
      <c r="G470" s="42" t="s">
        <v>16</v>
      </c>
      <c r="H470" s="44">
        <v>46154</v>
      </c>
      <c r="I470" s="43" t="s">
        <v>1025</v>
      </c>
      <c r="J470" s="109" t="s">
        <v>709</v>
      </c>
      <c r="K470" s="108"/>
      <c r="L470" s="45" t="s">
        <v>27</v>
      </c>
    </row>
    <row r="471" spans="2:12" s="46" customFormat="1">
      <c r="B471" s="110" t="s">
        <v>7743</v>
      </c>
      <c r="C471" s="112" t="s">
        <v>7744</v>
      </c>
      <c r="D471" s="48" t="s">
        <v>7745</v>
      </c>
      <c r="E471" s="107" t="s">
        <v>1116</v>
      </c>
      <c r="F471" s="108"/>
      <c r="G471" s="49" t="s">
        <v>24</v>
      </c>
      <c r="H471" s="51">
        <v>46154</v>
      </c>
      <c r="I471" s="50" t="s">
        <v>314</v>
      </c>
      <c r="J471" s="107" t="s">
        <v>26</v>
      </c>
      <c r="K471" s="108"/>
      <c r="L471" s="52" t="s">
        <v>27</v>
      </c>
    </row>
    <row r="472" spans="2:12" s="46" customFormat="1">
      <c r="B472" s="111"/>
      <c r="C472" s="113"/>
      <c r="D472" s="48" t="s">
        <v>7746</v>
      </c>
      <c r="E472" s="107" t="s">
        <v>784</v>
      </c>
      <c r="F472" s="108"/>
      <c r="G472" s="49" t="s">
        <v>24</v>
      </c>
      <c r="H472" s="51">
        <v>46154</v>
      </c>
      <c r="I472" s="50" t="s">
        <v>314</v>
      </c>
      <c r="J472" s="107" t="s">
        <v>26</v>
      </c>
      <c r="K472" s="108"/>
      <c r="L472" s="52" t="s">
        <v>27</v>
      </c>
    </row>
    <row r="473" spans="2:12" s="46" customFormat="1">
      <c r="B473" s="41" t="s">
        <v>7747</v>
      </c>
      <c r="C473" s="42" t="s">
        <v>7748</v>
      </c>
      <c r="D473" s="41" t="s">
        <v>7749</v>
      </c>
      <c r="E473" s="109" t="s">
        <v>7750</v>
      </c>
      <c r="F473" s="108"/>
      <c r="G473" s="42" t="s">
        <v>16</v>
      </c>
      <c r="H473" s="44">
        <v>46143</v>
      </c>
      <c r="I473" s="43" t="s">
        <v>139</v>
      </c>
      <c r="J473" s="109" t="s">
        <v>709</v>
      </c>
      <c r="K473" s="108"/>
      <c r="L473" s="45" t="s">
        <v>27</v>
      </c>
    </row>
    <row r="474" spans="2:12" s="46" customFormat="1" ht="51.6">
      <c r="B474" s="48" t="s">
        <v>7751</v>
      </c>
      <c r="C474" s="49" t="s">
        <v>7752</v>
      </c>
      <c r="D474" s="48" t="s">
        <v>7753</v>
      </c>
      <c r="E474" s="107" t="s">
        <v>7754</v>
      </c>
      <c r="F474" s="108"/>
      <c r="G474" s="49" t="s">
        <v>16</v>
      </c>
      <c r="H474" s="51">
        <v>46154</v>
      </c>
      <c r="I474" s="50" t="s">
        <v>139</v>
      </c>
      <c r="J474" s="107" t="s">
        <v>18</v>
      </c>
      <c r="K474" s="108"/>
      <c r="L474" s="53" t="s">
        <v>7755</v>
      </c>
    </row>
    <row r="475" spans="2:12" s="46" customFormat="1" ht="24.95">
      <c r="B475" s="41" t="s">
        <v>7756</v>
      </c>
      <c r="C475" s="42" t="s">
        <v>7757</v>
      </c>
      <c r="D475" s="41" t="s">
        <v>7758</v>
      </c>
      <c r="E475" s="109" t="s">
        <v>3242</v>
      </c>
      <c r="F475" s="108"/>
      <c r="G475" s="42" t="s">
        <v>75</v>
      </c>
      <c r="H475" s="44">
        <v>46169</v>
      </c>
      <c r="I475" s="43" t="s">
        <v>80</v>
      </c>
      <c r="J475" s="109" t="s">
        <v>709</v>
      </c>
      <c r="K475" s="108"/>
      <c r="L475" s="45" t="s">
        <v>27</v>
      </c>
    </row>
    <row r="476" spans="2:12" s="46" customFormat="1" ht="24.95">
      <c r="B476" s="48" t="s">
        <v>6048</v>
      </c>
      <c r="C476" s="49" t="s">
        <v>6049</v>
      </c>
      <c r="D476" s="48" t="s">
        <v>7759</v>
      </c>
      <c r="E476" s="107" t="s">
        <v>7760</v>
      </c>
      <c r="F476" s="108"/>
      <c r="G476" s="49" t="s">
        <v>75</v>
      </c>
      <c r="H476" s="51">
        <v>46147</v>
      </c>
      <c r="I476" s="50" t="s">
        <v>25</v>
      </c>
      <c r="J476" s="107" t="s">
        <v>26</v>
      </c>
      <c r="K476" s="108"/>
      <c r="L476" s="52" t="s">
        <v>27</v>
      </c>
    </row>
    <row r="477" spans="2:12" s="46" customFormat="1" ht="24.95">
      <c r="B477" s="41" t="s">
        <v>1525</v>
      </c>
      <c r="C477" s="42" t="s">
        <v>1526</v>
      </c>
      <c r="D477" s="41" t="s">
        <v>7761</v>
      </c>
      <c r="E477" s="109" t="s">
        <v>7762</v>
      </c>
      <c r="F477" s="108"/>
      <c r="G477" s="42" t="s">
        <v>75</v>
      </c>
      <c r="H477" s="44">
        <v>46170</v>
      </c>
      <c r="I477" s="43" t="s">
        <v>80</v>
      </c>
      <c r="J477" s="109" t="s">
        <v>26</v>
      </c>
      <c r="K477" s="108"/>
      <c r="L477" s="45" t="s">
        <v>27</v>
      </c>
    </row>
    <row r="478" spans="2:12" s="46" customFormat="1" ht="24.95">
      <c r="B478" s="48" t="s">
        <v>7763</v>
      </c>
      <c r="C478" s="49" t="s">
        <v>7764</v>
      </c>
      <c r="D478" s="48" t="s">
        <v>7765</v>
      </c>
      <c r="E478" s="107" t="s">
        <v>3242</v>
      </c>
      <c r="F478" s="108"/>
      <c r="G478" s="49" t="s">
        <v>75</v>
      </c>
      <c r="H478" s="51">
        <v>46169</v>
      </c>
      <c r="I478" s="50" t="s">
        <v>80</v>
      </c>
      <c r="J478" s="107" t="s">
        <v>709</v>
      </c>
      <c r="K478" s="108"/>
      <c r="L478" s="52" t="s">
        <v>27</v>
      </c>
    </row>
    <row r="479" spans="2:12" s="46" customFormat="1">
      <c r="B479" s="41" t="s">
        <v>7766</v>
      </c>
      <c r="C479" s="42" t="s">
        <v>7767</v>
      </c>
      <c r="D479" s="41" t="s">
        <v>7768</v>
      </c>
      <c r="E479" s="109" t="s">
        <v>7769</v>
      </c>
      <c r="F479" s="108"/>
      <c r="G479" s="42" t="s">
        <v>16</v>
      </c>
      <c r="H479" s="44">
        <v>46143</v>
      </c>
      <c r="I479" s="43" t="s">
        <v>139</v>
      </c>
      <c r="J479" s="109" t="s">
        <v>709</v>
      </c>
      <c r="K479" s="108"/>
      <c r="L479" s="45" t="s">
        <v>27</v>
      </c>
    </row>
    <row r="480" spans="2:12" s="46" customFormat="1" ht="24.95">
      <c r="B480" s="48" t="s">
        <v>6067</v>
      </c>
      <c r="C480" s="49" t="s">
        <v>6068</v>
      </c>
      <c r="D480" s="48" t="s">
        <v>7770</v>
      </c>
      <c r="E480" s="107" t="s">
        <v>7771</v>
      </c>
      <c r="F480" s="108"/>
      <c r="G480" s="49" t="s">
        <v>75</v>
      </c>
      <c r="H480" s="51">
        <v>46140</v>
      </c>
      <c r="I480" s="50" t="s">
        <v>80</v>
      </c>
      <c r="J480" s="107" t="s">
        <v>26</v>
      </c>
      <c r="K480" s="108"/>
      <c r="L480" s="52" t="s">
        <v>27</v>
      </c>
    </row>
    <row r="481" spans="2:12" s="46" customFormat="1">
      <c r="B481" s="41" t="s">
        <v>7772</v>
      </c>
      <c r="C481" s="42" t="s">
        <v>7773</v>
      </c>
      <c r="D481" s="41" t="s">
        <v>7774</v>
      </c>
      <c r="E481" s="109" t="s">
        <v>7775</v>
      </c>
      <c r="F481" s="108"/>
      <c r="G481" s="42" t="s">
        <v>24</v>
      </c>
      <c r="H481" s="44">
        <v>46142</v>
      </c>
      <c r="I481" s="43" t="s">
        <v>80</v>
      </c>
      <c r="J481" s="109" t="s">
        <v>26</v>
      </c>
      <c r="K481" s="108"/>
      <c r="L481" s="45" t="s">
        <v>27</v>
      </c>
    </row>
    <row r="482" spans="2:12" s="46" customFormat="1">
      <c r="B482" s="110" t="s">
        <v>7776</v>
      </c>
      <c r="C482" s="112" t="s">
        <v>7777</v>
      </c>
      <c r="D482" s="110" t="s">
        <v>7778</v>
      </c>
      <c r="E482" s="107" t="s">
        <v>7779</v>
      </c>
      <c r="F482" s="120"/>
      <c r="G482" s="112" t="s">
        <v>24</v>
      </c>
      <c r="H482" s="51">
        <v>46148</v>
      </c>
      <c r="I482" s="50" t="s">
        <v>80</v>
      </c>
      <c r="J482" s="107" t="s">
        <v>26</v>
      </c>
      <c r="K482" s="108"/>
      <c r="L482" s="52" t="s">
        <v>27</v>
      </c>
    </row>
    <row r="483" spans="2:12" s="46" customFormat="1">
      <c r="B483" s="125"/>
      <c r="C483" s="126"/>
      <c r="D483" s="125"/>
      <c r="E483" s="133"/>
      <c r="F483" s="129"/>
      <c r="G483" s="126"/>
      <c r="H483" s="51">
        <v>46148</v>
      </c>
      <c r="I483" s="50" t="s">
        <v>80</v>
      </c>
      <c r="J483" s="107" t="s">
        <v>26</v>
      </c>
      <c r="K483" s="108"/>
      <c r="L483" s="52" t="s">
        <v>27</v>
      </c>
    </row>
    <row r="484" spans="2:12" s="46" customFormat="1">
      <c r="B484" s="125"/>
      <c r="C484" s="126"/>
      <c r="D484" s="125"/>
      <c r="E484" s="133"/>
      <c r="F484" s="129"/>
      <c r="G484" s="126"/>
      <c r="H484" s="51">
        <v>46148</v>
      </c>
      <c r="I484" s="50" t="s">
        <v>127</v>
      </c>
      <c r="J484" s="107" t="s">
        <v>26</v>
      </c>
      <c r="K484" s="108"/>
      <c r="L484" s="52" t="s">
        <v>27</v>
      </c>
    </row>
    <row r="485" spans="2:12" s="46" customFormat="1" ht="51.6">
      <c r="B485" s="111"/>
      <c r="C485" s="113"/>
      <c r="D485" s="111"/>
      <c r="E485" s="121"/>
      <c r="F485" s="122"/>
      <c r="G485" s="113"/>
      <c r="H485" s="51">
        <v>46148</v>
      </c>
      <c r="I485" s="50" t="s">
        <v>139</v>
      </c>
      <c r="J485" s="107" t="s">
        <v>32</v>
      </c>
      <c r="K485" s="108"/>
      <c r="L485" s="53" t="s">
        <v>7780</v>
      </c>
    </row>
    <row r="486" spans="2:12" s="46" customFormat="1">
      <c r="B486" s="114" t="s">
        <v>3212</v>
      </c>
      <c r="C486" s="117" t="s">
        <v>3213</v>
      </c>
      <c r="D486" s="41" t="s">
        <v>7781</v>
      </c>
      <c r="E486" s="109" t="s">
        <v>3215</v>
      </c>
      <c r="F486" s="108"/>
      <c r="G486" s="42" t="s">
        <v>24</v>
      </c>
      <c r="H486" s="44">
        <v>46142</v>
      </c>
      <c r="I486" s="43" t="s">
        <v>80</v>
      </c>
      <c r="J486" s="109" t="s">
        <v>26</v>
      </c>
      <c r="K486" s="108"/>
      <c r="L486" s="45" t="s">
        <v>27</v>
      </c>
    </row>
    <row r="487" spans="2:12" s="46" customFormat="1" ht="24.95">
      <c r="B487" s="115"/>
      <c r="C487" s="118"/>
      <c r="D487" s="41" t="s">
        <v>7782</v>
      </c>
      <c r="E487" s="109" t="s">
        <v>7783</v>
      </c>
      <c r="F487" s="108"/>
      <c r="G487" s="42" t="s">
        <v>75</v>
      </c>
      <c r="H487" s="44">
        <v>46154</v>
      </c>
      <c r="I487" s="43" t="s">
        <v>80</v>
      </c>
      <c r="J487" s="109" t="s">
        <v>26</v>
      </c>
      <c r="K487" s="108"/>
      <c r="L487" s="45" t="s">
        <v>27</v>
      </c>
    </row>
    <row r="488" spans="2:12" s="46" customFormat="1">
      <c r="B488" s="116"/>
      <c r="C488" s="119"/>
      <c r="D488" s="41" t="s">
        <v>7784</v>
      </c>
      <c r="E488" s="109" t="s">
        <v>3215</v>
      </c>
      <c r="F488" s="108"/>
      <c r="G488" s="42" t="s">
        <v>24</v>
      </c>
      <c r="H488" s="44">
        <v>46142</v>
      </c>
      <c r="I488" s="43" t="s">
        <v>80</v>
      </c>
      <c r="J488" s="109" t="s">
        <v>26</v>
      </c>
      <c r="K488" s="108"/>
      <c r="L488" s="45" t="s">
        <v>27</v>
      </c>
    </row>
    <row r="489" spans="2:12" s="46" customFormat="1" ht="24.95">
      <c r="B489" s="48" t="s">
        <v>7785</v>
      </c>
      <c r="C489" s="49" t="s">
        <v>7786</v>
      </c>
      <c r="D489" s="48" t="s">
        <v>7787</v>
      </c>
      <c r="E489" s="107" t="s">
        <v>7788</v>
      </c>
      <c r="F489" s="108"/>
      <c r="G489" s="49" t="s">
        <v>75</v>
      </c>
      <c r="H489" s="51">
        <v>46169</v>
      </c>
      <c r="I489" s="50" t="s">
        <v>145</v>
      </c>
      <c r="J489" s="107" t="s">
        <v>26</v>
      </c>
      <c r="K489" s="108"/>
      <c r="L489" s="52" t="s">
        <v>27</v>
      </c>
    </row>
    <row r="490" spans="2:12" s="46" customFormat="1">
      <c r="B490" s="41" t="s">
        <v>7789</v>
      </c>
      <c r="C490" s="42" t="s">
        <v>7790</v>
      </c>
      <c r="D490" s="41" t="s">
        <v>7791</v>
      </c>
      <c r="E490" s="109" t="s">
        <v>7792</v>
      </c>
      <c r="F490" s="108"/>
      <c r="G490" s="42" t="s">
        <v>16</v>
      </c>
      <c r="H490" s="44">
        <v>46150</v>
      </c>
      <c r="I490" s="43" t="s">
        <v>80</v>
      </c>
      <c r="J490" s="109" t="s">
        <v>709</v>
      </c>
      <c r="K490" s="108"/>
      <c r="L490" s="45" t="s">
        <v>27</v>
      </c>
    </row>
    <row r="491" spans="2:12" s="46" customFormat="1">
      <c r="B491" s="110" t="s">
        <v>7793</v>
      </c>
      <c r="C491" s="112" t="s">
        <v>7794</v>
      </c>
      <c r="D491" s="110" t="s">
        <v>7795</v>
      </c>
      <c r="E491" s="107" t="s">
        <v>3242</v>
      </c>
      <c r="F491" s="120"/>
      <c r="G491" s="112" t="s">
        <v>75</v>
      </c>
      <c r="H491" s="123">
        <v>46146</v>
      </c>
      <c r="I491" s="50" t="s">
        <v>139</v>
      </c>
      <c r="J491" s="107" t="s">
        <v>709</v>
      </c>
      <c r="K491" s="108"/>
      <c r="L491" s="52" t="s">
        <v>27</v>
      </c>
    </row>
    <row r="492" spans="2:12" s="46" customFormat="1">
      <c r="B492" s="125"/>
      <c r="C492" s="126"/>
      <c r="D492" s="125"/>
      <c r="E492" s="133"/>
      <c r="F492" s="129"/>
      <c r="G492" s="126"/>
      <c r="H492" s="134"/>
      <c r="I492" s="50" t="s">
        <v>80</v>
      </c>
      <c r="J492" s="107" t="s">
        <v>709</v>
      </c>
      <c r="K492" s="108"/>
      <c r="L492" s="52" t="s">
        <v>27</v>
      </c>
    </row>
    <row r="493" spans="2:12" s="46" customFormat="1">
      <c r="B493" s="111"/>
      <c r="C493" s="113"/>
      <c r="D493" s="111"/>
      <c r="E493" s="121"/>
      <c r="F493" s="122"/>
      <c r="G493" s="113"/>
      <c r="H493" s="124"/>
      <c r="I493" s="50" t="s">
        <v>58</v>
      </c>
      <c r="J493" s="107" t="s">
        <v>709</v>
      </c>
      <c r="K493" s="108"/>
      <c r="L493" s="52" t="s">
        <v>27</v>
      </c>
    </row>
    <row r="494" spans="2:12" s="46" customFormat="1">
      <c r="B494" s="41" t="s">
        <v>7796</v>
      </c>
      <c r="C494" s="42" t="s">
        <v>7797</v>
      </c>
      <c r="D494" s="41" t="s">
        <v>7798</v>
      </c>
      <c r="E494" s="109" t="s">
        <v>7799</v>
      </c>
      <c r="F494" s="108"/>
      <c r="G494" s="42" t="s">
        <v>16</v>
      </c>
      <c r="H494" s="44">
        <v>46150</v>
      </c>
      <c r="I494" s="43" t="s">
        <v>139</v>
      </c>
      <c r="J494" s="109" t="s">
        <v>709</v>
      </c>
      <c r="K494" s="108"/>
      <c r="L494" s="45" t="s">
        <v>27</v>
      </c>
    </row>
    <row r="495" spans="2:12" s="46" customFormat="1" ht="24.95">
      <c r="B495" s="48" t="s">
        <v>7800</v>
      </c>
      <c r="C495" s="49" t="s">
        <v>7801</v>
      </c>
      <c r="D495" s="48" t="s">
        <v>7802</v>
      </c>
      <c r="E495" s="107" t="s">
        <v>3242</v>
      </c>
      <c r="F495" s="108"/>
      <c r="G495" s="49" t="s">
        <v>75</v>
      </c>
      <c r="H495" s="51">
        <v>46169</v>
      </c>
      <c r="I495" s="50" t="s">
        <v>80</v>
      </c>
      <c r="J495" s="107" t="s">
        <v>709</v>
      </c>
      <c r="K495" s="108"/>
      <c r="L495" s="52" t="s">
        <v>27</v>
      </c>
    </row>
    <row r="496" spans="2:12" s="46" customFormat="1">
      <c r="B496" s="41" t="s">
        <v>7803</v>
      </c>
      <c r="C496" s="42" t="s">
        <v>1538</v>
      </c>
      <c r="D496" s="41" t="s">
        <v>7804</v>
      </c>
      <c r="E496" s="109" t="s">
        <v>7805</v>
      </c>
      <c r="F496" s="108"/>
      <c r="G496" s="42" t="s">
        <v>16</v>
      </c>
      <c r="H496" s="44">
        <v>46168</v>
      </c>
      <c r="I496" s="43" t="s">
        <v>58</v>
      </c>
      <c r="J496" s="109" t="s">
        <v>26</v>
      </c>
      <c r="K496" s="108"/>
      <c r="L496" s="45" t="s">
        <v>27</v>
      </c>
    </row>
    <row r="497" spans="2:12" s="46" customFormat="1">
      <c r="B497" s="48" t="s">
        <v>1554</v>
      </c>
      <c r="C497" s="49" t="s">
        <v>1555</v>
      </c>
      <c r="D497" s="48" t="s">
        <v>7806</v>
      </c>
      <c r="E497" s="107" t="s">
        <v>1557</v>
      </c>
      <c r="F497" s="108"/>
      <c r="G497" s="49" t="s">
        <v>16</v>
      </c>
      <c r="H497" s="51">
        <v>46154</v>
      </c>
      <c r="I497" s="50" t="s">
        <v>80</v>
      </c>
      <c r="J497" s="107" t="s">
        <v>26</v>
      </c>
      <c r="K497" s="108"/>
      <c r="L497" s="52" t="s">
        <v>27</v>
      </c>
    </row>
    <row r="498" spans="2:12" s="46" customFormat="1" ht="24.95">
      <c r="B498" s="41" t="s">
        <v>7807</v>
      </c>
      <c r="C498" s="42" t="s">
        <v>7808</v>
      </c>
      <c r="D498" s="41" t="s">
        <v>7809</v>
      </c>
      <c r="E498" s="109" t="s">
        <v>7810</v>
      </c>
      <c r="F498" s="108"/>
      <c r="G498" s="42" t="s">
        <v>75</v>
      </c>
      <c r="H498" s="44">
        <v>46141</v>
      </c>
      <c r="I498" s="43" t="s">
        <v>80</v>
      </c>
      <c r="J498" s="109" t="s">
        <v>26</v>
      </c>
      <c r="K498" s="108"/>
      <c r="L498" s="45" t="s">
        <v>27</v>
      </c>
    </row>
    <row r="499" spans="2:12" s="46" customFormat="1">
      <c r="B499" s="48" t="s">
        <v>7811</v>
      </c>
      <c r="C499" s="49" t="s">
        <v>7812</v>
      </c>
      <c r="D499" s="48" t="s">
        <v>7813</v>
      </c>
      <c r="E499" s="107" t="s">
        <v>7814</v>
      </c>
      <c r="F499" s="108"/>
      <c r="G499" s="49" t="s">
        <v>24</v>
      </c>
      <c r="H499" s="51">
        <v>46148</v>
      </c>
      <c r="I499" s="50" t="s">
        <v>80</v>
      </c>
      <c r="J499" s="107" t="s">
        <v>26</v>
      </c>
      <c r="K499" s="108"/>
      <c r="L499" s="52" t="s">
        <v>27</v>
      </c>
    </row>
    <row r="500" spans="2:12" s="46" customFormat="1">
      <c r="B500" s="114" t="s">
        <v>7815</v>
      </c>
      <c r="C500" s="117" t="s">
        <v>7816</v>
      </c>
      <c r="D500" s="114" t="s">
        <v>7817</v>
      </c>
      <c r="E500" s="109" t="s">
        <v>1116</v>
      </c>
      <c r="F500" s="120"/>
      <c r="G500" s="117" t="s">
        <v>24</v>
      </c>
      <c r="H500" s="130">
        <v>46148</v>
      </c>
      <c r="I500" s="43" t="s">
        <v>80</v>
      </c>
      <c r="J500" s="109" t="s">
        <v>26</v>
      </c>
      <c r="K500" s="108"/>
      <c r="L500" s="45" t="s">
        <v>27</v>
      </c>
    </row>
    <row r="501" spans="2:12" s="46" customFormat="1">
      <c r="B501" s="116"/>
      <c r="C501" s="119"/>
      <c r="D501" s="116"/>
      <c r="E501" s="127"/>
      <c r="F501" s="122"/>
      <c r="G501" s="119"/>
      <c r="H501" s="132"/>
      <c r="I501" s="43" t="s">
        <v>314</v>
      </c>
      <c r="J501" s="109" t="s">
        <v>26</v>
      </c>
      <c r="K501" s="108"/>
      <c r="L501" s="45" t="s">
        <v>27</v>
      </c>
    </row>
    <row r="502" spans="2:12" s="46" customFormat="1" ht="24.95">
      <c r="B502" s="48" t="s">
        <v>7818</v>
      </c>
      <c r="C502" s="49" t="s">
        <v>7819</v>
      </c>
      <c r="D502" s="48" t="s">
        <v>7820</v>
      </c>
      <c r="E502" s="107" t="s">
        <v>3242</v>
      </c>
      <c r="F502" s="108"/>
      <c r="G502" s="49" t="s">
        <v>75</v>
      </c>
      <c r="H502" s="51">
        <v>46153</v>
      </c>
      <c r="I502" s="50" t="s">
        <v>80</v>
      </c>
      <c r="J502" s="107" t="s">
        <v>709</v>
      </c>
      <c r="K502" s="108"/>
      <c r="L502" s="52" t="s">
        <v>27</v>
      </c>
    </row>
    <row r="503" spans="2:12" s="46" customFormat="1" ht="51.6">
      <c r="B503" s="41" t="s">
        <v>7821</v>
      </c>
      <c r="C503" s="42" t="s">
        <v>7822</v>
      </c>
      <c r="D503" s="41" t="s">
        <v>7823</v>
      </c>
      <c r="E503" s="109" t="s">
        <v>7824</v>
      </c>
      <c r="F503" s="108"/>
      <c r="G503" s="42" t="s">
        <v>75</v>
      </c>
      <c r="H503" s="44">
        <v>46155</v>
      </c>
      <c r="I503" s="43" t="s">
        <v>80</v>
      </c>
      <c r="J503" s="109" t="s">
        <v>18</v>
      </c>
      <c r="K503" s="108"/>
      <c r="L503" s="47" t="s">
        <v>7825</v>
      </c>
    </row>
    <row r="504" spans="2:12" s="46" customFormat="1">
      <c r="B504" s="48" t="s">
        <v>7826</v>
      </c>
      <c r="C504" s="49" t="s">
        <v>7827</v>
      </c>
      <c r="D504" s="48" t="s">
        <v>7828</v>
      </c>
      <c r="E504" s="107" t="s">
        <v>7829</v>
      </c>
      <c r="F504" s="108"/>
      <c r="G504" s="49" t="s">
        <v>16</v>
      </c>
      <c r="H504" s="51">
        <v>46150</v>
      </c>
      <c r="I504" s="50" t="s">
        <v>80</v>
      </c>
      <c r="J504" s="107" t="s">
        <v>709</v>
      </c>
      <c r="K504" s="108"/>
      <c r="L504" s="52" t="s">
        <v>27</v>
      </c>
    </row>
    <row r="505" spans="2:12" s="46" customFormat="1" ht="51.6">
      <c r="B505" s="41" t="s">
        <v>7830</v>
      </c>
      <c r="C505" s="42" t="s">
        <v>7831</v>
      </c>
      <c r="D505" s="41" t="s">
        <v>7832</v>
      </c>
      <c r="E505" s="109" t="s">
        <v>3242</v>
      </c>
      <c r="F505" s="108"/>
      <c r="G505" s="42" t="s">
        <v>75</v>
      </c>
      <c r="H505" s="44">
        <v>46161</v>
      </c>
      <c r="I505" s="43" t="s">
        <v>80</v>
      </c>
      <c r="J505" s="109" t="s">
        <v>18</v>
      </c>
      <c r="K505" s="108"/>
      <c r="L505" s="47" t="s">
        <v>7833</v>
      </c>
    </row>
    <row r="506" spans="2:12" s="46" customFormat="1">
      <c r="B506" s="110" t="s">
        <v>7834</v>
      </c>
      <c r="C506" s="112" t="s">
        <v>1645</v>
      </c>
      <c r="D506" s="110" t="s">
        <v>7835</v>
      </c>
      <c r="E506" s="107" t="s">
        <v>3242</v>
      </c>
      <c r="F506" s="120"/>
      <c r="G506" s="112" t="s">
        <v>75</v>
      </c>
      <c r="H506" s="123">
        <v>46143</v>
      </c>
      <c r="I506" s="50" t="s">
        <v>139</v>
      </c>
      <c r="J506" s="107" t="s">
        <v>26</v>
      </c>
      <c r="K506" s="108"/>
      <c r="L506" s="52" t="s">
        <v>27</v>
      </c>
    </row>
    <row r="507" spans="2:12" s="46" customFormat="1">
      <c r="B507" s="125"/>
      <c r="C507" s="126"/>
      <c r="D507" s="125"/>
      <c r="E507" s="133"/>
      <c r="F507" s="129"/>
      <c r="G507" s="126"/>
      <c r="H507" s="134"/>
      <c r="I507" s="50" t="s">
        <v>58</v>
      </c>
      <c r="J507" s="107" t="s">
        <v>26</v>
      </c>
      <c r="K507" s="108"/>
      <c r="L507" s="52" t="s">
        <v>27</v>
      </c>
    </row>
    <row r="508" spans="2:12" s="46" customFormat="1">
      <c r="B508" s="111"/>
      <c r="C508" s="113"/>
      <c r="D508" s="111"/>
      <c r="E508" s="121"/>
      <c r="F508" s="122"/>
      <c r="G508" s="113"/>
      <c r="H508" s="124"/>
      <c r="I508" s="50" t="s">
        <v>80</v>
      </c>
      <c r="J508" s="107" t="s">
        <v>26</v>
      </c>
      <c r="K508" s="108"/>
      <c r="L508" s="52" t="s">
        <v>27</v>
      </c>
    </row>
    <row r="509" spans="2:12" s="46" customFormat="1">
      <c r="B509" s="41" t="s">
        <v>1568</v>
      </c>
      <c r="C509" s="42" t="s">
        <v>1569</v>
      </c>
      <c r="D509" s="41" t="s">
        <v>7836</v>
      </c>
      <c r="E509" s="109" t="s">
        <v>1571</v>
      </c>
      <c r="F509" s="108"/>
      <c r="G509" s="42" t="s">
        <v>24</v>
      </c>
      <c r="H509" s="44">
        <v>46164</v>
      </c>
      <c r="I509" s="43" t="s">
        <v>80</v>
      </c>
      <c r="J509" s="109" t="s">
        <v>26</v>
      </c>
      <c r="K509" s="108"/>
      <c r="L509" s="45" t="s">
        <v>27</v>
      </c>
    </row>
    <row r="510" spans="2:12" s="46" customFormat="1">
      <c r="B510" s="110" t="s">
        <v>7837</v>
      </c>
      <c r="C510" s="112" t="s">
        <v>3342</v>
      </c>
      <c r="D510" s="48" t="s">
        <v>7838</v>
      </c>
      <c r="E510" s="107" t="s">
        <v>7839</v>
      </c>
      <c r="F510" s="108"/>
      <c r="G510" s="49" t="s">
        <v>24</v>
      </c>
      <c r="H510" s="51">
        <v>46093</v>
      </c>
      <c r="I510" s="50" t="s">
        <v>80</v>
      </c>
      <c r="J510" s="107" t="s">
        <v>26</v>
      </c>
      <c r="K510" s="108"/>
      <c r="L510" s="52" t="s">
        <v>27</v>
      </c>
    </row>
    <row r="511" spans="2:12" s="46" customFormat="1" ht="24.95">
      <c r="B511" s="111"/>
      <c r="C511" s="113"/>
      <c r="D511" s="48" t="s">
        <v>7840</v>
      </c>
      <c r="E511" s="107" t="s">
        <v>7841</v>
      </c>
      <c r="F511" s="108"/>
      <c r="G511" s="49" t="s">
        <v>75</v>
      </c>
      <c r="H511" s="51">
        <v>46038</v>
      </c>
      <c r="I511" s="50" t="s">
        <v>80</v>
      </c>
      <c r="J511" s="107" t="s">
        <v>26</v>
      </c>
      <c r="K511" s="108"/>
      <c r="L511" s="52" t="s">
        <v>27</v>
      </c>
    </row>
    <row r="512" spans="2:12" s="46" customFormat="1" ht="24.95">
      <c r="B512" s="41" t="s">
        <v>7842</v>
      </c>
      <c r="C512" s="42" t="s">
        <v>7843</v>
      </c>
      <c r="D512" s="41" t="s">
        <v>7844</v>
      </c>
      <c r="E512" s="109" t="s">
        <v>7845</v>
      </c>
      <c r="F512" s="108"/>
      <c r="G512" s="42" t="s">
        <v>16</v>
      </c>
      <c r="H512" s="44">
        <v>46148</v>
      </c>
      <c r="I512" s="43" t="s">
        <v>139</v>
      </c>
      <c r="J512" s="109" t="s">
        <v>26</v>
      </c>
      <c r="K512" s="108"/>
      <c r="L512" s="45" t="s">
        <v>27</v>
      </c>
    </row>
    <row r="513" spans="2:12" s="46" customFormat="1" ht="24.95">
      <c r="B513" s="48" t="s">
        <v>7846</v>
      </c>
      <c r="C513" s="49" t="s">
        <v>7847</v>
      </c>
      <c r="D513" s="48" t="s">
        <v>7848</v>
      </c>
      <c r="E513" s="107" t="s">
        <v>3242</v>
      </c>
      <c r="F513" s="108"/>
      <c r="G513" s="49" t="s">
        <v>75</v>
      </c>
      <c r="H513" s="51">
        <v>46148</v>
      </c>
      <c r="I513" s="50" t="s">
        <v>80</v>
      </c>
      <c r="J513" s="107" t="s">
        <v>709</v>
      </c>
      <c r="K513" s="108"/>
      <c r="L513" s="52" t="s">
        <v>27</v>
      </c>
    </row>
    <row r="514" spans="2:12" s="46" customFormat="1" ht="51.6">
      <c r="B514" s="41" t="s">
        <v>6165</v>
      </c>
      <c r="C514" s="42" t="s">
        <v>6166</v>
      </c>
      <c r="D514" s="41" t="s">
        <v>7849</v>
      </c>
      <c r="E514" s="109" t="s">
        <v>7850</v>
      </c>
      <c r="F514" s="108"/>
      <c r="G514" s="42" t="s">
        <v>16</v>
      </c>
      <c r="H514" s="44">
        <v>46169</v>
      </c>
      <c r="I514" s="43" t="s">
        <v>1025</v>
      </c>
      <c r="J514" s="109" t="s">
        <v>18</v>
      </c>
      <c r="K514" s="108"/>
      <c r="L514" s="47" t="s">
        <v>7851</v>
      </c>
    </row>
    <row r="515" spans="2:12" s="46" customFormat="1">
      <c r="B515" s="48" t="s">
        <v>7852</v>
      </c>
      <c r="C515" s="49" t="s">
        <v>7853</v>
      </c>
      <c r="D515" s="48" t="s">
        <v>7854</v>
      </c>
      <c r="E515" s="107" t="s">
        <v>7855</v>
      </c>
      <c r="F515" s="108"/>
      <c r="G515" s="49" t="s">
        <v>16</v>
      </c>
      <c r="H515" s="51">
        <v>46147</v>
      </c>
      <c r="I515" s="50" t="s">
        <v>1025</v>
      </c>
      <c r="J515" s="107" t="s">
        <v>709</v>
      </c>
      <c r="K515" s="108"/>
      <c r="L515" s="52" t="s">
        <v>27</v>
      </c>
    </row>
    <row r="516" spans="2:12" s="46" customFormat="1">
      <c r="B516" s="41" t="s">
        <v>7856</v>
      </c>
      <c r="C516" s="42" t="s">
        <v>2333</v>
      </c>
      <c r="D516" s="41" t="s">
        <v>7857</v>
      </c>
      <c r="E516" s="109" t="s">
        <v>7858</v>
      </c>
      <c r="F516" s="108"/>
      <c r="G516" s="42" t="s">
        <v>16</v>
      </c>
      <c r="H516" s="44">
        <v>46009</v>
      </c>
      <c r="I516" s="43" t="s">
        <v>80</v>
      </c>
      <c r="J516" s="109" t="s">
        <v>26</v>
      </c>
      <c r="K516" s="108"/>
      <c r="L516" s="45" t="s">
        <v>27</v>
      </c>
    </row>
    <row r="517" spans="2:12" s="46" customFormat="1">
      <c r="B517" s="48" t="s">
        <v>3272</v>
      </c>
      <c r="C517" s="49" t="s">
        <v>3213</v>
      </c>
      <c r="D517" s="48" t="s">
        <v>7859</v>
      </c>
      <c r="E517" s="107" t="s">
        <v>3215</v>
      </c>
      <c r="F517" s="108"/>
      <c r="G517" s="49" t="s">
        <v>24</v>
      </c>
      <c r="H517" s="51">
        <v>46142</v>
      </c>
      <c r="I517" s="50" t="s">
        <v>80</v>
      </c>
      <c r="J517" s="107" t="s">
        <v>26</v>
      </c>
      <c r="K517" s="108"/>
      <c r="L517" s="52" t="s">
        <v>27</v>
      </c>
    </row>
    <row r="518" spans="2:12" s="46" customFormat="1" ht="51.6">
      <c r="B518" s="41" t="s">
        <v>7860</v>
      </c>
      <c r="C518" s="42" t="s">
        <v>7861</v>
      </c>
      <c r="D518" s="41" t="s">
        <v>7862</v>
      </c>
      <c r="E518" s="109" t="s">
        <v>7863</v>
      </c>
      <c r="F518" s="108"/>
      <c r="G518" s="42" t="s">
        <v>16</v>
      </c>
      <c r="H518" s="44">
        <v>46146</v>
      </c>
      <c r="I518" s="43" t="s">
        <v>80</v>
      </c>
      <c r="J518" s="109" t="s">
        <v>18</v>
      </c>
      <c r="K518" s="108"/>
      <c r="L518" s="47" t="s">
        <v>7864</v>
      </c>
    </row>
    <row r="519" spans="2:12" s="46" customFormat="1" ht="24.95">
      <c r="B519" s="48" t="s">
        <v>7865</v>
      </c>
      <c r="C519" s="49" t="s">
        <v>3342</v>
      </c>
      <c r="D519" s="48" t="s">
        <v>7866</v>
      </c>
      <c r="E519" s="107" t="s">
        <v>3242</v>
      </c>
      <c r="F519" s="108"/>
      <c r="G519" s="49" t="s">
        <v>75</v>
      </c>
      <c r="H519" s="51">
        <v>46169</v>
      </c>
      <c r="I519" s="50" t="s">
        <v>80</v>
      </c>
      <c r="J519" s="107" t="s">
        <v>709</v>
      </c>
      <c r="K519" s="108"/>
      <c r="L519" s="52" t="s">
        <v>27</v>
      </c>
    </row>
    <row r="520" spans="2:12" s="46" customFormat="1" ht="39">
      <c r="B520" s="41" t="s">
        <v>7867</v>
      </c>
      <c r="C520" s="42" t="s">
        <v>7868</v>
      </c>
      <c r="D520" s="41" t="s">
        <v>7869</v>
      </c>
      <c r="E520" s="109" t="s">
        <v>7870</v>
      </c>
      <c r="F520" s="108"/>
      <c r="G520" s="42" t="s">
        <v>16</v>
      </c>
      <c r="H520" s="44">
        <v>46141</v>
      </c>
      <c r="I520" s="43" t="s">
        <v>1025</v>
      </c>
      <c r="J520" s="109" t="s">
        <v>18</v>
      </c>
      <c r="K520" s="108"/>
      <c r="L520" s="47" t="s">
        <v>7871</v>
      </c>
    </row>
    <row r="521" spans="2:12" s="46" customFormat="1" ht="24.95">
      <c r="B521" s="48" t="s">
        <v>7872</v>
      </c>
      <c r="C521" s="49" t="s">
        <v>7873</v>
      </c>
      <c r="D521" s="48" t="s">
        <v>7874</v>
      </c>
      <c r="E521" s="107" t="s">
        <v>3242</v>
      </c>
      <c r="F521" s="108"/>
      <c r="G521" s="49" t="s">
        <v>75</v>
      </c>
      <c r="H521" s="51">
        <v>46170</v>
      </c>
      <c r="I521" s="50" t="s">
        <v>80</v>
      </c>
      <c r="J521" s="107" t="s">
        <v>709</v>
      </c>
      <c r="K521" s="108"/>
      <c r="L521" s="52" t="s">
        <v>27</v>
      </c>
    </row>
    <row r="522" spans="2:12" s="46" customFormat="1">
      <c r="B522" s="114" t="s">
        <v>1610</v>
      </c>
      <c r="C522" s="117" t="s">
        <v>1603</v>
      </c>
      <c r="D522" s="41" t="s">
        <v>7875</v>
      </c>
      <c r="E522" s="109" t="s">
        <v>7876</v>
      </c>
      <c r="F522" s="108"/>
      <c r="G522" s="42" t="s">
        <v>24</v>
      </c>
      <c r="H522" s="44">
        <v>46143</v>
      </c>
      <c r="I522" s="43" t="s">
        <v>80</v>
      </c>
      <c r="J522" s="109" t="s">
        <v>26</v>
      </c>
      <c r="K522" s="108"/>
      <c r="L522" s="45" t="s">
        <v>27</v>
      </c>
    </row>
    <row r="523" spans="2:12" s="46" customFormat="1">
      <c r="B523" s="116"/>
      <c r="C523" s="119"/>
      <c r="D523" s="41" t="s">
        <v>7877</v>
      </c>
      <c r="E523" s="109" t="s">
        <v>3277</v>
      </c>
      <c r="F523" s="108"/>
      <c r="G523" s="42" t="s">
        <v>24</v>
      </c>
      <c r="H523" s="44">
        <v>46161</v>
      </c>
      <c r="I523" s="43" t="s">
        <v>80</v>
      </c>
      <c r="J523" s="109" t="s">
        <v>26</v>
      </c>
      <c r="K523" s="108"/>
      <c r="L523" s="45" t="s">
        <v>27</v>
      </c>
    </row>
    <row r="524" spans="2:12" s="46" customFormat="1">
      <c r="B524" s="110" t="s">
        <v>7878</v>
      </c>
      <c r="C524" s="112" t="s">
        <v>1640</v>
      </c>
      <c r="D524" s="48" t="s">
        <v>7879</v>
      </c>
      <c r="E524" s="107" t="s">
        <v>7880</v>
      </c>
      <c r="F524" s="108"/>
      <c r="G524" s="49" t="s">
        <v>24</v>
      </c>
      <c r="H524" s="51">
        <v>46083</v>
      </c>
      <c r="I524" s="50" t="s">
        <v>80</v>
      </c>
      <c r="J524" s="107" t="s">
        <v>26</v>
      </c>
      <c r="K524" s="108"/>
      <c r="L524" s="52" t="s">
        <v>27</v>
      </c>
    </row>
    <row r="525" spans="2:12" s="46" customFormat="1">
      <c r="B525" s="125"/>
      <c r="C525" s="126"/>
      <c r="D525" s="48" t="s">
        <v>7881</v>
      </c>
      <c r="E525" s="107" t="s">
        <v>7882</v>
      </c>
      <c r="F525" s="108"/>
      <c r="G525" s="49" t="s">
        <v>24</v>
      </c>
      <c r="H525" s="51">
        <v>46163</v>
      </c>
      <c r="I525" s="50" t="s">
        <v>80</v>
      </c>
      <c r="J525" s="107" t="s">
        <v>26</v>
      </c>
      <c r="K525" s="108"/>
      <c r="L525" s="52" t="s">
        <v>27</v>
      </c>
    </row>
    <row r="526" spans="2:12" s="46" customFormat="1">
      <c r="B526" s="111"/>
      <c r="C526" s="113"/>
      <c r="D526" s="48" t="s">
        <v>7883</v>
      </c>
      <c r="E526" s="107" t="s">
        <v>7884</v>
      </c>
      <c r="F526" s="108"/>
      <c r="G526" s="49" t="s">
        <v>16</v>
      </c>
      <c r="H526" s="51">
        <v>46133</v>
      </c>
      <c r="I526" s="50" t="s">
        <v>80</v>
      </c>
      <c r="J526" s="107" t="s">
        <v>26</v>
      </c>
      <c r="K526" s="108"/>
      <c r="L526" s="52" t="s">
        <v>27</v>
      </c>
    </row>
    <row r="527" spans="2:12" s="46" customFormat="1">
      <c r="B527" s="41" t="s">
        <v>7885</v>
      </c>
      <c r="C527" s="42" t="s">
        <v>7886</v>
      </c>
      <c r="D527" s="41" t="s">
        <v>7887</v>
      </c>
      <c r="E527" s="109" t="s">
        <v>7888</v>
      </c>
      <c r="F527" s="108"/>
      <c r="G527" s="42" t="s">
        <v>16</v>
      </c>
      <c r="H527" s="44">
        <v>46150</v>
      </c>
      <c r="I527" s="43" t="s">
        <v>139</v>
      </c>
      <c r="J527" s="109" t="s">
        <v>26</v>
      </c>
      <c r="K527" s="108"/>
      <c r="L527" s="45" t="s">
        <v>27</v>
      </c>
    </row>
    <row r="528" spans="2:12" s="46" customFormat="1" ht="24.95">
      <c r="B528" s="48" t="s">
        <v>7889</v>
      </c>
      <c r="C528" s="49" t="s">
        <v>7890</v>
      </c>
      <c r="D528" s="48" t="s">
        <v>7891</v>
      </c>
      <c r="E528" s="107" t="s">
        <v>7892</v>
      </c>
      <c r="F528" s="108"/>
      <c r="G528" s="49" t="s">
        <v>24</v>
      </c>
      <c r="H528" s="51">
        <v>46149</v>
      </c>
      <c r="I528" s="50" t="s">
        <v>80</v>
      </c>
      <c r="J528" s="107" t="s">
        <v>26</v>
      </c>
      <c r="K528" s="108"/>
      <c r="L528" s="52" t="s">
        <v>27</v>
      </c>
    </row>
    <row r="529" spans="2:12" s="46" customFormat="1" ht="24.95">
      <c r="B529" s="41" t="s">
        <v>1613</v>
      </c>
      <c r="C529" s="42" t="s">
        <v>1614</v>
      </c>
      <c r="D529" s="41" t="s">
        <v>7893</v>
      </c>
      <c r="E529" s="109" t="s">
        <v>7894</v>
      </c>
      <c r="F529" s="108"/>
      <c r="G529" s="42" t="s">
        <v>75</v>
      </c>
      <c r="H529" s="44">
        <v>46153</v>
      </c>
      <c r="I529" s="43" t="s">
        <v>80</v>
      </c>
      <c r="J529" s="109" t="s">
        <v>26</v>
      </c>
      <c r="K529" s="108"/>
      <c r="L529" s="45" t="s">
        <v>27</v>
      </c>
    </row>
    <row r="530" spans="2:12" s="46" customFormat="1" ht="24.95">
      <c r="B530" s="48" t="s">
        <v>3294</v>
      </c>
      <c r="C530" s="49" t="s">
        <v>2808</v>
      </c>
      <c r="D530" s="48" t="s">
        <v>7895</v>
      </c>
      <c r="E530" s="107" t="s">
        <v>7896</v>
      </c>
      <c r="F530" s="108"/>
      <c r="G530" s="49" t="s">
        <v>75</v>
      </c>
      <c r="H530" s="51">
        <v>46162</v>
      </c>
      <c r="I530" s="50" t="s">
        <v>80</v>
      </c>
      <c r="J530" s="107" t="s">
        <v>26</v>
      </c>
      <c r="K530" s="108"/>
      <c r="L530" s="52" t="s">
        <v>27</v>
      </c>
    </row>
    <row r="531" spans="2:12" s="46" customFormat="1">
      <c r="B531" s="41" t="s">
        <v>3297</v>
      </c>
      <c r="C531" s="42" t="s">
        <v>1190</v>
      </c>
      <c r="D531" s="41" t="s">
        <v>7897</v>
      </c>
      <c r="E531" s="109" t="s">
        <v>3299</v>
      </c>
      <c r="F531" s="108"/>
      <c r="G531" s="42" t="s">
        <v>24</v>
      </c>
      <c r="H531" s="44">
        <v>46167</v>
      </c>
      <c r="I531" s="43" t="s">
        <v>80</v>
      </c>
      <c r="J531" s="109" t="s">
        <v>26</v>
      </c>
      <c r="K531" s="108"/>
      <c r="L531" s="45" t="s">
        <v>27</v>
      </c>
    </row>
    <row r="532" spans="2:12" s="46" customFormat="1">
      <c r="B532" s="48" t="s">
        <v>7898</v>
      </c>
      <c r="C532" s="49" t="s">
        <v>7899</v>
      </c>
      <c r="D532" s="48" t="s">
        <v>7900</v>
      </c>
      <c r="E532" s="107" t="s">
        <v>7901</v>
      </c>
      <c r="F532" s="108"/>
      <c r="G532" s="49" t="s">
        <v>24</v>
      </c>
      <c r="H532" s="51">
        <v>46132</v>
      </c>
      <c r="I532" s="50" t="s">
        <v>80</v>
      </c>
      <c r="J532" s="107" t="s">
        <v>26</v>
      </c>
      <c r="K532" s="108"/>
      <c r="L532" s="52" t="s">
        <v>27</v>
      </c>
    </row>
    <row r="533" spans="2:12" s="46" customFormat="1">
      <c r="B533" s="41" t="s">
        <v>6198</v>
      </c>
      <c r="C533" s="42" t="s">
        <v>6199</v>
      </c>
      <c r="D533" s="41" t="s">
        <v>7902</v>
      </c>
      <c r="E533" s="109" t="s">
        <v>7903</v>
      </c>
      <c r="F533" s="108"/>
      <c r="G533" s="42" t="s">
        <v>24</v>
      </c>
      <c r="H533" s="44">
        <v>46169</v>
      </c>
      <c r="I533" s="43" t="s">
        <v>80</v>
      </c>
      <c r="J533" s="109" t="s">
        <v>709</v>
      </c>
      <c r="K533" s="108"/>
      <c r="L533" s="45" t="s">
        <v>27</v>
      </c>
    </row>
    <row r="534" spans="2:12" s="46" customFormat="1" ht="24.95">
      <c r="B534" s="48" t="s">
        <v>6201</v>
      </c>
      <c r="C534" s="49" t="s">
        <v>1640</v>
      </c>
      <c r="D534" s="48" t="s">
        <v>7904</v>
      </c>
      <c r="E534" s="107" t="s">
        <v>7905</v>
      </c>
      <c r="F534" s="108"/>
      <c r="G534" s="49" t="s">
        <v>75</v>
      </c>
      <c r="H534" s="51">
        <v>46127</v>
      </c>
      <c r="I534" s="50" t="s">
        <v>80</v>
      </c>
      <c r="J534" s="107" t="s">
        <v>26</v>
      </c>
      <c r="K534" s="108"/>
      <c r="L534" s="52" t="s">
        <v>27</v>
      </c>
    </row>
    <row r="535" spans="2:12" s="46" customFormat="1">
      <c r="B535" s="41" t="s">
        <v>3303</v>
      </c>
      <c r="C535" s="42" t="s">
        <v>3304</v>
      </c>
      <c r="D535" s="41" t="s">
        <v>7906</v>
      </c>
      <c r="E535" s="109" t="s">
        <v>3306</v>
      </c>
      <c r="F535" s="108"/>
      <c r="G535" s="42" t="s">
        <v>24</v>
      </c>
      <c r="H535" s="44">
        <v>46167</v>
      </c>
      <c r="I535" s="43" t="s">
        <v>80</v>
      </c>
      <c r="J535" s="109" t="s">
        <v>26</v>
      </c>
      <c r="K535" s="108"/>
      <c r="L535" s="45" t="s">
        <v>27</v>
      </c>
    </row>
    <row r="536" spans="2:12" s="46" customFormat="1">
      <c r="B536" s="48" t="s">
        <v>7907</v>
      </c>
      <c r="C536" s="49" t="s">
        <v>7908</v>
      </c>
      <c r="D536" s="48" t="s">
        <v>7909</v>
      </c>
      <c r="E536" s="107" t="s">
        <v>7910</v>
      </c>
      <c r="F536" s="108"/>
      <c r="G536" s="49" t="s">
        <v>16</v>
      </c>
      <c r="H536" s="51">
        <v>46153</v>
      </c>
      <c r="I536" s="50" t="s">
        <v>1025</v>
      </c>
      <c r="J536" s="107" t="s">
        <v>26</v>
      </c>
      <c r="K536" s="108"/>
      <c r="L536" s="52" t="s">
        <v>27</v>
      </c>
    </row>
    <row r="537" spans="2:12" s="46" customFormat="1">
      <c r="B537" s="41" t="s">
        <v>1626</v>
      </c>
      <c r="C537" s="42" t="s">
        <v>1569</v>
      </c>
      <c r="D537" s="41" t="s">
        <v>7911</v>
      </c>
      <c r="E537" s="109" t="s">
        <v>7912</v>
      </c>
      <c r="F537" s="108"/>
      <c r="G537" s="42" t="s">
        <v>16</v>
      </c>
      <c r="H537" s="44">
        <v>46169</v>
      </c>
      <c r="I537" s="43" t="s">
        <v>80</v>
      </c>
      <c r="J537" s="109" t="s">
        <v>709</v>
      </c>
      <c r="K537" s="108"/>
      <c r="L537" s="45" t="s">
        <v>27</v>
      </c>
    </row>
    <row r="538" spans="2:12" s="46" customFormat="1">
      <c r="B538" s="48" t="s">
        <v>7913</v>
      </c>
      <c r="C538" s="49" t="s">
        <v>6115</v>
      </c>
      <c r="D538" s="48" t="s">
        <v>7914</v>
      </c>
      <c r="E538" s="107" t="s">
        <v>7915</v>
      </c>
      <c r="F538" s="108"/>
      <c r="G538" s="49" t="s">
        <v>16</v>
      </c>
      <c r="H538" s="51">
        <v>46150</v>
      </c>
      <c r="I538" s="50" t="s">
        <v>139</v>
      </c>
      <c r="J538" s="107" t="s">
        <v>709</v>
      </c>
      <c r="K538" s="108"/>
      <c r="L538" s="52" t="s">
        <v>27</v>
      </c>
    </row>
    <row r="539" spans="2:12" s="46" customFormat="1" ht="24.95">
      <c r="B539" s="41" t="s">
        <v>3319</v>
      </c>
      <c r="C539" s="42" t="s">
        <v>1632</v>
      </c>
      <c r="D539" s="41" t="s">
        <v>7916</v>
      </c>
      <c r="E539" s="109" t="s">
        <v>3242</v>
      </c>
      <c r="F539" s="108"/>
      <c r="G539" s="42" t="s">
        <v>75</v>
      </c>
      <c r="H539" s="44">
        <v>46086</v>
      </c>
      <c r="I539" s="43" t="s">
        <v>80</v>
      </c>
      <c r="J539" s="109" t="s">
        <v>709</v>
      </c>
      <c r="K539" s="108"/>
      <c r="L539" s="45" t="s">
        <v>27</v>
      </c>
    </row>
    <row r="540" spans="2:12" s="46" customFormat="1">
      <c r="B540" s="48" t="s">
        <v>7917</v>
      </c>
      <c r="C540" s="49" t="s">
        <v>7918</v>
      </c>
      <c r="D540" s="48" t="s">
        <v>7919</v>
      </c>
      <c r="E540" s="107" t="s">
        <v>7920</v>
      </c>
      <c r="F540" s="108"/>
      <c r="G540" s="49" t="s">
        <v>16</v>
      </c>
      <c r="H540" s="51">
        <v>46149</v>
      </c>
      <c r="I540" s="50" t="s">
        <v>139</v>
      </c>
      <c r="J540" s="107" t="s">
        <v>709</v>
      </c>
      <c r="K540" s="108"/>
      <c r="L540" s="52" t="s">
        <v>27</v>
      </c>
    </row>
    <row r="541" spans="2:12" s="46" customFormat="1" ht="24.95">
      <c r="B541" s="41" t="s">
        <v>7921</v>
      </c>
      <c r="C541" s="42" t="s">
        <v>1595</v>
      </c>
      <c r="D541" s="41" t="s">
        <v>7922</v>
      </c>
      <c r="E541" s="109" t="s">
        <v>7923</v>
      </c>
      <c r="F541" s="108"/>
      <c r="G541" s="42" t="s">
        <v>16</v>
      </c>
      <c r="H541" s="44">
        <v>46127</v>
      </c>
      <c r="I541" s="43" t="s">
        <v>80</v>
      </c>
      <c r="J541" s="109" t="s">
        <v>709</v>
      </c>
      <c r="K541" s="108"/>
      <c r="L541" s="45" t="s">
        <v>27</v>
      </c>
    </row>
    <row r="542" spans="2:12" s="46" customFormat="1">
      <c r="B542" s="48" t="s">
        <v>7924</v>
      </c>
      <c r="C542" s="49" t="s">
        <v>7925</v>
      </c>
      <c r="D542" s="48" t="s">
        <v>7926</v>
      </c>
      <c r="E542" s="107" t="s">
        <v>7927</v>
      </c>
      <c r="F542" s="108"/>
      <c r="G542" s="49" t="s">
        <v>16</v>
      </c>
      <c r="H542" s="51">
        <v>46149</v>
      </c>
      <c r="I542" s="50" t="s">
        <v>80</v>
      </c>
      <c r="J542" s="107" t="s">
        <v>709</v>
      </c>
      <c r="K542" s="108"/>
      <c r="L542" s="52" t="s">
        <v>27</v>
      </c>
    </row>
    <row r="543" spans="2:12" s="46" customFormat="1">
      <c r="B543" s="41" t="s">
        <v>7928</v>
      </c>
      <c r="C543" s="42" t="s">
        <v>7929</v>
      </c>
      <c r="D543" s="41" t="s">
        <v>7930</v>
      </c>
      <c r="E543" s="109" t="s">
        <v>7931</v>
      </c>
      <c r="F543" s="108"/>
      <c r="G543" s="42" t="s">
        <v>16</v>
      </c>
      <c r="H543" s="44">
        <v>46136</v>
      </c>
      <c r="I543" s="43" t="s">
        <v>139</v>
      </c>
      <c r="J543" s="109" t="s">
        <v>709</v>
      </c>
      <c r="K543" s="108"/>
      <c r="L543" s="45" t="s">
        <v>27</v>
      </c>
    </row>
    <row r="544" spans="2:12" s="46" customFormat="1" ht="24.95">
      <c r="B544" s="48" t="s">
        <v>7932</v>
      </c>
      <c r="C544" s="49" t="s">
        <v>1645</v>
      </c>
      <c r="D544" s="48" t="s">
        <v>7933</v>
      </c>
      <c r="E544" s="107" t="s">
        <v>3242</v>
      </c>
      <c r="F544" s="108"/>
      <c r="G544" s="49" t="s">
        <v>75</v>
      </c>
      <c r="H544" s="51">
        <v>46170</v>
      </c>
      <c r="I544" s="50" t="s">
        <v>80</v>
      </c>
      <c r="J544" s="107" t="s">
        <v>709</v>
      </c>
      <c r="K544" s="108"/>
      <c r="L544" s="52" t="s">
        <v>27</v>
      </c>
    </row>
    <row r="545" spans="2:12" s="46" customFormat="1">
      <c r="B545" s="41" t="s">
        <v>7934</v>
      </c>
      <c r="C545" s="42" t="s">
        <v>7935</v>
      </c>
      <c r="D545" s="41" t="s">
        <v>7936</v>
      </c>
      <c r="E545" s="109" t="s">
        <v>7937</v>
      </c>
      <c r="F545" s="108"/>
      <c r="G545" s="42" t="s">
        <v>16</v>
      </c>
      <c r="H545" s="44">
        <v>46149</v>
      </c>
      <c r="I545" s="43" t="s">
        <v>80</v>
      </c>
      <c r="J545" s="109" t="s">
        <v>709</v>
      </c>
      <c r="K545" s="108"/>
      <c r="L545" s="45" t="s">
        <v>27</v>
      </c>
    </row>
    <row r="546" spans="2:12" s="46" customFormat="1" ht="24.95">
      <c r="B546" s="48" t="s">
        <v>7938</v>
      </c>
      <c r="C546" s="49" t="s">
        <v>7939</v>
      </c>
      <c r="D546" s="48" t="s">
        <v>7940</v>
      </c>
      <c r="E546" s="107" t="s">
        <v>7941</v>
      </c>
      <c r="F546" s="108"/>
      <c r="G546" s="49" t="s">
        <v>16</v>
      </c>
      <c r="H546" s="51">
        <v>46143</v>
      </c>
      <c r="I546" s="50" t="s">
        <v>1707</v>
      </c>
      <c r="J546" s="107" t="s">
        <v>26</v>
      </c>
      <c r="K546" s="108"/>
      <c r="L546" s="52" t="s">
        <v>27</v>
      </c>
    </row>
    <row r="547" spans="2:12" s="46" customFormat="1">
      <c r="B547" s="41" t="s">
        <v>7942</v>
      </c>
      <c r="C547" s="42" t="s">
        <v>7943</v>
      </c>
      <c r="D547" s="41" t="s">
        <v>7944</v>
      </c>
      <c r="E547" s="109" t="s">
        <v>7945</v>
      </c>
      <c r="F547" s="108"/>
      <c r="G547" s="42" t="s">
        <v>16</v>
      </c>
      <c r="H547" s="44">
        <v>46143</v>
      </c>
      <c r="I547" s="43" t="s">
        <v>1707</v>
      </c>
      <c r="J547" s="109" t="s">
        <v>26</v>
      </c>
      <c r="K547" s="108"/>
      <c r="L547" s="45" t="s">
        <v>27</v>
      </c>
    </row>
    <row r="548" spans="2:12" s="46" customFormat="1" ht="39">
      <c r="B548" s="48" t="s">
        <v>7946</v>
      </c>
      <c r="C548" s="49" t="s">
        <v>7947</v>
      </c>
      <c r="D548" s="48" t="s">
        <v>7948</v>
      </c>
      <c r="E548" s="107" t="s">
        <v>7949</v>
      </c>
      <c r="F548" s="108"/>
      <c r="G548" s="49" t="s">
        <v>16</v>
      </c>
      <c r="H548" s="51">
        <v>46143</v>
      </c>
      <c r="I548" s="50" t="s">
        <v>1707</v>
      </c>
      <c r="J548" s="107" t="s">
        <v>32</v>
      </c>
      <c r="K548" s="108"/>
      <c r="L548" s="53" t="s">
        <v>6236</v>
      </c>
    </row>
    <row r="549" spans="2:12" s="46" customFormat="1" ht="39">
      <c r="B549" s="41" t="s">
        <v>7950</v>
      </c>
      <c r="C549" s="42" t="s">
        <v>7951</v>
      </c>
      <c r="D549" s="41" t="s">
        <v>7952</v>
      </c>
      <c r="E549" s="109" t="s">
        <v>7953</v>
      </c>
      <c r="F549" s="108"/>
      <c r="G549" s="42" t="s">
        <v>16</v>
      </c>
      <c r="H549" s="44">
        <v>46143</v>
      </c>
      <c r="I549" s="43" t="s">
        <v>1707</v>
      </c>
      <c r="J549" s="109" t="s">
        <v>32</v>
      </c>
      <c r="K549" s="108"/>
      <c r="L549" s="47" t="s">
        <v>6236</v>
      </c>
    </row>
    <row r="550" spans="2:12" s="46" customFormat="1">
      <c r="B550" s="48" t="s">
        <v>7954</v>
      </c>
      <c r="C550" s="49" t="s">
        <v>7955</v>
      </c>
      <c r="D550" s="48" t="s">
        <v>7956</v>
      </c>
      <c r="E550" s="107" t="s">
        <v>7957</v>
      </c>
      <c r="F550" s="108"/>
      <c r="G550" s="49" t="s">
        <v>16</v>
      </c>
      <c r="H550" s="51">
        <v>46146</v>
      </c>
      <c r="I550" s="50" t="s">
        <v>1707</v>
      </c>
      <c r="J550" s="107" t="s">
        <v>26</v>
      </c>
      <c r="K550" s="108"/>
      <c r="L550" s="52" t="s">
        <v>27</v>
      </c>
    </row>
    <row r="551" spans="2:12" s="46" customFormat="1" ht="39">
      <c r="B551" s="41" t="s">
        <v>7958</v>
      </c>
      <c r="C551" s="42" t="s">
        <v>7959</v>
      </c>
      <c r="D551" s="41" t="s">
        <v>7960</v>
      </c>
      <c r="E551" s="109" t="s">
        <v>7961</v>
      </c>
      <c r="F551" s="108"/>
      <c r="G551" s="42" t="s">
        <v>16</v>
      </c>
      <c r="H551" s="44">
        <v>46146</v>
      </c>
      <c r="I551" s="43" t="s">
        <v>1707</v>
      </c>
      <c r="J551" s="109" t="s">
        <v>32</v>
      </c>
      <c r="K551" s="108"/>
      <c r="L551" s="47" t="s">
        <v>6236</v>
      </c>
    </row>
    <row r="552" spans="2:12" s="46" customFormat="1" ht="39">
      <c r="B552" s="48" t="s">
        <v>7962</v>
      </c>
      <c r="C552" s="49" t="s">
        <v>7963</v>
      </c>
      <c r="D552" s="48" t="s">
        <v>7964</v>
      </c>
      <c r="E552" s="107" t="s">
        <v>7965</v>
      </c>
      <c r="F552" s="108"/>
      <c r="G552" s="49" t="s">
        <v>16</v>
      </c>
      <c r="H552" s="51">
        <v>46146</v>
      </c>
      <c r="I552" s="50" t="s">
        <v>1707</v>
      </c>
      <c r="J552" s="107" t="s">
        <v>32</v>
      </c>
      <c r="K552" s="108"/>
      <c r="L552" s="53" t="s">
        <v>6236</v>
      </c>
    </row>
    <row r="553" spans="2:12" s="46" customFormat="1">
      <c r="B553" s="41" t="s">
        <v>7966</v>
      </c>
      <c r="C553" s="42" t="s">
        <v>7967</v>
      </c>
      <c r="D553" s="41" t="s">
        <v>7968</v>
      </c>
      <c r="E553" s="109" t="s">
        <v>7969</v>
      </c>
      <c r="F553" s="108"/>
      <c r="G553" s="42" t="s">
        <v>16</v>
      </c>
      <c r="H553" s="44">
        <v>46146</v>
      </c>
      <c r="I553" s="43" t="s">
        <v>1707</v>
      </c>
      <c r="J553" s="109" t="s">
        <v>26</v>
      </c>
      <c r="K553" s="108"/>
      <c r="L553" s="45" t="s">
        <v>27</v>
      </c>
    </row>
    <row r="554" spans="2:12" s="46" customFormat="1" ht="39">
      <c r="B554" s="48" t="s">
        <v>7970</v>
      </c>
      <c r="C554" s="49" t="s">
        <v>7971</v>
      </c>
      <c r="D554" s="48" t="s">
        <v>7972</v>
      </c>
      <c r="E554" s="107" t="s">
        <v>7973</v>
      </c>
      <c r="F554" s="108"/>
      <c r="G554" s="49" t="s">
        <v>16</v>
      </c>
      <c r="H554" s="51">
        <v>46146</v>
      </c>
      <c r="I554" s="50" t="s">
        <v>1707</v>
      </c>
      <c r="J554" s="107" t="s">
        <v>32</v>
      </c>
      <c r="K554" s="108"/>
      <c r="L554" s="53" t="s">
        <v>6236</v>
      </c>
    </row>
    <row r="555" spans="2:12" s="46" customFormat="1" ht="39">
      <c r="B555" s="41" t="s">
        <v>7974</v>
      </c>
      <c r="C555" s="42" t="s">
        <v>7975</v>
      </c>
      <c r="D555" s="41" t="s">
        <v>7976</v>
      </c>
      <c r="E555" s="109" t="s">
        <v>7977</v>
      </c>
      <c r="F555" s="108"/>
      <c r="G555" s="42" t="s">
        <v>16</v>
      </c>
      <c r="H555" s="44">
        <v>46146</v>
      </c>
      <c r="I555" s="43" t="s">
        <v>1707</v>
      </c>
      <c r="J555" s="109" t="s">
        <v>32</v>
      </c>
      <c r="K555" s="108"/>
      <c r="L555" s="47" t="s">
        <v>6236</v>
      </c>
    </row>
    <row r="556" spans="2:12" s="46" customFormat="1" ht="39">
      <c r="B556" s="48" t="s">
        <v>7978</v>
      </c>
      <c r="C556" s="49" t="s">
        <v>7979</v>
      </c>
      <c r="D556" s="48" t="s">
        <v>7980</v>
      </c>
      <c r="E556" s="107" t="s">
        <v>7981</v>
      </c>
      <c r="F556" s="108"/>
      <c r="G556" s="49" t="s">
        <v>16</v>
      </c>
      <c r="H556" s="51">
        <v>46146</v>
      </c>
      <c r="I556" s="50" t="s">
        <v>1707</v>
      </c>
      <c r="J556" s="107" t="s">
        <v>32</v>
      </c>
      <c r="K556" s="108"/>
      <c r="L556" s="53" t="s">
        <v>6236</v>
      </c>
    </row>
    <row r="557" spans="2:12" s="46" customFormat="1">
      <c r="B557" s="41" t="s">
        <v>7982</v>
      </c>
      <c r="C557" s="42" t="s">
        <v>7983</v>
      </c>
      <c r="D557" s="41" t="s">
        <v>7984</v>
      </c>
      <c r="E557" s="109" t="s">
        <v>7985</v>
      </c>
      <c r="F557" s="108"/>
      <c r="G557" s="42" t="s">
        <v>16</v>
      </c>
      <c r="H557" s="44">
        <v>46146</v>
      </c>
      <c r="I557" s="43" t="s">
        <v>1707</v>
      </c>
      <c r="J557" s="109" t="s">
        <v>26</v>
      </c>
      <c r="K557" s="108"/>
      <c r="L557" s="45" t="s">
        <v>27</v>
      </c>
    </row>
    <row r="558" spans="2:12" s="46" customFormat="1">
      <c r="B558" s="48" t="s">
        <v>7986</v>
      </c>
      <c r="C558" s="49" t="s">
        <v>7987</v>
      </c>
      <c r="D558" s="48" t="s">
        <v>7988</v>
      </c>
      <c r="E558" s="107" t="s">
        <v>7989</v>
      </c>
      <c r="F558" s="108"/>
      <c r="G558" s="49" t="s">
        <v>16</v>
      </c>
      <c r="H558" s="51">
        <v>46146</v>
      </c>
      <c r="I558" s="50" t="s">
        <v>1707</v>
      </c>
      <c r="J558" s="107" t="s">
        <v>26</v>
      </c>
      <c r="K558" s="108"/>
      <c r="L558" s="52" t="s">
        <v>27</v>
      </c>
    </row>
    <row r="559" spans="2:12" s="46" customFormat="1">
      <c r="B559" s="41" t="s">
        <v>7990</v>
      </c>
      <c r="C559" s="42" t="s">
        <v>7991</v>
      </c>
      <c r="D559" s="41" t="s">
        <v>7992</v>
      </c>
      <c r="E559" s="109" t="s">
        <v>7993</v>
      </c>
      <c r="F559" s="108"/>
      <c r="G559" s="42" t="s">
        <v>16</v>
      </c>
      <c r="H559" s="44">
        <v>46146</v>
      </c>
      <c r="I559" s="43" t="s">
        <v>1707</v>
      </c>
      <c r="J559" s="109" t="s">
        <v>26</v>
      </c>
      <c r="K559" s="108"/>
      <c r="L559" s="45" t="s">
        <v>27</v>
      </c>
    </row>
    <row r="560" spans="2:12" s="46" customFormat="1" ht="39">
      <c r="B560" s="48" t="s">
        <v>7994</v>
      </c>
      <c r="C560" s="49" t="s">
        <v>7995</v>
      </c>
      <c r="D560" s="48" t="s">
        <v>7996</v>
      </c>
      <c r="E560" s="107" t="s">
        <v>7997</v>
      </c>
      <c r="F560" s="108"/>
      <c r="G560" s="49" t="s">
        <v>16</v>
      </c>
      <c r="H560" s="51">
        <v>46146</v>
      </c>
      <c r="I560" s="50" t="s">
        <v>1707</v>
      </c>
      <c r="J560" s="107" t="s">
        <v>32</v>
      </c>
      <c r="K560" s="108"/>
      <c r="L560" s="53" t="s">
        <v>6236</v>
      </c>
    </row>
    <row r="561" spans="2:12" s="46" customFormat="1" ht="39">
      <c r="B561" s="41" t="s">
        <v>7998</v>
      </c>
      <c r="C561" s="42" t="s">
        <v>7999</v>
      </c>
      <c r="D561" s="41" t="s">
        <v>8000</v>
      </c>
      <c r="E561" s="109" t="s">
        <v>8001</v>
      </c>
      <c r="F561" s="108"/>
      <c r="G561" s="42" t="s">
        <v>16</v>
      </c>
      <c r="H561" s="44">
        <v>46146</v>
      </c>
      <c r="I561" s="43" t="s">
        <v>1707</v>
      </c>
      <c r="J561" s="109" t="s">
        <v>32</v>
      </c>
      <c r="K561" s="108"/>
      <c r="L561" s="47" t="s">
        <v>6236</v>
      </c>
    </row>
    <row r="562" spans="2:12" s="46" customFormat="1">
      <c r="B562" s="48" t="s">
        <v>8002</v>
      </c>
      <c r="C562" s="49" t="s">
        <v>8003</v>
      </c>
      <c r="D562" s="48" t="s">
        <v>8004</v>
      </c>
      <c r="E562" s="107" t="s">
        <v>8005</v>
      </c>
      <c r="F562" s="108"/>
      <c r="G562" s="49" t="s">
        <v>16</v>
      </c>
      <c r="H562" s="51">
        <v>46146</v>
      </c>
      <c r="I562" s="50" t="s">
        <v>1707</v>
      </c>
      <c r="J562" s="107" t="s">
        <v>26</v>
      </c>
      <c r="K562" s="108"/>
      <c r="L562" s="52" t="s">
        <v>27</v>
      </c>
    </row>
    <row r="563" spans="2:12" s="46" customFormat="1" ht="39">
      <c r="B563" s="41" t="s">
        <v>8006</v>
      </c>
      <c r="C563" s="42" t="s">
        <v>8007</v>
      </c>
      <c r="D563" s="41" t="s">
        <v>8008</v>
      </c>
      <c r="E563" s="109" t="s">
        <v>8009</v>
      </c>
      <c r="F563" s="108"/>
      <c r="G563" s="42" t="s">
        <v>16</v>
      </c>
      <c r="H563" s="44">
        <v>46146</v>
      </c>
      <c r="I563" s="43" t="s">
        <v>1707</v>
      </c>
      <c r="J563" s="109" t="s">
        <v>32</v>
      </c>
      <c r="K563" s="108"/>
      <c r="L563" s="47" t="s">
        <v>6236</v>
      </c>
    </row>
    <row r="564" spans="2:12" s="46" customFormat="1" ht="39">
      <c r="B564" s="48" t="s">
        <v>3682</v>
      </c>
      <c r="C564" s="49" t="s">
        <v>3683</v>
      </c>
      <c r="D564" s="48" t="s">
        <v>8010</v>
      </c>
      <c r="E564" s="107" t="s">
        <v>3685</v>
      </c>
      <c r="F564" s="108"/>
      <c r="G564" s="49" t="s">
        <v>16</v>
      </c>
      <c r="H564" s="51">
        <v>46146</v>
      </c>
      <c r="I564" s="50" t="s">
        <v>1707</v>
      </c>
      <c r="J564" s="107" t="s">
        <v>32</v>
      </c>
      <c r="K564" s="108"/>
      <c r="L564" s="53" t="s">
        <v>6236</v>
      </c>
    </row>
    <row r="565" spans="2:12" s="46" customFormat="1" ht="39">
      <c r="B565" s="41" t="s">
        <v>8011</v>
      </c>
      <c r="C565" s="42" t="s">
        <v>8012</v>
      </c>
      <c r="D565" s="41" t="s">
        <v>8013</v>
      </c>
      <c r="E565" s="109" t="s">
        <v>8014</v>
      </c>
      <c r="F565" s="108"/>
      <c r="G565" s="42" t="s">
        <v>16</v>
      </c>
      <c r="H565" s="44">
        <v>46146</v>
      </c>
      <c r="I565" s="43" t="s">
        <v>1707</v>
      </c>
      <c r="J565" s="109" t="s">
        <v>32</v>
      </c>
      <c r="K565" s="108"/>
      <c r="L565" s="47" t="s">
        <v>6236</v>
      </c>
    </row>
    <row r="566" spans="2:12" s="46" customFormat="1" ht="39">
      <c r="B566" s="48" t="s">
        <v>8015</v>
      </c>
      <c r="C566" s="49" t="s">
        <v>8016</v>
      </c>
      <c r="D566" s="48" t="s">
        <v>8017</v>
      </c>
      <c r="E566" s="107" t="s">
        <v>8018</v>
      </c>
      <c r="F566" s="108"/>
      <c r="G566" s="49" t="s">
        <v>16</v>
      </c>
      <c r="H566" s="51">
        <v>46146</v>
      </c>
      <c r="I566" s="50" t="s">
        <v>1707</v>
      </c>
      <c r="J566" s="107" t="s">
        <v>32</v>
      </c>
      <c r="K566" s="108"/>
      <c r="L566" s="53" t="s">
        <v>6236</v>
      </c>
    </row>
    <row r="567" spans="2:12" s="46" customFormat="1" ht="39">
      <c r="B567" s="41" t="s">
        <v>8019</v>
      </c>
      <c r="C567" s="42" t="s">
        <v>8020</v>
      </c>
      <c r="D567" s="41" t="s">
        <v>8021</v>
      </c>
      <c r="E567" s="109" t="s">
        <v>8022</v>
      </c>
      <c r="F567" s="108"/>
      <c r="G567" s="42" t="s">
        <v>16</v>
      </c>
      <c r="H567" s="44">
        <v>46146</v>
      </c>
      <c r="I567" s="43" t="s">
        <v>1707</v>
      </c>
      <c r="J567" s="109" t="s">
        <v>32</v>
      </c>
      <c r="K567" s="108"/>
      <c r="L567" s="47" t="s">
        <v>6236</v>
      </c>
    </row>
    <row r="568" spans="2:12" s="46" customFormat="1" ht="39">
      <c r="B568" s="48" t="s">
        <v>8023</v>
      </c>
      <c r="C568" s="49" t="s">
        <v>8024</v>
      </c>
      <c r="D568" s="48" t="s">
        <v>8025</v>
      </c>
      <c r="E568" s="107" t="s">
        <v>8026</v>
      </c>
      <c r="F568" s="108"/>
      <c r="G568" s="49" t="s">
        <v>16</v>
      </c>
      <c r="H568" s="51">
        <v>46146</v>
      </c>
      <c r="I568" s="50" t="s">
        <v>1707</v>
      </c>
      <c r="J568" s="107" t="s">
        <v>32</v>
      </c>
      <c r="K568" s="108"/>
      <c r="L568" s="53" t="s">
        <v>6236</v>
      </c>
    </row>
    <row r="569" spans="2:12" s="46" customFormat="1" ht="24.95">
      <c r="B569" s="41" t="s">
        <v>8027</v>
      </c>
      <c r="C569" s="42" t="s">
        <v>8028</v>
      </c>
      <c r="D569" s="41" t="s">
        <v>8029</v>
      </c>
      <c r="E569" s="109" t="s">
        <v>8030</v>
      </c>
      <c r="F569" s="108"/>
      <c r="G569" s="42" t="s">
        <v>16</v>
      </c>
      <c r="H569" s="44">
        <v>46146</v>
      </c>
      <c r="I569" s="43" t="s">
        <v>1707</v>
      </c>
      <c r="J569" s="109" t="s">
        <v>26</v>
      </c>
      <c r="K569" s="108"/>
      <c r="L569" s="45" t="s">
        <v>27</v>
      </c>
    </row>
    <row r="570" spans="2:12" s="46" customFormat="1" ht="39">
      <c r="B570" s="48" t="s">
        <v>8031</v>
      </c>
      <c r="C570" s="49" t="s">
        <v>8032</v>
      </c>
      <c r="D570" s="48" t="s">
        <v>8033</v>
      </c>
      <c r="E570" s="107" t="s">
        <v>8034</v>
      </c>
      <c r="F570" s="108"/>
      <c r="G570" s="49" t="s">
        <v>16</v>
      </c>
      <c r="H570" s="51">
        <v>46146</v>
      </c>
      <c r="I570" s="50" t="s">
        <v>1707</v>
      </c>
      <c r="J570" s="107" t="s">
        <v>32</v>
      </c>
      <c r="K570" s="108"/>
      <c r="L570" s="53" t="s">
        <v>6236</v>
      </c>
    </row>
    <row r="571" spans="2:12" s="46" customFormat="1" ht="24.95">
      <c r="B571" s="41" t="s">
        <v>8035</v>
      </c>
      <c r="C571" s="42" t="s">
        <v>8036</v>
      </c>
      <c r="D571" s="41" t="s">
        <v>8037</v>
      </c>
      <c r="E571" s="109" t="s">
        <v>8038</v>
      </c>
      <c r="F571" s="108"/>
      <c r="G571" s="42" t="s">
        <v>16</v>
      </c>
      <c r="H571" s="44">
        <v>46146</v>
      </c>
      <c r="I571" s="43" t="s">
        <v>1707</v>
      </c>
      <c r="J571" s="109" t="s">
        <v>26</v>
      </c>
      <c r="K571" s="108"/>
      <c r="L571" s="45" t="s">
        <v>27</v>
      </c>
    </row>
    <row r="572" spans="2:12" s="46" customFormat="1" ht="39">
      <c r="B572" s="48" t="s">
        <v>8039</v>
      </c>
      <c r="C572" s="49" t="s">
        <v>8040</v>
      </c>
      <c r="D572" s="48" t="s">
        <v>8041</v>
      </c>
      <c r="E572" s="107" t="s">
        <v>8042</v>
      </c>
      <c r="F572" s="108"/>
      <c r="G572" s="49" t="s">
        <v>16</v>
      </c>
      <c r="H572" s="51">
        <v>46146</v>
      </c>
      <c r="I572" s="50" t="s">
        <v>1707</v>
      </c>
      <c r="J572" s="107" t="s">
        <v>32</v>
      </c>
      <c r="K572" s="108"/>
      <c r="L572" s="53" t="s">
        <v>6236</v>
      </c>
    </row>
    <row r="573" spans="2:12" s="46" customFormat="1" ht="39">
      <c r="B573" s="41" t="s">
        <v>8043</v>
      </c>
      <c r="C573" s="42" t="s">
        <v>8044</v>
      </c>
      <c r="D573" s="41" t="s">
        <v>8045</v>
      </c>
      <c r="E573" s="109" t="s">
        <v>8046</v>
      </c>
      <c r="F573" s="108"/>
      <c r="G573" s="42" t="s">
        <v>16</v>
      </c>
      <c r="H573" s="44">
        <v>46146</v>
      </c>
      <c r="I573" s="43" t="s">
        <v>1707</v>
      </c>
      <c r="J573" s="109" t="s">
        <v>32</v>
      </c>
      <c r="K573" s="108"/>
      <c r="L573" s="47" t="s">
        <v>6236</v>
      </c>
    </row>
    <row r="574" spans="2:12" s="46" customFormat="1" ht="39">
      <c r="B574" s="48" t="s">
        <v>8047</v>
      </c>
      <c r="C574" s="49" t="s">
        <v>8048</v>
      </c>
      <c r="D574" s="48" t="s">
        <v>8049</v>
      </c>
      <c r="E574" s="107" t="s">
        <v>8050</v>
      </c>
      <c r="F574" s="108"/>
      <c r="G574" s="49" t="s">
        <v>16</v>
      </c>
      <c r="H574" s="51">
        <v>46146</v>
      </c>
      <c r="I574" s="50" t="s">
        <v>1707</v>
      </c>
      <c r="J574" s="107" t="s">
        <v>32</v>
      </c>
      <c r="K574" s="108"/>
      <c r="L574" s="53" t="s">
        <v>6236</v>
      </c>
    </row>
    <row r="575" spans="2:12" s="46" customFormat="1" ht="24.95">
      <c r="B575" s="41" t="s">
        <v>3694</v>
      </c>
      <c r="C575" s="42" t="s">
        <v>3695</v>
      </c>
      <c r="D575" s="41" t="s">
        <v>8051</v>
      </c>
      <c r="E575" s="109" t="s">
        <v>3697</v>
      </c>
      <c r="F575" s="108"/>
      <c r="G575" s="42" t="s">
        <v>16</v>
      </c>
      <c r="H575" s="44">
        <v>46146</v>
      </c>
      <c r="I575" s="43" t="s">
        <v>1707</v>
      </c>
      <c r="J575" s="109" t="s">
        <v>26</v>
      </c>
      <c r="K575" s="108"/>
      <c r="L575" s="45" t="s">
        <v>27</v>
      </c>
    </row>
    <row r="576" spans="2:12" s="46" customFormat="1" ht="39">
      <c r="B576" s="48" t="s">
        <v>8052</v>
      </c>
      <c r="C576" s="49" t="s">
        <v>8053</v>
      </c>
      <c r="D576" s="48" t="s">
        <v>8054</v>
      </c>
      <c r="E576" s="107" t="s">
        <v>8055</v>
      </c>
      <c r="F576" s="108"/>
      <c r="G576" s="49" t="s">
        <v>16</v>
      </c>
      <c r="H576" s="51">
        <v>46146</v>
      </c>
      <c r="I576" s="50" t="s">
        <v>1707</v>
      </c>
      <c r="J576" s="107" t="s">
        <v>32</v>
      </c>
      <c r="K576" s="108"/>
      <c r="L576" s="53" t="s">
        <v>6236</v>
      </c>
    </row>
    <row r="577" spans="2:12" s="46" customFormat="1" ht="39">
      <c r="B577" s="41" t="s">
        <v>8056</v>
      </c>
      <c r="C577" s="42" t="s">
        <v>8057</v>
      </c>
      <c r="D577" s="41" t="s">
        <v>8058</v>
      </c>
      <c r="E577" s="109" t="s">
        <v>8059</v>
      </c>
      <c r="F577" s="108"/>
      <c r="G577" s="42" t="s">
        <v>16</v>
      </c>
      <c r="H577" s="44">
        <v>46146</v>
      </c>
      <c r="I577" s="43" t="s">
        <v>1707</v>
      </c>
      <c r="J577" s="109" t="s">
        <v>32</v>
      </c>
      <c r="K577" s="108"/>
      <c r="L577" s="47" t="s">
        <v>6236</v>
      </c>
    </row>
    <row r="578" spans="2:12" s="46" customFormat="1" ht="39">
      <c r="B578" s="48" t="s">
        <v>8060</v>
      </c>
      <c r="C578" s="49" t="s">
        <v>8061</v>
      </c>
      <c r="D578" s="48" t="s">
        <v>8062</v>
      </c>
      <c r="E578" s="107" t="s">
        <v>8063</v>
      </c>
      <c r="F578" s="108"/>
      <c r="G578" s="49" t="s">
        <v>16</v>
      </c>
      <c r="H578" s="51">
        <v>46153</v>
      </c>
      <c r="I578" s="50" t="s">
        <v>1707</v>
      </c>
      <c r="J578" s="107" t="s">
        <v>32</v>
      </c>
      <c r="K578" s="108"/>
      <c r="L578" s="53" t="s">
        <v>6236</v>
      </c>
    </row>
    <row r="579" spans="2:12" s="46" customFormat="1" ht="39">
      <c r="B579" s="41" t="s">
        <v>8064</v>
      </c>
      <c r="C579" s="42" t="s">
        <v>8065</v>
      </c>
      <c r="D579" s="41" t="s">
        <v>8066</v>
      </c>
      <c r="E579" s="109" t="s">
        <v>8067</v>
      </c>
      <c r="F579" s="108"/>
      <c r="G579" s="42" t="s">
        <v>16</v>
      </c>
      <c r="H579" s="44">
        <v>46153</v>
      </c>
      <c r="I579" s="43" t="s">
        <v>1707</v>
      </c>
      <c r="J579" s="109" t="s">
        <v>32</v>
      </c>
      <c r="K579" s="108"/>
      <c r="L579" s="47" t="s">
        <v>8068</v>
      </c>
    </row>
    <row r="580" spans="2:12" s="46" customFormat="1">
      <c r="B580" s="48" t="s">
        <v>3706</v>
      </c>
      <c r="C580" s="49" t="s">
        <v>3707</v>
      </c>
      <c r="D580" s="48" t="s">
        <v>8069</v>
      </c>
      <c r="E580" s="107" t="s">
        <v>3709</v>
      </c>
      <c r="F580" s="108"/>
      <c r="G580" s="49" t="s">
        <v>16</v>
      </c>
      <c r="H580" s="51">
        <v>46153</v>
      </c>
      <c r="I580" s="50" t="s">
        <v>1707</v>
      </c>
      <c r="J580" s="107" t="s">
        <v>26</v>
      </c>
      <c r="K580" s="108"/>
      <c r="L580" s="52" t="s">
        <v>27</v>
      </c>
    </row>
    <row r="581" spans="2:12" s="46" customFormat="1" ht="39">
      <c r="B581" s="41" t="s">
        <v>8070</v>
      </c>
      <c r="C581" s="42" t="s">
        <v>8071</v>
      </c>
      <c r="D581" s="41" t="s">
        <v>8072</v>
      </c>
      <c r="E581" s="109" t="s">
        <v>8073</v>
      </c>
      <c r="F581" s="108"/>
      <c r="G581" s="42" t="s">
        <v>16</v>
      </c>
      <c r="H581" s="44">
        <v>46153</v>
      </c>
      <c r="I581" s="43" t="s">
        <v>1707</v>
      </c>
      <c r="J581" s="109" t="s">
        <v>32</v>
      </c>
      <c r="K581" s="108"/>
      <c r="L581" s="47" t="s">
        <v>6236</v>
      </c>
    </row>
    <row r="582" spans="2:12" s="46" customFormat="1" ht="39">
      <c r="B582" s="48" t="s">
        <v>8074</v>
      </c>
      <c r="C582" s="49" t="s">
        <v>8075</v>
      </c>
      <c r="D582" s="48" t="s">
        <v>8076</v>
      </c>
      <c r="E582" s="107" t="s">
        <v>8077</v>
      </c>
      <c r="F582" s="108"/>
      <c r="G582" s="49" t="s">
        <v>16</v>
      </c>
      <c r="H582" s="51">
        <v>46153</v>
      </c>
      <c r="I582" s="50" t="s">
        <v>1707</v>
      </c>
      <c r="J582" s="107" t="s">
        <v>32</v>
      </c>
      <c r="K582" s="108"/>
      <c r="L582" s="53" t="s">
        <v>6236</v>
      </c>
    </row>
    <row r="583" spans="2:12" s="46" customFormat="1" ht="39">
      <c r="B583" s="41" t="s">
        <v>8078</v>
      </c>
      <c r="C583" s="42" t="s">
        <v>8079</v>
      </c>
      <c r="D583" s="41" t="s">
        <v>8080</v>
      </c>
      <c r="E583" s="109" t="s">
        <v>8081</v>
      </c>
      <c r="F583" s="108"/>
      <c r="G583" s="42" t="s">
        <v>16</v>
      </c>
      <c r="H583" s="44">
        <v>46153</v>
      </c>
      <c r="I583" s="43" t="s">
        <v>1707</v>
      </c>
      <c r="J583" s="109" t="s">
        <v>32</v>
      </c>
      <c r="K583" s="108"/>
      <c r="L583" s="47" t="s">
        <v>6236</v>
      </c>
    </row>
    <row r="584" spans="2:12" s="46" customFormat="1" ht="24.95">
      <c r="B584" s="48" t="s">
        <v>3714</v>
      </c>
      <c r="C584" s="49" t="s">
        <v>3715</v>
      </c>
      <c r="D584" s="48" t="s">
        <v>8082</v>
      </c>
      <c r="E584" s="107" t="s">
        <v>3717</v>
      </c>
      <c r="F584" s="108"/>
      <c r="G584" s="49" t="s">
        <v>16</v>
      </c>
      <c r="H584" s="51">
        <v>46153</v>
      </c>
      <c r="I584" s="50" t="s">
        <v>1707</v>
      </c>
      <c r="J584" s="107" t="s">
        <v>26</v>
      </c>
      <c r="K584" s="108"/>
      <c r="L584" s="52" t="s">
        <v>27</v>
      </c>
    </row>
    <row r="585" spans="2:12" s="46" customFormat="1" ht="39">
      <c r="B585" s="41" t="s">
        <v>8083</v>
      </c>
      <c r="C585" s="42" t="s">
        <v>8084</v>
      </c>
      <c r="D585" s="41" t="s">
        <v>8085</v>
      </c>
      <c r="E585" s="109" t="s">
        <v>8086</v>
      </c>
      <c r="F585" s="108"/>
      <c r="G585" s="42" t="s">
        <v>16</v>
      </c>
      <c r="H585" s="44">
        <v>46153</v>
      </c>
      <c r="I585" s="43" t="s">
        <v>1707</v>
      </c>
      <c r="J585" s="109" t="s">
        <v>32</v>
      </c>
      <c r="K585" s="108"/>
      <c r="L585" s="47" t="s">
        <v>6236</v>
      </c>
    </row>
    <row r="586" spans="2:12" s="46" customFormat="1" ht="39">
      <c r="B586" s="48" t="s">
        <v>8087</v>
      </c>
      <c r="C586" s="49" t="s">
        <v>8088</v>
      </c>
      <c r="D586" s="48" t="s">
        <v>8089</v>
      </c>
      <c r="E586" s="107" t="s">
        <v>8090</v>
      </c>
      <c r="F586" s="108"/>
      <c r="G586" s="49" t="s">
        <v>16</v>
      </c>
      <c r="H586" s="51">
        <v>46153</v>
      </c>
      <c r="I586" s="50" t="s">
        <v>1707</v>
      </c>
      <c r="J586" s="107" t="s">
        <v>32</v>
      </c>
      <c r="K586" s="108"/>
      <c r="L586" s="53" t="s">
        <v>6236</v>
      </c>
    </row>
    <row r="587" spans="2:12" s="46" customFormat="1" ht="39">
      <c r="B587" s="41" t="s">
        <v>8091</v>
      </c>
      <c r="C587" s="42" t="s">
        <v>8092</v>
      </c>
      <c r="D587" s="41" t="s">
        <v>8093</v>
      </c>
      <c r="E587" s="109" t="s">
        <v>8094</v>
      </c>
      <c r="F587" s="108"/>
      <c r="G587" s="42" t="s">
        <v>16</v>
      </c>
      <c r="H587" s="44">
        <v>46153</v>
      </c>
      <c r="I587" s="43" t="s">
        <v>1707</v>
      </c>
      <c r="J587" s="109" t="s">
        <v>32</v>
      </c>
      <c r="K587" s="108"/>
      <c r="L587" s="47" t="s">
        <v>6236</v>
      </c>
    </row>
    <row r="588" spans="2:12" s="46" customFormat="1" ht="51.95">
      <c r="B588" s="48" t="s">
        <v>8095</v>
      </c>
      <c r="C588" s="49" t="s">
        <v>8096</v>
      </c>
      <c r="D588" s="48" t="s">
        <v>8097</v>
      </c>
      <c r="E588" s="107" t="s">
        <v>8098</v>
      </c>
      <c r="F588" s="108"/>
      <c r="G588" s="49" t="s">
        <v>16</v>
      </c>
      <c r="H588" s="51">
        <v>46153</v>
      </c>
      <c r="I588" s="50" t="s">
        <v>1707</v>
      </c>
      <c r="J588" s="107" t="s">
        <v>18</v>
      </c>
      <c r="K588" s="108"/>
      <c r="L588" s="53" t="s">
        <v>8099</v>
      </c>
    </row>
    <row r="589" spans="2:12" s="46" customFormat="1" ht="39">
      <c r="B589" s="41" t="s">
        <v>8100</v>
      </c>
      <c r="C589" s="42" t="s">
        <v>8101</v>
      </c>
      <c r="D589" s="41" t="s">
        <v>8102</v>
      </c>
      <c r="E589" s="109" t="s">
        <v>8103</v>
      </c>
      <c r="F589" s="108"/>
      <c r="G589" s="42" t="s">
        <v>16</v>
      </c>
      <c r="H589" s="44">
        <v>46153</v>
      </c>
      <c r="I589" s="43" t="s">
        <v>1707</v>
      </c>
      <c r="J589" s="109" t="s">
        <v>32</v>
      </c>
      <c r="K589" s="108"/>
      <c r="L589" s="47" t="s">
        <v>6236</v>
      </c>
    </row>
    <row r="590" spans="2:12" s="46" customFormat="1" ht="39">
      <c r="B590" s="48" t="s">
        <v>8104</v>
      </c>
      <c r="C590" s="49" t="s">
        <v>8105</v>
      </c>
      <c r="D590" s="48" t="s">
        <v>8106</v>
      </c>
      <c r="E590" s="107" t="s">
        <v>8107</v>
      </c>
      <c r="F590" s="108"/>
      <c r="G590" s="49" t="s">
        <v>16</v>
      </c>
      <c r="H590" s="51">
        <v>46153</v>
      </c>
      <c r="I590" s="50" t="s">
        <v>1707</v>
      </c>
      <c r="J590" s="107" t="s">
        <v>32</v>
      </c>
      <c r="K590" s="108"/>
      <c r="L590" s="53" t="s">
        <v>6236</v>
      </c>
    </row>
    <row r="591" spans="2:12" s="46" customFormat="1" ht="24.95">
      <c r="B591" s="41" t="s">
        <v>3722</v>
      </c>
      <c r="C591" s="42" t="s">
        <v>3723</v>
      </c>
      <c r="D591" s="41" t="s">
        <v>8108</v>
      </c>
      <c r="E591" s="109" t="s">
        <v>3725</v>
      </c>
      <c r="F591" s="108"/>
      <c r="G591" s="42" t="s">
        <v>16</v>
      </c>
      <c r="H591" s="44">
        <v>46153</v>
      </c>
      <c r="I591" s="43" t="s">
        <v>1707</v>
      </c>
      <c r="J591" s="109" t="s">
        <v>26</v>
      </c>
      <c r="K591" s="108"/>
      <c r="L591" s="45" t="s">
        <v>27</v>
      </c>
    </row>
    <row r="592" spans="2:12" s="46" customFormat="1" ht="39">
      <c r="B592" s="48" t="s">
        <v>8109</v>
      </c>
      <c r="C592" s="49" t="s">
        <v>8110</v>
      </c>
      <c r="D592" s="48" t="s">
        <v>8111</v>
      </c>
      <c r="E592" s="107" t="s">
        <v>8112</v>
      </c>
      <c r="F592" s="108"/>
      <c r="G592" s="49" t="s">
        <v>16</v>
      </c>
      <c r="H592" s="51">
        <v>46154</v>
      </c>
      <c r="I592" s="50" t="s">
        <v>1707</v>
      </c>
      <c r="J592" s="107" t="s">
        <v>32</v>
      </c>
      <c r="K592" s="108"/>
      <c r="L592" s="53" t="s">
        <v>8113</v>
      </c>
    </row>
    <row r="593" spans="2:12" s="46" customFormat="1" ht="39">
      <c r="B593" s="41" t="s">
        <v>8114</v>
      </c>
      <c r="C593" s="42" t="s">
        <v>8115</v>
      </c>
      <c r="D593" s="41" t="s">
        <v>8116</v>
      </c>
      <c r="E593" s="109" t="s">
        <v>8117</v>
      </c>
      <c r="F593" s="108"/>
      <c r="G593" s="42" t="s">
        <v>16</v>
      </c>
      <c r="H593" s="44">
        <v>46154</v>
      </c>
      <c r="I593" s="43" t="s">
        <v>1707</v>
      </c>
      <c r="J593" s="109" t="s">
        <v>32</v>
      </c>
      <c r="K593" s="108"/>
      <c r="L593" s="47" t="s">
        <v>6236</v>
      </c>
    </row>
    <row r="594" spans="2:12" s="46" customFormat="1" ht="24.95">
      <c r="B594" s="48" t="s">
        <v>3726</v>
      </c>
      <c r="C594" s="49" t="s">
        <v>3727</v>
      </c>
      <c r="D594" s="48" t="s">
        <v>8118</v>
      </c>
      <c r="E594" s="107" t="s">
        <v>3729</v>
      </c>
      <c r="F594" s="108"/>
      <c r="G594" s="49" t="s">
        <v>16</v>
      </c>
      <c r="H594" s="51">
        <v>46154</v>
      </c>
      <c r="I594" s="50" t="s">
        <v>1707</v>
      </c>
      <c r="J594" s="107" t="s">
        <v>26</v>
      </c>
      <c r="K594" s="108"/>
      <c r="L594" s="52" t="s">
        <v>27</v>
      </c>
    </row>
    <row r="595" spans="2:12" s="46" customFormat="1" ht="39">
      <c r="B595" s="41" t="s">
        <v>3730</v>
      </c>
      <c r="C595" s="42" t="s">
        <v>3731</v>
      </c>
      <c r="D595" s="41" t="s">
        <v>8119</v>
      </c>
      <c r="E595" s="109" t="s">
        <v>3733</v>
      </c>
      <c r="F595" s="108"/>
      <c r="G595" s="42" t="s">
        <v>16</v>
      </c>
      <c r="H595" s="44">
        <v>46154</v>
      </c>
      <c r="I595" s="43" t="s">
        <v>1707</v>
      </c>
      <c r="J595" s="109" t="s">
        <v>32</v>
      </c>
      <c r="K595" s="108"/>
      <c r="L595" s="47" t="s">
        <v>6236</v>
      </c>
    </row>
    <row r="596" spans="2:12" s="46" customFormat="1" ht="39">
      <c r="B596" s="48" t="s">
        <v>8120</v>
      </c>
      <c r="C596" s="49" t="s">
        <v>8121</v>
      </c>
      <c r="D596" s="48" t="s">
        <v>8122</v>
      </c>
      <c r="E596" s="107" t="s">
        <v>8123</v>
      </c>
      <c r="F596" s="108"/>
      <c r="G596" s="49" t="s">
        <v>16</v>
      </c>
      <c r="H596" s="51">
        <v>46154</v>
      </c>
      <c r="I596" s="50" t="s">
        <v>1707</v>
      </c>
      <c r="J596" s="107" t="s">
        <v>32</v>
      </c>
      <c r="K596" s="108"/>
      <c r="L596" s="53" t="s">
        <v>6236</v>
      </c>
    </row>
    <row r="597" spans="2:12" s="46" customFormat="1">
      <c r="B597" s="41" t="s">
        <v>1728</v>
      </c>
      <c r="C597" s="42" t="s">
        <v>1729</v>
      </c>
      <c r="D597" s="41" t="s">
        <v>8124</v>
      </c>
      <c r="E597" s="109" t="s">
        <v>1731</v>
      </c>
      <c r="F597" s="108"/>
      <c r="G597" s="42" t="s">
        <v>16</v>
      </c>
      <c r="H597" s="44">
        <v>46154</v>
      </c>
      <c r="I597" s="43" t="s">
        <v>1707</v>
      </c>
      <c r="J597" s="109" t="s">
        <v>26</v>
      </c>
      <c r="K597" s="108"/>
      <c r="L597" s="45" t="s">
        <v>27</v>
      </c>
    </row>
    <row r="598" spans="2:12" s="46" customFormat="1">
      <c r="B598" s="48" t="s">
        <v>3738</v>
      </c>
      <c r="C598" s="49" t="s">
        <v>3739</v>
      </c>
      <c r="D598" s="48" t="s">
        <v>8125</v>
      </c>
      <c r="E598" s="107" t="s">
        <v>3741</v>
      </c>
      <c r="F598" s="108"/>
      <c r="G598" s="49" t="s">
        <v>16</v>
      </c>
      <c r="H598" s="51">
        <v>46154</v>
      </c>
      <c r="I598" s="50" t="s">
        <v>1707</v>
      </c>
      <c r="J598" s="107" t="s">
        <v>26</v>
      </c>
      <c r="K598" s="108"/>
      <c r="L598" s="52" t="s">
        <v>27</v>
      </c>
    </row>
    <row r="599" spans="2:12" s="46" customFormat="1">
      <c r="B599" s="41" t="s">
        <v>8126</v>
      </c>
      <c r="C599" s="42" t="s">
        <v>8127</v>
      </c>
      <c r="D599" s="41" t="s">
        <v>8128</v>
      </c>
      <c r="E599" s="109" t="s">
        <v>8129</v>
      </c>
      <c r="F599" s="108"/>
      <c r="G599" s="42" t="s">
        <v>16</v>
      </c>
      <c r="H599" s="44">
        <v>46154</v>
      </c>
      <c r="I599" s="43" t="s">
        <v>1707</v>
      </c>
      <c r="J599" s="109" t="s">
        <v>26</v>
      </c>
      <c r="K599" s="108"/>
      <c r="L599" s="45" t="s">
        <v>27</v>
      </c>
    </row>
    <row r="600" spans="2:12" s="46" customFormat="1" ht="39">
      <c r="B600" s="48" t="s">
        <v>8130</v>
      </c>
      <c r="C600" s="49" t="s">
        <v>8131</v>
      </c>
      <c r="D600" s="48" t="s">
        <v>8132</v>
      </c>
      <c r="E600" s="107" t="s">
        <v>8133</v>
      </c>
      <c r="F600" s="108"/>
      <c r="G600" s="49" t="s">
        <v>16</v>
      </c>
      <c r="H600" s="51">
        <v>46154</v>
      </c>
      <c r="I600" s="50" t="s">
        <v>1707</v>
      </c>
      <c r="J600" s="107" t="s">
        <v>32</v>
      </c>
      <c r="K600" s="108"/>
      <c r="L600" s="53" t="s">
        <v>6236</v>
      </c>
    </row>
    <row r="601" spans="2:12" s="46" customFormat="1" ht="90">
      <c r="B601" s="41" t="s">
        <v>8134</v>
      </c>
      <c r="C601" s="42" t="s">
        <v>8135</v>
      </c>
      <c r="D601" s="41" t="s">
        <v>8136</v>
      </c>
      <c r="E601" s="109" t="s">
        <v>8137</v>
      </c>
      <c r="F601" s="108"/>
      <c r="G601" s="42" t="s">
        <v>24</v>
      </c>
      <c r="H601" s="44">
        <v>45975</v>
      </c>
      <c r="I601" s="43" t="s">
        <v>1789</v>
      </c>
      <c r="J601" s="109" t="s">
        <v>359</v>
      </c>
      <c r="K601" s="108"/>
      <c r="L601" s="47" t="s">
        <v>8138</v>
      </c>
    </row>
    <row r="602" spans="2:12" s="46" customFormat="1">
      <c r="B602" s="48" t="s">
        <v>8139</v>
      </c>
      <c r="C602" s="49" t="s">
        <v>8140</v>
      </c>
      <c r="D602" s="48" t="s">
        <v>8141</v>
      </c>
      <c r="E602" s="107" t="s">
        <v>8142</v>
      </c>
      <c r="F602" s="108"/>
      <c r="G602" s="49" t="s">
        <v>16</v>
      </c>
      <c r="H602" s="51">
        <v>46154</v>
      </c>
      <c r="I602" s="50" t="s">
        <v>1707</v>
      </c>
      <c r="J602" s="107" t="s">
        <v>26</v>
      </c>
      <c r="K602" s="108"/>
      <c r="L602" s="52" t="s">
        <v>27</v>
      </c>
    </row>
    <row r="603" spans="2:12" s="46" customFormat="1" ht="39">
      <c r="B603" s="41" t="s">
        <v>8143</v>
      </c>
      <c r="C603" s="42" t="s">
        <v>8144</v>
      </c>
      <c r="D603" s="41" t="s">
        <v>8145</v>
      </c>
      <c r="E603" s="109" t="s">
        <v>8146</v>
      </c>
      <c r="F603" s="108"/>
      <c r="G603" s="42" t="s">
        <v>16</v>
      </c>
      <c r="H603" s="44">
        <v>46154</v>
      </c>
      <c r="I603" s="43" t="s">
        <v>1707</v>
      </c>
      <c r="J603" s="109" t="s">
        <v>32</v>
      </c>
      <c r="K603" s="108"/>
      <c r="L603" s="47" t="s">
        <v>6236</v>
      </c>
    </row>
    <row r="604" spans="2:12" s="46" customFormat="1" ht="39">
      <c r="B604" s="48" t="s">
        <v>8147</v>
      </c>
      <c r="C604" s="49" t="s">
        <v>8148</v>
      </c>
      <c r="D604" s="48" t="s">
        <v>8149</v>
      </c>
      <c r="E604" s="107" t="s">
        <v>8150</v>
      </c>
      <c r="F604" s="108"/>
      <c r="G604" s="49" t="s">
        <v>16</v>
      </c>
      <c r="H604" s="51">
        <v>46154</v>
      </c>
      <c r="I604" s="50" t="s">
        <v>1707</v>
      </c>
      <c r="J604" s="107" t="s">
        <v>32</v>
      </c>
      <c r="K604" s="108"/>
      <c r="L604" s="53" t="s">
        <v>6236</v>
      </c>
    </row>
    <row r="605" spans="2:12" s="46" customFormat="1" ht="39">
      <c r="B605" s="41" t="s">
        <v>8151</v>
      </c>
      <c r="C605" s="42" t="s">
        <v>8152</v>
      </c>
      <c r="D605" s="41" t="s">
        <v>8153</v>
      </c>
      <c r="E605" s="109" t="s">
        <v>8154</v>
      </c>
      <c r="F605" s="108"/>
      <c r="G605" s="42" t="s">
        <v>16</v>
      </c>
      <c r="H605" s="44">
        <v>46154</v>
      </c>
      <c r="I605" s="43" t="s">
        <v>1707</v>
      </c>
      <c r="J605" s="109" t="s">
        <v>32</v>
      </c>
      <c r="K605" s="108"/>
      <c r="L605" s="47" t="s">
        <v>6236</v>
      </c>
    </row>
    <row r="606" spans="2:12" s="46" customFormat="1" ht="39">
      <c r="B606" s="48" t="s">
        <v>8155</v>
      </c>
      <c r="C606" s="49" t="s">
        <v>8156</v>
      </c>
      <c r="D606" s="48" t="s">
        <v>8157</v>
      </c>
      <c r="E606" s="107" t="s">
        <v>8158</v>
      </c>
      <c r="F606" s="108"/>
      <c r="G606" s="49" t="s">
        <v>16</v>
      </c>
      <c r="H606" s="51">
        <v>46154</v>
      </c>
      <c r="I606" s="50" t="s">
        <v>1707</v>
      </c>
      <c r="J606" s="107" t="s">
        <v>32</v>
      </c>
      <c r="K606" s="108"/>
      <c r="L606" s="53" t="s">
        <v>6236</v>
      </c>
    </row>
    <row r="607" spans="2:12" s="46" customFormat="1" ht="39">
      <c r="B607" s="41" t="s">
        <v>8159</v>
      </c>
      <c r="C607" s="42" t="s">
        <v>8160</v>
      </c>
      <c r="D607" s="41" t="s">
        <v>8161</v>
      </c>
      <c r="E607" s="109" t="s">
        <v>8162</v>
      </c>
      <c r="F607" s="108"/>
      <c r="G607" s="42" t="s">
        <v>16</v>
      </c>
      <c r="H607" s="44">
        <v>46157</v>
      </c>
      <c r="I607" s="43" t="s">
        <v>1707</v>
      </c>
      <c r="J607" s="109" t="s">
        <v>32</v>
      </c>
      <c r="K607" s="108"/>
      <c r="L607" s="47" t="s">
        <v>6236</v>
      </c>
    </row>
    <row r="608" spans="2:12" s="46" customFormat="1" ht="39">
      <c r="B608" s="48" t="s">
        <v>8163</v>
      </c>
      <c r="C608" s="49" t="s">
        <v>8164</v>
      </c>
      <c r="D608" s="48" t="s">
        <v>8165</v>
      </c>
      <c r="E608" s="107" t="s">
        <v>8166</v>
      </c>
      <c r="F608" s="108"/>
      <c r="G608" s="49" t="s">
        <v>16</v>
      </c>
      <c r="H608" s="51">
        <v>46157</v>
      </c>
      <c r="I608" s="50" t="s">
        <v>1707</v>
      </c>
      <c r="J608" s="107" t="s">
        <v>32</v>
      </c>
      <c r="K608" s="108"/>
      <c r="L608" s="53" t="s">
        <v>6236</v>
      </c>
    </row>
    <row r="609" spans="2:12" s="46" customFormat="1" ht="39">
      <c r="B609" s="41" t="s">
        <v>8167</v>
      </c>
      <c r="C609" s="42" t="s">
        <v>8168</v>
      </c>
      <c r="D609" s="41" t="s">
        <v>8169</v>
      </c>
      <c r="E609" s="109" t="s">
        <v>8170</v>
      </c>
      <c r="F609" s="108"/>
      <c r="G609" s="42" t="s">
        <v>16</v>
      </c>
      <c r="H609" s="44">
        <v>46157</v>
      </c>
      <c r="I609" s="43" t="s">
        <v>1707</v>
      </c>
      <c r="J609" s="109" t="s">
        <v>32</v>
      </c>
      <c r="K609" s="108"/>
      <c r="L609" s="47" t="s">
        <v>8113</v>
      </c>
    </row>
    <row r="610" spans="2:12" s="46" customFormat="1" ht="39">
      <c r="B610" s="48" t="s">
        <v>3746</v>
      </c>
      <c r="C610" s="49" t="s">
        <v>3747</v>
      </c>
      <c r="D610" s="48" t="s">
        <v>8171</v>
      </c>
      <c r="E610" s="107" t="s">
        <v>3749</v>
      </c>
      <c r="F610" s="108"/>
      <c r="G610" s="49" t="s">
        <v>16</v>
      </c>
      <c r="H610" s="51">
        <v>46157</v>
      </c>
      <c r="I610" s="50" t="s">
        <v>1707</v>
      </c>
      <c r="J610" s="107" t="s">
        <v>32</v>
      </c>
      <c r="K610" s="108"/>
      <c r="L610" s="53" t="s">
        <v>8113</v>
      </c>
    </row>
    <row r="611" spans="2:12" s="46" customFormat="1" ht="39">
      <c r="B611" s="41" t="s">
        <v>8172</v>
      </c>
      <c r="C611" s="42" t="s">
        <v>8173</v>
      </c>
      <c r="D611" s="41" t="s">
        <v>8174</v>
      </c>
      <c r="E611" s="109" t="s">
        <v>8175</v>
      </c>
      <c r="F611" s="108"/>
      <c r="G611" s="42" t="s">
        <v>16</v>
      </c>
      <c r="H611" s="44">
        <v>46157</v>
      </c>
      <c r="I611" s="43" t="s">
        <v>1707</v>
      </c>
      <c r="J611" s="109" t="s">
        <v>32</v>
      </c>
      <c r="K611" s="108"/>
      <c r="L611" s="47" t="s">
        <v>8113</v>
      </c>
    </row>
    <row r="612" spans="2:12" s="46" customFormat="1" ht="39">
      <c r="B612" s="48" t="s">
        <v>8176</v>
      </c>
      <c r="C612" s="49" t="s">
        <v>8177</v>
      </c>
      <c r="D612" s="48" t="s">
        <v>8178</v>
      </c>
      <c r="E612" s="107" t="s">
        <v>8179</v>
      </c>
      <c r="F612" s="108"/>
      <c r="G612" s="49" t="s">
        <v>16</v>
      </c>
      <c r="H612" s="51">
        <v>46157</v>
      </c>
      <c r="I612" s="50" t="s">
        <v>1707</v>
      </c>
      <c r="J612" s="107" t="s">
        <v>32</v>
      </c>
      <c r="K612" s="108"/>
      <c r="L612" s="53" t="s">
        <v>8113</v>
      </c>
    </row>
    <row r="613" spans="2:12" s="46" customFormat="1" ht="24.95">
      <c r="B613" s="41" t="s">
        <v>3775</v>
      </c>
      <c r="C613" s="42" t="s">
        <v>3776</v>
      </c>
      <c r="D613" s="41" t="s">
        <v>8180</v>
      </c>
      <c r="E613" s="109" t="s">
        <v>3778</v>
      </c>
      <c r="F613" s="108"/>
      <c r="G613" s="42" t="s">
        <v>16</v>
      </c>
      <c r="H613" s="44">
        <v>46157</v>
      </c>
      <c r="I613" s="43" t="s">
        <v>1707</v>
      </c>
      <c r="J613" s="109" t="s">
        <v>26</v>
      </c>
      <c r="K613" s="108"/>
      <c r="L613" s="45" t="s">
        <v>27</v>
      </c>
    </row>
    <row r="614" spans="2:12" s="46" customFormat="1" ht="39">
      <c r="B614" s="48" t="s">
        <v>8181</v>
      </c>
      <c r="C614" s="49" t="s">
        <v>8182</v>
      </c>
      <c r="D614" s="48" t="s">
        <v>8183</v>
      </c>
      <c r="E614" s="107" t="s">
        <v>8184</v>
      </c>
      <c r="F614" s="108"/>
      <c r="G614" s="49" t="s">
        <v>16</v>
      </c>
      <c r="H614" s="51">
        <v>46157</v>
      </c>
      <c r="I614" s="50" t="s">
        <v>1707</v>
      </c>
      <c r="J614" s="107" t="s">
        <v>32</v>
      </c>
      <c r="K614" s="108"/>
      <c r="L614" s="53" t="s">
        <v>8185</v>
      </c>
    </row>
    <row r="615" spans="2:12" s="46" customFormat="1" ht="39">
      <c r="B615" s="41" t="s">
        <v>8186</v>
      </c>
      <c r="C615" s="42" t="s">
        <v>8187</v>
      </c>
      <c r="D615" s="41" t="s">
        <v>8188</v>
      </c>
      <c r="E615" s="109" t="s">
        <v>8189</v>
      </c>
      <c r="F615" s="108"/>
      <c r="G615" s="42" t="s">
        <v>16</v>
      </c>
      <c r="H615" s="44">
        <v>46157</v>
      </c>
      <c r="I615" s="43" t="s">
        <v>1707</v>
      </c>
      <c r="J615" s="109" t="s">
        <v>32</v>
      </c>
      <c r="K615" s="108"/>
      <c r="L615" s="47" t="s">
        <v>6236</v>
      </c>
    </row>
    <row r="616" spans="2:12" s="46" customFormat="1" ht="24.95">
      <c r="B616" s="48" t="s">
        <v>3779</v>
      </c>
      <c r="C616" s="49" t="s">
        <v>3780</v>
      </c>
      <c r="D616" s="48" t="s">
        <v>8190</v>
      </c>
      <c r="E616" s="107" t="s">
        <v>3782</v>
      </c>
      <c r="F616" s="108"/>
      <c r="G616" s="49" t="s">
        <v>16</v>
      </c>
      <c r="H616" s="51">
        <v>46157</v>
      </c>
      <c r="I616" s="50" t="s">
        <v>1707</v>
      </c>
      <c r="J616" s="107" t="s">
        <v>26</v>
      </c>
      <c r="K616" s="108"/>
      <c r="L616" s="52" t="s">
        <v>27</v>
      </c>
    </row>
    <row r="617" spans="2:12" s="46" customFormat="1" ht="24.95">
      <c r="B617" s="41" t="s">
        <v>8191</v>
      </c>
      <c r="C617" s="42" t="s">
        <v>8192</v>
      </c>
      <c r="D617" s="41" t="s">
        <v>8193</v>
      </c>
      <c r="E617" s="109" t="s">
        <v>8194</v>
      </c>
      <c r="F617" s="108"/>
      <c r="G617" s="42" t="s">
        <v>16</v>
      </c>
      <c r="H617" s="44">
        <v>46160</v>
      </c>
      <c r="I617" s="43" t="s">
        <v>1707</v>
      </c>
      <c r="J617" s="109" t="s">
        <v>26</v>
      </c>
      <c r="K617" s="108"/>
      <c r="L617" s="45" t="s">
        <v>27</v>
      </c>
    </row>
    <row r="618" spans="2:12" s="46" customFormat="1" ht="39">
      <c r="B618" s="48" t="s">
        <v>8195</v>
      </c>
      <c r="C618" s="49" t="s">
        <v>8196</v>
      </c>
      <c r="D618" s="48" t="s">
        <v>8197</v>
      </c>
      <c r="E618" s="107" t="s">
        <v>8198</v>
      </c>
      <c r="F618" s="108"/>
      <c r="G618" s="49" t="s">
        <v>16</v>
      </c>
      <c r="H618" s="51">
        <v>46160</v>
      </c>
      <c r="I618" s="50" t="s">
        <v>1707</v>
      </c>
      <c r="J618" s="107" t="s">
        <v>32</v>
      </c>
      <c r="K618" s="108"/>
      <c r="L618" s="53" t="s">
        <v>8113</v>
      </c>
    </row>
    <row r="619" spans="2:12" s="46" customFormat="1">
      <c r="B619" s="41" t="s">
        <v>3787</v>
      </c>
      <c r="C619" s="42" t="s">
        <v>3788</v>
      </c>
      <c r="D619" s="41" t="s">
        <v>8199</v>
      </c>
      <c r="E619" s="109" t="s">
        <v>3790</v>
      </c>
      <c r="F619" s="108"/>
      <c r="G619" s="42" t="s">
        <v>16</v>
      </c>
      <c r="H619" s="44">
        <v>46160</v>
      </c>
      <c r="I619" s="43" t="s">
        <v>1707</v>
      </c>
      <c r="J619" s="109" t="s">
        <v>26</v>
      </c>
      <c r="K619" s="108"/>
      <c r="L619" s="45" t="s">
        <v>27</v>
      </c>
    </row>
    <row r="620" spans="2:12" s="46" customFormat="1" ht="39">
      <c r="B620" s="48" t="s">
        <v>8200</v>
      </c>
      <c r="C620" s="49" t="s">
        <v>8201</v>
      </c>
      <c r="D620" s="48" t="s">
        <v>8202</v>
      </c>
      <c r="E620" s="107" t="s">
        <v>8203</v>
      </c>
      <c r="F620" s="108"/>
      <c r="G620" s="49" t="s">
        <v>16</v>
      </c>
      <c r="H620" s="51">
        <v>46160</v>
      </c>
      <c r="I620" s="50" t="s">
        <v>1707</v>
      </c>
      <c r="J620" s="107" t="s">
        <v>32</v>
      </c>
      <c r="K620" s="108"/>
      <c r="L620" s="53" t="s">
        <v>8113</v>
      </c>
    </row>
    <row r="621" spans="2:12" s="46" customFormat="1" ht="51.6">
      <c r="B621" s="41" t="s">
        <v>3795</v>
      </c>
      <c r="C621" s="42" t="s">
        <v>3796</v>
      </c>
      <c r="D621" s="41" t="s">
        <v>8204</v>
      </c>
      <c r="E621" s="109" t="s">
        <v>3798</v>
      </c>
      <c r="F621" s="108"/>
      <c r="G621" s="42" t="s">
        <v>16</v>
      </c>
      <c r="H621" s="44">
        <v>46160</v>
      </c>
      <c r="I621" s="43" t="s">
        <v>1707</v>
      </c>
      <c r="J621" s="109" t="s">
        <v>32</v>
      </c>
      <c r="K621" s="108"/>
      <c r="L621" s="47" t="s">
        <v>8205</v>
      </c>
    </row>
    <row r="622" spans="2:12" s="46" customFormat="1" ht="39">
      <c r="B622" s="48" t="s">
        <v>8206</v>
      </c>
      <c r="C622" s="49" t="s">
        <v>8207</v>
      </c>
      <c r="D622" s="48" t="s">
        <v>8208</v>
      </c>
      <c r="E622" s="107" t="s">
        <v>8209</v>
      </c>
      <c r="F622" s="108"/>
      <c r="G622" s="49" t="s">
        <v>16</v>
      </c>
      <c r="H622" s="51">
        <v>46160</v>
      </c>
      <c r="I622" s="50" t="s">
        <v>1707</v>
      </c>
      <c r="J622" s="107" t="s">
        <v>32</v>
      </c>
      <c r="K622" s="108"/>
      <c r="L622" s="53" t="s">
        <v>8113</v>
      </c>
    </row>
    <row r="623" spans="2:12" s="46" customFormat="1" ht="39">
      <c r="B623" s="41" t="s">
        <v>3799</v>
      </c>
      <c r="C623" s="42" t="s">
        <v>3800</v>
      </c>
      <c r="D623" s="41" t="s">
        <v>8210</v>
      </c>
      <c r="E623" s="109" t="s">
        <v>3802</v>
      </c>
      <c r="F623" s="108"/>
      <c r="G623" s="42" t="s">
        <v>16</v>
      </c>
      <c r="H623" s="44">
        <v>46160</v>
      </c>
      <c r="I623" s="43" t="s">
        <v>1707</v>
      </c>
      <c r="J623" s="109" t="s">
        <v>32</v>
      </c>
      <c r="K623" s="108"/>
      <c r="L623" s="47" t="s">
        <v>8113</v>
      </c>
    </row>
    <row r="624" spans="2:12" s="46" customFormat="1" ht="39">
      <c r="B624" s="48" t="s">
        <v>3803</v>
      </c>
      <c r="C624" s="49" t="s">
        <v>3804</v>
      </c>
      <c r="D624" s="48" t="s">
        <v>8211</v>
      </c>
      <c r="E624" s="107" t="s">
        <v>3806</v>
      </c>
      <c r="F624" s="108"/>
      <c r="G624" s="49" t="s">
        <v>16</v>
      </c>
      <c r="H624" s="51">
        <v>46160</v>
      </c>
      <c r="I624" s="50" t="s">
        <v>1707</v>
      </c>
      <c r="J624" s="107" t="s">
        <v>32</v>
      </c>
      <c r="K624" s="108"/>
      <c r="L624" s="53" t="s">
        <v>8113</v>
      </c>
    </row>
    <row r="625" spans="2:12" s="46" customFormat="1" ht="24.95">
      <c r="B625" s="41" t="s">
        <v>8212</v>
      </c>
      <c r="C625" s="42" t="s">
        <v>8213</v>
      </c>
      <c r="D625" s="41" t="s">
        <v>8214</v>
      </c>
      <c r="E625" s="109" t="s">
        <v>8215</v>
      </c>
      <c r="F625" s="108"/>
      <c r="G625" s="42" t="s">
        <v>16</v>
      </c>
      <c r="H625" s="44">
        <v>46160</v>
      </c>
      <c r="I625" s="43" t="s">
        <v>1707</v>
      </c>
      <c r="J625" s="109" t="s">
        <v>26</v>
      </c>
      <c r="K625" s="108"/>
      <c r="L625" s="45" t="s">
        <v>27</v>
      </c>
    </row>
    <row r="626" spans="2:12" s="46" customFormat="1" ht="39">
      <c r="B626" s="48" t="s">
        <v>8216</v>
      </c>
      <c r="C626" s="49" t="s">
        <v>8217</v>
      </c>
      <c r="D626" s="48" t="s">
        <v>8218</v>
      </c>
      <c r="E626" s="107" t="s">
        <v>8219</v>
      </c>
      <c r="F626" s="108"/>
      <c r="G626" s="49" t="s">
        <v>16</v>
      </c>
      <c r="H626" s="51">
        <v>46160</v>
      </c>
      <c r="I626" s="50" t="s">
        <v>1707</v>
      </c>
      <c r="J626" s="107" t="s">
        <v>32</v>
      </c>
      <c r="K626" s="108"/>
      <c r="L626" s="53" t="s">
        <v>8113</v>
      </c>
    </row>
    <row r="627" spans="2:12" s="46" customFormat="1" ht="39">
      <c r="B627" s="41" t="s">
        <v>8220</v>
      </c>
      <c r="C627" s="42" t="s">
        <v>8221</v>
      </c>
      <c r="D627" s="41" t="s">
        <v>8222</v>
      </c>
      <c r="E627" s="109" t="s">
        <v>8223</v>
      </c>
      <c r="F627" s="108"/>
      <c r="G627" s="42" t="s">
        <v>16</v>
      </c>
      <c r="H627" s="44">
        <v>46160</v>
      </c>
      <c r="I627" s="43" t="s">
        <v>1707</v>
      </c>
      <c r="J627" s="109" t="s">
        <v>32</v>
      </c>
      <c r="K627" s="108"/>
      <c r="L627" s="47" t="s">
        <v>8113</v>
      </c>
    </row>
    <row r="628" spans="2:12" s="46" customFormat="1" ht="39">
      <c r="B628" s="48" t="s">
        <v>8224</v>
      </c>
      <c r="C628" s="49" t="s">
        <v>8225</v>
      </c>
      <c r="D628" s="48" t="s">
        <v>8226</v>
      </c>
      <c r="E628" s="107" t="s">
        <v>8227</v>
      </c>
      <c r="F628" s="108"/>
      <c r="G628" s="49" t="s">
        <v>16</v>
      </c>
      <c r="H628" s="51">
        <v>46162</v>
      </c>
      <c r="I628" s="50" t="s">
        <v>1707</v>
      </c>
      <c r="J628" s="107" t="s">
        <v>32</v>
      </c>
      <c r="K628" s="108"/>
      <c r="L628" s="53" t="s">
        <v>8113</v>
      </c>
    </row>
    <row r="629" spans="2:12" s="46" customFormat="1">
      <c r="B629" s="41" t="s">
        <v>8228</v>
      </c>
      <c r="C629" s="42" t="s">
        <v>8229</v>
      </c>
      <c r="D629" s="41" t="s">
        <v>8230</v>
      </c>
      <c r="E629" s="109" t="s">
        <v>8231</v>
      </c>
      <c r="F629" s="108"/>
      <c r="G629" s="42" t="s">
        <v>16</v>
      </c>
      <c r="H629" s="44">
        <v>46163</v>
      </c>
      <c r="I629" s="43" t="s">
        <v>1707</v>
      </c>
      <c r="J629" s="109" t="s">
        <v>26</v>
      </c>
      <c r="K629" s="108"/>
      <c r="L629" s="45" t="s">
        <v>27</v>
      </c>
    </row>
    <row r="630" spans="2:12" s="46" customFormat="1" ht="39">
      <c r="B630" s="48" t="s">
        <v>8232</v>
      </c>
      <c r="C630" s="49" t="s">
        <v>8233</v>
      </c>
      <c r="D630" s="48" t="s">
        <v>8234</v>
      </c>
      <c r="E630" s="107" t="s">
        <v>8235</v>
      </c>
      <c r="F630" s="108"/>
      <c r="G630" s="49" t="s">
        <v>16</v>
      </c>
      <c r="H630" s="51">
        <v>46163</v>
      </c>
      <c r="I630" s="50" t="s">
        <v>1707</v>
      </c>
      <c r="J630" s="107" t="s">
        <v>32</v>
      </c>
      <c r="K630" s="108"/>
      <c r="L630" s="53" t="s">
        <v>8113</v>
      </c>
    </row>
    <row r="631" spans="2:12" s="46" customFormat="1" ht="24.95">
      <c r="B631" s="41" t="s">
        <v>8236</v>
      </c>
      <c r="C631" s="42" t="s">
        <v>8237</v>
      </c>
      <c r="D631" s="41" t="s">
        <v>8238</v>
      </c>
      <c r="E631" s="109" t="s">
        <v>8239</v>
      </c>
      <c r="F631" s="108"/>
      <c r="G631" s="42" t="s">
        <v>16</v>
      </c>
      <c r="H631" s="44">
        <v>46163</v>
      </c>
      <c r="I631" s="43" t="s">
        <v>1707</v>
      </c>
      <c r="J631" s="109" t="s">
        <v>26</v>
      </c>
      <c r="K631" s="108"/>
      <c r="L631" s="45" t="s">
        <v>27</v>
      </c>
    </row>
    <row r="632" spans="2:12" s="46" customFormat="1" ht="39">
      <c r="B632" s="48" t="s">
        <v>8240</v>
      </c>
      <c r="C632" s="49" t="s">
        <v>8241</v>
      </c>
      <c r="D632" s="48" t="s">
        <v>8242</v>
      </c>
      <c r="E632" s="107" t="s">
        <v>8243</v>
      </c>
      <c r="F632" s="108"/>
      <c r="G632" s="49" t="s">
        <v>16</v>
      </c>
      <c r="H632" s="51">
        <v>46163</v>
      </c>
      <c r="I632" s="50" t="s">
        <v>1707</v>
      </c>
      <c r="J632" s="107" t="s">
        <v>32</v>
      </c>
      <c r="K632" s="108"/>
      <c r="L632" s="53" t="s">
        <v>8113</v>
      </c>
    </row>
    <row r="633" spans="2:12" s="46" customFormat="1" ht="39">
      <c r="B633" s="41" t="s">
        <v>8244</v>
      </c>
      <c r="C633" s="42" t="s">
        <v>8245</v>
      </c>
      <c r="D633" s="41" t="s">
        <v>8246</v>
      </c>
      <c r="E633" s="109" t="s">
        <v>8247</v>
      </c>
      <c r="F633" s="108"/>
      <c r="G633" s="42" t="s">
        <v>16</v>
      </c>
      <c r="H633" s="44">
        <v>46163</v>
      </c>
      <c r="I633" s="43" t="s">
        <v>1707</v>
      </c>
      <c r="J633" s="109" t="s">
        <v>32</v>
      </c>
      <c r="K633" s="108"/>
      <c r="L633" s="47" t="s">
        <v>8113</v>
      </c>
    </row>
    <row r="634" spans="2:12" s="46" customFormat="1">
      <c r="B634" s="48" t="s">
        <v>3807</v>
      </c>
      <c r="C634" s="49" t="s">
        <v>3808</v>
      </c>
      <c r="D634" s="48" t="s">
        <v>8248</v>
      </c>
      <c r="E634" s="107" t="s">
        <v>3810</v>
      </c>
      <c r="F634" s="108"/>
      <c r="G634" s="49" t="s">
        <v>16</v>
      </c>
      <c r="H634" s="51">
        <v>46163</v>
      </c>
      <c r="I634" s="50" t="s">
        <v>1707</v>
      </c>
      <c r="J634" s="107" t="s">
        <v>26</v>
      </c>
      <c r="K634" s="108"/>
      <c r="L634" s="52" t="s">
        <v>27</v>
      </c>
    </row>
    <row r="635" spans="2:12" s="46" customFormat="1" ht="39">
      <c r="B635" s="41" t="s">
        <v>8249</v>
      </c>
      <c r="C635" s="42" t="s">
        <v>8250</v>
      </c>
      <c r="D635" s="41" t="s">
        <v>8251</v>
      </c>
      <c r="E635" s="109" t="s">
        <v>8252</v>
      </c>
      <c r="F635" s="108"/>
      <c r="G635" s="42" t="s">
        <v>16</v>
      </c>
      <c r="H635" s="44">
        <v>46163</v>
      </c>
      <c r="I635" s="43" t="s">
        <v>1707</v>
      </c>
      <c r="J635" s="109" t="s">
        <v>32</v>
      </c>
      <c r="K635" s="108"/>
      <c r="L635" s="47" t="s">
        <v>8113</v>
      </c>
    </row>
    <row r="636" spans="2:12" s="46" customFormat="1" ht="39">
      <c r="B636" s="48" t="s">
        <v>8253</v>
      </c>
      <c r="C636" s="49" t="s">
        <v>8254</v>
      </c>
      <c r="D636" s="48" t="s">
        <v>8255</v>
      </c>
      <c r="E636" s="107" t="s">
        <v>8256</v>
      </c>
      <c r="F636" s="108"/>
      <c r="G636" s="49" t="s">
        <v>16</v>
      </c>
      <c r="H636" s="51">
        <v>46163</v>
      </c>
      <c r="I636" s="50" t="s">
        <v>1707</v>
      </c>
      <c r="J636" s="107" t="s">
        <v>32</v>
      </c>
      <c r="K636" s="108"/>
      <c r="L636" s="53" t="s">
        <v>8113</v>
      </c>
    </row>
    <row r="637" spans="2:12" s="46" customFormat="1">
      <c r="B637" s="41" t="s">
        <v>8257</v>
      </c>
      <c r="C637" s="42" t="s">
        <v>8258</v>
      </c>
      <c r="D637" s="41" t="s">
        <v>8259</v>
      </c>
      <c r="E637" s="109" t="s">
        <v>8260</v>
      </c>
      <c r="F637" s="108"/>
      <c r="G637" s="42" t="s">
        <v>16</v>
      </c>
      <c r="H637" s="44">
        <v>46163</v>
      </c>
      <c r="I637" s="43" t="s">
        <v>1707</v>
      </c>
      <c r="J637" s="109" t="s">
        <v>26</v>
      </c>
      <c r="K637" s="108"/>
      <c r="L637" s="45" t="s">
        <v>27</v>
      </c>
    </row>
    <row r="638" spans="2:12" s="46" customFormat="1" ht="39">
      <c r="B638" s="48" t="s">
        <v>8261</v>
      </c>
      <c r="C638" s="49" t="s">
        <v>8262</v>
      </c>
      <c r="D638" s="48" t="s">
        <v>8263</v>
      </c>
      <c r="E638" s="107" t="s">
        <v>8264</v>
      </c>
      <c r="F638" s="108"/>
      <c r="G638" s="49" t="s">
        <v>16</v>
      </c>
      <c r="H638" s="51">
        <v>46163</v>
      </c>
      <c r="I638" s="50" t="s">
        <v>1707</v>
      </c>
      <c r="J638" s="107" t="s">
        <v>32</v>
      </c>
      <c r="K638" s="108"/>
      <c r="L638" s="53" t="s">
        <v>8113</v>
      </c>
    </row>
    <row r="639" spans="2:12" s="46" customFormat="1" ht="39">
      <c r="B639" s="41" t="s">
        <v>8265</v>
      </c>
      <c r="C639" s="42" t="s">
        <v>8266</v>
      </c>
      <c r="D639" s="41" t="s">
        <v>8267</v>
      </c>
      <c r="E639" s="109" t="s">
        <v>8268</v>
      </c>
      <c r="F639" s="108"/>
      <c r="G639" s="42" t="s">
        <v>16</v>
      </c>
      <c r="H639" s="44">
        <v>46163</v>
      </c>
      <c r="I639" s="43" t="s">
        <v>1707</v>
      </c>
      <c r="J639" s="109" t="s">
        <v>32</v>
      </c>
      <c r="K639" s="108"/>
      <c r="L639" s="47" t="s">
        <v>8113</v>
      </c>
    </row>
    <row r="640" spans="2:12" s="46" customFormat="1" ht="24.95">
      <c r="B640" s="48" t="s">
        <v>1742</v>
      </c>
      <c r="C640" s="49" t="s">
        <v>1743</v>
      </c>
      <c r="D640" s="48" t="s">
        <v>8269</v>
      </c>
      <c r="E640" s="107" t="s">
        <v>1745</v>
      </c>
      <c r="F640" s="108"/>
      <c r="G640" s="49" t="s">
        <v>16</v>
      </c>
      <c r="H640" s="51">
        <v>46163</v>
      </c>
      <c r="I640" s="50" t="s">
        <v>1707</v>
      </c>
      <c r="J640" s="107" t="s">
        <v>26</v>
      </c>
      <c r="K640" s="108"/>
      <c r="L640" s="52" t="s">
        <v>27</v>
      </c>
    </row>
    <row r="641" spans="2:12" s="46" customFormat="1">
      <c r="B641" s="41" t="s">
        <v>8270</v>
      </c>
      <c r="C641" s="42" t="s">
        <v>8271</v>
      </c>
      <c r="D641" s="41" t="s">
        <v>8272</v>
      </c>
      <c r="E641" s="109" t="s">
        <v>8273</v>
      </c>
      <c r="F641" s="108"/>
      <c r="G641" s="42" t="s">
        <v>16</v>
      </c>
      <c r="H641" s="44">
        <v>46163</v>
      </c>
      <c r="I641" s="43" t="s">
        <v>1707</v>
      </c>
      <c r="J641" s="109" t="s">
        <v>26</v>
      </c>
      <c r="K641" s="108"/>
      <c r="L641" s="45" t="s">
        <v>27</v>
      </c>
    </row>
    <row r="642" spans="2:12" s="46" customFormat="1">
      <c r="B642" s="48" t="s">
        <v>3823</v>
      </c>
      <c r="C642" s="49" t="s">
        <v>3824</v>
      </c>
      <c r="D642" s="48" t="s">
        <v>8274</v>
      </c>
      <c r="E642" s="107" t="s">
        <v>3826</v>
      </c>
      <c r="F642" s="108"/>
      <c r="G642" s="49" t="s">
        <v>16</v>
      </c>
      <c r="H642" s="51">
        <v>46163</v>
      </c>
      <c r="I642" s="50" t="s">
        <v>1707</v>
      </c>
      <c r="J642" s="107" t="s">
        <v>26</v>
      </c>
      <c r="K642" s="108"/>
      <c r="L642" s="52" t="s">
        <v>27</v>
      </c>
    </row>
    <row r="643" spans="2:12" s="46" customFormat="1" ht="39">
      <c r="B643" s="41" t="s">
        <v>3827</v>
      </c>
      <c r="C643" s="42" t="s">
        <v>3828</v>
      </c>
      <c r="D643" s="41" t="s">
        <v>8275</v>
      </c>
      <c r="E643" s="109" t="s">
        <v>3830</v>
      </c>
      <c r="F643" s="108"/>
      <c r="G643" s="42" t="s">
        <v>16</v>
      </c>
      <c r="H643" s="44">
        <v>46163</v>
      </c>
      <c r="I643" s="43" t="s">
        <v>1707</v>
      </c>
      <c r="J643" s="109" t="s">
        <v>32</v>
      </c>
      <c r="K643" s="108"/>
      <c r="L643" s="47" t="s">
        <v>8113</v>
      </c>
    </row>
    <row r="644" spans="2:12" s="46" customFormat="1" ht="39">
      <c r="B644" s="48" t="s">
        <v>8276</v>
      </c>
      <c r="C644" s="49" t="s">
        <v>8277</v>
      </c>
      <c r="D644" s="48" t="s">
        <v>8278</v>
      </c>
      <c r="E644" s="107" t="s">
        <v>8279</v>
      </c>
      <c r="F644" s="108"/>
      <c r="G644" s="49" t="s">
        <v>16</v>
      </c>
      <c r="H644" s="51">
        <v>46163</v>
      </c>
      <c r="I644" s="50" t="s">
        <v>1707</v>
      </c>
      <c r="J644" s="107" t="s">
        <v>32</v>
      </c>
      <c r="K644" s="108"/>
      <c r="L644" s="53" t="s">
        <v>8113</v>
      </c>
    </row>
    <row r="645" spans="2:12" s="46" customFormat="1" ht="39">
      <c r="B645" s="41" t="s">
        <v>8280</v>
      </c>
      <c r="C645" s="42" t="s">
        <v>8281</v>
      </c>
      <c r="D645" s="41" t="s">
        <v>8282</v>
      </c>
      <c r="E645" s="109" t="s">
        <v>8283</v>
      </c>
      <c r="F645" s="108"/>
      <c r="G645" s="42" t="s">
        <v>16</v>
      </c>
      <c r="H645" s="44">
        <v>46163</v>
      </c>
      <c r="I645" s="43" t="s">
        <v>1707</v>
      </c>
      <c r="J645" s="109" t="s">
        <v>32</v>
      </c>
      <c r="K645" s="108"/>
      <c r="L645" s="47" t="s">
        <v>8113</v>
      </c>
    </row>
    <row r="646" spans="2:12" s="46" customFormat="1">
      <c r="B646" s="48" t="s">
        <v>8284</v>
      </c>
      <c r="C646" s="49" t="s">
        <v>8285</v>
      </c>
      <c r="D646" s="48" t="s">
        <v>8286</v>
      </c>
      <c r="E646" s="107" t="s">
        <v>8287</v>
      </c>
      <c r="F646" s="108"/>
      <c r="G646" s="49" t="s">
        <v>16</v>
      </c>
      <c r="H646" s="51">
        <v>46167</v>
      </c>
      <c r="I646" s="50" t="s">
        <v>1707</v>
      </c>
      <c r="J646" s="107" t="s">
        <v>26</v>
      </c>
      <c r="K646" s="108"/>
      <c r="L646" s="52" t="s">
        <v>27</v>
      </c>
    </row>
    <row r="647" spans="2:12" s="46" customFormat="1" ht="39">
      <c r="B647" s="41" t="s">
        <v>8288</v>
      </c>
      <c r="C647" s="42" t="s">
        <v>8289</v>
      </c>
      <c r="D647" s="41" t="s">
        <v>8290</v>
      </c>
      <c r="E647" s="109" t="s">
        <v>8291</v>
      </c>
      <c r="F647" s="108"/>
      <c r="G647" s="42" t="s">
        <v>16</v>
      </c>
      <c r="H647" s="44">
        <v>46167</v>
      </c>
      <c r="I647" s="43" t="s">
        <v>1707</v>
      </c>
      <c r="J647" s="109" t="s">
        <v>32</v>
      </c>
      <c r="K647" s="108"/>
      <c r="L647" s="47" t="s">
        <v>8113</v>
      </c>
    </row>
    <row r="648" spans="2:12" s="46" customFormat="1" ht="39">
      <c r="B648" s="48" t="s">
        <v>8292</v>
      </c>
      <c r="C648" s="49" t="s">
        <v>8293</v>
      </c>
      <c r="D648" s="48" t="s">
        <v>8294</v>
      </c>
      <c r="E648" s="107" t="s">
        <v>8295</v>
      </c>
      <c r="F648" s="108"/>
      <c r="G648" s="49" t="s">
        <v>16</v>
      </c>
      <c r="H648" s="51">
        <v>46167</v>
      </c>
      <c r="I648" s="50" t="s">
        <v>1707</v>
      </c>
      <c r="J648" s="107" t="s">
        <v>32</v>
      </c>
      <c r="K648" s="108"/>
      <c r="L648" s="53" t="s">
        <v>8113</v>
      </c>
    </row>
    <row r="649" spans="2:12" s="46" customFormat="1" ht="24.95">
      <c r="B649" s="41" t="s">
        <v>3831</v>
      </c>
      <c r="C649" s="42" t="s">
        <v>3832</v>
      </c>
      <c r="D649" s="41" t="s">
        <v>8296</v>
      </c>
      <c r="E649" s="109" t="s">
        <v>3834</v>
      </c>
      <c r="F649" s="108"/>
      <c r="G649" s="42" t="s">
        <v>16</v>
      </c>
      <c r="H649" s="44">
        <v>46167</v>
      </c>
      <c r="I649" s="43" t="s">
        <v>1707</v>
      </c>
      <c r="J649" s="109" t="s">
        <v>26</v>
      </c>
      <c r="K649" s="108"/>
      <c r="L649" s="45" t="s">
        <v>27</v>
      </c>
    </row>
    <row r="650" spans="2:12" s="46" customFormat="1" ht="39">
      <c r="B650" s="48" t="s">
        <v>8297</v>
      </c>
      <c r="C650" s="49" t="s">
        <v>8298</v>
      </c>
      <c r="D650" s="48" t="s">
        <v>8299</v>
      </c>
      <c r="E650" s="107" t="s">
        <v>8300</v>
      </c>
      <c r="F650" s="108"/>
      <c r="G650" s="49" t="s">
        <v>16</v>
      </c>
      <c r="H650" s="51">
        <v>46167</v>
      </c>
      <c r="I650" s="50" t="s">
        <v>1707</v>
      </c>
      <c r="J650" s="107" t="s">
        <v>32</v>
      </c>
      <c r="K650" s="108"/>
      <c r="L650" s="53" t="s">
        <v>8113</v>
      </c>
    </row>
    <row r="651" spans="2:12" s="46" customFormat="1" ht="39">
      <c r="B651" s="41" t="s">
        <v>8301</v>
      </c>
      <c r="C651" s="42" t="s">
        <v>8302</v>
      </c>
      <c r="D651" s="41" t="s">
        <v>8303</v>
      </c>
      <c r="E651" s="109" t="s">
        <v>8304</v>
      </c>
      <c r="F651" s="108"/>
      <c r="G651" s="42" t="s">
        <v>16</v>
      </c>
      <c r="H651" s="44">
        <v>46167</v>
      </c>
      <c r="I651" s="43" t="s">
        <v>1707</v>
      </c>
      <c r="J651" s="109" t="s">
        <v>32</v>
      </c>
      <c r="K651" s="108"/>
      <c r="L651" s="47" t="s">
        <v>8113</v>
      </c>
    </row>
    <row r="652" spans="2:12" s="46" customFormat="1" ht="24.95">
      <c r="B652" s="48" t="s">
        <v>8305</v>
      </c>
      <c r="C652" s="49" t="s">
        <v>8306</v>
      </c>
      <c r="D652" s="48" t="s">
        <v>8307</v>
      </c>
      <c r="E652" s="107" t="s">
        <v>8308</v>
      </c>
      <c r="F652" s="108"/>
      <c r="G652" s="49" t="s">
        <v>16</v>
      </c>
      <c r="H652" s="51">
        <v>46167</v>
      </c>
      <c r="I652" s="50" t="s">
        <v>1707</v>
      </c>
      <c r="J652" s="107" t="s">
        <v>26</v>
      </c>
      <c r="K652" s="108"/>
      <c r="L652" s="52" t="s">
        <v>27</v>
      </c>
    </row>
    <row r="653" spans="2:12" s="46" customFormat="1" ht="39">
      <c r="B653" s="41" t="s">
        <v>8309</v>
      </c>
      <c r="C653" s="42" t="s">
        <v>8310</v>
      </c>
      <c r="D653" s="41" t="s">
        <v>8311</v>
      </c>
      <c r="E653" s="109" t="s">
        <v>8312</v>
      </c>
      <c r="F653" s="108"/>
      <c r="G653" s="42" t="s">
        <v>16</v>
      </c>
      <c r="H653" s="44">
        <v>46167</v>
      </c>
      <c r="I653" s="43" t="s">
        <v>1707</v>
      </c>
      <c r="J653" s="109" t="s">
        <v>32</v>
      </c>
      <c r="K653" s="108"/>
      <c r="L653" s="47" t="s">
        <v>8113</v>
      </c>
    </row>
    <row r="654" spans="2:12" s="46" customFormat="1" ht="39">
      <c r="B654" s="48" t="s">
        <v>8313</v>
      </c>
      <c r="C654" s="49" t="s">
        <v>8314</v>
      </c>
      <c r="D654" s="48" t="s">
        <v>8315</v>
      </c>
      <c r="E654" s="107" t="s">
        <v>8314</v>
      </c>
      <c r="F654" s="108"/>
      <c r="G654" s="49" t="s">
        <v>16</v>
      </c>
      <c r="H654" s="51">
        <v>46167</v>
      </c>
      <c r="I654" s="50" t="s">
        <v>1707</v>
      </c>
      <c r="J654" s="107" t="s">
        <v>32</v>
      </c>
      <c r="K654" s="108"/>
      <c r="L654" s="53" t="s">
        <v>8113</v>
      </c>
    </row>
    <row r="655" spans="2:12" s="46" customFormat="1" ht="39">
      <c r="B655" s="41" t="s">
        <v>8316</v>
      </c>
      <c r="C655" s="42" t="s">
        <v>8317</v>
      </c>
      <c r="D655" s="41" t="s">
        <v>8318</v>
      </c>
      <c r="E655" s="109" t="s">
        <v>8319</v>
      </c>
      <c r="F655" s="108"/>
      <c r="G655" s="42" t="s">
        <v>16</v>
      </c>
      <c r="H655" s="44">
        <v>46167</v>
      </c>
      <c r="I655" s="43" t="s">
        <v>1707</v>
      </c>
      <c r="J655" s="109" t="s">
        <v>32</v>
      </c>
      <c r="K655" s="108"/>
      <c r="L655" s="47" t="s">
        <v>6236</v>
      </c>
    </row>
    <row r="656" spans="2:12" s="46" customFormat="1" ht="39">
      <c r="B656" s="48" t="s">
        <v>1746</v>
      </c>
      <c r="C656" s="49" t="s">
        <v>1747</v>
      </c>
      <c r="D656" s="48" t="s">
        <v>8320</v>
      </c>
      <c r="E656" s="107" t="s">
        <v>1749</v>
      </c>
      <c r="F656" s="108"/>
      <c r="G656" s="49" t="s">
        <v>16</v>
      </c>
      <c r="H656" s="51">
        <v>46167</v>
      </c>
      <c r="I656" s="50" t="s">
        <v>1707</v>
      </c>
      <c r="J656" s="107" t="s">
        <v>32</v>
      </c>
      <c r="K656" s="108"/>
      <c r="L656" s="53" t="s">
        <v>6236</v>
      </c>
    </row>
    <row r="657" spans="2:12" s="46" customFormat="1" ht="39">
      <c r="B657" s="41" t="s">
        <v>8321</v>
      </c>
      <c r="C657" s="42" t="s">
        <v>8322</v>
      </c>
      <c r="D657" s="41" t="s">
        <v>8323</v>
      </c>
      <c r="E657" s="109" t="s">
        <v>8324</v>
      </c>
      <c r="F657" s="108"/>
      <c r="G657" s="42" t="s">
        <v>16</v>
      </c>
      <c r="H657" s="44">
        <v>46167</v>
      </c>
      <c r="I657" s="43" t="s">
        <v>1707</v>
      </c>
      <c r="J657" s="109" t="s">
        <v>32</v>
      </c>
      <c r="K657" s="108"/>
      <c r="L657" s="47" t="s">
        <v>6236</v>
      </c>
    </row>
    <row r="658" spans="2:12" s="46" customFormat="1" ht="39">
      <c r="B658" s="48" t="s">
        <v>8325</v>
      </c>
      <c r="C658" s="49" t="s">
        <v>8326</v>
      </c>
      <c r="D658" s="48" t="s">
        <v>8327</v>
      </c>
      <c r="E658" s="107" t="s">
        <v>8328</v>
      </c>
      <c r="F658" s="108"/>
      <c r="G658" s="49" t="s">
        <v>16</v>
      </c>
      <c r="H658" s="51">
        <v>46167</v>
      </c>
      <c r="I658" s="50" t="s">
        <v>1707</v>
      </c>
      <c r="J658" s="107" t="s">
        <v>32</v>
      </c>
      <c r="K658" s="108"/>
      <c r="L658" s="53" t="s">
        <v>6236</v>
      </c>
    </row>
    <row r="659" spans="2:12" s="46" customFormat="1">
      <c r="B659" s="41" t="s">
        <v>8329</v>
      </c>
      <c r="C659" s="42" t="s">
        <v>8330</v>
      </c>
      <c r="D659" s="41" t="s">
        <v>8331</v>
      </c>
      <c r="E659" s="109" t="s">
        <v>8332</v>
      </c>
      <c r="F659" s="108"/>
      <c r="G659" s="42" t="s">
        <v>16</v>
      </c>
      <c r="H659" s="44">
        <v>46167</v>
      </c>
      <c r="I659" s="43" t="s">
        <v>1707</v>
      </c>
      <c r="J659" s="109" t="s">
        <v>26</v>
      </c>
      <c r="K659" s="108"/>
      <c r="L659" s="45" t="s">
        <v>27</v>
      </c>
    </row>
    <row r="660" spans="2:12" s="46" customFormat="1" ht="39">
      <c r="B660" s="48" t="s">
        <v>8333</v>
      </c>
      <c r="C660" s="49" t="s">
        <v>8334</v>
      </c>
      <c r="D660" s="48" t="s">
        <v>8335</v>
      </c>
      <c r="E660" s="107" t="s">
        <v>8336</v>
      </c>
      <c r="F660" s="108"/>
      <c r="G660" s="49" t="s">
        <v>16</v>
      </c>
      <c r="H660" s="51">
        <v>46167</v>
      </c>
      <c r="I660" s="50" t="s">
        <v>1707</v>
      </c>
      <c r="J660" s="107" t="s">
        <v>32</v>
      </c>
      <c r="K660" s="108"/>
      <c r="L660" s="53" t="s">
        <v>6236</v>
      </c>
    </row>
    <row r="661" spans="2:12" s="46" customFormat="1" ht="39">
      <c r="B661" s="41" t="s">
        <v>8337</v>
      </c>
      <c r="C661" s="42" t="s">
        <v>8338</v>
      </c>
      <c r="D661" s="41" t="s">
        <v>8339</v>
      </c>
      <c r="E661" s="109" t="s">
        <v>8340</v>
      </c>
      <c r="F661" s="108"/>
      <c r="G661" s="42" t="s">
        <v>16</v>
      </c>
      <c r="H661" s="44">
        <v>46167</v>
      </c>
      <c r="I661" s="43" t="s">
        <v>1707</v>
      </c>
      <c r="J661" s="109" t="s">
        <v>32</v>
      </c>
      <c r="K661" s="108"/>
      <c r="L661" s="47" t="s">
        <v>6236</v>
      </c>
    </row>
    <row r="662" spans="2:12" s="46" customFormat="1" ht="39">
      <c r="B662" s="48" t="s">
        <v>8341</v>
      </c>
      <c r="C662" s="49" t="s">
        <v>8342</v>
      </c>
      <c r="D662" s="48" t="s">
        <v>8343</v>
      </c>
      <c r="E662" s="107" t="s">
        <v>8344</v>
      </c>
      <c r="F662" s="108"/>
      <c r="G662" s="49" t="s">
        <v>16</v>
      </c>
      <c r="H662" s="51">
        <v>46167</v>
      </c>
      <c r="I662" s="50" t="s">
        <v>1707</v>
      </c>
      <c r="J662" s="107" t="s">
        <v>32</v>
      </c>
      <c r="K662" s="108"/>
      <c r="L662" s="53" t="s">
        <v>6236</v>
      </c>
    </row>
    <row r="663" spans="2:12" s="46" customFormat="1" ht="39">
      <c r="B663" s="41" t="s">
        <v>3847</v>
      </c>
      <c r="C663" s="42" t="s">
        <v>3848</v>
      </c>
      <c r="D663" s="41" t="s">
        <v>8345</v>
      </c>
      <c r="E663" s="109" t="s">
        <v>3850</v>
      </c>
      <c r="F663" s="108"/>
      <c r="G663" s="42" t="s">
        <v>16</v>
      </c>
      <c r="H663" s="44">
        <v>46167</v>
      </c>
      <c r="I663" s="43" t="s">
        <v>1707</v>
      </c>
      <c r="J663" s="109" t="s">
        <v>32</v>
      </c>
      <c r="K663" s="108"/>
      <c r="L663" s="47" t="s">
        <v>6236</v>
      </c>
    </row>
    <row r="664" spans="2:12" s="46" customFormat="1" ht="39">
      <c r="B664" s="48" t="s">
        <v>8346</v>
      </c>
      <c r="C664" s="49" t="s">
        <v>8347</v>
      </c>
      <c r="D664" s="48" t="s">
        <v>8348</v>
      </c>
      <c r="E664" s="107" t="s">
        <v>8349</v>
      </c>
      <c r="F664" s="108"/>
      <c r="G664" s="49" t="s">
        <v>16</v>
      </c>
      <c r="H664" s="51">
        <v>46167</v>
      </c>
      <c r="I664" s="50" t="s">
        <v>1707</v>
      </c>
      <c r="J664" s="107" t="s">
        <v>32</v>
      </c>
      <c r="K664" s="108"/>
      <c r="L664" s="53" t="s">
        <v>6236</v>
      </c>
    </row>
    <row r="665" spans="2:12" s="46" customFormat="1" ht="39">
      <c r="B665" s="41" t="s">
        <v>3851</v>
      </c>
      <c r="C665" s="42" t="s">
        <v>3852</v>
      </c>
      <c r="D665" s="41" t="s">
        <v>8350</v>
      </c>
      <c r="E665" s="109" t="s">
        <v>3854</v>
      </c>
      <c r="F665" s="108"/>
      <c r="G665" s="42" t="s">
        <v>16</v>
      </c>
      <c r="H665" s="44">
        <v>46167</v>
      </c>
      <c r="I665" s="43" t="s">
        <v>1707</v>
      </c>
      <c r="J665" s="109" t="s">
        <v>32</v>
      </c>
      <c r="K665" s="108"/>
      <c r="L665" s="47" t="s">
        <v>6236</v>
      </c>
    </row>
    <row r="666" spans="2:12" s="46" customFormat="1" ht="39">
      <c r="B666" s="48" t="s">
        <v>8351</v>
      </c>
      <c r="C666" s="49" t="s">
        <v>8352</v>
      </c>
      <c r="D666" s="48" t="s">
        <v>8353</v>
      </c>
      <c r="E666" s="107" t="s">
        <v>8354</v>
      </c>
      <c r="F666" s="108"/>
      <c r="G666" s="49" t="s">
        <v>16</v>
      </c>
      <c r="H666" s="51">
        <v>46167</v>
      </c>
      <c r="I666" s="50" t="s">
        <v>1707</v>
      </c>
      <c r="J666" s="107" t="s">
        <v>32</v>
      </c>
      <c r="K666" s="108"/>
      <c r="L666" s="53" t="s">
        <v>6236</v>
      </c>
    </row>
    <row r="667" spans="2:12" s="46" customFormat="1">
      <c r="B667" s="41" t="s">
        <v>8355</v>
      </c>
      <c r="C667" s="42" t="s">
        <v>8356</v>
      </c>
      <c r="D667" s="41" t="s">
        <v>8357</v>
      </c>
      <c r="E667" s="109" t="s">
        <v>8358</v>
      </c>
      <c r="F667" s="108"/>
      <c r="G667" s="42" t="s">
        <v>16</v>
      </c>
      <c r="H667" s="44">
        <v>46167</v>
      </c>
      <c r="I667" s="43" t="s">
        <v>1707</v>
      </c>
      <c r="J667" s="109" t="s">
        <v>26</v>
      </c>
      <c r="K667" s="108"/>
      <c r="L667" s="45" t="s">
        <v>27</v>
      </c>
    </row>
    <row r="668" spans="2:12" s="46" customFormat="1" ht="39">
      <c r="B668" s="48" t="s">
        <v>3855</v>
      </c>
      <c r="C668" s="49" t="s">
        <v>3856</v>
      </c>
      <c r="D668" s="48" t="s">
        <v>8359</v>
      </c>
      <c r="E668" s="107" t="s">
        <v>3858</v>
      </c>
      <c r="F668" s="108"/>
      <c r="G668" s="49" t="s">
        <v>16</v>
      </c>
      <c r="H668" s="51">
        <v>46167</v>
      </c>
      <c r="I668" s="50" t="s">
        <v>1707</v>
      </c>
      <c r="J668" s="107" t="s">
        <v>32</v>
      </c>
      <c r="K668" s="108"/>
      <c r="L668" s="53" t="s">
        <v>6236</v>
      </c>
    </row>
    <row r="669" spans="2:12" s="46" customFormat="1" ht="39">
      <c r="B669" s="41" t="s">
        <v>3859</v>
      </c>
      <c r="C669" s="42" t="s">
        <v>3860</v>
      </c>
      <c r="D669" s="41" t="s">
        <v>8360</v>
      </c>
      <c r="E669" s="109" t="s">
        <v>3862</v>
      </c>
      <c r="F669" s="108"/>
      <c r="G669" s="42" t="s">
        <v>16</v>
      </c>
      <c r="H669" s="44">
        <v>45870</v>
      </c>
      <c r="I669" s="43" t="s">
        <v>1707</v>
      </c>
      <c r="J669" s="109" t="s">
        <v>32</v>
      </c>
      <c r="K669" s="108"/>
      <c r="L669" s="47" t="s">
        <v>6236</v>
      </c>
    </row>
    <row r="670" spans="2:12" s="46" customFormat="1" ht="24.95">
      <c r="B670" s="48" t="s">
        <v>3863</v>
      </c>
      <c r="C670" s="49" t="s">
        <v>3864</v>
      </c>
      <c r="D670" s="48" t="s">
        <v>8361</v>
      </c>
      <c r="E670" s="107" t="s">
        <v>3866</v>
      </c>
      <c r="F670" s="108"/>
      <c r="G670" s="49" t="s">
        <v>16</v>
      </c>
      <c r="H670" s="51">
        <v>46167</v>
      </c>
      <c r="I670" s="50" t="s">
        <v>1707</v>
      </c>
      <c r="J670" s="107" t="s">
        <v>26</v>
      </c>
      <c r="K670" s="108"/>
      <c r="L670" s="52" t="s">
        <v>27</v>
      </c>
    </row>
    <row r="671" spans="2:12" s="46" customFormat="1">
      <c r="B671" s="41" t="s">
        <v>8362</v>
      </c>
      <c r="C671" s="42" t="s">
        <v>8363</v>
      </c>
      <c r="D671" s="41" t="s">
        <v>8364</v>
      </c>
      <c r="E671" s="109" t="s">
        <v>8365</v>
      </c>
      <c r="F671" s="108"/>
      <c r="G671" s="42" t="s">
        <v>16</v>
      </c>
      <c r="H671" s="44">
        <v>46167</v>
      </c>
      <c r="I671" s="43" t="s">
        <v>1707</v>
      </c>
      <c r="J671" s="109" t="s">
        <v>26</v>
      </c>
      <c r="K671" s="108"/>
      <c r="L671" s="45" t="s">
        <v>27</v>
      </c>
    </row>
    <row r="672" spans="2:12" s="46" customFormat="1" ht="39">
      <c r="B672" s="48" t="s">
        <v>3871</v>
      </c>
      <c r="C672" s="49" t="s">
        <v>3872</v>
      </c>
      <c r="D672" s="48" t="s">
        <v>8366</v>
      </c>
      <c r="E672" s="107" t="s">
        <v>3874</v>
      </c>
      <c r="F672" s="108"/>
      <c r="G672" s="49" t="s">
        <v>16</v>
      </c>
      <c r="H672" s="51">
        <v>46167</v>
      </c>
      <c r="I672" s="50" t="s">
        <v>1707</v>
      </c>
      <c r="J672" s="107" t="s">
        <v>32</v>
      </c>
      <c r="K672" s="108"/>
      <c r="L672" s="53" t="s">
        <v>6236</v>
      </c>
    </row>
    <row r="673" spans="2:12" s="46" customFormat="1">
      <c r="B673" s="41" t="s">
        <v>3875</v>
      </c>
      <c r="C673" s="42" t="s">
        <v>3876</v>
      </c>
      <c r="D673" s="41" t="s">
        <v>8367</v>
      </c>
      <c r="E673" s="109" t="s">
        <v>3878</v>
      </c>
      <c r="F673" s="108"/>
      <c r="G673" s="42" t="s">
        <v>16</v>
      </c>
      <c r="H673" s="44">
        <v>46167</v>
      </c>
      <c r="I673" s="43" t="s">
        <v>1707</v>
      </c>
      <c r="J673" s="109" t="s">
        <v>26</v>
      </c>
      <c r="K673" s="108"/>
      <c r="L673" s="45" t="s">
        <v>27</v>
      </c>
    </row>
    <row r="674" spans="2:12" s="46" customFormat="1" ht="24.95">
      <c r="B674" s="48" t="s">
        <v>8368</v>
      </c>
      <c r="C674" s="49" t="s">
        <v>8369</v>
      </c>
      <c r="D674" s="48" t="s">
        <v>8370</v>
      </c>
      <c r="E674" s="107" t="s">
        <v>8371</v>
      </c>
      <c r="F674" s="108"/>
      <c r="G674" s="49" t="s">
        <v>16</v>
      </c>
      <c r="H674" s="51">
        <v>45825</v>
      </c>
      <c r="I674" s="50" t="s">
        <v>1707</v>
      </c>
      <c r="J674" s="107" t="s">
        <v>26</v>
      </c>
      <c r="K674" s="108"/>
      <c r="L674" s="52" t="s">
        <v>27</v>
      </c>
    </row>
    <row r="675" spans="2:12" s="46" customFormat="1" ht="39">
      <c r="B675" s="41" t="s">
        <v>8372</v>
      </c>
      <c r="C675" s="42" t="s">
        <v>8373</v>
      </c>
      <c r="D675" s="41" t="s">
        <v>8374</v>
      </c>
      <c r="E675" s="109" t="s">
        <v>8375</v>
      </c>
      <c r="F675" s="108"/>
      <c r="G675" s="42" t="s">
        <v>16</v>
      </c>
      <c r="H675" s="44">
        <v>46167</v>
      </c>
      <c r="I675" s="43" t="s">
        <v>1707</v>
      </c>
      <c r="J675" s="109" t="s">
        <v>32</v>
      </c>
      <c r="K675" s="108"/>
      <c r="L675" s="47" t="s">
        <v>6236</v>
      </c>
    </row>
    <row r="676" spans="2:12" s="46" customFormat="1" ht="39">
      <c r="B676" s="48" t="s">
        <v>8376</v>
      </c>
      <c r="C676" s="49" t="s">
        <v>8377</v>
      </c>
      <c r="D676" s="48" t="s">
        <v>8378</v>
      </c>
      <c r="E676" s="107" t="s">
        <v>8379</v>
      </c>
      <c r="F676" s="108"/>
      <c r="G676" s="49" t="s">
        <v>16</v>
      </c>
      <c r="H676" s="51">
        <v>46168</v>
      </c>
      <c r="I676" s="50" t="s">
        <v>1707</v>
      </c>
      <c r="J676" s="107" t="s">
        <v>32</v>
      </c>
      <c r="K676" s="108"/>
      <c r="L676" s="53" t="s">
        <v>6236</v>
      </c>
    </row>
    <row r="677" spans="2:12" s="46" customFormat="1" ht="39">
      <c r="B677" s="41" t="s">
        <v>8380</v>
      </c>
      <c r="C677" s="42" t="s">
        <v>8381</v>
      </c>
      <c r="D677" s="41" t="s">
        <v>8382</v>
      </c>
      <c r="E677" s="109" t="s">
        <v>8383</v>
      </c>
      <c r="F677" s="108"/>
      <c r="G677" s="42" t="s">
        <v>16</v>
      </c>
      <c r="H677" s="44">
        <v>46168</v>
      </c>
      <c r="I677" s="43" t="s">
        <v>1707</v>
      </c>
      <c r="J677" s="109" t="s">
        <v>32</v>
      </c>
      <c r="K677" s="108"/>
      <c r="L677" s="47" t="s">
        <v>6236</v>
      </c>
    </row>
    <row r="678" spans="2:12" s="46" customFormat="1" ht="39">
      <c r="B678" s="48" t="s">
        <v>8384</v>
      </c>
      <c r="C678" s="49" t="s">
        <v>8385</v>
      </c>
      <c r="D678" s="48" t="s">
        <v>8386</v>
      </c>
      <c r="E678" s="107" t="s">
        <v>8387</v>
      </c>
      <c r="F678" s="108"/>
      <c r="G678" s="49" t="s">
        <v>16</v>
      </c>
      <c r="H678" s="51">
        <v>46168</v>
      </c>
      <c r="I678" s="50" t="s">
        <v>1707</v>
      </c>
      <c r="J678" s="107" t="s">
        <v>32</v>
      </c>
      <c r="K678" s="108"/>
      <c r="L678" s="53" t="s">
        <v>6236</v>
      </c>
    </row>
    <row r="679" spans="2:12" s="46" customFormat="1" ht="39">
      <c r="B679" s="41" t="s">
        <v>8388</v>
      </c>
      <c r="C679" s="42" t="s">
        <v>8389</v>
      </c>
      <c r="D679" s="41" t="s">
        <v>8390</v>
      </c>
      <c r="E679" s="109" t="s">
        <v>8391</v>
      </c>
      <c r="F679" s="108"/>
      <c r="G679" s="42" t="s">
        <v>16</v>
      </c>
      <c r="H679" s="44">
        <v>46168</v>
      </c>
      <c r="I679" s="43" t="s">
        <v>1707</v>
      </c>
      <c r="J679" s="109" t="s">
        <v>32</v>
      </c>
      <c r="K679" s="108"/>
      <c r="L679" s="47" t="s">
        <v>6236</v>
      </c>
    </row>
    <row r="680" spans="2:12" s="46" customFormat="1">
      <c r="B680" s="48" t="s">
        <v>1750</v>
      </c>
      <c r="C680" s="49" t="s">
        <v>1751</v>
      </c>
      <c r="D680" s="48" t="s">
        <v>8392</v>
      </c>
      <c r="E680" s="107" t="s">
        <v>1753</v>
      </c>
      <c r="F680" s="108"/>
      <c r="G680" s="49" t="s">
        <v>16</v>
      </c>
      <c r="H680" s="51">
        <v>46168</v>
      </c>
      <c r="I680" s="50" t="s">
        <v>1707</v>
      </c>
      <c r="J680" s="107" t="s">
        <v>26</v>
      </c>
      <c r="K680" s="108"/>
      <c r="L680" s="52" t="s">
        <v>27</v>
      </c>
    </row>
    <row r="681" spans="2:12" s="46" customFormat="1" ht="39">
      <c r="B681" s="41" t="s">
        <v>8393</v>
      </c>
      <c r="C681" s="42" t="s">
        <v>8394</v>
      </c>
      <c r="D681" s="41" t="s">
        <v>8395</v>
      </c>
      <c r="E681" s="109" t="s">
        <v>8396</v>
      </c>
      <c r="F681" s="108"/>
      <c r="G681" s="42" t="s">
        <v>16</v>
      </c>
      <c r="H681" s="44">
        <v>46168</v>
      </c>
      <c r="I681" s="43" t="s">
        <v>1707</v>
      </c>
      <c r="J681" s="109" t="s">
        <v>32</v>
      </c>
      <c r="K681" s="108"/>
      <c r="L681" s="47" t="s">
        <v>6236</v>
      </c>
    </row>
    <row r="682" spans="2:12" s="46" customFormat="1" ht="39">
      <c r="B682" s="48" t="s">
        <v>3895</v>
      </c>
      <c r="C682" s="49" t="s">
        <v>3896</v>
      </c>
      <c r="D682" s="48" t="s">
        <v>8397</v>
      </c>
      <c r="E682" s="107" t="s">
        <v>3898</v>
      </c>
      <c r="F682" s="108"/>
      <c r="G682" s="49" t="s">
        <v>16</v>
      </c>
      <c r="H682" s="51">
        <v>46168</v>
      </c>
      <c r="I682" s="50" t="s">
        <v>1707</v>
      </c>
      <c r="J682" s="107" t="s">
        <v>32</v>
      </c>
      <c r="K682" s="108"/>
      <c r="L682" s="53" t="s">
        <v>6236</v>
      </c>
    </row>
    <row r="683" spans="2:12" s="46" customFormat="1" ht="39">
      <c r="B683" s="41" t="s">
        <v>8398</v>
      </c>
      <c r="C683" s="42" t="s">
        <v>8399</v>
      </c>
      <c r="D683" s="41" t="s">
        <v>8400</v>
      </c>
      <c r="E683" s="109" t="s">
        <v>8401</v>
      </c>
      <c r="F683" s="108"/>
      <c r="G683" s="42" t="s">
        <v>16</v>
      </c>
      <c r="H683" s="44">
        <v>46168</v>
      </c>
      <c r="I683" s="43" t="s">
        <v>1707</v>
      </c>
      <c r="J683" s="109" t="s">
        <v>32</v>
      </c>
      <c r="K683" s="108"/>
      <c r="L683" s="47" t="s">
        <v>6236</v>
      </c>
    </row>
    <row r="684" spans="2:12" s="46" customFormat="1" ht="39">
      <c r="B684" s="48" t="s">
        <v>8402</v>
      </c>
      <c r="C684" s="49" t="s">
        <v>8403</v>
      </c>
      <c r="D684" s="48" t="s">
        <v>8404</v>
      </c>
      <c r="E684" s="107" t="s">
        <v>8405</v>
      </c>
      <c r="F684" s="108"/>
      <c r="G684" s="49" t="s">
        <v>16</v>
      </c>
      <c r="H684" s="51">
        <v>46168</v>
      </c>
      <c r="I684" s="50" t="s">
        <v>1707</v>
      </c>
      <c r="J684" s="107" t="s">
        <v>32</v>
      </c>
      <c r="K684" s="108"/>
      <c r="L684" s="53" t="s">
        <v>6236</v>
      </c>
    </row>
    <row r="685" spans="2:12" s="46" customFormat="1" ht="24.95">
      <c r="B685" s="41" t="s">
        <v>3899</v>
      </c>
      <c r="C685" s="42" t="s">
        <v>3900</v>
      </c>
      <c r="D685" s="41" t="s">
        <v>8406</v>
      </c>
      <c r="E685" s="109" t="s">
        <v>3902</v>
      </c>
      <c r="F685" s="108"/>
      <c r="G685" s="42" t="s">
        <v>16</v>
      </c>
      <c r="H685" s="44">
        <v>46168</v>
      </c>
      <c r="I685" s="43" t="s">
        <v>1707</v>
      </c>
      <c r="J685" s="109" t="s">
        <v>26</v>
      </c>
      <c r="K685" s="108"/>
      <c r="L685" s="45" t="s">
        <v>27</v>
      </c>
    </row>
    <row r="686" spans="2:12" s="46" customFormat="1" ht="39">
      <c r="B686" s="48" t="s">
        <v>8407</v>
      </c>
      <c r="C686" s="49" t="s">
        <v>8408</v>
      </c>
      <c r="D686" s="48" t="s">
        <v>8409</v>
      </c>
      <c r="E686" s="107" t="s">
        <v>8410</v>
      </c>
      <c r="F686" s="108"/>
      <c r="G686" s="49" t="s">
        <v>16</v>
      </c>
      <c r="H686" s="51">
        <v>46168</v>
      </c>
      <c r="I686" s="50" t="s">
        <v>1707</v>
      </c>
      <c r="J686" s="107" t="s">
        <v>32</v>
      </c>
      <c r="K686" s="108"/>
      <c r="L686" s="53" t="s">
        <v>6236</v>
      </c>
    </row>
    <row r="687" spans="2:12" s="46" customFormat="1" ht="39">
      <c r="B687" s="41" t="s">
        <v>8411</v>
      </c>
      <c r="C687" s="42" t="s">
        <v>8412</v>
      </c>
      <c r="D687" s="41" t="s">
        <v>8413</v>
      </c>
      <c r="E687" s="109" t="s">
        <v>8414</v>
      </c>
      <c r="F687" s="108"/>
      <c r="G687" s="42" t="s">
        <v>16</v>
      </c>
      <c r="H687" s="44">
        <v>46168</v>
      </c>
      <c r="I687" s="43" t="s">
        <v>1707</v>
      </c>
      <c r="J687" s="109" t="s">
        <v>32</v>
      </c>
      <c r="K687" s="108"/>
      <c r="L687" s="47" t="s">
        <v>6236</v>
      </c>
    </row>
    <row r="688" spans="2:12" s="46" customFormat="1" ht="39">
      <c r="B688" s="48" t="s">
        <v>1760</v>
      </c>
      <c r="C688" s="49" t="s">
        <v>1761</v>
      </c>
      <c r="D688" s="48" t="s">
        <v>8415</v>
      </c>
      <c r="E688" s="107" t="s">
        <v>1763</v>
      </c>
      <c r="F688" s="108"/>
      <c r="G688" s="49" t="s">
        <v>16</v>
      </c>
      <c r="H688" s="51">
        <v>46168</v>
      </c>
      <c r="I688" s="50" t="s">
        <v>1707</v>
      </c>
      <c r="J688" s="107" t="s">
        <v>32</v>
      </c>
      <c r="K688" s="108"/>
      <c r="L688" s="53" t="s">
        <v>6236</v>
      </c>
    </row>
    <row r="689" spans="2:12" s="46" customFormat="1" ht="39">
      <c r="B689" s="41" t="s">
        <v>8416</v>
      </c>
      <c r="C689" s="42" t="s">
        <v>8417</v>
      </c>
      <c r="D689" s="41" t="s">
        <v>8418</v>
      </c>
      <c r="E689" s="109" t="s">
        <v>8419</v>
      </c>
      <c r="F689" s="108"/>
      <c r="G689" s="42" t="s">
        <v>16</v>
      </c>
      <c r="H689" s="44">
        <v>46170</v>
      </c>
      <c r="I689" s="43" t="s">
        <v>1707</v>
      </c>
      <c r="J689" s="109" t="s">
        <v>32</v>
      </c>
      <c r="K689" s="108"/>
      <c r="L689" s="47" t="s">
        <v>6236</v>
      </c>
    </row>
    <row r="690" spans="2:12" s="46" customFormat="1" ht="39">
      <c r="B690" s="48" t="s">
        <v>8420</v>
      </c>
      <c r="C690" s="49" t="s">
        <v>8421</v>
      </c>
      <c r="D690" s="48" t="s">
        <v>8422</v>
      </c>
      <c r="E690" s="107" t="s">
        <v>8423</v>
      </c>
      <c r="F690" s="108"/>
      <c r="G690" s="49" t="s">
        <v>24</v>
      </c>
      <c r="H690" s="51">
        <v>45905</v>
      </c>
      <c r="I690" s="50" t="s">
        <v>1789</v>
      </c>
      <c r="J690" s="107" t="s">
        <v>32</v>
      </c>
      <c r="K690" s="108"/>
      <c r="L690" s="53" t="s">
        <v>8424</v>
      </c>
    </row>
    <row r="691" spans="2:12" s="46" customFormat="1" ht="51.6">
      <c r="B691" s="41" t="s">
        <v>8425</v>
      </c>
      <c r="C691" s="42" t="s">
        <v>8426</v>
      </c>
      <c r="D691" s="41" t="s">
        <v>8427</v>
      </c>
      <c r="E691" s="109" t="s">
        <v>8428</v>
      </c>
      <c r="F691" s="108"/>
      <c r="G691" s="42" t="s">
        <v>24</v>
      </c>
      <c r="H691" s="44">
        <v>45896</v>
      </c>
      <c r="I691" s="43" t="s">
        <v>1789</v>
      </c>
      <c r="J691" s="109" t="s">
        <v>32</v>
      </c>
      <c r="K691" s="108"/>
      <c r="L691" s="47" t="s">
        <v>8429</v>
      </c>
    </row>
    <row r="692" spans="2:12" s="46" customFormat="1" ht="39">
      <c r="B692" s="48" t="s">
        <v>8430</v>
      </c>
      <c r="C692" s="49" t="s">
        <v>8431</v>
      </c>
      <c r="D692" s="48" t="s">
        <v>8432</v>
      </c>
      <c r="E692" s="107" t="s">
        <v>8433</v>
      </c>
      <c r="F692" s="108"/>
      <c r="G692" s="49" t="s">
        <v>24</v>
      </c>
      <c r="H692" s="51">
        <v>45896</v>
      </c>
      <c r="I692" s="50" t="s">
        <v>1789</v>
      </c>
      <c r="J692" s="107" t="s">
        <v>32</v>
      </c>
      <c r="K692" s="108"/>
      <c r="L692" s="53" t="s">
        <v>8434</v>
      </c>
    </row>
    <row r="693" spans="2:12" s="46" customFormat="1" ht="39">
      <c r="B693" s="41" t="s">
        <v>8435</v>
      </c>
      <c r="C693" s="42" t="s">
        <v>8436</v>
      </c>
      <c r="D693" s="41" t="s">
        <v>8437</v>
      </c>
      <c r="E693" s="109" t="s">
        <v>8438</v>
      </c>
      <c r="F693" s="108"/>
      <c r="G693" s="42" t="s">
        <v>24</v>
      </c>
      <c r="H693" s="44">
        <v>45887</v>
      </c>
      <c r="I693" s="43" t="s">
        <v>1789</v>
      </c>
      <c r="J693" s="109" t="s">
        <v>32</v>
      </c>
      <c r="K693" s="108"/>
      <c r="L693" s="47" t="s">
        <v>8439</v>
      </c>
    </row>
    <row r="694" spans="2:12" s="46" customFormat="1" ht="51.6">
      <c r="B694" s="48" t="s">
        <v>8440</v>
      </c>
      <c r="C694" s="49" t="s">
        <v>8441</v>
      </c>
      <c r="D694" s="48" t="s">
        <v>8442</v>
      </c>
      <c r="E694" s="107" t="s">
        <v>8443</v>
      </c>
      <c r="F694" s="108"/>
      <c r="G694" s="49" t="s">
        <v>24</v>
      </c>
      <c r="H694" s="51">
        <v>45939</v>
      </c>
      <c r="I694" s="50" t="s">
        <v>1789</v>
      </c>
      <c r="J694" s="107" t="s">
        <v>359</v>
      </c>
      <c r="K694" s="108"/>
      <c r="L694" s="53" t="s">
        <v>8444</v>
      </c>
    </row>
    <row r="695" spans="2:12" s="46" customFormat="1" ht="51.6">
      <c r="B695" s="41" t="s">
        <v>8445</v>
      </c>
      <c r="C695" s="42" t="s">
        <v>8446</v>
      </c>
      <c r="D695" s="41" t="s">
        <v>8447</v>
      </c>
      <c r="E695" s="109" t="s">
        <v>8448</v>
      </c>
      <c r="F695" s="108"/>
      <c r="G695" s="42" t="s">
        <v>24</v>
      </c>
      <c r="H695" s="44">
        <v>45936</v>
      </c>
      <c r="I695" s="43" t="s">
        <v>1789</v>
      </c>
      <c r="J695" s="109" t="s">
        <v>359</v>
      </c>
      <c r="K695" s="108"/>
      <c r="L695" s="47" t="s">
        <v>8449</v>
      </c>
    </row>
    <row r="696" spans="2:12" s="46" customFormat="1" ht="39">
      <c r="B696" s="48" t="s">
        <v>8450</v>
      </c>
      <c r="C696" s="49" t="s">
        <v>8451</v>
      </c>
      <c r="D696" s="48" t="s">
        <v>8452</v>
      </c>
      <c r="E696" s="107" t="s">
        <v>8453</v>
      </c>
      <c r="F696" s="108"/>
      <c r="G696" s="49" t="s">
        <v>24</v>
      </c>
      <c r="H696" s="51">
        <v>45882</v>
      </c>
      <c r="I696" s="50" t="s">
        <v>1789</v>
      </c>
      <c r="J696" s="107" t="s">
        <v>32</v>
      </c>
      <c r="K696" s="108"/>
      <c r="L696" s="53" t="s">
        <v>8454</v>
      </c>
    </row>
    <row r="697" spans="2:12" s="46" customFormat="1" ht="39">
      <c r="B697" s="54" t="s">
        <v>8455</v>
      </c>
      <c r="C697" s="55" t="s">
        <v>8456</v>
      </c>
      <c r="D697" s="54" t="s">
        <v>8457</v>
      </c>
      <c r="E697" s="105" t="s">
        <v>8458</v>
      </c>
      <c r="F697" s="106"/>
      <c r="G697" s="55" t="s">
        <v>24</v>
      </c>
      <c r="H697" s="57">
        <v>45912</v>
      </c>
      <c r="I697" s="56" t="s">
        <v>1789</v>
      </c>
      <c r="J697" s="105" t="s">
        <v>32</v>
      </c>
      <c r="K697" s="106"/>
      <c r="L697" s="89" t="s">
        <v>8459</v>
      </c>
    </row>
  </sheetData>
  <mergeCells count="1641">
    <mergeCell ref="E696:F696"/>
    <mergeCell ref="J696:K696"/>
    <mergeCell ref="E697:F697"/>
    <mergeCell ref="J697:K697"/>
    <mergeCell ref="E693:F693"/>
    <mergeCell ref="J693:K693"/>
    <mergeCell ref="E694:F694"/>
    <mergeCell ref="J694:K694"/>
    <mergeCell ref="E695:F695"/>
    <mergeCell ref="J695:K695"/>
    <mergeCell ref="E690:F690"/>
    <mergeCell ref="J690:K690"/>
    <mergeCell ref="E691:F691"/>
    <mergeCell ref="J691:K691"/>
    <mergeCell ref="E692:F692"/>
    <mergeCell ref="J692:K692"/>
    <mergeCell ref="E687:F687"/>
    <mergeCell ref="J687:K687"/>
    <mergeCell ref="E688:F688"/>
    <mergeCell ref="J688:K688"/>
    <mergeCell ref="E689:F689"/>
    <mergeCell ref="J689:K689"/>
    <mergeCell ref="E684:F684"/>
    <mergeCell ref="J684:K684"/>
    <mergeCell ref="E685:F685"/>
    <mergeCell ref="J685:K685"/>
    <mergeCell ref="E686:F686"/>
    <mergeCell ref="J686:K686"/>
    <mergeCell ref="E681:F681"/>
    <mergeCell ref="J681:K681"/>
    <mergeCell ref="E682:F682"/>
    <mergeCell ref="J682:K682"/>
    <mergeCell ref="E683:F683"/>
    <mergeCell ref="J683:K683"/>
    <mergeCell ref="E678:F678"/>
    <mergeCell ref="J678:K678"/>
    <mergeCell ref="E679:F679"/>
    <mergeCell ref="J679:K679"/>
    <mergeCell ref="E680:F680"/>
    <mergeCell ref="J680:K680"/>
    <mergeCell ref="E675:F675"/>
    <mergeCell ref="J675:K675"/>
    <mergeCell ref="E676:F676"/>
    <mergeCell ref="J676:K676"/>
    <mergeCell ref="E677:F677"/>
    <mergeCell ref="J677:K677"/>
    <mergeCell ref="E672:F672"/>
    <mergeCell ref="J672:K672"/>
    <mergeCell ref="E673:F673"/>
    <mergeCell ref="J673:K673"/>
    <mergeCell ref="E674:F674"/>
    <mergeCell ref="J674:K674"/>
    <mergeCell ref="E669:F669"/>
    <mergeCell ref="J669:K669"/>
    <mergeCell ref="E670:F670"/>
    <mergeCell ref="J670:K670"/>
    <mergeCell ref="E671:F671"/>
    <mergeCell ref="J671:K671"/>
    <mergeCell ref="E666:F666"/>
    <mergeCell ref="J666:K666"/>
    <mergeCell ref="E667:F667"/>
    <mergeCell ref="J667:K667"/>
    <mergeCell ref="E668:F668"/>
    <mergeCell ref="J668:K668"/>
    <mergeCell ref="E663:F663"/>
    <mergeCell ref="J663:K663"/>
    <mergeCell ref="E664:F664"/>
    <mergeCell ref="J664:K664"/>
    <mergeCell ref="E665:F665"/>
    <mergeCell ref="J665:K665"/>
    <mergeCell ref="E660:F660"/>
    <mergeCell ref="J660:K660"/>
    <mergeCell ref="E661:F661"/>
    <mergeCell ref="J661:K661"/>
    <mergeCell ref="E662:F662"/>
    <mergeCell ref="J662:K662"/>
    <mergeCell ref="E657:F657"/>
    <mergeCell ref="J657:K657"/>
    <mergeCell ref="E658:F658"/>
    <mergeCell ref="J658:K658"/>
    <mergeCell ref="E659:F659"/>
    <mergeCell ref="J659:K659"/>
    <mergeCell ref="E551:F551"/>
    <mergeCell ref="E552:F552"/>
    <mergeCell ref="E655:F655"/>
    <mergeCell ref="J655:K655"/>
    <mergeCell ref="E656:F656"/>
    <mergeCell ref="J656:K656"/>
    <mergeCell ref="B510:B511"/>
    <mergeCell ref="C510:C511"/>
    <mergeCell ref="B522:B523"/>
    <mergeCell ref="C522:C523"/>
    <mergeCell ref="B524:B526"/>
    <mergeCell ref="C524:C526"/>
    <mergeCell ref="E653:F653"/>
    <mergeCell ref="J653:K653"/>
    <mergeCell ref="E654:F654"/>
    <mergeCell ref="J654:K654"/>
    <mergeCell ref="E644:F644"/>
    <mergeCell ref="J644:K644"/>
    <mergeCell ref="E645:F645"/>
    <mergeCell ref="J645:K645"/>
    <mergeCell ref="E640:F640"/>
    <mergeCell ref="J640:K640"/>
    <mergeCell ref="E641:F641"/>
    <mergeCell ref="J641:K641"/>
    <mergeCell ref="E642:F642"/>
    <mergeCell ref="J642:K642"/>
    <mergeCell ref="B506:B508"/>
    <mergeCell ref="C506:C508"/>
    <mergeCell ref="D506:D508"/>
    <mergeCell ref="E506:F508"/>
    <mergeCell ref="G506:G508"/>
    <mergeCell ref="H506:H508"/>
    <mergeCell ref="B500:B501"/>
    <mergeCell ref="C500:C501"/>
    <mergeCell ref="D500:D501"/>
    <mergeCell ref="E500:F501"/>
    <mergeCell ref="G500:G501"/>
    <mergeCell ref="H500:H501"/>
    <mergeCell ref="B486:B488"/>
    <mergeCell ref="C486:C488"/>
    <mergeCell ref="B491:B493"/>
    <mergeCell ref="C491:C493"/>
    <mergeCell ref="D491:D493"/>
    <mergeCell ref="E491:F493"/>
    <mergeCell ref="B482:B485"/>
    <mergeCell ref="C482:C485"/>
    <mergeCell ref="D482:D485"/>
    <mergeCell ref="E482:F485"/>
    <mergeCell ref="B456:B458"/>
    <mergeCell ref="C456:C458"/>
    <mergeCell ref="D456:D458"/>
    <mergeCell ref="E456:F458"/>
    <mergeCell ref="G456:G458"/>
    <mergeCell ref="H456:H458"/>
    <mergeCell ref="B443:B444"/>
    <mergeCell ref="C443:C444"/>
    <mergeCell ref="B446:B447"/>
    <mergeCell ref="C446:C447"/>
    <mergeCell ref="B452:B453"/>
    <mergeCell ref="C452:C453"/>
    <mergeCell ref="E474:F474"/>
    <mergeCell ref="E463:F463"/>
    <mergeCell ref="E449:F449"/>
    <mergeCell ref="B409:B411"/>
    <mergeCell ref="C409:C411"/>
    <mergeCell ref="E411:F411"/>
    <mergeCell ref="B412:B413"/>
    <mergeCell ref="C412:C413"/>
    <mergeCell ref="E412:F412"/>
    <mergeCell ref="E413:F413"/>
    <mergeCell ref="E386:F386"/>
    <mergeCell ref="E387:F387"/>
    <mergeCell ref="E388:F388"/>
    <mergeCell ref="E391:F391"/>
    <mergeCell ref="E392:F392"/>
    <mergeCell ref="E393:F393"/>
    <mergeCell ref="E427:F427"/>
    <mergeCell ref="E416:F416"/>
    <mergeCell ref="E470:F470"/>
    <mergeCell ref="B471:B472"/>
    <mergeCell ref="C471:C472"/>
    <mergeCell ref="E471:F471"/>
    <mergeCell ref="B439:B440"/>
    <mergeCell ref="C439:C440"/>
    <mergeCell ref="E437:F437"/>
    <mergeCell ref="B436:B437"/>
    <mergeCell ref="C436:C437"/>
    <mergeCell ref="B372:B373"/>
    <mergeCell ref="C372:C373"/>
    <mergeCell ref="B382:B384"/>
    <mergeCell ref="C382:C384"/>
    <mergeCell ref="D382:D383"/>
    <mergeCell ref="E382:F383"/>
    <mergeCell ref="B363:B364"/>
    <mergeCell ref="C363:C364"/>
    <mergeCell ref="E363:F363"/>
    <mergeCell ref="B368:B369"/>
    <mergeCell ref="C368:C369"/>
    <mergeCell ref="D368:D369"/>
    <mergeCell ref="E368:F369"/>
    <mergeCell ref="E354:F354"/>
    <mergeCell ref="E355:F355"/>
    <mergeCell ref="B358:B359"/>
    <mergeCell ref="C358:C359"/>
    <mergeCell ref="E361:F361"/>
    <mergeCell ref="E362:F362"/>
    <mergeCell ref="E380:F380"/>
    <mergeCell ref="E359:F359"/>
    <mergeCell ref="B336:B337"/>
    <mergeCell ref="C336:C337"/>
    <mergeCell ref="B338:B339"/>
    <mergeCell ref="C338:C339"/>
    <mergeCell ref="E339:F339"/>
    <mergeCell ref="E340:F340"/>
    <mergeCell ref="B332:B333"/>
    <mergeCell ref="C332:C333"/>
    <mergeCell ref="D332:D333"/>
    <mergeCell ref="E332:F333"/>
    <mergeCell ref="G332:G333"/>
    <mergeCell ref="H332:H333"/>
    <mergeCell ref="H324:H325"/>
    <mergeCell ref="E326:F326"/>
    <mergeCell ref="E327:F327"/>
    <mergeCell ref="B329:B331"/>
    <mergeCell ref="C329:C331"/>
    <mergeCell ref="D330:D331"/>
    <mergeCell ref="E330:F331"/>
    <mergeCell ref="G330:G331"/>
    <mergeCell ref="H330:H331"/>
    <mergeCell ref="E338:F338"/>
    <mergeCell ref="B324:B325"/>
    <mergeCell ref="C324:C325"/>
    <mergeCell ref="D324:D325"/>
    <mergeCell ref="E324:F325"/>
    <mergeCell ref="G324:G325"/>
    <mergeCell ref="B316:B317"/>
    <mergeCell ref="C316:C317"/>
    <mergeCell ref="B319:B320"/>
    <mergeCell ref="C319:C320"/>
    <mergeCell ref="E320:F320"/>
    <mergeCell ref="E321:F321"/>
    <mergeCell ref="B303:B304"/>
    <mergeCell ref="C303:C304"/>
    <mergeCell ref="E303:F303"/>
    <mergeCell ref="B307:B308"/>
    <mergeCell ref="C307:C308"/>
    <mergeCell ref="B311:B312"/>
    <mergeCell ref="C311:C312"/>
    <mergeCell ref="D311:D312"/>
    <mergeCell ref="E311:F312"/>
    <mergeCell ref="E310:F310"/>
    <mergeCell ref="B266:B269"/>
    <mergeCell ref="C266:C269"/>
    <mergeCell ref="E285:F285"/>
    <mergeCell ref="E286:F286"/>
    <mergeCell ref="E287:F287"/>
    <mergeCell ref="B288:B289"/>
    <mergeCell ref="C288:C289"/>
    <mergeCell ref="E288:F288"/>
    <mergeCell ref="B254:B255"/>
    <mergeCell ref="C254:C255"/>
    <mergeCell ref="E254:F254"/>
    <mergeCell ref="E257:F257"/>
    <mergeCell ref="B258:B259"/>
    <mergeCell ref="C258:C259"/>
    <mergeCell ref="D258:D259"/>
    <mergeCell ref="E258:F259"/>
    <mergeCell ref="E276:F276"/>
    <mergeCell ref="E268:F268"/>
    <mergeCell ref="B250:B253"/>
    <mergeCell ref="C250:C253"/>
    <mergeCell ref="D250:D253"/>
    <mergeCell ref="E250:F253"/>
    <mergeCell ref="G250:G253"/>
    <mergeCell ref="H250:H253"/>
    <mergeCell ref="B247:B249"/>
    <mergeCell ref="C247:C249"/>
    <mergeCell ref="D247:D249"/>
    <mergeCell ref="E247:F249"/>
    <mergeCell ref="G247:G249"/>
    <mergeCell ref="H247:H249"/>
    <mergeCell ref="B203:B204"/>
    <mergeCell ref="C203:C204"/>
    <mergeCell ref="D203:D204"/>
    <mergeCell ref="E203:F204"/>
    <mergeCell ref="G203:G204"/>
    <mergeCell ref="H203:H204"/>
    <mergeCell ref="B200:B201"/>
    <mergeCell ref="C200:C201"/>
    <mergeCell ref="D200:D201"/>
    <mergeCell ref="D234:D235"/>
    <mergeCell ref="E234:F235"/>
    <mergeCell ref="G234:G235"/>
    <mergeCell ref="H234:H235"/>
    <mergeCell ref="B240:B243"/>
    <mergeCell ref="C240:C243"/>
    <mergeCell ref="D241:D243"/>
    <mergeCell ref="E241:F243"/>
    <mergeCell ref="G241:G243"/>
    <mergeCell ref="H241:H243"/>
    <mergeCell ref="B222:B223"/>
    <mergeCell ref="C222:C223"/>
    <mergeCell ref="B225:B227"/>
    <mergeCell ref="C225:C227"/>
    <mergeCell ref="B234:B235"/>
    <mergeCell ref="C234:C235"/>
    <mergeCell ref="D212:D215"/>
    <mergeCell ref="E212:F215"/>
    <mergeCell ref="G212:G215"/>
    <mergeCell ref="B218:B221"/>
    <mergeCell ref="C218:C221"/>
    <mergeCell ref="D219:D220"/>
    <mergeCell ref="E219:F220"/>
    <mergeCell ref="B166:B169"/>
    <mergeCell ref="C166:C169"/>
    <mergeCell ref="D167:D169"/>
    <mergeCell ref="E167:F169"/>
    <mergeCell ref="G140:G141"/>
    <mergeCell ref="H140:H141"/>
    <mergeCell ref="E143:F143"/>
    <mergeCell ref="E144:F144"/>
    <mergeCell ref="E151:F151"/>
    <mergeCell ref="E152:F152"/>
    <mergeCell ref="B205:B208"/>
    <mergeCell ref="C205:C208"/>
    <mergeCell ref="B210:B211"/>
    <mergeCell ref="C210:C211"/>
    <mergeCell ref="B212:B216"/>
    <mergeCell ref="C212:C216"/>
    <mergeCell ref="E233:F233"/>
    <mergeCell ref="E222:F222"/>
    <mergeCell ref="E209:F209"/>
    <mergeCell ref="B184:B185"/>
    <mergeCell ref="C184:C185"/>
    <mergeCell ref="D184:D185"/>
    <mergeCell ref="E184:F185"/>
    <mergeCell ref="G184:G185"/>
    <mergeCell ref="H184:H185"/>
    <mergeCell ref="B170:B171"/>
    <mergeCell ref="C170:C171"/>
    <mergeCell ref="E180:F180"/>
    <mergeCell ref="E181:F181"/>
    <mergeCell ref="E182:F182"/>
    <mergeCell ref="E183:F183"/>
    <mergeCell ref="E187:F187"/>
    <mergeCell ref="D119:D120"/>
    <mergeCell ref="E119:F120"/>
    <mergeCell ref="G119:G120"/>
    <mergeCell ref="H119:H120"/>
    <mergeCell ref="B113:B120"/>
    <mergeCell ref="C113:C120"/>
    <mergeCell ref="D113:D114"/>
    <mergeCell ref="E113:F114"/>
    <mergeCell ref="G113:G114"/>
    <mergeCell ref="H113:H114"/>
    <mergeCell ref="D115:D116"/>
    <mergeCell ref="E115:F116"/>
    <mergeCell ref="G115:G116"/>
    <mergeCell ref="B154:B155"/>
    <mergeCell ref="C154:C155"/>
    <mergeCell ref="E161:F161"/>
    <mergeCell ref="E162:F162"/>
    <mergeCell ref="E127:F127"/>
    <mergeCell ref="D93:D97"/>
    <mergeCell ref="E93:F97"/>
    <mergeCell ref="G93:G97"/>
    <mergeCell ref="H93:H97"/>
    <mergeCell ref="B100:B101"/>
    <mergeCell ref="C100:C101"/>
    <mergeCell ref="B87:B89"/>
    <mergeCell ref="C87:C89"/>
    <mergeCell ref="D87:D88"/>
    <mergeCell ref="E87:F88"/>
    <mergeCell ref="G87:G88"/>
    <mergeCell ref="H87:H88"/>
    <mergeCell ref="E101:F101"/>
    <mergeCell ref="B92:B97"/>
    <mergeCell ref="C92:C97"/>
    <mergeCell ref="C130:C134"/>
    <mergeCell ref="D130:D131"/>
    <mergeCell ref="E130:F131"/>
    <mergeCell ref="G130:G131"/>
    <mergeCell ref="H130:H131"/>
    <mergeCell ref="D132:D134"/>
    <mergeCell ref="E132:F134"/>
    <mergeCell ref="G132:G134"/>
    <mergeCell ref="H132:H134"/>
    <mergeCell ref="B124:B126"/>
    <mergeCell ref="C124:C126"/>
    <mergeCell ref="D124:D125"/>
    <mergeCell ref="E124:F125"/>
    <mergeCell ref="G124:G125"/>
    <mergeCell ref="H124:H125"/>
    <mergeCell ref="D117:D118"/>
    <mergeCell ref="E117:F118"/>
    <mergeCell ref="D76:D77"/>
    <mergeCell ref="E76:F77"/>
    <mergeCell ref="G76:G77"/>
    <mergeCell ref="H76:H77"/>
    <mergeCell ref="B81:B82"/>
    <mergeCell ref="C81:C82"/>
    <mergeCell ref="D81:D82"/>
    <mergeCell ref="E81:F82"/>
    <mergeCell ref="G81:G82"/>
    <mergeCell ref="H81:H82"/>
    <mergeCell ref="B72:B73"/>
    <mergeCell ref="C72:C73"/>
    <mergeCell ref="B74:B75"/>
    <mergeCell ref="C74:C75"/>
    <mergeCell ref="B76:B77"/>
    <mergeCell ref="C76:C77"/>
    <mergeCell ref="G64:G65"/>
    <mergeCell ref="H64:H65"/>
    <mergeCell ref="E66:F66"/>
    <mergeCell ref="E67:F67"/>
    <mergeCell ref="B68:B69"/>
    <mergeCell ref="C68:C69"/>
    <mergeCell ref="E74:F74"/>
    <mergeCell ref="D26:D27"/>
    <mergeCell ref="E26:F27"/>
    <mergeCell ref="G26:G27"/>
    <mergeCell ref="H26:H27"/>
    <mergeCell ref="B33:B34"/>
    <mergeCell ref="C33:C34"/>
    <mergeCell ref="E34:F34"/>
    <mergeCell ref="B21:B22"/>
    <mergeCell ref="C21:C22"/>
    <mergeCell ref="B23:B24"/>
    <mergeCell ref="C23:C24"/>
    <mergeCell ref="B25:B27"/>
    <mergeCell ref="C25:C27"/>
    <mergeCell ref="E32:F32"/>
    <mergeCell ref="E61:F61"/>
    <mergeCell ref="E62:F62"/>
    <mergeCell ref="E63:F63"/>
    <mergeCell ref="E57:F57"/>
    <mergeCell ref="B58:B59"/>
    <mergeCell ref="C58:C59"/>
    <mergeCell ref="E58:F58"/>
    <mergeCell ref="E59:F59"/>
    <mergeCell ref="E60:F60"/>
    <mergeCell ref="E53:F53"/>
    <mergeCell ref="B54:B55"/>
    <mergeCell ref="C54:C55"/>
    <mergeCell ref="E54:F54"/>
    <mergeCell ref="E55:F55"/>
    <mergeCell ref="E56:F56"/>
    <mergeCell ref="G13:G16"/>
    <mergeCell ref="H13:H16"/>
    <mergeCell ref="B18:B20"/>
    <mergeCell ref="C18:C20"/>
    <mergeCell ref="E6:F6"/>
    <mergeCell ref="J6:K6"/>
    <mergeCell ref="B7:B9"/>
    <mergeCell ref="C7:C9"/>
    <mergeCell ref="B10:B11"/>
    <mergeCell ref="C10:C11"/>
    <mergeCell ref="D10:D11"/>
    <mergeCell ref="E10:F11"/>
    <mergeCell ref="G10:G11"/>
    <mergeCell ref="H10:H11"/>
    <mergeCell ref="E652:F652"/>
    <mergeCell ref="J652:K652"/>
    <mergeCell ref="E649:F649"/>
    <mergeCell ref="J649:K649"/>
    <mergeCell ref="E650:F650"/>
    <mergeCell ref="J650:K650"/>
    <mergeCell ref="E651:F651"/>
    <mergeCell ref="J651:K651"/>
    <mergeCell ref="E646:F646"/>
    <mergeCell ref="J646:K646"/>
    <mergeCell ref="E647:F647"/>
    <mergeCell ref="J647:K647"/>
    <mergeCell ref="E648:F648"/>
    <mergeCell ref="J648:K648"/>
    <mergeCell ref="E643:F643"/>
    <mergeCell ref="J643:K643"/>
    <mergeCell ref="E42:F42"/>
    <mergeCell ref="E43:F43"/>
    <mergeCell ref="E637:F637"/>
    <mergeCell ref="J637:K637"/>
    <mergeCell ref="E638:F638"/>
    <mergeCell ref="J638:K638"/>
    <mergeCell ref="E639:F639"/>
    <mergeCell ref="J639:K639"/>
    <mergeCell ref="E634:F634"/>
    <mergeCell ref="J634:K634"/>
    <mergeCell ref="E635:F635"/>
    <mergeCell ref="J635:K635"/>
    <mergeCell ref="E636:F636"/>
    <mergeCell ref="J636:K636"/>
    <mergeCell ref="E631:F631"/>
    <mergeCell ref="J631:K631"/>
    <mergeCell ref="E632:F632"/>
    <mergeCell ref="J632:K632"/>
    <mergeCell ref="E633:F633"/>
    <mergeCell ref="J633:K633"/>
    <mergeCell ref="E628:F628"/>
    <mergeCell ref="J628:K628"/>
    <mergeCell ref="E629:F629"/>
    <mergeCell ref="J629:K629"/>
    <mergeCell ref="E630:F630"/>
    <mergeCell ref="J630:K630"/>
    <mergeCell ref="E625:F625"/>
    <mergeCell ref="J625:K625"/>
    <mergeCell ref="E626:F626"/>
    <mergeCell ref="J626:K626"/>
    <mergeCell ref="E627:F627"/>
    <mergeCell ref="J627:K627"/>
    <mergeCell ref="E622:F622"/>
    <mergeCell ref="J622:K622"/>
    <mergeCell ref="E623:F623"/>
    <mergeCell ref="J623:K623"/>
    <mergeCell ref="E624:F624"/>
    <mergeCell ref="J624:K624"/>
    <mergeCell ref="E619:F619"/>
    <mergeCell ref="J619:K619"/>
    <mergeCell ref="E620:F620"/>
    <mergeCell ref="J620:K620"/>
    <mergeCell ref="E621:F621"/>
    <mergeCell ref="J621:K621"/>
    <mergeCell ref="E616:F616"/>
    <mergeCell ref="J616:K616"/>
    <mergeCell ref="E617:F617"/>
    <mergeCell ref="J617:K617"/>
    <mergeCell ref="E618:F618"/>
    <mergeCell ref="J618:K618"/>
    <mergeCell ref="E613:F613"/>
    <mergeCell ref="J613:K613"/>
    <mergeCell ref="E614:F614"/>
    <mergeCell ref="J614:K614"/>
    <mergeCell ref="E615:F615"/>
    <mergeCell ref="J615:K615"/>
    <mergeCell ref="E610:F610"/>
    <mergeCell ref="J610:K610"/>
    <mergeCell ref="E611:F611"/>
    <mergeCell ref="J611:K611"/>
    <mergeCell ref="E612:F612"/>
    <mergeCell ref="J612:K612"/>
    <mergeCell ref="E607:F607"/>
    <mergeCell ref="J607:K607"/>
    <mergeCell ref="E608:F608"/>
    <mergeCell ref="J608:K608"/>
    <mergeCell ref="E609:F609"/>
    <mergeCell ref="J609:K609"/>
    <mergeCell ref="E604:F604"/>
    <mergeCell ref="J604:K604"/>
    <mergeCell ref="E605:F605"/>
    <mergeCell ref="J605:K605"/>
    <mergeCell ref="E606:F606"/>
    <mergeCell ref="J606:K606"/>
    <mergeCell ref="E601:F601"/>
    <mergeCell ref="J601:K601"/>
    <mergeCell ref="E602:F602"/>
    <mergeCell ref="J602:K602"/>
    <mergeCell ref="E603:F603"/>
    <mergeCell ref="J603:K603"/>
    <mergeCell ref="E598:F598"/>
    <mergeCell ref="J598:K598"/>
    <mergeCell ref="E599:F599"/>
    <mergeCell ref="J599:K599"/>
    <mergeCell ref="E600:F600"/>
    <mergeCell ref="J600:K600"/>
    <mergeCell ref="E595:F595"/>
    <mergeCell ref="J595:K595"/>
    <mergeCell ref="E596:F596"/>
    <mergeCell ref="J596:K596"/>
    <mergeCell ref="E597:F597"/>
    <mergeCell ref="J597:K597"/>
    <mergeCell ref="E592:F592"/>
    <mergeCell ref="J592:K592"/>
    <mergeCell ref="E593:F593"/>
    <mergeCell ref="J593:K593"/>
    <mergeCell ref="E594:F594"/>
    <mergeCell ref="J594:K594"/>
    <mergeCell ref="E589:F589"/>
    <mergeCell ref="J589:K589"/>
    <mergeCell ref="E590:F590"/>
    <mergeCell ref="J590:K590"/>
    <mergeCell ref="E591:F591"/>
    <mergeCell ref="J591:K591"/>
    <mergeCell ref="E586:F586"/>
    <mergeCell ref="J586:K586"/>
    <mergeCell ref="E587:F587"/>
    <mergeCell ref="J587:K587"/>
    <mergeCell ref="E588:F588"/>
    <mergeCell ref="J588:K588"/>
    <mergeCell ref="E583:F583"/>
    <mergeCell ref="J583:K583"/>
    <mergeCell ref="E584:F584"/>
    <mergeCell ref="J584:K584"/>
    <mergeCell ref="E585:F585"/>
    <mergeCell ref="J585:K585"/>
    <mergeCell ref="E580:F580"/>
    <mergeCell ref="J580:K580"/>
    <mergeCell ref="E581:F581"/>
    <mergeCell ref="J581:K581"/>
    <mergeCell ref="E582:F582"/>
    <mergeCell ref="J582:K582"/>
    <mergeCell ref="E577:F577"/>
    <mergeCell ref="J577:K577"/>
    <mergeCell ref="E578:F578"/>
    <mergeCell ref="J578:K578"/>
    <mergeCell ref="E579:F579"/>
    <mergeCell ref="J579:K579"/>
    <mergeCell ref="E574:F574"/>
    <mergeCell ref="J574:K574"/>
    <mergeCell ref="E575:F575"/>
    <mergeCell ref="J575:K575"/>
    <mergeCell ref="E576:F576"/>
    <mergeCell ref="J576:K576"/>
    <mergeCell ref="E571:F571"/>
    <mergeCell ref="J571:K571"/>
    <mergeCell ref="E572:F572"/>
    <mergeCell ref="J572:K572"/>
    <mergeCell ref="E573:F573"/>
    <mergeCell ref="J573:K573"/>
    <mergeCell ref="E568:F568"/>
    <mergeCell ref="J568:K568"/>
    <mergeCell ref="E569:F569"/>
    <mergeCell ref="J569:K569"/>
    <mergeCell ref="E570:F570"/>
    <mergeCell ref="J570:K570"/>
    <mergeCell ref="E565:F565"/>
    <mergeCell ref="J565:K565"/>
    <mergeCell ref="E566:F566"/>
    <mergeCell ref="J566:K566"/>
    <mergeCell ref="E567:F567"/>
    <mergeCell ref="J567:K567"/>
    <mergeCell ref="E562:F562"/>
    <mergeCell ref="J562:K562"/>
    <mergeCell ref="E563:F563"/>
    <mergeCell ref="J563:K563"/>
    <mergeCell ref="E564:F564"/>
    <mergeCell ref="J564:K564"/>
    <mergeCell ref="E559:F559"/>
    <mergeCell ref="J559:K559"/>
    <mergeCell ref="E560:F560"/>
    <mergeCell ref="J560:K560"/>
    <mergeCell ref="E561:F561"/>
    <mergeCell ref="J561:K561"/>
    <mergeCell ref="E556:F556"/>
    <mergeCell ref="J556:K556"/>
    <mergeCell ref="E557:F557"/>
    <mergeCell ref="J557:K557"/>
    <mergeCell ref="E558:F558"/>
    <mergeCell ref="J558:K558"/>
    <mergeCell ref="J552:K552"/>
    <mergeCell ref="E553:F553"/>
    <mergeCell ref="J553:K553"/>
    <mergeCell ref="E554:F554"/>
    <mergeCell ref="J554:K554"/>
    <mergeCell ref="E555:F555"/>
    <mergeCell ref="J555:K555"/>
    <mergeCell ref="E549:F549"/>
    <mergeCell ref="J549:K549"/>
    <mergeCell ref="E550:F550"/>
    <mergeCell ref="J550:K550"/>
    <mergeCell ref="J551:K551"/>
    <mergeCell ref="E546:F546"/>
    <mergeCell ref="J546:K546"/>
    <mergeCell ref="E547:F547"/>
    <mergeCell ref="J547:K547"/>
    <mergeCell ref="E548:F548"/>
    <mergeCell ref="J548:K548"/>
    <mergeCell ref="E543:F543"/>
    <mergeCell ref="J543:K543"/>
    <mergeCell ref="E544:F544"/>
    <mergeCell ref="J544:K544"/>
    <mergeCell ref="E545:F545"/>
    <mergeCell ref="J545:K545"/>
    <mergeCell ref="E540:F540"/>
    <mergeCell ref="J540:K540"/>
    <mergeCell ref="E541:F541"/>
    <mergeCell ref="J541:K541"/>
    <mergeCell ref="E542:F542"/>
    <mergeCell ref="J542:K542"/>
    <mergeCell ref="E537:F537"/>
    <mergeCell ref="J537:K537"/>
    <mergeCell ref="E538:F538"/>
    <mergeCell ref="J538:K538"/>
    <mergeCell ref="E539:F539"/>
    <mergeCell ref="J539:K539"/>
    <mergeCell ref="E534:F534"/>
    <mergeCell ref="J534:K534"/>
    <mergeCell ref="E535:F535"/>
    <mergeCell ref="J535:K535"/>
    <mergeCell ref="E536:F536"/>
    <mergeCell ref="J536:K536"/>
    <mergeCell ref="E531:F531"/>
    <mergeCell ref="J531:K531"/>
    <mergeCell ref="E532:F532"/>
    <mergeCell ref="J532:K532"/>
    <mergeCell ref="E533:F533"/>
    <mergeCell ref="J533:K533"/>
    <mergeCell ref="E528:F528"/>
    <mergeCell ref="J528:K528"/>
    <mergeCell ref="E529:F529"/>
    <mergeCell ref="J529:K529"/>
    <mergeCell ref="E530:F530"/>
    <mergeCell ref="J530:K530"/>
    <mergeCell ref="E525:F525"/>
    <mergeCell ref="J525:K525"/>
    <mergeCell ref="E526:F526"/>
    <mergeCell ref="J526:K526"/>
    <mergeCell ref="E527:F527"/>
    <mergeCell ref="J527:K527"/>
    <mergeCell ref="E521:F521"/>
    <mergeCell ref="J521:K521"/>
    <mergeCell ref="E522:F522"/>
    <mergeCell ref="J522:K522"/>
    <mergeCell ref="E523:F523"/>
    <mergeCell ref="J523:K523"/>
    <mergeCell ref="E524:F524"/>
    <mergeCell ref="J524:K524"/>
    <mergeCell ref="E518:F518"/>
    <mergeCell ref="J518:K518"/>
    <mergeCell ref="E519:F519"/>
    <mergeCell ref="J519:K519"/>
    <mergeCell ref="E520:F520"/>
    <mergeCell ref="J520:K520"/>
    <mergeCell ref="E515:F515"/>
    <mergeCell ref="J515:K515"/>
    <mergeCell ref="E516:F516"/>
    <mergeCell ref="J516:K516"/>
    <mergeCell ref="E517:F517"/>
    <mergeCell ref="J517:K517"/>
    <mergeCell ref="E511:F511"/>
    <mergeCell ref="J511:K511"/>
    <mergeCell ref="E512:F512"/>
    <mergeCell ref="J512:K512"/>
    <mergeCell ref="E513:F513"/>
    <mergeCell ref="J513:K513"/>
    <mergeCell ref="E514:F514"/>
    <mergeCell ref="J514:K514"/>
    <mergeCell ref="J508:K508"/>
    <mergeCell ref="E509:F509"/>
    <mergeCell ref="J509:K509"/>
    <mergeCell ref="E510:F510"/>
    <mergeCell ref="J510:K510"/>
    <mergeCell ref="E504:F504"/>
    <mergeCell ref="J504:K504"/>
    <mergeCell ref="E505:F505"/>
    <mergeCell ref="J505:K505"/>
    <mergeCell ref="J506:K506"/>
    <mergeCell ref="J507:K507"/>
    <mergeCell ref="J501:K501"/>
    <mergeCell ref="E502:F502"/>
    <mergeCell ref="J502:K502"/>
    <mergeCell ref="E503:F503"/>
    <mergeCell ref="J503:K503"/>
    <mergeCell ref="E497:F497"/>
    <mergeCell ref="J497:K497"/>
    <mergeCell ref="E498:F498"/>
    <mergeCell ref="J498:K498"/>
    <mergeCell ref="E499:F499"/>
    <mergeCell ref="J499:K499"/>
    <mergeCell ref="J500:K500"/>
    <mergeCell ref="J493:K493"/>
    <mergeCell ref="E494:F494"/>
    <mergeCell ref="J494:K494"/>
    <mergeCell ref="E495:F495"/>
    <mergeCell ref="J495:K495"/>
    <mergeCell ref="E496:F496"/>
    <mergeCell ref="J496:K496"/>
    <mergeCell ref="E490:F490"/>
    <mergeCell ref="J490:K490"/>
    <mergeCell ref="J491:K491"/>
    <mergeCell ref="J492:K492"/>
    <mergeCell ref="G491:G493"/>
    <mergeCell ref="H491:H493"/>
    <mergeCell ref="E486:F486"/>
    <mergeCell ref="J486:K486"/>
    <mergeCell ref="E487:F487"/>
    <mergeCell ref="J487:K487"/>
    <mergeCell ref="E488:F488"/>
    <mergeCell ref="J488:K488"/>
    <mergeCell ref="E489:F489"/>
    <mergeCell ref="J489:K489"/>
    <mergeCell ref="J483:K483"/>
    <mergeCell ref="J484:K484"/>
    <mergeCell ref="J485:K485"/>
    <mergeCell ref="G482:G485"/>
    <mergeCell ref="E480:F480"/>
    <mergeCell ref="J480:K480"/>
    <mergeCell ref="E481:F481"/>
    <mergeCell ref="J481:K481"/>
    <mergeCell ref="J482:K482"/>
    <mergeCell ref="E476:F476"/>
    <mergeCell ref="J476:K476"/>
    <mergeCell ref="E477:F477"/>
    <mergeCell ref="J477:K477"/>
    <mergeCell ref="E478:F478"/>
    <mergeCell ref="J478:K478"/>
    <mergeCell ref="E479:F479"/>
    <mergeCell ref="J479:K479"/>
    <mergeCell ref="J474:K474"/>
    <mergeCell ref="E475:F475"/>
    <mergeCell ref="J475:K475"/>
    <mergeCell ref="J471:K471"/>
    <mergeCell ref="E472:F472"/>
    <mergeCell ref="J472:K472"/>
    <mergeCell ref="E473:F473"/>
    <mergeCell ref="J473:K473"/>
    <mergeCell ref="E468:F468"/>
    <mergeCell ref="J468:K468"/>
    <mergeCell ref="E469:F469"/>
    <mergeCell ref="J469:K469"/>
    <mergeCell ref="J470:K470"/>
    <mergeCell ref="E465:F465"/>
    <mergeCell ref="J465:K465"/>
    <mergeCell ref="E466:F466"/>
    <mergeCell ref="J466:K466"/>
    <mergeCell ref="E467:F467"/>
    <mergeCell ref="J467:K467"/>
    <mergeCell ref="J463:K463"/>
    <mergeCell ref="E464:F464"/>
    <mergeCell ref="J464:K464"/>
    <mergeCell ref="E459:F459"/>
    <mergeCell ref="J459:K459"/>
    <mergeCell ref="E460:F460"/>
    <mergeCell ref="J460:K460"/>
    <mergeCell ref="E461:F461"/>
    <mergeCell ref="J461:K461"/>
    <mergeCell ref="E462:F462"/>
    <mergeCell ref="J462:K462"/>
    <mergeCell ref="J456:K456"/>
    <mergeCell ref="J457:K457"/>
    <mergeCell ref="J458:K458"/>
    <mergeCell ref="E453:F453"/>
    <mergeCell ref="J453:K453"/>
    <mergeCell ref="E454:F454"/>
    <mergeCell ref="J454:K454"/>
    <mergeCell ref="E455:F455"/>
    <mergeCell ref="J455:K455"/>
    <mergeCell ref="J449:K449"/>
    <mergeCell ref="E450:F450"/>
    <mergeCell ref="J450:K450"/>
    <mergeCell ref="E451:F451"/>
    <mergeCell ref="J451:K451"/>
    <mergeCell ref="E452:F452"/>
    <mergeCell ref="J452:K452"/>
    <mergeCell ref="E445:F445"/>
    <mergeCell ref="J445:K445"/>
    <mergeCell ref="E446:F446"/>
    <mergeCell ref="J446:K446"/>
    <mergeCell ref="E447:F447"/>
    <mergeCell ref="J447:K447"/>
    <mergeCell ref="E448:F448"/>
    <mergeCell ref="J448:K448"/>
    <mergeCell ref="J440:K440"/>
    <mergeCell ref="J441:K441"/>
    <mergeCell ref="J442:K442"/>
    <mergeCell ref="E443:F443"/>
    <mergeCell ref="J443:K443"/>
    <mergeCell ref="E444:F444"/>
    <mergeCell ref="J444:K444"/>
    <mergeCell ref="E440:F440"/>
    <mergeCell ref="E441:F441"/>
    <mergeCell ref="E442:F442"/>
    <mergeCell ref="J437:K437"/>
    <mergeCell ref="E438:F438"/>
    <mergeCell ref="J438:K438"/>
    <mergeCell ref="E439:F439"/>
    <mergeCell ref="J439:K439"/>
    <mergeCell ref="E434:F434"/>
    <mergeCell ref="J434:K434"/>
    <mergeCell ref="E435:F435"/>
    <mergeCell ref="J435:K435"/>
    <mergeCell ref="E436:F436"/>
    <mergeCell ref="J436:K436"/>
    <mergeCell ref="E430:F430"/>
    <mergeCell ref="J430:K430"/>
    <mergeCell ref="E431:F431"/>
    <mergeCell ref="J431:K431"/>
    <mergeCell ref="E432:F432"/>
    <mergeCell ref="J432:K432"/>
    <mergeCell ref="E433:F433"/>
    <mergeCell ref="J433:K433"/>
    <mergeCell ref="J427:K427"/>
    <mergeCell ref="E428:F428"/>
    <mergeCell ref="J428:K428"/>
    <mergeCell ref="E429:F429"/>
    <mergeCell ref="J429:K429"/>
    <mergeCell ref="J423:K423"/>
    <mergeCell ref="E424:F424"/>
    <mergeCell ref="J424:K424"/>
    <mergeCell ref="E425:F425"/>
    <mergeCell ref="J425:K425"/>
    <mergeCell ref="E426:F426"/>
    <mergeCell ref="J426:K426"/>
    <mergeCell ref="J419:K419"/>
    <mergeCell ref="J420:K420"/>
    <mergeCell ref="J421:K421"/>
    <mergeCell ref="B422:B423"/>
    <mergeCell ref="C422:C423"/>
    <mergeCell ref="J422:K422"/>
    <mergeCell ref="B418:B419"/>
    <mergeCell ref="C418:C419"/>
    <mergeCell ref="E419:F419"/>
    <mergeCell ref="E420:F420"/>
    <mergeCell ref="E421:F421"/>
    <mergeCell ref="E422:F422"/>
    <mergeCell ref="E423:F423"/>
    <mergeCell ref="B428:B429"/>
    <mergeCell ref="C428:C429"/>
    <mergeCell ref="J416:K416"/>
    <mergeCell ref="E417:F417"/>
    <mergeCell ref="J417:K417"/>
    <mergeCell ref="E418:F418"/>
    <mergeCell ref="J418:K418"/>
    <mergeCell ref="J411:K411"/>
    <mergeCell ref="J412:K412"/>
    <mergeCell ref="J413:K413"/>
    <mergeCell ref="E414:F414"/>
    <mergeCell ref="J414:K414"/>
    <mergeCell ref="E415:F415"/>
    <mergeCell ref="J415:K415"/>
    <mergeCell ref="E408:F408"/>
    <mergeCell ref="J408:K408"/>
    <mergeCell ref="E409:F409"/>
    <mergeCell ref="J409:K409"/>
    <mergeCell ref="E410:F410"/>
    <mergeCell ref="J410:K410"/>
    <mergeCell ref="J404:K404"/>
    <mergeCell ref="J405:K405"/>
    <mergeCell ref="E406:F406"/>
    <mergeCell ref="J406:K406"/>
    <mergeCell ref="E407:F407"/>
    <mergeCell ref="J407:K407"/>
    <mergeCell ref="E396:F405"/>
    <mergeCell ref="G396:G405"/>
    <mergeCell ref="H396:H405"/>
    <mergeCell ref="J400:K400"/>
    <mergeCell ref="J401:K401"/>
    <mergeCell ref="J402:K402"/>
    <mergeCell ref="J403:K403"/>
    <mergeCell ref="B396:B405"/>
    <mergeCell ref="C396:C405"/>
    <mergeCell ref="D396:D405"/>
    <mergeCell ref="J395:K395"/>
    <mergeCell ref="J396:K396"/>
    <mergeCell ref="J397:K397"/>
    <mergeCell ref="J398:K398"/>
    <mergeCell ref="J399:K399"/>
    <mergeCell ref="E394:F395"/>
    <mergeCell ref="G394:G395"/>
    <mergeCell ref="H394:H395"/>
    <mergeCell ref="B394:B395"/>
    <mergeCell ref="C394:C395"/>
    <mergeCell ref="D394:D395"/>
    <mergeCell ref="B406:B408"/>
    <mergeCell ref="C406:C408"/>
    <mergeCell ref="J391:K391"/>
    <mergeCell ref="J392:K392"/>
    <mergeCell ref="J393:K393"/>
    <mergeCell ref="J394:K394"/>
    <mergeCell ref="J388:K388"/>
    <mergeCell ref="E389:F389"/>
    <mergeCell ref="J389:K389"/>
    <mergeCell ref="E390:F390"/>
    <mergeCell ref="J390:K390"/>
    <mergeCell ref="E385:F385"/>
    <mergeCell ref="J385:K385"/>
    <mergeCell ref="J386:K386"/>
    <mergeCell ref="J387:K387"/>
    <mergeCell ref="J383:K383"/>
    <mergeCell ref="E384:F384"/>
    <mergeCell ref="J384:K384"/>
    <mergeCell ref="G382:G383"/>
    <mergeCell ref="J380:K380"/>
    <mergeCell ref="E381:F381"/>
    <mergeCell ref="J381:K381"/>
    <mergeCell ref="J382:K382"/>
    <mergeCell ref="E377:F377"/>
    <mergeCell ref="J377:K377"/>
    <mergeCell ref="E378:F378"/>
    <mergeCell ref="J378:K378"/>
    <mergeCell ref="E379:F379"/>
    <mergeCell ref="J379:K379"/>
    <mergeCell ref="E375:F375"/>
    <mergeCell ref="J375:K375"/>
    <mergeCell ref="E376:F376"/>
    <mergeCell ref="J376:K376"/>
    <mergeCell ref="E372:F372"/>
    <mergeCell ref="J372:K372"/>
    <mergeCell ref="E373:F373"/>
    <mergeCell ref="J373:K373"/>
    <mergeCell ref="E374:F374"/>
    <mergeCell ref="J374:K374"/>
    <mergeCell ref="J369:K369"/>
    <mergeCell ref="E370:F370"/>
    <mergeCell ref="J370:K370"/>
    <mergeCell ref="E371:F371"/>
    <mergeCell ref="J371:K371"/>
    <mergeCell ref="G368:G369"/>
    <mergeCell ref="H368:H369"/>
    <mergeCell ref="E366:F366"/>
    <mergeCell ref="J366:K366"/>
    <mergeCell ref="E367:F367"/>
    <mergeCell ref="J367:K367"/>
    <mergeCell ref="J368:K368"/>
    <mergeCell ref="J361:K361"/>
    <mergeCell ref="J362:K362"/>
    <mergeCell ref="J363:K363"/>
    <mergeCell ref="E364:F364"/>
    <mergeCell ref="J364:K364"/>
    <mergeCell ref="E365:F365"/>
    <mergeCell ref="J365:K365"/>
    <mergeCell ref="J359:K359"/>
    <mergeCell ref="E360:F360"/>
    <mergeCell ref="J360:K360"/>
    <mergeCell ref="E356:F356"/>
    <mergeCell ref="J356:K356"/>
    <mergeCell ref="E357:F357"/>
    <mergeCell ref="J357:K357"/>
    <mergeCell ref="E358:F358"/>
    <mergeCell ref="J358:K358"/>
    <mergeCell ref="E353:F353"/>
    <mergeCell ref="J353:K353"/>
    <mergeCell ref="J354:K354"/>
    <mergeCell ref="J355:K355"/>
    <mergeCell ref="E350:F350"/>
    <mergeCell ref="J350:K350"/>
    <mergeCell ref="E351:F351"/>
    <mergeCell ref="J351:K351"/>
    <mergeCell ref="E352:F352"/>
    <mergeCell ref="J352:K352"/>
    <mergeCell ref="E347:F347"/>
    <mergeCell ref="J347:K347"/>
    <mergeCell ref="E348:F348"/>
    <mergeCell ref="J348:K348"/>
    <mergeCell ref="E349:F349"/>
    <mergeCell ref="J349:K349"/>
    <mergeCell ref="E344:F344"/>
    <mergeCell ref="J344:K344"/>
    <mergeCell ref="E345:F345"/>
    <mergeCell ref="J345:K345"/>
    <mergeCell ref="E346:F346"/>
    <mergeCell ref="J346:K346"/>
    <mergeCell ref="E341:F341"/>
    <mergeCell ref="J341:K341"/>
    <mergeCell ref="E342:F342"/>
    <mergeCell ref="J342:K342"/>
    <mergeCell ref="E343:F343"/>
    <mergeCell ref="J343:K343"/>
    <mergeCell ref="J338:K338"/>
    <mergeCell ref="J339:K339"/>
    <mergeCell ref="J340:K340"/>
    <mergeCell ref="E335:F335"/>
    <mergeCell ref="J335:K335"/>
    <mergeCell ref="E336:F336"/>
    <mergeCell ref="J336:K336"/>
    <mergeCell ref="E337:F337"/>
    <mergeCell ref="J337:K337"/>
    <mergeCell ref="J331:K331"/>
    <mergeCell ref="J332:K332"/>
    <mergeCell ref="J333:K333"/>
    <mergeCell ref="E334:F334"/>
    <mergeCell ref="J334:K334"/>
    <mergeCell ref="J326:K326"/>
    <mergeCell ref="J327:K327"/>
    <mergeCell ref="E328:F328"/>
    <mergeCell ref="J328:K328"/>
    <mergeCell ref="E329:F329"/>
    <mergeCell ref="J329:K329"/>
    <mergeCell ref="J330:K330"/>
    <mergeCell ref="J323:K323"/>
    <mergeCell ref="J324:K324"/>
    <mergeCell ref="J325:K325"/>
    <mergeCell ref="J320:K320"/>
    <mergeCell ref="J321:K321"/>
    <mergeCell ref="E322:F322"/>
    <mergeCell ref="J322:K322"/>
    <mergeCell ref="E316:F316"/>
    <mergeCell ref="J316:K316"/>
    <mergeCell ref="E317:F317"/>
    <mergeCell ref="J317:K317"/>
    <mergeCell ref="E318:F318"/>
    <mergeCell ref="J318:K318"/>
    <mergeCell ref="E319:F319"/>
    <mergeCell ref="J319:K319"/>
    <mergeCell ref="E313:F313"/>
    <mergeCell ref="J313:K313"/>
    <mergeCell ref="E314:F314"/>
    <mergeCell ref="J314:K314"/>
    <mergeCell ref="E315:F315"/>
    <mergeCell ref="J315:K315"/>
    <mergeCell ref="E323:F323"/>
    <mergeCell ref="J310:K310"/>
    <mergeCell ref="J311:K311"/>
    <mergeCell ref="J312:K312"/>
    <mergeCell ref="G311:G312"/>
    <mergeCell ref="H311:H312"/>
    <mergeCell ref="E307:F307"/>
    <mergeCell ref="J307:K307"/>
    <mergeCell ref="E308:F308"/>
    <mergeCell ref="J308:K308"/>
    <mergeCell ref="E309:F309"/>
    <mergeCell ref="J309:K309"/>
    <mergeCell ref="E304:F304"/>
    <mergeCell ref="J304:K304"/>
    <mergeCell ref="E305:F305"/>
    <mergeCell ref="J305:K305"/>
    <mergeCell ref="E306:F306"/>
    <mergeCell ref="J306:K306"/>
    <mergeCell ref="J301:K301"/>
    <mergeCell ref="J302:K302"/>
    <mergeCell ref="J303:K303"/>
    <mergeCell ref="E301:F301"/>
    <mergeCell ref="E302:F302"/>
    <mergeCell ref="J297:K297"/>
    <mergeCell ref="J298:K298"/>
    <mergeCell ref="J299:K299"/>
    <mergeCell ref="J300:K300"/>
    <mergeCell ref="E294:F294"/>
    <mergeCell ref="J294:K294"/>
    <mergeCell ref="J295:K295"/>
    <mergeCell ref="J296:K296"/>
    <mergeCell ref="E290:F290"/>
    <mergeCell ref="J290:K290"/>
    <mergeCell ref="E291:F291"/>
    <mergeCell ref="J291:K291"/>
    <mergeCell ref="E292:F292"/>
    <mergeCell ref="J292:K292"/>
    <mergeCell ref="E293:F293"/>
    <mergeCell ref="J293:K293"/>
    <mergeCell ref="E295:F295"/>
    <mergeCell ref="E296:F296"/>
    <mergeCell ref="E297:F297"/>
    <mergeCell ref="E298:F298"/>
    <mergeCell ref="E299:F299"/>
    <mergeCell ref="E300:F300"/>
    <mergeCell ref="J285:K285"/>
    <mergeCell ref="J286:K286"/>
    <mergeCell ref="J287:K287"/>
    <mergeCell ref="J288:K288"/>
    <mergeCell ref="E289:F289"/>
    <mergeCell ref="J289:K289"/>
    <mergeCell ref="E283:F283"/>
    <mergeCell ref="J283:K283"/>
    <mergeCell ref="E284:F284"/>
    <mergeCell ref="J284:K284"/>
    <mergeCell ref="E279:F279"/>
    <mergeCell ref="J279:K279"/>
    <mergeCell ref="E280:F280"/>
    <mergeCell ref="J280:K280"/>
    <mergeCell ref="E281:F281"/>
    <mergeCell ref="J281:K281"/>
    <mergeCell ref="E282:F282"/>
    <mergeCell ref="J282:K282"/>
    <mergeCell ref="J276:K276"/>
    <mergeCell ref="E277:F277"/>
    <mergeCell ref="J277:K277"/>
    <mergeCell ref="E278:F278"/>
    <mergeCell ref="J278:K278"/>
    <mergeCell ref="B274:B275"/>
    <mergeCell ref="C274:C275"/>
    <mergeCell ref="E274:F274"/>
    <mergeCell ref="J274:K274"/>
    <mergeCell ref="E275:F275"/>
    <mergeCell ref="J275:K275"/>
    <mergeCell ref="E271:F271"/>
    <mergeCell ref="J271:K271"/>
    <mergeCell ref="E272:F272"/>
    <mergeCell ref="J272:K272"/>
    <mergeCell ref="E273:F273"/>
    <mergeCell ref="J273:K273"/>
    <mergeCell ref="J268:K268"/>
    <mergeCell ref="E269:F269"/>
    <mergeCell ref="J269:K269"/>
    <mergeCell ref="E270:F270"/>
    <mergeCell ref="J270:K270"/>
    <mergeCell ref="E264:F264"/>
    <mergeCell ref="J264:K264"/>
    <mergeCell ref="E265:F265"/>
    <mergeCell ref="J265:K265"/>
    <mergeCell ref="E266:F266"/>
    <mergeCell ref="J266:K266"/>
    <mergeCell ref="E267:F267"/>
    <mergeCell ref="J267:K267"/>
    <mergeCell ref="E261:F261"/>
    <mergeCell ref="J261:K261"/>
    <mergeCell ref="E262:F262"/>
    <mergeCell ref="J262:K262"/>
    <mergeCell ref="E263:F263"/>
    <mergeCell ref="J263:K263"/>
    <mergeCell ref="J257:K257"/>
    <mergeCell ref="J258:K258"/>
    <mergeCell ref="J259:K259"/>
    <mergeCell ref="E260:F260"/>
    <mergeCell ref="J260:K260"/>
    <mergeCell ref="G258:G259"/>
    <mergeCell ref="H258:H259"/>
    <mergeCell ref="E255:F255"/>
    <mergeCell ref="J255:K255"/>
    <mergeCell ref="E256:F256"/>
    <mergeCell ref="J256:K256"/>
    <mergeCell ref="J250:K250"/>
    <mergeCell ref="J251:K251"/>
    <mergeCell ref="J252:K252"/>
    <mergeCell ref="J253:K253"/>
    <mergeCell ref="J254:K254"/>
    <mergeCell ref="E246:F246"/>
    <mergeCell ref="J246:K246"/>
    <mergeCell ref="J247:K247"/>
    <mergeCell ref="J248:K248"/>
    <mergeCell ref="J249:K249"/>
    <mergeCell ref="J243:K243"/>
    <mergeCell ref="E244:F244"/>
    <mergeCell ref="J244:K244"/>
    <mergeCell ref="E245:F245"/>
    <mergeCell ref="J245:K245"/>
    <mergeCell ref="B244:B246"/>
    <mergeCell ref="C244:C246"/>
    <mergeCell ref="E240:F240"/>
    <mergeCell ref="J240:K240"/>
    <mergeCell ref="J241:K241"/>
    <mergeCell ref="J242:K242"/>
    <mergeCell ref="E237:F237"/>
    <mergeCell ref="J237:K237"/>
    <mergeCell ref="E238:F238"/>
    <mergeCell ref="J238:K238"/>
    <mergeCell ref="E239:F239"/>
    <mergeCell ref="J239:K239"/>
    <mergeCell ref="J233:K233"/>
    <mergeCell ref="J234:K234"/>
    <mergeCell ref="J235:K235"/>
    <mergeCell ref="E236:F236"/>
    <mergeCell ref="J236:K236"/>
    <mergeCell ref="E231:F231"/>
    <mergeCell ref="J231:K231"/>
    <mergeCell ref="E232:F232"/>
    <mergeCell ref="J232:K232"/>
    <mergeCell ref="E228:F228"/>
    <mergeCell ref="J228:K228"/>
    <mergeCell ref="E229:F229"/>
    <mergeCell ref="J229:K229"/>
    <mergeCell ref="E230:F230"/>
    <mergeCell ref="J230:K230"/>
    <mergeCell ref="E225:F225"/>
    <mergeCell ref="J225:K225"/>
    <mergeCell ref="E226:F226"/>
    <mergeCell ref="J226:K226"/>
    <mergeCell ref="E227:F227"/>
    <mergeCell ref="J227:K227"/>
    <mergeCell ref="J222:K222"/>
    <mergeCell ref="E223:F223"/>
    <mergeCell ref="J223:K223"/>
    <mergeCell ref="E224:F224"/>
    <mergeCell ref="J224:K224"/>
    <mergeCell ref="J219:K219"/>
    <mergeCell ref="J220:K220"/>
    <mergeCell ref="E221:F221"/>
    <mergeCell ref="J221:K221"/>
    <mergeCell ref="H219:H220"/>
    <mergeCell ref="E216:F216"/>
    <mergeCell ref="J216:K216"/>
    <mergeCell ref="E217:F217"/>
    <mergeCell ref="J217:K217"/>
    <mergeCell ref="E218:F218"/>
    <mergeCell ref="J218:K218"/>
    <mergeCell ref="J213:K213"/>
    <mergeCell ref="J214:K214"/>
    <mergeCell ref="J215:K215"/>
    <mergeCell ref="G219:G220"/>
    <mergeCell ref="J209:K209"/>
    <mergeCell ref="E210:F210"/>
    <mergeCell ref="J210:K210"/>
    <mergeCell ref="E211:F211"/>
    <mergeCell ref="J211:K211"/>
    <mergeCell ref="J212:K212"/>
    <mergeCell ref="E206:F206"/>
    <mergeCell ref="J206:K206"/>
    <mergeCell ref="E207:F207"/>
    <mergeCell ref="J207:K207"/>
    <mergeCell ref="E208:F208"/>
    <mergeCell ref="J208:K208"/>
    <mergeCell ref="J203:K203"/>
    <mergeCell ref="J204:K204"/>
    <mergeCell ref="E205:F205"/>
    <mergeCell ref="J205:K205"/>
    <mergeCell ref="J200:K200"/>
    <mergeCell ref="J201:K201"/>
    <mergeCell ref="E202:F202"/>
    <mergeCell ref="J202:K202"/>
    <mergeCell ref="E200:F201"/>
    <mergeCell ref="G200:G201"/>
    <mergeCell ref="H200:H201"/>
    <mergeCell ref="J197:K197"/>
    <mergeCell ref="E198:F198"/>
    <mergeCell ref="J198:K198"/>
    <mergeCell ref="E199:F199"/>
    <mergeCell ref="J199:K199"/>
    <mergeCell ref="H196:H197"/>
    <mergeCell ref="E194:F194"/>
    <mergeCell ref="J194:K194"/>
    <mergeCell ref="J195:K195"/>
    <mergeCell ref="J196:K196"/>
    <mergeCell ref="J190:K190"/>
    <mergeCell ref="J191:K191"/>
    <mergeCell ref="J192:K192"/>
    <mergeCell ref="J193:K193"/>
    <mergeCell ref="E190:F190"/>
    <mergeCell ref="E191:F191"/>
    <mergeCell ref="B190:B191"/>
    <mergeCell ref="C190:C191"/>
    <mergeCell ref="B192:B193"/>
    <mergeCell ref="C192:C193"/>
    <mergeCell ref="D192:D193"/>
    <mergeCell ref="E192:F193"/>
    <mergeCell ref="G192:G193"/>
    <mergeCell ref="H192:H193"/>
    <mergeCell ref="E195:F195"/>
    <mergeCell ref="B196:B197"/>
    <mergeCell ref="C196:C197"/>
    <mergeCell ref="D196:D197"/>
    <mergeCell ref="E196:F197"/>
    <mergeCell ref="G196:G197"/>
    <mergeCell ref="J187:K187"/>
    <mergeCell ref="E188:F188"/>
    <mergeCell ref="J188:K188"/>
    <mergeCell ref="E189:F189"/>
    <mergeCell ref="J189:K189"/>
    <mergeCell ref="J182:K182"/>
    <mergeCell ref="J183:K183"/>
    <mergeCell ref="J184:K184"/>
    <mergeCell ref="J185:K185"/>
    <mergeCell ref="E186:F186"/>
    <mergeCell ref="J186:K186"/>
    <mergeCell ref="E179:F179"/>
    <mergeCell ref="J179:K179"/>
    <mergeCell ref="J180:K180"/>
    <mergeCell ref="J181:K181"/>
    <mergeCell ref="E176:F176"/>
    <mergeCell ref="J176:K176"/>
    <mergeCell ref="E177:F177"/>
    <mergeCell ref="J177:K177"/>
    <mergeCell ref="E178:F178"/>
    <mergeCell ref="J178:K178"/>
    <mergeCell ref="J172:K172"/>
    <mergeCell ref="E173:F173"/>
    <mergeCell ref="J173:K173"/>
    <mergeCell ref="E174:F174"/>
    <mergeCell ref="J174:K174"/>
    <mergeCell ref="E175:F175"/>
    <mergeCell ref="J175:K175"/>
    <mergeCell ref="J169:K169"/>
    <mergeCell ref="E170:F170"/>
    <mergeCell ref="J170:K170"/>
    <mergeCell ref="E171:F171"/>
    <mergeCell ref="J171:K171"/>
    <mergeCell ref="G167:G169"/>
    <mergeCell ref="H167:H169"/>
    <mergeCell ref="E166:F166"/>
    <mergeCell ref="J166:K166"/>
    <mergeCell ref="J167:K167"/>
    <mergeCell ref="J168:K168"/>
    <mergeCell ref="E172:F172"/>
    <mergeCell ref="J163:K163"/>
    <mergeCell ref="E164:F164"/>
    <mergeCell ref="J164:K164"/>
    <mergeCell ref="E165:F165"/>
    <mergeCell ref="J165:K165"/>
    <mergeCell ref="E160:F160"/>
    <mergeCell ref="J160:K160"/>
    <mergeCell ref="J161:K161"/>
    <mergeCell ref="J162:K162"/>
    <mergeCell ref="E157:F157"/>
    <mergeCell ref="J157:K157"/>
    <mergeCell ref="E158:F158"/>
    <mergeCell ref="J158:K158"/>
    <mergeCell ref="E159:F159"/>
    <mergeCell ref="J159:K159"/>
    <mergeCell ref="J153:K153"/>
    <mergeCell ref="E154:F154"/>
    <mergeCell ref="J154:K154"/>
    <mergeCell ref="E155:F155"/>
    <mergeCell ref="J155:K155"/>
    <mergeCell ref="E156:F156"/>
    <mergeCell ref="J156:K156"/>
    <mergeCell ref="E153:F153"/>
    <mergeCell ref="E163:F163"/>
    <mergeCell ref="J150:K150"/>
    <mergeCell ref="J151:K151"/>
    <mergeCell ref="J152:K152"/>
    <mergeCell ref="E147:F147"/>
    <mergeCell ref="J147:K147"/>
    <mergeCell ref="E148:F148"/>
    <mergeCell ref="J148:K148"/>
    <mergeCell ref="E149:F149"/>
    <mergeCell ref="J149:K149"/>
    <mergeCell ref="J143:K143"/>
    <mergeCell ref="J144:K144"/>
    <mergeCell ref="E145:F145"/>
    <mergeCell ref="J145:K145"/>
    <mergeCell ref="E146:F146"/>
    <mergeCell ref="J146:K146"/>
    <mergeCell ref="J141:K141"/>
    <mergeCell ref="E142:F142"/>
    <mergeCell ref="J142:K142"/>
    <mergeCell ref="E140:F141"/>
    <mergeCell ref="E150:F150"/>
    <mergeCell ref="J137:K137"/>
    <mergeCell ref="J138:K138"/>
    <mergeCell ref="E139:F139"/>
    <mergeCell ref="J139:K139"/>
    <mergeCell ref="J140:K140"/>
    <mergeCell ref="J133:K133"/>
    <mergeCell ref="J134:K134"/>
    <mergeCell ref="E135:F135"/>
    <mergeCell ref="J135:K135"/>
    <mergeCell ref="E136:F136"/>
    <mergeCell ref="J136:K136"/>
    <mergeCell ref="J129:K129"/>
    <mergeCell ref="J130:K130"/>
    <mergeCell ref="J131:K131"/>
    <mergeCell ref="J132:K132"/>
    <mergeCell ref="E129:F129"/>
    <mergeCell ref="B130:B134"/>
    <mergeCell ref="B137:B138"/>
    <mergeCell ref="C137:C138"/>
    <mergeCell ref="D137:D138"/>
    <mergeCell ref="E137:F138"/>
    <mergeCell ref="G137:G138"/>
    <mergeCell ref="H137:H138"/>
    <mergeCell ref="B140:B141"/>
    <mergeCell ref="C140:C141"/>
    <mergeCell ref="D140:D141"/>
    <mergeCell ref="J127:K127"/>
    <mergeCell ref="E128:F128"/>
    <mergeCell ref="J128:K128"/>
    <mergeCell ref="J124:K124"/>
    <mergeCell ref="J125:K125"/>
    <mergeCell ref="E126:F126"/>
    <mergeCell ref="J126:K126"/>
    <mergeCell ref="E121:F121"/>
    <mergeCell ref="J121:K121"/>
    <mergeCell ref="E122:F122"/>
    <mergeCell ref="J122:K122"/>
    <mergeCell ref="E123:F123"/>
    <mergeCell ref="J123:K123"/>
    <mergeCell ref="J117:K117"/>
    <mergeCell ref="J118:K118"/>
    <mergeCell ref="J119:K119"/>
    <mergeCell ref="J120:K120"/>
    <mergeCell ref="G117:G118"/>
    <mergeCell ref="H117:H118"/>
    <mergeCell ref="J114:K114"/>
    <mergeCell ref="J115:K115"/>
    <mergeCell ref="J116:K116"/>
    <mergeCell ref="J110:K110"/>
    <mergeCell ref="E111:F111"/>
    <mergeCell ref="J111:K111"/>
    <mergeCell ref="E112:F112"/>
    <mergeCell ref="J112:K112"/>
    <mergeCell ref="J113:K113"/>
    <mergeCell ref="E110:F110"/>
    <mergeCell ref="E107:F107"/>
    <mergeCell ref="J107:K107"/>
    <mergeCell ref="J108:K108"/>
    <mergeCell ref="J109:K109"/>
    <mergeCell ref="J103:K103"/>
    <mergeCell ref="J104:K104"/>
    <mergeCell ref="J105:K105"/>
    <mergeCell ref="J106:K106"/>
    <mergeCell ref="H115:H116"/>
    <mergeCell ref="E103:F103"/>
    <mergeCell ref="E104:F104"/>
    <mergeCell ref="E105:F105"/>
    <mergeCell ref="E106:F106"/>
    <mergeCell ref="E108:F108"/>
    <mergeCell ref="E109:F109"/>
    <mergeCell ref="J101:K101"/>
    <mergeCell ref="E102:F102"/>
    <mergeCell ref="J102:K102"/>
    <mergeCell ref="J97:K97"/>
    <mergeCell ref="E98:F98"/>
    <mergeCell ref="J98:K98"/>
    <mergeCell ref="E99:F99"/>
    <mergeCell ref="J99:K99"/>
    <mergeCell ref="E100:F100"/>
    <mergeCell ref="J100:K100"/>
    <mergeCell ref="J94:K94"/>
    <mergeCell ref="J95:K95"/>
    <mergeCell ref="J96:K96"/>
    <mergeCell ref="E91:F91"/>
    <mergeCell ref="J91:K91"/>
    <mergeCell ref="E92:F92"/>
    <mergeCell ref="J92:K92"/>
    <mergeCell ref="J93:K93"/>
    <mergeCell ref="J88:K88"/>
    <mergeCell ref="E89:F89"/>
    <mergeCell ref="J89:K89"/>
    <mergeCell ref="E90:F90"/>
    <mergeCell ref="J90:K90"/>
    <mergeCell ref="E84:F84"/>
    <mergeCell ref="J84:K84"/>
    <mergeCell ref="E85:F85"/>
    <mergeCell ref="J85:K85"/>
    <mergeCell ref="E86:F86"/>
    <mergeCell ref="J86:K86"/>
    <mergeCell ref="J87:K87"/>
    <mergeCell ref="J81:K81"/>
    <mergeCell ref="J82:K82"/>
    <mergeCell ref="E83:F83"/>
    <mergeCell ref="J83:K83"/>
    <mergeCell ref="E78:F78"/>
    <mergeCell ref="J78:K78"/>
    <mergeCell ref="E79:F79"/>
    <mergeCell ref="J79:K79"/>
    <mergeCell ref="E80:F80"/>
    <mergeCell ref="J80:K80"/>
    <mergeCell ref="J74:K74"/>
    <mergeCell ref="E75:F75"/>
    <mergeCell ref="J75:K75"/>
    <mergeCell ref="J76:K76"/>
    <mergeCell ref="J77:K77"/>
    <mergeCell ref="J70:K70"/>
    <mergeCell ref="J71:K71"/>
    <mergeCell ref="E72:F72"/>
    <mergeCell ref="J72:K72"/>
    <mergeCell ref="E73:F73"/>
    <mergeCell ref="J73:K73"/>
    <mergeCell ref="E70:F70"/>
    <mergeCell ref="E71:F71"/>
    <mergeCell ref="J66:K66"/>
    <mergeCell ref="J67:K67"/>
    <mergeCell ref="E68:F68"/>
    <mergeCell ref="J68:K68"/>
    <mergeCell ref="E69:F69"/>
    <mergeCell ref="J69:K69"/>
    <mergeCell ref="J63:K63"/>
    <mergeCell ref="J64:K64"/>
    <mergeCell ref="J65:K65"/>
    <mergeCell ref="B66:B67"/>
    <mergeCell ref="C66:C67"/>
    <mergeCell ref="J59:K59"/>
    <mergeCell ref="J60:K60"/>
    <mergeCell ref="J61:K61"/>
    <mergeCell ref="J62:K62"/>
    <mergeCell ref="J55:K55"/>
    <mergeCell ref="J56:K56"/>
    <mergeCell ref="J57:K57"/>
    <mergeCell ref="J58:K58"/>
    <mergeCell ref="J51:K51"/>
    <mergeCell ref="J52:K52"/>
    <mergeCell ref="J53:K53"/>
    <mergeCell ref="J54:K54"/>
    <mergeCell ref="B50:B51"/>
    <mergeCell ref="C50:C51"/>
    <mergeCell ref="E51:F51"/>
    <mergeCell ref="E52:F52"/>
    <mergeCell ref="B64:B65"/>
    <mergeCell ref="C64:C65"/>
    <mergeCell ref="D64:D65"/>
    <mergeCell ref="E64:F65"/>
    <mergeCell ref="J48:K48"/>
    <mergeCell ref="J49:K49"/>
    <mergeCell ref="E50:F50"/>
    <mergeCell ref="J50:K50"/>
    <mergeCell ref="G48:G49"/>
    <mergeCell ref="H48:H49"/>
    <mergeCell ref="B46:B47"/>
    <mergeCell ref="C46:C47"/>
    <mergeCell ref="E46:F46"/>
    <mergeCell ref="J46:K46"/>
    <mergeCell ref="E47:F47"/>
    <mergeCell ref="J47:K47"/>
    <mergeCell ref="B44:B45"/>
    <mergeCell ref="C44:C45"/>
    <mergeCell ref="E44:F44"/>
    <mergeCell ref="J44:K44"/>
    <mergeCell ref="E45:F45"/>
    <mergeCell ref="J45:K45"/>
    <mergeCell ref="B48:B49"/>
    <mergeCell ref="C48:C49"/>
    <mergeCell ref="D48:D49"/>
    <mergeCell ref="E48:F49"/>
    <mergeCell ref="J40:K40"/>
    <mergeCell ref="J41:K41"/>
    <mergeCell ref="J42:K42"/>
    <mergeCell ref="J43:K43"/>
    <mergeCell ref="E40:F40"/>
    <mergeCell ref="E41:F41"/>
    <mergeCell ref="B40:B41"/>
    <mergeCell ref="C40:C41"/>
    <mergeCell ref="B42:B43"/>
    <mergeCell ref="C42:C43"/>
    <mergeCell ref="E38:F38"/>
    <mergeCell ref="J38:K38"/>
    <mergeCell ref="E39:F39"/>
    <mergeCell ref="J39:K39"/>
    <mergeCell ref="B37:B39"/>
    <mergeCell ref="C37:C39"/>
    <mergeCell ref="J34:K34"/>
    <mergeCell ref="J35:K35"/>
    <mergeCell ref="J36:K36"/>
    <mergeCell ref="E37:F37"/>
    <mergeCell ref="J37:K37"/>
    <mergeCell ref="B35:B36"/>
    <mergeCell ref="C35:C36"/>
    <mergeCell ref="D35:D36"/>
    <mergeCell ref="E35:F36"/>
    <mergeCell ref="G35:G36"/>
    <mergeCell ref="H35:H36"/>
    <mergeCell ref="J32:K32"/>
    <mergeCell ref="E33:F33"/>
    <mergeCell ref="J33:K33"/>
    <mergeCell ref="E29:F29"/>
    <mergeCell ref="J29:K29"/>
    <mergeCell ref="E30:F30"/>
    <mergeCell ref="J30:K30"/>
    <mergeCell ref="E31:F31"/>
    <mergeCell ref="J31:K31"/>
    <mergeCell ref="E25:F25"/>
    <mergeCell ref="J25:K25"/>
    <mergeCell ref="J26:K26"/>
    <mergeCell ref="J27:K27"/>
    <mergeCell ref="E28:F28"/>
    <mergeCell ref="J28:K28"/>
    <mergeCell ref="E22:F22"/>
    <mergeCell ref="J22:K22"/>
    <mergeCell ref="E23:F23"/>
    <mergeCell ref="J23:K23"/>
    <mergeCell ref="E24:F24"/>
    <mergeCell ref="J24:K24"/>
    <mergeCell ref="E7:F7"/>
    <mergeCell ref="J7:K7"/>
    <mergeCell ref="E8:F8"/>
    <mergeCell ref="J8:K8"/>
    <mergeCell ref="E9:F9"/>
    <mergeCell ref="J9:K9"/>
    <mergeCell ref="E1:H1"/>
    <mergeCell ref="B3:J3"/>
    <mergeCell ref="E5:F5"/>
    <mergeCell ref="J5:K5"/>
    <mergeCell ref="E19:F19"/>
    <mergeCell ref="J19:K19"/>
    <mergeCell ref="E20:F20"/>
    <mergeCell ref="J20:K20"/>
    <mergeCell ref="E21:F21"/>
    <mergeCell ref="J21:K21"/>
    <mergeCell ref="J16:K16"/>
    <mergeCell ref="E17:F17"/>
    <mergeCell ref="J17:K17"/>
    <mergeCell ref="E18:F18"/>
    <mergeCell ref="J18:K18"/>
    <mergeCell ref="B13:B17"/>
    <mergeCell ref="C13:C17"/>
    <mergeCell ref="J13:K13"/>
    <mergeCell ref="J14:K14"/>
    <mergeCell ref="J15:K15"/>
    <mergeCell ref="J10:K10"/>
    <mergeCell ref="J11:K11"/>
    <mergeCell ref="E12:F12"/>
    <mergeCell ref="J12:K12"/>
    <mergeCell ref="D13:D16"/>
    <mergeCell ref="E13:F16"/>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880E0F-3C6E-433F-8EA1-7E1AF16FB875}">
  <sheetPr>
    <tabColor theme="2" tint="-9.9978637043366805E-2"/>
  </sheetPr>
  <dimension ref="B1:L654"/>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7.45">
      <c r="B3" s="136" t="s">
        <v>8460</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137" t="s">
        <v>6</v>
      </c>
      <c r="F5" s="138"/>
      <c r="G5" s="30" t="s">
        <v>7</v>
      </c>
      <c r="H5" s="32" t="s">
        <v>8</v>
      </c>
      <c r="I5" s="30" t="s">
        <v>9</v>
      </c>
      <c r="J5" s="137" t="s">
        <v>10</v>
      </c>
      <c r="K5" s="138"/>
      <c r="L5" s="30" t="s">
        <v>11</v>
      </c>
    </row>
    <row r="6" spans="2:12" ht="24.95">
      <c r="B6" s="12" t="s">
        <v>6563</v>
      </c>
      <c r="C6" s="13" t="s">
        <v>6564</v>
      </c>
      <c r="D6" s="12" t="s">
        <v>8461</v>
      </c>
      <c r="E6" s="140" t="s">
        <v>8462</v>
      </c>
      <c r="F6" s="141"/>
      <c r="G6" s="13" t="s">
        <v>24</v>
      </c>
      <c r="H6" s="17">
        <v>46077</v>
      </c>
      <c r="I6" s="10" t="s">
        <v>25</v>
      </c>
      <c r="J6" s="140" t="s">
        <v>26</v>
      </c>
      <c r="K6" s="141"/>
      <c r="L6" s="1" t="s">
        <v>27</v>
      </c>
    </row>
    <row r="7" spans="2:12" ht="24.95">
      <c r="B7" s="15" t="s">
        <v>8463</v>
      </c>
      <c r="C7" s="14" t="s">
        <v>8464</v>
      </c>
      <c r="D7" s="15" t="s">
        <v>8465</v>
      </c>
      <c r="E7" s="142" t="s">
        <v>8466</v>
      </c>
      <c r="F7" s="141"/>
      <c r="G7" s="14" t="s">
        <v>75</v>
      </c>
      <c r="H7" s="16">
        <v>46128</v>
      </c>
      <c r="I7" s="11" t="s">
        <v>139</v>
      </c>
      <c r="J7" s="142" t="s">
        <v>26</v>
      </c>
      <c r="K7" s="141"/>
      <c r="L7" s="2" t="s">
        <v>27</v>
      </c>
    </row>
    <row r="8" spans="2:12">
      <c r="B8" s="145" t="s">
        <v>4384</v>
      </c>
      <c r="C8" s="147" t="s">
        <v>4385</v>
      </c>
      <c r="D8" s="12" t="s">
        <v>8467</v>
      </c>
      <c r="E8" s="140" t="s">
        <v>4389</v>
      </c>
      <c r="F8" s="141"/>
      <c r="G8" s="13" t="s">
        <v>16</v>
      </c>
      <c r="H8" s="17">
        <v>46094</v>
      </c>
      <c r="I8" s="10" t="s">
        <v>25</v>
      </c>
      <c r="J8" s="140" t="s">
        <v>26</v>
      </c>
      <c r="K8" s="141"/>
      <c r="L8" s="1" t="s">
        <v>27</v>
      </c>
    </row>
    <row r="9" spans="2:12">
      <c r="B9" s="146"/>
      <c r="C9" s="148"/>
      <c r="D9" s="12" t="s">
        <v>8468</v>
      </c>
      <c r="E9" s="140" t="s">
        <v>4389</v>
      </c>
      <c r="F9" s="141"/>
      <c r="G9" s="13" t="s">
        <v>16</v>
      </c>
      <c r="H9" s="17">
        <v>46127</v>
      </c>
      <c r="I9" s="10" t="s">
        <v>25</v>
      </c>
      <c r="J9" s="140" t="s">
        <v>26</v>
      </c>
      <c r="K9" s="141"/>
      <c r="L9" s="1" t="s">
        <v>27</v>
      </c>
    </row>
    <row r="10" spans="2:12" ht="24.95">
      <c r="B10" s="15" t="s">
        <v>6575</v>
      </c>
      <c r="C10" s="14" t="s">
        <v>6576</v>
      </c>
      <c r="D10" s="15" t="s">
        <v>8469</v>
      </c>
      <c r="E10" s="142" t="s">
        <v>8470</v>
      </c>
      <c r="F10" s="141"/>
      <c r="G10" s="14" t="s">
        <v>16</v>
      </c>
      <c r="H10" s="16">
        <v>46126</v>
      </c>
      <c r="I10" s="11" t="s">
        <v>25</v>
      </c>
      <c r="J10" s="142" t="s">
        <v>26</v>
      </c>
      <c r="K10" s="141"/>
      <c r="L10" s="2" t="s">
        <v>27</v>
      </c>
    </row>
    <row r="11" spans="2:12">
      <c r="B11" s="145" t="s">
        <v>1983</v>
      </c>
      <c r="C11" s="147" t="s">
        <v>1984</v>
      </c>
      <c r="D11" s="12" t="s">
        <v>6580</v>
      </c>
      <c r="E11" s="140" t="s">
        <v>4403</v>
      </c>
      <c r="F11" s="141"/>
      <c r="G11" s="13" t="s">
        <v>24</v>
      </c>
      <c r="H11" s="17">
        <v>46072</v>
      </c>
      <c r="I11" s="10" t="s">
        <v>25</v>
      </c>
      <c r="J11" s="140" t="s">
        <v>26</v>
      </c>
      <c r="K11" s="141"/>
      <c r="L11" s="1" t="s">
        <v>27</v>
      </c>
    </row>
    <row r="12" spans="2:12">
      <c r="B12" s="146"/>
      <c r="C12" s="148"/>
      <c r="D12" s="12" t="s">
        <v>6581</v>
      </c>
      <c r="E12" s="140" t="s">
        <v>6582</v>
      </c>
      <c r="F12" s="141"/>
      <c r="G12" s="13" t="s">
        <v>24</v>
      </c>
      <c r="H12" s="17">
        <v>46120</v>
      </c>
      <c r="I12" s="10" t="s">
        <v>25</v>
      </c>
      <c r="J12" s="140"/>
      <c r="K12" s="141"/>
      <c r="L12" s="1" t="s">
        <v>27</v>
      </c>
    </row>
    <row r="13" spans="2:12" ht="24.95">
      <c r="B13" s="15" t="s">
        <v>8471</v>
      </c>
      <c r="C13" s="14" t="s">
        <v>8472</v>
      </c>
      <c r="D13" s="15" t="s">
        <v>8473</v>
      </c>
      <c r="E13" s="142" t="s">
        <v>8474</v>
      </c>
      <c r="F13" s="141"/>
      <c r="G13" s="14" t="s">
        <v>24</v>
      </c>
      <c r="H13" s="16">
        <v>46121</v>
      </c>
      <c r="I13" s="11" t="s">
        <v>17</v>
      </c>
      <c r="J13" s="142" t="s">
        <v>26</v>
      </c>
      <c r="K13" s="141"/>
      <c r="L13" s="2" t="s">
        <v>27</v>
      </c>
    </row>
    <row r="14" spans="2:12" ht="51.6">
      <c r="B14" s="12" t="s">
        <v>8475</v>
      </c>
      <c r="C14" s="13" t="s">
        <v>8476</v>
      </c>
      <c r="D14" s="12" t="s">
        <v>8477</v>
      </c>
      <c r="E14" s="140" t="s">
        <v>8478</v>
      </c>
      <c r="F14" s="141"/>
      <c r="G14" s="13" t="s">
        <v>16</v>
      </c>
      <c r="H14" s="17">
        <v>46113</v>
      </c>
      <c r="I14" s="10" t="s">
        <v>17</v>
      </c>
      <c r="J14" s="140" t="s">
        <v>32</v>
      </c>
      <c r="K14" s="141"/>
      <c r="L14" s="3" t="s">
        <v>8479</v>
      </c>
    </row>
    <row r="15" spans="2:12">
      <c r="B15" s="15" t="s">
        <v>8480</v>
      </c>
      <c r="C15" s="14" t="s">
        <v>8481</v>
      </c>
      <c r="D15" s="15" t="s">
        <v>8482</v>
      </c>
      <c r="E15" s="142" t="s">
        <v>8483</v>
      </c>
      <c r="F15" s="141"/>
      <c r="G15" s="14" t="s">
        <v>16</v>
      </c>
      <c r="H15" s="16">
        <v>46083</v>
      </c>
      <c r="I15" s="11" t="s">
        <v>17</v>
      </c>
      <c r="J15" s="142" t="s">
        <v>26</v>
      </c>
      <c r="K15" s="141"/>
      <c r="L15" s="2" t="s">
        <v>27</v>
      </c>
    </row>
    <row r="16" spans="2:12" ht="51.6">
      <c r="B16" s="12" t="s">
        <v>4419</v>
      </c>
      <c r="C16" s="13" t="s">
        <v>4420</v>
      </c>
      <c r="D16" s="12" t="s">
        <v>8484</v>
      </c>
      <c r="E16" s="140" t="s">
        <v>8485</v>
      </c>
      <c r="F16" s="141"/>
      <c r="G16" s="13" t="s">
        <v>75</v>
      </c>
      <c r="H16" s="17">
        <v>46128</v>
      </c>
      <c r="I16" s="10" t="s">
        <v>25</v>
      </c>
      <c r="J16" s="140" t="s">
        <v>32</v>
      </c>
      <c r="K16" s="141"/>
      <c r="L16" s="3" t="s">
        <v>8486</v>
      </c>
    </row>
    <row r="17" spans="2:12">
      <c r="B17" s="154" t="s">
        <v>110</v>
      </c>
      <c r="C17" s="156" t="s">
        <v>111</v>
      </c>
      <c r="D17" s="15" t="s">
        <v>8487</v>
      </c>
      <c r="E17" s="142" t="s">
        <v>8488</v>
      </c>
      <c r="F17" s="141"/>
      <c r="G17" s="14" t="s">
        <v>16</v>
      </c>
      <c r="H17" s="16">
        <v>46128</v>
      </c>
      <c r="I17" s="11" t="s">
        <v>25</v>
      </c>
      <c r="J17" s="142" t="s">
        <v>26</v>
      </c>
      <c r="K17" s="141"/>
      <c r="L17" s="2" t="s">
        <v>27</v>
      </c>
    </row>
    <row r="18" spans="2:12" ht="154.5">
      <c r="B18" s="155"/>
      <c r="C18" s="157"/>
      <c r="D18" s="15" t="s">
        <v>8489</v>
      </c>
      <c r="E18" s="142" t="s">
        <v>113</v>
      </c>
      <c r="F18" s="141"/>
      <c r="G18" s="14" t="s">
        <v>16</v>
      </c>
      <c r="H18" s="16">
        <v>46127</v>
      </c>
      <c r="I18" s="11" t="s">
        <v>25</v>
      </c>
      <c r="J18" s="142" t="s">
        <v>32</v>
      </c>
      <c r="K18" s="141"/>
      <c r="L18" s="4" t="s">
        <v>8490</v>
      </c>
    </row>
    <row r="19" spans="2:12">
      <c r="B19" s="12" t="s">
        <v>8491</v>
      </c>
      <c r="C19" s="13" t="s">
        <v>8492</v>
      </c>
      <c r="D19" s="12" t="s">
        <v>8493</v>
      </c>
      <c r="E19" s="140" t="s">
        <v>8494</v>
      </c>
      <c r="F19" s="141"/>
      <c r="G19" s="13" t="s">
        <v>16</v>
      </c>
      <c r="H19" s="17">
        <v>46083</v>
      </c>
      <c r="I19" s="10" t="s">
        <v>17</v>
      </c>
      <c r="J19" s="140" t="s">
        <v>26</v>
      </c>
      <c r="K19" s="141"/>
      <c r="L19" s="1" t="s">
        <v>27</v>
      </c>
    </row>
    <row r="20" spans="2:12" ht="24.95">
      <c r="B20" s="15" t="s">
        <v>8495</v>
      </c>
      <c r="C20" s="14" t="s">
        <v>8496</v>
      </c>
      <c r="D20" s="15" t="s">
        <v>8497</v>
      </c>
      <c r="E20" s="142" t="s">
        <v>8498</v>
      </c>
      <c r="F20" s="141"/>
      <c r="G20" s="14" t="s">
        <v>75</v>
      </c>
      <c r="H20" s="16">
        <v>46119</v>
      </c>
      <c r="I20" s="11" t="s">
        <v>17</v>
      </c>
      <c r="J20" s="142" t="s">
        <v>26</v>
      </c>
      <c r="K20" s="141"/>
      <c r="L20" s="2" t="s">
        <v>27</v>
      </c>
    </row>
    <row r="21" spans="2:12">
      <c r="B21" s="12" t="s">
        <v>8499</v>
      </c>
      <c r="C21" s="13" t="s">
        <v>8500</v>
      </c>
      <c r="D21" s="12" t="s">
        <v>8501</v>
      </c>
      <c r="E21" s="140" t="s">
        <v>8502</v>
      </c>
      <c r="F21" s="141"/>
      <c r="G21" s="13" t="s">
        <v>16</v>
      </c>
      <c r="H21" s="17">
        <v>46086</v>
      </c>
      <c r="I21" s="10" t="s">
        <v>139</v>
      </c>
      <c r="J21" s="140" t="s">
        <v>26</v>
      </c>
      <c r="K21" s="141"/>
      <c r="L21" s="1" t="s">
        <v>27</v>
      </c>
    </row>
    <row r="22" spans="2:12" ht="51.6">
      <c r="B22" s="15" t="s">
        <v>8503</v>
      </c>
      <c r="C22" s="14" t="s">
        <v>8504</v>
      </c>
      <c r="D22" s="15" t="s">
        <v>8505</v>
      </c>
      <c r="E22" s="142" t="s">
        <v>8506</v>
      </c>
      <c r="F22" s="141"/>
      <c r="G22" s="14" t="s">
        <v>16</v>
      </c>
      <c r="H22" s="16">
        <v>46127</v>
      </c>
      <c r="I22" s="11" t="s">
        <v>139</v>
      </c>
      <c r="J22" s="142" t="s">
        <v>18</v>
      </c>
      <c r="K22" s="141"/>
      <c r="L22" s="4" t="s">
        <v>8507</v>
      </c>
    </row>
    <row r="23" spans="2:12" ht="24.95">
      <c r="B23" s="12" t="s">
        <v>120</v>
      </c>
      <c r="C23" s="13" t="s">
        <v>121</v>
      </c>
      <c r="D23" s="12" t="s">
        <v>8508</v>
      </c>
      <c r="E23" s="140" t="s">
        <v>123</v>
      </c>
      <c r="F23" s="141"/>
      <c r="G23" s="13" t="s">
        <v>16</v>
      </c>
      <c r="H23" s="17">
        <v>46112</v>
      </c>
      <c r="I23" s="10" t="s">
        <v>25</v>
      </c>
      <c r="J23" s="140" t="s">
        <v>26</v>
      </c>
      <c r="K23" s="141"/>
      <c r="L23" s="1" t="s">
        <v>27</v>
      </c>
    </row>
    <row r="24" spans="2:12" ht="51.6">
      <c r="B24" s="15" t="s">
        <v>149</v>
      </c>
      <c r="C24" s="14" t="s">
        <v>150</v>
      </c>
      <c r="D24" s="15" t="s">
        <v>8509</v>
      </c>
      <c r="E24" s="142" t="s">
        <v>152</v>
      </c>
      <c r="F24" s="141"/>
      <c r="G24" s="14" t="s">
        <v>16</v>
      </c>
      <c r="H24" s="16">
        <v>46120</v>
      </c>
      <c r="I24" s="11" t="s">
        <v>145</v>
      </c>
      <c r="J24" s="142" t="s">
        <v>18</v>
      </c>
      <c r="K24" s="141"/>
      <c r="L24" s="4" t="s">
        <v>8510</v>
      </c>
    </row>
    <row r="25" spans="2:12">
      <c r="B25" s="12" t="s">
        <v>2071</v>
      </c>
      <c r="C25" s="13" t="s">
        <v>2072</v>
      </c>
      <c r="D25" s="12" t="s">
        <v>8511</v>
      </c>
      <c r="E25" s="140" t="s">
        <v>8512</v>
      </c>
      <c r="F25" s="141"/>
      <c r="G25" s="13" t="s">
        <v>24</v>
      </c>
      <c r="H25" s="17">
        <v>45994</v>
      </c>
      <c r="I25" s="10" t="s">
        <v>17</v>
      </c>
      <c r="J25" s="140" t="s">
        <v>26</v>
      </c>
      <c r="K25" s="141"/>
      <c r="L25" s="1" t="s">
        <v>27</v>
      </c>
    </row>
    <row r="26" spans="2:12">
      <c r="B26" s="15" t="s">
        <v>166</v>
      </c>
      <c r="C26" s="14" t="s">
        <v>167</v>
      </c>
      <c r="D26" s="15" t="s">
        <v>8513</v>
      </c>
      <c r="E26" s="142" t="s">
        <v>169</v>
      </c>
      <c r="F26" s="141"/>
      <c r="G26" s="14" t="s">
        <v>16</v>
      </c>
      <c r="H26" s="16">
        <v>46127</v>
      </c>
      <c r="I26" s="11" t="s">
        <v>25</v>
      </c>
      <c r="J26" s="142" t="s">
        <v>26</v>
      </c>
      <c r="K26" s="141"/>
      <c r="L26" s="2" t="s">
        <v>27</v>
      </c>
    </row>
    <row r="27" spans="2:12" ht="63.95">
      <c r="B27" s="145" t="s">
        <v>176</v>
      </c>
      <c r="C27" s="147" t="s">
        <v>177</v>
      </c>
      <c r="D27" s="12" t="s">
        <v>8514</v>
      </c>
      <c r="E27" s="140" t="s">
        <v>179</v>
      </c>
      <c r="F27" s="141"/>
      <c r="G27" s="13" t="s">
        <v>16</v>
      </c>
      <c r="H27" s="17">
        <v>46127</v>
      </c>
      <c r="I27" s="10" t="s">
        <v>25</v>
      </c>
      <c r="J27" s="140" t="s">
        <v>32</v>
      </c>
      <c r="K27" s="141"/>
      <c r="L27" s="3" t="s">
        <v>8515</v>
      </c>
    </row>
    <row r="28" spans="2:12" ht="51.6">
      <c r="B28" s="146"/>
      <c r="C28" s="148"/>
      <c r="D28" s="12" t="s">
        <v>8516</v>
      </c>
      <c r="E28" s="140" t="s">
        <v>8517</v>
      </c>
      <c r="F28" s="141"/>
      <c r="G28" s="13" t="s">
        <v>16</v>
      </c>
      <c r="H28" s="17">
        <v>46113</v>
      </c>
      <c r="I28" s="10" t="s">
        <v>25</v>
      </c>
      <c r="J28" s="140" t="s">
        <v>32</v>
      </c>
      <c r="K28" s="141"/>
      <c r="L28" s="3" t="s">
        <v>8518</v>
      </c>
    </row>
    <row r="29" spans="2:12">
      <c r="B29" s="15" t="s">
        <v>187</v>
      </c>
      <c r="C29" s="14" t="s">
        <v>188</v>
      </c>
      <c r="D29" s="15" t="s">
        <v>8519</v>
      </c>
      <c r="E29" s="142" t="s">
        <v>190</v>
      </c>
      <c r="F29" s="141"/>
      <c r="G29" s="14" t="s">
        <v>24</v>
      </c>
      <c r="H29" s="16">
        <v>46072</v>
      </c>
      <c r="I29" s="11" t="s">
        <v>25</v>
      </c>
      <c r="J29" s="142" t="s">
        <v>26</v>
      </c>
      <c r="K29" s="141"/>
      <c r="L29" s="2" t="s">
        <v>27</v>
      </c>
    </row>
    <row r="30" spans="2:12" ht="24.95">
      <c r="B30" s="12" t="s">
        <v>8520</v>
      </c>
      <c r="C30" s="13" t="s">
        <v>8521</v>
      </c>
      <c r="D30" s="12" t="s">
        <v>8522</v>
      </c>
      <c r="E30" s="140" t="s">
        <v>8523</v>
      </c>
      <c r="F30" s="141"/>
      <c r="G30" s="13" t="s">
        <v>16</v>
      </c>
      <c r="H30" s="17">
        <v>46114</v>
      </c>
      <c r="I30" s="10" t="s">
        <v>17</v>
      </c>
      <c r="J30" s="140" t="s">
        <v>26</v>
      </c>
      <c r="K30" s="141"/>
      <c r="L30" s="1" t="s">
        <v>27</v>
      </c>
    </row>
    <row r="31" spans="2:12" ht="63.95">
      <c r="B31" s="15" t="s">
        <v>8524</v>
      </c>
      <c r="C31" s="14" t="s">
        <v>8525</v>
      </c>
      <c r="D31" s="15" t="s">
        <v>8526</v>
      </c>
      <c r="E31" s="142" t="s">
        <v>8527</v>
      </c>
      <c r="F31" s="141"/>
      <c r="G31" s="14" t="s">
        <v>16</v>
      </c>
      <c r="H31" s="16">
        <v>46136</v>
      </c>
      <c r="I31" s="11" t="s">
        <v>17</v>
      </c>
      <c r="J31" s="142" t="s">
        <v>18</v>
      </c>
      <c r="K31" s="141"/>
      <c r="L31" s="4" t="s">
        <v>8528</v>
      </c>
    </row>
    <row r="32" spans="2:12">
      <c r="B32" s="145" t="s">
        <v>201</v>
      </c>
      <c r="C32" s="147" t="s">
        <v>202</v>
      </c>
      <c r="D32" s="12" t="s">
        <v>8529</v>
      </c>
      <c r="E32" s="140" t="s">
        <v>204</v>
      </c>
      <c r="F32" s="141"/>
      <c r="G32" s="13" t="s">
        <v>16</v>
      </c>
      <c r="H32" s="17">
        <v>46094</v>
      </c>
      <c r="I32" s="10" t="s">
        <v>145</v>
      </c>
      <c r="J32" s="140" t="s">
        <v>26</v>
      </c>
      <c r="K32" s="141"/>
      <c r="L32" s="1" t="s">
        <v>27</v>
      </c>
    </row>
    <row r="33" spans="2:12">
      <c r="B33" s="146"/>
      <c r="C33" s="148"/>
      <c r="D33" s="12" t="s">
        <v>8530</v>
      </c>
      <c r="E33" s="140" t="s">
        <v>204</v>
      </c>
      <c r="F33" s="141"/>
      <c r="G33" s="13" t="s">
        <v>16</v>
      </c>
      <c r="H33" s="17">
        <v>46126</v>
      </c>
      <c r="I33" s="10" t="s">
        <v>145</v>
      </c>
      <c r="J33" s="140" t="s">
        <v>26</v>
      </c>
      <c r="K33" s="141"/>
      <c r="L33" s="1" t="s">
        <v>27</v>
      </c>
    </row>
    <row r="34" spans="2:12">
      <c r="B34" s="154" t="s">
        <v>8531</v>
      </c>
      <c r="C34" s="156" t="s">
        <v>8532</v>
      </c>
      <c r="D34" s="154" t="s">
        <v>8533</v>
      </c>
      <c r="E34" s="142" t="s">
        <v>8534</v>
      </c>
      <c r="F34" s="149"/>
      <c r="G34" s="156" t="s">
        <v>24</v>
      </c>
      <c r="H34" s="163">
        <v>46142</v>
      </c>
      <c r="I34" s="11" t="s">
        <v>127</v>
      </c>
      <c r="J34" s="142" t="s">
        <v>26</v>
      </c>
      <c r="K34" s="141"/>
      <c r="L34" s="2" t="s">
        <v>27</v>
      </c>
    </row>
    <row r="35" spans="2:12" ht="51.6">
      <c r="B35" s="155"/>
      <c r="C35" s="157"/>
      <c r="D35" s="155"/>
      <c r="E35" s="160"/>
      <c r="F35" s="151"/>
      <c r="G35" s="157"/>
      <c r="H35" s="164"/>
      <c r="I35" s="11" t="s">
        <v>139</v>
      </c>
      <c r="J35" s="142" t="s">
        <v>18</v>
      </c>
      <c r="K35" s="141"/>
      <c r="L35" s="4" t="s">
        <v>8535</v>
      </c>
    </row>
    <row r="36" spans="2:12">
      <c r="B36" s="145" t="s">
        <v>2173</v>
      </c>
      <c r="C36" s="147" t="s">
        <v>2174</v>
      </c>
      <c r="D36" s="12" t="s">
        <v>8536</v>
      </c>
      <c r="E36" s="140" t="s">
        <v>2176</v>
      </c>
      <c r="F36" s="141"/>
      <c r="G36" s="13" t="s">
        <v>16</v>
      </c>
      <c r="H36" s="17">
        <v>46097</v>
      </c>
      <c r="I36" s="10" t="s">
        <v>145</v>
      </c>
      <c r="J36" s="140" t="s">
        <v>26</v>
      </c>
      <c r="K36" s="141"/>
      <c r="L36" s="1" t="s">
        <v>27</v>
      </c>
    </row>
    <row r="37" spans="2:12">
      <c r="B37" s="146"/>
      <c r="C37" s="148"/>
      <c r="D37" s="12" t="s">
        <v>8537</v>
      </c>
      <c r="E37" s="140" t="s">
        <v>2176</v>
      </c>
      <c r="F37" s="141"/>
      <c r="G37" s="13" t="s">
        <v>16</v>
      </c>
      <c r="H37" s="17">
        <v>46140</v>
      </c>
      <c r="I37" s="10" t="s">
        <v>145</v>
      </c>
      <c r="J37" s="140" t="s">
        <v>26</v>
      </c>
      <c r="K37" s="141"/>
      <c r="L37" s="1" t="s">
        <v>27</v>
      </c>
    </row>
    <row r="38" spans="2:12">
      <c r="B38" s="154" t="s">
        <v>214</v>
      </c>
      <c r="C38" s="156" t="s">
        <v>215</v>
      </c>
      <c r="D38" s="15" t="s">
        <v>8538</v>
      </c>
      <c r="E38" s="142" t="s">
        <v>219</v>
      </c>
      <c r="F38" s="141"/>
      <c r="G38" s="14" t="s">
        <v>16</v>
      </c>
      <c r="H38" s="16">
        <v>46100</v>
      </c>
      <c r="I38" s="11" t="s">
        <v>139</v>
      </c>
      <c r="J38" s="142" t="s">
        <v>26</v>
      </c>
      <c r="K38" s="141"/>
      <c r="L38" s="2" t="s">
        <v>27</v>
      </c>
    </row>
    <row r="39" spans="2:12">
      <c r="B39" s="155"/>
      <c r="C39" s="157"/>
      <c r="D39" s="15" t="s">
        <v>8539</v>
      </c>
      <c r="E39" s="142" t="s">
        <v>219</v>
      </c>
      <c r="F39" s="141"/>
      <c r="G39" s="14" t="s">
        <v>16</v>
      </c>
      <c r="H39" s="16">
        <v>46129</v>
      </c>
      <c r="I39" s="11" t="s">
        <v>139</v>
      </c>
      <c r="J39" s="142" t="s">
        <v>26</v>
      </c>
      <c r="K39" s="141"/>
      <c r="L39" s="2" t="s">
        <v>27</v>
      </c>
    </row>
    <row r="40" spans="2:12">
      <c r="B40" s="145" t="s">
        <v>222</v>
      </c>
      <c r="C40" s="147" t="s">
        <v>215</v>
      </c>
      <c r="D40" s="145" t="s">
        <v>8540</v>
      </c>
      <c r="E40" s="140" t="s">
        <v>224</v>
      </c>
      <c r="F40" s="149"/>
      <c r="G40" s="147" t="s">
        <v>16</v>
      </c>
      <c r="H40" s="167">
        <v>46100</v>
      </c>
      <c r="I40" s="10" t="s">
        <v>25</v>
      </c>
      <c r="J40" s="140" t="s">
        <v>26</v>
      </c>
      <c r="K40" s="141"/>
      <c r="L40" s="1" t="s">
        <v>27</v>
      </c>
    </row>
    <row r="41" spans="2:12">
      <c r="B41" s="152"/>
      <c r="C41" s="153"/>
      <c r="D41" s="146"/>
      <c r="E41" s="150"/>
      <c r="F41" s="151"/>
      <c r="G41" s="148"/>
      <c r="H41" s="169"/>
      <c r="I41" s="10" t="s">
        <v>25</v>
      </c>
      <c r="J41" s="140" t="s">
        <v>26</v>
      </c>
      <c r="K41" s="141"/>
      <c r="L41" s="1" t="s">
        <v>27</v>
      </c>
    </row>
    <row r="42" spans="2:12">
      <c r="B42" s="152"/>
      <c r="C42" s="153"/>
      <c r="D42" s="145" t="s">
        <v>8541</v>
      </c>
      <c r="E42" s="140" t="s">
        <v>224</v>
      </c>
      <c r="F42" s="149"/>
      <c r="G42" s="147" t="s">
        <v>16</v>
      </c>
      <c r="H42" s="167">
        <v>46129</v>
      </c>
      <c r="I42" s="10" t="s">
        <v>25</v>
      </c>
      <c r="J42" s="140" t="s">
        <v>26</v>
      </c>
      <c r="K42" s="141"/>
      <c r="L42" s="1" t="s">
        <v>27</v>
      </c>
    </row>
    <row r="43" spans="2:12">
      <c r="B43" s="146"/>
      <c r="C43" s="148"/>
      <c r="D43" s="146"/>
      <c r="E43" s="150"/>
      <c r="F43" s="151"/>
      <c r="G43" s="148"/>
      <c r="H43" s="169"/>
      <c r="I43" s="10" t="s">
        <v>25</v>
      </c>
      <c r="J43" s="140" t="s">
        <v>26</v>
      </c>
      <c r="K43" s="141"/>
      <c r="L43" s="1" t="s">
        <v>27</v>
      </c>
    </row>
    <row r="44" spans="2:12">
      <c r="B44" s="154" t="s">
        <v>233</v>
      </c>
      <c r="C44" s="156" t="s">
        <v>215</v>
      </c>
      <c r="D44" s="15" t="s">
        <v>8542</v>
      </c>
      <c r="E44" s="142" t="s">
        <v>224</v>
      </c>
      <c r="F44" s="141"/>
      <c r="G44" s="14" t="s">
        <v>16</v>
      </c>
      <c r="H44" s="16">
        <v>46100</v>
      </c>
      <c r="I44" s="11" t="s">
        <v>25</v>
      </c>
      <c r="J44" s="142" t="s">
        <v>26</v>
      </c>
      <c r="K44" s="141"/>
      <c r="L44" s="2" t="s">
        <v>27</v>
      </c>
    </row>
    <row r="45" spans="2:12">
      <c r="B45" s="155"/>
      <c r="C45" s="157"/>
      <c r="D45" s="15" t="s">
        <v>8543</v>
      </c>
      <c r="E45" s="142" t="s">
        <v>224</v>
      </c>
      <c r="F45" s="141"/>
      <c r="G45" s="14" t="s">
        <v>16</v>
      </c>
      <c r="H45" s="16">
        <v>46129</v>
      </c>
      <c r="I45" s="11" t="s">
        <v>25</v>
      </c>
      <c r="J45" s="142" t="s">
        <v>26</v>
      </c>
      <c r="K45" s="141"/>
      <c r="L45" s="2" t="s">
        <v>27</v>
      </c>
    </row>
    <row r="46" spans="2:12">
      <c r="B46" s="145" t="s">
        <v>240</v>
      </c>
      <c r="C46" s="147" t="s">
        <v>215</v>
      </c>
      <c r="D46" s="12" t="s">
        <v>8544</v>
      </c>
      <c r="E46" s="140" t="s">
        <v>224</v>
      </c>
      <c r="F46" s="141"/>
      <c r="G46" s="13" t="s">
        <v>16</v>
      </c>
      <c r="H46" s="17">
        <v>46100</v>
      </c>
      <c r="I46" s="10" t="s">
        <v>25</v>
      </c>
      <c r="J46" s="140" t="s">
        <v>26</v>
      </c>
      <c r="K46" s="141"/>
      <c r="L46" s="1" t="s">
        <v>27</v>
      </c>
    </row>
    <row r="47" spans="2:12">
      <c r="B47" s="146"/>
      <c r="C47" s="148"/>
      <c r="D47" s="12" t="s">
        <v>8545</v>
      </c>
      <c r="E47" s="140" t="s">
        <v>224</v>
      </c>
      <c r="F47" s="141"/>
      <c r="G47" s="13" t="s">
        <v>16</v>
      </c>
      <c r="H47" s="17">
        <v>46129</v>
      </c>
      <c r="I47" s="10" t="s">
        <v>25</v>
      </c>
      <c r="J47" s="140" t="s">
        <v>26</v>
      </c>
      <c r="K47" s="141"/>
      <c r="L47" s="1" t="s">
        <v>27</v>
      </c>
    </row>
    <row r="48" spans="2:12" ht="24.95">
      <c r="B48" s="15" t="s">
        <v>8546</v>
      </c>
      <c r="C48" s="14" t="s">
        <v>8547</v>
      </c>
      <c r="D48" s="15" t="s">
        <v>8548</v>
      </c>
      <c r="E48" s="142" t="s">
        <v>8549</v>
      </c>
      <c r="F48" s="141"/>
      <c r="G48" s="14" t="s">
        <v>75</v>
      </c>
      <c r="H48" s="16">
        <v>46127</v>
      </c>
      <c r="I48" s="11" t="s">
        <v>25</v>
      </c>
      <c r="J48" s="142" t="s">
        <v>26</v>
      </c>
      <c r="K48" s="141"/>
      <c r="L48" s="2" t="s">
        <v>27</v>
      </c>
    </row>
    <row r="49" spans="2:12">
      <c r="B49" s="12" t="s">
        <v>8550</v>
      </c>
      <c r="C49" s="13" t="s">
        <v>8551</v>
      </c>
      <c r="D49" s="12" t="s">
        <v>8552</v>
      </c>
      <c r="E49" s="140" t="s">
        <v>8553</v>
      </c>
      <c r="F49" s="141"/>
      <c r="G49" s="13" t="s">
        <v>16</v>
      </c>
      <c r="H49" s="17">
        <v>46108</v>
      </c>
      <c r="I49" s="10" t="s">
        <v>139</v>
      </c>
      <c r="J49" s="140" t="s">
        <v>26</v>
      </c>
      <c r="K49" s="141"/>
      <c r="L49" s="1" t="s">
        <v>27</v>
      </c>
    </row>
    <row r="50" spans="2:12" ht="65.099999999999994">
      <c r="B50" s="15" t="s">
        <v>8554</v>
      </c>
      <c r="C50" s="14" t="s">
        <v>8555</v>
      </c>
      <c r="D50" s="15" t="s">
        <v>8556</v>
      </c>
      <c r="E50" s="142" t="s">
        <v>8557</v>
      </c>
      <c r="F50" s="141"/>
      <c r="G50" s="14" t="s">
        <v>16</v>
      </c>
      <c r="H50" s="16">
        <v>46127</v>
      </c>
      <c r="I50" s="11" t="s">
        <v>139</v>
      </c>
      <c r="J50" s="142" t="s">
        <v>18</v>
      </c>
      <c r="K50" s="141"/>
      <c r="L50" s="4" t="s">
        <v>8558</v>
      </c>
    </row>
    <row r="51" spans="2:12">
      <c r="B51" s="145" t="s">
        <v>2210</v>
      </c>
      <c r="C51" s="147" t="s">
        <v>2211</v>
      </c>
      <c r="D51" s="145" t="s">
        <v>8559</v>
      </c>
      <c r="E51" s="140" t="s">
        <v>8560</v>
      </c>
      <c r="F51" s="149"/>
      <c r="G51" s="147" t="s">
        <v>24</v>
      </c>
      <c r="H51" s="167">
        <v>46141</v>
      </c>
      <c r="I51" s="10" t="s">
        <v>127</v>
      </c>
      <c r="J51" s="140" t="s">
        <v>26</v>
      </c>
      <c r="K51" s="141"/>
      <c r="L51" s="1" t="s">
        <v>27</v>
      </c>
    </row>
    <row r="52" spans="2:12" ht="63.95">
      <c r="B52" s="146"/>
      <c r="C52" s="148"/>
      <c r="D52" s="146"/>
      <c r="E52" s="150"/>
      <c r="F52" s="151"/>
      <c r="G52" s="148"/>
      <c r="H52" s="169"/>
      <c r="I52" s="10" t="s">
        <v>139</v>
      </c>
      <c r="J52" s="140" t="s">
        <v>18</v>
      </c>
      <c r="K52" s="141"/>
      <c r="L52" s="3" t="s">
        <v>8561</v>
      </c>
    </row>
    <row r="53" spans="2:12">
      <c r="B53" s="154" t="s">
        <v>6745</v>
      </c>
      <c r="C53" s="156" t="s">
        <v>6746</v>
      </c>
      <c r="D53" s="154" t="s">
        <v>6749</v>
      </c>
      <c r="E53" s="142" t="s">
        <v>6750</v>
      </c>
      <c r="F53" s="149"/>
      <c r="G53" s="156" t="s">
        <v>24</v>
      </c>
      <c r="H53" s="163">
        <v>46125</v>
      </c>
      <c r="I53" s="11" t="s">
        <v>127</v>
      </c>
      <c r="J53" s="142" t="s">
        <v>26</v>
      </c>
      <c r="K53" s="141"/>
      <c r="L53" s="2" t="s">
        <v>27</v>
      </c>
    </row>
    <row r="54" spans="2:12">
      <c r="B54" s="158"/>
      <c r="C54" s="159"/>
      <c r="D54" s="158"/>
      <c r="E54" s="161"/>
      <c r="F54" s="162"/>
      <c r="G54" s="159"/>
      <c r="H54" s="166"/>
      <c r="I54" s="11" t="s">
        <v>139</v>
      </c>
      <c r="J54" s="142" t="s">
        <v>26</v>
      </c>
      <c r="K54" s="141"/>
      <c r="L54" s="2" t="s">
        <v>27</v>
      </c>
    </row>
    <row r="55" spans="2:12">
      <c r="B55" s="158"/>
      <c r="C55" s="159"/>
      <c r="D55" s="158"/>
      <c r="E55" s="161"/>
      <c r="F55" s="162"/>
      <c r="G55" s="159"/>
      <c r="H55" s="166"/>
      <c r="I55" s="11" t="s">
        <v>25</v>
      </c>
      <c r="J55" s="142" t="s">
        <v>26</v>
      </c>
      <c r="K55" s="141"/>
      <c r="L55" s="2" t="s">
        <v>27</v>
      </c>
    </row>
    <row r="56" spans="2:12">
      <c r="B56" s="158"/>
      <c r="C56" s="159"/>
      <c r="D56" s="158"/>
      <c r="E56" s="161"/>
      <c r="F56" s="162"/>
      <c r="G56" s="159"/>
      <c r="H56" s="166"/>
      <c r="I56" s="11" t="s">
        <v>25</v>
      </c>
      <c r="J56" s="142" t="s">
        <v>26</v>
      </c>
      <c r="K56" s="141"/>
      <c r="L56" s="2" t="s">
        <v>27</v>
      </c>
    </row>
    <row r="57" spans="2:12">
      <c r="B57" s="155"/>
      <c r="C57" s="157"/>
      <c r="D57" s="155"/>
      <c r="E57" s="160"/>
      <c r="F57" s="151"/>
      <c r="G57" s="157"/>
      <c r="H57" s="164"/>
      <c r="I57" s="11" t="s">
        <v>58</v>
      </c>
      <c r="J57" s="142" t="s">
        <v>26</v>
      </c>
      <c r="K57" s="141"/>
      <c r="L57" s="2" t="s">
        <v>27</v>
      </c>
    </row>
    <row r="58" spans="2:12">
      <c r="B58" s="145" t="s">
        <v>6751</v>
      </c>
      <c r="C58" s="147" t="s">
        <v>6752</v>
      </c>
      <c r="D58" s="145" t="s">
        <v>8562</v>
      </c>
      <c r="E58" s="140" t="s">
        <v>8563</v>
      </c>
      <c r="F58" s="149"/>
      <c r="G58" s="147" t="s">
        <v>24</v>
      </c>
      <c r="H58" s="167">
        <v>46111</v>
      </c>
      <c r="I58" s="10" t="s">
        <v>58</v>
      </c>
      <c r="J58" s="140" t="s">
        <v>26</v>
      </c>
      <c r="K58" s="141"/>
      <c r="L58" s="1" t="s">
        <v>27</v>
      </c>
    </row>
    <row r="59" spans="2:12">
      <c r="B59" s="152"/>
      <c r="C59" s="153"/>
      <c r="D59" s="152"/>
      <c r="E59" s="165"/>
      <c r="F59" s="162"/>
      <c r="G59" s="153"/>
      <c r="H59" s="168"/>
      <c r="I59" s="10" t="s">
        <v>139</v>
      </c>
      <c r="J59" s="140" t="s">
        <v>26</v>
      </c>
      <c r="K59" s="141"/>
      <c r="L59" s="1" t="s">
        <v>27</v>
      </c>
    </row>
    <row r="60" spans="2:12">
      <c r="B60" s="146"/>
      <c r="C60" s="148"/>
      <c r="D60" s="146"/>
      <c r="E60" s="150"/>
      <c r="F60" s="151"/>
      <c r="G60" s="148"/>
      <c r="H60" s="169"/>
      <c r="I60" s="10" t="s">
        <v>139</v>
      </c>
      <c r="J60" s="140" t="s">
        <v>26</v>
      </c>
      <c r="K60" s="141"/>
      <c r="L60" s="1" t="s">
        <v>27</v>
      </c>
    </row>
    <row r="61" spans="2:12">
      <c r="B61" s="154" t="s">
        <v>6756</v>
      </c>
      <c r="C61" s="156" t="s">
        <v>6757</v>
      </c>
      <c r="D61" s="154" t="s">
        <v>8564</v>
      </c>
      <c r="E61" s="142" t="s">
        <v>8565</v>
      </c>
      <c r="F61" s="149"/>
      <c r="G61" s="156" t="s">
        <v>24</v>
      </c>
      <c r="H61" s="163">
        <v>46111</v>
      </c>
      <c r="I61" s="11" t="s">
        <v>127</v>
      </c>
      <c r="J61" s="142" t="s">
        <v>26</v>
      </c>
      <c r="K61" s="141"/>
      <c r="L61" s="2" t="s">
        <v>27</v>
      </c>
    </row>
    <row r="62" spans="2:12">
      <c r="B62" s="158"/>
      <c r="C62" s="159"/>
      <c r="D62" s="158"/>
      <c r="E62" s="161"/>
      <c r="F62" s="162"/>
      <c r="G62" s="159"/>
      <c r="H62" s="166"/>
      <c r="I62" s="11" t="s">
        <v>139</v>
      </c>
      <c r="J62" s="142" t="s">
        <v>26</v>
      </c>
      <c r="K62" s="141"/>
      <c r="L62" s="2" t="s">
        <v>27</v>
      </c>
    </row>
    <row r="63" spans="2:12">
      <c r="B63" s="158"/>
      <c r="C63" s="159"/>
      <c r="D63" s="158"/>
      <c r="E63" s="161"/>
      <c r="F63" s="162"/>
      <c r="G63" s="159"/>
      <c r="H63" s="166"/>
      <c r="I63" s="11" t="s">
        <v>139</v>
      </c>
      <c r="J63" s="142" t="s">
        <v>26</v>
      </c>
      <c r="K63" s="141"/>
      <c r="L63" s="2" t="s">
        <v>27</v>
      </c>
    </row>
    <row r="64" spans="2:12">
      <c r="B64" s="155"/>
      <c r="C64" s="157"/>
      <c r="D64" s="155"/>
      <c r="E64" s="160"/>
      <c r="F64" s="151"/>
      <c r="G64" s="157"/>
      <c r="H64" s="164"/>
      <c r="I64" s="11" t="s">
        <v>58</v>
      </c>
      <c r="J64" s="142" t="s">
        <v>26</v>
      </c>
      <c r="K64" s="141"/>
      <c r="L64" s="2" t="s">
        <v>27</v>
      </c>
    </row>
    <row r="65" spans="2:12">
      <c r="B65" s="12" t="s">
        <v>6760</v>
      </c>
      <c r="C65" s="13" t="s">
        <v>6761</v>
      </c>
      <c r="D65" s="12" t="s">
        <v>6762</v>
      </c>
      <c r="E65" s="140" t="s">
        <v>6763</v>
      </c>
      <c r="F65" s="141"/>
      <c r="G65" s="13" t="s">
        <v>24</v>
      </c>
      <c r="H65" s="17">
        <v>46125</v>
      </c>
      <c r="I65" s="10" t="s">
        <v>25</v>
      </c>
      <c r="J65" s="140" t="s">
        <v>26</v>
      </c>
      <c r="K65" s="141"/>
      <c r="L65" s="1" t="s">
        <v>27</v>
      </c>
    </row>
    <row r="66" spans="2:12">
      <c r="B66" s="154" t="s">
        <v>6766</v>
      </c>
      <c r="C66" s="156" t="s">
        <v>6767</v>
      </c>
      <c r="D66" s="154" t="s">
        <v>8566</v>
      </c>
      <c r="E66" s="142" t="s">
        <v>8567</v>
      </c>
      <c r="F66" s="149"/>
      <c r="G66" s="156" t="s">
        <v>24</v>
      </c>
      <c r="H66" s="163">
        <v>46111</v>
      </c>
      <c r="I66" s="11" t="s">
        <v>127</v>
      </c>
      <c r="J66" s="142" t="s">
        <v>26</v>
      </c>
      <c r="K66" s="141"/>
      <c r="L66" s="2" t="s">
        <v>27</v>
      </c>
    </row>
    <row r="67" spans="2:12">
      <c r="B67" s="155"/>
      <c r="C67" s="157"/>
      <c r="D67" s="155"/>
      <c r="E67" s="160"/>
      <c r="F67" s="151"/>
      <c r="G67" s="157"/>
      <c r="H67" s="164"/>
      <c r="I67" s="11" t="s">
        <v>25</v>
      </c>
      <c r="J67" s="142" t="s">
        <v>26</v>
      </c>
      <c r="K67" s="141"/>
      <c r="L67" s="2" t="s">
        <v>27</v>
      </c>
    </row>
    <row r="68" spans="2:12">
      <c r="B68" s="12" t="s">
        <v>4584</v>
      </c>
      <c r="C68" s="13" t="s">
        <v>4585</v>
      </c>
      <c r="D68" s="12" t="s">
        <v>8568</v>
      </c>
      <c r="E68" s="140" t="s">
        <v>8569</v>
      </c>
      <c r="F68" s="141"/>
      <c r="G68" s="13" t="s">
        <v>16</v>
      </c>
      <c r="H68" s="17">
        <v>46114</v>
      </c>
      <c r="I68" s="10" t="s">
        <v>25</v>
      </c>
      <c r="J68" s="140" t="s">
        <v>26</v>
      </c>
      <c r="K68" s="141"/>
      <c r="L68" s="1" t="s">
        <v>27</v>
      </c>
    </row>
    <row r="69" spans="2:12">
      <c r="B69" s="15" t="s">
        <v>8570</v>
      </c>
      <c r="C69" s="14" t="s">
        <v>8571</v>
      </c>
      <c r="D69" s="15" t="s">
        <v>8572</v>
      </c>
      <c r="E69" s="142" t="s">
        <v>8573</v>
      </c>
      <c r="F69" s="141"/>
      <c r="G69" s="14" t="s">
        <v>16</v>
      </c>
      <c r="H69" s="16">
        <v>46135</v>
      </c>
      <c r="I69" s="11" t="s">
        <v>17</v>
      </c>
      <c r="J69" s="142" t="s">
        <v>26</v>
      </c>
      <c r="K69" s="141"/>
      <c r="L69" s="2" t="s">
        <v>27</v>
      </c>
    </row>
    <row r="70" spans="2:12">
      <c r="B70" s="145" t="s">
        <v>6817</v>
      </c>
      <c r="C70" s="147" t="s">
        <v>6818</v>
      </c>
      <c r="D70" s="145" t="s">
        <v>6819</v>
      </c>
      <c r="E70" s="140" t="s">
        <v>6820</v>
      </c>
      <c r="F70" s="149"/>
      <c r="G70" s="147" t="s">
        <v>24</v>
      </c>
      <c r="H70" s="167">
        <v>46146</v>
      </c>
      <c r="I70" s="10" t="s">
        <v>25</v>
      </c>
      <c r="J70" s="140"/>
      <c r="K70" s="141"/>
      <c r="L70" s="1" t="s">
        <v>27</v>
      </c>
    </row>
    <row r="71" spans="2:12">
      <c r="B71" s="146"/>
      <c r="C71" s="148"/>
      <c r="D71" s="146"/>
      <c r="E71" s="150"/>
      <c r="F71" s="151"/>
      <c r="G71" s="148"/>
      <c r="H71" s="169"/>
      <c r="I71" s="10" t="s">
        <v>139</v>
      </c>
      <c r="J71" s="140"/>
      <c r="K71" s="141"/>
      <c r="L71" s="1" t="s">
        <v>27</v>
      </c>
    </row>
    <row r="72" spans="2:12" ht="24.95">
      <c r="B72" s="15" t="s">
        <v>8574</v>
      </c>
      <c r="C72" s="14" t="s">
        <v>8575</v>
      </c>
      <c r="D72" s="15" t="s">
        <v>8576</v>
      </c>
      <c r="E72" s="142" t="s">
        <v>8577</v>
      </c>
      <c r="F72" s="141"/>
      <c r="G72" s="14" t="s">
        <v>16</v>
      </c>
      <c r="H72" s="16">
        <v>46135</v>
      </c>
      <c r="I72" s="11" t="s">
        <v>314</v>
      </c>
      <c r="J72" s="142" t="s">
        <v>26</v>
      </c>
      <c r="K72" s="141"/>
      <c r="L72" s="2" t="s">
        <v>27</v>
      </c>
    </row>
    <row r="73" spans="2:12" ht="24.95">
      <c r="B73" s="12" t="s">
        <v>8578</v>
      </c>
      <c r="C73" s="13" t="s">
        <v>8579</v>
      </c>
      <c r="D73" s="12" t="s">
        <v>8580</v>
      </c>
      <c r="E73" s="140" t="s">
        <v>333</v>
      </c>
      <c r="F73" s="141"/>
      <c r="G73" s="13" t="s">
        <v>16</v>
      </c>
      <c r="H73" s="17">
        <v>46135</v>
      </c>
      <c r="I73" s="10" t="s">
        <v>314</v>
      </c>
      <c r="J73" s="140" t="s">
        <v>26</v>
      </c>
      <c r="K73" s="141"/>
      <c r="L73" s="1" t="s">
        <v>27</v>
      </c>
    </row>
    <row r="74" spans="2:12">
      <c r="B74" s="154" t="s">
        <v>4628</v>
      </c>
      <c r="C74" s="156" t="s">
        <v>4629</v>
      </c>
      <c r="D74" s="15" t="s">
        <v>8581</v>
      </c>
      <c r="E74" s="142" t="s">
        <v>8582</v>
      </c>
      <c r="F74" s="141"/>
      <c r="G74" s="14" t="s">
        <v>24</v>
      </c>
      <c r="H74" s="16">
        <v>46114</v>
      </c>
      <c r="I74" s="11" t="s">
        <v>314</v>
      </c>
      <c r="J74" s="142" t="s">
        <v>26</v>
      </c>
      <c r="K74" s="141"/>
      <c r="L74" s="2" t="s">
        <v>27</v>
      </c>
    </row>
    <row r="75" spans="2:12">
      <c r="B75" s="158"/>
      <c r="C75" s="159"/>
      <c r="D75" s="15" t="s">
        <v>8583</v>
      </c>
      <c r="E75" s="142" t="s">
        <v>8584</v>
      </c>
      <c r="F75" s="141"/>
      <c r="G75" s="14" t="s">
        <v>24</v>
      </c>
      <c r="H75" s="16">
        <v>46114</v>
      </c>
      <c r="I75" s="11" t="s">
        <v>314</v>
      </c>
      <c r="J75" s="142" t="s">
        <v>26</v>
      </c>
      <c r="K75" s="141"/>
      <c r="L75" s="2" t="s">
        <v>27</v>
      </c>
    </row>
    <row r="76" spans="2:12">
      <c r="B76" s="158"/>
      <c r="C76" s="159"/>
      <c r="D76" s="15" t="s">
        <v>8585</v>
      </c>
      <c r="E76" s="142" t="s">
        <v>8586</v>
      </c>
      <c r="F76" s="141"/>
      <c r="G76" s="14" t="s">
        <v>24</v>
      </c>
      <c r="H76" s="16">
        <v>46114</v>
      </c>
      <c r="I76" s="11" t="s">
        <v>314</v>
      </c>
      <c r="J76" s="142" t="s">
        <v>26</v>
      </c>
      <c r="K76" s="141"/>
      <c r="L76" s="2" t="s">
        <v>27</v>
      </c>
    </row>
    <row r="77" spans="2:12">
      <c r="B77" s="155"/>
      <c r="C77" s="157"/>
      <c r="D77" s="15" t="s">
        <v>8587</v>
      </c>
      <c r="E77" s="142" t="s">
        <v>8588</v>
      </c>
      <c r="F77" s="141"/>
      <c r="G77" s="14" t="s">
        <v>24</v>
      </c>
      <c r="H77" s="16">
        <v>46114</v>
      </c>
      <c r="I77" s="11" t="s">
        <v>314</v>
      </c>
      <c r="J77" s="142" t="s">
        <v>26</v>
      </c>
      <c r="K77" s="141"/>
      <c r="L77" s="2" t="s">
        <v>27</v>
      </c>
    </row>
    <row r="78" spans="2:12">
      <c r="B78" s="12" t="s">
        <v>2286</v>
      </c>
      <c r="C78" s="13" t="s">
        <v>2287</v>
      </c>
      <c r="D78" s="12" t="s">
        <v>8589</v>
      </c>
      <c r="E78" s="140" t="s">
        <v>2289</v>
      </c>
      <c r="F78" s="141"/>
      <c r="G78" s="13" t="s">
        <v>24</v>
      </c>
      <c r="H78" s="17">
        <v>45917</v>
      </c>
      <c r="I78" s="10" t="s">
        <v>145</v>
      </c>
      <c r="J78" s="140" t="s">
        <v>26</v>
      </c>
      <c r="K78" s="141"/>
      <c r="L78" s="1" t="s">
        <v>27</v>
      </c>
    </row>
    <row r="79" spans="2:12">
      <c r="B79" s="15" t="s">
        <v>6870</v>
      </c>
      <c r="C79" s="14" t="s">
        <v>6871</v>
      </c>
      <c r="D79" s="15" t="s">
        <v>8590</v>
      </c>
      <c r="E79" s="142" t="s">
        <v>8591</v>
      </c>
      <c r="F79" s="141"/>
      <c r="G79" s="14" t="s">
        <v>24</v>
      </c>
      <c r="H79" s="16">
        <v>46128</v>
      </c>
      <c r="I79" s="11" t="s">
        <v>314</v>
      </c>
      <c r="J79" s="142" t="s">
        <v>26</v>
      </c>
      <c r="K79" s="141"/>
      <c r="L79" s="2" t="s">
        <v>27</v>
      </c>
    </row>
    <row r="80" spans="2:12" ht="51.6">
      <c r="B80" s="12" t="s">
        <v>4681</v>
      </c>
      <c r="C80" s="13" t="s">
        <v>4682</v>
      </c>
      <c r="D80" s="12" t="s">
        <v>8592</v>
      </c>
      <c r="E80" s="140" t="s">
        <v>8593</v>
      </c>
      <c r="F80" s="141"/>
      <c r="G80" s="13" t="s">
        <v>24</v>
      </c>
      <c r="H80" s="17">
        <v>46100</v>
      </c>
      <c r="I80" s="10" t="s">
        <v>314</v>
      </c>
      <c r="J80" s="140" t="s">
        <v>32</v>
      </c>
      <c r="K80" s="141"/>
      <c r="L80" s="3" t="s">
        <v>8594</v>
      </c>
    </row>
    <row r="81" spans="2:12" ht="51.6">
      <c r="B81" s="15" t="s">
        <v>8595</v>
      </c>
      <c r="C81" s="14" t="s">
        <v>5298</v>
      </c>
      <c r="D81" s="15" t="s">
        <v>8596</v>
      </c>
      <c r="E81" s="142" t="s">
        <v>8597</v>
      </c>
      <c r="F81" s="141"/>
      <c r="G81" s="14" t="s">
        <v>24</v>
      </c>
      <c r="H81" s="16">
        <v>46100</v>
      </c>
      <c r="I81" s="11" t="s">
        <v>314</v>
      </c>
      <c r="J81" s="142" t="s">
        <v>32</v>
      </c>
      <c r="K81" s="141"/>
      <c r="L81" s="4" t="s">
        <v>8594</v>
      </c>
    </row>
    <row r="82" spans="2:12" ht="51.6">
      <c r="B82" s="12" t="s">
        <v>6875</v>
      </c>
      <c r="C82" s="13" t="s">
        <v>5298</v>
      </c>
      <c r="D82" s="12" t="s">
        <v>8598</v>
      </c>
      <c r="E82" s="140" t="s">
        <v>8599</v>
      </c>
      <c r="F82" s="141"/>
      <c r="G82" s="13" t="s">
        <v>24</v>
      </c>
      <c r="H82" s="17">
        <v>46100</v>
      </c>
      <c r="I82" s="10" t="s">
        <v>314</v>
      </c>
      <c r="J82" s="140" t="s">
        <v>32</v>
      </c>
      <c r="K82" s="141"/>
      <c r="L82" s="3" t="s">
        <v>8594</v>
      </c>
    </row>
    <row r="83" spans="2:12" ht="51.6">
      <c r="B83" s="15" t="s">
        <v>6879</v>
      </c>
      <c r="C83" s="14" t="s">
        <v>6880</v>
      </c>
      <c r="D83" s="15" t="s">
        <v>8600</v>
      </c>
      <c r="E83" s="142" t="s">
        <v>8601</v>
      </c>
      <c r="F83" s="141"/>
      <c r="G83" s="14" t="s">
        <v>24</v>
      </c>
      <c r="H83" s="16">
        <v>46100</v>
      </c>
      <c r="I83" s="11" t="s">
        <v>314</v>
      </c>
      <c r="J83" s="142" t="s">
        <v>32</v>
      </c>
      <c r="K83" s="141"/>
      <c r="L83" s="4" t="s">
        <v>8594</v>
      </c>
    </row>
    <row r="84" spans="2:12">
      <c r="B84" s="145" t="s">
        <v>4698</v>
      </c>
      <c r="C84" s="147" t="s">
        <v>4699</v>
      </c>
      <c r="D84" s="12" t="s">
        <v>8602</v>
      </c>
      <c r="E84" s="140" t="s">
        <v>8603</v>
      </c>
      <c r="F84" s="141"/>
      <c r="G84" s="13" t="s">
        <v>24</v>
      </c>
      <c r="H84" s="17">
        <v>46125</v>
      </c>
      <c r="I84" s="10" t="s">
        <v>314</v>
      </c>
      <c r="J84" s="140" t="s">
        <v>26</v>
      </c>
      <c r="K84" s="141"/>
      <c r="L84" s="1" t="s">
        <v>27</v>
      </c>
    </row>
    <row r="85" spans="2:12">
      <c r="B85" s="152"/>
      <c r="C85" s="153"/>
      <c r="D85" s="12" t="s">
        <v>8604</v>
      </c>
      <c r="E85" s="140" t="s">
        <v>8605</v>
      </c>
      <c r="F85" s="141"/>
      <c r="G85" s="13" t="s">
        <v>24</v>
      </c>
      <c r="H85" s="17">
        <v>46125</v>
      </c>
      <c r="I85" s="10" t="s">
        <v>314</v>
      </c>
      <c r="J85" s="140" t="s">
        <v>26</v>
      </c>
      <c r="K85" s="141"/>
      <c r="L85" s="1" t="s">
        <v>27</v>
      </c>
    </row>
    <row r="86" spans="2:12">
      <c r="B86" s="152"/>
      <c r="C86" s="153"/>
      <c r="D86" s="12" t="s">
        <v>8606</v>
      </c>
      <c r="E86" s="140" t="s">
        <v>8607</v>
      </c>
      <c r="F86" s="141"/>
      <c r="G86" s="13" t="s">
        <v>24</v>
      </c>
      <c r="H86" s="17">
        <v>46125</v>
      </c>
      <c r="I86" s="10" t="s">
        <v>314</v>
      </c>
      <c r="J86" s="140" t="s">
        <v>26</v>
      </c>
      <c r="K86" s="141"/>
      <c r="L86" s="1" t="s">
        <v>27</v>
      </c>
    </row>
    <row r="87" spans="2:12">
      <c r="B87" s="146"/>
      <c r="C87" s="148"/>
      <c r="D87" s="12" t="s">
        <v>8608</v>
      </c>
      <c r="E87" s="140" t="s">
        <v>8609</v>
      </c>
      <c r="F87" s="141"/>
      <c r="G87" s="13" t="s">
        <v>24</v>
      </c>
      <c r="H87" s="17">
        <v>46125</v>
      </c>
      <c r="I87" s="10" t="s">
        <v>314</v>
      </c>
      <c r="J87" s="140" t="s">
        <v>26</v>
      </c>
      <c r="K87" s="141"/>
      <c r="L87" s="1" t="s">
        <v>27</v>
      </c>
    </row>
    <row r="88" spans="2:12" ht="39">
      <c r="B88" s="15" t="s">
        <v>8610</v>
      </c>
      <c r="C88" s="14" t="s">
        <v>5298</v>
      </c>
      <c r="D88" s="15" t="s">
        <v>8611</v>
      </c>
      <c r="E88" s="142" t="s">
        <v>8599</v>
      </c>
      <c r="F88" s="141"/>
      <c r="G88" s="14" t="s">
        <v>24</v>
      </c>
      <c r="H88" s="16">
        <v>46100</v>
      </c>
      <c r="I88" s="11" t="s">
        <v>314</v>
      </c>
      <c r="J88" s="142" t="s">
        <v>32</v>
      </c>
      <c r="K88" s="141"/>
      <c r="L88" s="4" t="s">
        <v>8612</v>
      </c>
    </row>
    <row r="89" spans="2:12" ht="51.6">
      <c r="B89" s="12" t="s">
        <v>4711</v>
      </c>
      <c r="C89" s="13" t="s">
        <v>4712</v>
      </c>
      <c r="D89" s="12" t="s">
        <v>8613</v>
      </c>
      <c r="E89" s="140" t="s">
        <v>8614</v>
      </c>
      <c r="F89" s="141"/>
      <c r="G89" s="13" t="s">
        <v>24</v>
      </c>
      <c r="H89" s="17">
        <v>46100</v>
      </c>
      <c r="I89" s="10" t="s">
        <v>314</v>
      </c>
      <c r="J89" s="140" t="s">
        <v>32</v>
      </c>
      <c r="K89" s="141"/>
      <c r="L89" s="3" t="s">
        <v>8594</v>
      </c>
    </row>
    <row r="90" spans="2:12">
      <c r="B90" s="15" t="s">
        <v>8615</v>
      </c>
      <c r="C90" s="14" t="s">
        <v>8616</v>
      </c>
      <c r="D90" s="15" t="s">
        <v>8617</v>
      </c>
      <c r="E90" s="142" t="s">
        <v>8618</v>
      </c>
      <c r="F90" s="141"/>
      <c r="G90" s="14" t="s">
        <v>24</v>
      </c>
      <c r="H90" s="16">
        <v>46100</v>
      </c>
      <c r="I90" s="11" t="s">
        <v>314</v>
      </c>
      <c r="J90" s="142" t="s">
        <v>26</v>
      </c>
      <c r="K90" s="141"/>
      <c r="L90" s="2" t="s">
        <v>27</v>
      </c>
    </row>
    <row r="91" spans="2:12" ht="51.6">
      <c r="B91" s="12" t="s">
        <v>8619</v>
      </c>
      <c r="C91" s="13" t="s">
        <v>8620</v>
      </c>
      <c r="D91" s="12" t="s">
        <v>8621</v>
      </c>
      <c r="E91" s="140" t="s">
        <v>8622</v>
      </c>
      <c r="F91" s="141"/>
      <c r="G91" s="13" t="s">
        <v>24</v>
      </c>
      <c r="H91" s="17">
        <v>46100</v>
      </c>
      <c r="I91" s="10" t="s">
        <v>314</v>
      </c>
      <c r="J91" s="140" t="s">
        <v>32</v>
      </c>
      <c r="K91" s="141"/>
      <c r="L91" s="3" t="s">
        <v>8594</v>
      </c>
    </row>
    <row r="92" spans="2:12">
      <c r="B92" s="154" t="s">
        <v>485</v>
      </c>
      <c r="C92" s="156" t="s">
        <v>202</v>
      </c>
      <c r="D92" s="15" t="s">
        <v>8623</v>
      </c>
      <c r="E92" s="142" t="s">
        <v>487</v>
      </c>
      <c r="F92" s="141"/>
      <c r="G92" s="14" t="s">
        <v>16</v>
      </c>
      <c r="H92" s="16">
        <v>46094</v>
      </c>
      <c r="I92" s="11" t="s">
        <v>139</v>
      </c>
      <c r="J92" s="142" t="s">
        <v>26</v>
      </c>
      <c r="K92" s="141"/>
      <c r="L92" s="2" t="s">
        <v>27</v>
      </c>
    </row>
    <row r="93" spans="2:12">
      <c r="B93" s="155"/>
      <c r="C93" s="157"/>
      <c r="D93" s="15" t="s">
        <v>8624</v>
      </c>
      <c r="E93" s="142" t="s">
        <v>487</v>
      </c>
      <c r="F93" s="141"/>
      <c r="G93" s="14" t="s">
        <v>16</v>
      </c>
      <c r="H93" s="16">
        <v>46126</v>
      </c>
      <c r="I93" s="11" t="s">
        <v>139</v>
      </c>
      <c r="J93" s="142" t="s">
        <v>26</v>
      </c>
      <c r="K93" s="141"/>
      <c r="L93" s="2" t="s">
        <v>27</v>
      </c>
    </row>
    <row r="94" spans="2:12" ht="51.6">
      <c r="B94" s="12" t="s">
        <v>6907</v>
      </c>
      <c r="C94" s="13" t="s">
        <v>5298</v>
      </c>
      <c r="D94" s="12" t="s">
        <v>8625</v>
      </c>
      <c r="E94" s="140" t="s">
        <v>8599</v>
      </c>
      <c r="F94" s="141"/>
      <c r="G94" s="13" t="s">
        <v>24</v>
      </c>
      <c r="H94" s="17">
        <v>46100</v>
      </c>
      <c r="I94" s="10" t="s">
        <v>314</v>
      </c>
      <c r="J94" s="140" t="s">
        <v>32</v>
      </c>
      <c r="K94" s="141"/>
      <c r="L94" s="3" t="s">
        <v>8594</v>
      </c>
    </row>
    <row r="95" spans="2:12" ht="51.6">
      <c r="B95" s="15" t="s">
        <v>8626</v>
      </c>
      <c r="C95" s="14" t="s">
        <v>5298</v>
      </c>
      <c r="D95" s="15" t="s">
        <v>8627</v>
      </c>
      <c r="E95" s="142" t="s">
        <v>8628</v>
      </c>
      <c r="F95" s="141"/>
      <c r="G95" s="14" t="s">
        <v>24</v>
      </c>
      <c r="H95" s="16">
        <v>46100</v>
      </c>
      <c r="I95" s="11" t="s">
        <v>314</v>
      </c>
      <c r="J95" s="142" t="s">
        <v>32</v>
      </c>
      <c r="K95" s="141"/>
      <c r="L95" s="4" t="s">
        <v>8594</v>
      </c>
    </row>
    <row r="96" spans="2:12" ht="51.6">
      <c r="B96" s="12" t="s">
        <v>4814</v>
      </c>
      <c r="C96" s="13" t="s">
        <v>2195</v>
      </c>
      <c r="D96" s="12" t="s">
        <v>8629</v>
      </c>
      <c r="E96" s="140" t="s">
        <v>8630</v>
      </c>
      <c r="F96" s="141"/>
      <c r="G96" s="13" t="s">
        <v>24</v>
      </c>
      <c r="H96" s="17">
        <v>46100</v>
      </c>
      <c r="I96" s="10" t="s">
        <v>314</v>
      </c>
      <c r="J96" s="140" t="s">
        <v>32</v>
      </c>
      <c r="K96" s="141"/>
      <c r="L96" s="3" t="s">
        <v>8594</v>
      </c>
    </row>
    <row r="97" spans="2:12" ht="51.6">
      <c r="B97" s="15" t="s">
        <v>4817</v>
      </c>
      <c r="C97" s="14" t="s">
        <v>4818</v>
      </c>
      <c r="D97" s="15" t="s">
        <v>8631</v>
      </c>
      <c r="E97" s="142" t="s">
        <v>8632</v>
      </c>
      <c r="F97" s="141"/>
      <c r="G97" s="14" t="s">
        <v>24</v>
      </c>
      <c r="H97" s="16">
        <v>46100</v>
      </c>
      <c r="I97" s="11" t="s">
        <v>314</v>
      </c>
      <c r="J97" s="142" t="s">
        <v>32</v>
      </c>
      <c r="K97" s="141"/>
      <c r="L97" s="4" t="s">
        <v>8594</v>
      </c>
    </row>
    <row r="98" spans="2:12" ht="51.6">
      <c r="B98" s="12" t="s">
        <v>8633</v>
      </c>
      <c r="C98" s="13" t="s">
        <v>5298</v>
      </c>
      <c r="D98" s="12" t="s">
        <v>8634</v>
      </c>
      <c r="E98" s="140" t="s">
        <v>8599</v>
      </c>
      <c r="F98" s="141"/>
      <c r="G98" s="13" t="s">
        <v>24</v>
      </c>
      <c r="H98" s="17">
        <v>46100</v>
      </c>
      <c r="I98" s="10" t="s">
        <v>314</v>
      </c>
      <c r="J98" s="140" t="s">
        <v>32</v>
      </c>
      <c r="K98" s="141"/>
      <c r="L98" s="3" t="s">
        <v>8594</v>
      </c>
    </row>
    <row r="99" spans="2:12">
      <c r="B99" s="154" t="s">
        <v>2377</v>
      </c>
      <c r="C99" s="156" t="s">
        <v>8635</v>
      </c>
      <c r="D99" s="15" t="s">
        <v>8636</v>
      </c>
      <c r="E99" s="142" t="s">
        <v>8637</v>
      </c>
      <c r="F99" s="141"/>
      <c r="G99" s="14" t="s">
        <v>16</v>
      </c>
      <c r="H99" s="16">
        <v>46133</v>
      </c>
      <c r="I99" s="11" t="s">
        <v>314</v>
      </c>
      <c r="J99" s="142" t="s">
        <v>26</v>
      </c>
      <c r="K99" s="141"/>
      <c r="L99" s="2" t="s">
        <v>27</v>
      </c>
    </row>
    <row r="100" spans="2:12">
      <c r="B100" s="158"/>
      <c r="C100" s="159"/>
      <c r="D100" s="15" t="s">
        <v>8638</v>
      </c>
      <c r="E100" s="142" t="s">
        <v>8639</v>
      </c>
      <c r="F100" s="141"/>
      <c r="G100" s="14" t="s">
        <v>16</v>
      </c>
      <c r="H100" s="16">
        <v>46133</v>
      </c>
      <c r="I100" s="11" t="s">
        <v>314</v>
      </c>
      <c r="J100" s="142" t="s">
        <v>26</v>
      </c>
      <c r="K100" s="141"/>
      <c r="L100" s="2" t="s">
        <v>27</v>
      </c>
    </row>
    <row r="101" spans="2:12">
      <c r="B101" s="155"/>
      <c r="C101" s="157"/>
      <c r="D101" s="15" t="s">
        <v>8640</v>
      </c>
      <c r="E101" s="142" t="s">
        <v>8641</v>
      </c>
      <c r="F101" s="141"/>
      <c r="G101" s="14" t="s">
        <v>16</v>
      </c>
      <c r="H101" s="16">
        <v>46133</v>
      </c>
      <c r="I101" s="11" t="s">
        <v>314</v>
      </c>
      <c r="J101" s="142" t="s">
        <v>26</v>
      </c>
      <c r="K101" s="141"/>
      <c r="L101" s="2" t="s">
        <v>27</v>
      </c>
    </row>
    <row r="102" spans="2:12" ht="65.099999999999994">
      <c r="B102" s="12" t="s">
        <v>503</v>
      </c>
      <c r="C102" s="13" t="s">
        <v>504</v>
      </c>
      <c r="D102" s="12" t="s">
        <v>8642</v>
      </c>
      <c r="E102" s="140" t="s">
        <v>8643</v>
      </c>
      <c r="F102" s="141"/>
      <c r="G102" s="13" t="s">
        <v>16</v>
      </c>
      <c r="H102" s="17">
        <v>46114</v>
      </c>
      <c r="I102" s="10" t="s">
        <v>139</v>
      </c>
      <c r="J102" s="140" t="s">
        <v>18</v>
      </c>
      <c r="K102" s="141"/>
      <c r="L102" s="3" t="s">
        <v>8644</v>
      </c>
    </row>
    <row r="103" spans="2:12">
      <c r="B103" s="154" t="s">
        <v>6926</v>
      </c>
      <c r="C103" s="156" t="s">
        <v>6927</v>
      </c>
      <c r="D103" s="154" t="s">
        <v>8645</v>
      </c>
      <c r="E103" s="142" t="s">
        <v>8646</v>
      </c>
      <c r="F103" s="149"/>
      <c r="G103" s="156" t="s">
        <v>24</v>
      </c>
      <c r="H103" s="163">
        <v>46111</v>
      </c>
      <c r="I103" s="11" t="s">
        <v>139</v>
      </c>
      <c r="J103" s="142" t="s">
        <v>26</v>
      </c>
      <c r="K103" s="141"/>
      <c r="L103" s="2" t="s">
        <v>27</v>
      </c>
    </row>
    <row r="104" spans="2:12">
      <c r="B104" s="155"/>
      <c r="C104" s="157"/>
      <c r="D104" s="155"/>
      <c r="E104" s="160"/>
      <c r="F104" s="151"/>
      <c r="G104" s="157"/>
      <c r="H104" s="164"/>
      <c r="I104" s="11" t="s">
        <v>127</v>
      </c>
      <c r="J104" s="142" t="s">
        <v>26</v>
      </c>
      <c r="K104" s="141"/>
      <c r="L104" s="2" t="s">
        <v>27</v>
      </c>
    </row>
    <row r="105" spans="2:12">
      <c r="B105" s="145" t="s">
        <v>6930</v>
      </c>
      <c r="C105" s="147" t="s">
        <v>6931</v>
      </c>
      <c r="D105" s="145" t="s">
        <v>8647</v>
      </c>
      <c r="E105" s="140" t="s">
        <v>8648</v>
      </c>
      <c r="F105" s="149"/>
      <c r="G105" s="147" t="s">
        <v>24</v>
      </c>
      <c r="H105" s="167">
        <v>46111</v>
      </c>
      <c r="I105" s="10" t="s">
        <v>139</v>
      </c>
      <c r="J105" s="140" t="s">
        <v>26</v>
      </c>
      <c r="K105" s="141"/>
      <c r="L105" s="1" t="s">
        <v>27</v>
      </c>
    </row>
    <row r="106" spans="2:12">
      <c r="B106" s="146"/>
      <c r="C106" s="148"/>
      <c r="D106" s="146"/>
      <c r="E106" s="150"/>
      <c r="F106" s="151"/>
      <c r="G106" s="148"/>
      <c r="H106" s="169"/>
      <c r="I106" s="10" t="s">
        <v>127</v>
      </c>
      <c r="J106" s="140" t="s">
        <v>26</v>
      </c>
      <c r="K106" s="141"/>
      <c r="L106" s="1" t="s">
        <v>27</v>
      </c>
    </row>
    <row r="107" spans="2:12">
      <c r="B107" s="15" t="s">
        <v>8649</v>
      </c>
      <c r="C107" s="14" t="s">
        <v>5519</v>
      </c>
      <c r="D107" s="15" t="s">
        <v>8650</v>
      </c>
      <c r="E107" s="142" t="s">
        <v>8651</v>
      </c>
      <c r="F107" s="141"/>
      <c r="G107" s="14" t="s">
        <v>24</v>
      </c>
      <c r="H107" s="16">
        <v>46100</v>
      </c>
      <c r="I107" s="11" t="s">
        <v>314</v>
      </c>
      <c r="J107" s="142" t="s">
        <v>26</v>
      </c>
      <c r="K107" s="141"/>
      <c r="L107" s="2" t="s">
        <v>27</v>
      </c>
    </row>
    <row r="108" spans="2:12">
      <c r="B108" s="145" t="s">
        <v>6934</v>
      </c>
      <c r="C108" s="147" t="s">
        <v>6935</v>
      </c>
      <c r="D108" s="145" t="s">
        <v>6938</v>
      </c>
      <c r="E108" s="140" t="s">
        <v>6939</v>
      </c>
      <c r="F108" s="149"/>
      <c r="G108" s="147" t="s">
        <v>24</v>
      </c>
      <c r="H108" s="167">
        <v>46125</v>
      </c>
      <c r="I108" s="10" t="s">
        <v>127</v>
      </c>
      <c r="J108" s="140" t="s">
        <v>26</v>
      </c>
      <c r="K108" s="141"/>
      <c r="L108" s="1" t="s">
        <v>27</v>
      </c>
    </row>
    <row r="109" spans="2:12">
      <c r="B109" s="152"/>
      <c r="C109" s="153"/>
      <c r="D109" s="152"/>
      <c r="E109" s="165"/>
      <c r="F109" s="162"/>
      <c r="G109" s="153"/>
      <c r="H109" s="168"/>
      <c r="I109" s="10" t="s">
        <v>139</v>
      </c>
      <c r="J109" s="140" t="s">
        <v>26</v>
      </c>
      <c r="K109" s="141"/>
      <c r="L109" s="1" t="s">
        <v>27</v>
      </c>
    </row>
    <row r="110" spans="2:12">
      <c r="B110" s="146"/>
      <c r="C110" s="148"/>
      <c r="D110" s="146"/>
      <c r="E110" s="150"/>
      <c r="F110" s="151"/>
      <c r="G110" s="148"/>
      <c r="H110" s="169"/>
      <c r="I110" s="10" t="s">
        <v>25</v>
      </c>
      <c r="J110" s="140" t="s">
        <v>26</v>
      </c>
      <c r="K110" s="141"/>
      <c r="L110" s="1" t="s">
        <v>27</v>
      </c>
    </row>
    <row r="111" spans="2:12" ht="256.5">
      <c r="B111" s="15" t="s">
        <v>8652</v>
      </c>
      <c r="C111" s="14" t="s">
        <v>8653</v>
      </c>
      <c r="D111" s="15" t="s">
        <v>8654</v>
      </c>
      <c r="E111" s="142" t="s">
        <v>8655</v>
      </c>
      <c r="F111" s="141"/>
      <c r="G111" s="14" t="s">
        <v>24</v>
      </c>
      <c r="H111" s="16">
        <v>46092</v>
      </c>
      <c r="I111" s="11" t="s">
        <v>139</v>
      </c>
      <c r="J111" s="142" t="s">
        <v>32</v>
      </c>
      <c r="K111" s="141"/>
      <c r="L111" s="4" t="s">
        <v>8656</v>
      </c>
    </row>
    <row r="112" spans="2:12">
      <c r="B112" s="12" t="s">
        <v>8657</v>
      </c>
      <c r="C112" s="13" t="s">
        <v>8658</v>
      </c>
      <c r="D112" s="12" t="s">
        <v>8659</v>
      </c>
      <c r="E112" s="140" t="s">
        <v>8660</v>
      </c>
      <c r="F112" s="141"/>
      <c r="G112" s="13" t="s">
        <v>24</v>
      </c>
      <c r="H112" s="17">
        <v>46121</v>
      </c>
      <c r="I112" s="10" t="s">
        <v>17</v>
      </c>
      <c r="J112" s="140" t="s">
        <v>26</v>
      </c>
      <c r="K112" s="141"/>
      <c r="L112" s="1" t="s">
        <v>27</v>
      </c>
    </row>
    <row r="113" spans="2:12">
      <c r="B113" s="15" t="s">
        <v>8661</v>
      </c>
      <c r="C113" s="14" t="s">
        <v>8662</v>
      </c>
      <c r="D113" s="15" t="s">
        <v>8663</v>
      </c>
      <c r="E113" s="142" t="s">
        <v>8664</v>
      </c>
      <c r="F113" s="141"/>
      <c r="G113" s="14" t="s">
        <v>16</v>
      </c>
      <c r="H113" s="16">
        <v>46083</v>
      </c>
      <c r="I113" s="11" t="s">
        <v>17</v>
      </c>
      <c r="J113" s="142" t="s">
        <v>26</v>
      </c>
      <c r="K113" s="141"/>
      <c r="L113" s="2" t="s">
        <v>27</v>
      </c>
    </row>
    <row r="114" spans="2:12" ht="24.95">
      <c r="B114" s="12" t="s">
        <v>6951</v>
      </c>
      <c r="C114" s="13" t="s">
        <v>6952</v>
      </c>
      <c r="D114" s="12" t="s">
        <v>8665</v>
      </c>
      <c r="E114" s="140" t="s">
        <v>8666</v>
      </c>
      <c r="F114" s="141"/>
      <c r="G114" s="13" t="s">
        <v>24</v>
      </c>
      <c r="H114" s="17">
        <v>46100</v>
      </c>
      <c r="I114" s="10" t="s">
        <v>314</v>
      </c>
      <c r="J114" s="140" t="s">
        <v>32</v>
      </c>
      <c r="K114" s="141"/>
      <c r="L114" s="13" t="s">
        <v>8667</v>
      </c>
    </row>
    <row r="115" spans="2:12" ht="51.6">
      <c r="B115" s="15" t="s">
        <v>2432</v>
      </c>
      <c r="C115" s="14" t="s">
        <v>563</v>
      </c>
      <c r="D115" s="15" t="s">
        <v>8668</v>
      </c>
      <c r="E115" s="142" t="s">
        <v>8669</v>
      </c>
      <c r="F115" s="141"/>
      <c r="G115" s="14" t="s">
        <v>16</v>
      </c>
      <c r="H115" s="16">
        <v>46127</v>
      </c>
      <c r="I115" s="11" t="s">
        <v>127</v>
      </c>
      <c r="J115" s="142" t="s">
        <v>18</v>
      </c>
      <c r="K115" s="141"/>
      <c r="L115" s="8" t="s">
        <v>8670</v>
      </c>
    </row>
    <row r="116" spans="2:12">
      <c r="B116" s="12" t="s">
        <v>566</v>
      </c>
      <c r="C116" s="13" t="s">
        <v>563</v>
      </c>
      <c r="D116" s="12" t="s">
        <v>8671</v>
      </c>
      <c r="E116" s="140" t="s">
        <v>568</v>
      </c>
      <c r="F116" s="141"/>
      <c r="G116" s="13" t="s">
        <v>16</v>
      </c>
      <c r="H116" s="17">
        <v>46123</v>
      </c>
      <c r="I116" s="10" t="s">
        <v>25</v>
      </c>
      <c r="J116" s="140" t="s">
        <v>26</v>
      </c>
      <c r="K116" s="141"/>
      <c r="L116" s="13" t="s">
        <v>27</v>
      </c>
    </row>
    <row r="117" spans="2:12">
      <c r="B117" s="15" t="s">
        <v>583</v>
      </c>
      <c r="C117" s="14" t="s">
        <v>584</v>
      </c>
      <c r="D117" s="15" t="s">
        <v>8672</v>
      </c>
      <c r="E117" s="142" t="s">
        <v>586</v>
      </c>
      <c r="F117" s="141"/>
      <c r="G117" s="14" t="s">
        <v>16</v>
      </c>
      <c r="H117" s="16">
        <v>46092</v>
      </c>
      <c r="I117" s="11" t="s">
        <v>145</v>
      </c>
      <c r="J117" s="142" t="s">
        <v>26</v>
      </c>
      <c r="K117" s="141"/>
      <c r="L117" s="14" t="s">
        <v>27</v>
      </c>
    </row>
    <row r="118" spans="2:12">
      <c r="B118" s="12" t="s">
        <v>6961</v>
      </c>
      <c r="C118" s="13" t="s">
        <v>6962</v>
      </c>
      <c r="D118" s="12" t="s">
        <v>8673</v>
      </c>
      <c r="E118" s="140" t="s">
        <v>8674</v>
      </c>
      <c r="F118" s="141"/>
      <c r="G118" s="13" t="s">
        <v>24</v>
      </c>
      <c r="H118" s="17">
        <v>46100</v>
      </c>
      <c r="I118" s="10" t="s">
        <v>314</v>
      </c>
      <c r="J118" s="140" t="s">
        <v>26</v>
      </c>
      <c r="K118" s="141"/>
      <c r="L118" s="13" t="s">
        <v>27</v>
      </c>
    </row>
    <row r="119" spans="2:12">
      <c r="B119" s="154" t="s">
        <v>595</v>
      </c>
      <c r="C119" s="156" t="s">
        <v>596</v>
      </c>
      <c r="D119" s="15" t="s">
        <v>8675</v>
      </c>
      <c r="E119" s="142" t="s">
        <v>8676</v>
      </c>
      <c r="F119" s="141"/>
      <c r="G119" s="14" t="s">
        <v>16</v>
      </c>
      <c r="H119" s="16">
        <v>46122</v>
      </c>
      <c r="I119" s="11" t="s">
        <v>25</v>
      </c>
      <c r="J119" s="142" t="s">
        <v>26</v>
      </c>
      <c r="K119" s="141"/>
      <c r="L119" s="14" t="s">
        <v>27</v>
      </c>
    </row>
    <row r="120" spans="2:12" ht="39">
      <c r="B120" s="155"/>
      <c r="C120" s="157"/>
      <c r="D120" s="15" t="s">
        <v>8677</v>
      </c>
      <c r="E120" s="142" t="s">
        <v>598</v>
      </c>
      <c r="F120" s="141"/>
      <c r="G120" s="14" t="s">
        <v>16</v>
      </c>
      <c r="H120" s="16">
        <v>46140</v>
      </c>
      <c r="I120" s="11" t="s">
        <v>25</v>
      </c>
      <c r="J120" s="142" t="s">
        <v>18</v>
      </c>
      <c r="K120" s="141"/>
      <c r="L120" s="8" t="s">
        <v>8678</v>
      </c>
    </row>
    <row r="121" spans="2:12" ht="24.95">
      <c r="B121" s="12" t="s">
        <v>6975</v>
      </c>
      <c r="C121" s="13" t="s">
        <v>6976</v>
      </c>
      <c r="D121" s="12" t="s">
        <v>8679</v>
      </c>
      <c r="E121" s="140" t="s">
        <v>8680</v>
      </c>
      <c r="F121" s="141"/>
      <c r="G121" s="13" t="s">
        <v>24</v>
      </c>
      <c r="H121" s="17">
        <v>46092</v>
      </c>
      <c r="I121" s="10" t="s">
        <v>25</v>
      </c>
      <c r="J121" s="140" t="s">
        <v>26</v>
      </c>
      <c r="K121" s="141"/>
      <c r="L121" s="13" t="s">
        <v>27</v>
      </c>
    </row>
    <row r="122" spans="2:12">
      <c r="B122" s="15" t="s">
        <v>8681</v>
      </c>
      <c r="C122" s="14" t="s">
        <v>8682</v>
      </c>
      <c r="D122" s="15" t="s">
        <v>8683</v>
      </c>
      <c r="E122" s="142" t="s">
        <v>8684</v>
      </c>
      <c r="F122" s="141"/>
      <c r="G122" s="14" t="s">
        <v>16</v>
      </c>
      <c r="H122" s="16">
        <v>46113</v>
      </c>
      <c r="I122" s="11" t="s">
        <v>17</v>
      </c>
      <c r="J122" s="142" t="s">
        <v>26</v>
      </c>
      <c r="K122" s="141"/>
      <c r="L122" s="14" t="s">
        <v>27</v>
      </c>
    </row>
    <row r="123" spans="2:12">
      <c r="B123" s="12" t="s">
        <v>8685</v>
      </c>
      <c r="C123" s="13" t="s">
        <v>8686</v>
      </c>
      <c r="D123" s="12" t="s">
        <v>8687</v>
      </c>
      <c r="E123" s="140" t="s">
        <v>8688</v>
      </c>
      <c r="F123" s="141"/>
      <c r="G123" s="13" t="s">
        <v>24</v>
      </c>
      <c r="H123" s="17">
        <v>46128</v>
      </c>
      <c r="I123" s="10" t="s">
        <v>314</v>
      </c>
      <c r="J123" s="140" t="s">
        <v>26</v>
      </c>
      <c r="K123" s="141"/>
      <c r="L123" s="13" t="s">
        <v>27</v>
      </c>
    </row>
    <row r="124" spans="2:12" ht="39">
      <c r="B124" s="15" t="s">
        <v>8689</v>
      </c>
      <c r="C124" s="14" t="s">
        <v>8690</v>
      </c>
      <c r="D124" s="15" t="s">
        <v>8691</v>
      </c>
      <c r="E124" s="142" t="s">
        <v>8692</v>
      </c>
      <c r="F124" s="141"/>
      <c r="G124" s="14" t="s">
        <v>16</v>
      </c>
      <c r="H124" s="16">
        <v>46114</v>
      </c>
      <c r="I124" s="11" t="s">
        <v>145</v>
      </c>
      <c r="J124" s="142" t="s">
        <v>26</v>
      </c>
      <c r="K124" s="141"/>
      <c r="L124" s="8" t="s">
        <v>8693</v>
      </c>
    </row>
    <row r="125" spans="2:12">
      <c r="B125" s="12" t="s">
        <v>8694</v>
      </c>
      <c r="C125" s="13" t="s">
        <v>8695</v>
      </c>
      <c r="D125" s="12" t="s">
        <v>8696</v>
      </c>
      <c r="E125" s="140" t="s">
        <v>8697</v>
      </c>
      <c r="F125" s="141"/>
      <c r="G125" s="13" t="s">
        <v>16</v>
      </c>
      <c r="H125" s="17">
        <v>46083</v>
      </c>
      <c r="I125" s="10" t="s">
        <v>17</v>
      </c>
      <c r="J125" s="140" t="s">
        <v>26</v>
      </c>
      <c r="K125" s="141"/>
      <c r="L125" s="13" t="s">
        <v>27</v>
      </c>
    </row>
    <row r="126" spans="2:12">
      <c r="B126" s="15" t="s">
        <v>2503</v>
      </c>
      <c r="C126" s="14" t="s">
        <v>2504</v>
      </c>
      <c r="D126" s="15" t="s">
        <v>8698</v>
      </c>
      <c r="E126" s="142" t="s">
        <v>8699</v>
      </c>
      <c r="F126" s="141"/>
      <c r="G126" s="14" t="s">
        <v>16</v>
      </c>
      <c r="H126" s="16">
        <v>46134</v>
      </c>
      <c r="I126" s="11" t="s">
        <v>80</v>
      </c>
      <c r="J126" s="142" t="s">
        <v>26</v>
      </c>
      <c r="K126" s="141"/>
      <c r="L126" s="14" t="s">
        <v>27</v>
      </c>
    </row>
    <row r="127" spans="2:12">
      <c r="B127" s="12" t="s">
        <v>2507</v>
      </c>
      <c r="C127" s="13" t="s">
        <v>2508</v>
      </c>
      <c r="D127" s="12" t="s">
        <v>8700</v>
      </c>
      <c r="E127" s="140" t="s">
        <v>8701</v>
      </c>
      <c r="F127" s="141"/>
      <c r="G127" s="13" t="s">
        <v>24</v>
      </c>
      <c r="H127" s="17">
        <v>46077</v>
      </c>
      <c r="I127" s="10" t="s">
        <v>17</v>
      </c>
      <c r="J127" s="140" t="s">
        <v>26</v>
      </c>
      <c r="K127" s="141"/>
      <c r="L127" s="13" t="s">
        <v>27</v>
      </c>
    </row>
    <row r="128" spans="2:12" ht="24.95">
      <c r="B128" s="15" t="s">
        <v>8702</v>
      </c>
      <c r="C128" s="14" t="s">
        <v>8703</v>
      </c>
      <c r="D128" s="15" t="s">
        <v>8704</v>
      </c>
      <c r="E128" s="142" t="s">
        <v>8705</v>
      </c>
      <c r="F128" s="141"/>
      <c r="G128" s="14" t="s">
        <v>75</v>
      </c>
      <c r="H128" s="16">
        <v>46127</v>
      </c>
      <c r="I128" s="11" t="s">
        <v>314</v>
      </c>
      <c r="J128" s="142" t="s">
        <v>26</v>
      </c>
      <c r="K128" s="141"/>
      <c r="L128" s="14" t="s">
        <v>27</v>
      </c>
    </row>
    <row r="129" spans="2:12">
      <c r="B129" s="145" t="s">
        <v>8706</v>
      </c>
      <c r="C129" s="147" t="s">
        <v>616</v>
      </c>
      <c r="D129" s="145" t="s">
        <v>8707</v>
      </c>
      <c r="E129" s="140" t="s">
        <v>8708</v>
      </c>
      <c r="F129" s="149"/>
      <c r="G129" s="147" t="s">
        <v>24</v>
      </c>
      <c r="H129" s="167">
        <v>46058</v>
      </c>
      <c r="I129" s="10" t="s">
        <v>139</v>
      </c>
      <c r="J129" s="140" t="s">
        <v>26</v>
      </c>
      <c r="K129" s="141"/>
      <c r="L129" s="13" t="s">
        <v>27</v>
      </c>
    </row>
    <row r="130" spans="2:12">
      <c r="B130" s="146"/>
      <c r="C130" s="148"/>
      <c r="D130" s="146"/>
      <c r="E130" s="150"/>
      <c r="F130" s="151"/>
      <c r="G130" s="148"/>
      <c r="H130" s="169"/>
      <c r="I130" s="10" t="s">
        <v>145</v>
      </c>
      <c r="J130" s="140" t="s">
        <v>26</v>
      </c>
      <c r="K130" s="141"/>
      <c r="L130" s="13" t="s">
        <v>27</v>
      </c>
    </row>
    <row r="131" spans="2:12" ht="51.6">
      <c r="B131" s="154" t="s">
        <v>8709</v>
      </c>
      <c r="C131" s="156" t="s">
        <v>8710</v>
      </c>
      <c r="D131" s="15" t="s">
        <v>8711</v>
      </c>
      <c r="E131" s="142" t="s">
        <v>8712</v>
      </c>
      <c r="F131" s="141"/>
      <c r="G131" s="14" t="s">
        <v>16</v>
      </c>
      <c r="H131" s="16">
        <v>46127</v>
      </c>
      <c r="I131" s="11" t="s">
        <v>17</v>
      </c>
      <c r="J131" s="142" t="s">
        <v>18</v>
      </c>
      <c r="K131" s="141"/>
      <c r="L131" s="8" t="s">
        <v>8713</v>
      </c>
    </row>
    <row r="132" spans="2:12">
      <c r="B132" s="155"/>
      <c r="C132" s="157"/>
      <c r="D132" s="15" t="s">
        <v>8714</v>
      </c>
      <c r="E132" s="142" t="s">
        <v>8715</v>
      </c>
      <c r="F132" s="141"/>
      <c r="G132" s="14" t="s">
        <v>24</v>
      </c>
      <c r="H132" s="16">
        <v>46127</v>
      </c>
      <c r="I132" s="11" t="s">
        <v>17</v>
      </c>
      <c r="J132" s="142"/>
      <c r="K132" s="141"/>
      <c r="L132" s="14" t="s">
        <v>27</v>
      </c>
    </row>
    <row r="133" spans="2:12" ht="51.6">
      <c r="B133" s="12" t="s">
        <v>5000</v>
      </c>
      <c r="C133" s="13" t="s">
        <v>5001</v>
      </c>
      <c r="D133" s="12" t="s">
        <v>8716</v>
      </c>
      <c r="E133" s="140" t="s">
        <v>8622</v>
      </c>
      <c r="F133" s="141"/>
      <c r="G133" s="13" t="s">
        <v>24</v>
      </c>
      <c r="H133" s="17">
        <v>46100</v>
      </c>
      <c r="I133" s="10" t="s">
        <v>314</v>
      </c>
      <c r="J133" s="140" t="s">
        <v>32</v>
      </c>
      <c r="K133" s="141"/>
      <c r="L133" s="9" t="s">
        <v>8594</v>
      </c>
    </row>
    <row r="134" spans="2:12">
      <c r="B134" s="15" t="s">
        <v>639</v>
      </c>
      <c r="C134" s="14" t="s">
        <v>640</v>
      </c>
      <c r="D134" s="15" t="s">
        <v>8717</v>
      </c>
      <c r="E134" s="142" t="s">
        <v>8718</v>
      </c>
      <c r="F134" s="141"/>
      <c r="G134" s="14" t="s">
        <v>24</v>
      </c>
      <c r="H134" s="16">
        <v>45869</v>
      </c>
      <c r="I134" s="11" t="s">
        <v>145</v>
      </c>
      <c r="J134" s="142" t="s">
        <v>26</v>
      </c>
      <c r="K134" s="141"/>
      <c r="L134" s="14" t="s">
        <v>27</v>
      </c>
    </row>
    <row r="135" spans="2:12">
      <c r="B135" s="145" t="s">
        <v>7059</v>
      </c>
      <c r="C135" s="147" t="s">
        <v>640</v>
      </c>
      <c r="D135" s="12" t="s">
        <v>8719</v>
      </c>
      <c r="E135" s="140" t="s">
        <v>8720</v>
      </c>
      <c r="F135" s="141"/>
      <c r="G135" s="13" t="s">
        <v>16</v>
      </c>
      <c r="H135" s="17">
        <v>46126</v>
      </c>
      <c r="I135" s="10" t="s">
        <v>17</v>
      </c>
      <c r="J135" s="140" t="s">
        <v>26</v>
      </c>
      <c r="K135" s="141"/>
      <c r="L135" s="13" t="s">
        <v>27</v>
      </c>
    </row>
    <row r="136" spans="2:12">
      <c r="B136" s="146"/>
      <c r="C136" s="148"/>
      <c r="D136" s="12" t="s">
        <v>8721</v>
      </c>
      <c r="E136" s="140" t="s">
        <v>8722</v>
      </c>
      <c r="F136" s="141"/>
      <c r="G136" s="13" t="s">
        <v>16</v>
      </c>
      <c r="H136" s="17">
        <v>46126</v>
      </c>
      <c r="I136" s="10" t="s">
        <v>17</v>
      </c>
      <c r="J136" s="140" t="s">
        <v>26</v>
      </c>
      <c r="K136" s="141"/>
      <c r="L136" s="13" t="s">
        <v>27</v>
      </c>
    </row>
    <row r="137" spans="2:12" ht="51.6">
      <c r="B137" s="154" t="s">
        <v>5032</v>
      </c>
      <c r="C137" s="156" t="s">
        <v>5033</v>
      </c>
      <c r="D137" s="15" t="s">
        <v>8723</v>
      </c>
      <c r="E137" s="142" t="s">
        <v>8724</v>
      </c>
      <c r="F137" s="141"/>
      <c r="G137" s="14" t="s">
        <v>24</v>
      </c>
      <c r="H137" s="16">
        <v>46113</v>
      </c>
      <c r="I137" s="11" t="s">
        <v>314</v>
      </c>
      <c r="J137" s="142" t="s">
        <v>32</v>
      </c>
      <c r="K137" s="141"/>
      <c r="L137" s="8" t="s">
        <v>8725</v>
      </c>
    </row>
    <row r="138" spans="2:12" ht="51.6">
      <c r="B138" s="158"/>
      <c r="C138" s="159"/>
      <c r="D138" s="15" t="s">
        <v>8726</v>
      </c>
      <c r="E138" s="142" t="s">
        <v>8727</v>
      </c>
      <c r="F138" s="141"/>
      <c r="G138" s="14" t="s">
        <v>24</v>
      </c>
      <c r="H138" s="16">
        <v>46113</v>
      </c>
      <c r="I138" s="11" t="s">
        <v>314</v>
      </c>
      <c r="J138" s="142" t="s">
        <v>32</v>
      </c>
      <c r="K138" s="141"/>
      <c r="L138" s="8" t="s">
        <v>8728</v>
      </c>
    </row>
    <row r="139" spans="2:12" ht="51.6">
      <c r="B139" s="158"/>
      <c r="C139" s="159"/>
      <c r="D139" s="15" t="s">
        <v>8729</v>
      </c>
      <c r="E139" s="142" t="s">
        <v>8730</v>
      </c>
      <c r="F139" s="141"/>
      <c r="G139" s="14" t="s">
        <v>24</v>
      </c>
      <c r="H139" s="16">
        <v>46113</v>
      </c>
      <c r="I139" s="11" t="s">
        <v>314</v>
      </c>
      <c r="J139" s="142" t="s">
        <v>32</v>
      </c>
      <c r="K139" s="141"/>
      <c r="L139" s="8" t="s">
        <v>8728</v>
      </c>
    </row>
    <row r="140" spans="2:12" ht="51.6">
      <c r="B140" s="155"/>
      <c r="C140" s="157"/>
      <c r="D140" s="15" t="s">
        <v>8731</v>
      </c>
      <c r="E140" s="142" t="s">
        <v>8732</v>
      </c>
      <c r="F140" s="141"/>
      <c r="G140" s="14" t="s">
        <v>24</v>
      </c>
      <c r="H140" s="16">
        <v>46113</v>
      </c>
      <c r="I140" s="11" t="s">
        <v>314</v>
      </c>
      <c r="J140" s="142" t="s">
        <v>32</v>
      </c>
      <c r="K140" s="141"/>
      <c r="L140" s="8" t="s">
        <v>8728</v>
      </c>
    </row>
    <row r="141" spans="2:12">
      <c r="B141" s="145" t="s">
        <v>8733</v>
      </c>
      <c r="C141" s="147" t="s">
        <v>8734</v>
      </c>
      <c r="D141" s="12" t="s">
        <v>8735</v>
      </c>
      <c r="E141" s="140" t="s">
        <v>8736</v>
      </c>
      <c r="F141" s="141"/>
      <c r="G141" s="13" t="s">
        <v>24</v>
      </c>
      <c r="H141" s="17">
        <v>46121</v>
      </c>
      <c r="I141" s="10" t="s">
        <v>25</v>
      </c>
      <c r="J141" s="140" t="s">
        <v>26</v>
      </c>
      <c r="K141" s="141"/>
      <c r="L141" s="13" t="s">
        <v>27</v>
      </c>
    </row>
    <row r="142" spans="2:12" ht="63.95">
      <c r="B142" s="146"/>
      <c r="C142" s="148"/>
      <c r="D142" s="12" t="s">
        <v>8737</v>
      </c>
      <c r="E142" s="140" t="s">
        <v>8738</v>
      </c>
      <c r="F142" s="141"/>
      <c r="G142" s="13" t="s">
        <v>16</v>
      </c>
      <c r="H142" s="17">
        <v>46120</v>
      </c>
      <c r="I142" s="10" t="s">
        <v>25</v>
      </c>
      <c r="J142" s="140" t="s">
        <v>32</v>
      </c>
      <c r="K142" s="141"/>
      <c r="L142" s="9" t="s">
        <v>8739</v>
      </c>
    </row>
    <row r="143" spans="2:12">
      <c r="B143" s="154" t="s">
        <v>5048</v>
      </c>
      <c r="C143" s="156" t="s">
        <v>1005</v>
      </c>
      <c r="D143" s="154" t="s">
        <v>8740</v>
      </c>
      <c r="E143" s="142" t="s">
        <v>5050</v>
      </c>
      <c r="F143" s="149"/>
      <c r="G143" s="156" t="s">
        <v>24</v>
      </c>
      <c r="H143" s="163">
        <v>46090</v>
      </c>
      <c r="I143" s="11" t="s">
        <v>139</v>
      </c>
      <c r="J143" s="142" t="s">
        <v>26</v>
      </c>
      <c r="K143" s="141"/>
      <c r="L143" s="14" t="s">
        <v>27</v>
      </c>
    </row>
    <row r="144" spans="2:12">
      <c r="B144" s="155"/>
      <c r="C144" s="157"/>
      <c r="D144" s="155"/>
      <c r="E144" s="160"/>
      <c r="F144" s="151"/>
      <c r="G144" s="157"/>
      <c r="H144" s="164"/>
      <c r="I144" s="11" t="s">
        <v>127</v>
      </c>
      <c r="J144" s="142" t="s">
        <v>26</v>
      </c>
      <c r="K144" s="141"/>
      <c r="L144" s="14" t="s">
        <v>27</v>
      </c>
    </row>
    <row r="145" spans="2:12">
      <c r="B145" s="12" t="s">
        <v>8741</v>
      </c>
      <c r="C145" s="13" t="s">
        <v>8742</v>
      </c>
      <c r="D145" s="12" t="s">
        <v>8743</v>
      </c>
      <c r="E145" s="140" t="s">
        <v>8744</v>
      </c>
      <c r="F145" s="141"/>
      <c r="G145" s="13" t="s">
        <v>16</v>
      </c>
      <c r="H145" s="17">
        <v>46083</v>
      </c>
      <c r="I145" s="10" t="s">
        <v>17</v>
      </c>
      <c r="J145" s="140" t="s">
        <v>26</v>
      </c>
      <c r="K145" s="141"/>
      <c r="L145" s="13" t="s">
        <v>27</v>
      </c>
    </row>
    <row r="146" spans="2:12" ht="24.95">
      <c r="B146" s="15" t="s">
        <v>8745</v>
      </c>
      <c r="C146" s="14" t="s">
        <v>8746</v>
      </c>
      <c r="D146" s="15" t="s">
        <v>8747</v>
      </c>
      <c r="E146" s="142" t="s">
        <v>8748</v>
      </c>
      <c r="F146" s="141"/>
      <c r="G146" s="14" t="s">
        <v>16</v>
      </c>
      <c r="H146" s="16">
        <v>46133</v>
      </c>
      <c r="I146" s="11" t="s">
        <v>139</v>
      </c>
      <c r="J146" s="142" t="s">
        <v>26</v>
      </c>
      <c r="K146" s="141"/>
      <c r="L146" s="14" t="s">
        <v>27</v>
      </c>
    </row>
    <row r="147" spans="2:12" ht="90.95">
      <c r="B147" s="12" t="s">
        <v>8749</v>
      </c>
      <c r="C147" s="13" t="s">
        <v>172</v>
      </c>
      <c r="D147" s="12" t="s">
        <v>8750</v>
      </c>
      <c r="E147" s="140" t="s">
        <v>8751</v>
      </c>
      <c r="F147" s="141"/>
      <c r="G147" s="13" t="s">
        <v>16</v>
      </c>
      <c r="H147" s="17">
        <v>46135</v>
      </c>
      <c r="I147" s="10" t="s">
        <v>17</v>
      </c>
      <c r="J147" s="140" t="s">
        <v>18</v>
      </c>
      <c r="K147" s="141"/>
      <c r="L147" s="9" t="s">
        <v>8752</v>
      </c>
    </row>
    <row r="148" spans="2:12">
      <c r="B148" s="15" t="s">
        <v>8753</v>
      </c>
      <c r="C148" s="14" t="s">
        <v>8754</v>
      </c>
      <c r="D148" s="15" t="s">
        <v>8755</v>
      </c>
      <c r="E148" s="142" t="s">
        <v>8756</v>
      </c>
      <c r="F148" s="141"/>
      <c r="G148" s="14" t="s">
        <v>24</v>
      </c>
      <c r="H148" s="16">
        <v>46134</v>
      </c>
      <c r="I148" s="11" t="s">
        <v>139</v>
      </c>
      <c r="J148" s="142" t="s">
        <v>26</v>
      </c>
      <c r="K148" s="141"/>
      <c r="L148" s="14" t="s">
        <v>27</v>
      </c>
    </row>
    <row r="149" spans="2:12">
      <c r="B149" s="12" t="s">
        <v>714</v>
      </c>
      <c r="C149" s="13" t="s">
        <v>715</v>
      </c>
      <c r="D149" s="12" t="s">
        <v>8757</v>
      </c>
      <c r="E149" s="140" t="s">
        <v>8758</v>
      </c>
      <c r="F149" s="141"/>
      <c r="G149" s="13" t="s">
        <v>16</v>
      </c>
      <c r="H149" s="17">
        <v>46077</v>
      </c>
      <c r="I149" s="10" t="s">
        <v>127</v>
      </c>
      <c r="J149" s="140" t="s">
        <v>26</v>
      </c>
      <c r="K149" s="141"/>
      <c r="L149" s="13" t="s">
        <v>27</v>
      </c>
    </row>
    <row r="150" spans="2:12" ht="51.6">
      <c r="B150" s="15" t="s">
        <v>8759</v>
      </c>
      <c r="C150" s="14" t="s">
        <v>5336</v>
      </c>
      <c r="D150" s="15" t="s">
        <v>8760</v>
      </c>
      <c r="E150" s="142" t="s">
        <v>8761</v>
      </c>
      <c r="F150" s="141"/>
      <c r="G150" s="14" t="s">
        <v>24</v>
      </c>
      <c r="H150" s="16">
        <v>46100</v>
      </c>
      <c r="I150" s="11" t="s">
        <v>314</v>
      </c>
      <c r="J150" s="142" t="s">
        <v>32</v>
      </c>
      <c r="K150" s="141"/>
      <c r="L150" s="8" t="s">
        <v>8594</v>
      </c>
    </row>
    <row r="151" spans="2:12">
      <c r="B151" s="145" t="s">
        <v>723</v>
      </c>
      <c r="C151" s="147" t="s">
        <v>724</v>
      </c>
      <c r="D151" s="145" t="s">
        <v>8762</v>
      </c>
      <c r="E151" s="140" t="s">
        <v>726</v>
      </c>
      <c r="F151" s="149"/>
      <c r="G151" s="147" t="s">
        <v>24</v>
      </c>
      <c r="H151" s="167">
        <v>46135</v>
      </c>
      <c r="I151" s="10" t="s">
        <v>127</v>
      </c>
      <c r="J151" s="140" t="s">
        <v>26</v>
      </c>
      <c r="K151" s="141"/>
      <c r="L151" s="13" t="s">
        <v>27</v>
      </c>
    </row>
    <row r="152" spans="2:12">
      <c r="B152" s="152"/>
      <c r="C152" s="153"/>
      <c r="D152" s="152"/>
      <c r="E152" s="165"/>
      <c r="F152" s="162"/>
      <c r="G152" s="153"/>
      <c r="H152" s="168"/>
      <c r="I152" s="10" t="s">
        <v>139</v>
      </c>
      <c r="J152" s="140" t="s">
        <v>26</v>
      </c>
      <c r="K152" s="141"/>
      <c r="L152" s="13" t="s">
        <v>27</v>
      </c>
    </row>
    <row r="153" spans="2:12">
      <c r="B153" s="146"/>
      <c r="C153" s="148"/>
      <c r="D153" s="146"/>
      <c r="E153" s="150"/>
      <c r="F153" s="151"/>
      <c r="G153" s="148"/>
      <c r="H153" s="169"/>
      <c r="I153" s="10" t="s">
        <v>25</v>
      </c>
      <c r="J153" s="140" t="s">
        <v>26</v>
      </c>
      <c r="K153" s="141"/>
      <c r="L153" s="13" t="s">
        <v>27</v>
      </c>
    </row>
    <row r="154" spans="2:12">
      <c r="B154" s="154" t="s">
        <v>7135</v>
      </c>
      <c r="C154" s="156" t="s">
        <v>7136</v>
      </c>
      <c r="D154" s="15" t="s">
        <v>8763</v>
      </c>
      <c r="E154" s="142" t="s">
        <v>8764</v>
      </c>
      <c r="F154" s="141"/>
      <c r="G154" s="14" t="s">
        <v>16</v>
      </c>
      <c r="H154" s="16">
        <v>46107</v>
      </c>
      <c r="I154" s="11" t="s">
        <v>25</v>
      </c>
      <c r="J154" s="142" t="s">
        <v>26</v>
      </c>
      <c r="K154" s="141"/>
      <c r="L154" s="14" t="s">
        <v>27</v>
      </c>
    </row>
    <row r="155" spans="2:12">
      <c r="B155" s="158"/>
      <c r="C155" s="159"/>
      <c r="D155" s="15" t="s">
        <v>8765</v>
      </c>
      <c r="E155" s="142" t="s">
        <v>7140</v>
      </c>
      <c r="F155" s="141"/>
      <c r="G155" s="14" t="s">
        <v>16</v>
      </c>
      <c r="H155" s="16">
        <v>46113</v>
      </c>
      <c r="I155" s="11" t="s">
        <v>25</v>
      </c>
      <c r="J155" s="142" t="s">
        <v>26</v>
      </c>
      <c r="K155" s="141"/>
      <c r="L155" s="14" t="s">
        <v>27</v>
      </c>
    </row>
    <row r="156" spans="2:12">
      <c r="B156" s="155"/>
      <c r="C156" s="157"/>
      <c r="D156" s="15" t="s">
        <v>7139</v>
      </c>
      <c r="E156" s="142" t="s">
        <v>7140</v>
      </c>
      <c r="F156" s="141"/>
      <c r="G156" s="14" t="s">
        <v>16</v>
      </c>
      <c r="H156" s="16">
        <v>46127</v>
      </c>
      <c r="I156" s="11" t="s">
        <v>25</v>
      </c>
      <c r="J156" s="142"/>
      <c r="K156" s="141"/>
      <c r="L156" s="14" t="s">
        <v>27</v>
      </c>
    </row>
    <row r="157" spans="2:12">
      <c r="B157" s="12" t="s">
        <v>8766</v>
      </c>
      <c r="C157" s="13" t="s">
        <v>8686</v>
      </c>
      <c r="D157" s="12" t="s">
        <v>8767</v>
      </c>
      <c r="E157" s="140" t="s">
        <v>8768</v>
      </c>
      <c r="F157" s="141"/>
      <c r="G157" s="13" t="s">
        <v>24</v>
      </c>
      <c r="H157" s="17">
        <v>46128</v>
      </c>
      <c r="I157" s="10" t="s">
        <v>314</v>
      </c>
      <c r="J157" s="140" t="s">
        <v>26</v>
      </c>
      <c r="K157" s="141"/>
      <c r="L157" s="13" t="s">
        <v>27</v>
      </c>
    </row>
    <row r="158" spans="2:12" ht="51.6">
      <c r="B158" s="15" t="s">
        <v>8769</v>
      </c>
      <c r="C158" s="14" t="s">
        <v>8770</v>
      </c>
      <c r="D158" s="15" t="s">
        <v>8771</v>
      </c>
      <c r="E158" s="142" t="s">
        <v>8772</v>
      </c>
      <c r="F158" s="141"/>
      <c r="G158" s="14" t="s">
        <v>24</v>
      </c>
      <c r="H158" s="16">
        <v>45909</v>
      </c>
      <c r="I158" s="11" t="s">
        <v>25</v>
      </c>
      <c r="J158" s="142" t="s">
        <v>359</v>
      </c>
      <c r="K158" s="141"/>
      <c r="L158" s="8" t="s">
        <v>8773</v>
      </c>
    </row>
    <row r="159" spans="2:12" ht="39">
      <c r="B159" s="12" t="s">
        <v>8774</v>
      </c>
      <c r="C159" s="13" t="s">
        <v>8775</v>
      </c>
      <c r="D159" s="12" t="s">
        <v>8776</v>
      </c>
      <c r="E159" s="140" t="s">
        <v>8777</v>
      </c>
      <c r="F159" s="141"/>
      <c r="G159" s="13" t="s">
        <v>24</v>
      </c>
      <c r="H159" s="17">
        <v>45910</v>
      </c>
      <c r="I159" s="10" t="s">
        <v>25</v>
      </c>
      <c r="J159" s="140" t="s">
        <v>32</v>
      </c>
      <c r="K159" s="141"/>
      <c r="L159" s="9" t="s">
        <v>8778</v>
      </c>
    </row>
    <row r="160" spans="2:12" ht="39">
      <c r="B160" s="15" t="s">
        <v>8779</v>
      </c>
      <c r="C160" s="14" t="s">
        <v>8780</v>
      </c>
      <c r="D160" s="15" t="s">
        <v>8781</v>
      </c>
      <c r="E160" s="142" t="s">
        <v>8782</v>
      </c>
      <c r="F160" s="141"/>
      <c r="G160" s="14" t="s">
        <v>24</v>
      </c>
      <c r="H160" s="16">
        <v>45908</v>
      </c>
      <c r="I160" s="11" t="s">
        <v>25</v>
      </c>
      <c r="J160" s="142" t="s">
        <v>32</v>
      </c>
      <c r="K160" s="141"/>
      <c r="L160" s="8" t="s">
        <v>8783</v>
      </c>
    </row>
    <row r="161" spans="2:12">
      <c r="B161" s="145" t="s">
        <v>8784</v>
      </c>
      <c r="C161" s="147" t="s">
        <v>8785</v>
      </c>
      <c r="D161" s="145" t="s">
        <v>8786</v>
      </c>
      <c r="E161" s="140" t="s">
        <v>8787</v>
      </c>
      <c r="F161" s="149"/>
      <c r="G161" s="147" t="s">
        <v>24</v>
      </c>
      <c r="H161" s="167">
        <v>46141</v>
      </c>
      <c r="I161" s="10" t="s">
        <v>127</v>
      </c>
      <c r="J161" s="140" t="s">
        <v>26</v>
      </c>
      <c r="K161" s="141"/>
      <c r="L161" s="13" t="s">
        <v>27</v>
      </c>
    </row>
    <row r="162" spans="2:12">
      <c r="B162" s="146"/>
      <c r="C162" s="148"/>
      <c r="D162" s="146"/>
      <c r="E162" s="150"/>
      <c r="F162" s="151"/>
      <c r="G162" s="148"/>
      <c r="H162" s="169"/>
      <c r="I162" s="10" t="s">
        <v>139</v>
      </c>
      <c r="J162" s="140" t="s">
        <v>26</v>
      </c>
      <c r="K162" s="141"/>
      <c r="L162" s="13" t="s">
        <v>27</v>
      </c>
    </row>
    <row r="163" spans="2:12" ht="39">
      <c r="B163" s="15" t="s">
        <v>8788</v>
      </c>
      <c r="C163" s="14" t="s">
        <v>8789</v>
      </c>
      <c r="D163" s="15" t="s">
        <v>8790</v>
      </c>
      <c r="E163" s="142" t="s">
        <v>8791</v>
      </c>
      <c r="F163" s="141"/>
      <c r="G163" s="14" t="s">
        <v>24</v>
      </c>
      <c r="H163" s="16">
        <v>45887</v>
      </c>
      <c r="I163" s="11" t="s">
        <v>25</v>
      </c>
      <c r="J163" s="142" t="s">
        <v>32</v>
      </c>
      <c r="K163" s="141"/>
      <c r="L163" s="8" t="s">
        <v>8792</v>
      </c>
    </row>
    <row r="164" spans="2:12" ht="51.6">
      <c r="B164" s="12" t="s">
        <v>8793</v>
      </c>
      <c r="C164" s="13" t="s">
        <v>8794</v>
      </c>
      <c r="D164" s="12" t="s">
        <v>8795</v>
      </c>
      <c r="E164" s="140" t="s">
        <v>8796</v>
      </c>
      <c r="F164" s="141"/>
      <c r="G164" s="13" t="s">
        <v>24</v>
      </c>
      <c r="H164" s="17">
        <v>45944</v>
      </c>
      <c r="I164" s="10" t="s">
        <v>25</v>
      </c>
      <c r="J164" s="140" t="s">
        <v>32</v>
      </c>
      <c r="K164" s="141"/>
      <c r="L164" s="9" t="s">
        <v>8797</v>
      </c>
    </row>
    <row r="165" spans="2:12" ht="24.95">
      <c r="B165" s="15" t="s">
        <v>8798</v>
      </c>
      <c r="C165" s="14" t="s">
        <v>8799</v>
      </c>
      <c r="D165" s="15" t="s">
        <v>8800</v>
      </c>
      <c r="E165" s="142" t="s">
        <v>8801</v>
      </c>
      <c r="F165" s="141"/>
      <c r="G165" s="14" t="s">
        <v>75</v>
      </c>
      <c r="H165" s="16">
        <v>46127</v>
      </c>
      <c r="I165" s="11" t="s">
        <v>80</v>
      </c>
      <c r="J165" s="142" t="s">
        <v>26</v>
      </c>
      <c r="K165" s="141"/>
      <c r="L165" s="14" t="s">
        <v>27</v>
      </c>
    </row>
    <row r="166" spans="2:12">
      <c r="B166" s="12" t="s">
        <v>7151</v>
      </c>
      <c r="C166" s="13" t="s">
        <v>7152</v>
      </c>
      <c r="D166" s="12" t="s">
        <v>8802</v>
      </c>
      <c r="E166" s="140" t="s">
        <v>8803</v>
      </c>
      <c r="F166" s="141"/>
      <c r="G166" s="13" t="s">
        <v>16</v>
      </c>
      <c r="H166" s="17">
        <v>46112</v>
      </c>
      <c r="I166" s="10" t="s">
        <v>139</v>
      </c>
      <c r="J166" s="140" t="s">
        <v>26</v>
      </c>
      <c r="K166" s="141"/>
      <c r="L166" s="13" t="s">
        <v>27</v>
      </c>
    </row>
    <row r="167" spans="2:12" ht="39">
      <c r="B167" s="15" t="s">
        <v>8804</v>
      </c>
      <c r="C167" s="14" t="s">
        <v>8805</v>
      </c>
      <c r="D167" s="15" t="s">
        <v>8806</v>
      </c>
      <c r="E167" s="142" t="s">
        <v>8807</v>
      </c>
      <c r="F167" s="141"/>
      <c r="G167" s="14" t="s">
        <v>24</v>
      </c>
      <c r="H167" s="16">
        <v>45910</v>
      </c>
      <c r="I167" s="11" t="s">
        <v>25</v>
      </c>
      <c r="J167" s="142" t="s">
        <v>32</v>
      </c>
      <c r="K167" s="141"/>
      <c r="L167" s="8" t="s">
        <v>8808</v>
      </c>
    </row>
    <row r="168" spans="2:12">
      <c r="B168" s="12" t="s">
        <v>8809</v>
      </c>
      <c r="C168" s="13" t="s">
        <v>7176</v>
      </c>
      <c r="D168" s="12" t="s">
        <v>8810</v>
      </c>
      <c r="E168" s="140" t="s">
        <v>8811</v>
      </c>
      <c r="F168" s="141"/>
      <c r="G168" s="13" t="s">
        <v>16</v>
      </c>
      <c r="H168" s="17">
        <v>46105</v>
      </c>
      <c r="I168" s="10" t="s">
        <v>17</v>
      </c>
      <c r="J168" s="140" t="s">
        <v>26</v>
      </c>
      <c r="K168" s="141"/>
      <c r="L168" s="13" t="s">
        <v>27</v>
      </c>
    </row>
    <row r="169" spans="2:12">
      <c r="B169" s="15" t="s">
        <v>2641</v>
      </c>
      <c r="C169" s="14" t="s">
        <v>2642</v>
      </c>
      <c r="D169" s="15" t="s">
        <v>8812</v>
      </c>
      <c r="E169" s="142" t="s">
        <v>8813</v>
      </c>
      <c r="F169" s="141"/>
      <c r="G169" s="14" t="s">
        <v>24</v>
      </c>
      <c r="H169" s="16">
        <v>46121</v>
      </c>
      <c r="I169" s="11" t="s">
        <v>17</v>
      </c>
      <c r="J169" s="142" t="s">
        <v>26</v>
      </c>
      <c r="K169" s="141"/>
      <c r="L169" s="14" t="s">
        <v>27</v>
      </c>
    </row>
    <row r="170" spans="2:12" ht="24.95">
      <c r="B170" s="12" t="s">
        <v>8814</v>
      </c>
      <c r="C170" s="13" t="s">
        <v>823</v>
      </c>
      <c r="D170" s="12" t="s">
        <v>8815</v>
      </c>
      <c r="E170" s="140" t="s">
        <v>8816</v>
      </c>
      <c r="F170" s="141"/>
      <c r="G170" s="13" t="s">
        <v>75</v>
      </c>
      <c r="H170" s="17">
        <v>46127</v>
      </c>
      <c r="I170" s="10" t="s">
        <v>80</v>
      </c>
      <c r="J170" s="140" t="s">
        <v>709</v>
      </c>
      <c r="K170" s="141"/>
      <c r="L170" s="13" t="s">
        <v>27</v>
      </c>
    </row>
    <row r="171" spans="2:12" ht="24.95">
      <c r="B171" s="15" t="s">
        <v>8817</v>
      </c>
      <c r="C171" s="14" t="s">
        <v>8818</v>
      </c>
      <c r="D171" s="15" t="s">
        <v>8819</v>
      </c>
      <c r="E171" s="142" t="s">
        <v>8820</v>
      </c>
      <c r="F171" s="141"/>
      <c r="G171" s="14" t="s">
        <v>16</v>
      </c>
      <c r="H171" s="16">
        <v>46122</v>
      </c>
      <c r="I171" s="11" t="s">
        <v>314</v>
      </c>
      <c r="J171" s="142" t="s">
        <v>709</v>
      </c>
      <c r="K171" s="141"/>
      <c r="L171" s="14" t="s">
        <v>27</v>
      </c>
    </row>
    <row r="172" spans="2:12">
      <c r="B172" s="145" t="s">
        <v>840</v>
      </c>
      <c r="C172" s="147" t="s">
        <v>841</v>
      </c>
      <c r="D172" s="12" t="s">
        <v>8821</v>
      </c>
      <c r="E172" s="140" t="s">
        <v>2658</v>
      </c>
      <c r="F172" s="141"/>
      <c r="G172" s="13" t="s">
        <v>16</v>
      </c>
      <c r="H172" s="17">
        <v>46113</v>
      </c>
      <c r="I172" s="10" t="s">
        <v>25</v>
      </c>
      <c r="J172" s="140" t="s">
        <v>26</v>
      </c>
      <c r="K172" s="141"/>
      <c r="L172" s="13" t="s">
        <v>27</v>
      </c>
    </row>
    <row r="173" spans="2:12">
      <c r="B173" s="152"/>
      <c r="C173" s="153"/>
      <c r="D173" s="12" t="s">
        <v>8822</v>
      </c>
      <c r="E173" s="140" t="s">
        <v>843</v>
      </c>
      <c r="F173" s="141"/>
      <c r="G173" s="13" t="s">
        <v>24</v>
      </c>
      <c r="H173" s="17">
        <v>46112</v>
      </c>
      <c r="I173" s="10" t="s">
        <v>25</v>
      </c>
      <c r="J173" s="140" t="s">
        <v>26</v>
      </c>
      <c r="K173" s="141"/>
      <c r="L173" s="13" t="s">
        <v>27</v>
      </c>
    </row>
    <row r="174" spans="2:12">
      <c r="B174" s="152"/>
      <c r="C174" s="153"/>
      <c r="D174" s="12" t="s">
        <v>8823</v>
      </c>
      <c r="E174" s="140" t="s">
        <v>2658</v>
      </c>
      <c r="F174" s="141"/>
      <c r="G174" s="13" t="s">
        <v>16</v>
      </c>
      <c r="H174" s="17">
        <v>46113</v>
      </c>
      <c r="I174" s="10" t="s">
        <v>25</v>
      </c>
      <c r="J174" s="140" t="s">
        <v>26</v>
      </c>
      <c r="K174" s="141"/>
      <c r="L174" s="13" t="s">
        <v>27</v>
      </c>
    </row>
    <row r="175" spans="2:12">
      <c r="B175" s="152"/>
      <c r="C175" s="153"/>
      <c r="D175" s="12" t="s">
        <v>8824</v>
      </c>
      <c r="E175" s="140" t="s">
        <v>2658</v>
      </c>
      <c r="F175" s="141"/>
      <c r="G175" s="13" t="s">
        <v>16</v>
      </c>
      <c r="H175" s="17">
        <v>46113</v>
      </c>
      <c r="I175" s="10" t="s">
        <v>25</v>
      </c>
      <c r="J175" s="140" t="s">
        <v>26</v>
      </c>
      <c r="K175" s="141"/>
      <c r="L175" s="13" t="s">
        <v>27</v>
      </c>
    </row>
    <row r="176" spans="2:12" ht="51.6">
      <c r="B176" s="152"/>
      <c r="C176" s="153"/>
      <c r="D176" s="12" t="s">
        <v>8825</v>
      </c>
      <c r="E176" s="140" t="s">
        <v>2658</v>
      </c>
      <c r="F176" s="141"/>
      <c r="G176" s="13" t="s">
        <v>16</v>
      </c>
      <c r="H176" s="17">
        <v>46113</v>
      </c>
      <c r="I176" s="10" t="s">
        <v>25</v>
      </c>
      <c r="J176" s="140" t="s">
        <v>18</v>
      </c>
      <c r="K176" s="141"/>
      <c r="L176" s="9" t="s">
        <v>8826</v>
      </c>
    </row>
    <row r="177" spans="2:12">
      <c r="B177" s="152"/>
      <c r="C177" s="153"/>
      <c r="D177" s="12" t="s">
        <v>8827</v>
      </c>
      <c r="E177" s="140" t="s">
        <v>2658</v>
      </c>
      <c r="F177" s="141"/>
      <c r="G177" s="13" t="s">
        <v>16</v>
      </c>
      <c r="H177" s="17">
        <v>46113</v>
      </c>
      <c r="I177" s="10" t="s">
        <v>25</v>
      </c>
      <c r="J177" s="140" t="s">
        <v>26</v>
      </c>
      <c r="K177" s="141"/>
      <c r="L177" s="13" t="s">
        <v>27</v>
      </c>
    </row>
    <row r="178" spans="2:12">
      <c r="B178" s="146"/>
      <c r="C178" s="148"/>
      <c r="D178" s="12" t="s">
        <v>8828</v>
      </c>
      <c r="E178" s="140" t="s">
        <v>2658</v>
      </c>
      <c r="F178" s="141"/>
      <c r="G178" s="13" t="s">
        <v>16</v>
      </c>
      <c r="H178" s="17">
        <v>46113</v>
      </c>
      <c r="I178" s="10" t="s">
        <v>25</v>
      </c>
      <c r="J178" s="140" t="s">
        <v>26</v>
      </c>
      <c r="K178" s="141"/>
      <c r="L178" s="13" t="s">
        <v>27</v>
      </c>
    </row>
    <row r="179" spans="2:12">
      <c r="B179" s="15" t="s">
        <v>8829</v>
      </c>
      <c r="C179" s="14" t="s">
        <v>8830</v>
      </c>
      <c r="D179" s="15" t="s">
        <v>8831</v>
      </c>
      <c r="E179" s="142" t="s">
        <v>8832</v>
      </c>
      <c r="F179" s="141"/>
      <c r="G179" s="14" t="s">
        <v>16</v>
      </c>
      <c r="H179" s="16">
        <v>46128</v>
      </c>
      <c r="I179" s="11" t="s">
        <v>139</v>
      </c>
      <c r="J179" s="142" t="s">
        <v>26</v>
      </c>
      <c r="K179" s="141"/>
      <c r="L179" s="14" t="s">
        <v>27</v>
      </c>
    </row>
    <row r="180" spans="2:12">
      <c r="B180" s="145" t="s">
        <v>5189</v>
      </c>
      <c r="C180" s="147" t="s">
        <v>5190</v>
      </c>
      <c r="D180" s="145" t="s">
        <v>8833</v>
      </c>
      <c r="E180" s="140" t="s">
        <v>8834</v>
      </c>
      <c r="F180" s="149"/>
      <c r="G180" s="147" t="s">
        <v>24</v>
      </c>
      <c r="H180" s="167">
        <v>46092</v>
      </c>
      <c r="I180" s="10" t="s">
        <v>127</v>
      </c>
      <c r="J180" s="140" t="s">
        <v>26</v>
      </c>
      <c r="K180" s="141"/>
      <c r="L180" s="13" t="s">
        <v>27</v>
      </c>
    </row>
    <row r="181" spans="2:12">
      <c r="B181" s="152"/>
      <c r="C181" s="153"/>
      <c r="D181" s="152"/>
      <c r="E181" s="165"/>
      <c r="F181" s="162"/>
      <c r="G181" s="153"/>
      <c r="H181" s="168"/>
      <c r="I181" s="10" t="s">
        <v>25</v>
      </c>
      <c r="J181" s="140" t="s">
        <v>26</v>
      </c>
      <c r="K181" s="141"/>
      <c r="L181" s="13" t="s">
        <v>27</v>
      </c>
    </row>
    <row r="182" spans="2:12">
      <c r="B182" s="152"/>
      <c r="C182" s="153"/>
      <c r="D182" s="152"/>
      <c r="E182" s="165"/>
      <c r="F182" s="162"/>
      <c r="G182" s="153"/>
      <c r="H182" s="168"/>
      <c r="I182" s="10" t="s">
        <v>139</v>
      </c>
      <c r="J182" s="140" t="s">
        <v>26</v>
      </c>
      <c r="K182" s="141"/>
      <c r="L182" s="13" t="s">
        <v>27</v>
      </c>
    </row>
    <row r="183" spans="2:12">
      <c r="B183" s="146"/>
      <c r="C183" s="148"/>
      <c r="D183" s="146"/>
      <c r="E183" s="150"/>
      <c r="F183" s="151"/>
      <c r="G183" s="148"/>
      <c r="H183" s="169"/>
      <c r="I183" s="10" t="s">
        <v>58</v>
      </c>
      <c r="J183" s="140" t="s">
        <v>26</v>
      </c>
      <c r="K183" s="141"/>
      <c r="L183" s="13" t="s">
        <v>27</v>
      </c>
    </row>
    <row r="184" spans="2:12">
      <c r="B184" s="15" t="s">
        <v>8835</v>
      </c>
      <c r="C184" s="14" t="s">
        <v>8836</v>
      </c>
      <c r="D184" s="15" t="s">
        <v>8837</v>
      </c>
      <c r="E184" s="142" t="s">
        <v>8838</v>
      </c>
      <c r="F184" s="141"/>
      <c r="G184" s="14" t="s">
        <v>16</v>
      </c>
      <c r="H184" s="16">
        <v>46083</v>
      </c>
      <c r="I184" s="11" t="s">
        <v>17</v>
      </c>
      <c r="J184" s="142" t="s">
        <v>26</v>
      </c>
      <c r="K184" s="141"/>
      <c r="L184" s="14" t="s">
        <v>27</v>
      </c>
    </row>
    <row r="185" spans="2:12">
      <c r="B185" s="145" t="s">
        <v>5222</v>
      </c>
      <c r="C185" s="147" t="s">
        <v>5223</v>
      </c>
      <c r="D185" s="12" t="s">
        <v>8839</v>
      </c>
      <c r="E185" s="140" t="s">
        <v>8840</v>
      </c>
      <c r="F185" s="141"/>
      <c r="G185" s="13" t="s">
        <v>24</v>
      </c>
      <c r="H185" s="17">
        <v>46114</v>
      </c>
      <c r="I185" s="10" t="s">
        <v>314</v>
      </c>
      <c r="J185" s="140" t="s">
        <v>26</v>
      </c>
      <c r="K185" s="141"/>
      <c r="L185" s="13" t="s">
        <v>27</v>
      </c>
    </row>
    <row r="186" spans="2:12">
      <c r="B186" s="152"/>
      <c r="C186" s="153"/>
      <c r="D186" s="12" t="s">
        <v>8841</v>
      </c>
      <c r="E186" s="140" t="s">
        <v>8842</v>
      </c>
      <c r="F186" s="141"/>
      <c r="G186" s="13" t="s">
        <v>24</v>
      </c>
      <c r="H186" s="17">
        <v>46114</v>
      </c>
      <c r="I186" s="10" t="s">
        <v>314</v>
      </c>
      <c r="J186" s="140" t="s">
        <v>26</v>
      </c>
      <c r="K186" s="141"/>
      <c r="L186" s="13" t="s">
        <v>27</v>
      </c>
    </row>
    <row r="187" spans="2:12">
      <c r="B187" s="146"/>
      <c r="C187" s="148"/>
      <c r="D187" s="12" t="s">
        <v>8843</v>
      </c>
      <c r="E187" s="140" t="s">
        <v>8844</v>
      </c>
      <c r="F187" s="141"/>
      <c r="G187" s="13" t="s">
        <v>24</v>
      </c>
      <c r="H187" s="17">
        <v>46114</v>
      </c>
      <c r="I187" s="10" t="s">
        <v>314</v>
      </c>
      <c r="J187" s="140" t="s">
        <v>26</v>
      </c>
      <c r="K187" s="141"/>
      <c r="L187" s="13" t="s">
        <v>27</v>
      </c>
    </row>
    <row r="188" spans="2:12" ht="39">
      <c r="B188" s="15" t="s">
        <v>8845</v>
      </c>
      <c r="C188" s="14" t="s">
        <v>8846</v>
      </c>
      <c r="D188" s="15" t="s">
        <v>8847</v>
      </c>
      <c r="E188" s="142" t="s">
        <v>8848</v>
      </c>
      <c r="F188" s="141"/>
      <c r="G188" s="14" t="s">
        <v>24</v>
      </c>
      <c r="H188" s="16">
        <v>45926</v>
      </c>
      <c r="I188" s="11" t="s">
        <v>25</v>
      </c>
      <c r="J188" s="142" t="s">
        <v>32</v>
      </c>
      <c r="K188" s="141"/>
      <c r="L188" s="8" t="s">
        <v>8808</v>
      </c>
    </row>
    <row r="189" spans="2:12" ht="24.95">
      <c r="B189" s="12" t="s">
        <v>8849</v>
      </c>
      <c r="C189" s="13" t="s">
        <v>8850</v>
      </c>
      <c r="D189" s="12" t="s">
        <v>8851</v>
      </c>
      <c r="E189" s="140" t="s">
        <v>8852</v>
      </c>
      <c r="F189" s="141"/>
      <c r="G189" s="13" t="s">
        <v>16</v>
      </c>
      <c r="H189" s="17">
        <v>46126</v>
      </c>
      <c r="I189" s="10" t="s">
        <v>139</v>
      </c>
      <c r="J189" s="140" t="s">
        <v>26</v>
      </c>
      <c r="K189" s="141"/>
      <c r="L189" s="13" t="s">
        <v>27</v>
      </c>
    </row>
    <row r="190" spans="2:12">
      <c r="B190" s="154" t="s">
        <v>2682</v>
      </c>
      <c r="C190" s="156" t="s">
        <v>2683</v>
      </c>
      <c r="D190" s="154" t="s">
        <v>8853</v>
      </c>
      <c r="E190" s="142" t="s">
        <v>8854</v>
      </c>
      <c r="F190" s="149"/>
      <c r="G190" s="156" t="s">
        <v>24</v>
      </c>
      <c r="H190" s="163">
        <v>46111</v>
      </c>
      <c r="I190" s="11" t="s">
        <v>127</v>
      </c>
      <c r="J190" s="142" t="s">
        <v>26</v>
      </c>
      <c r="K190" s="141"/>
      <c r="L190" s="14" t="s">
        <v>27</v>
      </c>
    </row>
    <row r="191" spans="2:12" ht="51.6">
      <c r="B191" s="155"/>
      <c r="C191" s="157"/>
      <c r="D191" s="155"/>
      <c r="E191" s="160"/>
      <c r="F191" s="151"/>
      <c r="G191" s="157"/>
      <c r="H191" s="164"/>
      <c r="I191" s="11" t="s">
        <v>139</v>
      </c>
      <c r="J191" s="142" t="s">
        <v>18</v>
      </c>
      <c r="K191" s="141"/>
      <c r="L191" s="8" t="s">
        <v>8855</v>
      </c>
    </row>
    <row r="192" spans="2:12" ht="39">
      <c r="B192" s="12" t="s">
        <v>8856</v>
      </c>
      <c r="C192" s="13" t="s">
        <v>8857</v>
      </c>
      <c r="D192" s="12" t="s">
        <v>8858</v>
      </c>
      <c r="E192" s="140" t="s">
        <v>8859</v>
      </c>
      <c r="F192" s="141"/>
      <c r="G192" s="13" t="s">
        <v>24</v>
      </c>
      <c r="H192" s="17">
        <v>45901</v>
      </c>
      <c r="I192" s="10" t="s">
        <v>25</v>
      </c>
      <c r="J192" s="140" t="s">
        <v>32</v>
      </c>
      <c r="K192" s="141"/>
      <c r="L192" s="9" t="s">
        <v>8860</v>
      </c>
    </row>
    <row r="193" spans="2:12" ht="77.45">
      <c r="B193" s="15" t="s">
        <v>8861</v>
      </c>
      <c r="C193" s="14" t="s">
        <v>8862</v>
      </c>
      <c r="D193" s="15" t="s">
        <v>8863</v>
      </c>
      <c r="E193" s="142" t="s">
        <v>8864</v>
      </c>
      <c r="F193" s="141"/>
      <c r="G193" s="14" t="s">
        <v>16</v>
      </c>
      <c r="H193" s="16">
        <v>46083</v>
      </c>
      <c r="I193" s="11" t="s">
        <v>17</v>
      </c>
      <c r="J193" s="142" t="s">
        <v>32</v>
      </c>
      <c r="K193" s="141"/>
      <c r="L193" s="8" t="s">
        <v>8865</v>
      </c>
    </row>
    <row r="194" spans="2:12" ht="51.6">
      <c r="B194" s="12" t="s">
        <v>8866</v>
      </c>
      <c r="C194" s="13" t="s">
        <v>8867</v>
      </c>
      <c r="D194" s="12" t="s">
        <v>8868</v>
      </c>
      <c r="E194" s="140" t="s">
        <v>8869</v>
      </c>
      <c r="F194" s="141"/>
      <c r="G194" s="13" t="s">
        <v>24</v>
      </c>
      <c r="H194" s="17">
        <v>45896</v>
      </c>
      <c r="I194" s="10" t="s">
        <v>25</v>
      </c>
      <c r="J194" s="140" t="s">
        <v>359</v>
      </c>
      <c r="K194" s="141"/>
      <c r="L194" s="9" t="s">
        <v>8870</v>
      </c>
    </row>
    <row r="195" spans="2:12">
      <c r="B195" s="154" t="s">
        <v>7256</v>
      </c>
      <c r="C195" s="156" t="s">
        <v>7257</v>
      </c>
      <c r="D195" s="154" t="s">
        <v>8871</v>
      </c>
      <c r="E195" s="142" t="s">
        <v>8872</v>
      </c>
      <c r="F195" s="149"/>
      <c r="G195" s="156" t="s">
        <v>24</v>
      </c>
      <c r="H195" s="163">
        <v>46126</v>
      </c>
      <c r="I195" s="11" t="s">
        <v>127</v>
      </c>
      <c r="J195" s="142" t="s">
        <v>26</v>
      </c>
      <c r="K195" s="141"/>
      <c r="L195" s="14" t="s">
        <v>27</v>
      </c>
    </row>
    <row r="196" spans="2:12" ht="39">
      <c r="B196" s="155"/>
      <c r="C196" s="157"/>
      <c r="D196" s="155"/>
      <c r="E196" s="160"/>
      <c r="F196" s="151"/>
      <c r="G196" s="157"/>
      <c r="H196" s="164"/>
      <c r="I196" s="11" t="s">
        <v>139</v>
      </c>
      <c r="J196" s="142" t="s">
        <v>18</v>
      </c>
      <c r="K196" s="141"/>
      <c r="L196" s="8" t="s">
        <v>8873</v>
      </c>
    </row>
    <row r="197" spans="2:12">
      <c r="B197" s="12" t="s">
        <v>8874</v>
      </c>
      <c r="C197" s="13" t="s">
        <v>8875</v>
      </c>
      <c r="D197" s="12" t="s">
        <v>8876</v>
      </c>
      <c r="E197" s="140" t="s">
        <v>8877</v>
      </c>
      <c r="F197" s="141"/>
      <c r="G197" s="13" t="s">
        <v>24</v>
      </c>
      <c r="H197" s="17">
        <v>46112</v>
      </c>
      <c r="I197" s="10" t="s">
        <v>139</v>
      </c>
      <c r="J197" s="140" t="s">
        <v>26</v>
      </c>
      <c r="K197" s="141"/>
      <c r="L197" s="13" t="s">
        <v>27</v>
      </c>
    </row>
    <row r="198" spans="2:12" ht="39">
      <c r="B198" s="15" t="s">
        <v>8878</v>
      </c>
      <c r="C198" s="14" t="s">
        <v>8879</v>
      </c>
      <c r="D198" s="15" t="s">
        <v>8880</v>
      </c>
      <c r="E198" s="142" t="s">
        <v>8881</v>
      </c>
      <c r="F198" s="141"/>
      <c r="G198" s="14" t="s">
        <v>24</v>
      </c>
      <c r="H198" s="16">
        <v>45926</v>
      </c>
      <c r="I198" s="11" t="s">
        <v>25</v>
      </c>
      <c r="J198" s="142" t="s">
        <v>32</v>
      </c>
      <c r="K198" s="141"/>
      <c r="L198" s="8" t="s">
        <v>8808</v>
      </c>
    </row>
    <row r="199" spans="2:12" ht="39">
      <c r="B199" s="12" t="s">
        <v>8882</v>
      </c>
      <c r="C199" s="13" t="s">
        <v>8883</v>
      </c>
      <c r="D199" s="12" t="s">
        <v>8884</v>
      </c>
      <c r="E199" s="140" t="s">
        <v>8885</v>
      </c>
      <c r="F199" s="141"/>
      <c r="G199" s="13" t="s">
        <v>24</v>
      </c>
      <c r="H199" s="17">
        <v>45958</v>
      </c>
      <c r="I199" s="10" t="s">
        <v>25</v>
      </c>
      <c r="J199" s="140" t="s">
        <v>32</v>
      </c>
      <c r="K199" s="141"/>
      <c r="L199" s="9" t="s">
        <v>8886</v>
      </c>
    </row>
    <row r="200" spans="2:12">
      <c r="B200" s="15" t="s">
        <v>7266</v>
      </c>
      <c r="C200" s="14" t="s">
        <v>1555</v>
      </c>
      <c r="D200" s="15" t="s">
        <v>8887</v>
      </c>
      <c r="E200" s="142" t="s">
        <v>8888</v>
      </c>
      <c r="F200" s="141"/>
      <c r="G200" s="14" t="s">
        <v>16</v>
      </c>
      <c r="H200" s="16">
        <v>46121</v>
      </c>
      <c r="I200" s="11" t="s">
        <v>17</v>
      </c>
      <c r="J200" s="142" t="s">
        <v>26</v>
      </c>
      <c r="K200" s="141"/>
      <c r="L200" s="14" t="s">
        <v>27</v>
      </c>
    </row>
    <row r="201" spans="2:12">
      <c r="B201" s="12" t="s">
        <v>8889</v>
      </c>
      <c r="C201" s="13" t="s">
        <v>8890</v>
      </c>
      <c r="D201" s="12" t="s">
        <v>8891</v>
      </c>
      <c r="E201" s="140" t="s">
        <v>8892</v>
      </c>
      <c r="F201" s="141"/>
      <c r="G201" s="13" t="s">
        <v>16</v>
      </c>
      <c r="H201" s="17">
        <v>46101</v>
      </c>
      <c r="I201" s="10" t="s">
        <v>145</v>
      </c>
      <c r="J201" s="140" t="s">
        <v>26</v>
      </c>
      <c r="K201" s="141"/>
      <c r="L201" s="13" t="s">
        <v>27</v>
      </c>
    </row>
    <row r="202" spans="2:12" ht="24.95">
      <c r="B202" s="15" t="s">
        <v>8893</v>
      </c>
      <c r="C202" s="14" t="s">
        <v>8894</v>
      </c>
      <c r="D202" s="15" t="s">
        <v>8895</v>
      </c>
      <c r="E202" s="142" t="s">
        <v>8896</v>
      </c>
      <c r="F202" s="141"/>
      <c r="G202" s="14" t="s">
        <v>75</v>
      </c>
      <c r="H202" s="16">
        <v>46128</v>
      </c>
      <c r="I202" s="11" t="s">
        <v>314</v>
      </c>
      <c r="J202" s="142" t="s">
        <v>709</v>
      </c>
      <c r="K202" s="141"/>
      <c r="L202" s="14" t="s">
        <v>27</v>
      </c>
    </row>
    <row r="203" spans="2:12" ht="51.6">
      <c r="B203" s="12" t="s">
        <v>7289</v>
      </c>
      <c r="C203" s="13" t="s">
        <v>7290</v>
      </c>
      <c r="D203" s="12" t="s">
        <v>8897</v>
      </c>
      <c r="E203" s="140" t="s">
        <v>8898</v>
      </c>
      <c r="F203" s="141"/>
      <c r="G203" s="13" t="s">
        <v>24</v>
      </c>
      <c r="H203" s="17">
        <v>46104</v>
      </c>
      <c r="I203" s="10" t="s">
        <v>145</v>
      </c>
      <c r="J203" s="140" t="s">
        <v>32</v>
      </c>
      <c r="K203" s="141"/>
      <c r="L203" s="9" t="s">
        <v>8899</v>
      </c>
    </row>
    <row r="204" spans="2:12" ht="24.95">
      <c r="B204" s="15" t="s">
        <v>8900</v>
      </c>
      <c r="C204" s="14" t="s">
        <v>8901</v>
      </c>
      <c r="D204" s="15" t="s">
        <v>8902</v>
      </c>
      <c r="E204" s="142" t="s">
        <v>8903</v>
      </c>
      <c r="F204" s="141"/>
      <c r="G204" s="14" t="s">
        <v>16</v>
      </c>
      <c r="H204" s="16">
        <v>46133</v>
      </c>
      <c r="I204" s="11" t="s">
        <v>145</v>
      </c>
      <c r="J204" s="142" t="s">
        <v>26</v>
      </c>
      <c r="K204" s="141"/>
      <c r="L204" s="14" t="s">
        <v>27</v>
      </c>
    </row>
    <row r="205" spans="2:12">
      <c r="B205" s="12" t="s">
        <v>8904</v>
      </c>
      <c r="C205" s="13" t="s">
        <v>8905</v>
      </c>
      <c r="D205" s="12" t="s">
        <v>8906</v>
      </c>
      <c r="E205" s="140" t="s">
        <v>8907</v>
      </c>
      <c r="F205" s="141"/>
      <c r="G205" s="13" t="s">
        <v>24</v>
      </c>
      <c r="H205" s="17">
        <v>46128</v>
      </c>
      <c r="I205" s="10" t="s">
        <v>127</v>
      </c>
      <c r="J205" s="140" t="s">
        <v>26</v>
      </c>
      <c r="K205" s="141"/>
      <c r="L205" s="13" t="s">
        <v>27</v>
      </c>
    </row>
    <row r="206" spans="2:12">
      <c r="B206" s="15" t="s">
        <v>987</v>
      </c>
      <c r="C206" s="14" t="s">
        <v>988</v>
      </c>
      <c r="D206" s="15" t="s">
        <v>8908</v>
      </c>
      <c r="E206" s="142" t="s">
        <v>990</v>
      </c>
      <c r="F206" s="141"/>
      <c r="G206" s="14" t="s">
        <v>16</v>
      </c>
      <c r="H206" s="16">
        <v>46122</v>
      </c>
      <c r="I206" s="11" t="s">
        <v>139</v>
      </c>
      <c r="J206" s="142" t="s">
        <v>26</v>
      </c>
      <c r="K206" s="141"/>
      <c r="L206" s="14" t="s">
        <v>27</v>
      </c>
    </row>
    <row r="207" spans="2:12" ht="51.6">
      <c r="B207" s="12" t="s">
        <v>8909</v>
      </c>
      <c r="C207" s="13" t="s">
        <v>8910</v>
      </c>
      <c r="D207" s="12" t="s">
        <v>8911</v>
      </c>
      <c r="E207" s="140" t="s">
        <v>8912</v>
      </c>
      <c r="F207" s="141"/>
      <c r="G207" s="13" t="s">
        <v>16</v>
      </c>
      <c r="H207" s="17">
        <v>46126</v>
      </c>
      <c r="I207" s="10" t="s">
        <v>80</v>
      </c>
      <c r="J207" s="140" t="s">
        <v>18</v>
      </c>
      <c r="K207" s="141"/>
      <c r="L207" s="9" t="s">
        <v>8913</v>
      </c>
    </row>
    <row r="208" spans="2:12">
      <c r="B208" s="15" t="s">
        <v>5293</v>
      </c>
      <c r="C208" s="14" t="s">
        <v>5294</v>
      </c>
      <c r="D208" s="15" t="s">
        <v>8914</v>
      </c>
      <c r="E208" s="142" t="s">
        <v>8915</v>
      </c>
      <c r="F208" s="141"/>
      <c r="G208" s="14" t="s">
        <v>16</v>
      </c>
      <c r="H208" s="16">
        <v>46135</v>
      </c>
      <c r="I208" s="11" t="s">
        <v>314</v>
      </c>
      <c r="J208" s="142" t="s">
        <v>26</v>
      </c>
      <c r="K208" s="141"/>
      <c r="L208" s="14" t="s">
        <v>27</v>
      </c>
    </row>
    <row r="209" spans="2:12">
      <c r="B209" s="12" t="s">
        <v>5301</v>
      </c>
      <c r="C209" s="13" t="s">
        <v>5302</v>
      </c>
      <c r="D209" s="12" t="s">
        <v>8916</v>
      </c>
      <c r="E209" s="140" t="s">
        <v>8917</v>
      </c>
      <c r="F209" s="141"/>
      <c r="G209" s="13" t="s">
        <v>16</v>
      </c>
      <c r="H209" s="17">
        <v>46093</v>
      </c>
      <c r="I209" s="10" t="s">
        <v>314</v>
      </c>
      <c r="J209" s="140" t="s">
        <v>26</v>
      </c>
      <c r="K209" s="141"/>
      <c r="L209" s="13" t="s">
        <v>27</v>
      </c>
    </row>
    <row r="210" spans="2:12" ht="51.6">
      <c r="B210" s="15" t="s">
        <v>8918</v>
      </c>
      <c r="C210" s="14" t="s">
        <v>5298</v>
      </c>
      <c r="D210" s="15" t="s">
        <v>8919</v>
      </c>
      <c r="E210" s="142" t="s">
        <v>8920</v>
      </c>
      <c r="F210" s="141"/>
      <c r="G210" s="14" t="s">
        <v>24</v>
      </c>
      <c r="H210" s="16">
        <v>46100</v>
      </c>
      <c r="I210" s="11" t="s">
        <v>314</v>
      </c>
      <c r="J210" s="142" t="s">
        <v>32</v>
      </c>
      <c r="K210" s="141"/>
      <c r="L210" s="8" t="s">
        <v>8594</v>
      </c>
    </row>
    <row r="211" spans="2:12">
      <c r="B211" s="145" t="s">
        <v>8921</v>
      </c>
      <c r="C211" s="147" t="s">
        <v>5318</v>
      </c>
      <c r="D211" s="12" t="s">
        <v>8922</v>
      </c>
      <c r="E211" s="140" t="s">
        <v>5320</v>
      </c>
      <c r="F211" s="141"/>
      <c r="G211" s="13" t="s">
        <v>24</v>
      </c>
      <c r="H211" s="17">
        <v>46128</v>
      </c>
      <c r="I211" s="10" t="s">
        <v>314</v>
      </c>
      <c r="J211" s="140" t="s">
        <v>26</v>
      </c>
      <c r="K211" s="141"/>
      <c r="L211" s="13" t="s">
        <v>27</v>
      </c>
    </row>
    <row r="212" spans="2:12">
      <c r="B212" s="146"/>
      <c r="C212" s="148"/>
      <c r="D212" s="12" t="s">
        <v>8923</v>
      </c>
      <c r="E212" s="140" t="s">
        <v>8924</v>
      </c>
      <c r="F212" s="141"/>
      <c r="G212" s="13" t="s">
        <v>16</v>
      </c>
      <c r="H212" s="17">
        <v>46135</v>
      </c>
      <c r="I212" s="10" t="s">
        <v>314</v>
      </c>
      <c r="J212" s="140" t="s">
        <v>26</v>
      </c>
      <c r="K212" s="141"/>
      <c r="L212" s="13" t="s">
        <v>27</v>
      </c>
    </row>
    <row r="213" spans="2:12">
      <c r="B213" s="15" t="s">
        <v>5317</v>
      </c>
      <c r="C213" s="14" t="s">
        <v>5318</v>
      </c>
      <c r="D213" s="15" t="s">
        <v>8925</v>
      </c>
      <c r="E213" s="142" t="s">
        <v>8924</v>
      </c>
      <c r="F213" s="141"/>
      <c r="G213" s="14" t="s">
        <v>16</v>
      </c>
      <c r="H213" s="16">
        <v>46135</v>
      </c>
      <c r="I213" s="11" t="s">
        <v>314</v>
      </c>
      <c r="J213" s="142" t="s">
        <v>26</v>
      </c>
      <c r="K213" s="141"/>
      <c r="L213" s="14" t="s">
        <v>27</v>
      </c>
    </row>
    <row r="214" spans="2:12" ht="51.6">
      <c r="B214" s="12" t="s">
        <v>7303</v>
      </c>
      <c r="C214" s="13" t="s">
        <v>7304</v>
      </c>
      <c r="D214" s="12" t="s">
        <v>8926</v>
      </c>
      <c r="E214" s="140" t="s">
        <v>8927</v>
      </c>
      <c r="F214" s="141"/>
      <c r="G214" s="13" t="s">
        <v>24</v>
      </c>
      <c r="H214" s="17">
        <v>46100</v>
      </c>
      <c r="I214" s="10" t="s">
        <v>314</v>
      </c>
      <c r="J214" s="140" t="s">
        <v>32</v>
      </c>
      <c r="K214" s="141"/>
      <c r="L214" s="9" t="s">
        <v>8594</v>
      </c>
    </row>
    <row r="215" spans="2:12">
      <c r="B215" s="15" t="s">
        <v>7307</v>
      </c>
      <c r="C215" s="14" t="s">
        <v>5318</v>
      </c>
      <c r="D215" s="15" t="s">
        <v>8928</v>
      </c>
      <c r="E215" s="142" t="s">
        <v>8924</v>
      </c>
      <c r="F215" s="141"/>
      <c r="G215" s="14" t="s">
        <v>16</v>
      </c>
      <c r="H215" s="16">
        <v>46135</v>
      </c>
      <c r="I215" s="11" t="s">
        <v>314</v>
      </c>
      <c r="J215" s="142" t="s">
        <v>26</v>
      </c>
      <c r="K215" s="141"/>
      <c r="L215" s="14" t="s">
        <v>27</v>
      </c>
    </row>
    <row r="216" spans="2:12">
      <c r="B216" s="12" t="s">
        <v>5328</v>
      </c>
      <c r="C216" s="13" t="s">
        <v>5294</v>
      </c>
      <c r="D216" s="12" t="s">
        <v>8929</v>
      </c>
      <c r="E216" s="140" t="s">
        <v>8915</v>
      </c>
      <c r="F216" s="141"/>
      <c r="G216" s="13" t="s">
        <v>16</v>
      </c>
      <c r="H216" s="17">
        <v>46135</v>
      </c>
      <c r="I216" s="10" t="s">
        <v>314</v>
      </c>
      <c r="J216" s="140" t="s">
        <v>26</v>
      </c>
      <c r="K216" s="141"/>
      <c r="L216" s="13" t="s">
        <v>27</v>
      </c>
    </row>
    <row r="217" spans="2:12">
      <c r="B217" s="15" t="s">
        <v>8930</v>
      </c>
      <c r="C217" s="14" t="s">
        <v>8931</v>
      </c>
      <c r="D217" s="15" t="s">
        <v>8932</v>
      </c>
      <c r="E217" s="142" t="s">
        <v>8933</v>
      </c>
      <c r="F217" s="141"/>
      <c r="G217" s="14" t="s">
        <v>16</v>
      </c>
      <c r="H217" s="16">
        <v>46093</v>
      </c>
      <c r="I217" s="11" t="s">
        <v>314</v>
      </c>
      <c r="J217" s="142" t="s">
        <v>26</v>
      </c>
      <c r="K217" s="141"/>
      <c r="L217" s="14" t="s">
        <v>27</v>
      </c>
    </row>
    <row r="218" spans="2:12" ht="51.6">
      <c r="B218" s="12" t="s">
        <v>7318</v>
      </c>
      <c r="C218" s="13" t="s">
        <v>7319</v>
      </c>
      <c r="D218" s="12" t="s">
        <v>8934</v>
      </c>
      <c r="E218" s="140" t="s">
        <v>8935</v>
      </c>
      <c r="F218" s="141"/>
      <c r="G218" s="13" t="s">
        <v>24</v>
      </c>
      <c r="H218" s="17">
        <v>46100</v>
      </c>
      <c r="I218" s="10" t="s">
        <v>314</v>
      </c>
      <c r="J218" s="140" t="s">
        <v>359</v>
      </c>
      <c r="K218" s="141"/>
      <c r="L218" s="9" t="s">
        <v>8936</v>
      </c>
    </row>
    <row r="219" spans="2:12" ht="39">
      <c r="B219" s="15" t="s">
        <v>8937</v>
      </c>
      <c r="C219" s="14" t="s">
        <v>2271</v>
      </c>
      <c r="D219" s="15" t="s">
        <v>8938</v>
      </c>
      <c r="E219" s="142" t="s">
        <v>8939</v>
      </c>
      <c r="F219" s="141"/>
      <c r="G219" s="14" t="s">
        <v>24</v>
      </c>
      <c r="H219" s="16">
        <v>46128</v>
      </c>
      <c r="I219" s="11" t="s">
        <v>314</v>
      </c>
      <c r="J219" s="142" t="s">
        <v>32</v>
      </c>
      <c r="K219" s="141"/>
      <c r="L219" s="8" t="s">
        <v>8612</v>
      </c>
    </row>
    <row r="220" spans="2:12">
      <c r="B220" s="12" t="s">
        <v>5331</v>
      </c>
      <c r="C220" s="13" t="s">
        <v>5332</v>
      </c>
      <c r="D220" s="12" t="s">
        <v>8940</v>
      </c>
      <c r="E220" s="140" t="s">
        <v>8941</v>
      </c>
      <c r="F220" s="141"/>
      <c r="G220" s="13" t="s">
        <v>24</v>
      </c>
      <c r="H220" s="17">
        <v>46100</v>
      </c>
      <c r="I220" s="10" t="s">
        <v>314</v>
      </c>
      <c r="J220" s="140" t="s">
        <v>26</v>
      </c>
      <c r="K220" s="141"/>
      <c r="L220" s="13" t="s">
        <v>27</v>
      </c>
    </row>
    <row r="221" spans="2:12" ht="51.6">
      <c r="B221" s="15" t="s">
        <v>8942</v>
      </c>
      <c r="C221" s="14" t="s">
        <v>8943</v>
      </c>
      <c r="D221" s="15" t="s">
        <v>8944</v>
      </c>
      <c r="E221" s="142" t="s">
        <v>8945</v>
      </c>
      <c r="F221" s="141"/>
      <c r="G221" s="14" t="s">
        <v>24</v>
      </c>
      <c r="H221" s="16">
        <v>46100</v>
      </c>
      <c r="I221" s="11" t="s">
        <v>314</v>
      </c>
      <c r="J221" s="142" t="s">
        <v>359</v>
      </c>
      <c r="K221" s="141"/>
      <c r="L221" s="8" t="s">
        <v>8936</v>
      </c>
    </row>
    <row r="222" spans="2:12" ht="51.6">
      <c r="B222" s="12" t="s">
        <v>8946</v>
      </c>
      <c r="C222" s="13" t="s">
        <v>8947</v>
      </c>
      <c r="D222" s="12" t="s">
        <v>8948</v>
      </c>
      <c r="E222" s="140" t="s">
        <v>8949</v>
      </c>
      <c r="F222" s="141"/>
      <c r="G222" s="13" t="s">
        <v>24</v>
      </c>
      <c r="H222" s="17">
        <v>46128</v>
      </c>
      <c r="I222" s="10" t="s">
        <v>314</v>
      </c>
      <c r="J222" s="140" t="s">
        <v>32</v>
      </c>
      <c r="K222" s="141"/>
      <c r="L222" s="9" t="s">
        <v>8594</v>
      </c>
    </row>
    <row r="223" spans="2:12" ht="51.6">
      <c r="B223" s="15" t="s">
        <v>5335</v>
      </c>
      <c r="C223" s="14" t="s">
        <v>5336</v>
      </c>
      <c r="D223" s="15" t="s">
        <v>8950</v>
      </c>
      <c r="E223" s="142" t="s">
        <v>8951</v>
      </c>
      <c r="F223" s="141"/>
      <c r="G223" s="14" t="s">
        <v>24</v>
      </c>
      <c r="H223" s="16">
        <v>46100</v>
      </c>
      <c r="I223" s="11" t="s">
        <v>314</v>
      </c>
      <c r="J223" s="142" t="s">
        <v>32</v>
      </c>
      <c r="K223" s="141"/>
      <c r="L223" s="8" t="s">
        <v>8594</v>
      </c>
    </row>
    <row r="224" spans="2:12" ht="39">
      <c r="B224" s="12" t="s">
        <v>5340</v>
      </c>
      <c r="C224" s="13" t="s">
        <v>5332</v>
      </c>
      <c r="D224" s="12" t="s">
        <v>8952</v>
      </c>
      <c r="E224" s="140" t="s">
        <v>8953</v>
      </c>
      <c r="F224" s="141"/>
      <c r="G224" s="13" t="s">
        <v>24</v>
      </c>
      <c r="H224" s="17">
        <v>46100</v>
      </c>
      <c r="I224" s="10" t="s">
        <v>314</v>
      </c>
      <c r="J224" s="140" t="s">
        <v>32</v>
      </c>
      <c r="K224" s="141"/>
      <c r="L224" s="9" t="s">
        <v>8612</v>
      </c>
    </row>
    <row r="225" spans="2:12" ht="51.6">
      <c r="B225" s="15" t="s">
        <v>5350</v>
      </c>
      <c r="C225" s="14" t="s">
        <v>5351</v>
      </c>
      <c r="D225" s="15" t="s">
        <v>8954</v>
      </c>
      <c r="E225" s="142" t="s">
        <v>8955</v>
      </c>
      <c r="F225" s="141"/>
      <c r="G225" s="14" t="s">
        <v>24</v>
      </c>
      <c r="H225" s="16">
        <v>46100</v>
      </c>
      <c r="I225" s="11" t="s">
        <v>314</v>
      </c>
      <c r="J225" s="142" t="s">
        <v>32</v>
      </c>
      <c r="K225" s="141"/>
      <c r="L225" s="8" t="s">
        <v>8594</v>
      </c>
    </row>
    <row r="226" spans="2:12" ht="39">
      <c r="B226" s="12" t="s">
        <v>8956</v>
      </c>
      <c r="C226" s="13" t="s">
        <v>5298</v>
      </c>
      <c r="D226" s="12" t="s">
        <v>8957</v>
      </c>
      <c r="E226" s="140" t="s">
        <v>8958</v>
      </c>
      <c r="F226" s="141"/>
      <c r="G226" s="13" t="s">
        <v>24</v>
      </c>
      <c r="H226" s="17">
        <v>46100</v>
      </c>
      <c r="I226" s="10" t="s">
        <v>314</v>
      </c>
      <c r="J226" s="140" t="s">
        <v>32</v>
      </c>
      <c r="K226" s="141"/>
      <c r="L226" s="9" t="s">
        <v>8612</v>
      </c>
    </row>
    <row r="227" spans="2:12">
      <c r="B227" s="15" t="s">
        <v>8959</v>
      </c>
      <c r="C227" s="14" t="s">
        <v>5307</v>
      </c>
      <c r="D227" s="15" t="s">
        <v>8960</v>
      </c>
      <c r="E227" s="142" t="s">
        <v>8961</v>
      </c>
      <c r="F227" s="141"/>
      <c r="G227" s="14" t="s">
        <v>24</v>
      </c>
      <c r="H227" s="16">
        <v>46100</v>
      </c>
      <c r="I227" s="11" t="s">
        <v>314</v>
      </c>
      <c r="J227" s="142" t="s">
        <v>26</v>
      </c>
      <c r="K227" s="141"/>
      <c r="L227" s="14" t="s">
        <v>27</v>
      </c>
    </row>
    <row r="228" spans="2:12">
      <c r="B228" s="12" t="s">
        <v>8962</v>
      </c>
      <c r="C228" s="13" t="s">
        <v>8963</v>
      </c>
      <c r="D228" s="12" t="s">
        <v>8964</v>
      </c>
      <c r="E228" s="140" t="s">
        <v>8965</v>
      </c>
      <c r="F228" s="141"/>
      <c r="G228" s="13" t="s">
        <v>24</v>
      </c>
      <c r="H228" s="17">
        <v>46128</v>
      </c>
      <c r="I228" s="10" t="s">
        <v>314</v>
      </c>
      <c r="J228" s="140" t="s">
        <v>26</v>
      </c>
      <c r="K228" s="141"/>
      <c r="L228" s="13" t="s">
        <v>27</v>
      </c>
    </row>
    <row r="229" spans="2:12">
      <c r="B229" s="15" t="s">
        <v>8966</v>
      </c>
      <c r="C229" s="14" t="s">
        <v>8967</v>
      </c>
      <c r="D229" s="15" t="s">
        <v>8968</v>
      </c>
      <c r="E229" s="142" t="s">
        <v>8969</v>
      </c>
      <c r="F229" s="141"/>
      <c r="G229" s="14" t="s">
        <v>16</v>
      </c>
      <c r="H229" s="16">
        <v>46055</v>
      </c>
      <c r="I229" s="11" t="s">
        <v>17</v>
      </c>
      <c r="J229" s="142" t="s">
        <v>26</v>
      </c>
      <c r="K229" s="141"/>
      <c r="L229" s="14" t="s">
        <v>27</v>
      </c>
    </row>
    <row r="230" spans="2:12" ht="51.6">
      <c r="B230" s="12" t="s">
        <v>5364</v>
      </c>
      <c r="C230" s="13" t="s">
        <v>4659</v>
      </c>
      <c r="D230" s="12" t="s">
        <v>8970</v>
      </c>
      <c r="E230" s="140" t="s">
        <v>5284</v>
      </c>
      <c r="F230" s="141"/>
      <c r="G230" s="13" t="s">
        <v>24</v>
      </c>
      <c r="H230" s="17">
        <v>46084</v>
      </c>
      <c r="I230" s="10" t="s">
        <v>314</v>
      </c>
      <c r="J230" s="140" t="s">
        <v>32</v>
      </c>
      <c r="K230" s="141"/>
      <c r="L230" s="9" t="s">
        <v>8594</v>
      </c>
    </row>
    <row r="231" spans="2:12">
      <c r="B231" s="154" t="s">
        <v>5377</v>
      </c>
      <c r="C231" s="156" t="s">
        <v>5307</v>
      </c>
      <c r="D231" s="15" t="s">
        <v>8971</v>
      </c>
      <c r="E231" s="142" t="s">
        <v>5379</v>
      </c>
      <c r="F231" s="141"/>
      <c r="G231" s="14" t="s">
        <v>16</v>
      </c>
      <c r="H231" s="16">
        <v>45790</v>
      </c>
      <c r="I231" s="11" t="s">
        <v>314</v>
      </c>
      <c r="J231" s="142" t="s">
        <v>26</v>
      </c>
      <c r="K231" s="141"/>
      <c r="L231" s="14" t="s">
        <v>27</v>
      </c>
    </row>
    <row r="232" spans="2:12">
      <c r="B232" s="155"/>
      <c r="C232" s="157"/>
      <c r="D232" s="15" t="s">
        <v>8972</v>
      </c>
      <c r="E232" s="142" t="s">
        <v>8973</v>
      </c>
      <c r="F232" s="141"/>
      <c r="G232" s="14" t="s">
        <v>24</v>
      </c>
      <c r="H232" s="16">
        <v>46100</v>
      </c>
      <c r="I232" s="11" t="s">
        <v>314</v>
      </c>
      <c r="J232" s="142" t="s">
        <v>26</v>
      </c>
      <c r="K232" s="141"/>
      <c r="L232" s="14" t="s">
        <v>27</v>
      </c>
    </row>
    <row r="233" spans="2:12" ht="51.6">
      <c r="B233" s="12" t="s">
        <v>5380</v>
      </c>
      <c r="C233" s="13" t="s">
        <v>5381</v>
      </c>
      <c r="D233" s="12" t="s">
        <v>8974</v>
      </c>
      <c r="E233" s="140" t="s">
        <v>8975</v>
      </c>
      <c r="F233" s="141"/>
      <c r="G233" s="13" t="s">
        <v>24</v>
      </c>
      <c r="H233" s="17">
        <v>46100</v>
      </c>
      <c r="I233" s="10" t="s">
        <v>314</v>
      </c>
      <c r="J233" s="140" t="s">
        <v>26</v>
      </c>
      <c r="K233" s="141"/>
      <c r="L233" s="9" t="s">
        <v>8594</v>
      </c>
    </row>
    <row r="234" spans="2:12" ht="51.6">
      <c r="B234" s="15" t="s">
        <v>5384</v>
      </c>
      <c r="C234" s="14" t="s">
        <v>5385</v>
      </c>
      <c r="D234" s="15" t="s">
        <v>8976</v>
      </c>
      <c r="E234" s="142" t="s">
        <v>8977</v>
      </c>
      <c r="F234" s="141"/>
      <c r="G234" s="14" t="s">
        <v>24</v>
      </c>
      <c r="H234" s="16">
        <v>46100</v>
      </c>
      <c r="I234" s="11" t="s">
        <v>314</v>
      </c>
      <c r="J234" s="142" t="s">
        <v>32</v>
      </c>
      <c r="K234" s="141"/>
      <c r="L234" s="8" t="s">
        <v>8594</v>
      </c>
    </row>
    <row r="235" spans="2:12">
      <c r="B235" s="145" t="s">
        <v>5388</v>
      </c>
      <c r="C235" s="147" t="s">
        <v>5389</v>
      </c>
      <c r="D235" s="12" t="s">
        <v>8978</v>
      </c>
      <c r="E235" s="140" t="s">
        <v>8979</v>
      </c>
      <c r="F235" s="141"/>
      <c r="G235" s="13" t="s">
        <v>16</v>
      </c>
      <c r="H235" s="17">
        <v>45852</v>
      </c>
      <c r="I235" s="10" t="s">
        <v>139</v>
      </c>
      <c r="J235" s="140" t="s">
        <v>26</v>
      </c>
      <c r="K235" s="141"/>
      <c r="L235" s="13" t="s">
        <v>27</v>
      </c>
    </row>
    <row r="236" spans="2:12">
      <c r="B236" s="152"/>
      <c r="C236" s="153"/>
      <c r="D236" s="12" t="s">
        <v>8980</v>
      </c>
      <c r="E236" s="140" t="s">
        <v>8979</v>
      </c>
      <c r="F236" s="141"/>
      <c r="G236" s="13" t="s">
        <v>16</v>
      </c>
      <c r="H236" s="17">
        <v>46036</v>
      </c>
      <c r="I236" s="10" t="s">
        <v>139</v>
      </c>
      <c r="J236" s="140" t="s">
        <v>26</v>
      </c>
      <c r="K236" s="141"/>
      <c r="L236" s="13" t="s">
        <v>27</v>
      </c>
    </row>
    <row r="237" spans="2:12" ht="63.95">
      <c r="B237" s="146"/>
      <c r="C237" s="148"/>
      <c r="D237" s="12" t="s">
        <v>8981</v>
      </c>
      <c r="E237" s="140" t="s">
        <v>5391</v>
      </c>
      <c r="F237" s="141"/>
      <c r="G237" s="13" t="s">
        <v>24</v>
      </c>
      <c r="H237" s="17">
        <v>46072</v>
      </c>
      <c r="I237" s="10" t="s">
        <v>139</v>
      </c>
      <c r="J237" s="140" t="s">
        <v>18</v>
      </c>
      <c r="K237" s="141"/>
      <c r="L237" s="9" t="s">
        <v>8982</v>
      </c>
    </row>
    <row r="238" spans="2:12" ht="24.95">
      <c r="B238" s="15" t="s">
        <v>8983</v>
      </c>
      <c r="C238" s="14" t="s">
        <v>348</v>
      </c>
      <c r="D238" s="15" t="s">
        <v>8984</v>
      </c>
      <c r="E238" s="142" t="s">
        <v>8985</v>
      </c>
      <c r="F238" s="141"/>
      <c r="G238" s="14" t="s">
        <v>75</v>
      </c>
      <c r="H238" s="16">
        <v>46113</v>
      </c>
      <c r="I238" s="11" t="s">
        <v>139</v>
      </c>
      <c r="J238" s="142" t="s">
        <v>709</v>
      </c>
      <c r="K238" s="141"/>
      <c r="L238" s="14" t="s">
        <v>27</v>
      </c>
    </row>
    <row r="239" spans="2:12">
      <c r="B239" s="12" t="s">
        <v>8986</v>
      </c>
      <c r="C239" s="13" t="s">
        <v>8987</v>
      </c>
      <c r="D239" s="12" t="s">
        <v>8988</v>
      </c>
      <c r="E239" s="140" t="s">
        <v>8989</v>
      </c>
      <c r="F239" s="141"/>
      <c r="G239" s="13" t="s">
        <v>16</v>
      </c>
      <c r="H239" s="17">
        <v>46113</v>
      </c>
      <c r="I239" s="10" t="s">
        <v>80</v>
      </c>
      <c r="J239" s="140" t="s">
        <v>26</v>
      </c>
      <c r="K239" s="141"/>
      <c r="L239" s="13" t="s">
        <v>27</v>
      </c>
    </row>
    <row r="240" spans="2:12" ht="24.95">
      <c r="B240" s="15" t="s">
        <v>8990</v>
      </c>
      <c r="C240" s="14" t="s">
        <v>38</v>
      </c>
      <c r="D240" s="15" t="s">
        <v>8991</v>
      </c>
      <c r="E240" s="142" t="s">
        <v>8992</v>
      </c>
      <c r="F240" s="141"/>
      <c r="G240" s="14" t="s">
        <v>75</v>
      </c>
      <c r="H240" s="16">
        <v>46119</v>
      </c>
      <c r="I240" s="11" t="s">
        <v>139</v>
      </c>
      <c r="J240" s="142" t="s">
        <v>26</v>
      </c>
      <c r="K240" s="141"/>
      <c r="L240" s="14" t="s">
        <v>27</v>
      </c>
    </row>
    <row r="241" spans="2:12">
      <c r="B241" s="12" t="s">
        <v>2782</v>
      </c>
      <c r="C241" s="13" t="s">
        <v>2783</v>
      </c>
      <c r="D241" s="12" t="s">
        <v>2784</v>
      </c>
      <c r="E241" s="140" t="s">
        <v>2785</v>
      </c>
      <c r="F241" s="141"/>
      <c r="G241" s="13" t="s">
        <v>16</v>
      </c>
      <c r="H241" s="17">
        <v>46121</v>
      </c>
      <c r="I241" s="10" t="s">
        <v>17</v>
      </c>
      <c r="J241" s="140"/>
      <c r="K241" s="141"/>
      <c r="L241" s="13" t="s">
        <v>27</v>
      </c>
    </row>
    <row r="242" spans="2:12" ht="24.95">
      <c r="B242" s="15" t="s">
        <v>8993</v>
      </c>
      <c r="C242" s="14" t="s">
        <v>8994</v>
      </c>
      <c r="D242" s="15" t="s">
        <v>8995</v>
      </c>
      <c r="E242" s="142" t="s">
        <v>8996</v>
      </c>
      <c r="F242" s="141"/>
      <c r="G242" s="14" t="s">
        <v>75</v>
      </c>
      <c r="H242" s="16">
        <v>46136</v>
      </c>
      <c r="I242" s="11" t="s">
        <v>139</v>
      </c>
      <c r="J242" s="142" t="s">
        <v>26</v>
      </c>
      <c r="K242" s="141"/>
      <c r="L242" s="14" t="s">
        <v>27</v>
      </c>
    </row>
    <row r="243" spans="2:12">
      <c r="B243" s="12" t="s">
        <v>8997</v>
      </c>
      <c r="C243" s="13" t="s">
        <v>8998</v>
      </c>
      <c r="D243" s="12" t="s">
        <v>8999</v>
      </c>
      <c r="E243" s="140" t="s">
        <v>9000</v>
      </c>
      <c r="F243" s="141"/>
      <c r="G243" s="13" t="s">
        <v>16</v>
      </c>
      <c r="H243" s="17">
        <v>46133</v>
      </c>
      <c r="I243" s="10" t="s">
        <v>139</v>
      </c>
      <c r="J243" s="140" t="s">
        <v>26</v>
      </c>
      <c r="K243" s="141"/>
      <c r="L243" s="13" t="s">
        <v>27</v>
      </c>
    </row>
    <row r="244" spans="2:12" ht="24.95">
      <c r="B244" s="154" t="s">
        <v>9001</v>
      </c>
      <c r="C244" s="156" t="s">
        <v>335</v>
      </c>
      <c r="D244" s="15" t="s">
        <v>9002</v>
      </c>
      <c r="E244" s="142" t="s">
        <v>9003</v>
      </c>
      <c r="F244" s="141"/>
      <c r="G244" s="14" t="s">
        <v>75</v>
      </c>
      <c r="H244" s="16">
        <v>46126</v>
      </c>
      <c r="I244" s="11" t="s">
        <v>80</v>
      </c>
      <c r="J244" s="142" t="s">
        <v>709</v>
      </c>
      <c r="K244" s="141"/>
      <c r="L244" s="14" t="s">
        <v>27</v>
      </c>
    </row>
    <row r="245" spans="2:12" ht="24.95">
      <c r="B245" s="155"/>
      <c r="C245" s="157"/>
      <c r="D245" s="15" t="s">
        <v>9004</v>
      </c>
      <c r="E245" s="142" t="s">
        <v>9003</v>
      </c>
      <c r="F245" s="141"/>
      <c r="G245" s="14" t="s">
        <v>75</v>
      </c>
      <c r="H245" s="16">
        <v>46128</v>
      </c>
      <c r="I245" s="11" t="s">
        <v>80</v>
      </c>
      <c r="J245" s="142" t="s">
        <v>709</v>
      </c>
      <c r="K245" s="141"/>
      <c r="L245" s="14" t="s">
        <v>27</v>
      </c>
    </row>
    <row r="246" spans="2:12">
      <c r="B246" s="12" t="s">
        <v>5417</v>
      </c>
      <c r="C246" s="13" t="s">
        <v>5418</v>
      </c>
      <c r="D246" s="12" t="s">
        <v>5419</v>
      </c>
      <c r="E246" s="140" t="s">
        <v>5420</v>
      </c>
      <c r="F246" s="141"/>
      <c r="G246" s="13" t="s">
        <v>24</v>
      </c>
      <c r="H246" s="17">
        <v>46140</v>
      </c>
      <c r="I246" s="10" t="s">
        <v>139</v>
      </c>
      <c r="J246" s="140" t="s">
        <v>26</v>
      </c>
      <c r="K246" s="141"/>
      <c r="L246" s="13" t="s">
        <v>27</v>
      </c>
    </row>
    <row r="247" spans="2:12" ht="24.95">
      <c r="B247" s="15" t="s">
        <v>9005</v>
      </c>
      <c r="C247" s="14" t="s">
        <v>9006</v>
      </c>
      <c r="D247" s="15" t="s">
        <v>9007</v>
      </c>
      <c r="E247" s="142" t="s">
        <v>9008</v>
      </c>
      <c r="F247" s="141"/>
      <c r="G247" s="14" t="s">
        <v>16</v>
      </c>
      <c r="H247" s="16">
        <v>46114</v>
      </c>
      <c r="I247" s="11" t="s">
        <v>80</v>
      </c>
      <c r="J247" s="142" t="s">
        <v>26</v>
      </c>
      <c r="K247" s="141"/>
      <c r="L247" s="14" t="s">
        <v>27</v>
      </c>
    </row>
    <row r="248" spans="2:12" ht="24.95">
      <c r="B248" s="145" t="s">
        <v>1047</v>
      </c>
      <c r="C248" s="147" t="s">
        <v>1048</v>
      </c>
      <c r="D248" s="12" t="s">
        <v>9009</v>
      </c>
      <c r="E248" s="140" t="s">
        <v>9010</v>
      </c>
      <c r="F248" s="141"/>
      <c r="G248" s="13" t="s">
        <v>75</v>
      </c>
      <c r="H248" s="17">
        <v>46043</v>
      </c>
      <c r="I248" s="10" t="s">
        <v>139</v>
      </c>
      <c r="J248" s="140" t="s">
        <v>26</v>
      </c>
      <c r="K248" s="141"/>
      <c r="L248" s="13" t="s">
        <v>27</v>
      </c>
    </row>
    <row r="249" spans="2:12">
      <c r="B249" s="152"/>
      <c r="C249" s="153"/>
      <c r="D249" s="12" t="s">
        <v>9011</v>
      </c>
      <c r="E249" s="140" t="s">
        <v>9012</v>
      </c>
      <c r="F249" s="141"/>
      <c r="G249" s="13" t="s">
        <v>16</v>
      </c>
      <c r="H249" s="17">
        <v>46043</v>
      </c>
      <c r="I249" s="10" t="s">
        <v>139</v>
      </c>
      <c r="J249" s="140" t="s">
        <v>26</v>
      </c>
      <c r="K249" s="141"/>
      <c r="L249" s="13" t="s">
        <v>27</v>
      </c>
    </row>
    <row r="250" spans="2:12">
      <c r="B250" s="152"/>
      <c r="C250" s="153"/>
      <c r="D250" s="145" t="s">
        <v>9013</v>
      </c>
      <c r="E250" s="140" t="s">
        <v>5439</v>
      </c>
      <c r="F250" s="149"/>
      <c r="G250" s="147" t="s">
        <v>24</v>
      </c>
      <c r="H250" s="167">
        <v>46069</v>
      </c>
      <c r="I250" s="10" t="s">
        <v>127</v>
      </c>
      <c r="J250" s="140" t="s">
        <v>26</v>
      </c>
      <c r="K250" s="141"/>
      <c r="L250" s="13" t="s">
        <v>27</v>
      </c>
    </row>
    <row r="251" spans="2:12">
      <c r="B251" s="152"/>
      <c r="C251" s="153"/>
      <c r="D251" s="152"/>
      <c r="E251" s="165"/>
      <c r="F251" s="162"/>
      <c r="G251" s="153"/>
      <c r="H251" s="168"/>
      <c r="I251" s="10" t="s">
        <v>127</v>
      </c>
      <c r="J251" s="140" t="s">
        <v>26</v>
      </c>
      <c r="K251" s="141"/>
      <c r="L251" s="13" t="s">
        <v>27</v>
      </c>
    </row>
    <row r="252" spans="2:12">
      <c r="B252" s="152"/>
      <c r="C252" s="153"/>
      <c r="D252" s="152"/>
      <c r="E252" s="165"/>
      <c r="F252" s="162"/>
      <c r="G252" s="153"/>
      <c r="H252" s="168"/>
      <c r="I252" s="10" t="s">
        <v>127</v>
      </c>
      <c r="J252" s="140" t="s">
        <v>26</v>
      </c>
      <c r="K252" s="141"/>
      <c r="L252" s="13" t="s">
        <v>27</v>
      </c>
    </row>
    <row r="253" spans="2:12">
      <c r="B253" s="152"/>
      <c r="C253" s="153"/>
      <c r="D253" s="152"/>
      <c r="E253" s="165"/>
      <c r="F253" s="162"/>
      <c r="G253" s="153"/>
      <c r="H253" s="168"/>
      <c r="I253" s="10" t="s">
        <v>139</v>
      </c>
      <c r="J253" s="140" t="s">
        <v>26</v>
      </c>
      <c r="K253" s="141"/>
      <c r="L253" s="13" t="s">
        <v>27</v>
      </c>
    </row>
    <row r="254" spans="2:12">
      <c r="B254" s="152"/>
      <c r="C254" s="153"/>
      <c r="D254" s="146"/>
      <c r="E254" s="150"/>
      <c r="F254" s="151"/>
      <c r="G254" s="148"/>
      <c r="H254" s="169"/>
      <c r="I254" s="10" t="s">
        <v>139</v>
      </c>
      <c r="J254" s="140" t="s">
        <v>26</v>
      </c>
      <c r="K254" s="141"/>
      <c r="L254" s="13" t="s">
        <v>27</v>
      </c>
    </row>
    <row r="255" spans="2:12">
      <c r="B255" s="146"/>
      <c r="C255" s="148"/>
      <c r="D255" s="12" t="s">
        <v>9014</v>
      </c>
      <c r="E255" s="140" t="s">
        <v>1050</v>
      </c>
      <c r="F255" s="141"/>
      <c r="G255" s="13" t="s">
        <v>16</v>
      </c>
      <c r="H255" s="17">
        <v>46122</v>
      </c>
      <c r="I255" s="10" t="s">
        <v>139</v>
      </c>
      <c r="J255" s="140" t="s">
        <v>26</v>
      </c>
      <c r="K255" s="141"/>
      <c r="L255" s="13" t="s">
        <v>27</v>
      </c>
    </row>
    <row r="256" spans="2:12" ht="51.6">
      <c r="B256" s="15" t="s">
        <v>9015</v>
      </c>
      <c r="C256" s="14" t="s">
        <v>9016</v>
      </c>
      <c r="D256" s="15" t="s">
        <v>9017</v>
      </c>
      <c r="E256" s="142" t="s">
        <v>9018</v>
      </c>
      <c r="F256" s="141"/>
      <c r="G256" s="14" t="s">
        <v>24</v>
      </c>
      <c r="H256" s="16">
        <v>45883</v>
      </c>
      <c r="I256" s="11" t="s">
        <v>25</v>
      </c>
      <c r="J256" s="142" t="s">
        <v>359</v>
      </c>
      <c r="K256" s="141"/>
      <c r="L256" s="8" t="s">
        <v>9019</v>
      </c>
    </row>
    <row r="257" spans="2:12" ht="51.6">
      <c r="B257" s="145" t="s">
        <v>1057</v>
      </c>
      <c r="C257" s="147" t="s">
        <v>202</v>
      </c>
      <c r="D257" s="145" t="s">
        <v>9020</v>
      </c>
      <c r="E257" s="140" t="s">
        <v>204</v>
      </c>
      <c r="F257" s="149"/>
      <c r="G257" s="147" t="s">
        <v>16</v>
      </c>
      <c r="H257" s="167">
        <v>46126</v>
      </c>
      <c r="I257" s="10" t="s">
        <v>25</v>
      </c>
      <c r="J257" s="140" t="s">
        <v>18</v>
      </c>
      <c r="K257" s="141"/>
      <c r="L257" s="9" t="s">
        <v>9021</v>
      </c>
    </row>
    <row r="258" spans="2:12">
      <c r="B258" s="146"/>
      <c r="C258" s="148"/>
      <c r="D258" s="146"/>
      <c r="E258" s="150"/>
      <c r="F258" s="151"/>
      <c r="G258" s="148"/>
      <c r="H258" s="169"/>
      <c r="I258" s="10" t="s">
        <v>25</v>
      </c>
      <c r="J258" s="140" t="s">
        <v>26</v>
      </c>
      <c r="K258" s="141"/>
      <c r="L258" s="13" t="s">
        <v>27</v>
      </c>
    </row>
    <row r="259" spans="2:12">
      <c r="B259" s="15" t="s">
        <v>1068</v>
      </c>
      <c r="C259" s="14" t="s">
        <v>1069</v>
      </c>
      <c r="D259" s="15" t="s">
        <v>9022</v>
      </c>
      <c r="E259" s="142" t="s">
        <v>9023</v>
      </c>
      <c r="F259" s="141"/>
      <c r="G259" s="14" t="s">
        <v>24</v>
      </c>
      <c r="H259" s="16">
        <v>46114</v>
      </c>
      <c r="I259" s="11" t="s">
        <v>80</v>
      </c>
      <c r="J259" s="142" t="s">
        <v>26</v>
      </c>
      <c r="K259" s="141"/>
      <c r="L259" s="14" t="s">
        <v>27</v>
      </c>
    </row>
    <row r="260" spans="2:12" ht="24.95">
      <c r="B260" s="12" t="s">
        <v>9024</v>
      </c>
      <c r="C260" s="13" t="s">
        <v>9025</v>
      </c>
      <c r="D260" s="12" t="s">
        <v>9026</v>
      </c>
      <c r="E260" s="140" t="s">
        <v>9027</v>
      </c>
      <c r="F260" s="141"/>
      <c r="G260" s="13" t="s">
        <v>24</v>
      </c>
      <c r="H260" s="17">
        <v>46100</v>
      </c>
      <c r="I260" s="10" t="s">
        <v>139</v>
      </c>
      <c r="J260" s="140" t="s">
        <v>26</v>
      </c>
      <c r="K260" s="141"/>
      <c r="L260" s="13" t="s">
        <v>27</v>
      </c>
    </row>
    <row r="261" spans="2:12" ht="51.6">
      <c r="B261" s="15" t="s">
        <v>9028</v>
      </c>
      <c r="C261" s="14" t="s">
        <v>9029</v>
      </c>
      <c r="D261" s="15" t="s">
        <v>9030</v>
      </c>
      <c r="E261" s="142" t="s">
        <v>9031</v>
      </c>
      <c r="F261" s="141"/>
      <c r="G261" s="14" t="s">
        <v>16</v>
      </c>
      <c r="H261" s="16">
        <v>46132</v>
      </c>
      <c r="I261" s="11" t="s">
        <v>127</v>
      </c>
      <c r="J261" s="142" t="s">
        <v>18</v>
      </c>
      <c r="K261" s="141"/>
      <c r="L261" s="8" t="s">
        <v>9032</v>
      </c>
    </row>
    <row r="262" spans="2:12" ht="24.95">
      <c r="B262" s="12" t="s">
        <v>5471</v>
      </c>
      <c r="C262" s="13" t="s">
        <v>5472</v>
      </c>
      <c r="D262" s="12" t="s">
        <v>9033</v>
      </c>
      <c r="E262" s="140" t="s">
        <v>5474</v>
      </c>
      <c r="F262" s="141"/>
      <c r="G262" s="13" t="s">
        <v>16</v>
      </c>
      <c r="H262" s="17">
        <v>46128</v>
      </c>
      <c r="I262" s="10" t="s">
        <v>17</v>
      </c>
      <c r="J262" s="140" t="s">
        <v>26</v>
      </c>
      <c r="K262" s="141"/>
      <c r="L262" s="13" t="s">
        <v>27</v>
      </c>
    </row>
    <row r="263" spans="2:12">
      <c r="B263" s="15" t="s">
        <v>9034</v>
      </c>
      <c r="C263" s="14" t="s">
        <v>9035</v>
      </c>
      <c r="D263" s="15" t="s">
        <v>9036</v>
      </c>
      <c r="E263" s="142" t="s">
        <v>9037</v>
      </c>
      <c r="F263" s="141"/>
      <c r="G263" s="14" t="s">
        <v>16</v>
      </c>
      <c r="H263" s="16">
        <v>46135</v>
      </c>
      <c r="I263" s="11" t="s">
        <v>139</v>
      </c>
      <c r="J263" s="142" t="s">
        <v>26</v>
      </c>
      <c r="K263" s="141"/>
      <c r="L263" s="14" t="s">
        <v>27</v>
      </c>
    </row>
    <row r="264" spans="2:12">
      <c r="B264" s="12" t="s">
        <v>5483</v>
      </c>
      <c r="C264" s="13" t="s">
        <v>5318</v>
      </c>
      <c r="D264" s="12" t="s">
        <v>9038</v>
      </c>
      <c r="E264" s="140" t="s">
        <v>8924</v>
      </c>
      <c r="F264" s="141"/>
      <c r="G264" s="13" t="s">
        <v>16</v>
      </c>
      <c r="H264" s="17">
        <v>46135</v>
      </c>
      <c r="I264" s="10" t="s">
        <v>314</v>
      </c>
      <c r="J264" s="140" t="s">
        <v>26</v>
      </c>
      <c r="K264" s="141"/>
      <c r="L264" s="13" t="s">
        <v>27</v>
      </c>
    </row>
    <row r="265" spans="2:12">
      <c r="B265" s="154" t="s">
        <v>7407</v>
      </c>
      <c r="C265" s="156" t="s">
        <v>7408</v>
      </c>
      <c r="D265" s="15" t="s">
        <v>9039</v>
      </c>
      <c r="E265" s="142" t="s">
        <v>7410</v>
      </c>
      <c r="F265" s="141"/>
      <c r="G265" s="14" t="s">
        <v>16</v>
      </c>
      <c r="H265" s="16">
        <v>46052</v>
      </c>
      <c r="I265" s="11" t="s">
        <v>25</v>
      </c>
      <c r="J265" s="142" t="s">
        <v>26</v>
      </c>
      <c r="K265" s="141"/>
      <c r="L265" s="14" t="s">
        <v>27</v>
      </c>
    </row>
    <row r="266" spans="2:12">
      <c r="B266" s="158"/>
      <c r="C266" s="159"/>
      <c r="D266" s="15" t="s">
        <v>9040</v>
      </c>
      <c r="E266" s="142" t="s">
        <v>7410</v>
      </c>
      <c r="F266" s="141"/>
      <c r="G266" s="14" t="s">
        <v>16</v>
      </c>
      <c r="H266" s="16">
        <v>46109</v>
      </c>
      <c r="I266" s="11" t="s">
        <v>25</v>
      </c>
      <c r="J266" s="142" t="s">
        <v>26</v>
      </c>
      <c r="K266" s="141"/>
      <c r="L266" s="14" t="s">
        <v>27</v>
      </c>
    </row>
    <row r="267" spans="2:12">
      <c r="B267" s="158"/>
      <c r="C267" s="159"/>
      <c r="D267" s="15" t="s">
        <v>9041</v>
      </c>
      <c r="E267" s="142" t="s">
        <v>7410</v>
      </c>
      <c r="F267" s="141"/>
      <c r="G267" s="14" t="s">
        <v>16</v>
      </c>
      <c r="H267" s="16">
        <v>46119</v>
      </c>
      <c r="I267" s="11" t="s">
        <v>25</v>
      </c>
      <c r="J267" s="142" t="s">
        <v>26</v>
      </c>
      <c r="K267" s="141"/>
      <c r="L267" s="14" t="s">
        <v>27</v>
      </c>
    </row>
    <row r="268" spans="2:12">
      <c r="B268" s="155"/>
      <c r="C268" s="157"/>
      <c r="D268" s="15" t="s">
        <v>9042</v>
      </c>
      <c r="E268" s="142" t="s">
        <v>7410</v>
      </c>
      <c r="F268" s="141"/>
      <c r="G268" s="14" t="s">
        <v>16</v>
      </c>
      <c r="H268" s="16">
        <v>46124</v>
      </c>
      <c r="I268" s="11" t="s">
        <v>25</v>
      </c>
      <c r="J268" s="142" t="s">
        <v>26</v>
      </c>
      <c r="K268" s="141"/>
      <c r="L268" s="14" t="s">
        <v>27</v>
      </c>
    </row>
    <row r="269" spans="2:12" ht="24.95">
      <c r="B269" s="12" t="s">
        <v>9043</v>
      </c>
      <c r="C269" s="13" t="s">
        <v>9044</v>
      </c>
      <c r="D269" s="12" t="s">
        <v>9045</v>
      </c>
      <c r="E269" s="140" t="s">
        <v>9046</v>
      </c>
      <c r="F269" s="141"/>
      <c r="G269" s="13" t="s">
        <v>75</v>
      </c>
      <c r="H269" s="17">
        <v>46127</v>
      </c>
      <c r="I269" s="10" t="s">
        <v>314</v>
      </c>
      <c r="J269" s="140" t="s">
        <v>26</v>
      </c>
      <c r="K269" s="141"/>
      <c r="L269" s="13" t="s">
        <v>27</v>
      </c>
    </row>
    <row r="270" spans="2:12" ht="39">
      <c r="B270" s="15" t="s">
        <v>5495</v>
      </c>
      <c r="C270" s="14" t="s">
        <v>5496</v>
      </c>
      <c r="D270" s="15" t="s">
        <v>9047</v>
      </c>
      <c r="E270" s="142" t="s">
        <v>9048</v>
      </c>
      <c r="F270" s="141"/>
      <c r="G270" s="14" t="s">
        <v>24</v>
      </c>
      <c r="H270" s="16">
        <v>46100</v>
      </c>
      <c r="I270" s="11" t="s">
        <v>314</v>
      </c>
      <c r="J270" s="142" t="s">
        <v>32</v>
      </c>
      <c r="K270" s="141"/>
      <c r="L270" s="8" t="s">
        <v>8612</v>
      </c>
    </row>
    <row r="271" spans="2:12" ht="39">
      <c r="B271" s="12" t="s">
        <v>9049</v>
      </c>
      <c r="C271" s="13" t="s">
        <v>9050</v>
      </c>
      <c r="D271" s="12" t="s">
        <v>9051</v>
      </c>
      <c r="E271" s="140" t="s">
        <v>9052</v>
      </c>
      <c r="F271" s="141"/>
      <c r="G271" s="13" t="s">
        <v>24</v>
      </c>
      <c r="H271" s="17">
        <v>45965</v>
      </c>
      <c r="I271" s="10" t="s">
        <v>25</v>
      </c>
      <c r="J271" s="140" t="s">
        <v>32</v>
      </c>
      <c r="K271" s="141"/>
      <c r="L271" s="9" t="s">
        <v>9053</v>
      </c>
    </row>
    <row r="272" spans="2:12">
      <c r="B272" s="15" t="s">
        <v>9054</v>
      </c>
      <c r="C272" s="14" t="s">
        <v>1032</v>
      </c>
      <c r="D272" s="15" t="s">
        <v>9055</v>
      </c>
      <c r="E272" s="142" t="s">
        <v>9056</v>
      </c>
      <c r="F272" s="141"/>
      <c r="G272" s="14" t="s">
        <v>16</v>
      </c>
      <c r="H272" s="16">
        <v>46127</v>
      </c>
      <c r="I272" s="11" t="s">
        <v>314</v>
      </c>
      <c r="J272" s="142" t="s">
        <v>26</v>
      </c>
      <c r="K272" s="141"/>
      <c r="L272" s="14" t="s">
        <v>27</v>
      </c>
    </row>
    <row r="273" spans="2:12" ht="24.95">
      <c r="B273" s="12" t="s">
        <v>9057</v>
      </c>
      <c r="C273" s="13" t="s">
        <v>9058</v>
      </c>
      <c r="D273" s="12" t="s">
        <v>9059</v>
      </c>
      <c r="E273" s="140" t="s">
        <v>9060</v>
      </c>
      <c r="F273" s="141"/>
      <c r="G273" s="13" t="s">
        <v>75</v>
      </c>
      <c r="H273" s="17">
        <v>46128</v>
      </c>
      <c r="I273" s="10" t="s">
        <v>139</v>
      </c>
      <c r="J273" s="140" t="s">
        <v>26</v>
      </c>
      <c r="K273" s="141"/>
      <c r="L273" s="13" t="s">
        <v>27</v>
      </c>
    </row>
    <row r="274" spans="2:12">
      <c r="B274" s="154" t="s">
        <v>5518</v>
      </c>
      <c r="C274" s="156" t="s">
        <v>5519</v>
      </c>
      <c r="D274" s="15" t="s">
        <v>9061</v>
      </c>
      <c r="E274" s="142" t="s">
        <v>5521</v>
      </c>
      <c r="F274" s="141"/>
      <c r="G274" s="14" t="s">
        <v>16</v>
      </c>
      <c r="H274" s="16">
        <v>45790</v>
      </c>
      <c r="I274" s="11" t="s">
        <v>314</v>
      </c>
      <c r="J274" s="142" t="s">
        <v>26</v>
      </c>
      <c r="K274" s="141"/>
      <c r="L274" s="14" t="s">
        <v>27</v>
      </c>
    </row>
    <row r="275" spans="2:12">
      <c r="B275" s="155"/>
      <c r="C275" s="157"/>
      <c r="D275" s="15" t="s">
        <v>9062</v>
      </c>
      <c r="E275" s="142" t="s">
        <v>9063</v>
      </c>
      <c r="F275" s="141"/>
      <c r="G275" s="14" t="s">
        <v>24</v>
      </c>
      <c r="H275" s="16">
        <v>46100</v>
      </c>
      <c r="I275" s="11" t="s">
        <v>314</v>
      </c>
      <c r="J275" s="142" t="s">
        <v>26</v>
      </c>
      <c r="K275" s="141"/>
      <c r="L275" s="14" t="s">
        <v>27</v>
      </c>
    </row>
    <row r="276" spans="2:12">
      <c r="B276" s="12" t="s">
        <v>7431</v>
      </c>
      <c r="C276" s="13" t="s">
        <v>1508</v>
      </c>
      <c r="D276" s="12" t="s">
        <v>9064</v>
      </c>
      <c r="E276" s="140" t="s">
        <v>9065</v>
      </c>
      <c r="F276" s="141"/>
      <c r="G276" s="13" t="s">
        <v>16</v>
      </c>
      <c r="H276" s="17">
        <v>46126</v>
      </c>
      <c r="I276" s="10" t="s">
        <v>127</v>
      </c>
      <c r="J276" s="140" t="s">
        <v>709</v>
      </c>
      <c r="K276" s="141"/>
      <c r="L276" s="13" t="s">
        <v>27</v>
      </c>
    </row>
    <row r="277" spans="2:12" ht="51.6">
      <c r="B277" s="15" t="s">
        <v>5550</v>
      </c>
      <c r="C277" s="14" t="s">
        <v>5551</v>
      </c>
      <c r="D277" s="15" t="s">
        <v>9066</v>
      </c>
      <c r="E277" s="142" t="s">
        <v>9067</v>
      </c>
      <c r="F277" s="141"/>
      <c r="G277" s="14" t="s">
        <v>24</v>
      </c>
      <c r="H277" s="16">
        <v>46128</v>
      </c>
      <c r="I277" s="11" t="s">
        <v>314</v>
      </c>
      <c r="J277" s="142" t="s">
        <v>32</v>
      </c>
      <c r="K277" s="141"/>
      <c r="L277" s="8" t="s">
        <v>8594</v>
      </c>
    </row>
    <row r="278" spans="2:12" ht="24.95">
      <c r="B278" s="12" t="s">
        <v>9068</v>
      </c>
      <c r="C278" s="13" t="s">
        <v>9069</v>
      </c>
      <c r="D278" s="12" t="s">
        <v>9070</v>
      </c>
      <c r="E278" s="140" t="s">
        <v>9071</v>
      </c>
      <c r="F278" s="141"/>
      <c r="G278" s="13" t="s">
        <v>16</v>
      </c>
      <c r="H278" s="17">
        <v>46119</v>
      </c>
      <c r="I278" s="10" t="s">
        <v>314</v>
      </c>
      <c r="J278" s="140" t="s">
        <v>26</v>
      </c>
      <c r="K278" s="141"/>
      <c r="L278" s="13" t="s">
        <v>27</v>
      </c>
    </row>
    <row r="279" spans="2:12" ht="89.1">
      <c r="B279" s="15" t="s">
        <v>9072</v>
      </c>
      <c r="C279" s="14" t="s">
        <v>9073</v>
      </c>
      <c r="D279" s="15" t="s">
        <v>9074</v>
      </c>
      <c r="E279" s="142" t="s">
        <v>9075</v>
      </c>
      <c r="F279" s="141"/>
      <c r="G279" s="14" t="s">
        <v>16</v>
      </c>
      <c r="H279" s="16">
        <v>46104</v>
      </c>
      <c r="I279" s="11" t="s">
        <v>17</v>
      </c>
      <c r="J279" s="142" t="s">
        <v>18</v>
      </c>
      <c r="K279" s="141"/>
      <c r="L279" s="8" t="s">
        <v>9076</v>
      </c>
    </row>
    <row r="280" spans="2:12">
      <c r="B280" s="145" t="s">
        <v>9077</v>
      </c>
      <c r="C280" s="147" t="s">
        <v>9078</v>
      </c>
      <c r="D280" s="12" t="s">
        <v>9079</v>
      </c>
      <c r="E280" s="140" t="s">
        <v>9080</v>
      </c>
      <c r="F280" s="141"/>
      <c r="G280" s="13" t="s">
        <v>24</v>
      </c>
      <c r="H280" s="17">
        <v>46134</v>
      </c>
      <c r="I280" s="10" t="s">
        <v>314</v>
      </c>
      <c r="J280" s="140" t="s">
        <v>26</v>
      </c>
      <c r="K280" s="141"/>
      <c r="L280" s="13" t="s">
        <v>27</v>
      </c>
    </row>
    <row r="281" spans="2:12">
      <c r="B281" s="152"/>
      <c r="C281" s="153"/>
      <c r="D281" s="12" t="s">
        <v>9081</v>
      </c>
      <c r="E281" s="140" t="s">
        <v>9082</v>
      </c>
      <c r="F281" s="141"/>
      <c r="G281" s="13" t="s">
        <v>24</v>
      </c>
      <c r="H281" s="17">
        <v>46134</v>
      </c>
      <c r="I281" s="10" t="s">
        <v>314</v>
      </c>
      <c r="J281" s="140" t="s">
        <v>26</v>
      </c>
      <c r="K281" s="141"/>
      <c r="L281" s="13" t="s">
        <v>27</v>
      </c>
    </row>
    <row r="282" spans="2:12">
      <c r="B282" s="152"/>
      <c r="C282" s="153"/>
      <c r="D282" s="12" t="s">
        <v>9083</v>
      </c>
      <c r="E282" s="140" t="s">
        <v>9084</v>
      </c>
      <c r="F282" s="141"/>
      <c r="G282" s="13" t="s">
        <v>24</v>
      </c>
      <c r="H282" s="17">
        <v>46134</v>
      </c>
      <c r="I282" s="10" t="s">
        <v>314</v>
      </c>
      <c r="J282" s="140" t="s">
        <v>26</v>
      </c>
      <c r="K282" s="141"/>
      <c r="L282" s="13" t="s">
        <v>27</v>
      </c>
    </row>
    <row r="283" spans="2:12">
      <c r="B283" s="146"/>
      <c r="C283" s="148"/>
      <c r="D283" s="12" t="s">
        <v>9085</v>
      </c>
      <c r="E283" s="140" t="s">
        <v>9086</v>
      </c>
      <c r="F283" s="141"/>
      <c r="G283" s="13" t="s">
        <v>24</v>
      </c>
      <c r="H283" s="17">
        <v>46134</v>
      </c>
      <c r="I283" s="10" t="s">
        <v>314</v>
      </c>
      <c r="J283" s="140" t="s">
        <v>26</v>
      </c>
      <c r="K283" s="141"/>
      <c r="L283" s="13" t="s">
        <v>27</v>
      </c>
    </row>
    <row r="284" spans="2:12">
      <c r="B284" s="15" t="s">
        <v>9087</v>
      </c>
      <c r="C284" s="14" t="s">
        <v>9088</v>
      </c>
      <c r="D284" s="15" t="s">
        <v>9089</v>
      </c>
      <c r="E284" s="142" t="s">
        <v>9090</v>
      </c>
      <c r="F284" s="141"/>
      <c r="G284" s="14" t="s">
        <v>16</v>
      </c>
      <c r="H284" s="16">
        <v>46141</v>
      </c>
      <c r="I284" s="11" t="s">
        <v>139</v>
      </c>
      <c r="J284" s="142" t="s">
        <v>26</v>
      </c>
      <c r="K284" s="141"/>
      <c r="L284" s="14" t="s">
        <v>27</v>
      </c>
    </row>
    <row r="285" spans="2:12">
      <c r="B285" s="145" t="s">
        <v>9091</v>
      </c>
      <c r="C285" s="147" t="s">
        <v>5214</v>
      </c>
      <c r="D285" s="145" t="s">
        <v>9092</v>
      </c>
      <c r="E285" s="140" t="s">
        <v>9093</v>
      </c>
      <c r="F285" s="149"/>
      <c r="G285" s="147" t="s">
        <v>24</v>
      </c>
      <c r="H285" s="167">
        <v>46098</v>
      </c>
      <c r="I285" s="10" t="s">
        <v>127</v>
      </c>
      <c r="J285" s="140" t="s">
        <v>26</v>
      </c>
      <c r="K285" s="141"/>
      <c r="L285" s="13" t="s">
        <v>27</v>
      </c>
    </row>
    <row r="286" spans="2:12" ht="89.1">
      <c r="B286" s="152"/>
      <c r="C286" s="153"/>
      <c r="D286" s="152"/>
      <c r="E286" s="165"/>
      <c r="F286" s="162"/>
      <c r="G286" s="153"/>
      <c r="H286" s="168"/>
      <c r="I286" s="10" t="s">
        <v>139</v>
      </c>
      <c r="J286" s="140" t="s">
        <v>32</v>
      </c>
      <c r="K286" s="141"/>
      <c r="L286" s="9" t="s">
        <v>9094</v>
      </c>
    </row>
    <row r="287" spans="2:12">
      <c r="B287" s="152"/>
      <c r="C287" s="153"/>
      <c r="D287" s="152"/>
      <c r="E287" s="165"/>
      <c r="F287" s="162"/>
      <c r="G287" s="153"/>
      <c r="H287" s="168"/>
      <c r="I287" s="10" t="s">
        <v>25</v>
      </c>
      <c r="J287" s="140" t="s">
        <v>26</v>
      </c>
      <c r="K287" s="141"/>
      <c r="L287" s="13" t="s">
        <v>27</v>
      </c>
    </row>
    <row r="288" spans="2:12">
      <c r="B288" s="152"/>
      <c r="C288" s="153"/>
      <c r="D288" s="146"/>
      <c r="E288" s="150"/>
      <c r="F288" s="151"/>
      <c r="G288" s="148"/>
      <c r="H288" s="169"/>
      <c r="I288" s="10" t="s">
        <v>58</v>
      </c>
      <c r="J288" s="140" t="s">
        <v>26</v>
      </c>
      <c r="K288" s="141"/>
      <c r="L288" s="13" t="s">
        <v>27</v>
      </c>
    </row>
    <row r="289" spans="2:12" ht="65.099999999999994">
      <c r="B289" s="146"/>
      <c r="C289" s="148"/>
      <c r="D289" s="12" t="s">
        <v>9095</v>
      </c>
      <c r="E289" s="140" t="s">
        <v>9096</v>
      </c>
      <c r="F289" s="141"/>
      <c r="G289" s="13" t="s">
        <v>75</v>
      </c>
      <c r="H289" s="17">
        <v>46141</v>
      </c>
      <c r="I289" s="10" t="s">
        <v>139</v>
      </c>
      <c r="J289" s="140" t="s">
        <v>18</v>
      </c>
      <c r="K289" s="141"/>
      <c r="L289" s="9" t="s">
        <v>9097</v>
      </c>
    </row>
    <row r="290" spans="2:12" ht="90.95">
      <c r="B290" s="15" t="s">
        <v>9098</v>
      </c>
      <c r="C290" s="14" t="s">
        <v>9099</v>
      </c>
      <c r="D290" s="15" t="s">
        <v>9100</v>
      </c>
      <c r="E290" s="142" t="s">
        <v>9101</v>
      </c>
      <c r="F290" s="141"/>
      <c r="G290" s="14" t="s">
        <v>16</v>
      </c>
      <c r="H290" s="16">
        <v>46086</v>
      </c>
      <c r="I290" s="11" t="s">
        <v>25</v>
      </c>
      <c r="J290" s="142" t="s">
        <v>18</v>
      </c>
      <c r="K290" s="141"/>
      <c r="L290" s="8" t="s">
        <v>9102</v>
      </c>
    </row>
    <row r="291" spans="2:12">
      <c r="B291" s="145" t="s">
        <v>9103</v>
      </c>
      <c r="C291" s="147" t="s">
        <v>9104</v>
      </c>
      <c r="D291" s="12" t="s">
        <v>9105</v>
      </c>
      <c r="E291" s="140" t="s">
        <v>9106</v>
      </c>
      <c r="F291" s="141"/>
      <c r="G291" s="13" t="s">
        <v>24</v>
      </c>
      <c r="H291" s="17">
        <v>46125</v>
      </c>
      <c r="I291" s="10" t="s">
        <v>314</v>
      </c>
      <c r="J291" s="140" t="s">
        <v>26</v>
      </c>
      <c r="K291" s="141"/>
      <c r="L291" s="13" t="s">
        <v>27</v>
      </c>
    </row>
    <row r="292" spans="2:12">
      <c r="B292" s="152"/>
      <c r="C292" s="153"/>
      <c r="D292" s="12" t="s">
        <v>9107</v>
      </c>
      <c r="E292" s="140" t="s">
        <v>9108</v>
      </c>
      <c r="F292" s="141"/>
      <c r="G292" s="13" t="s">
        <v>24</v>
      </c>
      <c r="H292" s="17">
        <v>46125</v>
      </c>
      <c r="I292" s="10" t="s">
        <v>314</v>
      </c>
      <c r="J292" s="140" t="s">
        <v>26</v>
      </c>
      <c r="K292" s="141"/>
      <c r="L292" s="13" t="s">
        <v>27</v>
      </c>
    </row>
    <row r="293" spans="2:12">
      <c r="B293" s="152"/>
      <c r="C293" s="153"/>
      <c r="D293" s="12" t="s">
        <v>9109</v>
      </c>
      <c r="E293" s="140" t="s">
        <v>9110</v>
      </c>
      <c r="F293" s="141"/>
      <c r="G293" s="13" t="s">
        <v>24</v>
      </c>
      <c r="H293" s="17">
        <v>46125</v>
      </c>
      <c r="I293" s="10" t="s">
        <v>314</v>
      </c>
      <c r="J293" s="140" t="s">
        <v>26</v>
      </c>
      <c r="K293" s="141"/>
      <c r="L293" s="13" t="s">
        <v>27</v>
      </c>
    </row>
    <row r="294" spans="2:12">
      <c r="B294" s="146"/>
      <c r="C294" s="148"/>
      <c r="D294" s="12" t="s">
        <v>9111</v>
      </c>
      <c r="E294" s="140" t="s">
        <v>9112</v>
      </c>
      <c r="F294" s="141"/>
      <c r="G294" s="13" t="s">
        <v>24</v>
      </c>
      <c r="H294" s="17">
        <v>46125</v>
      </c>
      <c r="I294" s="10" t="s">
        <v>314</v>
      </c>
      <c r="J294" s="140" t="s">
        <v>26</v>
      </c>
      <c r="K294" s="141"/>
      <c r="L294" s="13" t="s">
        <v>27</v>
      </c>
    </row>
    <row r="295" spans="2:12">
      <c r="B295" s="154" t="s">
        <v>1215</v>
      </c>
      <c r="C295" s="156" t="s">
        <v>1216</v>
      </c>
      <c r="D295" s="154" t="s">
        <v>9113</v>
      </c>
      <c r="E295" s="142" t="s">
        <v>9114</v>
      </c>
      <c r="F295" s="149"/>
      <c r="G295" s="156" t="s">
        <v>16</v>
      </c>
      <c r="H295" s="163">
        <v>46121</v>
      </c>
      <c r="I295" s="11" t="s">
        <v>17</v>
      </c>
      <c r="J295" s="142" t="s">
        <v>26</v>
      </c>
      <c r="K295" s="141"/>
      <c r="L295" s="14" t="s">
        <v>27</v>
      </c>
    </row>
    <row r="296" spans="2:12">
      <c r="B296" s="158"/>
      <c r="C296" s="159"/>
      <c r="D296" s="158"/>
      <c r="E296" s="161"/>
      <c r="F296" s="162"/>
      <c r="G296" s="159"/>
      <c r="H296" s="166"/>
      <c r="I296" s="11" t="s">
        <v>17</v>
      </c>
      <c r="J296" s="142" t="s">
        <v>26</v>
      </c>
      <c r="K296" s="141"/>
      <c r="L296" s="14" t="s">
        <v>27</v>
      </c>
    </row>
    <row r="297" spans="2:12">
      <c r="B297" s="158"/>
      <c r="C297" s="159"/>
      <c r="D297" s="155"/>
      <c r="E297" s="160"/>
      <c r="F297" s="151"/>
      <c r="G297" s="157"/>
      <c r="H297" s="164"/>
      <c r="I297" s="11" t="s">
        <v>25</v>
      </c>
      <c r="J297" s="142" t="s">
        <v>26</v>
      </c>
      <c r="K297" s="141"/>
      <c r="L297" s="14" t="s">
        <v>27</v>
      </c>
    </row>
    <row r="298" spans="2:12">
      <c r="B298" s="158"/>
      <c r="C298" s="159"/>
      <c r="D298" s="154" t="s">
        <v>9115</v>
      </c>
      <c r="E298" s="142" t="s">
        <v>9114</v>
      </c>
      <c r="F298" s="149"/>
      <c r="G298" s="156" t="s">
        <v>16</v>
      </c>
      <c r="H298" s="163">
        <v>46121</v>
      </c>
      <c r="I298" s="11" t="s">
        <v>17</v>
      </c>
      <c r="J298" s="142" t="s">
        <v>26</v>
      </c>
      <c r="K298" s="141"/>
      <c r="L298" s="14" t="s">
        <v>27</v>
      </c>
    </row>
    <row r="299" spans="2:12">
      <c r="B299" s="158"/>
      <c r="C299" s="159"/>
      <c r="D299" s="158"/>
      <c r="E299" s="161"/>
      <c r="F299" s="162"/>
      <c r="G299" s="159"/>
      <c r="H299" s="166"/>
      <c r="I299" s="11" t="s">
        <v>17</v>
      </c>
      <c r="J299" s="142" t="s">
        <v>26</v>
      </c>
      <c r="K299" s="141"/>
      <c r="L299" s="14" t="s">
        <v>27</v>
      </c>
    </row>
    <row r="300" spans="2:12">
      <c r="B300" s="158"/>
      <c r="C300" s="159"/>
      <c r="D300" s="155"/>
      <c r="E300" s="160"/>
      <c r="F300" s="151"/>
      <c r="G300" s="157"/>
      <c r="H300" s="164"/>
      <c r="I300" s="11" t="s">
        <v>25</v>
      </c>
      <c r="J300" s="142" t="s">
        <v>26</v>
      </c>
      <c r="K300" s="141"/>
      <c r="L300" s="14" t="s">
        <v>27</v>
      </c>
    </row>
    <row r="301" spans="2:12">
      <c r="B301" s="158"/>
      <c r="C301" s="159"/>
      <c r="D301" s="154" t="s">
        <v>9116</v>
      </c>
      <c r="E301" s="142" t="s">
        <v>9114</v>
      </c>
      <c r="F301" s="149"/>
      <c r="G301" s="156" t="s">
        <v>16</v>
      </c>
      <c r="H301" s="163">
        <v>46121</v>
      </c>
      <c r="I301" s="11" t="s">
        <v>17</v>
      </c>
      <c r="J301" s="142" t="s">
        <v>26</v>
      </c>
      <c r="K301" s="141"/>
      <c r="L301" s="14" t="s">
        <v>27</v>
      </c>
    </row>
    <row r="302" spans="2:12">
      <c r="B302" s="158"/>
      <c r="C302" s="159"/>
      <c r="D302" s="158"/>
      <c r="E302" s="161"/>
      <c r="F302" s="162"/>
      <c r="G302" s="159"/>
      <c r="H302" s="166"/>
      <c r="I302" s="11" t="s">
        <v>17</v>
      </c>
      <c r="J302" s="142" t="s">
        <v>26</v>
      </c>
      <c r="K302" s="141"/>
      <c r="L302" s="14" t="s">
        <v>27</v>
      </c>
    </row>
    <row r="303" spans="2:12">
      <c r="B303" s="155"/>
      <c r="C303" s="157"/>
      <c r="D303" s="155"/>
      <c r="E303" s="160"/>
      <c r="F303" s="151"/>
      <c r="G303" s="157"/>
      <c r="H303" s="164"/>
      <c r="I303" s="11" t="s">
        <v>25</v>
      </c>
      <c r="J303" s="142" t="s">
        <v>26</v>
      </c>
      <c r="K303" s="141"/>
      <c r="L303" s="14" t="s">
        <v>27</v>
      </c>
    </row>
    <row r="304" spans="2:12">
      <c r="B304" s="12" t="s">
        <v>9117</v>
      </c>
      <c r="C304" s="13" t="s">
        <v>9118</v>
      </c>
      <c r="D304" s="12" t="s">
        <v>9119</v>
      </c>
      <c r="E304" s="140" t="s">
        <v>9120</v>
      </c>
      <c r="F304" s="141"/>
      <c r="G304" s="13" t="s">
        <v>16</v>
      </c>
      <c r="H304" s="17">
        <v>46122</v>
      </c>
      <c r="I304" s="10" t="s">
        <v>17</v>
      </c>
      <c r="J304" s="140" t="s">
        <v>26</v>
      </c>
      <c r="K304" s="141"/>
      <c r="L304" s="13" t="s">
        <v>27</v>
      </c>
    </row>
    <row r="305" spans="2:12" ht="24.95">
      <c r="B305" s="15" t="s">
        <v>9121</v>
      </c>
      <c r="C305" s="14" t="s">
        <v>5214</v>
      </c>
      <c r="D305" s="15" t="s">
        <v>9122</v>
      </c>
      <c r="E305" s="142" t="s">
        <v>9123</v>
      </c>
      <c r="F305" s="141"/>
      <c r="G305" s="14" t="s">
        <v>75</v>
      </c>
      <c r="H305" s="16">
        <v>46134</v>
      </c>
      <c r="I305" s="11" t="s">
        <v>314</v>
      </c>
      <c r="J305" s="142" t="s">
        <v>26</v>
      </c>
      <c r="K305" s="141"/>
      <c r="L305" s="14" t="s">
        <v>27</v>
      </c>
    </row>
    <row r="306" spans="2:12" ht="24.95">
      <c r="B306" s="12" t="s">
        <v>9124</v>
      </c>
      <c r="C306" s="13" t="s">
        <v>9125</v>
      </c>
      <c r="D306" s="12" t="s">
        <v>9126</v>
      </c>
      <c r="E306" s="140" t="s">
        <v>9127</v>
      </c>
      <c r="F306" s="141"/>
      <c r="G306" s="13" t="s">
        <v>16</v>
      </c>
      <c r="H306" s="17">
        <v>46114</v>
      </c>
      <c r="I306" s="10" t="s">
        <v>139</v>
      </c>
      <c r="J306" s="140" t="s">
        <v>709</v>
      </c>
      <c r="K306" s="141"/>
      <c r="L306" s="13" t="s">
        <v>27</v>
      </c>
    </row>
    <row r="307" spans="2:12" ht="24.95">
      <c r="B307" s="15" t="s">
        <v>2959</v>
      </c>
      <c r="C307" s="14" t="s">
        <v>2960</v>
      </c>
      <c r="D307" s="15" t="s">
        <v>9128</v>
      </c>
      <c r="E307" s="142" t="s">
        <v>9129</v>
      </c>
      <c r="F307" s="141"/>
      <c r="G307" s="14" t="s">
        <v>24</v>
      </c>
      <c r="H307" s="16">
        <v>46125</v>
      </c>
      <c r="I307" s="11" t="s">
        <v>139</v>
      </c>
      <c r="J307" s="142" t="s">
        <v>26</v>
      </c>
      <c r="K307" s="141"/>
      <c r="L307" s="14" t="s">
        <v>27</v>
      </c>
    </row>
    <row r="308" spans="2:12">
      <c r="B308" s="12" t="s">
        <v>9130</v>
      </c>
      <c r="C308" s="13" t="s">
        <v>9131</v>
      </c>
      <c r="D308" s="12" t="s">
        <v>9132</v>
      </c>
      <c r="E308" s="140" t="s">
        <v>9133</v>
      </c>
      <c r="F308" s="141"/>
      <c r="G308" s="13" t="s">
        <v>16</v>
      </c>
      <c r="H308" s="17">
        <v>46127</v>
      </c>
      <c r="I308" s="10" t="s">
        <v>25</v>
      </c>
      <c r="J308" s="140" t="s">
        <v>709</v>
      </c>
      <c r="K308" s="141"/>
      <c r="L308" s="13" t="s">
        <v>27</v>
      </c>
    </row>
    <row r="309" spans="2:12" ht="51.6">
      <c r="B309" s="15" t="s">
        <v>9134</v>
      </c>
      <c r="C309" s="14" t="s">
        <v>9135</v>
      </c>
      <c r="D309" s="15" t="s">
        <v>9136</v>
      </c>
      <c r="E309" s="142" t="s">
        <v>9137</v>
      </c>
      <c r="F309" s="141"/>
      <c r="G309" s="14" t="s">
        <v>24</v>
      </c>
      <c r="H309" s="16">
        <v>46133</v>
      </c>
      <c r="I309" s="11" t="s">
        <v>139</v>
      </c>
      <c r="J309" s="142" t="s">
        <v>18</v>
      </c>
      <c r="K309" s="141"/>
      <c r="L309" s="8" t="s">
        <v>9138</v>
      </c>
    </row>
    <row r="310" spans="2:12">
      <c r="B310" s="12" t="s">
        <v>9139</v>
      </c>
      <c r="C310" s="13" t="s">
        <v>9140</v>
      </c>
      <c r="D310" s="12" t="s">
        <v>9141</v>
      </c>
      <c r="E310" s="140" t="s">
        <v>9142</v>
      </c>
      <c r="F310" s="141"/>
      <c r="G310" s="13" t="s">
        <v>24</v>
      </c>
      <c r="H310" s="17">
        <v>46119</v>
      </c>
      <c r="I310" s="10" t="s">
        <v>80</v>
      </c>
      <c r="J310" s="140" t="s">
        <v>26</v>
      </c>
      <c r="K310" s="141"/>
      <c r="L310" s="13" t="s">
        <v>27</v>
      </c>
    </row>
    <row r="311" spans="2:12">
      <c r="B311" s="15" t="s">
        <v>9143</v>
      </c>
      <c r="C311" s="14" t="s">
        <v>9144</v>
      </c>
      <c r="D311" s="15" t="s">
        <v>9145</v>
      </c>
      <c r="E311" s="142" t="s">
        <v>9146</v>
      </c>
      <c r="F311" s="141"/>
      <c r="G311" s="14" t="s">
        <v>16</v>
      </c>
      <c r="H311" s="16">
        <v>46127</v>
      </c>
      <c r="I311" s="11" t="s">
        <v>80</v>
      </c>
      <c r="J311" s="142" t="s">
        <v>26</v>
      </c>
      <c r="K311" s="141"/>
      <c r="L311" s="14" t="s">
        <v>27</v>
      </c>
    </row>
    <row r="312" spans="2:12">
      <c r="B312" s="12" t="s">
        <v>1265</v>
      </c>
      <c r="C312" s="13" t="s">
        <v>1266</v>
      </c>
      <c r="D312" s="12" t="s">
        <v>9147</v>
      </c>
      <c r="E312" s="140" t="s">
        <v>9148</v>
      </c>
      <c r="F312" s="141"/>
      <c r="G312" s="13" t="s">
        <v>24</v>
      </c>
      <c r="H312" s="17">
        <v>46121</v>
      </c>
      <c r="I312" s="10" t="s">
        <v>80</v>
      </c>
      <c r="J312" s="140" t="s">
        <v>26</v>
      </c>
      <c r="K312" s="141"/>
      <c r="L312" s="13" t="s">
        <v>27</v>
      </c>
    </row>
    <row r="313" spans="2:12" ht="24.95">
      <c r="B313" s="15" t="s">
        <v>9149</v>
      </c>
      <c r="C313" s="14" t="s">
        <v>9150</v>
      </c>
      <c r="D313" s="15" t="s">
        <v>9151</v>
      </c>
      <c r="E313" s="142" t="s">
        <v>9152</v>
      </c>
      <c r="F313" s="141"/>
      <c r="G313" s="14" t="s">
        <v>24</v>
      </c>
      <c r="H313" s="16">
        <v>46099</v>
      </c>
      <c r="I313" s="11" t="s">
        <v>314</v>
      </c>
      <c r="J313" s="142" t="s">
        <v>26</v>
      </c>
      <c r="K313" s="141"/>
      <c r="L313" s="14" t="s">
        <v>27</v>
      </c>
    </row>
    <row r="314" spans="2:12" ht="24.95">
      <c r="B314" s="12" t="s">
        <v>9153</v>
      </c>
      <c r="C314" s="13" t="s">
        <v>9150</v>
      </c>
      <c r="D314" s="12" t="s">
        <v>9154</v>
      </c>
      <c r="E314" s="140" t="s">
        <v>9155</v>
      </c>
      <c r="F314" s="141"/>
      <c r="G314" s="13" t="s">
        <v>16</v>
      </c>
      <c r="H314" s="17">
        <v>46122</v>
      </c>
      <c r="I314" s="10" t="s">
        <v>314</v>
      </c>
      <c r="J314" s="140" t="s">
        <v>26</v>
      </c>
      <c r="K314" s="141"/>
      <c r="L314" s="13" t="s">
        <v>27</v>
      </c>
    </row>
    <row r="315" spans="2:12">
      <c r="B315" s="15" t="s">
        <v>9156</v>
      </c>
      <c r="C315" s="14" t="s">
        <v>8653</v>
      </c>
      <c r="D315" s="15" t="s">
        <v>9157</v>
      </c>
      <c r="E315" s="142" t="s">
        <v>9158</v>
      </c>
      <c r="F315" s="141"/>
      <c r="G315" s="14" t="s">
        <v>16</v>
      </c>
      <c r="H315" s="16">
        <v>46119</v>
      </c>
      <c r="I315" s="11" t="s">
        <v>139</v>
      </c>
      <c r="J315" s="142" t="s">
        <v>709</v>
      </c>
      <c r="K315" s="141"/>
      <c r="L315" s="14" t="s">
        <v>27</v>
      </c>
    </row>
    <row r="316" spans="2:12" ht="24.95">
      <c r="B316" s="12" t="s">
        <v>7530</v>
      </c>
      <c r="C316" s="13" t="s">
        <v>7531</v>
      </c>
      <c r="D316" s="12" t="s">
        <v>9159</v>
      </c>
      <c r="E316" s="140" t="s">
        <v>9160</v>
      </c>
      <c r="F316" s="141"/>
      <c r="G316" s="13" t="s">
        <v>16</v>
      </c>
      <c r="H316" s="17">
        <v>46113</v>
      </c>
      <c r="I316" s="10" t="s">
        <v>314</v>
      </c>
      <c r="J316" s="140" t="s">
        <v>26</v>
      </c>
      <c r="K316" s="141"/>
      <c r="L316" s="13" t="s">
        <v>27</v>
      </c>
    </row>
    <row r="317" spans="2:12">
      <c r="B317" s="15" t="s">
        <v>2998</v>
      </c>
      <c r="C317" s="14" t="s">
        <v>2999</v>
      </c>
      <c r="D317" s="15" t="s">
        <v>9161</v>
      </c>
      <c r="E317" s="142" t="s">
        <v>9162</v>
      </c>
      <c r="F317" s="141"/>
      <c r="G317" s="14" t="s">
        <v>16</v>
      </c>
      <c r="H317" s="16">
        <v>46119</v>
      </c>
      <c r="I317" s="11" t="s">
        <v>17</v>
      </c>
      <c r="J317" s="142" t="s">
        <v>26</v>
      </c>
      <c r="K317" s="141"/>
      <c r="L317" s="14" t="s">
        <v>27</v>
      </c>
    </row>
    <row r="318" spans="2:12" ht="51.6">
      <c r="B318" s="145" t="s">
        <v>1294</v>
      </c>
      <c r="C318" s="147" t="s">
        <v>1295</v>
      </c>
      <c r="D318" s="12" t="s">
        <v>9163</v>
      </c>
      <c r="E318" s="140" t="s">
        <v>1297</v>
      </c>
      <c r="F318" s="141"/>
      <c r="G318" s="13" t="s">
        <v>16</v>
      </c>
      <c r="H318" s="17">
        <v>46111</v>
      </c>
      <c r="I318" s="10" t="s">
        <v>139</v>
      </c>
      <c r="J318" s="140" t="s">
        <v>18</v>
      </c>
      <c r="K318" s="141"/>
      <c r="L318" s="9" t="s">
        <v>9164</v>
      </c>
    </row>
    <row r="319" spans="2:12">
      <c r="B319" s="146"/>
      <c r="C319" s="148"/>
      <c r="D319" s="12" t="s">
        <v>9165</v>
      </c>
      <c r="E319" s="140" t="s">
        <v>1297</v>
      </c>
      <c r="F319" s="141"/>
      <c r="G319" s="13" t="s">
        <v>16</v>
      </c>
      <c r="H319" s="17">
        <v>46120</v>
      </c>
      <c r="I319" s="10" t="s">
        <v>139</v>
      </c>
      <c r="J319" s="140" t="s">
        <v>26</v>
      </c>
      <c r="K319" s="141"/>
      <c r="L319" s="13" t="s">
        <v>27</v>
      </c>
    </row>
    <row r="320" spans="2:12">
      <c r="B320" s="154" t="s">
        <v>9166</v>
      </c>
      <c r="C320" s="156" t="s">
        <v>9167</v>
      </c>
      <c r="D320" s="154" t="s">
        <v>9168</v>
      </c>
      <c r="E320" s="142" t="s">
        <v>9169</v>
      </c>
      <c r="F320" s="149"/>
      <c r="G320" s="156" t="s">
        <v>24</v>
      </c>
      <c r="H320" s="163">
        <v>46133</v>
      </c>
      <c r="I320" s="11" t="s">
        <v>139</v>
      </c>
      <c r="J320" s="142" t="s">
        <v>26</v>
      </c>
      <c r="K320" s="141"/>
      <c r="L320" s="14" t="s">
        <v>27</v>
      </c>
    </row>
    <row r="321" spans="2:12">
      <c r="B321" s="155"/>
      <c r="C321" s="157"/>
      <c r="D321" s="155"/>
      <c r="E321" s="160"/>
      <c r="F321" s="151"/>
      <c r="G321" s="157"/>
      <c r="H321" s="164"/>
      <c r="I321" s="11" t="s">
        <v>127</v>
      </c>
      <c r="J321" s="142" t="s">
        <v>26</v>
      </c>
      <c r="K321" s="141"/>
      <c r="L321" s="14" t="s">
        <v>27</v>
      </c>
    </row>
    <row r="322" spans="2:12">
      <c r="B322" s="12" t="s">
        <v>9170</v>
      </c>
      <c r="C322" s="13" t="s">
        <v>9171</v>
      </c>
      <c r="D322" s="12" t="s">
        <v>9172</v>
      </c>
      <c r="E322" s="140" t="s">
        <v>9173</v>
      </c>
      <c r="F322" s="141"/>
      <c r="G322" s="13" t="s">
        <v>16</v>
      </c>
      <c r="H322" s="17">
        <v>46119</v>
      </c>
      <c r="I322" s="10" t="s">
        <v>80</v>
      </c>
      <c r="J322" s="140" t="s">
        <v>709</v>
      </c>
      <c r="K322" s="141"/>
      <c r="L322" s="13" t="s">
        <v>27</v>
      </c>
    </row>
    <row r="323" spans="2:12">
      <c r="B323" s="154" t="s">
        <v>1298</v>
      </c>
      <c r="C323" s="156" t="s">
        <v>1299</v>
      </c>
      <c r="D323" s="154" t="s">
        <v>9174</v>
      </c>
      <c r="E323" s="142" t="s">
        <v>9175</v>
      </c>
      <c r="F323" s="149"/>
      <c r="G323" s="156" t="s">
        <v>24</v>
      </c>
      <c r="H323" s="163">
        <v>46129</v>
      </c>
      <c r="I323" s="11" t="s">
        <v>127</v>
      </c>
      <c r="J323" s="142" t="s">
        <v>26</v>
      </c>
      <c r="K323" s="141"/>
      <c r="L323" s="14" t="s">
        <v>27</v>
      </c>
    </row>
    <row r="324" spans="2:12" ht="77.45">
      <c r="B324" s="155"/>
      <c r="C324" s="157"/>
      <c r="D324" s="155"/>
      <c r="E324" s="160"/>
      <c r="F324" s="151"/>
      <c r="G324" s="157"/>
      <c r="H324" s="164"/>
      <c r="I324" s="11" t="s">
        <v>139</v>
      </c>
      <c r="J324" s="142" t="s">
        <v>18</v>
      </c>
      <c r="K324" s="141"/>
      <c r="L324" s="8" t="s">
        <v>9176</v>
      </c>
    </row>
    <row r="325" spans="2:12">
      <c r="B325" s="12" t="s">
        <v>9177</v>
      </c>
      <c r="C325" s="13" t="s">
        <v>1640</v>
      </c>
      <c r="D325" s="12" t="s">
        <v>9178</v>
      </c>
      <c r="E325" s="140" t="s">
        <v>9179</v>
      </c>
      <c r="F325" s="141"/>
      <c r="G325" s="13" t="s">
        <v>24</v>
      </c>
      <c r="H325" s="17">
        <v>46121</v>
      </c>
      <c r="I325" s="10" t="s">
        <v>314</v>
      </c>
      <c r="J325" s="140" t="s">
        <v>26</v>
      </c>
      <c r="K325" s="141"/>
      <c r="L325" s="13" t="s">
        <v>27</v>
      </c>
    </row>
    <row r="326" spans="2:12">
      <c r="B326" s="154" t="s">
        <v>9180</v>
      </c>
      <c r="C326" s="156" t="s">
        <v>9181</v>
      </c>
      <c r="D326" s="154" t="s">
        <v>9182</v>
      </c>
      <c r="E326" s="142" t="s">
        <v>9183</v>
      </c>
      <c r="F326" s="149"/>
      <c r="G326" s="156" t="s">
        <v>24</v>
      </c>
      <c r="H326" s="163">
        <v>46129</v>
      </c>
      <c r="I326" s="11" t="s">
        <v>127</v>
      </c>
      <c r="J326" s="142" t="s">
        <v>26</v>
      </c>
      <c r="K326" s="141"/>
      <c r="L326" s="14" t="s">
        <v>27</v>
      </c>
    </row>
    <row r="327" spans="2:12">
      <c r="B327" s="155"/>
      <c r="C327" s="157"/>
      <c r="D327" s="155"/>
      <c r="E327" s="160"/>
      <c r="F327" s="151"/>
      <c r="G327" s="157"/>
      <c r="H327" s="164"/>
      <c r="I327" s="11" t="s">
        <v>139</v>
      </c>
      <c r="J327" s="142" t="s">
        <v>26</v>
      </c>
      <c r="K327" s="141"/>
      <c r="L327" s="14" t="s">
        <v>27</v>
      </c>
    </row>
    <row r="328" spans="2:12" ht="51.6">
      <c r="B328" s="145" t="s">
        <v>3017</v>
      </c>
      <c r="C328" s="147" t="s">
        <v>3018</v>
      </c>
      <c r="D328" s="12" t="s">
        <v>9184</v>
      </c>
      <c r="E328" s="140" t="s">
        <v>9185</v>
      </c>
      <c r="F328" s="141"/>
      <c r="G328" s="13" t="s">
        <v>24</v>
      </c>
      <c r="H328" s="17">
        <v>46127</v>
      </c>
      <c r="I328" s="10" t="s">
        <v>314</v>
      </c>
      <c r="J328" s="140" t="s">
        <v>32</v>
      </c>
      <c r="K328" s="141"/>
      <c r="L328" s="9" t="s">
        <v>8728</v>
      </c>
    </row>
    <row r="329" spans="2:12" ht="51.6">
      <c r="B329" s="152"/>
      <c r="C329" s="153"/>
      <c r="D329" s="12" t="s">
        <v>9186</v>
      </c>
      <c r="E329" s="140" t="s">
        <v>9187</v>
      </c>
      <c r="F329" s="141"/>
      <c r="G329" s="13" t="s">
        <v>24</v>
      </c>
      <c r="H329" s="17">
        <v>46127</v>
      </c>
      <c r="I329" s="10" t="s">
        <v>314</v>
      </c>
      <c r="J329" s="140" t="s">
        <v>32</v>
      </c>
      <c r="K329" s="141"/>
      <c r="L329" s="9" t="s">
        <v>8728</v>
      </c>
    </row>
    <row r="330" spans="2:12" ht="51.6">
      <c r="B330" s="152"/>
      <c r="C330" s="153"/>
      <c r="D330" s="12" t="s">
        <v>9188</v>
      </c>
      <c r="E330" s="140" t="s">
        <v>9189</v>
      </c>
      <c r="F330" s="141"/>
      <c r="G330" s="13" t="s">
        <v>24</v>
      </c>
      <c r="H330" s="17">
        <v>46127</v>
      </c>
      <c r="I330" s="10" t="s">
        <v>314</v>
      </c>
      <c r="J330" s="140" t="s">
        <v>32</v>
      </c>
      <c r="K330" s="141"/>
      <c r="L330" s="9" t="s">
        <v>8728</v>
      </c>
    </row>
    <row r="331" spans="2:12" ht="51.6">
      <c r="B331" s="152"/>
      <c r="C331" s="153"/>
      <c r="D331" s="12" t="s">
        <v>9190</v>
      </c>
      <c r="E331" s="140" t="s">
        <v>9191</v>
      </c>
      <c r="F331" s="141"/>
      <c r="G331" s="13" t="s">
        <v>24</v>
      </c>
      <c r="H331" s="17">
        <v>46127</v>
      </c>
      <c r="I331" s="10" t="s">
        <v>314</v>
      </c>
      <c r="J331" s="140" t="s">
        <v>32</v>
      </c>
      <c r="K331" s="141"/>
      <c r="L331" s="9" t="s">
        <v>8728</v>
      </c>
    </row>
    <row r="332" spans="2:12" ht="51.6">
      <c r="B332" s="146"/>
      <c r="C332" s="148"/>
      <c r="D332" s="12" t="s">
        <v>9192</v>
      </c>
      <c r="E332" s="140" t="s">
        <v>9193</v>
      </c>
      <c r="F332" s="141"/>
      <c r="G332" s="13" t="s">
        <v>24</v>
      </c>
      <c r="H332" s="17">
        <v>46134</v>
      </c>
      <c r="I332" s="10" t="s">
        <v>314</v>
      </c>
      <c r="J332" s="140" t="s">
        <v>18</v>
      </c>
      <c r="K332" s="141"/>
      <c r="L332" s="9" t="s">
        <v>9194</v>
      </c>
    </row>
    <row r="333" spans="2:12">
      <c r="B333" s="154" t="s">
        <v>1311</v>
      </c>
      <c r="C333" s="156" t="s">
        <v>1312</v>
      </c>
      <c r="D333" s="15" t="s">
        <v>9195</v>
      </c>
      <c r="E333" s="142" t="s">
        <v>3023</v>
      </c>
      <c r="F333" s="141"/>
      <c r="G333" s="14" t="s">
        <v>24</v>
      </c>
      <c r="H333" s="16">
        <v>46140</v>
      </c>
      <c r="I333" s="11" t="s">
        <v>80</v>
      </c>
      <c r="J333" s="142" t="s">
        <v>26</v>
      </c>
      <c r="K333" s="141"/>
      <c r="L333" s="14" t="s">
        <v>27</v>
      </c>
    </row>
    <row r="334" spans="2:12">
      <c r="B334" s="155"/>
      <c r="C334" s="157"/>
      <c r="D334" s="15" t="s">
        <v>9196</v>
      </c>
      <c r="E334" s="142" t="s">
        <v>9197</v>
      </c>
      <c r="F334" s="141"/>
      <c r="G334" s="14" t="s">
        <v>16</v>
      </c>
      <c r="H334" s="16">
        <v>46122</v>
      </c>
      <c r="I334" s="11" t="s">
        <v>80</v>
      </c>
      <c r="J334" s="142" t="s">
        <v>26</v>
      </c>
      <c r="K334" s="141"/>
      <c r="L334" s="14" t="s">
        <v>27</v>
      </c>
    </row>
    <row r="335" spans="2:12" ht="24.95">
      <c r="B335" s="12" t="s">
        <v>9198</v>
      </c>
      <c r="C335" s="13" t="s">
        <v>9199</v>
      </c>
      <c r="D335" s="12" t="s">
        <v>9200</v>
      </c>
      <c r="E335" s="140" t="s">
        <v>9201</v>
      </c>
      <c r="F335" s="141"/>
      <c r="G335" s="13" t="s">
        <v>24</v>
      </c>
      <c r="H335" s="17">
        <v>46135</v>
      </c>
      <c r="I335" s="10" t="s">
        <v>314</v>
      </c>
      <c r="J335" s="140" t="s">
        <v>26</v>
      </c>
      <c r="K335" s="141"/>
      <c r="L335" s="13" t="s">
        <v>27</v>
      </c>
    </row>
    <row r="336" spans="2:12">
      <c r="B336" s="15" t="s">
        <v>7557</v>
      </c>
      <c r="C336" s="14" t="s">
        <v>7558</v>
      </c>
      <c r="D336" s="15" t="s">
        <v>9202</v>
      </c>
      <c r="E336" s="142" t="s">
        <v>9203</v>
      </c>
      <c r="F336" s="141"/>
      <c r="G336" s="14" t="s">
        <v>16</v>
      </c>
      <c r="H336" s="16">
        <v>46142</v>
      </c>
      <c r="I336" s="11" t="s">
        <v>314</v>
      </c>
      <c r="J336" s="142" t="s">
        <v>26</v>
      </c>
      <c r="K336" s="141"/>
      <c r="L336" s="14" t="s">
        <v>27</v>
      </c>
    </row>
    <row r="337" spans="2:12" ht="24.95">
      <c r="B337" s="12" t="s">
        <v>9204</v>
      </c>
      <c r="C337" s="13" t="s">
        <v>9205</v>
      </c>
      <c r="D337" s="12" t="s">
        <v>9206</v>
      </c>
      <c r="E337" s="140" t="s">
        <v>8577</v>
      </c>
      <c r="F337" s="141"/>
      <c r="G337" s="13" t="s">
        <v>16</v>
      </c>
      <c r="H337" s="17">
        <v>46135</v>
      </c>
      <c r="I337" s="10" t="s">
        <v>314</v>
      </c>
      <c r="J337" s="140" t="s">
        <v>26</v>
      </c>
      <c r="K337" s="141"/>
      <c r="L337" s="13" t="s">
        <v>27</v>
      </c>
    </row>
    <row r="338" spans="2:12" ht="24.95">
      <c r="B338" s="15" t="s">
        <v>9207</v>
      </c>
      <c r="C338" s="14" t="s">
        <v>9208</v>
      </c>
      <c r="D338" s="15" t="s">
        <v>9209</v>
      </c>
      <c r="E338" s="142" t="s">
        <v>9210</v>
      </c>
      <c r="F338" s="141"/>
      <c r="G338" s="14" t="s">
        <v>75</v>
      </c>
      <c r="H338" s="16">
        <v>46127</v>
      </c>
      <c r="I338" s="11" t="s">
        <v>80</v>
      </c>
      <c r="J338" s="142" t="s">
        <v>709</v>
      </c>
      <c r="K338" s="141"/>
      <c r="L338" s="14" t="s">
        <v>27</v>
      </c>
    </row>
    <row r="339" spans="2:12">
      <c r="B339" s="145" t="s">
        <v>9211</v>
      </c>
      <c r="C339" s="147" t="s">
        <v>3092</v>
      </c>
      <c r="D339" s="145" t="s">
        <v>9212</v>
      </c>
      <c r="E339" s="140" t="s">
        <v>3242</v>
      </c>
      <c r="F339" s="149"/>
      <c r="G339" s="147" t="s">
        <v>75</v>
      </c>
      <c r="H339" s="167">
        <v>46126</v>
      </c>
      <c r="I339" s="10" t="s">
        <v>80</v>
      </c>
      <c r="J339" s="140" t="s">
        <v>26</v>
      </c>
      <c r="K339" s="141"/>
      <c r="L339" s="13" t="s">
        <v>27</v>
      </c>
    </row>
    <row r="340" spans="2:12">
      <c r="B340" s="146"/>
      <c r="C340" s="148"/>
      <c r="D340" s="146"/>
      <c r="E340" s="150"/>
      <c r="F340" s="151"/>
      <c r="G340" s="148"/>
      <c r="H340" s="169"/>
      <c r="I340" s="10" t="s">
        <v>80</v>
      </c>
      <c r="J340" s="140" t="s">
        <v>26</v>
      </c>
      <c r="K340" s="141"/>
      <c r="L340" s="13" t="s">
        <v>27</v>
      </c>
    </row>
    <row r="341" spans="2:12" ht="90.95">
      <c r="B341" s="154" t="s">
        <v>1376</v>
      </c>
      <c r="C341" s="156" t="s">
        <v>1377</v>
      </c>
      <c r="D341" s="15" t="s">
        <v>9213</v>
      </c>
      <c r="E341" s="142" t="s">
        <v>1379</v>
      </c>
      <c r="F341" s="141"/>
      <c r="G341" s="14" t="s">
        <v>24</v>
      </c>
      <c r="H341" s="16">
        <v>46106</v>
      </c>
      <c r="I341" s="11" t="s">
        <v>80</v>
      </c>
      <c r="J341" s="142" t="s">
        <v>18</v>
      </c>
      <c r="K341" s="141"/>
      <c r="L341" s="8" t="s">
        <v>9214</v>
      </c>
    </row>
    <row r="342" spans="2:12" ht="24.95">
      <c r="B342" s="158"/>
      <c r="C342" s="159"/>
      <c r="D342" s="15" t="s">
        <v>7573</v>
      </c>
      <c r="E342" s="142" t="s">
        <v>9215</v>
      </c>
      <c r="F342" s="141"/>
      <c r="G342" s="14" t="s">
        <v>75</v>
      </c>
      <c r="H342" s="16">
        <v>46134</v>
      </c>
      <c r="I342" s="11" t="s">
        <v>80</v>
      </c>
      <c r="J342" s="142" t="s">
        <v>26</v>
      </c>
      <c r="K342" s="141"/>
      <c r="L342" s="14" t="s">
        <v>27</v>
      </c>
    </row>
    <row r="343" spans="2:12" ht="180.95">
      <c r="B343" s="155"/>
      <c r="C343" s="157"/>
      <c r="D343" s="15" t="s">
        <v>9216</v>
      </c>
      <c r="E343" s="142" t="s">
        <v>1379</v>
      </c>
      <c r="F343" s="141"/>
      <c r="G343" s="14" t="s">
        <v>24</v>
      </c>
      <c r="H343" s="16">
        <v>46134</v>
      </c>
      <c r="I343" s="11" t="s">
        <v>80</v>
      </c>
      <c r="J343" s="142" t="s">
        <v>32</v>
      </c>
      <c r="K343" s="141"/>
      <c r="L343" s="8" t="s">
        <v>9217</v>
      </c>
    </row>
    <row r="344" spans="2:12" ht="24.95">
      <c r="B344" s="12" t="s">
        <v>1393</v>
      </c>
      <c r="C344" s="13" t="s">
        <v>1394</v>
      </c>
      <c r="D344" s="12" t="s">
        <v>9218</v>
      </c>
      <c r="E344" s="140" t="s">
        <v>9219</v>
      </c>
      <c r="F344" s="141"/>
      <c r="G344" s="13" t="s">
        <v>24</v>
      </c>
      <c r="H344" s="17">
        <v>46122</v>
      </c>
      <c r="I344" s="10" t="s">
        <v>80</v>
      </c>
      <c r="J344" s="140" t="s">
        <v>26</v>
      </c>
      <c r="K344" s="141"/>
      <c r="L344" s="13" t="s">
        <v>27</v>
      </c>
    </row>
    <row r="345" spans="2:12">
      <c r="B345" s="15" t="s">
        <v>7585</v>
      </c>
      <c r="C345" s="14" t="s">
        <v>7586</v>
      </c>
      <c r="D345" s="15" t="s">
        <v>9220</v>
      </c>
      <c r="E345" s="142" t="s">
        <v>9221</v>
      </c>
      <c r="F345" s="141"/>
      <c r="G345" s="14" t="s">
        <v>16</v>
      </c>
      <c r="H345" s="16">
        <v>46080</v>
      </c>
      <c r="I345" s="11" t="s">
        <v>17</v>
      </c>
      <c r="J345" s="142" t="s">
        <v>709</v>
      </c>
      <c r="K345" s="141"/>
      <c r="L345" s="14" t="s">
        <v>27</v>
      </c>
    </row>
    <row r="346" spans="2:12" ht="24.95">
      <c r="B346" s="12" t="s">
        <v>9222</v>
      </c>
      <c r="C346" s="13" t="s">
        <v>9223</v>
      </c>
      <c r="D346" s="12" t="s">
        <v>9224</v>
      </c>
      <c r="E346" s="140" t="s">
        <v>9225</v>
      </c>
      <c r="F346" s="141"/>
      <c r="G346" s="13" t="s">
        <v>75</v>
      </c>
      <c r="H346" s="17">
        <v>46114</v>
      </c>
      <c r="I346" s="10" t="s">
        <v>80</v>
      </c>
      <c r="J346" s="140" t="s">
        <v>709</v>
      </c>
      <c r="K346" s="141"/>
      <c r="L346" s="13" t="s">
        <v>27</v>
      </c>
    </row>
    <row r="347" spans="2:12" ht="24.95">
      <c r="B347" s="15" t="s">
        <v>5854</v>
      </c>
      <c r="C347" s="14" t="s">
        <v>2933</v>
      </c>
      <c r="D347" s="15" t="s">
        <v>9226</v>
      </c>
      <c r="E347" s="142" t="s">
        <v>9227</v>
      </c>
      <c r="F347" s="141"/>
      <c r="G347" s="14" t="s">
        <v>75</v>
      </c>
      <c r="H347" s="16">
        <v>46141</v>
      </c>
      <c r="I347" s="11" t="s">
        <v>17</v>
      </c>
      <c r="J347" s="142" t="s">
        <v>709</v>
      </c>
      <c r="K347" s="141"/>
      <c r="L347" s="14" t="s">
        <v>27</v>
      </c>
    </row>
    <row r="348" spans="2:12">
      <c r="B348" s="12" t="s">
        <v>9228</v>
      </c>
      <c r="C348" s="13" t="s">
        <v>9229</v>
      </c>
      <c r="D348" s="12" t="s">
        <v>9230</v>
      </c>
      <c r="E348" s="140" t="s">
        <v>9231</v>
      </c>
      <c r="F348" s="141"/>
      <c r="G348" s="13" t="s">
        <v>16</v>
      </c>
      <c r="H348" s="17">
        <v>46114</v>
      </c>
      <c r="I348" s="10" t="s">
        <v>139</v>
      </c>
      <c r="J348" s="140" t="s">
        <v>709</v>
      </c>
      <c r="K348" s="141"/>
      <c r="L348" s="13" t="s">
        <v>27</v>
      </c>
    </row>
    <row r="349" spans="2:12" ht="24.95">
      <c r="B349" s="15" t="s">
        <v>3097</v>
      </c>
      <c r="C349" s="14" t="s">
        <v>3098</v>
      </c>
      <c r="D349" s="15" t="s">
        <v>9232</v>
      </c>
      <c r="E349" s="142" t="s">
        <v>9233</v>
      </c>
      <c r="F349" s="141"/>
      <c r="G349" s="14" t="s">
        <v>75</v>
      </c>
      <c r="H349" s="16">
        <v>46113</v>
      </c>
      <c r="I349" s="11" t="s">
        <v>17</v>
      </c>
      <c r="J349" s="142" t="s">
        <v>709</v>
      </c>
      <c r="K349" s="141"/>
      <c r="L349" s="14" t="s">
        <v>27</v>
      </c>
    </row>
    <row r="350" spans="2:12" ht="51.6">
      <c r="B350" s="12" t="s">
        <v>9234</v>
      </c>
      <c r="C350" s="13" t="s">
        <v>9235</v>
      </c>
      <c r="D350" s="12" t="s">
        <v>9236</v>
      </c>
      <c r="E350" s="140" t="s">
        <v>9237</v>
      </c>
      <c r="F350" s="141"/>
      <c r="G350" s="13" t="s">
        <v>75</v>
      </c>
      <c r="H350" s="17">
        <v>46132</v>
      </c>
      <c r="I350" s="10" t="s">
        <v>80</v>
      </c>
      <c r="J350" s="140" t="s">
        <v>26</v>
      </c>
      <c r="K350" s="141"/>
      <c r="L350" s="9" t="s">
        <v>9238</v>
      </c>
    </row>
    <row r="351" spans="2:12">
      <c r="B351" s="154" t="s">
        <v>1424</v>
      </c>
      <c r="C351" s="156" t="s">
        <v>1190</v>
      </c>
      <c r="D351" s="15" t="s">
        <v>9239</v>
      </c>
      <c r="E351" s="142" t="s">
        <v>1426</v>
      </c>
      <c r="F351" s="141"/>
      <c r="G351" s="14" t="s">
        <v>24</v>
      </c>
      <c r="H351" s="16">
        <v>46127</v>
      </c>
      <c r="I351" s="11" t="s">
        <v>80</v>
      </c>
      <c r="J351" s="142" t="s">
        <v>26</v>
      </c>
      <c r="K351" s="141"/>
      <c r="L351" s="14" t="s">
        <v>27</v>
      </c>
    </row>
    <row r="352" spans="2:12" ht="24.95">
      <c r="B352" s="155"/>
      <c r="C352" s="157"/>
      <c r="D352" s="15" t="s">
        <v>9240</v>
      </c>
      <c r="E352" s="142" t="s">
        <v>9241</v>
      </c>
      <c r="F352" s="141"/>
      <c r="G352" s="14" t="s">
        <v>75</v>
      </c>
      <c r="H352" s="16">
        <v>46141</v>
      </c>
      <c r="I352" s="11" t="s">
        <v>80</v>
      </c>
      <c r="J352" s="142" t="s">
        <v>26</v>
      </c>
      <c r="K352" s="141"/>
      <c r="L352" s="14" t="s">
        <v>27</v>
      </c>
    </row>
    <row r="353" spans="2:12" ht="24.95">
      <c r="B353" s="12" t="s">
        <v>9242</v>
      </c>
      <c r="C353" s="13" t="s">
        <v>9243</v>
      </c>
      <c r="D353" s="12" t="s">
        <v>9244</v>
      </c>
      <c r="E353" s="140" t="s">
        <v>9245</v>
      </c>
      <c r="F353" s="141"/>
      <c r="G353" s="13" t="s">
        <v>24</v>
      </c>
      <c r="H353" s="17">
        <v>46133</v>
      </c>
      <c r="I353" s="10" t="s">
        <v>58</v>
      </c>
      <c r="J353" s="140" t="s">
        <v>26</v>
      </c>
      <c r="K353" s="141"/>
      <c r="L353" s="13" t="s">
        <v>27</v>
      </c>
    </row>
    <row r="354" spans="2:12">
      <c r="B354" s="154" t="s">
        <v>9246</v>
      </c>
      <c r="C354" s="156" t="s">
        <v>2808</v>
      </c>
      <c r="D354" s="154" t="s">
        <v>9247</v>
      </c>
      <c r="E354" s="142" t="s">
        <v>9248</v>
      </c>
      <c r="F354" s="149"/>
      <c r="G354" s="156" t="s">
        <v>16</v>
      </c>
      <c r="H354" s="163">
        <v>46120</v>
      </c>
      <c r="I354" s="11" t="s">
        <v>127</v>
      </c>
      <c r="J354" s="142" t="s">
        <v>709</v>
      </c>
      <c r="K354" s="141"/>
      <c r="L354" s="14" t="s">
        <v>27</v>
      </c>
    </row>
    <row r="355" spans="2:12">
      <c r="B355" s="155"/>
      <c r="C355" s="157"/>
      <c r="D355" s="155"/>
      <c r="E355" s="160"/>
      <c r="F355" s="151"/>
      <c r="G355" s="157"/>
      <c r="H355" s="164"/>
      <c r="I355" s="11" t="s">
        <v>139</v>
      </c>
      <c r="J355" s="142" t="s">
        <v>709</v>
      </c>
      <c r="K355" s="141"/>
      <c r="L355" s="14" t="s">
        <v>27</v>
      </c>
    </row>
    <row r="356" spans="2:12">
      <c r="B356" s="12" t="s">
        <v>9249</v>
      </c>
      <c r="C356" s="13" t="s">
        <v>7425</v>
      </c>
      <c r="D356" s="12" t="s">
        <v>9250</v>
      </c>
      <c r="E356" s="140" t="s">
        <v>9251</v>
      </c>
      <c r="F356" s="141"/>
      <c r="G356" s="13" t="s">
        <v>16</v>
      </c>
      <c r="H356" s="17">
        <v>46127</v>
      </c>
      <c r="I356" s="10" t="s">
        <v>80</v>
      </c>
      <c r="J356" s="140" t="s">
        <v>709</v>
      </c>
      <c r="K356" s="141"/>
      <c r="L356" s="13" t="s">
        <v>27</v>
      </c>
    </row>
    <row r="357" spans="2:12">
      <c r="B357" s="15" t="s">
        <v>9252</v>
      </c>
      <c r="C357" s="14" t="s">
        <v>9253</v>
      </c>
      <c r="D357" s="15" t="s">
        <v>9254</v>
      </c>
      <c r="E357" s="142" t="s">
        <v>9255</v>
      </c>
      <c r="F357" s="141"/>
      <c r="G357" s="14" t="s">
        <v>24</v>
      </c>
      <c r="H357" s="16">
        <v>46100</v>
      </c>
      <c r="I357" s="11" t="s">
        <v>314</v>
      </c>
      <c r="J357" s="142" t="s">
        <v>26</v>
      </c>
      <c r="K357" s="141"/>
      <c r="L357" s="14" t="s">
        <v>27</v>
      </c>
    </row>
    <row r="358" spans="2:12" ht="24.95">
      <c r="B358" s="12" t="s">
        <v>9256</v>
      </c>
      <c r="C358" s="13" t="s">
        <v>9257</v>
      </c>
      <c r="D358" s="12" t="s">
        <v>9258</v>
      </c>
      <c r="E358" s="140" t="s">
        <v>9259</v>
      </c>
      <c r="F358" s="141"/>
      <c r="G358" s="13" t="s">
        <v>75</v>
      </c>
      <c r="H358" s="17">
        <v>46119</v>
      </c>
      <c r="I358" s="10" t="s">
        <v>80</v>
      </c>
      <c r="J358" s="140" t="s">
        <v>26</v>
      </c>
      <c r="K358" s="141"/>
      <c r="L358" s="13" t="s">
        <v>27</v>
      </c>
    </row>
    <row r="359" spans="2:12">
      <c r="B359" s="15" t="s">
        <v>9260</v>
      </c>
      <c r="C359" s="14" t="s">
        <v>9261</v>
      </c>
      <c r="D359" s="15" t="s">
        <v>9262</v>
      </c>
      <c r="E359" s="142" t="s">
        <v>9263</v>
      </c>
      <c r="F359" s="141"/>
      <c r="G359" s="14" t="s">
        <v>16</v>
      </c>
      <c r="H359" s="16">
        <v>46114</v>
      </c>
      <c r="I359" s="11" t="s">
        <v>80</v>
      </c>
      <c r="J359" s="142" t="s">
        <v>709</v>
      </c>
      <c r="K359" s="141"/>
      <c r="L359" s="14" t="s">
        <v>27</v>
      </c>
    </row>
    <row r="360" spans="2:12">
      <c r="B360" s="12" t="s">
        <v>9264</v>
      </c>
      <c r="C360" s="13" t="s">
        <v>5988</v>
      </c>
      <c r="D360" s="12" t="s">
        <v>9265</v>
      </c>
      <c r="E360" s="140" t="s">
        <v>9266</v>
      </c>
      <c r="F360" s="141"/>
      <c r="G360" s="13" t="s">
        <v>24</v>
      </c>
      <c r="H360" s="17">
        <v>46140</v>
      </c>
      <c r="I360" s="10" t="s">
        <v>17</v>
      </c>
      <c r="J360" s="140" t="s">
        <v>26</v>
      </c>
      <c r="K360" s="141"/>
      <c r="L360" s="13" t="s">
        <v>27</v>
      </c>
    </row>
    <row r="361" spans="2:12">
      <c r="B361" s="154" t="s">
        <v>9267</v>
      </c>
      <c r="C361" s="156" t="s">
        <v>9268</v>
      </c>
      <c r="D361" s="154" t="s">
        <v>9269</v>
      </c>
      <c r="E361" s="142" t="s">
        <v>9270</v>
      </c>
      <c r="F361" s="149"/>
      <c r="G361" s="156" t="s">
        <v>24</v>
      </c>
      <c r="H361" s="163">
        <v>46127</v>
      </c>
      <c r="I361" s="11" t="s">
        <v>80</v>
      </c>
      <c r="J361" s="142" t="s">
        <v>26</v>
      </c>
      <c r="K361" s="141"/>
      <c r="L361" s="14" t="s">
        <v>27</v>
      </c>
    </row>
    <row r="362" spans="2:12">
      <c r="B362" s="158"/>
      <c r="C362" s="159"/>
      <c r="D362" s="158"/>
      <c r="E362" s="161"/>
      <c r="F362" s="162"/>
      <c r="G362" s="159"/>
      <c r="H362" s="166"/>
      <c r="I362" s="11" t="s">
        <v>80</v>
      </c>
      <c r="J362" s="142" t="s">
        <v>26</v>
      </c>
      <c r="K362" s="141"/>
      <c r="L362" s="14" t="s">
        <v>27</v>
      </c>
    </row>
    <row r="363" spans="2:12">
      <c r="B363" s="155"/>
      <c r="C363" s="157"/>
      <c r="D363" s="155"/>
      <c r="E363" s="160"/>
      <c r="F363" s="151"/>
      <c r="G363" s="157"/>
      <c r="H363" s="164"/>
      <c r="I363" s="11" t="s">
        <v>80</v>
      </c>
      <c r="J363" s="142" t="s">
        <v>26</v>
      </c>
      <c r="K363" s="141"/>
      <c r="L363" s="14" t="s">
        <v>27</v>
      </c>
    </row>
    <row r="364" spans="2:12" ht="24.95">
      <c r="B364" s="12" t="s">
        <v>3121</v>
      </c>
      <c r="C364" s="13" t="s">
        <v>3122</v>
      </c>
      <c r="D364" s="12" t="s">
        <v>9271</v>
      </c>
      <c r="E364" s="140" t="s">
        <v>9272</v>
      </c>
      <c r="F364" s="141"/>
      <c r="G364" s="13" t="s">
        <v>16</v>
      </c>
      <c r="H364" s="17">
        <v>46120</v>
      </c>
      <c r="I364" s="10" t="s">
        <v>80</v>
      </c>
      <c r="J364" s="140" t="s">
        <v>26</v>
      </c>
      <c r="K364" s="141"/>
      <c r="L364" s="13" t="s">
        <v>27</v>
      </c>
    </row>
    <row r="365" spans="2:12" ht="24.95">
      <c r="B365" s="15" t="s">
        <v>7615</v>
      </c>
      <c r="C365" s="14" t="s">
        <v>7616</v>
      </c>
      <c r="D365" s="15" t="s">
        <v>9273</v>
      </c>
      <c r="E365" s="142" t="s">
        <v>9274</v>
      </c>
      <c r="F365" s="141"/>
      <c r="G365" s="14" t="s">
        <v>75</v>
      </c>
      <c r="H365" s="16">
        <v>46120</v>
      </c>
      <c r="I365" s="11" t="s">
        <v>80</v>
      </c>
      <c r="J365" s="142" t="s">
        <v>26</v>
      </c>
      <c r="K365" s="141"/>
      <c r="L365" s="14" t="s">
        <v>27</v>
      </c>
    </row>
    <row r="366" spans="2:12" ht="24.95">
      <c r="B366" s="12" t="s">
        <v>9275</v>
      </c>
      <c r="C366" s="13" t="s">
        <v>9276</v>
      </c>
      <c r="D366" s="12" t="s">
        <v>9277</v>
      </c>
      <c r="E366" s="140" t="s">
        <v>9278</v>
      </c>
      <c r="F366" s="141"/>
      <c r="G366" s="13" t="s">
        <v>24</v>
      </c>
      <c r="H366" s="17">
        <v>46083</v>
      </c>
      <c r="I366" s="10" t="s">
        <v>80</v>
      </c>
      <c r="J366" s="140" t="s">
        <v>26</v>
      </c>
      <c r="K366" s="141"/>
      <c r="L366" s="13" t="s">
        <v>27</v>
      </c>
    </row>
    <row r="367" spans="2:12" ht="24.95">
      <c r="B367" s="15" t="s">
        <v>9279</v>
      </c>
      <c r="C367" s="14" t="s">
        <v>9280</v>
      </c>
      <c r="D367" s="15" t="s">
        <v>9281</v>
      </c>
      <c r="E367" s="142" t="s">
        <v>3242</v>
      </c>
      <c r="F367" s="141"/>
      <c r="G367" s="14" t="s">
        <v>75</v>
      </c>
      <c r="H367" s="16">
        <v>46125</v>
      </c>
      <c r="I367" s="11" t="s">
        <v>80</v>
      </c>
      <c r="J367" s="142" t="s">
        <v>26</v>
      </c>
      <c r="K367" s="141"/>
      <c r="L367" s="14" t="s">
        <v>27</v>
      </c>
    </row>
    <row r="368" spans="2:12" ht="24.95">
      <c r="B368" s="12" t="s">
        <v>9282</v>
      </c>
      <c r="C368" s="13" t="s">
        <v>9283</v>
      </c>
      <c r="D368" s="12" t="s">
        <v>9284</v>
      </c>
      <c r="E368" s="140" t="s">
        <v>9285</v>
      </c>
      <c r="F368" s="141"/>
      <c r="G368" s="13" t="s">
        <v>75</v>
      </c>
      <c r="H368" s="17">
        <v>46126</v>
      </c>
      <c r="I368" s="10" t="s">
        <v>139</v>
      </c>
      <c r="J368" s="140" t="s">
        <v>709</v>
      </c>
      <c r="K368" s="141"/>
      <c r="L368" s="13" t="s">
        <v>27</v>
      </c>
    </row>
    <row r="369" spans="2:12">
      <c r="B369" s="15" t="s">
        <v>9286</v>
      </c>
      <c r="C369" s="14" t="s">
        <v>9287</v>
      </c>
      <c r="D369" s="15" t="s">
        <v>9288</v>
      </c>
      <c r="E369" s="142" t="s">
        <v>9289</v>
      </c>
      <c r="F369" s="141"/>
      <c r="G369" s="14" t="s">
        <v>16</v>
      </c>
      <c r="H369" s="16">
        <v>46127</v>
      </c>
      <c r="I369" s="11" t="s">
        <v>80</v>
      </c>
      <c r="J369" s="142" t="s">
        <v>709</v>
      </c>
      <c r="K369" s="141"/>
      <c r="L369" s="14" t="s">
        <v>27</v>
      </c>
    </row>
    <row r="370" spans="2:12" ht="24.95">
      <c r="B370" s="12" t="s">
        <v>9290</v>
      </c>
      <c r="C370" s="13" t="s">
        <v>9291</v>
      </c>
      <c r="D370" s="12" t="s">
        <v>9292</v>
      </c>
      <c r="E370" s="140" t="s">
        <v>3242</v>
      </c>
      <c r="F370" s="141"/>
      <c r="G370" s="13" t="s">
        <v>75</v>
      </c>
      <c r="H370" s="17">
        <v>46126</v>
      </c>
      <c r="I370" s="10" t="s">
        <v>80</v>
      </c>
      <c r="J370" s="140" t="s">
        <v>709</v>
      </c>
      <c r="K370" s="141"/>
      <c r="L370" s="13" t="s">
        <v>27</v>
      </c>
    </row>
    <row r="371" spans="2:12">
      <c r="B371" s="15" t="s">
        <v>9293</v>
      </c>
      <c r="C371" s="14" t="s">
        <v>9294</v>
      </c>
      <c r="D371" s="15" t="s">
        <v>9295</v>
      </c>
      <c r="E371" s="142" t="s">
        <v>9296</v>
      </c>
      <c r="F371" s="141"/>
      <c r="G371" s="14" t="s">
        <v>16</v>
      </c>
      <c r="H371" s="16">
        <v>46126</v>
      </c>
      <c r="I371" s="11" t="s">
        <v>80</v>
      </c>
      <c r="J371" s="142" t="s">
        <v>709</v>
      </c>
      <c r="K371" s="141"/>
      <c r="L371" s="14" t="s">
        <v>27</v>
      </c>
    </row>
    <row r="372" spans="2:12" ht="63.95">
      <c r="B372" s="12" t="s">
        <v>3155</v>
      </c>
      <c r="C372" s="13" t="s">
        <v>3156</v>
      </c>
      <c r="D372" s="12" t="s">
        <v>9297</v>
      </c>
      <c r="E372" s="140" t="s">
        <v>3158</v>
      </c>
      <c r="F372" s="141"/>
      <c r="G372" s="13" t="s">
        <v>16</v>
      </c>
      <c r="H372" s="17">
        <v>46122</v>
      </c>
      <c r="I372" s="10" t="s">
        <v>17</v>
      </c>
      <c r="J372" s="140" t="s">
        <v>18</v>
      </c>
      <c r="K372" s="141"/>
      <c r="L372" s="9" t="s">
        <v>9298</v>
      </c>
    </row>
    <row r="373" spans="2:12">
      <c r="B373" s="15" t="s">
        <v>9299</v>
      </c>
      <c r="C373" s="14" t="s">
        <v>9300</v>
      </c>
      <c r="D373" s="15" t="s">
        <v>9301</v>
      </c>
      <c r="E373" s="142" t="s">
        <v>9302</v>
      </c>
      <c r="F373" s="141"/>
      <c r="G373" s="14" t="s">
        <v>16</v>
      </c>
      <c r="H373" s="16">
        <v>46127</v>
      </c>
      <c r="I373" s="11" t="s">
        <v>139</v>
      </c>
      <c r="J373" s="142" t="s">
        <v>709</v>
      </c>
      <c r="K373" s="141"/>
      <c r="L373" s="14" t="s">
        <v>27</v>
      </c>
    </row>
    <row r="374" spans="2:12">
      <c r="B374" s="12" t="s">
        <v>9303</v>
      </c>
      <c r="C374" s="13" t="s">
        <v>9304</v>
      </c>
      <c r="D374" s="12" t="s">
        <v>9305</v>
      </c>
      <c r="E374" s="140" t="s">
        <v>9306</v>
      </c>
      <c r="F374" s="141"/>
      <c r="G374" s="13" t="s">
        <v>16</v>
      </c>
      <c r="H374" s="17">
        <v>46119</v>
      </c>
      <c r="I374" s="10" t="s">
        <v>139</v>
      </c>
      <c r="J374" s="140" t="s">
        <v>709</v>
      </c>
      <c r="K374" s="141"/>
      <c r="L374" s="13" t="s">
        <v>27</v>
      </c>
    </row>
    <row r="375" spans="2:12">
      <c r="B375" s="154" t="s">
        <v>1457</v>
      </c>
      <c r="C375" s="156" t="s">
        <v>3159</v>
      </c>
      <c r="D375" s="15" t="s">
        <v>9307</v>
      </c>
      <c r="E375" s="142" t="s">
        <v>1460</v>
      </c>
      <c r="F375" s="141"/>
      <c r="G375" s="14" t="s">
        <v>24</v>
      </c>
      <c r="H375" s="16">
        <v>46122</v>
      </c>
      <c r="I375" s="11" t="s">
        <v>58</v>
      </c>
      <c r="J375" s="142" t="s">
        <v>26</v>
      </c>
      <c r="K375" s="141"/>
      <c r="L375" s="14" t="s">
        <v>27</v>
      </c>
    </row>
    <row r="376" spans="2:12" ht="24.95">
      <c r="B376" s="155"/>
      <c r="C376" s="157"/>
      <c r="D376" s="15" t="s">
        <v>9308</v>
      </c>
      <c r="E376" s="142" t="s">
        <v>9309</v>
      </c>
      <c r="F376" s="141"/>
      <c r="G376" s="14" t="s">
        <v>75</v>
      </c>
      <c r="H376" s="16">
        <v>46129</v>
      </c>
      <c r="I376" s="11" t="s">
        <v>58</v>
      </c>
      <c r="J376" s="142" t="s">
        <v>26</v>
      </c>
      <c r="K376" s="141"/>
      <c r="L376" s="14" t="s">
        <v>27</v>
      </c>
    </row>
    <row r="377" spans="2:12">
      <c r="B377" s="12" t="s">
        <v>1463</v>
      </c>
      <c r="C377" s="13" t="s">
        <v>1464</v>
      </c>
      <c r="D377" s="12" t="s">
        <v>9310</v>
      </c>
      <c r="E377" s="140" t="s">
        <v>5948</v>
      </c>
      <c r="F377" s="141"/>
      <c r="G377" s="13" t="s">
        <v>24</v>
      </c>
      <c r="H377" s="17">
        <v>46121</v>
      </c>
      <c r="I377" s="10" t="s">
        <v>80</v>
      </c>
      <c r="J377" s="140" t="s">
        <v>26</v>
      </c>
      <c r="K377" s="141"/>
      <c r="L377" s="13" t="s">
        <v>27</v>
      </c>
    </row>
    <row r="378" spans="2:12" ht="24.95">
      <c r="B378" s="15" t="s">
        <v>9311</v>
      </c>
      <c r="C378" s="14" t="s">
        <v>9312</v>
      </c>
      <c r="D378" s="15" t="s">
        <v>9313</v>
      </c>
      <c r="E378" s="142" t="s">
        <v>3242</v>
      </c>
      <c r="F378" s="141"/>
      <c r="G378" s="14" t="s">
        <v>75</v>
      </c>
      <c r="H378" s="16">
        <v>46126</v>
      </c>
      <c r="I378" s="11" t="s">
        <v>80</v>
      </c>
      <c r="J378" s="142" t="s">
        <v>26</v>
      </c>
      <c r="K378" s="141"/>
      <c r="L378" s="14" t="s">
        <v>27</v>
      </c>
    </row>
    <row r="379" spans="2:12" ht="24.95">
      <c r="B379" s="12" t="s">
        <v>9314</v>
      </c>
      <c r="C379" s="13" t="s">
        <v>9312</v>
      </c>
      <c r="D379" s="12" t="s">
        <v>9315</v>
      </c>
      <c r="E379" s="140" t="s">
        <v>3242</v>
      </c>
      <c r="F379" s="141"/>
      <c r="G379" s="13" t="s">
        <v>75</v>
      </c>
      <c r="H379" s="17">
        <v>46126</v>
      </c>
      <c r="I379" s="10" t="s">
        <v>80</v>
      </c>
      <c r="J379" s="140" t="s">
        <v>26</v>
      </c>
      <c r="K379" s="141"/>
      <c r="L379" s="13" t="s">
        <v>27</v>
      </c>
    </row>
    <row r="380" spans="2:12" ht="24.95">
      <c r="B380" s="15" t="s">
        <v>9316</v>
      </c>
      <c r="C380" s="14" t="s">
        <v>9317</v>
      </c>
      <c r="D380" s="15" t="s">
        <v>9318</v>
      </c>
      <c r="E380" s="142" t="s">
        <v>3242</v>
      </c>
      <c r="F380" s="141"/>
      <c r="G380" s="14" t="s">
        <v>75</v>
      </c>
      <c r="H380" s="16">
        <v>46126</v>
      </c>
      <c r="I380" s="11" t="s">
        <v>80</v>
      </c>
      <c r="J380" s="142" t="s">
        <v>26</v>
      </c>
      <c r="K380" s="141"/>
      <c r="L380" s="14" t="s">
        <v>27</v>
      </c>
    </row>
    <row r="381" spans="2:12" ht="24.95">
      <c r="B381" s="12" t="s">
        <v>9319</v>
      </c>
      <c r="C381" s="13" t="s">
        <v>9320</v>
      </c>
      <c r="D381" s="12" t="s">
        <v>9321</v>
      </c>
      <c r="E381" s="140" t="s">
        <v>3242</v>
      </c>
      <c r="F381" s="141"/>
      <c r="G381" s="13" t="s">
        <v>75</v>
      </c>
      <c r="H381" s="17">
        <v>46126</v>
      </c>
      <c r="I381" s="10" t="s">
        <v>80</v>
      </c>
      <c r="J381" s="140" t="s">
        <v>26</v>
      </c>
      <c r="K381" s="141"/>
      <c r="L381" s="13" t="s">
        <v>27</v>
      </c>
    </row>
    <row r="382" spans="2:12">
      <c r="B382" s="15" t="s">
        <v>9322</v>
      </c>
      <c r="C382" s="14" t="s">
        <v>9323</v>
      </c>
      <c r="D382" s="15" t="s">
        <v>9324</v>
      </c>
      <c r="E382" s="142" t="s">
        <v>9325</v>
      </c>
      <c r="F382" s="141"/>
      <c r="G382" s="14" t="s">
        <v>16</v>
      </c>
      <c r="H382" s="16">
        <v>46127</v>
      </c>
      <c r="I382" s="11" t="s">
        <v>80</v>
      </c>
      <c r="J382" s="142" t="s">
        <v>709</v>
      </c>
      <c r="K382" s="141"/>
      <c r="L382" s="14" t="s">
        <v>27</v>
      </c>
    </row>
    <row r="383" spans="2:12">
      <c r="B383" s="145" t="s">
        <v>1476</v>
      </c>
      <c r="C383" s="147" t="s">
        <v>1477</v>
      </c>
      <c r="D383" s="12" t="s">
        <v>9326</v>
      </c>
      <c r="E383" s="140" t="s">
        <v>3169</v>
      </c>
      <c r="F383" s="141"/>
      <c r="G383" s="13" t="s">
        <v>16</v>
      </c>
      <c r="H383" s="17">
        <v>46122</v>
      </c>
      <c r="I383" s="10" t="s">
        <v>17</v>
      </c>
      <c r="J383" s="140" t="s">
        <v>26</v>
      </c>
      <c r="K383" s="141"/>
      <c r="L383" s="13" t="s">
        <v>27</v>
      </c>
    </row>
    <row r="384" spans="2:12">
      <c r="B384" s="146"/>
      <c r="C384" s="148"/>
      <c r="D384" s="12" t="s">
        <v>9327</v>
      </c>
      <c r="E384" s="140" t="s">
        <v>3169</v>
      </c>
      <c r="F384" s="141"/>
      <c r="G384" s="13" t="s">
        <v>16</v>
      </c>
      <c r="H384" s="17">
        <v>46140</v>
      </c>
      <c r="I384" s="10" t="s">
        <v>17</v>
      </c>
      <c r="J384" s="140" t="s">
        <v>26</v>
      </c>
      <c r="K384" s="141"/>
      <c r="L384" s="13" t="s">
        <v>27</v>
      </c>
    </row>
    <row r="385" spans="2:12" ht="24.95">
      <c r="B385" s="15" t="s">
        <v>9328</v>
      </c>
      <c r="C385" s="14" t="s">
        <v>9329</v>
      </c>
      <c r="D385" s="15" t="s">
        <v>9330</v>
      </c>
      <c r="E385" s="142" t="s">
        <v>3242</v>
      </c>
      <c r="F385" s="141"/>
      <c r="G385" s="14" t="s">
        <v>75</v>
      </c>
      <c r="H385" s="16">
        <v>46126</v>
      </c>
      <c r="I385" s="11" t="s">
        <v>58</v>
      </c>
      <c r="J385" s="142" t="s">
        <v>26</v>
      </c>
      <c r="K385" s="141"/>
      <c r="L385" s="14" t="s">
        <v>27</v>
      </c>
    </row>
    <row r="386" spans="2:12">
      <c r="B386" s="145" t="s">
        <v>9331</v>
      </c>
      <c r="C386" s="147" t="s">
        <v>9332</v>
      </c>
      <c r="D386" s="145" t="s">
        <v>9333</v>
      </c>
      <c r="E386" s="140" t="s">
        <v>3242</v>
      </c>
      <c r="F386" s="149"/>
      <c r="G386" s="147" t="s">
        <v>75</v>
      </c>
      <c r="H386" s="167">
        <v>46125</v>
      </c>
      <c r="I386" s="10" t="s">
        <v>139</v>
      </c>
      <c r="J386" s="140" t="s">
        <v>709</v>
      </c>
      <c r="K386" s="141"/>
      <c r="L386" s="13" t="s">
        <v>27</v>
      </c>
    </row>
    <row r="387" spans="2:12">
      <c r="B387" s="152"/>
      <c r="C387" s="153"/>
      <c r="D387" s="152"/>
      <c r="E387" s="165"/>
      <c r="F387" s="162"/>
      <c r="G387" s="153"/>
      <c r="H387" s="168"/>
      <c r="I387" s="10" t="s">
        <v>58</v>
      </c>
      <c r="J387" s="140" t="s">
        <v>709</v>
      </c>
      <c r="K387" s="141"/>
      <c r="L387" s="13" t="s">
        <v>27</v>
      </c>
    </row>
    <row r="388" spans="2:12">
      <c r="B388" s="146"/>
      <c r="C388" s="148"/>
      <c r="D388" s="146"/>
      <c r="E388" s="150"/>
      <c r="F388" s="151"/>
      <c r="G388" s="148"/>
      <c r="H388" s="169"/>
      <c r="I388" s="10" t="s">
        <v>80</v>
      </c>
      <c r="J388" s="140" t="s">
        <v>709</v>
      </c>
      <c r="K388" s="141"/>
      <c r="L388" s="13" t="s">
        <v>27</v>
      </c>
    </row>
    <row r="389" spans="2:12">
      <c r="B389" s="15" t="s">
        <v>9334</v>
      </c>
      <c r="C389" s="14" t="s">
        <v>9335</v>
      </c>
      <c r="D389" s="15" t="s">
        <v>9336</v>
      </c>
      <c r="E389" s="142" t="s">
        <v>9337</v>
      </c>
      <c r="F389" s="141"/>
      <c r="G389" s="14" t="s">
        <v>16</v>
      </c>
      <c r="H389" s="16">
        <v>46127</v>
      </c>
      <c r="I389" s="11" t="s">
        <v>80</v>
      </c>
      <c r="J389" s="142" t="s">
        <v>709</v>
      </c>
      <c r="K389" s="141"/>
      <c r="L389" s="14" t="s">
        <v>27</v>
      </c>
    </row>
    <row r="390" spans="2:12" ht="24.95">
      <c r="B390" s="12" t="s">
        <v>9338</v>
      </c>
      <c r="C390" s="13" t="s">
        <v>9339</v>
      </c>
      <c r="D390" s="12" t="s">
        <v>9340</v>
      </c>
      <c r="E390" s="140" t="s">
        <v>3242</v>
      </c>
      <c r="F390" s="141"/>
      <c r="G390" s="13" t="s">
        <v>75</v>
      </c>
      <c r="H390" s="17">
        <v>46125</v>
      </c>
      <c r="I390" s="10" t="s">
        <v>58</v>
      </c>
      <c r="J390" s="140" t="s">
        <v>26</v>
      </c>
      <c r="K390" s="141"/>
      <c r="L390" s="13" t="s">
        <v>27</v>
      </c>
    </row>
    <row r="391" spans="2:12">
      <c r="B391" s="154" t="s">
        <v>9341</v>
      </c>
      <c r="C391" s="156" t="s">
        <v>9342</v>
      </c>
      <c r="D391" s="154" t="s">
        <v>9343</v>
      </c>
      <c r="E391" s="142" t="s">
        <v>3242</v>
      </c>
      <c r="F391" s="149"/>
      <c r="G391" s="156" t="s">
        <v>75</v>
      </c>
      <c r="H391" s="163">
        <v>46125</v>
      </c>
      <c r="I391" s="11" t="s">
        <v>139</v>
      </c>
      <c r="J391" s="142" t="s">
        <v>26</v>
      </c>
      <c r="K391" s="141"/>
      <c r="L391" s="14" t="s">
        <v>27</v>
      </c>
    </row>
    <row r="392" spans="2:12">
      <c r="B392" s="158"/>
      <c r="C392" s="159"/>
      <c r="D392" s="158"/>
      <c r="E392" s="161"/>
      <c r="F392" s="162"/>
      <c r="G392" s="159"/>
      <c r="H392" s="166"/>
      <c r="I392" s="11" t="s">
        <v>80</v>
      </c>
      <c r="J392" s="142" t="s">
        <v>26</v>
      </c>
      <c r="K392" s="141"/>
      <c r="L392" s="14" t="s">
        <v>27</v>
      </c>
    </row>
    <row r="393" spans="2:12">
      <c r="B393" s="155"/>
      <c r="C393" s="157"/>
      <c r="D393" s="155"/>
      <c r="E393" s="160"/>
      <c r="F393" s="151"/>
      <c r="G393" s="157"/>
      <c r="H393" s="164"/>
      <c r="I393" s="11" t="s">
        <v>58</v>
      </c>
      <c r="J393" s="142" t="s">
        <v>26</v>
      </c>
      <c r="K393" s="141"/>
      <c r="L393" s="14" t="s">
        <v>27</v>
      </c>
    </row>
    <row r="394" spans="2:12">
      <c r="B394" s="12" t="s">
        <v>9344</v>
      </c>
      <c r="C394" s="13" t="s">
        <v>9345</v>
      </c>
      <c r="D394" s="12" t="s">
        <v>9346</v>
      </c>
      <c r="E394" s="140" t="s">
        <v>9347</v>
      </c>
      <c r="F394" s="141"/>
      <c r="G394" s="13" t="s">
        <v>16</v>
      </c>
      <c r="H394" s="17">
        <v>46127</v>
      </c>
      <c r="I394" s="10" t="s">
        <v>80</v>
      </c>
      <c r="J394" s="140" t="s">
        <v>709</v>
      </c>
      <c r="K394" s="141"/>
      <c r="L394" s="13" t="s">
        <v>27</v>
      </c>
    </row>
    <row r="395" spans="2:12">
      <c r="B395" s="154" t="s">
        <v>9348</v>
      </c>
      <c r="C395" s="156" t="s">
        <v>9349</v>
      </c>
      <c r="D395" s="154" t="s">
        <v>9350</v>
      </c>
      <c r="E395" s="142" t="s">
        <v>3242</v>
      </c>
      <c r="F395" s="149"/>
      <c r="G395" s="156" t="s">
        <v>75</v>
      </c>
      <c r="H395" s="163">
        <v>46125</v>
      </c>
      <c r="I395" s="11" t="s">
        <v>139</v>
      </c>
      <c r="J395" s="142" t="s">
        <v>26</v>
      </c>
      <c r="K395" s="141"/>
      <c r="L395" s="14" t="s">
        <v>27</v>
      </c>
    </row>
    <row r="396" spans="2:12">
      <c r="B396" s="158"/>
      <c r="C396" s="159"/>
      <c r="D396" s="158"/>
      <c r="E396" s="161"/>
      <c r="F396" s="162"/>
      <c r="G396" s="159"/>
      <c r="H396" s="166"/>
      <c r="I396" s="11" t="s">
        <v>80</v>
      </c>
      <c r="J396" s="142" t="s">
        <v>26</v>
      </c>
      <c r="K396" s="141"/>
      <c r="L396" s="14" t="s">
        <v>27</v>
      </c>
    </row>
    <row r="397" spans="2:12">
      <c r="B397" s="158"/>
      <c r="C397" s="159"/>
      <c r="D397" s="158"/>
      <c r="E397" s="161"/>
      <c r="F397" s="162"/>
      <c r="G397" s="159"/>
      <c r="H397" s="166"/>
      <c r="I397" s="11" t="s">
        <v>80</v>
      </c>
      <c r="J397" s="142" t="s">
        <v>26</v>
      </c>
      <c r="K397" s="141"/>
      <c r="L397" s="14" t="s">
        <v>27</v>
      </c>
    </row>
    <row r="398" spans="2:12">
      <c r="B398" s="155"/>
      <c r="C398" s="157"/>
      <c r="D398" s="155"/>
      <c r="E398" s="160"/>
      <c r="F398" s="151"/>
      <c r="G398" s="157"/>
      <c r="H398" s="164"/>
      <c r="I398" s="11" t="s">
        <v>58</v>
      </c>
      <c r="J398" s="142" t="s">
        <v>26</v>
      </c>
      <c r="K398" s="141"/>
      <c r="L398" s="14" t="s">
        <v>27</v>
      </c>
    </row>
    <row r="399" spans="2:12" ht="39">
      <c r="B399" s="12" t="s">
        <v>9351</v>
      </c>
      <c r="C399" s="13" t="s">
        <v>7726</v>
      </c>
      <c r="D399" s="12" t="s">
        <v>9352</v>
      </c>
      <c r="E399" s="140" t="s">
        <v>9353</v>
      </c>
      <c r="F399" s="141"/>
      <c r="G399" s="13" t="s">
        <v>16</v>
      </c>
      <c r="H399" s="17">
        <v>46126</v>
      </c>
      <c r="I399" s="10" t="s">
        <v>80</v>
      </c>
      <c r="J399" s="140" t="s">
        <v>709</v>
      </c>
      <c r="K399" s="141"/>
      <c r="L399" s="9" t="s">
        <v>9354</v>
      </c>
    </row>
    <row r="400" spans="2:12">
      <c r="B400" s="154" t="s">
        <v>9355</v>
      </c>
      <c r="C400" s="156" t="s">
        <v>9356</v>
      </c>
      <c r="D400" s="154" t="s">
        <v>9357</v>
      </c>
      <c r="E400" s="142" t="s">
        <v>3242</v>
      </c>
      <c r="F400" s="149"/>
      <c r="G400" s="156" t="s">
        <v>75</v>
      </c>
      <c r="H400" s="163">
        <v>46126</v>
      </c>
      <c r="I400" s="11" t="s">
        <v>58</v>
      </c>
      <c r="J400" s="142" t="s">
        <v>26</v>
      </c>
      <c r="K400" s="141"/>
      <c r="L400" s="14" t="s">
        <v>27</v>
      </c>
    </row>
    <row r="401" spans="2:12">
      <c r="B401" s="155"/>
      <c r="C401" s="157"/>
      <c r="D401" s="155"/>
      <c r="E401" s="160"/>
      <c r="F401" s="151"/>
      <c r="G401" s="157"/>
      <c r="H401" s="164"/>
      <c r="I401" s="11" t="s">
        <v>58</v>
      </c>
      <c r="J401" s="142" t="s">
        <v>26</v>
      </c>
      <c r="K401" s="141"/>
      <c r="L401" s="14" t="s">
        <v>27</v>
      </c>
    </row>
    <row r="402" spans="2:12">
      <c r="B402" s="145" t="s">
        <v>9358</v>
      </c>
      <c r="C402" s="147" t="s">
        <v>9359</v>
      </c>
      <c r="D402" s="145" t="s">
        <v>9360</v>
      </c>
      <c r="E402" s="140" t="s">
        <v>3242</v>
      </c>
      <c r="F402" s="149"/>
      <c r="G402" s="147" t="s">
        <v>75</v>
      </c>
      <c r="H402" s="167">
        <v>46125</v>
      </c>
      <c r="I402" s="10" t="s">
        <v>139</v>
      </c>
      <c r="J402" s="140" t="s">
        <v>26</v>
      </c>
      <c r="K402" s="141"/>
      <c r="L402" s="13" t="s">
        <v>27</v>
      </c>
    </row>
    <row r="403" spans="2:12">
      <c r="B403" s="152"/>
      <c r="C403" s="153"/>
      <c r="D403" s="152"/>
      <c r="E403" s="165"/>
      <c r="F403" s="162"/>
      <c r="G403" s="153"/>
      <c r="H403" s="168"/>
      <c r="I403" s="10" t="s">
        <v>80</v>
      </c>
      <c r="J403" s="140" t="s">
        <v>26</v>
      </c>
      <c r="K403" s="141"/>
      <c r="L403" s="13" t="s">
        <v>27</v>
      </c>
    </row>
    <row r="404" spans="2:12">
      <c r="B404" s="146"/>
      <c r="C404" s="148"/>
      <c r="D404" s="146"/>
      <c r="E404" s="150"/>
      <c r="F404" s="151"/>
      <c r="G404" s="148"/>
      <c r="H404" s="169"/>
      <c r="I404" s="10" t="s">
        <v>58</v>
      </c>
      <c r="J404" s="140" t="s">
        <v>26</v>
      </c>
      <c r="K404" s="141"/>
      <c r="L404" s="13" t="s">
        <v>27</v>
      </c>
    </row>
    <row r="405" spans="2:12" ht="24.95">
      <c r="B405" s="15" t="s">
        <v>9361</v>
      </c>
      <c r="C405" s="14" t="s">
        <v>9362</v>
      </c>
      <c r="D405" s="15" t="s">
        <v>9363</v>
      </c>
      <c r="E405" s="142" t="s">
        <v>9364</v>
      </c>
      <c r="F405" s="141"/>
      <c r="G405" s="14" t="s">
        <v>75</v>
      </c>
      <c r="H405" s="16">
        <v>46127</v>
      </c>
      <c r="I405" s="11" t="s">
        <v>80</v>
      </c>
      <c r="J405" s="142" t="s">
        <v>709</v>
      </c>
      <c r="K405" s="141"/>
      <c r="L405" s="14" t="s">
        <v>27</v>
      </c>
    </row>
    <row r="406" spans="2:12">
      <c r="B406" s="12" t="s">
        <v>9365</v>
      </c>
      <c r="C406" s="13" t="s">
        <v>9366</v>
      </c>
      <c r="D406" s="12" t="s">
        <v>9367</v>
      </c>
      <c r="E406" s="140" t="s">
        <v>9368</v>
      </c>
      <c r="F406" s="141"/>
      <c r="G406" s="13" t="s">
        <v>16</v>
      </c>
      <c r="H406" s="17">
        <v>46128</v>
      </c>
      <c r="I406" s="10" t="s">
        <v>80</v>
      </c>
      <c r="J406" s="140" t="s">
        <v>709</v>
      </c>
      <c r="K406" s="141"/>
      <c r="L406" s="13" t="s">
        <v>27</v>
      </c>
    </row>
    <row r="407" spans="2:12">
      <c r="B407" s="15" t="s">
        <v>9369</v>
      </c>
      <c r="C407" s="14" t="s">
        <v>9370</v>
      </c>
      <c r="D407" s="15" t="s">
        <v>9371</v>
      </c>
      <c r="E407" s="142" t="s">
        <v>9372</v>
      </c>
      <c r="F407" s="141"/>
      <c r="G407" s="14" t="s">
        <v>16</v>
      </c>
      <c r="H407" s="16">
        <v>46142</v>
      </c>
      <c r="I407" s="11" t="s">
        <v>139</v>
      </c>
      <c r="J407" s="142" t="s">
        <v>709</v>
      </c>
      <c r="K407" s="141"/>
      <c r="L407" s="14" t="s">
        <v>27</v>
      </c>
    </row>
    <row r="408" spans="2:12" ht="24.95">
      <c r="B408" s="12" t="s">
        <v>1490</v>
      </c>
      <c r="C408" s="13" t="s">
        <v>1491</v>
      </c>
      <c r="D408" s="12" t="s">
        <v>9373</v>
      </c>
      <c r="E408" s="140" t="s">
        <v>9374</v>
      </c>
      <c r="F408" s="141"/>
      <c r="G408" s="13" t="s">
        <v>75</v>
      </c>
      <c r="H408" s="17">
        <v>46125</v>
      </c>
      <c r="I408" s="10" t="s">
        <v>80</v>
      </c>
      <c r="J408" s="140" t="s">
        <v>709</v>
      </c>
      <c r="K408" s="141"/>
      <c r="L408" s="13" t="s">
        <v>27</v>
      </c>
    </row>
    <row r="409" spans="2:12">
      <c r="B409" s="15" t="s">
        <v>9375</v>
      </c>
      <c r="C409" s="14" t="s">
        <v>8500</v>
      </c>
      <c r="D409" s="15" t="s">
        <v>9376</v>
      </c>
      <c r="E409" s="142" t="s">
        <v>9377</v>
      </c>
      <c r="F409" s="141"/>
      <c r="G409" s="14" t="s">
        <v>16</v>
      </c>
      <c r="H409" s="16">
        <v>46127</v>
      </c>
      <c r="I409" s="11" t="s">
        <v>80</v>
      </c>
      <c r="J409" s="142" t="s">
        <v>709</v>
      </c>
      <c r="K409" s="141"/>
      <c r="L409" s="14" t="s">
        <v>27</v>
      </c>
    </row>
    <row r="410" spans="2:12" ht="24.95">
      <c r="B410" s="12" t="s">
        <v>9378</v>
      </c>
      <c r="C410" s="13" t="s">
        <v>9379</v>
      </c>
      <c r="D410" s="12" t="s">
        <v>9380</v>
      </c>
      <c r="E410" s="140" t="s">
        <v>9381</v>
      </c>
      <c r="F410" s="141"/>
      <c r="G410" s="13" t="s">
        <v>75</v>
      </c>
      <c r="H410" s="17">
        <v>46128</v>
      </c>
      <c r="I410" s="10" t="s">
        <v>80</v>
      </c>
      <c r="J410" s="140" t="s">
        <v>26</v>
      </c>
      <c r="K410" s="141"/>
      <c r="L410" s="13" t="s">
        <v>27</v>
      </c>
    </row>
    <row r="411" spans="2:12">
      <c r="B411" s="154" t="s">
        <v>9382</v>
      </c>
      <c r="C411" s="156" t="s">
        <v>9383</v>
      </c>
      <c r="D411" s="154" t="s">
        <v>9384</v>
      </c>
      <c r="E411" s="142" t="s">
        <v>3242</v>
      </c>
      <c r="F411" s="149"/>
      <c r="G411" s="156" t="s">
        <v>75</v>
      </c>
      <c r="H411" s="163">
        <v>46125</v>
      </c>
      <c r="I411" s="11" t="s">
        <v>139</v>
      </c>
      <c r="J411" s="142" t="s">
        <v>709</v>
      </c>
      <c r="K411" s="141"/>
      <c r="L411" s="14" t="s">
        <v>27</v>
      </c>
    </row>
    <row r="412" spans="2:12">
      <c r="B412" s="158"/>
      <c r="C412" s="159"/>
      <c r="D412" s="158"/>
      <c r="E412" s="161"/>
      <c r="F412" s="162"/>
      <c r="G412" s="159"/>
      <c r="H412" s="166"/>
      <c r="I412" s="11" t="s">
        <v>80</v>
      </c>
      <c r="J412" s="142" t="s">
        <v>709</v>
      </c>
      <c r="K412" s="141"/>
      <c r="L412" s="14" t="s">
        <v>27</v>
      </c>
    </row>
    <row r="413" spans="2:12">
      <c r="B413" s="155"/>
      <c r="C413" s="157"/>
      <c r="D413" s="155"/>
      <c r="E413" s="160"/>
      <c r="F413" s="151"/>
      <c r="G413" s="157"/>
      <c r="H413" s="164"/>
      <c r="I413" s="11" t="s">
        <v>58</v>
      </c>
      <c r="J413" s="142" t="s">
        <v>709</v>
      </c>
      <c r="K413" s="141"/>
      <c r="L413" s="14" t="s">
        <v>27</v>
      </c>
    </row>
    <row r="414" spans="2:12" ht="24.95">
      <c r="B414" s="12" t="s">
        <v>9385</v>
      </c>
      <c r="C414" s="13" t="s">
        <v>9386</v>
      </c>
      <c r="D414" s="12" t="s">
        <v>9387</v>
      </c>
      <c r="E414" s="140" t="s">
        <v>9388</v>
      </c>
      <c r="F414" s="141"/>
      <c r="G414" s="13" t="s">
        <v>75</v>
      </c>
      <c r="H414" s="17">
        <v>46114</v>
      </c>
      <c r="I414" s="10" t="s">
        <v>1025</v>
      </c>
      <c r="J414" s="140" t="s">
        <v>709</v>
      </c>
      <c r="K414" s="141"/>
      <c r="L414" s="13" t="s">
        <v>27</v>
      </c>
    </row>
    <row r="415" spans="2:12">
      <c r="B415" s="15" t="s">
        <v>9389</v>
      </c>
      <c r="C415" s="14" t="s">
        <v>9390</v>
      </c>
      <c r="D415" s="15" t="s">
        <v>9391</v>
      </c>
      <c r="E415" s="142" t="s">
        <v>9392</v>
      </c>
      <c r="F415" s="141"/>
      <c r="G415" s="14" t="s">
        <v>24</v>
      </c>
      <c r="H415" s="16">
        <v>46122</v>
      </c>
      <c r="I415" s="11" t="s">
        <v>80</v>
      </c>
      <c r="J415" s="142" t="s">
        <v>26</v>
      </c>
      <c r="K415" s="141"/>
      <c r="L415" s="14" t="s">
        <v>27</v>
      </c>
    </row>
    <row r="416" spans="2:12" ht="24.95">
      <c r="B416" s="12" t="s">
        <v>9393</v>
      </c>
      <c r="C416" s="13" t="s">
        <v>9394</v>
      </c>
      <c r="D416" s="12" t="s">
        <v>9395</v>
      </c>
      <c r="E416" s="140" t="s">
        <v>9396</v>
      </c>
      <c r="F416" s="141"/>
      <c r="G416" s="13" t="s">
        <v>16</v>
      </c>
      <c r="H416" s="17">
        <v>46126</v>
      </c>
      <c r="I416" s="10" t="s">
        <v>80</v>
      </c>
      <c r="J416" s="140" t="s">
        <v>709</v>
      </c>
      <c r="K416" s="141"/>
      <c r="L416" s="13" t="s">
        <v>27</v>
      </c>
    </row>
    <row r="417" spans="2:12" ht="51.6">
      <c r="B417" s="154" t="s">
        <v>5987</v>
      </c>
      <c r="C417" s="156" t="s">
        <v>5988</v>
      </c>
      <c r="D417" s="15" t="s">
        <v>9397</v>
      </c>
      <c r="E417" s="142" t="s">
        <v>9398</v>
      </c>
      <c r="F417" s="141"/>
      <c r="G417" s="14" t="s">
        <v>24</v>
      </c>
      <c r="H417" s="16">
        <v>46111</v>
      </c>
      <c r="I417" s="11" t="s">
        <v>80</v>
      </c>
      <c r="J417" s="142" t="s">
        <v>359</v>
      </c>
      <c r="K417" s="141"/>
      <c r="L417" s="8" t="s">
        <v>9399</v>
      </c>
    </row>
    <row r="418" spans="2:12">
      <c r="B418" s="155"/>
      <c r="C418" s="157"/>
      <c r="D418" s="15" t="s">
        <v>9400</v>
      </c>
      <c r="E418" s="142" t="s">
        <v>9401</v>
      </c>
      <c r="F418" s="141"/>
      <c r="G418" s="14" t="s">
        <v>16</v>
      </c>
      <c r="H418" s="16">
        <v>46133</v>
      </c>
      <c r="I418" s="11" t="s">
        <v>80</v>
      </c>
      <c r="J418" s="142" t="s">
        <v>26</v>
      </c>
      <c r="K418" s="141"/>
      <c r="L418" s="14" t="s">
        <v>27</v>
      </c>
    </row>
    <row r="419" spans="2:12">
      <c r="B419" s="145" t="s">
        <v>9402</v>
      </c>
      <c r="C419" s="147" t="s">
        <v>9403</v>
      </c>
      <c r="D419" s="145" t="s">
        <v>9404</v>
      </c>
      <c r="E419" s="140" t="s">
        <v>3242</v>
      </c>
      <c r="F419" s="149"/>
      <c r="G419" s="147" t="s">
        <v>75</v>
      </c>
      <c r="H419" s="167">
        <v>46125</v>
      </c>
      <c r="I419" s="10" t="s">
        <v>139</v>
      </c>
      <c r="J419" s="140" t="s">
        <v>709</v>
      </c>
      <c r="K419" s="141"/>
      <c r="L419" s="13" t="s">
        <v>27</v>
      </c>
    </row>
    <row r="420" spans="2:12">
      <c r="B420" s="152"/>
      <c r="C420" s="153"/>
      <c r="D420" s="152"/>
      <c r="E420" s="165"/>
      <c r="F420" s="162"/>
      <c r="G420" s="153"/>
      <c r="H420" s="168"/>
      <c r="I420" s="10" t="s">
        <v>58</v>
      </c>
      <c r="J420" s="140" t="s">
        <v>709</v>
      </c>
      <c r="K420" s="141"/>
      <c r="L420" s="13" t="s">
        <v>27</v>
      </c>
    </row>
    <row r="421" spans="2:12">
      <c r="B421" s="146"/>
      <c r="C421" s="148"/>
      <c r="D421" s="146"/>
      <c r="E421" s="150"/>
      <c r="F421" s="151"/>
      <c r="G421" s="148"/>
      <c r="H421" s="169"/>
      <c r="I421" s="10" t="s">
        <v>80</v>
      </c>
      <c r="J421" s="140" t="s">
        <v>709</v>
      </c>
      <c r="K421" s="141"/>
      <c r="L421" s="13" t="s">
        <v>27</v>
      </c>
    </row>
    <row r="422" spans="2:12">
      <c r="B422" s="154" t="s">
        <v>9405</v>
      </c>
      <c r="C422" s="156" t="s">
        <v>5700</v>
      </c>
      <c r="D422" s="154" t="s">
        <v>9406</v>
      </c>
      <c r="E422" s="142" t="s">
        <v>9407</v>
      </c>
      <c r="F422" s="149"/>
      <c r="G422" s="156" t="s">
        <v>16</v>
      </c>
      <c r="H422" s="163">
        <v>46113</v>
      </c>
      <c r="I422" s="11" t="s">
        <v>17</v>
      </c>
      <c r="J422" s="142" t="s">
        <v>709</v>
      </c>
      <c r="K422" s="141"/>
      <c r="L422" s="14" t="s">
        <v>27</v>
      </c>
    </row>
    <row r="423" spans="2:12" ht="63.95">
      <c r="B423" s="155"/>
      <c r="C423" s="157"/>
      <c r="D423" s="155"/>
      <c r="E423" s="160"/>
      <c r="F423" s="151"/>
      <c r="G423" s="157"/>
      <c r="H423" s="164"/>
      <c r="I423" s="11" t="s">
        <v>17</v>
      </c>
      <c r="J423" s="142" t="s">
        <v>18</v>
      </c>
      <c r="K423" s="141"/>
      <c r="L423" s="8" t="s">
        <v>9298</v>
      </c>
    </row>
    <row r="424" spans="2:12" ht="24.95">
      <c r="B424" s="12" t="s">
        <v>9408</v>
      </c>
      <c r="C424" s="13" t="s">
        <v>9409</v>
      </c>
      <c r="D424" s="12" t="s">
        <v>9410</v>
      </c>
      <c r="E424" s="140" t="s">
        <v>3242</v>
      </c>
      <c r="F424" s="141"/>
      <c r="G424" s="13" t="s">
        <v>75</v>
      </c>
      <c r="H424" s="17">
        <v>46135</v>
      </c>
      <c r="I424" s="10" t="s">
        <v>80</v>
      </c>
      <c r="J424" s="140"/>
      <c r="K424" s="141"/>
      <c r="L424" s="13" t="s">
        <v>27</v>
      </c>
    </row>
    <row r="425" spans="2:12" ht="39">
      <c r="B425" s="15" t="s">
        <v>1494</v>
      </c>
      <c r="C425" s="14" t="s">
        <v>1495</v>
      </c>
      <c r="D425" s="15" t="s">
        <v>9411</v>
      </c>
      <c r="E425" s="142" t="s">
        <v>9412</v>
      </c>
      <c r="F425" s="141"/>
      <c r="G425" s="14" t="s">
        <v>16</v>
      </c>
      <c r="H425" s="16">
        <v>46127</v>
      </c>
      <c r="I425" s="11" t="s">
        <v>58</v>
      </c>
      <c r="J425" s="142" t="s">
        <v>18</v>
      </c>
      <c r="K425" s="141"/>
      <c r="L425" s="8" t="s">
        <v>9413</v>
      </c>
    </row>
    <row r="426" spans="2:12">
      <c r="B426" s="12" t="s">
        <v>9414</v>
      </c>
      <c r="C426" s="13" t="s">
        <v>9415</v>
      </c>
      <c r="D426" s="12" t="s">
        <v>9416</v>
      </c>
      <c r="E426" s="140" t="s">
        <v>9417</v>
      </c>
      <c r="F426" s="141"/>
      <c r="G426" s="13" t="s">
        <v>16</v>
      </c>
      <c r="H426" s="17">
        <v>46142</v>
      </c>
      <c r="I426" s="10" t="s">
        <v>139</v>
      </c>
      <c r="J426" s="140" t="s">
        <v>709</v>
      </c>
      <c r="K426" s="141"/>
      <c r="L426" s="13" t="s">
        <v>27</v>
      </c>
    </row>
    <row r="427" spans="2:12" ht="24.95">
      <c r="B427" s="15" t="s">
        <v>1498</v>
      </c>
      <c r="C427" s="14" t="s">
        <v>1499</v>
      </c>
      <c r="D427" s="15" t="s">
        <v>9418</v>
      </c>
      <c r="E427" s="142" t="s">
        <v>9419</v>
      </c>
      <c r="F427" s="141"/>
      <c r="G427" s="14" t="s">
        <v>75</v>
      </c>
      <c r="H427" s="16">
        <v>46129</v>
      </c>
      <c r="I427" s="11" t="s">
        <v>80</v>
      </c>
      <c r="J427" s="142" t="s">
        <v>26</v>
      </c>
      <c r="K427" s="141"/>
      <c r="L427" s="14" t="s">
        <v>27</v>
      </c>
    </row>
    <row r="428" spans="2:12" ht="51.6">
      <c r="B428" s="12" t="s">
        <v>9420</v>
      </c>
      <c r="C428" s="13" t="s">
        <v>5278</v>
      </c>
      <c r="D428" s="12" t="s">
        <v>9421</v>
      </c>
      <c r="E428" s="140" t="s">
        <v>9422</v>
      </c>
      <c r="F428" s="141"/>
      <c r="G428" s="13" t="s">
        <v>24</v>
      </c>
      <c r="H428" s="17">
        <v>46084</v>
      </c>
      <c r="I428" s="10" t="s">
        <v>314</v>
      </c>
      <c r="J428" s="140" t="s">
        <v>32</v>
      </c>
      <c r="K428" s="141"/>
      <c r="L428" s="9" t="s">
        <v>8594</v>
      </c>
    </row>
    <row r="429" spans="2:12">
      <c r="B429" s="15" t="s">
        <v>9423</v>
      </c>
      <c r="C429" s="14" t="s">
        <v>9424</v>
      </c>
      <c r="D429" s="15" t="s">
        <v>9425</v>
      </c>
      <c r="E429" s="142" t="s">
        <v>9426</v>
      </c>
      <c r="F429" s="141"/>
      <c r="G429" s="14" t="s">
        <v>16</v>
      </c>
      <c r="H429" s="16">
        <v>46126</v>
      </c>
      <c r="I429" s="11" t="s">
        <v>80</v>
      </c>
      <c r="J429" s="142" t="s">
        <v>26</v>
      </c>
      <c r="K429" s="141"/>
      <c r="L429" s="14" t="s">
        <v>27</v>
      </c>
    </row>
    <row r="430" spans="2:12" ht="24.95">
      <c r="B430" s="12" t="s">
        <v>9427</v>
      </c>
      <c r="C430" s="13" t="s">
        <v>9428</v>
      </c>
      <c r="D430" s="12" t="s">
        <v>9429</v>
      </c>
      <c r="E430" s="140" t="s">
        <v>9430</v>
      </c>
      <c r="F430" s="141"/>
      <c r="G430" s="13" t="s">
        <v>75</v>
      </c>
      <c r="H430" s="17">
        <v>46142</v>
      </c>
      <c r="I430" s="10" t="s">
        <v>80</v>
      </c>
      <c r="J430" s="140" t="s">
        <v>26</v>
      </c>
      <c r="K430" s="141"/>
      <c r="L430" s="13" t="s">
        <v>27</v>
      </c>
    </row>
    <row r="431" spans="2:12">
      <c r="B431" s="15" t="s">
        <v>9431</v>
      </c>
      <c r="C431" s="14" t="s">
        <v>7425</v>
      </c>
      <c r="D431" s="15" t="s">
        <v>9432</v>
      </c>
      <c r="E431" s="142" t="s">
        <v>9433</v>
      </c>
      <c r="F431" s="141"/>
      <c r="G431" s="14" t="s">
        <v>16</v>
      </c>
      <c r="H431" s="16">
        <v>46126</v>
      </c>
      <c r="I431" s="11" t="s">
        <v>80</v>
      </c>
      <c r="J431" s="142" t="s">
        <v>709</v>
      </c>
      <c r="K431" s="141"/>
      <c r="L431" s="14" t="s">
        <v>27</v>
      </c>
    </row>
    <row r="432" spans="2:12">
      <c r="B432" s="145" t="s">
        <v>9434</v>
      </c>
      <c r="C432" s="147" t="s">
        <v>9435</v>
      </c>
      <c r="D432" s="12" t="s">
        <v>9436</v>
      </c>
      <c r="E432" s="140" t="s">
        <v>9437</v>
      </c>
      <c r="F432" s="141"/>
      <c r="G432" s="13" t="s">
        <v>16</v>
      </c>
      <c r="H432" s="17">
        <v>46128</v>
      </c>
      <c r="I432" s="10" t="s">
        <v>139</v>
      </c>
      <c r="J432" s="140" t="s">
        <v>709</v>
      </c>
      <c r="K432" s="141"/>
      <c r="L432" s="13" t="s">
        <v>27</v>
      </c>
    </row>
    <row r="433" spans="2:12" ht="51.6">
      <c r="B433" s="146"/>
      <c r="C433" s="148"/>
      <c r="D433" s="12" t="s">
        <v>9438</v>
      </c>
      <c r="E433" s="140" t="s">
        <v>9437</v>
      </c>
      <c r="F433" s="141"/>
      <c r="G433" s="13" t="s">
        <v>16</v>
      </c>
      <c r="H433" s="17">
        <v>46133</v>
      </c>
      <c r="I433" s="10" t="s">
        <v>139</v>
      </c>
      <c r="J433" s="140" t="s">
        <v>18</v>
      </c>
      <c r="K433" s="141"/>
      <c r="L433" s="9" t="s">
        <v>9439</v>
      </c>
    </row>
    <row r="434" spans="2:12" ht="24.95">
      <c r="B434" s="15" t="s">
        <v>9440</v>
      </c>
      <c r="C434" s="14" t="s">
        <v>9441</v>
      </c>
      <c r="D434" s="15" t="s">
        <v>9442</v>
      </c>
      <c r="E434" s="142" t="s">
        <v>9443</v>
      </c>
      <c r="F434" s="141"/>
      <c r="G434" s="14" t="s">
        <v>16</v>
      </c>
      <c r="H434" s="16">
        <v>46126</v>
      </c>
      <c r="I434" s="11" t="s">
        <v>139</v>
      </c>
      <c r="J434" s="142" t="s">
        <v>709</v>
      </c>
      <c r="K434" s="141"/>
      <c r="L434" s="14" t="s">
        <v>27</v>
      </c>
    </row>
    <row r="435" spans="2:12" ht="24.95">
      <c r="B435" s="12" t="s">
        <v>9444</v>
      </c>
      <c r="C435" s="13" t="s">
        <v>9445</v>
      </c>
      <c r="D435" s="12" t="s">
        <v>9446</v>
      </c>
      <c r="E435" s="140" t="s">
        <v>9447</v>
      </c>
      <c r="F435" s="141"/>
      <c r="G435" s="13" t="s">
        <v>16</v>
      </c>
      <c r="H435" s="17">
        <v>46119</v>
      </c>
      <c r="I435" s="10" t="s">
        <v>7718</v>
      </c>
      <c r="J435" s="140" t="s">
        <v>709</v>
      </c>
      <c r="K435" s="141"/>
      <c r="L435" s="13" t="s">
        <v>27</v>
      </c>
    </row>
    <row r="436" spans="2:12" ht="24.95">
      <c r="B436" s="15" t="s">
        <v>9448</v>
      </c>
      <c r="C436" s="14" t="s">
        <v>9449</v>
      </c>
      <c r="D436" s="15" t="s">
        <v>9450</v>
      </c>
      <c r="E436" s="142" t="s">
        <v>9451</v>
      </c>
      <c r="F436" s="141"/>
      <c r="G436" s="14" t="s">
        <v>16</v>
      </c>
      <c r="H436" s="16">
        <v>46119</v>
      </c>
      <c r="I436" s="11" t="s">
        <v>127</v>
      </c>
      <c r="J436" s="142" t="s">
        <v>709</v>
      </c>
      <c r="K436" s="141"/>
      <c r="L436" s="14" t="s">
        <v>27</v>
      </c>
    </row>
    <row r="437" spans="2:12">
      <c r="B437" s="12" t="s">
        <v>9452</v>
      </c>
      <c r="C437" s="13" t="s">
        <v>9453</v>
      </c>
      <c r="D437" s="12" t="s">
        <v>9454</v>
      </c>
      <c r="E437" s="140" t="s">
        <v>9455</v>
      </c>
      <c r="F437" s="141"/>
      <c r="G437" s="13" t="s">
        <v>24</v>
      </c>
      <c r="H437" s="17">
        <v>46136</v>
      </c>
      <c r="I437" s="10" t="s">
        <v>80</v>
      </c>
      <c r="J437" s="140" t="s">
        <v>26</v>
      </c>
      <c r="K437" s="141"/>
      <c r="L437" s="13" t="s">
        <v>27</v>
      </c>
    </row>
    <row r="438" spans="2:12">
      <c r="B438" s="15" t="s">
        <v>9456</v>
      </c>
      <c r="C438" s="14" t="s">
        <v>9457</v>
      </c>
      <c r="D438" s="15" t="s">
        <v>9458</v>
      </c>
      <c r="E438" s="142" t="s">
        <v>9459</v>
      </c>
      <c r="F438" s="141"/>
      <c r="G438" s="14" t="s">
        <v>24</v>
      </c>
      <c r="H438" s="16">
        <v>46076</v>
      </c>
      <c r="I438" s="11" t="s">
        <v>80</v>
      </c>
      <c r="J438" s="142" t="s">
        <v>26</v>
      </c>
      <c r="K438" s="141"/>
      <c r="L438" s="14" t="s">
        <v>27</v>
      </c>
    </row>
    <row r="439" spans="2:12">
      <c r="B439" s="12" t="s">
        <v>9460</v>
      </c>
      <c r="C439" s="13" t="s">
        <v>3128</v>
      </c>
      <c r="D439" s="12" t="s">
        <v>9461</v>
      </c>
      <c r="E439" s="140" t="s">
        <v>9462</v>
      </c>
      <c r="F439" s="141"/>
      <c r="G439" s="13" t="s">
        <v>16</v>
      </c>
      <c r="H439" s="17">
        <v>46126</v>
      </c>
      <c r="I439" s="10" t="s">
        <v>80</v>
      </c>
      <c r="J439" s="140" t="s">
        <v>709</v>
      </c>
      <c r="K439" s="141"/>
      <c r="L439" s="13" t="s">
        <v>27</v>
      </c>
    </row>
    <row r="440" spans="2:12">
      <c r="B440" s="154" t="s">
        <v>9463</v>
      </c>
      <c r="C440" s="156" t="s">
        <v>8500</v>
      </c>
      <c r="D440" s="154" t="s">
        <v>9464</v>
      </c>
      <c r="E440" s="142" t="s">
        <v>9465</v>
      </c>
      <c r="F440" s="149"/>
      <c r="G440" s="156" t="s">
        <v>75</v>
      </c>
      <c r="H440" s="163">
        <v>46143</v>
      </c>
      <c r="I440" s="11" t="s">
        <v>58</v>
      </c>
      <c r="J440" s="142" t="s">
        <v>709</v>
      </c>
      <c r="K440" s="141"/>
      <c r="L440" s="14" t="s">
        <v>27</v>
      </c>
    </row>
    <row r="441" spans="2:12">
      <c r="B441" s="158"/>
      <c r="C441" s="159"/>
      <c r="D441" s="158"/>
      <c r="E441" s="161"/>
      <c r="F441" s="162"/>
      <c r="G441" s="159"/>
      <c r="H441" s="166"/>
      <c r="I441" s="11" t="s">
        <v>80</v>
      </c>
      <c r="J441" s="142" t="s">
        <v>709</v>
      </c>
      <c r="K441" s="141"/>
      <c r="L441" s="14" t="s">
        <v>27</v>
      </c>
    </row>
    <row r="442" spans="2:12">
      <c r="B442" s="155"/>
      <c r="C442" s="157"/>
      <c r="D442" s="155"/>
      <c r="E442" s="160"/>
      <c r="F442" s="151"/>
      <c r="G442" s="157"/>
      <c r="H442" s="164"/>
      <c r="I442" s="11" t="s">
        <v>139</v>
      </c>
      <c r="J442" s="142" t="s">
        <v>709</v>
      </c>
      <c r="K442" s="141"/>
      <c r="L442" s="14" t="s">
        <v>27</v>
      </c>
    </row>
    <row r="443" spans="2:12" ht="24.95">
      <c r="B443" s="12" t="s">
        <v>6048</v>
      </c>
      <c r="C443" s="13" t="s">
        <v>6049</v>
      </c>
      <c r="D443" s="12" t="s">
        <v>9466</v>
      </c>
      <c r="E443" s="140" t="s">
        <v>9467</v>
      </c>
      <c r="F443" s="141"/>
      <c r="G443" s="13" t="s">
        <v>75</v>
      </c>
      <c r="H443" s="17">
        <v>46132</v>
      </c>
      <c r="I443" s="10" t="s">
        <v>25</v>
      </c>
      <c r="J443" s="140" t="s">
        <v>709</v>
      </c>
      <c r="K443" s="141"/>
      <c r="L443" s="13" t="s">
        <v>27</v>
      </c>
    </row>
    <row r="444" spans="2:12" ht="24.95">
      <c r="B444" s="15" t="s">
        <v>1525</v>
      </c>
      <c r="C444" s="14" t="s">
        <v>1526</v>
      </c>
      <c r="D444" s="15" t="s">
        <v>9468</v>
      </c>
      <c r="E444" s="142" t="s">
        <v>9469</v>
      </c>
      <c r="F444" s="141"/>
      <c r="G444" s="14" t="s">
        <v>75</v>
      </c>
      <c r="H444" s="16">
        <v>46129</v>
      </c>
      <c r="I444" s="11" t="s">
        <v>80</v>
      </c>
      <c r="J444" s="142" t="s">
        <v>26</v>
      </c>
      <c r="K444" s="141"/>
      <c r="L444" s="14" t="s">
        <v>27</v>
      </c>
    </row>
    <row r="445" spans="2:12" ht="24.95">
      <c r="B445" s="12" t="s">
        <v>1529</v>
      </c>
      <c r="C445" s="13" t="s">
        <v>1530</v>
      </c>
      <c r="D445" s="12" t="s">
        <v>9470</v>
      </c>
      <c r="E445" s="140" t="s">
        <v>9471</v>
      </c>
      <c r="F445" s="141"/>
      <c r="G445" s="13" t="s">
        <v>75</v>
      </c>
      <c r="H445" s="17">
        <v>46142</v>
      </c>
      <c r="I445" s="10" t="s">
        <v>80</v>
      </c>
      <c r="J445" s="140" t="s">
        <v>26</v>
      </c>
      <c r="K445" s="141"/>
      <c r="L445" s="13" t="s">
        <v>27</v>
      </c>
    </row>
    <row r="446" spans="2:12" ht="51.6">
      <c r="B446" s="15" t="s">
        <v>7772</v>
      </c>
      <c r="C446" s="14" t="s">
        <v>7773</v>
      </c>
      <c r="D446" s="15" t="s">
        <v>9472</v>
      </c>
      <c r="E446" s="142" t="s">
        <v>9473</v>
      </c>
      <c r="F446" s="141"/>
      <c r="G446" s="14" t="s">
        <v>16</v>
      </c>
      <c r="H446" s="16">
        <v>46126</v>
      </c>
      <c r="I446" s="11" t="s">
        <v>80</v>
      </c>
      <c r="J446" s="142" t="s">
        <v>32</v>
      </c>
      <c r="K446" s="141"/>
      <c r="L446" s="8" t="s">
        <v>9474</v>
      </c>
    </row>
    <row r="447" spans="2:12">
      <c r="B447" s="145" t="s">
        <v>6071</v>
      </c>
      <c r="C447" s="147" t="s">
        <v>5700</v>
      </c>
      <c r="D447" s="12" t="s">
        <v>9475</v>
      </c>
      <c r="E447" s="140" t="s">
        <v>9476</v>
      </c>
      <c r="F447" s="141"/>
      <c r="G447" s="13" t="s">
        <v>16</v>
      </c>
      <c r="H447" s="17">
        <v>46119</v>
      </c>
      <c r="I447" s="10" t="s">
        <v>139</v>
      </c>
      <c r="J447" s="140" t="s">
        <v>709</v>
      </c>
      <c r="K447" s="141"/>
      <c r="L447" s="13" t="s">
        <v>27</v>
      </c>
    </row>
    <row r="448" spans="2:12" ht="24.95">
      <c r="B448" s="146"/>
      <c r="C448" s="148"/>
      <c r="D448" s="12" t="s">
        <v>9477</v>
      </c>
      <c r="E448" s="140" t="s">
        <v>9478</v>
      </c>
      <c r="F448" s="141"/>
      <c r="G448" s="13" t="s">
        <v>75</v>
      </c>
      <c r="H448" s="17">
        <v>46127</v>
      </c>
      <c r="I448" s="10" t="s">
        <v>139</v>
      </c>
      <c r="J448" s="140" t="s">
        <v>26</v>
      </c>
      <c r="K448" s="141"/>
      <c r="L448" s="13" t="s">
        <v>27</v>
      </c>
    </row>
    <row r="449" spans="2:12">
      <c r="B449" s="15" t="s">
        <v>3212</v>
      </c>
      <c r="C449" s="14" t="s">
        <v>3213</v>
      </c>
      <c r="D449" s="15" t="s">
        <v>9479</v>
      </c>
      <c r="E449" s="142" t="s">
        <v>3215</v>
      </c>
      <c r="F449" s="141"/>
      <c r="G449" s="14" t="s">
        <v>24</v>
      </c>
      <c r="H449" s="16">
        <v>46121</v>
      </c>
      <c r="I449" s="11" t="s">
        <v>80</v>
      </c>
      <c r="J449" s="142" t="s">
        <v>26</v>
      </c>
      <c r="K449" s="141"/>
      <c r="L449" s="14" t="s">
        <v>27</v>
      </c>
    </row>
    <row r="450" spans="2:12">
      <c r="B450" s="12" t="s">
        <v>9480</v>
      </c>
      <c r="C450" s="13" t="s">
        <v>9481</v>
      </c>
      <c r="D450" s="12" t="s">
        <v>9482</v>
      </c>
      <c r="E450" s="140" t="s">
        <v>9483</v>
      </c>
      <c r="F450" s="141"/>
      <c r="G450" s="13" t="s">
        <v>16</v>
      </c>
      <c r="H450" s="17">
        <v>46126</v>
      </c>
      <c r="I450" s="10" t="s">
        <v>80</v>
      </c>
      <c r="J450" s="140" t="s">
        <v>709</v>
      </c>
      <c r="K450" s="141"/>
      <c r="L450" s="13" t="s">
        <v>27</v>
      </c>
    </row>
    <row r="451" spans="2:12" ht="51.6">
      <c r="B451" s="154" t="s">
        <v>9484</v>
      </c>
      <c r="C451" s="156" t="s">
        <v>9485</v>
      </c>
      <c r="D451" s="15" t="s">
        <v>9486</v>
      </c>
      <c r="E451" s="142" t="s">
        <v>9487</v>
      </c>
      <c r="F451" s="141"/>
      <c r="G451" s="14" t="s">
        <v>16</v>
      </c>
      <c r="H451" s="16">
        <v>46126</v>
      </c>
      <c r="I451" s="11" t="s">
        <v>1025</v>
      </c>
      <c r="J451" s="142" t="s">
        <v>18</v>
      </c>
      <c r="K451" s="141"/>
      <c r="L451" s="8" t="s">
        <v>9488</v>
      </c>
    </row>
    <row r="452" spans="2:12" ht="39">
      <c r="B452" s="155"/>
      <c r="C452" s="157"/>
      <c r="D452" s="15" t="s">
        <v>9489</v>
      </c>
      <c r="E452" s="142" t="s">
        <v>9490</v>
      </c>
      <c r="F452" s="141"/>
      <c r="G452" s="14" t="s">
        <v>16</v>
      </c>
      <c r="H452" s="16">
        <v>46127</v>
      </c>
      <c r="I452" s="11" t="s">
        <v>1025</v>
      </c>
      <c r="J452" s="142" t="s">
        <v>18</v>
      </c>
      <c r="K452" s="141"/>
      <c r="L452" s="8" t="s">
        <v>9491</v>
      </c>
    </row>
    <row r="453" spans="2:12" ht="24.95">
      <c r="B453" s="12" t="s">
        <v>3219</v>
      </c>
      <c r="C453" s="13" t="s">
        <v>3220</v>
      </c>
      <c r="D453" s="12" t="s">
        <v>9492</v>
      </c>
      <c r="E453" s="140" t="s">
        <v>9493</v>
      </c>
      <c r="F453" s="141"/>
      <c r="G453" s="13" t="s">
        <v>75</v>
      </c>
      <c r="H453" s="17">
        <v>46141</v>
      </c>
      <c r="I453" s="10" t="s">
        <v>25</v>
      </c>
      <c r="J453" s="140" t="s">
        <v>26</v>
      </c>
      <c r="K453" s="141"/>
      <c r="L453" s="13" t="s">
        <v>27</v>
      </c>
    </row>
    <row r="454" spans="2:12" ht="51.6">
      <c r="B454" s="15" t="s">
        <v>9494</v>
      </c>
      <c r="C454" s="14" t="s">
        <v>9495</v>
      </c>
      <c r="D454" s="15" t="s">
        <v>9496</v>
      </c>
      <c r="E454" s="142" t="s">
        <v>9497</v>
      </c>
      <c r="F454" s="141"/>
      <c r="G454" s="14" t="s">
        <v>16</v>
      </c>
      <c r="H454" s="16">
        <v>46126</v>
      </c>
      <c r="I454" s="11" t="s">
        <v>139</v>
      </c>
      <c r="J454" s="142" t="s">
        <v>18</v>
      </c>
      <c r="K454" s="141"/>
      <c r="L454" s="8" t="s">
        <v>9498</v>
      </c>
    </row>
    <row r="455" spans="2:12" ht="24.95">
      <c r="B455" s="12" t="s">
        <v>1537</v>
      </c>
      <c r="C455" s="13" t="s">
        <v>1538</v>
      </c>
      <c r="D455" s="12" t="s">
        <v>9499</v>
      </c>
      <c r="E455" s="140" t="s">
        <v>9500</v>
      </c>
      <c r="F455" s="141"/>
      <c r="G455" s="13" t="s">
        <v>75</v>
      </c>
      <c r="H455" s="17">
        <v>46133</v>
      </c>
      <c r="I455" s="10" t="s">
        <v>80</v>
      </c>
      <c r="J455" s="140" t="s">
        <v>26</v>
      </c>
      <c r="K455" s="141"/>
      <c r="L455" s="13" t="s">
        <v>27</v>
      </c>
    </row>
    <row r="456" spans="2:12" ht="24.95">
      <c r="B456" s="15" t="s">
        <v>9501</v>
      </c>
      <c r="C456" s="14" t="s">
        <v>1190</v>
      </c>
      <c r="D456" s="15" t="s">
        <v>9502</v>
      </c>
      <c r="E456" s="142" t="s">
        <v>9503</v>
      </c>
      <c r="F456" s="141"/>
      <c r="G456" s="14" t="s">
        <v>75</v>
      </c>
      <c r="H456" s="16">
        <v>46132</v>
      </c>
      <c r="I456" s="11" t="s">
        <v>80</v>
      </c>
      <c r="J456" s="142" t="s">
        <v>26</v>
      </c>
      <c r="K456" s="141"/>
      <c r="L456" s="14" t="s">
        <v>27</v>
      </c>
    </row>
    <row r="457" spans="2:12" ht="24.95">
      <c r="B457" s="12" t="s">
        <v>9504</v>
      </c>
      <c r="C457" s="13" t="s">
        <v>9505</v>
      </c>
      <c r="D457" s="12" t="s">
        <v>9506</v>
      </c>
      <c r="E457" s="140" t="s">
        <v>9507</v>
      </c>
      <c r="F457" s="141"/>
      <c r="G457" s="13" t="s">
        <v>75</v>
      </c>
      <c r="H457" s="17">
        <v>46132</v>
      </c>
      <c r="I457" s="10" t="s">
        <v>80</v>
      </c>
      <c r="J457" s="140" t="s">
        <v>709</v>
      </c>
      <c r="K457" s="141"/>
      <c r="L457" s="13" t="s">
        <v>27</v>
      </c>
    </row>
    <row r="458" spans="2:12">
      <c r="B458" s="15" t="s">
        <v>9508</v>
      </c>
      <c r="C458" s="14" t="s">
        <v>9509</v>
      </c>
      <c r="D458" s="15" t="s">
        <v>9510</v>
      </c>
      <c r="E458" s="142" t="s">
        <v>9511</v>
      </c>
      <c r="F458" s="141"/>
      <c r="G458" s="14" t="s">
        <v>24</v>
      </c>
      <c r="H458" s="16">
        <v>46134</v>
      </c>
      <c r="I458" s="11" t="s">
        <v>80</v>
      </c>
      <c r="J458" s="142" t="s">
        <v>26</v>
      </c>
      <c r="K458" s="141"/>
      <c r="L458" s="14" t="s">
        <v>27</v>
      </c>
    </row>
    <row r="459" spans="2:12">
      <c r="B459" s="12" t="s">
        <v>9512</v>
      </c>
      <c r="C459" s="13" t="s">
        <v>9513</v>
      </c>
      <c r="D459" s="12" t="s">
        <v>9514</v>
      </c>
      <c r="E459" s="140" t="s">
        <v>9515</v>
      </c>
      <c r="F459" s="141"/>
      <c r="G459" s="13" t="s">
        <v>16</v>
      </c>
      <c r="H459" s="17">
        <v>46120</v>
      </c>
      <c r="I459" s="10" t="s">
        <v>80</v>
      </c>
      <c r="J459" s="140" t="s">
        <v>709</v>
      </c>
      <c r="K459" s="141"/>
      <c r="L459" s="13" t="s">
        <v>27</v>
      </c>
    </row>
    <row r="460" spans="2:12" ht="24.95">
      <c r="B460" s="15" t="s">
        <v>3251</v>
      </c>
      <c r="C460" s="14" t="s">
        <v>3252</v>
      </c>
      <c r="D460" s="15" t="s">
        <v>9516</v>
      </c>
      <c r="E460" s="142" t="s">
        <v>9517</v>
      </c>
      <c r="F460" s="141"/>
      <c r="G460" s="14" t="s">
        <v>75</v>
      </c>
      <c r="H460" s="16">
        <v>46129</v>
      </c>
      <c r="I460" s="11" t="s">
        <v>80</v>
      </c>
      <c r="J460" s="142" t="s">
        <v>26</v>
      </c>
      <c r="K460" s="141"/>
      <c r="L460" s="14" t="s">
        <v>27</v>
      </c>
    </row>
    <row r="461" spans="2:12">
      <c r="B461" s="145" t="s">
        <v>9518</v>
      </c>
      <c r="C461" s="147" t="s">
        <v>1603</v>
      </c>
      <c r="D461" s="12" t="s">
        <v>9519</v>
      </c>
      <c r="E461" s="140" t="s">
        <v>3277</v>
      </c>
      <c r="F461" s="141"/>
      <c r="G461" s="13" t="s">
        <v>24</v>
      </c>
      <c r="H461" s="17">
        <v>46106</v>
      </c>
      <c r="I461" s="10" t="s">
        <v>80</v>
      </c>
      <c r="J461" s="140" t="s">
        <v>26</v>
      </c>
      <c r="K461" s="141"/>
      <c r="L461" s="13" t="s">
        <v>27</v>
      </c>
    </row>
    <row r="462" spans="2:12" ht="51.6">
      <c r="B462" s="146"/>
      <c r="C462" s="148"/>
      <c r="D462" s="12" t="s">
        <v>9520</v>
      </c>
      <c r="E462" s="140" t="s">
        <v>3277</v>
      </c>
      <c r="F462" s="141"/>
      <c r="G462" s="13" t="s">
        <v>24</v>
      </c>
      <c r="H462" s="17">
        <v>46120</v>
      </c>
      <c r="I462" s="10" t="s">
        <v>80</v>
      </c>
      <c r="J462" s="140" t="s">
        <v>32</v>
      </c>
      <c r="K462" s="141"/>
      <c r="L462" s="9" t="s">
        <v>9521</v>
      </c>
    </row>
    <row r="463" spans="2:12">
      <c r="B463" s="154" t="s">
        <v>1568</v>
      </c>
      <c r="C463" s="156" t="s">
        <v>1569</v>
      </c>
      <c r="D463" s="15" t="s">
        <v>9522</v>
      </c>
      <c r="E463" s="142" t="s">
        <v>1571</v>
      </c>
      <c r="F463" s="141"/>
      <c r="G463" s="14" t="s">
        <v>24</v>
      </c>
      <c r="H463" s="16">
        <v>46108</v>
      </c>
      <c r="I463" s="11" t="s">
        <v>80</v>
      </c>
      <c r="J463" s="142" t="s">
        <v>26</v>
      </c>
      <c r="K463" s="141"/>
      <c r="L463" s="14" t="s">
        <v>27</v>
      </c>
    </row>
    <row r="464" spans="2:12">
      <c r="B464" s="155"/>
      <c r="C464" s="157"/>
      <c r="D464" s="15" t="s">
        <v>9523</v>
      </c>
      <c r="E464" s="142" t="s">
        <v>1571</v>
      </c>
      <c r="F464" s="141"/>
      <c r="G464" s="14" t="s">
        <v>24</v>
      </c>
      <c r="H464" s="16">
        <v>46133</v>
      </c>
      <c r="I464" s="11" t="s">
        <v>80</v>
      </c>
      <c r="J464" s="142" t="s">
        <v>26</v>
      </c>
      <c r="K464" s="141"/>
      <c r="L464" s="14" t="s">
        <v>27</v>
      </c>
    </row>
    <row r="465" spans="2:12">
      <c r="B465" s="12" t="s">
        <v>9524</v>
      </c>
      <c r="C465" s="13" t="s">
        <v>1481</v>
      </c>
      <c r="D465" s="12" t="s">
        <v>9525</v>
      </c>
      <c r="E465" s="140" t="s">
        <v>9526</v>
      </c>
      <c r="F465" s="141"/>
      <c r="G465" s="13" t="s">
        <v>16</v>
      </c>
      <c r="H465" s="17">
        <v>46135</v>
      </c>
      <c r="I465" s="10" t="s">
        <v>80</v>
      </c>
      <c r="J465" s="140" t="s">
        <v>709</v>
      </c>
      <c r="K465" s="141"/>
      <c r="L465" s="13" t="s">
        <v>27</v>
      </c>
    </row>
    <row r="466" spans="2:12">
      <c r="B466" s="15" t="s">
        <v>9527</v>
      </c>
      <c r="C466" s="14" t="s">
        <v>1640</v>
      </c>
      <c r="D466" s="15" t="s">
        <v>9528</v>
      </c>
      <c r="E466" s="142" t="s">
        <v>9529</v>
      </c>
      <c r="F466" s="141"/>
      <c r="G466" s="14" t="s">
        <v>24</v>
      </c>
      <c r="H466" s="16">
        <v>46127</v>
      </c>
      <c r="I466" s="11" t="s">
        <v>80</v>
      </c>
      <c r="J466" s="142" t="s">
        <v>26</v>
      </c>
      <c r="K466" s="141"/>
      <c r="L466" s="14" t="s">
        <v>27</v>
      </c>
    </row>
    <row r="467" spans="2:12">
      <c r="B467" s="12" t="s">
        <v>9530</v>
      </c>
      <c r="C467" s="13" t="s">
        <v>9531</v>
      </c>
      <c r="D467" s="12" t="s">
        <v>9532</v>
      </c>
      <c r="E467" s="140" t="s">
        <v>9533</v>
      </c>
      <c r="F467" s="141"/>
      <c r="G467" s="13" t="s">
        <v>16</v>
      </c>
      <c r="H467" s="17">
        <v>46121</v>
      </c>
      <c r="I467" s="10" t="s">
        <v>139</v>
      </c>
      <c r="J467" s="140" t="s">
        <v>709</v>
      </c>
      <c r="K467" s="141"/>
      <c r="L467" s="13" t="s">
        <v>27</v>
      </c>
    </row>
    <row r="468" spans="2:12">
      <c r="B468" s="15" t="s">
        <v>9534</v>
      </c>
      <c r="C468" s="14" t="s">
        <v>9535</v>
      </c>
      <c r="D468" s="15" t="s">
        <v>9536</v>
      </c>
      <c r="E468" s="142" t="s">
        <v>9537</v>
      </c>
      <c r="F468" s="141"/>
      <c r="G468" s="14" t="s">
        <v>16</v>
      </c>
      <c r="H468" s="16">
        <v>46135</v>
      </c>
      <c r="I468" s="11" t="s">
        <v>139</v>
      </c>
      <c r="J468" s="142" t="s">
        <v>709</v>
      </c>
      <c r="K468" s="141"/>
      <c r="L468" s="14" t="s">
        <v>27</v>
      </c>
    </row>
    <row r="469" spans="2:12">
      <c r="B469" s="12" t="s">
        <v>9538</v>
      </c>
      <c r="C469" s="13" t="s">
        <v>9509</v>
      </c>
      <c r="D469" s="12" t="s">
        <v>9539</v>
      </c>
      <c r="E469" s="140" t="s">
        <v>9540</v>
      </c>
      <c r="F469" s="141"/>
      <c r="G469" s="13" t="s">
        <v>24</v>
      </c>
      <c r="H469" s="17">
        <v>46133</v>
      </c>
      <c r="I469" s="10" t="s">
        <v>80</v>
      </c>
      <c r="J469" s="140" t="s">
        <v>26</v>
      </c>
      <c r="K469" s="141"/>
      <c r="L469" s="13" t="s">
        <v>27</v>
      </c>
    </row>
    <row r="470" spans="2:12">
      <c r="B470" s="154" t="s">
        <v>6126</v>
      </c>
      <c r="C470" s="156" t="s">
        <v>861</v>
      </c>
      <c r="D470" s="154" t="s">
        <v>9541</v>
      </c>
      <c r="E470" s="142" t="s">
        <v>9542</v>
      </c>
      <c r="F470" s="149"/>
      <c r="G470" s="156" t="s">
        <v>24</v>
      </c>
      <c r="H470" s="16">
        <v>46121</v>
      </c>
      <c r="I470" s="11" t="s">
        <v>80</v>
      </c>
      <c r="J470" s="142" t="s">
        <v>26</v>
      </c>
      <c r="K470" s="141"/>
      <c r="L470" s="14" t="s">
        <v>27</v>
      </c>
    </row>
    <row r="471" spans="2:12" ht="76.5">
      <c r="B471" s="155"/>
      <c r="C471" s="157"/>
      <c r="D471" s="155"/>
      <c r="E471" s="160"/>
      <c r="F471" s="151"/>
      <c r="G471" s="157"/>
      <c r="H471" s="16">
        <v>46121</v>
      </c>
      <c r="I471" s="11" t="s">
        <v>80</v>
      </c>
      <c r="J471" s="142" t="s">
        <v>32</v>
      </c>
      <c r="K471" s="141"/>
      <c r="L471" s="8" t="s">
        <v>9543</v>
      </c>
    </row>
    <row r="472" spans="2:12">
      <c r="B472" s="145" t="s">
        <v>9544</v>
      </c>
      <c r="C472" s="147" t="s">
        <v>5355</v>
      </c>
      <c r="D472" s="12" t="s">
        <v>9545</v>
      </c>
      <c r="E472" s="140" t="s">
        <v>9546</v>
      </c>
      <c r="F472" s="141"/>
      <c r="G472" s="13" t="s">
        <v>24</v>
      </c>
      <c r="H472" s="17">
        <v>46071</v>
      </c>
      <c r="I472" s="10" t="s">
        <v>80</v>
      </c>
      <c r="J472" s="140" t="s">
        <v>26</v>
      </c>
      <c r="K472" s="141"/>
      <c r="L472" s="13" t="s">
        <v>27</v>
      </c>
    </row>
    <row r="473" spans="2:12">
      <c r="B473" s="146"/>
      <c r="C473" s="148"/>
      <c r="D473" s="12" t="s">
        <v>9547</v>
      </c>
      <c r="E473" s="140" t="s">
        <v>9546</v>
      </c>
      <c r="F473" s="141"/>
      <c r="G473" s="13" t="s">
        <v>24</v>
      </c>
      <c r="H473" s="17">
        <v>46119</v>
      </c>
      <c r="I473" s="10" t="s">
        <v>80</v>
      </c>
      <c r="J473" s="140" t="s">
        <v>26</v>
      </c>
      <c r="K473" s="141"/>
      <c r="L473" s="13" t="s">
        <v>27</v>
      </c>
    </row>
    <row r="474" spans="2:12">
      <c r="B474" s="154" t="s">
        <v>3259</v>
      </c>
      <c r="C474" s="156" t="s">
        <v>3260</v>
      </c>
      <c r="D474" s="15" t="s">
        <v>9548</v>
      </c>
      <c r="E474" s="142" t="s">
        <v>9549</v>
      </c>
      <c r="F474" s="141"/>
      <c r="G474" s="14" t="s">
        <v>16</v>
      </c>
      <c r="H474" s="16">
        <v>46126</v>
      </c>
      <c r="I474" s="11" t="s">
        <v>80</v>
      </c>
      <c r="J474" s="142" t="s">
        <v>709</v>
      </c>
      <c r="K474" s="141"/>
      <c r="L474" s="14" t="s">
        <v>27</v>
      </c>
    </row>
    <row r="475" spans="2:12">
      <c r="B475" s="155"/>
      <c r="C475" s="157"/>
      <c r="D475" s="15" t="s">
        <v>9550</v>
      </c>
      <c r="E475" s="142" t="s">
        <v>9549</v>
      </c>
      <c r="F475" s="141"/>
      <c r="G475" s="14" t="s">
        <v>16</v>
      </c>
      <c r="H475" s="16">
        <v>46135</v>
      </c>
      <c r="I475" s="11" t="s">
        <v>80</v>
      </c>
      <c r="J475" s="142" t="s">
        <v>26</v>
      </c>
      <c r="K475" s="141"/>
      <c r="L475" s="14" t="s">
        <v>27</v>
      </c>
    </row>
    <row r="476" spans="2:12" ht="24.95">
      <c r="B476" s="12" t="s">
        <v>6134</v>
      </c>
      <c r="C476" s="13" t="s">
        <v>6135</v>
      </c>
      <c r="D476" s="12" t="s">
        <v>6136</v>
      </c>
      <c r="E476" s="140" t="s">
        <v>6137</v>
      </c>
      <c r="F476" s="141"/>
      <c r="G476" s="13" t="s">
        <v>16</v>
      </c>
      <c r="H476" s="17">
        <v>46120</v>
      </c>
      <c r="I476" s="10" t="s">
        <v>80</v>
      </c>
      <c r="J476" s="140" t="s">
        <v>26</v>
      </c>
      <c r="K476" s="141"/>
      <c r="L476" s="13" t="s">
        <v>27</v>
      </c>
    </row>
    <row r="477" spans="2:12" ht="90.95">
      <c r="B477" s="154" t="s">
        <v>6142</v>
      </c>
      <c r="C477" s="156" t="s">
        <v>1538</v>
      </c>
      <c r="D477" s="15" t="s">
        <v>9551</v>
      </c>
      <c r="E477" s="142" t="s">
        <v>6144</v>
      </c>
      <c r="F477" s="141"/>
      <c r="G477" s="14" t="s">
        <v>24</v>
      </c>
      <c r="H477" s="16">
        <v>46122</v>
      </c>
      <c r="I477" s="11" t="s">
        <v>80</v>
      </c>
      <c r="J477" s="142" t="s">
        <v>32</v>
      </c>
      <c r="K477" s="141"/>
      <c r="L477" s="8" t="s">
        <v>9552</v>
      </c>
    </row>
    <row r="478" spans="2:12">
      <c r="B478" s="158"/>
      <c r="C478" s="159"/>
      <c r="D478" s="15" t="s">
        <v>9553</v>
      </c>
      <c r="E478" s="142" t="s">
        <v>9554</v>
      </c>
      <c r="F478" s="141"/>
      <c r="G478" s="14" t="s">
        <v>24</v>
      </c>
      <c r="H478" s="16">
        <v>46125</v>
      </c>
      <c r="I478" s="11" t="s">
        <v>80</v>
      </c>
      <c r="J478" s="142"/>
      <c r="K478" s="141"/>
      <c r="L478" s="14" t="s">
        <v>27</v>
      </c>
    </row>
    <row r="479" spans="2:12" ht="51.6">
      <c r="B479" s="155"/>
      <c r="C479" s="157"/>
      <c r="D479" s="15" t="s">
        <v>9555</v>
      </c>
      <c r="E479" s="142" t="s">
        <v>9556</v>
      </c>
      <c r="F479" s="141"/>
      <c r="G479" s="14" t="s">
        <v>24</v>
      </c>
      <c r="H479" s="16">
        <v>46127</v>
      </c>
      <c r="I479" s="11" t="s">
        <v>80</v>
      </c>
      <c r="J479" s="142" t="s">
        <v>32</v>
      </c>
      <c r="K479" s="141"/>
      <c r="L479" s="8" t="s">
        <v>9557</v>
      </c>
    </row>
    <row r="480" spans="2:12">
      <c r="B480" s="12" t="s">
        <v>9558</v>
      </c>
      <c r="C480" s="13" t="s">
        <v>9559</v>
      </c>
      <c r="D480" s="12" t="s">
        <v>9560</v>
      </c>
      <c r="E480" s="140" t="s">
        <v>9561</v>
      </c>
      <c r="F480" s="141"/>
      <c r="G480" s="13" t="s">
        <v>16</v>
      </c>
      <c r="H480" s="17">
        <v>46135</v>
      </c>
      <c r="I480" s="10" t="s">
        <v>139</v>
      </c>
      <c r="J480" s="140" t="s">
        <v>709</v>
      </c>
      <c r="K480" s="141"/>
      <c r="L480" s="13" t="s">
        <v>27</v>
      </c>
    </row>
    <row r="481" spans="2:12">
      <c r="B481" s="15" t="s">
        <v>9562</v>
      </c>
      <c r="C481" s="14" t="s">
        <v>9563</v>
      </c>
      <c r="D481" s="15" t="s">
        <v>9564</v>
      </c>
      <c r="E481" s="142" t="s">
        <v>9565</v>
      </c>
      <c r="F481" s="141"/>
      <c r="G481" s="14" t="s">
        <v>24</v>
      </c>
      <c r="H481" s="16">
        <v>45999</v>
      </c>
      <c r="I481" s="11" t="s">
        <v>80</v>
      </c>
      <c r="J481" s="142" t="s">
        <v>26</v>
      </c>
      <c r="K481" s="141"/>
      <c r="L481" s="14" t="s">
        <v>27</v>
      </c>
    </row>
    <row r="482" spans="2:12" ht="65.099999999999994">
      <c r="B482" s="12" t="s">
        <v>7842</v>
      </c>
      <c r="C482" s="13" t="s">
        <v>7843</v>
      </c>
      <c r="D482" s="12" t="s">
        <v>9566</v>
      </c>
      <c r="E482" s="140" t="s">
        <v>9567</v>
      </c>
      <c r="F482" s="141"/>
      <c r="G482" s="13" t="s">
        <v>24</v>
      </c>
      <c r="H482" s="17">
        <v>46120</v>
      </c>
      <c r="I482" s="10" t="s">
        <v>139</v>
      </c>
      <c r="J482" s="140" t="s">
        <v>18</v>
      </c>
      <c r="K482" s="141"/>
      <c r="L482" s="9" t="s">
        <v>9568</v>
      </c>
    </row>
    <row r="483" spans="2:12" ht="24.95">
      <c r="B483" s="15" t="s">
        <v>9569</v>
      </c>
      <c r="C483" s="14" t="s">
        <v>9570</v>
      </c>
      <c r="D483" s="15" t="s">
        <v>9571</v>
      </c>
      <c r="E483" s="142" t="s">
        <v>3242</v>
      </c>
      <c r="F483" s="141"/>
      <c r="G483" s="14" t="s">
        <v>75</v>
      </c>
      <c r="H483" s="16">
        <v>46135</v>
      </c>
      <c r="I483" s="11" t="s">
        <v>80</v>
      </c>
      <c r="J483" s="142" t="s">
        <v>709</v>
      </c>
      <c r="K483" s="141"/>
      <c r="L483" s="14" t="s">
        <v>27</v>
      </c>
    </row>
    <row r="484" spans="2:12">
      <c r="B484" s="12" t="s">
        <v>9572</v>
      </c>
      <c r="C484" s="13" t="s">
        <v>1603</v>
      </c>
      <c r="D484" s="12" t="s">
        <v>9573</v>
      </c>
      <c r="E484" s="140" t="s">
        <v>9574</v>
      </c>
      <c r="F484" s="141"/>
      <c r="G484" s="13" t="s">
        <v>16</v>
      </c>
      <c r="H484" s="17">
        <v>46135</v>
      </c>
      <c r="I484" s="10" t="s">
        <v>80</v>
      </c>
      <c r="J484" s="140" t="s">
        <v>709</v>
      </c>
      <c r="K484" s="141"/>
      <c r="L484" s="13" t="s">
        <v>27</v>
      </c>
    </row>
    <row r="485" spans="2:12" ht="24.95">
      <c r="B485" s="15" t="s">
        <v>9575</v>
      </c>
      <c r="C485" s="14" t="s">
        <v>9576</v>
      </c>
      <c r="D485" s="15" t="s">
        <v>9577</v>
      </c>
      <c r="E485" s="142" t="s">
        <v>3242</v>
      </c>
      <c r="F485" s="141"/>
      <c r="G485" s="14" t="s">
        <v>75</v>
      </c>
      <c r="H485" s="16">
        <v>46135</v>
      </c>
      <c r="I485" s="11" t="s">
        <v>80</v>
      </c>
      <c r="J485" s="142" t="s">
        <v>709</v>
      </c>
      <c r="K485" s="141"/>
      <c r="L485" s="14" t="s">
        <v>27</v>
      </c>
    </row>
    <row r="486" spans="2:12" ht="24.95">
      <c r="B486" s="12" t="s">
        <v>1594</v>
      </c>
      <c r="C486" s="13" t="s">
        <v>1595</v>
      </c>
      <c r="D486" s="12" t="s">
        <v>9578</v>
      </c>
      <c r="E486" s="140" t="s">
        <v>6158</v>
      </c>
      <c r="F486" s="141"/>
      <c r="G486" s="13" t="s">
        <v>16</v>
      </c>
      <c r="H486" s="17">
        <v>46126</v>
      </c>
      <c r="I486" s="10" t="s">
        <v>80</v>
      </c>
      <c r="J486" s="140" t="s">
        <v>709</v>
      </c>
      <c r="K486" s="141"/>
      <c r="L486" s="13" t="s">
        <v>27</v>
      </c>
    </row>
    <row r="487" spans="2:12">
      <c r="B487" s="15" t="s">
        <v>1602</v>
      </c>
      <c r="C487" s="14" t="s">
        <v>1603</v>
      </c>
      <c r="D487" s="15" t="s">
        <v>9579</v>
      </c>
      <c r="E487" s="142" t="s">
        <v>1605</v>
      </c>
      <c r="F487" s="141"/>
      <c r="G487" s="14" t="s">
        <v>16</v>
      </c>
      <c r="H487" s="16">
        <v>46127</v>
      </c>
      <c r="I487" s="11" t="s">
        <v>80</v>
      </c>
      <c r="J487" s="142" t="s">
        <v>709</v>
      </c>
      <c r="K487" s="141"/>
      <c r="L487" s="14" t="s">
        <v>27</v>
      </c>
    </row>
    <row r="488" spans="2:12">
      <c r="B488" s="145" t="s">
        <v>9580</v>
      </c>
      <c r="C488" s="147" t="s">
        <v>3252</v>
      </c>
      <c r="D488" s="12" t="s">
        <v>9581</v>
      </c>
      <c r="E488" s="140" t="s">
        <v>9582</v>
      </c>
      <c r="F488" s="141"/>
      <c r="G488" s="13" t="s">
        <v>24</v>
      </c>
      <c r="H488" s="17">
        <v>46007</v>
      </c>
      <c r="I488" s="10" t="s">
        <v>80</v>
      </c>
      <c r="J488" s="140" t="s">
        <v>26</v>
      </c>
      <c r="K488" s="141"/>
      <c r="L488" s="13" t="s">
        <v>27</v>
      </c>
    </row>
    <row r="489" spans="2:12">
      <c r="B489" s="146"/>
      <c r="C489" s="148"/>
      <c r="D489" s="12" t="s">
        <v>9583</v>
      </c>
      <c r="E489" s="140" t="s">
        <v>9582</v>
      </c>
      <c r="F489" s="141"/>
      <c r="G489" s="13" t="s">
        <v>24</v>
      </c>
      <c r="H489" s="17">
        <v>46126</v>
      </c>
      <c r="I489" s="10" t="s">
        <v>80</v>
      </c>
      <c r="J489" s="140" t="s">
        <v>26</v>
      </c>
      <c r="K489" s="141"/>
      <c r="L489" s="13" t="s">
        <v>27</v>
      </c>
    </row>
    <row r="490" spans="2:12" ht="24.95">
      <c r="B490" s="15" t="s">
        <v>9584</v>
      </c>
      <c r="C490" s="14" t="s">
        <v>9585</v>
      </c>
      <c r="D490" s="15" t="s">
        <v>9586</v>
      </c>
      <c r="E490" s="142" t="s">
        <v>3242</v>
      </c>
      <c r="F490" s="141"/>
      <c r="G490" s="14" t="s">
        <v>75</v>
      </c>
      <c r="H490" s="16">
        <v>46135</v>
      </c>
      <c r="I490" s="11" t="s">
        <v>80</v>
      </c>
      <c r="J490" s="142" t="s">
        <v>709</v>
      </c>
      <c r="K490" s="141"/>
      <c r="L490" s="14" t="s">
        <v>27</v>
      </c>
    </row>
    <row r="491" spans="2:12">
      <c r="B491" s="12" t="s">
        <v>6165</v>
      </c>
      <c r="C491" s="13" t="s">
        <v>6166</v>
      </c>
      <c r="D491" s="12" t="s">
        <v>9587</v>
      </c>
      <c r="E491" s="140" t="s">
        <v>7850</v>
      </c>
      <c r="F491" s="141"/>
      <c r="G491" s="13" t="s">
        <v>16</v>
      </c>
      <c r="H491" s="17">
        <v>46126</v>
      </c>
      <c r="I491" s="10" t="s">
        <v>1025</v>
      </c>
      <c r="J491" s="140" t="s">
        <v>709</v>
      </c>
      <c r="K491" s="141"/>
      <c r="L491" s="13" t="s">
        <v>27</v>
      </c>
    </row>
    <row r="492" spans="2:12">
      <c r="B492" s="15" t="s">
        <v>9588</v>
      </c>
      <c r="C492" s="14" t="s">
        <v>9509</v>
      </c>
      <c r="D492" s="15" t="s">
        <v>9589</v>
      </c>
      <c r="E492" s="142" t="s">
        <v>9590</v>
      </c>
      <c r="F492" s="141"/>
      <c r="G492" s="14" t="s">
        <v>24</v>
      </c>
      <c r="H492" s="16">
        <v>46134</v>
      </c>
      <c r="I492" s="11" t="s">
        <v>80</v>
      </c>
      <c r="J492" s="142" t="s">
        <v>26</v>
      </c>
      <c r="K492" s="141"/>
      <c r="L492" s="14" t="s">
        <v>27</v>
      </c>
    </row>
    <row r="493" spans="2:12">
      <c r="B493" s="12" t="s">
        <v>9591</v>
      </c>
      <c r="C493" s="13" t="s">
        <v>9592</v>
      </c>
      <c r="D493" s="12" t="s">
        <v>9593</v>
      </c>
      <c r="E493" s="140" t="s">
        <v>9594</v>
      </c>
      <c r="F493" s="141"/>
      <c r="G493" s="13" t="s">
        <v>16</v>
      </c>
      <c r="H493" s="17">
        <v>46135</v>
      </c>
      <c r="I493" s="10" t="s">
        <v>80</v>
      </c>
      <c r="J493" s="140" t="s">
        <v>709</v>
      </c>
      <c r="K493" s="141"/>
      <c r="L493" s="13" t="s">
        <v>27</v>
      </c>
    </row>
    <row r="494" spans="2:12">
      <c r="B494" s="15" t="s">
        <v>3272</v>
      </c>
      <c r="C494" s="14" t="s">
        <v>3213</v>
      </c>
      <c r="D494" s="15" t="s">
        <v>9595</v>
      </c>
      <c r="E494" s="142" t="s">
        <v>3215</v>
      </c>
      <c r="F494" s="141"/>
      <c r="G494" s="14" t="s">
        <v>24</v>
      </c>
      <c r="H494" s="16">
        <v>46121</v>
      </c>
      <c r="I494" s="11" t="s">
        <v>80</v>
      </c>
      <c r="J494" s="142" t="s">
        <v>26</v>
      </c>
      <c r="K494" s="141"/>
      <c r="L494" s="14" t="s">
        <v>27</v>
      </c>
    </row>
    <row r="495" spans="2:12">
      <c r="B495" s="145" t="s">
        <v>7867</v>
      </c>
      <c r="C495" s="147" t="s">
        <v>7868</v>
      </c>
      <c r="D495" s="12" t="s">
        <v>9596</v>
      </c>
      <c r="E495" s="140" t="s">
        <v>9597</v>
      </c>
      <c r="F495" s="141"/>
      <c r="G495" s="13" t="s">
        <v>16</v>
      </c>
      <c r="H495" s="17">
        <v>46126</v>
      </c>
      <c r="I495" s="10" t="s">
        <v>1025</v>
      </c>
      <c r="J495" s="140" t="s">
        <v>709</v>
      </c>
      <c r="K495" s="141"/>
      <c r="L495" s="13" t="s">
        <v>27</v>
      </c>
    </row>
    <row r="496" spans="2:12" ht="51.6">
      <c r="B496" s="146"/>
      <c r="C496" s="148"/>
      <c r="D496" s="12" t="s">
        <v>9598</v>
      </c>
      <c r="E496" s="140" t="s">
        <v>9599</v>
      </c>
      <c r="F496" s="141"/>
      <c r="G496" s="13" t="s">
        <v>16</v>
      </c>
      <c r="H496" s="17">
        <v>46127</v>
      </c>
      <c r="I496" s="10" t="s">
        <v>1025</v>
      </c>
      <c r="J496" s="140" t="s">
        <v>18</v>
      </c>
      <c r="K496" s="141"/>
      <c r="L496" s="9" t="s">
        <v>9600</v>
      </c>
    </row>
    <row r="497" spans="2:12" ht="24.95">
      <c r="B497" s="15" t="s">
        <v>9601</v>
      </c>
      <c r="C497" s="14" t="s">
        <v>9602</v>
      </c>
      <c r="D497" s="15" t="s">
        <v>9603</v>
      </c>
      <c r="E497" s="142" t="s">
        <v>9604</v>
      </c>
      <c r="F497" s="141"/>
      <c r="G497" s="14" t="s">
        <v>75</v>
      </c>
      <c r="H497" s="16">
        <v>46114</v>
      </c>
      <c r="I497" s="11" t="s">
        <v>1025</v>
      </c>
      <c r="J497" s="142" t="s">
        <v>709</v>
      </c>
      <c r="K497" s="141"/>
      <c r="L497" s="14" t="s">
        <v>27</v>
      </c>
    </row>
    <row r="498" spans="2:12">
      <c r="B498" s="12" t="s">
        <v>9605</v>
      </c>
      <c r="C498" s="13" t="s">
        <v>1603</v>
      </c>
      <c r="D498" s="12" t="s">
        <v>9606</v>
      </c>
      <c r="E498" s="140" t="s">
        <v>9607</v>
      </c>
      <c r="F498" s="141"/>
      <c r="G498" s="13" t="s">
        <v>16</v>
      </c>
      <c r="H498" s="17">
        <v>46135</v>
      </c>
      <c r="I498" s="10" t="s">
        <v>80</v>
      </c>
      <c r="J498" s="140" t="s">
        <v>709</v>
      </c>
      <c r="K498" s="141"/>
      <c r="L498" s="13" t="s">
        <v>27</v>
      </c>
    </row>
    <row r="499" spans="2:12" ht="103.5">
      <c r="B499" s="154" t="s">
        <v>1610</v>
      </c>
      <c r="C499" s="156" t="s">
        <v>1603</v>
      </c>
      <c r="D499" s="15" t="s">
        <v>9608</v>
      </c>
      <c r="E499" s="142" t="s">
        <v>3277</v>
      </c>
      <c r="F499" s="141"/>
      <c r="G499" s="14" t="s">
        <v>24</v>
      </c>
      <c r="H499" s="16">
        <v>46120</v>
      </c>
      <c r="I499" s="11" t="s">
        <v>80</v>
      </c>
      <c r="J499" s="142" t="s">
        <v>32</v>
      </c>
      <c r="K499" s="141"/>
      <c r="L499" s="8" t="s">
        <v>9609</v>
      </c>
    </row>
    <row r="500" spans="2:12" ht="77.45">
      <c r="B500" s="155"/>
      <c r="C500" s="157"/>
      <c r="D500" s="15" t="s">
        <v>9610</v>
      </c>
      <c r="E500" s="142" t="s">
        <v>3277</v>
      </c>
      <c r="F500" s="141"/>
      <c r="G500" s="14" t="s">
        <v>24</v>
      </c>
      <c r="H500" s="16">
        <v>46125</v>
      </c>
      <c r="I500" s="11" t="s">
        <v>80</v>
      </c>
      <c r="J500" s="142" t="s">
        <v>18</v>
      </c>
      <c r="K500" s="141"/>
      <c r="L500" s="8" t="s">
        <v>9611</v>
      </c>
    </row>
    <row r="501" spans="2:12">
      <c r="B501" s="12" t="s">
        <v>9612</v>
      </c>
      <c r="C501" s="13" t="s">
        <v>9613</v>
      </c>
      <c r="D501" s="12" t="s">
        <v>9614</v>
      </c>
      <c r="E501" s="140" t="s">
        <v>9615</v>
      </c>
      <c r="F501" s="141"/>
      <c r="G501" s="13" t="s">
        <v>16</v>
      </c>
      <c r="H501" s="17">
        <v>46135</v>
      </c>
      <c r="I501" s="10" t="s">
        <v>58</v>
      </c>
      <c r="J501" s="140" t="s">
        <v>26</v>
      </c>
      <c r="K501" s="141"/>
      <c r="L501" s="13" t="s">
        <v>27</v>
      </c>
    </row>
    <row r="502" spans="2:12">
      <c r="B502" s="15" t="s">
        <v>6179</v>
      </c>
      <c r="C502" s="14" t="s">
        <v>1603</v>
      </c>
      <c r="D502" s="15" t="s">
        <v>9616</v>
      </c>
      <c r="E502" s="142" t="s">
        <v>6181</v>
      </c>
      <c r="F502" s="141"/>
      <c r="G502" s="14" t="s">
        <v>16</v>
      </c>
      <c r="H502" s="16">
        <v>46114</v>
      </c>
      <c r="I502" s="11" t="s">
        <v>314</v>
      </c>
      <c r="J502" s="142" t="s">
        <v>709</v>
      </c>
      <c r="K502" s="141"/>
      <c r="L502" s="14" t="s">
        <v>27</v>
      </c>
    </row>
    <row r="503" spans="2:12" ht="24.95">
      <c r="B503" s="12" t="s">
        <v>7889</v>
      </c>
      <c r="C503" s="13" t="s">
        <v>7890</v>
      </c>
      <c r="D503" s="12" t="s">
        <v>9617</v>
      </c>
      <c r="E503" s="140" t="s">
        <v>9618</v>
      </c>
      <c r="F503" s="141"/>
      <c r="G503" s="13" t="s">
        <v>16</v>
      </c>
      <c r="H503" s="17">
        <v>46114</v>
      </c>
      <c r="I503" s="10" t="s">
        <v>80</v>
      </c>
      <c r="J503" s="140" t="s">
        <v>26</v>
      </c>
      <c r="K503" s="141"/>
      <c r="L503" s="13" t="s">
        <v>27</v>
      </c>
    </row>
    <row r="504" spans="2:12">
      <c r="B504" s="15" t="s">
        <v>3294</v>
      </c>
      <c r="C504" s="14" t="s">
        <v>2808</v>
      </c>
      <c r="D504" s="15" t="s">
        <v>9619</v>
      </c>
      <c r="E504" s="142" t="s">
        <v>9620</v>
      </c>
      <c r="F504" s="141"/>
      <c r="G504" s="14" t="s">
        <v>16</v>
      </c>
      <c r="H504" s="16">
        <v>46126</v>
      </c>
      <c r="I504" s="11" t="s">
        <v>80</v>
      </c>
      <c r="J504" s="142" t="s">
        <v>709</v>
      </c>
      <c r="K504" s="141"/>
      <c r="L504" s="14" t="s">
        <v>27</v>
      </c>
    </row>
    <row r="505" spans="2:12" ht="24.95">
      <c r="B505" s="12" t="s">
        <v>1617</v>
      </c>
      <c r="C505" s="13" t="s">
        <v>1618</v>
      </c>
      <c r="D505" s="12" t="s">
        <v>9621</v>
      </c>
      <c r="E505" s="140" t="s">
        <v>9622</v>
      </c>
      <c r="F505" s="141"/>
      <c r="G505" s="13" t="s">
        <v>75</v>
      </c>
      <c r="H505" s="17">
        <v>46142</v>
      </c>
      <c r="I505" s="10" t="s">
        <v>80</v>
      </c>
      <c r="J505" s="140" t="s">
        <v>26</v>
      </c>
      <c r="K505" s="141"/>
      <c r="L505" s="13" t="s">
        <v>27</v>
      </c>
    </row>
    <row r="506" spans="2:12">
      <c r="B506" s="154" t="s">
        <v>6201</v>
      </c>
      <c r="C506" s="156" t="s">
        <v>1640</v>
      </c>
      <c r="D506" s="15" t="s">
        <v>9623</v>
      </c>
      <c r="E506" s="142" t="s">
        <v>9624</v>
      </c>
      <c r="F506" s="141"/>
      <c r="G506" s="14" t="s">
        <v>24</v>
      </c>
      <c r="H506" s="16">
        <v>46127</v>
      </c>
      <c r="I506" s="11" t="s">
        <v>80</v>
      </c>
      <c r="J506" s="142" t="s">
        <v>26</v>
      </c>
      <c r="K506" s="141"/>
      <c r="L506" s="14" t="s">
        <v>27</v>
      </c>
    </row>
    <row r="507" spans="2:12" ht="24.95">
      <c r="B507" s="155"/>
      <c r="C507" s="157"/>
      <c r="D507" s="15" t="s">
        <v>7904</v>
      </c>
      <c r="E507" s="142" t="s">
        <v>7905</v>
      </c>
      <c r="F507" s="141"/>
      <c r="G507" s="14" t="s">
        <v>75</v>
      </c>
      <c r="H507" s="16">
        <v>46127</v>
      </c>
      <c r="I507" s="11" t="s">
        <v>80</v>
      </c>
      <c r="J507" s="142" t="s">
        <v>26</v>
      </c>
      <c r="K507" s="141"/>
      <c r="L507" s="14" t="s">
        <v>27</v>
      </c>
    </row>
    <row r="508" spans="2:12">
      <c r="B508" s="12" t="s">
        <v>3303</v>
      </c>
      <c r="C508" s="13" t="s">
        <v>3304</v>
      </c>
      <c r="D508" s="12" t="s">
        <v>9625</v>
      </c>
      <c r="E508" s="140" t="s">
        <v>3306</v>
      </c>
      <c r="F508" s="141"/>
      <c r="G508" s="13" t="s">
        <v>24</v>
      </c>
      <c r="H508" s="17">
        <v>46127</v>
      </c>
      <c r="I508" s="10" t="s">
        <v>80</v>
      </c>
      <c r="J508" s="140" t="s">
        <v>26</v>
      </c>
      <c r="K508" s="141"/>
      <c r="L508" s="13" t="s">
        <v>27</v>
      </c>
    </row>
    <row r="509" spans="2:12" ht="103.5">
      <c r="B509" s="15" t="s">
        <v>3307</v>
      </c>
      <c r="C509" s="14" t="s">
        <v>3308</v>
      </c>
      <c r="D509" s="15" t="s">
        <v>3309</v>
      </c>
      <c r="E509" s="142" t="s">
        <v>3310</v>
      </c>
      <c r="F509" s="141"/>
      <c r="G509" s="14" t="s">
        <v>16</v>
      </c>
      <c r="H509" s="16">
        <v>46122</v>
      </c>
      <c r="I509" s="11" t="s">
        <v>17</v>
      </c>
      <c r="J509" s="142" t="s">
        <v>18</v>
      </c>
      <c r="K509" s="141"/>
      <c r="L509" s="8" t="s">
        <v>9626</v>
      </c>
    </row>
    <row r="510" spans="2:12">
      <c r="B510" s="12" t="s">
        <v>9627</v>
      </c>
      <c r="C510" s="13" t="s">
        <v>9628</v>
      </c>
      <c r="D510" s="12" t="s">
        <v>9629</v>
      </c>
      <c r="E510" s="140" t="s">
        <v>9630</v>
      </c>
      <c r="F510" s="141"/>
      <c r="G510" s="13" t="s">
        <v>16</v>
      </c>
      <c r="H510" s="17">
        <v>46114</v>
      </c>
      <c r="I510" s="10" t="s">
        <v>1025</v>
      </c>
      <c r="J510" s="140" t="s">
        <v>709</v>
      </c>
      <c r="K510" s="141"/>
      <c r="L510" s="13" t="s">
        <v>27</v>
      </c>
    </row>
    <row r="511" spans="2:12">
      <c r="B511" s="15" t="s">
        <v>9631</v>
      </c>
      <c r="C511" s="14" t="s">
        <v>9632</v>
      </c>
      <c r="D511" s="15" t="s">
        <v>9633</v>
      </c>
      <c r="E511" s="142" t="s">
        <v>9634</v>
      </c>
      <c r="F511" s="141"/>
      <c r="G511" s="14" t="s">
        <v>16</v>
      </c>
      <c r="H511" s="16">
        <v>46127</v>
      </c>
      <c r="I511" s="11" t="s">
        <v>80</v>
      </c>
      <c r="J511" s="142" t="s">
        <v>709</v>
      </c>
      <c r="K511" s="141"/>
      <c r="L511" s="14" t="s">
        <v>27</v>
      </c>
    </row>
    <row r="512" spans="2:12" ht="24.95">
      <c r="B512" s="12" t="s">
        <v>9635</v>
      </c>
      <c r="C512" s="13" t="s">
        <v>2011</v>
      </c>
      <c r="D512" s="12" t="s">
        <v>9636</v>
      </c>
      <c r="E512" s="140" t="s">
        <v>9637</v>
      </c>
      <c r="F512" s="141"/>
      <c r="G512" s="13" t="s">
        <v>75</v>
      </c>
      <c r="H512" s="17">
        <v>46114</v>
      </c>
      <c r="I512" s="10" t="s">
        <v>1025</v>
      </c>
      <c r="J512" s="140" t="s">
        <v>709</v>
      </c>
      <c r="K512" s="141"/>
      <c r="L512" s="13" t="s">
        <v>27</v>
      </c>
    </row>
    <row r="513" spans="2:12" ht="24.95">
      <c r="B513" s="154" t="s">
        <v>9638</v>
      </c>
      <c r="C513" s="156" t="s">
        <v>9639</v>
      </c>
      <c r="D513" s="15" t="s">
        <v>9640</v>
      </c>
      <c r="E513" s="142" t="s">
        <v>9641</v>
      </c>
      <c r="F513" s="141"/>
      <c r="G513" s="14" t="s">
        <v>75</v>
      </c>
      <c r="H513" s="16">
        <v>46114</v>
      </c>
      <c r="I513" s="11" t="s">
        <v>1025</v>
      </c>
      <c r="J513" s="142" t="s">
        <v>709</v>
      </c>
      <c r="K513" s="141"/>
      <c r="L513" s="14" t="s">
        <v>27</v>
      </c>
    </row>
    <row r="514" spans="2:12">
      <c r="B514" s="155"/>
      <c r="C514" s="157"/>
      <c r="D514" s="15" t="s">
        <v>9642</v>
      </c>
      <c r="E514" s="142" t="s">
        <v>9643</v>
      </c>
      <c r="F514" s="141"/>
      <c r="G514" s="14" t="s">
        <v>16</v>
      </c>
      <c r="H514" s="16">
        <v>46127</v>
      </c>
      <c r="I514" s="11" t="s">
        <v>1025</v>
      </c>
      <c r="J514" s="142" t="s">
        <v>26</v>
      </c>
      <c r="K514" s="141"/>
      <c r="L514" s="14" t="s">
        <v>27</v>
      </c>
    </row>
    <row r="515" spans="2:12">
      <c r="B515" s="12" t="s">
        <v>9644</v>
      </c>
      <c r="C515" s="13" t="s">
        <v>8500</v>
      </c>
      <c r="D515" s="12" t="s">
        <v>9645</v>
      </c>
      <c r="E515" s="140" t="s">
        <v>9646</v>
      </c>
      <c r="F515" s="141"/>
      <c r="G515" s="13" t="s">
        <v>16</v>
      </c>
      <c r="H515" s="17">
        <v>46127</v>
      </c>
      <c r="I515" s="10" t="s">
        <v>80</v>
      </c>
      <c r="J515" s="140" t="s">
        <v>709</v>
      </c>
      <c r="K515" s="141"/>
      <c r="L515" s="13" t="s">
        <v>27</v>
      </c>
    </row>
    <row r="516" spans="2:12">
      <c r="B516" s="15" t="s">
        <v>9647</v>
      </c>
      <c r="C516" s="14" t="s">
        <v>9648</v>
      </c>
      <c r="D516" s="15" t="s">
        <v>9649</v>
      </c>
      <c r="E516" s="142" t="s">
        <v>9650</v>
      </c>
      <c r="F516" s="141"/>
      <c r="G516" s="14" t="s">
        <v>16</v>
      </c>
      <c r="H516" s="16">
        <v>46126</v>
      </c>
      <c r="I516" s="11" t="s">
        <v>80</v>
      </c>
      <c r="J516" s="142" t="s">
        <v>709</v>
      </c>
      <c r="K516" s="141"/>
      <c r="L516" s="14" t="s">
        <v>27</v>
      </c>
    </row>
    <row r="517" spans="2:12" ht="24.95">
      <c r="B517" s="12" t="s">
        <v>9651</v>
      </c>
      <c r="C517" s="13" t="s">
        <v>9652</v>
      </c>
      <c r="D517" s="12" t="s">
        <v>9653</v>
      </c>
      <c r="E517" s="140" t="s">
        <v>9654</v>
      </c>
      <c r="F517" s="141"/>
      <c r="G517" s="13" t="s">
        <v>75</v>
      </c>
      <c r="H517" s="17">
        <v>46114</v>
      </c>
      <c r="I517" s="10" t="s">
        <v>1025</v>
      </c>
      <c r="J517" s="140" t="s">
        <v>709</v>
      </c>
      <c r="K517" s="141"/>
      <c r="L517" s="13" t="s">
        <v>27</v>
      </c>
    </row>
    <row r="518" spans="2:12" ht="24.95">
      <c r="B518" s="15" t="s">
        <v>9655</v>
      </c>
      <c r="C518" s="14" t="s">
        <v>9656</v>
      </c>
      <c r="D518" s="15" t="s">
        <v>9657</v>
      </c>
      <c r="E518" s="142" t="s">
        <v>9658</v>
      </c>
      <c r="F518" s="141"/>
      <c r="G518" s="14" t="s">
        <v>75</v>
      </c>
      <c r="H518" s="16">
        <v>46114</v>
      </c>
      <c r="I518" s="11" t="s">
        <v>1025</v>
      </c>
      <c r="J518" s="142" t="s">
        <v>709</v>
      </c>
      <c r="K518" s="141"/>
      <c r="L518" s="14" t="s">
        <v>27</v>
      </c>
    </row>
    <row r="519" spans="2:12">
      <c r="B519" s="12" t="s">
        <v>9659</v>
      </c>
      <c r="C519" s="13" t="s">
        <v>9660</v>
      </c>
      <c r="D519" s="12" t="s">
        <v>9661</v>
      </c>
      <c r="E519" s="140" t="s">
        <v>9662</v>
      </c>
      <c r="F519" s="141"/>
      <c r="G519" s="13" t="s">
        <v>24</v>
      </c>
      <c r="H519" s="17">
        <v>46099</v>
      </c>
      <c r="I519" s="10" t="s">
        <v>80</v>
      </c>
      <c r="J519" s="140" t="s">
        <v>26</v>
      </c>
      <c r="K519" s="141"/>
      <c r="L519" s="13" t="s">
        <v>27</v>
      </c>
    </row>
    <row r="520" spans="2:12" ht="24.95">
      <c r="B520" s="15" t="s">
        <v>9663</v>
      </c>
      <c r="C520" s="14" t="s">
        <v>9664</v>
      </c>
      <c r="D520" s="15" t="s">
        <v>9665</v>
      </c>
      <c r="E520" s="142" t="s">
        <v>9666</v>
      </c>
      <c r="F520" s="141"/>
      <c r="G520" s="14" t="s">
        <v>75</v>
      </c>
      <c r="H520" s="16">
        <v>46114</v>
      </c>
      <c r="I520" s="11" t="s">
        <v>1025</v>
      </c>
      <c r="J520" s="142" t="s">
        <v>709</v>
      </c>
      <c r="K520" s="141"/>
      <c r="L520" s="14" t="s">
        <v>27</v>
      </c>
    </row>
    <row r="521" spans="2:12" ht="24.95">
      <c r="B521" s="12" t="s">
        <v>9667</v>
      </c>
      <c r="C521" s="13" t="s">
        <v>9668</v>
      </c>
      <c r="D521" s="12" t="s">
        <v>9669</v>
      </c>
      <c r="E521" s="140" t="s">
        <v>9670</v>
      </c>
      <c r="F521" s="141"/>
      <c r="G521" s="13" t="s">
        <v>75</v>
      </c>
      <c r="H521" s="17">
        <v>46114</v>
      </c>
      <c r="I521" s="10" t="s">
        <v>1025</v>
      </c>
      <c r="J521" s="140" t="s">
        <v>709</v>
      </c>
      <c r="K521" s="141"/>
      <c r="L521" s="13" t="s">
        <v>27</v>
      </c>
    </row>
    <row r="522" spans="2:12">
      <c r="B522" s="15" t="s">
        <v>9671</v>
      </c>
      <c r="C522" s="14" t="s">
        <v>1603</v>
      </c>
      <c r="D522" s="15" t="s">
        <v>9672</v>
      </c>
      <c r="E522" s="142" t="s">
        <v>9673</v>
      </c>
      <c r="F522" s="141"/>
      <c r="G522" s="14" t="s">
        <v>16</v>
      </c>
      <c r="H522" s="16">
        <v>46127</v>
      </c>
      <c r="I522" s="11" t="s">
        <v>80</v>
      </c>
      <c r="J522" s="142" t="s">
        <v>709</v>
      </c>
      <c r="K522" s="141"/>
      <c r="L522" s="14" t="s">
        <v>27</v>
      </c>
    </row>
    <row r="523" spans="2:12" ht="63.95">
      <c r="B523" s="145" t="s">
        <v>9674</v>
      </c>
      <c r="C523" s="147" t="s">
        <v>1622</v>
      </c>
      <c r="D523" s="12" t="s">
        <v>9675</v>
      </c>
      <c r="E523" s="140" t="s">
        <v>9676</v>
      </c>
      <c r="F523" s="141"/>
      <c r="G523" s="13" t="s">
        <v>24</v>
      </c>
      <c r="H523" s="17">
        <v>46084</v>
      </c>
      <c r="I523" s="10" t="s">
        <v>80</v>
      </c>
      <c r="J523" s="140" t="s">
        <v>32</v>
      </c>
      <c r="K523" s="141"/>
      <c r="L523" s="9" t="s">
        <v>9677</v>
      </c>
    </row>
    <row r="524" spans="2:12">
      <c r="B524" s="152"/>
      <c r="C524" s="153"/>
      <c r="D524" s="12" t="s">
        <v>9678</v>
      </c>
      <c r="E524" s="140" t="s">
        <v>9676</v>
      </c>
      <c r="F524" s="141"/>
      <c r="G524" s="13" t="s">
        <v>24</v>
      </c>
      <c r="H524" s="17">
        <v>46106</v>
      </c>
      <c r="I524" s="10" t="s">
        <v>80</v>
      </c>
      <c r="J524" s="140" t="s">
        <v>26</v>
      </c>
      <c r="K524" s="141"/>
      <c r="L524" s="13" t="s">
        <v>27</v>
      </c>
    </row>
    <row r="525" spans="2:12">
      <c r="B525" s="146"/>
      <c r="C525" s="148"/>
      <c r="D525" s="12" t="s">
        <v>9679</v>
      </c>
      <c r="E525" s="140" t="s">
        <v>9676</v>
      </c>
      <c r="F525" s="141"/>
      <c r="G525" s="13" t="s">
        <v>24</v>
      </c>
      <c r="H525" s="17">
        <v>46119</v>
      </c>
      <c r="I525" s="10" t="s">
        <v>80</v>
      </c>
      <c r="J525" s="140" t="s">
        <v>26</v>
      </c>
      <c r="K525" s="141"/>
      <c r="L525" s="13" t="s">
        <v>27</v>
      </c>
    </row>
    <row r="526" spans="2:12" ht="24.95">
      <c r="B526" s="15" t="s">
        <v>9680</v>
      </c>
      <c r="C526" s="14" t="s">
        <v>9681</v>
      </c>
      <c r="D526" s="15" t="s">
        <v>9682</v>
      </c>
      <c r="E526" s="142" t="s">
        <v>9683</v>
      </c>
      <c r="F526" s="141"/>
      <c r="G526" s="14" t="s">
        <v>75</v>
      </c>
      <c r="H526" s="16">
        <v>46114</v>
      </c>
      <c r="I526" s="11" t="s">
        <v>1025</v>
      </c>
      <c r="J526" s="142" t="s">
        <v>709</v>
      </c>
      <c r="K526" s="141"/>
      <c r="L526" s="14" t="s">
        <v>27</v>
      </c>
    </row>
    <row r="527" spans="2:12">
      <c r="B527" s="12" t="s">
        <v>9684</v>
      </c>
      <c r="C527" s="13" t="s">
        <v>9685</v>
      </c>
      <c r="D527" s="12" t="s">
        <v>9686</v>
      </c>
      <c r="E527" s="140" t="s">
        <v>9687</v>
      </c>
      <c r="F527" s="141"/>
      <c r="G527" s="13" t="s">
        <v>16</v>
      </c>
      <c r="H527" s="17">
        <v>46135</v>
      </c>
      <c r="I527" s="10" t="s">
        <v>80</v>
      </c>
      <c r="J527" s="140" t="s">
        <v>709</v>
      </c>
      <c r="K527" s="141"/>
      <c r="L527" s="13" t="s">
        <v>27</v>
      </c>
    </row>
    <row r="528" spans="2:12" ht="24.95">
      <c r="B528" s="15" t="s">
        <v>7921</v>
      </c>
      <c r="C528" s="14" t="s">
        <v>1595</v>
      </c>
      <c r="D528" s="15" t="s">
        <v>7922</v>
      </c>
      <c r="E528" s="142" t="s">
        <v>7923</v>
      </c>
      <c r="F528" s="141"/>
      <c r="G528" s="14" t="s">
        <v>16</v>
      </c>
      <c r="H528" s="16">
        <v>46127</v>
      </c>
      <c r="I528" s="11" t="s">
        <v>80</v>
      </c>
      <c r="J528" s="142" t="s">
        <v>709</v>
      </c>
      <c r="K528" s="141"/>
      <c r="L528" s="14" t="s">
        <v>27</v>
      </c>
    </row>
    <row r="529" spans="2:12">
      <c r="B529" s="12" t="s">
        <v>9688</v>
      </c>
      <c r="C529" s="13" t="s">
        <v>9689</v>
      </c>
      <c r="D529" s="12" t="s">
        <v>9690</v>
      </c>
      <c r="E529" s="140" t="s">
        <v>9691</v>
      </c>
      <c r="F529" s="141"/>
      <c r="G529" s="13" t="s">
        <v>16</v>
      </c>
      <c r="H529" s="17">
        <v>46128</v>
      </c>
      <c r="I529" s="10" t="s">
        <v>139</v>
      </c>
      <c r="J529" s="140" t="s">
        <v>709</v>
      </c>
      <c r="K529" s="141"/>
      <c r="L529" s="13" t="s">
        <v>27</v>
      </c>
    </row>
    <row r="530" spans="2:12" ht="39">
      <c r="B530" s="15" t="s">
        <v>9692</v>
      </c>
      <c r="C530" s="14" t="s">
        <v>9693</v>
      </c>
      <c r="D530" s="15" t="s">
        <v>9694</v>
      </c>
      <c r="E530" s="142" t="s">
        <v>9695</v>
      </c>
      <c r="F530" s="141"/>
      <c r="G530" s="14" t="s">
        <v>16</v>
      </c>
      <c r="H530" s="16">
        <v>46114</v>
      </c>
      <c r="I530" s="11" t="s">
        <v>1707</v>
      </c>
      <c r="J530" s="142" t="s">
        <v>32</v>
      </c>
      <c r="K530" s="141"/>
      <c r="L530" s="8" t="s">
        <v>9696</v>
      </c>
    </row>
    <row r="531" spans="2:12" ht="39">
      <c r="B531" s="12" t="s">
        <v>3381</v>
      </c>
      <c r="C531" s="13" t="s">
        <v>3382</v>
      </c>
      <c r="D531" s="12" t="s">
        <v>9697</v>
      </c>
      <c r="E531" s="140" t="s">
        <v>3384</v>
      </c>
      <c r="F531" s="141"/>
      <c r="G531" s="13" t="s">
        <v>16</v>
      </c>
      <c r="H531" s="17">
        <v>46114</v>
      </c>
      <c r="I531" s="10" t="s">
        <v>1707</v>
      </c>
      <c r="J531" s="140" t="s">
        <v>32</v>
      </c>
      <c r="K531" s="141"/>
      <c r="L531" s="9" t="s">
        <v>9696</v>
      </c>
    </row>
    <row r="532" spans="2:12" ht="39">
      <c r="B532" s="15" t="s">
        <v>9698</v>
      </c>
      <c r="C532" s="14" t="s">
        <v>9699</v>
      </c>
      <c r="D532" s="15" t="s">
        <v>9700</v>
      </c>
      <c r="E532" s="142" t="s">
        <v>9701</v>
      </c>
      <c r="F532" s="141"/>
      <c r="G532" s="14" t="s">
        <v>16</v>
      </c>
      <c r="H532" s="16">
        <v>46114</v>
      </c>
      <c r="I532" s="11" t="s">
        <v>1707</v>
      </c>
      <c r="J532" s="142" t="s">
        <v>32</v>
      </c>
      <c r="K532" s="141"/>
      <c r="L532" s="8" t="s">
        <v>9696</v>
      </c>
    </row>
    <row r="533" spans="2:12" ht="39">
      <c r="B533" s="12" t="s">
        <v>9702</v>
      </c>
      <c r="C533" s="13" t="s">
        <v>9703</v>
      </c>
      <c r="D533" s="12" t="s">
        <v>9704</v>
      </c>
      <c r="E533" s="140" t="s">
        <v>9705</v>
      </c>
      <c r="F533" s="141"/>
      <c r="G533" s="13" t="s">
        <v>16</v>
      </c>
      <c r="H533" s="17">
        <v>46114</v>
      </c>
      <c r="I533" s="10" t="s">
        <v>1707</v>
      </c>
      <c r="J533" s="140" t="s">
        <v>32</v>
      </c>
      <c r="K533" s="141"/>
      <c r="L533" s="9" t="s">
        <v>9696</v>
      </c>
    </row>
    <row r="534" spans="2:12" ht="24.95">
      <c r="B534" s="15" t="s">
        <v>9706</v>
      </c>
      <c r="C534" s="14" t="s">
        <v>9707</v>
      </c>
      <c r="D534" s="15" t="s">
        <v>9708</v>
      </c>
      <c r="E534" s="142" t="s">
        <v>9709</v>
      </c>
      <c r="F534" s="141"/>
      <c r="G534" s="14" t="s">
        <v>16</v>
      </c>
      <c r="H534" s="16">
        <v>46114</v>
      </c>
      <c r="I534" s="11" t="s">
        <v>1707</v>
      </c>
      <c r="J534" s="142" t="s">
        <v>26</v>
      </c>
      <c r="K534" s="141"/>
      <c r="L534" s="14" t="s">
        <v>27</v>
      </c>
    </row>
    <row r="535" spans="2:12" ht="39">
      <c r="B535" s="12" t="s">
        <v>9710</v>
      </c>
      <c r="C535" s="13" t="s">
        <v>9711</v>
      </c>
      <c r="D535" s="12" t="s">
        <v>9712</v>
      </c>
      <c r="E535" s="140" t="s">
        <v>9713</v>
      </c>
      <c r="F535" s="141"/>
      <c r="G535" s="13" t="s">
        <v>16</v>
      </c>
      <c r="H535" s="17">
        <v>46114</v>
      </c>
      <c r="I535" s="10" t="s">
        <v>1707</v>
      </c>
      <c r="J535" s="140" t="s">
        <v>32</v>
      </c>
      <c r="K535" s="141"/>
      <c r="L535" s="9" t="s">
        <v>9696</v>
      </c>
    </row>
    <row r="536" spans="2:12" ht="39">
      <c r="B536" s="15" t="s">
        <v>1709</v>
      </c>
      <c r="C536" s="14" t="s">
        <v>1710</v>
      </c>
      <c r="D536" s="15" t="s">
        <v>9714</v>
      </c>
      <c r="E536" s="142" t="s">
        <v>1712</v>
      </c>
      <c r="F536" s="141"/>
      <c r="G536" s="14" t="s">
        <v>16</v>
      </c>
      <c r="H536" s="16">
        <v>46114</v>
      </c>
      <c r="I536" s="11" t="s">
        <v>1707</v>
      </c>
      <c r="J536" s="142" t="s">
        <v>32</v>
      </c>
      <c r="K536" s="141"/>
      <c r="L536" s="8" t="s">
        <v>9696</v>
      </c>
    </row>
    <row r="537" spans="2:12" ht="39">
      <c r="B537" s="12" t="s">
        <v>3385</v>
      </c>
      <c r="C537" s="13" t="s">
        <v>3386</v>
      </c>
      <c r="D537" s="12" t="s">
        <v>9715</v>
      </c>
      <c r="E537" s="140" t="s">
        <v>3388</v>
      </c>
      <c r="F537" s="141"/>
      <c r="G537" s="13" t="s">
        <v>16</v>
      </c>
      <c r="H537" s="17">
        <v>46114</v>
      </c>
      <c r="I537" s="10" t="s">
        <v>1707</v>
      </c>
      <c r="J537" s="140" t="s">
        <v>32</v>
      </c>
      <c r="K537" s="141"/>
      <c r="L537" s="9" t="s">
        <v>9696</v>
      </c>
    </row>
    <row r="538" spans="2:12">
      <c r="B538" s="15" t="s">
        <v>3393</v>
      </c>
      <c r="C538" s="14" t="s">
        <v>3394</v>
      </c>
      <c r="D538" s="15" t="s">
        <v>9716</v>
      </c>
      <c r="E538" s="142" t="s">
        <v>3396</v>
      </c>
      <c r="F538" s="141"/>
      <c r="G538" s="14" t="s">
        <v>16</v>
      </c>
      <c r="H538" s="16">
        <v>46114</v>
      </c>
      <c r="I538" s="11" t="s">
        <v>1707</v>
      </c>
      <c r="J538" s="142" t="s">
        <v>26</v>
      </c>
      <c r="K538" s="141"/>
      <c r="L538" s="14" t="s">
        <v>27</v>
      </c>
    </row>
    <row r="539" spans="2:12">
      <c r="B539" s="12" t="s">
        <v>3401</v>
      </c>
      <c r="C539" s="13" t="s">
        <v>3402</v>
      </c>
      <c r="D539" s="12" t="s">
        <v>9717</v>
      </c>
      <c r="E539" s="140" t="s">
        <v>3404</v>
      </c>
      <c r="F539" s="141"/>
      <c r="G539" s="13" t="s">
        <v>16</v>
      </c>
      <c r="H539" s="17">
        <v>46114</v>
      </c>
      <c r="I539" s="10" t="s">
        <v>1707</v>
      </c>
      <c r="J539" s="140" t="s">
        <v>26</v>
      </c>
      <c r="K539" s="141"/>
      <c r="L539" s="13" t="s">
        <v>27</v>
      </c>
    </row>
    <row r="540" spans="2:12" ht="39">
      <c r="B540" s="15" t="s">
        <v>9718</v>
      </c>
      <c r="C540" s="14" t="s">
        <v>9719</v>
      </c>
      <c r="D540" s="15" t="s">
        <v>9720</v>
      </c>
      <c r="E540" s="142" t="s">
        <v>9721</v>
      </c>
      <c r="F540" s="141"/>
      <c r="G540" s="14" t="s">
        <v>16</v>
      </c>
      <c r="H540" s="16">
        <v>46114</v>
      </c>
      <c r="I540" s="11" t="s">
        <v>1707</v>
      </c>
      <c r="J540" s="142" t="s">
        <v>32</v>
      </c>
      <c r="K540" s="141"/>
      <c r="L540" s="8" t="s">
        <v>9696</v>
      </c>
    </row>
    <row r="541" spans="2:12" ht="39">
      <c r="B541" s="12" t="s">
        <v>9722</v>
      </c>
      <c r="C541" s="13" t="s">
        <v>9723</v>
      </c>
      <c r="D541" s="12" t="s">
        <v>9724</v>
      </c>
      <c r="E541" s="140" t="s">
        <v>9725</v>
      </c>
      <c r="F541" s="141"/>
      <c r="G541" s="13" t="s">
        <v>16</v>
      </c>
      <c r="H541" s="17">
        <v>46114</v>
      </c>
      <c r="I541" s="10" t="s">
        <v>1707</v>
      </c>
      <c r="J541" s="140" t="s">
        <v>32</v>
      </c>
      <c r="K541" s="141"/>
      <c r="L541" s="9" t="s">
        <v>9696</v>
      </c>
    </row>
    <row r="542" spans="2:12" ht="39">
      <c r="B542" s="15" t="s">
        <v>3405</v>
      </c>
      <c r="C542" s="14" t="s">
        <v>3406</v>
      </c>
      <c r="D542" s="15" t="s">
        <v>9726</v>
      </c>
      <c r="E542" s="142" t="s">
        <v>3408</v>
      </c>
      <c r="F542" s="141"/>
      <c r="G542" s="14" t="s">
        <v>16</v>
      </c>
      <c r="H542" s="16">
        <v>46114</v>
      </c>
      <c r="I542" s="11" t="s">
        <v>1707</v>
      </c>
      <c r="J542" s="142" t="s">
        <v>32</v>
      </c>
      <c r="K542" s="141"/>
      <c r="L542" s="8" t="s">
        <v>9696</v>
      </c>
    </row>
    <row r="543" spans="2:12">
      <c r="B543" s="12" t="s">
        <v>3409</v>
      </c>
      <c r="C543" s="13" t="s">
        <v>3410</v>
      </c>
      <c r="D543" s="12" t="s">
        <v>9727</v>
      </c>
      <c r="E543" s="140" t="s">
        <v>3412</v>
      </c>
      <c r="F543" s="141"/>
      <c r="G543" s="13" t="s">
        <v>16</v>
      </c>
      <c r="H543" s="17">
        <v>46114</v>
      </c>
      <c r="I543" s="10" t="s">
        <v>1707</v>
      </c>
      <c r="J543" s="140" t="s">
        <v>26</v>
      </c>
      <c r="K543" s="141"/>
      <c r="L543" s="13" t="s">
        <v>27</v>
      </c>
    </row>
    <row r="544" spans="2:12" ht="39">
      <c r="B544" s="15" t="s">
        <v>9728</v>
      </c>
      <c r="C544" s="14" t="s">
        <v>9729</v>
      </c>
      <c r="D544" s="15" t="s">
        <v>9730</v>
      </c>
      <c r="E544" s="142" t="s">
        <v>9731</v>
      </c>
      <c r="F544" s="141"/>
      <c r="G544" s="14" t="s">
        <v>16</v>
      </c>
      <c r="H544" s="16">
        <v>46114</v>
      </c>
      <c r="I544" s="11" t="s">
        <v>1707</v>
      </c>
      <c r="J544" s="142" t="s">
        <v>32</v>
      </c>
      <c r="K544" s="141"/>
      <c r="L544" s="8" t="s">
        <v>9696</v>
      </c>
    </row>
    <row r="545" spans="2:12" ht="24.95">
      <c r="B545" s="12" t="s">
        <v>3433</v>
      </c>
      <c r="C545" s="13" t="s">
        <v>3434</v>
      </c>
      <c r="D545" s="12" t="s">
        <v>9732</v>
      </c>
      <c r="E545" s="140" t="s">
        <v>3436</v>
      </c>
      <c r="F545" s="141"/>
      <c r="G545" s="13" t="s">
        <v>16</v>
      </c>
      <c r="H545" s="17">
        <v>46114</v>
      </c>
      <c r="I545" s="10" t="s">
        <v>1707</v>
      </c>
      <c r="J545" s="140" t="s">
        <v>26</v>
      </c>
      <c r="K545" s="141"/>
      <c r="L545" s="13" t="s">
        <v>27</v>
      </c>
    </row>
    <row r="546" spans="2:12">
      <c r="B546" s="15" t="s">
        <v>9733</v>
      </c>
      <c r="C546" s="14" t="s">
        <v>9734</v>
      </c>
      <c r="D546" s="15" t="s">
        <v>9735</v>
      </c>
      <c r="E546" s="142" t="s">
        <v>9736</v>
      </c>
      <c r="F546" s="141"/>
      <c r="G546" s="14" t="s">
        <v>16</v>
      </c>
      <c r="H546" s="16">
        <v>46126</v>
      </c>
      <c r="I546" s="11" t="s">
        <v>1707</v>
      </c>
      <c r="J546" s="142" t="s">
        <v>26</v>
      </c>
      <c r="K546" s="141"/>
      <c r="L546" s="14" t="s">
        <v>27</v>
      </c>
    </row>
    <row r="547" spans="2:12">
      <c r="B547" s="12" t="s">
        <v>9737</v>
      </c>
      <c r="C547" s="13" t="s">
        <v>9738</v>
      </c>
      <c r="D547" s="12" t="s">
        <v>9739</v>
      </c>
      <c r="E547" s="140" t="s">
        <v>9740</v>
      </c>
      <c r="F547" s="141"/>
      <c r="G547" s="13" t="s">
        <v>16</v>
      </c>
      <c r="H547" s="17">
        <v>46126</v>
      </c>
      <c r="I547" s="10" t="s">
        <v>1707</v>
      </c>
      <c r="J547" s="140" t="s">
        <v>26</v>
      </c>
      <c r="K547" s="141"/>
      <c r="L547" s="13" t="s">
        <v>27</v>
      </c>
    </row>
    <row r="548" spans="2:12" ht="39">
      <c r="B548" s="15" t="s">
        <v>9741</v>
      </c>
      <c r="C548" s="14" t="s">
        <v>9742</v>
      </c>
      <c r="D548" s="15" t="s">
        <v>9743</v>
      </c>
      <c r="E548" s="142" t="s">
        <v>9744</v>
      </c>
      <c r="F548" s="141"/>
      <c r="G548" s="14" t="s">
        <v>16</v>
      </c>
      <c r="H548" s="16">
        <v>46126</v>
      </c>
      <c r="I548" s="11" t="s">
        <v>1707</v>
      </c>
      <c r="J548" s="142" t="s">
        <v>32</v>
      </c>
      <c r="K548" s="141"/>
      <c r="L548" s="8" t="s">
        <v>9696</v>
      </c>
    </row>
    <row r="549" spans="2:12" ht="39">
      <c r="B549" s="12" t="s">
        <v>3437</v>
      </c>
      <c r="C549" s="13" t="s">
        <v>3438</v>
      </c>
      <c r="D549" s="12" t="s">
        <v>9745</v>
      </c>
      <c r="E549" s="140" t="s">
        <v>3440</v>
      </c>
      <c r="F549" s="141"/>
      <c r="G549" s="13" t="s">
        <v>16</v>
      </c>
      <c r="H549" s="17">
        <v>46126</v>
      </c>
      <c r="I549" s="10" t="s">
        <v>1707</v>
      </c>
      <c r="J549" s="140" t="s">
        <v>32</v>
      </c>
      <c r="K549" s="141"/>
      <c r="L549" s="9" t="s">
        <v>9696</v>
      </c>
    </row>
    <row r="550" spans="2:12">
      <c r="B550" s="15" t="s">
        <v>3441</v>
      </c>
      <c r="C550" s="14" t="s">
        <v>3442</v>
      </c>
      <c r="D550" s="15" t="s">
        <v>9746</v>
      </c>
      <c r="E550" s="142" t="s">
        <v>3444</v>
      </c>
      <c r="F550" s="141"/>
      <c r="G550" s="14" t="s">
        <v>16</v>
      </c>
      <c r="H550" s="16">
        <v>46126</v>
      </c>
      <c r="I550" s="11" t="s">
        <v>1707</v>
      </c>
      <c r="J550" s="142" t="s">
        <v>26</v>
      </c>
      <c r="K550" s="141"/>
      <c r="L550" s="14" t="s">
        <v>27</v>
      </c>
    </row>
    <row r="551" spans="2:12">
      <c r="B551" s="145" t="s">
        <v>3445</v>
      </c>
      <c r="C551" s="147" t="s">
        <v>3446</v>
      </c>
      <c r="D551" s="145" t="s">
        <v>9747</v>
      </c>
      <c r="E551" s="140" t="s">
        <v>3448</v>
      </c>
      <c r="F551" s="149"/>
      <c r="G551" s="147" t="s">
        <v>16</v>
      </c>
      <c r="H551" s="17">
        <v>46146</v>
      </c>
      <c r="I551" s="10" t="s">
        <v>1707</v>
      </c>
      <c r="J551" s="140" t="s">
        <v>26</v>
      </c>
      <c r="K551" s="141"/>
      <c r="L551" s="13" t="s">
        <v>27</v>
      </c>
    </row>
    <row r="552" spans="2:12">
      <c r="B552" s="146"/>
      <c r="C552" s="148"/>
      <c r="D552" s="146"/>
      <c r="E552" s="150"/>
      <c r="F552" s="151"/>
      <c r="G552" s="148"/>
      <c r="H552" s="17">
        <v>46146</v>
      </c>
      <c r="I552" s="10" t="s">
        <v>1707</v>
      </c>
      <c r="J552" s="140" t="s">
        <v>26</v>
      </c>
      <c r="K552" s="141"/>
      <c r="L552" s="13" t="s">
        <v>27</v>
      </c>
    </row>
    <row r="553" spans="2:12">
      <c r="B553" s="15" t="s">
        <v>3453</v>
      </c>
      <c r="C553" s="14" t="s">
        <v>3454</v>
      </c>
      <c r="D553" s="15" t="s">
        <v>9748</v>
      </c>
      <c r="E553" s="142" t="s">
        <v>3456</v>
      </c>
      <c r="F553" s="141"/>
      <c r="G553" s="14" t="s">
        <v>16</v>
      </c>
      <c r="H553" s="16">
        <v>46126</v>
      </c>
      <c r="I553" s="11" t="s">
        <v>1707</v>
      </c>
      <c r="J553" s="142" t="s">
        <v>26</v>
      </c>
      <c r="K553" s="141"/>
      <c r="L553" s="14" t="s">
        <v>27</v>
      </c>
    </row>
    <row r="554" spans="2:12" ht="39">
      <c r="B554" s="12" t="s">
        <v>3457</v>
      </c>
      <c r="C554" s="13" t="s">
        <v>3458</v>
      </c>
      <c r="D554" s="12" t="s">
        <v>9749</v>
      </c>
      <c r="E554" s="140" t="s">
        <v>3460</v>
      </c>
      <c r="F554" s="141"/>
      <c r="G554" s="13" t="s">
        <v>16</v>
      </c>
      <c r="H554" s="17">
        <v>46126</v>
      </c>
      <c r="I554" s="10" t="s">
        <v>1707</v>
      </c>
      <c r="J554" s="140" t="s">
        <v>32</v>
      </c>
      <c r="K554" s="141"/>
      <c r="L554" s="9" t="s">
        <v>9696</v>
      </c>
    </row>
    <row r="555" spans="2:12" ht="39">
      <c r="B555" s="15" t="s">
        <v>9750</v>
      </c>
      <c r="C555" s="14" t="s">
        <v>9751</v>
      </c>
      <c r="D555" s="15" t="s">
        <v>9752</v>
      </c>
      <c r="E555" s="142" t="s">
        <v>9753</v>
      </c>
      <c r="F555" s="141"/>
      <c r="G555" s="14" t="s">
        <v>16</v>
      </c>
      <c r="H555" s="16">
        <v>46126</v>
      </c>
      <c r="I555" s="11" t="s">
        <v>1707</v>
      </c>
      <c r="J555" s="142" t="s">
        <v>32</v>
      </c>
      <c r="K555" s="141"/>
      <c r="L555" s="8" t="s">
        <v>9696</v>
      </c>
    </row>
    <row r="556" spans="2:12" ht="24.95">
      <c r="B556" s="12" t="s">
        <v>3465</v>
      </c>
      <c r="C556" s="13" t="s">
        <v>3466</v>
      </c>
      <c r="D556" s="12" t="s">
        <v>9754</v>
      </c>
      <c r="E556" s="140" t="s">
        <v>3468</v>
      </c>
      <c r="F556" s="141"/>
      <c r="G556" s="13" t="s">
        <v>16</v>
      </c>
      <c r="H556" s="17">
        <v>46126</v>
      </c>
      <c r="I556" s="10" t="s">
        <v>1707</v>
      </c>
      <c r="J556" s="140" t="s">
        <v>26</v>
      </c>
      <c r="K556" s="141"/>
      <c r="L556" s="13" t="s">
        <v>27</v>
      </c>
    </row>
    <row r="557" spans="2:12">
      <c r="B557" s="15" t="s">
        <v>3469</v>
      </c>
      <c r="C557" s="14" t="s">
        <v>3470</v>
      </c>
      <c r="D557" s="15" t="s">
        <v>9755</v>
      </c>
      <c r="E557" s="142" t="s">
        <v>3472</v>
      </c>
      <c r="F557" s="141"/>
      <c r="G557" s="14" t="s">
        <v>16</v>
      </c>
      <c r="H557" s="16">
        <v>46126</v>
      </c>
      <c r="I557" s="11" t="s">
        <v>1707</v>
      </c>
      <c r="J557" s="142" t="s">
        <v>26</v>
      </c>
      <c r="K557" s="141"/>
      <c r="L557" s="14" t="s">
        <v>27</v>
      </c>
    </row>
    <row r="558" spans="2:12" ht="39">
      <c r="B558" s="12" t="s">
        <v>3473</v>
      </c>
      <c r="C558" s="13" t="s">
        <v>3474</v>
      </c>
      <c r="D558" s="12" t="s">
        <v>9756</v>
      </c>
      <c r="E558" s="140" t="s">
        <v>3476</v>
      </c>
      <c r="F558" s="141"/>
      <c r="G558" s="13" t="s">
        <v>16</v>
      </c>
      <c r="H558" s="17">
        <v>46114</v>
      </c>
      <c r="I558" s="10" t="s">
        <v>1707</v>
      </c>
      <c r="J558" s="140" t="s">
        <v>32</v>
      </c>
      <c r="K558" s="141"/>
      <c r="L558" s="9" t="s">
        <v>9696</v>
      </c>
    </row>
    <row r="559" spans="2:12" ht="39">
      <c r="B559" s="15" t="s">
        <v>9757</v>
      </c>
      <c r="C559" s="14" t="s">
        <v>9758</v>
      </c>
      <c r="D559" s="15" t="s">
        <v>9759</v>
      </c>
      <c r="E559" s="142" t="s">
        <v>9760</v>
      </c>
      <c r="F559" s="141"/>
      <c r="G559" s="14" t="s">
        <v>16</v>
      </c>
      <c r="H559" s="16">
        <v>46114</v>
      </c>
      <c r="I559" s="11" t="s">
        <v>1707</v>
      </c>
      <c r="J559" s="142" t="s">
        <v>32</v>
      </c>
      <c r="K559" s="141"/>
      <c r="L559" s="8" t="s">
        <v>9696</v>
      </c>
    </row>
    <row r="560" spans="2:12">
      <c r="B560" s="12" t="s">
        <v>3493</v>
      </c>
      <c r="C560" s="13" t="s">
        <v>3494</v>
      </c>
      <c r="D560" s="12" t="s">
        <v>9761</v>
      </c>
      <c r="E560" s="140" t="s">
        <v>3496</v>
      </c>
      <c r="F560" s="141"/>
      <c r="G560" s="13" t="s">
        <v>16</v>
      </c>
      <c r="H560" s="17">
        <v>46114</v>
      </c>
      <c r="I560" s="10" t="s">
        <v>1707</v>
      </c>
      <c r="J560" s="140" t="s">
        <v>26</v>
      </c>
      <c r="K560" s="141"/>
      <c r="L560" s="13" t="s">
        <v>27</v>
      </c>
    </row>
    <row r="561" spans="2:12">
      <c r="B561" s="15" t="s">
        <v>3497</v>
      </c>
      <c r="C561" s="14" t="s">
        <v>3498</v>
      </c>
      <c r="D561" s="15" t="s">
        <v>9762</v>
      </c>
      <c r="E561" s="142" t="s">
        <v>3500</v>
      </c>
      <c r="F561" s="141"/>
      <c r="G561" s="14" t="s">
        <v>16</v>
      </c>
      <c r="H561" s="16">
        <v>46114</v>
      </c>
      <c r="I561" s="11" t="s">
        <v>1707</v>
      </c>
      <c r="J561" s="142" t="s">
        <v>26</v>
      </c>
      <c r="K561" s="141"/>
      <c r="L561" s="14" t="s">
        <v>27</v>
      </c>
    </row>
    <row r="562" spans="2:12" ht="39">
      <c r="B562" s="12" t="s">
        <v>3501</v>
      </c>
      <c r="C562" s="13" t="s">
        <v>3502</v>
      </c>
      <c r="D562" s="12" t="s">
        <v>9763</v>
      </c>
      <c r="E562" s="140" t="s">
        <v>3504</v>
      </c>
      <c r="F562" s="141"/>
      <c r="G562" s="13" t="s">
        <v>16</v>
      </c>
      <c r="H562" s="17">
        <v>46126</v>
      </c>
      <c r="I562" s="10" t="s">
        <v>1707</v>
      </c>
      <c r="J562" s="140" t="s">
        <v>32</v>
      </c>
      <c r="K562" s="141"/>
      <c r="L562" s="9" t="s">
        <v>9696</v>
      </c>
    </row>
    <row r="563" spans="2:12" ht="39">
      <c r="B563" s="15" t="s">
        <v>9764</v>
      </c>
      <c r="C563" s="14" t="s">
        <v>9765</v>
      </c>
      <c r="D563" s="15" t="s">
        <v>9766</v>
      </c>
      <c r="E563" s="142" t="s">
        <v>9767</v>
      </c>
      <c r="F563" s="141"/>
      <c r="G563" s="14" t="s">
        <v>16</v>
      </c>
      <c r="H563" s="16">
        <v>46126</v>
      </c>
      <c r="I563" s="11" t="s">
        <v>1707</v>
      </c>
      <c r="J563" s="142" t="s">
        <v>32</v>
      </c>
      <c r="K563" s="141"/>
      <c r="L563" s="8" t="s">
        <v>9696</v>
      </c>
    </row>
    <row r="564" spans="2:12" ht="39">
      <c r="B564" s="12" t="s">
        <v>3505</v>
      </c>
      <c r="C564" s="13" t="s">
        <v>3506</v>
      </c>
      <c r="D564" s="12" t="s">
        <v>9768</v>
      </c>
      <c r="E564" s="140" t="s">
        <v>3508</v>
      </c>
      <c r="F564" s="141"/>
      <c r="G564" s="13" t="s">
        <v>16</v>
      </c>
      <c r="H564" s="17">
        <v>46126</v>
      </c>
      <c r="I564" s="10" t="s">
        <v>1707</v>
      </c>
      <c r="J564" s="140" t="s">
        <v>32</v>
      </c>
      <c r="K564" s="141"/>
      <c r="L564" s="9" t="s">
        <v>9696</v>
      </c>
    </row>
    <row r="565" spans="2:12" ht="24.95">
      <c r="B565" s="15" t="s">
        <v>9769</v>
      </c>
      <c r="C565" s="14" t="s">
        <v>9770</v>
      </c>
      <c r="D565" s="15" t="s">
        <v>9771</v>
      </c>
      <c r="E565" s="142" t="s">
        <v>9772</v>
      </c>
      <c r="F565" s="141"/>
      <c r="G565" s="14" t="s">
        <v>16</v>
      </c>
      <c r="H565" s="16">
        <v>46126</v>
      </c>
      <c r="I565" s="11" t="s">
        <v>1707</v>
      </c>
      <c r="J565" s="142" t="s">
        <v>26</v>
      </c>
      <c r="K565" s="141"/>
      <c r="L565" s="14" t="s">
        <v>27</v>
      </c>
    </row>
    <row r="566" spans="2:12" ht="39">
      <c r="B566" s="12" t="s">
        <v>9773</v>
      </c>
      <c r="C566" s="13" t="s">
        <v>9774</v>
      </c>
      <c r="D566" s="12" t="s">
        <v>9775</v>
      </c>
      <c r="E566" s="140" t="s">
        <v>9776</v>
      </c>
      <c r="F566" s="141"/>
      <c r="G566" s="13" t="s">
        <v>16</v>
      </c>
      <c r="H566" s="17">
        <v>46126</v>
      </c>
      <c r="I566" s="10" t="s">
        <v>1707</v>
      </c>
      <c r="J566" s="140" t="s">
        <v>32</v>
      </c>
      <c r="K566" s="141"/>
      <c r="L566" s="9" t="s">
        <v>9696</v>
      </c>
    </row>
    <row r="567" spans="2:12" ht="39">
      <c r="B567" s="15" t="s">
        <v>9777</v>
      </c>
      <c r="C567" s="14" t="s">
        <v>9778</v>
      </c>
      <c r="D567" s="15" t="s">
        <v>9779</v>
      </c>
      <c r="E567" s="142" t="s">
        <v>9780</v>
      </c>
      <c r="F567" s="141"/>
      <c r="G567" s="14" t="s">
        <v>16</v>
      </c>
      <c r="H567" s="16">
        <v>46126</v>
      </c>
      <c r="I567" s="11" t="s">
        <v>1707</v>
      </c>
      <c r="J567" s="142" t="s">
        <v>32</v>
      </c>
      <c r="K567" s="141"/>
      <c r="L567" s="8" t="s">
        <v>9696</v>
      </c>
    </row>
    <row r="568" spans="2:12">
      <c r="B568" s="12" t="s">
        <v>3517</v>
      </c>
      <c r="C568" s="13" t="s">
        <v>3518</v>
      </c>
      <c r="D568" s="12" t="s">
        <v>9781</v>
      </c>
      <c r="E568" s="140" t="s">
        <v>3520</v>
      </c>
      <c r="F568" s="141"/>
      <c r="G568" s="13" t="s">
        <v>16</v>
      </c>
      <c r="H568" s="17">
        <v>46128</v>
      </c>
      <c r="I568" s="10" t="s">
        <v>1707</v>
      </c>
      <c r="J568" s="140" t="s">
        <v>26</v>
      </c>
      <c r="K568" s="141"/>
      <c r="L568" s="13" t="s">
        <v>27</v>
      </c>
    </row>
    <row r="569" spans="2:12" ht="39">
      <c r="B569" s="15" t="s">
        <v>9782</v>
      </c>
      <c r="C569" s="14" t="s">
        <v>9783</v>
      </c>
      <c r="D569" s="15" t="s">
        <v>9784</v>
      </c>
      <c r="E569" s="142" t="s">
        <v>9785</v>
      </c>
      <c r="F569" s="141"/>
      <c r="G569" s="14" t="s">
        <v>16</v>
      </c>
      <c r="H569" s="16">
        <v>46126</v>
      </c>
      <c r="I569" s="11" t="s">
        <v>1707</v>
      </c>
      <c r="J569" s="142" t="s">
        <v>32</v>
      </c>
      <c r="K569" s="141"/>
      <c r="L569" s="8" t="s">
        <v>9696</v>
      </c>
    </row>
    <row r="570" spans="2:12">
      <c r="B570" s="12" t="s">
        <v>9786</v>
      </c>
      <c r="C570" s="13" t="s">
        <v>9787</v>
      </c>
      <c r="D570" s="12" t="s">
        <v>9788</v>
      </c>
      <c r="E570" s="140" t="s">
        <v>9789</v>
      </c>
      <c r="F570" s="141"/>
      <c r="G570" s="13" t="s">
        <v>16</v>
      </c>
      <c r="H570" s="17">
        <v>46126</v>
      </c>
      <c r="I570" s="10" t="s">
        <v>1707</v>
      </c>
      <c r="J570" s="140" t="s">
        <v>26</v>
      </c>
      <c r="K570" s="141"/>
      <c r="L570" s="13" t="s">
        <v>27</v>
      </c>
    </row>
    <row r="571" spans="2:12" ht="39">
      <c r="B571" s="15" t="s">
        <v>9790</v>
      </c>
      <c r="C571" s="14" t="s">
        <v>9791</v>
      </c>
      <c r="D571" s="15" t="s">
        <v>9792</v>
      </c>
      <c r="E571" s="142" t="s">
        <v>9793</v>
      </c>
      <c r="F571" s="141"/>
      <c r="G571" s="14" t="s">
        <v>16</v>
      </c>
      <c r="H571" s="16">
        <v>46128</v>
      </c>
      <c r="I571" s="11" t="s">
        <v>1707</v>
      </c>
      <c r="J571" s="142" t="s">
        <v>32</v>
      </c>
      <c r="K571" s="141"/>
      <c r="L571" s="8" t="s">
        <v>9696</v>
      </c>
    </row>
    <row r="572" spans="2:12" ht="39">
      <c r="B572" s="12" t="s">
        <v>9794</v>
      </c>
      <c r="C572" s="13" t="s">
        <v>9795</v>
      </c>
      <c r="D572" s="12" t="s">
        <v>9796</v>
      </c>
      <c r="E572" s="140" t="s">
        <v>9797</v>
      </c>
      <c r="F572" s="141"/>
      <c r="G572" s="13" t="s">
        <v>16</v>
      </c>
      <c r="H572" s="17">
        <v>46128</v>
      </c>
      <c r="I572" s="10" t="s">
        <v>1707</v>
      </c>
      <c r="J572" s="140" t="s">
        <v>32</v>
      </c>
      <c r="K572" s="141"/>
      <c r="L572" s="9" t="s">
        <v>9696</v>
      </c>
    </row>
    <row r="573" spans="2:12" ht="39">
      <c r="B573" s="15" t="s">
        <v>9798</v>
      </c>
      <c r="C573" s="14" t="s">
        <v>9799</v>
      </c>
      <c r="D573" s="15" t="s">
        <v>9800</v>
      </c>
      <c r="E573" s="142" t="s">
        <v>9801</v>
      </c>
      <c r="F573" s="141"/>
      <c r="G573" s="14" t="s">
        <v>16</v>
      </c>
      <c r="H573" s="16">
        <v>46128</v>
      </c>
      <c r="I573" s="11" t="s">
        <v>1707</v>
      </c>
      <c r="J573" s="142" t="s">
        <v>32</v>
      </c>
      <c r="K573" s="141"/>
      <c r="L573" s="8" t="s">
        <v>9696</v>
      </c>
    </row>
    <row r="574" spans="2:12" ht="39">
      <c r="B574" s="12" t="s">
        <v>3529</v>
      </c>
      <c r="C574" s="13" t="s">
        <v>3530</v>
      </c>
      <c r="D574" s="12" t="s">
        <v>9802</v>
      </c>
      <c r="E574" s="140" t="s">
        <v>3532</v>
      </c>
      <c r="F574" s="141"/>
      <c r="G574" s="13" t="s">
        <v>16</v>
      </c>
      <c r="H574" s="17">
        <v>46128</v>
      </c>
      <c r="I574" s="10" t="s">
        <v>1707</v>
      </c>
      <c r="J574" s="140" t="s">
        <v>32</v>
      </c>
      <c r="K574" s="141"/>
      <c r="L574" s="9" t="s">
        <v>9696</v>
      </c>
    </row>
    <row r="575" spans="2:12" ht="24.95">
      <c r="B575" s="15" t="s">
        <v>9803</v>
      </c>
      <c r="C575" s="14" t="s">
        <v>9804</v>
      </c>
      <c r="D575" s="15" t="s">
        <v>9805</v>
      </c>
      <c r="E575" s="142" t="s">
        <v>9806</v>
      </c>
      <c r="F575" s="141"/>
      <c r="G575" s="14" t="s">
        <v>16</v>
      </c>
      <c r="H575" s="16">
        <v>46128</v>
      </c>
      <c r="I575" s="11" t="s">
        <v>1707</v>
      </c>
      <c r="J575" s="142" t="s">
        <v>26</v>
      </c>
      <c r="K575" s="141"/>
      <c r="L575" s="14" t="s">
        <v>27</v>
      </c>
    </row>
    <row r="576" spans="2:12" ht="24.95">
      <c r="B576" s="12" t="s">
        <v>3541</v>
      </c>
      <c r="C576" s="13" t="s">
        <v>3542</v>
      </c>
      <c r="D576" s="12" t="s">
        <v>9807</v>
      </c>
      <c r="E576" s="140" t="s">
        <v>3544</v>
      </c>
      <c r="F576" s="141"/>
      <c r="G576" s="13" t="s">
        <v>16</v>
      </c>
      <c r="H576" s="17">
        <v>46128</v>
      </c>
      <c r="I576" s="10" t="s">
        <v>1707</v>
      </c>
      <c r="J576" s="140" t="s">
        <v>26</v>
      </c>
      <c r="K576" s="141"/>
      <c r="L576" s="13" t="s">
        <v>27</v>
      </c>
    </row>
    <row r="577" spans="2:12" ht="39">
      <c r="B577" s="15" t="s">
        <v>9808</v>
      </c>
      <c r="C577" s="14" t="s">
        <v>9809</v>
      </c>
      <c r="D577" s="15" t="s">
        <v>9810</v>
      </c>
      <c r="E577" s="142" t="s">
        <v>9811</v>
      </c>
      <c r="F577" s="141"/>
      <c r="G577" s="14" t="s">
        <v>16</v>
      </c>
      <c r="H577" s="16">
        <v>46128</v>
      </c>
      <c r="I577" s="11" t="s">
        <v>1707</v>
      </c>
      <c r="J577" s="142" t="s">
        <v>32</v>
      </c>
      <c r="K577" s="141"/>
      <c r="L577" s="8" t="s">
        <v>9696</v>
      </c>
    </row>
    <row r="578" spans="2:12" ht="39">
      <c r="B578" s="12" t="s">
        <v>9812</v>
      </c>
      <c r="C578" s="13" t="s">
        <v>9813</v>
      </c>
      <c r="D578" s="12" t="s">
        <v>9814</v>
      </c>
      <c r="E578" s="140" t="s">
        <v>9815</v>
      </c>
      <c r="F578" s="141"/>
      <c r="G578" s="13" t="s">
        <v>16</v>
      </c>
      <c r="H578" s="17">
        <v>46128</v>
      </c>
      <c r="I578" s="10" t="s">
        <v>1707</v>
      </c>
      <c r="J578" s="140" t="s">
        <v>26</v>
      </c>
      <c r="K578" s="141"/>
      <c r="L578" s="9" t="s">
        <v>9696</v>
      </c>
    </row>
    <row r="579" spans="2:12" ht="39">
      <c r="B579" s="15" t="s">
        <v>9816</v>
      </c>
      <c r="C579" s="14" t="s">
        <v>9817</v>
      </c>
      <c r="D579" s="15" t="s">
        <v>9818</v>
      </c>
      <c r="E579" s="142" t="s">
        <v>9819</v>
      </c>
      <c r="F579" s="141"/>
      <c r="G579" s="14" t="s">
        <v>16</v>
      </c>
      <c r="H579" s="16">
        <v>46128</v>
      </c>
      <c r="I579" s="11" t="s">
        <v>1707</v>
      </c>
      <c r="J579" s="142" t="s">
        <v>32</v>
      </c>
      <c r="K579" s="141"/>
      <c r="L579" s="8" t="s">
        <v>9696</v>
      </c>
    </row>
    <row r="580" spans="2:12">
      <c r="B580" s="12" t="s">
        <v>3553</v>
      </c>
      <c r="C580" s="13" t="s">
        <v>3554</v>
      </c>
      <c r="D580" s="12" t="s">
        <v>9820</v>
      </c>
      <c r="E580" s="140" t="s">
        <v>3556</v>
      </c>
      <c r="F580" s="141"/>
      <c r="G580" s="13" t="s">
        <v>16</v>
      </c>
      <c r="H580" s="17">
        <v>46128</v>
      </c>
      <c r="I580" s="10" t="s">
        <v>1707</v>
      </c>
      <c r="J580" s="140" t="s">
        <v>26</v>
      </c>
      <c r="K580" s="141"/>
      <c r="L580" s="13" t="s">
        <v>27</v>
      </c>
    </row>
    <row r="581" spans="2:12">
      <c r="B581" s="15" t="s">
        <v>3557</v>
      </c>
      <c r="C581" s="14" t="s">
        <v>3558</v>
      </c>
      <c r="D581" s="15" t="s">
        <v>9821</v>
      </c>
      <c r="E581" s="142" t="s">
        <v>3560</v>
      </c>
      <c r="F581" s="141"/>
      <c r="G581" s="14" t="s">
        <v>16</v>
      </c>
      <c r="H581" s="16">
        <v>46128</v>
      </c>
      <c r="I581" s="11" t="s">
        <v>1707</v>
      </c>
      <c r="J581" s="142" t="s">
        <v>26</v>
      </c>
      <c r="K581" s="141"/>
      <c r="L581" s="14" t="s">
        <v>27</v>
      </c>
    </row>
    <row r="582" spans="2:12">
      <c r="B582" s="12" t="s">
        <v>3561</v>
      </c>
      <c r="C582" s="13" t="s">
        <v>3562</v>
      </c>
      <c r="D582" s="12" t="s">
        <v>9822</v>
      </c>
      <c r="E582" s="140" t="s">
        <v>3564</v>
      </c>
      <c r="F582" s="141"/>
      <c r="G582" s="13" t="s">
        <v>16</v>
      </c>
      <c r="H582" s="17">
        <v>46128</v>
      </c>
      <c r="I582" s="10" t="s">
        <v>1707</v>
      </c>
      <c r="J582" s="140" t="s">
        <v>26</v>
      </c>
      <c r="K582" s="141"/>
      <c r="L582" s="13" t="s">
        <v>27</v>
      </c>
    </row>
    <row r="583" spans="2:12" ht="24.95">
      <c r="B583" s="15" t="s">
        <v>3565</v>
      </c>
      <c r="C583" s="14" t="s">
        <v>3566</v>
      </c>
      <c r="D583" s="15" t="s">
        <v>9823</v>
      </c>
      <c r="E583" s="142" t="s">
        <v>3568</v>
      </c>
      <c r="F583" s="141"/>
      <c r="G583" s="14" t="s">
        <v>16</v>
      </c>
      <c r="H583" s="16">
        <v>46146</v>
      </c>
      <c r="I583" s="11" t="s">
        <v>1707</v>
      </c>
      <c r="J583" s="142" t="s">
        <v>26</v>
      </c>
      <c r="K583" s="141"/>
      <c r="L583" s="14" t="s">
        <v>27</v>
      </c>
    </row>
    <row r="584" spans="2:12" ht="39">
      <c r="B584" s="12" t="s">
        <v>9824</v>
      </c>
      <c r="C584" s="13" t="s">
        <v>9825</v>
      </c>
      <c r="D584" s="12" t="s">
        <v>9826</v>
      </c>
      <c r="E584" s="140" t="s">
        <v>9827</v>
      </c>
      <c r="F584" s="141"/>
      <c r="G584" s="13" t="s">
        <v>16</v>
      </c>
      <c r="H584" s="17">
        <v>46128</v>
      </c>
      <c r="I584" s="10" t="s">
        <v>1707</v>
      </c>
      <c r="J584" s="140" t="s">
        <v>32</v>
      </c>
      <c r="K584" s="141"/>
      <c r="L584" s="9" t="s">
        <v>9696</v>
      </c>
    </row>
    <row r="585" spans="2:12" ht="39">
      <c r="B585" s="15" t="s">
        <v>1713</v>
      </c>
      <c r="C585" s="14" t="s">
        <v>1714</v>
      </c>
      <c r="D585" s="15" t="s">
        <v>9828</v>
      </c>
      <c r="E585" s="142" t="s">
        <v>1716</v>
      </c>
      <c r="F585" s="141"/>
      <c r="G585" s="14" t="s">
        <v>16</v>
      </c>
      <c r="H585" s="16">
        <v>46128</v>
      </c>
      <c r="I585" s="11" t="s">
        <v>1707</v>
      </c>
      <c r="J585" s="142" t="s">
        <v>32</v>
      </c>
      <c r="K585" s="141"/>
      <c r="L585" s="8" t="s">
        <v>9696</v>
      </c>
    </row>
    <row r="586" spans="2:12" ht="39">
      <c r="B586" s="12" t="s">
        <v>9829</v>
      </c>
      <c r="C586" s="13" t="s">
        <v>9830</v>
      </c>
      <c r="D586" s="12" t="s">
        <v>9831</v>
      </c>
      <c r="E586" s="140" t="s">
        <v>9832</v>
      </c>
      <c r="F586" s="141"/>
      <c r="G586" s="13" t="s">
        <v>16</v>
      </c>
      <c r="H586" s="17">
        <v>46128</v>
      </c>
      <c r="I586" s="10" t="s">
        <v>1707</v>
      </c>
      <c r="J586" s="140" t="s">
        <v>32</v>
      </c>
      <c r="K586" s="141"/>
      <c r="L586" s="9" t="s">
        <v>9696</v>
      </c>
    </row>
    <row r="587" spans="2:12" ht="39">
      <c r="B587" s="15" t="s">
        <v>1718</v>
      </c>
      <c r="C587" s="14" t="s">
        <v>1719</v>
      </c>
      <c r="D587" s="15" t="s">
        <v>9833</v>
      </c>
      <c r="E587" s="142" t="s">
        <v>1721</v>
      </c>
      <c r="F587" s="141"/>
      <c r="G587" s="14" t="s">
        <v>16</v>
      </c>
      <c r="H587" s="16">
        <v>46128</v>
      </c>
      <c r="I587" s="11" t="s">
        <v>1707</v>
      </c>
      <c r="J587" s="142" t="s">
        <v>32</v>
      </c>
      <c r="K587" s="141"/>
      <c r="L587" s="8" t="s">
        <v>9696</v>
      </c>
    </row>
    <row r="588" spans="2:12" ht="39">
      <c r="B588" s="12" t="s">
        <v>3578</v>
      </c>
      <c r="C588" s="13" t="s">
        <v>3579</v>
      </c>
      <c r="D588" s="12" t="s">
        <v>9834</v>
      </c>
      <c r="E588" s="140" t="s">
        <v>3581</v>
      </c>
      <c r="F588" s="141"/>
      <c r="G588" s="13" t="s">
        <v>16</v>
      </c>
      <c r="H588" s="17">
        <v>46128</v>
      </c>
      <c r="I588" s="10" t="s">
        <v>1707</v>
      </c>
      <c r="J588" s="140" t="s">
        <v>32</v>
      </c>
      <c r="K588" s="141"/>
      <c r="L588" s="9" t="s">
        <v>9696</v>
      </c>
    </row>
    <row r="589" spans="2:12">
      <c r="B589" s="15" t="s">
        <v>9835</v>
      </c>
      <c r="C589" s="14" t="s">
        <v>9836</v>
      </c>
      <c r="D589" s="15" t="s">
        <v>9837</v>
      </c>
      <c r="E589" s="142" t="s">
        <v>9838</v>
      </c>
      <c r="F589" s="141"/>
      <c r="G589" s="14" t="s">
        <v>16</v>
      </c>
      <c r="H589" s="16">
        <v>46128</v>
      </c>
      <c r="I589" s="11" t="s">
        <v>1707</v>
      </c>
      <c r="J589" s="142" t="s">
        <v>26</v>
      </c>
      <c r="K589" s="141"/>
      <c r="L589" s="14" t="s">
        <v>27</v>
      </c>
    </row>
    <row r="590" spans="2:12" ht="24.95">
      <c r="B590" s="12" t="s">
        <v>9839</v>
      </c>
      <c r="C590" s="13" t="s">
        <v>9840</v>
      </c>
      <c r="D590" s="12" t="s">
        <v>9841</v>
      </c>
      <c r="E590" s="140" t="s">
        <v>9842</v>
      </c>
      <c r="F590" s="141"/>
      <c r="G590" s="13" t="s">
        <v>16</v>
      </c>
      <c r="H590" s="17">
        <v>46128</v>
      </c>
      <c r="I590" s="10" t="s">
        <v>1707</v>
      </c>
      <c r="J590" s="140" t="s">
        <v>26</v>
      </c>
      <c r="K590" s="141"/>
      <c r="L590" s="13" t="s">
        <v>27</v>
      </c>
    </row>
    <row r="591" spans="2:12" ht="39">
      <c r="B591" s="15" t="s">
        <v>9843</v>
      </c>
      <c r="C591" s="14" t="s">
        <v>9844</v>
      </c>
      <c r="D591" s="15" t="s">
        <v>9845</v>
      </c>
      <c r="E591" s="142" t="s">
        <v>9846</v>
      </c>
      <c r="F591" s="141"/>
      <c r="G591" s="14" t="s">
        <v>16</v>
      </c>
      <c r="H591" s="16">
        <v>46128</v>
      </c>
      <c r="I591" s="11" t="s">
        <v>1707</v>
      </c>
      <c r="J591" s="142" t="s">
        <v>32</v>
      </c>
      <c r="K591" s="141"/>
      <c r="L591" s="8" t="s">
        <v>9696</v>
      </c>
    </row>
    <row r="592" spans="2:12" ht="39">
      <c r="B592" s="12" t="s">
        <v>9847</v>
      </c>
      <c r="C592" s="13" t="s">
        <v>9848</v>
      </c>
      <c r="D592" s="12" t="s">
        <v>9849</v>
      </c>
      <c r="E592" s="140" t="s">
        <v>9850</v>
      </c>
      <c r="F592" s="141"/>
      <c r="G592" s="13" t="s">
        <v>16</v>
      </c>
      <c r="H592" s="17">
        <v>46128</v>
      </c>
      <c r="I592" s="10" t="s">
        <v>1707</v>
      </c>
      <c r="J592" s="140" t="s">
        <v>32</v>
      </c>
      <c r="K592" s="141"/>
      <c r="L592" s="9" t="s">
        <v>9696</v>
      </c>
    </row>
    <row r="593" spans="2:12" ht="24.95">
      <c r="B593" s="15" t="s">
        <v>3582</v>
      </c>
      <c r="C593" s="14" t="s">
        <v>3583</v>
      </c>
      <c r="D593" s="15" t="s">
        <v>9851</v>
      </c>
      <c r="E593" s="142" t="s">
        <v>3585</v>
      </c>
      <c r="F593" s="141"/>
      <c r="G593" s="14" t="s">
        <v>16</v>
      </c>
      <c r="H593" s="16">
        <v>46128</v>
      </c>
      <c r="I593" s="11" t="s">
        <v>1707</v>
      </c>
      <c r="J593" s="142" t="s">
        <v>26</v>
      </c>
      <c r="K593" s="141"/>
      <c r="L593" s="14" t="s">
        <v>27</v>
      </c>
    </row>
    <row r="594" spans="2:12" ht="39">
      <c r="B594" s="12" t="s">
        <v>9852</v>
      </c>
      <c r="C594" s="13" t="s">
        <v>9853</v>
      </c>
      <c r="D594" s="12" t="s">
        <v>9854</v>
      </c>
      <c r="E594" s="140" t="s">
        <v>9855</v>
      </c>
      <c r="F594" s="141"/>
      <c r="G594" s="13" t="s">
        <v>16</v>
      </c>
      <c r="H594" s="17">
        <v>46128</v>
      </c>
      <c r="I594" s="10" t="s">
        <v>1707</v>
      </c>
      <c r="J594" s="140" t="s">
        <v>32</v>
      </c>
      <c r="K594" s="141"/>
      <c r="L594" s="9" t="s">
        <v>9696</v>
      </c>
    </row>
    <row r="595" spans="2:12" ht="39">
      <c r="B595" s="15" t="s">
        <v>9856</v>
      </c>
      <c r="C595" s="14" t="s">
        <v>9857</v>
      </c>
      <c r="D595" s="15" t="s">
        <v>9858</v>
      </c>
      <c r="E595" s="142" t="s">
        <v>9859</v>
      </c>
      <c r="F595" s="141"/>
      <c r="G595" s="14" t="s">
        <v>16</v>
      </c>
      <c r="H595" s="16">
        <v>46128</v>
      </c>
      <c r="I595" s="11" t="s">
        <v>1707</v>
      </c>
      <c r="J595" s="142" t="s">
        <v>32</v>
      </c>
      <c r="K595" s="141"/>
      <c r="L595" s="8" t="s">
        <v>9696</v>
      </c>
    </row>
    <row r="596" spans="2:12" ht="24.95">
      <c r="B596" s="12" t="s">
        <v>3586</v>
      </c>
      <c r="C596" s="13" t="s">
        <v>3587</v>
      </c>
      <c r="D596" s="12" t="s">
        <v>9860</v>
      </c>
      <c r="E596" s="140" t="s">
        <v>3589</v>
      </c>
      <c r="F596" s="141"/>
      <c r="G596" s="13" t="s">
        <v>16</v>
      </c>
      <c r="H596" s="17">
        <v>46128</v>
      </c>
      <c r="I596" s="10" t="s">
        <v>1707</v>
      </c>
      <c r="J596" s="140" t="s">
        <v>26</v>
      </c>
      <c r="K596" s="141"/>
      <c r="L596" s="13" t="s">
        <v>27</v>
      </c>
    </row>
    <row r="597" spans="2:12" ht="39">
      <c r="B597" s="15" t="s">
        <v>9861</v>
      </c>
      <c r="C597" s="14" t="s">
        <v>9862</v>
      </c>
      <c r="D597" s="15" t="s">
        <v>9863</v>
      </c>
      <c r="E597" s="142" t="s">
        <v>9864</v>
      </c>
      <c r="F597" s="141"/>
      <c r="G597" s="14" t="s">
        <v>16</v>
      </c>
      <c r="H597" s="16">
        <v>46128</v>
      </c>
      <c r="I597" s="11" t="s">
        <v>1707</v>
      </c>
      <c r="J597" s="142" t="s">
        <v>32</v>
      </c>
      <c r="K597" s="141"/>
      <c r="L597" s="8" t="s">
        <v>9696</v>
      </c>
    </row>
    <row r="598" spans="2:12" ht="39">
      <c r="B598" s="12" t="s">
        <v>9865</v>
      </c>
      <c r="C598" s="13" t="s">
        <v>9866</v>
      </c>
      <c r="D598" s="12" t="s">
        <v>9867</v>
      </c>
      <c r="E598" s="140" t="s">
        <v>9868</v>
      </c>
      <c r="F598" s="141"/>
      <c r="G598" s="13" t="s">
        <v>16</v>
      </c>
      <c r="H598" s="17">
        <v>46128</v>
      </c>
      <c r="I598" s="10" t="s">
        <v>1707</v>
      </c>
      <c r="J598" s="140" t="s">
        <v>32</v>
      </c>
      <c r="K598" s="141"/>
      <c r="L598" s="9" t="s">
        <v>9696</v>
      </c>
    </row>
    <row r="599" spans="2:12" ht="39">
      <c r="B599" s="15" t="s">
        <v>9869</v>
      </c>
      <c r="C599" s="14" t="s">
        <v>9870</v>
      </c>
      <c r="D599" s="15" t="s">
        <v>9871</v>
      </c>
      <c r="E599" s="142" t="s">
        <v>9872</v>
      </c>
      <c r="F599" s="141"/>
      <c r="G599" s="14" t="s">
        <v>16</v>
      </c>
      <c r="H599" s="16">
        <v>46128</v>
      </c>
      <c r="I599" s="11" t="s">
        <v>1707</v>
      </c>
      <c r="J599" s="142" t="s">
        <v>32</v>
      </c>
      <c r="K599" s="141"/>
      <c r="L599" s="8" t="s">
        <v>9696</v>
      </c>
    </row>
    <row r="600" spans="2:12">
      <c r="B600" s="12" t="s">
        <v>3594</v>
      </c>
      <c r="C600" s="13" t="s">
        <v>3595</v>
      </c>
      <c r="D600" s="12" t="s">
        <v>9873</v>
      </c>
      <c r="E600" s="140" t="s">
        <v>3597</v>
      </c>
      <c r="F600" s="141"/>
      <c r="G600" s="13" t="s">
        <v>16</v>
      </c>
      <c r="H600" s="17">
        <v>46128</v>
      </c>
      <c r="I600" s="10" t="s">
        <v>1707</v>
      </c>
      <c r="J600" s="140" t="s">
        <v>26</v>
      </c>
      <c r="K600" s="141"/>
      <c r="L600" s="13" t="s">
        <v>27</v>
      </c>
    </row>
    <row r="601" spans="2:12" ht="39">
      <c r="B601" s="15" t="s">
        <v>9874</v>
      </c>
      <c r="C601" s="14" t="s">
        <v>9875</v>
      </c>
      <c r="D601" s="15" t="s">
        <v>9876</v>
      </c>
      <c r="E601" s="142" t="s">
        <v>9877</v>
      </c>
      <c r="F601" s="141"/>
      <c r="G601" s="14" t="s">
        <v>16</v>
      </c>
      <c r="H601" s="16">
        <v>46128</v>
      </c>
      <c r="I601" s="11" t="s">
        <v>1707</v>
      </c>
      <c r="J601" s="142" t="s">
        <v>32</v>
      </c>
      <c r="K601" s="141"/>
      <c r="L601" s="8" t="s">
        <v>9696</v>
      </c>
    </row>
    <row r="602" spans="2:12" ht="39">
      <c r="B602" s="12" t="s">
        <v>9878</v>
      </c>
      <c r="C602" s="13" t="s">
        <v>9879</v>
      </c>
      <c r="D602" s="12" t="s">
        <v>9880</v>
      </c>
      <c r="E602" s="140" t="s">
        <v>9881</v>
      </c>
      <c r="F602" s="141"/>
      <c r="G602" s="13" t="s">
        <v>16</v>
      </c>
      <c r="H602" s="17">
        <v>46128</v>
      </c>
      <c r="I602" s="10" t="s">
        <v>1707</v>
      </c>
      <c r="J602" s="140" t="s">
        <v>32</v>
      </c>
      <c r="K602" s="141"/>
      <c r="L602" s="9" t="s">
        <v>9696</v>
      </c>
    </row>
    <row r="603" spans="2:12">
      <c r="B603" s="15" t="s">
        <v>3598</v>
      </c>
      <c r="C603" s="14" t="s">
        <v>3599</v>
      </c>
      <c r="D603" s="15" t="s">
        <v>9882</v>
      </c>
      <c r="E603" s="142" t="s">
        <v>3601</v>
      </c>
      <c r="F603" s="141"/>
      <c r="G603" s="14" t="s">
        <v>16</v>
      </c>
      <c r="H603" s="16">
        <v>46128</v>
      </c>
      <c r="I603" s="11" t="s">
        <v>1707</v>
      </c>
      <c r="J603" s="142" t="s">
        <v>26</v>
      </c>
      <c r="K603" s="141"/>
      <c r="L603" s="14" t="s">
        <v>27</v>
      </c>
    </row>
    <row r="604" spans="2:12">
      <c r="B604" s="12" t="s">
        <v>3602</v>
      </c>
      <c r="C604" s="13" t="s">
        <v>3603</v>
      </c>
      <c r="D604" s="12" t="s">
        <v>9883</v>
      </c>
      <c r="E604" s="140" t="s">
        <v>3605</v>
      </c>
      <c r="F604" s="141"/>
      <c r="G604" s="13" t="s">
        <v>16</v>
      </c>
      <c r="H604" s="17">
        <v>46128</v>
      </c>
      <c r="I604" s="10" t="s">
        <v>1707</v>
      </c>
      <c r="J604" s="140" t="s">
        <v>26</v>
      </c>
      <c r="K604" s="141"/>
      <c r="L604" s="13" t="s">
        <v>27</v>
      </c>
    </row>
    <row r="605" spans="2:12" ht="39">
      <c r="B605" s="15" t="s">
        <v>3622</v>
      </c>
      <c r="C605" s="14" t="s">
        <v>3623</v>
      </c>
      <c r="D605" s="15" t="s">
        <v>9884</v>
      </c>
      <c r="E605" s="142" t="s">
        <v>3625</v>
      </c>
      <c r="F605" s="141"/>
      <c r="G605" s="14" t="s">
        <v>16</v>
      </c>
      <c r="H605" s="16">
        <v>46128</v>
      </c>
      <c r="I605" s="11" t="s">
        <v>1707</v>
      </c>
      <c r="J605" s="142" t="s">
        <v>32</v>
      </c>
      <c r="K605" s="141"/>
      <c r="L605" s="8" t="s">
        <v>9696</v>
      </c>
    </row>
    <row r="606" spans="2:12" ht="39">
      <c r="B606" s="12" t="s">
        <v>3626</v>
      </c>
      <c r="C606" s="13" t="s">
        <v>3627</v>
      </c>
      <c r="D606" s="12" t="s">
        <v>9885</v>
      </c>
      <c r="E606" s="140" t="s">
        <v>3629</v>
      </c>
      <c r="F606" s="141"/>
      <c r="G606" s="13" t="s">
        <v>16</v>
      </c>
      <c r="H606" s="17">
        <v>46128</v>
      </c>
      <c r="I606" s="10" t="s">
        <v>1707</v>
      </c>
      <c r="J606" s="140" t="s">
        <v>32</v>
      </c>
      <c r="K606" s="141"/>
      <c r="L606" s="9" t="s">
        <v>9696</v>
      </c>
    </row>
    <row r="607" spans="2:12" ht="39">
      <c r="B607" s="15" t="s">
        <v>9886</v>
      </c>
      <c r="C607" s="14" t="s">
        <v>9887</v>
      </c>
      <c r="D607" s="15" t="s">
        <v>9888</v>
      </c>
      <c r="E607" s="142" t="s">
        <v>9889</v>
      </c>
      <c r="F607" s="141"/>
      <c r="G607" s="14" t="s">
        <v>16</v>
      </c>
      <c r="H607" s="16">
        <v>46128</v>
      </c>
      <c r="I607" s="11" t="s">
        <v>1707</v>
      </c>
      <c r="J607" s="142" t="s">
        <v>32</v>
      </c>
      <c r="K607" s="141"/>
      <c r="L607" s="8" t="s">
        <v>9696</v>
      </c>
    </row>
    <row r="608" spans="2:12" ht="39">
      <c r="B608" s="12" t="s">
        <v>9890</v>
      </c>
      <c r="C608" s="13" t="s">
        <v>9891</v>
      </c>
      <c r="D608" s="12" t="s">
        <v>9892</v>
      </c>
      <c r="E608" s="140" t="s">
        <v>9893</v>
      </c>
      <c r="F608" s="141"/>
      <c r="G608" s="13" t="s">
        <v>16</v>
      </c>
      <c r="H608" s="17">
        <v>46128</v>
      </c>
      <c r="I608" s="10" t="s">
        <v>1707</v>
      </c>
      <c r="J608" s="140" t="s">
        <v>32</v>
      </c>
      <c r="K608" s="141"/>
      <c r="L608" s="9" t="s">
        <v>9696</v>
      </c>
    </row>
    <row r="609" spans="2:12" ht="39">
      <c r="B609" s="15" t="s">
        <v>9894</v>
      </c>
      <c r="C609" s="14" t="s">
        <v>9895</v>
      </c>
      <c r="D609" s="15" t="s">
        <v>9896</v>
      </c>
      <c r="E609" s="142" t="s">
        <v>9897</v>
      </c>
      <c r="F609" s="141"/>
      <c r="G609" s="14" t="s">
        <v>16</v>
      </c>
      <c r="H609" s="16">
        <v>46128</v>
      </c>
      <c r="I609" s="11" t="s">
        <v>1707</v>
      </c>
      <c r="J609" s="142" t="s">
        <v>32</v>
      </c>
      <c r="K609" s="141"/>
      <c r="L609" s="8" t="s">
        <v>9696</v>
      </c>
    </row>
    <row r="610" spans="2:12">
      <c r="B610" s="12" t="s">
        <v>9898</v>
      </c>
      <c r="C610" s="13" t="s">
        <v>9899</v>
      </c>
      <c r="D610" s="12" t="s">
        <v>9900</v>
      </c>
      <c r="E610" s="140" t="s">
        <v>9901</v>
      </c>
      <c r="F610" s="141"/>
      <c r="G610" s="13" t="s">
        <v>16</v>
      </c>
      <c r="H610" s="17">
        <v>46128</v>
      </c>
      <c r="I610" s="10" t="s">
        <v>1707</v>
      </c>
      <c r="J610" s="140" t="s">
        <v>26</v>
      </c>
      <c r="K610" s="141"/>
      <c r="L610" s="13" t="s">
        <v>27</v>
      </c>
    </row>
    <row r="611" spans="2:12">
      <c r="B611" s="15" t="s">
        <v>3630</v>
      </c>
      <c r="C611" s="14" t="s">
        <v>3631</v>
      </c>
      <c r="D611" s="15" t="s">
        <v>9902</v>
      </c>
      <c r="E611" s="142" t="s">
        <v>3633</v>
      </c>
      <c r="F611" s="141"/>
      <c r="G611" s="14" t="s">
        <v>16</v>
      </c>
      <c r="H611" s="16">
        <v>46133</v>
      </c>
      <c r="I611" s="11" t="s">
        <v>1707</v>
      </c>
      <c r="J611" s="142" t="s">
        <v>26</v>
      </c>
      <c r="K611" s="141"/>
      <c r="L611" s="14" t="s">
        <v>27</v>
      </c>
    </row>
    <row r="612" spans="2:12" ht="39">
      <c r="B612" s="12" t="s">
        <v>9903</v>
      </c>
      <c r="C612" s="13" t="s">
        <v>9904</v>
      </c>
      <c r="D612" s="12" t="s">
        <v>9905</v>
      </c>
      <c r="E612" s="140" t="s">
        <v>9906</v>
      </c>
      <c r="F612" s="141"/>
      <c r="G612" s="13" t="s">
        <v>16</v>
      </c>
      <c r="H612" s="17">
        <v>46133</v>
      </c>
      <c r="I612" s="10" t="s">
        <v>1707</v>
      </c>
      <c r="J612" s="140" t="s">
        <v>32</v>
      </c>
      <c r="K612" s="141"/>
      <c r="L612" s="9" t="s">
        <v>9696</v>
      </c>
    </row>
    <row r="613" spans="2:12">
      <c r="B613" s="15" t="s">
        <v>3638</v>
      </c>
      <c r="C613" s="14" t="s">
        <v>3639</v>
      </c>
      <c r="D613" s="15" t="s">
        <v>9907</v>
      </c>
      <c r="E613" s="142" t="s">
        <v>3641</v>
      </c>
      <c r="F613" s="141"/>
      <c r="G613" s="14" t="s">
        <v>16</v>
      </c>
      <c r="H613" s="16">
        <v>46133</v>
      </c>
      <c r="I613" s="11" t="s">
        <v>1707</v>
      </c>
      <c r="J613" s="142" t="s">
        <v>26</v>
      </c>
      <c r="K613" s="141"/>
      <c r="L613" s="14" t="s">
        <v>27</v>
      </c>
    </row>
    <row r="614" spans="2:12">
      <c r="B614" s="12" t="s">
        <v>3642</v>
      </c>
      <c r="C614" s="13" t="s">
        <v>3643</v>
      </c>
      <c r="D614" s="12" t="s">
        <v>9908</v>
      </c>
      <c r="E614" s="140" t="s">
        <v>3645</v>
      </c>
      <c r="F614" s="141"/>
      <c r="G614" s="13" t="s">
        <v>16</v>
      </c>
      <c r="H614" s="17">
        <v>46133</v>
      </c>
      <c r="I614" s="10" t="s">
        <v>1707</v>
      </c>
      <c r="J614" s="140" t="s">
        <v>26</v>
      </c>
      <c r="K614" s="141"/>
      <c r="L614" s="13" t="s">
        <v>27</v>
      </c>
    </row>
    <row r="615" spans="2:12" ht="39">
      <c r="B615" s="15" t="s">
        <v>9909</v>
      </c>
      <c r="C615" s="14" t="s">
        <v>9910</v>
      </c>
      <c r="D615" s="15" t="s">
        <v>9911</v>
      </c>
      <c r="E615" s="142" t="s">
        <v>9912</v>
      </c>
      <c r="F615" s="141"/>
      <c r="G615" s="14" t="s">
        <v>16</v>
      </c>
      <c r="H615" s="16">
        <v>46133</v>
      </c>
      <c r="I615" s="11" t="s">
        <v>1707</v>
      </c>
      <c r="J615" s="142" t="s">
        <v>32</v>
      </c>
      <c r="K615" s="141"/>
      <c r="L615" s="8" t="s">
        <v>9696</v>
      </c>
    </row>
    <row r="616" spans="2:12" ht="39">
      <c r="B616" s="12" t="s">
        <v>9913</v>
      </c>
      <c r="C616" s="13" t="s">
        <v>9914</v>
      </c>
      <c r="D616" s="12" t="s">
        <v>9915</v>
      </c>
      <c r="E616" s="140" t="s">
        <v>9916</v>
      </c>
      <c r="F616" s="141"/>
      <c r="G616" s="13" t="s">
        <v>16</v>
      </c>
      <c r="H616" s="17">
        <v>46133</v>
      </c>
      <c r="I616" s="10" t="s">
        <v>1707</v>
      </c>
      <c r="J616" s="140" t="s">
        <v>32</v>
      </c>
      <c r="K616" s="141"/>
      <c r="L616" s="9" t="s">
        <v>9696</v>
      </c>
    </row>
    <row r="617" spans="2:12" ht="24.95">
      <c r="B617" s="15" t="s">
        <v>9917</v>
      </c>
      <c r="C617" s="14" t="s">
        <v>9918</v>
      </c>
      <c r="D617" s="15" t="s">
        <v>9919</v>
      </c>
      <c r="E617" s="142" t="s">
        <v>9920</v>
      </c>
      <c r="F617" s="141"/>
      <c r="G617" s="14" t="s">
        <v>16</v>
      </c>
      <c r="H617" s="16">
        <v>46133</v>
      </c>
      <c r="I617" s="11" t="s">
        <v>1707</v>
      </c>
      <c r="J617" s="142" t="s">
        <v>26</v>
      </c>
      <c r="K617" s="141"/>
      <c r="L617" s="14" t="s">
        <v>27</v>
      </c>
    </row>
    <row r="618" spans="2:12">
      <c r="B618" s="12" t="s">
        <v>3650</v>
      </c>
      <c r="C618" s="13" t="s">
        <v>3651</v>
      </c>
      <c r="D618" s="12" t="s">
        <v>9921</v>
      </c>
      <c r="E618" s="140" t="s">
        <v>3653</v>
      </c>
      <c r="F618" s="141"/>
      <c r="G618" s="13" t="s">
        <v>16</v>
      </c>
      <c r="H618" s="17">
        <v>46133</v>
      </c>
      <c r="I618" s="10" t="s">
        <v>1707</v>
      </c>
      <c r="J618" s="140" t="s">
        <v>26</v>
      </c>
      <c r="K618" s="141"/>
      <c r="L618" s="13" t="s">
        <v>27</v>
      </c>
    </row>
    <row r="619" spans="2:12" ht="39">
      <c r="B619" s="15" t="s">
        <v>9922</v>
      </c>
      <c r="C619" s="14" t="s">
        <v>9923</v>
      </c>
      <c r="D619" s="15" t="s">
        <v>9924</v>
      </c>
      <c r="E619" s="142" t="s">
        <v>9925</v>
      </c>
      <c r="F619" s="141"/>
      <c r="G619" s="14" t="s">
        <v>16</v>
      </c>
      <c r="H619" s="16">
        <v>46133</v>
      </c>
      <c r="I619" s="11" t="s">
        <v>1707</v>
      </c>
      <c r="J619" s="142" t="s">
        <v>32</v>
      </c>
      <c r="K619" s="141"/>
      <c r="L619" s="8" t="s">
        <v>9696</v>
      </c>
    </row>
    <row r="620" spans="2:12" ht="39">
      <c r="B620" s="12" t="s">
        <v>9926</v>
      </c>
      <c r="C620" s="13" t="s">
        <v>9927</v>
      </c>
      <c r="D620" s="12" t="s">
        <v>9928</v>
      </c>
      <c r="E620" s="140" t="s">
        <v>9929</v>
      </c>
      <c r="F620" s="141"/>
      <c r="G620" s="13" t="s">
        <v>16</v>
      </c>
      <c r="H620" s="17">
        <v>46133</v>
      </c>
      <c r="I620" s="10" t="s">
        <v>1707</v>
      </c>
      <c r="J620" s="140" t="s">
        <v>32</v>
      </c>
      <c r="K620" s="141"/>
      <c r="L620" s="9" t="s">
        <v>9696</v>
      </c>
    </row>
    <row r="621" spans="2:12" ht="51.95">
      <c r="B621" s="15" t="s">
        <v>9930</v>
      </c>
      <c r="C621" s="14" t="s">
        <v>9931</v>
      </c>
      <c r="D621" s="15" t="s">
        <v>9932</v>
      </c>
      <c r="E621" s="142" t="s">
        <v>9933</v>
      </c>
      <c r="F621" s="141"/>
      <c r="G621" s="14" t="s">
        <v>16</v>
      </c>
      <c r="H621" s="16">
        <v>46133</v>
      </c>
      <c r="I621" s="11" t="s">
        <v>1707</v>
      </c>
      <c r="J621" s="142" t="s">
        <v>18</v>
      </c>
      <c r="K621" s="141"/>
      <c r="L621" s="8" t="s">
        <v>9934</v>
      </c>
    </row>
    <row r="622" spans="2:12" ht="39">
      <c r="B622" s="12" t="s">
        <v>9935</v>
      </c>
      <c r="C622" s="13" t="s">
        <v>9936</v>
      </c>
      <c r="D622" s="12" t="s">
        <v>9937</v>
      </c>
      <c r="E622" s="140" t="s">
        <v>9938</v>
      </c>
      <c r="F622" s="141"/>
      <c r="G622" s="13" t="s">
        <v>16</v>
      </c>
      <c r="H622" s="17">
        <v>46133</v>
      </c>
      <c r="I622" s="10" t="s">
        <v>1707</v>
      </c>
      <c r="J622" s="140" t="s">
        <v>32</v>
      </c>
      <c r="K622" s="141"/>
      <c r="L622" s="9" t="s">
        <v>9696</v>
      </c>
    </row>
    <row r="623" spans="2:12" ht="39">
      <c r="B623" s="15" t="s">
        <v>9939</v>
      </c>
      <c r="C623" s="14" t="s">
        <v>9940</v>
      </c>
      <c r="D623" s="15" t="s">
        <v>9941</v>
      </c>
      <c r="E623" s="142" t="s">
        <v>9942</v>
      </c>
      <c r="F623" s="141"/>
      <c r="G623" s="14" t="s">
        <v>16</v>
      </c>
      <c r="H623" s="16">
        <v>46133</v>
      </c>
      <c r="I623" s="11" t="s">
        <v>1707</v>
      </c>
      <c r="J623" s="142" t="s">
        <v>32</v>
      </c>
      <c r="K623" s="141"/>
      <c r="L623" s="8" t="s">
        <v>9696</v>
      </c>
    </row>
    <row r="624" spans="2:12">
      <c r="B624" s="12" t="s">
        <v>9943</v>
      </c>
      <c r="C624" s="13" t="s">
        <v>9944</v>
      </c>
      <c r="D624" s="12" t="s">
        <v>9945</v>
      </c>
      <c r="E624" s="140" t="s">
        <v>9946</v>
      </c>
      <c r="F624" s="141"/>
      <c r="G624" s="13" t="s">
        <v>16</v>
      </c>
      <c r="H624" s="17">
        <v>46133</v>
      </c>
      <c r="I624" s="10" t="s">
        <v>1707</v>
      </c>
      <c r="J624" s="140" t="s">
        <v>26</v>
      </c>
      <c r="K624" s="141"/>
      <c r="L624" s="13" t="s">
        <v>27</v>
      </c>
    </row>
    <row r="625" spans="2:12" ht="39">
      <c r="B625" s="15" t="s">
        <v>9947</v>
      </c>
      <c r="C625" s="14" t="s">
        <v>9948</v>
      </c>
      <c r="D625" s="15" t="s">
        <v>9949</v>
      </c>
      <c r="E625" s="142" t="s">
        <v>9950</v>
      </c>
      <c r="F625" s="141"/>
      <c r="G625" s="14" t="s">
        <v>16</v>
      </c>
      <c r="H625" s="16">
        <v>46133</v>
      </c>
      <c r="I625" s="11" t="s">
        <v>1707</v>
      </c>
      <c r="J625" s="142" t="s">
        <v>32</v>
      </c>
      <c r="K625" s="141"/>
      <c r="L625" s="8" t="s">
        <v>9696</v>
      </c>
    </row>
    <row r="626" spans="2:12" ht="39">
      <c r="B626" s="12" t="s">
        <v>9951</v>
      </c>
      <c r="C626" s="13" t="s">
        <v>9952</v>
      </c>
      <c r="D626" s="12" t="s">
        <v>9953</v>
      </c>
      <c r="E626" s="140" t="s">
        <v>9954</v>
      </c>
      <c r="F626" s="141"/>
      <c r="G626" s="13" t="s">
        <v>16</v>
      </c>
      <c r="H626" s="17">
        <v>46133</v>
      </c>
      <c r="I626" s="10" t="s">
        <v>1707</v>
      </c>
      <c r="J626" s="140" t="s">
        <v>32</v>
      </c>
      <c r="K626" s="141"/>
      <c r="L626" s="9" t="s">
        <v>9696</v>
      </c>
    </row>
    <row r="627" spans="2:12" ht="39">
      <c r="B627" s="15" t="s">
        <v>9955</v>
      </c>
      <c r="C627" s="14" t="s">
        <v>9956</v>
      </c>
      <c r="D627" s="15" t="s">
        <v>9957</v>
      </c>
      <c r="E627" s="142" t="s">
        <v>9958</v>
      </c>
      <c r="F627" s="141"/>
      <c r="G627" s="14" t="s">
        <v>16</v>
      </c>
      <c r="H627" s="16">
        <v>46135</v>
      </c>
      <c r="I627" s="11" t="s">
        <v>1707</v>
      </c>
      <c r="J627" s="142" t="s">
        <v>32</v>
      </c>
      <c r="K627" s="141"/>
      <c r="L627" s="8" t="s">
        <v>9696</v>
      </c>
    </row>
    <row r="628" spans="2:12" ht="39">
      <c r="B628" s="12" t="s">
        <v>9959</v>
      </c>
      <c r="C628" s="13" t="s">
        <v>9960</v>
      </c>
      <c r="D628" s="12" t="s">
        <v>9961</v>
      </c>
      <c r="E628" s="140" t="s">
        <v>9962</v>
      </c>
      <c r="F628" s="141"/>
      <c r="G628" s="13" t="s">
        <v>16</v>
      </c>
      <c r="H628" s="17">
        <v>46133</v>
      </c>
      <c r="I628" s="10" t="s">
        <v>1707</v>
      </c>
      <c r="J628" s="140" t="s">
        <v>32</v>
      </c>
      <c r="K628" s="141"/>
      <c r="L628" s="9" t="s">
        <v>9696</v>
      </c>
    </row>
    <row r="629" spans="2:12" ht="39">
      <c r="B629" s="15" t="s">
        <v>9963</v>
      </c>
      <c r="C629" s="14" t="s">
        <v>9964</v>
      </c>
      <c r="D629" s="15" t="s">
        <v>9965</v>
      </c>
      <c r="E629" s="142" t="s">
        <v>9966</v>
      </c>
      <c r="F629" s="141"/>
      <c r="G629" s="14" t="s">
        <v>16</v>
      </c>
      <c r="H629" s="16">
        <v>46135</v>
      </c>
      <c r="I629" s="11" t="s">
        <v>1707</v>
      </c>
      <c r="J629" s="142" t="s">
        <v>32</v>
      </c>
      <c r="K629" s="141"/>
      <c r="L629" s="8" t="s">
        <v>9696</v>
      </c>
    </row>
    <row r="630" spans="2:12">
      <c r="B630" s="12" t="s">
        <v>9967</v>
      </c>
      <c r="C630" s="13" t="s">
        <v>9968</v>
      </c>
      <c r="D630" s="12" t="s">
        <v>9969</v>
      </c>
      <c r="E630" s="140" t="s">
        <v>9970</v>
      </c>
      <c r="F630" s="141"/>
      <c r="G630" s="13" t="s">
        <v>16</v>
      </c>
      <c r="H630" s="17">
        <v>46135</v>
      </c>
      <c r="I630" s="10" t="s">
        <v>1707</v>
      </c>
      <c r="J630" s="140" t="s">
        <v>26</v>
      </c>
      <c r="K630" s="141"/>
      <c r="L630" s="13" t="s">
        <v>27</v>
      </c>
    </row>
    <row r="631" spans="2:12" ht="39">
      <c r="B631" s="15" t="s">
        <v>9971</v>
      </c>
      <c r="C631" s="14" t="s">
        <v>9972</v>
      </c>
      <c r="D631" s="15" t="s">
        <v>9973</v>
      </c>
      <c r="E631" s="142" t="s">
        <v>9974</v>
      </c>
      <c r="F631" s="141"/>
      <c r="G631" s="14" t="s">
        <v>16</v>
      </c>
      <c r="H631" s="16">
        <v>46135</v>
      </c>
      <c r="I631" s="11" t="s">
        <v>1707</v>
      </c>
      <c r="J631" s="142" t="s">
        <v>32</v>
      </c>
      <c r="K631" s="141"/>
      <c r="L631" s="8" t="s">
        <v>9696</v>
      </c>
    </row>
    <row r="632" spans="2:12" ht="24.95">
      <c r="B632" s="12" t="s">
        <v>9975</v>
      </c>
      <c r="C632" s="13" t="s">
        <v>9976</v>
      </c>
      <c r="D632" s="12" t="s">
        <v>9977</v>
      </c>
      <c r="E632" s="140" t="s">
        <v>9978</v>
      </c>
      <c r="F632" s="141"/>
      <c r="G632" s="13" t="s">
        <v>16</v>
      </c>
      <c r="H632" s="17">
        <v>46135</v>
      </c>
      <c r="I632" s="10" t="s">
        <v>1707</v>
      </c>
      <c r="J632" s="140" t="s">
        <v>26</v>
      </c>
      <c r="K632" s="141"/>
      <c r="L632" s="13" t="s">
        <v>27</v>
      </c>
    </row>
    <row r="633" spans="2:12" ht="39">
      <c r="B633" s="15" t="s">
        <v>9979</v>
      </c>
      <c r="C633" s="14" t="s">
        <v>9980</v>
      </c>
      <c r="D633" s="15" t="s">
        <v>9981</v>
      </c>
      <c r="E633" s="142" t="s">
        <v>9982</v>
      </c>
      <c r="F633" s="141"/>
      <c r="G633" s="14" t="s">
        <v>16</v>
      </c>
      <c r="H633" s="16">
        <v>46135</v>
      </c>
      <c r="I633" s="11" t="s">
        <v>1707</v>
      </c>
      <c r="J633" s="142" t="s">
        <v>32</v>
      </c>
      <c r="K633" s="141"/>
      <c r="L633" s="8" t="s">
        <v>9696</v>
      </c>
    </row>
    <row r="634" spans="2:12" ht="39">
      <c r="B634" s="12" t="s">
        <v>9983</v>
      </c>
      <c r="C634" s="13" t="s">
        <v>9984</v>
      </c>
      <c r="D634" s="12" t="s">
        <v>9985</v>
      </c>
      <c r="E634" s="140" t="s">
        <v>9986</v>
      </c>
      <c r="F634" s="141"/>
      <c r="G634" s="13" t="s">
        <v>16</v>
      </c>
      <c r="H634" s="17">
        <v>46135</v>
      </c>
      <c r="I634" s="10" t="s">
        <v>1707</v>
      </c>
      <c r="J634" s="140" t="s">
        <v>32</v>
      </c>
      <c r="K634" s="141"/>
      <c r="L634" s="9" t="s">
        <v>9696</v>
      </c>
    </row>
    <row r="635" spans="2:12" ht="39">
      <c r="B635" s="15" t="s">
        <v>9987</v>
      </c>
      <c r="C635" s="14" t="s">
        <v>9988</v>
      </c>
      <c r="D635" s="15" t="s">
        <v>9989</v>
      </c>
      <c r="E635" s="142" t="s">
        <v>9990</v>
      </c>
      <c r="F635" s="141"/>
      <c r="G635" s="14" t="s">
        <v>16</v>
      </c>
      <c r="H635" s="16">
        <v>46135</v>
      </c>
      <c r="I635" s="11" t="s">
        <v>1707</v>
      </c>
      <c r="J635" s="142" t="s">
        <v>32</v>
      </c>
      <c r="K635" s="141"/>
      <c r="L635" s="8" t="s">
        <v>9696</v>
      </c>
    </row>
    <row r="636" spans="2:12" ht="51.6">
      <c r="B636" s="12" t="s">
        <v>9991</v>
      </c>
      <c r="C636" s="13" t="s">
        <v>9992</v>
      </c>
      <c r="D636" s="12" t="s">
        <v>9993</v>
      </c>
      <c r="E636" s="140" t="s">
        <v>9994</v>
      </c>
      <c r="F636" s="141"/>
      <c r="G636" s="13" t="s">
        <v>16</v>
      </c>
      <c r="H636" s="17">
        <v>46135</v>
      </c>
      <c r="I636" s="10" t="s">
        <v>1707</v>
      </c>
      <c r="J636" s="140" t="s">
        <v>32</v>
      </c>
      <c r="K636" s="141"/>
      <c r="L636" s="9" t="s">
        <v>9995</v>
      </c>
    </row>
    <row r="637" spans="2:12" ht="51.6">
      <c r="B637" s="15" t="s">
        <v>9996</v>
      </c>
      <c r="C637" s="14" t="s">
        <v>9997</v>
      </c>
      <c r="D637" s="15" t="s">
        <v>9998</v>
      </c>
      <c r="E637" s="142" t="s">
        <v>9999</v>
      </c>
      <c r="F637" s="141"/>
      <c r="G637" s="14" t="s">
        <v>16</v>
      </c>
      <c r="H637" s="16">
        <v>46135</v>
      </c>
      <c r="I637" s="11" t="s">
        <v>1707</v>
      </c>
      <c r="J637" s="142" t="s">
        <v>32</v>
      </c>
      <c r="K637" s="141"/>
      <c r="L637" s="8" t="s">
        <v>9995</v>
      </c>
    </row>
    <row r="638" spans="2:12" ht="39">
      <c r="B638" s="12" t="s">
        <v>10000</v>
      </c>
      <c r="C638" s="13" t="s">
        <v>10001</v>
      </c>
      <c r="D638" s="12" t="s">
        <v>10002</v>
      </c>
      <c r="E638" s="140" t="s">
        <v>10003</v>
      </c>
      <c r="F638" s="141"/>
      <c r="G638" s="13" t="s">
        <v>16</v>
      </c>
      <c r="H638" s="17">
        <v>46135</v>
      </c>
      <c r="I638" s="10" t="s">
        <v>1707</v>
      </c>
      <c r="J638" s="140" t="s">
        <v>32</v>
      </c>
      <c r="K638" s="141"/>
      <c r="L638" s="9" t="s">
        <v>10004</v>
      </c>
    </row>
    <row r="639" spans="2:12" ht="39">
      <c r="B639" s="15" t="s">
        <v>10005</v>
      </c>
      <c r="C639" s="14" t="s">
        <v>10006</v>
      </c>
      <c r="D639" s="15" t="s">
        <v>10007</v>
      </c>
      <c r="E639" s="142" t="s">
        <v>10008</v>
      </c>
      <c r="F639" s="141"/>
      <c r="G639" s="14" t="s">
        <v>16</v>
      </c>
      <c r="H639" s="16">
        <v>46135</v>
      </c>
      <c r="I639" s="11" t="s">
        <v>1707</v>
      </c>
      <c r="J639" s="142" t="s">
        <v>32</v>
      </c>
      <c r="K639" s="141"/>
      <c r="L639" s="8" t="s">
        <v>10004</v>
      </c>
    </row>
    <row r="640" spans="2:12" ht="51.95">
      <c r="B640" s="12" t="s">
        <v>3662</v>
      </c>
      <c r="C640" s="13" t="s">
        <v>3663</v>
      </c>
      <c r="D640" s="12" t="s">
        <v>10009</v>
      </c>
      <c r="E640" s="140" t="s">
        <v>3665</v>
      </c>
      <c r="F640" s="141"/>
      <c r="G640" s="13" t="s">
        <v>16</v>
      </c>
      <c r="H640" s="17">
        <v>46135</v>
      </c>
      <c r="I640" s="10" t="s">
        <v>1707</v>
      </c>
      <c r="J640" s="140" t="s">
        <v>18</v>
      </c>
      <c r="K640" s="141"/>
      <c r="L640" s="9" t="s">
        <v>10010</v>
      </c>
    </row>
    <row r="641" spans="2:12" ht="39">
      <c r="B641" s="15" t="s">
        <v>3666</v>
      </c>
      <c r="C641" s="14" t="s">
        <v>3667</v>
      </c>
      <c r="D641" s="15" t="s">
        <v>10011</v>
      </c>
      <c r="E641" s="142" t="s">
        <v>3669</v>
      </c>
      <c r="F641" s="141"/>
      <c r="G641" s="14" t="s">
        <v>16</v>
      </c>
      <c r="H641" s="16">
        <v>46135</v>
      </c>
      <c r="I641" s="11" t="s">
        <v>1707</v>
      </c>
      <c r="J641" s="142" t="s">
        <v>32</v>
      </c>
      <c r="K641" s="141"/>
      <c r="L641" s="8" t="s">
        <v>10004</v>
      </c>
    </row>
    <row r="642" spans="2:12" ht="39">
      <c r="B642" s="12" t="s">
        <v>10012</v>
      </c>
      <c r="C642" s="13" t="s">
        <v>10013</v>
      </c>
      <c r="D642" s="12" t="s">
        <v>10014</v>
      </c>
      <c r="E642" s="140" t="s">
        <v>10015</v>
      </c>
      <c r="F642" s="141"/>
      <c r="G642" s="13" t="s">
        <v>16</v>
      </c>
      <c r="H642" s="17">
        <v>46135</v>
      </c>
      <c r="I642" s="10" t="s">
        <v>1707</v>
      </c>
      <c r="J642" s="140" t="s">
        <v>32</v>
      </c>
      <c r="K642" s="141"/>
      <c r="L642" s="9" t="s">
        <v>10004</v>
      </c>
    </row>
    <row r="643" spans="2:12" ht="51.6">
      <c r="B643" s="15" t="s">
        <v>10016</v>
      </c>
      <c r="C643" s="14" t="s">
        <v>10017</v>
      </c>
      <c r="D643" s="15" t="s">
        <v>10018</v>
      </c>
      <c r="E643" s="142" t="s">
        <v>10019</v>
      </c>
      <c r="F643" s="141"/>
      <c r="G643" s="14" t="s">
        <v>16</v>
      </c>
      <c r="H643" s="16">
        <v>46135</v>
      </c>
      <c r="I643" s="11" t="s">
        <v>1707</v>
      </c>
      <c r="J643" s="142" t="s">
        <v>32</v>
      </c>
      <c r="K643" s="141"/>
      <c r="L643" s="8" t="s">
        <v>9995</v>
      </c>
    </row>
    <row r="644" spans="2:12" ht="39">
      <c r="B644" s="12" t="s">
        <v>10020</v>
      </c>
      <c r="C644" s="13" t="s">
        <v>10021</v>
      </c>
      <c r="D644" s="12" t="s">
        <v>10022</v>
      </c>
      <c r="E644" s="140" t="s">
        <v>10023</v>
      </c>
      <c r="F644" s="141"/>
      <c r="G644" s="13" t="s">
        <v>16</v>
      </c>
      <c r="H644" s="17">
        <v>46135</v>
      </c>
      <c r="I644" s="10" t="s">
        <v>1707</v>
      </c>
      <c r="J644" s="140" t="s">
        <v>32</v>
      </c>
      <c r="K644" s="141"/>
      <c r="L644" s="9" t="s">
        <v>10004</v>
      </c>
    </row>
    <row r="645" spans="2:12" ht="39">
      <c r="B645" s="15" t="s">
        <v>10024</v>
      </c>
      <c r="C645" s="14" t="s">
        <v>10025</v>
      </c>
      <c r="D645" s="15" t="s">
        <v>10026</v>
      </c>
      <c r="E645" s="142" t="s">
        <v>10027</v>
      </c>
      <c r="F645" s="141"/>
      <c r="G645" s="14" t="s">
        <v>16</v>
      </c>
      <c r="H645" s="16">
        <v>46135</v>
      </c>
      <c r="I645" s="11" t="s">
        <v>1707</v>
      </c>
      <c r="J645" s="142" t="s">
        <v>32</v>
      </c>
      <c r="K645" s="141"/>
      <c r="L645" s="8" t="s">
        <v>10004</v>
      </c>
    </row>
    <row r="646" spans="2:12" ht="51.6">
      <c r="B646" s="12" t="s">
        <v>10028</v>
      </c>
      <c r="C646" s="13" t="s">
        <v>10029</v>
      </c>
      <c r="D646" s="12" t="s">
        <v>10030</v>
      </c>
      <c r="E646" s="140" t="s">
        <v>10031</v>
      </c>
      <c r="F646" s="141"/>
      <c r="G646" s="13" t="s">
        <v>16</v>
      </c>
      <c r="H646" s="17">
        <v>46135</v>
      </c>
      <c r="I646" s="10" t="s">
        <v>1707</v>
      </c>
      <c r="J646" s="140" t="s">
        <v>32</v>
      </c>
      <c r="K646" s="141"/>
      <c r="L646" s="9" t="s">
        <v>9995</v>
      </c>
    </row>
    <row r="647" spans="2:12" ht="39">
      <c r="B647" s="15" t="s">
        <v>10032</v>
      </c>
      <c r="C647" s="14" t="s">
        <v>10033</v>
      </c>
      <c r="D647" s="15" t="s">
        <v>10034</v>
      </c>
      <c r="E647" s="142" t="s">
        <v>10035</v>
      </c>
      <c r="F647" s="141"/>
      <c r="G647" s="14" t="s">
        <v>16</v>
      </c>
      <c r="H647" s="16">
        <v>46135</v>
      </c>
      <c r="I647" s="11" t="s">
        <v>1707</v>
      </c>
      <c r="J647" s="142" t="s">
        <v>32</v>
      </c>
      <c r="K647" s="141"/>
      <c r="L647" s="8" t="s">
        <v>10004</v>
      </c>
    </row>
    <row r="648" spans="2:12" ht="39">
      <c r="B648" s="12" t="s">
        <v>10036</v>
      </c>
      <c r="C648" s="13" t="s">
        <v>10037</v>
      </c>
      <c r="D648" s="12" t="s">
        <v>10038</v>
      </c>
      <c r="E648" s="140" t="s">
        <v>10039</v>
      </c>
      <c r="F648" s="141"/>
      <c r="G648" s="13" t="s">
        <v>16</v>
      </c>
      <c r="H648" s="17">
        <v>46135</v>
      </c>
      <c r="I648" s="10" t="s">
        <v>1707</v>
      </c>
      <c r="J648" s="140" t="s">
        <v>32</v>
      </c>
      <c r="K648" s="141"/>
      <c r="L648" s="9" t="s">
        <v>10004</v>
      </c>
    </row>
    <row r="649" spans="2:12" ht="51.6">
      <c r="B649" s="15" t="s">
        <v>10040</v>
      </c>
      <c r="C649" s="14" t="s">
        <v>10041</v>
      </c>
      <c r="D649" s="15" t="s">
        <v>10042</v>
      </c>
      <c r="E649" s="142" t="s">
        <v>10043</v>
      </c>
      <c r="F649" s="141"/>
      <c r="G649" s="14" t="s">
        <v>16</v>
      </c>
      <c r="H649" s="16">
        <v>46135</v>
      </c>
      <c r="I649" s="11" t="s">
        <v>1707</v>
      </c>
      <c r="J649" s="142" t="s">
        <v>32</v>
      </c>
      <c r="K649" s="141"/>
      <c r="L649" s="8" t="s">
        <v>9995</v>
      </c>
    </row>
    <row r="650" spans="2:12" ht="39">
      <c r="B650" s="12" t="s">
        <v>10044</v>
      </c>
      <c r="C650" s="13" t="s">
        <v>10045</v>
      </c>
      <c r="D650" s="12" t="s">
        <v>10046</v>
      </c>
      <c r="E650" s="140" t="s">
        <v>10047</v>
      </c>
      <c r="F650" s="141"/>
      <c r="G650" s="13" t="s">
        <v>16</v>
      </c>
      <c r="H650" s="17">
        <v>46135</v>
      </c>
      <c r="I650" s="10" t="s">
        <v>1707</v>
      </c>
      <c r="J650" s="140" t="s">
        <v>32</v>
      </c>
      <c r="K650" s="141"/>
      <c r="L650" s="9" t="s">
        <v>10004</v>
      </c>
    </row>
    <row r="651" spans="2:12" ht="51.6">
      <c r="B651" s="15" t="s">
        <v>10048</v>
      </c>
      <c r="C651" s="14" t="s">
        <v>10049</v>
      </c>
      <c r="D651" s="15" t="s">
        <v>10050</v>
      </c>
      <c r="E651" s="142" t="s">
        <v>10051</v>
      </c>
      <c r="F651" s="141"/>
      <c r="G651" s="14" t="s">
        <v>24</v>
      </c>
      <c r="H651" s="16">
        <v>45961</v>
      </c>
      <c r="I651" s="11" t="s">
        <v>1789</v>
      </c>
      <c r="J651" s="142" t="s">
        <v>359</v>
      </c>
      <c r="K651" s="141"/>
      <c r="L651" s="8" t="s">
        <v>10052</v>
      </c>
    </row>
    <row r="652" spans="2:12" ht="51.6">
      <c r="B652" s="12" t="s">
        <v>10053</v>
      </c>
      <c r="C652" s="13" t="s">
        <v>10054</v>
      </c>
      <c r="D652" s="12" t="s">
        <v>10055</v>
      </c>
      <c r="E652" s="140" t="s">
        <v>10056</v>
      </c>
      <c r="F652" s="141"/>
      <c r="G652" s="13" t="s">
        <v>24</v>
      </c>
      <c r="H652" s="17">
        <v>45961</v>
      </c>
      <c r="I652" s="10" t="s">
        <v>1789</v>
      </c>
      <c r="J652" s="140" t="s">
        <v>359</v>
      </c>
      <c r="K652" s="141"/>
      <c r="L652" s="9" t="s">
        <v>10057</v>
      </c>
    </row>
    <row r="653" spans="2:12" ht="51.6">
      <c r="B653" s="15" t="s">
        <v>10058</v>
      </c>
      <c r="C653" s="14" t="s">
        <v>10059</v>
      </c>
      <c r="D653" s="15" t="s">
        <v>10060</v>
      </c>
      <c r="E653" s="142" t="s">
        <v>10061</v>
      </c>
      <c r="F653" s="141"/>
      <c r="G653" s="14" t="s">
        <v>24</v>
      </c>
      <c r="H653" s="16">
        <v>45953</v>
      </c>
      <c r="I653" s="11" t="s">
        <v>1789</v>
      </c>
      <c r="J653" s="142" t="s">
        <v>359</v>
      </c>
      <c r="K653" s="141"/>
      <c r="L653" s="8" t="s">
        <v>10062</v>
      </c>
    </row>
    <row r="654" spans="2:12" ht="51.6">
      <c r="B654" s="19" t="s">
        <v>10063</v>
      </c>
      <c r="C654" s="20" t="s">
        <v>10064</v>
      </c>
      <c r="D654" s="19" t="s">
        <v>10065</v>
      </c>
      <c r="E654" s="143" t="s">
        <v>10066</v>
      </c>
      <c r="F654" s="144"/>
      <c r="G654" s="20" t="s">
        <v>24</v>
      </c>
      <c r="H654" s="22">
        <v>45940</v>
      </c>
      <c r="I654" s="21" t="s">
        <v>1789</v>
      </c>
      <c r="J654" s="143" t="s">
        <v>32</v>
      </c>
      <c r="K654" s="144"/>
      <c r="L654" s="33" t="s">
        <v>10067</v>
      </c>
    </row>
  </sheetData>
  <mergeCells count="1537">
    <mergeCell ref="J11:K11"/>
    <mergeCell ref="J24:K24"/>
    <mergeCell ref="E25:F25"/>
    <mergeCell ref="J25:K25"/>
    <mergeCell ref="E19:F19"/>
    <mergeCell ref="J19:K19"/>
    <mergeCell ref="E20:F20"/>
    <mergeCell ref="J20:K20"/>
    <mergeCell ref="E21:F21"/>
    <mergeCell ref="J21:K21"/>
    <mergeCell ref="E22:F22"/>
    <mergeCell ref="J22:K22"/>
    <mergeCell ref="E1:H1"/>
    <mergeCell ref="B3:J3"/>
    <mergeCell ref="E5:F5"/>
    <mergeCell ref="J5:K5"/>
    <mergeCell ref="E15:F15"/>
    <mergeCell ref="J15:K15"/>
    <mergeCell ref="E16:F16"/>
    <mergeCell ref="J16:K16"/>
    <mergeCell ref="E17:F17"/>
    <mergeCell ref="J17:K17"/>
    <mergeCell ref="E18:F18"/>
    <mergeCell ref="J18:K18"/>
    <mergeCell ref="E12:F12"/>
    <mergeCell ref="J12:K12"/>
    <mergeCell ref="E13:F13"/>
    <mergeCell ref="J13:K13"/>
    <mergeCell ref="E14:F14"/>
    <mergeCell ref="J14:K14"/>
    <mergeCell ref="E8:F8"/>
    <mergeCell ref="J8:K8"/>
    <mergeCell ref="E9:F9"/>
    <mergeCell ref="J45:K45"/>
    <mergeCell ref="J46:K46"/>
    <mergeCell ref="J47:K47"/>
    <mergeCell ref="J41:K41"/>
    <mergeCell ref="J42:K42"/>
    <mergeCell ref="J43:K43"/>
    <mergeCell ref="E44:F44"/>
    <mergeCell ref="J44:K44"/>
    <mergeCell ref="E38:F38"/>
    <mergeCell ref="J38:K38"/>
    <mergeCell ref="J39:K39"/>
    <mergeCell ref="J40:K40"/>
    <mergeCell ref="J34:K34"/>
    <mergeCell ref="J35:K35"/>
    <mergeCell ref="E36:F36"/>
    <mergeCell ref="J36:K36"/>
    <mergeCell ref="E37:F37"/>
    <mergeCell ref="J37:K37"/>
    <mergeCell ref="E34:F35"/>
    <mergeCell ref="G34:G35"/>
    <mergeCell ref="H34:H35"/>
    <mergeCell ref="G40:G41"/>
    <mergeCell ref="H40:H41"/>
    <mergeCell ref="J9:K9"/>
    <mergeCell ref="E10:F10"/>
    <mergeCell ref="J10:K10"/>
    <mergeCell ref="E11:F11"/>
    <mergeCell ref="J59:K59"/>
    <mergeCell ref="J60:K60"/>
    <mergeCell ref="J61:K61"/>
    <mergeCell ref="J62:K62"/>
    <mergeCell ref="J55:K55"/>
    <mergeCell ref="J56:K56"/>
    <mergeCell ref="J57:K57"/>
    <mergeCell ref="J58:K58"/>
    <mergeCell ref="J51:K51"/>
    <mergeCell ref="J52:K52"/>
    <mergeCell ref="J53:K53"/>
    <mergeCell ref="J54:K54"/>
    <mergeCell ref="E48:F48"/>
    <mergeCell ref="J48:K48"/>
    <mergeCell ref="E49:F49"/>
    <mergeCell ref="J49:K49"/>
    <mergeCell ref="E50:F50"/>
    <mergeCell ref="J50:K50"/>
    <mergeCell ref="J74:K74"/>
    <mergeCell ref="E75:F75"/>
    <mergeCell ref="J75:K75"/>
    <mergeCell ref="E76:F76"/>
    <mergeCell ref="J76:K76"/>
    <mergeCell ref="J71:K71"/>
    <mergeCell ref="J72:K72"/>
    <mergeCell ref="J73:K73"/>
    <mergeCell ref="J67:K67"/>
    <mergeCell ref="E68:F68"/>
    <mergeCell ref="J68:K68"/>
    <mergeCell ref="E69:F69"/>
    <mergeCell ref="J69:K69"/>
    <mergeCell ref="J70:K70"/>
    <mergeCell ref="J63:K63"/>
    <mergeCell ref="J64:K64"/>
    <mergeCell ref="E65:F65"/>
    <mergeCell ref="J65:K65"/>
    <mergeCell ref="J66:K66"/>
    <mergeCell ref="G70:G71"/>
    <mergeCell ref="H70:H71"/>
    <mergeCell ref="J86:K86"/>
    <mergeCell ref="J87:K87"/>
    <mergeCell ref="E83:F83"/>
    <mergeCell ref="J83:K83"/>
    <mergeCell ref="E84:F84"/>
    <mergeCell ref="J84:K84"/>
    <mergeCell ref="E85:F85"/>
    <mergeCell ref="J85:K85"/>
    <mergeCell ref="E80:F80"/>
    <mergeCell ref="J80:K80"/>
    <mergeCell ref="E81:F81"/>
    <mergeCell ref="J81:K81"/>
    <mergeCell ref="E82:F82"/>
    <mergeCell ref="J82:K82"/>
    <mergeCell ref="E77:F77"/>
    <mergeCell ref="J77:K77"/>
    <mergeCell ref="E78:F78"/>
    <mergeCell ref="J78:K78"/>
    <mergeCell ref="E79:F79"/>
    <mergeCell ref="J79:K79"/>
    <mergeCell ref="J96:K96"/>
    <mergeCell ref="E97:F97"/>
    <mergeCell ref="J97:K97"/>
    <mergeCell ref="E98:F98"/>
    <mergeCell ref="J98:K98"/>
    <mergeCell ref="E92:F92"/>
    <mergeCell ref="J92:K92"/>
    <mergeCell ref="E93:F93"/>
    <mergeCell ref="J93:K93"/>
    <mergeCell ref="E94:F94"/>
    <mergeCell ref="J94:K94"/>
    <mergeCell ref="E95:F95"/>
    <mergeCell ref="J95:K95"/>
    <mergeCell ref="E88:F88"/>
    <mergeCell ref="J88:K88"/>
    <mergeCell ref="E89:F89"/>
    <mergeCell ref="J89:K89"/>
    <mergeCell ref="E90:F90"/>
    <mergeCell ref="J90:K90"/>
    <mergeCell ref="E91:F91"/>
    <mergeCell ref="J91:K91"/>
    <mergeCell ref="J105:K105"/>
    <mergeCell ref="J106:K106"/>
    <mergeCell ref="J107:K107"/>
    <mergeCell ref="E102:F102"/>
    <mergeCell ref="J102:K102"/>
    <mergeCell ref="B103:B104"/>
    <mergeCell ref="C103:C104"/>
    <mergeCell ref="D103:D104"/>
    <mergeCell ref="E103:F104"/>
    <mergeCell ref="G103:G104"/>
    <mergeCell ref="H103:H104"/>
    <mergeCell ref="J103:K103"/>
    <mergeCell ref="J104:K104"/>
    <mergeCell ref="E99:F99"/>
    <mergeCell ref="J99:K99"/>
    <mergeCell ref="E100:F100"/>
    <mergeCell ref="J100:K100"/>
    <mergeCell ref="E101:F101"/>
    <mergeCell ref="J101:K101"/>
    <mergeCell ref="D105:D106"/>
    <mergeCell ref="E105:F106"/>
    <mergeCell ref="G105:G106"/>
    <mergeCell ref="H105:H106"/>
    <mergeCell ref="E107:F107"/>
    <mergeCell ref="J116:K116"/>
    <mergeCell ref="E117:F117"/>
    <mergeCell ref="J117:K117"/>
    <mergeCell ref="E118:F118"/>
    <mergeCell ref="J118:K118"/>
    <mergeCell ref="J112:K112"/>
    <mergeCell ref="E113:F113"/>
    <mergeCell ref="J113:K113"/>
    <mergeCell ref="E114:F114"/>
    <mergeCell ref="J114:K114"/>
    <mergeCell ref="E115:F115"/>
    <mergeCell ref="J115:K115"/>
    <mergeCell ref="E116:F116"/>
    <mergeCell ref="J108:K108"/>
    <mergeCell ref="J109:K109"/>
    <mergeCell ref="J110:K110"/>
    <mergeCell ref="E111:F111"/>
    <mergeCell ref="J111:K111"/>
    <mergeCell ref="E112:F112"/>
    <mergeCell ref="J126:K126"/>
    <mergeCell ref="E127:F127"/>
    <mergeCell ref="J127:K127"/>
    <mergeCell ref="E128:F128"/>
    <mergeCell ref="J128:K128"/>
    <mergeCell ref="J129:K129"/>
    <mergeCell ref="E126:F126"/>
    <mergeCell ref="J123:K123"/>
    <mergeCell ref="E124:F124"/>
    <mergeCell ref="J124:K124"/>
    <mergeCell ref="J125:K125"/>
    <mergeCell ref="J119:K119"/>
    <mergeCell ref="J120:K120"/>
    <mergeCell ref="E121:F121"/>
    <mergeCell ref="J121:K121"/>
    <mergeCell ref="E122:F122"/>
    <mergeCell ref="J122:K122"/>
    <mergeCell ref="E123:F123"/>
    <mergeCell ref="J140:K140"/>
    <mergeCell ref="E141:F141"/>
    <mergeCell ref="J141:K141"/>
    <mergeCell ref="J142:K142"/>
    <mergeCell ref="E137:F137"/>
    <mergeCell ref="J137:K137"/>
    <mergeCell ref="E138:F138"/>
    <mergeCell ref="J138:K138"/>
    <mergeCell ref="E139:F139"/>
    <mergeCell ref="J139:K139"/>
    <mergeCell ref="E134:F134"/>
    <mergeCell ref="J134:K134"/>
    <mergeCell ref="J135:K135"/>
    <mergeCell ref="J136:K136"/>
    <mergeCell ref="J130:K130"/>
    <mergeCell ref="E131:F131"/>
    <mergeCell ref="J131:K131"/>
    <mergeCell ref="E132:F132"/>
    <mergeCell ref="J132:K132"/>
    <mergeCell ref="E133:F133"/>
    <mergeCell ref="J133:K133"/>
    <mergeCell ref="J156:K156"/>
    <mergeCell ref="E157:F157"/>
    <mergeCell ref="J157:K157"/>
    <mergeCell ref="E158:F158"/>
    <mergeCell ref="J158:K158"/>
    <mergeCell ref="J153:K153"/>
    <mergeCell ref="E154:F154"/>
    <mergeCell ref="J154:K154"/>
    <mergeCell ref="E155:F155"/>
    <mergeCell ref="J155:K155"/>
    <mergeCell ref="J149:K149"/>
    <mergeCell ref="J150:K150"/>
    <mergeCell ref="J151:K151"/>
    <mergeCell ref="J152:K152"/>
    <mergeCell ref="E149:F149"/>
    <mergeCell ref="E150:F150"/>
    <mergeCell ref="J143:K143"/>
    <mergeCell ref="J144:K144"/>
    <mergeCell ref="J145:K145"/>
    <mergeCell ref="J146:K146"/>
    <mergeCell ref="J147:K147"/>
    <mergeCell ref="J148:K148"/>
    <mergeCell ref="J164:K164"/>
    <mergeCell ref="J165:K165"/>
    <mergeCell ref="E166:F166"/>
    <mergeCell ref="J166:K166"/>
    <mergeCell ref="E167:F167"/>
    <mergeCell ref="J167:K167"/>
    <mergeCell ref="E168:F168"/>
    <mergeCell ref="J168:K168"/>
    <mergeCell ref="J162:K162"/>
    <mergeCell ref="E163:F163"/>
    <mergeCell ref="J163:K163"/>
    <mergeCell ref="E159:F159"/>
    <mergeCell ref="J159:K159"/>
    <mergeCell ref="E160:F160"/>
    <mergeCell ref="J160:K160"/>
    <mergeCell ref="J161:K161"/>
    <mergeCell ref="G161:G162"/>
    <mergeCell ref="H161:H162"/>
    <mergeCell ref="J178:K178"/>
    <mergeCell ref="J179:K179"/>
    <mergeCell ref="J180:K180"/>
    <mergeCell ref="E175:F175"/>
    <mergeCell ref="J175:K175"/>
    <mergeCell ref="E176:F176"/>
    <mergeCell ref="J176:K176"/>
    <mergeCell ref="E177:F177"/>
    <mergeCell ref="J177:K177"/>
    <mergeCell ref="E172:F172"/>
    <mergeCell ref="J172:K172"/>
    <mergeCell ref="E173:F173"/>
    <mergeCell ref="J173:K173"/>
    <mergeCell ref="E174:F174"/>
    <mergeCell ref="J174:K174"/>
    <mergeCell ref="E169:F169"/>
    <mergeCell ref="J169:K169"/>
    <mergeCell ref="E170:F170"/>
    <mergeCell ref="J170:K170"/>
    <mergeCell ref="E171:F171"/>
    <mergeCell ref="J171:K171"/>
    <mergeCell ref="J188:K188"/>
    <mergeCell ref="E189:F189"/>
    <mergeCell ref="J189:K189"/>
    <mergeCell ref="J190:K190"/>
    <mergeCell ref="E185:F185"/>
    <mergeCell ref="J185:K185"/>
    <mergeCell ref="E186:F186"/>
    <mergeCell ref="J186:K186"/>
    <mergeCell ref="E187:F187"/>
    <mergeCell ref="J187:K187"/>
    <mergeCell ref="J181:K181"/>
    <mergeCell ref="J182:K182"/>
    <mergeCell ref="J183:K183"/>
    <mergeCell ref="E184:F184"/>
    <mergeCell ref="J184:K184"/>
    <mergeCell ref="G180:G183"/>
    <mergeCell ref="H180:H183"/>
    <mergeCell ref="J196:K196"/>
    <mergeCell ref="J197:K197"/>
    <mergeCell ref="E198:F198"/>
    <mergeCell ref="J198:K198"/>
    <mergeCell ref="E199:F199"/>
    <mergeCell ref="J199:K199"/>
    <mergeCell ref="E197:F197"/>
    <mergeCell ref="E194:F194"/>
    <mergeCell ref="J194:K194"/>
    <mergeCell ref="J195:K195"/>
    <mergeCell ref="J191:K191"/>
    <mergeCell ref="E192:F192"/>
    <mergeCell ref="J192:K192"/>
    <mergeCell ref="E193:F193"/>
    <mergeCell ref="J193:K193"/>
    <mergeCell ref="G190:G191"/>
    <mergeCell ref="H190:H191"/>
    <mergeCell ref="H195:H196"/>
    <mergeCell ref="J206:K206"/>
    <mergeCell ref="E207:F207"/>
    <mergeCell ref="J207:K207"/>
    <mergeCell ref="E208:F208"/>
    <mergeCell ref="J208:K208"/>
    <mergeCell ref="E203:F203"/>
    <mergeCell ref="J203:K203"/>
    <mergeCell ref="E204:F204"/>
    <mergeCell ref="J204:K204"/>
    <mergeCell ref="E205:F205"/>
    <mergeCell ref="J205:K205"/>
    <mergeCell ref="E200:F200"/>
    <mergeCell ref="J200:K200"/>
    <mergeCell ref="E201:F201"/>
    <mergeCell ref="J201:K201"/>
    <mergeCell ref="E202:F202"/>
    <mergeCell ref="J202:K202"/>
    <mergeCell ref="J215:K215"/>
    <mergeCell ref="E216:F216"/>
    <mergeCell ref="J216:K216"/>
    <mergeCell ref="E217:F217"/>
    <mergeCell ref="J217:K217"/>
    <mergeCell ref="E212:F212"/>
    <mergeCell ref="J212:K212"/>
    <mergeCell ref="E213:F213"/>
    <mergeCell ref="J213:K213"/>
    <mergeCell ref="E214:F214"/>
    <mergeCell ref="J214:K214"/>
    <mergeCell ref="E209:F209"/>
    <mergeCell ref="J209:K209"/>
    <mergeCell ref="E210:F210"/>
    <mergeCell ref="J210:K210"/>
    <mergeCell ref="E211:F211"/>
    <mergeCell ref="J211:K211"/>
    <mergeCell ref="J224:K224"/>
    <mergeCell ref="J225:K225"/>
    <mergeCell ref="E226:F226"/>
    <mergeCell ref="J226:K226"/>
    <mergeCell ref="E227:F227"/>
    <mergeCell ref="J227:K227"/>
    <mergeCell ref="E221:F221"/>
    <mergeCell ref="J221:K221"/>
    <mergeCell ref="E222:F222"/>
    <mergeCell ref="J222:K222"/>
    <mergeCell ref="E223:F223"/>
    <mergeCell ref="J223:K223"/>
    <mergeCell ref="E218:F218"/>
    <mergeCell ref="J218:K218"/>
    <mergeCell ref="E219:F219"/>
    <mergeCell ref="J219:K219"/>
    <mergeCell ref="E220:F220"/>
    <mergeCell ref="J220:K220"/>
    <mergeCell ref="J234:K234"/>
    <mergeCell ref="E235:F235"/>
    <mergeCell ref="J235:K235"/>
    <mergeCell ref="E236:F236"/>
    <mergeCell ref="J236:K236"/>
    <mergeCell ref="E231:F231"/>
    <mergeCell ref="J231:K231"/>
    <mergeCell ref="E232:F232"/>
    <mergeCell ref="J232:K232"/>
    <mergeCell ref="E233:F233"/>
    <mergeCell ref="J233:K233"/>
    <mergeCell ref="E228:F228"/>
    <mergeCell ref="J228:K228"/>
    <mergeCell ref="E229:F229"/>
    <mergeCell ref="J229:K229"/>
    <mergeCell ref="E230:F230"/>
    <mergeCell ref="J230:K230"/>
    <mergeCell ref="E246:F246"/>
    <mergeCell ref="J246:K246"/>
    <mergeCell ref="E247:F247"/>
    <mergeCell ref="J247:K247"/>
    <mergeCell ref="E248:F248"/>
    <mergeCell ref="J248:K248"/>
    <mergeCell ref="E243:F243"/>
    <mergeCell ref="J243:K243"/>
    <mergeCell ref="E244:F244"/>
    <mergeCell ref="J244:K244"/>
    <mergeCell ref="E245:F245"/>
    <mergeCell ref="J245:K245"/>
    <mergeCell ref="E240:F240"/>
    <mergeCell ref="J240:K240"/>
    <mergeCell ref="J241:K241"/>
    <mergeCell ref="J242:K242"/>
    <mergeCell ref="E237:F237"/>
    <mergeCell ref="J237:K237"/>
    <mergeCell ref="E238:F238"/>
    <mergeCell ref="J238:K238"/>
    <mergeCell ref="E239:F239"/>
    <mergeCell ref="J239:K239"/>
    <mergeCell ref="J254:K254"/>
    <mergeCell ref="E255:F255"/>
    <mergeCell ref="J255:K255"/>
    <mergeCell ref="E256:F256"/>
    <mergeCell ref="J256:K256"/>
    <mergeCell ref="B248:B255"/>
    <mergeCell ref="C248:C255"/>
    <mergeCell ref="J251:K251"/>
    <mergeCell ref="J252:K252"/>
    <mergeCell ref="J253:K253"/>
    <mergeCell ref="E250:F254"/>
    <mergeCell ref="G250:G254"/>
    <mergeCell ref="H250:H254"/>
    <mergeCell ref="E249:F249"/>
    <mergeCell ref="J249:K249"/>
    <mergeCell ref="J250:K250"/>
    <mergeCell ref="D250:D254"/>
    <mergeCell ref="E261:F261"/>
    <mergeCell ref="J261:K261"/>
    <mergeCell ref="E262:F262"/>
    <mergeCell ref="J262:K262"/>
    <mergeCell ref="E263:F263"/>
    <mergeCell ref="J263:K263"/>
    <mergeCell ref="E259:F259"/>
    <mergeCell ref="J259:K259"/>
    <mergeCell ref="E260:F260"/>
    <mergeCell ref="J260:K260"/>
    <mergeCell ref="B257:B258"/>
    <mergeCell ref="C257:C258"/>
    <mergeCell ref="J257:K257"/>
    <mergeCell ref="J258:K258"/>
    <mergeCell ref="D257:D258"/>
    <mergeCell ref="E257:F258"/>
    <mergeCell ref="G257:G258"/>
    <mergeCell ref="H257:H258"/>
    <mergeCell ref="E270:F270"/>
    <mergeCell ref="J270:K270"/>
    <mergeCell ref="E271:F271"/>
    <mergeCell ref="J271:K271"/>
    <mergeCell ref="E272:F272"/>
    <mergeCell ref="J272:K272"/>
    <mergeCell ref="E273:F273"/>
    <mergeCell ref="J273:K273"/>
    <mergeCell ref="E268:F268"/>
    <mergeCell ref="J268:K268"/>
    <mergeCell ref="E269:F269"/>
    <mergeCell ref="J269:K269"/>
    <mergeCell ref="B265:B268"/>
    <mergeCell ref="C265:C268"/>
    <mergeCell ref="E264:F264"/>
    <mergeCell ref="J264:K264"/>
    <mergeCell ref="E265:F265"/>
    <mergeCell ref="J265:K265"/>
    <mergeCell ref="E266:F266"/>
    <mergeCell ref="J266:K266"/>
    <mergeCell ref="E267:F267"/>
    <mergeCell ref="J267:K267"/>
    <mergeCell ref="J284:K284"/>
    <mergeCell ref="J285:K285"/>
    <mergeCell ref="E281:F281"/>
    <mergeCell ref="J281:K281"/>
    <mergeCell ref="E282:F282"/>
    <mergeCell ref="J282:K282"/>
    <mergeCell ref="E283:F283"/>
    <mergeCell ref="J283:K283"/>
    <mergeCell ref="E278:F278"/>
    <mergeCell ref="J278:K278"/>
    <mergeCell ref="E279:F279"/>
    <mergeCell ref="J279:K279"/>
    <mergeCell ref="E280:F280"/>
    <mergeCell ref="J280:K280"/>
    <mergeCell ref="E274:F274"/>
    <mergeCell ref="J274:K274"/>
    <mergeCell ref="E275:F275"/>
    <mergeCell ref="J275:K275"/>
    <mergeCell ref="E276:F276"/>
    <mergeCell ref="J276:K276"/>
    <mergeCell ref="E277:F277"/>
    <mergeCell ref="J277:K277"/>
    <mergeCell ref="J294:K294"/>
    <mergeCell ref="J295:K295"/>
    <mergeCell ref="J296:K296"/>
    <mergeCell ref="B291:B294"/>
    <mergeCell ref="C291:C294"/>
    <mergeCell ref="E291:F291"/>
    <mergeCell ref="J291:K291"/>
    <mergeCell ref="E292:F292"/>
    <mergeCell ref="J292:K292"/>
    <mergeCell ref="E293:F293"/>
    <mergeCell ref="J293:K293"/>
    <mergeCell ref="J288:K288"/>
    <mergeCell ref="E289:F289"/>
    <mergeCell ref="J289:K289"/>
    <mergeCell ref="E290:F290"/>
    <mergeCell ref="J290:K290"/>
    <mergeCell ref="D285:D288"/>
    <mergeCell ref="E285:F288"/>
    <mergeCell ref="J286:K286"/>
    <mergeCell ref="J287:K287"/>
    <mergeCell ref="G285:G288"/>
    <mergeCell ref="H285:H288"/>
    <mergeCell ref="J302:K302"/>
    <mergeCell ref="J303:K303"/>
    <mergeCell ref="B295:B303"/>
    <mergeCell ref="C295:C303"/>
    <mergeCell ref="D295:D297"/>
    <mergeCell ref="E295:F297"/>
    <mergeCell ref="J300:K300"/>
    <mergeCell ref="J301:K301"/>
    <mergeCell ref="D298:D300"/>
    <mergeCell ref="E298:F300"/>
    <mergeCell ref="G298:G300"/>
    <mergeCell ref="H298:H300"/>
    <mergeCell ref="J297:K297"/>
    <mergeCell ref="J298:K298"/>
    <mergeCell ref="J299:K299"/>
    <mergeCell ref="G295:G297"/>
    <mergeCell ref="H295:H297"/>
    <mergeCell ref="J313:K313"/>
    <mergeCell ref="E314:F314"/>
    <mergeCell ref="J314:K314"/>
    <mergeCell ref="E310:F310"/>
    <mergeCell ref="J310:K310"/>
    <mergeCell ref="E311:F311"/>
    <mergeCell ref="J311:K311"/>
    <mergeCell ref="E312:F312"/>
    <mergeCell ref="J312:K312"/>
    <mergeCell ref="E307:F307"/>
    <mergeCell ref="J307:K307"/>
    <mergeCell ref="E308:F308"/>
    <mergeCell ref="J308:K308"/>
    <mergeCell ref="E309:F309"/>
    <mergeCell ref="J309:K309"/>
    <mergeCell ref="E304:F304"/>
    <mergeCell ref="J304:K304"/>
    <mergeCell ref="E305:F305"/>
    <mergeCell ref="J305:K305"/>
    <mergeCell ref="E306:F306"/>
    <mergeCell ref="J306:K306"/>
    <mergeCell ref="J325:K325"/>
    <mergeCell ref="J326:K326"/>
    <mergeCell ref="J327:K327"/>
    <mergeCell ref="E322:F322"/>
    <mergeCell ref="J322:K322"/>
    <mergeCell ref="J323:K323"/>
    <mergeCell ref="J324:K324"/>
    <mergeCell ref="E319:F319"/>
    <mergeCell ref="J319:K319"/>
    <mergeCell ref="J320:K320"/>
    <mergeCell ref="J321:K321"/>
    <mergeCell ref="G320:G321"/>
    <mergeCell ref="H320:H321"/>
    <mergeCell ref="J315:K315"/>
    <mergeCell ref="J316:K316"/>
    <mergeCell ref="E317:F317"/>
    <mergeCell ref="J317:K317"/>
    <mergeCell ref="E318:F318"/>
    <mergeCell ref="J318:K318"/>
    <mergeCell ref="J334:K334"/>
    <mergeCell ref="J335:K335"/>
    <mergeCell ref="J336:K336"/>
    <mergeCell ref="J337:K337"/>
    <mergeCell ref="E338:F338"/>
    <mergeCell ref="J338:K338"/>
    <mergeCell ref="E334:F334"/>
    <mergeCell ref="E335:F335"/>
    <mergeCell ref="E336:F336"/>
    <mergeCell ref="E337:F337"/>
    <mergeCell ref="B333:B334"/>
    <mergeCell ref="C333:C334"/>
    <mergeCell ref="J330:K330"/>
    <mergeCell ref="J331:K331"/>
    <mergeCell ref="E332:F332"/>
    <mergeCell ref="J332:K332"/>
    <mergeCell ref="E333:F333"/>
    <mergeCell ref="J333:K333"/>
    <mergeCell ref="E330:F330"/>
    <mergeCell ref="E331:F331"/>
    <mergeCell ref="B328:B332"/>
    <mergeCell ref="C328:C332"/>
    <mergeCell ref="E328:F328"/>
    <mergeCell ref="J328:K328"/>
    <mergeCell ref="E329:F329"/>
    <mergeCell ref="J329:K329"/>
    <mergeCell ref="J348:K348"/>
    <mergeCell ref="J349:K349"/>
    <mergeCell ref="E350:F350"/>
    <mergeCell ref="J350:K350"/>
    <mergeCell ref="E351:F351"/>
    <mergeCell ref="J351:K351"/>
    <mergeCell ref="E345:F345"/>
    <mergeCell ref="J345:K345"/>
    <mergeCell ref="J346:K346"/>
    <mergeCell ref="J347:K347"/>
    <mergeCell ref="E342:F342"/>
    <mergeCell ref="J342:K342"/>
    <mergeCell ref="E343:F343"/>
    <mergeCell ref="J343:K343"/>
    <mergeCell ref="E344:F344"/>
    <mergeCell ref="J344:K344"/>
    <mergeCell ref="J339:K339"/>
    <mergeCell ref="J340:K340"/>
    <mergeCell ref="E341:F341"/>
    <mergeCell ref="J341:K341"/>
    <mergeCell ref="J358:K358"/>
    <mergeCell ref="J359:K359"/>
    <mergeCell ref="E360:F360"/>
    <mergeCell ref="J360:K360"/>
    <mergeCell ref="J361:K361"/>
    <mergeCell ref="G361:G363"/>
    <mergeCell ref="H361:H363"/>
    <mergeCell ref="J354:K354"/>
    <mergeCell ref="J355:K355"/>
    <mergeCell ref="E356:F356"/>
    <mergeCell ref="J356:K356"/>
    <mergeCell ref="E357:F357"/>
    <mergeCell ref="J357:K357"/>
    <mergeCell ref="E352:F352"/>
    <mergeCell ref="J352:K352"/>
    <mergeCell ref="E353:F353"/>
    <mergeCell ref="J353:K353"/>
    <mergeCell ref="E354:F355"/>
    <mergeCell ref="G354:G355"/>
    <mergeCell ref="H354:H355"/>
    <mergeCell ref="J375:K375"/>
    <mergeCell ref="E376:F376"/>
    <mergeCell ref="J376:K376"/>
    <mergeCell ref="E372:F372"/>
    <mergeCell ref="J372:K372"/>
    <mergeCell ref="E373:F373"/>
    <mergeCell ref="J373:K373"/>
    <mergeCell ref="E374:F374"/>
    <mergeCell ref="J374:K374"/>
    <mergeCell ref="J366:K366"/>
    <mergeCell ref="J367:K367"/>
    <mergeCell ref="J368:K368"/>
    <mergeCell ref="J369:K369"/>
    <mergeCell ref="J370:K370"/>
    <mergeCell ref="J371:K371"/>
    <mergeCell ref="J362:K362"/>
    <mergeCell ref="J363:K363"/>
    <mergeCell ref="J364:K364"/>
    <mergeCell ref="J365:K365"/>
    <mergeCell ref="E364:F364"/>
    <mergeCell ref="E365:F365"/>
    <mergeCell ref="E366:F366"/>
    <mergeCell ref="E367:F367"/>
    <mergeCell ref="E368:F368"/>
    <mergeCell ref="E369:F369"/>
    <mergeCell ref="J385:K385"/>
    <mergeCell ref="J386:K386"/>
    <mergeCell ref="J387:K387"/>
    <mergeCell ref="J388:K388"/>
    <mergeCell ref="E389:F389"/>
    <mergeCell ref="J389:K389"/>
    <mergeCell ref="G386:G388"/>
    <mergeCell ref="H386:H388"/>
    <mergeCell ref="E382:F382"/>
    <mergeCell ref="J382:K382"/>
    <mergeCell ref="E383:F383"/>
    <mergeCell ref="J383:K383"/>
    <mergeCell ref="E384:F384"/>
    <mergeCell ref="J384:K384"/>
    <mergeCell ref="J377:K377"/>
    <mergeCell ref="J378:K378"/>
    <mergeCell ref="J379:K379"/>
    <mergeCell ref="J380:K380"/>
    <mergeCell ref="E381:F381"/>
    <mergeCell ref="J381:K381"/>
    <mergeCell ref="E379:F379"/>
    <mergeCell ref="E380:F380"/>
    <mergeCell ref="D400:D401"/>
    <mergeCell ref="B402:B404"/>
    <mergeCell ref="E399:F399"/>
    <mergeCell ref="J399:K399"/>
    <mergeCell ref="J400:K400"/>
    <mergeCell ref="J396:K396"/>
    <mergeCell ref="J397:K397"/>
    <mergeCell ref="J398:K398"/>
    <mergeCell ref="J393:K393"/>
    <mergeCell ref="E394:F394"/>
    <mergeCell ref="J394:K394"/>
    <mergeCell ref="J395:K395"/>
    <mergeCell ref="B391:B393"/>
    <mergeCell ref="C391:C393"/>
    <mergeCell ref="E390:F390"/>
    <mergeCell ref="J390:K390"/>
    <mergeCell ref="J391:K391"/>
    <mergeCell ref="J392:K392"/>
    <mergeCell ref="D391:D393"/>
    <mergeCell ref="E391:F393"/>
    <mergeCell ref="G391:G393"/>
    <mergeCell ref="H391:H393"/>
    <mergeCell ref="B395:B398"/>
    <mergeCell ref="C395:C398"/>
    <mergeCell ref="D395:D398"/>
    <mergeCell ref="E395:F398"/>
    <mergeCell ref="G395:G398"/>
    <mergeCell ref="H395:H398"/>
    <mergeCell ref="J412:K412"/>
    <mergeCell ref="J413:K413"/>
    <mergeCell ref="J414:K414"/>
    <mergeCell ref="J415:K415"/>
    <mergeCell ref="J416:K416"/>
    <mergeCell ref="J409:K409"/>
    <mergeCell ref="E410:F410"/>
    <mergeCell ref="J410:K410"/>
    <mergeCell ref="J411:K411"/>
    <mergeCell ref="J405:K405"/>
    <mergeCell ref="J406:K406"/>
    <mergeCell ref="J407:K407"/>
    <mergeCell ref="J408:K408"/>
    <mergeCell ref="E406:F406"/>
    <mergeCell ref="J401:K401"/>
    <mergeCell ref="J402:K402"/>
    <mergeCell ref="J403:K403"/>
    <mergeCell ref="J404:K404"/>
    <mergeCell ref="E400:F401"/>
    <mergeCell ref="G400:G401"/>
    <mergeCell ref="H400:H401"/>
    <mergeCell ref="E415:F415"/>
    <mergeCell ref="E416:F416"/>
    <mergeCell ref="J424:K424"/>
    <mergeCell ref="J425:K425"/>
    <mergeCell ref="J426:K426"/>
    <mergeCell ref="J427:K427"/>
    <mergeCell ref="J420:K420"/>
    <mergeCell ref="J421:K421"/>
    <mergeCell ref="J422:K422"/>
    <mergeCell ref="J423:K423"/>
    <mergeCell ref="B419:B421"/>
    <mergeCell ref="C419:C421"/>
    <mergeCell ref="D419:D421"/>
    <mergeCell ref="E419:F421"/>
    <mergeCell ref="E417:F417"/>
    <mergeCell ref="J417:K417"/>
    <mergeCell ref="E418:F418"/>
    <mergeCell ref="J418:K418"/>
    <mergeCell ref="J419:K419"/>
    <mergeCell ref="G419:G421"/>
    <mergeCell ref="H419:H421"/>
    <mergeCell ref="B417:B418"/>
    <mergeCell ref="C417:C418"/>
    <mergeCell ref="J437:K437"/>
    <mergeCell ref="E438:F438"/>
    <mergeCell ref="J438:K438"/>
    <mergeCell ref="E439:F439"/>
    <mergeCell ref="J439:K439"/>
    <mergeCell ref="J440:K440"/>
    <mergeCell ref="E437:F437"/>
    <mergeCell ref="J434:K434"/>
    <mergeCell ref="E435:F435"/>
    <mergeCell ref="J435:K435"/>
    <mergeCell ref="J436:K436"/>
    <mergeCell ref="J428:K428"/>
    <mergeCell ref="J429:K429"/>
    <mergeCell ref="J430:K430"/>
    <mergeCell ref="J431:K431"/>
    <mergeCell ref="J432:K432"/>
    <mergeCell ref="E433:F433"/>
    <mergeCell ref="J433:K433"/>
    <mergeCell ref="E434:F434"/>
    <mergeCell ref="E430:F430"/>
    <mergeCell ref="E431:F431"/>
    <mergeCell ref="J448:K448"/>
    <mergeCell ref="E449:F449"/>
    <mergeCell ref="J449:K449"/>
    <mergeCell ref="E450:F450"/>
    <mergeCell ref="J450:K450"/>
    <mergeCell ref="E445:F445"/>
    <mergeCell ref="J445:K445"/>
    <mergeCell ref="E446:F446"/>
    <mergeCell ref="J446:K446"/>
    <mergeCell ref="E447:F447"/>
    <mergeCell ref="J447:K447"/>
    <mergeCell ref="J441:K441"/>
    <mergeCell ref="J442:K442"/>
    <mergeCell ref="E443:F443"/>
    <mergeCell ref="J443:K443"/>
    <mergeCell ref="E444:F444"/>
    <mergeCell ref="J444:K444"/>
    <mergeCell ref="H440:H442"/>
    <mergeCell ref="J460:K460"/>
    <mergeCell ref="E461:F461"/>
    <mergeCell ref="J461:K461"/>
    <mergeCell ref="E457:F457"/>
    <mergeCell ref="J457:K457"/>
    <mergeCell ref="E458:F458"/>
    <mergeCell ref="J458:K458"/>
    <mergeCell ref="E459:F459"/>
    <mergeCell ref="J459:K459"/>
    <mergeCell ref="E454:F454"/>
    <mergeCell ref="J454:K454"/>
    <mergeCell ref="E455:F455"/>
    <mergeCell ref="J455:K455"/>
    <mergeCell ref="E456:F456"/>
    <mergeCell ref="J456:K456"/>
    <mergeCell ref="E451:F451"/>
    <mergeCell ref="J451:K451"/>
    <mergeCell ref="E452:F452"/>
    <mergeCell ref="J452:K452"/>
    <mergeCell ref="E453:F453"/>
    <mergeCell ref="J453:K453"/>
    <mergeCell ref="J471:K471"/>
    <mergeCell ref="E472:F472"/>
    <mergeCell ref="J472:K472"/>
    <mergeCell ref="G470:G471"/>
    <mergeCell ref="E468:F468"/>
    <mergeCell ref="J468:K468"/>
    <mergeCell ref="E469:F469"/>
    <mergeCell ref="J469:K469"/>
    <mergeCell ref="J470:K470"/>
    <mergeCell ref="E465:F465"/>
    <mergeCell ref="J465:K465"/>
    <mergeCell ref="E466:F466"/>
    <mergeCell ref="J466:K466"/>
    <mergeCell ref="E467:F467"/>
    <mergeCell ref="J467:K467"/>
    <mergeCell ref="E462:F462"/>
    <mergeCell ref="J462:K462"/>
    <mergeCell ref="E463:F463"/>
    <mergeCell ref="J463:K463"/>
    <mergeCell ref="E464:F464"/>
    <mergeCell ref="J464:K464"/>
    <mergeCell ref="E478:F478"/>
    <mergeCell ref="J478:K478"/>
    <mergeCell ref="E479:F479"/>
    <mergeCell ref="J479:K479"/>
    <mergeCell ref="E480:F480"/>
    <mergeCell ref="J480:K480"/>
    <mergeCell ref="E475:F475"/>
    <mergeCell ref="J475:K475"/>
    <mergeCell ref="E476:F476"/>
    <mergeCell ref="J476:K476"/>
    <mergeCell ref="E477:F477"/>
    <mergeCell ref="J477:K477"/>
    <mergeCell ref="E473:F473"/>
    <mergeCell ref="J473:K473"/>
    <mergeCell ref="E474:F474"/>
    <mergeCell ref="J474:K474"/>
    <mergeCell ref="B472:B473"/>
    <mergeCell ref="C472:C473"/>
    <mergeCell ref="B474:B475"/>
    <mergeCell ref="C474:C475"/>
    <mergeCell ref="E487:F487"/>
    <mergeCell ref="J487:K487"/>
    <mergeCell ref="E488:F488"/>
    <mergeCell ref="J488:K488"/>
    <mergeCell ref="E489:F489"/>
    <mergeCell ref="J489:K489"/>
    <mergeCell ref="E490:F490"/>
    <mergeCell ref="J490:K490"/>
    <mergeCell ref="E484:F484"/>
    <mergeCell ref="J484:K484"/>
    <mergeCell ref="E485:F485"/>
    <mergeCell ref="J485:K485"/>
    <mergeCell ref="E486:F486"/>
    <mergeCell ref="J486:K486"/>
    <mergeCell ref="E481:F481"/>
    <mergeCell ref="J481:K481"/>
    <mergeCell ref="E482:F482"/>
    <mergeCell ref="J482:K482"/>
    <mergeCell ref="E483:F483"/>
    <mergeCell ref="J483:K483"/>
    <mergeCell ref="E497:F497"/>
    <mergeCell ref="J497:K497"/>
    <mergeCell ref="E498:F498"/>
    <mergeCell ref="J498:K498"/>
    <mergeCell ref="E499:F499"/>
    <mergeCell ref="J499:K499"/>
    <mergeCell ref="E494:F494"/>
    <mergeCell ref="J494:K494"/>
    <mergeCell ref="E495:F495"/>
    <mergeCell ref="J495:K495"/>
    <mergeCell ref="E496:F496"/>
    <mergeCell ref="J496:K496"/>
    <mergeCell ref="E491:F491"/>
    <mergeCell ref="J491:K491"/>
    <mergeCell ref="E492:F492"/>
    <mergeCell ref="J492:K492"/>
    <mergeCell ref="E493:F493"/>
    <mergeCell ref="J493:K493"/>
    <mergeCell ref="B11:B12"/>
    <mergeCell ref="C11:C12"/>
    <mergeCell ref="B17:B18"/>
    <mergeCell ref="C17:C18"/>
    <mergeCell ref="B27:B28"/>
    <mergeCell ref="C27:C28"/>
    <mergeCell ref="E6:F6"/>
    <mergeCell ref="J6:K6"/>
    <mergeCell ref="E7:F7"/>
    <mergeCell ref="J7:K7"/>
    <mergeCell ref="B8:B9"/>
    <mergeCell ref="C8:C9"/>
    <mergeCell ref="E32:F32"/>
    <mergeCell ref="J32:K32"/>
    <mergeCell ref="E33:F33"/>
    <mergeCell ref="J33:K33"/>
    <mergeCell ref="D34:D35"/>
    <mergeCell ref="E28:F28"/>
    <mergeCell ref="J28:K28"/>
    <mergeCell ref="E29:F29"/>
    <mergeCell ref="J29:K29"/>
    <mergeCell ref="E30:F30"/>
    <mergeCell ref="J30:K30"/>
    <mergeCell ref="E31:F31"/>
    <mergeCell ref="J31:K31"/>
    <mergeCell ref="E26:F26"/>
    <mergeCell ref="J26:K26"/>
    <mergeCell ref="E27:F27"/>
    <mergeCell ref="J27:K27"/>
    <mergeCell ref="E23:F23"/>
    <mergeCell ref="J23:K23"/>
    <mergeCell ref="E24:F24"/>
    <mergeCell ref="D42:D43"/>
    <mergeCell ref="E42:F43"/>
    <mergeCell ref="G42:G43"/>
    <mergeCell ref="H42:H43"/>
    <mergeCell ref="B38:B39"/>
    <mergeCell ref="C38:C39"/>
    <mergeCell ref="E39:F39"/>
    <mergeCell ref="B40:B43"/>
    <mergeCell ref="C40:C43"/>
    <mergeCell ref="D40:D41"/>
    <mergeCell ref="E40:F41"/>
    <mergeCell ref="E45:F45"/>
    <mergeCell ref="B32:B33"/>
    <mergeCell ref="C32:C33"/>
    <mergeCell ref="B34:B35"/>
    <mergeCell ref="C34:C35"/>
    <mergeCell ref="B36:B37"/>
    <mergeCell ref="C36:C37"/>
    <mergeCell ref="B53:B57"/>
    <mergeCell ref="C53:C57"/>
    <mergeCell ref="D53:D57"/>
    <mergeCell ref="E53:F57"/>
    <mergeCell ref="G53:G57"/>
    <mergeCell ref="H53:H57"/>
    <mergeCell ref="B51:B52"/>
    <mergeCell ref="C51:C52"/>
    <mergeCell ref="D51:D52"/>
    <mergeCell ref="E51:F52"/>
    <mergeCell ref="G51:G52"/>
    <mergeCell ref="H51:H52"/>
    <mergeCell ref="B44:B45"/>
    <mergeCell ref="C44:C45"/>
    <mergeCell ref="B46:B47"/>
    <mergeCell ref="C46:C47"/>
    <mergeCell ref="E46:F46"/>
    <mergeCell ref="E47:F47"/>
    <mergeCell ref="B66:B67"/>
    <mergeCell ref="C66:C67"/>
    <mergeCell ref="D66:D67"/>
    <mergeCell ref="E66:F67"/>
    <mergeCell ref="G66:G67"/>
    <mergeCell ref="H66:H67"/>
    <mergeCell ref="B61:B64"/>
    <mergeCell ref="C61:C64"/>
    <mergeCell ref="D61:D64"/>
    <mergeCell ref="E61:F64"/>
    <mergeCell ref="G61:G64"/>
    <mergeCell ref="H61:H64"/>
    <mergeCell ref="B58:B60"/>
    <mergeCell ref="C58:C60"/>
    <mergeCell ref="D58:D60"/>
    <mergeCell ref="E58:F60"/>
    <mergeCell ref="G58:G60"/>
    <mergeCell ref="H58:H60"/>
    <mergeCell ref="B92:B93"/>
    <mergeCell ref="C92:C93"/>
    <mergeCell ref="B99:B101"/>
    <mergeCell ref="C99:C101"/>
    <mergeCell ref="B105:B106"/>
    <mergeCell ref="C105:C106"/>
    <mergeCell ref="E72:F72"/>
    <mergeCell ref="E73:F73"/>
    <mergeCell ref="B74:B77"/>
    <mergeCell ref="C74:C77"/>
    <mergeCell ref="B84:B87"/>
    <mergeCell ref="C84:C87"/>
    <mergeCell ref="E86:F86"/>
    <mergeCell ref="E87:F87"/>
    <mergeCell ref="E96:F96"/>
    <mergeCell ref="E74:F74"/>
    <mergeCell ref="B70:B71"/>
    <mergeCell ref="C70:C71"/>
    <mergeCell ref="D70:D71"/>
    <mergeCell ref="E70:F71"/>
    <mergeCell ref="B131:B132"/>
    <mergeCell ref="C131:C132"/>
    <mergeCell ref="B135:B136"/>
    <mergeCell ref="C135:C136"/>
    <mergeCell ref="E135:F135"/>
    <mergeCell ref="E136:F136"/>
    <mergeCell ref="B129:B130"/>
    <mergeCell ref="C129:C130"/>
    <mergeCell ref="D129:D130"/>
    <mergeCell ref="E129:F130"/>
    <mergeCell ref="G129:G130"/>
    <mergeCell ref="H129:H130"/>
    <mergeCell ref="H108:H110"/>
    <mergeCell ref="B119:B120"/>
    <mergeCell ref="C119:C120"/>
    <mergeCell ref="E119:F119"/>
    <mergeCell ref="E120:F120"/>
    <mergeCell ref="E125:F125"/>
    <mergeCell ref="B108:B110"/>
    <mergeCell ref="C108:C110"/>
    <mergeCell ref="D108:D110"/>
    <mergeCell ref="E108:F110"/>
    <mergeCell ref="G108:G110"/>
    <mergeCell ref="B151:B153"/>
    <mergeCell ref="C151:C153"/>
    <mergeCell ref="D151:D153"/>
    <mergeCell ref="E151:F153"/>
    <mergeCell ref="G151:G153"/>
    <mergeCell ref="H151:H153"/>
    <mergeCell ref="G143:G144"/>
    <mergeCell ref="H143:H144"/>
    <mergeCell ref="E145:F145"/>
    <mergeCell ref="E146:F146"/>
    <mergeCell ref="E147:F147"/>
    <mergeCell ref="E148:F148"/>
    <mergeCell ref="B137:B140"/>
    <mergeCell ref="C137:C140"/>
    <mergeCell ref="B141:B142"/>
    <mergeCell ref="C141:C142"/>
    <mergeCell ref="E142:F142"/>
    <mergeCell ref="B143:B144"/>
    <mergeCell ref="C143:C144"/>
    <mergeCell ref="D143:D144"/>
    <mergeCell ref="E143:F144"/>
    <mergeCell ref="E140:F140"/>
    <mergeCell ref="B185:B187"/>
    <mergeCell ref="C185:C187"/>
    <mergeCell ref="B190:B191"/>
    <mergeCell ref="C190:C191"/>
    <mergeCell ref="D190:D191"/>
    <mergeCell ref="E190:F191"/>
    <mergeCell ref="E164:F164"/>
    <mergeCell ref="E165:F165"/>
    <mergeCell ref="B172:B178"/>
    <mergeCell ref="C172:C178"/>
    <mergeCell ref="E179:F179"/>
    <mergeCell ref="B180:B183"/>
    <mergeCell ref="C180:C183"/>
    <mergeCell ref="D180:D183"/>
    <mergeCell ref="E180:F183"/>
    <mergeCell ref="B154:B156"/>
    <mergeCell ref="C154:C156"/>
    <mergeCell ref="B161:B162"/>
    <mergeCell ref="C161:C162"/>
    <mergeCell ref="D161:D162"/>
    <mergeCell ref="E161:F162"/>
    <mergeCell ref="E188:F188"/>
    <mergeCell ref="E178:F178"/>
    <mergeCell ref="E156:F156"/>
    <mergeCell ref="B235:B237"/>
    <mergeCell ref="C235:C237"/>
    <mergeCell ref="E241:F241"/>
    <mergeCell ref="E242:F242"/>
    <mergeCell ref="B244:B245"/>
    <mergeCell ref="C244:C245"/>
    <mergeCell ref="B211:B212"/>
    <mergeCell ref="C211:C212"/>
    <mergeCell ref="E224:F224"/>
    <mergeCell ref="E225:F225"/>
    <mergeCell ref="B231:B232"/>
    <mergeCell ref="C231:C232"/>
    <mergeCell ref="B195:B196"/>
    <mergeCell ref="C195:C196"/>
    <mergeCell ref="D195:D196"/>
    <mergeCell ref="E195:F196"/>
    <mergeCell ref="G195:G196"/>
    <mergeCell ref="E234:F234"/>
    <mergeCell ref="E215:F215"/>
    <mergeCell ref="E206:F206"/>
    <mergeCell ref="B318:B319"/>
    <mergeCell ref="C318:C319"/>
    <mergeCell ref="B320:B321"/>
    <mergeCell ref="C320:C321"/>
    <mergeCell ref="D320:D321"/>
    <mergeCell ref="E320:F321"/>
    <mergeCell ref="D301:D303"/>
    <mergeCell ref="E301:F303"/>
    <mergeCell ref="G301:G303"/>
    <mergeCell ref="H301:H303"/>
    <mergeCell ref="E315:F315"/>
    <mergeCell ref="E316:F316"/>
    <mergeCell ref="B274:B275"/>
    <mergeCell ref="C274:C275"/>
    <mergeCell ref="B280:B283"/>
    <mergeCell ref="C280:C283"/>
    <mergeCell ref="B285:B289"/>
    <mergeCell ref="C285:C289"/>
    <mergeCell ref="E313:F313"/>
    <mergeCell ref="E294:F294"/>
    <mergeCell ref="E284:F284"/>
    <mergeCell ref="B339:B340"/>
    <mergeCell ref="C339:C340"/>
    <mergeCell ref="D339:D340"/>
    <mergeCell ref="E339:F340"/>
    <mergeCell ref="G339:G340"/>
    <mergeCell ref="H339:H340"/>
    <mergeCell ref="B326:B327"/>
    <mergeCell ref="C326:C327"/>
    <mergeCell ref="D326:D327"/>
    <mergeCell ref="E326:F327"/>
    <mergeCell ref="G326:G327"/>
    <mergeCell ref="H326:H327"/>
    <mergeCell ref="B323:B324"/>
    <mergeCell ref="C323:C324"/>
    <mergeCell ref="D323:D324"/>
    <mergeCell ref="E323:F324"/>
    <mergeCell ref="G323:G324"/>
    <mergeCell ref="H323:H324"/>
    <mergeCell ref="E325:F325"/>
    <mergeCell ref="B351:B352"/>
    <mergeCell ref="C351:C352"/>
    <mergeCell ref="E358:F358"/>
    <mergeCell ref="E359:F359"/>
    <mergeCell ref="B361:B363"/>
    <mergeCell ref="C361:C363"/>
    <mergeCell ref="D361:D363"/>
    <mergeCell ref="E361:F363"/>
    <mergeCell ref="B341:B343"/>
    <mergeCell ref="C341:C343"/>
    <mergeCell ref="E346:F346"/>
    <mergeCell ref="E347:F347"/>
    <mergeCell ref="E348:F348"/>
    <mergeCell ref="E349:F349"/>
    <mergeCell ref="B354:B355"/>
    <mergeCell ref="C354:C355"/>
    <mergeCell ref="D354:D355"/>
    <mergeCell ref="B383:B384"/>
    <mergeCell ref="C383:C384"/>
    <mergeCell ref="E385:F385"/>
    <mergeCell ref="B386:B388"/>
    <mergeCell ref="C386:C388"/>
    <mergeCell ref="D386:D388"/>
    <mergeCell ref="E386:F388"/>
    <mergeCell ref="E370:F370"/>
    <mergeCell ref="E371:F371"/>
    <mergeCell ref="B375:B376"/>
    <mergeCell ref="C375:C376"/>
    <mergeCell ref="E377:F377"/>
    <mergeCell ref="E378:F378"/>
    <mergeCell ref="E375:F375"/>
    <mergeCell ref="G411:G413"/>
    <mergeCell ref="H411:H413"/>
    <mergeCell ref="E414:F414"/>
    <mergeCell ref="E407:F407"/>
    <mergeCell ref="E408:F408"/>
    <mergeCell ref="E409:F409"/>
    <mergeCell ref="B411:B413"/>
    <mergeCell ref="C411:C413"/>
    <mergeCell ref="D411:D413"/>
    <mergeCell ref="E411:F413"/>
    <mergeCell ref="C402:C404"/>
    <mergeCell ref="D402:D404"/>
    <mergeCell ref="E402:F404"/>
    <mergeCell ref="G402:G404"/>
    <mergeCell ref="H402:H404"/>
    <mergeCell ref="E405:F405"/>
    <mergeCell ref="B400:B401"/>
    <mergeCell ref="C400:C401"/>
    <mergeCell ref="B432:B433"/>
    <mergeCell ref="C432:C433"/>
    <mergeCell ref="E432:F432"/>
    <mergeCell ref="E436:F436"/>
    <mergeCell ref="E424:F424"/>
    <mergeCell ref="E425:F425"/>
    <mergeCell ref="E426:F426"/>
    <mergeCell ref="E427:F427"/>
    <mergeCell ref="E428:F428"/>
    <mergeCell ref="E429:F429"/>
    <mergeCell ref="B422:B423"/>
    <mergeCell ref="C422:C423"/>
    <mergeCell ref="D422:D423"/>
    <mergeCell ref="E422:F423"/>
    <mergeCell ref="G422:G423"/>
    <mergeCell ref="H422:H423"/>
    <mergeCell ref="B463:B464"/>
    <mergeCell ref="C463:C464"/>
    <mergeCell ref="B470:B471"/>
    <mergeCell ref="C470:C471"/>
    <mergeCell ref="D470:D471"/>
    <mergeCell ref="E470:F471"/>
    <mergeCell ref="B447:B448"/>
    <mergeCell ref="C447:C448"/>
    <mergeCell ref="B451:B452"/>
    <mergeCell ref="C451:C452"/>
    <mergeCell ref="B461:B462"/>
    <mergeCell ref="C461:C462"/>
    <mergeCell ref="B440:B442"/>
    <mergeCell ref="C440:C442"/>
    <mergeCell ref="D440:D442"/>
    <mergeCell ref="E440:F442"/>
    <mergeCell ref="G440:G442"/>
    <mergeCell ref="E460:F460"/>
    <mergeCell ref="E448:F448"/>
    <mergeCell ref="E508:F508"/>
    <mergeCell ref="J508:K508"/>
    <mergeCell ref="E509:F509"/>
    <mergeCell ref="J509:K509"/>
    <mergeCell ref="E510:F510"/>
    <mergeCell ref="J510:K510"/>
    <mergeCell ref="B499:B500"/>
    <mergeCell ref="C499:C500"/>
    <mergeCell ref="B506:B507"/>
    <mergeCell ref="C506:C507"/>
    <mergeCell ref="E506:F506"/>
    <mergeCell ref="J506:K506"/>
    <mergeCell ref="E507:F507"/>
    <mergeCell ref="J507:K507"/>
    <mergeCell ref="B477:B479"/>
    <mergeCell ref="C477:C479"/>
    <mergeCell ref="B488:B489"/>
    <mergeCell ref="C488:C489"/>
    <mergeCell ref="B495:B496"/>
    <mergeCell ref="C495:C496"/>
    <mergeCell ref="E503:F503"/>
    <mergeCell ref="J503:K503"/>
    <mergeCell ref="E504:F504"/>
    <mergeCell ref="J504:K504"/>
    <mergeCell ref="E505:F505"/>
    <mergeCell ref="J505:K505"/>
    <mergeCell ref="E500:F500"/>
    <mergeCell ref="J500:K500"/>
    <mergeCell ref="E501:F501"/>
    <mergeCell ref="J501:K501"/>
    <mergeCell ref="E502:F502"/>
    <mergeCell ref="J502:K502"/>
    <mergeCell ref="E518:F518"/>
    <mergeCell ref="J518:K518"/>
    <mergeCell ref="E519:F519"/>
    <mergeCell ref="J519:K519"/>
    <mergeCell ref="E520:F520"/>
    <mergeCell ref="J520:K520"/>
    <mergeCell ref="E515:F515"/>
    <mergeCell ref="J515:K515"/>
    <mergeCell ref="E516:F516"/>
    <mergeCell ref="J516:K516"/>
    <mergeCell ref="E517:F517"/>
    <mergeCell ref="J517:K517"/>
    <mergeCell ref="E511:F511"/>
    <mergeCell ref="J511:K511"/>
    <mergeCell ref="E512:F512"/>
    <mergeCell ref="J512:K512"/>
    <mergeCell ref="B513:B514"/>
    <mergeCell ref="C513:C514"/>
    <mergeCell ref="E513:F513"/>
    <mergeCell ref="J513:K513"/>
    <mergeCell ref="E514:F514"/>
    <mergeCell ref="J514:K514"/>
    <mergeCell ref="E528:F528"/>
    <mergeCell ref="J528:K528"/>
    <mergeCell ref="E529:F529"/>
    <mergeCell ref="J529:K529"/>
    <mergeCell ref="E530:F530"/>
    <mergeCell ref="J530:K530"/>
    <mergeCell ref="E525:F525"/>
    <mergeCell ref="J525:K525"/>
    <mergeCell ref="E526:F526"/>
    <mergeCell ref="J526:K526"/>
    <mergeCell ref="E527:F527"/>
    <mergeCell ref="J527:K527"/>
    <mergeCell ref="E521:F521"/>
    <mergeCell ref="J521:K521"/>
    <mergeCell ref="E522:F522"/>
    <mergeCell ref="J522:K522"/>
    <mergeCell ref="B523:B525"/>
    <mergeCell ref="C523:C525"/>
    <mergeCell ref="E523:F523"/>
    <mergeCell ref="J523:K523"/>
    <mergeCell ref="E524:F524"/>
    <mergeCell ref="J524:K524"/>
    <mergeCell ref="E537:F537"/>
    <mergeCell ref="J537:K537"/>
    <mergeCell ref="E538:F538"/>
    <mergeCell ref="J538:K538"/>
    <mergeCell ref="E539:F539"/>
    <mergeCell ref="J539:K539"/>
    <mergeCell ref="E534:F534"/>
    <mergeCell ref="J534:K534"/>
    <mergeCell ref="E535:F535"/>
    <mergeCell ref="J535:K535"/>
    <mergeCell ref="E536:F536"/>
    <mergeCell ref="J536:K536"/>
    <mergeCell ref="E531:F531"/>
    <mergeCell ref="J531:K531"/>
    <mergeCell ref="E532:F532"/>
    <mergeCell ref="J532:K532"/>
    <mergeCell ref="E533:F533"/>
    <mergeCell ref="J533:K533"/>
    <mergeCell ref="E546:F546"/>
    <mergeCell ref="J546:K546"/>
    <mergeCell ref="E547:F547"/>
    <mergeCell ref="J547:K547"/>
    <mergeCell ref="E548:F548"/>
    <mergeCell ref="J548:K548"/>
    <mergeCell ref="E543:F543"/>
    <mergeCell ref="J543:K543"/>
    <mergeCell ref="E544:F544"/>
    <mergeCell ref="J544:K544"/>
    <mergeCell ref="E545:F545"/>
    <mergeCell ref="J545:K545"/>
    <mergeCell ref="E540:F540"/>
    <mergeCell ref="J540:K540"/>
    <mergeCell ref="E541:F541"/>
    <mergeCell ref="J541:K541"/>
    <mergeCell ref="E542:F542"/>
    <mergeCell ref="J542:K542"/>
    <mergeCell ref="J552:K552"/>
    <mergeCell ref="E553:F553"/>
    <mergeCell ref="J553:K553"/>
    <mergeCell ref="E554:F554"/>
    <mergeCell ref="J554:K554"/>
    <mergeCell ref="E555:F555"/>
    <mergeCell ref="J555:K555"/>
    <mergeCell ref="E549:F549"/>
    <mergeCell ref="J549:K549"/>
    <mergeCell ref="E550:F550"/>
    <mergeCell ref="J550:K550"/>
    <mergeCell ref="B551:B552"/>
    <mergeCell ref="C551:C552"/>
    <mergeCell ref="D551:D552"/>
    <mergeCell ref="E551:F552"/>
    <mergeCell ref="G551:G552"/>
    <mergeCell ref="J551:K551"/>
    <mergeCell ref="E562:F562"/>
    <mergeCell ref="J562:K562"/>
    <mergeCell ref="E563:F563"/>
    <mergeCell ref="J563:K563"/>
    <mergeCell ref="E564:F564"/>
    <mergeCell ref="J564:K564"/>
    <mergeCell ref="E559:F559"/>
    <mergeCell ref="J559:K559"/>
    <mergeCell ref="E560:F560"/>
    <mergeCell ref="J560:K560"/>
    <mergeCell ref="E561:F561"/>
    <mergeCell ref="J561:K561"/>
    <mergeCell ref="E556:F556"/>
    <mergeCell ref="J556:K556"/>
    <mergeCell ref="E557:F557"/>
    <mergeCell ref="J557:K557"/>
    <mergeCell ref="E558:F558"/>
    <mergeCell ref="J558:K558"/>
    <mergeCell ref="E571:F571"/>
    <mergeCell ref="J571:K571"/>
    <mergeCell ref="E572:F572"/>
    <mergeCell ref="J572:K572"/>
    <mergeCell ref="E573:F573"/>
    <mergeCell ref="J573:K573"/>
    <mergeCell ref="E568:F568"/>
    <mergeCell ref="J568:K568"/>
    <mergeCell ref="E569:F569"/>
    <mergeCell ref="J569:K569"/>
    <mergeCell ref="E570:F570"/>
    <mergeCell ref="J570:K570"/>
    <mergeCell ref="E565:F565"/>
    <mergeCell ref="J565:K565"/>
    <mergeCell ref="E566:F566"/>
    <mergeCell ref="J566:K566"/>
    <mergeCell ref="E567:F567"/>
    <mergeCell ref="J567:K567"/>
    <mergeCell ref="E580:F580"/>
    <mergeCell ref="J580:K580"/>
    <mergeCell ref="E581:F581"/>
    <mergeCell ref="J581:K581"/>
    <mergeCell ref="E582:F582"/>
    <mergeCell ref="J582:K582"/>
    <mergeCell ref="E577:F577"/>
    <mergeCell ref="J577:K577"/>
    <mergeCell ref="E578:F578"/>
    <mergeCell ref="J578:K578"/>
    <mergeCell ref="E579:F579"/>
    <mergeCell ref="J579:K579"/>
    <mergeCell ref="E574:F574"/>
    <mergeCell ref="J574:K574"/>
    <mergeCell ref="E575:F575"/>
    <mergeCell ref="J575:K575"/>
    <mergeCell ref="E576:F576"/>
    <mergeCell ref="J576:K576"/>
    <mergeCell ref="E589:F589"/>
    <mergeCell ref="J589:K589"/>
    <mergeCell ref="E590:F590"/>
    <mergeCell ref="J590:K590"/>
    <mergeCell ref="E591:F591"/>
    <mergeCell ref="J591:K591"/>
    <mergeCell ref="E586:F586"/>
    <mergeCell ref="J586:K586"/>
    <mergeCell ref="E587:F587"/>
    <mergeCell ref="J587:K587"/>
    <mergeCell ref="E588:F588"/>
    <mergeCell ref="J588:K588"/>
    <mergeCell ref="E583:F583"/>
    <mergeCell ref="J583:K583"/>
    <mergeCell ref="E584:F584"/>
    <mergeCell ref="J584:K584"/>
    <mergeCell ref="E585:F585"/>
    <mergeCell ref="J585:K585"/>
    <mergeCell ref="E598:F598"/>
    <mergeCell ref="J598:K598"/>
    <mergeCell ref="E599:F599"/>
    <mergeCell ref="J599:K599"/>
    <mergeCell ref="E600:F600"/>
    <mergeCell ref="J600:K600"/>
    <mergeCell ref="E595:F595"/>
    <mergeCell ref="J595:K595"/>
    <mergeCell ref="E596:F596"/>
    <mergeCell ref="J596:K596"/>
    <mergeCell ref="E597:F597"/>
    <mergeCell ref="J597:K597"/>
    <mergeCell ref="E592:F592"/>
    <mergeCell ref="J592:K592"/>
    <mergeCell ref="E593:F593"/>
    <mergeCell ref="J593:K593"/>
    <mergeCell ref="E594:F594"/>
    <mergeCell ref="J594:K594"/>
    <mergeCell ref="E607:F607"/>
    <mergeCell ref="J607:K607"/>
    <mergeCell ref="E608:F608"/>
    <mergeCell ref="J608:K608"/>
    <mergeCell ref="E609:F609"/>
    <mergeCell ref="J609:K609"/>
    <mergeCell ref="E604:F604"/>
    <mergeCell ref="J604:K604"/>
    <mergeCell ref="E605:F605"/>
    <mergeCell ref="J605:K605"/>
    <mergeCell ref="E606:F606"/>
    <mergeCell ref="J606:K606"/>
    <mergeCell ref="E601:F601"/>
    <mergeCell ref="J601:K601"/>
    <mergeCell ref="E602:F602"/>
    <mergeCell ref="J602:K602"/>
    <mergeCell ref="E603:F603"/>
    <mergeCell ref="J603:K603"/>
    <mergeCell ref="E616:F616"/>
    <mergeCell ref="J616:K616"/>
    <mergeCell ref="E617:F617"/>
    <mergeCell ref="J617:K617"/>
    <mergeCell ref="E618:F618"/>
    <mergeCell ref="J618:K618"/>
    <mergeCell ref="E613:F613"/>
    <mergeCell ref="J613:K613"/>
    <mergeCell ref="E614:F614"/>
    <mergeCell ref="J614:K614"/>
    <mergeCell ref="E615:F615"/>
    <mergeCell ref="J615:K615"/>
    <mergeCell ref="E610:F610"/>
    <mergeCell ref="J610:K610"/>
    <mergeCell ref="E611:F611"/>
    <mergeCell ref="J611:K611"/>
    <mergeCell ref="E612:F612"/>
    <mergeCell ref="J612:K612"/>
    <mergeCell ref="E625:F625"/>
    <mergeCell ref="J625:K625"/>
    <mergeCell ref="E626:F626"/>
    <mergeCell ref="J626:K626"/>
    <mergeCell ref="E627:F627"/>
    <mergeCell ref="J627:K627"/>
    <mergeCell ref="E622:F622"/>
    <mergeCell ref="J622:K622"/>
    <mergeCell ref="E623:F623"/>
    <mergeCell ref="J623:K623"/>
    <mergeCell ref="E624:F624"/>
    <mergeCell ref="J624:K624"/>
    <mergeCell ref="E619:F619"/>
    <mergeCell ref="J619:K619"/>
    <mergeCell ref="E620:F620"/>
    <mergeCell ref="J620:K620"/>
    <mergeCell ref="E621:F621"/>
    <mergeCell ref="J621:K621"/>
    <mergeCell ref="E634:F634"/>
    <mergeCell ref="J634:K634"/>
    <mergeCell ref="E635:F635"/>
    <mergeCell ref="J635:K635"/>
    <mergeCell ref="E636:F636"/>
    <mergeCell ref="J636:K636"/>
    <mergeCell ref="E631:F631"/>
    <mergeCell ref="J631:K631"/>
    <mergeCell ref="E632:F632"/>
    <mergeCell ref="J632:K632"/>
    <mergeCell ref="E633:F633"/>
    <mergeCell ref="J633:K633"/>
    <mergeCell ref="E628:F628"/>
    <mergeCell ref="J628:K628"/>
    <mergeCell ref="E629:F629"/>
    <mergeCell ref="J629:K629"/>
    <mergeCell ref="E630:F630"/>
    <mergeCell ref="J630:K630"/>
    <mergeCell ref="E643:F643"/>
    <mergeCell ref="J643:K643"/>
    <mergeCell ref="E644:F644"/>
    <mergeCell ref="J644:K644"/>
    <mergeCell ref="E645:F645"/>
    <mergeCell ref="J645:K645"/>
    <mergeCell ref="E640:F640"/>
    <mergeCell ref="J640:K640"/>
    <mergeCell ref="E641:F641"/>
    <mergeCell ref="J641:K641"/>
    <mergeCell ref="E642:F642"/>
    <mergeCell ref="J642:K642"/>
    <mergeCell ref="E637:F637"/>
    <mergeCell ref="J637:K637"/>
    <mergeCell ref="E638:F638"/>
    <mergeCell ref="J638:K638"/>
    <mergeCell ref="E639:F639"/>
    <mergeCell ref="J639:K639"/>
    <mergeCell ref="E652:F652"/>
    <mergeCell ref="J652:K652"/>
    <mergeCell ref="E653:F653"/>
    <mergeCell ref="J653:K653"/>
    <mergeCell ref="E654:F654"/>
    <mergeCell ref="J654:K654"/>
    <mergeCell ref="E649:F649"/>
    <mergeCell ref="J649:K649"/>
    <mergeCell ref="E650:F650"/>
    <mergeCell ref="J650:K650"/>
    <mergeCell ref="E651:F651"/>
    <mergeCell ref="J651:K651"/>
    <mergeCell ref="E646:F646"/>
    <mergeCell ref="J646:K646"/>
    <mergeCell ref="E647:F647"/>
    <mergeCell ref="J647:K647"/>
    <mergeCell ref="E648:F648"/>
    <mergeCell ref="J648:K648"/>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103E76-6118-4DF5-951D-7ACE3674A3B1}">
  <sheetPr>
    <tabColor theme="2" tint="-9.9978637043366805E-2"/>
  </sheetPr>
  <dimension ref="B1:L505"/>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7.45">
      <c r="B3" s="136" t="s">
        <v>10068</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137" t="s">
        <v>6</v>
      </c>
      <c r="F5" s="138"/>
      <c r="G5" s="30" t="s">
        <v>7</v>
      </c>
      <c r="H5" s="32" t="s">
        <v>8</v>
      </c>
      <c r="I5" s="30" t="s">
        <v>9</v>
      </c>
      <c r="J5" s="137" t="s">
        <v>10</v>
      </c>
      <c r="K5" s="138"/>
      <c r="L5" s="30" t="s">
        <v>11</v>
      </c>
    </row>
    <row r="6" spans="2:12" s="46" customFormat="1">
      <c r="B6" s="114" t="s">
        <v>20</v>
      </c>
      <c r="C6" s="117" t="s">
        <v>21</v>
      </c>
      <c r="D6" s="41" t="s">
        <v>10069</v>
      </c>
      <c r="E6" s="109" t="s">
        <v>23</v>
      </c>
      <c r="F6" s="108"/>
      <c r="G6" s="42" t="s">
        <v>24</v>
      </c>
      <c r="H6" s="44">
        <v>46069</v>
      </c>
      <c r="I6" s="43" t="s">
        <v>25</v>
      </c>
      <c r="J6" s="109" t="s">
        <v>26</v>
      </c>
      <c r="K6" s="108"/>
      <c r="L6" s="45" t="s">
        <v>27</v>
      </c>
    </row>
    <row r="7" spans="2:12" s="46" customFormat="1" ht="51.6">
      <c r="B7" s="115"/>
      <c r="C7" s="118"/>
      <c r="D7" s="41" t="s">
        <v>10070</v>
      </c>
      <c r="E7" s="109" t="s">
        <v>29</v>
      </c>
      <c r="F7" s="108"/>
      <c r="G7" s="42" t="s">
        <v>16</v>
      </c>
      <c r="H7" s="44">
        <v>46065</v>
      </c>
      <c r="I7" s="43" t="s">
        <v>25</v>
      </c>
      <c r="J7" s="109" t="s">
        <v>18</v>
      </c>
      <c r="K7" s="108"/>
      <c r="L7" s="47" t="s">
        <v>10071</v>
      </c>
    </row>
    <row r="8" spans="2:12" s="46" customFormat="1" ht="39">
      <c r="B8" s="116"/>
      <c r="C8" s="119"/>
      <c r="D8" s="41" t="s">
        <v>10072</v>
      </c>
      <c r="E8" s="109" t="s">
        <v>29</v>
      </c>
      <c r="F8" s="108"/>
      <c r="G8" s="42" t="s">
        <v>16</v>
      </c>
      <c r="H8" s="44">
        <v>46094</v>
      </c>
      <c r="I8" s="43" t="s">
        <v>25</v>
      </c>
      <c r="J8" s="109" t="s">
        <v>18</v>
      </c>
      <c r="K8" s="108"/>
      <c r="L8" s="47" t="s">
        <v>10073</v>
      </c>
    </row>
    <row r="9" spans="2:12" s="46" customFormat="1" ht="65.099999999999994">
      <c r="B9" s="110" t="s">
        <v>37</v>
      </c>
      <c r="C9" s="112" t="s">
        <v>38</v>
      </c>
      <c r="D9" s="48" t="s">
        <v>10074</v>
      </c>
      <c r="E9" s="107" t="s">
        <v>10075</v>
      </c>
      <c r="F9" s="108"/>
      <c r="G9" s="49" t="s">
        <v>16</v>
      </c>
      <c r="H9" s="51">
        <v>46003</v>
      </c>
      <c r="I9" s="50" t="s">
        <v>25</v>
      </c>
      <c r="J9" s="107" t="s">
        <v>32</v>
      </c>
      <c r="K9" s="108"/>
      <c r="L9" s="53" t="s">
        <v>10076</v>
      </c>
    </row>
    <row r="10" spans="2:12" s="46" customFormat="1" ht="65.099999999999994">
      <c r="B10" s="125"/>
      <c r="C10" s="126"/>
      <c r="D10" s="48" t="s">
        <v>10077</v>
      </c>
      <c r="E10" s="107" t="s">
        <v>4393</v>
      </c>
      <c r="F10" s="108"/>
      <c r="G10" s="49" t="s">
        <v>24</v>
      </c>
      <c r="H10" s="51">
        <v>46069</v>
      </c>
      <c r="I10" s="50" t="s">
        <v>25</v>
      </c>
      <c r="J10" s="107" t="s">
        <v>32</v>
      </c>
      <c r="K10" s="108"/>
      <c r="L10" s="53" t="s">
        <v>10078</v>
      </c>
    </row>
    <row r="11" spans="2:12" s="46" customFormat="1" ht="77.45">
      <c r="B11" s="125"/>
      <c r="C11" s="126"/>
      <c r="D11" s="48" t="s">
        <v>10079</v>
      </c>
      <c r="E11" s="107" t="s">
        <v>40</v>
      </c>
      <c r="F11" s="108"/>
      <c r="G11" s="49" t="s">
        <v>16</v>
      </c>
      <c r="H11" s="51">
        <v>46036</v>
      </c>
      <c r="I11" s="50" t="s">
        <v>25</v>
      </c>
      <c r="J11" s="107" t="s">
        <v>18</v>
      </c>
      <c r="K11" s="108"/>
      <c r="L11" s="53" t="s">
        <v>10080</v>
      </c>
    </row>
    <row r="12" spans="2:12" s="46" customFormat="1" ht="77.45">
      <c r="B12" s="125"/>
      <c r="C12" s="126"/>
      <c r="D12" s="48" t="s">
        <v>10081</v>
      </c>
      <c r="E12" s="107" t="s">
        <v>40</v>
      </c>
      <c r="F12" s="108"/>
      <c r="G12" s="49" t="s">
        <v>16</v>
      </c>
      <c r="H12" s="51">
        <v>46065</v>
      </c>
      <c r="I12" s="50" t="s">
        <v>25</v>
      </c>
      <c r="J12" s="107" t="s">
        <v>32</v>
      </c>
      <c r="K12" s="108"/>
      <c r="L12" s="53" t="s">
        <v>10082</v>
      </c>
    </row>
    <row r="13" spans="2:12" s="46" customFormat="1" ht="90.95">
      <c r="B13" s="111"/>
      <c r="C13" s="113"/>
      <c r="D13" s="48" t="s">
        <v>10083</v>
      </c>
      <c r="E13" s="107" t="s">
        <v>40</v>
      </c>
      <c r="F13" s="108"/>
      <c r="G13" s="49" t="s">
        <v>16</v>
      </c>
      <c r="H13" s="51">
        <v>46094</v>
      </c>
      <c r="I13" s="50" t="s">
        <v>25</v>
      </c>
      <c r="J13" s="107" t="s">
        <v>32</v>
      </c>
      <c r="K13" s="108"/>
      <c r="L13" s="53" t="s">
        <v>10084</v>
      </c>
    </row>
    <row r="14" spans="2:12" s="46" customFormat="1" ht="24.95">
      <c r="B14" s="41" t="s">
        <v>6575</v>
      </c>
      <c r="C14" s="42" t="s">
        <v>6576</v>
      </c>
      <c r="D14" s="41" t="s">
        <v>10085</v>
      </c>
      <c r="E14" s="109" t="s">
        <v>8470</v>
      </c>
      <c r="F14" s="108"/>
      <c r="G14" s="42" t="s">
        <v>16</v>
      </c>
      <c r="H14" s="44">
        <v>46036</v>
      </c>
      <c r="I14" s="43" t="s">
        <v>25</v>
      </c>
      <c r="J14" s="109" t="s">
        <v>26</v>
      </c>
      <c r="K14" s="108"/>
      <c r="L14" s="45" t="s">
        <v>27</v>
      </c>
    </row>
    <row r="15" spans="2:12" s="46" customFormat="1">
      <c r="B15" s="48" t="s">
        <v>1983</v>
      </c>
      <c r="C15" s="49" t="s">
        <v>1984</v>
      </c>
      <c r="D15" s="48" t="s">
        <v>10086</v>
      </c>
      <c r="E15" s="107" t="s">
        <v>6585</v>
      </c>
      <c r="F15" s="108"/>
      <c r="G15" s="49" t="s">
        <v>16</v>
      </c>
      <c r="H15" s="51">
        <v>46086</v>
      </c>
      <c r="I15" s="50" t="s">
        <v>25</v>
      </c>
      <c r="J15" s="107" t="s">
        <v>26</v>
      </c>
      <c r="K15" s="108"/>
      <c r="L15" s="52" t="s">
        <v>27</v>
      </c>
    </row>
    <row r="16" spans="2:12" s="46" customFormat="1" ht="51.6">
      <c r="B16" s="114" t="s">
        <v>47</v>
      </c>
      <c r="C16" s="117" t="s">
        <v>48</v>
      </c>
      <c r="D16" s="41" t="s">
        <v>10087</v>
      </c>
      <c r="E16" s="109" t="s">
        <v>4405</v>
      </c>
      <c r="F16" s="108"/>
      <c r="G16" s="42" t="s">
        <v>24</v>
      </c>
      <c r="H16" s="44">
        <v>46079</v>
      </c>
      <c r="I16" s="43" t="s">
        <v>25</v>
      </c>
      <c r="J16" s="109" t="s">
        <v>32</v>
      </c>
      <c r="K16" s="108"/>
      <c r="L16" s="47" t="s">
        <v>10088</v>
      </c>
    </row>
    <row r="17" spans="2:12" s="46" customFormat="1" ht="63.95">
      <c r="B17" s="115"/>
      <c r="C17" s="118"/>
      <c r="D17" s="41" t="s">
        <v>10089</v>
      </c>
      <c r="E17" s="109" t="s">
        <v>50</v>
      </c>
      <c r="F17" s="108"/>
      <c r="G17" s="42" t="s">
        <v>16</v>
      </c>
      <c r="H17" s="44">
        <v>46065</v>
      </c>
      <c r="I17" s="43" t="s">
        <v>25</v>
      </c>
      <c r="J17" s="109" t="s">
        <v>32</v>
      </c>
      <c r="K17" s="108"/>
      <c r="L17" s="47" t="s">
        <v>10090</v>
      </c>
    </row>
    <row r="18" spans="2:12" s="46" customFormat="1" ht="51.6">
      <c r="B18" s="116"/>
      <c r="C18" s="119"/>
      <c r="D18" s="41" t="s">
        <v>10091</v>
      </c>
      <c r="E18" s="109" t="s">
        <v>50</v>
      </c>
      <c r="F18" s="108"/>
      <c r="G18" s="42" t="s">
        <v>16</v>
      </c>
      <c r="H18" s="44">
        <v>46094</v>
      </c>
      <c r="I18" s="43" t="s">
        <v>25</v>
      </c>
      <c r="J18" s="109" t="s">
        <v>32</v>
      </c>
      <c r="K18" s="108"/>
      <c r="L18" s="47" t="s">
        <v>10092</v>
      </c>
    </row>
    <row r="19" spans="2:12" s="46" customFormat="1" ht="24.95">
      <c r="B19" s="48" t="s">
        <v>10093</v>
      </c>
      <c r="C19" s="49" t="s">
        <v>10094</v>
      </c>
      <c r="D19" s="48" t="s">
        <v>10095</v>
      </c>
      <c r="E19" s="107" t="s">
        <v>10096</v>
      </c>
      <c r="F19" s="108"/>
      <c r="G19" s="49" t="s">
        <v>75</v>
      </c>
      <c r="H19" s="51">
        <v>46090</v>
      </c>
      <c r="I19" s="50" t="s">
        <v>25</v>
      </c>
      <c r="J19" s="107" t="s">
        <v>26</v>
      </c>
      <c r="K19" s="108"/>
      <c r="L19" s="52" t="s">
        <v>27</v>
      </c>
    </row>
    <row r="20" spans="2:12" s="46" customFormat="1" ht="24.95">
      <c r="B20" s="41" t="s">
        <v>10097</v>
      </c>
      <c r="C20" s="42" t="s">
        <v>10098</v>
      </c>
      <c r="D20" s="41" t="s">
        <v>10099</v>
      </c>
      <c r="E20" s="109" t="s">
        <v>10100</v>
      </c>
      <c r="F20" s="108"/>
      <c r="G20" s="42" t="s">
        <v>75</v>
      </c>
      <c r="H20" s="44">
        <v>46092</v>
      </c>
      <c r="I20" s="43" t="s">
        <v>25</v>
      </c>
      <c r="J20" s="109" t="s">
        <v>26</v>
      </c>
      <c r="K20" s="108"/>
      <c r="L20" s="45" t="s">
        <v>27</v>
      </c>
    </row>
    <row r="21" spans="2:12" s="46" customFormat="1" ht="77.45">
      <c r="B21" s="110" t="s">
        <v>110</v>
      </c>
      <c r="C21" s="112" t="s">
        <v>111</v>
      </c>
      <c r="D21" s="48" t="s">
        <v>10101</v>
      </c>
      <c r="E21" s="107" t="s">
        <v>4442</v>
      </c>
      <c r="F21" s="108"/>
      <c r="G21" s="49" t="s">
        <v>24</v>
      </c>
      <c r="H21" s="51">
        <v>46078</v>
      </c>
      <c r="I21" s="50" t="s">
        <v>25</v>
      </c>
      <c r="J21" s="107" t="s">
        <v>32</v>
      </c>
      <c r="K21" s="108"/>
      <c r="L21" s="53" t="s">
        <v>10102</v>
      </c>
    </row>
    <row r="22" spans="2:12" s="46" customFormat="1" ht="77.45">
      <c r="B22" s="125"/>
      <c r="C22" s="126"/>
      <c r="D22" s="48" t="s">
        <v>10103</v>
      </c>
      <c r="E22" s="107" t="s">
        <v>113</v>
      </c>
      <c r="F22" s="108"/>
      <c r="G22" s="49" t="s">
        <v>16</v>
      </c>
      <c r="H22" s="51">
        <v>46036</v>
      </c>
      <c r="I22" s="50" t="s">
        <v>25</v>
      </c>
      <c r="J22" s="107" t="s">
        <v>32</v>
      </c>
      <c r="K22" s="108"/>
      <c r="L22" s="53" t="s">
        <v>10104</v>
      </c>
    </row>
    <row r="23" spans="2:12" s="46" customFormat="1" ht="77.45">
      <c r="B23" s="125"/>
      <c r="C23" s="126"/>
      <c r="D23" s="48" t="s">
        <v>10105</v>
      </c>
      <c r="E23" s="107" t="s">
        <v>113</v>
      </c>
      <c r="F23" s="108"/>
      <c r="G23" s="49" t="s">
        <v>16</v>
      </c>
      <c r="H23" s="51">
        <v>46065</v>
      </c>
      <c r="I23" s="50" t="s">
        <v>25</v>
      </c>
      <c r="J23" s="107" t="s">
        <v>32</v>
      </c>
      <c r="K23" s="108"/>
      <c r="L23" s="53" t="s">
        <v>10104</v>
      </c>
    </row>
    <row r="24" spans="2:12" s="46" customFormat="1" ht="77.45">
      <c r="B24" s="111"/>
      <c r="C24" s="113"/>
      <c r="D24" s="48" t="s">
        <v>10106</v>
      </c>
      <c r="E24" s="107" t="s">
        <v>113</v>
      </c>
      <c r="F24" s="108"/>
      <c r="G24" s="49" t="s">
        <v>16</v>
      </c>
      <c r="H24" s="51">
        <v>46094</v>
      </c>
      <c r="I24" s="50" t="s">
        <v>25</v>
      </c>
      <c r="J24" s="107" t="s">
        <v>32</v>
      </c>
      <c r="K24" s="108"/>
      <c r="L24" s="53" t="s">
        <v>10107</v>
      </c>
    </row>
    <row r="25" spans="2:12" s="46" customFormat="1" ht="51.6">
      <c r="B25" s="41" t="s">
        <v>120</v>
      </c>
      <c r="C25" s="42" t="s">
        <v>121</v>
      </c>
      <c r="D25" s="41" t="s">
        <v>10108</v>
      </c>
      <c r="E25" s="109" t="s">
        <v>2047</v>
      </c>
      <c r="F25" s="108"/>
      <c r="G25" s="42" t="s">
        <v>16</v>
      </c>
      <c r="H25" s="44">
        <v>46092</v>
      </c>
      <c r="I25" s="43" t="s">
        <v>25</v>
      </c>
      <c r="J25" s="109" t="s">
        <v>18</v>
      </c>
      <c r="K25" s="108"/>
      <c r="L25" s="47" t="s">
        <v>10109</v>
      </c>
    </row>
    <row r="26" spans="2:12" s="46" customFormat="1" ht="63.95">
      <c r="B26" s="110" t="s">
        <v>128</v>
      </c>
      <c r="C26" s="112" t="s">
        <v>129</v>
      </c>
      <c r="D26" s="48" t="s">
        <v>10110</v>
      </c>
      <c r="E26" s="107" t="s">
        <v>131</v>
      </c>
      <c r="F26" s="108"/>
      <c r="G26" s="49" t="s">
        <v>16</v>
      </c>
      <c r="H26" s="51">
        <v>46065</v>
      </c>
      <c r="I26" s="50" t="s">
        <v>25</v>
      </c>
      <c r="J26" s="107" t="s">
        <v>32</v>
      </c>
      <c r="K26" s="108"/>
      <c r="L26" s="53" t="s">
        <v>10111</v>
      </c>
    </row>
    <row r="27" spans="2:12" s="46" customFormat="1" ht="63.95">
      <c r="B27" s="111"/>
      <c r="C27" s="113"/>
      <c r="D27" s="48" t="s">
        <v>10112</v>
      </c>
      <c r="E27" s="107" t="s">
        <v>131</v>
      </c>
      <c r="F27" s="108"/>
      <c r="G27" s="49" t="s">
        <v>16</v>
      </c>
      <c r="H27" s="51">
        <v>46094</v>
      </c>
      <c r="I27" s="50" t="s">
        <v>25</v>
      </c>
      <c r="J27" s="107" t="s">
        <v>32</v>
      </c>
      <c r="K27" s="108"/>
      <c r="L27" s="53" t="s">
        <v>10113</v>
      </c>
    </row>
    <row r="28" spans="2:12" s="46" customFormat="1">
      <c r="B28" s="114" t="s">
        <v>135</v>
      </c>
      <c r="C28" s="117" t="s">
        <v>136</v>
      </c>
      <c r="D28" s="41" t="s">
        <v>10114</v>
      </c>
      <c r="E28" s="109" t="s">
        <v>138</v>
      </c>
      <c r="F28" s="108"/>
      <c r="G28" s="42" t="s">
        <v>16</v>
      </c>
      <c r="H28" s="44">
        <v>45820</v>
      </c>
      <c r="I28" s="43" t="s">
        <v>139</v>
      </c>
      <c r="J28" s="109" t="s">
        <v>26</v>
      </c>
      <c r="K28" s="108"/>
      <c r="L28" s="45" t="s">
        <v>27</v>
      </c>
    </row>
    <row r="29" spans="2:12" s="46" customFormat="1">
      <c r="B29" s="115"/>
      <c r="C29" s="118"/>
      <c r="D29" s="41" t="s">
        <v>10115</v>
      </c>
      <c r="E29" s="109" t="s">
        <v>6634</v>
      </c>
      <c r="F29" s="108"/>
      <c r="G29" s="42" t="s">
        <v>24</v>
      </c>
      <c r="H29" s="44">
        <v>46072</v>
      </c>
      <c r="I29" s="43" t="s">
        <v>139</v>
      </c>
      <c r="J29" s="109" t="s">
        <v>26</v>
      </c>
      <c r="K29" s="108"/>
      <c r="L29" s="45" t="s">
        <v>27</v>
      </c>
    </row>
    <row r="30" spans="2:12" s="46" customFormat="1">
      <c r="B30" s="115"/>
      <c r="C30" s="118"/>
      <c r="D30" s="41" t="s">
        <v>10116</v>
      </c>
      <c r="E30" s="109" t="s">
        <v>138</v>
      </c>
      <c r="F30" s="108"/>
      <c r="G30" s="42" t="s">
        <v>16</v>
      </c>
      <c r="H30" s="44">
        <v>46065</v>
      </c>
      <c r="I30" s="43" t="s">
        <v>139</v>
      </c>
      <c r="J30" s="109" t="s">
        <v>26</v>
      </c>
      <c r="K30" s="108"/>
      <c r="L30" s="45" t="s">
        <v>27</v>
      </c>
    </row>
    <row r="31" spans="2:12" s="46" customFormat="1">
      <c r="B31" s="115"/>
      <c r="C31" s="118"/>
      <c r="D31" s="41" t="s">
        <v>10117</v>
      </c>
      <c r="E31" s="109" t="s">
        <v>138</v>
      </c>
      <c r="F31" s="108"/>
      <c r="G31" s="42" t="s">
        <v>16</v>
      </c>
      <c r="H31" s="44">
        <v>46094</v>
      </c>
      <c r="I31" s="43" t="s">
        <v>139</v>
      </c>
      <c r="J31" s="109" t="s">
        <v>26</v>
      </c>
      <c r="K31" s="108"/>
      <c r="L31" s="45" t="s">
        <v>27</v>
      </c>
    </row>
    <row r="32" spans="2:12" s="46" customFormat="1" ht="65.099999999999994">
      <c r="B32" s="116"/>
      <c r="C32" s="119"/>
      <c r="D32" s="41" t="s">
        <v>10118</v>
      </c>
      <c r="E32" s="109" t="s">
        <v>10119</v>
      </c>
      <c r="F32" s="108"/>
      <c r="G32" s="42" t="s">
        <v>16</v>
      </c>
      <c r="H32" s="44">
        <v>46003</v>
      </c>
      <c r="I32" s="43" t="s">
        <v>139</v>
      </c>
      <c r="J32" s="109" t="s">
        <v>18</v>
      </c>
      <c r="K32" s="108"/>
      <c r="L32" s="47" t="s">
        <v>10120</v>
      </c>
    </row>
    <row r="33" spans="2:12" s="46" customFormat="1" ht="63.95">
      <c r="B33" s="48" t="s">
        <v>10121</v>
      </c>
      <c r="C33" s="49" t="s">
        <v>10122</v>
      </c>
      <c r="D33" s="48" t="s">
        <v>10123</v>
      </c>
      <c r="E33" s="107" t="s">
        <v>10124</v>
      </c>
      <c r="F33" s="108"/>
      <c r="G33" s="49" t="s">
        <v>24</v>
      </c>
      <c r="H33" s="51">
        <v>45968</v>
      </c>
      <c r="I33" s="50" t="s">
        <v>25</v>
      </c>
      <c r="J33" s="107" t="s">
        <v>359</v>
      </c>
      <c r="K33" s="108"/>
      <c r="L33" s="53" t="s">
        <v>10125</v>
      </c>
    </row>
    <row r="34" spans="2:12" s="46" customFormat="1">
      <c r="B34" s="114" t="s">
        <v>141</v>
      </c>
      <c r="C34" s="117" t="s">
        <v>142</v>
      </c>
      <c r="D34" s="114" t="s">
        <v>10126</v>
      </c>
      <c r="E34" s="109" t="s">
        <v>4460</v>
      </c>
      <c r="F34" s="120"/>
      <c r="G34" s="117" t="s">
        <v>24</v>
      </c>
      <c r="H34" s="130">
        <v>46076</v>
      </c>
      <c r="I34" s="43" t="s">
        <v>127</v>
      </c>
      <c r="J34" s="109" t="s">
        <v>26</v>
      </c>
      <c r="K34" s="108"/>
      <c r="L34" s="45" t="s">
        <v>27</v>
      </c>
    </row>
    <row r="35" spans="2:12" s="46" customFormat="1" ht="63.95">
      <c r="B35" s="115"/>
      <c r="C35" s="118"/>
      <c r="D35" s="116"/>
      <c r="E35" s="127"/>
      <c r="F35" s="122"/>
      <c r="G35" s="119"/>
      <c r="H35" s="132"/>
      <c r="I35" s="43" t="s">
        <v>145</v>
      </c>
      <c r="J35" s="109" t="s">
        <v>32</v>
      </c>
      <c r="K35" s="108"/>
      <c r="L35" s="47" t="s">
        <v>10127</v>
      </c>
    </row>
    <row r="36" spans="2:12" s="46" customFormat="1" ht="63.95">
      <c r="B36" s="115"/>
      <c r="C36" s="118"/>
      <c r="D36" s="41" t="s">
        <v>10128</v>
      </c>
      <c r="E36" s="109" t="s">
        <v>144</v>
      </c>
      <c r="F36" s="108"/>
      <c r="G36" s="42" t="s">
        <v>16</v>
      </c>
      <c r="H36" s="44">
        <v>46065</v>
      </c>
      <c r="I36" s="43" t="s">
        <v>145</v>
      </c>
      <c r="J36" s="109" t="s">
        <v>32</v>
      </c>
      <c r="K36" s="108"/>
      <c r="L36" s="47" t="s">
        <v>10127</v>
      </c>
    </row>
    <row r="37" spans="2:12" s="46" customFormat="1" ht="51.6">
      <c r="B37" s="116"/>
      <c r="C37" s="119"/>
      <c r="D37" s="41" t="s">
        <v>10129</v>
      </c>
      <c r="E37" s="109" t="s">
        <v>144</v>
      </c>
      <c r="F37" s="108"/>
      <c r="G37" s="42" t="s">
        <v>16</v>
      </c>
      <c r="H37" s="44">
        <v>46094</v>
      </c>
      <c r="I37" s="43" t="s">
        <v>145</v>
      </c>
      <c r="J37" s="109" t="s">
        <v>32</v>
      </c>
      <c r="K37" s="108"/>
      <c r="L37" s="47" t="s">
        <v>10130</v>
      </c>
    </row>
    <row r="38" spans="2:12" s="46" customFormat="1">
      <c r="B38" s="48" t="s">
        <v>149</v>
      </c>
      <c r="C38" s="49" t="s">
        <v>150</v>
      </c>
      <c r="D38" s="48" t="s">
        <v>10131</v>
      </c>
      <c r="E38" s="107" t="s">
        <v>152</v>
      </c>
      <c r="F38" s="108"/>
      <c r="G38" s="49" t="s">
        <v>16</v>
      </c>
      <c r="H38" s="51">
        <v>46063</v>
      </c>
      <c r="I38" s="50" t="s">
        <v>145</v>
      </c>
      <c r="J38" s="107" t="s">
        <v>26</v>
      </c>
      <c r="K38" s="108"/>
      <c r="L38" s="52" t="s">
        <v>27</v>
      </c>
    </row>
    <row r="39" spans="2:12" s="46" customFormat="1">
      <c r="B39" s="114" t="s">
        <v>4476</v>
      </c>
      <c r="C39" s="117" t="s">
        <v>4477</v>
      </c>
      <c r="D39" s="114" t="s">
        <v>10132</v>
      </c>
      <c r="E39" s="109" t="s">
        <v>4481</v>
      </c>
      <c r="F39" s="120"/>
      <c r="G39" s="117" t="s">
        <v>24</v>
      </c>
      <c r="H39" s="130">
        <v>46057</v>
      </c>
      <c r="I39" s="43" t="s">
        <v>127</v>
      </c>
      <c r="J39" s="109" t="s">
        <v>26</v>
      </c>
      <c r="K39" s="108"/>
      <c r="L39" s="45" t="s">
        <v>27</v>
      </c>
    </row>
    <row r="40" spans="2:12" s="46" customFormat="1">
      <c r="B40" s="115"/>
      <c r="C40" s="118"/>
      <c r="D40" s="116"/>
      <c r="E40" s="127"/>
      <c r="F40" s="122"/>
      <c r="G40" s="119"/>
      <c r="H40" s="132"/>
      <c r="I40" s="43" t="s">
        <v>25</v>
      </c>
      <c r="J40" s="109" t="s">
        <v>26</v>
      </c>
      <c r="K40" s="108"/>
      <c r="L40" s="45" t="s">
        <v>27</v>
      </c>
    </row>
    <row r="41" spans="2:12" s="46" customFormat="1">
      <c r="B41" s="115"/>
      <c r="C41" s="118"/>
      <c r="D41" s="41" t="s">
        <v>10133</v>
      </c>
      <c r="E41" s="109" t="s">
        <v>4483</v>
      </c>
      <c r="F41" s="108"/>
      <c r="G41" s="42" t="s">
        <v>16</v>
      </c>
      <c r="H41" s="44">
        <v>46066</v>
      </c>
      <c r="I41" s="43" t="s">
        <v>25</v>
      </c>
      <c r="J41" s="109" t="s">
        <v>26</v>
      </c>
      <c r="K41" s="108"/>
      <c r="L41" s="45" t="s">
        <v>27</v>
      </c>
    </row>
    <row r="42" spans="2:12" s="46" customFormat="1">
      <c r="B42" s="116"/>
      <c r="C42" s="119"/>
      <c r="D42" s="41" t="s">
        <v>10134</v>
      </c>
      <c r="E42" s="109" t="s">
        <v>4483</v>
      </c>
      <c r="F42" s="108"/>
      <c r="G42" s="42" t="s">
        <v>16</v>
      </c>
      <c r="H42" s="44">
        <v>46094</v>
      </c>
      <c r="I42" s="43" t="s">
        <v>25</v>
      </c>
      <c r="J42" s="109" t="s">
        <v>26</v>
      </c>
      <c r="K42" s="108"/>
      <c r="L42" s="45" t="s">
        <v>27</v>
      </c>
    </row>
    <row r="43" spans="2:12" s="46" customFormat="1">
      <c r="B43" s="110" t="s">
        <v>166</v>
      </c>
      <c r="C43" s="112" t="s">
        <v>167</v>
      </c>
      <c r="D43" s="48" t="s">
        <v>10135</v>
      </c>
      <c r="E43" s="107" t="s">
        <v>169</v>
      </c>
      <c r="F43" s="108"/>
      <c r="G43" s="49" t="s">
        <v>16</v>
      </c>
      <c r="H43" s="51">
        <v>46065</v>
      </c>
      <c r="I43" s="50" t="s">
        <v>25</v>
      </c>
      <c r="J43" s="107" t="s">
        <v>26</v>
      </c>
      <c r="K43" s="108"/>
      <c r="L43" s="52" t="s">
        <v>27</v>
      </c>
    </row>
    <row r="44" spans="2:12" s="46" customFormat="1">
      <c r="B44" s="111"/>
      <c r="C44" s="113"/>
      <c r="D44" s="48" t="s">
        <v>10136</v>
      </c>
      <c r="E44" s="107" t="s">
        <v>169</v>
      </c>
      <c r="F44" s="108"/>
      <c r="G44" s="49" t="s">
        <v>16</v>
      </c>
      <c r="H44" s="51">
        <v>46094</v>
      </c>
      <c r="I44" s="50" t="s">
        <v>25</v>
      </c>
      <c r="J44" s="107" t="s">
        <v>26</v>
      </c>
      <c r="K44" s="108"/>
      <c r="L44" s="52" t="s">
        <v>27</v>
      </c>
    </row>
    <row r="45" spans="2:12" s="46" customFormat="1">
      <c r="B45" s="41" t="s">
        <v>171</v>
      </c>
      <c r="C45" s="42" t="s">
        <v>172</v>
      </c>
      <c r="D45" s="41" t="s">
        <v>10137</v>
      </c>
      <c r="E45" s="109" t="s">
        <v>10138</v>
      </c>
      <c r="F45" s="108"/>
      <c r="G45" s="42" t="s">
        <v>24</v>
      </c>
      <c r="H45" s="44">
        <v>46077</v>
      </c>
      <c r="I45" s="43" t="s">
        <v>17</v>
      </c>
      <c r="J45" s="109" t="s">
        <v>26</v>
      </c>
      <c r="K45" s="108"/>
      <c r="L45" s="45" t="s">
        <v>27</v>
      </c>
    </row>
    <row r="46" spans="2:12" s="46" customFormat="1">
      <c r="B46" s="110" t="s">
        <v>176</v>
      </c>
      <c r="C46" s="112" t="s">
        <v>177</v>
      </c>
      <c r="D46" s="110" t="s">
        <v>10139</v>
      </c>
      <c r="E46" s="107" t="s">
        <v>4494</v>
      </c>
      <c r="F46" s="120"/>
      <c r="G46" s="112" t="s">
        <v>24</v>
      </c>
      <c r="H46" s="123">
        <v>46062</v>
      </c>
      <c r="I46" s="50" t="s">
        <v>127</v>
      </c>
      <c r="J46" s="107" t="s">
        <v>26</v>
      </c>
      <c r="K46" s="108"/>
      <c r="L46" s="52" t="s">
        <v>27</v>
      </c>
    </row>
    <row r="47" spans="2:12" s="46" customFormat="1" ht="51.6">
      <c r="B47" s="125"/>
      <c r="C47" s="126"/>
      <c r="D47" s="111"/>
      <c r="E47" s="121"/>
      <c r="F47" s="122"/>
      <c r="G47" s="113"/>
      <c r="H47" s="124"/>
      <c r="I47" s="50" t="s">
        <v>25</v>
      </c>
      <c r="J47" s="107" t="s">
        <v>32</v>
      </c>
      <c r="K47" s="108"/>
      <c r="L47" s="53" t="s">
        <v>10140</v>
      </c>
    </row>
    <row r="48" spans="2:12" s="46" customFormat="1" ht="63.95">
      <c r="B48" s="125"/>
      <c r="C48" s="126"/>
      <c r="D48" s="48" t="s">
        <v>10141</v>
      </c>
      <c r="E48" s="107" t="s">
        <v>179</v>
      </c>
      <c r="F48" s="108"/>
      <c r="G48" s="49" t="s">
        <v>16</v>
      </c>
      <c r="H48" s="51">
        <v>46065</v>
      </c>
      <c r="I48" s="50" t="s">
        <v>25</v>
      </c>
      <c r="J48" s="107" t="s">
        <v>32</v>
      </c>
      <c r="K48" s="108"/>
      <c r="L48" s="53" t="s">
        <v>10142</v>
      </c>
    </row>
    <row r="49" spans="2:12" s="46" customFormat="1" ht="51.6">
      <c r="B49" s="111"/>
      <c r="C49" s="113"/>
      <c r="D49" s="48" t="s">
        <v>10143</v>
      </c>
      <c r="E49" s="107" t="s">
        <v>179</v>
      </c>
      <c r="F49" s="108"/>
      <c r="G49" s="49" t="s">
        <v>16</v>
      </c>
      <c r="H49" s="51">
        <v>46094</v>
      </c>
      <c r="I49" s="50" t="s">
        <v>25</v>
      </c>
      <c r="J49" s="107" t="s">
        <v>32</v>
      </c>
      <c r="K49" s="108"/>
      <c r="L49" s="53" t="s">
        <v>10144</v>
      </c>
    </row>
    <row r="50" spans="2:12" s="46" customFormat="1" ht="24.95">
      <c r="B50" s="41" t="s">
        <v>10145</v>
      </c>
      <c r="C50" s="42" t="s">
        <v>10146</v>
      </c>
      <c r="D50" s="41" t="s">
        <v>10147</v>
      </c>
      <c r="E50" s="109" t="s">
        <v>10148</v>
      </c>
      <c r="F50" s="108"/>
      <c r="G50" s="42" t="s">
        <v>24</v>
      </c>
      <c r="H50" s="44">
        <v>46078</v>
      </c>
      <c r="I50" s="43" t="s">
        <v>145</v>
      </c>
      <c r="J50" s="109" t="s">
        <v>26</v>
      </c>
      <c r="K50" s="108"/>
      <c r="L50" s="45" t="s">
        <v>27</v>
      </c>
    </row>
    <row r="51" spans="2:12" s="46" customFormat="1" ht="24.95">
      <c r="B51" s="48" t="s">
        <v>10149</v>
      </c>
      <c r="C51" s="49" t="s">
        <v>10150</v>
      </c>
      <c r="D51" s="48" t="s">
        <v>10151</v>
      </c>
      <c r="E51" s="107" t="s">
        <v>10152</v>
      </c>
      <c r="F51" s="108"/>
      <c r="G51" s="49" t="s">
        <v>75</v>
      </c>
      <c r="H51" s="51">
        <v>46092</v>
      </c>
      <c r="I51" s="50" t="s">
        <v>25</v>
      </c>
      <c r="J51" s="107" t="s">
        <v>26</v>
      </c>
      <c r="K51" s="108"/>
      <c r="L51" s="52" t="s">
        <v>27</v>
      </c>
    </row>
    <row r="52" spans="2:12" s="46" customFormat="1">
      <c r="B52" s="114" t="s">
        <v>187</v>
      </c>
      <c r="C52" s="117" t="s">
        <v>188</v>
      </c>
      <c r="D52" s="41" t="s">
        <v>10153</v>
      </c>
      <c r="E52" s="109" t="s">
        <v>10154</v>
      </c>
      <c r="F52" s="108"/>
      <c r="G52" s="42" t="s">
        <v>16</v>
      </c>
      <c r="H52" s="44">
        <v>46003</v>
      </c>
      <c r="I52" s="43" t="s">
        <v>25</v>
      </c>
      <c r="J52" s="109" t="s">
        <v>26</v>
      </c>
      <c r="K52" s="108"/>
      <c r="L52" s="45" t="s">
        <v>27</v>
      </c>
    </row>
    <row r="53" spans="2:12" s="46" customFormat="1">
      <c r="B53" s="115"/>
      <c r="C53" s="118"/>
      <c r="D53" s="41" t="s">
        <v>10155</v>
      </c>
      <c r="E53" s="109" t="s">
        <v>10156</v>
      </c>
      <c r="F53" s="108"/>
      <c r="G53" s="42" t="s">
        <v>16</v>
      </c>
      <c r="H53" s="44">
        <v>46104</v>
      </c>
      <c r="I53" s="43" t="s">
        <v>25</v>
      </c>
      <c r="J53" s="109" t="s">
        <v>26</v>
      </c>
      <c r="K53" s="108"/>
      <c r="L53" s="45" t="s">
        <v>27</v>
      </c>
    </row>
    <row r="54" spans="2:12" s="46" customFormat="1" ht="77.45">
      <c r="B54" s="115"/>
      <c r="C54" s="118"/>
      <c r="D54" s="41" t="s">
        <v>10157</v>
      </c>
      <c r="E54" s="109" t="s">
        <v>193</v>
      </c>
      <c r="F54" s="108"/>
      <c r="G54" s="42" t="s">
        <v>16</v>
      </c>
      <c r="H54" s="44">
        <v>46065</v>
      </c>
      <c r="I54" s="43" t="s">
        <v>25</v>
      </c>
      <c r="J54" s="109" t="s">
        <v>32</v>
      </c>
      <c r="K54" s="108"/>
      <c r="L54" s="47" t="s">
        <v>10158</v>
      </c>
    </row>
    <row r="55" spans="2:12" s="46" customFormat="1" ht="77.45">
      <c r="B55" s="116"/>
      <c r="C55" s="119"/>
      <c r="D55" s="41" t="s">
        <v>10159</v>
      </c>
      <c r="E55" s="109" t="s">
        <v>193</v>
      </c>
      <c r="F55" s="108"/>
      <c r="G55" s="42" t="s">
        <v>16</v>
      </c>
      <c r="H55" s="44">
        <v>46094</v>
      </c>
      <c r="I55" s="43" t="s">
        <v>25</v>
      </c>
      <c r="J55" s="109" t="s">
        <v>32</v>
      </c>
      <c r="K55" s="108"/>
      <c r="L55" s="47" t="s">
        <v>10160</v>
      </c>
    </row>
    <row r="56" spans="2:12" s="46" customFormat="1" ht="24.95">
      <c r="B56" s="48" t="s">
        <v>10161</v>
      </c>
      <c r="C56" s="49" t="s">
        <v>10162</v>
      </c>
      <c r="D56" s="48" t="s">
        <v>10163</v>
      </c>
      <c r="E56" s="107" t="s">
        <v>10164</v>
      </c>
      <c r="F56" s="108"/>
      <c r="G56" s="49" t="s">
        <v>24</v>
      </c>
      <c r="H56" s="51">
        <v>46078</v>
      </c>
      <c r="I56" s="50" t="s">
        <v>58</v>
      </c>
      <c r="J56" s="107" t="s">
        <v>26</v>
      </c>
      <c r="K56" s="108"/>
      <c r="L56" s="52" t="s">
        <v>27</v>
      </c>
    </row>
    <row r="57" spans="2:12" s="46" customFormat="1">
      <c r="B57" s="114" t="s">
        <v>10165</v>
      </c>
      <c r="C57" s="117" t="s">
        <v>10166</v>
      </c>
      <c r="D57" s="41" t="s">
        <v>10167</v>
      </c>
      <c r="E57" s="109" t="s">
        <v>10168</v>
      </c>
      <c r="F57" s="108"/>
      <c r="G57" s="42" t="s">
        <v>16</v>
      </c>
      <c r="H57" s="44">
        <v>46083</v>
      </c>
      <c r="I57" s="43" t="s">
        <v>17</v>
      </c>
      <c r="J57" s="109" t="s">
        <v>26</v>
      </c>
      <c r="K57" s="108"/>
      <c r="L57" s="45" t="s">
        <v>27</v>
      </c>
    </row>
    <row r="58" spans="2:12" s="46" customFormat="1">
      <c r="B58" s="116"/>
      <c r="C58" s="119"/>
      <c r="D58" s="41" t="s">
        <v>10169</v>
      </c>
      <c r="E58" s="109" t="s">
        <v>10168</v>
      </c>
      <c r="F58" s="108"/>
      <c r="G58" s="42" t="s">
        <v>16</v>
      </c>
      <c r="H58" s="44">
        <v>46072</v>
      </c>
      <c r="I58" s="43" t="s">
        <v>17</v>
      </c>
      <c r="J58" s="109" t="s">
        <v>26</v>
      </c>
      <c r="K58" s="108"/>
      <c r="L58" s="45" t="s">
        <v>27</v>
      </c>
    </row>
    <row r="59" spans="2:12" s="46" customFormat="1">
      <c r="B59" s="110" t="s">
        <v>196</v>
      </c>
      <c r="C59" s="112" t="s">
        <v>197</v>
      </c>
      <c r="D59" s="110" t="s">
        <v>10170</v>
      </c>
      <c r="E59" s="107" t="s">
        <v>4513</v>
      </c>
      <c r="F59" s="120"/>
      <c r="G59" s="112" t="s">
        <v>24</v>
      </c>
      <c r="H59" s="123">
        <v>46069</v>
      </c>
      <c r="I59" s="50" t="s">
        <v>127</v>
      </c>
      <c r="J59" s="107" t="s">
        <v>26</v>
      </c>
      <c r="K59" s="108"/>
      <c r="L59" s="52" t="s">
        <v>27</v>
      </c>
    </row>
    <row r="60" spans="2:12" s="46" customFormat="1">
      <c r="B60" s="125"/>
      <c r="C60" s="126"/>
      <c r="D60" s="111"/>
      <c r="E60" s="121"/>
      <c r="F60" s="122"/>
      <c r="G60" s="113"/>
      <c r="H60" s="124"/>
      <c r="I60" s="50" t="s">
        <v>25</v>
      </c>
      <c r="J60" s="107" t="s">
        <v>26</v>
      </c>
      <c r="K60" s="108"/>
      <c r="L60" s="52" t="s">
        <v>27</v>
      </c>
    </row>
    <row r="61" spans="2:12" s="46" customFormat="1">
      <c r="B61" s="125"/>
      <c r="C61" s="126"/>
      <c r="D61" s="110" t="s">
        <v>10171</v>
      </c>
      <c r="E61" s="107" t="s">
        <v>199</v>
      </c>
      <c r="F61" s="120"/>
      <c r="G61" s="112" t="s">
        <v>16</v>
      </c>
      <c r="H61" s="123">
        <v>46065</v>
      </c>
      <c r="I61" s="50" t="s">
        <v>127</v>
      </c>
      <c r="J61" s="107" t="s">
        <v>26</v>
      </c>
      <c r="K61" s="108"/>
      <c r="L61" s="52" t="s">
        <v>27</v>
      </c>
    </row>
    <row r="62" spans="2:12" s="46" customFormat="1">
      <c r="B62" s="125"/>
      <c r="C62" s="126"/>
      <c r="D62" s="111"/>
      <c r="E62" s="121"/>
      <c r="F62" s="122"/>
      <c r="G62" s="113"/>
      <c r="H62" s="124"/>
      <c r="I62" s="50" t="s">
        <v>25</v>
      </c>
      <c r="J62" s="107" t="s">
        <v>26</v>
      </c>
      <c r="K62" s="108"/>
      <c r="L62" s="52" t="s">
        <v>27</v>
      </c>
    </row>
    <row r="63" spans="2:12" s="46" customFormat="1">
      <c r="B63" s="125"/>
      <c r="C63" s="126"/>
      <c r="D63" s="110" t="s">
        <v>10172</v>
      </c>
      <c r="E63" s="107" t="s">
        <v>199</v>
      </c>
      <c r="F63" s="120"/>
      <c r="G63" s="112" t="s">
        <v>16</v>
      </c>
      <c r="H63" s="123">
        <v>46094</v>
      </c>
      <c r="I63" s="50" t="s">
        <v>25</v>
      </c>
      <c r="J63" s="107" t="s">
        <v>26</v>
      </c>
      <c r="K63" s="108"/>
      <c r="L63" s="52" t="s">
        <v>27</v>
      </c>
    </row>
    <row r="64" spans="2:12" s="46" customFormat="1">
      <c r="B64" s="125"/>
      <c r="C64" s="126"/>
      <c r="D64" s="111"/>
      <c r="E64" s="121"/>
      <c r="F64" s="122"/>
      <c r="G64" s="113"/>
      <c r="H64" s="124"/>
      <c r="I64" s="50" t="s">
        <v>127</v>
      </c>
      <c r="J64" s="107" t="s">
        <v>26</v>
      </c>
      <c r="K64" s="108"/>
      <c r="L64" s="52" t="s">
        <v>27</v>
      </c>
    </row>
    <row r="65" spans="2:12" s="46" customFormat="1">
      <c r="B65" s="111"/>
      <c r="C65" s="113"/>
      <c r="D65" s="48" t="s">
        <v>10173</v>
      </c>
      <c r="E65" s="107" t="s">
        <v>4517</v>
      </c>
      <c r="F65" s="108"/>
      <c r="G65" s="49" t="s">
        <v>16</v>
      </c>
      <c r="H65" s="51">
        <v>46003</v>
      </c>
      <c r="I65" s="50" t="s">
        <v>25</v>
      </c>
      <c r="J65" s="107" t="s">
        <v>26</v>
      </c>
      <c r="K65" s="108"/>
      <c r="L65" s="52" t="s">
        <v>27</v>
      </c>
    </row>
    <row r="66" spans="2:12" s="46" customFormat="1">
      <c r="B66" s="41" t="s">
        <v>4523</v>
      </c>
      <c r="C66" s="42" t="s">
        <v>172</v>
      </c>
      <c r="D66" s="41" t="s">
        <v>10174</v>
      </c>
      <c r="E66" s="109" t="s">
        <v>10175</v>
      </c>
      <c r="F66" s="108"/>
      <c r="G66" s="42" t="s">
        <v>24</v>
      </c>
      <c r="H66" s="44">
        <v>46077</v>
      </c>
      <c r="I66" s="43" t="s">
        <v>17</v>
      </c>
      <c r="J66" s="109" t="s">
        <v>26</v>
      </c>
      <c r="K66" s="108"/>
      <c r="L66" s="45" t="s">
        <v>27</v>
      </c>
    </row>
    <row r="67" spans="2:12" s="46" customFormat="1">
      <c r="B67" s="110" t="s">
        <v>2173</v>
      </c>
      <c r="C67" s="112" t="s">
        <v>2174</v>
      </c>
      <c r="D67" s="48" t="s">
        <v>10176</v>
      </c>
      <c r="E67" s="107" t="s">
        <v>4535</v>
      </c>
      <c r="F67" s="108"/>
      <c r="G67" s="49" t="s">
        <v>16</v>
      </c>
      <c r="H67" s="51">
        <v>46076</v>
      </c>
      <c r="I67" s="50" t="s">
        <v>145</v>
      </c>
      <c r="J67" s="107" t="s">
        <v>26</v>
      </c>
      <c r="K67" s="108"/>
      <c r="L67" s="52" t="s">
        <v>27</v>
      </c>
    </row>
    <row r="68" spans="2:12" s="46" customFormat="1">
      <c r="B68" s="125"/>
      <c r="C68" s="126"/>
      <c r="D68" s="48" t="s">
        <v>10177</v>
      </c>
      <c r="E68" s="107" t="s">
        <v>2176</v>
      </c>
      <c r="F68" s="108"/>
      <c r="G68" s="49" t="s">
        <v>16</v>
      </c>
      <c r="H68" s="51">
        <v>46037</v>
      </c>
      <c r="I68" s="50" t="s">
        <v>145</v>
      </c>
      <c r="J68" s="107" t="s">
        <v>26</v>
      </c>
      <c r="K68" s="108"/>
      <c r="L68" s="52" t="s">
        <v>27</v>
      </c>
    </row>
    <row r="69" spans="2:12" s="46" customFormat="1" ht="65.099999999999994">
      <c r="B69" s="125"/>
      <c r="C69" s="126"/>
      <c r="D69" s="48" t="s">
        <v>10178</v>
      </c>
      <c r="E69" s="107" t="s">
        <v>4532</v>
      </c>
      <c r="F69" s="108"/>
      <c r="G69" s="49" t="s">
        <v>24</v>
      </c>
      <c r="H69" s="51">
        <v>46079</v>
      </c>
      <c r="I69" s="50" t="s">
        <v>145</v>
      </c>
      <c r="J69" s="107" t="s">
        <v>18</v>
      </c>
      <c r="K69" s="108"/>
      <c r="L69" s="53" t="s">
        <v>10179</v>
      </c>
    </row>
    <row r="70" spans="2:12" s="46" customFormat="1">
      <c r="B70" s="111"/>
      <c r="C70" s="113"/>
      <c r="D70" s="48" t="s">
        <v>10180</v>
      </c>
      <c r="E70" s="107" t="s">
        <v>2176</v>
      </c>
      <c r="F70" s="108"/>
      <c r="G70" s="49" t="s">
        <v>16</v>
      </c>
      <c r="H70" s="51">
        <v>46068</v>
      </c>
      <c r="I70" s="50" t="s">
        <v>145</v>
      </c>
      <c r="J70" s="107" t="s">
        <v>26</v>
      </c>
      <c r="K70" s="108"/>
      <c r="L70" s="52" t="s">
        <v>27</v>
      </c>
    </row>
    <row r="71" spans="2:12" s="46" customFormat="1">
      <c r="B71" s="41" t="s">
        <v>214</v>
      </c>
      <c r="C71" s="42" t="s">
        <v>215</v>
      </c>
      <c r="D71" s="41" t="s">
        <v>10181</v>
      </c>
      <c r="E71" s="109" t="s">
        <v>219</v>
      </c>
      <c r="F71" s="108"/>
      <c r="G71" s="42" t="s">
        <v>16</v>
      </c>
      <c r="H71" s="44">
        <v>46072</v>
      </c>
      <c r="I71" s="43" t="s">
        <v>139</v>
      </c>
      <c r="J71" s="109" t="s">
        <v>26</v>
      </c>
      <c r="K71" s="108"/>
      <c r="L71" s="45" t="s">
        <v>27</v>
      </c>
    </row>
    <row r="72" spans="2:12" s="46" customFormat="1">
      <c r="B72" s="110" t="s">
        <v>222</v>
      </c>
      <c r="C72" s="112" t="s">
        <v>215</v>
      </c>
      <c r="D72" s="110" t="s">
        <v>10182</v>
      </c>
      <c r="E72" s="107" t="s">
        <v>224</v>
      </c>
      <c r="F72" s="120"/>
      <c r="G72" s="112" t="s">
        <v>16</v>
      </c>
      <c r="H72" s="123">
        <v>46072</v>
      </c>
      <c r="I72" s="50" t="s">
        <v>25</v>
      </c>
      <c r="J72" s="107" t="s">
        <v>26</v>
      </c>
      <c r="K72" s="108"/>
      <c r="L72" s="52" t="s">
        <v>27</v>
      </c>
    </row>
    <row r="73" spans="2:12" s="46" customFormat="1">
      <c r="B73" s="111"/>
      <c r="C73" s="113"/>
      <c r="D73" s="111"/>
      <c r="E73" s="121"/>
      <c r="F73" s="122"/>
      <c r="G73" s="113"/>
      <c r="H73" s="124"/>
      <c r="I73" s="50" t="s">
        <v>25</v>
      </c>
      <c r="J73" s="107" t="s">
        <v>26</v>
      </c>
      <c r="K73" s="108"/>
      <c r="L73" s="52" t="s">
        <v>27</v>
      </c>
    </row>
    <row r="74" spans="2:12" s="46" customFormat="1">
      <c r="B74" s="41" t="s">
        <v>233</v>
      </c>
      <c r="C74" s="42" t="s">
        <v>215</v>
      </c>
      <c r="D74" s="41" t="s">
        <v>10183</v>
      </c>
      <c r="E74" s="109" t="s">
        <v>224</v>
      </c>
      <c r="F74" s="108"/>
      <c r="G74" s="42" t="s">
        <v>16</v>
      </c>
      <c r="H74" s="44">
        <v>46072</v>
      </c>
      <c r="I74" s="43" t="s">
        <v>25</v>
      </c>
      <c r="J74" s="109" t="s">
        <v>26</v>
      </c>
      <c r="K74" s="108"/>
      <c r="L74" s="45" t="s">
        <v>27</v>
      </c>
    </row>
    <row r="75" spans="2:12" s="46" customFormat="1">
      <c r="B75" s="48" t="s">
        <v>240</v>
      </c>
      <c r="C75" s="49" t="s">
        <v>215</v>
      </c>
      <c r="D75" s="48" t="s">
        <v>10184</v>
      </c>
      <c r="E75" s="107" t="s">
        <v>224</v>
      </c>
      <c r="F75" s="108"/>
      <c r="G75" s="49" t="s">
        <v>16</v>
      </c>
      <c r="H75" s="51">
        <v>46072</v>
      </c>
      <c r="I75" s="50" t="s">
        <v>25</v>
      </c>
      <c r="J75" s="107" t="s">
        <v>26</v>
      </c>
      <c r="K75" s="108"/>
      <c r="L75" s="52" t="s">
        <v>27</v>
      </c>
    </row>
    <row r="76" spans="2:12" s="46" customFormat="1" ht="77.45">
      <c r="B76" s="41" t="s">
        <v>10185</v>
      </c>
      <c r="C76" s="42" t="s">
        <v>10186</v>
      </c>
      <c r="D76" s="41" t="s">
        <v>10187</v>
      </c>
      <c r="E76" s="109" t="s">
        <v>10188</v>
      </c>
      <c r="F76" s="108"/>
      <c r="G76" s="42" t="s">
        <v>16</v>
      </c>
      <c r="H76" s="44">
        <v>46045</v>
      </c>
      <c r="I76" s="43" t="s">
        <v>17</v>
      </c>
      <c r="J76" s="109" t="s">
        <v>18</v>
      </c>
      <c r="K76" s="108"/>
      <c r="L76" s="47" t="s">
        <v>10189</v>
      </c>
    </row>
    <row r="77" spans="2:12" s="46" customFormat="1" ht="90">
      <c r="B77" s="48" t="s">
        <v>283</v>
      </c>
      <c r="C77" s="49" t="s">
        <v>284</v>
      </c>
      <c r="D77" s="48" t="s">
        <v>10190</v>
      </c>
      <c r="E77" s="107" t="s">
        <v>286</v>
      </c>
      <c r="F77" s="108"/>
      <c r="G77" s="49" t="s">
        <v>16</v>
      </c>
      <c r="H77" s="51">
        <v>46083</v>
      </c>
      <c r="I77" s="50" t="s">
        <v>17</v>
      </c>
      <c r="J77" s="107" t="s">
        <v>18</v>
      </c>
      <c r="K77" s="108"/>
      <c r="L77" s="53" t="s">
        <v>10191</v>
      </c>
    </row>
    <row r="78" spans="2:12" s="46" customFormat="1" ht="63.95">
      <c r="B78" s="41" t="s">
        <v>10192</v>
      </c>
      <c r="C78" s="42" t="s">
        <v>10193</v>
      </c>
      <c r="D78" s="41" t="s">
        <v>10194</v>
      </c>
      <c r="E78" s="109" t="s">
        <v>10195</v>
      </c>
      <c r="F78" s="108"/>
      <c r="G78" s="42" t="s">
        <v>16</v>
      </c>
      <c r="H78" s="44">
        <v>46049</v>
      </c>
      <c r="I78" s="43" t="s">
        <v>17</v>
      </c>
      <c r="J78" s="109" t="s">
        <v>32</v>
      </c>
      <c r="K78" s="108"/>
      <c r="L78" s="47" t="s">
        <v>10196</v>
      </c>
    </row>
    <row r="79" spans="2:12" s="46" customFormat="1">
      <c r="B79" s="48" t="s">
        <v>10197</v>
      </c>
      <c r="C79" s="49" t="s">
        <v>10198</v>
      </c>
      <c r="D79" s="48" t="s">
        <v>10199</v>
      </c>
      <c r="E79" s="107" t="s">
        <v>10200</v>
      </c>
      <c r="F79" s="108"/>
      <c r="G79" s="49" t="s">
        <v>24</v>
      </c>
      <c r="H79" s="51">
        <v>46079</v>
      </c>
      <c r="I79" s="50" t="s">
        <v>314</v>
      </c>
      <c r="J79" s="107" t="s">
        <v>26</v>
      </c>
      <c r="K79" s="108"/>
      <c r="L79" s="52" t="s">
        <v>27</v>
      </c>
    </row>
    <row r="80" spans="2:12" s="46" customFormat="1">
      <c r="B80" s="41" t="s">
        <v>10201</v>
      </c>
      <c r="C80" s="42" t="s">
        <v>335</v>
      </c>
      <c r="D80" s="41" t="s">
        <v>10202</v>
      </c>
      <c r="E80" s="109" t="s">
        <v>10203</v>
      </c>
      <c r="F80" s="108"/>
      <c r="G80" s="42" t="s">
        <v>24</v>
      </c>
      <c r="H80" s="44">
        <v>46079</v>
      </c>
      <c r="I80" s="43" t="s">
        <v>314</v>
      </c>
      <c r="J80" s="109" t="s">
        <v>26</v>
      </c>
      <c r="K80" s="108"/>
      <c r="L80" s="45" t="s">
        <v>27</v>
      </c>
    </row>
    <row r="81" spans="2:12" s="46" customFormat="1" ht="24.95">
      <c r="B81" s="48" t="s">
        <v>10204</v>
      </c>
      <c r="C81" s="49" t="s">
        <v>352</v>
      </c>
      <c r="D81" s="48" t="s">
        <v>10205</v>
      </c>
      <c r="E81" s="107" t="s">
        <v>10206</v>
      </c>
      <c r="F81" s="108"/>
      <c r="G81" s="49" t="s">
        <v>75</v>
      </c>
      <c r="H81" s="51">
        <v>46112</v>
      </c>
      <c r="I81" s="50" t="s">
        <v>139</v>
      </c>
      <c r="J81" s="107" t="s">
        <v>709</v>
      </c>
      <c r="K81" s="108"/>
      <c r="L81" s="52" t="s">
        <v>27</v>
      </c>
    </row>
    <row r="82" spans="2:12" s="46" customFormat="1" ht="24.95">
      <c r="B82" s="41" t="s">
        <v>10207</v>
      </c>
      <c r="C82" s="42" t="s">
        <v>4695</v>
      </c>
      <c r="D82" s="41" t="s">
        <v>10208</v>
      </c>
      <c r="E82" s="109" t="s">
        <v>10209</v>
      </c>
      <c r="F82" s="108"/>
      <c r="G82" s="42" t="s">
        <v>24</v>
      </c>
      <c r="H82" s="44">
        <v>46079</v>
      </c>
      <c r="I82" s="43" t="s">
        <v>314</v>
      </c>
      <c r="J82" s="109" t="s">
        <v>26</v>
      </c>
      <c r="K82" s="108"/>
      <c r="L82" s="45" t="s">
        <v>27</v>
      </c>
    </row>
    <row r="83" spans="2:12" s="46" customFormat="1">
      <c r="B83" s="48" t="s">
        <v>10210</v>
      </c>
      <c r="C83" s="49" t="s">
        <v>10211</v>
      </c>
      <c r="D83" s="48" t="s">
        <v>10212</v>
      </c>
      <c r="E83" s="107" t="s">
        <v>10213</v>
      </c>
      <c r="F83" s="108"/>
      <c r="G83" s="49" t="s">
        <v>24</v>
      </c>
      <c r="H83" s="51">
        <v>46079</v>
      </c>
      <c r="I83" s="50" t="s">
        <v>314</v>
      </c>
      <c r="J83" s="107" t="s">
        <v>26</v>
      </c>
      <c r="K83" s="108"/>
      <c r="L83" s="52" t="s">
        <v>27</v>
      </c>
    </row>
    <row r="84" spans="2:12" s="46" customFormat="1">
      <c r="B84" s="41" t="s">
        <v>8619</v>
      </c>
      <c r="C84" s="42" t="s">
        <v>8620</v>
      </c>
      <c r="D84" s="41" t="s">
        <v>10214</v>
      </c>
      <c r="E84" s="109" t="s">
        <v>5003</v>
      </c>
      <c r="F84" s="108"/>
      <c r="G84" s="42" t="s">
        <v>16</v>
      </c>
      <c r="H84" s="44">
        <v>46106</v>
      </c>
      <c r="I84" s="43" t="s">
        <v>314</v>
      </c>
      <c r="J84" s="109" t="s">
        <v>26</v>
      </c>
      <c r="K84" s="108"/>
      <c r="L84" s="45" t="s">
        <v>27</v>
      </c>
    </row>
    <row r="85" spans="2:12" s="46" customFormat="1" ht="39">
      <c r="B85" s="48" t="s">
        <v>10215</v>
      </c>
      <c r="C85" s="49" t="s">
        <v>10216</v>
      </c>
      <c r="D85" s="48" t="s">
        <v>10217</v>
      </c>
      <c r="E85" s="107" t="s">
        <v>10218</v>
      </c>
      <c r="F85" s="108"/>
      <c r="G85" s="49" t="s">
        <v>24</v>
      </c>
      <c r="H85" s="51">
        <v>46079</v>
      </c>
      <c r="I85" s="50" t="s">
        <v>314</v>
      </c>
      <c r="J85" s="107" t="s">
        <v>32</v>
      </c>
      <c r="K85" s="108"/>
      <c r="L85" s="53" t="s">
        <v>10219</v>
      </c>
    </row>
    <row r="86" spans="2:12" s="46" customFormat="1" ht="76.5">
      <c r="B86" s="114" t="s">
        <v>10220</v>
      </c>
      <c r="C86" s="117" t="s">
        <v>10221</v>
      </c>
      <c r="D86" s="114" t="s">
        <v>10222</v>
      </c>
      <c r="E86" s="109" t="s">
        <v>10223</v>
      </c>
      <c r="F86" s="120"/>
      <c r="G86" s="117" t="s">
        <v>16</v>
      </c>
      <c r="H86" s="44">
        <v>46085</v>
      </c>
      <c r="I86" s="43" t="s">
        <v>17</v>
      </c>
      <c r="J86" s="109" t="s">
        <v>18</v>
      </c>
      <c r="K86" s="108"/>
      <c r="L86" s="47" t="s">
        <v>1235</v>
      </c>
    </row>
    <row r="87" spans="2:12" s="46" customFormat="1" ht="51.6">
      <c r="B87" s="116"/>
      <c r="C87" s="119"/>
      <c r="D87" s="116"/>
      <c r="E87" s="127"/>
      <c r="F87" s="122"/>
      <c r="G87" s="119"/>
      <c r="H87" s="44">
        <v>46085</v>
      </c>
      <c r="I87" s="43" t="s">
        <v>17</v>
      </c>
      <c r="J87" s="109" t="s">
        <v>32</v>
      </c>
      <c r="K87" s="108"/>
      <c r="L87" s="47" t="s">
        <v>10224</v>
      </c>
    </row>
    <row r="88" spans="2:12" s="46" customFormat="1" ht="39">
      <c r="B88" s="48" t="s">
        <v>498</v>
      </c>
      <c r="C88" s="49" t="s">
        <v>499</v>
      </c>
      <c r="D88" s="48" t="s">
        <v>10225</v>
      </c>
      <c r="E88" s="107" t="s">
        <v>10226</v>
      </c>
      <c r="F88" s="108"/>
      <c r="G88" s="49" t="s">
        <v>24</v>
      </c>
      <c r="H88" s="51">
        <v>46049</v>
      </c>
      <c r="I88" s="50" t="s">
        <v>17</v>
      </c>
      <c r="J88" s="107" t="s">
        <v>26</v>
      </c>
      <c r="K88" s="108"/>
      <c r="L88" s="53" t="s">
        <v>10227</v>
      </c>
    </row>
    <row r="89" spans="2:12" s="46" customFormat="1" ht="39">
      <c r="B89" s="114" t="s">
        <v>503</v>
      </c>
      <c r="C89" s="117" t="s">
        <v>504</v>
      </c>
      <c r="D89" s="41" t="s">
        <v>10228</v>
      </c>
      <c r="E89" s="109" t="s">
        <v>506</v>
      </c>
      <c r="F89" s="108"/>
      <c r="G89" s="42" t="s">
        <v>24</v>
      </c>
      <c r="H89" s="44">
        <v>46072</v>
      </c>
      <c r="I89" s="43" t="s">
        <v>139</v>
      </c>
      <c r="J89" s="109" t="s">
        <v>32</v>
      </c>
      <c r="K89" s="108"/>
      <c r="L89" s="47" t="s">
        <v>10229</v>
      </c>
    </row>
    <row r="90" spans="2:12" s="46" customFormat="1" ht="65.099999999999994">
      <c r="B90" s="115"/>
      <c r="C90" s="118"/>
      <c r="D90" s="41" t="s">
        <v>10230</v>
      </c>
      <c r="E90" s="109" t="s">
        <v>509</v>
      </c>
      <c r="F90" s="108"/>
      <c r="G90" s="42" t="s">
        <v>16</v>
      </c>
      <c r="H90" s="44">
        <v>46036</v>
      </c>
      <c r="I90" s="43" t="s">
        <v>139</v>
      </c>
      <c r="J90" s="109" t="s">
        <v>32</v>
      </c>
      <c r="K90" s="108"/>
      <c r="L90" s="47" t="s">
        <v>10231</v>
      </c>
    </row>
    <row r="91" spans="2:12" s="46" customFormat="1" ht="65.099999999999994">
      <c r="B91" s="115"/>
      <c r="C91" s="118"/>
      <c r="D91" s="41" t="s">
        <v>10232</v>
      </c>
      <c r="E91" s="109" t="s">
        <v>509</v>
      </c>
      <c r="F91" s="108"/>
      <c r="G91" s="42" t="s">
        <v>16</v>
      </c>
      <c r="H91" s="44">
        <v>46065</v>
      </c>
      <c r="I91" s="43" t="s">
        <v>139</v>
      </c>
      <c r="J91" s="109" t="s">
        <v>32</v>
      </c>
      <c r="K91" s="108"/>
      <c r="L91" s="47" t="s">
        <v>10233</v>
      </c>
    </row>
    <row r="92" spans="2:12" s="46" customFormat="1" ht="65.099999999999994">
      <c r="B92" s="115"/>
      <c r="C92" s="118"/>
      <c r="D92" s="41" t="s">
        <v>10234</v>
      </c>
      <c r="E92" s="109" t="s">
        <v>509</v>
      </c>
      <c r="F92" s="108"/>
      <c r="G92" s="42" t="s">
        <v>16</v>
      </c>
      <c r="H92" s="44">
        <v>46094</v>
      </c>
      <c r="I92" s="43" t="s">
        <v>139</v>
      </c>
      <c r="J92" s="109" t="s">
        <v>32</v>
      </c>
      <c r="K92" s="108"/>
      <c r="L92" s="47" t="s">
        <v>10235</v>
      </c>
    </row>
    <row r="93" spans="2:12" s="46" customFormat="1" ht="65.099999999999994">
      <c r="B93" s="116"/>
      <c r="C93" s="119"/>
      <c r="D93" s="41" t="s">
        <v>10236</v>
      </c>
      <c r="E93" s="109" t="s">
        <v>10237</v>
      </c>
      <c r="F93" s="108"/>
      <c r="G93" s="42" t="s">
        <v>16</v>
      </c>
      <c r="H93" s="44">
        <v>46003</v>
      </c>
      <c r="I93" s="43" t="s">
        <v>139</v>
      </c>
      <c r="J93" s="109" t="s">
        <v>18</v>
      </c>
      <c r="K93" s="108"/>
      <c r="L93" s="47" t="s">
        <v>10238</v>
      </c>
    </row>
    <row r="94" spans="2:12" s="46" customFormat="1">
      <c r="B94" s="110" t="s">
        <v>511</v>
      </c>
      <c r="C94" s="112" t="s">
        <v>512</v>
      </c>
      <c r="D94" s="48" t="s">
        <v>10239</v>
      </c>
      <c r="E94" s="107" t="s">
        <v>10240</v>
      </c>
      <c r="F94" s="108"/>
      <c r="G94" s="49" t="s">
        <v>16</v>
      </c>
      <c r="H94" s="51">
        <v>46003</v>
      </c>
      <c r="I94" s="50" t="s">
        <v>25</v>
      </c>
      <c r="J94" s="107" t="s">
        <v>26</v>
      </c>
      <c r="K94" s="108"/>
      <c r="L94" s="52" t="s">
        <v>27</v>
      </c>
    </row>
    <row r="95" spans="2:12" s="46" customFormat="1">
      <c r="B95" s="125"/>
      <c r="C95" s="126"/>
      <c r="D95" s="48" t="s">
        <v>10241</v>
      </c>
      <c r="E95" s="107" t="s">
        <v>514</v>
      </c>
      <c r="F95" s="108"/>
      <c r="G95" s="49" t="s">
        <v>24</v>
      </c>
      <c r="H95" s="51">
        <v>46100</v>
      </c>
      <c r="I95" s="50" t="s">
        <v>25</v>
      </c>
      <c r="J95" s="107" t="s">
        <v>26</v>
      </c>
      <c r="K95" s="108"/>
      <c r="L95" s="52" t="s">
        <v>27</v>
      </c>
    </row>
    <row r="96" spans="2:12" s="46" customFormat="1">
      <c r="B96" s="125"/>
      <c r="C96" s="126"/>
      <c r="D96" s="48" t="s">
        <v>10242</v>
      </c>
      <c r="E96" s="107" t="s">
        <v>516</v>
      </c>
      <c r="F96" s="108"/>
      <c r="G96" s="49" t="s">
        <v>16</v>
      </c>
      <c r="H96" s="51">
        <v>46065</v>
      </c>
      <c r="I96" s="50" t="s">
        <v>25</v>
      </c>
      <c r="J96" s="107" t="s">
        <v>26</v>
      </c>
      <c r="K96" s="108"/>
      <c r="L96" s="52" t="s">
        <v>27</v>
      </c>
    </row>
    <row r="97" spans="2:12" s="46" customFormat="1">
      <c r="B97" s="111"/>
      <c r="C97" s="113"/>
      <c r="D97" s="48" t="s">
        <v>10243</v>
      </c>
      <c r="E97" s="107" t="s">
        <v>516</v>
      </c>
      <c r="F97" s="108"/>
      <c r="G97" s="49" t="s">
        <v>16</v>
      </c>
      <c r="H97" s="51">
        <v>46094</v>
      </c>
      <c r="I97" s="50" t="s">
        <v>25</v>
      </c>
      <c r="J97" s="107" t="s">
        <v>26</v>
      </c>
      <c r="K97" s="108"/>
      <c r="L97" s="52" t="s">
        <v>27</v>
      </c>
    </row>
    <row r="98" spans="2:12" s="46" customFormat="1">
      <c r="B98" s="41" t="s">
        <v>8649</v>
      </c>
      <c r="C98" s="42" t="s">
        <v>5519</v>
      </c>
      <c r="D98" s="41" t="s">
        <v>10244</v>
      </c>
      <c r="E98" s="109" t="s">
        <v>10245</v>
      </c>
      <c r="F98" s="108"/>
      <c r="G98" s="42" t="s">
        <v>16</v>
      </c>
      <c r="H98" s="44">
        <v>46099</v>
      </c>
      <c r="I98" s="43" t="s">
        <v>314</v>
      </c>
      <c r="J98" s="109" t="s">
        <v>26</v>
      </c>
      <c r="K98" s="108"/>
      <c r="L98" s="45" t="s">
        <v>27</v>
      </c>
    </row>
    <row r="99" spans="2:12" s="46" customFormat="1" ht="24.95">
      <c r="B99" s="48" t="s">
        <v>530</v>
      </c>
      <c r="C99" s="49" t="s">
        <v>531</v>
      </c>
      <c r="D99" s="48" t="s">
        <v>10246</v>
      </c>
      <c r="E99" s="107" t="s">
        <v>10247</v>
      </c>
      <c r="F99" s="108"/>
      <c r="G99" s="49" t="s">
        <v>24</v>
      </c>
      <c r="H99" s="51">
        <v>46085</v>
      </c>
      <c r="I99" s="50" t="s">
        <v>139</v>
      </c>
      <c r="J99" s="107" t="s">
        <v>26</v>
      </c>
      <c r="K99" s="108"/>
      <c r="L99" s="52" t="s">
        <v>27</v>
      </c>
    </row>
    <row r="100" spans="2:12" s="46" customFormat="1" ht="39">
      <c r="B100" s="41" t="s">
        <v>10248</v>
      </c>
      <c r="C100" s="42" t="s">
        <v>6948</v>
      </c>
      <c r="D100" s="41" t="s">
        <v>10249</v>
      </c>
      <c r="E100" s="109" t="s">
        <v>10250</v>
      </c>
      <c r="F100" s="108"/>
      <c r="G100" s="42" t="s">
        <v>16</v>
      </c>
      <c r="H100" s="44">
        <v>46106</v>
      </c>
      <c r="I100" s="43" t="s">
        <v>139</v>
      </c>
      <c r="J100" s="109" t="s">
        <v>18</v>
      </c>
      <c r="K100" s="108"/>
      <c r="L100" s="47" t="s">
        <v>10251</v>
      </c>
    </row>
    <row r="101" spans="2:12" s="46" customFormat="1" ht="63.95">
      <c r="B101" s="48" t="s">
        <v>2423</v>
      </c>
      <c r="C101" s="49" t="s">
        <v>2424</v>
      </c>
      <c r="D101" s="48" t="s">
        <v>10252</v>
      </c>
      <c r="E101" s="107" t="s">
        <v>2426</v>
      </c>
      <c r="F101" s="108"/>
      <c r="G101" s="49" t="s">
        <v>16</v>
      </c>
      <c r="H101" s="51">
        <v>46085</v>
      </c>
      <c r="I101" s="50" t="s">
        <v>17</v>
      </c>
      <c r="J101" s="107" t="s">
        <v>18</v>
      </c>
      <c r="K101" s="108"/>
      <c r="L101" s="53" t="s">
        <v>1003</v>
      </c>
    </row>
    <row r="102" spans="2:12" s="46" customFormat="1" ht="51.6">
      <c r="B102" s="41" t="s">
        <v>10253</v>
      </c>
      <c r="C102" s="42" t="s">
        <v>10254</v>
      </c>
      <c r="D102" s="41" t="s">
        <v>10255</v>
      </c>
      <c r="E102" s="109" t="s">
        <v>10256</v>
      </c>
      <c r="F102" s="108"/>
      <c r="G102" s="42" t="s">
        <v>24</v>
      </c>
      <c r="H102" s="44">
        <v>46062</v>
      </c>
      <c r="I102" s="43" t="s">
        <v>17</v>
      </c>
      <c r="J102" s="109" t="s">
        <v>18</v>
      </c>
      <c r="K102" s="108"/>
      <c r="L102" s="47" t="s">
        <v>10257</v>
      </c>
    </row>
    <row r="103" spans="2:12" s="46" customFormat="1">
      <c r="B103" s="110" t="s">
        <v>10258</v>
      </c>
      <c r="C103" s="112" t="s">
        <v>10254</v>
      </c>
      <c r="D103" s="110" t="s">
        <v>10259</v>
      </c>
      <c r="E103" s="107" t="s">
        <v>10260</v>
      </c>
      <c r="F103" s="120"/>
      <c r="G103" s="112" t="s">
        <v>24</v>
      </c>
      <c r="H103" s="123">
        <v>46062</v>
      </c>
      <c r="I103" s="50" t="s">
        <v>127</v>
      </c>
      <c r="J103" s="107" t="s">
        <v>26</v>
      </c>
      <c r="K103" s="108"/>
      <c r="L103" s="52" t="s">
        <v>27</v>
      </c>
    </row>
    <row r="104" spans="2:12" s="46" customFormat="1">
      <c r="B104" s="111"/>
      <c r="C104" s="113"/>
      <c r="D104" s="111"/>
      <c r="E104" s="121"/>
      <c r="F104" s="122"/>
      <c r="G104" s="113"/>
      <c r="H104" s="124"/>
      <c r="I104" s="50" t="s">
        <v>139</v>
      </c>
      <c r="J104" s="107" t="s">
        <v>26</v>
      </c>
      <c r="K104" s="108"/>
      <c r="L104" s="52" t="s">
        <v>27</v>
      </c>
    </row>
    <row r="105" spans="2:12" s="46" customFormat="1" ht="51.6">
      <c r="B105" s="41" t="s">
        <v>10261</v>
      </c>
      <c r="C105" s="42" t="s">
        <v>10262</v>
      </c>
      <c r="D105" s="41" t="s">
        <v>10263</v>
      </c>
      <c r="E105" s="109" t="s">
        <v>10264</v>
      </c>
      <c r="F105" s="108"/>
      <c r="G105" s="42" t="s">
        <v>24</v>
      </c>
      <c r="H105" s="44">
        <v>46078</v>
      </c>
      <c r="I105" s="43" t="s">
        <v>25</v>
      </c>
      <c r="J105" s="109" t="s">
        <v>32</v>
      </c>
      <c r="K105" s="108"/>
      <c r="L105" s="47" t="s">
        <v>10265</v>
      </c>
    </row>
    <row r="106" spans="2:12" s="46" customFormat="1">
      <c r="B106" s="110" t="s">
        <v>566</v>
      </c>
      <c r="C106" s="112" t="s">
        <v>563</v>
      </c>
      <c r="D106" s="110" t="s">
        <v>10266</v>
      </c>
      <c r="E106" s="107" t="s">
        <v>4881</v>
      </c>
      <c r="F106" s="120"/>
      <c r="G106" s="112" t="s">
        <v>24</v>
      </c>
      <c r="H106" s="123">
        <v>46077</v>
      </c>
      <c r="I106" s="50" t="s">
        <v>139</v>
      </c>
      <c r="J106" s="107" t="s">
        <v>26</v>
      </c>
      <c r="K106" s="108"/>
      <c r="L106" s="52" t="s">
        <v>27</v>
      </c>
    </row>
    <row r="107" spans="2:12" s="46" customFormat="1">
      <c r="B107" s="125"/>
      <c r="C107" s="126"/>
      <c r="D107" s="125"/>
      <c r="E107" s="133"/>
      <c r="F107" s="129"/>
      <c r="G107" s="126"/>
      <c r="H107" s="134"/>
      <c r="I107" s="50" t="s">
        <v>25</v>
      </c>
      <c r="J107" s="107" t="s">
        <v>26</v>
      </c>
      <c r="K107" s="108"/>
      <c r="L107" s="52" t="s">
        <v>27</v>
      </c>
    </row>
    <row r="108" spans="2:12" s="46" customFormat="1">
      <c r="B108" s="111"/>
      <c r="C108" s="113"/>
      <c r="D108" s="111"/>
      <c r="E108" s="121"/>
      <c r="F108" s="122"/>
      <c r="G108" s="113"/>
      <c r="H108" s="124"/>
      <c r="I108" s="50" t="s">
        <v>58</v>
      </c>
      <c r="J108" s="107" t="s">
        <v>26</v>
      </c>
      <c r="K108" s="108"/>
      <c r="L108" s="52" t="s">
        <v>27</v>
      </c>
    </row>
    <row r="109" spans="2:12" s="46" customFormat="1">
      <c r="B109" s="41" t="s">
        <v>10267</v>
      </c>
      <c r="C109" s="42" t="s">
        <v>2424</v>
      </c>
      <c r="D109" s="41" t="s">
        <v>10268</v>
      </c>
      <c r="E109" s="109" t="s">
        <v>10269</v>
      </c>
      <c r="F109" s="108"/>
      <c r="G109" s="42" t="s">
        <v>24</v>
      </c>
      <c r="H109" s="44">
        <v>46098</v>
      </c>
      <c r="I109" s="43" t="s">
        <v>25</v>
      </c>
      <c r="J109" s="109" t="s">
        <v>26</v>
      </c>
      <c r="K109" s="108"/>
      <c r="L109" s="45" t="s">
        <v>27</v>
      </c>
    </row>
    <row r="110" spans="2:12" s="46" customFormat="1" ht="39">
      <c r="B110" s="110" t="s">
        <v>570</v>
      </c>
      <c r="C110" s="112" t="s">
        <v>571</v>
      </c>
      <c r="D110" s="48" t="s">
        <v>10270</v>
      </c>
      <c r="E110" s="107" t="s">
        <v>576</v>
      </c>
      <c r="F110" s="108"/>
      <c r="G110" s="49" t="s">
        <v>24</v>
      </c>
      <c r="H110" s="51">
        <v>46072</v>
      </c>
      <c r="I110" s="50" t="s">
        <v>25</v>
      </c>
      <c r="J110" s="107" t="s">
        <v>359</v>
      </c>
      <c r="K110" s="108"/>
      <c r="L110" s="53" t="s">
        <v>10271</v>
      </c>
    </row>
    <row r="111" spans="2:12" s="46" customFormat="1" ht="129.6">
      <c r="B111" s="125"/>
      <c r="C111" s="126"/>
      <c r="D111" s="48" t="s">
        <v>10272</v>
      </c>
      <c r="E111" s="107" t="s">
        <v>573</v>
      </c>
      <c r="F111" s="108"/>
      <c r="G111" s="49" t="s">
        <v>16</v>
      </c>
      <c r="H111" s="51">
        <v>46065</v>
      </c>
      <c r="I111" s="50" t="s">
        <v>25</v>
      </c>
      <c r="J111" s="107" t="s">
        <v>32</v>
      </c>
      <c r="K111" s="108"/>
      <c r="L111" s="53" t="s">
        <v>10273</v>
      </c>
    </row>
    <row r="112" spans="2:12" s="46" customFormat="1" ht="65.099999999999994">
      <c r="B112" s="125"/>
      <c r="C112" s="126"/>
      <c r="D112" s="48" t="s">
        <v>10274</v>
      </c>
      <c r="E112" s="107" t="s">
        <v>573</v>
      </c>
      <c r="F112" s="108"/>
      <c r="G112" s="49" t="s">
        <v>16</v>
      </c>
      <c r="H112" s="51">
        <v>46094</v>
      </c>
      <c r="I112" s="50" t="s">
        <v>25</v>
      </c>
      <c r="J112" s="107" t="s">
        <v>32</v>
      </c>
      <c r="K112" s="108"/>
      <c r="L112" s="53" t="s">
        <v>10275</v>
      </c>
    </row>
    <row r="113" spans="2:12" s="46" customFormat="1">
      <c r="B113" s="111"/>
      <c r="C113" s="113"/>
      <c r="D113" s="48" t="s">
        <v>10276</v>
      </c>
      <c r="E113" s="107" t="s">
        <v>581</v>
      </c>
      <c r="F113" s="108"/>
      <c r="G113" s="49" t="s">
        <v>16</v>
      </c>
      <c r="H113" s="51">
        <v>46003</v>
      </c>
      <c r="I113" s="50" t="s">
        <v>25</v>
      </c>
      <c r="J113" s="107" t="s">
        <v>26</v>
      </c>
      <c r="K113" s="108"/>
      <c r="L113" s="52" t="s">
        <v>27</v>
      </c>
    </row>
    <row r="114" spans="2:12" s="46" customFormat="1">
      <c r="B114" s="114" t="s">
        <v>583</v>
      </c>
      <c r="C114" s="117" t="s">
        <v>584</v>
      </c>
      <c r="D114" s="41" t="s">
        <v>10277</v>
      </c>
      <c r="E114" s="109" t="s">
        <v>10278</v>
      </c>
      <c r="F114" s="108"/>
      <c r="G114" s="42" t="s">
        <v>16</v>
      </c>
      <c r="H114" s="44">
        <v>45231</v>
      </c>
      <c r="I114" s="43" t="s">
        <v>145</v>
      </c>
      <c r="J114" s="109" t="s">
        <v>26</v>
      </c>
      <c r="K114" s="108"/>
      <c r="L114" s="45" t="s">
        <v>27</v>
      </c>
    </row>
    <row r="115" spans="2:12" s="46" customFormat="1">
      <c r="B115" s="115"/>
      <c r="C115" s="118"/>
      <c r="D115" s="41" t="s">
        <v>10279</v>
      </c>
      <c r="E115" s="109" t="s">
        <v>588</v>
      </c>
      <c r="F115" s="108"/>
      <c r="G115" s="42" t="s">
        <v>16</v>
      </c>
      <c r="H115" s="44">
        <v>46091</v>
      </c>
      <c r="I115" s="43" t="s">
        <v>145</v>
      </c>
      <c r="J115" s="109" t="s">
        <v>26</v>
      </c>
      <c r="K115" s="108"/>
      <c r="L115" s="45" t="s">
        <v>27</v>
      </c>
    </row>
    <row r="116" spans="2:12" s="46" customFormat="1">
      <c r="B116" s="115"/>
      <c r="C116" s="118"/>
      <c r="D116" s="41" t="s">
        <v>10280</v>
      </c>
      <c r="E116" s="109" t="s">
        <v>588</v>
      </c>
      <c r="F116" s="108"/>
      <c r="G116" s="42" t="s">
        <v>16</v>
      </c>
      <c r="H116" s="44">
        <v>46092</v>
      </c>
      <c r="I116" s="43" t="s">
        <v>145</v>
      </c>
      <c r="J116" s="109" t="s">
        <v>26</v>
      </c>
      <c r="K116" s="108"/>
      <c r="L116" s="45" t="s">
        <v>27</v>
      </c>
    </row>
    <row r="117" spans="2:12" s="46" customFormat="1">
      <c r="B117" s="115"/>
      <c r="C117" s="118"/>
      <c r="D117" s="41" t="s">
        <v>10281</v>
      </c>
      <c r="E117" s="109" t="s">
        <v>588</v>
      </c>
      <c r="F117" s="108"/>
      <c r="G117" s="42" t="s">
        <v>16</v>
      </c>
      <c r="H117" s="44">
        <v>46092</v>
      </c>
      <c r="I117" s="43" t="s">
        <v>145</v>
      </c>
      <c r="J117" s="109" t="s">
        <v>26</v>
      </c>
      <c r="K117" s="108"/>
      <c r="L117" s="45" t="s">
        <v>27</v>
      </c>
    </row>
    <row r="118" spans="2:12" s="46" customFormat="1">
      <c r="B118" s="116"/>
      <c r="C118" s="119"/>
      <c r="D118" s="41" t="s">
        <v>10282</v>
      </c>
      <c r="E118" s="109" t="s">
        <v>588</v>
      </c>
      <c r="F118" s="108"/>
      <c r="G118" s="42" t="s">
        <v>16</v>
      </c>
      <c r="H118" s="44">
        <v>46092</v>
      </c>
      <c r="I118" s="43" t="s">
        <v>145</v>
      </c>
      <c r="J118" s="109" t="s">
        <v>26</v>
      </c>
      <c r="K118" s="108"/>
      <c r="L118" s="45" t="s">
        <v>27</v>
      </c>
    </row>
    <row r="119" spans="2:12" s="46" customFormat="1">
      <c r="B119" s="110" t="s">
        <v>595</v>
      </c>
      <c r="C119" s="112" t="s">
        <v>596</v>
      </c>
      <c r="D119" s="110" t="s">
        <v>10283</v>
      </c>
      <c r="E119" s="107" t="s">
        <v>4907</v>
      </c>
      <c r="F119" s="120"/>
      <c r="G119" s="112" t="s">
        <v>24</v>
      </c>
      <c r="H119" s="123">
        <v>46070</v>
      </c>
      <c r="I119" s="50" t="s">
        <v>25</v>
      </c>
      <c r="J119" s="107" t="s">
        <v>26</v>
      </c>
      <c r="K119" s="108"/>
      <c r="L119" s="52" t="s">
        <v>27</v>
      </c>
    </row>
    <row r="120" spans="2:12" s="46" customFormat="1">
      <c r="B120" s="125"/>
      <c r="C120" s="126"/>
      <c r="D120" s="111"/>
      <c r="E120" s="121"/>
      <c r="F120" s="122"/>
      <c r="G120" s="113"/>
      <c r="H120" s="124"/>
      <c r="I120" s="50" t="s">
        <v>127</v>
      </c>
      <c r="J120" s="107" t="s">
        <v>26</v>
      </c>
      <c r="K120" s="108"/>
      <c r="L120" s="52" t="s">
        <v>27</v>
      </c>
    </row>
    <row r="121" spans="2:12" s="46" customFormat="1" ht="39">
      <c r="B121" s="111"/>
      <c r="C121" s="113"/>
      <c r="D121" s="48" t="s">
        <v>10284</v>
      </c>
      <c r="E121" s="107" t="s">
        <v>598</v>
      </c>
      <c r="F121" s="108"/>
      <c r="G121" s="49" t="s">
        <v>16</v>
      </c>
      <c r="H121" s="51">
        <v>46107</v>
      </c>
      <c r="I121" s="50" t="s">
        <v>25</v>
      </c>
      <c r="J121" s="107" t="s">
        <v>18</v>
      </c>
      <c r="K121" s="108"/>
      <c r="L121" s="53" t="s">
        <v>10285</v>
      </c>
    </row>
    <row r="122" spans="2:12" s="46" customFormat="1" ht="89.1">
      <c r="B122" s="114" t="s">
        <v>10286</v>
      </c>
      <c r="C122" s="117" t="s">
        <v>6967</v>
      </c>
      <c r="D122" s="41" t="s">
        <v>10287</v>
      </c>
      <c r="E122" s="109" t="s">
        <v>10288</v>
      </c>
      <c r="F122" s="108"/>
      <c r="G122" s="42" t="s">
        <v>16</v>
      </c>
      <c r="H122" s="44">
        <v>46056</v>
      </c>
      <c r="I122" s="43" t="s">
        <v>17</v>
      </c>
      <c r="J122" s="109" t="s">
        <v>32</v>
      </c>
      <c r="K122" s="108"/>
      <c r="L122" s="47" t="s">
        <v>10289</v>
      </c>
    </row>
    <row r="123" spans="2:12" s="46" customFormat="1">
      <c r="B123" s="116"/>
      <c r="C123" s="119"/>
      <c r="D123" s="41" t="s">
        <v>10290</v>
      </c>
      <c r="E123" s="109" t="s">
        <v>10288</v>
      </c>
      <c r="F123" s="108"/>
      <c r="G123" s="42" t="s">
        <v>16</v>
      </c>
      <c r="H123" s="44">
        <v>46098</v>
      </c>
      <c r="I123" s="43" t="s">
        <v>17</v>
      </c>
      <c r="J123" s="109"/>
      <c r="K123" s="108"/>
      <c r="L123" s="45" t="s">
        <v>27</v>
      </c>
    </row>
    <row r="124" spans="2:12" s="46" customFormat="1">
      <c r="B124" s="48" t="s">
        <v>4913</v>
      </c>
      <c r="C124" s="49" t="s">
        <v>4914</v>
      </c>
      <c r="D124" s="48" t="s">
        <v>10291</v>
      </c>
      <c r="E124" s="107" t="s">
        <v>4916</v>
      </c>
      <c r="F124" s="108"/>
      <c r="G124" s="49" t="s">
        <v>24</v>
      </c>
      <c r="H124" s="51">
        <v>46071</v>
      </c>
      <c r="I124" s="50" t="s">
        <v>25</v>
      </c>
      <c r="J124" s="107" t="s">
        <v>26</v>
      </c>
      <c r="K124" s="108"/>
      <c r="L124" s="52" t="s">
        <v>27</v>
      </c>
    </row>
    <row r="125" spans="2:12" s="46" customFormat="1" ht="65.099999999999994">
      <c r="B125" s="114" t="s">
        <v>10292</v>
      </c>
      <c r="C125" s="117" t="s">
        <v>10293</v>
      </c>
      <c r="D125" s="114" t="s">
        <v>10294</v>
      </c>
      <c r="E125" s="109" t="s">
        <v>10295</v>
      </c>
      <c r="F125" s="120"/>
      <c r="G125" s="117" t="s">
        <v>16</v>
      </c>
      <c r="H125" s="130">
        <v>46069</v>
      </c>
      <c r="I125" s="43" t="s">
        <v>25</v>
      </c>
      <c r="J125" s="109" t="s">
        <v>18</v>
      </c>
      <c r="K125" s="108"/>
      <c r="L125" s="47" t="s">
        <v>10296</v>
      </c>
    </row>
    <row r="126" spans="2:12" s="46" customFormat="1">
      <c r="B126" s="116"/>
      <c r="C126" s="119"/>
      <c r="D126" s="116"/>
      <c r="E126" s="127"/>
      <c r="F126" s="122"/>
      <c r="G126" s="119"/>
      <c r="H126" s="132"/>
      <c r="I126" s="43" t="s">
        <v>127</v>
      </c>
      <c r="J126" s="109" t="s">
        <v>26</v>
      </c>
      <c r="K126" s="108"/>
      <c r="L126" s="45" t="s">
        <v>27</v>
      </c>
    </row>
    <row r="127" spans="2:12" s="46" customFormat="1">
      <c r="B127" s="48" t="s">
        <v>8685</v>
      </c>
      <c r="C127" s="49" t="s">
        <v>8686</v>
      </c>
      <c r="D127" s="48" t="s">
        <v>10297</v>
      </c>
      <c r="E127" s="107" t="s">
        <v>10298</v>
      </c>
      <c r="F127" s="108"/>
      <c r="G127" s="49" t="s">
        <v>16</v>
      </c>
      <c r="H127" s="51">
        <v>46106</v>
      </c>
      <c r="I127" s="50" t="s">
        <v>314</v>
      </c>
      <c r="J127" s="107" t="s">
        <v>26</v>
      </c>
      <c r="K127" s="108"/>
      <c r="L127" s="52" t="s">
        <v>27</v>
      </c>
    </row>
    <row r="128" spans="2:12" s="46" customFormat="1">
      <c r="B128" s="41" t="s">
        <v>6986</v>
      </c>
      <c r="C128" s="42" t="s">
        <v>6987</v>
      </c>
      <c r="D128" s="41" t="s">
        <v>10299</v>
      </c>
      <c r="E128" s="109" t="s">
        <v>10300</v>
      </c>
      <c r="F128" s="108"/>
      <c r="G128" s="42" t="s">
        <v>24</v>
      </c>
      <c r="H128" s="44">
        <v>46077</v>
      </c>
      <c r="I128" s="43" t="s">
        <v>17</v>
      </c>
      <c r="J128" s="109" t="s">
        <v>26</v>
      </c>
      <c r="K128" s="108"/>
      <c r="L128" s="45" t="s">
        <v>27</v>
      </c>
    </row>
    <row r="129" spans="2:12" s="46" customFormat="1">
      <c r="B129" s="48" t="s">
        <v>10301</v>
      </c>
      <c r="C129" s="49" t="s">
        <v>10302</v>
      </c>
      <c r="D129" s="48" t="s">
        <v>10303</v>
      </c>
      <c r="E129" s="107" t="s">
        <v>10304</v>
      </c>
      <c r="F129" s="108"/>
      <c r="G129" s="49" t="s">
        <v>24</v>
      </c>
      <c r="H129" s="51">
        <v>46079</v>
      </c>
      <c r="I129" s="50" t="s">
        <v>314</v>
      </c>
      <c r="J129" s="107" t="s">
        <v>26</v>
      </c>
      <c r="K129" s="108"/>
      <c r="L129" s="52" t="s">
        <v>27</v>
      </c>
    </row>
    <row r="130" spans="2:12" s="46" customFormat="1">
      <c r="B130" s="41" t="s">
        <v>10305</v>
      </c>
      <c r="C130" s="42" t="s">
        <v>10306</v>
      </c>
      <c r="D130" s="41" t="s">
        <v>10307</v>
      </c>
      <c r="E130" s="109" t="s">
        <v>10308</v>
      </c>
      <c r="F130" s="108"/>
      <c r="G130" s="42" t="s">
        <v>24</v>
      </c>
      <c r="H130" s="44">
        <v>46081</v>
      </c>
      <c r="I130" s="43" t="s">
        <v>314</v>
      </c>
      <c r="J130" s="109" t="s">
        <v>26</v>
      </c>
      <c r="K130" s="108"/>
      <c r="L130" s="45" t="s">
        <v>27</v>
      </c>
    </row>
    <row r="131" spans="2:12" s="46" customFormat="1" ht="24.95">
      <c r="B131" s="48" t="s">
        <v>10309</v>
      </c>
      <c r="C131" s="49" t="s">
        <v>10310</v>
      </c>
      <c r="D131" s="48" t="s">
        <v>10311</v>
      </c>
      <c r="E131" s="107" t="s">
        <v>10312</v>
      </c>
      <c r="F131" s="108"/>
      <c r="G131" s="49" t="s">
        <v>24</v>
      </c>
      <c r="H131" s="51">
        <v>46078</v>
      </c>
      <c r="I131" s="50" t="s">
        <v>25</v>
      </c>
      <c r="J131" s="107" t="s">
        <v>26</v>
      </c>
      <c r="K131" s="108"/>
      <c r="L131" s="52" t="s">
        <v>27</v>
      </c>
    </row>
    <row r="132" spans="2:12" s="46" customFormat="1">
      <c r="B132" s="114" t="s">
        <v>10313</v>
      </c>
      <c r="C132" s="117" t="s">
        <v>10314</v>
      </c>
      <c r="D132" s="41" t="s">
        <v>10315</v>
      </c>
      <c r="E132" s="109" t="s">
        <v>10316</v>
      </c>
      <c r="F132" s="108"/>
      <c r="G132" s="42" t="s">
        <v>16</v>
      </c>
      <c r="H132" s="44">
        <v>46111</v>
      </c>
      <c r="I132" s="43" t="s">
        <v>80</v>
      </c>
      <c r="J132" s="109" t="s">
        <v>26</v>
      </c>
      <c r="K132" s="108"/>
      <c r="L132" s="45" t="s">
        <v>27</v>
      </c>
    </row>
    <row r="133" spans="2:12" s="46" customFormat="1">
      <c r="B133" s="116"/>
      <c r="C133" s="119"/>
      <c r="D133" s="41" t="s">
        <v>10317</v>
      </c>
      <c r="E133" s="109" t="s">
        <v>10318</v>
      </c>
      <c r="F133" s="108"/>
      <c r="G133" s="42" t="s">
        <v>24</v>
      </c>
      <c r="H133" s="44">
        <v>46111</v>
      </c>
      <c r="I133" s="43" t="s">
        <v>80</v>
      </c>
      <c r="J133" s="109" t="s">
        <v>26</v>
      </c>
      <c r="K133" s="108"/>
      <c r="L133" s="45" t="s">
        <v>27</v>
      </c>
    </row>
    <row r="134" spans="2:12" s="46" customFormat="1" ht="24.95">
      <c r="B134" s="48" t="s">
        <v>10319</v>
      </c>
      <c r="C134" s="49" t="s">
        <v>2546</v>
      </c>
      <c r="D134" s="48" t="s">
        <v>10320</v>
      </c>
      <c r="E134" s="107" t="s">
        <v>10321</v>
      </c>
      <c r="F134" s="108"/>
      <c r="G134" s="49" t="s">
        <v>16</v>
      </c>
      <c r="H134" s="51">
        <v>46112</v>
      </c>
      <c r="I134" s="50" t="s">
        <v>314</v>
      </c>
      <c r="J134" s="107" t="s">
        <v>26</v>
      </c>
      <c r="K134" s="108"/>
      <c r="L134" s="52" t="s">
        <v>27</v>
      </c>
    </row>
    <row r="135" spans="2:12" s="46" customFormat="1">
      <c r="B135" s="114" t="s">
        <v>648</v>
      </c>
      <c r="C135" s="117" t="s">
        <v>649</v>
      </c>
      <c r="D135" s="114" t="s">
        <v>10322</v>
      </c>
      <c r="E135" s="109" t="s">
        <v>7069</v>
      </c>
      <c r="F135" s="120"/>
      <c r="G135" s="117" t="s">
        <v>24</v>
      </c>
      <c r="H135" s="130">
        <v>46079</v>
      </c>
      <c r="I135" s="43" t="s">
        <v>127</v>
      </c>
      <c r="J135" s="109" t="s">
        <v>26</v>
      </c>
      <c r="K135" s="108"/>
      <c r="L135" s="45" t="s">
        <v>27</v>
      </c>
    </row>
    <row r="136" spans="2:12" s="46" customFormat="1">
      <c r="B136" s="115"/>
      <c r="C136" s="118"/>
      <c r="D136" s="116"/>
      <c r="E136" s="127"/>
      <c r="F136" s="122"/>
      <c r="G136" s="119"/>
      <c r="H136" s="132"/>
      <c r="I136" s="43" t="s">
        <v>139</v>
      </c>
      <c r="J136" s="109" t="s">
        <v>26</v>
      </c>
      <c r="K136" s="108"/>
      <c r="L136" s="45" t="s">
        <v>27</v>
      </c>
    </row>
    <row r="137" spans="2:12" s="46" customFormat="1" ht="63.95">
      <c r="B137" s="115"/>
      <c r="C137" s="118"/>
      <c r="D137" s="41" t="s">
        <v>10323</v>
      </c>
      <c r="E137" s="109" t="s">
        <v>651</v>
      </c>
      <c r="F137" s="108"/>
      <c r="G137" s="42" t="s">
        <v>16</v>
      </c>
      <c r="H137" s="44">
        <v>46065</v>
      </c>
      <c r="I137" s="43" t="s">
        <v>139</v>
      </c>
      <c r="J137" s="109" t="s">
        <v>32</v>
      </c>
      <c r="K137" s="108"/>
      <c r="L137" s="47" t="s">
        <v>652</v>
      </c>
    </row>
    <row r="138" spans="2:12" s="46" customFormat="1" ht="63.95">
      <c r="B138" s="116"/>
      <c r="C138" s="119"/>
      <c r="D138" s="41" t="s">
        <v>10324</v>
      </c>
      <c r="E138" s="109" t="s">
        <v>651</v>
      </c>
      <c r="F138" s="108"/>
      <c r="G138" s="42" t="s">
        <v>16</v>
      </c>
      <c r="H138" s="44">
        <v>46094</v>
      </c>
      <c r="I138" s="43" t="s">
        <v>139</v>
      </c>
      <c r="J138" s="109" t="s">
        <v>32</v>
      </c>
      <c r="K138" s="108"/>
      <c r="L138" s="47" t="s">
        <v>652</v>
      </c>
    </row>
    <row r="139" spans="2:12" s="46" customFormat="1">
      <c r="B139" s="48" t="s">
        <v>10325</v>
      </c>
      <c r="C139" s="49" t="s">
        <v>10326</v>
      </c>
      <c r="D139" s="48" t="s">
        <v>10327</v>
      </c>
      <c r="E139" s="107" t="s">
        <v>10328</v>
      </c>
      <c r="F139" s="108"/>
      <c r="G139" s="49" t="s">
        <v>24</v>
      </c>
      <c r="H139" s="51">
        <v>46081</v>
      </c>
      <c r="I139" s="50" t="s">
        <v>314</v>
      </c>
      <c r="J139" s="107" t="s">
        <v>26</v>
      </c>
      <c r="K139" s="108"/>
      <c r="L139" s="52" t="s">
        <v>27</v>
      </c>
    </row>
    <row r="140" spans="2:12" s="46" customFormat="1">
      <c r="B140" s="41" t="s">
        <v>10329</v>
      </c>
      <c r="C140" s="42" t="s">
        <v>10330</v>
      </c>
      <c r="D140" s="41" t="s">
        <v>10331</v>
      </c>
      <c r="E140" s="109" t="s">
        <v>10332</v>
      </c>
      <c r="F140" s="108"/>
      <c r="G140" s="42" t="s">
        <v>24</v>
      </c>
      <c r="H140" s="44">
        <v>46090</v>
      </c>
      <c r="I140" s="43" t="s">
        <v>127</v>
      </c>
      <c r="J140" s="109" t="s">
        <v>26</v>
      </c>
      <c r="K140" s="108"/>
      <c r="L140" s="45" t="s">
        <v>27</v>
      </c>
    </row>
    <row r="141" spans="2:12" s="46" customFormat="1" ht="63.95">
      <c r="B141" s="48" t="s">
        <v>10333</v>
      </c>
      <c r="C141" s="49" t="s">
        <v>669</v>
      </c>
      <c r="D141" s="48" t="s">
        <v>10334</v>
      </c>
      <c r="E141" s="107" t="s">
        <v>10335</v>
      </c>
      <c r="F141" s="108"/>
      <c r="G141" s="49" t="s">
        <v>75</v>
      </c>
      <c r="H141" s="51">
        <v>46108</v>
      </c>
      <c r="I141" s="50" t="s">
        <v>127</v>
      </c>
      <c r="J141" s="107" t="s">
        <v>18</v>
      </c>
      <c r="K141" s="108"/>
      <c r="L141" s="53" t="s">
        <v>10336</v>
      </c>
    </row>
    <row r="142" spans="2:12" s="46" customFormat="1">
      <c r="B142" s="114" t="s">
        <v>10337</v>
      </c>
      <c r="C142" s="117" t="s">
        <v>1538</v>
      </c>
      <c r="D142" s="114" t="s">
        <v>10338</v>
      </c>
      <c r="E142" s="109" t="s">
        <v>10339</v>
      </c>
      <c r="F142" s="120"/>
      <c r="G142" s="117" t="s">
        <v>16</v>
      </c>
      <c r="H142" s="44">
        <v>45912</v>
      </c>
      <c r="I142" s="43" t="s">
        <v>17</v>
      </c>
      <c r="J142" s="109" t="s">
        <v>26</v>
      </c>
      <c r="K142" s="108"/>
      <c r="L142" s="45" t="s">
        <v>27</v>
      </c>
    </row>
    <row r="143" spans="2:12" s="46" customFormat="1">
      <c r="B143" s="115"/>
      <c r="C143" s="118"/>
      <c r="D143" s="115"/>
      <c r="E143" s="128"/>
      <c r="F143" s="129"/>
      <c r="G143" s="118"/>
      <c r="H143" s="44">
        <v>45912</v>
      </c>
      <c r="I143" s="43" t="s">
        <v>17</v>
      </c>
      <c r="J143" s="109" t="s">
        <v>26</v>
      </c>
      <c r="K143" s="108"/>
      <c r="L143" s="45" t="s">
        <v>27</v>
      </c>
    </row>
    <row r="144" spans="2:12" s="46" customFormat="1">
      <c r="B144" s="115"/>
      <c r="C144" s="118"/>
      <c r="D144" s="115"/>
      <c r="E144" s="128"/>
      <c r="F144" s="129"/>
      <c r="G144" s="118"/>
      <c r="H144" s="44">
        <v>45972</v>
      </c>
      <c r="I144" s="43" t="s">
        <v>17</v>
      </c>
      <c r="J144" s="109" t="s">
        <v>26</v>
      </c>
      <c r="K144" s="108"/>
      <c r="L144" s="45" t="s">
        <v>27</v>
      </c>
    </row>
    <row r="145" spans="2:12" s="46" customFormat="1">
      <c r="B145" s="115"/>
      <c r="C145" s="118"/>
      <c r="D145" s="115"/>
      <c r="E145" s="128"/>
      <c r="F145" s="129"/>
      <c r="G145" s="118"/>
      <c r="H145" s="44">
        <v>45973</v>
      </c>
      <c r="I145" s="43" t="s">
        <v>17</v>
      </c>
      <c r="J145" s="109" t="s">
        <v>26</v>
      </c>
      <c r="K145" s="108"/>
      <c r="L145" s="45" t="s">
        <v>27</v>
      </c>
    </row>
    <row r="146" spans="2:12" s="46" customFormat="1">
      <c r="B146" s="115"/>
      <c r="C146" s="118"/>
      <c r="D146" s="115"/>
      <c r="E146" s="128"/>
      <c r="F146" s="129"/>
      <c r="G146" s="118"/>
      <c r="H146" s="44">
        <v>46045</v>
      </c>
      <c r="I146" s="43" t="s">
        <v>17</v>
      </c>
      <c r="J146" s="109" t="s">
        <v>26</v>
      </c>
      <c r="K146" s="108"/>
      <c r="L146" s="45" t="s">
        <v>27</v>
      </c>
    </row>
    <row r="147" spans="2:12" s="46" customFormat="1">
      <c r="B147" s="115"/>
      <c r="C147" s="118"/>
      <c r="D147" s="115"/>
      <c r="E147" s="128"/>
      <c r="F147" s="129"/>
      <c r="G147" s="118"/>
      <c r="H147" s="44">
        <v>46045</v>
      </c>
      <c r="I147" s="43" t="s">
        <v>17</v>
      </c>
      <c r="J147" s="109" t="s">
        <v>26</v>
      </c>
      <c r="K147" s="108"/>
      <c r="L147" s="45" t="s">
        <v>27</v>
      </c>
    </row>
    <row r="148" spans="2:12" s="46" customFormat="1">
      <c r="B148" s="116"/>
      <c r="C148" s="119"/>
      <c r="D148" s="116"/>
      <c r="E148" s="127"/>
      <c r="F148" s="122"/>
      <c r="G148" s="119"/>
      <c r="H148" s="44">
        <v>46077</v>
      </c>
      <c r="I148" s="43" t="s">
        <v>17</v>
      </c>
      <c r="J148" s="109" t="s">
        <v>26</v>
      </c>
      <c r="K148" s="108"/>
      <c r="L148" s="45" t="s">
        <v>27</v>
      </c>
    </row>
    <row r="149" spans="2:12" s="46" customFormat="1">
      <c r="B149" s="110" t="s">
        <v>10340</v>
      </c>
      <c r="C149" s="112" t="s">
        <v>10341</v>
      </c>
      <c r="D149" s="110" t="s">
        <v>10342</v>
      </c>
      <c r="E149" s="107" t="s">
        <v>10343</v>
      </c>
      <c r="F149" s="120"/>
      <c r="G149" s="112" t="s">
        <v>24</v>
      </c>
      <c r="H149" s="123">
        <v>46079</v>
      </c>
      <c r="I149" s="50" t="s">
        <v>314</v>
      </c>
      <c r="J149" s="107" t="s">
        <v>26</v>
      </c>
      <c r="K149" s="108"/>
      <c r="L149" s="52" t="s">
        <v>27</v>
      </c>
    </row>
    <row r="150" spans="2:12" s="46" customFormat="1">
      <c r="B150" s="111"/>
      <c r="C150" s="113"/>
      <c r="D150" s="111"/>
      <c r="E150" s="121"/>
      <c r="F150" s="122"/>
      <c r="G150" s="113"/>
      <c r="H150" s="124"/>
      <c r="I150" s="50" t="s">
        <v>314</v>
      </c>
      <c r="J150" s="107" t="s">
        <v>26</v>
      </c>
      <c r="K150" s="108"/>
      <c r="L150" s="52" t="s">
        <v>27</v>
      </c>
    </row>
    <row r="151" spans="2:12" s="46" customFormat="1" ht="39">
      <c r="B151" s="41" t="s">
        <v>10344</v>
      </c>
      <c r="C151" s="42" t="s">
        <v>10345</v>
      </c>
      <c r="D151" s="41" t="s">
        <v>10346</v>
      </c>
      <c r="E151" s="109" t="s">
        <v>10347</v>
      </c>
      <c r="F151" s="108"/>
      <c r="G151" s="42" t="s">
        <v>24</v>
      </c>
      <c r="H151" s="44">
        <v>45905</v>
      </c>
      <c r="I151" s="43" t="s">
        <v>25</v>
      </c>
      <c r="J151" s="109" t="s">
        <v>32</v>
      </c>
      <c r="K151" s="108"/>
      <c r="L151" s="47" t="s">
        <v>2570</v>
      </c>
    </row>
    <row r="152" spans="2:12" s="46" customFormat="1" ht="76.5">
      <c r="B152" s="48" t="s">
        <v>10348</v>
      </c>
      <c r="C152" s="49" t="s">
        <v>10349</v>
      </c>
      <c r="D152" s="48" t="s">
        <v>10350</v>
      </c>
      <c r="E152" s="107" t="s">
        <v>10351</v>
      </c>
      <c r="F152" s="108"/>
      <c r="G152" s="49" t="s">
        <v>24</v>
      </c>
      <c r="H152" s="51">
        <v>45964</v>
      </c>
      <c r="I152" s="50" t="s">
        <v>25</v>
      </c>
      <c r="J152" s="107" t="s">
        <v>359</v>
      </c>
      <c r="K152" s="108"/>
      <c r="L152" s="53" t="s">
        <v>10352</v>
      </c>
    </row>
    <row r="153" spans="2:12" s="46" customFormat="1" ht="24.95">
      <c r="B153" s="41" t="s">
        <v>10353</v>
      </c>
      <c r="C153" s="42" t="s">
        <v>10354</v>
      </c>
      <c r="D153" s="41" t="s">
        <v>10355</v>
      </c>
      <c r="E153" s="109" t="s">
        <v>10356</v>
      </c>
      <c r="F153" s="108"/>
      <c r="G153" s="42" t="s">
        <v>75</v>
      </c>
      <c r="H153" s="44">
        <v>46092</v>
      </c>
      <c r="I153" s="43" t="s">
        <v>25</v>
      </c>
      <c r="J153" s="109" t="s">
        <v>26</v>
      </c>
      <c r="K153" s="108"/>
      <c r="L153" s="45" t="s">
        <v>27</v>
      </c>
    </row>
    <row r="154" spans="2:12" s="46" customFormat="1" ht="24.95">
      <c r="B154" s="48" t="s">
        <v>10357</v>
      </c>
      <c r="C154" s="49" t="s">
        <v>10358</v>
      </c>
      <c r="D154" s="48" t="s">
        <v>10359</v>
      </c>
      <c r="E154" s="107" t="s">
        <v>10360</v>
      </c>
      <c r="F154" s="108"/>
      <c r="G154" s="49" t="s">
        <v>75</v>
      </c>
      <c r="H154" s="51">
        <v>46092</v>
      </c>
      <c r="I154" s="50" t="s">
        <v>25</v>
      </c>
      <c r="J154" s="107" t="s">
        <v>26</v>
      </c>
      <c r="K154" s="108"/>
      <c r="L154" s="52" t="s">
        <v>27</v>
      </c>
    </row>
    <row r="155" spans="2:12" s="46" customFormat="1" ht="24.95">
      <c r="B155" s="41" t="s">
        <v>10361</v>
      </c>
      <c r="C155" s="42" t="s">
        <v>10362</v>
      </c>
      <c r="D155" s="41" t="s">
        <v>10363</v>
      </c>
      <c r="E155" s="109" t="s">
        <v>10364</v>
      </c>
      <c r="F155" s="108"/>
      <c r="G155" s="42" t="s">
        <v>75</v>
      </c>
      <c r="H155" s="44">
        <v>46092</v>
      </c>
      <c r="I155" s="43" t="s">
        <v>25</v>
      </c>
      <c r="J155" s="109" t="s">
        <v>26</v>
      </c>
      <c r="K155" s="108"/>
      <c r="L155" s="45" t="s">
        <v>27</v>
      </c>
    </row>
    <row r="156" spans="2:12" s="46" customFormat="1" ht="24.95">
      <c r="B156" s="48" t="s">
        <v>10365</v>
      </c>
      <c r="C156" s="49" t="s">
        <v>10366</v>
      </c>
      <c r="D156" s="48" t="s">
        <v>10367</v>
      </c>
      <c r="E156" s="107" t="s">
        <v>10368</v>
      </c>
      <c r="F156" s="108"/>
      <c r="G156" s="49" t="s">
        <v>75</v>
      </c>
      <c r="H156" s="51">
        <v>46090</v>
      </c>
      <c r="I156" s="50" t="s">
        <v>25</v>
      </c>
      <c r="J156" s="107" t="s">
        <v>26</v>
      </c>
      <c r="K156" s="108"/>
      <c r="L156" s="52" t="s">
        <v>27</v>
      </c>
    </row>
    <row r="157" spans="2:12" s="46" customFormat="1" ht="24.95">
      <c r="B157" s="41" t="s">
        <v>10369</v>
      </c>
      <c r="C157" s="42" t="s">
        <v>10370</v>
      </c>
      <c r="D157" s="41" t="s">
        <v>10371</v>
      </c>
      <c r="E157" s="109" t="s">
        <v>10372</v>
      </c>
      <c r="F157" s="108"/>
      <c r="G157" s="42" t="s">
        <v>75</v>
      </c>
      <c r="H157" s="44">
        <v>46090</v>
      </c>
      <c r="I157" s="43" t="s">
        <v>25</v>
      </c>
      <c r="J157" s="109" t="s">
        <v>26</v>
      </c>
      <c r="K157" s="108"/>
      <c r="L157" s="45" t="s">
        <v>27</v>
      </c>
    </row>
    <row r="158" spans="2:12" s="46" customFormat="1" ht="24.95">
      <c r="B158" s="48" t="s">
        <v>10373</v>
      </c>
      <c r="C158" s="49" t="s">
        <v>10374</v>
      </c>
      <c r="D158" s="48" t="s">
        <v>10375</v>
      </c>
      <c r="E158" s="107" t="s">
        <v>10376</v>
      </c>
      <c r="F158" s="108"/>
      <c r="G158" s="49" t="s">
        <v>75</v>
      </c>
      <c r="H158" s="51">
        <v>46092</v>
      </c>
      <c r="I158" s="50" t="s">
        <v>25</v>
      </c>
      <c r="J158" s="107" t="s">
        <v>26</v>
      </c>
      <c r="K158" s="108"/>
      <c r="L158" s="52" t="s">
        <v>27</v>
      </c>
    </row>
    <row r="159" spans="2:12" s="46" customFormat="1" ht="51.6">
      <c r="B159" s="41" t="s">
        <v>10377</v>
      </c>
      <c r="C159" s="42" t="s">
        <v>10378</v>
      </c>
      <c r="D159" s="41" t="s">
        <v>10379</v>
      </c>
      <c r="E159" s="109" t="s">
        <v>10380</v>
      </c>
      <c r="F159" s="108"/>
      <c r="G159" s="42" t="s">
        <v>24</v>
      </c>
      <c r="H159" s="44">
        <v>45940</v>
      </c>
      <c r="I159" s="43" t="s">
        <v>25</v>
      </c>
      <c r="J159" s="109" t="s">
        <v>359</v>
      </c>
      <c r="K159" s="108"/>
      <c r="L159" s="47" t="s">
        <v>8449</v>
      </c>
    </row>
    <row r="160" spans="2:12" s="46" customFormat="1" ht="24.95">
      <c r="B160" s="48" t="s">
        <v>10381</v>
      </c>
      <c r="C160" s="49" t="s">
        <v>10382</v>
      </c>
      <c r="D160" s="48" t="s">
        <v>10383</v>
      </c>
      <c r="E160" s="107" t="s">
        <v>10384</v>
      </c>
      <c r="F160" s="108"/>
      <c r="G160" s="49" t="s">
        <v>75</v>
      </c>
      <c r="H160" s="51">
        <v>46090</v>
      </c>
      <c r="I160" s="50" t="s">
        <v>25</v>
      </c>
      <c r="J160" s="107" t="s">
        <v>26</v>
      </c>
      <c r="K160" s="108"/>
      <c r="L160" s="52" t="s">
        <v>27</v>
      </c>
    </row>
    <row r="161" spans="2:12" s="46" customFormat="1">
      <c r="B161" s="41" t="s">
        <v>10385</v>
      </c>
      <c r="C161" s="42" t="s">
        <v>10386</v>
      </c>
      <c r="D161" s="41" t="s">
        <v>10387</v>
      </c>
      <c r="E161" s="109" t="s">
        <v>10388</v>
      </c>
      <c r="F161" s="108"/>
      <c r="G161" s="42" t="s">
        <v>24</v>
      </c>
      <c r="H161" s="44">
        <v>46064</v>
      </c>
      <c r="I161" s="43" t="s">
        <v>139</v>
      </c>
      <c r="J161" s="109" t="s">
        <v>26</v>
      </c>
      <c r="K161" s="108"/>
      <c r="L161" s="45" t="s">
        <v>27</v>
      </c>
    </row>
    <row r="162" spans="2:12" s="46" customFormat="1" ht="24.95">
      <c r="B162" s="48" t="s">
        <v>10389</v>
      </c>
      <c r="C162" s="49" t="s">
        <v>10390</v>
      </c>
      <c r="D162" s="48" t="s">
        <v>10391</v>
      </c>
      <c r="E162" s="107" t="s">
        <v>10392</v>
      </c>
      <c r="F162" s="108"/>
      <c r="G162" s="49" t="s">
        <v>75</v>
      </c>
      <c r="H162" s="51">
        <v>46092</v>
      </c>
      <c r="I162" s="50" t="s">
        <v>25</v>
      </c>
      <c r="J162" s="107" t="s">
        <v>26</v>
      </c>
      <c r="K162" s="108"/>
      <c r="L162" s="52" t="s">
        <v>27</v>
      </c>
    </row>
    <row r="163" spans="2:12" s="46" customFormat="1">
      <c r="B163" s="41" t="s">
        <v>8749</v>
      </c>
      <c r="C163" s="42" t="s">
        <v>172</v>
      </c>
      <c r="D163" s="41" t="s">
        <v>10393</v>
      </c>
      <c r="E163" s="109" t="s">
        <v>10394</v>
      </c>
      <c r="F163" s="108"/>
      <c r="G163" s="42" t="s">
        <v>24</v>
      </c>
      <c r="H163" s="44">
        <v>46077</v>
      </c>
      <c r="I163" s="43" t="s">
        <v>17</v>
      </c>
      <c r="J163" s="109" t="s">
        <v>26</v>
      </c>
      <c r="K163" s="108"/>
      <c r="L163" s="45" t="s">
        <v>27</v>
      </c>
    </row>
    <row r="164" spans="2:12" s="46" customFormat="1">
      <c r="B164" s="110" t="s">
        <v>7112</v>
      </c>
      <c r="C164" s="112" t="s">
        <v>7113</v>
      </c>
      <c r="D164" s="110" t="s">
        <v>10395</v>
      </c>
      <c r="E164" s="107" t="s">
        <v>10396</v>
      </c>
      <c r="F164" s="120"/>
      <c r="G164" s="112" t="s">
        <v>24</v>
      </c>
      <c r="H164" s="123">
        <v>46097</v>
      </c>
      <c r="I164" s="50" t="s">
        <v>127</v>
      </c>
      <c r="J164" s="107" t="s">
        <v>26</v>
      </c>
      <c r="K164" s="108"/>
      <c r="L164" s="52" t="s">
        <v>27</v>
      </c>
    </row>
    <row r="165" spans="2:12" s="46" customFormat="1">
      <c r="B165" s="111"/>
      <c r="C165" s="113"/>
      <c r="D165" s="111"/>
      <c r="E165" s="121"/>
      <c r="F165" s="122"/>
      <c r="G165" s="113"/>
      <c r="H165" s="124"/>
      <c r="I165" s="50" t="s">
        <v>139</v>
      </c>
      <c r="J165" s="107" t="s">
        <v>26</v>
      </c>
      <c r="K165" s="108"/>
      <c r="L165" s="52" t="s">
        <v>27</v>
      </c>
    </row>
    <row r="166" spans="2:12" s="46" customFormat="1">
      <c r="B166" s="41" t="s">
        <v>10397</v>
      </c>
      <c r="C166" s="42" t="s">
        <v>10398</v>
      </c>
      <c r="D166" s="41" t="s">
        <v>10399</v>
      </c>
      <c r="E166" s="109" t="s">
        <v>10400</v>
      </c>
      <c r="F166" s="108"/>
      <c r="G166" s="42" t="s">
        <v>16</v>
      </c>
      <c r="H166" s="44">
        <v>46099</v>
      </c>
      <c r="I166" s="43" t="s">
        <v>139</v>
      </c>
      <c r="J166" s="109" t="s">
        <v>26</v>
      </c>
      <c r="K166" s="108"/>
      <c r="L166" s="45" t="s">
        <v>27</v>
      </c>
    </row>
    <row r="167" spans="2:12" s="46" customFormat="1">
      <c r="B167" s="110" t="s">
        <v>7135</v>
      </c>
      <c r="C167" s="112" t="s">
        <v>7136</v>
      </c>
      <c r="D167" s="48" t="s">
        <v>8763</v>
      </c>
      <c r="E167" s="107" t="s">
        <v>8764</v>
      </c>
      <c r="F167" s="108"/>
      <c r="G167" s="49" t="s">
        <v>16</v>
      </c>
      <c r="H167" s="51">
        <v>46107</v>
      </c>
      <c r="I167" s="50" t="s">
        <v>25</v>
      </c>
      <c r="J167" s="107"/>
      <c r="K167" s="108"/>
      <c r="L167" s="52" t="s">
        <v>27</v>
      </c>
    </row>
    <row r="168" spans="2:12" s="46" customFormat="1">
      <c r="B168" s="111"/>
      <c r="C168" s="113"/>
      <c r="D168" s="48" t="s">
        <v>8765</v>
      </c>
      <c r="E168" s="107" t="s">
        <v>7140</v>
      </c>
      <c r="F168" s="108"/>
      <c r="G168" s="49" t="s">
        <v>16</v>
      </c>
      <c r="H168" s="51">
        <v>46113</v>
      </c>
      <c r="I168" s="50" t="s">
        <v>25</v>
      </c>
      <c r="J168" s="107"/>
      <c r="K168" s="108"/>
      <c r="L168" s="52" t="s">
        <v>27</v>
      </c>
    </row>
    <row r="169" spans="2:12" s="46" customFormat="1">
      <c r="B169" s="41" t="s">
        <v>8766</v>
      </c>
      <c r="C169" s="42" t="s">
        <v>8686</v>
      </c>
      <c r="D169" s="41" t="s">
        <v>10401</v>
      </c>
      <c r="E169" s="109" t="s">
        <v>10402</v>
      </c>
      <c r="F169" s="108"/>
      <c r="G169" s="42" t="s">
        <v>16</v>
      </c>
      <c r="H169" s="44">
        <v>46106</v>
      </c>
      <c r="I169" s="43" t="s">
        <v>314</v>
      </c>
      <c r="J169" s="109" t="s">
        <v>26</v>
      </c>
      <c r="K169" s="108"/>
      <c r="L169" s="45" t="s">
        <v>27</v>
      </c>
    </row>
    <row r="170" spans="2:12" s="46" customFormat="1" ht="24.95">
      <c r="B170" s="48" t="s">
        <v>10403</v>
      </c>
      <c r="C170" s="49" t="s">
        <v>10404</v>
      </c>
      <c r="D170" s="48" t="s">
        <v>10405</v>
      </c>
      <c r="E170" s="107" t="s">
        <v>10406</v>
      </c>
      <c r="F170" s="108"/>
      <c r="G170" s="49" t="s">
        <v>75</v>
      </c>
      <c r="H170" s="51">
        <v>46092</v>
      </c>
      <c r="I170" s="50" t="s">
        <v>25</v>
      </c>
      <c r="J170" s="107" t="s">
        <v>26</v>
      </c>
      <c r="K170" s="108"/>
      <c r="L170" s="52" t="s">
        <v>27</v>
      </c>
    </row>
    <row r="171" spans="2:12" s="46" customFormat="1" ht="24.95">
      <c r="B171" s="41" t="s">
        <v>10407</v>
      </c>
      <c r="C171" s="42" t="s">
        <v>10408</v>
      </c>
      <c r="D171" s="41" t="s">
        <v>10409</v>
      </c>
      <c r="E171" s="109" t="s">
        <v>10410</v>
      </c>
      <c r="F171" s="108"/>
      <c r="G171" s="42" t="s">
        <v>75</v>
      </c>
      <c r="H171" s="44">
        <v>46090</v>
      </c>
      <c r="I171" s="43" t="s">
        <v>139</v>
      </c>
      <c r="J171" s="109" t="s">
        <v>26</v>
      </c>
      <c r="K171" s="108"/>
      <c r="L171" s="45" t="s">
        <v>27</v>
      </c>
    </row>
    <row r="172" spans="2:12" s="46" customFormat="1" ht="39">
      <c r="B172" s="48" t="s">
        <v>10411</v>
      </c>
      <c r="C172" s="49" t="s">
        <v>10412</v>
      </c>
      <c r="D172" s="48" t="s">
        <v>10413</v>
      </c>
      <c r="E172" s="107" t="s">
        <v>10414</v>
      </c>
      <c r="F172" s="108"/>
      <c r="G172" s="49" t="s">
        <v>24</v>
      </c>
      <c r="H172" s="51">
        <v>45938</v>
      </c>
      <c r="I172" s="50" t="s">
        <v>25</v>
      </c>
      <c r="J172" s="107" t="s">
        <v>32</v>
      </c>
      <c r="K172" s="108"/>
      <c r="L172" s="53" t="s">
        <v>805</v>
      </c>
    </row>
    <row r="173" spans="2:12" s="46" customFormat="1" ht="39">
      <c r="B173" s="41" t="s">
        <v>10415</v>
      </c>
      <c r="C173" s="42" t="s">
        <v>10416</v>
      </c>
      <c r="D173" s="41" t="s">
        <v>10417</v>
      </c>
      <c r="E173" s="109" t="s">
        <v>10418</v>
      </c>
      <c r="F173" s="108"/>
      <c r="G173" s="42" t="s">
        <v>24</v>
      </c>
      <c r="H173" s="44">
        <v>45946</v>
      </c>
      <c r="I173" s="43" t="s">
        <v>25</v>
      </c>
      <c r="J173" s="109" t="s">
        <v>32</v>
      </c>
      <c r="K173" s="108"/>
      <c r="L173" s="47" t="s">
        <v>10419</v>
      </c>
    </row>
    <row r="174" spans="2:12" s="46" customFormat="1" ht="24.95">
      <c r="B174" s="48" t="s">
        <v>10420</v>
      </c>
      <c r="C174" s="49" t="s">
        <v>10421</v>
      </c>
      <c r="D174" s="48" t="s">
        <v>10422</v>
      </c>
      <c r="E174" s="107" t="s">
        <v>10423</v>
      </c>
      <c r="F174" s="108"/>
      <c r="G174" s="49" t="s">
        <v>75</v>
      </c>
      <c r="H174" s="51">
        <v>46092</v>
      </c>
      <c r="I174" s="50" t="s">
        <v>25</v>
      </c>
      <c r="J174" s="107" t="s">
        <v>26</v>
      </c>
      <c r="K174" s="108"/>
      <c r="L174" s="52" t="s">
        <v>27</v>
      </c>
    </row>
    <row r="175" spans="2:12" s="46" customFormat="1" ht="24.95">
      <c r="B175" s="41" t="s">
        <v>10424</v>
      </c>
      <c r="C175" s="42" t="s">
        <v>10425</v>
      </c>
      <c r="D175" s="41" t="s">
        <v>10426</v>
      </c>
      <c r="E175" s="109" t="s">
        <v>10427</v>
      </c>
      <c r="F175" s="108"/>
      <c r="G175" s="42" t="s">
        <v>75</v>
      </c>
      <c r="H175" s="44">
        <v>46090</v>
      </c>
      <c r="I175" s="43" t="s">
        <v>25</v>
      </c>
      <c r="J175" s="109" t="s">
        <v>26</v>
      </c>
      <c r="K175" s="108"/>
      <c r="L175" s="45" t="s">
        <v>27</v>
      </c>
    </row>
    <row r="176" spans="2:12" s="46" customFormat="1" ht="24.95">
      <c r="B176" s="48" t="s">
        <v>10428</v>
      </c>
      <c r="C176" s="49" t="s">
        <v>10429</v>
      </c>
      <c r="D176" s="48" t="s">
        <v>10430</v>
      </c>
      <c r="E176" s="107" t="s">
        <v>10431</v>
      </c>
      <c r="F176" s="108"/>
      <c r="G176" s="49" t="s">
        <v>75</v>
      </c>
      <c r="H176" s="51">
        <v>46092</v>
      </c>
      <c r="I176" s="50" t="s">
        <v>25</v>
      </c>
      <c r="J176" s="107" t="s">
        <v>26</v>
      </c>
      <c r="K176" s="108"/>
      <c r="L176" s="52" t="s">
        <v>27</v>
      </c>
    </row>
    <row r="177" spans="2:12" s="46" customFormat="1" ht="39">
      <c r="B177" s="41" t="s">
        <v>10432</v>
      </c>
      <c r="C177" s="42" t="s">
        <v>10433</v>
      </c>
      <c r="D177" s="41" t="s">
        <v>10434</v>
      </c>
      <c r="E177" s="109" t="s">
        <v>10435</v>
      </c>
      <c r="F177" s="108"/>
      <c r="G177" s="42" t="s">
        <v>24</v>
      </c>
      <c r="H177" s="44">
        <v>45951</v>
      </c>
      <c r="I177" s="43" t="s">
        <v>25</v>
      </c>
      <c r="J177" s="109" t="s">
        <v>32</v>
      </c>
      <c r="K177" s="108"/>
      <c r="L177" s="47" t="s">
        <v>2570</v>
      </c>
    </row>
    <row r="178" spans="2:12" s="46" customFormat="1">
      <c r="B178" s="48" t="s">
        <v>10436</v>
      </c>
      <c r="C178" s="49" t="s">
        <v>10437</v>
      </c>
      <c r="D178" s="48" t="s">
        <v>10438</v>
      </c>
      <c r="E178" s="107" t="s">
        <v>10439</v>
      </c>
      <c r="F178" s="108"/>
      <c r="G178" s="49" t="s">
        <v>16</v>
      </c>
      <c r="H178" s="51">
        <v>46106</v>
      </c>
      <c r="I178" s="50" t="s">
        <v>314</v>
      </c>
      <c r="J178" s="107" t="s">
        <v>26</v>
      </c>
      <c r="K178" s="108"/>
      <c r="L178" s="52" t="s">
        <v>27</v>
      </c>
    </row>
    <row r="179" spans="2:12" s="46" customFormat="1">
      <c r="B179" s="114" t="s">
        <v>10440</v>
      </c>
      <c r="C179" s="117" t="s">
        <v>10441</v>
      </c>
      <c r="D179" s="114" t="s">
        <v>10442</v>
      </c>
      <c r="E179" s="109" t="s">
        <v>10443</v>
      </c>
      <c r="F179" s="120"/>
      <c r="G179" s="117" t="s">
        <v>24</v>
      </c>
      <c r="H179" s="130">
        <v>46079</v>
      </c>
      <c r="I179" s="43" t="s">
        <v>314</v>
      </c>
      <c r="J179" s="109" t="s">
        <v>26</v>
      </c>
      <c r="K179" s="108"/>
      <c r="L179" s="45" t="s">
        <v>27</v>
      </c>
    </row>
    <row r="180" spans="2:12" s="46" customFormat="1">
      <c r="B180" s="116"/>
      <c r="C180" s="119"/>
      <c r="D180" s="116"/>
      <c r="E180" s="127"/>
      <c r="F180" s="122"/>
      <c r="G180" s="119"/>
      <c r="H180" s="132"/>
      <c r="I180" s="43" t="s">
        <v>314</v>
      </c>
      <c r="J180" s="109" t="s">
        <v>26</v>
      </c>
      <c r="K180" s="108"/>
      <c r="L180" s="45" t="s">
        <v>27</v>
      </c>
    </row>
    <row r="181" spans="2:12" s="46" customFormat="1">
      <c r="B181" s="110" t="s">
        <v>10444</v>
      </c>
      <c r="C181" s="112" t="s">
        <v>10445</v>
      </c>
      <c r="D181" s="110" t="s">
        <v>10446</v>
      </c>
      <c r="E181" s="107" t="s">
        <v>10447</v>
      </c>
      <c r="F181" s="120"/>
      <c r="G181" s="112" t="s">
        <v>24</v>
      </c>
      <c r="H181" s="123">
        <v>46079</v>
      </c>
      <c r="I181" s="50" t="s">
        <v>314</v>
      </c>
      <c r="J181" s="107" t="s">
        <v>26</v>
      </c>
      <c r="K181" s="108"/>
      <c r="L181" s="52" t="s">
        <v>27</v>
      </c>
    </row>
    <row r="182" spans="2:12" s="46" customFormat="1">
      <c r="B182" s="111"/>
      <c r="C182" s="113"/>
      <c r="D182" s="111"/>
      <c r="E182" s="121"/>
      <c r="F182" s="122"/>
      <c r="G182" s="113"/>
      <c r="H182" s="124"/>
      <c r="I182" s="50" t="s">
        <v>314</v>
      </c>
      <c r="J182" s="107" t="s">
        <v>26</v>
      </c>
      <c r="K182" s="108"/>
      <c r="L182" s="52" t="s">
        <v>27</v>
      </c>
    </row>
    <row r="183" spans="2:12" s="46" customFormat="1">
      <c r="B183" s="41" t="s">
        <v>10448</v>
      </c>
      <c r="C183" s="42" t="s">
        <v>10449</v>
      </c>
      <c r="D183" s="41" t="s">
        <v>10450</v>
      </c>
      <c r="E183" s="109" t="s">
        <v>10451</v>
      </c>
      <c r="F183" s="108"/>
      <c r="G183" s="42" t="s">
        <v>24</v>
      </c>
      <c r="H183" s="44">
        <v>46081</v>
      </c>
      <c r="I183" s="43" t="s">
        <v>314</v>
      </c>
      <c r="J183" s="109" t="s">
        <v>26</v>
      </c>
      <c r="K183" s="108"/>
      <c r="L183" s="45" t="s">
        <v>27</v>
      </c>
    </row>
    <row r="184" spans="2:12" s="46" customFormat="1" ht="24.95">
      <c r="B184" s="48" t="s">
        <v>10452</v>
      </c>
      <c r="C184" s="49" t="s">
        <v>10453</v>
      </c>
      <c r="D184" s="48" t="s">
        <v>10454</v>
      </c>
      <c r="E184" s="107" t="s">
        <v>10455</v>
      </c>
      <c r="F184" s="108"/>
      <c r="G184" s="49" t="s">
        <v>75</v>
      </c>
      <c r="H184" s="51">
        <v>46090</v>
      </c>
      <c r="I184" s="50" t="s">
        <v>139</v>
      </c>
      <c r="J184" s="107" t="s">
        <v>26</v>
      </c>
      <c r="K184" s="108"/>
      <c r="L184" s="52" t="s">
        <v>27</v>
      </c>
    </row>
    <row r="185" spans="2:12" s="46" customFormat="1" ht="24.95">
      <c r="B185" s="41" t="s">
        <v>10456</v>
      </c>
      <c r="C185" s="42" t="s">
        <v>10457</v>
      </c>
      <c r="D185" s="41" t="s">
        <v>10458</v>
      </c>
      <c r="E185" s="109" t="s">
        <v>10459</v>
      </c>
      <c r="F185" s="108"/>
      <c r="G185" s="42" t="s">
        <v>75</v>
      </c>
      <c r="H185" s="44">
        <v>46092</v>
      </c>
      <c r="I185" s="43" t="s">
        <v>25</v>
      </c>
      <c r="J185" s="109" t="s">
        <v>26</v>
      </c>
      <c r="K185" s="108"/>
      <c r="L185" s="45" t="s">
        <v>27</v>
      </c>
    </row>
    <row r="186" spans="2:12" s="46" customFormat="1" ht="51.6">
      <c r="B186" s="48" t="s">
        <v>10460</v>
      </c>
      <c r="C186" s="49" t="s">
        <v>10461</v>
      </c>
      <c r="D186" s="48" t="s">
        <v>10462</v>
      </c>
      <c r="E186" s="107" t="s">
        <v>10463</v>
      </c>
      <c r="F186" s="108"/>
      <c r="G186" s="49" t="s">
        <v>24</v>
      </c>
      <c r="H186" s="51">
        <v>45890</v>
      </c>
      <c r="I186" s="50" t="s">
        <v>25</v>
      </c>
      <c r="J186" s="107" t="s">
        <v>359</v>
      </c>
      <c r="K186" s="108"/>
      <c r="L186" s="53" t="s">
        <v>10464</v>
      </c>
    </row>
    <row r="187" spans="2:12" s="46" customFormat="1" ht="24.95">
      <c r="B187" s="41" t="s">
        <v>10465</v>
      </c>
      <c r="C187" s="42" t="s">
        <v>10466</v>
      </c>
      <c r="D187" s="41" t="s">
        <v>10467</v>
      </c>
      <c r="E187" s="109" t="s">
        <v>10468</v>
      </c>
      <c r="F187" s="108"/>
      <c r="G187" s="42" t="s">
        <v>75</v>
      </c>
      <c r="H187" s="44">
        <v>46092</v>
      </c>
      <c r="I187" s="43" t="s">
        <v>25</v>
      </c>
      <c r="J187" s="109" t="s">
        <v>26</v>
      </c>
      <c r="K187" s="108"/>
      <c r="L187" s="45" t="s">
        <v>27</v>
      </c>
    </row>
    <row r="188" spans="2:12" s="46" customFormat="1" ht="24.95">
      <c r="B188" s="48" t="s">
        <v>10469</v>
      </c>
      <c r="C188" s="49" t="s">
        <v>10470</v>
      </c>
      <c r="D188" s="48" t="s">
        <v>10471</v>
      </c>
      <c r="E188" s="107" t="s">
        <v>10472</v>
      </c>
      <c r="F188" s="108"/>
      <c r="G188" s="49" t="s">
        <v>75</v>
      </c>
      <c r="H188" s="51">
        <v>46092</v>
      </c>
      <c r="I188" s="50" t="s">
        <v>25</v>
      </c>
      <c r="J188" s="107" t="s">
        <v>26</v>
      </c>
      <c r="K188" s="108"/>
      <c r="L188" s="52" t="s">
        <v>27</v>
      </c>
    </row>
    <row r="189" spans="2:12" s="46" customFormat="1" ht="24.95">
      <c r="B189" s="41" t="s">
        <v>10473</v>
      </c>
      <c r="C189" s="42" t="s">
        <v>10474</v>
      </c>
      <c r="D189" s="41" t="s">
        <v>10475</v>
      </c>
      <c r="E189" s="109" t="s">
        <v>10476</v>
      </c>
      <c r="F189" s="108"/>
      <c r="G189" s="42" t="s">
        <v>75</v>
      </c>
      <c r="H189" s="44">
        <v>46092</v>
      </c>
      <c r="I189" s="43" t="s">
        <v>25</v>
      </c>
      <c r="J189" s="109" t="s">
        <v>26</v>
      </c>
      <c r="K189" s="108"/>
      <c r="L189" s="45" t="s">
        <v>27</v>
      </c>
    </row>
    <row r="190" spans="2:12" s="46" customFormat="1" ht="24.95">
      <c r="B190" s="48" t="s">
        <v>10477</v>
      </c>
      <c r="C190" s="49" t="s">
        <v>10478</v>
      </c>
      <c r="D190" s="48" t="s">
        <v>10479</v>
      </c>
      <c r="E190" s="107" t="s">
        <v>10480</v>
      </c>
      <c r="F190" s="108"/>
      <c r="G190" s="49" t="s">
        <v>75</v>
      </c>
      <c r="H190" s="51">
        <v>46092</v>
      </c>
      <c r="I190" s="50" t="s">
        <v>25</v>
      </c>
      <c r="J190" s="107" t="s">
        <v>26</v>
      </c>
      <c r="K190" s="108"/>
      <c r="L190" s="52" t="s">
        <v>27</v>
      </c>
    </row>
    <row r="191" spans="2:12" s="46" customFormat="1" ht="24.95">
      <c r="B191" s="41" t="s">
        <v>10481</v>
      </c>
      <c r="C191" s="42" t="s">
        <v>1486</v>
      </c>
      <c r="D191" s="41" t="s">
        <v>10482</v>
      </c>
      <c r="E191" s="109" t="s">
        <v>10483</v>
      </c>
      <c r="F191" s="108"/>
      <c r="G191" s="42" t="s">
        <v>75</v>
      </c>
      <c r="H191" s="44">
        <v>46092</v>
      </c>
      <c r="I191" s="43" t="s">
        <v>25</v>
      </c>
      <c r="J191" s="109" t="s">
        <v>26</v>
      </c>
      <c r="K191" s="108"/>
      <c r="L191" s="45" t="s">
        <v>27</v>
      </c>
    </row>
    <row r="192" spans="2:12" s="46" customFormat="1" ht="51.6">
      <c r="B192" s="48" t="s">
        <v>10484</v>
      </c>
      <c r="C192" s="49" t="s">
        <v>10485</v>
      </c>
      <c r="D192" s="48" t="s">
        <v>10486</v>
      </c>
      <c r="E192" s="107" t="s">
        <v>10487</v>
      </c>
      <c r="F192" s="108"/>
      <c r="G192" s="49" t="s">
        <v>24</v>
      </c>
      <c r="H192" s="51">
        <v>45943</v>
      </c>
      <c r="I192" s="50" t="s">
        <v>25</v>
      </c>
      <c r="J192" s="107" t="s">
        <v>32</v>
      </c>
      <c r="K192" s="108"/>
      <c r="L192" s="53" t="s">
        <v>10488</v>
      </c>
    </row>
    <row r="193" spans="2:12" s="46" customFormat="1" ht="24.95">
      <c r="B193" s="41" t="s">
        <v>10489</v>
      </c>
      <c r="C193" s="42" t="s">
        <v>10490</v>
      </c>
      <c r="D193" s="41" t="s">
        <v>10491</v>
      </c>
      <c r="E193" s="109" t="s">
        <v>10492</v>
      </c>
      <c r="F193" s="108"/>
      <c r="G193" s="42" t="s">
        <v>75</v>
      </c>
      <c r="H193" s="44">
        <v>46094</v>
      </c>
      <c r="I193" s="43" t="s">
        <v>80</v>
      </c>
      <c r="J193" s="109" t="s">
        <v>26</v>
      </c>
      <c r="K193" s="108"/>
      <c r="L193" s="45" t="s">
        <v>27</v>
      </c>
    </row>
    <row r="194" spans="2:12" s="46" customFormat="1" ht="24.95">
      <c r="B194" s="48" t="s">
        <v>840</v>
      </c>
      <c r="C194" s="49" t="s">
        <v>841</v>
      </c>
      <c r="D194" s="48" t="s">
        <v>10493</v>
      </c>
      <c r="E194" s="107" t="s">
        <v>843</v>
      </c>
      <c r="F194" s="108"/>
      <c r="G194" s="49" t="s">
        <v>24</v>
      </c>
      <c r="H194" s="51">
        <v>45986</v>
      </c>
      <c r="I194" s="50" t="s">
        <v>25</v>
      </c>
      <c r="J194" s="107" t="s">
        <v>26</v>
      </c>
      <c r="K194" s="108"/>
      <c r="L194" s="52" t="s">
        <v>27</v>
      </c>
    </row>
    <row r="195" spans="2:12" s="46" customFormat="1" ht="24.95">
      <c r="B195" s="41" t="s">
        <v>10494</v>
      </c>
      <c r="C195" s="42" t="s">
        <v>10495</v>
      </c>
      <c r="D195" s="41" t="s">
        <v>10496</v>
      </c>
      <c r="E195" s="109" t="s">
        <v>10497</v>
      </c>
      <c r="F195" s="108"/>
      <c r="G195" s="42" t="s">
        <v>75</v>
      </c>
      <c r="H195" s="44">
        <v>46092</v>
      </c>
      <c r="I195" s="43" t="s">
        <v>25</v>
      </c>
      <c r="J195" s="109" t="s">
        <v>26</v>
      </c>
      <c r="K195" s="108"/>
      <c r="L195" s="45" t="s">
        <v>27</v>
      </c>
    </row>
    <row r="196" spans="2:12" s="46" customFormat="1">
      <c r="B196" s="110" t="s">
        <v>8829</v>
      </c>
      <c r="C196" s="112" t="s">
        <v>8830</v>
      </c>
      <c r="D196" s="110" t="s">
        <v>10498</v>
      </c>
      <c r="E196" s="107" t="s">
        <v>10499</v>
      </c>
      <c r="F196" s="120"/>
      <c r="G196" s="112" t="s">
        <v>24</v>
      </c>
      <c r="H196" s="123">
        <v>46111</v>
      </c>
      <c r="I196" s="50" t="s">
        <v>127</v>
      </c>
      <c r="J196" s="107" t="s">
        <v>26</v>
      </c>
      <c r="K196" s="108"/>
      <c r="L196" s="52" t="s">
        <v>27</v>
      </c>
    </row>
    <row r="197" spans="2:12" s="46" customFormat="1" ht="51.6">
      <c r="B197" s="111"/>
      <c r="C197" s="113"/>
      <c r="D197" s="111"/>
      <c r="E197" s="121"/>
      <c r="F197" s="122"/>
      <c r="G197" s="113"/>
      <c r="H197" s="124"/>
      <c r="I197" s="50" t="s">
        <v>139</v>
      </c>
      <c r="J197" s="107" t="s">
        <v>18</v>
      </c>
      <c r="K197" s="108"/>
      <c r="L197" s="53" t="s">
        <v>10500</v>
      </c>
    </row>
    <row r="198" spans="2:12" s="46" customFormat="1" ht="24.95">
      <c r="B198" s="41" t="s">
        <v>10501</v>
      </c>
      <c r="C198" s="42" t="s">
        <v>10502</v>
      </c>
      <c r="D198" s="41" t="s">
        <v>10503</v>
      </c>
      <c r="E198" s="109" t="s">
        <v>10504</v>
      </c>
      <c r="F198" s="108"/>
      <c r="G198" s="42" t="s">
        <v>75</v>
      </c>
      <c r="H198" s="44">
        <v>46092</v>
      </c>
      <c r="I198" s="43" t="s">
        <v>25</v>
      </c>
      <c r="J198" s="109" t="s">
        <v>26</v>
      </c>
      <c r="K198" s="108"/>
      <c r="L198" s="45" t="s">
        <v>27</v>
      </c>
    </row>
    <row r="199" spans="2:12" s="46" customFormat="1" ht="24.95">
      <c r="B199" s="48" t="s">
        <v>10505</v>
      </c>
      <c r="C199" s="49" t="s">
        <v>10506</v>
      </c>
      <c r="D199" s="48" t="s">
        <v>10507</v>
      </c>
      <c r="E199" s="107" t="s">
        <v>10508</v>
      </c>
      <c r="F199" s="108"/>
      <c r="G199" s="49" t="s">
        <v>75</v>
      </c>
      <c r="H199" s="51">
        <v>46092</v>
      </c>
      <c r="I199" s="50" t="s">
        <v>25</v>
      </c>
      <c r="J199" s="107" t="s">
        <v>26</v>
      </c>
      <c r="K199" s="108"/>
      <c r="L199" s="52" t="s">
        <v>27</v>
      </c>
    </row>
    <row r="200" spans="2:12" s="46" customFormat="1" ht="24.95">
      <c r="B200" s="41" t="s">
        <v>10509</v>
      </c>
      <c r="C200" s="42" t="s">
        <v>3156</v>
      </c>
      <c r="D200" s="41" t="s">
        <v>10510</v>
      </c>
      <c r="E200" s="109" t="s">
        <v>10511</v>
      </c>
      <c r="F200" s="108"/>
      <c r="G200" s="42" t="s">
        <v>75</v>
      </c>
      <c r="H200" s="44">
        <v>46092</v>
      </c>
      <c r="I200" s="43" t="s">
        <v>25</v>
      </c>
      <c r="J200" s="109" t="s">
        <v>26</v>
      </c>
      <c r="K200" s="108"/>
      <c r="L200" s="45" t="s">
        <v>27</v>
      </c>
    </row>
    <row r="201" spans="2:12" s="46" customFormat="1" ht="24.95">
      <c r="B201" s="48" t="s">
        <v>10512</v>
      </c>
      <c r="C201" s="49" t="s">
        <v>10513</v>
      </c>
      <c r="D201" s="48" t="s">
        <v>10514</v>
      </c>
      <c r="E201" s="107" t="s">
        <v>10515</v>
      </c>
      <c r="F201" s="108"/>
      <c r="G201" s="49" t="s">
        <v>75</v>
      </c>
      <c r="H201" s="51">
        <v>46092</v>
      </c>
      <c r="I201" s="50" t="s">
        <v>25</v>
      </c>
      <c r="J201" s="107" t="s">
        <v>26</v>
      </c>
      <c r="K201" s="108"/>
      <c r="L201" s="52" t="s">
        <v>27</v>
      </c>
    </row>
    <row r="202" spans="2:12" s="46" customFormat="1" ht="24.95">
      <c r="B202" s="41" t="s">
        <v>10516</v>
      </c>
      <c r="C202" s="42" t="s">
        <v>10517</v>
      </c>
      <c r="D202" s="41" t="s">
        <v>10518</v>
      </c>
      <c r="E202" s="109" t="s">
        <v>10519</v>
      </c>
      <c r="F202" s="108"/>
      <c r="G202" s="42" t="s">
        <v>75</v>
      </c>
      <c r="H202" s="44">
        <v>46090</v>
      </c>
      <c r="I202" s="43" t="s">
        <v>25</v>
      </c>
      <c r="J202" s="109" t="s">
        <v>26</v>
      </c>
      <c r="K202" s="108"/>
      <c r="L202" s="45" t="s">
        <v>27</v>
      </c>
    </row>
    <row r="203" spans="2:12" s="46" customFormat="1" ht="39">
      <c r="B203" s="48" t="s">
        <v>10520</v>
      </c>
      <c r="C203" s="49" t="s">
        <v>10521</v>
      </c>
      <c r="D203" s="48" t="s">
        <v>10522</v>
      </c>
      <c r="E203" s="107" t="s">
        <v>10523</v>
      </c>
      <c r="F203" s="108"/>
      <c r="G203" s="49" t="s">
        <v>24</v>
      </c>
      <c r="H203" s="51">
        <v>45910</v>
      </c>
      <c r="I203" s="50" t="s">
        <v>25</v>
      </c>
      <c r="J203" s="107" t="s">
        <v>32</v>
      </c>
      <c r="K203" s="108"/>
      <c r="L203" s="53" t="s">
        <v>805</v>
      </c>
    </row>
    <row r="204" spans="2:12" s="46" customFormat="1" ht="24.95">
      <c r="B204" s="41" t="s">
        <v>10524</v>
      </c>
      <c r="C204" s="42" t="s">
        <v>10525</v>
      </c>
      <c r="D204" s="41" t="s">
        <v>10526</v>
      </c>
      <c r="E204" s="109" t="s">
        <v>10527</v>
      </c>
      <c r="F204" s="108"/>
      <c r="G204" s="42" t="s">
        <v>75</v>
      </c>
      <c r="H204" s="44">
        <v>46092</v>
      </c>
      <c r="I204" s="43" t="s">
        <v>25</v>
      </c>
      <c r="J204" s="109" t="s">
        <v>26</v>
      </c>
      <c r="K204" s="108"/>
      <c r="L204" s="45" t="s">
        <v>27</v>
      </c>
    </row>
    <row r="205" spans="2:12" s="46" customFormat="1" ht="39">
      <c r="B205" s="48" t="s">
        <v>10528</v>
      </c>
      <c r="C205" s="49" t="s">
        <v>10529</v>
      </c>
      <c r="D205" s="48" t="s">
        <v>10530</v>
      </c>
      <c r="E205" s="107" t="s">
        <v>10531</v>
      </c>
      <c r="F205" s="108"/>
      <c r="G205" s="49" t="s">
        <v>24</v>
      </c>
      <c r="H205" s="51">
        <v>45917</v>
      </c>
      <c r="I205" s="50" t="s">
        <v>25</v>
      </c>
      <c r="J205" s="107" t="s">
        <v>32</v>
      </c>
      <c r="K205" s="108"/>
      <c r="L205" s="53" t="s">
        <v>10419</v>
      </c>
    </row>
    <row r="206" spans="2:12" s="46" customFormat="1" ht="24.95">
      <c r="B206" s="41" t="s">
        <v>5222</v>
      </c>
      <c r="C206" s="42" t="s">
        <v>5223</v>
      </c>
      <c r="D206" s="41" t="s">
        <v>10532</v>
      </c>
      <c r="E206" s="109" t="s">
        <v>10533</v>
      </c>
      <c r="F206" s="108"/>
      <c r="G206" s="42" t="s">
        <v>75</v>
      </c>
      <c r="H206" s="44">
        <v>46112</v>
      </c>
      <c r="I206" s="43" t="s">
        <v>314</v>
      </c>
      <c r="J206" s="109" t="s">
        <v>709</v>
      </c>
      <c r="K206" s="108"/>
      <c r="L206" s="45" t="s">
        <v>27</v>
      </c>
    </row>
    <row r="207" spans="2:12" s="46" customFormat="1" ht="24.95">
      <c r="B207" s="48" t="s">
        <v>2664</v>
      </c>
      <c r="C207" s="49" t="s">
        <v>2665</v>
      </c>
      <c r="D207" s="48" t="s">
        <v>10534</v>
      </c>
      <c r="E207" s="107" t="s">
        <v>10535</v>
      </c>
      <c r="F207" s="108"/>
      <c r="G207" s="49" t="s">
        <v>75</v>
      </c>
      <c r="H207" s="51">
        <v>46084</v>
      </c>
      <c r="I207" s="50" t="s">
        <v>17</v>
      </c>
      <c r="J207" s="107" t="s">
        <v>26</v>
      </c>
      <c r="K207" s="108"/>
      <c r="L207" s="52" t="s">
        <v>27</v>
      </c>
    </row>
    <row r="208" spans="2:12" s="46" customFormat="1" ht="51.6">
      <c r="B208" s="41" t="s">
        <v>10536</v>
      </c>
      <c r="C208" s="42" t="s">
        <v>10537</v>
      </c>
      <c r="D208" s="41" t="s">
        <v>10538</v>
      </c>
      <c r="E208" s="109" t="s">
        <v>10539</v>
      </c>
      <c r="F208" s="108"/>
      <c r="G208" s="42" t="s">
        <v>24</v>
      </c>
      <c r="H208" s="44">
        <v>45932</v>
      </c>
      <c r="I208" s="43" t="s">
        <v>25</v>
      </c>
      <c r="J208" s="109" t="s">
        <v>359</v>
      </c>
      <c r="K208" s="108"/>
      <c r="L208" s="47" t="s">
        <v>10540</v>
      </c>
    </row>
    <row r="209" spans="2:12" s="46" customFormat="1" ht="24.95">
      <c r="B209" s="48" t="s">
        <v>10541</v>
      </c>
      <c r="C209" s="49" t="s">
        <v>10542</v>
      </c>
      <c r="D209" s="48" t="s">
        <v>10543</v>
      </c>
      <c r="E209" s="107" t="s">
        <v>10544</v>
      </c>
      <c r="F209" s="108"/>
      <c r="G209" s="49" t="s">
        <v>75</v>
      </c>
      <c r="H209" s="51">
        <v>46092</v>
      </c>
      <c r="I209" s="50" t="s">
        <v>25</v>
      </c>
      <c r="J209" s="107" t="s">
        <v>26</v>
      </c>
      <c r="K209" s="108"/>
      <c r="L209" s="52" t="s">
        <v>27</v>
      </c>
    </row>
    <row r="210" spans="2:12" s="46" customFormat="1" ht="51.6">
      <c r="B210" s="41" t="s">
        <v>10545</v>
      </c>
      <c r="C210" s="42" t="s">
        <v>10546</v>
      </c>
      <c r="D210" s="41" t="s">
        <v>10547</v>
      </c>
      <c r="E210" s="109" t="s">
        <v>10548</v>
      </c>
      <c r="F210" s="108"/>
      <c r="G210" s="42" t="s">
        <v>24</v>
      </c>
      <c r="H210" s="44">
        <v>45925</v>
      </c>
      <c r="I210" s="43" t="s">
        <v>25</v>
      </c>
      <c r="J210" s="109" t="s">
        <v>359</v>
      </c>
      <c r="K210" s="108"/>
      <c r="L210" s="47" t="s">
        <v>7234</v>
      </c>
    </row>
    <row r="211" spans="2:12" s="46" customFormat="1" ht="24.95">
      <c r="B211" s="48" t="s">
        <v>10549</v>
      </c>
      <c r="C211" s="49" t="s">
        <v>10550</v>
      </c>
      <c r="D211" s="48" t="s">
        <v>10551</v>
      </c>
      <c r="E211" s="107" t="s">
        <v>10552</v>
      </c>
      <c r="F211" s="108"/>
      <c r="G211" s="49" t="s">
        <v>75</v>
      </c>
      <c r="H211" s="51">
        <v>46092</v>
      </c>
      <c r="I211" s="50" t="s">
        <v>25</v>
      </c>
      <c r="J211" s="107" t="s">
        <v>26</v>
      </c>
      <c r="K211" s="108"/>
      <c r="L211" s="52" t="s">
        <v>27</v>
      </c>
    </row>
    <row r="212" spans="2:12" s="46" customFormat="1" ht="51.6">
      <c r="B212" s="41" t="s">
        <v>10553</v>
      </c>
      <c r="C212" s="42" t="s">
        <v>10554</v>
      </c>
      <c r="D212" s="41" t="s">
        <v>10555</v>
      </c>
      <c r="E212" s="109" t="s">
        <v>10556</v>
      </c>
      <c r="F212" s="108"/>
      <c r="G212" s="42" t="s">
        <v>75</v>
      </c>
      <c r="H212" s="44">
        <v>46098</v>
      </c>
      <c r="I212" s="43" t="s">
        <v>58</v>
      </c>
      <c r="J212" s="109" t="s">
        <v>18</v>
      </c>
      <c r="K212" s="108"/>
      <c r="L212" s="47" t="s">
        <v>10557</v>
      </c>
    </row>
    <row r="213" spans="2:12" s="46" customFormat="1" ht="51.6">
      <c r="B213" s="48" t="s">
        <v>10558</v>
      </c>
      <c r="C213" s="49" t="s">
        <v>10559</v>
      </c>
      <c r="D213" s="48" t="s">
        <v>10560</v>
      </c>
      <c r="E213" s="107" t="s">
        <v>10561</v>
      </c>
      <c r="F213" s="108"/>
      <c r="G213" s="49" t="s">
        <v>24</v>
      </c>
      <c r="H213" s="51">
        <v>45917</v>
      </c>
      <c r="I213" s="50" t="s">
        <v>25</v>
      </c>
      <c r="J213" s="107" t="s">
        <v>359</v>
      </c>
      <c r="K213" s="108"/>
      <c r="L213" s="53" t="s">
        <v>10562</v>
      </c>
    </row>
    <row r="214" spans="2:12" s="46" customFormat="1" ht="24.95">
      <c r="B214" s="41" t="s">
        <v>10563</v>
      </c>
      <c r="C214" s="42" t="s">
        <v>10564</v>
      </c>
      <c r="D214" s="41" t="s">
        <v>10565</v>
      </c>
      <c r="E214" s="109" t="s">
        <v>10566</v>
      </c>
      <c r="F214" s="108"/>
      <c r="G214" s="42" t="s">
        <v>75</v>
      </c>
      <c r="H214" s="44">
        <v>46092</v>
      </c>
      <c r="I214" s="43" t="s">
        <v>25</v>
      </c>
      <c r="J214" s="109" t="s">
        <v>26</v>
      </c>
      <c r="K214" s="108"/>
      <c r="L214" s="45" t="s">
        <v>27</v>
      </c>
    </row>
    <row r="215" spans="2:12" s="46" customFormat="1" ht="24.95">
      <c r="B215" s="48" t="s">
        <v>10567</v>
      </c>
      <c r="C215" s="49" t="s">
        <v>10568</v>
      </c>
      <c r="D215" s="48" t="s">
        <v>10569</v>
      </c>
      <c r="E215" s="107" t="s">
        <v>10570</v>
      </c>
      <c r="F215" s="108"/>
      <c r="G215" s="49" t="s">
        <v>75</v>
      </c>
      <c r="H215" s="51">
        <v>46092</v>
      </c>
      <c r="I215" s="50" t="s">
        <v>25</v>
      </c>
      <c r="J215" s="107" t="s">
        <v>26</v>
      </c>
      <c r="K215" s="108"/>
      <c r="L215" s="52" t="s">
        <v>27</v>
      </c>
    </row>
    <row r="216" spans="2:12" s="46" customFormat="1" ht="39">
      <c r="B216" s="41" t="s">
        <v>10571</v>
      </c>
      <c r="C216" s="42" t="s">
        <v>10572</v>
      </c>
      <c r="D216" s="41" t="s">
        <v>10573</v>
      </c>
      <c r="E216" s="109" t="s">
        <v>10574</v>
      </c>
      <c r="F216" s="108"/>
      <c r="G216" s="42" t="s">
        <v>24</v>
      </c>
      <c r="H216" s="44">
        <v>45916</v>
      </c>
      <c r="I216" s="43" t="s">
        <v>25</v>
      </c>
      <c r="J216" s="109" t="s">
        <v>32</v>
      </c>
      <c r="K216" s="108"/>
      <c r="L216" s="47" t="s">
        <v>10419</v>
      </c>
    </row>
    <row r="217" spans="2:12" s="46" customFormat="1" ht="24.95">
      <c r="B217" s="48" t="s">
        <v>10575</v>
      </c>
      <c r="C217" s="49" t="s">
        <v>10576</v>
      </c>
      <c r="D217" s="48" t="s">
        <v>10577</v>
      </c>
      <c r="E217" s="107" t="s">
        <v>10578</v>
      </c>
      <c r="F217" s="108"/>
      <c r="G217" s="49" t="s">
        <v>75</v>
      </c>
      <c r="H217" s="51">
        <v>46090</v>
      </c>
      <c r="I217" s="50" t="s">
        <v>25</v>
      </c>
      <c r="J217" s="107" t="s">
        <v>26</v>
      </c>
      <c r="K217" s="108"/>
      <c r="L217" s="52" t="s">
        <v>27</v>
      </c>
    </row>
    <row r="218" spans="2:12" s="46" customFormat="1" ht="24.95">
      <c r="B218" s="41" t="s">
        <v>10579</v>
      </c>
      <c r="C218" s="42" t="s">
        <v>10580</v>
      </c>
      <c r="D218" s="41" t="s">
        <v>10581</v>
      </c>
      <c r="E218" s="109" t="s">
        <v>10582</v>
      </c>
      <c r="F218" s="108"/>
      <c r="G218" s="42" t="s">
        <v>75</v>
      </c>
      <c r="H218" s="44">
        <v>46092</v>
      </c>
      <c r="I218" s="43" t="s">
        <v>25</v>
      </c>
      <c r="J218" s="109" t="s">
        <v>26</v>
      </c>
      <c r="K218" s="108"/>
      <c r="L218" s="45" t="s">
        <v>27</v>
      </c>
    </row>
    <row r="219" spans="2:12" s="46" customFormat="1" ht="51.6">
      <c r="B219" s="48" t="s">
        <v>10583</v>
      </c>
      <c r="C219" s="49" t="s">
        <v>10584</v>
      </c>
      <c r="D219" s="48" t="s">
        <v>10585</v>
      </c>
      <c r="E219" s="107" t="s">
        <v>10586</v>
      </c>
      <c r="F219" s="108"/>
      <c r="G219" s="49" t="s">
        <v>24</v>
      </c>
      <c r="H219" s="51">
        <v>45936</v>
      </c>
      <c r="I219" s="50" t="s">
        <v>25</v>
      </c>
      <c r="J219" s="107" t="s">
        <v>359</v>
      </c>
      <c r="K219" s="108"/>
      <c r="L219" s="53" t="s">
        <v>10587</v>
      </c>
    </row>
    <row r="220" spans="2:12" s="46" customFormat="1" ht="24.95">
      <c r="B220" s="41" t="s">
        <v>10588</v>
      </c>
      <c r="C220" s="42" t="s">
        <v>10589</v>
      </c>
      <c r="D220" s="41" t="s">
        <v>10590</v>
      </c>
      <c r="E220" s="109" t="s">
        <v>10591</v>
      </c>
      <c r="F220" s="108"/>
      <c r="G220" s="42" t="s">
        <v>75</v>
      </c>
      <c r="H220" s="44">
        <v>46092</v>
      </c>
      <c r="I220" s="43" t="s">
        <v>25</v>
      </c>
      <c r="J220" s="109" t="s">
        <v>26</v>
      </c>
      <c r="K220" s="108"/>
      <c r="L220" s="45" t="s">
        <v>27</v>
      </c>
    </row>
    <row r="221" spans="2:12" s="46" customFormat="1" ht="24.95">
      <c r="B221" s="48" t="s">
        <v>10592</v>
      </c>
      <c r="C221" s="49" t="s">
        <v>10593</v>
      </c>
      <c r="D221" s="48" t="s">
        <v>10594</v>
      </c>
      <c r="E221" s="107" t="s">
        <v>10595</v>
      </c>
      <c r="F221" s="108"/>
      <c r="G221" s="49" t="s">
        <v>75</v>
      </c>
      <c r="H221" s="51">
        <v>46092</v>
      </c>
      <c r="I221" s="50" t="s">
        <v>25</v>
      </c>
      <c r="J221" s="107" t="s">
        <v>26</v>
      </c>
      <c r="K221" s="108"/>
      <c r="L221" s="52" t="s">
        <v>27</v>
      </c>
    </row>
    <row r="222" spans="2:12" s="46" customFormat="1" ht="24.95">
      <c r="B222" s="41" t="s">
        <v>10596</v>
      </c>
      <c r="C222" s="42" t="s">
        <v>10597</v>
      </c>
      <c r="D222" s="41" t="s">
        <v>10598</v>
      </c>
      <c r="E222" s="109" t="s">
        <v>10599</v>
      </c>
      <c r="F222" s="108"/>
      <c r="G222" s="42" t="s">
        <v>75</v>
      </c>
      <c r="H222" s="44">
        <v>46090</v>
      </c>
      <c r="I222" s="43" t="s">
        <v>25</v>
      </c>
      <c r="J222" s="109" t="s">
        <v>26</v>
      </c>
      <c r="K222" s="108"/>
      <c r="L222" s="45" t="s">
        <v>27</v>
      </c>
    </row>
    <row r="223" spans="2:12" s="46" customFormat="1" ht="24.95">
      <c r="B223" s="48" t="s">
        <v>10600</v>
      </c>
      <c r="C223" s="49" t="s">
        <v>10601</v>
      </c>
      <c r="D223" s="48" t="s">
        <v>10602</v>
      </c>
      <c r="E223" s="107" t="s">
        <v>10603</v>
      </c>
      <c r="F223" s="108"/>
      <c r="G223" s="49" t="s">
        <v>75</v>
      </c>
      <c r="H223" s="51">
        <v>46092</v>
      </c>
      <c r="I223" s="50" t="s">
        <v>25</v>
      </c>
      <c r="J223" s="107" t="s">
        <v>26</v>
      </c>
      <c r="K223" s="108"/>
      <c r="L223" s="52" t="s">
        <v>27</v>
      </c>
    </row>
    <row r="224" spans="2:12" s="46" customFormat="1">
      <c r="B224" s="114" t="s">
        <v>10604</v>
      </c>
      <c r="C224" s="117" t="s">
        <v>10605</v>
      </c>
      <c r="D224" s="114" t="s">
        <v>10606</v>
      </c>
      <c r="E224" s="109" t="s">
        <v>10607</v>
      </c>
      <c r="F224" s="120"/>
      <c r="G224" s="117" t="s">
        <v>24</v>
      </c>
      <c r="H224" s="130">
        <v>46079</v>
      </c>
      <c r="I224" s="43" t="s">
        <v>314</v>
      </c>
      <c r="J224" s="109" t="s">
        <v>26</v>
      </c>
      <c r="K224" s="108"/>
      <c r="L224" s="45" t="s">
        <v>27</v>
      </c>
    </row>
    <row r="225" spans="2:12" s="46" customFormat="1">
      <c r="B225" s="116"/>
      <c r="C225" s="119"/>
      <c r="D225" s="116"/>
      <c r="E225" s="127"/>
      <c r="F225" s="122"/>
      <c r="G225" s="119"/>
      <c r="H225" s="132"/>
      <c r="I225" s="43" t="s">
        <v>314</v>
      </c>
      <c r="J225" s="109" t="s">
        <v>26</v>
      </c>
      <c r="K225" s="108"/>
      <c r="L225" s="45" t="s">
        <v>27</v>
      </c>
    </row>
    <row r="226" spans="2:12" s="46" customFormat="1" ht="24.95">
      <c r="B226" s="48" t="s">
        <v>10608</v>
      </c>
      <c r="C226" s="49" t="s">
        <v>1486</v>
      </c>
      <c r="D226" s="48" t="s">
        <v>10609</v>
      </c>
      <c r="E226" s="107" t="s">
        <v>10610</v>
      </c>
      <c r="F226" s="108"/>
      <c r="G226" s="49" t="s">
        <v>75</v>
      </c>
      <c r="H226" s="51">
        <v>46092</v>
      </c>
      <c r="I226" s="50" t="s">
        <v>25</v>
      </c>
      <c r="J226" s="107" t="s">
        <v>26</v>
      </c>
      <c r="K226" s="108"/>
      <c r="L226" s="52" t="s">
        <v>27</v>
      </c>
    </row>
    <row r="227" spans="2:12" s="46" customFormat="1" ht="24.95">
      <c r="B227" s="41" t="s">
        <v>10611</v>
      </c>
      <c r="C227" s="42" t="s">
        <v>10612</v>
      </c>
      <c r="D227" s="41" t="s">
        <v>10613</v>
      </c>
      <c r="E227" s="109" t="s">
        <v>10614</v>
      </c>
      <c r="F227" s="108"/>
      <c r="G227" s="42" t="s">
        <v>75</v>
      </c>
      <c r="H227" s="44">
        <v>46092</v>
      </c>
      <c r="I227" s="43" t="s">
        <v>25</v>
      </c>
      <c r="J227" s="109" t="s">
        <v>26</v>
      </c>
      <c r="K227" s="108"/>
      <c r="L227" s="45" t="s">
        <v>27</v>
      </c>
    </row>
    <row r="228" spans="2:12" s="46" customFormat="1">
      <c r="B228" s="48" t="s">
        <v>10615</v>
      </c>
      <c r="C228" s="49" t="s">
        <v>1538</v>
      </c>
      <c r="D228" s="48" t="s">
        <v>10616</v>
      </c>
      <c r="E228" s="107" t="s">
        <v>10617</v>
      </c>
      <c r="F228" s="108"/>
      <c r="G228" s="49" t="s">
        <v>24</v>
      </c>
      <c r="H228" s="51">
        <v>46083</v>
      </c>
      <c r="I228" s="50" t="s">
        <v>80</v>
      </c>
      <c r="J228" s="107" t="s">
        <v>26</v>
      </c>
      <c r="K228" s="108"/>
      <c r="L228" s="52" t="s">
        <v>27</v>
      </c>
    </row>
    <row r="229" spans="2:12" s="46" customFormat="1" ht="24.95">
      <c r="B229" s="41" t="s">
        <v>10618</v>
      </c>
      <c r="C229" s="42" t="s">
        <v>1421</v>
      </c>
      <c r="D229" s="41" t="s">
        <v>10619</v>
      </c>
      <c r="E229" s="109" t="s">
        <v>10620</v>
      </c>
      <c r="F229" s="108"/>
      <c r="G229" s="42" t="s">
        <v>75</v>
      </c>
      <c r="H229" s="44">
        <v>46092</v>
      </c>
      <c r="I229" s="43" t="s">
        <v>25</v>
      </c>
      <c r="J229" s="109" t="s">
        <v>26</v>
      </c>
      <c r="K229" s="108"/>
      <c r="L229" s="45" t="s">
        <v>27</v>
      </c>
    </row>
    <row r="230" spans="2:12" s="46" customFormat="1" ht="39">
      <c r="B230" s="48" t="s">
        <v>10621</v>
      </c>
      <c r="C230" s="49" t="s">
        <v>10622</v>
      </c>
      <c r="D230" s="48" t="s">
        <v>10623</v>
      </c>
      <c r="E230" s="107" t="s">
        <v>10624</v>
      </c>
      <c r="F230" s="108"/>
      <c r="G230" s="49" t="s">
        <v>24</v>
      </c>
      <c r="H230" s="51">
        <v>45938</v>
      </c>
      <c r="I230" s="50" t="s">
        <v>25</v>
      </c>
      <c r="J230" s="107" t="s">
        <v>32</v>
      </c>
      <c r="K230" s="108"/>
      <c r="L230" s="53" t="s">
        <v>805</v>
      </c>
    </row>
    <row r="231" spans="2:12" s="46" customFormat="1" ht="24.95">
      <c r="B231" s="41" t="s">
        <v>10625</v>
      </c>
      <c r="C231" s="42" t="s">
        <v>10626</v>
      </c>
      <c r="D231" s="41" t="s">
        <v>10627</v>
      </c>
      <c r="E231" s="109" t="s">
        <v>10628</v>
      </c>
      <c r="F231" s="108"/>
      <c r="G231" s="42" t="s">
        <v>75</v>
      </c>
      <c r="H231" s="44">
        <v>46092</v>
      </c>
      <c r="I231" s="43" t="s">
        <v>25</v>
      </c>
      <c r="J231" s="109" t="s">
        <v>26</v>
      </c>
      <c r="K231" s="108"/>
      <c r="L231" s="45" t="s">
        <v>27</v>
      </c>
    </row>
    <row r="232" spans="2:12" s="46" customFormat="1" ht="39">
      <c r="B232" s="48" t="s">
        <v>10629</v>
      </c>
      <c r="C232" s="49" t="s">
        <v>10630</v>
      </c>
      <c r="D232" s="48" t="s">
        <v>10631</v>
      </c>
      <c r="E232" s="107" t="s">
        <v>10632</v>
      </c>
      <c r="F232" s="108"/>
      <c r="G232" s="49" t="s">
        <v>24</v>
      </c>
      <c r="H232" s="51">
        <v>45918</v>
      </c>
      <c r="I232" s="50" t="s">
        <v>25</v>
      </c>
      <c r="J232" s="107" t="s">
        <v>32</v>
      </c>
      <c r="K232" s="108"/>
      <c r="L232" s="53" t="s">
        <v>2570</v>
      </c>
    </row>
    <row r="233" spans="2:12" s="46" customFormat="1" ht="24.95">
      <c r="B233" s="41" t="s">
        <v>10633</v>
      </c>
      <c r="C233" s="42" t="s">
        <v>10634</v>
      </c>
      <c r="D233" s="41" t="s">
        <v>10635</v>
      </c>
      <c r="E233" s="109" t="s">
        <v>10636</v>
      </c>
      <c r="F233" s="108"/>
      <c r="G233" s="42" t="s">
        <v>75</v>
      </c>
      <c r="H233" s="44">
        <v>46092</v>
      </c>
      <c r="I233" s="43" t="s">
        <v>25</v>
      </c>
      <c r="J233" s="109" t="s">
        <v>26</v>
      </c>
      <c r="K233" s="108"/>
      <c r="L233" s="45" t="s">
        <v>27</v>
      </c>
    </row>
    <row r="234" spans="2:12" s="46" customFormat="1" ht="24.95">
      <c r="B234" s="48" t="s">
        <v>10637</v>
      </c>
      <c r="C234" s="49" t="s">
        <v>10638</v>
      </c>
      <c r="D234" s="48" t="s">
        <v>10639</v>
      </c>
      <c r="E234" s="107" t="s">
        <v>10640</v>
      </c>
      <c r="F234" s="108"/>
      <c r="G234" s="49" t="s">
        <v>75</v>
      </c>
      <c r="H234" s="51">
        <v>46092</v>
      </c>
      <c r="I234" s="50" t="s">
        <v>25</v>
      </c>
      <c r="J234" s="107" t="s">
        <v>26</v>
      </c>
      <c r="K234" s="108"/>
      <c r="L234" s="52" t="s">
        <v>27</v>
      </c>
    </row>
    <row r="235" spans="2:12" s="46" customFormat="1" ht="51.6">
      <c r="B235" s="41" t="s">
        <v>10641</v>
      </c>
      <c r="C235" s="42" t="s">
        <v>10642</v>
      </c>
      <c r="D235" s="41" t="s">
        <v>10643</v>
      </c>
      <c r="E235" s="109" t="s">
        <v>10644</v>
      </c>
      <c r="F235" s="108"/>
      <c r="G235" s="42" t="s">
        <v>24</v>
      </c>
      <c r="H235" s="44">
        <v>45882</v>
      </c>
      <c r="I235" s="43" t="s">
        <v>25</v>
      </c>
      <c r="J235" s="109" t="s">
        <v>32</v>
      </c>
      <c r="K235" s="108"/>
      <c r="L235" s="47" t="s">
        <v>10645</v>
      </c>
    </row>
    <row r="236" spans="2:12" s="46" customFormat="1" ht="24.95">
      <c r="B236" s="48" t="s">
        <v>10646</v>
      </c>
      <c r="C236" s="49" t="s">
        <v>10647</v>
      </c>
      <c r="D236" s="48" t="s">
        <v>10648</v>
      </c>
      <c r="E236" s="107" t="s">
        <v>10649</v>
      </c>
      <c r="F236" s="108"/>
      <c r="G236" s="49" t="s">
        <v>75</v>
      </c>
      <c r="H236" s="51">
        <v>46092</v>
      </c>
      <c r="I236" s="50" t="s">
        <v>25</v>
      </c>
      <c r="J236" s="107" t="s">
        <v>26</v>
      </c>
      <c r="K236" s="108"/>
      <c r="L236" s="52" t="s">
        <v>27</v>
      </c>
    </row>
    <row r="237" spans="2:12" s="46" customFormat="1" ht="24.95">
      <c r="B237" s="41" t="s">
        <v>10650</v>
      </c>
      <c r="C237" s="42" t="s">
        <v>7299</v>
      </c>
      <c r="D237" s="41" t="s">
        <v>10651</v>
      </c>
      <c r="E237" s="109" t="s">
        <v>10652</v>
      </c>
      <c r="F237" s="108"/>
      <c r="G237" s="42" t="s">
        <v>75</v>
      </c>
      <c r="H237" s="44">
        <v>46092</v>
      </c>
      <c r="I237" s="43" t="s">
        <v>25</v>
      </c>
      <c r="J237" s="109" t="s">
        <v>26</v>
      </c>
      <c r="K237" s="108"/>
      <c r="L237" s="45" t="s">
        <v>27</v>
      </c>
    </row>
    <row r="238" spans="2:12" s="46" customFormat="1" ht="24.95">
      <c r="B238" s="48" t="s">
        <v>10653</v>
      </c>
      <c r="C238" s="49" t="s">
        <v>10654</v>
      </c>
      <c r="D238" s="48" t="s">
        <v>10655</v>
      </c>
      <c r="E238" s="107" t="s">
        <v>10656</v>
      </c>
      <c r="F238" s="108"/>
      <c r="G238" s="49" t="s">
        <v>75</v>
      </c>
      <c r="H238" s="51">
        <v>46092</v>
      </c>
      <c r="I238" s="50" t="s">
        <v>139</v>
      </c>
      <c r="J238" s="107" t="s">
        <v>26</v>
      </c>
      <c r="K238" s="108"/>
      <c r="L238" s="52" t="s">
        <v>27</v>
      </c>
    </row>
    <row r="239" spans="2:12" s="46" customFormat="1" ht="51.6">
      <c r="B239" s="41" t="s">
        <v>10657</v>
      </c>
      <c r="C239" s="42" t="s">
        <v>10658</v>
      </c>
      <c r="D239" s="41" t="s">
        <v>10659</v>
      </c>
      <c r="E239" s="109" t="s">
        <v>10660</v>
      </c>
      <c r="F239" s="108"/>
      <c r="G239" s="42" t="s">
        <v>24</v>
      </c>
      <c r="H239" s="44">
        <v>45925</v>
      </c>
      <c r="I239" s="43" t="s">
        <v>25</v>
      </c>
      <c r="J239" s="109" t="s">
        <v>32</v>
      </c>
      <c r="K239" s="108"/>
      <c r="L239" s="47" t="s">
        <v>10661</v>
      </c>
    </row>
    <row r="240" spans="2:12" s="46" customFormat="1" ht="24.95">
      <c r="B240" s="48" t="s">
        <v>10662</v>
      </c>
      <c r="C240" s="49" t="s">
        <v>10663</v>
      </c>
      <c r="D240" s="48" t="s">
        <v>10664</v>
      </c>
      <c r="E240" s="107" t="s">
        <v>10665</v>
      </c>
      <c r="F240" s="108"/>
      <c r="G240" s="49" t="s">
        <v>75</v>
      </c>
      <c r="H240" s="51">
        <v>46092</v>
      </c>
      <c r="I240" s="50" t="s">
        <v>25</v>
      </c>
      <c r="J240" s="107" t="s">
        <v>26</v>
      </c>
      <c r="K240" s="108"/>
      <c r="L240" s="52" t="s">
        <v>27</v>
      </c>
    </row>
    <row r="241" spans="2:12" s="46" customFormat="1">
      <c r="B241" s="114" t="s">
        <v>10666</v>
      </c>
      <c r="C241" s="117" t="s">
        <v>10667</v>
      </c>
      <c r="D241" s="114" t="s">
        <v>10668</v>
      </c>
      <c r="E241" s="109" t="s">
        <v>10669</v>
      </c>
      <c r="F241" s="120"/>
      <c r="G241" s="117" t="s">
        <v>24</v>
      </c>
      <c r="H241" s="130">
        <v>46085</v>
      </c>
      <c r="I241" s="43" t="s">
        <v>139</v>
      </c>
      <c r="J241" s="109" t="s">
        <v>26</v>
      </c>
      <c r="K241" s="108"/>
      <c r="L241" s="45" t="s">
        <v>27</v>
      </c>
    </row>
    <row r="242" spans="2:12" s="46" customFormat="1">
      <c r="B242" s="116"/>
      <c r="C242" s="119"/>
      <c r="D242" s="116"/>
      <c r="E242" s="127"/>
      <c r="F242" s="122"/>
      <c r="G242" s="119"/>
      <c r="H242" s="132"/>
      <c r="I242" s="43" t="s">
        <v>127</v>
      </c>
      <c r="J242" s="109" t="s">
        <v>26</v>
      </c>
      <c r="K242" s="108"/>
      <c r="L242" s="45" t="s">
        <v>27</v>
      </c>
    </row>
    <row r="243" spans="2:12" s="46" customFormat="1" ht="24.95">
      <c r="B243" s="48" t="s">
        <v>10670</v>
      </c>
      <c r="C243" s="49" t="s">
        <v>10671</v>
      </c>
      <c r="D243" s="48" t="s">
        <v>10672</v>
      </c>
      <c r="E243" s="107" t="s">
        <v>10673</v>
      </c>
      <c r="F243" s="108"/>
      <c r="G243" s="49" t="s">
        <v>75</v>
      </c>
      <c r="H243" s="51">
        <v>46090</v>
      </c>
      <c r="I243" s="50" t="s">
        <v>25</v>
      </c>
      <c r="J243" s="107" t="s">
        <v>26</v>
      </c>
      <c r="K243" s="108"/>
      <c r="L243" s="52" t="s">
        <v>27</v>
      </c>
    </row>
    <row r="244" spans="2:12" s="46" customFormat="1">
      <c r="B244" s="41" t="s">
        <v>987</v>
      </c>
      <c r="C244" s="42" t="s">
        <v>988</v>
      </c>
      <c r="D244" s="41" t="s">
        <v>10674</v>
      </c>
      <c r="E244" s="109" t="s">
        <v>5276</v>
      </c>
      <c r="F244" s="108"/>
      <c r="G244" s="42" t="s">
        <v>24</v>
      </c>
      <c r="H244" s="44">
        <v>46065</v>
      </c>
      <c r="I244" s="43" t="s">
        <v>139</v>
      </c>
      <c r="J244" s="109" t="s">
        <v>26</v>
      </c>
      <c r="K244" s="108"/>
      <c r="L244" s="45" t="s">
        <v>27</v>
      </c>
    </row>
    <row r="245" spans="2:12" s="46" customFormat="1" ht="24.95">
      <c r="B245" s="48" t="s">
        <v>10675</v>
      </c>
      <c r="C245" s="49" t="s">
        <v>10676</v>
      </c>
      <c r="D245" s="48" t="s">
        <v>10677</v>
      </c>
      <c r="E245" s="107" t="s">
        <v>10678</v>
      </c>
      <c r="F245" s="108"/>
      <c r="G245" s="49" t="s">
        <v>24</v>
      </c>
      <c r="H245" s="51">
        <v>46079</v>
      </c>
      <c r="I245" s="50" t="s">
        <v>314</v>
      </c>
      <c r="J245" s="107" t="s">
        <v>26</v>
      </c>
      <c r="K245" s="108"/>
      <c r="L245" s="52" t="s">
        <v>27</v>
      </c>
    </row>
    <row r="246" spans="2:12" s="46" customFormat="1">
      <c r="B246" s="41" t="s">
        <v>10679</v>
      </c>
      <c r="C246" s="42" t="s">
        <v>5298</v>
      </c>
      <c r="D246" s="41" t="s">
        <v>10680</v>
      </c>
      <c r="E246" s="109" t="s">
        <v>8920</v>
      </c>
      <c r="F246" s="108"/>
      <c r="G246" s="42" t="s">
        <v>24</v>
      </c>
      <c r="H246" s="44">
        <v>46100</v>
      </c>
      <c r="I246" s="43" t="s">
        <v>314</v>
      </c>
      <c r="J246" s="109" t="s">
        <v>26</v>
      </c>
      <c r="K246" s="108"/>
      <c r="L246" s="45" t="s">
        <v>27</v>
      </c>
    </row>
    <row r="247" spans="2:12" s="46" customFormat="1" ht="39">
      <c r="B247" s="110" t="s">
        <v>10681</v>
      </c>
      <c r="C247" s="112" t="s">
        <v>10682</v>
      </c>
      <c r="D247" s="48" t="s">
        <v>10683</v>
      </c>
      <c r="E247" s="107" t="s">
        <v>10684</v>
      </c>
      <c r="F247" s="108"/>
      <c r="G247" s="49" t="s">
        <v>24</v>
      </c>
      <c r="H247" s="51">
        <v>46100</v>
      </c>
      <c r="I247" s="50" t="s">
        <v>314</v>
      </c>
      <c r="J247" s="107" t="s">
        <v>32</v>
      </c>
      <c r="K247" s="108"/>
      <c r="L247" s="53" t="s">
        <v>5346</v>
      </c>
    </row>
    <row r="248" spans="2:12" s="46" customFormat="1">
      <c r="B248" s="111"/>
      <c r="C248" s="113"/>
      <c r="D248" s="48" t="s">
        <v>10685</v>
      </c>
      <c r="E248" s="107" t="s">
        <v>10686</v>
      </c>
      <c r="F248" s="108"/>
      <c r="G248" s="49" t="s">
        <v>16</v>
      </c>
      <c r="H248" s="51">
        <v>46093</v>
      </c>
      <c r="I248" s="50" t="s">
        <v>314</v>
      </c>
      <c r="J248" s="107" t="s">
        <v>26</v>
      </c>
      <c r="K248" s="108"/>
      <c r="L248" s="52" t="s">
        <v>27</v>
      </c>
    </row>
    <row r="249" spans="2:12" s="46" customFormat="1">
      <c r="B249" s="114" t="s">
        <v>10687</v>
      </c>
      <c r="C249" s="117" t="s">
        <v>2271</v>
      </c>
      <c r="D249" s="41" t="s">
        <v>10688</v>
      </c>
      <c r="E249" s="109" t="s">
        <v>10689</v>
      </c>
      <c r="F249" s="108"/>
      <c r="G249" s="42" t="s">
        <v>24</v>
      </c>
      <c r="H249" s="44">
        <v>46084</v>
      </c>
      <c r="I249" s="43" t="s">
        <v>314</v>
      </c>
      <c r="J249" s="109" t="s">
        <v>26</v>
      </c>
      <c r="K249" s="108"/>
      <c r="L249" s="45" t="s">
        <v>27</v>
      </c>
    </row>
    <row r="250" spans="2:12" s="46" customFormat="1">
      <c r="B250" s="116"/>
      <c r="C250" s="119"/>
      <c r="D250" s="41" t="s">
        <v>10690</v>
      </c>
      <c r="E250" s="109" t="s">
        <v>10691</v>
      </c>
      <c r="F250" s="108"/>
      <c r="G250" s="42" t="s">
        <v>16</v>
      </c>
      <c r="H250" s="44">
        <v>46100</v>
      </c>
      <c r="I250" s="43" t="s">
        <v>314</v>
      </c>
      <c r="J250" s="109" t="s">
        <v>26</v>
      </c>
      <c r="K250" s="108"/>
      <c r="L250" s="45" t="s">
        <v>27</v>
      </c>
    </row>
    <row r="251" spans="2:12" s="46" customFormat="1">
      <c r="B251" s="48" t="s">
        <v>10692</v>
      </c>
      <c r="C251" s="49" t="s">
        <v>10693</v>
      </c>
      <c r="D251" s="48" t="s">
        <v>10694</v>
      </c>
      <c r="E251" s="107" t="s">
        <v>10695</v>
      </c>
      <c r="F251" s="108"/>
      <c r="G251" s="49" t="s">
        <v>24</v>
      </c>
      <c r="H251" s="51">
        <v>46084</v>
      </c>
      <c r="I251" s="50" t="s">
        <v>314</v>
      </c>
      <c r="J251" s="107" t="s">
        <v>26</v>
      </c>
      <c r="K251" s="108"/>
      <c r="L251" s="52" t="s">
        <v>27</v>
      </c>
    </row>
    <row r="252" spans="2:12" s="46" customFormat="1" ht="24.95">
      <c r="B252" s="41" t="s">
        <v>10696</v>
      </c>
      <c r="C252" s="42" t="s">
        <v>10697</v>
      </c>
      <c r="D252" s="41" t="s">
        <v>10698</v>
      </c>
      <c r="E252" s="109" t="s">
        <v>10699</v>
      </c>
      <c r="F252" s="108"/>
      <c r="G252" s="42" t="s">
        <v>75</v>
      </c>
      <c r="H252" s="44">
        <v>46092</v>
      </c>
      <c r="I252" s="43" t="s">
        <v>25</v>
      </c>
      <c r="J252" s="109" t="s">
        <v>26</v>
      </c>
      <c r="K252" s="108"/>
      <c r="L252" s="45" t="s">
        <v>27</v>
      </c>
    </row>
    <row r="253" spans="2:12" s="46" customFormat="1" ht="24.95">
      <c r="B253" s="48" t="s">
        <v>10700</v>
      </c>
      <c r="C253" s="49" t="s">
        <v>10701</v>
      </c>
      <c r="D253" s="48" t="s">
        <v>10702</v>
      </c>
      <c r="E253" s="107" t="s">
        <v>10703</v>
      </c>
      <c r="F253" s="108"/>
      <c r="G253" s="49" t="s">
        <v>75</v>
      </c>
      <c r="H253" s="51">
        <v>46092</v>
      </c>
      <c r="I253" s="50" t="s">
        <v>25</v>
      </c>
      <c r="J253" s="107" t="s">
        <v>26</v>
      </c>
      <c r="K253" s="108"/>
      <c r="L253" s="52" t="s">
        <v>27</v>
      </c>
    </row>
    <row r="254" spans="2:12" s="46" customFormat="1">
      <c r="B254" s="41" t="s">
        <v>7298</v>
      </c>
      <c r="C254" s="42" t="s">
        <v>7299</v>
      </c>
      <c r="D254" s="41" t="s">
        <v>10704</v>
      </c>
      <c r="E254" s="109" t="s">
        <v>10705</v>
      </c>
      <c r="F254" s="108"/>
      <c r="G254" s="42" t="s">
        <v>16</v>
      </c>
      <c r="H254" s="44">
        <v>46093</v>
      </c>
      <c r="I254" s="43" t="s">
        <v>314</v>
      </c>
      <c r="J254" s="109" t="s">
        <v>26</v>
      </c>
      <c r="K254" s="108"/>
      <c r="L254" s="45" t="s">
        <v>27</v>
      </c>
    </row>
    <row r="255" spans="2:12" s="46" customFormat="1" ht="51.6">
      <c r="B255" s="110" t="s">
        <v>10706</v>
      </c>
      <c r="C255" s="112" t="s">
        <v>10682</v>
      </c>
      <c r="D255" s="48" t="s">
        <v>10707</v>
      </c>
      <c r="E255" s="107" t="s">
        <v>10708</v>
      </c>
      <c r="F255" s="108"/>
      <c r="G255" s="49" t="s">
        <v>24</v>
      </c>
      <c r="H255" s="51">
        <v>46100</v>
      </c>
      <c r="I255" s="50" t="s">
        <v>314</v>
      </c>
      <c r="J255" s="107" t="s">
        <v>32</v>
      </c>
      <c r="K255" s="108"/>
      <c r="L255" s="53" t="s">
        <v>5305</v>
      </c>
    </row>
    <row r="256" spans="2:12" s="46" customFormat="1">
      <c r="B256" s="111"/>
      <c r="C256" s="113"/>
      <c r="D256" s="48" t="s">
        <v>10709</v>
      </c>
      <c r="E256" s="107" t="s">
        <v>10710</v>
      </c>
      <c r="F256" s="108"/>
      <c r="G256" s="49" t="s">
        <v>16</v>
      </c>
      <c r="H256" s="51">
        <v>46093</v>
      </c>
      <c r="I256" s="50" t="s">
        <v>314</v>
      </c>
      <c r="J256" s="107" t="s">
        <v>26</v>
      </c>
      <c r="K256" s="108"/>
      <c r="L256" s="52" t="s">
        <v>27</v>
      </c>
    </row>
    <row r="257" spans="2:12" s="46" customFormat="1" ht="39">
      <c r="B257" s="114" t="s">
        <v>10711</v>
      </c>
      <c r="C257" s="117" t="s">
        <v>10712</v>
      </c>
      <c r="D257" s="41" t="s">
        <v>10713</v>
      </c>
      <c r="E257" s="109" t="s">
        <v>10714</v>
      </c>
      <c r="F257" s="108"/>
      <c r="G257" s="42" t="s">
        <v>24</v>
      </c>
      <c r="H257" s="44">
        <v>46084</v>
      </c>
      <c r="I257" s="43" t="s">
        <v>314</v>
      </c>
      <c r="J257" s="109" t="s">
        <v>32</v>
      </c>
      <c r="K257" s="108"/>
      <c r="L257" s="47" t="s">
        <v>5346</v>
      </c>
    </row>
    <row r="258" spans="2:12" s="46" customFormat="1">
      <c r="B258" s="116"/>
      <c r="C258" s="119"/>
      <c r="D258" s="41" t="s">
        <v>10715</v>
      </c>
      <c r="E258" s="109" t="s">
        <v>10716</v>
      </c>
      <c r="F258" s="108"/>
      <c r="G258" s="42" t="s">
        <v>16</v>
      </c>
      <c r="H258" s="44">
        <v>46093</v>
      </c>
      <c r="I258" s="43" t="s">
        <v>314</v>
      </c>
      <c r="J258" s="109" t="s">
        <v>26</v>
      </c>
      <c r="K258" s="108"/>
      <c r="L258" s="45" t="s">
        <v>27</v>
      </c>
    </row>
    <row r="259" spans="2:12" s="46" customFormat="1">
      <c r="B259" s="110" t="s">
        <v>10717</v>
      </c>
      <c r="C259" s="112" t="s">
        <v>10718</v>
      </c>
      <c r="D259" s="48" t="s">
        <v>10719</v>
      </c>
      <c r="E259" s="107" t="s">
        <v>10720</v>
      </c>
      <c r="F259" s="108"/>
      <c r="G259" s="49" t="s">
        <v>24</v>
      </c>
      <c r="H259" s="51">
        <v>46084</v>
      </c>
      <c r="I259" s="50" t="s">
        <v>314</v>
      </c>
      <c r="J259" s="107" t="s">
        <v>26</v>
      </c>
      <c r="K259" s="108"/>
      <c r="L259" s="52" t="s">
        <v>27</v>
      </c>
    </row>
    <row r="260" spans="2:12" s="46" customFormat="1">
      <c r="B260" s="111"/>
      <c r="C260" s="113"/>
      <c r="D260" s="48" t="s">
        <v>10721</v>
      </c>
      <c r="E260" s="107" t="s">
        <v>10722</v>
      </c>
      <c r="F260" s="108"/>
      <c r="G260" s="49" t="s">
        <v>16</v>
      </c>
      <c r="H260" s="51">
        <v>46097</v>
      </c>
      <c r="I260" s="50" t="s">
        <v>314</v>
      </c>
      <c r="J260" s="107" t="s">
        <v>26</v>
      </c>
      <c r="K260" s="108"/>
      <c r="L260" s="52" t="s">
        <v>27</v>
      </c>
    </row>
    <row r="261" spans="2:12" s="46" customFormat="1">
      <c r="B261" s="41" t="s">
        <v>5301</v>
      </c>
      <c r="C261" s="42" t="s">
        <v>5302</v>
      </c>
      <c r="D261" s="41" t="s">
        <v>8916</v>
      </c>
      <c r="E261" s="109" t="s">
        <v>8917</v>
      </c>
      <c r="F261" s="108"/>
      <c r="G261" s="42" t="s">
        <v>16</v>
      </c>
      <c r="H261" s="44">
        <v>46093</v>
      </c>
      <c r="I261" s="43" t="s">
        <v>314</v>
      </c>
      <c r="J261" s="109" t="s">
        <v>26</v>
      </c>
      <c r="K261" s="108"/>
      <c r="L261" s="45" t="s">
        <v>27</v>
      </c>
    </row>
    <row r="262" spans="2:12" s="46" customFormat="1">
      <c r="B262" s="48" t="s">
        <v>5306</v>
      </c>
      <c r="C262" s="49" t="s">
        <v>5307</v>
      </c>
      <c r="D262" s="48" t="s">
        <v>10723</v>
      </c>
      <c r="E262" s="107" t="s">
        <v>10724</v>
      </c>
      <c r="F262" s="108"/>
      <c r="G262" s="49" t="s">
        <v>16</v>
      </c>
      <c r="H262" s="51">
        <v>46093</v>
      </c>
      <c r="I262" s="50" t="s">
        <v>314</v>
      </c>
      <c r="J262" s="107" t="s">
        <v>26</v>
      </c>
      <c r="K262" s="108"/>
      <c r="L262" s="52" t="s">
        <v>27</v>
      </c>
    </row>
    <row r="263" spans="2:12" s="46" customFormat="1">
      <c r="B263" s="41" t="s">
        <v>10725</v>
      </c>
      <c r="C263" s="42" t="s">
        <v>10693</v>
      </c>
      <c r="D263" s="41" t="s">
        <v>10726</v>
      </c>
      <c r="E263" s="109" t="s">
        <v>10727</v>
      </c>
      <c r="F263" s="108"/>
      <c r="G263" s="42" t="s">
        <v>24</v>
      </c>
      <c r="H263" s="44">
        <v>46084</v>
      </c>
      <c r="I263" s="43" t="s">
        <v>314</v>
      </c>
      <c r="J263" s="109" t="s">
        <v>26</v>
      </c>
      <c r="K263" s="108"/>
      <c r="L263" s="45" t="s">
        <v>27</v>
      </c>
    </row>
    <row r="264" spans="2:12" s="46" customFormat="1">
      <c r="B264" s="48" t="s">
        <v>5310</v>
      </c>
      <c r="C264" s="49" t="s">
        <v>5307</v>
      </c>
      <c r="D264" s="48" t="s">
        <v>10728</v>
      </c>
      <c r="E264" s="107" t="s">
        <v>10724</v>
      </c>
      <c r="F264" s="108"/>
      <c r="G264" s="49" t="s">
        <v>16</v>
      </c>
      <c r="H264" s="51">
        <v>46093</v>
      </c>
      <c r="I264" s="50" t="s">
        <v>314</v>
      </c>
      <c r="J264" s="107" t="s">
        <v>26</v>
      </c>
      <c r="K264" s="108"/>
      <c r="L264" s="52" t="s">
        <v>27</v>
      </c>
    </row>
    <row r="265" spans="2:12" s="46" customFormat="1">
      <c r="B265" s="41" t="s">
        <v>5312</v>
      </c>
      <c r="C265" s="42" t="s">
        <v>5313</v>
      </c>
      <c r="D265" s="41" t="s">
        <v>10729</v>
      </c>
      <c r="E265" s="109" t="s">
        <v>10730</v>
      </c>
      <c r="F265" s="108"/>
      <c r="G265" s="42" t="s">
        <v>16</v>
      </c>
      <c r="H265" s="44">
        <v>46093</v>
      </c>
      <c r="I265" s="43" t="s">
        <v>314</v>
      </c>
      <c r="J265" s="109" t="s">
        <v>26</v>
      </c>
      <c r="K265" s="108"/>
      <c r="L265" s="45" t="s">
        <v>27</v>
      </c>
    </row>
    <row r="266" spans="2:12" s="46" customFormat="1">
      <c r="B266" s="110" t="s">
        <v>10731</v>
      </c>
      <c r="C266" s="112" t="s">
        <v>2271</v>
      </c>
      <c r="D266" s="48" t="s">
        <v>10732</v>
      </c>
      <c r="E266" s="107" t="s">
        <v>10689</v>
      </c>
      <c r="F266" s="108"/>
      <c r="G266" s="49" t="s">
        <v>24</v>
      </c>
      <c r="H266" s="51">
        <v>46084</v>
      </c>
      <c r="I266" s="50" t="s">
        <v>314</v>
      </c>
      <c r="J266" s="107" t="s">
        <v>26</v>
      </c>
      <c r="K266" s="108"/>
      <c r="L266" s="52" t="s">
        <v>27</v>
      </c>
    </row>
    <row r="267" spans="2:12" s="46" customFormat="1">
      <c r="B267" s="111"/>
      <c r="C267" s="113"/>
      <c r="D267" s="48" t="s">
        <v>10733</v>
      </c>
      <c r="E267" s="107" t="s">
        <v>10691</v>
      </c>
      <c r="F267" s="108"/>
      <c r="G267" s="49" t="s">
        <v>16</v>
      </c>
      <c r="H267" s="51">
        <v>46100</v>
      </c>
      <c r="I267" s="50" t="s">
        <v>314</v>
      </c>
      <c r="J267" s="107" t="s">
        <v>26</v>
      </c>
      <c r="K267" s="108"/>
      <c r="L267" s="52" t="s">
        <v>27</v>
      </c>
    </row>
    <row r="268" spans="2:12" s="46" customFormat="1">
      <c r="B268" s="114" t="s">
        <v>10734</v>
      </c>
      <c r="C268" s="117" t="s">
        <v>10735</v>
      </c>
      <c r="D268" s="41" t="s">
        <v>10736</v>
      </c>
      <c r="E268" s="109" t="s">
        <v>10737</v>
      </c>
      <c r="F268" s="108"/>
      <c r="G268" s="42" t="s">
        <v>24</v>
      </c>
      <c r="H268" s="44">
        <v>46084</v>
      </c>
      <c r="I268" s="43" t="s">
        <v>314</v>
      </c>
      <c r="J268" s="109" t="s">
        <v>26</v>
      </c>
      <c r="K268" s="108"/>
      <c r="L268" s="45" t="s">
        <v>27</v>
      </c>
    </row>
    <row r="269" spans="2:12" s="46" customFormat="1">
      <c r="B269" s="116"/>
      <c r="C269" s="119"/>
      <c r="D269" s="41" t="s">
        <v>10738</v>
      </c>
      <c r="E269" s="109" t="s">
        <v>10739</v>
      </c>
      <c r="F269" s="108"/>
      <c r="G269" s="42" t="s">
        <v>16</v>
      </c>
      <c r="H269" s="44">
        <v>46099</v>
      </c>
      <c r="I269" s="43" t="s">
        <v>314</v>
      </c>
      <c r="J269" s="109"/>
      <c r="K269" s="108"/>
      <c r="L269" s="45" t="s">
        <v>27</v>
      </c>
    </row>
    <row r="270" spans="2:12" s="46" customFormat="1">
      <c r="B270" s="48" t="s">
        <v>10740</v>
      </c>
      <c r="C270" s="49" t="s">
        <v>10693</v>
      </c>
      <c r="D270" s="48" t="s">
        <v>10741</v>
      </c>
      <c r="E270" s="107" t="s">
        <v>10727</v>
      </c>
      <c r="F270" s="108"/>
      <c r="G270" s="49" t="s">
        <v>24</v>
      </c>
      <c r="H270" s="51">
        <v>46084</v>
      </c>
      <c r="I270" s="50" t="s">
        <v>314</v>
      </c>
      <c r="J270" s="107" t="s">
        <v>26</v>
      </c>
      <c r="K270" s="108"/>
      <c r="L270" s="52" t="s">
        <v>27</v>
      </c>
    </row>
    <row r="271" spans="2:12" s="46" customFormat="1" ht="39">
      <c r="B271" s="41" t="s">
        <v>8930</v>
      </c>
      <c r="C271" s="42" t="s">
        <v>8931</v>
      </c>
      <c r="D271" s="41" t="s">
        <v>10742</v>
      </c>
      <c r="E271" s="109" t="s">
        <v>10743</v>
      </c>
      <c r="F271" s="108"/>
      <c r="G271" s="42" t="s">
        <v>24</v>
      </c>
      <c r="H271" s="44">
        <v>46084</v>
      </c>
      <c r="I271" s="43" t="s">
        <v>314</v>
      </c>
      <c r="J271" s="109" t="s">
        <v>32</v>
      </c>
      <c r="K271" s="108"/>
      <c r="L271" s="47" t="s">
        <v>10744</v>
      </c>
    </row>
    <row r="272" spans="2:12" s="46" customFormat="1" ht="24.95">
      <c r="B272" s="110" t="s">
        <v>10745</v>
      </c>
      <c r="C272" s="112" t="s">
        <v>2271</v>
      </c>
      <c r="D272" s="48" t="s">
        <v>10746</v>
      </c>
      <c r="E272" s="107" t="s">
        <v>10689</v>
      </c>
      <c r="F272" s="108"/>
      <c r="G272" s="49" t="s">
        <v>24</v>
      </c>
      <c r="H272" s="51">
        <v>46084</v>
      </c>
      <c r="I272" s="50" t="s">
        <v>314</v>
      </c>
      <c r="J272" s="107" t="s">
        <v>32</v>
      </c>
      <c r="K272" s="108"/>
      <c r="L272" s="49" t="s">
        <v>5281</v>
      </c>
    </row>
    <row r="273" spans="2:12" s="46" customFormat="1">
      <c r="B273" s="111"/>
      <c r="C273" s="113"/>
      <c r="D273" s="48" t="s">
        <v>10747</v>
      </c>
      <c r="E273" s="107" t="s">
        <v>10748</v>
      </c>
      <c r="F273" s="108"/>
      <c r="G273" s="49" t="s">
        <v>16</v>
      </c>
      <c r="H273" s="51">
        <v>46100</v>
      </c>
      <c r="I273" s="50" t="s">
        <v>314</v>
      </c>
      <c r="J273" s="107" t="s">
        <v>26</v>
      </c>
      <c r="K273" s="108"/>
      <c r="L273" s="49" t="s">
        <v>27</v>
      </c>
    </row>
    <row r="274" spans="2:12" s="46" customFormat="1" ht="39">
      <c r="B274" s="41" t="s">
        <v>7316</v>
      </c>
      <c r="C274" s="42" t="s">
        <v>5298</v>
      </c>
      <c r="D274" s="41" t="s">
        <v>10749</v>
      </c>
      <c r="E274" s="109" t="s">
        <v>10750</v>
      </c>
      <c r="F274" s="108"/>
      <c r="G274" s="42" t="s">
        <v>24</v>
      </c>
      <c r="H274" s="44">
        <v>46084</v>
      </c>
      <c r="I274" s="43" t="s">
        <v>314</v>
      </c>
      <c r="J274" s="109" t="s">
        <v>32</v>
      </c>
      <c r="K274" s="108"/>
      <c r="L274" s="90" t="s">
        <v>5346</v>
      </c>
    </row>
    <row r="275" spans="2:12" s="46" customFormat="1">
      <c r="B275" s="48" t="s">
        <v>10751</v>
      </c>
      <c r="C275" s="49" t="s">
        <v>10752</v>
      </c>
      <c r="D275" s="48" t="s">
        <v>10753</v>
      </c>
      <c r="E275" s="107" t="s">
        <v>10754</v>
      </c>
      <c r="F275" s="108"/>
      <c r="G275" s="49" t="s">
        <v>24</v>
      </c>
      <c r="H275" s="51">
        <v>46084</v>
      </c>
      <c r="I275" s="50" t="s">
        <v>314</v>
      </c>
      <c r="J275" s="107" t="s">
        <v>26</v>
      </c>
      <c r="K275" s="108"/>
      <c r="L275" s="49" t="s">
        <v>27</v>
      </c>
    </row>
    <row r="276" spans="2:12" s="46" customFormat="1">
      <c r="B276" s="114" t="s">
        <v>10755</v>
      </c>
      <c r="C276" s="117" t="s">
        <v>10693</v>
      </c>
      <c r="D276" s="41" t="s">
        <v>10756</v>
      </c>
      <c r="E276" s="109" t="s">
        <v>10757</v>
      </c>
      <c r="F276" s="108"/>
      <c r="G276" s="42" t="s">
        <v>24</v>
      </c>
      <c r="H276" s="44">
        <v>46084</v>
      </c>
      <c r="I276" s="43" t="s">
        <v>314</v>
      </c>
      <c r="J276" s="109" t="s">
        <v>26</v>
      </c>
      <c r="K276" s="108"/>
      <c r="L276" s="42" t="s">
        <v>27</v>
      </c>
    </row>
    <row r="277" spans="2:12" s="46" customFormat="1">
      <c r="B277" s="116"/>
      <c r="C277" s="119"/>
      <c r="D277" s="41" t="s">
        <v>10758</v>
      </c>
      <c r="E277" s="109" t="s">
        <v>10759</v>
      </c>
      <c r="F277" s="108"/>
      <c r="G277" s="42" t="s">
        <v>16</v>
      </c>
      <c r="H277" s="44">
        <v>46093</v>
      </c>
      <c r="I277" s="43" t="s">
        <v>314</v>
      </c>
      <c r="J277" s="109" t="s">
        <v>26</v>
      </c>
      <c r="K277" s="108"/>
      <c r="L277" s="42" t="s">
        <v>27</v>
      </c>
    </row>
    <row r="278" spans="2:12" s="46" customFormat="1" ht="51.6">
      <c r="B278" s="48" t="s">
        <v>10760</v>
      </c>
      <c r="C278" s="49" t="s">
        <v>4659</v>
      </c>
      <c r="D278" s="48" t="s">
        <v>10761</v>
      </c>
      <c r="E278" s="107" t="s">
        <v>5284</v>
      </c>
      <c r="F278" s="108"/>
      <c r="G278" s="49" t="s">
        <v>24</v>
      </c>
      <c r="H278" s="51">
        <v>46084</v>
      </c>
      <c r="I278" s="50" t="s">
        <v>314</v>
      </c>
      <c r="J278" s="107" t="s">
        <v>32</v>
      </c>
      <c r="K278" s="108"/>
      <c r="L278" s="91" t="s">
        <v>5285</v>
      </c>
    </row>
    <row r="279" spans="2:12" s="46" customFormat="1" ht="51.6">
      <c r="B279" s="41" t="s">
        <v>10762</v>
      </c>
      <c r="C279" s="42" t="s">
        <v>4659</v>
      </c>
      <c r="D279" s="41" t="s">
        <v>10763</v>
      </c>
      <c r="E279" s="109" t="s">
        <v>5284</v>
      </c>
      <c r="F279" s="108"/>
      <c r="G279" s="42" t="s">
        <v>24</v>
      </c>
      <c r="H279" s="44">
        <v>46084</v>
      </c>
      <c r="I279" s="43" t="s">
        <v>314</v>
      </c>
      <c r="J279" s="109" t="s">
        <v>32</v>
      </c>
      <c r="K279" s="108"/>
      <c r="L279" s="90" t="s">
        <v>5285</v>
      </c>
    </row>
    <row r="280" spans="2:12" s="46" customFormat="1">
      <c r="B280" s="48" t="s">
        <v>8937</v>
      </c>
      <c r="C280" s="49" t="s">
        <v>2271</v>
      </c>
      <c r="D280" s="48" t="s">
        <v>10764</v>
      </c>
      <c r="E280" s="107" t="s">
        <v>10765</v>
      </c>
      <c r="F280" s="108"/>
      <c r="G280" s="49" t="s">
        <v>16</v>
      </c>
      <c r="H280" s="51">
        <v>46106</v>
      </c>
      <c r="I280" s="50" t="s">
        <v>314</v>
      </c>
      <c r="J280" s="107" t="s">
        <v>26</v>
      </c>
      <c r="K280" s="108"/>
      <c r="L280" s="49" t="s">
        <v>27</v>
      </c>
    </row>
    <row r="281" spans="2:12" s="46" customFormat="1" ht="51.6">
      <c r="B281" s="41" t="s">
        <v>10766</v>
      </c>
      <c r="C281" s="42" t="s">
        <v>10718</v>
      </c>
      <c r="D281" s="41" t="s">
        <v>10767</v>
      </c>
      <c r="E281" s="109" t="s">
        <v>10720</v>
      </c>
      <c r="F281" s="108"/>
      <c r="G281" s="42" t="s">
        <v>24</v>
      </c>
      <c r="H281" s="44">
        <v>46084</v>
      </c>
      <c r="I281" s="43" t="s">
        <v>314</v>
      </c>
      <c r="J281" s="109" t="s">
        <v>32</v>
      </c>
      <c r="K281" s="108"/>
      <c r="L281" s="90" t="s">
        <v>5305</v>
      </c>
    </row>
    <row r="282" spans="2:12" s="46" customFormat="1">
      <c r="B282" s="48" t="s">
        <v>10768</v>
      </c>
      <c r="C282" s="49" t="s">
        <v>10693</v>
      </c>
      <c r="D282" s="48" t="s">
        <v>10769</v>
      </c>
      <c r="E282" s="107" t="s">
        <v>10770</v>
      </c>
      <c r="F282" s="108"/>
      <c r="G282" s="49" t="s">
        <v>24</v>
      </c>
      <c r="H282" s="51">
        <v>46084</v>
      </c>
      <c r="I282" s="50" t="s">
        <v>314</v>
      </c>
      <c r="J282" s="107" t="s">
        <v>26</v>
      </c>
      <c r="K282" s="108"/>
      <c r="L282" s="49" t="s">
        <v>27</v>
      </c>
    </row>
    <row r="283" spans="2:12" s="46" customFormat="1">
      <c r="B283" s="41" t="s">
        <v>8946</v>
      </c>
      <c r="C283" s="42" t="s">
        <v>8947</v>
      </c>
      <c r="D283" s="41" t="s">
        <v>10771</v>
      </c>
      <c r="E283" s="109" t="s">
        <v>10772</v>
      </c>
      <c r="F283" s="108"/>
      <c r="G283" s="42" t="s">
        <v>16</v>
      </c>
      <c r="H283" s="44">
        <v>46093</v>
      </c>
      <c r="I283" s="43" t="s">
        <v>314</v>
      </c>
      <c r="J283" s="109" t="s">
        <v>26</v>
      </c>
      <c r="K283" s="108"/>
      <c r="L283" s="42" t="s">
        <v>27</v>
      </c>
    </row>
    <row r="284" spans="2:12" s="46" customFormat="1">
      <c r="B284" s="110" t="s">
        <v>10773</v>
      </c>
      <c r="C284" s="112" t="s">
        <v>2271</v>
      </c>
      <c r="D284" s="48" t="s">
        <v>10774</v>
      </c>
      <c r="E284" s="107" t="s">
        <v>10689</v>
      </c>
      <c r="F284" s="108"/>
      <c r="G284" s="49" t="s">
        <v>24</v>
      </c>
      <c r="H284" s="51">
        <v>46084</v>
      </c>
      <c r="I284" s="50" t="s">
        <v>314</v>
      </c>
      <c r="J284" s="107" t="s">
        <v>26</v>
      </c>
      <c r="K284" s="108"/>
      <c r="L284" s="49" t="s">
        <v>27</v>
      </c>
    </row>
    <row r="285" spans="2:12" s="46" customFormat="1">
      <c r="B285" s="111"/>
      <c r="C285" s="113"/>
      <c r="D285" s="48" t="s">
        <v>10775</v>
      </c>
      <c r="E285" s="107" t="s">
        <v>10691</v>
      </c>
      <c r="F285" s="108"/>
      <c r="G285" s="49" t="s">
        <v>16</v>
      </c>
      <c r="H285" s="51">
        <v>46100</v>
      </c>
      <c r="I285" s="50" t="s">
        <v>314</v>
      </c>
      <c r="J285" s="107" t="s">
        <v>26</v>
      </c>
      <c r="K285" s="108"/>
      <c r="L285" s="49" t="s">
        <v>27</v>
      </c>
    </row>
    <row r="286" spans="2:12" s="46" customFormat="1" ht="24.95">
      <c r="B286" s="114" t="s">
        <v>10776</v>
      </c>
      <c r="C286" s="117" t="s">
        <v>7371</v>
      </c>
      <c r="D286" s="41" t="s">
        <v>10777</v>
      </c>
      <c r="E286" s="109" t="s">
        <v>10778</v>
      </c>
      <c r="F286" s="108"/>
      <c r="G286" s="42" t="s">
        <v>24</v>
      </c>
      <c r="H286" s="44">
        <v>46084</v>
      </c>
      <c r="I286" s="43" t="s">
        <v>314</v>
      </c>
      <c r="J286" s="109" t="s">
        <v>32</v>
      </c>
      <c r="K286" s="108"/>
      <c r="L286" s="42" t="s">
        <v>10779</v>
      </c>
    </row>
    <row r="287" spans="2:12" s="46" customFormat="1">
      <c r="B287" s="116"/>
      <c r="C287" s="119"/>
      <c r="D287" s="41" t="s">
        <v>10780</v>
      </c>
      <c r="E287" s="109" t="s">
        <v>10781</v>
      </c>
      <c r="F287" s="108"/>
      <c r="G287" s="42" t="s">
        <v>16</v>
      </c>
      <c r="H287" s="44">
        <v>46101</v>
      </c>
      <c r="I287" s="43" t="s">
        <v>314</v>
      </c>
      <c r="J287" s="109" t="s">
        <v>26</v>
      </c>
      <c r="K287" s="108"/>
      <c r="L287" s="42" t="s">
        <v>27</v>
      </c>
    </row>
    <row r="288" spans="2:12" s="46" customFormat="1" ht="39">
      <c r="B288" s="48" t="s">
        <v>10782</v>
      </c>
      <c r="C288" s="49" t="s">
        <v>4659</v>
      </c>
      <c r="D288" s="48" t="s">
        <v>10783</v>
      </c>
      <c r="E288" s="107" t="s">
        <v>5284</v>
      </c>
      <c r="F288" s="108"/>
      <c r="G288" s="49" t="s">
        <v>24</v>
      </c>
      <c r="H288" s="51">
        <v>46084</v>
      </c>
      <c r="I288" s="50" t="s">
        <v>314</v>
      </c>
      <c r="J288" s="107" t="s">
        <v>32</v>
      </c>
      <c r="K288" s="108"/>
      <c r="L288" s="91" t="s">
        <v>5346</v>
      </c>
    </row>
    <row r="289" spans="2:12" s="46" customFormat="1" ht="39">
      <c r="B289" s="114" t="s">
        <v>10784</v>
      </c>
      <c r="C289" s="117" t="s">
        <v>10785</v>
      </c>
      <c r="D289" s="41" t="s">
        <v>10786</v>
      </c>
      <c r="E289" s="109" t="s">
        <v>10787</v>
      </c>
      <c r="F289" s="108"/>
      <c r="G289" s="42" t="s">
        <v>24</v>
      </c>
      <c r="H289" s="44">
        <v>46084</v>
      </c>
      <c r="I289" s="43" t="s">
        <v>314</v>
      </c>
      <c r="J289" s="109" t="s">
        <v>32</v>
      </c>
      <c r="K289" s="108"/>
      <c r="L289" s="90" t="s">
        <v>5346</v>
      </c>
    </row>
    <row r="290" spans="2:12" s="46" customFormat="1">
      <c r="B290" s="116"/>
      <c r="C290" s="119"/>
      <c r="D290" s="41" t="s">
        <v>10788</v>
      </c>
      <c r="E290" s="109" t="s">
        <v>10789</v>
      </c>
      <c r="F290" s="108"/>
      <c r="G290" s="42" t="s">
        <v>16</v>
      </c>
      <c r="H290" s="44">
        <v>46098</v>
      </c>
      <c r="I290" s="43" t="s">
        <v>314</v>
      </c>
      <c r="J290" s="109" t="s">
        <v>26</v>
      </c>
      <c r="K290" s="108"/>
      <c r="L290" s="42" t="s">
        <v>27</v>
      </c>
    </row>
    <row r="291" spans="2:12" s="46" customFormat="1" ht="51.6">
      <c r="B291" s="48" t="s">
        <v>10790</v>
      </c>
      <c r="C291" s="49" t="s">
        <v>4659</v>
      </c>
      <c r="D291" s="48" t="s">
        <v>10791</v>
      </c>
      <c r="E291" s="107" t="s">
        <v>5284</v>
      </c>
      <c r="F291" s="108"/>
      <c r="G291" s="49" t="s">
        <v>24</v>
      </c>
      <c r="H291" s="51">
        <v>46084</v>
      </c>
      <c r="I291" s="50" t="s">
        <v>314</v>
      </c>
      <c r="J291" s="107" t="s">
        <v>32</v>
      </c>
      <c r="K291" s="108"/>
      <c r="L291" s="91" t="s">
        <v>5305</v>
      </c>
    </row>
    <row r="292" spans="2:12" s="46" customFormat="1" ht="51.6">
      <c r="B292" s="41" t="s">
        <v>10792</v>
      </c>
      <c r="C292" s="42" t="s">
        <v>4659</v>
      </c>
      <c r="D292" s="41" t="s">
        <v>10793</v>
      </c>
      <c r="E292" s="109" t="s">
        <v>5284</v>
      </c>
      <c r="F292" s="108"/>
      <c r="G292" s="42" t="s">
        <v>24</v>
      </c>
      <c r="H292" s="44">
        <v>46084</v>
      </c>
      <c r="I292" s="43" t="s">
        <v>314</v>
      </c>
      <c r="J292" s="109" t="s">
        <v>32</v>
      </c>
      <c r="K292" s="108"/>
      <c r="L292" s="90" t="s">
        <v>5305</v>
      </c>
    </row>
    <row r="293" spans="2:12" s="46" customFormat="1">
      <c r="B293" s="48" t="s">
        <v>8959</v>
      </c>
      <c r="C293" s="49" t="s">
        <v>5307</v>
      </c>
      <c r="D293" s="48" t="s">
        <v>10794</v>
      </c>
      <c r="E293" s="107" t="s">
        <v>10795</v>
      </c>
      <c r="F293" s="108"/>
      <c r="G293" s="49" t="s">
        <v>16</v>
      </c>
      <c r="H293" s="51">
        <v>46093</v>
      </c>
      <c r="I293" s="50" t="s">
        <v>314</v>
      </c>
      <c r="J293" s="107" t="s">
        <v>26</v>
      </c>
      <c r="K293" s="108"/>
      <c r="L293" s="49" t="s">
        <v>27</v>
      </c>
    </row>
    <row r="294" spans="2:12" s="46" customFormat="1" ht="24.95">
      <c r="B294" s="41" t="s">
        <v>10796</v>
      </c>
      <c r="C294" s="42" t="s">
        <v>10797</v>
      </c>
      <c r="D294" s="41" t="s">
        <v>10798</v>
      </c>
      <c r="E294" s="109" t="s">
        <v>10799</v>
      </c>
      <c r="F294" s="108"/>
      <c r="G294" s="42" t="s">
        <v>75</v>
      </c>
      <c r="H294" s="44">
        <v>46090</v>
      </c>
      <c r="I294" s="43" t="s">
        <v>25</v>
      </c>
      <c r="J294" s="109" t="s">
        <v>26</v>
      </c>
      <c r="K294" s="108"/>
      <c r="L294" s="42" t="s">
        <v>27</v>
      </c>
    </row>
    <row r="295" spans="2:12" s="46" customFormat="1">
      <c r="B295" s="110" t="s">
        <v>10800</v>
      </c>
      <c r="C295" s="112" t="s">
        <v>5307</v>
      </c>
      <c r="D295" s="48" t="s">
        <v>10801</v>
      </c>
      <c r="E295" s="107" t="s">
        <v>5309</v>
      </c>
      <c r="F295" s="108"/>
      <c r="G295" s="49" t="s">
        <v>24</v>
      </c>
      <c r="H295" s="51">
        <v>46084</v>
      </c>
      <c r="I295" s="50" t="s">
        <v>314</v>
      </c>
      <c r="J295" s="107" t="s">
        <v>26</v>
      </c>
      <c r="K295" s="108"/>
      <c r="L295" s="49" t="s">
        <v>27</v>
      </c>
    </row>
    <row r="296" spans="2:12" s="46" customFormat="1">
      <c r="B296" s="111"/>
      <c r="C296" s="113"/>
      <c r="D296" s="48" t="s">
        <v>10802</v>
      </c>
      <c r="E296" s="107" t="s">
        <v>10724</v>
      </c>
      <c r="F296" s="108"/>
      <c r="G296" s="49" t="s">
        <v>16</v>
      </c>
      <c r="H296" s="51">
        <v>46093</v>
      </c>
      <c r="I296" s="50" t="s">
        <v>314</v>
      </c>
      <c r="J296" s="107" t="s">
        <v>26</v>
      </c>
      <c r="K296" s="108"/>
      <c r="L296" s="49" t="s">
        <v>27</v>
      </c>
    </row>
    <row r="297" spans="2:12" s="46" customFormat="1" ht="39">
      <c r="B297" s="41" t="s">
        <v>7339</v>
      </c>
      <c r="C297" s="42" t="s">
        <v>7340</v>
      </c>
      <c r="D297" s="41" t="s">
        <v>10803</v>
      </c>
      <c r="E297" s="109" t="s">
        <v>10804</v>
      </c>
      <c r="F297" s="108"/>
      <c r="G297" s="42" t="s">
        <v>24</v>
      </c>
      <c r="H297" s="44">
        <v>46084</v>
      </c>
      <c r="I297" s="43" t="s">
        <v>314</v>
      </c>
      <c r="J297" s="109" t="s">
        <v>32</v>
      </c>
      <c r="K297" s="108"/>
      <c r="L297" s="90" t="s">
        <v>5346</v>
      </c>
    </row>
    <row r="298" spans="2:12" s="46" customFormat="1" ht="24.95">
      <c r="B298" s="110" t="s">
        <v>10805</v>
      </c>
      <c r="C298" s="112" t="s">
        <v>2271</v>
      </c>
      <c r="D298" s="48" t="s">
        <v>10806</v>
      </c>
      <c r="E298" s="107" t="s">
        <v>10807</v>
      </c>
      <c r="F298" s="108"/>
      <c r="G298" s="49" t="s">
        <v>24</v>
      </c>
      <c r="H298" s="51">
        <v>46084</v>
      </c>
      <c r="I298" s="50" t="s">
        <v>314</v>
      </c>
      <c r="J298" s="107" t="s">
        <v>32</v>
      </c>
      <c r="K298" s="108"/>
      <c r="L298" s="49" t="s">
        <v>5281</v>
      </c>
    </row>
    <row r="299" spans="2:12" s="46" customFormat="1">
      <c r="B299" s="111"/>
      <c r="C299" s="113"/>
      <c r="D299" s="48" t="s">
        <v>10808</v>
      </c>
      <c r="E299" s="107" t="s">
        <v>10691</v>
      </c>
      <c r="F299" s="108"/>
      <c r="G299" s="49" t="s">
        <v>16</v>
      </c>
      <c r="H299" s="51">
        <v>46100</v>
      </c>
      <c r="I299" s="50" t="s">
        <v>314</v>
      </c>
      <c r="J299" s="107" t="s">
        <v>26</v>
      </c>
      <c r="K299" s="108"/>
      <c r="L299" s="49" t="s">
        <v>27</v>
      </c>
    </row>
    <row r="300" spans="2:12" s="46" customFormat="1">
      <c r="B300" s="114" t="s">
        <v>10809</v>
      </c>
      <c r="C300" s="117" t="s">
        <v>2271</v>
      </c>
      <c r="D300" s="41" t="s">
        <v>10810</v>
      </c>
      <c r="E300" s="109" t="s">
        <v>10689</v>
      </c>
      <c r="F300" s="108"/>
      <c r="G300" s="42" t="s">
        <v>24</v>
      </c>
      <c r="H300" s="44">
        <v>46084</v>
      </c>
      <c r="I300" s="43" t="s">
        <v>314</v>
      </c>
      <c r="J300" s="109" t="s">
        <v>26</v>
      </c>
      <c r="K300" s="108"/>
      <c r="L300" s="42" t="s">
        <v>27</v>
      </c>
    </row>
    <row r="301" spans="2:12" s="46" customFormat="1">
      <c r="B301" s="116"/>
      <c r="C301" s="119"/>
      <c r="D301" s="41" t="s">
        <v>10811</v>
      </c>
      <c r="E301" s="109" t="s">
        <v>10691</v>
      </c>
      <c r="F301" s="108"/>
      <c r="G301" s="42" t="s">
        <v>16</v>
      </c>
      <c r="H301" s="44">
        <v>46100</v>
      </c>
      <c r="I301" s="43" t="s">
        <v>314</v>
      </c>
      <c r="J301" s="109" t="s">
        <v>26</v>
      </c>
      <c r="K301" s="108"/>
      <c r="L301" s="42" t="s">
        <v>27</v>
      </c>
    </row>
    <row r="302" spans="2:12" s="46" customFormat="1">
      <c r="B302" s="110" t="s">
        <v>10812</v>
      </c>
      <c r="C302" s="112" t="s">
        <v>2271</v>
      </c>
      <c r="D302" s="48" t="s">
        <v>10813</v>
      </c>
      <c r="E302" s="107" t="s">
        <v>10689</v>
      </c>
      <c r="F302" s="108"/>
      <c r="G302" s="49" t="s">
        <v>24</v>
      </c>
      <c r="H302" s="51">
        <v>46084</v>
      </c>
      <c r="I302" s="50" t="s">
        <v>314</v>
      </c>
      <c r="J302" s="107" t="s">
        <v>26</v>
      </c>
      <c r="K302" s="108"/>
      <c r="L302" s="49" t="s">
        <v>27</v>
      </c>
    </row>
    <row r="303" spans="2:12" s="46" customFormat="1">
      <c r="B303" s="111"/>
      <c r="C303" s="113"/>
      <c r="D303" s="48" t="s">
        <v>10814</v>
      </c>
      <c r="E303" s="107" t="s">
        <v>10691</v>
      </c>
      <c r="F303" s="108"/>
      <c r="G303" s="49" t="s">
        <v>16</v>
      </c>
      <c r="H303" s="51">
        <v>46100</v>
      </c>
      <c r="I303" s="50" t="s">
        <v>314</v>
      </c>
      <c r="J303" s="107" t="s">
        <v>26</v>
      </c>
      <c r="K303" s="108"/>
      <c r="L303" s="49" t="s">
        <v>27</v>
      </c>
    </row>
    <row r="304" spans="2:12" s="46" customFormat="1" ht="51.6">
      <c r="B304" s="41" t="s">
        <v>5366</v>
      </c>
      <c r="C304" s="42" t="s">
        <v>4659</v>
      </c>
      <c r="D304" s="41" t="s">
        <v>10815</v>
      </c>
      <c r="E304" s="109" t="s">
        <v>5284</v>
      </c>
      <c r="F304" s="108"/>
      <c r="G304" s="42" t="s">
        <v>24</v>
      </c>
      <c r="H304" s="44">
        <v>46084</v>
      </c>
      <c r="I304" s="43" t="s">
        <v>314</v>
      </c>
      <c r="J304" s="109" t="s">
        <v>32</v>
      </c>
      <c r="K304" s="108"/>
      <c r="L304" s="90" t="s">
        <v>5285</v>
      </c>
    </row>
    <row r="305" spans="2:12" s="46" customFormat="1">
      <c r="B305" s="110" t="s">
        <v>10816</v>
      </c>
      <c r="C305" s="112" t="s">
        <v>10817</v>
      </c>
      <c r="D305" s="48" t="s">
        <v>10818</v>
      </c>
      <c r="E305" s="107" t="s">
        <v>10819</v>
      </c>
      <c r="F305" s="108"/>
      <c r="G305" s="49" t="s">
        <v>24</v>
      </c>
      <c r="H305" s="51">
        <v>46084</v>
      </c>
      <c r="I305" s="50" t="s">
        <v>314</v>
      </c>
      <c r="J305" s="107" t="s">
        <v>26</v>
      </c>
      <c r="K305" s="108"/>
      <c r="L305" s="49" t="s">
        <v>27</v>
      </c>
    </row>
    <row r="306" spans="2:12" s="46" customFormat="1">
      <c r="B306" s="111"/>
      <c r="C306" s="113"/>
      <c r="D306" s="48" t="s">
        <v>10820</v>
      </c>
      <c r="E306" s="107" t="s">
        <v>10821</v>
      </c>
      <c r="F306" s="108"/>
      <c r="G306" s="49" t="s">
        <v>16</v>
      </c>
      <c r="H306" s="51">
        <v>46098</v>
      </c>
      <c r="I306" s="50" t="s">
        <v>314</v>
      </c>
      <c r="J306" s="107" t="s">
        <v>26</v>
      </c>
      <c r="K306" s="108"/>
      <c r="L306" s="49" t="s">
        <v>27</v>
      </c>
    </row>
    <row r="307" spans="2:12" s="46" customFormat="1" ht="39">
      <c r="B307" s="41" t="s">
        <v>5374</v>
      </c>
      <c r="C307" s="42" t="s">
        <v>3346</v>
      </c>
      <c r="D307" s="41" t="s">
        <v>10822</v>
      </c>
      <c r="E307" s="109" t="s">
        <v>5373</v>
      </c>
      <c r="F307" s="108"/>
      <c r="G307" s="42" t="s">
        <v>24</v>
      </c>
      <c r="H307" s="44">
        <v>46084</v>
      </c>
      <c r="I307" s="43" t="s">
        <v>314</v>
      </c>
      <c r="J307" s="109" t="s">
        <v>32</v>
      </c>
      <c r="K307" s="108"/>
      <c r="L307" s="90" t="s">
        <v>5346</v>
      </c>
    </row>
    <row r="308" spans="2:12" s="46" customFormat="1">
      <c r="B308" s="48" t="s">
        <v>10823</v>
      </c>
      <c r="C308" s="49" t="s">
        <v>7117</v>
      </c>
      <c r="D308" s="48" t="s">
        <v>10824</v>
      </c>
      <c r="E308" s="107" t="s">
        <v>10825</v>
      </c>
      <c r="F308" s="108"/>
      <c r="G308" s="49" t="s">
        <v>24</v>
      </c>
      <c r="H308" s="51">
        <v>46085</v>
      </c>
      <c r="I308" s="50" t="s">
        <v>139</v>
      </c>
      <c r="J308" s="107" t="s">
        <v>26</v>
      </c>
      <c r="K308" s="108"/>
      <c r="L308" s="49" t="s">
        <v>27</v>
      </c>
    </row>
    <row r="309" spans="2:12" s="46" customFormat="1">
      <c r="B309" s="41" t="s">
        <v>10826</v>
      </c>
      <c r="C309" s="42" t="s">
        <v>10827</v>
      </c>
      <c r="D309" s="41" t="s">
        <v>10828</v>
      </c>
      <c r="E309" s="109" t="s">
        <v>10829</v>
      </c>
      <c r="F309" s="108"/>
      <c r="G309" s="42" t="s">
        <v>24</v>
      </c>
      <c r="H309" s="44">
        <v>46079</v>
      </c>
      <c r="I309" s="43" t="s">
        <v>314</v>
      </c>
      <c r="J309" s="109" t="s">
        <v>26</v>
      </c>
      <c r="K309" s="108"/>
      <c r="L309" s="42" t="s">
        <v>27</v>
      </c>
    </row>
    <row r="310" spans="2:12" s="46" customFormat="1" ht="24.95">
      <c r="B310" s="48" t="s">
        <v>10830</v>
      </c>
      <c r="C310" s="49" t="s">
        <v>10831</v>
      </c>
      <c r="D310" s="48" t="s">
        <v>10832</v>
      </c>
      <c r="E310" s="107" t="s">
        <v>10833</v>
      </c>
      <c r="F310" s="108"/>
      <c r="G310" s="49" t="s">
        <v>75</v>
      </c>
      <c r="H310" s="51">
        <v>46092</v>
      </c>
      <c r="I310" s="50" t="s">
        <v>25</v>
      </c>
      <c r="J310" s="107" t="s">
        <v>26</v>
      </c>
      <c r="K310" s="108"/>
      <c r="L310" s="49" t="s">
        <v>27</v>
      </c>
    </row>
    <row r="311" spans="2:12" s="46" customFormat="1" ht="51.6">
      <c r="B311" s="41" t="s">
        <v>10834</v>
      </c>
      <c r="C311" s="42" t="s">
        <v>10835</v>
      </c>
      <c r="D311" s="41" t="s">
        <v>10836</v>
      </c>
      <c r="E311" s="109" t="s">
        <v>10837</v>
      </c>
      <c r="F311" s="108"/>
      <c r="G311" s="42" t="s">
        <v>24</v>
      </c>
      <c r="H311" s="44">
        <v>45896</v>
      </c>
      <c r="I311" s="43" t="s">
        <v>25</v>
      </c>
      <c r="J311" s="109" t="s">
        <v>359</v>
      </c>
      <c r="K311" s="108"/>
      <c r="L311" s="90" t="s">
        <v>10838</v>
      </c>
    </row>
    <row r="312" spans="2:12" s="46" customFormat="1" ht="51.6">
      <c r="B312" s="48" t="s">
        <v>7370</v>
      </c>
      <c r="C312" s="49" t="s">
        <v>7371</v>
      </c>
      <c r="D312" s="48" t="s">
        <v>10839</v>
      </c>
      <c r="E312" s="107" t="s">
        <v>10840</v>
      </c>
      <c r="F312" s="108"/>
      <c r="G312" s="49" t="s">
        <v>24</v>
      </c>
      <c r="H312" s="51">
        <v>46084</v>
      </c>
      <c r="I312" s="50" t="s">
        <v>314</v>
      </c>
      <c r="J312" s="107" t="s">
        <v>32</v>
      </c>
      <c r="K312" s="108"/>
      <c r="L312" s="91" t="s">
        <v>5305</v>
      </c>
    </row>
    <row r="313" spans="2:12" s="46" customFormat="1" ht="24.95">
      <c r="B313" s="41" t="s">
        <v>10841</v>
      </c>
      <c r="C313" s="42" t="s">
        <v>10842</v>
      </c>
      <c r="D313" s="41" t="s">
        <v>10843</v>
      </c>
      <c r="E313" s="109" t="s">
        <v>10844</v>
      </c>
      <c r="F313" s="108"/>
      <c r="G313" s="42" t="s">
        <v>75</v>
      </c>
      <c r="H313" s="44">
        <v>46092</v>
      </c>
      <c r="I313" s="43" t="s">
        <v>25</v>
      </c>
      <c r="J313" s="109" t="s">
        <v>26</v>
      </c>
      <c r="K313" s="108"/>
      <c r="L313" s="42" t="s">
        <v>27</v>
      </c>
    </row>
    <row r="314" spans="2:12" s="46" customFormat="1" ht="24.95">
      <c r="B314" s="48" t="s">
        <v>10845</v>
      </c>
      <c r="C314" s="49" t="s">
        <v>10846</v>
      </c>
      <c r="D314" s="48" t="s">
        <v>10847</v>
      </c>
      <c r="E314" s="107" t="s">
        <v>10848</v>
      </c>
      <c r="F314" s="108"/>
      <c r="G314" s="49" t="s">
        <v>75</v>
      </c>
      <c r="H314" s="51">
        <v>46092</v>
      </c>
      <c r="I314" s="50" t="s">
        <v>25</v>
      </c>
      <c r="J314" s="107" t="s">
        <v>26</v>
      </c>
      <c r="K314" s="108"/>
      <c r="L314" s="49" t="s">
        <v>27</v>
      </c>
    </row>
    <row r="315" spans="2:12" s="46" customFormat="1">
      <c r="B315" s="114" t="s">
        <v>1057</v>
      </c>
      <c r="C315" s="117" t="s">
        <v>202</v>
      </c>
      <c r="D315" s="114" t="s">
        <v>10849</v>
      </c>
      <c r="E315" s="109" t="s">
        <v>204</v>
      </c>
      <c r="F315" s="120"/>
      <c r="G315" s="117" t="s">
        <v>16</v>
      </c>
      <c r="H315" s="130">
        <v>46094</v>
      </c>
      <c r="I315" s="43" t="s">
        <v>25</v>
      </c>
      <c r="J315" s="109" t="s">
        <v>26</v>
      </c>
      <c r="K315" s="108"/>
      <c r="L315" s="42" t="s">
        <v>27</v>
      </c>
    </row>
    <row r="316" spans="2:12" s="46" customFormat="1">
      <c r="B316" s="116"/>
      <c r="C316" s="119"/>
      <c r="D316" s="116"/>
      <c r="E316" s="127"/>
      <c r="F316" s="122"/>
      <c r="G316" s="119"/>
      <c r="H316" s="132"/>
      <c r="I316" s="43" t="s">
        <v>25</v>
      </c>
      <c r="J316" s="109" t="s">
        <v>26</v>
      </c>
      <c r="K316" s="108"/>
      <c r="L316" s="42" t="s">
        <v>27</v>
      </c>
    </row>
    <row r="317" spans="2:12" s="46" customFormat="1" ht="39">
      <c r="B317" s="48" t="s">
        <v>10850</v>
      </c>
      <c r="C317" s="49" t="s">
        <v>10851</v>
      </c>
      <c r="D317" s="48" t="s">
        <v>10852</v>
      </c>
      <c r="E317" s="107" t="s">
        <v>10853</v>
      </c>
      <c r="F317" s="108"/>
      <c r="G317" s="49" t="s">
        <v>24</v>
      </c>
      <c r="H317" s="51">
        <v>45940</v>
      </c>
      <c r="I317" s="50" t="s">
        <v>25</v>
      </c>
      <c r="J317" s="107" t="s">
        <v>32</v>
      </c>
      <c r="K317" s="108"/>
      <c r="L317" s="91" t="s">
        <v>7150</v>
      </c>
    </row>
    <row r="318" spans="2:12" s="46" customFormat="1">
      <c r="B318" s="41" t="s">
        <v>10854</v>
      </c>
      <c r="C318" s="42" t="s">
        <v>10855</v>
      </c>
      <c r="D318" s="41" t="s">
        <v>10856</v>
      </c>
      <c r="E318" s="109" t="s">
        <v>10857</v>
      </c>
      <c r="F318" s="108"/>
      <c r="G318" s="42" t="s">
        <v>24</v>
      </c>
      <c r="H318" s="44">
        <v>46086</v>
      </c>
      <c r="I318" s="43" t="s">
        <v>80</v>
      </c>
      <c r="J318" s="109" t="s">
        <v>26</v>
      </c>
      <c r="K318" s="108"/>
      <c r="L318" s="42" t="s">
        <v>27</v>
      </c>
    </row>
    <row r="319" spans="2:12" s="46" customFormat="1" ht="24.95">
      <c r="B319" s="48" t="s">
        <v>5458</v>
      </c>
      <c r="C319" s="49" t="s">
        <v>5459</v>
      </c>
      <c r="D319" s="48" t="s">
        <v>10858</v>
      </c>
      <c r="E319" s="107" t="s">
        <v>5461</v>
      </c>
      <c r="F319" s="108"/>
      <c r="G319" s="49" t="s">
        <v>16</v>
      </c>
      <c r="H319" s="51">
        <v>46094</v>
      </c>
      <c r="I319" s="50" t="s">
        <v>139</v>
      </c>
      <c r="J319" s="107" t="s">
        <v>26</v>
      </c>
      <c r="K319" s="108"/>
      <c r="L319" s="49" t="s">
        <v>27</v>
      </c>
    </row>
    <row r="320" spans="2:12" s="46" customFormat="1" ht="24.95">
      <c r="B320" s="41" t="s">
        <v>5471</v>
      </c>
      <c r="C320" s="42" t="s">
        <v>5472</v>
      </c>
      <c r="D320" s="41" t="s">
        <v>10859</v>
      </c>
      <c r="E320" s="109" t="s">
        <v>10860</v>
      </c>
      <c r="F320" s="108"/>
      <c r="G320" s="42" t="s">
        <v>16</v>
      </c>
      <c r="H320" s="44">
        <v>46099</v>
      </c>
      <c r="I320" s="43" t="s">
        <v>17</v>
      </c>
      <c r="J320" s="109" t="s">
        <v>26</v>
      </c>
      <c r="K320" s="108"/>
      <c r="L320" s="42" t="s">
        <v>27</v>
      </c>
    </row>
    <row r="321" spans="2:12" s="46" customFormat="1">
      <c r="B321" s="48" t="s">
        <v>10861</v>
      </c>
      <c r="C321" s="49" t="s">
        <v>10862</v>
      </c>
      <c r="D321" s="48" t="s">
        <v>10863</v>
      </c>
      <c r="E321" s="107" t="s">
        <v>10864</v>
      </c>
      <c r="F321" s="108"/>
      <c r="G321" s="49" t="s">
        <v>24</v>
      </c>
      <c r="H321" s="51">
        <v>46085</v>
      </c>
      <c r="I321" s="50" t="s">
        <v>139</v>
      </c>
      <c r="J321" s="107" t="s">
        <v>26</v>
      </c>
      <c r="K321" s="108"/>
      <c r="L321" s="49" t="s">
        <v>27</v>
      </c>
    </row>
    <row r="322" spans="2:12" s="46" customFormat="1" ht="39">
      <c r="B322" s="41" t="s">
        <v>10865</v>
      </c>
      <c r="C322" s="42" t="s">
        <v>10866</v>
      </c>
      <c r="D322" s="41" t="s">
        <v>10867</v>
      </c>
      <c r="E322" s="109" t="s">
        <v>10868</v>
      </c>
      <c r="F322" s="108"/>
      <c r="G322" s="42" t="s">
        <v>24</v>
      </c>
      <c r="H322" s="44">
        <v>45932</v>
      </c>
      <c r="I322" s="43" t="s">
        <v>25</v>
      </c>
      <c r="J322" s="109" t="s">
        <v>32</v>
      </c>
      <c r="K322" s="108"/>
      <c r="L322" s="90" t="s">
        <v>2570</v>
      </c>
    </row>
    <row r="323" spans="2:12" s="46" customFormat="1" ht="24.95">
      <c r="B323" s="48" t="s">
        <v>9043</v>
      </c>
      <c r="C323" s="49" t="s">
        <v>9044</v>
      </c>
      <c r="D323" s="48" t="s">
        <v>10869</v>
      </c>
      <c r="E323" s="107" t="s">
        <v>10870</v>
      </c>
      <c r="F323" s="108"/>
      <c r="G323" s="49" t="s">
        <v>75</v>
      </c>
      <c r="H323" s="51">
        <v>46106</v>
      </c>
      <c r="I323" s="50" t="s">
        <v>314</v>
      </c>
      <c r="J323" s="107" t="s">
        <v>26</v>
      </c>
      <c r="K323" s="108"/>
      <c r="L323" s="49" t="s">
        <v>27</v>
      </c>
    </row>
    <row r="324" spans="2:12" s="46" customFormat="1">
      <c r="B324" s="41" t="s">
        <v>10871</v>
      </c>
      <c r="C324" s="42" t="s">
        <v>5519</v>
      </c>
      <c r="D324" s="41" t="s">
        <v>10872</v>
      </c>
      <c r="E324" s="109" t="s">
        <v>10873</v>
      </c>
      <c r="F324" s="108"/>
      <c r="G324" s="42" t="s">
        <v>24</v>
      </c>
      <c r="H324" s="44">
        <v>46100</v>
      </c>
      <c r="I324" s="43" t="s">
        <v>314</v>
      </c>
      <c r="J324" s="109" t="s">
        <v>709</v>
      </c>
      <c r="K324" s="108"/>
      <c r="L324" s="42" t="s">
        <v>27</v>
      </c>
    </row>
    <row r="325" spans="2:12" s="46" customFormat="1" ht="24.95">
      <c r="B325" s="48" t="s">
        <v>10874</v>
      </c>
      <c r="C325" s="49" t="s">
        <v>10875</v>
      </c>
      <c r="D325" s="48" t="s">
        <v>10876</v>
      </c>
      <c r="E325" s="107" t="s">
        <v>3242</v>
      </c>
      <c r="F325" s="108"/>
      <c r="G325" s="49" t="s">
        <v>75</v>
      </c>
      <c r="H325" s="51">
        <v>46084</v>
      </c>
      <c r="I325" s="50" t="s">
        <v>80</v>
      </c>
      <c r="J325" s="107" t="s">
        <v>26</v>
      </c>
      <c r="K325" s="108"/>
      <c r="L325" s="49" t="s">
        <v>27</v>
      </c>
    </row>
    <row r="326" spans="2:12" s="46" customFormat="1" ht="51.6">
      <c r="B326" s="41" t="s">
        <v>10877</v>
      </c>
      <c r="C326" s="42" t="s">
        <v>10878</v>
      </c>
      <c r="D326" s="41" t="s">
        <v>10879</v>
      </c>
      <c r="E326" s="109" t="s">
        <v>10880</v>
      </c>
      <c r="F326" s="108"/>
      <c r="G326" s="42" t="s">
        <v>24</v>
      </c>
      <c r="H326" s="44">
        <v>45964</v>
      </c>
      <c r="I326" s="43" t="s">
        <v>25</v>
      </c>
      <c r="J326" s="109" t="s">
        <v>359</v>
      </c>
      <c r="K326" s="108"/>
      <c r="L326" s="90" t="s">
        <v>10881</v>
      </c>
    </row>
    <row r="327" spans="2:12" s="46" customFormat="1">
      <c r="B327" s="48" t="s">
        <v>10882</v>
      </c>
      <c r="C327" s="49" t="s">
        <v>10883</v>
      </c>
      <c r="D327" s="48" t="s">
        <v>10884</v>
      </c>
      <c r="E327" s="107" t="s">
        <v>10885</v>
      </c>
      <c r="F327" s="108"/>
      <c r="G327" s="49" t="s">
        <v>16</v>
      </c>
      <c r="H327" s="51">
        <v>46106</v>
      </c>
      <c r="I327" s="50" t="s">
        <v>80</v>
      </c>
      <c r="J327" s="107" t="s">
        <v>26</v>
      </c>
      <c r="K327" s="108"/>
      <c r="L327" s="49" t="s">
        <v>27</v>
      </c>
    </row>
    <row r="328" spans="2:12" s="46" customFormat="1">
      <c r="B328" s="114" t="s">
        <v>10886</v>
      </c>
      <c r="C328" s="117" t="s">
        <v>10887</v>
      </c>
      <c r="D328" s="41" t="s">
        <v>10888</v>
      </c>
      <c r="E328" s="109" t="s">
        <v>10889</v>
      </c>
      <c r="F328" s="108"/>
      <c r="G328" s="42" t="s">
        <v>24</v>
      </c>
      <c r="H328" s="44">
        <v>46090</v>
      </c>
      <c r="I328" s="43" t="s">
        <v>139</v>
      </c>
      <c r="J328" s="109" t="s">
        <v>26</v>
      </c>
      <c r="K328" s="108"/>
      <c r="L328" s="42" t="s">
        <v>27</v>
      </c>
    </row>
    <row r="329" spans="2:12" s="46" customFormat="1">
      <c r="B329" s="116"/>
      <c r="C329" s="119"/>
      <c r="D329" s="41" t="s">
        <v>10890</v>
      </c>
      <c r="E329" s="109" t="s">
        <v>10891</v>
      </c>
      <c r="F329" s="108"/>
      <c r="G329" s="42" t="s">
        <v>16</v>
      </c>
      <c r="H329" s="44">
        <v>46107</v>
      </c>
      <c r="I329" s="43" t="s">
        <v>139</v>
      </c>
      <c r="J329" s="109" t="s">
        <v>26</v>
      </c>
      <c r="K329" s="108"/>
      <c r="L329" s="42" t="s">
        <v>27</v>
      </c>
    </row>
    <row r="330" spans="2:12" s="46" customFormat="1">
      <c r="B330" s="110" t="s">
        <v>10892</v>
      </c>
      <c r="C330" s="112" t="s">
        <v>10893</v>
      </c>
      <c r="D330" s="110" t="s">
        <v>10894</v>
      </c>
      <c r="E330" s="107" t="s">
        <v>10895</v>
      </c>
      <c r="F330" s="120"/>
      <c r="G330" s="112" t="s">
        <v>24</v>
      </c>
      <c r="H330" s="123">
        <v>46079</v>
      </c>
      <c r="I330" s="50" t="s">
        <v>80</v>
      </c>
      <c r="J330" s="107" t="s">
        <v>26</v>
      </c>
      <c r="K330" s="108"/>
      <c r="L330" s="49" t="s">
        <v>27</v>
      </c>
    </row>
    <row r="331" spans="2:12" s="46" customFormat="1">
      <c r="B331" s="125"/>
      <c r="C331" s="126"/>
      <c r="D331" s="111"/>
      <c r="E331" s="121"/>
      <c r="F331" s="122"/>
      <c r="G331" s="113"/>
      <c r="H331" s="124"/>
      <c r="I331" s="50" t="s">
        <v>314</v>
      </c>
      <c r="J331" s="107" t="s">
        <v>26</v>
      </c>
      <c r="K331" s="108"/>
      <c r="L331" s="49" t="s">
        <v>27</v>
      </c>
    </row>
    <row r="332" spans="2:12" s="46" customFormat="1" ht="24.95">
      <c r="B332" s="111"/>
      <c r="C332" s="113"/>
      <c r="D332" s="48" t="s">
        <v>10896</v>
      </c>
      <c r="E332" s="107" t="s">
        <v>10897</v>
      </c>
      <c r="F332" s="108"/>
      <c r="G332" s="49" t="s">
        <v>75</v>
      </c>
      <c r="H332" s="51">
        <v>46093</v>
      </c>
      <c r="I332" s="50" t="s">
        <v>314</v>
      </c>
      <c r="J332" s="107" t="s">
        <v>709</v>
      </c>
      <c r="K332" s="108"/>
      <c r="L332" s="49" t="s">
        <v>27</v>
      </c>
    </row>
    <row r="333" spans="2:12" s="46" customFormat="1">
      <c r="B333" s="41" t="s">
        <v>10898</v>
      </c>
      <c r="C333" s="42" t="s">
        <v>10899</v>
      </c>
      <c r="D333" s="41" t="s">
        <v>10900</v>
      </c>
      <c r="E333" s="109" t="s">
        <v>10901</v>
      </c>
      <c r="F333" s="108"/>
      <c r="G333" s="42" t="s">
        <v>24</v>
      </c>
      <c r="H333" s="44">
        <v>46079</v>
      </c>
      <c r="I333" s="43" t="s">
        <v>314</v>
      </c>
      <c r="J333" s="109" t="s">
        <v>26</v>
      </c>
      <c r="K333" s="108"/>
      <c r="L333" s="42" t="s">
        <v>27</v>
      </c>
    </row>
    <row r="334" spans="2:12" s="46" customFormat="1">
      <c r="B334" s="110" t="s">
        <v>10902</v>
      </c>
      <c r="C334" s="112" t="s">
        <v>640</v>
      </c>
      <c r="D334" s="110" t="s">
        <v>10903</v>
      </c>
      <c r="E334" s="107" t="s">
        <v>3242</v>
      </c>
      <c r="F334" s="120"/>
      <c r="G334" s="112" t="s">
        <v>75</v>
      </c>
      <c r="H334" s="123">
        <v>46085</v>
      </c>
      <c r="I334" s="50" t="s">
        <v>80</v>
      </c>
      <c r="J334" s="107" t="s">
        <v>709</v>
      </c>
      <c r="K334" s="108"/>
      <c r="L334" s="49" t="s">
        <v>27</v>
      </c>
    </row>
    <row r="335" spans="2:12" s="46" customFormat="1">
      <c r="B335" s="125"/>
      <c r="C335" s="126"/>
      <c r="D335" s="125"/>
      <c r="E335" s="133"/>
      <c r="F335" s="129"/>
      <c r="G335" s="126"/>
      <c r="H335" s="134"/>
      <c r="I335" s="50" t="s">
        <v>80</v>
      </c>
      <c r="J335" s="107" t="s">
        <v>709</v>
      </c>
      <c r="K335" s="108"/>
      <c r="L335" s="49" t="s">
        <v>27</v>
      </c>
    </row>
    <row r="336" spans="2:12" s="46" customFormat="1">
      <c r="B336" s="125"/>
      <c r="C336" s="126"/>
      <c r="D336" s="125"/>
      <c r="E336" s="133"/>
      <c r="F336" s="129"/>
      <c r="G336" s="126"/>
      <c r="H336" s="134"/>
      <c r="I336" s="50" t="s">
        <v>58</v>
      </c>
      <c r="J336" s="107" t="s">
        <v>709</v>
      </c>
      <c r="K336" s="108"/>
      <c r="L336" s="49" t="s">
        <v>27</v>
      </c>
    </row>
    <row r="337" spans="2:12" s="46" customFormat="1">
      <c r="B337" s="111"/>
      <c r="C337" s="113"/>
      <c r="D337" s="111"/>
      <c r="E337" s="121"/>
      <c r="F337" s="122"/>
      <c r="G337" s="113"/>
      <c r="H337" s="124"/>
      <c r="I337" s="50" t="s">
        <v>139</v>
      </c>
      <c r="J337" s="107" t="s">
        <v>709</v>
      </c>
      <c r="K337" s="108"/>
      <c r="L337" s="49" t="s">
        <v>27</v>
      </c>
    </row>
    <row r="338" spans="2:12" s="46" customFormat="1" ht="39">
      <c r="B338" s="41" t="s">
        <v>5543</v>
      </c>
      <c r="C338" s="42" t="s">
        <v>5544</v>
      </c>
      <c r="D338" s="41" t="s">
        <v>10904</v>
      </c>
      <c r="E338" s="109" t="s">
        <v>5300</v>
      </c>
      <c r="F338" s="108"/>
      <c r="G338" s="42" t="s">
        <v>24</v>
      </c>
      <c r="H338" s="44">
        <v>46084</v>
      </c>
      <c r="I338" s="43" t="s">
        <v>314</v>
      </c>
      <c r="J338" s="109" t="s">
        <v>32</v>
      </c>
      <c r="K338" s="108"/>
      <c r="L338" s="90" t="s">
        <v>5346</v>
      </c>
    </row>
    <row r="339" spans="2:12" s="46" customFormat="1" ht="24.95">
      <c r="B339" s="48" t="s">
        <v>5547</v>
      </c>
      <c r="C339" s="49" t="s">
        <v>5548</v>
      </c>
      <c r="D339" s="48" t="s">
        <v>10905</v>
      </c>
      <c r="E339" s="107" t="s">
        <v>5300</v>
      </c>
      <c r="F339" s="108"/>
      <c r="G339" s="49" t="s">
        <v>24</v>
      </c>
      <c r="H339" s="51">
        <v>46084</v>
      </c>
      <c r="I339" s="50" t="s">
        <v>314</v>
      </c>
      <c r="J339" s="107" t="s">
        <v>32</v>
      </c>
      <c r="K339" s="108"/>
      <c r="L339" s="49" t="s">
        <v>5281</v>
      </c>
    </row>
    <row r="340" spans="2:12" s="46" customFormat="1" ht="39">
      <c r="B340" s="41" t="s">
        <v>5554</v>
      </c>
      <c r="C340" s="42" t="s">
        <v>5555</v>
      </c>
      <c r="D340" s="41" t="s">
        <v>10906</v>
      </c>
      <c r="E340" s="109" t="s">
        <v>8920</v>
      </c>
      <c r="F340" s="108"/>
      <c r="G340" s="42" t="s">
        <v>24</v>
      </c>
      <c r="H340" s="44">
        <v>46100</v>
      </c>
      <c r="I340" s="43" t="s">
        <v>314</v>
      </c>
      <c r="J340" s="109" t="s">
        <v>32</v>
      </c>
      <c r="K340" s="108"/>
      <c r="L340" s="90" t="s">
        <v>5346</v>
      </c>
    </row>
    <row r="341" spans="2:12" s="46" customFormat="1" ht="24.95">
      <c r="B341" s="48" t="s">
        <v>10907</v>
      </c>
      <c r="C341" s="49" t="s">
        <v>10908</v>
      </c>
      <c r="D341" s="48" t="s">
        <v>10909</v>
      </c>
      <c r="E341" s="107" t="s">
        <v>10910</v>
      </c>
      <c r="F341" s="108"/>
      <c r="G341" s="49" t="s">
        <v>24</v>
      </c>
      <c r="H341" s="51">
        <v>46106</v>
      </c>
      <c r="I341" s="50" t="s">
        <v>314</v>
      </c>
      <c r="J341" s="107" t="s">
        <v>26</v>
      </c>
      <c r="K341" s="108"/>
      <c r="L341" s="49" t="s">
        <v>27</v>
      </c>
    </row>
    <row r="342" spans="2:12" s="46" customFormat="1" ht="24.95">
      <c r="B342" s="41" t="s">
        <v>10911</v>
      </c>
      <c r="C342" s="42" t="s">
        <v>10912</v>
      </c>
      <c r="D342" s="41" t="s">
        <v>10913</v>
      </c>
      <c r="E342" s="109" t="s">
        <v>10914</v>
      </c>
      <c r="F342" s="108"/>
      <c r="G342" s="42" t="s">
        <v>75</v>
      </c>
      <c r="H342" s="44">
        <v>46106</v>
      </c>
      <c r="I342" s="43" t="s">
        <v>314</v>
      </c>
      <c r="J342" s="109" t="s">
        <v>26</v>
      </c>
      <c r="K342" s="108"/>
      <c r="L342" s="42" t="s">
        <v>27</v>
      </c>
    </row>
    <row r="343" spans="2:12" s="46" customFormat="1" ht="39">
      <c r="B343" s="48" t="s">
        <v>10915</v>
      </c>
      <c r="C343" s="49" t="s">
        <v>10916</v>
      </c>
      <c r="D343" s="48" t="s">
        <v>10917</v>
      </c>
      <c r="E343" s="107" t="s">
        <v>10918</v>
      </c>
      <c r="F343" s="108"/>
      <c r="G343" s="49" t="s">
        <v>24</v>
      </c>
      <c r="H343" s="51">
        <v>45915</v>
      </c>
      <c r="I343" s="50" t="s">
        <v>25</v>
      </c>
      <c r="J343" s="107" t="s">
        <v>32</v>
      </c>
      <c r="K343" s="108"/>
      <c r="L343" s="91" t="s">
        <v>2570</v>
      </c>
    </row>
    <row r="344" spans="2:12" s="46" customFormat="1" ht="51.6">
      <c r="B344" s="41" t="s">
        <v>5579</v>
      </c>
      <c r="C344" s="42" t="s">
        <v>4659</v>
      </c>
      <c r="D344" s="41" t="s">
        <v>10919</v>
      </c>
      <c r="E344" s="109" t="s">
        <v>5284</v>
      </c>
      <c r="F344" s="108"/>
      <c r="G344" s="42" t="s">
        <v>24</v>
      </c>
      <c r="H344" s="44">
        <v>46084</v>
      </c>
      <c r="I344" s="43" t="s">
        <v>314</v>
      </c>
      <c r="J344" s="109" t="s">
        <v>32</v>
      </c>
      <c r="K344" s="108"/>
      <c r="L344" s="90" t="s">
        <v>5305</v>
      </c>
    </row>
    <row r="345" spans="2:12" s="46" customFormat="1" ht="24.95">
      <c r="B345" s="48" t="s">
        <v>10920</v>
      </c>
      <c r="C345" s="49" t="s">
        <v>10921</v>
      </c>
      <c r="D345" s="48" t="s">
        <v>10922</v>
      </c>
      <c r="E345" s="107" t="s">
        <v>3242</v>
      </c>
      <c r="F345" s="108"/>
      <c r="G345" s="49" t="s">
        <v>75</v>
      </c>
      <c r="H345" s="51">
        <v>46084</v>
      </c>
      <c r="I345" s="50" t="s">
        <v>80</v>
      </c>
      <c r="J345" s="107" t="s">
        <v>709</v>
      </c>
      <c r="K345" s="108"/>
      <c r="L345" s="49" t="s">
        <v>27</v>
      </c>
    </row>
    <row r="346" spans="2:12" s="46" customFormat="1">
      <c r="B346" s="114" t="s">
        <v>10923</v>
      </c>
      <c r="C346" s="117" t="s">
        <v>640</v>
      </c>
      <c r="D346" s="114" t="s">
        <v>10924</v>
      </c>
      <c r="E346" s="109" t="s">
        <v>3242</v>
      </c>
      <c r="F346" s="120"/>
      <c r="G346" s="117" t="s">
        <v>75</v>
      </c>
      <c r="H346" s="130">
        <v>46085</v>
      </c>
      <c r="I346" s="43" t="s">
        <v>139</v>
      </c>
      <c r="J346" s="109" t="s">
        <v>709</v>
      </c>
      <c r="K346" s="108"/>
      <c r="L346" s="42" t="s">
        <v>27</v>
      </c>
    </row>
    <row r="347" spans="2:12" s="46" customFormat="1">
      <c r="B347" s="115"/>
      <c r="C347" s="118"/>
      <c r="D347" s="115"/>
      <c r="E347" s="128"/>
      <c r="F347" s="129"/>
      <c r="G347" s="118"/>
      <c r="H347" s="131"/>
      <c r="I347" s="43" t="s">
        <v>139</v>
      </c>
      <c r="J347" s="109" t="s">
        <v>709</v>
      </c>
      <c r="K347" s="108"/>
      <c r="L347" s="42" t="s">
        <v>27</v>
      </c>
    </row>
    <row r="348" spans="2:12" s="46" customFormat="1">
      <c r="B348" s="115"/>
      <c r="C348" s="118"/>
      <c r="D348" s="115"/>
      <c r="E348" s="128"/>
      <c r="F348" s="129"/>
      <c r="G348" s="118"/>
      <c r="H348" s="131"/>
      <c r="I348" s="43" t="s">
        <v>58</v>
      </c>
      <c r="J348" s="109" t="s">
        <v>709</v>
      </c>
      <c r="K348" s="108"/>
      <c r="L348" s="42" t="s">
        <v>27</v>
      </c>
    </row>
    <row r="349" spans="2:12" s="46" customFormat="1">
      <c r="B349" s="116"/>
      <c r="C349" s="119"/>
      <c r="D349" s="116"/>
      <c r="E349" s="127"/>
      <c r="F349" s="122"/>
      <c r="G349" s="119"/>
      <c r="H349" s="132"/>
      <c r="I349" s="43" t="s">
        <v>80</v>
      </c>
      <c r="J349" s="109" t="s">
        <v>709</v>
      </c>
      <c r="K349" s="108"/>
      <c r="L349" s="42" t="s">
        <v>27</v>
      </c>
    </row>
    <row r="350" spans="2:12" s="46" customFormat="1" ht="24.95">
      <c r="B350" s="48" t="s">
        <v>9091</v>
      </c>
      <c r="C350" s="49" t="s">
        <v>5214</v>
      </c>
      <c r="D350" s="48" t="s">
        <v>10925</v>
      </c>
      <c r="E350" s="107" t="s">
        <v>10926</v>
      </c>
      <c r="F350" s="108"/>
      <c r="G350" s="49" t="s">
        <v>75</v>
      </c>
      <c r="H350" s="51">
        <v>46062</v>
      </c>
      <c r="I350" s="50" t="s">
        <v>139</v>
      </c>
      <c r="J350" s="107" t="s">
        <v>26</v>
      </c>
      <c r="K350" s="108"/>
      <c r="L350" s="49" t="s">
        <v>27</v>
      </c>
    </row>
    <row r="351" spans="2:12" s="46" customFormat="1">
      <c r="B351" s="41" t="s">
        <v>10927</v>
      </c>
      <c r="C351" s="42" t="s">
        <v>10855</v>
      </c>
      <c r="D351" s="41" t="s">
        <v>10928</v>
      </c>
      <c r="E351" s="109" t="s">
        <v>10929</v>
      </c>
      <c r="F351" s="108"/>
      <c r="G351" s="42" t="s">
        <v>24</v>
      </c>
      <c r="H351" s="44">
        <v>46086</v>
      </c>
      <c r="I351" s="43" t="s">
        <v>80</v>
      </c>
      <c r="J351" s="109" t="s">
        <v>26</v>
      </c>
      <c r="K351" s="108"/>
      <c r="L351" s="42" t="s">
        <v>27</v>
      </c>
    </row>
    <row r="352" spans="2:12" s="46" customFormat="1" ht="63.95">
      <c r="B352" s="48" t="s">
        <v>2912</v>
      </c>
      <c r="C352" s="49" t="s">
        <v>2913</v>
      </c>
      <c r="D352" s="48" t="s">
        <v>10930</v>
      </c>
      <c r="E352" s="107" t="s">
        <v>10931</v>
      </c>
      <c r="F352" s="108"/>
      <c r="G352" s="49" t="s">
        <v>24</v>
      </c>
      <c r="H352" s="51">
        <v>46049</v>
      </c>
      <c r="I352" s="50" t="s">
        <v>314</v>
      </c>
      <c r="J352" s="107" t="s">
        <v>32</v>
      </c>
      <c r="K352" s="108"/>
      <c r="L352" s="91" t="s">
        <v>10932</v>
      </c>
    </row>
    <row r="353" spans="2:12" s="46" customFormat="1">
      <c r="B353" s="41" t="s">
        <v>10933</v>
      </c>
      <c r="C353" s="42" t="s">
        <v>10934</v>
      </c>
      <c r="D353" s="41" t="s">
        <v>10935</v>
      </c>
      <c r="E353" s="109" t="s">
        <v>10936</v>
      </c>
      <c r="F353" s="108"/>
      <c r="G353" s="42" t="s">
        <v>24</v>
      </c>
      <c r="H353" s="44">
        <v>46079</v>
      </c>
      <c r="I353" s="43" t="s">
        <v>314</v>
      </c>
      <c r="J353" s="109" t="s">
        <v>26</v>
      </c>
      <c r="K353" s="108"/>
      <c r="L353" s="42" t="s">
        <v>27</v>
      </c>
    </row>
    <row r="354" spans="2:12" s="46" customFormat="1">
      <c r="B354" s="110" t="s">
        <v>10937</v>
      </c>
      <c r="C354" s="112" t="s">
        <v>10938</v>
      </c>
      <c r="D354" s="110" t="s">
        <v>10939</v>
      </c>
      <c r="E354" s="107" t="s">
        <v>10940</v>
      </c>
      <c r="F354" s="120"/>
      <c r="G354" s="112" t="s">
        <v>24</v>
      </c>
      <c r="H354" s="123">
        <v>46079</v>
      </c>
      <c r="I354" s="50" t="s">
        <v>314</v>
      </c>
      <c r="J354" s="107" t="s">
        <v>26</v>
      </c>
      <c r="K354" s="108"/>
      <c r="L354" s="49" t="s">
        <v>27</v>
      </c>
    </row>
    <row r="355" spans="2:12" s="46" customFormat="1">
      <c r="B355" s="111"/>
      <c r="C355" s="113"/>
      <c r="D355" s="111"/>
      <c r="E355" s="121"/>
      <c r="F355" s="122"/>
      <c r="G355" s="113"/>
      <c r="H355" s="124"/>
      <c r="I355" s="50" t="s">
        <v>80</v>
      </c>
      <c r="J355" s="107" t="s">
        <v>26</v>
      </c>
      <c r="K355" s="108"/>
      <c r="L355" s="49" t="s">
        <v>27</v>
      </c>
    </row>
    <row r="356" spans="2:12" s="46" customFormat="1" ht="24.95">
      <c r="B356" s="41" t="s">
        <v>10941</v>
      </c>
      <c r="C356" s="42" t="s">
        <v>5609</v>
      </c>
      <c r="D356" s="41" t="s">
        <v>10942</v>
      </c>
      <c r="E356" s="109" t="s">
        <v>10943</v>
      </c>
      <c r="F356" s="108"/>
      <c r="G356" s="42" t="s">
        <v>24</v>
      </c>
      <c r="H356" s="44">
        <v>46079</v>
      </c>
      <c r="I356" s="43" t="s">
        <v>314</v>
      </c>
      <c r="J356" s="109" t="s">
        <v>26</v>
      </c>
      <c r="K356" s="108"/>
      <c r="L356" s="42" t="s">
        <v>27</v>
      </c>
    </row>
    <row r="357" spans="2:12" s="46" customFormat="1" ht="24.95">
      <c r="B357" s="48" t="s">
        <v>10944</v>
      </c>
      <c r="C357" s="49" t="s">
        <v>10945</v>
      </c>
      <c r="D357" s="48" t="s">
        <v>10946</v>
      </c>
      <c r="E357" s="107" t="s">
        <v>10947</v>
      </c>
      <c r="F357" s="108"/>
      <c r="G357" s="49" t="s">
        <v>16</v>
      </c>
      <c r="H357" s="51">
        <v>46090</v>
      </c>
      <c r="I357" s="50" t="s">
        <v>314</v>
      </c>
      <c r="J357" s="107" t="s">
        <v>709</v>
      </c>
      <c r="K357" s="108"/>
      <c r="L357" s="49" t="s">
        <v>27</v>
      </c>
    </row>
    <row r="358" spans="2:12" s="46" customFormat="1">
      <c r="B358" s="114" t="s">
        <v>10948</v>
      </c>
      <c r="C358" s="117" t="s">
        <v>10949</v>
      </c>
      <c r="D358" s="114" t="s">
        <v>10950</v>
      </c>
      <c r="E358" s="109" t="s">
        <v>10951</v>
      </c>
      <c r="F358" s="120"/>
      <c r="G358" s="117" t="s">
        <v>24</v>
      </c>
      <c r="H358" s="130">
        <v>46078</v>
      </c>
      <c r="I358" s="43" t="s">
        <v>139</v>
      </c>
      <c r="J358" s="109" t="s">
        <v>26</v>
      </c>
      <c r="K358" s="108"/>
      <c r="L358" s="42" t="s">
        <v>27</v>
      </c>
    </row>
    <row r="359" spans="2:12" s="46" customFormat="1">
      <c r="B359" s="115"/>
      <c r="C359" s="118"/>
      <c r="D359" s="116"/>
      <c r="E359" s="127"/>
      <c r="F359" s="122"/>
      <c r="G359" s="119"/>
      <c r="H359" s="132"/>
      <c r="I359" s="43" t="s">
        <v>25</v>
      </c>
      <c r="J359" s="109" t="s">
        <v>26</v>
      </c>
      <c r="K359" s="108"/>
      <c r="L359" s="42" t="s">
        <v>27</v>
      </c>
    </row>
    <row r="360" spans="2:12" s="46" customFormat="1">
      <c r="B360" s="116"/>
      <c r="C360" s="119"/>
      <c r="D360" s="41" t="s">
        <v>10952</v>
      </c>
      <c r="E360" s="109" t="s">
        <v>10953</v>
      </c>
      <c r="F360" s="108"/>
      <c r="G360" s="42" t="s">
        <v>16</v>
      </c>
      <c r="H360" s="44">
        <v>46084</v>
      </c>
      <c r="I360" s="43" t="s">
        <v>139</v>
      </c>
      <c r="J360" s="109" t="s">
        <v>26</v>
      </c>
      <c r="K360" s="108"/>
      <c r="L360" s="42" t="s">
        <v>27</v>
      </c>
    </row>
    <row r="361" spans="2:12" s="46" customFormat="1" ht="24.95">
      <c r="B361" s="48" t="s">
        <v>10954</v>
      </c>
      <c r="C361" s="49" t="s">
        <v>5634</v>
      </c>
      <c r="D361" s="48" t="s">
        <v>10955</v>
      </c>
      <c r="E361" s="107" t="s">
        <v>3242</v>
      </c>
      <c r="F361" s="108"/>
      <c r="G361" s="49" t="s">
        <v>75</v>
      </c>
      <c r="H361" s="51">
        <v>46084</v>
      </c>
      <c r="I361" s="50" t="s">
        <v>17</v>
      </c>
      <c r="J361" s="107" t="s">
        <v>709</v>
      </c>
      <c r="K361" s="108"/>
      <c r="L361" s="49" t="s">
        <v>27</v>
      </c>
    </row>
    <row r="362" spans="2:12" s="46" customFormat="1" ht="24.95">
      <c r="B362" s="41" t="s">
        <v>10956</v>
      </c>
      <c r="C362" s="42" t="s">
        <v>10957</v>
      </c>
      <c r="D362" s="41" t="s">
        <v>10958</v>
      </c>
      <c r="E362" s="109" t="s">
        <v>10959</v>
      </c>
      <c r="F362" s="108"/>
      <c r="G362" s="42" t="s">
        <v>75</v>
      </c>
      <c r="H362" s="44">
        <v>46092</v>
      </c>
      <c r="I362" s="43" t="s">
        <v>25</v>
      </c>
      <c r="J362" s="109" t="s">
        <v>26</v>
      </c>
      <c r="K362" s="108"/>
      <c r="L362" s="42" t="s">
        <v>27</v>
      </c>
    </row>
    <row r="363" spans="2:12" s="46" customFormat="1" ht="51.6">
      <c r="B363" s="110" t="s">
        <v>1211</v>
      </c>
      <c r="C363" s="112" t="s">
        <v>1212</v>
      </c>
      <c r="D363" s="110" t="s">
        <v>2944</v>
      </c>
      <c r="E363" s="107" t="s">
        <v>1214</v>
      </c>
      <c r="F363" s="120"/>
      <c r="G363" s="112" t="s">
        <v>16</v>
      </c>
      <c r="H363" s="51">
        <v>45950</v>
      </c>
      <c r="I363" s="50" t="s">
        <v>17</v>
      </c>
      <c r="J363" s="107" t="s">
        <v>18</v>
      </c>
      <c r="K363" s="108"/>
      <c r="L363" s="91" t="s">
        <v>1207</v>
      </c>
    </row>
    <row r="364" spans="2:12" s="46" customFormat="1">
      <c r="B364" s="125"/>
      <c r="C364" s="126"/>
      <c r="D364" s="125"/>
      <c r="E364" s="133"/>
      <c r="F364" s="129"/>
      <c r="G364" s="126"/>
      <c r="H364" s="51">
        <v>45950</v>
      </c>
      <c r="I364" s="50" t="s">
        <v>17</v>
      </c>
      <c r="J364" s="107" t="s">
        <v>26</v>
      </c>
      <c r="K364" s="108"/>
      <c r="L364" s="49" t="s">
        <v>27</v>
      </c>
    </row>
    <row r="365" spans="2:12" s="46" customFormat="1">
      <c r="B365" s="125"/>
      <c r="C365" s="126"/>
      <c r="D365" s="125"/>
      <c r="E365" s="133"/>
      <c r="F365" s="129"/>
      <c r="G365" s="126"/>
      <c r="H365" s="51">
        <v>45950</v>
      </c>
      <c r="I365" s="50" t="s">
        <v>17</v>
      </c>
      <c r="J365" s="107" t="s">
        <v>26</v>
      </c>
      <c r="K365" s="108"/>
      <c r="L365" s="49" t="s">
        <v>27</v>
      </c>
    </row>
    <row r="366" spans="2:12" s="46" customFormat="1">
      <c r="B366" s="125"/>
      <c r="C366" s="126"/>
      <c r="D366" s="125"/>
      <c r="E366" s="133"/>
      <c r="F366" s="129"/>
      <c r="G366" s="126"/>
      <c r="H366" s="51">
        <v>45972</v>
      </c>
      <c r="I366" s="50" t="s">
        <v>17</v>
      </c>
      <c r="J366" s="107" t="s">
        <v>26</v>
      </c>
      <c r="K366" s="108"/>
      <c r="L366" s="49" t="s">
        <v>27</v>
      </c>
    </row>
    <row r="367" spans="2:12" s="46" customFormat="1" ht="51.6">
      <c r="B367" s="125"/>
      <c r="C367" s="126"/>
      <c r="D367" s="125"/>
      <c r="E367" s="133"/>
      <c r="F367" s="129"/>
      <c r="G367" s="126"/>
      <c r="H367" s="51">
        <v>46007</v>
      </c>
      <c r="I367" s="50" t="s">
        <v>17</v>
      </c>
      <c r="J367" s="107" t="s">
        <v>18</v>
      </c>
      <c r="K367" s="108"/>
      <c r="L367" s="91" t="s">
        <v>1209</v>
      </c>
    </row>
    <row r="368" spans="2:12" s="46" customFormat="1">
      <c r="B368" s="125"/>
      <c r="C368" s="126"/>
      <c r="D368" s="125"/>
      <c r="E368" s="133"/>
      <c r="F368" s="129"/>
      <c r="G368" s="126"/>
      <c r="H368" s="51">
        <v>46031</v>
      </c>
      <c r="I368" s="50" t="s">
        <v>17</v>
      </c>
      <c r="J368" s="107" t="s">
        <v>26</v>
      </c>
      <c r="K368" s="108"/>
      <c r="L368" s="49" t="s">
        <v>27</v>
      </c>
    </row>
    <row r="369" spans="2:12" s="46" customFormat="1" ht="77.45">
      <c r="B369" s="125"/>
      <c r="C369" s="126"/>
      <c r="D369" s="125"/>
      <c r="E369" s="133"/>
      <c r="F369" s="129"/>
      <c r="G369" s="126"/>
      <c r="H369" s="51">
        <v>46085</v>
      </c>
      <c r="I369" s="50" t="s">
        <v>17</v>
      </c>
      <c r="J369" s="107" t="s">
        <v>32</v>
      </c>
      <c r="K369" s="108"/>
      <c r="L369" s="91" t="s">
        <v>1236</v>
      </c>
    </row>
    <row r="370" spans="2:12" s="46" customFormat="1" ht="63.95">
      <c r="B370" s="125"/>
      <c r="C370" s="126"/>
      <c r="D370" s="125"/>
      <c r="E370" s="133"/>
      <c r="F370" s="129"/>
      <c r="G370" s="126"/>
      <c r="H370" s="51">
        <v>46098</v>
      </c>
      <c r="I370" s="50" t="s">
        <v>17</v>
      </c>
      <c r="J370" s="107" t="s">
        <v>18</v>
      </c>
      <c r="K370" s="108"/>
      <c r="L370" s="91" t="s">
        <v>1003</v>
      </c>
    </row>
    <row r="371" spans="2:12" s="46" customFormat="1" ht="63.95">
      <c r="B371" s="111"/>
      <c r="C371" s="113"/>
      <c r="D371" s="111"/>
      <c r="E371" s="121"/>
      <c r="F371" s="122"/>
      <c r="G371" s="113"/>
      <c r="H371" s="51">
        <v>46098</v>
      </c>
      <c r="I371" s="50" t="s">
        <v>17</v>
      </c>
      <c r="J371" s="107" t="s">
        <v>18</v>
      </c>
      <c r="K371" s="108"/>
      <c r="L371" s="91" t="s">
        <v>1003</v>
      </c>
    </row>
    <row r="372" spans="2:12" s="46" customFormat="1" ht="24.95">
      <c r="B372" s="41" t="s">
        <v>10960</v>
      </c>
      <c r="C372" s="42" t="s">
        <v>10961</v>
      </c>
      <c r="D372" s="41" t="s">
        <v>10962</v>
      </c>
      <c r="E372" s="109" t="s">
        <v>3242</v>
      </c>
      <c r="F372" s="108"/>
      <c r="G372" s="42" t="s">
        <v>75</v>
      </c>
      <c r="H372" s="44">
        <v>46084</v>
      </c>
      <c r="I372" s="43" t="s">
        <v>80</v>
      </c>
      <c r="J372" s="109" t="s">
        <v>709</v>
      </c>
      <c r="K372" s="108"/>
      <c r="L372" s="42" t="s">
        <v>27</v>
      </c>
    </row>
    <row r="373" spans="2:12" s="46" customFormat="1" ht="77.45">
      <c r="B373" s="48" t="s">
        <v>1252</v>
      </c>
      <c r="C373" s="49" t="s">
        <v>1253</v>
      </c>
      <c r="D373" s="48" t="s">
        <v>10963</v>
      </c>
      <c r="E373" s="107" t="s">
        <v>1255</v>
      </c>
      <c r="F373" s="108"/>
      <c r="G373" s="49" t="s">
        <v>16</v>
      </c>
      <c r="H373" s="51">
        <v>46107</v>
      </c>
      <c r="I373" s="50" t="s">
        <v>139</v>
      </c>
      <c r="J373" s="107" t="s">
        <v>32</v>
      </c>
      <c r="K373" s="108"/>
      <c r="L373" s="91" t="s">
        <v>10964</v>
      </c>
    </row>
    <row r="374" spans="2:12" s="46" customFormat="1">
      <c r="B374" s="41" t="s">
        <v>10965</v>
      </c>
      <c r="C374" s="42" t="s">
        <v>9359</v>
      </c>
      <c r="D374" s="41" t="s">
        <v>10966</v>
      </c>
      <c r="E374" s="109" t="s">
        <v>10967</v>
      </c>
      <c r="F374" s="108"/>
      <c r="G374" s="42" t="s">
        <v>16</v>
      </c>
      <c r="H374" s="44">
        <v>46107</v>
      </c>
      <c r="I374" s="43" t="s">
        <v>139</v>
      </c>
      <c r="J374" s="109" t="s">
        <v>26</v>
      </c>
      <c r="K374" s="108"/>
      <c r="L374" s="42" t="s">
        <v>27</v>
      </c>
    </row>
    <row r="375" spans="2:12" s="46" customFormat="1">
      <c r="B375" s="48" t="s">
        <v>1265</v>
      </c>
      <c r="C375" s="49" t="s">
        <v>1266</v>
      </c>
      <c r="D375" s="48" t="s">
        <v>10968</v>
      </c>
      <c r="E375" s="107" t="s">
        <v>10969</v>
      </c>
      <c r="F375" s="108"/>
      <c r="G375" s="49" t="s">
        <v>24</v>
      </c>
      <c r="H375" s="51">
        <v>46100</v>
      </c>
      <c r="I375" s="50" t="s">
        <v>80</v>
      </c>
      <c r="J375" s="107" t="s">
        <v>26</v>
      </c>
      <c r="K375" s="108"/>
      <c r="L375" s="49" t="s">
        <v>27</v>
      </c>
    </row>
    <row r="376" spans="2:12" s="46" customFormat="1">
      <c r="B376" s="41" t="s">
        <v>10970</v>
      </c>
      <c r="C376" s="42" t="s">
        <v>10971</v>
      </c>
      <c r="D376" s="41" t="s">
        <v>10972</v>
      </c>
      <c r="E376" s="109" t="s">
        <v>10973</v>
      </c>
      <c r="F376" s="108"/>
      <c r="G376" s="42" t="s">
        <v>16</v>
      </c>
      <c r="H376" s="44">
        <v>46106</v>
      </c>
      <c r="I376" s="43" t="s">
        <v>80</v>
      </c>
      <c r="J376" s="109" t="s">
        <v>26</v>
      </c>
      <c r="K376" s="108"/>
      <c r="L376" s="42" t="s">
        <v>27</v>
      </c>
    </row>
    <row r="377" spans="2:12" s="46" customFormat="1">
      <c r="B377" s="110" t="s">
        <v>10974</v>
      </c>
      <c r="C377" s="112" t="s">
        <v>10975</v>
      </c>
      <c r="D377" s="110" t="s">
        <v>10976</v>
      </c>
      <c r="E377" s="107" t="s">
        <v>3242</v>
      </c>
      <c r="F377" s="120"/>
      <c r="G377" s="112" t="s">
        <v>75</v>
      </c>
      <c r="H377" s="123">
        <v>46085</v>
      </c>
      <c r="I377" s="50" t="s">
        <v>58</v>
      </c>
      <c r="J377" s="107" t="s">
        <v>709</v>
      </c>
      <c r="K377" s="108"/>
      <c r="L377" s="49" t="s">
        <v>27</v>
      </c>
    </row>
    <row r="378" spans="2:12" s="46" customFormat="1">
      <c r="B378" s="125"/>
      <c r="C378" s="126"/>
      <c r="D378" s="125"/>
      <c r="E378" s="133"/>
      <c r="F378" s="129"/>
      <c r="G378" s="126"/>
      <c r="H378" s="134"/>
      <c r="I378" s="50" t="s">
        <v>80</v>
      </c>
      <c r="J378" s="107" t="s">
        <v>709</v>
      </c>
      <c r="K378" s="108"/>
      <c r="L378" s="49" t="s">
        <v>27</v>
      </c>
    </row>
    <row r="379" spans="2:12" s="46" customFormat="1">
      <c r="B379" s="125"/>
      <c r="C379" s="126"/>
      <c r="D379" s="125"/>
      <c r="E379" s="133"/>
      <c r="F379" s="129"/>
      <c r="G379" s="126"/>
      <c r="H379" s="134"/>
      <c r="I379" s="50" t="s">
        <v>25</v>
      </c>
      <c r="J379" s="107" t="s">
        <v>709</v>
      </c>
      <c r="K379" s="108"/>
      <c r="L379" s="49" t="s">
        <v>27</v>
      </c>
    </row>
    <row r="380" spans="2:12" s="46" customFormat="1">
      <c r="B380" s="111"/>
      <c r="C380" s="113"/>
      <c r="D380" s="111"/>
      <c r="E380" s="121"/>
      <c r="F380" s="122"/>
      <c r="G380" s="113"/>
      <c r="H380" s="124"/>
      <c r="I380" s="50" t="s">
        <v>139</v>
      </c>
      <c r="J380" s="107" t="s">
        <v>709</v>
      </c>
      <c r="K380" s="108"/>
      <c r="L380" s="49" t="s">
        <v>27</v>
      </c>
    </row>
    <row r="381" spans="2:12" s="46" customFormat="1" ht="90">
      <c r="B381" s="41" t="s">
        <v>2998</v>
      </c>
      <c r="C381" s="42" t="s">
        <v>2999</v>
      </c>
      <c r="D381" s="41" t="s">
        <v>10977</v>
      </c>
      <c r="E381" s="109" t="s">
        <v>9162</v>
      </c>
      <c r="F381" s="108"/>
      <c r="G381" s="42" t="s">
        <v>16</v>
      </c>
      <c r="H381" s="44">
        <v>46092</v>
      </c>
      <c r="I381" s="43" t="s">
        <v>17</v>
      </c>
      <c r="J381" s="109" t="s">
        <v>18</v>
      </c>
      <c r="K381" s="108"/>
      <c r="L381" s="90" t="s">
        <v>10978</v>
      </c>
    </row>
    <row r="382" spans="2:12" s="46" customFormat="1" ht="39">
      <c r="B382" s="48" t="s">
        <v>1294</v>
      </c>
      <c r="C382" s="49" t="s">
        <v>1295</v>
      </c>
      <c r="D382" s="48" t="s">
        <v>10979</v>
      </c>
      <c r="E382" s="107" t="s">
        <v>1297</v>
      </c>
      <c r="F382" s="108"/>
      <c r="G382" s="49" t="s">
        <v>16</v>
      </c>
      <c r="H382" s="51">
        <v>46078</v>
      </c>
      <c r="I382" s="50" t="s">
        <v>139</v>
      </c>
      <c r="J382" s="107" t="s">
        <v>18</v>
      </c>
      <c r="K382" s="108"/>
      <c r="L382" s="91" t="s">
        <v>10980</v>
      </c>
    </row>
    <row r="383" spans="2:12" s="46" customFormat="1">
      <c r="B383" s="41" t="s">
        <v>10981</v>
      </c>
      <c r="C383" s="42" t="s">
        <v>10982</v>
      </c>
      <c r="D383" s="41" t="s">
        <v>10983</v>
      </c>
      <c r="E383" s="109" t="s">
        <v>10984</v>
      </c>
      <c r="F383" s="108"/>
      <c r="G383" s="42" t="s">
        <v>24</v>
      </c>
      <c r="H383" s="44">
        <v>46077</v>
      </c>
      <c r="I383" s="43" t="s">
        <v>17</v>
      </c>
      <c r="J383" s="109" t="s">
        <v>26</v>
      </c>
      <c r="K383" s="108"/>
      <c r="L383" s="42" t="s">
        <v>27</v>
      </c>
    </row>
    <row r="384" spans="2:12" s="46" customFormat="1" ht="24.95">
      <c r="B384" s="48" t="s">
        <v>10985</v>
      </c>
      <c r="C384" s="49" t="s">
        <v>10986</v>
      </c>
      <c r="D384" s="48" t="s">
        <v>10987</v>
      </c>
      <c r="E384" s="107" t="s">
        <v>10988</v>
      </c>
      <c r="F384" s="108"/>
      <c r="G384" s="49" t="s">
        <v>24</v>
      </c>
      <c r="H384" s="51">
        <v>46111</v>
      </c>
      <c r="I384" s="50" t="s">
        <v>139</v>
      </c>
      <c r="J384" s="107" t="s">
        <v>26</v>
      </c>
      <c r="K384" s="108"/>
      <c r="L384" s="49" t="s">
        <v>27</v>
      </c>
    </row>
    <row r="385" spans="2:12" s="46" customFormat="1">
      <c r="B385" s="114" t="s">
        <v>10989</v>
      </c>
      <c r="C385" s="117" t="s">
        <v>10990</v>
      </c>
      <c r="D385" s="114" t="s">
        <v>10991</v>
      </c>
      <c r="E385" s="109" t="s">
        <v>10992</v>
      </c>
      <c r="F385" s="120"/>
      <c r="G385" s="117" t="s">
        <v>24</v>
      </c>
      <c r="H385" s="130">
        <v>46065</v>
      </c>
      <c r="I385" s="43" t="s">
        <v>127</v>
      </c>
      <c r="J385" s="109" t="s">
        <v>26</v>
      </c>
      <c r="K385" s="108"/>
      <c r="L385" s="42" t="s">
        <v>27</v>
      </c>
    </row>
    <row r="386" spans="2:12" s="46" customFormat="1" ht="103.5">
      <c r="B386" s="116"/>
      <c r="C386" s="119"/>
      <c r="D386" s="116"/>
      <c r="E386" s="127"/>
      <c r="F386" s="122"/>
      <c r="G386" s="119"/>
      <c r="H386" s="132"/>
      <c r="I386" s="43" t="s">
        <v>139</v>
      </c>
      <c r="J386" s="109" t="s">
        <v>32</v>
      </c>
      <c r="K386" s="108"/>
      <c r="L386" s="90" t="s">
        <v>10993</v>
      </c>
    </row>
    <row r="387" spans="2:12" s="46" customFormat="1">
      <c r="B387" s="48" t="s">
        <v>9177</v>
      </c>
      <c r="C387" s="49" t="s">
        <v>1640</v>
      </c>
      <c r="D387" s="48" t="s">
        <v>10994</v>
      </c>
      <c r="E387" s="107" t="s">
        <v>10995</v>
      </c>
      <c r="F387" s="108"/>
      <c r="G387" s="49" t="s">
        <v>24</v>
      </c>
      <c r="H387" s="51">
        <v>46100</v>
      </c>
      <c r="I387" s="50" t="s">
        <v>314</v>
      </c>
      <c r="J387" s="107" t="s">
        <v>26</v>
      </c>
      <c r="K387" s="108"/>
      <c r="L387" s="49" t="s">
        <v>27</v>
      </c>
    </row>
    <row r="388" spans="2:12" s="46" customFormat="1" ht="51.6">
      <c r="B388" s="114" t="s">
        <v>1311</v>
      </c>
      <c r="C388" s="117" t="s">
        <v>1312</v>
      </c>
      <c r="D388" s="41" t="s">
        <v>10996</v>
      </c>
      <c r="E388" s="109" t="s">
        <v>10997</v>
      </c>
      <c r="F388" s="108"/>
      <c r="G388" s="42" t="s">
        <v>24</v>
      </c>
      <c r="H388" s="44">
        <v>46094</v>
      </c>
      <c r="I388" s="43" t="s">
        <v>80</v>
      </c>
      <c r="J388" s="109" t="s">
        <v>18</v>
      </c>
      <c r="K388" s="108"/>
      <c r="L388" s="90" t="s">
        <v>10998</v>
      </c>
    </row>
    <row r="389" spans="2:12" s="46" customFormat="1">
      <c r="B389" s="116"/>
      <c r="C389" s="119"/>
      <c r="D389" s="41" t="s">
        <v>10999</v>
      </c>
      <c r="E389" s="109" t="s">
        <v>11000</v>
      </c>
      <c r="F389" s="108"/>
      <c r="G389" s="42" t="s">
        <v>16</v>
      </c>
      <c r="H389" s="44">
        <v>46100</v>
      </c>
      <c r="I389" s="43" t="s">
        <v>80</v>
      </c>
      <c r="J389" s="109" t="s">
        <v>26</v>
      </c>
      <c r="K389" s="108"/>
      <c r="L389" s="42" t="s">
        <v>27</v>
      </c>
    </row>
    <row r="390" spans="2:12" s="46" customFormat="1" ht="90">
      <c r="B390" s="48" t="s">
        <v>11001</v>
      </c>
      <c r="C390" s="49" t="s">
        <v>1550</v>
      </c>
      <c r="D390" s="48" t="s">
        <v>11002</v>
      </c>
      <c r="E390" s="107" t="s">
        <v>11003</v>
      </c>
      <c r="F390" s="108"/>
      <c r="G390" s="49" t="s">
        <v>16</v>
      </c>
      <c r="H390" s="51">
        <v>46083</v>
      </c>
      <c r="I390" s="50" t="s">
        <v>17</v>
      </c>
      <c r="J390" s="107" t="s">
        <v>18</v>
      </c>
      <c r="K390" s="108"/>
      <c r="L390" s="91" t="s">
        <v>11004</v>
      </c>
    </row>
    <row r="391" spans="2:12" s="46" customFormat="1" ht="24.95">
      <c r="B391" s="114" t="s">
        <v>11005</v>
      </c>
      <c r="C391" s="117" t="s">
        <v>11006</v>
      </c>
      <c r="D391" s="41" t="s">
        <v>11007</v>
      </c>
      <c r="E391" s="109" t="s">
        <v>11008</v>
      </c>
      <c r="F391" s="108"/>
      <c r="G391" s="42" t="s">
        <v>75</v>
      </c>
      <c r="H391" s="44">
        <v>46101</v>
      </c>
      <c r="I391" s="43" t="s">
        <v>17</v>
      </c>
      <c r="J391" s="109" t="s">
        <v>709</v>
      </c>
      <c r="K391" s="108"/>
      <c r="L391" s="42" t="s">
        <v>27</v>
      </c>
    </row>
    <row r="392" spans="2:12" s="46" customFormat="1" ht="24.95">
      <c r="B392" s="116"/>
      <c r="C392" s="119"/>
      <c r="D392" s="41" t="s">
        <v>11009</v>
      </c>
      <c r="E392" s="109" t="s">
        <v>11008</v>
      </c>
      <c r="F392" s="108"/>
      <c r="G392" s="42" t="s">
        <v>75</v>
      </c>
      <c r="H392" s="44">
        <v>46101</v>
      </c>
      <c r="I392" s="43" t="s">
        <v>17</v>
      </c>
      <c r="J392" s="109" t="s">
        <v>709</v>
      </c>
      <c r="K392" s="108"/>
      <c r="L392" s="42" t="s">
        <v>27</v>
      </c>
    </row>
    <row r="393" spans="2:12" s="46" customFormat="1" ht="37.5">
      <c r="B393" s="48" t="s">
        <v>1370</v>
      </c>
      <c r="C393" s="49" t="s">
        <v>11010</v>
      </c>
      <c r="D393" s="48" t="s">
        <v>11011</v>
      </c>
      <c r="E393" s="107" t="s">
        <v>11012</v>
      </c>
      <c r="F393" s="108"/>
      <c r="G393" s="49" t="s">
        <v>16</v>
      </c>
      <c r="H393" s="51">
        <v>46099</v>
      </c>
      <c r="I393" s="50" t="s">
        <v>17</v>
      </c>
      <c r="J393" s="107" t="s">
        <v>26</v>
      </c>
      <c r="K393" s="108"/>
      <c r="L393" s="49" t="s">
        <v>27</v>
      </c>
    </row>
    <row r="394" spans="2:12" s="46" customFormat="1">
      <c r="B394" s="114" t="s">
        <v>1376</v>
      </c>
      <c r="C394" s="117" t="s">
        <v>1377</v>
      </c>
      <c r="D394" s="41" t="s">
        <v>11013</v>
      </c>
      <c r="E394" s="109" t="s">
        <v>1379</v>
      </c>
      <c r="F394" s="108"/>
      <c r="G394" s="42" t="s">
        <v>24</v>
      </c>
      <c r="H394" s="44">
        <v>46078</v>
      </c>
      <c r="I394" s="43" t="s">
        <v>80</v>
      </c>
      <c r="J394" s="109" t="s">
        <v>18</v>
      </c>
      <c r="K394" s="108"/>
      <c r="L394" s="42" t="s">
        <v>27</v>
      </c>
    </row>
    <row r="395" spans="2:12" s="46" customFormat="1">
      <c r="B395" s="116"/>
      <c r="C395" s="119"/>
      <c r="D395" s="41" t="s">
        <v>11014</v>
      </c>
      <c r="E395" s="109" t="s">
        <v>1379</v>
      </c>
      <c r="F395" s="108"/>
      <c r="G395" s="42" t="s">
        <v>24</v>
      </c>
      <c r="H395" s="44">
        <v>46092</v>
      </c>
      <c r="I395" s="43" t="s">
        <v>80</v>
      </c>
      <c r="J395" s="109" t="s">
        <v>26</v>
      </c>
      <c r="K395" s="108"/>
      <c r="L395" s="42" t="s">
        <v>27</v>
      </c>
    </row>
    <row r="396" spans="2:12" s="46" customFormat="1" ht="63.95">
      <c r="B396" s="48" t="s">
        <v>11015</v>
      </c>
      <c r="C396" s="49" t="s">
        <v>11016</v>
      </c>
      <c r="D396" s="48" t="s">
        <v>11017</v>
      </c>
      <c r="E396" s="107" t="s">
        <v>11018</v>
      </c>
      <c r="F396" s="108"/>
      <c r="G396" s="49" t="s">
        <v>16</v>
      </c>
      <c r="H396" s="51">
        <v>46112</v>
      </c>
      <c r="I396" s="50" t="s">
        <v>17</v>
      </c>
      <c r="J396" s="107" t="s">
        <v>32</v>
      </c>
      <c r="K396" s="108"/>
      <c r="L396" s="91" t="s">
        <v>10196</v>
      </c>
    </row>
    <row r="397" spans="2:12" s="46" customFormat="1" ht="51.6">
      <c r="B397" s="41" t="s">
        <v>11019</v>
      </c>
      <c r="C397" s="42" t="s">
        <v>11020</v>
      </c>
      <c r="D397" s="41" t="s">
        <v>11021</v>
      </c>
      <c r="E397" s="109" t="s">
        <v>11022</v>
      </c>
      <c r="F397" s="108"/>
      <c r="G397" s="42" t="s">
        <v>16</v>
      </c>
      <c r="H397" s="44">
        <v>46093</v>
      </c>
      <c r="I397" s="43" t="s">
        <v>139</v>
      </c>
      <c r="J397" s="109" t="s">
        <v>18</v>
      </c>
      <c r="K397" s="108"/>
      <c r="L397" s="90" t="s">
        <v>11023</v>
      </c>
    </row>
    <row r="398" spans="2:12" s="46" customFormat="1">
      <c r="B398" s="48" t="s">
        <v>11024</v>
      </c>
      <c r="C398" s="49" t="s">
        <v>11025</v>
      </c>
      <c r="D398" s="48" t="s">
        <v>11026</v>
      </c>
      <c r="E398" s="107" t="s">
        <v>11027</v>
      </c>
      <c r="F398" s="108"/>
      <c r="G398" s="49" t="s">
        <v>16</v>
      </c>
      <c r="H398" s="51">
        <v>45055</v>
      </c>
      <c r="I398" s="50" t="s">
        <v>80</v>
      </c>
      <c r="J398" s="107" t="s">
        <v>26</v>
      </c>
      <c r="K398" s="108"/>
      <c r="L398" s="49" t="s">
        <v>27</v>
      </c>
    </row>
    <row r="399" spans="2:12" s="46" customFormat="1" ht="24.95">
      <c r="B399" s="114" t="s">
        <v>11028</v>
      </c>
      <c r="C399" s="117" t="s">
        <v>11029</v>
      </c>
      <c r="D399" s="41" t="s">
        <v>11030</v>
      </c>
      <c r="E399" s="109" t="s">
        <v>3242</v>
      </c>
      <c r="F399" s="108"/>
      <c r="G399" s="42" t="s">
        <v>75</v>
      </c>
      <c r="H399" s="44">
        <v>46087</v>
      </c>
      <c r="I399" s="43" t="s">
        <v>80</v>
      </c>
      <c r="J399" s="109" t="s">
        <v>26</v>
      </c>
      <c r="K399" s="108"/>
      <c r="L399" s="42" t="s">
        <v>27</v>
      </c>
    </row>
    <row r="400" spans="2:12" s="46" customFormat="1">
      <c r="B400" s="116"/>
      <c r="C400" s="119"/>
      <c r="D400" s="41" t="s">
        <v>11031</v>
      </c>
      <c r="E400" s="109" t="s">
        <v>11032</v>
      </c>
      <c r="F400" s="108"/>
      <c r="G400" s="42" t="s">
        <v>24</v>
      </c>
      <c r="H400" s="44">
        <v>46104</v>
      </c>
      <c r="I400" s="43" t="s">
        <v>80</v>
      </c>
      <c r="J400" s="109" t="s">
        <v>26</v>
      </c>
      <c r="K400" s="108"/>
      <c r="L400" s="42" t="s">
        <v>27</v>
      </c>
    </row>
    <row r="401" spans="2:12" s="46" customFormat="1">
      <c r="B401" s="110" t="s">
        <v>11033</v>
      </c>
      <c r="C401" s="112" t="s">
        <v>11034</v>
      </c>
      <c r="D401" s="110" t="s">
        <v>11035</v>
      </c>
      <c r="E401" s="107" t="s">
        <v>1116</v>
      </c>
      <c r="F401" s="120"/>
      <c r="G401" s="112" t="s">
        <v>24</v>
      </c>
      <c r="H401" s="123">
        <v>46079</v>
      </c>
      <c r="I401" s="50" t="s">
        <v>80</v>
      </c>
      <c r="J401" s="107" t="s">
        <v>26</v>
      </c>
      <c r="K401" s="108"/>
      <c r="L401" s="49" t="s">
        <v>27</v>
      </c>
    </row>
    <row r="402" spans="2:12" s="46" customFormat="1">
      <c r="B402" s="111"/>
      <c r="C402" s="113"/>
      <c r="D402" s="111"/>
      <c r="E402" s="121"/>
      <c r="F402" s="122"/>
      <c r="G402" s="113"/>
      <c r="H402" s="124"/>
      <c r="I402" s="50" t="s">
        <v>314</v>
      </c>
      <c r="J402" s="107" t="s">
        <v>26</v>
      </c>
      <c r="K402" s="108"/>
      <c r="L402" s="49" t="s">
        <v>27</v>
      </c>
    </row>
    <row r="403" spans="2:12" s="46" customFormat="1">
      <c r="B403" s="41" t="s">
        <v>1424</v>
      </c>
      <c r="C403" s="42" t="s">
        <v>1190</v>
      </c>
      <c r="D403" s="41" t="s">
        <v>11036</v>
      </c>
      <c r="E403" s="109" t="s">
        <v>11037</v>
      </c>
      <c r="F403" s="108"/>
      <c r="G403" s="42" t="s">
        <v>24</v>
      </c>
      <c r="H403" s="44">
        <v>46090</v>
      </c>
      <c r="I403" s="43" t="s">
        <v>80</v>
      </c>
      <c r="J403" s="109" t="s">
        <v>26</v>
      </c>
      <c r="K403" s="108"/>
      <c r="L403" s="42" t="s">
        <v>27</v>
      </c>
    </row>
    <row r="404" spans="2:12" s="46" customFormat="1" ht="24.95">
      <c r="B404" s="48" t="s">
        <v>11038</v>
      </c>
      <c r="C404" s="49" t="s">
        <v>11039</v>
      </c>
      <c r="D404" s="48" t="s">
        <v>11040</v>
      </c>
      <c r="E404" s="107" t="s">
        <v>3242</v>
      </c>
      <c r="F404" s="108"/>
      <c r="G404" s="49" t="s">
        <v>75</v>
      </c>
      <c r="H404" s="51">
        <v>46085</v>
      </c>
      <c r="I404" s="50" t="s">
        <v>80</v>
      </c>
      <c r="J404" s="107" t="s">
        <v>709</v>
      </c>
      <c r="K404" s="108"/>
      <c r="L404" s="49" t="s">
        <v>27</v>
      </c>
    </row>
    <row r="405" spans="2:12" s="46" customFormat="1">
      <c r="B405" s="114" t="s">
        <v>11041</v>
      </c>
      <c r="C405" s="117" t="s">
        <v>335</v>
      </c>
      <c r="D405" s="114" t="s">
        <v>11042</v>
      </c>
      <c r="E405" s="109" t="s">
        <v>3242</v>
      </c>
      <c r="F405" s="120"/>
      <c r="G405" s="117" t="s">
        <v>75</v>
      </c>
      <c r="H405" s="130">
        <v>46087</v>
      </c>
      <c r="I405" s="43" t="s">
        <v>25</v>
      </c>
      <c r="J405" s="109" t="s">
        <v>26</v>
      </c>
      <c r="K405" s="108"/>
      <c r="L405" s="42" t="s">
        <v>27</v>
      </c>
    </row>
    <row r="406" spans="2:12" s="46" customFormat="1">
      <c r="B406" s="116"/>
      <c r="C406" s="119"/>
      <c r="D406" s="116"/>
      <c r="E406" s="127"/>
      <c r="F406" s="122"/>
      <c r="G406" s="119"/>
      <c r="H406" s="132"/>
      <c r="I406" s="43" t="s">
        <v>58</v>
      </c>
      <c r="J406" s="109" t="s">
        <v>26</v>
      </c>
      <c r="K406" s="108"/>
      <c r="L406" s="42" t="s">
        <v>27</v>
      </c>
    </row>
    <row r="407" spans="2:12" s="46" customFormat="1">
      <c r="B407" s="110" t="s">
        <v>11043</v>
      </c>
      <c r="C407" s="112" t="s">
        <v>11044</v>
      </c>
      <c r="D407" s="110" t="s">
        <v>11045</v>
      </c>
      <c r="E407" s="107" t="s">
        <v>3242</v>
      </c>
      <c r="F407" s="120"/>
      <c r="G407" s="112" t="s">
        <v>75</v>
      </c>
      <c r="H407" s="123">
        <v>46087</v>
      </c>
      <c r="I407" s="50" t="s">
        <v>139</v>
      </c>
      <c r="J407" s="107" t="s">
        <v>26</v>
      </c>
      <c r="K407" s="108"/>
      <c r="L407" s="49" t="s">
        <v>27</v>
      </c>
    </row>
    <row r="408" spans="2:12" s="46" customFormat="1">
      <c r="B408" s="125"/>
      <c r="C408" s="126"/>
      <c r="D408" s="125"/>
      <c r="E408" s="133"/>
      <c r="F408" s="129"/>
      <c r="G408" s="126"/>
      <c r="H408" s="134"/>
      <c r="I408" s="50" t="s">
        <v>58</v>
      </c>
      <c r="J408" s="107" t="s">
        <v>26</v>
      </c>
      <c r="K408" s="108"/>
      <c r="L408" s="49" t="s">
        <v>27</v>
      </c>
    </row>
    <row r="409" spans="2:12" s="46" customFormat="1">
      <c r="B409" s="111"/>
      <c r="C409" s="113"/>
      <c r="D409" s="111"/>
      <c r="E409" s="121"/>
      <c r="F409" s="122"/>
      <c r="G409" s="113"/>
      <c r="H409" s="124"/>
      <c r="I409" s="50" t="s">
        <v>80</v>
      </c>
      <c r="J409" s="107" t="s">
        <v>26</v>
      </c>
      <c r="K409" s="108"/>
      <c r="L409" s="49" t="s">
        <v>27</v>
      </c>
    </row>
    <row r="410" spans="2:12" s="46" customFormat="1" ht="24.95">
      <c r="B410" s="41" t="s">
        <v>11046</v>
      </c>
      <c r="C410" s="42" t="s">
        <v>11047</v>
      </c>
      <c r="D410" s="41" t="s">
        <v>11048</v>
      </c>
      <c r="E410" s="109" t="s">
        <v>3242</v>
      </c>
      <c r="F410" s="108"/>
      <c r="G410" s="42" t="s">
        <v>75</v>
      </c>
      <c r="H410" s="44">
        <v>46085</v>
      </c>
      <c r="I410" s="43" t="s">
        <v>80</v>
      </c>
      <c r="J410" s="109" t="s">
        <v>709</v>
      </c>
      <c r="K410" s="108"/>
      <c r="L410" s="42" t="s">
        <v>27</v>
      </c>
    </row>
    <row r="411" spans="2:12" s="46" customFormat="1" ht="24.95">
      <c r="B411" s="48" t="s">
        <v>11049</v>
      </c>
      <c r="C411" s="49" t="s">
        <v>11050</v>
      </c>
      <c r="D411" s="48" t="s">
        <v>11051</v>
      </c>
      <c r="E411" s="107" t="s">
        <v>11052</v>
      </c>
      <c r="F411" s="108"/>
      <c r="G411" s="49" t="s">
        <v>75</v>
      </c>
      <c r="H411" s="51">
        <v>46112</v>
      </c>
      <c r="I411" s="50" t="s">
        <v>139</v>
      </c>
      <c r="J411" s="107" t="s">
        <v>709</v>
      </c>
      <c r="K411" s="108"/>
      <c r="L411" s="49" t="s">
        <v>27</v>
      </c>
    </row>
    <row r="412" spans="2:12" s="46" customFormat="1">
      <c r="B412" s="114" t="s">
        <v>11053</v>
      </c>
      <c r="C412" s="117" t="s">
        <v>11054</v>
      </c>
      <c r="D412" s="114" t="s">
        <v>11055</v>
      </c>
      <c r="E412" s="109" t="s">
        <v>3242</v>
      </c>
      <c r="F412" s="120"/>
      <c r="G412" s="117" t="s">
        <v>75</v>
      </c>
      <c r="H412" s="130">
        <v>46085</v>
      </c>
      <c r="I412" s="43" t="s">
        <v>139</v>
      </c>
      <c r="J412" s="109" t="s">
        <v>26</v>
      </c>
      <c r="K412" s="108"/>
      <c r="L412" s="42" t="s">
        <v>27</v>
      </c>
    </row>
    <row r="413" spans="2:12" s="46" customFormat="1">
      <c r="B413" s="115"/>
      <c r="C413" s="118"/>
      <c r="D413" s="115"/>
      <c r="E413" s="128"/>
      <c r="F413" s="129"/>
      <c r="G413" s="118"/>
      <c r="H413" s="131"/>
      <c r="I413" s="43" t="s">
        <v>58</v>
      </c>
      <c r="J413" s="109" t="s">
        <v>26</v>
      </c>
      <c r="K413" s="108"/>
      <c r="L413" s="42" t="s">
        <v>27</v>
      </c>
    </row>
    <row r="414" spans="2:12" s="46" customFormat="1">
      <c r="B414" s="115"/>
      <c r="C414" s="118"/>
      <c r="D414" s="115"/>
      <c r="E414" s="128"/>
      <c r="F414" s="129"/>
      <c r="G414" s="118"/>
      <c r="H414" s="131"/>
      <c r="I414" s="43" t="s">
        <v>58</v>
      </c>
      <c r="J414" s="109" t="s">
        <v>26</v>
      </c>
      <c r="K414" s="108"/>
      <c r="L414" s="42" t="s">
        <v>27</v>
      </c>
    </row>
    <row r="415" spans="2:12" s="46" customFormat="1">
      <c r="B415" s="115"/>
      <c r="C415" s="118"/>
      <c r="D415" s="115"/>
      <c r="E415" s="128"/>
      <c r="F415" s="129"/>
      <c r="G415" s="118"/>
      <c r="H415" s="131"/>
      <c r="I415" s="43" t="s">
        <v>80</v>
      </c>
      <c r="J415" s="109" t="s">
        <v>26</v>
      </c>
      <c r="K415" s="108"/>
      <c r="L415" s="42" t="s">
        <v>27</v>
      </c>
    </row>
    <row r="416" spans="2:12" s="46" customFormat="1">
      <c r="B416" s="116"/>
      <c r="C416" s="119"/>
      <c r="D416" s="116"/>
      <c r="E416" s="127"/>
      <c r="F416" s="122"/>
      <c r="G416" s="119"/>
      <c r="H416" s="132"/>
      <c r="I416" s="43" t="s">
        <v>80</v>
      </c>
      <c r="J416" s="109" t="s">
        <v>26</v>
      </c>
      <c r="K416" s="108"/>
      <c r="L416" s="42" t="s">
        <v>27</v>
      </c>
    </row>
    <row r="417" spans="2:12" s="46" customFormat="1">
      <c r="B417" s="48" t="s">
        <v>9252</v>
      </c>
      <c r="C417" s="49" t="s">
        <v>9253</v>
      </c>
      <c r="D417" s="48" t="s">
        <v>11056</v>
      </c>
      <c r="E417" s="107" t="s">
        <v>11057</v>
      </c>
      <c r="F417" s="108"/>
      <c r="G417" s="49" t="s">
        <v>16</v>
      </c>
      <c r="H417" s="51">
        <v>46099</v>
      </c>
      <c r="I417" s="50" t="s">
        <v>314</v>
      </c>
      <c r="J417" s="107" t="s">
        <v>26</v>
      </c>
      <c r="K417" s="108"/>
      <c r="L417" s="49" t="s">
        <v>27</v>
      </c>
    </row>
    <row r="418" spans="2:12" s="46" customFormat="1" ht="24.95">
      <c r="B418" s="41" t="s">
        <v>11058</v>
      </c>
      <c r="C418" s="42" t="s">
        <v>11059</v>
      </c>
      <c r="D418" s="41" t="s">
        <v>11060</v>
      </c>
      <c r="E418" s="109" t="s">
        <v>3242</v>
      </c>
      <c r="F418" s="108"/>
      <c r="G418" s="42" t="s">
        <v>75</v>
      </c>
      <c r="H418" s="44">
        <v>46087</v>
      </c>
      <c r="I418" s="43" t="s">
        <v>80</v>
      </c>
      <c r="J418" s="109" t="s">
        <v>26</v>
      </c>
      <c r="K418" s="108"/>
      <c r="L418" s="42" t="s">
        <v>27</v>
      </c>
    </row>
    <row r="419" spans="2:12" s="46" customFormat="1" ht="51.6">
      <c r="B419" s="48" t="s">
        <v>9264</v>
      </c>
      <c r="C419" s="49" t="s">
        <v>5988</v>
      </c>
      <c r="D419" s="48" t="s">
        <v>11061</v>
      </c>
      <c r="E419" s="107" t="s">
        <v>11062</v>
      </c>
      <c r="F419" s="108"/>
      <c r="G419" s="49" t="s">
        <v>16</v>
      </c>
      <c r="H419" s="51">
        <v>46078</v>
      </c>
      <c r="I419" s="50" t="s">
        <v>17</v>
      </c>
      <c r="J419" s="107" t="s">
        <v>18</v>
      </c>
      <c r="K419" s="108"/>
      <c r="L419" s="91" t="s">
        <v>1209</v>
      </c>
    </row>
    <row r="420" spans="2:12" s="46" customFormat="1">
      <c r="B420" s="114" t="s">
        <v>11063</v>
      </c>
      <c r="C420" s="117" t="s">
        <v>11064</v>
      </c>
      <c r="D420" s="114" t="s">
        <v>11065</v>
      </c>
      <c r="E420" s="109" t="s">
        <v>3242</v>
      </c>
      <c r="F420" s="120"/>
      <c r="G420" s="117" t="s">
        <v>75</v>
      </c>
      <c r="H420" s="130">
        <v>46084</v>
      </c>
      <c r="I420" s="43" t="s">
        <v>80</v>
      </c>
      <c r="J420" s="109" t="s">
        <v>709</v>
      </c>
      <c r="K420" s="108"/>
      <c r="L420" s="42" t="s">
        <v>27</v>
      </c>
    </row>
    <row r="421" spans="2:12" s="46" customFormat="1">
      <c r="B421" s="115"/>
      <c r="C421" s="118"/>
      <c r="D421" s="115"/>
      <c r="E421" s="128"/>
      <c r="F421" s="129"/>
      <c r="G421" s="118"/>
      <c r="H421" s="131"/>
      <c r="I421" s="43" t="s">
        <v>58</v>
      </c>
      <c r="J421" s="109" t="s">
        <v>709</v>
      </c>
      <c r="K421" s="108"/>
      <c r="L421" s="42" t="s">
        <v>27</v>
      </c>
    </row>
    <row r="422" spans="2:12" s="46" customFormat="1">
      <c r="B422" s="116"/>
      <c r="C422" s="119"/>
      <c r="D422" s="116"/>
      <c r="E422" s="127"/>
      <c r="F422" s="122"/>
      <c r="G422" s="119"/>
      <c r="H422" s="132"/>
      <c r="I422" s="43" t="s">
        <v>139</v>
      </c>
      <c r="J422" s="109" t="s">
        <v>709</v>
      </c>
      <c r="K422" s="108"/>
      <c r="L422" s="42" t="s">
        <v>27</v>
      </c>
    </row>
    <row r="423" spans="2:12" s="46" customFormat="1">
      <c r="B423" s="110" t="s">
        <v>11066</v>
      </c>
      <c r="C423" s="112" t="s">
        <v>11067</v>
      </c>
      <c r="D423" s="110" t="s">
        <v>11068</v>
      </c>
      <c r="E423" s="107" t="s">
        <v>3242</v>
      </c>
      <c r="F423" s="120"/>
      <c r="G423" s="112" t="s">
        <v>75</v>
      </c>
      <c r="H423" s="123">
        <v>46085</v>
      </c>
      <c r="I423" s="50" t="s">
        <v>25</v>
      </c>
      <c r="J423" s="107" t="s">
        <v>709</v>
      </c>
      <c r="K423" s="108"/>
      <c r="L423" s="49" t="s">
        <v>27</v>
      </c>
    </row>
    <row r="424" spans="2:12" s="46" customFormat="1">
      <c r="B424" s="125"/>
      <c r="C424" s="126"/>
      <c r="D424" s="125"/>
      <c r="E424" s="133"/>
      <c r="F424" s="129"/>
      <c r="G424" s="126"/>
      <c r="H424" s="134"/>
      <c r="I424" s="50" t="s">
        <v>58</v>
      </c>
      <c r="J424" s="107" t="s">
        <v>709</v>
      </c>
      <c r="K424" s="108"/>
      <c r="L424" s="49" t="s">
        <v>27</v>
      </c>
    </row>
    <row r="425" spans="2:12" s="46" customFormat="1">
      <c r="B425" s="125"/>
      <c r="C425" s="126"/>
      <c r="D425" s="125"/>
      <c r="E425" s="133"/>
      <c r="F425" s="129"/>
      <c r="G425" s="126"/>
      <c r="H425" s="134"/>
      <c r="I425" s="50" t="s">
        <v>58</v>
      </c>
      <c r="J425" s="107" t="s">
        <v>709</v>
      </c>
      <c r="K425" s="108"/>
      <c r="L425" s="49" t="s">
        <v>27</v>
      </c>
    </row>
    <row r="426" spans="2:12" s="46" customFormat="1">
      <c r="B426" s="111"/>
      <c r="C426" s="113"/>
      <c r="D426" s="111"/>
      <c r="E426" s="121"/>
      <c r="F426" s="122"/>
      <c r="G426" s="113"/>
      <c r="H426" s="124"/>
      <c r="I426" s="50" t="s">
        <v>80</v>
      </c>
      <c r="J426" s="107" t="s">
        <v>709</v>
      </c>
      <c r="K426" s="108"/>
      <c r="L426" s="49" t="s">
        <v>27</v>
      </c>
    </row>
    <row r="427" spans="2:12" s="46" customFormat="1">
      <c r="B427" s="114" t="s">
        <v>11069</v>
      </c>
      <c r="C427" s="117" t="s">
        <v>11070</v>
      </c>
      <c r="D427" s="114" t="s">
        <v>11071</v>
      </c>
      <c r="E427" s="109" t="s">
        <v>3242</v>
      </c>
      <c r="F427" s="120"/>
      <c r="G427" s="117" t="s">
        <v>75</v>
      </c>
      <c r="H427" s="130">
        <v>46085</v>
      </c>
      <c r="I427" s="43" t="s">
        <v>139</v>
      </c>
      <c r="J427" s="109" t="s">
        <v>26</v>
      </c>
      <c r="K427" s="108"/>
      <c r="L427" s="42" t="s">
        <v>27</v>
      </c>
    </row>
    <row r="428" spans="2:12" s="46" customFormat="1">
      <c r="B428" s="115"/>
      <c r="C428" s="118"/>
      <c r="D428" s="115"/>
      <c r="E428" s="128"/>
      <c r="F428" s="129"/>
      <c r="G428" s="118"/>
      <c r="H428" s="131"/>
      <c r="I428" s="43" t="s">
        <v>58</v>
      </c>
      <c r="J428" s="109" t="s">
        <v>26</v>
      </c>
      <c r="K428" s="108"/>
      <c r="L428" s="42" t="s">
        <v>27</v>
      </c>
    </row>
    <row r="429" spans="2:12" s="46" customFormat="1">
      <c r="B429" s="115"/>
      <c r="C429" s="118"/>
      <c r="D429" s="115"/>
      <c r="E429" s="128"/>
      <c r="F429" s="129"/>
      <c r="G429" s="118"/>
      <c r="H429" s="131"/>
      <c r="I429" s="43" t="s">
        <v>58</v>
      </c>
      <c r="J429" s="109" t="s">
        <v>26</v>
      </c>
      <c r="K429" s="108"/>
      <c r="L429" s="42" t="s">
        <v>27</v>
      </c>
    </row>
    <row r="430" spans="2:12" s="46" customFormat="1">
      <c r="B430" s="115"/>
      <c r="C430" s="118"/>
      <c r="D430" s="115"/>
      <c r="E430" s="128"/>
      <c r="F430" s="129"/>
      <c r="G430" s="118"/>
      <c r="H430" s="131"/>
      <c r="I430" s="43" t="s">
        <v>58</v>
      </c>
      <c r="J430" s="109" t="s">
        <v>26</v>
      </c>
      <c r="K430" s="108"/>
      <c r="L430" s="42" t="s">
        <v>27</v>
      </c>
    </row>
    <row r="431" spans="2:12" s="46" customFormat="1">
      <c r="B431" s="115"/>
      <c r="C431" s="118"/>
      <c r="D431" s="115"/>
      <c r="E431" s="128"/>
      <c r="F431" s="129"/>
      <c r="G431" s="118"/>
      <c r="H431" s="131"/>
      <c r="I431" s="43" t="s">
        <v>80</v>
      </c>
      <c r="J431" s="109" t="s">
        <v>26</v>
      </c>
      <c r="K431" s="108"/>
      <c r="L431" s="42" t="s">
        <v>27</v>
      </c>
    </row>
    <row r="432" spans="2:12" s="46" customFormat="1">
      <c r="B432" s="116"/>
      <c r="C432" s="119"/>
      <c r="D432" s="116"/>
      <c r="E432" s="127"/>
      <c r="F432" s="122"/>
      <c r="G432" s="119"/>
      <c r="H432" s="132"/>
      <c r="I432" s="43" t="s">
        <v>80</v>
      </c>
      <c r="J432" s="109" t="s">
        <v>26</v>
      </c>
      <c r="K432" s="108"/>
      <c r="L432" s="42" t="s">
        <v>27</v>
      </c>
    </row>
    <row r="433" spans="2:12" s="46" customFormat="1" ht="24.95">
      <c r="B433" s="110" t="s">
        <v>11072</v>
      </c>
      <c r="C433" s="112" t="s">
        <v>3092</v>
      </c>
      <c r="D433" s="48" t="s">
        <v>11073</v>
      </c>
      <c r="E433" s="107" t="s">
        <v>11074</v>
      </c>
      <c r="F433" s="108"/>
      <c r="G433" s="49" t="s">
        <v>75</v>
      </c>
      <c r="H433" s="51">
        <v>46034</v>
      </c>
      <c r="I433" s="50" t="s">
        <v>80</v>
      </c>
      <c r="J433" s="107" t="s">
        <v>709</v>
      </c>
      <c r="K433" s="108"/>
      <c r="L433" s="49" t="s">
        <v>27</v>
      </c>
    </row>
    <row r="434" spans="2:12" s="46" customFormat="1" ht="39">
      <c r="B434" s="125"/>
      <c r="C434" s="126"/>
      <c r="D434" s="48" t="s">
        <v>11075</v>
      </c>
      <c r="E434" s="107" t="s">
        <v>11076</v>
      </c>
      <c r="F434" s="108"/>
      <c r="G434" s="49" t="s">
        <v>75</v>
      </c>
      <c r="H434" s="51">
        <v>46111</v>
      </c>
      <c r="I434" s="50" t="s">
        <v>80</v>
      </c>
      <c r="J434" s="107" t="s">
        <v>18</v>
      </c>
      <c r="K434" s="108"/>
      <c r="L434" s="91" t="s">
        <v>11077</v>
      </c>
    </row>
    <row r="435" spans="2:12" s="46" customFormat="1" ht="24.95">
      <c r="B435" s="111"/>
      <c r="C435" s="113"/>
      <c r="D435" s="48" t="s">
        <v>11078</v>
      </c>
      <c r="E435" s="107" t="s">
        <v>11076</v>
      </c>
      <c r="F435" s="108"/>
      <c r="G435" s="49" t="s">
        <v>75</v>
      </c>
      <c r="H435" s="51">
        <v>46111</v>
      </c>
      <c r="I435" s="50" t="s">
        <v>80</v>
      </c>
      <c r="J435" s="107"/>
      <c r="K435" s="108"/>
      <c r="L435" s="49" t="s">
        <v>27</v>
      </c>
    </row>
    <row r="436" spans="2:12" s="46" customFormat="1">
      <c r="B436" s="114" t="s">
        <v>11079</v>
      </c>
      <c r="C436" s="117" t="s">
        <v>11080</v>
      </c>
      <c r="D436" s="114" t="s">
        <v>11081</v>
      </c>
      <c r="E436" s="109" t="s">
        <v>11082</v>
      </c>
      <c r="F436" s="120"/>
      <c r="G436" s="117" t="s">
        <v>24</v>
      </c>
      <c r="H436" s="130">
        <v>45908</v>
      </c>
      <c r="I436" s="43" t="s">
        <v>139</v>
      </c>
      <c r="J436" s="109" t="s">
        <v>32</v>
      </c>
      <c r="K436" s="108"/>
      <c r="L436" s="42" t="s">
        <v>27</v>
      </c>
    </row>
    <row r="437" spans="2:12" s="46" customFormat="1" ht="63.95">
      <c r="B437" s="115"/>
      <c r="C437" s="118"/>
      <c r="D437" s="116"/>
      <c r="E437" s="127"/>
      <c r="F437" s="122"/>
      <c r="G437" s="119"/>
      <c r="H437" s="132"/>
      <c r="I437" s="43" t="s">
        <v>145</v>
      </c>
      <c r="J437" s="109" t="s">
        <v>32</v>
      </c>
      <c r="K437" s="108"/>
      <c r="L437" s="90" t="s">
        <v>11083</v>
      </c>
    </row>
    <row r="438" spans="2:12" s="46" customFormat="1" ht="39">
      <c r="B438" s="116"/>
      <c r="C438" s="119"/>
      <c r="D438" s="41" t="s">
        <v>11084</v>
      </c>
      <c r="E438" s="109" t="s">
        <v>11085</v>
      </c>
      <c r="F438" s="108"/>
      <c r="G438" s="42" t="s">
        <v>75</v>
      </c>
      <c r="H438" s="44">
        <v>46092</v>
      </c>
      <c r="I438" s="43" t="s">
        <v>314</v>
      </c>
      <c r="J438" s="109" t="s">
        <v>26</v>
      </c>
      <c r="K438" s="108"/>
      <c r="L438" s="90" t="s">
        <v>11086</v>
      </c>
    </row>
    <row r="439" spans="2:12" s="46" customFormat="1" ht="24.95">
      <c r="B439" s="48" t="s">
        <v>9275</v>
      </c>
      <c r="C439" s="49" t="s">
        <v>9276</v>
      </c>
      <c r="D439" s="48" t="s">
        <v>9277</v>
      </c>
      <c r="E439" s="107" t="s">
        <v>9278</v>
      </c>
      <c r="F439" s="108"/>
      <c r="G439" s="49" t="s">
        <v>24</v>
      </c>
      <c r="H439" s="51">
        <v>46083</v>
      </c>
      <c r="I439" s="50" t="s">
        <v>80</v>
      </c>
      <c r="J439" s="107" t="s">
        <v>26</v>
      </c>
      <c r="K439" s="108"/>
      <c r="L439" s="49" t="s">
        <v>27</v>
      </c>
    </row>
    <row r="440" spans="2:12" s="46" customFormat="1">
      <c r="B440" s="41" t="s">
        <v>11087</v>
      </c>
      <c r="C440" s="42" t="s">
        <v>11088</v>
      </c>
      <c r="D440" s="41" t="s">
        <v>11089</v>
      </c>
      <c r="E440" s="109" t="s">
        <v>11090</v>
      </c>
      <c r="F440" s="108"/>
      <c r="G440" s="42" t="s">
        <v>16</v>
      </c>
      <c r="H440" s="44">
        <v>46112</v>
      </c>
      <c r="I440" s="43" t="s">
        <v>139</v>
      </c>
      <c r="J440" s="109" t="s">
        <v>709</v>
      </c>
      <c r="K440" s="108"/>
      <c r="L440" s="42" t="s">
        <v>27</v>
      </c>
    </row>
    <row r="441" spans="2:12" s="46" customFormat="1">
      <c r="B441" s="48" t="s">
        <v>11091</v>
      </c>
      <c r="C441" s="49" t="s">
        <v>11092</v>
      </c>
      <c r="D441" s="48" t="s">
        <v>11093</v>
      </c>
      <c r="E441" s="107" t="s">
        <v>11094</v>
      </c>
      <c r="F441" s="108"/>
      <c r="G441" s="49" t="s">
        <v>16</v>
      </c>
      <c r="H441" s="51">
        <v>46106</v>
      </c>
      <c r="I441" s="50" t="s">
        <v>58</v>
      </c>
      <c r="J441" s="107" t="s">
        <v>709</v>
      </c>
      <c r="K441" s="108"/>
      <c r="L441" s="49" t="s">
        <v>27</v>
      </c>
    </row>
    <row r="442" spans="2:12" s="46" customFormat="1">
      <c r="B442" s="41" t="s">
        <v>1463</v>
      </c>
      <c r="C442" s="42" t="s">
        <v>1464</v>
      </c>
      <c r="D442" s="41" t="s">
        <v>11095</v>
      </c>
      <c r="E442" s="109" t="s">
        <v>5950</v>
      </c>
      <c r="F442" s="108"/>
      <c r="G442" s="42" t="s">
        <v>24</v>
      </c>
      <c r="H442" s="44">
        <v>46093</v>
      </c>
      <c r="I442" s="43" t="s">
        <v>80</v>
      </c>
      <c r="J442" s="109" t="s">
        <v>26</v>
      </c>
      <c r="K442" s="108"/>
      <c r="L442" s="42" t="s">
        <v>27</v>
      </c>
    </row>
    <row r="443" spans="2:12" s="46" customFormat="1">
      <c r="B443" s="110" t="s">
        <v>1476</v>
      </c>
      <c r="C443" s="112" t="s">
        <v>1477</v>
      </c>
      <c r="D443" s="48" t="s">
        <v>11096</v>
      </c>
      <c r="E443" s="107" t="s">
        <v>3169</v>
      </c>
      <c r="F443" s="108"/>
      <c r="G443" s="49" t="s">
        <v>16</v>
      </c>
      <c r="H443" s="51">
        <v>46057</v>
      </c>
      <c r="I443" s="50" t="s">
        <v>17</v>
      </c>
      <c r="J443" s="107" t="s">
        <v>26</v>
      </c>
      <c r="K443" s="108"/>
      <c r="L443" s="49" t="s">
        <v>27</v>
      </c>
    </row>
    <row r="444" spans="2:12" s="46" customFormat="1">
      <c r="B444" s="111"/>
      <c r="C444" s="113"/>
      <c r="D444" s="48" t="s">
        <v>11097</v>
      </c>
      <c r="E444" s="107" t="s">
        <v>3169</v>
      </c>
      <c r="F444" s="108"/>
      <c r="G444" s="49" t="s">
        <v>16</v>
      </c>
      <c r="H444" s="51">
        <v>46104</v>
      </c>
      <c r="I444" s="50" t="s">
        <v>17</v>
      </c>
      <c r="J444" s="107" t="s">
        <v>26</v>
      </c>
      <c r="K444" s="108"/>
      <c r="L444" s="49" t="s">
        <v>27</v>
      </c>
    </row>
    <row r="445" spans="2:12" s="46" customFormat="1">
      <c r="B445" s="41" t="s">
        <v>5987</v>
      </c>
      <c r="C445" s="42" t="s">
        <v>5988</v>
      </c>
      <c r="D445" s="41" t="s">
        <v>11098</v>
      </c>
      <c r="E445" s="109" t="s">
        <v>11099</v>
      </c>
      <c r="F445" s="108"/>
      <c r="G445" s="42" t="s">
        <v>24</v>
      </c>
      <c r="H445" s="44">
        <v>46097</v>
      </c>
      <c r="I445" s="43" t="s">
        <v>80</v>
      </c>
      <c r="J445" s="109" t="s">
        <v>26</v>
      </c>
      <c r="K445" s="108"/>
      <c r="L445" s="42" t="s">
        <v>27</v>
      </c>
    </row>
    <row r="446" spans="2:12" s="46" customFormat="1" ht="24.95">
      <c r="B446" s="48" t="s">
        <v>11100</v>
      </c>
      <c r="C446" s="49" t="s">
        <v>11101</v>
      </c>
      <c r="D446" s="48" t="s">
        <v>11102</v>
      </c>
      <c r="E446" s="107" t="s">
        <v>3242</v>
      </c>
      <c r="F446" s="108"/>
      <c r="G446" s="49" t="s">
        <v>75</v>
      </c>
      <c r="H446" s="51">
        <v>46104</v>
      </c>
      <c r="I446" s="50" t="s">
        <v>80</v>
      </c>
      <c r="J446" s="107" t="s">
        <v>709</v>
      </c>
      <c r="K446" s="108"/>
      <c r="L446" s="49" t="s">
        <v>27</v>
      </c>
    </row>
    <row r="447" spans="2:12" s="46" customFormat="1" ht="24.95">
      <c r="B447" s="41" t="s">
        <v>11103</v>
      </c>
      <c r="C447" s="42" t="s">
        <v>11104</v>
      </c>
      <c r="D447" s="41" t="s">
        <v>11105</v>
      </c>
      <c r="E447" s="109" t="s">
        <v>3242</v>
      </c>
      <c r="F447" s="108"/>
      <c r="G447" s="42" t="s">
        <v>75</v>
      </c>
      <c r="H447" s="44">
        <v>46104</v>
      </c>
      <c r="I447" s="43" t="s">
        <v>80</v>
      </c>
      <c r="J447" s="109" t="s">
        <v>709</v>
      </c>
      <c r="K447" s="108"/>
      <c r="L447" s="42" t="s">
        <v>27</v>
      </c>
    </row>
    <row r="448" spans="2:12" s="46" customFormat="1">
      <c r="B448" s="48" t="s">
        <v>1498</v>
      </c>
      <c r="C448" s="49" t="s">
        <v>1499</v>
      </c>
      <c r="D448" s="48" t="s">
        <v>11106</v>
      </c>
      <c r="E448" s="107" t="s">
        <v>1501</v>
      </c>
      <c r="F448" s="108"/>
      <c r="G448" s="49" t="s">
        <v>24</v>
      </c>
      <c r="H448" s="51">
        <v>46091</v>
      </c>
      <c r="I448" s="50" t="s">
        <v>80</v>
      </c>
      <c r="J448" s="107" t="s">
        <v>26</v>
      </c>
      <c r="K448" s="108"/>
      <c r="L448" s="49" t="s">
        <v>27</v>
      </c>
    </row>
    <row r="449" spans="2:12" s="46" customFormat="1">
      <c r="B449" s="41" t="s">
        <v>11107</v>
      </c>
      <c r="C449" s="42" t="s">
        <v>11108</v>
      </c>
      <c r="D449" s="41" t="s">
        <v>11109</v>
      </c>
      <c r="E449" s="109" t="s">
        <v>11110</v>
      </c>
      <c r="F449" s="108"/>
      <c r="G449" s="42" t="s">
        <v>24</v>
      </c>
      <c r="H449" s="44">
        <v>46111</v>
      </c>
      <c r="I449" s="43" t="s">
        <v>139</v>
      </c>
      <c r="J449" s="109" t="s">
        <v>26</v>
      </c>
      <c r="K449" s="108"/>
      <c r="L449" s="42" t="s">
        <v>27</v>
      </c>
    </row>
    <row r="450" spans="2:12" s="46" customFormat="1">
      <c r="B450" s="48" t="s">
        <v>11111</v>
      </c>
      <c r="C450" s="49" t="s">
        <v>11112</v>
      </c>
      <c r="D450" s="48" t="s">
        <v>11113</v>
      </c>
      <c r="E450" s="107" t="s">
        <v>11114</v>
      </c>
      <c r="F450" s="108"/>
      <c r="G450" s="49" t="s">
        <v>16</v>
      </c>
      <c r="H450" s="51">
        <v>46112</v>
      </c>
      <c r="I450" s="50" t="s">
        <v>139</v>
      </c>
      <c r="J450" s="107" t="s">
        <v>26</v>
      </c>
      <c r="K450" s="108"/>
      <c r="L450" s="49" t="s">
        <v>27</v>
      </c>
    </row>
    <row r="451" spans="2:12" s="46" customFormat="1">
      <c r="B451" s="41" t="s">
        <v>11115</v>
      </c>
      <c r="C451" s="42" t="s">
        <v>2271</v>
      </c>
      <c r="D451" s="41" t="s">
        <v>11116</v>
      </c>
      <c r="E451" s="109" t="s">
        <v>9422</v>
      </c>
      <c r="F451" s="108"/>
      <c r="G451" s="42" t="s">
        <v>24</v>
      </c>
      <c r="H451" s="44">
        <v>46084</v>
      </c>
      <c r="I451" s="43" t="s">
        <v>314</v>
      </c>
      <c r="J451" s="109" t="s">
        <v>26</v>
      </c>
      <c r="K451" s="108"/>
      <c r="L451" s="42" t="s">
        <v>27</v>
      </c>
    </row>
    <row r="452" spans="2:12" s="46" customFormat="1" ht="24.95">
      <c r="B452" s="48" t="s">
        <v>11117</v>
      </c>
      <c r="C452" s="49" t="s">
        <v>2271</v>
      </c>
      <c r="D452" s="48" t="s">
        <v>11118</v>
      </c>
      <c r="E452" s="107" t="s">
        <v>11119</v>
      </c>
      <c r="F452" s="108"/>
      <c r="G452" s="49" t="s">
        <v>24</v>
      </c>
      <c r="H452" s="51">
        <v>46084</v>
      </c>
      <c r="I452" s="50" t="s">
        <v>314</v>
      </c>
      <c r="J452" s="107" t="s">
        <v>32</v>
      </c>
      <c r="K452" s="108"/>
      <c r="L452" s="49" t="s">
        <v>10779</v>
      </c>
    </row>
    <row r="453" spans="2:12" s="46" customFormat="1" ht="39">
      <c r="B453" s="41" t="s">
        <v>11120</v>
      </c>
      <c r="C453" s="42" t="s">
        <v>2271</v>
      </c>
      <c r="D453" s="41" t="s">
        <v>11121</v>
      </c>
      <c r="E453" s="109" t="s">
        <v>11122</v>
      </c>
      <c r="F453" s="108"/>
      <c r="G453" s="42" t="s">
        <v>24</v>
      </c>
      <c r="H453" s="44">
        <v>46084</v>
      </c>
      <c r="I453" s="43" t="s">
        <v>314</v>
      </c>
      <c r="J453" s="109" t="s">
        <v>32</v>
      </c>
      <c r="K453" s="108"/>
      <c r="L453" s="90" t="s">
        <v>5346</v>
      </c>
    </row>
    <row r="454" spans="2:12" s="46" customFormat="1">
      <c r="B454" s="48" t="s">
        <v>11123</v>
      </c>
      <c r="C454" s="49" t="s">
        <v>2271</v>
      </c>
      <c r="D454" s="48" t="s">
        <v>11124</v>
      </c>
      <c r="E454" s="107" t="s">
        <v>9422</v>
      </c>
      <c r="F454" s="108"/>
      <c r="G454" s="49" t="s">
        <v>24</v>
      </c>
      <c r="H454" s="51">
        <v>46084</v>
      </c>
      <c r="I454" s="50" t="s">
        <v>314</v>
      </c>
      <c r="J454" s="107" t="s">
        <v>26</v>
      </c>
      <c r="K454" s="108"/>
      <c r="L454" s="49" t="s">
        <v>27</v>
      </c>
    </row>
    <row r="455" spans="2:12" s="46" customFormat="1">
      <c r="B455" s="41" t="s">
        <v>11125</v>
      </c>
      <c r="C455" s="42" t="s">
        <v>11126</v>
      </c>
      <c r="D455" s="41" t="s">
        <v>11127</v>
      </c>
      <c r="E455" s="109" t="s">
        <v>11128</v>
      </c>
      <c r="F455" s="108"/>
      <c r="G455" s="42" t="s">
        <v>24</v>
      </c>
      <c r="H455" s="44">
        <v>46083</v>
      </c>
      <c r="I455" s="43" t="s">
        <v>80</v>
      </c>
      <c r="J455" s="109" t="s">
        <v>26</v>
      </c>
      <c r="K455" s="108"/>
      <c r="L455" s="42" t="s">
        <v>27</v>
      </c>
    </row>
    <row r="456" spans="2:12" s="46" customFormat="1">
      <c r="B456" s="48" t="s">
        <v>1525</v>
      </c>
      <c r="C456" s="49" t="s">
        <v>1526</v>
      </c>
      <c r="D456" s="48" t="s">
        <v>11129</v>
      </c>
      <c r="E456" s="107" t="s">
        <v>11130</v>
      </c>
      <c r="F456" s="108"/>
      <c r="G456" s="49" t="s">
        <v>24</v>
      </c>
      <c r="H456" s="51">
        <v>46092</v>
      </c>
      <c r="I456" s="50" t="s">
        <v>80</v>
      </c>
      <c r="J456" s="107" t="s">
        <v>26</v>
      </c>
      <c r="K456" s="108"/>
      <c r="L456" s="49" t="s">
        <v>27</v>
      </c>
    </row>
    <row r="457" spans="2:12" s="46" customFormat="1">
      <c r="B457" s="41" t="s">
        <v>3212</v>
      </c>
      <c r="C457" s="42" t="s">
        <v>3213</v>
      </c>
      <c r="D457" s="41" t="s">
        <v>11131</v>
      </c>
      <c r="E457" s="109" t="s">
        <v>3215</v>
      </c>
      <c r="F457" s="108"/>
      <c r="G457" s="42" t="s">
        <v>24</v>
      </c>
      <c r="H457" s="44">
        <v>46100</v>
      </c>
      <c r="I457" s="43" t="s">
        <v>80</v>
      </c>
      <c r="J457" s="109" t="s">
        <v>26</v>
      </c>
      <c r="K457" s="108"/>
      <c r="L457" s="42" t="s">
        <v>27</v>
      </c>
    </row>
    <row r="458" spans="2:12" s="46" customFormat="1">
      <c r="B458" s="48" t="s">
        <v>1537</v>
      </c>
      <c r="C458" s="49" t="s">
        <v>1538</v>
      </c>
      <c r="D458" s="48" t="s">
        <v>11132</v>
      </c>
      <c r="E458" s="107" t="s">
        <v>1540</v>
      </c>
      <c r="F458" s="108"/>
      <c r="G458" s="49" t="s">
        <v>24</v>
      </c>
      <c r="H458" s="51">
        <v>46090</v>
      </c>
      <c r="I458" s="50" t="s">
        <v>80</v>
      </c>
      <c r="J458" s="107" t="s">
        <v>26</v>
      </c>
      <c r="K458" s="108"/>
      <c r="L458" s="49" t="s">
        <v>27</v>
      </c>
    </row>
    <row r="459" spans="2:12" s="46" customFormat="1" ht="65.099999999999994">
      <c r="B459" s="41" t="s">
        <v>11133</v>
      </c>
      <c r="C459" s="42" t="s">
        <v>11134</v>
      </c>
      <c r="D459" s="41" t="s">
        <v>11135</v>
      </c>
      <c r="E459" s="109" t="s">
        <v>11136</v>
      </c>
      <c r="F459" s="108"/>
      <c r="G459" s="42" t="s">
        <v>16</v>
      </c>
      <c r="H459" s="44">
        <v>46107</v>
      </c>
      <c r="I459" s="43" t="s">
        <v>139</v>
      </c>
      <c r="J459" s="109" t="s">
        <v>18</v>
      </c>
      <c r="K459" s="108"/>
      <c r="L459" s="90" t="s">
        <v>11137</v>
      </c>
    </row>
    <row r="460" spans="2:12" s="46" customFormat="1">
      <c r="B460" s="110" t="s">
        <v>3251</v>
      </c>
      <c r="C460" s="112" t="s">
        <v>3252</v>
      </c>
      <c r="D460" s="48" t="s">
        <v>11138</v>
      </c>
      <c r="E460" s="107" t="s">
        <v>11139</v>
      </c>
      <c r="F460" s="108"/>
      <c r="G460" s="49" t="s">
        <v>24</v>
      </c>
      <c r="H460" s="51">
        <v>46086</v>
      </c>
      <c r="I460" s="50" t="s">
        <v>80</v>
      </c>
      <c r="J460" s="107" t="s">
        <v>26</v>
      </c>
      <c r="K460" s="108"/>
      <c r="L460" s="49" t="s">
        <v>27</v>
      </c>
    </row>
    <row r="461" spans="2:12" s="46" customFormat="1" ht="39">
      <c r="B461" s="111"/>
      <c r="C461" s="113"/>
      <c r="D461" s="48" t="s">
        <v>11140</v>
      </c>
      <c r="E461" s="107" t="s">
        <v>11139</v>
      </c>
      <c r="F461" s="108"/>
      <c r="G461" s="49" t="s">
        <v>24</v>
      </c>
      <c r="H461" s="51">
        <v>46086</v>
      </c>
      <c r="I461" s="50" t="s">
        <v>80</v>
      </c>
      <c r="J461" s="107" t="s">
        <v>359</v>
      </c>
      <c r="K461" s="108"/>
      <c r="L461" s="91" t="s">
        <v>11141</v>
      </c>
    </row>
    <row r="462" spans="2:12" s="46" customFormat="1">
      <c r="B462" s="41" t="s">
        <v>7807</v>
      </c>
      <c r="C462" s="42" t="s">
        <v>7808</v>
      </c>
      <c r="D462" s="41" t="s">
        <v>11142</v>
      </c>
      <c r="E462" s="109" t="s">
        <v>11143</v>
      </c>
      <c r="F462" s="108"/>
      <c r="G462" s="42" t="s">
        <v>24</v>
      </c>
      <c r="H462" s="44">
        <v>46084</v>
      </c>
      <c r="I462" s="43" t="s">
        <v>80</v>
      </c>
      <c r="J462" s="109" t="s">
        <v>26</v>
      </c>
      <c r="K462" s="108"/>
      <c r="L462" s="42" t="s">
        <v>27</v>
      </c>
    </row>
    <row r="463" spans="2:12" s="46" customFormat="1">
      <c r="B463" s="48" t="s">
        <v>9518</v>
      </c>
      <c r="C463" s="49" t="s">
        <v>1603</v>
      </c>
      <c r="D463" s="48" t="s">
        <v>11144</v>
      </c>
      <c r="E463" s="107" t="s">
        <v>3277</v>
      </c>
      <c r="F463" s="108"/>
      <c r="G463" s="49" t="s">
        <v>24</v>
      </c>
      <c r="H463" s="51">
        <v>46079</v>
      </c>
      <c r="I463" s="50" t="s">
        <v>80</v>
      </c>
      <c r="J463" s="107" t="s">
        <v>26</v>
      </c>
      <c r="K463" s="108"/>
      <c r="L463" s="49" t="s">
        <v>27</v>
      </c>
    </row>
    <row r="464" spans="2:12" s="46" customFormat="1">
      <c r="B464" s="41" t="s">
        <v>1568</v>
      </c>
      <c r="C464" s="42" t="s">
        <v>1569</v>
      </c>
      <c r="D464" s="41" t="s">
        <v>11145</v>
      </c>
      <c r="E464" s="109" t="s">
        <v>1571</v>
      </c>
      <c r="F464" s="108"/>
      <c r="G464" s="42" t="s">
        <v>24</v>
      </c>
      <c r="H464" s="44">
        <v>46057</v>
      </c>
      <c r="I464" s="43" t="s">
        <v>80</v>
      </c>
      <c r="J464" s="109" t="s">
        <v>26</v>
      </c>
      <c r="K464" s="108"/>
      <c r="L464" s="42" t="s">
        <v>27</v>
      </c>
    </row>
    <row r="465" spans="2:12" s="46" customFormat="1" ht="51.6">
      <c r="B465" s="48" t="s">
        <v>11146</v>
      </c>
      <c r="C465" s="49" t="s">
        <v>1481</v>
      </c>
      <c r="D465" s="48" t="s">
        <v>11147</v>
      </c>
      <c r="E465" s="107" t="s">
        <v>11148</v>
      </c>
      <c r="F465" s="108"/>
      <c r="G465" s="49" t="s">
        <v>16</v>
      </c>
      <c r="H465" s="51">
        <v>46099</v>
      </c>
      <c r="I465" s="50" t="s">
        <v>17</v>
      </c>
      <c r="J465" s="107" t="s">
        <v>26</v>
      </c>
      <c r="K465" s="108"/>
      <c r="L465" s="91" t="s">
        <v>11149</v>
      </c>
    </row>
    <row r="466" spans="2:12" s="46" customFormat="1">
      <c r="B466" s="114" t="s">
        <v>6142</v>
      </c>
      <c r="C466" s="117" t="s">
        <v>1538</v>
      </c>
      <c r="D466" s="41" t="s">
        <v>11150</v>
      </c>
      <c r="E466" s="109" t="s">
        <v>11151</v>
      </c>
      <c r="F466" s="108"/>
      <c r="G466" s="42" t="s">
        <v>24</v>
      </c>
      <c r="H466" s="44">
        <v>46085</v>
      </c>
      <c r="I466" s="43" t="s">
        <v>80</v>
      </c>
      <c r="J466" s="109" t="s">
        <v>26</v>
      </c>
      <c r="K466" s="108"/>
      <c r="L466" s="42" t="s">
        <v>27</v>
      </c>
    </row>
    <row r="467" spans="2:12" s="46" customFormat="1" ht="76.5">
      <c r="B467" s="116"/>
      <c r="C467" s="119"/>
      <c r="D467" s="41" t="s">
        <v>11152</v>
      </c>
      <c r="E467" s="109" t="s">
        <v>11153</v>
      </c>
      <c r="F467" s="108"/>
      <c r="G467" s="42" t="s">
        <v>24</v>
      </c>
      <c r="H467" s="44">
        <v>46100</v>
      </c>
      <c r="I467" s="43" t="s">
        <v>80</v>
      </c>
      <c r="J467" s="109" t="s">
        <v>359</v>
      </c>
      <c r="K467" s="108"/>
      <c r="L467" s="90" t="s">
        <v>11154</v>
      </c>
    </row>
    <row r="468" spans="2:12" s="46" customFormat="1" ht="24.95">
      <c r="B468" s="48" t="s">
        <v>11155</v>
      </c>
      <c r="C468" s="49" t="s">
        <v>11156</v>
      </c>
      <c r="D468" s="48" t="s">
        <v>11157</v>
      </c>
      <c r="E468" s="107" t="s">
        <v>11158</v>
      </c>
      <c r="F468" s="108"/>
      <c r="G468" s="49" t="s">
        <v>75</v>
      </c>
      <c r="H468" s="51">
        <v>46090</v>
      </c>
      <c r="I468" s="50" t="s">
        <v>139</v>
      </c>
      <c r="J468" s="107" t="s">
        <v>709</v>
      </c>
      <c r="K468" s="108"/>
      <c r="L468" s="49" t="s">
        <v>27</v>
      </c>
    </row>
    <row r="469" spans="2:12" s="46" customFormat="1">
      <c r="B469" s="41" t="s">
        <v>3272</v>
      </c>
      <c r="C469" s="42" t="s">
        <v>3213</v>
      </c>
      <c r="D469" s="41" t="s">
        <v>11159</v>
      </c>
      <c r="E469" s="109" t="s">
        <v>3215</v>
      </c>
      <c r="F469" s="108"/>
      <c r="G469" s="42" t="s">
        <v>24</v>
      </c>
      <c r="H469" s="44">
        <v>46100</v>
      </c>
      <c r="I469" s="43" t="s">
        <v>80</v>
      </c>
      <c r="J469" s="109" t="s">
        <v>26</v>
      </c>
      <c r="K469" s="108"/>
      <c r="L469" s="42" t="s">
        <v>27</v>
      </c>
    </row>
    <row r="470" spans="2:12" s="46" customFormat="1" ht="51.6">
      <c r="B470" s="48" t="s">
        <v>7860</v>
      </c>
      <c r="C470" s="49" t="s">
        <v>7861</v>
      </c>
      <c r="D470" s="48" t="s">
        <v>11160</v>
      </c>
      <c r="E470" s="107" t="s">
        <v>11161</v>
      </c>
      <c r="F470" s="108"/>
      <c r="G470" s="49" t="s">
        <v>24</v>
      </c>
      <c r="H470" s="51">
        <v>46106</v>
      </c>
      <c r="I470" s="50" t="s">
        <v>80</v>
      </c>
      <c r="J470" s="107" t="s">
        <v>18</v>
      </c>
      <c r="K470" s="108"/>
      <c r="L470" s="91" t="s">
        <v>11162</v>
      </c>
    </row>
    <row r="471" spans="2:12" s="46" customFormat="1" ht="51.6">
      <c r="B471" s="114" t="s">
        <v>11163</v>
      </c>
      <c r="C471" s="117" t="s">
        <v>5062</v>
      </c>
      <c r="D471" s="41" t="s">
        <v>11164</v>
      </c>
      <c r="E471" s="109" t="s">
        <v>11165</v>
      </c>
      <c r="F471" s="108"/>
      <c r="G471" s="42" t="s">
        <v>24</v>
      </c>
      <c r="H471" s="44">
        <v>46084</v>
      </c>
      <c r="I471" s="43" t="s">
        <v>314</v>
      </c>
      <c r="J471" s="109" t="s">
        <v>26</v>
      </c>
      <c r="K471" s="108"/>
      <c r="L471" s="90" t="s">
        <v>5305</v>
      </c>
    </row>
    <row r="472" spans="2:12" s="46" customFormat="1">
      <c r="B472" s="116"/>
      <c r="C472" s="119"/>
      <c r="D472" s="41" t="s">
        <v>11166</v>
      </c>
      <c r="E472" s="109" t="s">
        <v>11167</v>
      </c>
      <c r="F472" s="108"/>
      <c r="G472" s="42" t="s">
        <v>16</v>
      </c>
      <c r="H472" s="44">
        <v>46098</v>
      </c>
      <c r="I472" s="43" t="s">
        <v>314</v>
      </c>
      <c r="J472" s="109" t="s">
        <v>26</v>
      </c>
      <c r="K472" s="108"/>
      <c r="L472" s="42" t="s">
        <v>27</v>
      </c>
    </row>
    <row r="473" spans="2:12" s="46" customFormat="1">
      <c r="B473" s="110" t="s">
        <v>1610</v>
      </c>
      <c r="C473" s="112" t="s">
        <v>1603</v>
      </c>
      <c r="D473" s="48" t="s">
        <v>11168</v>
      </c>
      <c r="E473" s="107" t="s">
        <v>11169</v>
      </c>
      <c r="F473" s="108"/>
      <c r="G473" s="49" t="s">
        <v>16</v>
      </c>
      <c r="H473" s="51">
        <v>46085</v>
      </c>
      <c r="I473" s="50" t="s">
        <v>80</v>
      </c>
      <c r="J473" s="107" t="s">
        <v>26</v>
      </c>
      <c r="K473" s="108"/>
      <c r="L473" s="49" t="s">
        <v>27</v>
      </c>
    </row>
    <row r="474" spans="2:12" s="46" customFormat="1">
      <c r="B474" s="111"/>
      <c r="C474" s="113"/>
      <c r="D474" s="48" t="s">
        <v>11170</v>
      </c>
      <c r="E474" s="107" t="s">
        <v>11171</v>
      </c>
      <c r="F474" s="108"/>
      <c r="G474" s="49" t="s">
        <v>24</v>
      </c>
      <c r="H474" s="51">
        <v>46099</v>
      </c>
      <c r="I474" s="50" t="s">
        <v>80</v>
      </c>
      <c r="J474" s="107" t="s">
        <v>26</v>
      </c>
      <c r="K474" s="108"/>
      <c r="L474" s="49" t="s">
        <v>27</v>
      </c>
    </row>
    <row r="475" spans="2:12" s="46" customFormat="1">
      <c r="B475" s="41" t="s">
        <v>9612</v>
      </c>
      <c r="C475" s="42" t="s">
        <v>9613</v>
      </c>
      <c r="D475" s="41" t="s">
        <v>11172</v>
      </c>
      <c r="E475" s="109" t="s">
        <v>11173</v>
      </c>
      <c r="F475" s="108"/>
      <c r="G475" s="42" t="s">
        <v>24</v>
      </c>
      <c r="H475" s="44">
        <v>46098</v>
      </c>
      <c r="I475" s="43" t="s">
        <v>58</v>
      </c>
      <c r="J475" s="109" t="s">
        <v>26</v>
      </c>
      <c r="K475" s="108"/>
      <c r="L475" s="42" t="s">
        <v>27</v>
      </c>
    </row>
    <row r="476" spans="2:12" s="46" customFormat="1">
      <c r="B476" s="48" t="s">
        <v>11174</v>
      </c>
      <c r="C476" s="49" t="s">
        <v>1538</v>
      </c>
      <c r="D476" s="48" t="s">
        <v>11175</v>
      </c>
      <c r="E476" s="107" t="s">
        <v>11176</v>
      </c>
      <c r="F476" s="108"/>
      <c r="G476" s="49" t="s">
        <v>24</v>
      </c>
      <c r="H476" s="51">
        <v>46097</v>
      </c>
      <c r="I476" s="50" t="s">
        <v>80</v>
      </c>
      <c r="J476" s="107"/>
      <c r="K476" s="108"/>
      <c r="L476" s="49" t="s">
        <v>27</v>
      </c>
    </row>
    <row r="477" spans="2:12" s="46" customFormat="1">
      <c r="B477" s="41" t="s">
        <v>3297</v>
      </c>
      <c r="C477" s="42" t="s">
        <v>1190</v>
      </c>
      <c r="D477" s="41" t="s">
        <v>11177</v>
      </c>
      <c r="E477" s="109" t="s">
        <v>3299</v>
      </c>
      <c r="F477" s="108"/>
      <c r="G477" s="42" t="s">
        <v>24</v>
      </c>
      <c r="H477" s="44">
        <v>46112</v>
      </c>
      <c r="I477" s="43" t="s">
        <v>80</v>
      </c>
      <c r="J477" s="109" t="s">
        <v>26</v>
      </c>
      <c r="K477" s="108"/>
      <c r="L477" s="42" t="s">
        <v>27</v>
      </c>
    </row>
    <row r="478" spans="2:12" s="46" customFormat="1">
      <c r="B478" s="48" t="s">
        <v>1617</v>
      </c>
      <c r="C478" s="49" t="s">
        <v>1618</v>
      </c>
      <c r="D478" s="48" t="s">
        <v>11178</v>
      </c>
      <c r="E478" s="107" t="s">
        <v>6197</v>
      </c>
      <c r="F478" s="108"/>
      <c r="G478" s="49" t="s">
        <v>24</v>
      </c>
      <c r="H478" s="51">
        <v>46112</v>
      </c>
      <c r="I478" s="50" t="s">
        <v>80</v>
      </c>
      <c r="J478" s="107" t="s">
        <v>26</v>
      </c>
      <c r="K478" s="108"/>
      <c r="L478" s="49" t="s">
        <v>27</v>
      </c>
    </row>
    <row r="479" spans="2:12" s="46" customFormat="1">
      <c r="B479" s="41" t="s">
        <v>3303</v>
      </c>
      <c r="C479" s="42" t="s">
        <v>3304</v>
      </c>
      <c r="D479" s="41" t="s">
        <v>11179</v>
      </c>
      <c r="E479" s="109" t="s">
        <v>11180</v>
      </c>
      <c r="F479" s="108"/>
      <c r="G479" s="42" t="s">
        <v>16</v>
      </c>
      <c r="H479" s="44">
        <v>46071</v>
      </c>
      <c r="I479" s="43" t="s">
        <v>80</v>
      </c>
      <c r="J479" s="109" t="s">
        <v>26</v>
      </c>
      <c r="K479" s="108"/>
      <c r="L479" s="42" t="s">
        <v>27</v>
      </c>
    </row>
    <row r="480" spans="2:12" s="46" customFormat="1" ht="63.95">
      <c r="B480" s="48" t="s">
        <v>9674</v>
      </c>
      <c r="C480" s="49" t="s">
        <v>1622</v>
      </c>
      <c r="D480" s="48" t="s">
        <v>9675</v>
      </c>
      <c r="E480" s="107" t="s">
        <v>9676</v>
      </c>
      <c r="F480" s="108"/>
      <c r="G480" s="49" t="s">
        <v>24</v>
      </c>
      <c r="H480" s="51">
        <v>46084</v>
      </c>
      <c r="I480" s="50" t="s">
        <v>80</v>
      </c>
      <c r="J480" s="107" t="s">
        <v>32</v>
      </c>
      <c r="K480" s="108"/>
      <c r="L480" s="91" t="s">
        <v>11181</v>
      </c>
    </row>
    <row r="481" spans="2:12" s="46" customFormat="1">
      <c r="B481" s="41" t="s">
        <v>11182</v>
      </c>
      <c r="C481" s="42" t="s">
        <v>3252</v>
      </c>
      <c r="D481" s="41" t="s">
        <v>11183</v>
      </c>
      <c r="E481" s="109" t="s">
        <v>11184</v>
      </c>
      <c r="F481" s="108"/>
      <c r="G481" s="42" t="s">
        <v>16</v>
      </c>
      <c r="H481" s="44">
        <v>46104</v>
      </c>
      <c r="I481" s="43" t="s">
        <v>17</v>
      </c>
      <c r="J481" s="109" t="s">
        <v>26</v>
      </c>
      <c r="K481" s="108"/>
      <c r="L481" s="42" t="s">
        <v>27</v>
      </c>
    </row>
    <row r="482" spans="2:12" s="46" customFormat="1">
      <c r="B482" s="48" t="s">
        <v>11185</v>
      </c>
      <c r="C482" s="49" t="s">
        <v>11186</v>
      </c>
      <c r="D482" s="48" t="s">
        <v>11187</v>
      </c>
      <c r="E482" s="107" t="s">
        <v>11188</v>
      </c>
      <c r="F482" s="108"/>
      <c r="G482" s="49" t="s">
        <v>16</v>
      </c>
      <c r="H482" s="51">
        <v>46105</v>
      </c>
      <c r="I482" s="50" t="s">
        <v>1707</v>
      </c>
      <c r="J482" s="107" t="s">
        <v>26</v>
      </c>
      <c r="K482" s="108"/>
      <c r="L482" s="49" t="s">
        <v>27</v>
      </c>
    </row>
    <row r="483" spans="2:12" s="46" customFormat="1" ht="39">
      <c r="B483" s="41" t="s">
        <v>11189</v>
      </c>
      <c r="C483" s="42" t="s">
        <v>11190</v>
      </c>
      <c r="D483" s="41" t="s">
        <v>11191</v>
      </c>
      <c r="E483" s="109" t="s">
        <v>11192</v>
      </c>
      <c r="F483" s="108"/>
      <c r="G483" s="42" t="s">
        <v>16</v>
      </c>
      <c r="H483" s="44">
        <v>46105</v>
      </c>
      <c r="I483" s="43" t="s">
        <v>1707</v>
      </c>
      <c r="J483" s="109" t="s">
        <v>32</v>
      </c>
      <c r="K483" s="108"/>
      <c r="L483" s="90" t="s">
        <v>11193</v>
      </c>
    </row>
    <row r="484" spans="2:12" s="46" customFormat="1" ht="39">
      <c r="B484" s="48" t="s">
        <v>11194</v>
      </c>
      <c r="C484" s="49" t="s">
        <v>11195</v>
      </c>
      <c r="D484" s="48" t="s">
        <v>11196</v>
      </c>
      <c r="E484" s="107" t="s">
        <v>11197</v>
      </c>
      <c r="F484" s="108"/>
      <c r="G484" s="49" t="s">
        <v>16</v>
      </c>
      <c r="H484" s="51">
        <v>46105</v>
      </c>
      <c r="I484" s="50" t="s">
        <v>1707</v>
      </c>
      <c r="J484" s="107" t="s">
        <v>32</v>
      </c>
      <c r="K484" s="108"/>
      <c r="L484" s="91" t="s">
        <v>11198</v>
      </c>
    </row>
    <row r="485" spans="2:12" s="46" customFormat="1">
      <c r="B485" s="41" t="s">
        <v>11199</v>
      </c>
      <c r="C485" s="42" t="s">
        <v>11200</v>
      </c>
      <c r="D485" s="41" t="s">
        <v>11201</v>
      </c>
      <c r="E485" s="109" t="s">
        <v>11202</v>
      </c>
      <c r="F485" s="108"/>
      <c r="G485" s="42" t="s">
        <v>16</v>
      </c>
      <c r="H485" s="44">
        <v>46106</v>
      </c>
      <c r="I485" s="43" t="s">
        <v>1707</v>
      </c>
      <c r="J485" s="109" t="s">
        <v>26</v>
      </c>
      <c r="K485" s="108"/>
      <c r="L485" s="42" t="s">
        <v>27</v>
      </c>
    </row>
    <row r="486" spans="2:12" s="46" customFormat="1" ht="39">
      <c r="B486" s="48" t="s">
        <v>11203</v>
      </c>
      <c r="C486" s="49" t="s">
        <v>11204</v>
      </c>
      <c r="D486" s="48" t="s">
        <v>11205</v>
      </c>
      <c r="E486" s="107" t="s">
        <v>11206</v>
      </c>
      <c r="F486" s="108"/>
      <c r="G486" s="49" t="s">
        <v>16</v>
      </c>
      <c r="H486" s="51">
        <v>46106</v>
      </c>
      <c r="I486" s="50" t="s">
        <v>1707</v>
      </c>
      <c r="J486" s="107" t="s">
        <v>32</v>
      </c>
      <c r="K486" s="108"/>
      <c r="L486" s="91" t="s">
        <v>11207</v>
      </c>
    </row>
    <row r="487" spans="2:12" s="46" customFormat="1" ht="39">
      <c r="B487" s="41" t="s">
        <v>11208</v>
      </c>
      <c r="C487" s="42" t="s">
        <v>11209</v>
      </c>
      <c r="D487" s="41" t="s">
        <v>11210</v>
      </c>
      <c r="E487" s="109" t="s">
        <v>11211</v>
      </c>
      <c r="F487" s="108"/>
      <c r="G487" s="42" t="s">
        <v>16</v>
      </c>
      <c r="H487" s="44">
        <v>46106</v>
      </c>
      <c r="I487" s="43" t="s">
        <v>1707</v>
      </c>
      <c r="J487" s="109" t="s">
        <v>32</v>
      </c>
      <c r="K487" s="108"/>
      <c r="L487" s="90" t="s">
        <v>11207</v>
      </c>
    </row>
    <row r="488" spans="2:12" s="46" customFormat="1">
      <c r="B488" s="48" t="s">
        <v>11212</v>
      </c>
      <c r="C488" s="49" t="s">
        <v>11213</v>
      </c>
      <c r="D488" s="48" t="s">
        <v>11214</v>
      </c>
      <c r="E488" s="107" t="s">
        <v>11215</v>
      </c>
      <c r="F488" s="108"/>
      <c r="G488" s="49" t="s">
        <v>16</v>
      </c>
      <c r="H488" s="51">
        <v>45842</v>
      </c>
      <c r="I488" s="50" t="s">
        <v>1707</v>
      </c>
      <c r="J488" s="107" t="s">
        <v>26</v>
      </c>
      <c r="K488" s="108"/>
      <c r="L488" s="49" t="s">
        <v>27</v>
      </c>
    </row>
    <row r="489" spans="2:12" s="46" customFormat="1" ht="39">
      <c r="B489" s="114" t="s">
        <v>3361</v>
      </c>
      <c r="C489" s="117" t="s">
        <v>3362</v>
      </c>
      <c r="D489" s="41" t="s">
        <v>11216</v>
      </c>
      <c r="E489" s="109" t="s">
        <v>3364</v>
      </c>
      <c r="F489" s="108"/>
      <c r="G489" s="42" t="s">
        <v>16</v>
      </c>
      <c r="H489" s="44">
        <v>46106</v>
      </c>
      <c r="I489" s="43" t="s">
        <v>1707</v>
      </c>
      <c r="J489" s="109" t="s">
        <v>32</v>
      </c>
      <c r="K489" s="108"/>
      <c r="L489" s="90" t="s">
        <v>11207</v>
      </c>
    </row>
    <row r="490" spans="2:12" s="46" customFormat="1">
      <c r="B490" s="116"/>
      <c r="C490" s="119"/>
      <c r="D490" s="41" t="s">
        <v>11217</v>
      </c>
      <c r="E490" s="109" t="s">
        <v>3364</v>
      </c>
      <c r="F490" s="108"/>
      <c r="G490" s="42" t="s">
        <v>16</v>
      </c>
      <c r="H490" s="44">
        <v>46106</v>
      </c>
      <c r="I490" s="43" t="s">
        <v>1707</v>
      </c>
      <c r="J490" s="109" t="s">
        <v>26</v>
      </c>
      <c r="K490" s="108"/>
      <c r="L490" s="42" t="s">
        <v>27</v>
      </c>
    </row>
    <row r="491" spans="2:12" s="46" customFormat="1" ht="39">
      <c r="B491" s="48" t="s">
        <v>11218</v>
      </c>
      <c r="C491" s="49" t="s">
        <v>11219</v>
      </c>
      <c r="D491" s="48" t="s">
        <v>11220</v>
      </c>
      <c r="E491" s="107" t="s">
        <v>11221</v>
      </c>
      <c r="F491" s="108"/>
      <c r="G491" s="49" t="s">
        <v>16</v>
      </c>
      <c r="H491" s="51">
        <v>46106</v>
      </c>
      <c r="I491" s="50" t="s">
        <v>1707</v>
      </c>
      <c r="J491" s="107" t="s">
        <v>32</v>
      </c>
      <c r="K491" s="108"/>
      <c r="L491" s="91" t="s">
        <v>11207</v>
      </c>
    </row>
    <row r="492" spans="2:12" s="46" customFormat="1" ht="39">
      <c r="B492" s="41" t="s">
        <v>3365</v>
      </c>
      <c r="C492" s="42" t="s">
        <v>3366</v>
      </c>
      <c r="D492" s="41" t="s">
        <v>11222</v>
      </c>
      <c r="E492" s="109" t="s">
        <v>3368</v>
      </c>
      <c r="F492" s="108"/>
      <c r="G492" s="42" t="s">
        <v>16</v>
      </c>
      <c r="H492" s="44">
        <v>46106</v>
      </c>
      <c r="I492" s="43" t="s">
        <v>1707</v>
      </c>
      <c r="J492" s="109" t="s">
        <v>32</v>
      </c>
      <c r="K492" s="108"/>
      <c r="L492" s="90" t="s">
        <v>11207</v>
      </c>
    </row>
    <row r="493" spans="2:12" s="46" customFormat="1">
      <c r="B493" s="48" t="s">
        <v>3369</v>
      </c>
      <c r="C493" s="49" t="s">
        <v>3370</v>
      </c>
      <c r="D493" s="48" t="s">
        <v>11223</v>
      </c>
      <c r="E493" s="107" t="s">
        <v>3372</v>
      </c>
      <c r="F493" s="108"/>
      <c r="G493" s="49" t="s">
        <v>16</v>
      </c>
      <c r="H493" s="51">
        <v>46106</v>
      </c>
      <c r="I493" s="50" t="s">
        <v>1707</v>
      </c>
      <c r="J493" s="107" t="s">
        <v>26</v>
      </c>
      <c r="K493" s="108"/>
      <c r="L493" s="49" t="s">
        <v>27</v>
      </c>
    </row>
    <row r="494" spans="2:12" s="46" customFormat="1" ht="51.6">
      <c r="B494" s="41" t="s">
        <v>11224</v>
      </c>
      <c r="C494" s="42" t="s">
        <v>11225</v>
      </c>
      <c r="D494" s="41" t="s">
        <v>11226</v>
      </c>
      <c r="E494" s="109" t="s">
        <v>11227</v>
      </c>
      <c r="F494" s="108"/>
      <c r="G494" s="42" t="s">
        <v>16</v>
      </c>
      <c r="H494" s="44">
        <v>46036</v>
      </c>
      <c r="I494" s="43" t="s">
        <v>1707</v>
      </c>
      <c r="J494" s="109" t="s">
        <v>18</v>
      </c>
      <c r="K494" s="108"/>
      <c r="L494" s="90" t="s">
        <v>11228</v>
      </c>
    </row>
    <row r="495" spans="2:12" s="46" customFormat="1" ht="63.95">
      <c r="B495" s="48" t="s">
        <v>3377</v>
      </c>
      <c r="C495" s="49" t="s">
        <v>3378</v>
      </c>
      <c r="D495" s="48" t="s">
        <v>11229</v>
      </c>
      <c r="E495" s="107" t="s">
        <v>3380</v>
      </c>
      <c r="F495" s="108"/>
      <c r="G495" s="49" t="s">
        <v>16</v>
      </c>
      <c r="H495" s="51">
        <v>46106</v>
      </c>
      <c r="I495" s="50" t="s">
        <v>1707</v>
      </c>
      <c r="J495" s="107" t="s">
        <v>26</v>
      </c>
      <c r="K495" s="108"/>
      <c r="L495" s="91" t="s">
        <v>11230</v>
      </c>
    </row>
    <row r="496" spans="2:12" s="46" customFormat="1" ht="39">
      <c r="B496" s="41" t="s">
        <v>11231</v>
      </c>
      <c r="C496" s="42" t="s">
        <v>11232</v>
      </c>
      <c r="D496" s="41" t="s">
        <v>11233</v>
      </c>
      <c r="E496" s="109" t="s">
        <v>11234</v>
      </c>
      <c r="F496" s="108"/>
      <c r="G496" s="42" t="s">
        <v>16</v>
      </c>
      <c r="H496" s="44">
        <v>46106</v>
      </c>
      <c r="I496" s="43" t="s">
        <v>1707</v>
      </c>
      <c r="J496" s="109" t="s">
        <v>32</v>
      </c>
      <c r="K496" s="108"/>
      <c r="L496" s="90" t="s">
        <v>11193</v>
      </c>
    </row>
    <row r="497" spans="2:12" s="46" customFormat="1" ht="39">
      <c r="B497" s="48" t="s">
        <v>11235</v>
      </c>
      <c r="C497" s="49" t="s">
        <v>11236</v>
      </c>
      <c r="D497" s="48" t="s">
        <v>11237</v>
      </c>
      <c r="E497" s="107" t="s">
        <v>11238</v>
      </c>
      <c r="F497" s="108"/>
      <c r="G497" s="49" t="s">
        <v>16</v>
      </c>
      <c r="H497" s="51">
        <v>46106</v>
      </c>
      <c r="I497" s="50" t="s">
        <v>1707</v>
      </c>
      <c r="J497" s="107" t="s">
        <v>32</v>
      </c>
      <c r="K497" s="108"/>
      <c r="L497" s="91" t="s">
        <v>11207</v>
      </c>
    </row>
    <row r="498" spans="2:12" s="46" customFormat="1" ht="39">
      <c r="B498" s="41" t="s">
        <v>11239</v>
      </c>
      <c r="C498" s="42" t="s">
        <v>11240</v>
      </c>
      <c r="D498" s="41" t="s">
        <v>11241</v>
      </c>
      <c r="E498" s="109" t="s">
        <v>11242</v>
      </c>
      <c r="F498" s="108"/>
      <c r="G498" s="42" t="s">
        <v>24</v>
      </c>
      <c r="H498" s="44">
        <v>45972</v>
      </c>
      <c r="I498" s="43" t="s">
        <v>1789</v>
      </c>
      <c r="J498" s="109" t="s">
        <v>32</v>
      </c>
      <c r="K498" s="108"/>
      <c r="L498" s="90" t="s">
        <v>4343</v>
      </c>
    </row>
    <row r="499" spans="2:12" s="46" customFormat="1" ht="51.6">
      <c r="B499" s="48" t="s">
        <v>11243</v>
      </c>
      <c r="C499" s="49" t="s">
        <v>11244</v>
      </c>
      <c r="D499" s="48" t="s">
        <v>11245</v>
      </c>
      <c r="E499" s="107" t="s">
        <v>11246</v>
      </c>
      <c r="F499" s="108"/>
      <c r="G499" s="49" t="s">
        <v>24</v>
      </c>
      <c r="H499" s="51">
        <v>45985</v>
      </c>
      <c r="I499" s="50" t="s">
        <v>1789</v>
      </c>
      <c r="J499" s="107" t="s">
        <v>32</v>
      </c>
      <c r="K499" s="108"/>
      <c r="L499" s="91" t="s">
        <v>11247</v>
      </c>
    </row>
    <row r="500" spans="2:12" s="46" customFormat="1" ht="24.95">
      <c r="B500" s="41" t="s">
        <v>1851</v>
      </c>
      <c r="C500" s="42" t="s">
        <v>1852</v>
      </c>
      <c r="D500" s="41" t="s">
        <v>11248</v>
      </c>
      <c r="E500" s="109" t="s">
        <v>1854</v>
      </c>
      <c r="F500" s="108"/>
      <c r="G500" s="42" t="s">
        <v>24</v>
      </c>
      <c r="H500" s="44">
        <v>45881</v>
      </c>
      <c r="I500" s="43" t="s">
        <v>1789</v>
      </c>
      <c r="J500" s="109" t="s">
        <v>32</v>
      </c>
      <c r="K500" s="108"/>
      <c r="L500" s="42" t="s">
        <v>27</v>
      </c>
    </row>
    <row r="501" spans="2:12" s="46" customFormat="1" ht="63.95">
      <c r="B501" s="48" t="s">
        <v>11249</v>
      </c>
      <c r="C501" s="49" t="s">
        <v>11250</v>
      </c>
      <c r="D501" s="48" t="s">
        <v>11251</v>
      </c>
      <c r="E501" s="107" t="s">
        <v>11252</v>
      </c>
      <c r="F501" s="108"/>
      <c r="G501" s="49" t="s">
        <v>24</v>
      </c>
      <c r="H501" s="51">
        <v>45939</v>
      </c>
      <c r="I501" s="50" t="s">
        <v>1789</v>
      </c>
      <c r="J501" s="107" t="s">
        <v>359</v>
      </c>
      <c r="K501" s="108"/>
      <c r="L501" s="91" t="s">
        <v>11253</v>
      </c>
    </row>
    <row r="502" spans="2:12" s="46" customFormat="1" ht="39">
      <c r="B502" s="41" t="s">
        <v>11254</v>
      </c>
      <c r="C502" s="42" t="s">
        <v>11255</v>
      </c>
      <c r="D502" s="41" t="s">
        <v>11256</v>
      </c>
      <c r="E502" s="109" t="s">
        <v>11257</v>
      </c>
      <c r="F502" s="108"/>
      <c r="G502" s="42" t="s">
        <v>24</v>
      </c>
      <c r="H502" s="44">
        <v>45915</v>
      </c>
      <c r="I502" s="43" t="s">
        <v>1789</v>
      </c>
      <c r="J502" s="109" t="s">
        <v>32</v>
      </c>
      <c r="K502" s="108"/>
      <c r="L502" s="90" t="s">
        <v>11258</v>
      </c>
    </row>
    <row r="503" spans="2:12" s="46" customFormat="1" ht="39">
      <c r="B503" s="48" t="s">
        <v>1915</v>
      </c>
      <c r="C503" s="49" t="s">
        <v>1916</v>
      </c>
      <c r="D503" s="48" t="s">
        <v>11259</v>
      </c>
      <c r="E503" s="107" t="s">
        <v>1918</v>
      </c>
      <c r="F503" s="108"/>
      <c r="G503" s="49" t="s">
        <v>24</v>
      </c>
      <c r="H503" s="51">
        <v>45916</v>
      </c>
      <c r="I503" s="50" t="s">
        <v>1789</v>
      </c>
      <c r="J503" s="107" t="s">
        <v>32</v>
      </c>
      <c r="K503" s="108"/>
      <c r="L503" s="91" t="s">
        <v>2570</v>
      </c>
    </row>
    <row r="504" spans="2:12" s="46" customFormat="1" ht="39">
      <c r="B504" s="41" t="s">
        <v>11260</v>
      </c>
      <c r="C504" s="42" t="s">
        <v>11261</v>
      </c>
      <c r="D504" s="41" t="s">
        <v>11262</v>
      </c>
      <c r="E504" s="109" t="s">
        <v>11263</v>
      </c>
      <c r="F504" s="108"/>
      <c r="G504" s="42" t="s">
        <v>24</v>
      </c>
      <c r="H504" s="44">
        <v>45889</v>
      </c>
      <c r="I504" s="43" t="s">
        <v>1789</v>
      </c>
      <c r="J504" s="109" t="s">
        <v>32</v>
      </c>
      <c r="K504" s="108"/>
      <c r="L504" s="90" t="s">
        <v>7150</v>
      </c>
    </row>
    <row r="505" spans="2:12" s="46" customFormat="1" ht="51.6">
      <c r="B505" s="92" t="s">
        <v>11264</v>
      </c>
      <c r="C505" s="93" t="s">
        <v>11265</v>
      </c>
      <c r="D505" s="92" t="s">
        <v>11266</v>
      </c>
      <c r="E505" s="139" t="s">
        <v>11267</v>
      </c>
      <c r="F505" s="106"/>
      <c r="G505" s="93" t="s">
        <v>24</v>
      </c>
      <c r="H505" s="95">
        <v>45903</v>
      </c>
      <c r="I505" s="94" t="s">
        <v>1789</v>
      </c>
      <c r="J505" s="139" t="s">
        <v>359</v>
      </c>
      <c r="K505" s="106"/>
      <c r="L505" s="96" t="s">
        <v>11268</v>
      </c>
    </row>
  </sheetData>
  <mergeCells count="1211">
    <mergeCell ref="E503:F503"/>
    <mergeCell ref="J503:K503"/>
    <mergeCell ref="E504:F504"/>
    <mergeCell ref="J504:K504"/>
    <mergeCell ref="E505:F505"/>
    <mergeCell ref="J505:K505"/>
    <mergeCell ref="E500:F500"/>
    <mergeCell ref="J500:K500"/>
    <mergeCell ref="E501:F501"/>
    <mergeCell ref="J501:K501"/>
    <mergeCell ref="E502:F502"/>
    <mergeCell ref="J502:K502"/>
    <mergeCell ref="E497:F497"/>
    <mergeCell ref="J497:K497"/>
    <mergeCell ref="E498:F498"/>
    <mergeCell ref="J498:K498"/>
    <mergeCell ref="E499:F499"/>
    <mergeCell ref="J499:K499"/>
    <mergeCell ref="E494:F494"/>
    <mergeCell ref="J494:K494"/>
    <mergeCell ref="E495:F495"/>
    <mergeCell ref="J495:K495"/>
    <mergeCell ref="E496:F496"/>
    <mergeCell ref="J496:K496"/>
    <mergeCell ref="E491:F491"/>
    <mergeCell ref="J491:K491"/>
    <mergeCell ref="E492:F492"/>
    <mergeCell ref="J492:K492"/>
    <mergeCell ref="E493:F493"/>
    <mergeCell ref="J493:K493"/>
    <mergeCell ref="E487:F487"/>
    <mergeCell ref="J487:K487"/>
    <mergeCell ref="E488:F488"/>
    <mergeCell ref="J488:K488"/>
    <mergeCell ref="B489:B490"/>
    <mergeCell ref="C489:C490"/>
    <mergeCell ref="E489:F489"/>
    <mergeCell ref="J489:K489"/>
    <mergeCell ref="E490:F490"/>
    <mergeCell ref="J490:K490"/>
    <mergeCell ref="E484:F484"/>
    <mergeCell ref="J484:K484"/>
    <mergeCell ref="E485:F485"/>
    <mergeCell ref="J485:K485"/>
    <mergeCell ref="E486:F486"/>
    <mergeCell ref="J486:K486"/>
    <mergeCell ref="E481:F481"/>
    <mergeCell ref="J481:K481"/>
    <mergeCell ref="E482:F482"/>
    <mergeCell ref="J482:K482"/>
    <mergeCell ref="E483:F483"/>
    <mergeCell ref="J483:K483"/>
    <mergeCell ref="E478:F478"/>
    <mergeCell ref="J478:K478"/>
    <mergeCell ref="E479:F479"/>
    <mergeCell ref="J479:K479"/>
    <mergeCell ref="E480:F480"/>
    <mergeCell ref="J480:K480"/>
    <mergeCell ref="E475:F475"/>
    <mergeCell ref="J475:K475"/>
    <mergeCell ref="E476:F476"/>
    <mergeCell ref="J476:K476"/>
    <mergeCell ref="E477:F477"/>
    <mergeCell ref="J477:K477"/>
    <mergeCell ref="B473:B474"/>
    <mergeCell ref="C473:C474"/>
    <mergeCell ref="E473:F473"/>
    <mergeCell ref="J473:K473"/>
    <mergeCell ref="E474:F474"/>
    <mergeCell ref="J474:K474"/>
    <mergeCell ref="B471:B472"/>
    <mergeCell ref="C471:C472"/>
    <mergeCell ref="E471:F471"/>
    <mergeCell ref="J471:K471"/>
    <mergeCell ref="E472:F472"/>
    <mergeCell ref="J472:K472"/>
    <mergeCell ref="E468:F468"/>
    <mergeCell ref="J468:K468"/>
    <mergeCell ref="E469:F469"/>
    <mergeCell ref="J469:K469"/>
    <mergeCell ref="E470:F470"/>
    <mergeCell ref="J470:K470"/>
    <mergeCell ref="E465:F465"/>
    <mergeCell ref="J465:K465"/>
    <mergeCell ref="B466:B467"/>
    <mergeCell ref="C466:C467"/>
    <mergeCell ref="E466:F466"/>
    <mergeCell ref="J466:K466"/>
    <mergeCell ref="E467:F467"/>
    <mergeCell ref="J467:K467"/>
    <mergeCell ref="E462:F462"/>
    <mergeCell ref="J462:K462"/>
    <mergeCell ref="E463:F463"/>
    <mergeCell ref="J463:K463"/>
    <mergeCell ref="E464:F464"/>
    <mergeCell ref="J464:K464"/>
    <mergeCell ref="B460:B461"/>
    <mergeCell ref="C460:C461"/>
    <mergeCell ref="E460:F460"/>
    <mergeCell ref="J460:K460"/>
    <mergeCell ref="E461:F461"/>
    <mergeCell ref="J461:K461"/>
    <mergeCell ref="E457:F457"/>
    <mergeCell ref="J457:K457"/>
    <mergeCell ref="E458:F458"/>
    <mergeCell ref="J458:K458"/>
    <mergeCell ref="E459:F459"/>
    <mergeCell ref="J459:K459"/>
    <mergeCell ref="E454:F454"/>
    <mergeCell ref="J454:K454"/>
    <mergeCell ref="E455:F455"/>
    <mergeCell ref="J455:K455"/>
    <mergeCell ref="E456:F456"/>
    <mergeCell ref="J456:K456"/>
    <mergeCell ref="E451:F451"/>
    <mergeCell ref="J451:K451"/>
    <mergeCell ref="E452:F452"/>
    <mergeCell ref="J452:K452"/>
    <mergeCell ref="E453:F453"/>
    <mergeCell ref="J453:K453"/>
    <mergeCell ref="E448:F448"/>
    <mergeCell ref="J448:K448"/>
    <mergeCell ref="E449:F449"/>
    <mergeCell ref="J449:K449"/>
    <mergeCell ref="E450:F450"/>
    <mergeCell ref="J450:K450"/>
    <mergeCell ref="E445:F445"/>
    <mergeCell ref="J445:K445"/>
    <mergeCell ref="E446:F446"/>
    <mergeCell ref="J446:K446"/>
    <mergeCell ref="E447:F447"/>
    <mergeCell ref="J447:K447"/>
    <mergeCell ref="E441:F441"/>
    <mergeCell ref="J441:K441"/>
    <mergeCell ref="E442:F442"/>
    <mergeCell ref="J442:K442"/>
    <mergeCell ref="B443:B444"/>
    <mergeCell ref="C443:C444"/>
    <mergeCell ref="E443:F443"/>
    <mergeCell ref="J443:K443"/>
    <mergeCell ref="E444:F444"/>
    <mergeCell ref="J444:K444"/>
    <mergeCell ref="J437:K437"/>
    <mergeCell ref="E438:F438"/>
    <mergeCell ref="J438:K438"/>
    <mergeCell ref="E439:F439"/>
    <mergeCell ref="J439:K439"/>
    <mergeCell ref="E440:F440"/>
    <mergeCell ref="J440:K440"/>
    <mergeCell ref="J434:K434"/>
    <mergeCell ref="E435:F435"/>
    <mergeCell ref="J435:K435"/>
    <mergeCell ref="B436:B438"/>
    <mergeCell ref="C436:C438"/>
    <mergeCell ref="D436:D437"/>
    <mergeCell ref="E436:F437"/>
    <mergeCell ref="G436:G437"/>
    <mergeCell ref="H436:H437"/>
    <mergeCell ref="J436:K436"/>
    <mergeCell ref="J428:K428"/>
    <mergeCell ref="J429:K429"/>
    <mergeCell ref="J430:K430"/>
    <mergeCell ref="J431:K431"/>
    <mergeCell ref="J432:K432"/>
    <mergeCell ref="B433:B435"/>
    <mergeCell ref="C433:C435"/>
    <mergeCell ref="E433:F433"/>
    <mergeCell ref="J433:K433"/>
    <mergeCell ref="E434:F434"/>
    <mergeCell ref="J424:K424"/>
    <mergeCell ref="J425:K425"/>
    <mergeCell ref="J426:K426"/>
    <mergeCell ref="B427:B432"/>
    <mergeCell ref="C427:C432"/>
    <mergeCell ref="D427:D432"/>
    <mergeCell ref="E427:F432"/>
    <mergeCell ref="G427:G432"/>
    <mergeCell ref="H427:H432"/>
    <mergeCell ref="J427:K427"/>
    <mergeCell ref="J420:K420"/>
    <mergeCell ref="J421:K421"/>
    <mergeCell ref="J422:K422"/>
    <mergeCell ref="B423:B426"/>
    <mergeCell ref="C423:C426"/>
    <mergeCell ref="D423:D426"/>
    <mergeCell ref="E423:F426"/>
    <mergeCell ref="G423:G426"/>
    <mergeCell ref="H423:H426"/>
    <mergeCell ref="J423:K423"/>
    <mergeCell ref="B420:B422"/>
    <mergeCell ref="C420:C422"/>
    <mergeCell ref="D420:D422"/>
    <mergeCell ref="E420:F422"/>
    <mergeCell ref="G420:G422"/>
    <mergeCell ref="H420:H422"/>
    <mergeCell ref="E417:F417"/>
    <mergeCell ref="J417:K417"/>
    <mergeCell ref="E418:F418"/>
    <mergeCell ref="J418:K418"/>
    <mergeCell ref="E419:F419"/>
    <mergeCell ref="J419:K419"/>
    <mergeCell ref="H412:H416"/>
    <mergeCell ref="J412:K412"/>
    <mergeCell ref="J413:K413"/>
    <mergeCell ref="J414:K414"/>
    <mergeCell ref="J415:K415"/>
    <mergeCell ref="J416:K416"/>
    <mergeCell ref="J409:K409"/>
    <mergeCell ref="E410:F410"/>
    <mergeCell ref="J410:K410"/>
    <mergeCell ref="E411:F411"/>
    <mergeCell ref="J411:K411"/>
    <mergeCell ref="B412:B416"/>
    <mergeCell ref="C412:C416"/>
    <mergeCell ref="D412:D416"/>
    <mergeCell ref="E412:F416"/>
    <mergeCell ref="G412:G416"/>
    <mergeCell ref="J405:K405"/>
    <mergeCell ref="J406:K406"/>
    <mergeCell ref="B407:B409"/>
    <mergeCell ref="C407:C409"/>
    <mergeCell ref="D407:D409"/>
    <mergeCell ref="E407:F409"/>
    <mergeCell ref="G407:G409"/>
    <mergeCell ref="H407:H409"/>
    <mergeCell ref="J407:K407"/>
    <mergeCell ref="J408:K408"/>
    <mergeCell ref="B405:B406"/>
    <mergeCell ref="C405:C406"/>
    <mergeCell ref="D405:D406"/>
    <mergeCell ref="E405:F406"/>
    <mergeCell ref="G405:G406"/>
    <mergeCell ref="H405:H406"/>
    <mergeCell ref="J401:K401"/>
    <mergeCell ref="J402:K402"/>
    <mergeCell ref="E403:F403"/>
    <mergeCell ref="J403:K403"/>
    <mergeCell ref="E404:F404"/>
    <mergeCell ref="J404:K404"/>
    <mergeCell ref="B401:B402"/>
    <mergeCell ref="C401:C402"/>
    <mergeCell ref="D401:D402"/>
    <mergeCell ref="E401:F402"/>
    <mergeCell ref="G401:G402"/>
    <mergeCell ref="H401:H402"/>
    <mergeCell ref="B399:B400"/>
    <mergeCell ref="C399:C400"/>
    <mergeCell ref="E399:F399"/>
    <mergeCell ref="J399:K399"/>
    <mergeCell ref="E400:F400"/>
    <mergeCell ref="J400:K400"/>
    <mergeCell ref="E396:F396"/>
    <mergeCell ref="J396:K396"/>
    <mergeCell ref="E397:F397"/>
    <mergeCell ref="J397:K397"/>
    <mergeCell ref="E398:F398"/>
    <mergeCell ref="J398:K398"/>
    <mergeCell ref="E393:F393"/>
    <mergeCell ref="J393:K393"/>
    <mergeCell ref="B394:B395"/>
    <mergeCell ref="C394:C395"/>
    <mergeCell ref="E394:F394"/>
    <mergeCell ref="J394:K394"/>
    <mergeCell ref="E395:F395"/>
    <mergeCell ref="J395:K395"/>
    <mergeCell ref="E390:F390"/>
    <mergeCell ref="J390:K390"/>
    <mergeCell ref="B391:B392"/>
    <mergeCell ref="C391:C392"/>
    <mergeCell ref="E391:F391"/>
    <mergeCell ref="J391:K391"/>
    <mergeCell ref="E392:F392"/>
    <mergeCell ref="J392:K392"/>
    <mergeCell ref="J385:K385"/>
    <mergeCell ref="J386:K386"/>
    <mergeCell ref="E387:F387"/>
    <mergeCell ref="J387:K387"/>
    <mergeCell ref="B388:B389"/>
    <mergeCell ref="C388:C389"/>
    <mergeCell ref="E388:F388"/>
    <mergeCell ref="J388:K388"/>
    <mergeCell ref="E389:F389"/>
    <mergeCell ref="J389:K389"/>
    <mergeCell ref="B385:B386"/>
    <mergeCell ref="C385:C386"/>
    <mergeCell ref="D385:D386"/>
    <mergeCell ref="E385:F386"/>
    <mergeCell ref="G385:G386"/>
    <mergeCell ref="H385:H386"/>
    <mergeCell ref="E382:F382"/>
    <mergeCell ref="J382:K382"/>
    <mergeCell ref="E383:F383"/>
    <mergeCell ref="J383:K383"/>
    <mergeCell ref="E384:F384"/>
    <mergeCell ref="J384:K384"/>
    <mergeCell ref="J377:K377"/>
    <mergeCell ref="J378:K378"/>
    <mergeCell ref="J379:K379"/>
    <mergeCell ref="J380:K380"/>
    <mergeCell ref="E381:F381"/>
    <mergeCell ref="J381:K381"/>
    <mergeCell ref="E375:F375"/>
    <mergeCell ref="J375:K375"/>
    <mergeCell ref="E376:F376"/>
    <mergeCell ref="J376:K376"/>
    <mergeCell ref="B377:B380"/>
    <mergeCell ref="C377:C380"/>
    <mergeCell ref="D377:D380"/>
    <mergeCell ref="E377:F380"/>
    <mergeCell ref="G377:G380"/>
    <mergeCell ref="H377:H380"/>
    <mergeCell ref="E372:F372"/>
    <mergeCell ref="J372:K372"/>
    <mergeCell ref="E373:F373"/>
    <mergeCell ref="J373:K373"/>
    <mergeCell ref="E374:F374"/>
    <mergeCell ref="J374:K374"/>
    <mergeCell ref="J366:K366"/>
    <mergeCell ref="J367:K367"/>
    <mergeCell ref="J368:K368"/>
    <mergeCell ref="J369:K369"/>
    <mergeCell ref="J370:K370"/>
    <mergeCell ref="J371:K371"/>
    <mergeCell ref="E362:F362"/>
    <mergeCell ref="J362:K362"/>
    <mergeCell ref="B363:B371"/>
    <mergeCell ref="C363:C371"/>
    <mergeCell ref="D363:D371"/>
    <mergeCell ref="E363:F371"/>
    <mergeCell ref="G363:G371"/>
    <mergeCell ref="J363:K363"/>
    <mergeCell ref="J364:K364"/>
    <mergeCell ref="J365:K365"/>
    <mergeCell ref="J358:K358"/>
    <mergeCell ref="J359:K359"/>
    <mergeCell ref="E360:F360"/>
    <mergeCell ref="J360:K360"/>
    <mergeCell ref="E361:F361"/>
    <mergeCell ref="J361:K361"/>
    <mergeCell ref="B358:B360"/>
    <mergeCell ref="C358:C360"/>
    <mergeCell ref="D358:D359"/>
    <mergeCell ref="E358:F359"/>
    <mergeCell ref="G358:G359"/>
    <mergeCell ref="H358:H359"/>
    <mergeCell ref="J354:K354"/>
    <mergeCell ref="J355:K355"/>
    <mergeCell ref="E356:F356"/>
    <mergeCell ref="J356:K356"/>
    <mergeCell ref="E357:F357"/>
    <mergeCell ref="J357:K357"/>
    <mergeCell ref="E352:F352"/>
    <mergeCell ref="J352:K352"/>
    <mergeCell ref="E353:F353"/>
    <mergeCell ref="J353:K353"/>
    <mergeCell ref="B354:B355"/>
    <mergeCell ref="C354:C355"/>
    <mergeCell ref="D354:D355"/>
    <mergeCell ref="E354:F355"/>
    <mergeCell ref="G354:G355"/>
    <mergeCell ref="H354:H355"/>
    <mergeCell ref="J348:K348"/>
    <mergeCell ref="J349:K349"/>
    <mergeCell ref="E350:F350"/>
    <mergeCell ref="J350:K350"/>
    <mergeCell ref="E351:F351"/>
    <mergeCell ref="J351:K351"/>
    <mergeCell ref="E345:F345"/>
    <mergeCell ref="J345:K345"/>
    <mergeCell ref="B346:B349"/>
    <mergeCell ref="C346:C349"/>
    <mergeCell ref="D346:D349"/>
    <mergeCell ref="E346:F349"/>
    <mergeCell ref="G346:G349"/>
    <mergeCell ref="H346:H349"/>
    <mergeCell ref="J346:K346"/>
    <mergeCell ref="J347:K347"/>
    <mergeCell ref="E342:F342"/>
    <mergeCell ref="J342:K342"/>
    <mergeCell ref="E343:F343"/>
    <mergeCell ref="J343:K343"/>
    <mergeCell ref="E344:F344"/>
    <mergeCell ref="J344:K344"/>
    <mergeCell ref="E339:F339"/>
    <mergeCell ref="J339:K339"/>
    <mergeCell ref="E340:F340"/>
    <mergeCell ref="J340:K340"/>
    <mergeCell ref="E341:F341"/>
    <mergeCell ref="J341:K341"/>
    <mergeCell ref="J334:K334"/>
    <mergeCell ref="J335:K335"/>
    <mergeCell ref="J336:K336"/>
    <mergeCell ref="J337:K337"/>
    <mergeCell ref="E338:F338"/>
    <mergeCell ref="J338:K338"/>
    <mergeCell ref="B334:B337"/>
    <mergeCell ref="C334:C337"/>
    <mergeCell ref="D334:D337"/>
    <mergeCell ref="E334:F337"/>
    <mergeCell ref="G334:G337"/>
    <mergeCell ref="H334:H337"/>
    <mergeCell ref="J330:K330"/>
    <mergeCell ref="J331:K331"/>
    <mergeCell ref="E332:F332"/>
    <mergeCell ref="J332:K332"/>
    <mergeCell ref="E333:F333"/>
    <mergeCell ref="J333:K333"/>
    <mergeCell ref="B330:B332"/>
    <mergeCell ref="C330:C332"/>
    <mergeCell ref="D330:D331"/>
    <mergeCell ref="E330:F331"/>
    <mergeCell ref="G330:G331"/>
    <mergeCell ref="H330:H331"/>
    <mergeCell ref="B328:B329"/>
    <mergeCell ref="C328:C329"/>
    <mergeCell ref="E328:F328"/>
    <mergeCell ref="J328:K328"/>
    <mergeCell ref="E329:F329"/>
    <mergeCell ref="J329:K329"/>
    <mergeCell ref="E325:F325"/>
    <mergeCell ref="J325:K325"/>
    <mergeCell ref="E326:F326"/>
    <mergeCell ref="J326:K326"/>
    <mergeCell ref="E327:F327"/>
    <mergeCell ref="J327:K327"/>
    <mergeCell ref="E322:F322"/>
    <mergeCell ref="J322:K322"/>
    <mergeCell ref="E323:F323"/>
    <mergeCell ref="J323:K323"/>
    <mergeCell ref="E324:F324"/>
    <mergeCell ref="J324:K324"/>
    <mergeCell ref="E319:F319"/>
    <mergeCell ref="J319:K319"/>
    <mergeCell ref="E320:F320"/>
    <mergeCell ref="J320:K320"/>
    <mergeCell ref="E321:F321"/>
    <mergeCell ref="J321:K321"/>
    <mergeCell ref="J315:K315"/>
    <mergeCell ref="J316:K316"/>
    <mergeCell ref="E317:F317"/>
    <mergeCell ref="J317:K317"/>
    <mergeCell ref="E318:F318"/>
    <mergeCell ref="J318:K318"/>
    <mergeCell ref="E313:F313"/>
    <mergeCell ref="J313:K313"/>
    <mergeCell ref="E314:F314"/>
    <mergeCell ref="J314:K314"/>
    <mergeCell ref="B315:B316"/>
    <mergeCell ref="C315:C316"/>
    <mergeCell ref="D315:D316"/>
    <mergeCell ref="E315:F316"/>
    <mergeCell ref="G315:G316"/>
    <mergeCell ref="H315:H316"/>
    <mergeCell ref="E310:F310"/>
    <mergeCell ref="J310:K310"/>
    <mergeCell ref="E311:F311"/>
    <mergeCell ref="J311:K311"/>
    <mergeCell ref="E312:F312"/>
    <mergeCell ref="J312:K312"/>
    <mergeCell ref="E307:F307"/>
    <mergeCell ref="J307:K307"/>
    <mergeCell ref="E308:F308"/>
    <mergeCell ref="J308:K308"/>
    <mergeCell ref="E309:F309"/>
    <mergeCell ref="J309:K309"/>
    <mergeCell ref="E304:F304"/>
    <mergeCell ref="J304:K304"/>
    <mergeCell ref="B305:B306"/>
    <mergeCell ref="C305:C306"/>
    <mergeCell ref="E305:F305"/>
    <mergeCell ref="J305:K305"/>
    <mergeCell ref="E306:F306"/>
    <mergeCell ref="J306:K306"/>
    <mergeCell ref="B302:B303"/>
    <mergeCell ref="C302:C303"/>
    <mergeCell ref="E302:F302"/>
    <mergeCell ref="J302:K302"/>
    <mergeCell ref="E303:F303"/>
    <mergeCell ref="J303:K303"/>
    <mergeCell ref="B300:B301"/>
    <mergeCell ref="C300:C301"/>
    <mergeCell ref="E300:F300"/>
    <mergeCell ref="J300:K300"/>
    <mergeCell ref="E301:F301"/>
    <mergeCell ref="J301:K301"/>
    <mergeCell ref="E297:F297"/>
    <mergeCell ref="J297:K297"/>
    <mergeCell ref="B298:B299"/>
    <mergeCell ref="C298:C299"/>
    <mergeCell ref="E298:F298"/>
    <mergeCell ref="J298:K298"/>
    <mergeCell ref="E299:F299"/>
    <mergeCell ref="J299:K299"/>
    <mergeCell ref="E294:F294"/>
    <mergeCell ref="J294:K294"/>
    <mergeCell ref="B295:B296"/>
    <mergeCell ref="C295:C296"/>
    <mergeCell ref="E295:F295"/>
    <mergeCell ref="J295:K295"/>
    <mergeCell ref="E296:F296"/>
    <mergeCell ref="J296:K296"/>
    <mergeCell ref="E291:F291"/>
    <mergeCell ref="J291:K291"/>
    <mergeCell ref="E292:F292"/>
    <mergeCell ref="J292:K292"/>
    <mergeCell ref="E293:F293"/>
    <mergeCell ref="J293:K293"/>
    <mergeCell ref="E288:F288"/>
    <mergeCell ref="J288:K288"/>
    <mergeCell ref="B289:B290"/>
    <mergeCell ref="C289:C290"/>
    <mergeCell ref="E289:F289"/>
    <mergeCell ref="J289:K289"/>
    <mergeCell ref="E290:F290"/>
    <mergeCell ref="J290:K290"/>
    <mergeCell ref="B286:B287"/>
    <mergeCell ref="C286:C287"/>
    <mergeCell ref="E286:F286"/>
    <mergeCell ref="J286:K286"/>
    <mergeCell ref="E287:F287"/>
    <mergeCell ref="J287:K287"/>
    <mergeCell ref="B284:B285"/>
    <mergeCell ref="C284:C285"/>
    <mergeCell ref="E284:F284"/>
    <mergeCell ref="J284:K284"/>
    <mergeCell ref="E285:F285"/>
    <mergeCell ref="J285:K285"/>
    <mergeCell ref="E281:F281"/>
    <mergeCell ref="J281:K281"/>
    <mergeCell ref="E282:F282"/>
    <mergeCell ref="J282:K282"/>
    <mergeCell ref="E283:F283"/>
    <mergeCell ref="J283:K283"/>
    <mergeCell ref="E278:F278"/>
    <mergeCell ref="J278:K278"/>
    <mergeCell ref="E279:F279"/>
    <mergeCell ref="J279:K279"/>
    <mergeCell ref="E280:F280"/>
    <mergeCell ref="J280:K280"/>
    <mergeCell ref="E274:F274"/>
    <mergeCell ref="J274:K274"/>
    <mergeCell ref="E275:F275"/>
    <mergeCell ref="J275:K275"/>
    <mergeCell ref="B276:B277"/>
    <mergeCell ref="C276:C277"/>
    <mergeCell ref="E276:F276"/>
    <mergeCell ref="J276:K276"/>
    <mergeCell ref="E277:F277"/>
    <mergeCell ref="J277:K277"/>
    <mergeCell ref="E270:F270"/>
    <mergeCell ref="J270:K270"/>
    <mergeCell ref="E271:F271"/>
    <mergeCell ref="J271:K271"/>
    <mergeCell ref="B272:B273"/>
    <mergeCell ref="C272:C273"/>
    <mergeCell ref="E272:F272"/>
    <mergeCell ref="J272:K272"/>
    <mergeCell ref="E273:F273"/>
    <mergeCell ref="J273:K273"/>
    <mergeCell ref="B268:B269"/>
    <mergeCell ref="C268:C269"/>
    <mergeCell ref="E268:F268"/>
    <mergeCell ref="J268:K268"/>
    <mergeCell ref="E269:F269"/>
    <mergeCell ref="J269:K269"/>
    <mergeCell ref="E264:F264"/>
    <mergeCell ref="J264:K264"/>
    <mergeCell ref="E265:F265"/>
    <mergeCell ref="J265:K265"/>
    <mergeCell ref="B266:B267"/>
    <mergeCell ref="C266:C267"/>
    <mergeCell ref="E266:F266"/>
    <mergeCell ref="J266:K266"/>
    <mergeCell ref="E267:F267"/>
    <mergeCell ref="J267:K267"/>
    <mergeCell ref="E261:F261"/>
    <mergeCell ref="J261:K261"/>
    <mergeCell ref="E262:F262"/>
    <mergeCell ref="J262:K262"/>
    <mergeCell ref="E263:F263"/>
    <mergeCell ref="J263:K263"/>
    <mergeCell ref="B259:B260"/>
    <mergeCell ref="C259:C260"/>
    <mergeCell ref="E259:F259"/>
    <mergeCell ref="J259:K259"/>
    <mergeCell ref="E260:F260"/>
    <mergeCell ref="J260:K260"/>
    <mergeCell ref="B257:B258"/>
    <mergeCell ref="C257:C258"/>
    <mergeCell ref="E257:F257"/>
    <mergeCell ref="J257:K257"/>
    <mergeCell ref="E258:F258"/>
    <mergeCell ref="J258:K258"/>
    <mergeCell ref="E254:F254"/>
    <mergeCell ref="J254:K254"/>
    <mergeCell ref="B255:B256"/>
    <mergeCell ref="C255:C256"/>
    <mergeCell ref="E255:F255"/>
    <mergeCell ref="J255:K255"/>
    <mergeCell ref="E256:F256"/>
    <mergeCell ref="J256:K256"/>
    <mergeCell ref="E251:F251"/>
    <mergeCell ref="J251:K251"/>
    <mergeCell ref="E252:F252"/>
    <mergeCell ref="J252:K252"/>
    <mergeCell ref="E253:F253"/>
    <mergeCell ref="J253:K253"/>
    <mergeCell ref="B249:B250"/>
    <mergeCell ref="C249:C250"/>
    <mergeCell ref="E249:F249"/>
    <mergeCell ref="J249:K249"/>
    <mergeCell ref="E250:F250"/>
    <mergeCell ref="J250:K250"/>
    <mergeCell ref="E246:F246"/>
    <mergeCell ref="J246:K246"/>
    <mergeCell ref="B247:B248"/>
    <mergeCell ref="C247:C248"/>
    <mergeCell ref="E247:F247"/>
    <mergeCell ref="J247:K247"/>
    <mergeCell ref="E248:F248"/>
    <mergeCell ref="J248:K248"/>
    <mergeCell ref="E243:F243"/>
    <mergeCell ref="J243:K243"/>
    <mergeCell ref="E244:F244"/>
    <mergeCell ref="J244:K244"/>
    <mergeCell ref="E245:F245"/>
    <mergeCell ref="J245:K245"/>
    <mergeCell ref="E240:F240"/>
    <mergeCell ref="J240:K240"/>
    <mergeCell ref="B241:B242"/>
    <mergeCell ref="C241:C242"/>
    <mergeCell ref="D241:D242"/>
    <mergeCell ref="E241:F242"/>
    <mergeCell ref="G241:G242"/>
    <mergeCell ref="H241:H242"/>
    <mergeCell ref="J241:K241"/>
    <mergeCell ref="J242:K242"/>
    <mergeCell ref="E237:F237"/>
    <mergeCell ref="J237:K237"/>
    <mergeCell ref="E238:F238"/>
    <mergeCell ref="J238:K238"/>
    <mergeCell ref="E239:F239"/>
    <mergeCell ref="J239:K239"/>
    <mergeCell ref="E234:F234"/>
    <mergeCell ref="J234:K234"/>
    <mergeCell ref="E235:F235"/>
    <mergeCell ref="J235:K235"/>
    <mergeCell ref="E236:F236"/>
    <mergeCell ref="J236:K236"/>
    <mergeCell ref="E231:F231"/>
    <mergeCell ref="J231:K231"/>
    <mergeCell ref="E232:F232"/>
    <mergeCell ref="J232:K232"/>
    <mergeCell ref="E233:F233"/>
    <mergeCell ref="J233:K233"/>
    <mergeCell ref="E228:F228"/>
    <mergeCell ref="J228:K228"/>
    <mergeCell ref="E229:F229"/>
    <mergeCell ref="J229:K229"/>
    <mergeCell ref="E230:F230"/>
    <mergeCell ref="J230:K230"/>
    <mergeCell ref="J224:K224"/>
    <mergeCell ref="J225:K225"/>
    <mergeCell ref="E226:F226"/>
    <mergeCell ref="J226:K226"/>
    <mergeCell ref="E227:F227"/>
    <mergeCell ref="J227:K227"/>
    <mergeCell ref="B224:B225"/>
    <mergeCell ref="C224:C225"/>
    <mergeCell ref="D224:D225"/>
    <mergeCell ref="E224:F225"/>
    <mergeCell ref="G224:G225"/>
    <mergeCell ref="H224:H225"/>
    <mergeCell ref="E221:F221"/>
    <mergeCell ref="J221:K221"/>
    <mergeCell ref="E222:F222"/>
    <mergeCell ref="J222:K222"/>
    <mergeCell ref="E223:F223"/>
    <mergeCell ref="J223:K223"/>
    <mergeCell ref="E218:F218"/>
    <mergeCell ref="J218:K218"/>
    <mergeCell ref="E219:F219"/>
    <mergeCell ref="J219:K219"/>
    <mergeCell ref="E220:F220"/>
    <mergeCell ref="J220:K220"/>
    <mergeCell ref="E215:F215"/>
    <mergeCell ref="J215:K215"/>
    <mergeCell ref="E216:F216"/>
    <mergeCell ref="J216:K216"/>
    <mergeCell ref="E217:F217"/>
    <mergeCell ref="J217:K217"/>
    <mergeCell ref="E212:F212"/>
    <mergeCell ref="J212:K212"/>
    <mergeCell ref="E213:F213"/>
    <mergeCell ref="J213:K213"/>
    <mergeCell ref="E214:F214"/>
    <mergeCell ref="J214:K214"/>
    <mergeCell ref="E209:F209"/>
    <mergeCell ref="J209:K209"/>
    <mergeCell ref="E210:F210"/>
    <mergeCell ref="J210:K210"/>
    <mergeCell ref="E211:F211"/>
    <mergeCell ref="J211:K211"/>
    <mergeCell ref="E206:F206"/>
    <mergeCell ref="J206:K206"/>
    <mergeCell ref="E207:F207"/>
    <mergeCell ref="J207:K207"/>
    <mergeCell ref="E208:F208"/>
    <mergeCell ref="J208:K208"/>
    <mergeCell ref="E203:F203"/>
    <mergeCell ref="J203:K203"/>
    <mergeCell ref="E204:F204"/>
    <mergeCell ref="J204:K204"/>
    <mergeCell ref="E205:F205"/>
    <mergeCell ref="J205:K205"/>
    <mergeCell ref="E200:F200"/>
    <mergeCell ref="J200:K200"/>
    <mergeCell ref="E201:F201"/>
    <mergeCell ref="J201:K201"/>
    <mergeCell ref="E202:F202"/>
    <mergeCell ref="J202:K202"/>
    <mergeCell ref="J196:K196"/>
    <mergeCell ref="J197:K197"/>
    <mergeCell ref="E198:F198"/>
    <mergeCell ref="J198:K198"/>
    <mergeCell ref="E199:F199"/>
    <mergeCell ref="J199:K199"/>
    <mergeCell ref="E194:F194"/>
    <mergeCell ref="J194:K194"/>
    <mergeCell ref="E195:F195"/>
    <mergeCell ref="J195:K195"/>
    <mergeCell ref="B196:B197"/>
    <mergeCell ref="C196:C197"/>
    <mergeCell ref="D196:D197"/>
    <mergeCell ref="E196:F197"/>
    <mergeCell ref="G196:G197"/>
    <mergeCell ref="H196:H197"/>
    <mergeCell ref="E191:F191"/>
    <mergeCell ref="J191:K191"/>
    <mergeCell ref="E192:F192"/>
    <mergeCell ref="J192:K192"/>
    <mergeCell ref="E193:F193"/>
    <mergeCell ref="J193:K193"/>
    <mergeCell ref="E188:F188"/>
    <mergeCell ref="J188:K188"/>
    <mergeCell ref="E189:F189"/>
    <mergeCell ref="J189:K189"/>
    <mergeCell ref="E190:F190"/>
    <mergeCell ref="J190:K190"/>
    <mergeCell ref="E185:F185"/>
    <mergeCell ref="J185:K185"/>
    <mergeCell ref="E186:F186"/>
    <mergeCell ref="J186:K186"/>
    <mergeCell ref="E187:F187"/>
    <mergeCell ref="J187:K187"/>
    <mergeCell ref="J181:K181"/>
    <mergeCell ref="J182:K182"/>
    <mergeCell ref="E183:F183"/>
    <mergeCell ref="J183:K183"/>
    <mergeCell ref="E184:F184"/>
    <mergeCell ref="J184:K184"/>
    <mergeCell ref="B181:B182"/>
    <mergeCell ref="C181:C182"/>
    <mergeCell ref="D181:D182"/>
    <mergeCell ref="E181:F182"/>
    <mergeCell ref="G181:G182"/>
    <mergeCell ref="H181:H182"/>
    <mergeCell ref="E178:F178"/>
    <mergeCell ref="J178:K178"/>
    <mergeCell ref="B179:B180"/>
    <mergeCell ref="C179:C180"/>
    <mergeCell ref="D179:D180"/>
    <mergeCell ref="E179:F180"/>
    <mergeCell ref="G179:G180"/>
    <mergeCell ref="H179:H180"/>
    <mergeCell ref="J179:K179"/>
    <mergeCell ref="J180:K180"/>
    <mergeCell ref="E175:F175"/>
    <mergeCell ref="J175:K175"/>
    <mergeCell ref="E176:F176"/>
    <mergeCell ref="J176:K176"/>
    <mergeCell ref="E177:F177"/>
    <mergeCell ref="J177:K177"/>
    <mergeCell ref="E172:F172"/>
    <mergeCell ref="J172:K172"/>
    <mergeCell ref="E173:F173"/>
    <mergeCell ref="J173:K173"/>
    <mergeCell ref="E174:F174"/>
    <mergeCell ref="J174:K174"/>
    <mergeCell ref="E169:F169"/>
    <mergeCell ref="J169:K169"/>
    <mergeCell ref="E170:F170"/>
    <mergeCell ref="J170:K170"/>
    <mergeCell ref="E171:F171"/>
    <mergeCell ref="J171:K171"/>
    <mergeCell ref="J164:K164"/>
    <mergeCell ref="J165:K165"/>
    <mergeCell ref="E166:F166"/>
    <mergeCell ref="J166:K166"/>
    <mergeCell ref="B167:B168"/>
    <mergeCell ref="C167:C168"/>
    <mergeCell ref="E167:F167"/>
    <mergeCell ref="J167:K167"/>
    <mergeCell ref="E168:F168"/>
    <mergeCell ref="J168:K168"/>
    <mergeCell ref="E162:F162"/>
    <mergeCell ref="J162:K162"/>
    <mergeCell ref="E163:F163"/>
    <mergeCell ref="J163:K163"/>
    <mergeCell ref="B164:B165"/>
    <mergeCell ref="C164:C165"/>
    <mergeCell ref="D164:D165"/>
    <mergeCell ref="E164:F165"/>
    <mergeCell ref="G164:G165"/>
    <mergeCell ref="H164:H165"/>
    <mergeCell ref="E159:F159"/>
    <mergeCell ref="J159:K159"/>
    <mergeCell ref="E160:F160"/>
    <mergeCell ref="J160:K160"/>
    <mergeCell ref="E161:F161"/>
    <mergeCell ref="J161:K161"/>
    <mergeCell ref="E156:F156"/>
    <mergeCell ref="J156:K156"/>
    <mergeCell ref="E157:F157"/>
    <mergeCell ref="J157:K157"/>
    <mergeCell ref="E158:F158"/>
    <mergeCell ref="J158:K158"/>
    <mergeCell ref="E153:F153"/>
    <mergeCell ref="J153:K153"/>
    <mergeCell ref="E154:F154"/>
    <mergeCell ref="J154:K154"/>
    <mergeCell ref="E155:F155"/>
    <mergeCell ref="J155:K155"/>
    <mergeCell ref="J149:K149"/>
    <mergeCell ref="J150:K150"/>
    <mergeCell ref="E151:F151"/>
    <mergeCell ref="J151:K151"/>
    <mergeCell ref="E152:F152"/>
    <mergeCell ref="J152:K152"/>
    <mergeCell ref="B149:B150"/>
    <mergeCell ref="C149:C150"/>
    <mergeCell ref="D149:D150"/>
    <mergeCell ref="E149:F150"/>
    <mergeCell ref="G149:G150"/>
    <mergeCell ref="H149:H150"/>
    <mergeCell ref="J143:K143"/>
    <mergeCell ref="J144:K144"/>
    <mergeCell ref="J145:K145"/>
    <mergeCell ref="J146:K146"/>
    <mergeCell ref="J147:K147"/>
    <mergeCell ref="J148:K148"/>
    <mergeCell ref="E140:F140"/>
    <mergeCell ref="J140:K140"/>
    <mergeCell ref="E141:F141"/>
    <mergeCell ref="J141:K141"/>
    <mergeCell ref="B142:B148"/>
    <mergeCell ref="C142:C148"/>
    <mergeCell ref="D142:D148"/>
    <mergeCell ref="E142:F148"/>
    <mergeCell ref="G142:G148"/>
    <mergeCell ref="J142:K142"/>
    <mergeCell ref="E137:F137"/>
    <mergeCell ref="J137:K137"/>
    <mergeCell ref="E138:F138"/>
    <mergeCell ref="J138:K138"/>
    <mergeCell ref="E139:F139"/>
    <mergeCell ref="J139:K139"/>
    <mergeCell ref="E134:F134"/>
    <mergeCell ref="J134:K134"/>
    <mergeCell ref="B135:B138"/>
    <mergeCell ref="C135:C138"/>
    <mergeCell ref="D135:D136"/>
    <mergeCell ref="E135:F136"/>
    <mergeCell ref="G135:G136"/>
    <mergeCell ref="H135:H136"/>
    <mergeCell ref="J135:K135"/>
    <mergeCell ref="J136:K136"/>
    <mergeCell ref="E130:F130"/>
    <mergeCell ref="J130:K130"/>
    <mergeCell ref="E131:F131"/>
    <mergeCell ref="J131:K131"/>
    <mergeCell ref="B132:B133"/>
    <mergeCell ref="C132:C133"/>
    <mergeCell ref="E132:F132"/>
    <mergeCell ref="J132:K132"/>
    <mergeCell ref="E133:F133"/>
    <mergeCell ref="J133:K133"/>
    <mergeCell ref="J126:K126"/>
    <mergeCell ref="E127:F127"/>
    <mergeCell ref="J127:K127"/>
    <mergeCell ref="E128:F128"/>
    <mergeCell ref="J128:K128"/>
    <mergeCell ref="E129:F129"/>
    <mergeCell ref="J129:K129"/>
    <mergeCell ref="J123:K123"/>
    <mergeCell ref="E124:F124"/>
    <mergeCell ref="J124:K124"/>
    <mergeCell ref="B125:B126"/>
    <mergeCell ref="C125:C126"/>
    <mergeCell ref="D125:D126"/>
    <mergeCell ref="E125:F126"/>
    <mergeCell ref="G125:G126"/>
    <mergeCell ref="H125:H126"/>
    <mergeCell ref="J125:K125"/>
    <mergeCell ref="H119:H120"/>
    <mergeCell ref="J119:K119"/>
    <mergeCell ref="J120:K120"/>
    <mergeCell ref="E121:F121"/>
    <mergeCell ref="J121:K121"/>
    <mergeCell ref="B122:B123"/>
    <mergeCell ref="C122:C123"/>
    <mergeCell ref="E122:F122"/>
    <mergeCell ref="J122:K122"/>
    <mergeCell ref="E123:F123"/>
    <mergeCell ref="J116:K116"/>
    <mergeCell ref="E117:F117"/>
    <mergeCell ref="J117:K117"/>
    <mergeCell ref="E118:F118"/>
    <mergeCell ref="J118:K118"/>
    <mergeCell ref="B119:B121"/>
    <mergeCell ref="C119:C121"/>
    <mergeCell ref="D119:D120"/>
    <mergeCell ref="E119:F120"/>
    <mergeCell ref="G119:G120"/>
    <mergeCell ref="J112:K112"/>
    <mergeCell ref="E113:F113"/>
    <mergeCell ref="J113:K113"/>
    <mergeCell ref="B114:B118"/>
    <mergeCell ref="C114:C118"/>
    <mergeCell ref="E114:F114"/>
    <mergeCell ref="J114:K114"/>
    <mergeCell ref="E115:F115"/>
    <mergeCell ref="J115:K115"/>
    <mergeCell ref="E116:F116"/>
    <mergeCell ref="J108:K108"/>
    <mergeCell ref="E109:F109"/>
    <mergeCell ref="J109:K109"/>
    <mergeCell ref="B110:B113"/>
    <mergeCell ref="C110:C113"/>
    <mergeCell ref="E110:F110"/>
    <mergeCell ref="J110:K110"/>
    <mergeCell ref="E111:F111"/>
    <mergeCell ref="J111:K111"/>
    <mergeCell ref="E112:F112"/>
    <mergeCell ref="E105:F105"/>
    <mergeCell ref="J105:K105"/>
    <mergeCell ref="B106:B108"/>
    <mergeCell ref="C106:C108"/>
    <mergeCell ref="D106:D108"/>
    <mergeCell ref="E106:F108"/>
    <mergeCell ref="G106:G108"/>
    <mergeCell ref="H106:H108"/>
    <mergeCell ref="J106:K106"/>
    <mergeCell ref="J107:K107"/>
    <mergeCell ref="E102:F102"/>
    <mergeCell ref="J102:K102"/>
    <mergeCell ref="B103:B104"/>
    <mergeCell ref="C103:C104"/>
    <mergeCell ref="D103:D104"/>
    <mergeCell ref="E103:F104"/>
    <mergeCell ref="G103:G104"/>
    <mergeCell ref="H103:H104"/>
    <mergeCell ref="J103:K103"/>
    <mergeCell ref="J104:K104"/>
    <mergeCell ref="E99:F99"/>
    <mergeCell ref="J99:K99"/>
    <mergeCell ref="E100:F100"/>
    <mergeCell ref="J100:K100"/>
    <mergeCell ref="E101:F101"/>
    <mergeCell ref="J101:K101"/>
    <mergeCell ref="E96:F96"/>
    <mergeCell ref="J96:K96"/>
    <mergeCell ref="E97:F97"/>
    <mergeCell ref="J97:K97"/>
    <mergeCell ref="E98:F98"/>
    <mergeCell ref="J98:K98"/>
    <mergeCell ref="E92:F92"/>
    <mergeCell ref="J92:K92"/>
    <mergeCell ref="E93:F93"/>
    <mergeCell ref="J93:K93"/>
    <mergeCell ref="B94:B97"/>
    <mergeCell ref="C94:C97"/>
    <mergeCell ref="E94:F94"/>
    <mergeCell ref="J94:K94"/>
    <mergeCell ref="E95:F95"/>
    <mergeCell ref="J95:K95"/>
    <mergeCell ref="E88:F88"/>
    <mergeCell ref="J88:K88"/>
    <mergeCell ref="B89:B93"/>
    <mergeCell ref="C89:C93"/>
    <mergeCell ref="E89:F89"/>
    <mergeCell ref="J89:K89"/>
    <mergeCell ref="E90:F90"/>
    <mergeCell ref="J90:K90"/>
    <mergeCell ref="E91:F91"/>
    <mergeCell ref="J91:K91"/>
    <mergeCell ref="B86:B87"/>
    <mergeCell ref="C86:C87"/>
    <mergeCell ref="D86:D87"/>
    <mergeCell ref="E86:F87"/>
    <mergeCell ref="G86:G87"/>
    <mergeCell ref="J86:K86"/>
    <mergeCell ref="J87:K87"/>
    <mergeCell ref="E83:F83"/>
    <mergeCell ref="J83:K83"/>
    <mergeCell ref="E84:F84"/>
    <mergeCell ref="J84:K84"/>
    <mergeCell ref="E85:F85"/>
    <mergeCell ref="J85:K85"/>
    <mergeCell ref="E80:F80"/>
    <mergeCell ref="J80:K80"/>
    <mergeCell ref="E81:F81"/>
    <mergeCell ref="J81:K81"/>
    <mergeCell ref="E82:F82"/>
    <mergeCell ref="J82:K82"/>
    <mergeCell ref="E77:F77"/>
    <mergeCell ref="J77:K77"/>
    <mergeCell ref="E78:F78"/>
    <mergeCell ref="J78:K78"/>
    <mergeCell ref="E79:F79"/>
    <mergeCell ref="J79:K79"/>
    <mergeCell ref="E74:F74"/>
    <mergeCell ref="J74:K74"/>
    <mergeCell ref="E75:F75"/>
    <mergeCell ref="J75:K75"/>
    <mergeCell ref="E76:F76"/>
    <mergeCell ref="J76:K76"/>
    <mergeCell ref="E71:F71"/>
    <mergeCell ref="J71:K71"/>
    <mergeCell ref="B72:B73"/>
    <mergeCell ref="C72:C73"/>
    <mergeCell ref="D72:D73"/>
    <mergeCell ref="E72:F73"/>
    <mergeCell ref="G72:G73"/>
    <mergeCell ref="H72:H73"/>
    <mergeCell ref="J72:K72"/>
    <mergeCell ref="J73:K73"/>
    <mergeCell ref="B67:B70"/>
    <mergeCell ref="C67:C70"/>
    <mergeCell ref="E67:F67"/>
    <mergeCell ref="J67:K67"/>
    <mergeCell ref="E68:F68"/>
    <mergeCell ref="J68:K68"/>
    <mergeCell ref="E69:F69"/>
    <mergeCell ref="J69:K69"/>
    <mergeCell ref="E70:F70"/>
    <mergeCell ref="J70:K70"/>
    <mergeCell ref="J63:K63"/>
    <mergeCell ref="J64:K64"/>
    <mergeCell ref="E65:F65"/>
    <mergeCell ref="J65:K65"/>
    <mergeCell ref="E66:F66"/>
    <mergeCell ref="J66:K66"/>
    <mergeCell ref="J59:K59"/>
    <mergeCell ref="J60:K60"/>
    <mergeCell ref="D61:D62"/>
    <mergeCell ref="E61:F62"/>
    <mergeCell ref="G61:G62"/>
    <mergeCell ref="H61:H62"/>
    <mergeCell ref="J61:K61"/>
    <mergeCell ref="J62:K62"/>
    <mergeCell ref="B59:B65"/>
    <mergeCell ref="C59:C65"/>
    <mergeCell ref="D59:D60"/>
    <mergeCell ref="E59:F60"/>
    <mergeCell ref="G59:G60"/>
    <mergeCell ref="H59:H60"/>
    <mergeCell ref="D63:D64"/>
    <mergeCell ref="E63:F64"/>
    <mergeCell ref="G63:G64"/>
    <mergeCell ref="H63:H64"/>
    <mergeCell ref="E55:F55"/>
    <mergeCell ref="J55:K55"/>
    <mergeCell ref="E56:F56"/>
    <mergeCell ref="J56:K56"/>
    <mergeCell ref="B57:B58"/>
    <mergeCell ref="C57:C58"/>
    <mergeCell ref="E57:F57"/>
    <mergeCell ref="J57:K57"/>
    <mergeCell ref="E58:F58"/>
    <mergeCell ref="J58:K58"/>
    <mergeCell ref="E51:F51"/>
    <mergeCell ref="J51:K51"/>
    <mergeCell ref="B52:B55"/>
    <mergeCell ref="C52:C55"/>
    <mergeCell ref="E52:F52"/>
    <mergeCell ref="J52:K52"/>
    <mergeCell ref="E53:F53"/>
    <mergeCell ref="J53:K53"/>
    <mergeCell ref="E54:F54"/>
    <mergeCell ref="J54:K54"/>
    <mergeCell ref="E48:F48"/>
    <mergeCell ref="J48:K48"/>
    <mergeCell ref="E49:F49"/>
    <mergeCell ref="J49:K49"/>
    <mergeCell ref="E50:F50"/>
    <mergeCell ref="J50:K50"/>
    <mergeCell ref="E45:F45"/>
    <mergeCell ref="J45:K45"/>
    <mergeCell ref="B46:B49"/>
    <mergeCell ref="C46:C49"/>
    <mergeCell ref="D46:D47"/>
    <mergeCell ref="E46:F47"/>
    <mergeCell ref="G46:G47"/>
    <mergeCell ref="H46:H47"/>
    <mergeCell ref="J46:K46"/>
    <mergeCell ref="J47:K47"/>
    <mergeCell ref="E41:F41"/>
    <mergeCell ref="J41:K41"/>
    <mergeCell ref="E42:F42"/>
    <mergeCell ref="J42:K42"/>
    <mergeCell ref="B43:B44"/>
    <mergeCell ref="C43:C44"/>
    <mergeCell ref="E43:F43"/>
    <mergeCell ref="J43:K43"/>
    <mergeCell ref="E44:F44"/>
    <mergeCell ref="J44:K44"/>
    <mergeCell ref="E38:F38"/>
    <mergeCell ref="J38:K38"/>
    <mergeCell ref="B39:B42"/>
    <mergeCell ref="C39:C42"/>
    <mergeCell ref="D39:D40"/>
    <mergeCell ref="E39:F40"/>
    <mergeCell ref="G39:G40"/>
    <mergeCell ref="H39:H40"/>
    <mergeCell ref="J39:K39"/>
    <mergeCell ref="J40:K40"/>
    <mergeCell ref="J34:K34"/>
    <mergeCell ref="J35:K35"/>
    <mergeCell ref="E36:F36"/>
    <mergeCell ref="J36:K36"/>
    <mergeCell ref="E37:F37"/>
    <mergeCell ref="J37:K37"/>
    <mergeCell ref="E32:F32"/>
    <mergeCell ref="J32:K32"/>
    <mergeCell ref="E33:F33"/>
    <mergeCell ref="J33:K33"/>
    <mergeCell ref="B34:B37"/>
    <mergeCell ref="C34:C37"/>
    <mergeCell ref="D34:D35"/>
    <mergeCell ref="E34:F35"/>
    <mergeCell ref="G34:G35"/>
    <mergeCell ref="H34:H35"/>
    <mergeCell ref="B28:B32"/>
    <mergeCell ref="C28:C32"/>
    <mergeCell ref="E28:F28"/>
    <mergeCell ref="J28:K28"/>
    <mergeCell ref="E29:F29"/>
    <mergeCell ref="J29:K29"/>
    <mergeCell ref="E10:F10"/>
    <mergeCell ref="J10:K10"/>
    <mergeCell ref="E11:F11"/>
    <mergeCell ref="J11:K11"/>
    <mergeCell ref="E30:F30"/>
    <mergeCell ref="J30:K30"/>
    <mergeCell ref="E31:F31"/>
    <mergeCell ref="J31:K31"/>
    <mergeCell ref="B26:B27"/>
    <mergeCell ref="C26:C27"/>
    <mergeCell ref="E26:F26"/>
    <mergeCell ref="J26:K26"/>
    <mergeCell ref="E27:F27"/>
    <mergeCell ref="J27:K27"/>
    <mergeCell ref="E23:F23"/>
    <mergeCell ref="J23:K23"/>
    <mergeCell ref="E24:F24"/>
    <mergeCell ref="J24:K24"/>
    <mergeCell ref="E25:F25"/>
    <mergeCell ref="J25:K25"/>
    <mergeCell ref="E19:F19"/>
    <mergeCell ref="J19:K19"/>
    <mergeCell ref="E20:F20"/>
    <mergeCell ref="J20:K20"/>
    <mergeCell ref="B21:B24"/>
    <mergeCell ref="C21:C24"/>
    <mergeCell ref="E21:F21"/>
    <mergeCell ref="J21:K21"/>
    <mergeCell ref="E22:F22"/>
    <mergeCell ref="J22:K22"/>
    <mergeCell ref="E1:H1"/>
    <mergeCell ref="B3:J3"/>
    <mergeCell ref="E5:F5"/>
    <mergeCell ref="J5:K5"/>
    <mergeCell ref="B6:B8"/>
    <mergeCell ref="C6:C8"/>
    <mergeCell ref="E6:F6"/>
    <mergeCell ref="J6:K6"/>
    <mergeCell ref="E7:F7"/>
    <mergeCell ref="J7:K7"/>
    <mergeCell ref="E15:F15"/>
    <mergeCell ref="J15:K15"/>
    <mergeCell ref="B16:B18"/>
    <mergeCell ref="C16:C18"/>
    <mergeCell ref="E16:F16"/>
    <mergeCell ref="J16:K16"/>
    <mergeCell ref="E17:F17"/>
    <mergeCell ref="J17:K17"/>
    <mergeCell ref="E18:F18"/>
    <mergeCell ref="J18:K18"/>
    <mergeCell ref="E12:F12"/>
    <mergeCell ref="J12:K12"/>
    <mergeCell ref="E13:F13"/>
    <mergeCell ref="J13:K13"/>
    <mergeCell ref="E14:F14"/>
    <mergeCell ref="J14:K14"/>
    <mergeCell ref="E8:F8"/>
    <mergeCell ref="J8:K8"/>
    <mergeCell ref="B9:B13"/>
    <mergeCell ref="C9:C13"/>
    <mergeCell ref="E9:F9"/>
    <mergeCell ref="J9:K9"/>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73FAC0-82DF-4974-9195-5C5954DA0DCC}">
  <sheetPr>
    <tabColor theme="2" tint="-9.9978637043366805E-2"/>
  </sheetPr>
  <dimension ref="A1:L246"/>
  <sheetViews>
    <sheetView workbookViewId="0">
      <pane ySplit="5" topLeftCell="A6" activePane="bottomLeft" state="frozen"/>
      <selection pane="bottomLeft" sqref="A1:XFD5"/>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1:12" ht="19.5">
      <c r="B1" s="37"/>
      <c r="C1" s="37"/>
      <c r="D1" s="37"/>
      <c r="E1" s="135" t="s">
        <v>4377</v>
      </c>
      <c r="F1" s="135"/>
      <c r="G1" s="135"/>
      <c r="H1" s="135"/>
      <c r="I1" s="37"/>
      <c r="J1" s="38"/>
      <c r="K1" s="37"/>
      <c r="L1" s="37"/>
    </row>
    <row r="2" spans="1:12">
      <c r="B2" s="37"/>
      <c r="C2" s="37"/>
      <c r="D2" s="37"/>
      <c r="E2" s="37"/>
      <c r="F2" s="37"/>
      <c r="G2" s="37"/>
      <c r="H2" s="37"/>
      <c r="I2" s="37"/>
      <c r="J2" s="38"/>
      <c r="K2" s="37"/>
      <c r="L2" s="37"/>
    </row>
    <row r="3" spans="1:12" ht="17.45">
      <c r="B3" s="136" t="s">
        <v>11269</v>
      </c>
      <c r="C3" s="136"/>
      <c r="D3" s="136"/>
      <c r="E3" s="136"/>
      <c r="F3" s="136"/>
      <c r="G3" s="136"/>
      <c r="H3" s="136"/>
      <c r="I3" s="136"/>
      <c r="J3" s="136"/>
      <c r="K3" s="37"/>
      <c r="L3" s="37"/>
    </row>
    <row r="4" spans="1:12">
      <c r="B4" s="37"/>
      <c r="C4" s="37"/>
      <c r="D4" s="37"/>
      <c r="E4" s="37"/>
      <c r="F4" s="37"/>
      <c r="G4" s="37"/>
      <c r="H4" s="37"/>
      <c r="I4" s="37"/>
      <c r="J4" s="39" t="s">
        <v>2</v>
      </c>
      <c r="K4" s="40"/>
      <c r="L4" s="40"/>
    </row>
    <row r="5" spans="1:12">
      <c r="B5" s="30" t="s">
        <v>3</v>
      </c>
      <c r="C5" s="30" t="s">
        <v>4</v>
      </c>
      <c r="D5" s="30" t="s">
        <v>5</v>
      </c>
      <c r="E5" s="137" t="s">
        <v>6</v>
      </c>
      <c r="F5" s="138"/>
      <c r="G5" s="30" t="s">
        <v>7</v>
      </c>
      <c r="H5" s="32" t="s">
        <v>8</v>
      </c>
      <c r="I5" s="30" t="s">
        <v>9</v>
      </c>
      <c r="J5" s="137" t="s">
        <v>10</v>
      </c>
      <c r="K5" s="138"/>
      <c r="L5" s="30" t="s">
        <v>11</v>
      </c>
    </row>
    <row r="6" spans="1:12" ht="51.6">
      <c r="A6" s="46"/>
      <c r="B6" s="114" t="s">
        <v>4384</v>
      </c>
      <c r="C6" s="117" t="s">
        <v>4385</v>
      </c>
      <c r="D6" s="114" t="s">
        <v>11270</v>
      </c>
      <c r="E6" s="109" t="s">
        <v>6572</v>
      </c>
      <c r="F6" s="120"/>
      <c r="G6" s="117" t="s">
        <v>24</v>
      </c>
      <c r="H6" s="130">
        <v>46057</v>
      </c>
      <c r="I6" s="43" t="s">
        <v>25</v>
      </c>
      <c r="J6" s="109" t="s">
        <v>18</v>
      </c>
      <c r="K6" s="108"/>
      <c r="L6" s="47" t="s">
        <v>11271</v>
      </c>
    </row>
    <row r="7" spans="1:12">
      <c r="A7" s="46"/>
      <c r="B7" s="115"/>
      <c r="C7" s="118"/>
      <c r="D7" s="116"/>
      <c r="E7" s="127"/>
      <c r="F7" s="122"/>
      <c r="G7" s="119"/>
      <c r="H7" s="132"/>
      <c r="I7" s="43" t="s">
        <v>127</v>
      </c>
      <c r="J7" s="109" t="s">
        <v>26</v>
      </c>
      <c r="K7" s="108"/>
      <c r="L7" s="45" t="s">
        <v>27</v>
      </c>
    </row>
    <row r="8" spans="1:12">
      <c r="A8" s="46"/>
      <c r="B8" s="116"/>
      <c r="C8" s="119"/>
      <c r="D8" s="41" t="s">
        <v>11272</v>
      </c>
      <c r="E8" s="109" t="s">
        <v>4389</v>
      </c>
      <c r="F8" s="108"/>
      <c r="G8" s="42" t="s">
        <v>16</v>
      </c>
      <c r="H8" s="44">
        <v>46079</v>
      </c>
      <c r="I8" s="43" t="s">
        <v>25</v>
      </c>
      <c r="J8" s="109" t="s">
        <v>26</v>
      </c>
      <c r="K8" s="108"/>
      <c r="L8" s="45" t="s">
        <v>27</v>
      </c>
    </row>
    <row r="9" spans="1:12" ht="65.099999999999994">
      <c r="A9" s="46"/>
      <c r="B9" s="48" t="s">
        <v>37</v>
      </c>
      <c r="C9" s="49" t="s">
        <v>38</v>
      </c>
      <c r="D9" s="48" t="s">
        <v>11273</v>
      </c>
      <c r="E9" s="107" t="s">
        <v>40</v>
      </c>
      <c r="F9" s="108"/>
      <c r="G9" s="49" t="s">
        <v>16</v>
      </c>
      <c r="H9" s="51">
        <v>45821</v>
      </c>
      <c r="I9" s="50" t="s">
        <v>25</v>
      </c>
      <c r="J9" s="107" t="s">
        <v>32</v>
      </c>
      <c r="K9" s="108"/>
      <c r="L9" s="53" t="s">
        <v>11274</v>
      </c>
    </row>
    <row r="10" spans="1:12" ht="24.95">
      <c r="A10" s="46"/>
      <c r="B10" s="41" t="s">
        <v>47</v>
      </c>
      <c r="C10" s="42" t="s">
        <v>48</v>
      </c>
      <c r="D10" s="41" t="s">
        <v>11275</v>
      </c>
      <c r="E10" s="109" t="s">
        <v>11276</v>
      </c>
      <c r="F10" s="108"/>
      <c r="G10" s="42" t="s">
        <v>16</v>
      </c>
      <c r="H10" s="44">
        <v>46065</v>
      </c>
      <c r="I10" s="43" t="s">
        <v>25</v>
      </c>
      <c r="J10" s="109" t="s">
        <v>26</v>
      </c>
      <c r="K10" s="108"/>
      <c r="L10" s="45" t="s">
        <v>27</v>
      </c>
    </row>
    <row r="11" spans="1:12" ht="77.45">
      <c r="A11" s="46"/>
      <c r="B11" s="48" t="s">
        <v>11277</v>
      </c>
      <c r="C11" s="49" t="s">
        <v>3180</v>
      </c>
      <c r="D11" s="48" t="s">
        <v>11278</v>
      </c>
      <c r="E11" s="107" t="s">
        <v>11279</v>
      </c>
      <c r="F11" s="108"/>
      <c r="G11" s="49" t="s">
        <v>16</v>
      </c>
      <c r="H11" s="51">
        <v>46042</v>
      </c>
      <c r="I11" s="50" t="s">
        <v>17</v>
      </c>
      <c r="J11" s="107" t="s">
        <v>18</v>
      </c>
      <c r="K11" s="108"/>
      <c r="L11" s="53" t="s">
        <v>2946</v>
      </c>
    </row>
    <row r="12" spans="1:12" ht="24.95">
      <c r="A12" s="46"/>
      <c r="B12" s="41" t="s">
        <v>8471</v>
      </c>
      <c r="C12" s="42" t="s">
        <v>8472</v>
      </c>
      <c r="D12" s="41" t="s">
        <v>11280</v>
      </c>
      <c r="E12" s="109" t="s">
        <v>8474</v>
      </c>
      <c r="F12" s="108"/>
      <c r="G12" s="42" t="s">
        <v>24</v>
      </c>
      <c r="H12" s="44">
        <v>46064</v>
      </c>
      <c r="I12" s="43" t="s">
        <v>17</v>
      </c>
      <c r="J12" s="109" t="s">
        <v>26</v>
      </c>
      <c r="K12" s="108"/>
      <c r="L12" s="45" t="s">
        <v>27</v>
      </c>
    </row>
    <row r="13" spans="1:12" ht="63.95">
      <c r="A13" s="46"/>
      <c r="B13" s="48" t="s">
        <v>2006</v>
      </c>
      <c r="C13" s="49" t="s">
        <v>2007</v>
      </c>
      <c r="D13" s="48" t="s">
        <v>11281</v>
      </c>
      <c r="E13" s="107" t="s">
        <v>2009</v>
      </c>
      <c r="F13" s="108"/>
      <c r="G13" s="49" t="s">
        <v>16</v>
      </c>
      <c r="H13" s="51">
        <v>46063</v>
      </c>
      <c r="I13" s="50" t="s">
        <v>17</v>
      </c>
      <c r="J13" s="107" t="s">
        <v>18</v>
      </c>
      <c r="K13" s="108"/>
      <c r="L13" s="53" t="s">
        <v>11282</v>
      </c>
    </row>
    <row r="14" spans="1:12" ht="63.95">
      <c r="A14" s="46"/>
      <c r="B14" s="41" t="s">
        <v>86</v>
      </c>
      <c r="C14" s="42" t="s">
        <v>11283</v>
      </c>
      <c r="D14" s="41" t="s">
        <v>11284</v>
      </c>
      <c r="E14" s="109" t="s">
        <v>11285</v>
      </c>
      <c r="F14" s="108"/>
      <c r="G14" s="42" t="s">
        <v>16</v>
      </c>
      <c r="H14" s="44">
        <v>46049</v>
      </c>
      <c r="I14" s="43" t="s">
        <v>17</v>
      </c>
      <c r="J14" s="109" t="s">
        <v>18</v>
      </c>
      <c r="K14" s="108"/>
      <c r="L14" s="47" t="s">
        <v>1003</v>
      </c>
    </row>
    <row r="15" spans="1:12" ht="63.95">
      <c r="A15" s="46"/>
      <c r="B15" s="48" t="s">
        <v>11286</v>
      </c>
      <c r="C15" s="49" t="s">
        <v>11287</v>
      </c>
      <c r="D15" s="48" t="s">
        <v>11288</v>
      </c>
      <c r="E15" s="107" t="s">
        <v>11289</v>
      </c>
      <c r="F15" s="108"/>
      <c r="G15" s="49" t="s">
        <v>16</v>
      </c>
      <c r="H15" s="51">
        <v>46069</v>
      </c>
      <c r="I15" s="50" t="s">
        <v>17</v>
      </c>
      <c r="J15" s="107" t="s">
        <v>18</v>
      </c>
      <c r="K15" s="108"/>
      <c r="L15" s="53" t="s">
        <v>1003</v>
      </c>
    </row>
    <row r="16" spans="1:12" ht="63.95">
      <c r="A16" s="46"/>
      <c r="B16" s="41" t="s">
        <v>11290</v>
      </c>
      <c r="C16" s="42" t="s">
        <v>11291</v>
      </c>
      <c r="D16" s="41" t="s">
        <v>11292</v>
      </c>
      <c r="E16" s="109" t="s">
        <v>11293</v>
      </c>
      <c r="F16" s="108"/>
      <c r="G16" s="42" t="s">
        <v>24</v>
      </c>
      <c r="H16" s="44">
        <v>45985</v>
      </c>
      <c r="I16" s="43" t="s">
        <v>25</v>
      </c>
      <c r="J16" s="109" t="s">
        <v>359</v>
      </c>
      <c r="K16" s="108"/>
      <c r="L16" s="47" t="s">
        <v>11294</v>
      </c>
    </row>
    <row r="17" spans="1:12">
      <c r="A17" s="46"/>
      <c r="B17" s="110" t="s">
        <v>8503</v>
      </c>
      <c r="C17" s="112" t="s">
        <v>8504</v>
      </c>
      <c r="D17" s="110" t="s">
        <v>11295</v>
      </c>
      <c r="E17" s="107" t="s">
        <v>11296</v>
      </c>
      <c r="F17" s="120"/>
      <c r="G17" s="112" t="s">
        <v>24</v>
      </c>
      <c r="H17" s="123">
        <v>46056</v>
      </c>
      <c r="I17" s="50" t="s">
        <v>127</v>
      </c>
      <c r="J17" s="107" t="s">
        <v>26</v>
      </c>
      <c r="K17" s="108"/>
      <c r="L17" s="52" t="s">
        <v>27</v>
      </c>
    </row>
    <row r="18" spans="1:12">
      <c r="A18" s="46"/>
      <c r="B18" s="111"/>
      <c r="C18" s="113"/>
      <c r="D18" s="111"/>
      <c r="E18" s="121"/>
      <c r="F18" s="122"/>
      <c r="G18" s="113"/>
      <c r="H18" s="124"/>
      <c r="I18" s="50" t="s">
        <v>139</v>
      </c>
      <c r="J18" s="107" t="s">
        <v>26</v>
      </c>
      <c r="K18" s="108"/>
      <c r="L18" s="52" t="s">
        <v>27</v>
      </c>
    </row>
    <row r="19" spans="1:12">
      <c r="A19" s="46"/>
      <c r="B19" s="114" t="s">
        <v>128</v>
      </c>
      <c r="C19" s="117" t="s">
        <v>129</v>
      </c>
      <c r="D19" s="114" t="s">
        <v>11297</v>
      </c>
      <c r="E19" s="109" t="s">
        <v>4453</v>
      </c>
      <c r="F19" s="120"/>
      <c r="G19" s="117" t="s">
        <v>24</v>
      </c>
      <c r="H19" s="130">
        <v>46062</v>
      </c>
      <c r="I19" s="43" t="s">
        <v>127</v>
      </c>
      <c r="J19" s="109" t="s">
        <v>26</v>
      </c>
      <c r="K19" s="108"/>
      <c r="L19" s="45" t="s">
        <v>27</v>
      </c>
    </row>
    <row r="20" spans="1:12" ht="63.95">
      <c r="A20" s="46"/>
      <c r="B20" s="116"/>
      <c r="C20" s="119"/>
      <c r="D20" s="116"/>
      <c r="E20" s="127"/>
      <c r="F20" s="122"/>
      <c r="G20" s="119"/>
      <c r="H20" s="132"/>
      <c r="I20" s="43" t="s">
        <v>25</v>
      </c>
      <c r="J20" s="109" t="s">
        <v>32</v>
      </c>
      <c r="K20" s="108"/>
      <c r="L20" s="47" t="s">
        <v>11298</v>
      </c>
    </row>
    <row r="21" spans="1:12">
      <c r="A21" s="46"/>
      <c r="B21" s="48" t="s">
        <v>135</v>
      </c>
      <c r="C21" s="49" t="s">
        <v>136</v>
      </c>
      <c r="D21" s="48" t="s">
        <v>11299</v>
      </c>
      <c r="E21" s="107" t="s">
        <v>138</v>
      </c>
      <c r="F21" s="108"/>
      <c r="G21" s="49" t="s">
        <v>16</v>
      </c>
      <c r="H21" s="51">
        <v>46036</v>
      </c>
      <c r="I21" s="50" t="s">
        <v>139</v>
      </c>
      <c r="J21" s="107" t="s">
        <v>26</v>
      </c>
      <c r="K21" s="108"/>
      <c r="L21" s="52" t="s">
        <v>27</v>
      </c>
    </row>
    <row r="22" spans="1:12">
      <c r="A22" s="46"/>
      <c r="B22" s="41" t="s">
        <v>141</v>
      </c>
      <c r="C22" s="42" t="s">
        <v>142</v>
      </c>
      <c r="D22" s="41" t="s">
        <v>11300</v>
      </c>
      <c r="E22" s="109" t="s">
        <v>11301</v>
      </c>
      <c r="F22" s="108"/>
      <c r="G22" s="42" t="s">
        <v>16</v>
      </c>
      <c r="H22" s="44">
        <v>46003</v>
      </c>
      <c r="I22" s="43" t="s">
        <v>145</v>
      </c>
      <c r="J22" s="109" t="s">
        <v>26</v>
      </c>
      <c r="K22" s="108"/>
      <c r="L22" s="45" t="s">
        <v>27</v>
      </c>
    </row>
    <row r="23" spans="1:12" ht="51.6">
      <c r="A23" s="46"/>
      <c r="B23" s="48" t="s">
        <v>11302</v>
      </c>
      <c r="C23" s="49" t="s">
        <v>11303</v>
      </c>
      <c r="D23" s="48" t="s">
        <v>11304</v>
      </c>
      <c r="E23" s="107" t="s">
        <v>11305</v>
      </c>
      <c r="F23" s="108"/>
      <c r="G23" s="49" t="s">
        <v>16</v>
      </c>
      <c r="H23" s="51">
        <v>46049</v>
      </c>
      <c r="I23" s="50" t="s">
        <v>17</v>
      </c>
      <c r="J23" s="107" t="s">
        <v>18</v>
      </c>
      <c r="K23" s="108"/>
      <c r="L23" s="53" t="s">
        <v>1209</v>
      </c>
    </row>
    <row r="24" spans="1:12" ht="51.6">
      <c r="A24" s="46"/>
      <c r="B24" s="114" t="s">
        <v>11306</v>
      </c>
      <c r="C24" s="117" t="s">
        <v>11307</v>
      </c>
      <c r="D24" s="114" t="s">
        <v>11308</v>
      </c>
      <c r="E24" s="109" t="s">
        <v>11309</v>
      </c>
      <c r="F24" s="120"/>
      <c r="G24" s="117" t="s">
        <v>16</v>
      </c>
      <c r="H24" s="44">
        <v>46043</v>
      </c>
      <c r="I24" s="43" t="s">
        <v>17</v>
      </c>
      <c r="J24" s="109" t="s">
        <v>32</v>
      </c>
      <c r="K24" s="108"/>
      <c r="L24" s="47" t="s">
        <v>11310</v>
      </c>
    </row>
    <row r="25" spans="1:12" ht="63.95">
      <c r="A25" s="46"/>
      <c r="B25" s="116"/>
      <c r="C25" s="119"/>
      <c r="D25" s="116"/>
      <c r="E25" s="127"/>
      <c r="F25" s="122"/>
      <c r="G25" s="119"/>
      <c r="H25" s="44">
        <v>46078</v>
      </c>
      <c r="I25" s="43" t="s">
        <v>17</v>
      </c>
      <c r="J25" s="109" t="s">
        <v>18</v>
      </c>
      <c r="K25" s="108"/>
      <c r="L25" s="47" t="s">
        <v>1003</v>
      </c>
    </row>
    <row r="26" spans="1:12" ht="90">
      <c r="A26" s="46"/>
      <c r="B26" s="48" t="s">
        <v>11311</v>
      </c>
      <c r="C26" s="49" t="s">
        <v>11312</v>
      </c>
      <c r="D26" s="48" t="s">
        <v>11313</v>
      </c>
      <c r="E26" s="107" t="s">
        <v>11314</v>
      </c>
      <c r="F26" s="108"/>
      <c r="G26" s="49" t="s">
        <v>16</v>
      </c>
      <c r="H26" s="51">
        <v>46042</v>
      </c>
      <c r="I26" s="50" t="s">
        <v>17</v>
      </c>
      <c r="J26" s="107" t="s">
        <v>32</v>
      </c>
      <c r="K26" s="108"/>
      <c r="L26" s="53" t="s">
        <v>11315</v>
      </c>
    </row>
    <row r="27" spans="1:12">
      <c r="A27" s="46"/>
      <c r="B27" s="41" t="s">
        <v>2108</v>
      </c>
      <c r="C27" s="42" t="s">
        <v>2109</v>
      </c>
      <c r="D27" s="41" t="s">
        <v>11316</v>
      </c>
      <c r="E27" s="109" t="s">
        <v>11317</v>
      </c>
      <c r="F27" s="108"/>
      <c r="G27" s="42" t="s">
        <v>24</v>
      </c>
      <c r="H27" s="44">
        <v>46064</v>
      </c>
      <c r="I27" s="43" t="s">
        <v>17</v>
      </c>
      <c r="J27" s="109" t="s">
        <v>26</v>
      </c>
      <c r="K27" s="108"/>
      <c r="L27" s="45" t="s">
        <v>27</v>
      </c>
    </row>
    <row r="28" spans="1:12" ht="51.6">
      <c r="A28" s="46"/>
      <c r="B28" s="48" t="s">
        <v>166</v>
      </c>
      <c r="C28" s="49" t="s">
        <v>167</v>
      </c>
      <c r="D28" s="48" t="s">
        <v>11318</v>
      </c>
      <c r="E28" s="107" t="s">
        <v>4491</v>
      </c>
      <c r="F28" s="108"/>
      <c r="G28" s="49" t="s">
        <v>24</v>
      </c>
      <c r="H28" s="51">
        <v>46069</v>
      </c>
      <c r="I28" s="50" t="s">
        <v>25</v>
      </c>
      <c r="J28" s="107" t="s">
        <v>18</v>
      </c>
      <c r="K28" s="108"/>
      <c r="L28" s="53" t="s">
        <v>11319</v>
      </c>
    </row>
    <row r="29" spans="1:12">
      <c r="A29" s="46"/>
      <c r="B29" s="41" t="s">
        <v>11320</v>
      </c>
      <c r="C29" s="42" t="s">
        <v>11321</v>
      </c>
      <c r="D29" s="41" t="s">
        <v>11322</v>
      </c>
      <c r="E29" s="109" t="s">
        <v>11323</v>
      </c>
      <c r="F29" s="108"/>
      <c r="G29" s="42" t="s">
        <v>24</v>
      </c>
      <c r="H29" s="44">
        <v>46051</v>
      </c>
      <c r="I29" s="43" t="s">
        <v>139</v>
      </c>
      <c r="J29" s="109" t="s">
        <v>26</v>
      </c>
      <c r="K29" s="108"/>
      <c r="L29" s="45" t="s">
        <v>27</v>
      </c>
    </row>
    <row r="30" spans="1:12">
      <c r="A30" s="46"/>
      <c r="B30" s="48" t="s">
        <v>176</v>
      </c>
      <c r="C30" s="49" t="s">
        <v>177</v>
      </c>
      <c r="D30" s="48" t="s">
        <v>11324</v>
      </c>
      <c r="E30" s="107" t="s">
        <v>11325</v>
      </c>
      <c r="F30" s="108"/>
      <c r="G30" s="49" t="s">
        <v>16</v>
      </c>
      <c r="H30" s="51">
        <v>46065</v>
      </c>
      <c r="I30" s="50" t="s">
        <v>25</v>
      </c>
      <c r="J30" s="107" t="s">
        <v>26</v>
      </c>
      <c r="K30" s="108"/>
      <c r="L30" s="52" t="s">
        <v>27</v>
      </c>
    </row>
    <row r="31" spans="1:12" ht="65.099999999999994">
      <c r="A31" s="46"/>
      <c r="B31" s="41" t="s">
        <v>187</v>
      </c>
      <c r="C31" s="42" t="s">
        <v>188</v>
      </c>
      <c r="D31" s="41" t="s">
        <v>11326</v>
      </c>
      <c r="E31" s="109" t="s">
        <v>193</v>
      </c>
      <c r="F31" s="108"/>
      <c r="G31" s="42" t="s">
        <v>16</v>
      </c>
      <c r="H31" s="44">
        <v>46036</v>
      </c>
      <c r="I31" s="43" t="s">
        <v>25</v>
      </c>
      <c r="J31" s="109" t="s">
        <v>32</v>
      </c>
      <c r="K31" s="108"/>
      <c r="L31" s="47" t="s">
        <v>11327</v>
      </c>
    </row>
    <row r="32" spans="1:12">
      <c r="A32" s="46"/>
      <c r="B32" s="110" t="s">
        <v>196</v>
      </c>
      <c r="C32" s="112" t="s">
        <v>197</v>
      </c>
      <c r="D32" s="110" t="s">
        <v>11328</v>
      </c>
      <c r="E32" s="107" t="s">
        <v>199</v>
      </c>
      <c r="F32" s="120"/>
      <c r="G32" s="112" t="s">
        <v>16</v>
      </c>
      <c r="H32" s="123">
        <v>46036</v>
      </c>
      <c r="I32" s="50" t="s">
        <v>127</v>
      </c>
      <c r="J32" s="107" t="s">
        <v>26</v>
      </c>
      <c r="K32" s="108"/>
      <c r="L32" s="52" t="s">
        <v>27</v>
      </c>
    </row>
    <row r="33" spans="1:12">
      <c r="A33" s="46"/>
      <c r="B33" s="111"/>
      <c r="C33" s="113"/>
      <c r="D33" s="111"/>
      <c r="E33" s="121"/>
      <c r="F33" s="122"/>
      <c r="G33" s="113"/>
      <c r="H33" s="124"/>
      <c r="I33" s="50" t="s">
        <v>25</v>
      </c>
      <c r="J33" s="107" t="s">
        <v>26</v>
      </c>
      <c r="K33" s="108"/>
      <c r="L33" s="52" t="s">
        <v>27</v>
      </c>
    </row>
    <row r="34" spans="1:12">
      <c r="A34" s="46"/>
      <c r="B34" s="41" t="s">
        <v>2149</v>
      </c>
      <c r="C34" s="42" t="s">
        <v>2150</v>
      </c>
      <c r="D34" s="41" t="s">
        <v>11329</v>
      </c>
      <c r="E34" s="109" t="s">
        <v>11330</v>
      </c>
      <c r="F34" s="108"/>
      <c r="G34" s="42" t="s">
        <v>24</v>
      </c>
      <c r="H34" s="44">
        <v>46064</v>
      </c>
      <c r="I34" s="43" t="s">
        <v>17</v>
      </c>
      <c r="J34" s="109" t="s">
        <v>26</v>
      </c>
      <c r="K34" s="108"/>
      <c r="L34" s="45" t="s">
        <v>27</v>
      </c>
    </row>
    <row r="35" spans="1:12">
      <c r="A35" s="46"/>
      <c r="B35" s="48" t="s">
        <v>201</v>
      </c>
      <c r="C35" s="49" t="s">
        <v>202</v>
      </c>
      <c r="D35" s="48" t="s">
        <v>11331</v>
      </c>
      <c r="E35" s="107" t="s">
        <v>204</v>
      </c>
      <c r="F35" s="108"/>
      <c r="G35" s="49" t="s">
        <v>16</v>
      </c>
      <c r="H35" s="51">
        <v>46066</v>
      </c>
      <c r="I35" s="50" t="s">
        <v>145</v>
      </c>
      <c r="J35" s="107" t="s">
        <v>26</v>
      </c>
      <c r="K35" s="108"/>
      <c r="L35" s="52" t="s">
        <v>27</v>
      </c>
    </row>
    <row r="36" spans="1:12">
      <c r="A36" s="46"/>
      <c r="B36" s="114" t="s">
        <v>4526</v>
      </c>
      <c r="C36" s="117" t="s">
        <v>4527</v>
      </c>
      <c r="D36" s="114" t="s">
        <v>11332</v>
      </c>
      <c r="E36" s="109" t="s">
        <v>11333</v>
      </c>
      <c r="F36" s="120"/>
      <c r="G36" s="117" t="s">
        <v>24</v>
      </c>
      <c r="H36" s="130">
        <v>46077</v>
      </c>
      <c r="I36" s="43" t="s">
        <v>139</v>
      </c>
      <c r="J36" s="109" t="s">
        <v>26</v>
      </c>
      <c r="K36" s="108"/>
      <c r="L36" s="45" t="s">
        <v>27</v>
      </c>
    </row>
    <row r="37" spans="1:12">
      <c r="A37" s="46"/>
      <c r="B37" s="116"/>
      <c r="C37" s="119"/>
      <c r="D37" s="116"/>
      <c r="E37" s="127"/>
      <c r="F37" s="122"/>
      <c r="G37" s="119"/>
      <c r="H37" s="132"/>
      <c r="I37" s="43" t="s">
        <v>127</v>
      </c>
      <c r="J37" s="109" t="s">
        <v>26</v>
      </c>
      <c r="K37" s="108"/>
      <c r="L37" s="45" t="s">
        <v>27</v>
      </c>
    </row>
    <row r="38" spans="1:12">
      <c r="A38" s="46"/>
      <c r="B38" s="110" t="s">
        <v>11334</v>
      </c>
      <c r="C38" s="112" t="s">
        <v>11335</v>
      </c>
      <c r="D38" s="48" t="s">
        <v>11336</v>
      </c>
      <c r="E38" s="107" t="s">
        <v>11337</v>
      </c>
      <c r="F38" s="108"/>
      <c r="G38" s="49" t="s">
        <v>24</v>
      </c>
      <c r="H38" s="51">
        <v>46057</v>
      </c>
      <c r="I38" s="50" t="s">
        <v>139</v>
      </c>
      <c r="J38" s="107" t="s">
        <v>26</v>
      </c>
      <c r="K38" s="108"/>
      <c r="L38" s="52" t="s">
        <v>27</v>
      </c>
    </row>
    <row r="39" spans="1:12" ht="39">
      <c r="A39" s="46"/>
      <c r="B39" s="111"/>
      <c r="C39" s="113"/>
      <c r="D39" s="48" t="s">
        <v>11338</v>
      </c>
      <c r="E39" s="107" t="s">
        <v>11339</v>
      </c>
      <c r="F39" s="108"/>
      <c r="G39" s="49" t="s">
        <v>16</v>
      </c>
      <c r="H39" s="51">
        <v>46078</v>
      </c>
      <c r="I39" s="50" t="s">
        <v>139</v>
      </c>
      <c r="J39" s="107" t="s">
        <v>18</v>
      </c>
      <c r="K39" s="108"/>
      <c r="L39" s="53" t="s">
        <v>11340</v>
      </c>
    </row>
    <row r="40" spans="1:12">
      <c r="A40" s="46"/>
      <c r="B40" s="41" t="s">
        <v>2154</v>
      </c>
      <c r="C40" s="42" t="s">
        <v>2155</v>
      </c>
      <c r="D40" s="41" t="s">
        <v>11341</v>
      </c>
      <c r="E40" s="109" t="s">
        <v>2157</v>
      </c>
      <c r="F40" s="108"/>
      <c r="G40" s="42" t="s">
        <v>16</v>
      </c>
      <c r="H40" s="44">
        <v>46055</v>
      </c>
      <c r="I40" s="43" t="s">
        <v>139</v>
      </c>
      <c r="J40" s="109" t="s">
        <v>26</v>
      </c>
      <c r="K40" s="108"/>
      <c r="L40" s="45" t="s">
        <v>27</v>
      </c>
    </row>
    <row r="41" spans="1:12" ht="51.6">
      <c r="A41" s="46"/>
      <c r="B41" s="110" t="s">
        <v>256</v>
      </c>
      <c r="C41" s="112" t="s">
        <v>257</v>
      </c>
      <c r="D41" s="48" t="s">
        <v>11342</v>
      </c>
      <c r="E41" s="107" t="s">
        <v>259</v>
      </c>
      <c r="F41" s="108"/>
      <c r="G41" s="49" t="s">
        <v>16</v>
      </c>
      <c r="H41" s="51">
        <v>46036</v>
      </c>
      <c r="I41" s="50" t="s">
        <v>139</v>
      </c>
      <c r="J41" s="107" t="s">
        <v>32</v>
      </c>
      <c r="K41" s="108"/>
      <c r="L41" s="53" t="s">
        <v>11343</v>
      </c>
    </row>
    <row r="42" spans="1:12" ht="51.6">
      <c r="A42" s="46"/>
      <c r="B42" s="111"/>
      <c r="C42" s="113"/>
      <c r="D42" s="48" t="s">
        <v>11344</v>
      </c>
      <c r="E42" s="107" t="s">
        <v>259</v>
      </c>
      <c r="F42" s="108"/>
      <c r="G42" s="49" t="s">
        <v>16</v>
      </c>
      <c r="H42" s="51">
        <v>46056</v>
      </c>
      <c r="I42" s="50" t="s">
        <v>139</v>
      </c>
      <c r="J42" s="107" t="s">
        <v>32</v>
      </c>
      <c r="K42" s="108"/>
      <c r="L42" s="53" t="s">
        <v>11345</v>
      </c>
    </row>
    <row r="43" spans="1:12" ht="103.5">
      <c r="A43" s="46"/>
      <c r="B43" s="114" t="s">
        <v>11346</v>
      </c>
      <c r="C43" s="117" t="s">
        <v>7117</v>
      </c>
      <c r="D43" s="114" t="s">
        <v>11347</v>
      </c>
      <c r="E43" s="109" t="s">
        <v>11348</v>
      </c>
      <c r="F43" s="120"/>
      <c r="G43" s="117" t="s">
        <v>16</v>
      </c>
      <c r="H43" s="44">
        <v>45902</v>
      </c>
      <c r="I43" s="43" t="s">
        <v>17</v>
      </c>
      <c r="J43" s="109" t="s">
        <v>18</v>
      </c>
      <c r="K43" s="108"/>
      <c r="L43" s="47" t="s">
        <v>11349</v>
      </c>
    </row>
    <row r="44" spans="1:12" ht="63.95">
      <c r="A44" s="46"/>
      <c r="B44" s="115"/>
      <c r="C44" s="118"/>
      <c r="D44" s="115"/>
      <c r="E44" s="128"/>
      <c r="F44" s="129"/>
      <c r="G44" s="118"/>
      <c r="H44" s="44">
        <v>45902</v>
      </c>
      <c r="I44" s="43" t="s">
        <v>17</v>
      </c>
      <c r="J44" s="109" t="s">
        <v>18</v>
      </c>
      <c r="K44" s="108"/>
      <c r="L44" s="47" t="s">
        <v>11350</v>
      </c>
    </row>
    <row r="45" spans="1:12">
      <c r="A45" s="46"/>
      <c r="B45" s="115"/>
      <c r="C45" s="118"/>
      <c r="D45" s="115"/>
      <c r="E45" s="128"/>
      <c r="F45" s="129"/>
      <c r="G45" s="118"/>
      <c r="H45" s="44">
        <v>45959</v>
      </c>
      <c r="I45" s="43" t="s">
        <v>17</v>
      </c>
      <c r="J45" s="109" t="s">
        <v>26</v>
      </c>
      <c r="K45" s="108"/>
      <c r="L45" s="45" t="s">
        <v>27</v>
      </c>
    </row>
    <row r="46" spans="1:12" ht="65.099999999999994">
      <c r="A46" s="46"/>
      <c r="B46" s="115"/>
      <c r="C46" s="118"/>
      <c r="D46" s="115"/>
      <c r="E46" s="128"/>
      <c r="F46" s="129"/>
      <c r="G46" s="118"/>
      <c r="H46" s="44">
        <v>46013</v>
      </c>
      <c r="I46" s="43" t="s">
        <v>17</v>
      </c>
      <c r="J46" s="109" t="s">
        <v>18</v>
      </c>
      <c r="K46" s="108"/>
      <c r="L46" s="47" t="s">
        <v>11351</v>
      </c>
    </row>
    <row r="47" spans="1:12" ht="51.6">
      <c r="A47" s="46"/>
      <c r="B47" s="115"/>
      <c r="C47" s="118"/>
      <c r="D47" s="115"/>
      <c r="E47" s="128"/>
      <c r="F47" s="129"/>
      <c r="G47" s="118"/>
      <c r="H47" s="44">
        <v>46013</v>
      </c>
      <c r="I47" s="43" t="s">
        <v>17</v>
      </c>
      <c r="J47" s="109" t="s">
        <v>18</v>
      </c>
      <c r="K47" s="108"/>
      <c r="L47" s="47" t="s">
        <v>186</v>
      </c>
    </row>
    <row r="48" spans="1:12">
      <c r="A48" s="46"/>
      <c r="B48" s="115"/>
      <c r="C48" s="118"/>
      <c r="D48" s="115"/>
      <c r="E48" s="128"/>
      <c r="F48" s="129"/>
      <c r="G48" s="118"/>
      <c r="H48" s="44">
        <v>46065</v>
      </c>
      <c r="I48" s="43" t="s">
        <v>17</v>
      </c>
      <c r="J48" s="109" t="s">
        <v>26</v>
      </c>
      <c r="K48" s="108"/>
      <c r="L48" s="45" t="s">
        <v>27</v>
      </c>
    </row>
    <row r="49" spans="1:12">
      <c r="A49" s="46"/>
      <c r="B49" s="116"/>
      <c r="C49" s="119"/>
      <c r="D49" s="116"/>
      <c r="E49" s="127"/>
      <c r="F49" s="122"/>
      <c r="G49" s="119"/>
      <c r="H49" s="44">
        <v>46065</v>
      </c>
      <c r="I49" s="43" t="s">
        <v>17</v>
      </c>
      <c r="J49" s="109" t="s">
        <v>26</v>
      </c>
      <c r="K49" s="108"/>
      <c r="L49" s="45" t="s">
        <v>27</v>
      </c>
    </row>
    <row r="50" spans="1:12" ht="51.6">
      <c r="A50" s="46"/>
      <c r="B50" s="48" t="s">
        <v>2206</v>
      </c>
      <c r="C50" s="49" t="s">
        <v>2207</v>
      </c>
      <c r="D50" s="48" t="s">
        <v>11352</v>
      </c>
      <c r="E50" s="107" t="s">
        <v>2209</v>
      </c>
      <c r="F50" s="108"/>
      <c r="G50" s="49" t="s">
        <v>16</v>
      </c>
      <c r="H50" s="51">
        <v>46066</v>
      </c>
      <c r="I50" s="50" t="s">
        <v>139</v>
      </c>
      <c r="J50" s="107" t="s">
        <v>18</v>
      </c>
      <c r="K50" s="108"/>
      <c r="L50" s="53" t="s">
        <v>11353</v>
      </c>
    </row>
    <row r="51" spans="1:12">
      <c r="A51" s="46"/>
      <c r="B51" s="41" t="s">
        <v>4580</v>
      </c>
      <c r="C51" s="42" t="s">
        <v>4581</v>
      </c>
      <c r="D51" s="41" t="s">
        <v>11354</v>
      </c>
      <c r="E51" s="109" t="s">
        <v>11355</v>
      </c>
      <c r="F51" s="108"/>
      <c r="G51" s="42" t="s">
        <v>24</v>
      </c>
      <c r="H51" s="44">
        <v>46064</v>
      </c>
      <c r="I51" s="43" t="s">
        <v>17</v>
      </c>
      <c r="J51" s="109" t="s">
        <v>26</v>
      </c>
      <c r="K51" s="108"/>
      <c r="L51" s="45" t="s">
        <v>27</v>
      </c>
    </row>
    <row r="52" spans="1:12">
      <c r="A52" s="46"/>
      <c r="B52" s="48" t="s">
        <v>6776</v>
      </c>
      <c r="C52" s="49" t="s">
        <v>6777</v>
      </c>
      <c r="D52" s="48" t="s">
        <v>11356</v>
      </c>
      <c r="E52" s="107" t="s">
        <v>11357</v>
      </c>
      <c r="F52" s="108"/>
      <c r="G52" s="49" t="s">
        <v>24</v>
      </c>
      <c r="H52" s="51">
        <v>46063</v>
      </c>
      <c r="I52" s="50" t="s">
        <v>17</v>
      </c>
      <c r="J52" s="107" t="s">
        <v>26</v>
      </c>
      <c r="K52" s="108"/>
      <c r="L52" s="52" t="s">
        <v>27</v>
      </c>
    </row>
    <row r="53" spans="1:12">
      <c r="A53" s="46"/>
      <c r="B53" s="41" t="s">
        <v>11358</v>
      </c>
      <c r="C53" s="42" t="s">
        <v>11359</v>
      </c>
      <c r="D53" s="41" t="s">
        <v>11360</v>
      </c>
      <c r="E53" s="109" t="s">
        <v>11361</v>
      </c>
      <c r="F53" s="108"/>
      <c r="G53" s="42" t="s">
        <v>24</v>
      </c>
      <c r="H53" s="44">
        <v>46063</v>
      </c>
      <c r="I53" s="43" t="s">
        <v>17</v>
      </c>
      <c r="J53" s="109" t="s">
        <v>26</v>
      </c>
      <c r="K53" s="108"/>
      <c r="L53" s="45" t="s">
        <v>27</v>
      </c>
    </row>
    <row r="54" spans="1:12" ht="90">
      <c r="A54" s="46"/>
      <c r="B54" s="48" t="s">
        <v>11362</v>
      </c>
      <c r="C54" s="49" t="s">
        <v>11363</v>
      </c>
      <c r="D54" s="48" t="s">
        <v>11364</v>
      </c>
      <c r="E54" s="107" t="s">
        <v>11365</v>
      </c>
      <c r="F54" s="108"/>
      <c r="G54" s="49" t="s">
        <v>16</v>
      </c>
      <c r="H54" s="51">
        <v>46049</v>
      </c>
      <c r="I54" s="50" t="s">
        <v>17</v>
      </c>
      <c r="J54" s="107" t="s">
        <v>32</v>
      </c>
      <c r="K54" s="108"/>
      <c r="L54" s="53" t="s">
        <v>11366</v>
      </c>
    </row>
    <row r="55" spans="1:12">
      <c r="A55" s="46"/>
      <c r="B55" s="41" t="s">
        <v>6787</v>
      </c>
      <c r="C55" s="42" t="s">
        <v>6788</v>
      </c>
      <c r="D55" s="41" t="s">
        <v>11367</v>
      </c>
      <c r="E55" s="109" t="s">
        <v>11368</v>
      </c>
      <c r="F55" s="108"/>
      <c r="G55" s="42" t="s">
        <v>16</v>
      </c>
      <c r="H55" s="44">
        <v>46077</v>
      </c>
      <c r="I55" s="43" t="s">
        <v>17</v>
      </c>
      <c r="J55" s="109" t="s">
        <v>26</v>
      </c>
      <c r="K55" s="108"/>
      <c r="L55" s="45" t="s">
        <v>27</v>
      </c>
    </row>
    <row r="56" spans="1:12">
      <c r="A56" s="46"/>
      <c r="B56" s="48" t="s">
        <v>11369</v>
      </c>
      <c r="C56" s="49" t="s">
        <v>2333</v>
      </c>
      <c r="D56" s="48" t="s">
        <v>11370</v>
      </c>
      <c r="E56" s="107" t="s">
        <v>11371</v>
      </c>
      <c r="F56" s="108"/>
      <c r="G56" s="49" t="s">
        <v>24</v>
      </c>
      <c r="H56" s="51">
        <v>46050</v>
      </c>
      <c r="I56" s="50" t="s">
        <v>80</v>
      </c>
      <c r="J56" s="107" t="s">
        <v>26</v>
      </c>
      <c r="K56" s="108"/>
      <c r="L56" s="52" t="s">
        <v>27</v>
      </c>
    </row>
    <row r="57" spans="1:12">
      <c r="A57" s="46"/>
      <c r="B57" s="41" t="s">
        <v>4770</v>
      </c>
      <c r="C57" s="42" t="s">
        <v>715</v>
      </c>
      <c r="D57" s="41" t="s">
        <v>11372</v>
      </c>
      <c r="E57" s="109" t="s">
        <v>8758</v>
      </c>
      <c r="F57" s="108"/>
      <c r="G57" s="42" t="s">
        <v>16</v>
      </c>
      <c r="H57" s="44">
        <v>46077</v>
      </c>
      <c r="I57" s="43" t="s">
        <v>127</v>
      </c>
      <c r="J57" s="109" t="s">
        <v>26</v>
      </c>
      <c r="K57" s="108"/>
      <c r="L57" s="45" t="s">
        <v>27</v>
      </c>
    </row>
    <row r="58" spans="1:12">
      <c r="A58" s="46"/>
      <c r="B58" s="48" t="s">
        <v>4797</v>
      </c>
      <c r="C58" s="49" t="s">
        <v>4798</v>
      </c>
      <c r="D58" s="48" t="s">
        <v>11373</v>
      </c>
      <c r="E58" s="107" t="s">
        <v>11374</v>
      </c>
      <c r="F58" s="108"/>
      <c r="G58" s="49" t="s">
        <v>16</v>
      </c>
      <c r="H58" s="51">
        <v>46055</v>
      </c>
      <c r="I58" s="50" t="s">
        <v>127</v>
      </c>
      <c r="J58" s="107" t="s">
        <v>26</v>
      </c>
      <c r="K58" s="108"/>
      <c r="L58" s="52" t="s">
        <v>27</v>
      </c>
    </row>
    <row r="59" spans="1:12">
      <c r="A59" s="46"/>
      <c r="B59" s="41" t="s">
        <v>485</v>
      </c>
      <c r="C59" s="42" t="s">
        <v>202</v>
      </c>
      <c r="D59" s="41" t="s">
        <v>11375</v>
      </c>
      <c r="E59" s="109" t="s">
        <v>487</v>
      </c>
      <c r="F59" s="108"/>
      <c r="G59" s="42" t="s">
        <v>16</v>
      </c>
      <c r="H59" s="44">
        <v>46066</v>
      </c>
      <c r="I59" s="43" t="s">
        <v>139</v>
      </c>
      <c r="J59" s="109" t="s">
        <v>26</v>
      </c>
      <c r="K59" s="108"/>
      <c r="L59" s="45" t="s">
        <v>27</v>
      </c>
    </row>
    <row r="60" spans="1:12" ht="103.5">
      <c r="A60" s="46"/>
      <c r="B60" s="48" t="s">
        <v>511</v>
      </c>
      <c r="C60" s="49" t="s">
        <v>512</v>
      </c>
      <c r="D60" s="48" t="s">
        <v>11376</v>
      </c>
      <c r="E60" s="107" t="s">
        <v>516</v>
      </c>
      <c r="F60" s="108"/>
      <c r="G60" s="49" t="s">
        <v>16</v>
      </c>
      <c r="H60" s="51">
        <v>46036</v>
      </c>
      <c r="I60" s="50" t="s">
        <v>25</v>
      </c>
      <c r="J60" s="107" t="s">
        <v>32</v>
      </c>
      <c r="K60" s="108"/>
      <c r="L60" s="53" t="s">
        <v>11377</v>
      </c>
    </row>
    <row r="61" spans="1:12">
      <c r="A61" s="46"/>
      <c r="B61" s="114" t="s">
        <v>11378</v>
      </c>
      <c r="C61" s="117" t="s">
        <v>11379</v>
      </c>
      <c r="D61" s="114" t="s">
        <v>11380</v>
      </c>
      <c r="E61" s="109" t="s">
        <v>3242</v>
      </c>
      <c r="F61" s="120"/>
      <c r="G61" s="117" t="s">
        <v>75</v>
      </c>
      <c r="H61" s="130">
        <v>46080</v>
      </c>
      <c r="I61" s="43" t="s">
        <v>139</v>
      </c>
      <c r="J61" s="109" t="s">
        <v>709</v>
      </c>
      <c r="K61" s="108"/>
      <c r="L61" s="45" t="s">
        <v>27</v>
      </c>
    </row>
    <row r="62" spans="1:12">
      <c r="A62" s="46"/>
      <c r="B62" s="115"/>
      <c r="C62" s="118"/>
      <c r="D62" s="115"/>
      <c r="E62" s="128"/>
      <c r="F62" s="129"/>
      <c r="G62" s="118"/>
      <c r="H62" s="131"/>
      <c r="I62" s="43" t="s">
        <v>139</v>
      </c>
      <c r="J62" s="109" t="s">
        <v>709</v>
      </c>
      <c r="K62" s="108"/>
      <c r="L62" s="45" t="s">
        <v>27</v>
      </c>
    </row>
    <row r="63" spans="1:12">
      <c r="A63" s="46"/>
      <c r="B63" s="115"/>
      <c r="C63" s="118"/>
      <c r="D63" s="115"/>
      <c r="E63" s="128"/>
      <c r="F63" s="129"/>
      <c r="G63" s="118"/>
      <c r="H63" s="131"/>
      <c r="I63" s="43" t="s">
        <v>58</v>
      </c>
      <c r="J63" s="109" t="s">
        <v>709</v>
      </c>
      <c r="K63" s="108"/>
      <c r="L63" s="45" t="s">
        <v>27</v>
      </c>
    </row>
    <row r="64" spans="1:12">
      <c r="A64" s="46"/>
      <c r="B64" s="115"/>
      <c r="C64" s="118"/>
      <c r="D64" s="115"/>
      <c r="E64" s="128"/>
      <c r="F64" s="129"/>
      <c r="G64" s="118"/>
      <c r="H64" s="131"/>
      <c r="I64" s="43" t="s">
        <v>58</v>
      </c>
      <c r="J64" s="109" t="s">
        <v>709</v>
      </c>
      <c r="K64" s="108"/>
      <c r="L64" s="45" t="s">
        <v>27</v>
      </c>
    </row>
    <row r="65" spans="1:12">
      <c r="A65" s="46"/>
      <c r="B65" s="115"/>
      <c r="C65" s="118"/>
      <c r="D65" s="115"/>
      <c r="E65" s="128"/>
      <c r="F65" s="129"/>
      <c r="G65" s="118"/>
      <c r="H65" s="131"/>
      <c r="I65" s="43" t="s">
        <v>80</v>
      </c>
      <c r="J65" s="109" t="s">
        <v>709</v>
      </c>
      <c r="K65" s="108"/>
      <c r="L65" s="45" t="s">
        <v>27</v>
      </c>
    </row>
    <row r="66" spans="1:12">
      <c r="A66" s="46"/>
      <c r="B66" s="115"/>
      <c r="C66" s="118"/>
      <c r="D66" s="115"/>
      <c r="E66" s="128"/>
      <c r="F66" s="129"/>
      <c r="G66" s="118"/>
      <c r="H66" s="131"/>
      <c r="I66" s="43" t="s">
        <v>80</v>
      </c>
      <c r="J66" s="109" t="s">
        <v>709</v>
      </c>
      <c r="K66" s="108"/>
      <c r="L66" s="45" t="s">
        <v>27</v>
      </c>
    </row>
    <row r="67" spans="1:12">
      <c r="A67" s="46"/>
      <c r="B67" s="116"/>
      <c r="C67" s="119"/>
      <c r="D67" s="116"/>
      <c r="E67" s="127"/>
      <c r="F67" s="122"/>
      <c r="G67" s="119"/>
      <c r="H67" s="132"/>
      <c r="I67" s="43" t="s">
        <v>80</v>
      </c>
      <c r="J67" s="109" t="s">
        <v>709</v>
      </c>
      <c r="K67" s="108"/>
      <c r="L67" s="45" t="s">
        <v>27</v>
      </c>
    </row>
    <row r="68" spans="1:12" ht="63.95">
      <c r="A68" s="46"/>
      <c r="B68" s="48" t="s">
        <v>11381</v>
      </c>
      <c r="C68" s="49" t="s">
        <v>335</v>
      </c>
      <c r="D68" s="48" t="s">
        <v>11382</v>
      </c>
      <c r="E68" s="107" t="s">
        <v>11383</v>
      </c>
      <c r="F68" s="108"/>
      <c r="G68" s="49" t="s">
        <v>24</v>
      </c>
      <c r="H68" s="51">
        <v>46078</v>
      </c>
      <c r="I68" s="50" t="s">
        <v>139</v>
      </c>
      <c r="J68" s="107" t="s">
        <v>32</v>
      </c>
      <c r="K68" s="108"/>
      <c r="L68" s="53" t="s">
        <v>11384</v>
      </c>
    </row>
    <row r="69" spans="1:12" ht="51.6">
      <c r="A69" s="46"/>
      <c r="B69" s="41" t="s">
        <v>11385</v>
      </c>
      <c r="C69" s="42" t="s">
        <v>11386</v>
      </c>
      <c r="D69" s="41" t="s">
        <v>11387</v>
      </c>
      <c r="E69" s="109" t="s">
        <v>11388</v>
      </c>
      <c r="F69" s="108"/>
      <c r="G69" s="42" t="s">
        <v>24</v>
      </c>
      <c r="H69" s="44">
        <v>45975</v>
      </c>
      <c r="I69" s="43" t="s">
        <v>25</v>
      </c>
      <c r="J69" s="109" t="s">
        <v>359</v>
      </c>
      <c r="K69" s="108"/>
      <c r="L69" s="47" t="s">
        <v>11389</v>
      </c>
    </row>
    <row r="70" spans="1:12">
      <c r="A70" s="46"/>
      <c r="B70" s="48" t="s">
        <v>10248</v>
      </c>
      <c r="C70" s="49" t="s">
        <v>6948</v>
      </c>
      <c r="D70" s="48" t="s">
        <v>11390</v>
      </c>
      <c r="E70" s="107" t="s">
        <v>11391</v>
      </c>
      <c r="F70" s="108"/>
      <c r="G70" s="49" t="s">
        <v>24</v>
      </c>
      <c r="H70" s="51">
        <v>46058</v>
      </c>
      <c r="I70" s="50" t="s">
        <v>139</v>
      </c>
      <c r="J70" s="107" t="s">
        <v>26</v>
      </c>
      <c r="K70" s="108"/>
      <c r="L70" s="52" t="s">
        <v>27</v>
      </c>
    </row>
    <row r="71" spans="1:12" ht="39">
      <c r="A71" s="46"/>
      <c r="B71" s="41" t="s">
        <v>566</v>
      </c>
      <c r="C71" s="42" t="s">
        <v>563</v>
      </c>
      <c r="D71" s="41" t="s">
        <v>11392</v>
      </c>
      <c r="E71" s="109" t="s">
        <v>568</v>
      </c>
      <c r="F71" s="108"/>
      <c r="G71" s="42" t="s">
        <v>16</v>
      </c>
      <c r="H71" s="44">
        <v>46055</v>
      </c>
      <c r="I71" s="43" t="s">
        <v>25</v>
      </c>
      <c r="J71" s="109" t="s">
        <v>18</v>
      </c>
      <c r="K71" s="108"/>
      <c r="L71" s="47" t="s">
        <v>11393</v>
      </c>
    </row>
    <row r="72" spans="1:12" ht="77.45">
      <c r="A72" s="46"/>
      <c r="B72" s="48" t="s">
        <v>570</v>
      </c>
      <c r="C72" s="49" t="s">
        <v>571</v>
      </c>
      <c r="D72" s="48" t="s">
        <v>11394</v>
      </c>
      <c r="E72" s="107" t="s">
        <v>573</v>
      </c>
      <c r="F72" s="108"/>
      <c r="G72" s="49" t="s">
        <v>16</v>
      </c>
      <c r="H72" s="51">
        <v>46036</v>
      </c>
      <c r="I72" s="50" t="s">
        <v>25</v>
      </c>
      <c r="J72" s="107" t="s">
        <v>32</v>
      </c>
      <c r="K72" s="108"/>
      <c r="L72" s="53" t="s">
        <v>11395</v>
      </c>
    </row>
    <row r="73" spans="1:12">
      <c r="A73" s="46"/>
      <c r="B73" s="114" t="s">
        <v>583</v>
      </c>
      <c r="C73" s="117" t="s">
        <v>584</v>
      </c>
      <c r="D73" s="41" t="s">
        <v>11396</v>
      </c>
      <c r="E73" s="109" t="s">
        <v>588</v>
      </c>
      <c r="F73" s="108"/>
      <c r="G73" s="42" t="s">
        <v>16</v>
      </c>
      <c r="H73" s="44">
        <v>46042</v>
      </c>
      <c r="I73" s="43" t="s">
        <v>145</v>
      </c>
      <c r="J73" s="109" t="s">
        <v>26</v>
      </c>
      <c r="K73" s="108"/>
      <c r="L73" s="45" t="s">
        <v>27</v>
      </c>
    </row>
    <row r="74" spans="1:12">
      <c r="A74" s="46"/>
      <c r="B74" s="116"/>
      <c r="C74" s="119"/>
      <c r="D74" s="41" t="s">
        <v>11397</v>
      </c>
      <c r="E74" s="109" t="s">
        <v>11398</v>
      </c>
      <c r="F74" s="108"/>
      <c r="G74" s="42" t="s">
        <v>16</v>
      </c>
      <c r="H74" s="44">
        <v>45778</v>
      </c>
      <c r="I74" s="43" t="s">
        <v>145</v>
      </c>
      <c r="J74" s="109" t="s">
        <v>26</v>
      </c>
      <c r="K74" s="108"/>
      <c r="L74" s="45" t="s">
        <v>27</v>
      </c>
    </row>
    <row r="75" spans="1:12">
      <c r="A75" s="46"/>
      <c r="B75" s="110" t="s">
        <v>589</v>
      </c>
      <c r="C75" s="112" t="s">
        <v>590</v>
      </c>
      <c r="D75" s="110" t="s">
        <v>2448</v>
      </c>
      <c r="E75" s="107" t="s">
        <v>2449</v>
      </c>
      <c r="F75" s="120"/>
      <c r="G75" s="112" t="s">
        <v>16</v>
      </c>
      <c r="H75" s="51">
        <v>45912</v>
      </c>
      <c r="I75" s="50" t="s">
        <v>17</v>
      </c>
      <c r="J75" s="107" t="s">
        <v>26</v>
      </c>
      <c r="K75" s="108"/>
      <c r="L75" s="52" t="s">
        <v>27</v>
      </c>
    </row>
    <row r="76" spans="1:12">
      <c r="A76" s="46"/>
      <c r="B76" s="125"/>
      <c r="C76" s="126"/>
      <c r="D76" s="125"/>
      <c r="E76" s="133"/>
      <c r="F76" s="129"/>
      <c r="G76" s="126"/>
      <c r="H76" s="51">
        <v>45912</v>
      </c>
      <c r="I76" s="50" t="s">
        <v>17</v>
      </c>
      <c r="J76" s="107" t="s">
        <v>26</v>
      </c>
      <c r="K76" s="108"/>
      <c r="L76" s="52" t="s">
        <v>27</v>
      </c>
    </row>
    <row r="77" spans="1:12">
      <c r="A77" s="46"/>
      <c r="B77" s="125"/>
      <c r="C77" s="126"/>
      <c r="D77" s="125"/>
      <c r="E77" s="133"/>
      <c r="F77" s="129"/>
      <c r="G77" s="126"/>
      <c r="H77" s="51">
        <v>45972</v>
      </c>
      <c r="I77" s="50" t="s">
        <v>17</v>
      </c>
      <c r="J77" s="107" t="s">
        <v>26</v>
      </c>
      <c r="K77" s="108"/>
      <c r="L77" s="52" t="s">
        <v>27</v>
      </c>
    </row>
    <row r="78" spans="1:12" ht="51.6">
      <c r="A78" s="46"/>
      <c r="B78" s="125"/>
      <c r="C78" s="126"/>
      <c r="D78" s="125"/>
      <c r="E78" s="133"/>
      <c r="F78" s="129"/>
      <c r="G78" s="126"/>
      <c r="H78" s="51">
        <v>45973</v>
      </c>
      <c r="I78" s="50" t="s">
        <v>17</v>
      </c>
      <c r="J78" s="107" t="s">
        <v>18</v>
      </c>
      <c r="K78" s="108"/>
      <c r="L78" s="53" t="s">
        <v>1209</v>
      </c>
    </row>
    <row r="79" spans="1:12">
      <c r="A79" s="46"/>
      <c r="B79" s="125"/>
      <c r="C79" s="126"/>
      <c r="D79" s="125"/>
      <c r="E79" s="133"/>
      <c r="F79" s="129"/>
      <c r="G79" s="126"/>
      <c r="H79" s="51">
        <v>46045</v>
      </c>
      <c r="I79" s="50" t="s">
        <v>17</v>
      </c>
      <c r="J79" s="107" t="s">
        <v>26</v>
      </c>
      <c r="K79" s="108"/>
      <c r="L79" s="52" t="s">
        <v>27</v>
      </c>
    </row>
    <row r="80" spans="1:12">
      <c r="A80" s="46"/>
      <c r="B80" s="125"/>
      <c r="C80" s="126"/>
      <c r="D80" s="125"/>
      <c r="E80" s="133"/>
      <c r="F80" s="129"/>
      <c r="G80" s="126"/>
      <c r="H80" s="51">
        <v>46045</v>
      </c>
      <c r="I80" s="50" t="s">
        <v>17</v>
      </c>
      <c r="J80" s="107" t="s">
        <v>26</v>
      </c>
      <c r="K80" s="108"/>
      <c r="L80" s="52" t="s">
        <v>27</v>
      </c>
    </row>
    <row r="81" spans="1:12" ht="63.95">
      <c r="A81" s="46"/>
      <c r="B81" s="111"/>
      <c r="C81" s="113"/>
      <c r="D81" s="111"/>
      <c r="E81" s="121"/>
      <c r="F81" s="122"/>
      <c r="G81" s="113"/>
      <c r="H81" s="51">
        <v>46077</v>
      </c>
      <c r="I81" s="50" t="s">
        <v>17</v>
      </c>
      <c r="J81" s="107" t="s">
        <v>18</v>
      </c>
      <c r="K81" s="108"/>
      <c r="L81" s="53" t="s">
        <v>1003</v>
      </c>
    </row>
    <row r="82" spans="1:12" ht="24.95">
      <c r="A82" s="46"/>
      <c r="B82" s="41" t="s">
        <v>595</v>
      </c>
      <c r="C82" s="42" t="s">
        <v>596</v>
      </c>
      <c r="D82" s="41" t="s">
        <v>11399</v>
      </c>
      <c r="E82" s="109" t="s">
        <v>598</v>
      </c>
      <c r="F82" s="108"/>
      <c r="G82" s="42" t="s">
        <v>16</v>
      </c>
      <c r="H82" s="44">
        <v>46076</v>
      </c>
      <c r="I82" s="43" t="s">
        <v>25</v>
      </c>
      <c r="J82" s="109" t="s">
        <v>26</v>
      </c>
      <c r="K82" s="108"/>
      <c r="L82" s="45" t="s">
        <v>27</v>
      </c>
    </row>
    <row r="83" spans="1:12" ht="65.099999999999994">
      <c r="A83" s="46"/>
      <c r="B83" s="110" t="s">
        <v>11400</v>
      </c>
      <c r="C83" s="112" t="s">
        <v>881</v>
      </c>
      <c r="D83" s="110" t="s">
        <v>11401</v>
      </c>
      <c r="E83" s="107" t="s">
        <v>11402</v>
      </c>
      <c r="F83" s="120"/>
      <c r="G83" s="112" t="s">
        <v>24</v>
      </c>
      <c r="H83" s="123">
        <v>46042</v>
      </c>
      <c r="I83" s="50" t="s">
        <v>25</v>
      </c>
      <c r="J83" s="107" t="s">
        <v>32</v>
      </c>
      <c r="K83" s="108"/>
      <c r="L83" s="53" t="s">
        <v>11403</v>
      </c>
    </row>
    <row r="84" spans="1:12">
      <c r="A84" s="46"/>
      <c r="B84" s="111"/>
      <c r="C84" s="113"/>
      <c r="D84" s="111"/>
      <c r="E84" s="121"/>
      <c r="F84" s="122"/>
      <c r="G84" s="113"/>
      <c r="H84" s="124"/>
      <c r="I84" s="50" t="s">
        <v>139</v>
      </c>
      <c r="J84" s="107" t="s">
        <v>26</v>
      </c>
      <c r="K84" s="108"/>
      <c r="L84" s="52" t="s">
        <v>27</v>
      </c>
    </row>
    <row r="85" spans="1:12" ht="65.099999999999994">
      <c r="A85" s="46"/>
      <c r="B85" s="114" t="s">
        <v>11404</v>
      </c>
      <c r="C85" s="117" t="s">
        <v>11405</v>
      </c>
      <c r="D85" s="41" t="s">
        <v>11406</v>
      </c>
      <c r="E85" s="109" t="s">
        <v>11407</v>
      </c>
      <c r="F85" s="108"/>
      <c r="G85" s="42" t="s">
        <v>24</v>
      </c>
      <c r="H85" s="44">
        <v>46056</v>
      </c>
      <c r="I85" s="43" t="s">
        <v>314</v>
      </c>
      <c r="J85" s="109" t="s">
        <v>18</v>
      </c>
      <c r="K85" s="108"/>
      <c r="L85" s="47" t="s">
        <v>11408</v>
      </c>
    </row>
    <row r="86" spans="1:12">
      <c r="A86" s="46"/>
      <c r="B86" s="115"/>
      <c r="C86" s="118"/>
      <c r="D86" s="41" t="s">
        <v>11409</v>
      </c>
      <c r="E86" s="109" t="s">
        <v>11410</v>
      </c>
      <c r="F86" s="108"/>
      <c r="G86" s="42" t="s">
        <v>24</v>
      </c>
      <c r="H86" s="44">
        <v>46056</v>
      </c>
      <c r="I86" s="43" t="s">
        <v>314</v>
      </c>
      <c r="J86" s="109" t="s">
        <v>26</v>
      </c>
      <c r="K86" s="108"/>
      <c r="L86" s="45" t="s">
        <v>27</v>
      </c>
    </row>
    <row r="87" spans="1:12" ht="65.099999999999994">
      <c r="A87" s="46"/>
      <c r="B87" s="116"/>
      <c r="C87" s="119"/>
      <c r="D87" s="41" t="s">
        <v>11411</v>
      </c>
      <c r="E87" s="109" t="s">
        <v>11407</v>
      </c>
      <c r="F87" s="108"/>
      <c r="G87" s="42" t="s">
        <v>24</v>
      </c>
      <c r="H87" s="44">
        <v>46056</v>
      </c>
      <c r="I87" s="43" t="s">
        <v>314</v>
      </c>
      <c r="J87" s="109" t="s">
        <v>18</v>
      </c>
      <c r="K87" s="108"/>
      <c r="L87" s="47" t="s">
        <v>11412</v>
      </c>
    </row>
    <row r="88" spans="1:12">
      <c r="A88" s="46"/>
      <c r="B88" s="110" t="s">
        <v>8706</v>
      </c>
      <c r="C88" s="112" t="s">
        <v>616</v>
      </c>
      <c r="D88" s="48" t="s">
        <v>11413</v>
      </c>
      <c r="E88" s="107" t="s">
        <v>11414</v>
      </c>
      <c r="F88" s="108"/>
      <c r="G88" s="49" t="s">
        <v>24</v>
      </c>
      <c r="H88" s="51">
        <v>46066</v>
      </c>
      <c r="I88" s="50" t="s">
        <v>314</v>
      </c>
      <c r="J88" s="107" t="s">
        <v>26</v>
      </c>
      <c r="K88" s="108"/>
      <c r="L88" s="52" t="s">
        <v>27</v>
      </c>
    </row>
    <row r="89" spans="1:12">
      <c r="A89" s="46"/>
      <c r="B89" s="125"/>
      <c r="C89" s="126"/>
      <c r="D89" s="48" t="s">
        <v>11415</v>
      </c>
      <c r="E89" s="107" t="s">
        <v>11416</v>
      </c>
      <c r="F89" s="108"/>
      <c r="G89" s="49" t="s">
        <v>24</v>
      </c>
      <c r="H89" s="51">
        <v>46066</v>
      </c>
      <c r="I89" s="50" t="s">
        <v>314</v>
      </c>
      <c r="J89" s="107" t="s">
        <v>26</v>
      </c>
      <c r="K89" s="108"/>
      <c r="L89" s="52" t="s">
        <v>27</v>
      </c>
    </row>
    <row r="90" spans="1:12">
      <c r="A90" s="46"/>
      <c r="B90" s="125"/>
      <c r="C90" s="126"/>
      <c r="D90" s="48" t="s">
        <v>11417</v>
      </c>
      <c r="E90" s="107" t="s">
        <v>11418</v>
      </c>
      <c r="F90" s="108"/>
      <c r="G90" s="49" t="s">
        <v>24</v>
      </c>
      <c r="H90" s="51">
        <v>46066</v>
      </c>
      <c r="I90" s="50" t="s">
        <v>314</v>
      </c>
      <c r="J90" s="107" t="s">
        <v>26</v>
      </c>
      <c r="K90" s="108"/>
      <c r="L90" s="52" t="s">
        <v>27</v>
      </c>
    </row>
    <row r="91" spans="1:12">
      <c r="A91" s="46"/>
      <c r="B91" s="111"/>
      <c r="C91" s="113"/>
      <c r="D91" s="48" t="s">
        <v>11419</v>
      </c>
      <c r="E91" s="107" t="s">
        <v>11420</v>
      </c>
      <c r="F91" s="108"/>
      <c r="G91" s="49" t="s">
        <v>24</v>
      </c>
      <c r="H91" s="51">
        <v>46066</v>
      </c>
      <c r="I91" s="50" t="s">
        <v>314</v>
      </c>
      <c r="J91" s="107" t="s">
        <v>26</v>
      </c>
      <c r="K91" s="108"/>
      <c r="L91" s="52" t="s">
        <v>27</v>
      </c>
    </row>
    <row r="92" spans="1:12" ht="24.95">
      <c r="A92" s="46"/>
      <c r="B92" s="41" t="s">
        <v>5005</v>
      </c>
      <c r="C92" s="42" t="s">
        <v>5006</v>
      </c>
      <c r="D92" s="41" t="s">
        <v>11421</v>
      </c>
      <c r="E92" s="109" t="s">
        <v>11422</v>
      </c>
      <c r="F92" s="108"/>
      <c r="G92" s="42" t="s">
        <v>24</v>
      </c>
      <c r="H92" s="44">
        <v>46077</v>
      </c>
      <c r="I92" s="43" t="s">
        <v>139</v>
      </c>
      <c r="J92" s="109" t="s">
        <v>26</v>
      </c>
      <c r="K92" s="108"/>
      <c r="L92" s="45" t="s">
        <v>27</v>
      </c>
    </row>
    <row r="93" spans="1:12">
      <c r="A93" s="46"/>
      <c r="B93" s="110" t="s">
        <v>7059</v>
      </c>
      <c r="C93" s="112" t="s">
        <v>640</v>
      </c>
      <c r="D93" s="48" t="s">
        <v>11423</v>
      </c>
      <c r="E93" s="107" t="s">
        <v>11424</v>
      </c>
      <c r="F93" s="108"/>
      <c r="G93" s="49" t="s">
        <v>16</v>
      </c>
      <c r="H93" s="51">
        <v>46008</v>
      </c>
      <c r="I93" s="50" t="s">
        <v>17</v>
      </c>
      <c r="J93" s="107" t="s">
        <v>26</v>
      </c>
      <c r="K93" s="108"/>
      <c r="L93" s="52" t="s">
        <v>27</v>
      </c>
    </row>
    <row r="94" spans="1:12">
      <c r="A94" s="46"/>
      <c r="B94" s="125"/>
      <c r="C94" s="126"/>
      <c r="D94" s="48" t="s">
        <v>11425</v>
      </c>
      <c r="E94" s="107" t="s">
        <v>11426</v>
      </c>
      <c r="F94" s="108"/>
      <c r="G94" s="49" t="s">
        <v>16</v>
      </c>
      <c r="H94" s="51">
        <v>46079</v>
      </c>
      <c r="I94" s="50" t="s">
        <v>17</v>
      </c>
      <c r="J94" s="107" t="s">
        <v>26</v>
      </c>
      <c r="K94" s="108"/>
      <c r="L94" s="52" t="s">
        <v>27</v>
      </c>
    </row>
    <row r="95" spans="1:12">
      <c r="A95" s="46"/>
      <c r="B95" s="125"/>
      <c r="C95" s="126"/>
      <c r="D95" s="48" t="s">
        <v>11427</v>
      </c>
      <c r="E95" s="107" t="s">
        <v>11426</v>
      </c>
      <c r="F95" s="108"/>
      <c r="G95" s="49" t="s">
        <v>16</v>
      </c>
      <c r="H95" s="51">
        <v>46037</v>
      </c>
      <c r="I95" s="50" t="s">
        <v>17</v>
      </c>
      <c r="J95" s="107" t="s">
        <v>26</v>
      </c>
      <c r="K95" s="108"/>
      <c r="L95" s="52" t="s">
        <v>27</v>
      </c>
    </row>
    <row r="96" spans="1:12">
      <c r="A96" s="46"/>
      <c r="B96" s="111"/>
      <c r="C96" s="113"/>
      <c r="D96" s="48" t="s">
        <v>11428</v>
      </c>
      <c r="E96" s="107" t="s">
        <v>11426</v>
      </c>
      <c r="F96" s="108"/>
      <c r="G96" s="49" t="s">
        <v>16</v>
      </c>
      <c r="H96" s="51">
        <v>46079</v>
      </c>
      <c r="I96" s="50" t="s">
        <v>17</v>
      </c>
      <c r="J96" s="107" t="s">
        <v>26</v>
      </c>
      <c r="K96" s="108"/>
      <c r="L96" s="52" t="s">
        <v>27</v>
      </c>
    </row>
    <row r="97" spans="1:12" ht="24.95">
      <c r="A97" s="46"/>
      <c r="B97" s="114" t="s">
        <v>7064</v>
      </c>
      <c r="C97" s="117" t="s">
        <v>640</v>
      </c>
      <c r="D97" s="41" t="s">
        <v>11429</v>
      </c>
      <c r="E97" s="109" t="s">
        <v>7066</v>
      </c>
      <c r="F97" s="108"/>
      <c r="G97" s="42" t="s">
        <v>75</v>
      </c>
      <c r="H97" s="44">
        <v>46044</v>
      </c>
      <c r="I97" s="43" t="s">
        <v>145</v>
      </c>
      <c r="J97" s="109" t="s">
        <v>26</v>
      </c>
      <c r="K97" s="108"/>
      <c r="L97" s="45" t="s">
        <v>27</v>
      </c>
    </row>
    <row r="98" spans="1:12" ht="24.95">
      <c r="A98" s="46"/>
      <c r="B98" s="116"/>
      <c r="C98" s="119"/>
      <c r="D98" s="41" t="s">
        <v>11430</v>
      </c>
      <c r="E98" s="109" t="s">
        <v>7066</v>
      </c>
      <c r="F98" s="108"/>
      <c r="G98" s="42" t="s">
        <v>75</v>
      </c>
      <c r="H98" s="44">
        <v>46040</v>
      </c>
      <c r="I98" s="43" t="s">
        <v>145</v>
      </c>
      <c r="J98" s="109" t="s">
        <v>26</v>
      </c>
      <c r="K98" s="108"/>
      <c r="L98" s="45" t="s">
        <v>27</v>
      </c>
    </row>
    <row r="99" spans="1:12">
      <c r="A99" s="46"/>
      <c r="B99" s="48" t="s">
        <v>11431</v>
      </c>
      <c r="C99" s="49" t="s">
        <v>11432</v>
      </c>
      <c r="D99" s="48" t="s">
        <v>11433</v>
      </c>
      <c r="E99" s="107" t="s">
        <v>11434</v>
      </c>
      <c r="F99" s="108"/>
      <c r="G99" s="49" t="s">
        <v>16</v>
      </c>
      <c r="H99" s="51">
        <v>46064</v>
      </c>
      <c r="I99" s="50" t="s">
        <v>17</v>
      </c>
      <c r="J99" s="107" t="s">
        <v>26</v>
      </c>
      <c r="K99" s="108"/>
      <c r="L99" s="52" t="s">
        <v>27</v>
      </c>
    </row>
    <row r="100" spans="1:12">
      <c r="A100" s="46"/>
      <c r="B100" s="114" t="s">
        <v>11435</v>
      </c>
      <c r="C100" s="117" t="s">
        <v>11436</v>
      </c>
      <c r="D100" s="114" t="s">
        <v>11437</v>
      </c>
      <c r="E100" s="109" t="s">
        <v>11438</v>
      </c>
      <c r="F100" s="120"/>
      <c r="G100" s="117" t="s">
        <v>24</v>
      </c>
      <c r="H100" s="130">
        <v>46077</v>
      </c>
      <c r="I100" s="43" t="s">
        <v>139</v>
      </c>
      <c r="J100" s="109" t="s">
        <v>26</v>
      </c>
      <c r="K100" s="108"/>
      <c r="L100" s="45" t="s">
        <v>27</v>
      </c>
    </row>
    <row r="101" spans="1:12">
      <c r="A101" s="46"/>
      <c r="B101" s="116"/>
      <c r="C101" s="119"/>
      <c r="D101" s="116"/>
      <c r="E101" s="127"/>
      <c r="F101" s="122"/>
      <c r="G101" s="119"/>
      <c r="H101" s="132"/>
      <c r="I101" s="43" t="s">
        <v>127</v>
      </c>
      <c r="J101" s="109" t="s">
        <v>26</v>
      </c>
      <c r="K101" s="108"/>
      <c r="L101" s="45" t="s">
        <v>27</v>
      </c>
    </row>
    <row r="102" spans="1:12">
      <c r="A102" s="46"/>
      <c r="B102" s="48" t="s">
        <v>672</v>
      </c>
      <c r="C102" s="49" t="s">
        <v>673</v>
      </c>
      <c r="D102" s="48" t="s">
        <v>11439</v>
      </c>
      <c r="E102" s="107" t="s">
        <v>11440</v>
      </c>
      <c r="F102" s="108"/>
      <c r="G102" s="49" t="s">
        <v>16</v>
      </c>
      <c r="H102" s="51">
        <v>46058</v>
      </c>
      <c r="I102" s="50" t="s">
        <v>127</v>
      </c>
      <c r="J102" s="107" t="s">
        <v>26</v>
      </c>
      <c r="K102" s="108"/>
      <c r="L102" s="52" t="s">
        <v>27</v>
      </c>
    </row>
    <row r="103" spans="1:12" ht="51.6">
      <c r="A103" s="46"/>
      <c r="B103" s="41" t="s">
        <v>11441</v>
      </c>
      <c r="C103" s="42" t="s">
        <v>11442</v>
      </c>
      <c r="D103" s="41" t="s">
        <v>11443</v>
      </c>
      <c r="E103" s="109" t="s">
        <v>11444</v>
      </c>
      <c r="F103" s="108"/>
      <c r="G103" s="42" t="s">
        <v>24</v>
      </c>
      <c r="H103" s="44">
        <v>45931</v>
      </c>
      <c r="I103" s="43" t="s">
        <v>25</v>
      </c>
      <c r="J103" s="109" t="s">
        <v>32</v>
      </c>
      <c r="K103" s="108"/>
      <c r="L103" s="47" t="s">
        <v>11445</v>
      </c>
    </row>
    <row r="104" spans="1:12" ht="51.6">
      <c r="A104" s="46"/>
      <c r="B104" s="48" t="s">
        <v>11446</v>
      </c>
      <c r="C104" s="49" t="s">
        <v>11447</v>
      </c>
      <c r="D104" s="48" t="s">
        <v>11448</v>
      </c>
      <c r="E104" s="107" t="s">
        <v>11449</v>
      </c>
      <c r="F104" s="108"/>
      <c r="G104" s="49" t="s">
        <v>24</v>
      </c>
      <c r="H104" s="51">
        <v>45917</v>
      </c>
      <c r="I104" s="50" t="s">
        <v>25</v>
      </c>
      <c r="J104" s="107" t="s">
        <v>32</v>
      </c>
      <c r="K104" s="108"/>
      <c r="L104" s="53" t="s">
        <v>11450</v>
      </c>
    </row>
    <row r="105" spans="1:12" ht="51.6">
      <c r="A105" s="46"/>
      <c r="B105" s="41" t="s">
        <v>11451</v>
      </c>
      <c r="C105" s="42" t="s">
        <v>11452</v>
      </c>
      <c r="D105" s="41" t="s">
        <v>11453</v>
      </c>
      <c r="E105" s="109" t="s">
        <v>11454</v>
      </c>
      <c r="F105" s="108"/>
      <c r="G105" s="42" t="s">
        <v>24</v>
      </c>
      <c r="H105" s="44">
        <v>45908</v>
      </c>
      <c r="I105" s="43" t="s">
        <v>25</v>
      </c>
      <c r="J105" s="109" t="s">
        <v>359</v>
      </c>
      <c r="K105" s="108"/>
      <c r="L105" s="47" t="s">
        <v>2663</v>
      </c>
    </row>
    <row r="106" spans="1:12">
      <c r="A106" s="46"/>
      <c r="B106" s="48" t="s">
        <v>714</v>
      </c>
      <c r="C106" s="49" t="s">
        <v>715</v>
      </c>
      <c r="D106" s="48" t="s">
        <v>11455</v>
      </c>
      <c r="E106" s="107" t="s">
        <v>717</v>
      </c>
      <c r="F106" s="108"/>
      <c r="G106" s="49" t="s">
        <v>16</v>
      </c>
      <c r="H106" s="51">
        <v>46057</v>
      </c>
      <c r="I106" s="50" t="s">
        <v>127</v>
      </c>
      <c r="J106" s="107" t="s">
        <v>26</v>
      </c>
      <c r="K106" s="108"/>
      <c r="L106" s="52" t="s">
        <v>27</v>
      </c>
    </row>
    <row r="107" spans="1:12">
      <c r="A107" s="46"/>
      <c r="B107" s="41" t="s">
        <v>7129</v>
      </c>
      <c r="C107" s="42" t="s">
        <v>7130</v>
      </c>
      <c r="D107" s="41" t="s">
        <v>11456</v>
      </c>
      <c r="E107" s="109" t="s">
        <v>11457</v>
      </c>
      <c r="F107" s="108"/>
      <c r="G107" s="42" t="s">
        <v>16</v>
      </c>
      <c r="H107" s="44">
        <v>46058</v>
      </c>
      <c r="I107" s="43" t="s">
        <v>314</v>
      </c>
      <c r="J107" s="109" t="s">
        <v>26</v>
      </c>
      <c r="K107" s="108"/>
      <c r="L107" s="45" t="s">
        <v>27</v>
      </c>
    </row>
    <row r="108" spans="1:12">
      <c r="A108" s="46"/>
      <c r="B108" s="110" t="s">
        <v>723</v>
      </c>
      <c r="C108" s="112" t="s">
        <v>724</v>
      </c>
      <c r="D108" s="110" t="s">
        <v>11458</v>
      </c>
      <c r="E108" s="107" t="s">
        <v>726</v>
      </c>
      <c r="F108" s="120"/>
      <c r="G108" s="112" t="s">
        <v>24</v>
      </c>
      <c r="H108" s="123">
        <v>46006</v>
      </c>
      <c r="I108" s="50" t="s">
        <v>139</v>
      </c>
      <c r="J108" s="107" t="s">
        <v>26</v>
      </c>
      <c r="K108" s="108"/>
      <c r="L108" s="52" t="s">
        <v>27</v>
      </c>
    </row>
    <row r="109" spans="1:12">
      <c r="A109" s="46"/>
      <c r="B109" s="125"/>
      <c r="C109" s="126"/>
      <c r="D109" s="125"/>
      <c r="E109" s="133"/>
      <c r="F109" s="129"/>
      <c r="G109" s="126"/>
      <c r="H109" s="134"/>
      <c r="I109" s="50" t="s">
        <v>25</v>
      </c>
      <c r="J109" s="107" t="s">
        <v>26</v>
      </c>
      <c r="K109" s="108"/>
      <c r="L109" s="52" t="s">
        <v>27</v>
      </c>
    </row>
    <row r="110" spans="1:12">
      <c r="A110" s="46"/>
      <c r="B110" s="125"/>
      <c r="C110" s="126"/>
      <c r="D110" s="111"/>
      <c r="E110" s="121"/>
      <c r="F110" s="122"/>
      <c r="G110" s="113"/>
      <c r="H110" s="124"/>
      <c r="I110" s="50" t="s">
        <v>127</v>
      </c>
      <c r="J110" s="107" t="s">
        <v>26</v>
      </c>
      <c r="K110" s="108"/>
      <c r="L110" s="52" t="s">
        <v>27</v>
      </c>
    </row>
    <row r="111" spans="1:12">
      <c r="A111" s="46"/>
      <c r="B111" s="125"/>
      <c r="C111" s="126"/>
      <c r="D111" s="110" t="s">
        <v>11459</v>
      </c>
      <c r="E111" s="107" t="s">
        <v>11460</v>
      </c>
      <c r="F111" s="120"/>
      <c r="G111" s="112" t="s">
        <v>16</v>
      </c>
      <c r="H111" s="123">
        <v>46064</v>
      </c>
      <c r="I111" s="50" t="s">
        <v>139</v>
      </c>
      <c r="J111" s="107" t="s">
        <v>26</v>
      </c>
      <c r="K111" s="108"/>
      <c r="L111" s="52" t="s">
        <v>27</v>
      </c>
    </row>
    <row r="112" spans="1:12">
      <c r="A112" s="46"/>
      <c r="B112" s="125"/>
      <c r="C112" s="126"/>
      <c r="D112" s="125"/>
      <c r="E112" s="133"/>
      <c r="F112" s="129"/>
      <c r="G112" s="126"/>
      <c r="H112" s="134"/>
      <c r="I112" s="50" t="s">
        <v>139</v>
      </c>
      <c r="J112" s="107" t="s">
        <v>26</v>
      </c>
      <c r="K112" s="108"/>
      <c r="L112" s="52" t="s">
        <v>27</v>
      </c>
    </row>
    <row r="113" spans="1:12">
      <c r="A113" s="46"/>
      <c r="B113" s="125"/>
      <c r="C113" s="126"/>
      <c r="D113" s="125"/>
      <c r="E113" s="133"/>
      <c r="F113" s="129"/>
      <c r="G113" s="126"/>
      <c r="H113" s="134"/>
      <c r="I113" s="50" t="s">
        <v>25</v>
      </c>
      <c r="J113" s="107" t="s">
        <v>26</v>
      </c>
      <c r="K113" s="108"/>
      <c r="L113" s="52" t="s">
        <v>27</v>
      </c>
    </row>
    <row r="114" spans="1:12">
      <c r="A114" s="46"/>
      <c r="B114" s="125"/>
      <c r="C114" s="126"/>
      <c r="D114" s="125"/>
      <c r="E114" s="133"/>
      <c r="F114" s="129"/>
      <c r="G114" s="126"/>
      <c r="H114" s="134"/>
      <c r="I114" s="50" t="s">
        <v>25</v>
      </c>
      <c r="J114" s="107" t="s">
        <v>26</v>
      </c>
      <c r="K114" s="108"/>
      <c r="L114" s="52" t="s">
        <v>27</v>
      </c>
    </row>
    <row r="115" spans="1:12">
      <c r="A115" s="46"/>
      <c r="B115" s="125"/>
      <c r="C115" s="126"/>
      <c r="D115" s="111"/>
      <c r="E115" s="121"/>
      <c r="F115" s="122"/>
      <c r="G115" s="113"/>
      <c r="H115" s="124"/>
      <c r="I115" s="50" t="s">
        <v>127</v>
      </c>
      <c r="J115" s="107" t="s">
        <v>26</v>
      </c>
      <c r="K115" s="108"/>
      <c r="L115" s="52" t="s">
        <v>27</v>
      </c>
    </row>
    <row r="116" spans="1:12">
      <c r="A116" s="46"/>
      <c r="B116" s="111"/>
      <c r="C116" s="113"/>
      <c r="D116" s="48" t="s">
        <v>11461</v>
      </c>
      <c r="E116" s="107" t="s">
        <v>11462</v>
      </c>
      <c r="F116" s="108"/>
      <c r="G116" s="49" t="s">
        <v>24</v>
      </c>
      <c r="H116" s="51">
        <v>45987</v>
      </c>
      <c r="I116" s="50" t="s">
        <v>139</v>
      </c>
      <c r="J116" s="107" t="s">
        <v>26</v>
      </c>
      <c r="K116" s="108"/>
      <c r="L116" s="52" t="s">
        <v>27</v>
      </c>
    </row>
    <row r="117" spans="1:12" ht="51.6">
      <c r="A117" s="46"/>
      <c r="B117" s="114" t="s">
        <v>11463</v>
      </c>
      <c r="C117" s="117" t="s">
        <v>11464</v>
      </c>
      <c r="D117" s="41" t="s">
        <v>11465</v>
      </c>
      <c r="E117" s="109" t="s">
        <v>11466</v>
      </c>
      <c r="F117" s="108"/>
      <c r="G117" s="42" t="s">
        <v>16</v>
      </c>
      <c r="H117" s="44">
        <v>46076</v>
      </c>
      <c r="I117" s="43" t="s">
        <v>17</v>
      </c>
      <c r="J117" s="109" t="s">
        <v>18</v>
      </c>
      <c r="K117" s="108"/>
      <c r="L117" s="47" t="s">
        <v>1209</v>
      </c>
    </row>
    <row r="118" spans="1:12">
      <c r="A118" s="46"/>
      <c r="B118" s="116"/>
      <c r="C118" s="119"/>
      <c r="D118" s="41" t="s">
        <v>11467</v>
      </c>
      <c r="E118" s="109" t="s">
        <v>11466</v>
      </c>
      <c r="F118" s="108"/>
      <c r="G118" s="42" t="s">
        <v>16</v>
      </c>
      <c r="H118" s="44">
        <v>46079</v>
      </c>
      <c r="I118" s="43" t="s">
        <v>17</v>
      </c>
      <c r="J118" s="109"/>
      <c r="K118" s="108"/>
      <c r="L118" s="45" t="s">
        <v>27</v>
      </c>
    </row>
    <row r="119" spans="1:12" ht="51.6">
      <c r="A119" s="46"/>
      <c r="B119" s="48" t="s">
        <v>11468</v>
      </c>
      <c r="C119" s="49" t="s">
        <v>11469</v>
      </c>
      <c r="D119" s="48" t="s">
        <v>11470</v>
      </c>
      <c r="E119" s="107" t="s">
        <v>11471</v>
      </c>
      <c r="F119" s="108"/>
      <c r="G119" s="49" t="s">
        <v>24</v>
      </c>
      <c r="H119" s="51">
        <v>45910</v>
      </c>
      <c r="I119" s="50" t="s">
        <v>25</v>
      </c>
      <c r="J119" s="107" t="s">
        <v>359</v>
      </c>
      <c r="K119" s="108"/>
      <c r="L119" s="53" t="s">
        <v>11472</v>
      </c>
    </row>
    <row r="120" spans="1:12" ht="39">
      <c r="A120" s="46"/>
      <c r="B120" s="41" t="s">
        <v>756</v>
      </c>
      <c r="C120" s="42" t="s">
        <v>757</v>
      </c>
      <c r="D120" s="41" t="s">
        <v>11473</v>
      </c>
      <c r="E120" s="109" t="s">
        <v>759</v>
      </c>
      <c r="F120" s="108"/>
      <c r="G120" s="42" t="s">
        <v>24</v>
      </c>
      <c r="H120" s="44">
        <v>45988</v>
      </c>
      <c r="I120" s="43" t="s">
        <v>25</v>
      </c>
      <c r="J120" s="109" t="s">
        <v>32</v>
      </c>
      <c r="K120" s="108"/>
      <c r="L120" s="47" t="s">
        <v>11474</v>
      </c>
    </row>
    <row r="121" spans="1:12" ht="51.6">
      <c r="A121" s="46"/>
      <c r="B121" s="48" t="s">
        <v>11475</v>
      </c>
      <c r="C121" s="49" t="s">
        <v>11476</v>
      </c>
      <c r="D121" s="48" t="s">
        <v>11477</v>
      </c>
      <c r="E121" s="107" t="s">
        <v>11478</v>
      </c>
      <c r="F121" s="108"/>
      <c r="G121" s="49" t="s">
        <v>24</v>
      </c>
      <c r="H121" s="51">
        <v>45950</v>
      </c>
      <c r="I121" s="50" t="s">
        <v>25</v>
      </c>
      <c r="J121" s="107" t="s">
        <v>359</v>
      </c>
      <c r="K121" s="108"/>
      <c r="L121" s="53" t="s">
        <v>11479</v>
      </c>
    </row>
    <row r="122" spans="1:12" ht="51.6">
      <c r="A122" s="46"/>
      <c r="B122" s="41" t="s">
        <v>11480</v>
      </c>
      <c r="C122" s="42" t="s">
        <v>11481</v>
      </c>
      <c r="D122" s="41" t="s">
        <v>11482</v>
      </c>
      <c r="E122" s="109" t="s">
        <v>11483</v>
      </c>
      <c r="F122" s="108"/>
      <c r="G122" s="42" t="s">
        <v>24</v>
      </c>
      <c r="H122" s="44">
        <v>45895</v>
      </c>
      <c r="I122" s="43" t="s">
        <v>25</v>
      </c>
      <c r="J122" s="109" t="s">
        <v>359</v>
      </c>
      <c r="K122" s="108"/>
      <c r="L122" s="47" t="s">
        <v>11484</v>
      </c>
    </row>
    <row r="123" spans="1:12" ht="39">
      <c r="A123" s="46"/>
      <c r="B123" s="48" t="s">
        <v>11485</v>
      </c>
      <c r="C123" s="49" t="s">
        <v>11486</v>
      </c>
      <c r="D123" s="48" t="s">
        <v>11487</v>
      </c>
      <c r="E123" s="107" t="s">
        <v>11488</v>
      </c>
      <c r="F123" s="108"/>
      <c r="G123" s="49" t="s">
        <v>24</v>
      </c>
      <c r="H123" s="51">
        <v>45880</v>
      </c>
      <c r="I123" s="50" t="s">
        <v>25</v>
      </c>
      <c r="J123" s="107" t="s">
        <v>32</v>
      </c>
      <c r="K123" s="108"/>
      <c r="L123" s="53" t="s">
        <v>2570</v>
      </c>
    </row>
    <row r="124" spans="1:12" ht="51.6">
      <c r="A124" s="46"/>
      <c r="B124" s="41" t="s">
        <v>11489</v>
      </c>
      <c r="C124" s="42" t="s">
        <v>11490</v>
      </c>
      <c r="D124" s="41" t="s">
        <v>11491</v>
      </c>
      <c r="E124" s="109" t="s">
        <v>11492</v>
      </c>
      <c r="F124" s="108"/>
      <c r="G124" s="42" t="s">
        <v>24</v>
      </c>
      <c r="H124" s="44">
        <v>45894</v>
      </c>
      <c r="I124" s="43" t="s">
        <v>25</v>
      </c>
      <c r="J124" s="109" t="s">
        <v>359</v>
      </c>
      <c r="K124" s="108"/>
      <c r="L124" s="47" t="s">
        <v>11493</v>
      </c>
    </row>
    <row r="125" spans="1:12" ht="51.6">
      <c r="A125" s="46"/>
      <c r="B125" s="48" t="s">
        <v>11494</v>
      </c>
      <c r="C125" s="49" t="s">
        <v>11495</v>
      </c>
      <c r="D125" s="48" t="s">
        <v>11496</v>
      </c>
      <c r="E125" s="107" t="s">
        <v>11497</v>
      </c>
      <c r="F125" s="108"/>
      <c r="G125" s="49" t="s">
        <v>24</v>
      </c>
      <c r="H125" s="51">
        <v>45891</v>
      </c>
      <c r="I125" s="50" t="s">
        <v>25</v>
      </c>
      <c r="J125" s="107" t="s">
        <v>32</v>
      </c>
      <c r="K125" s="108"/>
      <c r="L125" s="53" t="s">
        <v>11498</v>
      </c>
    </row>
    <row r="126" spans="1:12">
      <c r="A126" s="46"/>
      <c r="B126" s="41" t="s">
        <v>828</v>
      </c>
      <c r="C126" s="42" t="s">
        <v>829</v>
      </c>
      <c r="D126" s="41" t="s">
        <v>11499</v>
      </c>
      <c r="E126" s="109" t="s">
        <v>7180</v>
      </c>
      <c r="F126" s="108"/>
      <c r="G126" s="42" t="s">
        <v>16</v>
      </c>
      <c r="H126" s="44">
        <v>46056</v>
      </c>
      <c r="I126" s="43" t="s">
        <v>17</v>
      </c>
      <c r="J126" s="109" t="s">
        <v>26</v>
      </c>
      <c r="K126" s="108"/>
      <c r="L126" s="45" t="s">
        <v>27</v>
      </c>
    </row>
    <row r="127" spans="1:12" ht="39">
      <c r="A127" s="46"/>
      <c r="B127" s="48" t="s">
        <v>11500</v>
      </c>
      <c r="C127" s="49" t="s">
        <v>11501</v>
      </c>
      <c r="D127" s="48" t="s">
        <v>11502</v>
      </c>
      <c r="E127" s="107" t="s">
        <v>11503</v>
      </c>
      <c r="F127" s="108"/>
      <c r="G127" s="49" t="s">
        <v>24</v>
      </c>
      <c r="H127" s="51">
        <v>45968</v>
      </c>
      <c r="I127" s="50" t="s">
        <v>25</v>
      </c>
      <c r="J127" s="107" t="s">
        <v>32</v>
      </c>
      <c r="K127" s="108"/>
      <c r="L127" s="53" t="s">
        <v>11504</v>
      </c>
    </row>
    <row r="128" spans="1:12">
      <c r="A128" s="46"/>
      <c r="B128" s="41" t="s">
        <v>11505</v>
      </c>
      <c r="C128" s="42" t="s">
        <v>11506</v>
      </c>
      <c r="D128" s="41" t="s">
        <v>11507</v>
      </c>
      <c r="E128" s="109" t="s">
        <v>11508</v>
      </c>
      <c r="F128" s="108"/>
      <c r="G128" s="42" t="s">
        <v>24</v>
      </c>
      <c r="H128" s="44">
        <v>45834</v>
      </c>
      <c r="I128" s="43" t="s">
        <v>139</v>
      </c>
      <c r="J128" s="109" t="s">
        <v>26</v>
      </c>
      <c r="K128" s="108"/>
      <c r="L128" s="45" t="s">
        <v>27</v>
      </c>
    </row>
    <row r="129" spans="1:12" ht="76.5">
      <c r="A129" s="46"/>
      <c r="B129" s="48" t="s">
        <v>864</v>
      </c>
      <c r="C129" s="49" t="s">
        <v>865</v>
      </c>
      <c r="D129" s="48" t="s">
        <v>11509</v>
      </c>
      <c r="E129" s="107" t="s">
        <v>867</v>
      </c>
      <c r="F129" s="108"/>
      <c r="G129" s="49" t="s">
        <v>24</v>
      </c>
      <c r="H129" s="51">
        <v>45974</v>
      </c>
      <c r="I129" s="50" t="s">
        <v>25</v>
      </c>
      <c r="J129" s="107" t="s">
        <v>359</v>
      </c>
      <c r="K129" s="108"/>
      <c r="L129" s="53" t="s">
        <v>11510</v>
      </c>
    </row>
    <row r="130" spans="1:12" ht="63.95">
      <c r="A130" s="46"/>
      <c r="B130" s="41" t="s">
        <v>876</v>
      </c>
      <c r="C130" s="42" t="s">
        <v>877</v>
      </c>
      <c r="D130" s="41" t="s">
        <v>11511</v>
      </c>
      <c r="E130" s="109" t="s">
        <v>879</v>
      </c>
      <c r="F130" s="108"/>
      <c r="G130" s="42" t="s">
        <v>24</v>
      </c>
      <c r="H130" s="44">
        <v>45987</v>
      </c>
      <c r="I130" s="43" t="s">
        <v>25</v>
      </c>
      <c r="J130" s="109" t="s">
        <v>359</v>
      </c>
      <c r="K130" s="108"/>
      <c r="L130" s="47" t="s">
        <v>11512</v>
      </c>
    </row>
    <row r="131" spans="1:12">
      <c r="A131" s="46"/>
      <c r="B131" s="110" t="s">
        <v>880</v>
      </c>
      <c r="C131" s="112" t="s">
        <v>881</v>
      </c>
      <c r="D131" s="48" t="s">
        <v>11513</v>
      </c>
      <c r="E131" s="107" t="s">
        <v>883</v>
      </c>
      <c r="F131" s="108"/>
      <c r="G131" s="49" t="s">
        <v>24</v>
      </c>
      <c r="H131" s="51">
        <v>46042</v>
      </c>
      <c r="I131" s="50" t="s">
        <v>127</v>
      </c>
      <c r="J131" s="107" t="s">
        <v>26</v>
      </c>
      <c r="K131" s="108"/>
      <c r="L131" s="52" t="s">
        <v>27</v>
      </c>
    </row>
    <row r="132" spans="1:12">
      <c r="A132" s="46"/>
      <c r="B132" s="111"/>
      <c r="C132" s="113"/>
      <c r="D132" s="48" t="s">
        <v>11514</v>
      </c>
      <c r="E132" s="107" t="s">
        <v>11515</v>
      </c>
      <c r="F132" s="108"/>
      <c r="G132" s="49" t="s">
        <v>16</v>
      </c>
      <c r="H132" s="51">
        <v>46080</v>
      </c>
      <c r="I132" s="50" t="s">
        <v>127</v>
      </c>
      <c r="J132" s="107" t="s">
        <v>26</v>
      </c>
      <c r="K132" s="108"/>
      <c r="L132" s="52" t="s">
        <v>27</v>
      </c>
    </row>
    <row r="133" spans="1:12" ht="24.95">
      <c r="A133" s="46"/>
      <c r="B133" s="41" t="s">
        <v>11516</v>
      </c>
      <c r="C133" s="42" t="s">
        <v>11517</v>
      </c>
      <c r="D133" s="41" t="s">
        <v>11518</v>
      </c>
      <c r="E133" s="109" t="s">
        <v>11519</v>
      </c>
      <c r="F133" s="108"/>
      <c r="G133" s="42" t="s">
        <v>24</v>
      </c>
      <c r="H133" s="44">
        <v>45901</v>
      </c>
      <c r="I133" s="43" t="s">
        <v>139</v>
      </c>
      <c r="J133" s="109" t="s">
        <v>26</v>
      </c>
      <c r="K133" s="108"/>
      <c r="L133" s="45" t="s">
        <v>27</v>
      </c>
    </row>
    <row r="134" spans="1:12" ht="63.95">
      <c r="A134" s="46"/>
      <c r="B134" s="48" t="s">
        <v>11520</v>
      </c>
      <c r="C134" s="49" t="s">
        <v>11521</v>
      </c>
      <c r="D134" s="48" t="s">
        <v>11522</v>
      </c>
      <c r="E134" s="107" t="s">
        <v>11523</v>
      </c>
      <c r="F134" s="108"/>
      <c r="G134" s="49" t="s">
        <v>24</v>
      </c>
      <c r="H134" s="51">
        <v>45910</v>
      </c>
      <c r="I134" s="50" t="s">
        <v>25</v>
      </c>
      <c r="J134" s="107" t="s">
        <v>359</v>
      </c>
      <c r="K134" s="108"/>
      <c r="L134" s="53" t="s">
        <v>11524</v>
      </c>
    </row>
    <row r="135" spans="1:12" ht="39">
      <c r="A135" s="46"/>
      <c r="B135" s="41" t="s">
        <v>11525</v>
      </c>
      <c r="C135" s="42" t="s">
        <v>11526</v>
      </c>
      <c r="D135" s="41" t="s">
        <v>11527</v>
      </c>
      <c r="E135" s="109" t="s">
        <v>11528</v>
      </c>
      <c r="F135" s="108"/>
      <c r="G135" s="42" t="s">
        <v>24</v>
      </c>
      <c r="H135" s="44">
        <v>45890</v>
      </c>
      <c r="I135" s="43" t="s">
        <v>25</v>
      </c>
      <c r="J135" s="109" t="s">
        <v>359</v>
      </c>
      <c r="K135" s="108"/>
      <c r="L135" s="47" t="s">
        <v>2570</v>
      </c>
    </row>
    <row r="136" spans="1:12">
      <c r="A136" s="46"/>
      <c r="B136" s="48" t="s">
        <v>11529</v>
      </c>
      <c r="C136" s="49" t="s">
        <v>939</v>
      </c>
      <c r="D136" s="48" t="s">
        <v>11530</v>
      </c>
      <c r="E136" s="107" t="s">
        <v>11531</v>
      </c>
      <c r="F136" s="108"/>
      <c r="G136" s="49" t="s">
        <v>16</v>
      </c>
      <c r="H136" s="51">
        <v>46066</v>
      </c>
      <c r="I136" s="50" t="s">
        <v>314</v>
      </c>
      <c r="J136" s="107" t="s">
        <v>709</v>
      </c>
      <c r="K136" s="108"/>
      <c r="L136" s="52" t="s">
        <v>27</v>
      </c>
    </row>
    <row r="137" spans="1:12" ht="51.6">
      <c r="A137" s="46"/>
      <c r="B137" s="41" t="s">
        <v>11532</v>
      </c>
      <c r="C137" s="42" t="s">
        <v>11533</v>
      </c>
      <c r="D137" s="41" t="s">
        <v>11534</v>
      </c>
      <c r="E137" s="109" t="s">
        <v>11535</v>
      </c>
      <c r="F137" s="108"/>
      <c r="G137" s="42" t="s">
        <v>24</v>
      </c>
      <c r="H137" s="44">
        <v>45908</v>
      </c>
      <c r="I137" s="43" t="s">
        <v>25</v>
      </c>
      <c r="J137" s="109" t="s">
        <v>32</v>
      </c>
      <c r="K137" s="108"/>
      <c r="L137" s="47" t="s">
        <v>11536</v>
      </c>
    </row>
    <row r="138" spans="1:12">
      <c r="A138" s="46"/>
      <c r="B138" s="110" t="s">
        <v>979</v>
      </c>
      <c r="C138" s="112" t="s">
        <v>980</v>
      </c>
      <c r="D138" s="110" t="s">
        <v>11537</v>
      </c>
      <c r="E138" s="107" t="s">
        <v>11538</v>
      </c>
      <c r="F138" s="120"/>
      <c r="G138" s="112" t="s">
        <v>24</v>
      </c>
      <c r="H138" s="123">
        <v>46070</v>
      </c>
      <c r="I138" s="50" t="s">
        <v>127</v>
      </c>
      <c r="J138" s="107" t="s">
        <v>26</v>
      </c>
      <c r="K138" s="108"/>
      <c r="L138" s="52" t="s">
        <v>27</v>
      </c>
    </row>
    <row r="139" spans="1:12">
      <c r="A139" s="46"/>
      <c r="B139" s="111"/>
      <c r="C139" s="113"/>
      <c r="D139" s="111"/>
      <c r="E139" s="121"/>
      <c r="F139" s="122"/>
      <c r="G139" s="113"/>
      <c r="H139" s="124"/>
      <c r="I139" s="50" t="s">
        <v>139</v>
      </c>
      <c r="J139" s="107" t="s">
        <v>26</v>
      </c>
      <c r="K139" s="108"/>
      <c r="L139" s="52" t="s">
        <v>27</v>
      </c>
    </row>
    <row r="140" spans="1:12" ht="39">
      <c r="A140" s="46"/>
      <c r="B140" s="41" t="s">
        <v>11539</v>
      </c>
      <c r="C140" s="42" t="s">
        <v>11540</v>
      </c>
      <c r="D140" s="41" t="s">
        <v>11541</v>
      </c>
      <c r="E140" s="109" t="s">
        <v>11542</v>
      </c>
      <c r="F140" s="108"/>
      <c r="G140" s="42" t="s">
        <v>24</v>
      </c>
      <c r="H140" s="44">
        <v>45930</v>
      </c>
      <c r="I140" s="43" t="s">
        <v>25</v>
      </c>
      <c r="J140" s="109" t="s">
        <v>32</v>
      </c>
      <c r="K140" s="108"/>
      <c r="L140" s="47" t="s">
        <v>2570</v>
      </c>
    </row>
    <row r="141" spans="1:12">
      <c r="A141" s="46"/>
      <c r="B141" s="48" t="s">
        <v>10666</v>
      </c>
      <c r="C141" s="49" t="s">
        <v>10667</v>
      </c>
      <c r="D141" s="48" t="s">
        <v>11543</v>
      </c>
      <c r="E141" s="107" t="s">
        <v>11544</v>
      </c>
      <c r="F141" s="108"/>
      <c r="G141" s="49" t="s">
        <v>16</v>
      </c>
      <c r="H141" s="51">
        <v>46070</v>
      </c>
      <c r="I141" s="50" t="s">
        <v>139</v>
      </c>
      <c r="J141" s="107" t="s">
        <v>26</v>
      </c>
      <c r="K141" s="108"/>
      <c r="L141" s="52" t="s">
        <v>27</v>
      </c>
    </row>
    <row r="142" spans="1:12" ht="39">
      <c r="A142" s="46"/>
      <c r="B142" s="41" t="s">
        <v>11545</v>
      </c>
      <c r="C142" s="42" t="s">
        <v>11546</v>
      </c>
      <c r="D142" s="41" t="s">
        <v>11547</v>
      </c>
      <c r="E142" s="109" t="s">
        <v>11548</v>
      </c>
      <c r="F142" s="108"/>
      <c r="G142" s="42" t="s">
        <v>24</v>
      </c>
      <c r="H142" s="44">
        <v>45883</v>
      </c>
      <c r="I142" s="43" t="s">
        <v>25</v>
      </c>
      <c r="J142" s="109" t="s">
        <v>32</v>
      </c>
      <c r="K142" s="108"/>
      <c r="L142" s="47" t="s">
        <v>2575</v>
      </c>
    </row>
    <row r="143" spans="1:12" ht="24.95">
      <c r="A143" s="46"/>
      <c r="B143" s="48" t="s">
        <v>11549</v>
      </c>
      <c r="C143" s="49" t="s">
        <v>11550</v>
      </c>
      <c r="D143" s="48" t="s">
        <v>11551</v>
      </c>
      <c r="E143" s="107" t="s">
        <v>11552</v>
      </c>
      <c r="F143" s="108"/>
      <c r="G143" s="49" t="s">
        <v>24</v>
      </c>
      <c r="H143" s="51">
        <v>46058</v>
      </c>
      <c r="I143" s="50" t="s">
        <v>139</v>
      </c>
      <c r="J143" s="107" t="s">
        <v>26</v>
      </c>
      <c r="K143" s="108"/>
      <c r="L143" s="52" t="s">
        <v>27</v>
      </c>
    </row>
    <row r="144" spans="1:12">
      <c r="A144" s="46"/>
      <c r="B144" s="114" t="s">
        <v>11553</v>
      </c>
      <c r="C144" s="117" t="s">
        <v>11554</v>
      </c>
      <c r="D144" s="114" t="s">
        <v>11555</v>
      </c>
      <c r="E144" s="109" t="s">
        <v>3242</v>
      </c>
      <c r="F144" s="120"/>
      <c r="G144" s="117" t="s">
        <v>75</v>
      </c>
      <c r="H144" s="130">
        <v>46080</v>
      </c>
      <c r="I144" s="43" t="s">
        <v>25</v>
      </c>
      <c r="J144" s="109" t="s">
        <v>709</v>
      </c>
      <c r="K144" s="108"/>
      <c r="L144" s="45" t="s">
        <v>27</v>
      </c>
    </row>
    <row r="145" spans="1:12">
      <c r="A145" s="46"/>
      <c r="B145" s="115"/>
      <c r="C145" s="118"/>
      <c r="D145" s="115"/>
      <c r="E145" s="128"/>
      <c r="F145" s="129"/>
      <c r="G145" s="118"/>
      <c r="H145" s="131"/>
      <c r="I145" s="43" t="s">
        <v>80</v>
      </c>
      <c r="J145" s="109" t="s">
        <v>709</v>
      </c>
      <c r="K145" s="108"/>
      <c r="L145" s="45" t="s">
        <v>27</v>
      </c>
    </row>
    <row r="146" spans="1:12">
      <c r="A146" s="46"/>
      <c r="B146" s="116"/>
      <c r="C146" s="119"/>
      <c r="D146" s="116"/>
      <c r="E146" s="127"/>
      <c r="F146" s="122"/>
      <c r="G146" s="119"/>
      <c r="H146" s="132"/>
      <c r="I146" s="43" t="s">
        <v>58</v>
      </c>
      <c r="J146" s="109" t="s">
        <v>709</v>
      </c>
      <c r="K146" s="108"/>
      <c r="L146" s="45" t="s">
        <v>27</v>
      </c>
    </row>
    <row r="147" spans="1:12">
      <c r="A147" s="46"/>
      <c r="B147" s="110" t="s">
        <v>11556</v>
      </c>
      <c r="C147" s="112" t="s">
        <v>11557</v>
      </c>
      <c r="D147" s="110" t="s">
        <v>11558</v>
      </c>
      <c r="E147" s="107" t="s">
        <v>3242</v>
      </c>
      <c r="F147" s="120"/>
      <c r="G147" s="112" t="s">
        <v>75</v>
      </c>
      <c r="H147" s="123">
        <v>46080</v>
      </c>
      <c r="I147" s="50" t="s">
        <v>139</v>
      </c>
      <c r="J147" s="107" t="s">
        <v>709</v>
      </c>
      <c r="K147" s="108"/>
      <c r="L147" s="52" t="s">
        <v>27</v>
      </c>
    </row>
    <row r="148" spans="1:12">
      <c r="A148" s="46"/>
      <c r="B148" s="125"/>
      <c r="C148" s="126"/>
      <c r="D148" s="125"/>
      <c r="E148" s="133"/>
      <c r="F148" s="129"/>
      <c r="G148" s="126"/>
      <c r="H148" s="134"/>
      <c r="I148" s="50" t="s">
        <v>58</v>
      </c>
      <c r="J148" s="107" t="s">
        <v>709</v>
      </c>
      <c r="K148" s="108"/>
      <c r="L148" s="52" t="s">
        <v>27</v>
      </c>
    </row>
    <row r="149" spans="1:12">
      <c r="A149" s="46"/>
      <c r="B149" s="125"/>
      <c r="C149" s="126"/>
      <c r="D149" s="125"/>
      <c r="E149" s="133"/>
      <c r="F149" s="129"/>
      <c r="G149" s="126"/>
      <c r="H149" s="134"/>
      <c r="I149" s="50" t="s">
        <v>58</v>
      </c>
      <c r="J149" s="107" t="s">
        <v>709</v>
      </c>
      <c r="K149" s="108"/>
      <c r="L149" s="52" t="s">
        <v>27</v>
      </c>
    </row>
    <row r="150" spans="1:12">
      <c r="A150" s="46"/>
      <c r="B150" s="125"/>
      <c r="C150" s="126"/>
      <c r="D150" s="125"/>
      <c r="E150" s="133"/>
      <c r="F150" s="129"/>
      <c r="G150" s="126"/>
      <c r="H150" s="134"/>
      <c r="I150" s="50" t="s">
        <v>80</v>
      </c>
      <c r="J150" s="107" t="s">
        <v>709</v>
      </c>
      <c r="K150" s="108"/>
      <c r="L150" s="52" t="s">
        <v>27</v>
      </c>
    </row>
    <row r="151" spans="1:12">
      <c r="A151" s="46"/>
      <c r="B151" s="111"/>
      <c r="C151" s="113"/>
      <c r="D151" s="111"/>
      <c r="E151" s="121"/>
      <c r="F151" s="122"/>
      <c r="G151" s="113"/>
      <c r="H151" s="124"/>
      <c r="I151" s="50" t="s">
        <v>80</v>
      </c>
      <c r="J151" s="107" t="s">
        <v>709</v>
      </c>
      <c r="K151" s="108"/>
      <c r="L151" s="52" t="s">
        <v>27</v>
      </c>
    </row>
    <row r="152" spans="1:12">
      <c r="A152" s="46"/>
      <c r="B152" s="41" t="s">
        <v>11559</v>
      </c>
      <c r="C152" s="42" t="s">
        <v>11560</v>
      </c>
      <c r="D152" s="41" t="s">
        <v>11561</v>
      </c>
      <c r="E152" s="109" t="s">
        <v>11562</v>
      </c>
      <c r="F152" s="108"/>
      <c r="G152" s="42" t="s">
        <v>24</v>
      </c>
      <c r="H152" s="44">
        <v>46037</v>
      </c>
      <c r="I152" s="43" t="s">
        <v>139</v>
      </c>
      <c r="J152" s="109" t="s">
        <v>26</v>
      </c>
      <c r="K152" s="108"/>
      <c r="L152" s="45" t="s">
        <v>27</v>
      </c>
    </row>
    <row r="153" spans="1:12">
      <c r="A153" s="46"/>
      <c r="B153" s="110" t="s">
        <v>11563</v>
      </c>
      <c r="C153" s="112" t="s">
        <v>11564</v>
      </c>
      <c r="D153" s="110" t="s">
        <v>11565</v>
      </c>
      <c r="E153" s="107" t="s">
        <v>3242</v>
      </c>
      <c r="F153" s="120"/>
      <c r="G153" s="112" t="s">
        <v>75</v>
      </c>
      <c r="H153" s="123">
        <v>46080</v>
      </c>
      <c r="I153" s="50" t="s">
        <v>139</v>
      </c>
      <c r="J153" s="107" t="s">
        <v>709</v>
      </c>
      <c r="K153" s="108"/>
      <c r="L153" s="52" t="s">
        <v>27</v>
      </c>
    </row>
    <row r="154" spans="1:12">
      <c r="A154" s="46"/>
      <c r="B154" s="125"/>
      <c r="C154" s="126"/>
      <c r="D154" s="125"/>
      <c r="E154" s="133"/>
      <c r="F154" s="129"/>
      <c r="G154" s="126"/>
      <c r="H154" s="134"/>
      <c r="I154" s="50" t="s">
        <v>58</v>
      </c>
      <c r="J154" s="107" t="s">
        <v>709</v>
      </c>
      <c r="K154" s="108"/>
      <c r="L154" s="52" t="s">
        <v>27</v>
      </c>
    </row>
    <row r="155" spans="1:12">
      <c r="A155" s="46"/>
      <c r="B155" s="125"/>
      <c r="C155" s="126"/>
      <c r="D155" s="125"/>
      <c r="E155" s="133"/>
      <c r="F155" s="129"/>
      <c r="G155" s="126"/>
      <c r="H155" s="134"/>
      <c r="I155" s="50" t="s">
        <v>58</v>
      </c>
      <c r="J155" s="107" t="s">
        <v>709</v>
      </c>
      <c r="K155" s="108"/>
      <c r="L155" s="52" t="s">
        <v>27</v>
      </c>
    </row>
    <row r="156" spans="1:12">
      <c r="A156" s="46"/>
      <c r="B156" s="125"/>
      <c r="C156" s="126"/>
      <c r="D156" s="125"/>
      <c r="E156" s="133"/>
      <c r="F156" s="129"/>
      <c r="G156" s="126"/>
      <c r="H156" s="134"/>
      <c r="I156" s="50" t="s">
        <v>58</v>
      </c>
      <c r="J156" s="107" t="s">
        <v>709</v>
      </c>
      <c r="K156" s="108"/>
      <c r="L156" s="52" t="s">
        <v>27</v>
      </c>
    </row>
    <row r="157" spans="1:12">
      <c r="A157" s="46"/>
      <c r="B157" s="111"/>
      <c r="C157" s="113"/>
      <c r="D157" s="111"/>
      <c r="E157" s="121"/>
      <c r="F157" s="122"/>
      <c r="G157" s="113"/>
      <c r="H157" s="124"/>
      <c r="I157" s="50" t="s">
        <v>80</v>
      </c>
      <c r="J157" s="107" t="s">
        <v>709</v>
      </c>
      <c r="K157" s="108"/>
      <c r="L157" s="52" t="s">
        <v>27</v>
      </c>
    </row>
    <row r="158" spans="1:12" ht="24.95">
      <c r="A158" s="46"/>
      <c r="B158" s="41" t="s">
        <v>5440</v>
      </c>
      <c r="C158" s="42" t="s">
        <v>5214</v>
      </c>
      <c r="D158" s="41" t="s">
        <v>11566</v>
      </c>
      <c r="E158" s="109" t="s">
        <v>3242</v>
      </c>
      <c r="F158" s="108"/>
      <c r="G158" s="42" t="s">
        <v>75</v>
      </c>
      <c r="H158" s="44">
        <v>46080</v>
      </c>
      <c r="I158" s="43" t="s">
        <v>80</v>
      </c>
      <c r="J158" s="109" t="s">
        <v>709</v>
      </c>
      <c r="K158" s="108"/>
      <c r="L158" s="45" t="s">
        <v>27</v>
      </c>
    </row>
    <row r="159" spans="1:12" ht="140.1">
      <c r="A159" s="46"/>
      <c r="B159" s="110" t="s">
        <v>1057</v>
      </c>
      <c r="C159" s="112" t="s">
        <v>202</v>
      </c>
      <c r="D159" s="110" t="s">
        <v>11567</v>
      </c>
      <c r="E159" s="107" t="s">
        <v>204</v>
      </c>
      <c r="F159" s="120"/>
      <c r="G159" s="112" t="s">
        <v>16</v>
      </c>
      <c r="H159" s="123">
        <v>46066</v>
      </c>
      <c r="I159" s="50" t="s">
        <v>25</v>
      </c>
      <c r="J159" s="107" t="s">
        <v>18</v>
      </c>
      <c r="K159" s="108"/>
      <c r="L159" s="53" t="s">
        <v>11568</v>
      </c>
    </row>
    <row r="160" spans="1:12">
      <c r="A160" s="46"/>
      <c r="B160" s="111"/>
      <c r="C160" s="113"/>
      <c r="D160" s="111"/>
      <c r="E160" s="121"/>
      <c r="F160" s="122"/>
      <c r="G160" s="113"/>
      <c r="H160" s="124"/>
      <c r="I160" s="50" t="s">
        <v>25</v>
      </c>
      <c r="J160" s="107" t="s">
        <v>26</v>
      </c>
      <c r="K160" s="108"/>
      <c r="L160" s="52" t="s">
        <v>27</v>
      </c>
    </row>
    <row r="161" spans="1:12">
      <c r="A161" s="46"/>
      <c r="B161" s="114" t="s">
        <v>5471</v>
      </c>
      <c r="C161" s="117" t="s">
        <v>5472</v>
      </c>
      <c r="D161" s="41" t="s">
        <v>11569</v>
      </c>
      <c r="E161" s="109" t="s">
        <v>10860</v>
      </c>
      <c r="F161" s="108"/>
      <c r="G161" s="42" t="s">
        <v>16</v>
      </c>
      <c r="H161" s="44">
        <v>46078</v>
      </c>
      <c r="I161" s="43" t="s">
        <v>17</v>
      </c>
      <c r="J161" s="109" t="s">
        <v>26</v>
      </c>
      <c r="K161" s="108"/>
      <c r="L161" s="45" t="s">
        <v>27</v>
      </c>
    </row>
    <row r="162" spans="1:12">
      <c r="A162" s="46"/>
      <c r="B162" s="116"/>
      <c r="C162" s="119"/>
      <c r="D162" s="41" t="s">
        <v>11570</v>
      </c>
      <c r="E162" s="109" t="s">
        <v>10860</v>
      </c>
      <c r="F162" s="108"/>
      <c r="G162" s="42" t="s">
        <v>16</v>
      </c>
      <c r="H162" s="44">
        <v>46078</v>
      </c>
      <c r="I162" s="43" t="s">
        <v>17</v>
      </c>
      <c r="J162" s="109" t="s">
        <v>26</v>
      </c>
      <c r="K162" s="108"/>
      <c r="L162" s="45" t="s">
        <v>27</v>
      </c>
    </row>
    <row r="163" spans="1:12" ht="51.6">
      <c r="A163" s="46"/>
      <c r="B163" s="48" t="s">
        <v>1078</v>
      </c>
      <c r="C163" s="49" t="s">
        <v>1079</v>
      </c>
      <c r="D163" s="48" t="s">
        <v>11571</v>
      </c>
      <c r="E163" s="107" t="s">
        <v>11572</v>
      </c>
      <c r="F163" s="108"/>
      <c r="G163" s="49" t="s">
        <v>16</v>
      </c>
      <c r="H163" s="51">
        <v>46065</v>
      </c>
      <c r="I163" s="50" t="s">
        <v>17</v>
      </c>
      <c r="J163" s="107" t="s">
        <v>26</v>
      </c>
      <c r="K163" s="108"/>
      <c r="L163" s="53" t="s">
        <v>11573</v>
      </c>
    </row>
    <row r="164" spans="1:12">
      <c r="A164" s="46"/>
      <c r="B164" s="114" t="s">
        <v>11574</v>
      </c>
      <c r="C164" s="117" t="s">
        <v>11575</v>
      </c>
      <c r="D164" s="114" t="s">
        <v>11576</v>
      </c>
      <c r="E164" s="109" t="s">
        <v>3242</v>
      </c>
      <c r="F164" s="120"/>
      <c r="G164" s="117" t="s">
        <v>75</v>
      </c>
      <c r="H164" s="130">
        <v>46080</v>
      </c>
      <c r="I164" s="43" t="s">
        <v>25</v>
      </c>
      <c r="J164" s="109" t="s">
        <v>709</v>
      </c>
      <c r="K164" s="108"/>
      <c r="L164" s="45" t="s">
        <v>27</v>
      </c>
    </row>
    <row r="165" spans="1:12">
      <c r="A165" s="46"/>
      <c r="B165" s="115"/>
      <c r="C165" s="118"/>
      <c r="D165" s="115"/>
      <c r="E165" s="128"/>
      <c r="F165" s="129"/>
      <c r="G165" s="118"/>
      <c r="H165" s="131"/>
      <c r="I165" s="43" t="s">
        <v>80</v>
      </c>
      <c r="J165" s="109" t="s">
        <v>709</v>
      </c>
      <c r="K165" s="108"/>
      <c r="L165" s="45" t="s">
        <v>27</v>
      </c>
    </row>
    <row r="166" spans="1:12">
      <c r="A166" s="46"/>
      <c r="B166" s="116"/>
      <c r="C166" s="119"/>
      <c r="D166" s="116"/>
      <c r="E166" s="127"/>
      <c r="F166" s="122"/>
      <c r="G166" s="119"/>
      <c r="H166" s="132"/>
      <c r="I166" s="43" t="s">
        <v>80</v>
      </c>
      <c r="J166" s="109" t="s">
        <v>709</v>
      </c>
      <c r="K166" s="108"/>
      <c r="L166" s="45" t="s">
        <v>27</v>
      </c>
    </row>
    <row r="167" spans="1:12" ht="24.95">
      <c r="A167" s="46"/>
      <c r="B167" s="48" t="s">
        <v>5536</v>
      </c>
      <c r="C167" s="49" t="s">
        <v>5537</v>
      </c>
      <c r="D167" s="48" t="s">
        <v>11577</v>
      </c>
      <c r="E167" s="107" t="s">
        <v>11578</v>
      </c>
      <c r="F167" s="108"/>
      <c r="G167" s="49" t="s">
        <v>24</v>
      </c>
      <c r="H167" s="51">
        <v>46071</v>
      </c>
      <c r="I167" s="50" t="s">
        <v>25</v>
      </c>
      <c r="J167" s="107" t="s">
        <v>26</v>
      </c>
      <c r="K167" s="108"/>
      <c r="L167" s="52" t="s">
        <v>27</v>
      </c>
    </row>
    <row r="168" spans="1:12" ht="24.95">
      <c r="A168" s="46"/>
      <c r="B168" s="41" t="s">
        <v>11579</v>
      </c>
      <c r="C168" s="42" t="s">
        <v>11580</v>
      </c>
      <c r="D168" s="41" t="s">
        <v>11581</v>
      </c>
      <c r="E168" s="109" t="s">
        <v>11582</v>
      </c>
      <c r="F168" s="108"/>
      <c r="G168" s="42" t="s">
        <v>16</v>
      </c>
      <c r="H168" s="44">
        <v>46063</v>
      </c>
      <c r="I168" s="43" t="s">
        <v>80</v>
      </c>
      <c r="J168" s="109" t="s">
        <v>26</v>
      </c>
      <c r="K168" s="108"/>
      <c r="L168" s="45" t="s">
        <v>27</v>
      </c>
    </row>
    <row r="169" spans="1:12">
      <c r="A169" s="46"/>
      <c r="B169" s="110" t="s">
        <v>11583</v>
      </c>
      <c r="C169" s="112" t="s">
        <v>5618</v>
      </c>
      <c r="D169" s="48" t="s">
        <v>11584</v>
      </c>
      <c r="E169" s="107" t="s">
        <v>11585</v>
      </c>
      <c r="F169" s="108"/>
      <c r="G169" s="49" t="s">
        <v>24</v>
      </c>
      <c r="H169" s="51">
        <v>46066</v>
      </c>
      <c r="I169" s="50" t="s">
        <v>314</v>
      </c>
      <c r="J169" s="107" t="s">
        <v>26</v>
      </c>
      <c r="K169" s="108"/>
      <c r="L169" s="52" t="s">
        <v>27</v>
      </c>
    </row>
    <row r="170" spans="1:12">
      <c r="A170" s="46"/>
      <c r="B170" s="125"/>
      <c r="C170" s="126"/>
      <c r="D170" s="48" t="s">
        <v>11586</v>
      </c>
      <c r="E170" s="107" t="s">
        <v>11587</v>
      </c>
      <c r="F170" s="108"/>
      <c r="G170" s="49" t="s">
        <v>24</v>
      </c>
      <c r="H170" s="51">
        <v>46066</v>
      </c>
      <c r="I170" s="50" t="s">
        <v>314</v>
      </c>
      <c r="J170" s="107" t="s">
        <v>26</v>
      </c>
      <c r="K170" s="108"/>
      <c r="L170" s="52" t="s">
        <v>27</v>
      </c>
    </row>
    <row r="171" spans="1:12">
      <c r="A171" s="46"/>
      <c r="B171" s="125"/>
      <c r="C171" s="126"/>
      <c r="D171" s="48" t="s">
        <v>11588</v>
      </c>
      <c r="E171" s="107" t="s">
        <v>11589</v>
      </c>
      <c r="F171" s="108"/>
      <c r="G171" s="49" t="s">
        <v>24</v>
      </c>
      <c r="H171" s="51">
        <v>46066</v>
      </c>
      <c r="I171" s="50" t="s">
        <v>314</v>
      </c>
      <c r="J171" s="107" t="s">
        <v>26</v>
      </c>
      <c r="K171" s="108"/>
      <c r="L171" s="52" t="s">
        <v>27</v>
      </c>
    </row>
    <row r="172" spans="1:12">
      <c r="A172" s="46"/>
      <c r="B172" s="111"/>
      <c r="C172" s="113"/>
      <c r="D172" s="48" t="s">
        <v>11590</v>
      </c>
      <c r="E172" s="107" t="s">
        <v>11591</v>
      </c>
      <c r="F172" s="108"/>
      <c r="G172" s="49" t="s">
        <v>24</v>
      </c>
      <c r="H172" s="51">
        <v>46066</v>
      </c>
      <c r="I172" s="50" t="s">
        <v>314</v>
      </c>
      <c r="J172" s="107" t="s">
        <v>26</v>
      </c>
      <c r="K172" s="108"/>
      <c r="L172" s="52" t="s">
        <v>27</v>
      </c>
    </row>
    <row r="173" spans="1:12" ht="24.95">
      <c r="A173" s="46"/>
      <c r="B173" s="41" t="s">
        <v>1211</v>
      </c>
      <c r="C173" s="42" t="s">
        <v>1212</v>
      </c>
      <c r="D173" s="41" t="s">
        <v>11592</v>
      </c>
      <c r="E173" s="109" t="s">
        <v>11593</v>
      </c>
      <c r="F173" s="108"/>
      <c r="G173" s="42" t="s">
        <v>16</v>
      </c>
      <c r="H173" s="44">
        <v>45926</v>
      </c>
      <c r="I173" s="43" t="s">
        <v>17</v>
      </c>
      <c r="J173" s="109" t="s">
        <v>26</v>
      </c>
      <c r="K173" s="108"/>
      <c r="L173" s="45" t="s">
        <v>27</v>
      </c>
    </row>
    <row r="174" spans="1:12">
      <c r="A174" s="46"/>
      <c r="B174" s="110" t="s">
        <v>1215</v>
      </c>
      <c r="C174" s="112" t="s">
        <v>1216</v>
      </c>
      <c r="D174" s="110" t="s">
        <v>11594</v>
      </c>
      <c r="E174" s="107" t="s">
        <v>9114</v>
      </c>
      <c r="F174" s="120"/>
      <c r="G174" s="112" t="s">
        <v>16</v>
      </c>
      <c r="H174" s="123">
        <v>46030</v>
      </c>
      <c r="I174" s="50" t="s">
        <v>17</v>
      </c>
      <c r="J174" s="107" t="s">
        <v>26</v>
      </c>
      <c r="K174" s="108"/>
      <c r="L174" s="52" t="s">
        <v>27</v>
      </c>
    </row>
    <row r="175" spans="1:12">
      <c r="A175" s="46"/>
      <c r="B175" s="111"/>
      <c r="C175" s="113"/>
      <c r="D175" s="111"/>
      <c r="E175" s="121"/>
      <c r="F175" s="122"/>
      <c r="G175" s="113"/>
      <c r="H175" s="124"/>
      <c r="I175" s="50" t="s">
        <v>17</v>
      </c>
      <c r="J175" s="107" t="s">
        <v>26</v>
      </c>
      <c r="K175" s="108"/>
      <c r="L175" s="52" t="s">
        <v>27</v>
      </c>
    </row>
    <row r="176" spans="1:12" ht="24.95">
      <c r="A176" s="46"/>
      <c r="B176" s="41" t="s">
        <v>11595</v>
      </c>
      <c r="C176" s="42" t="s">
        <v>11596</v>
      </c>
      <c r="D176" s="41" t="s">
        <v>11597</v>
      </c>
      <c r="E176" s="109" t="s">
        <v>3242</v>
      </c>
      <c r="F176" s="108"/>
      <c r="G176" s="42" t="s">
        <v>75</v>
      </c>
      <c r="H176" s="44">
        <v>46080</v>
      </c>
      <c r="I176" s="43" t="s">
        <v>80</v>
      </c>
      <c r="J176" s="109" t="s">
        <v>26</v>
      </c>
      <c r="K176" s="108"/>
      <c r="L176" s="45" t="s">
        <v>27</v>
      </c>
    </row>
    <row r="177" spans="1:12">
      <c r="A177" s="46"/>
      <c r="B177" s="110" t="s">
        <v>9121</v>
      </c>
      <c r="C177" s="112" t="s">
        <v>5214</v>
      </c>
      <c r="D177" s="48" t="s">
        <v>11598</v>
      </c>
      <c r="E177" s="107" t="s">
        <v>11599</v>
      </c>
      <c r="F177" s="108"/>
      <c r="G177" s="49" t="s">
        <v>24</v>
      </c>
      <c r="H177" s="51">
        <v>46073</v>
      </c>
      <c r="I177" s="50" t="s">
        <v>314</v>
      </c>
      <c r="J177" s="107" t="s">
        <v>26</v>
      </c>
      <c r="K177" s="108"/>
      <c r="L177" s="52" t="s">
        <v>27</v>
      </c>
    </row>
    <row r="178" spans="1:12">
      <c r="A178" s="46"/>
      <c r="B178" s="125"/>
      <c r="C178" s="126"/>
      <c r="D178" s="48" t="s">
        <v>11600</v>
      </c>
      <c r="E178" s="107" t="s">
        <v>11601</v>
      </c>
      <c r="F178" s="108"/>
      <c r="G178" s="49" t="s">
        <v>24</v>
      </c>
      <c r="H178" s="51">
        <v>46072</v>
      </c>
      <c r="I178" s="50" t="s">
        <v>314</v>
      </c>
      <c r="J178" s="107" t="s">
        <v>26</v>
      </c>
      <c r="K178" s="108"/>
      <c r="L178" s="52" t="s">
        <v>27</v>
      </c>
    </row>
    <row r="179" spans="1:12">
      <c r="A179" s="46"/>
      <c r="B179" s="125"/>
      <c r="C179" s="126"/>
      <c r="D179" s="48" t="s">
        <v>11602</v>
      </c>
      <c r="E179" s="107" t="s">
        <v>11603</v>
      </c>
      <c r="F179" s="108"/>
      <c r="G179" s="49" t="s">
        <v>24</v>
      </c>
      <c r="H179" s="51">
        <v>46072</v>
      </c>
      <c r="I179" s="50" t="s">
        <v>314</v>
      </c>
      <c r="J179" s="107" t="s">
        <v>26</v>
      </c>
      <c r="K179" s="108"/>
      <c r="L179" s="52" t="s">
        <v>27</v>
      </c>
    </row>
    <row r="180" spans="1:12">
      <c r="A180" s="46"/>
      <c r="B180" s="125"/>
      <c r="C180" s="126"/>
      <c r="D180" s="48" t="s">
        <v>11604</v>
      </c>
      <c r="E180" s="107" t="s">
        <v>11605</v>
      </c>
      <c r="F180" s="108"/>
      <c r="G180" s="49" t="s">
        <v>24</v>
      </c>
      <c r="H180" s="51">
        <v>46072</v>
      </c>
      <c r="I180" s="50" t="s">
        <v>314</v>
      </c>
      <c r="J180" s="107" t="s">
        <v>26</v>
      </c>
      <c r="K180" s="108"/>
      <c r="L180" s="52" t="s">
        <v>27</v>
      </c>
    </row>
    <row r="181" spans="1:12">
      <c r="A181" s="46"/>
      <c r="B181" s="111"/>
      <c r="C181" s="113"/>
      <c r="D181" s="48" t="s">
        <v>11606</v>
      </c>
      <c r="E181" s="107" t="s">
        <v>11599</v>
      </c>
      <c r="F181" s="108"/>
      <c r="G181" s="49" t="s">
        <v>24</v>
      </c>
      <c r="H181" s="51">
        <v>46073</v>
      </c>
      <c r="I181" s="50" t="s">
        <v>314</v>
      </c>
      <c r="J181" s="107" t="s">
        <v>26</v>
      </c>
      <c r="K181" s="108"/>
      <c r="L181" s="52" t="s">
        <v>27</v>
      </c>
    </row>
    <row r="182" spans="1:12" ht="77.45">
      <c r="A182" s="46"/>
      <c r="B182" s="41" t="s">
        <v>11607</v>
      </c>
      <c r="C182" s="42" t="s">
        <v>11608</v>
      </c>
      <c r="D182" s="41" t="s">
        <v>11609</v>
      </c>
      <c r="E182" s="109" t="s">
        <v>11610</v>
      </c>
      <c r="F182" s="108"/>
      <c r="G182" s="42" t="s">
        <v>16</v>
      </c>
      <c r="H182" s="44">
        <v>46069</v>
      </c>
      <c r="I182" s="43" t="s">
        <v>17</v>
      </c>
      <c r="J182" s="109" t="s">
        <v>32</v>
      </c>
      <c r="K182" s="108"/>
      <c r="L182" s="47" t="s">
        <v>11611</v>
      </c>
    </row>
    <row r="183" spans="1:12">
      <c r="A183" s="46"/>
      <c r="B183" s="48" t="s">
        <v>11612</v>
      </c>
      <c r="C183" s="49" t="s">
        <v>11613</v>
      </c>
      <c r="D183" s="48" t="s">
        <v>11614</v>
      </c>
      <c r="E183" s="107" t="s">
        <v>11615</v>
      </c>
      <c r="F183" s="108"/>
      <c r="G183" s="49" t="s">
        <v>24</v>
      </c>
      <c r="H183" s="51">
        <v>46077</v>
      </c>
      <c r="I183" s="50" t="s">
        <v>139</v>
      </c>
      <c r="J183" s="107" t="s">
        <v>26</v>
      </c>
      <c r="K183" s="108"/>
      <c r="L183" s="52" t="s">
        <v>27</v>
      </c>
    </row>
    <row r="184" spans="1:12">
      <c r="A184" s="46"/>
      <c r="B184" s="114" t="s">
        <v>11616</v>
      </c>
      <c r="C184" s="117" t="s">
        <v>11617</v>
      </c>
      <c r="D184" s="114" t="s">
        <v>11618</v>
      </c>
      <c r="E184" s="109" t="s">
        <v>3242</v>
      </c>
      <c r="F184" s="120"/>
      <c r="G184" s="117" t="s">
        <v>75</v>
      </c>
      <c r="H184" s="130">
        <v>46080</v>
      </c>
      <c r="I184" s="43" t="s">
        <v>58</v>
      </c>
      <c r="J184" s="109" t="s">
        <v>709</v>
      </c>
      <c r="K184" s="108"/>
      <c r="L184" s="45" t="s">
        <v>27</v>
      </c>
    </row>
    <row r="185" spans="1:12">
      <c r="A185" s="46"/>
      <c r="B185" s="115"/>
      <c r="C185" s="118"/>
      <c r="D185" s="115"/>
      <c r="E185" s="128"/>
      <c r="F185" s="129"/>
      <c r="G185" s="118"/>
      <c r="H185" s="131"/>
      <c r="I185" s="43" t="s">
        <v>80</v>
      </c>
      <c r="J185" s="109" t="s">
        <v>709</v>
      </c>
      <c r="K185" s="108"/>
      <c r="L185" s="45" t="s">
        <v>27</v>
      </c>
    </row>
    <row r="186" spans="1:12">
      <c r="A186" s="46"/>
      <c r="B186" s="116"/>
      <c r="C186" s="119"/>
      <c r="D186" s="116"/>
      <c r="E186" s="127"/>
      <c r="F186" s="122"/>
      <c r="G186" s="119"/>
      <c r="H186" s="132"/>
      <c r="I186" s="43" t="s">
        <v>139</v>
      </c>
      <c r="J186" s="109" t="s">
        <v>709</v>
      </c>
      <c r="K186" s="108"/>
      <c r="L186" s="45" t="s">
        <v>27</v>
      </c>
    </row>
    <row r="187" spans="1:12" ht="39">
      <c r="A187" s="46"/>
      <c r="B187" s="48" t="s">
        <v>1248</v>
      </c>
      <c r="C187" s="49" t="s">
        <v>1249</v>
      </c>
      <c r="D187" s="48" t="s">
        <v>11619</v>
      </c>
      <c r="E187" s="107" t="s">
        <v>1251</v>
      </c>
      <c r="F187" s="108"/>
      <c r="G187" s="49" t="s">
        <v>24</v>
      </c>
      <c r="H187" s="51">
        <v>45876</v>
      </c>
      <c r="I187" s="50" t="s">
        <v>25</v>
      </c>
      <c r="J187" s="107" t="s">
        <v>359</v>
      </c>
      <c r="K187" s="108"/>
      <c r="L187" s="53" t="s">
        <v>2694</v>
      </c>
    </row>
    <row r="188" spans="1:12" ht="51.6">
      <c r="A188" s="46"/>
      <c r="B188" s="41" t="s">
        <v>1252</v>
      </c>
      <c r="C188" s="42" t="s">
        <v>1253</v>
      </c>
      <c r="D188" s="41" t="s">
        <v>11620</v>
      </c>
      <c r="E188" s="109" t="s">
        <v>1255</v>
      </c>
      <c r="F188" s="108"/>
      <c r="G188" s="42" t="s">
        <v>16</v>
      </c>
      <c r="H188" s="44">
        <v>46080</v>
      </c>
      <c r="I188" s="43" t="s">
        <v>139</v>
      </c>
      <c r="J188" s="109" t="s">
        <v>18</v>
      </c>
      <c r="K188" s="108"/>
      <c r="L188" s="47" t="s">
        <v>11621</v>
      </c>
    </row>
    <row r="189" spans="1:12">
      <c r="A189" s="46"/>
      <c r="B189" s="110" t="s">
        <v>1261</v>
      </c>
      <c r="C189" s="112" t="s">
        <v>1262</v>
      </c>
      <c r="D189" s="110" t="s">
        <v>11622</v>
      </c>
      <c r="E189" s="107" t="s">
        <v>11623</v>
      </c>
      <c r="F189" s="120"/>
      <c r="G189" s="112" t="s">
        <v>24</v>
      </c>
      <c r="H189" s="123">
        <v>46071</v>
      </c>
      <c r="I189" s="50" t="s">
        <v>80</v>
      </c>
      <c r="J189" s="107" t="s">
        <v>26</v>
      </c>
      <c r="K189" s="108"/>
      <c r="L189" s="52" t="s">
        <v>27</v>
      </c>
    </row>
    <row r="190" spans="1:12">
      <c r="A190" s="46"/>
      <c r="B190" s="125"/>
      <c r="C190" s="126"/>
      <c r="D190" s="125"/>
      <c r="E190" s="133"/>
      <c r="F190" s="129"/>
      <c r="G190" s="126"/>
      <c r="H190" s="134"/>
      <c r="I190" s="50" t="s">
        <v>58</v>
      </c>
      <c r="J190" s="107" t="s">
        <v>26</v>
      </c>
      <c r="K190" s="108"/>
      <c r="L190" s="52" t="s">
        <v>27</v>
      </c>
    </row>
    <row r="191" spans="1:12">
      <c r="A191" s="46"/>
      <c r="B191" s="111"/>
      <c r="C191" s="113"/>
      <c r="D191" s="111"/>
      <c r="E191" s="121"/>
      <c r="F191" s="122"/>
      <c r="G191" s="113"/>
      <c r="H191" s="124"/>
      <c r="I191" s="50" t="s">
        <v>139</v>
      </c>
      <c r="J191" s="107" t="s">
        <v>26</v>
      </c>
      <c r="K191" s="108"/>
      <c r="L191" s="52" t="s">
        <v>27</v>
      </c>
    </row>
    <row r="192" spans="1:12">
      <c r="A192" s="46"/>
      <c r="B192" s="114" t="s">
        <v>1265</v>
      </c>
      <c r="C192" s="117" t="s">
        <v>1266</v>
      </c>
      <c r="D192" s="114" t="s">
        <v>11624</v>
      </c>
      <c r="E192" s="109" t="s">
        <v>9148</v>
      </c>
      <c r="F192" s="120"/>
      <c r="G192" s="117" t="s">
        <v>24</v>
      </c>
      <c r="H192" s="130">
        <v>46072</v>
      </c>
      <c r="I192" s="43" t="s">
        <v>139</v>
      </c>
      <c r="J192" s="109" t="s">
        <v>26</v>
      </c>
      <c r="K192" s="108"/>
      <c r="L192" s="45" t="s">
        <v>27</v>
      </c>
    </row>
    <row r="193" spans="1:12">
      <c r="A193" s="46"/>
      <c r="B193" s="115"/>
      <c r="C193" s="118"/>
      <c r="D193" s="115"/>
      <c r="E193" s="128"/>
      <c r="F193" s="129"/>
      <c r="G193" s="118"/>
      <c r="H193" s="131"/>
      <c r="I193" s="43" t="s">
        <v>58</v>
      </c>
      <c r="J193" s="109" t="s">
        <v>26</v>
      </c>
      <c r="K193" s="108"/>
      <c r="L193" s="45" t="s">
        <v>27</v>
      </c>
    </row>
    <row r="194" spans="1:12">
      <c r="A194" s="46"/>
      <c r="B194" s="116"/>
      <c r="C194" s="119"/>
      <c r="D194" s="116"/>
      <c r="E194" s="127"/>
      <c r="F194" s="122"/>
      <c r="G194" s="119"/>
      <c r="H194" s="132"/>
      <c r="I194" s="43" t="s">
        <v>80</v>
      </c>
      <c r="J194" s="109" t="s">
        <v>26</v>
      </c>
      <c r="K194" s="108"/>
      <c r="L194" s="45" t="s">
        <v>27</v>
      </c>
    </row>
    <row r="195" spans="1:12" ht="24.95">
      <c r="A195" s="46"/>
      <c r="B195" s="48" t="s">
        <v>11625</v>
      </c>
      <c r="C195" s="49" t="s">
        <v>11626</v>
      </c>
      <c r="D195" s="48" t="s">
        <v>11627</v>
      </c>
      <c r="E195" s="107" t="s">
        <v>11628</v>
      </c>
      <c r="F195" s="108"/>
      <c r="G195" s="49" t="s">
        <v>24</v>
      </c>
      <c r="H195" s="51">
        <v>46036</v>
      </c>
      <c r="I195" s="50" t="s">
        <v>127</v>
      </c>
      <c r="J195" s="107" t="s">
        <v>26</v>
      </c>
      <c r="K195" s="108"/>
      <c r="L195" s="52" t="s">
        <v>27</v>
      </c>
    </row>
    <row r="196" spans="1:12" ht="76.5">
      <c r="A196" s="46"/>
      <c r="B196" s="114" t="s">
        <v>11629</v>
      </c>
      <c r="C196" s="117" t="s">
        <v>5700</v>
      </c>
      <c r="D196" s="41" t="s">
        <v>11630</v>
      </c>
      <c r="E196" s="109" t="s">
        <v>11631</v>
      </c>
      <c r="F196" s="108"/>
      <c r="G196" s="42" t="s">
        <v>16</v>
      </c>
      <c r="H196" s="44">
        <v>46055</v>
      </c>
      <c r="I196" s="43" t="s">
        <v>17</v>
      </c>
      <c r="J196" s="109" t="s">
        <v>18</v>
      </c>
      <c r="K196" s="108"/>
      <c r="L196" s="47" t="s">
        <v>11632</v>
      </c>
    </row>
    <row r="197" spans="1:12" ht="65.099999999999994">
      <c r="A197" s="46"/>
      <c r="B197" s="116"/>
      <c r="C197" s="119"/>
      <c r="D197" s="41" t="s">
        <v>11633</v>
      </c>
      <c r="E197" s="109" t="s">
        <v>11634</v>
      </c>
      <c r="F197" s="108"/>
      <c r="G197" s="42" t="s">
        <v>16</v>
      </c>
      <c r="H197" s="44">
        <v>46055</v>
      </c>
      <c r="I197" s="43" t="s">
        <v>17</v>
      </c>
      <c r="J197" s="109" t="s">
        <v>18</v>
      </c>
      <c r="K197" s="108"/>
      <c r="L197" s="47" t="s">
        <v>11635</v>
      </c>
    </row>
    <row r="198" spans="1:12" ht="24.95">
      <c r="A198" s="46"/>
      <c r="B198" s="48" t="s">
        <v>7530</v>
      </c>
      <c r="C198" s="49" t="s">
        <v>7531</v>
      </c>
      <c r="D198" s="48" t="s">
        <v>11636</v>
      </c>
      <c r="E198" s="107" t="s">
        <v>7533</v>
      </c>
      <c r="F198" s="108"/>
      <c r="G198" s="49" t="s">
        <v>16</v>
      </c>
      <c r="H198" s="51">
        <v>46069</v>
      </c>
      <c r="I198" s="50" t="s">
        <v>314</v>
      </c>
      <c r="J198" s="107" t="s">
        <v>26</v>
      </c>
      <c r="K198" s="108"/>
      <c r="L198" s="52" t="s">
        <v>27</v>
      </c>
    </row>
    <row r="199" spans="1:12">
      <c r="A199" s="46"/>
      <c r="B199" s="114" t="s">
        <v>2998</v>
      </c>
      <c r="C199" s="117" t="s">
        <v>2999</v>
      </c>
      <c r="D199" s="41" t="s">
        <v>11637</v>
      </c>
      <c r="E199" s="109" t="s">
        <v>9162</v>
      </c>
      <c r="F199" s="108"/>
      <c r="G199" s="42" t="s">
        <v>16</v>
      </c>
      <c r="H199" s="44">
        <v>46027</v>
      </c>
      <c r="I199" s="43" t="s">
        <v>17</v>
      </c>
      <c r="J199" s="109" t="s">
        <v>26</v>
      </c>
      <c r="K199" s="108"/>
      <c r="L199" s="45" t="s">
        <v>27</v>
      </c>
    </row>
    <row r="200" spans="1:12" ht="65.099999999999994">
      <c r="A200" s="46"/>
      <c r="B200" s="116"/>
      <c r="C200" s="119"/>
      <c r="D200" s="41" t="s">
        <v>11638</v>
      </c>
      <c r="E200" s="109" t="s">
        <v>9162</v>
      </c>
      <c r="F200" s="108"/>
      <c r="G200" s="42" t="s">
        <v>16</v>
      </c>
      <c r="H200" s="44">
        <v>46065</v>
      </c>
      <c r="I200" s="43" t="s">
        <v>17</v>
      </c>
      <c r="J200" s="109" t="s">
        <v>18</v>
      </c>
      <c r="K200" s="108"/>
      <c r="L200" s="47" t="s">
        <v>11639</v>
      </c>
    </row>
    <row r="201" spans="1:12">
      <c r="A201" s="46"/>
      <c r="B201" s="110" t="s">
        <v>1294</v>
      </c>
      <c r="C201" s="112" t="s">
        <v>1295</v>
      </c>
      <c r="D201" s="48" t="s">
        <v>11640</v>
      </c>
      <c r="E201" s="107" t="s">
        <v>1297</v>
      </c>
      <c r="F201" s="108"/>
      <c r="G201" s="49" t="s">
        <v>16</v>
      </c>
      <c r="H201" s="51">
        <v>45996</v>
      </c>
      <c r="I201" s="50" t="s">
        <v>139</v>
      </c>
      <c r="J201" s="107" t="s">
        <v>26</v>
      </c>
      <c r="K201" s="108"/>
      <c r="L201" s="52" t="s">
        <v>27</v>
      </c>
    </row>
    <row r="202" spans="1:12" ht="39">
      <c r="A202" s="46"/>
      <c r="B202" s="111"/>
      <c r="C202" s="113"/>
      <c r="D202" s="48" t="s">
        <v>11641</v>
      </c>
      <c r="E202" s="107" t="s">
        <v>1297</v>
      </c>
      <c r="F202" s="108"/>
      <c r="G202" s="49" t="s">
        <v>16</v>
      </c>
      <c r="H202" s="51">
        <v>46052</v>
      </c>
      <c r="I202" s="50" t="s">
        <v>139</v>
      </c>
      <c r="J202" s="107" t="s">
        <v>18</v>
      </c>
      <c r="K202" s="108"/>
      <c r="L202" s="53" t="s">
        <v>10980</v>
      </c>
    </row>
    <row r="203" spans="1:12" ht="24.95">
      <c r="A203" s="46"/>
      <c r="B203" s="41" t="s">
        <v>3017</v>
      </c>
      <c r="C203" s="42" t="s">
        <v>3018</v>
      </c>
      <c r="D203" s="41" t="s">
        <v>11642</v>
      </c>
      <c r="E203" s="109" t="s">
        <v>11643</v>
      </c>
      <c r="F203" s="108"/>
      <c r="G203" s="42" t="s">
        <v>24</v>
      </c>
      <c r="H203" s="44">
        <v>46069</v>
      </c>
      <c r="I203" s="43" t="s">
        <v>314</v>
      </c>
      <c r="J203" s="109" t="s">
        <v>26</v>
      </c>
      <c r="K203" s="108"/>
      <c r="L203" s="45" t="s">
        <v>27</v>
      </c>
    </row>
    <row r="204" spans="1:12" ht="63.95">
      <c r="A204" s="46"/>
      <c r="B204" s="48" t="s">
        <v>11644</v>
      </c>
      <c r="C204" s="49" t="s">
        <v>11645</v>
      </c>
      <c r="D204" s="48" t="s">
        <v>11646</v>
      </c>
      <c r="E204" s="107" t="s">
        <v>11647</v>
      </c>
      <c r="F204" s="108"/>
      <c r="G204" s="49" t="s">
        <v>24</v>
      </c>
      <c r="H204" s="51">
        <v>45978</v>
      </c>
      <c r="I204" s="50" t="s">
        <v>139</v>
      </c>
      <c r="J204" s="107" t="s">
        <v>32</v>
      </c>
      <c r="K204" s="108"/>
      <c r="L204" s="53" t="s">
        <v>11648</v>
      </c>
    </row>
    <row r="205" spans="1:12" ht="24.95">
      <c r="A205" s="46"/>
      <c r="B205" s="41" t="s">
        <v>5821</v>
      </c>
      <c r="C205" s="42" t="s">
        <v>5822</v>
      </c>
      <c r="D205" s="41" t="s">
        <v>11649</v>
      </c>
      <c r="E205" s="109" t="s">
        <v>11650</v>
      </c>
      <c r="F205" s="108"/>
      <c r="G205" s="42" t="s">
        <v>16</v>
      </c>
      <c r="H205" s="44">
        <v>46079</v>
      </c>
      <c r="I205" s="43" t="s">
        <v>80</v>
      </c>
      <c r="J205" s="109" t="s">
        <v>26</v>
      </c>
      <c r="K205" s="108"/>
      <c r="L205" s="45" t="s">
        <v>27</v>
      </c>
    </row>
    <row r="206" spans="1:12" ht="51.6">
      <c r="A206" s="46"/>
      <c r="B206" s="48" t="s">
        <v>1376</v>
      </c>
      <c r="C206" s="49" t="s">
        <v>1377</v>
      </c>
      <c r="D206" s="48" t="s">
        <v>11651</v>
      </c>
      <c r="E206" s="107" t="s">
        <v>1379</v>
      </c>
      <c r="F206" s="108"/>
      <c r="G206" s="49" t="s">
        <v>24</v>
      </c>
      <c r="H206" s="51">
        <v>46064</v>
      </c>
      <c r="I206" s="50" t="s">
        <v>80</v>
      </c>
      <c r="J206" s="107" t="s">
        <v>18</v>
      </c>
      <c r="K206" s="108"/>
      <c r="L206" s="53" t="s">
        <v>11652</v>
      </c>
    </row>
    <row r="207" spans="1:12">
      <c r="A207" s="46"/>
      <c r="B207" s="41" t="s">
        <v>11653</v>
      </c>
      <c r="C207" s="42" t="s">
        <v>11654</v>
      </c>
      <c r="D207" s="41" t="s">
        <v>11655</v>
      </c>
      <c r="E207" s="109" t="s">
        <v>11656</v>
      </c>
      <c r="F207" s="108"/>
      <c r="G207" s="42" t="s">
        <v>24</v>
      </c>
      <c r="H207" s="44">
        <v>46069</v>
      </c>
      <c r="I207" s="43" t="s">
        <v>80</v>
      </c>
      <c r="J207" s="109" t="s">
        <v>26</v>
      </c>
      <c r="K207" s="108"/>
      <c r="L207" s="45" t="s">
        <v>27</v>
      </c>
    </row>
    <row r="208" spans="1:12" ht="24.95">
      <c r="A208" s="46"/>
      <c r="B208" s="48" t="s">
        <v>11657</v>
      </c>
      <c r="C208" s="49" t="s">
        <v>11658</v>
      </c>
      <c r="D208" s="48" t="s">
        <v>11659</v>
      </c>
      <c r="E208" s="107" t="s">
        <v>11660</v>
      </c>
      <c r="F208" s="108"/>
      <c r="G208" s="49" t="s">
        <v>75</v>
      </c>
      <c r="H208" s="51">
        <v>46080</v>
      </c>
      <c r="I208" s="50" t="s">
        <v>17</v>
      </c>
      <c r="J208" s="107" t="s">
        <v>709</v>
      </c>
      <c r="K208" s="108"/>
      <c r="L208" s="52" t="s">
        <v>27</v>
      </c>
    </row>
    <row r="209" spans="1:12">
      <c r="A209" s="46"/>
      <c r="B209" s="41" t="s">
        <v>7615</v>
      </c>
      <c r="C209" s="42" t="s">
        <v>7616</v>
      </c>
      <c r="D209" s="41" t="s">
        <v>11661</v>
      </c>
      <c r="E209" s="109" t="s">
        <v>7618</v>
      </c>
      <c r="F209" s="108"/>
      <c r="G209" s="42" t="s">
        <v>24</v>
      </c>
      <c r="H209" s="44">
        <v>46076</v>
      </c>
      <c r="I209" s="43" t="s">
        <v>80</v>
      </c>
      <c r="J209" s="109" t="s">
        <v>26</v>
      </c>
      <c r="K209" s="108"/>
      <c r="L209" s="45" t="s">
        <v>27</v>
      </c>
    </row>
    <row r="210" spans="1:12" ht="63.95">
      <c r="A210" s="46"/>
      <c r="B210" s="48" t="s">
        <v>3155</v>
      </c>
      <c r="C210" s="49" t="s">
        <v>3156</v>
      </c>
      <c r="D210" s="48" t="s">
        <v>11662</v>
      </c>
      <c r="E210" s="107" t="s">
        <v>11663</v>
      </c>
      <c r="F210" s="108"/>
      <c r="G210" s="49" t="s">
        <v>16</v>
      </c>
      <c r="H210" s="51">
        <v>46055</v>
      </c>
      <c r="I210" s="50" t="s">
        <v>17</v>
      </c>
      <c r="J210" s="107" t="s">
        <v>18</v>
      </c>
      <c r="K210" s="108"/>
      <c r="L210" s="53" t="s">
        <v>1003</v>
      </c>
    </row>
    <row r="211" spans="1:12">
      <c r="A211" s="46"/>
      <c r="B211" s="41" t="s">
        <v>1457</v>
      </c>
      <c r="C211" s="42" t="s">
        <v>3159</v>
      </c>
      <c r="D211" s="41" t="s">
        <v>11664</v>
      </c>
      <c r="E211" s="109" t="s">
        <v>11665</v>
      </c>
      <c r="F211" s="108"/>
      <c r="G211" s="42" t="s">
        <v>16</v>
      </c>
      <c r="H211" s="44">
        <v>46078</v>
      </c>
      <c r="I211" s="43" t="s">
        <v>58</v>
      </c>
      <c r="J211" s="109" t="s">
        <v>26</v>
      </c>
      <c r="K211" s="108"/>
      <c r="L211" s="45" t="s">
        <v>27</v>
      </c>
    </row>
    <row r="212" spans="1:12" ht="24.95">
      <c r="A212" s="46"/>
      <c r="B212" s="110" t="s">
        <v>1498</v>
      </c>
      <c r="C212" s="112" t="s">
        <v>1499</v>
      </c>
      <c r="D212" s="48" t="s">
        <v>11666</v>
      </c>
      <c r="E212" s="107" t="s">
        <v>11667</v>
      </c>
      <c r="F212" s="108"/>
      <c r="G212" s="49" t="s">
        <v>75</v>
      </c>
      <c r="H212" s="51">
        <v>45924</v>
      </c>
      <c r="I212" s="50" t="s">
        <v>80</v>
      </c>
      <c r="J212" s="107" t="s">
        <v>26</v>
      </c>
      <c r="K212" s="108"/>
      <c r="L212" s="52" t="s">
        <v>27</v>
      </c>
    </row>
    <row r="213" spans="1:12">
      <c r="A213" s="46"/>
      <c r="B213" s="111"/>
      <c r="C213" s="113"/>
      <c r="D213" s="48" t="s">
        <v>11668</v>
      </c>
      <c r="E213" s="107" t="s">
        <v>1501</v>
      </c>
      <c r="F213" s="108"/>
      <c r="G213" s="49" t="s">
        <v>24</v>
      </c>
      <c r="H213" s="51">
        <v>46063</v>
      </c>
      <c r="I213" s="50" t="s">
        <v>80</v>
      </c>
      <c r="J213" s="107" t="s">
        <v>26</v>
      </c>
      <c r="K213" s="108"/>
      <c r="L213" s="52" t="s">
        <v>27</v>
      </c>
    </row>
    <row r="214" spans="1:12">
      <c r="A214" s="46"/>
      <c r="B214" s="41" t="s">
        <v>9427</v>
      </c>
      <c r="C214" s="42" t="s">
        <v>9428</v>
      </c>
      <c r="D214" s="41" t="s">
        <v>11669</v>
      </c>
      <c r="E214" s="109" t="s">
        <v>11670</v>
      </c>
      <c r="F214" s="108"/>
      <c r="G214" s="42" t="s">
        <v>24</v>
      </c>
      <c r="H214" s="44">
        <v>46079</v>
      </c>
      <c r="I214" s="43" t="s">
        <v>80</v>
      </c>
      <c r="J214" s="109" t="s">
        <v>709</v>
      </c>
      <c r="K214" s="108"/>
      <c r="L214" s="45" t="s">
        <v>27</v>
      </c>
    </row>
    <row r="215" spans="1:12">
      <c r="A215" s="46"/>
      <c r="B215" s="48" t="s">
        <v>6040</v>
      </c>
      <c r="C215" s="49" t="s">
        <v>6041</v>
      </c>
      <c r="D215" s="48" t="s">
        <v>11671</v>
      </c>
      <c r="E215" s="107" t="s">
        <v>11672</v>
      </c>
      <c r="F215" s="108"/>
      <c r="G215" s="49" t="s">
        <v>24</v>
      </c>
      <c r="H215" s="51">
        <v>46069</v>
      </c>
      <c r="I215" s="50" t="s">
        <v>80</v>
      </c>
      <c r="J215" s="107" t="s">
        <v>709</v>
      </c>
      <c r="K215" s="108"/>
      <c r="L215" s="52" t="s">
        <v>27</v>
      </c>
    </row>
    <row r="216" spans="1:12">
      <c r="A216" s="46"/>
      <c r="B216" s="41" t="s">
        <v>1529</v>
      </c>
      <c r="C216" s="42" t="s">
        <v>1530</v>
      </c>
      <c r="D216" s="41" t="s">
        <v>11673</v>
      </c>
      <c r="E216" s="109" t="s">
        <v>11674</v>
      </c>
      <c r="F216" s="108"/>
      <c r="G216" s="42" t="s">
        <v>24</v>
      </c>
      <c r="H216" s="44">
        <v>46072</v>
      </c>
      <c r="I216" s="43" t="s">
        <v>80</v>
      </c>
      <c r="J216" s="109" t="s">
        <v>26</v>
      </c>
      <c r="K216" s="108"/>
      <c r="L216" s="45" t="s">
        <v>27</v>
      </c>
    </row>
    <row r="217" spans="1:12">
      <c r="A217" s="46"/>
      <c r="B217" s="48" t="s">
        <v>6067</v>
      </c>
      <c r="C217" s="49" t="s">
        <v>6068</v>
      </c>
      <c r="D217" s="48" t="s">
        <v>11675</v>
      </c>
      <c r="E217" s="107" t="s">
        <v>11676</v>
      </c>
      <c r="F217" s="108"/>
      <c r="G217" s="49" t="s">
        <v>24</v>
      </c>
      <c r="H217" s="51">
        <v>46066</v>
      </c>
      <c r="I217" s="50" t="s">
        <v>80</v>
      </c>
      <c r="J217" s="107" t="s">
        <v>26</v>
      </c>
      <c r="K217" s="108"/>
      <c r="L217" s="52" t="s">
        <v>27</v>
      </c>
    </row>
    <row r="218" spans="1:12">
      <c r="A218" s="46"/>
      <c r="B218" s="41" t="s">
        <v>7811</v>
      </c>
      <c r="C218" s="42" t="s">
        <v>7812</v>
      </c>
      <c r="D218" s="41" t="s">
        <v>11677</v>
      </c>
      <c r="E218" s="109" t="s">
        <v>11678</v>
      </c>
      <c r="F218" s="108"/>
      <c r="G218" s="42" t="s">
        <v>24</v>
      </c>
      <c r="H218" s="44">
        <v>46057</v>
      </c>
      <c r="I218" s="43" t="s">
        <v>80</v>
      </c>
      <c r="J218" s="109" t="s">
        <v>26</v>
      </c>
      <c r="K218" s="108"/>
      <c r="L218" s="45" t="s">
        <v>27</v>
      </c>
    </row>
    <row r="219" spans="1:12" ht="24.95">
      <c r="A219" s="46"/>
      <c r="B219" s="48" t="s">
        <v>7821</v>
      </c>
      <c r="C219" s="49" t="s">
        <v>7822</v>
      </c>
      <c r="D219" s="48" t="s">
        <v>11679</v>
      </c>
      <c r="E219" s="107" t="s">
        <v>11680</v>
      </c>
      <c r="F219" s="108"/>
      <c r="G219" s="49" t="s">
        <v>24</v>
      </c>
      <c r="H219" s="51">
        <v>46071</v>
      </c>
      <c r="I219" s="50" t="s">
        <v>80</v>
      </c>
      <c r="J219" s="107" t="s">
        <v>26</v>
      </c>
      <c r="K219" s="108"/>
      <c r="L219" s="52" t="s">
        <v>27</v>
      </c>
    </row>
    <row r="220" spans="1:12">
      <c r="A220" s="46"/>
      <c r="B220" s="41" t="s">
        <v>1568</v>
      </c>
      <c r="C220" s="42" t="s">
        <v>1569</v>
      </c>
      <c r="D220" s="41" t="s">
        <v>11145</v>
      </c>
      <c r="E220" s="109" t="s">
        <v>1571</v>
      </c>
      <c r="F220" s="108"/>
      <c r="G220" s="42" t="s">
        <v>24</v>
      </c>
      <c r="H220" s="44">
        <v>46057</v>
      </c>
      <c r="I220" s="43" t="s">
        <v>80</v>
      </c>
      <c r="J220" s="109" t="s">
        <v>26</v>
      </c>
      <c r="K220" s="108"/>
      <c r="L220" s="45" t="s">
        <v>27</v>
      </c>
    </row>
    <row r="221" spans="1:12" ht="63.95">
      <c r="A221" s="46"/>
      <c r="B221" s="110" t="s">
        <v>11681</v>
      </c>
      <c r="C221" s="112" t="s">
        <v>11682</v>
      </c>
      <c r="D221" s="48" t="s">
        <v>11683</v>
      </c>
      <c r="E221" s="107" t="s">
        <v>11684</v>
      </c>
      <c r="F221" s="108"/>
      <c r="G221" s="49" t="s">
        <v>16</v>
      </c>
      <c r="H221" s="51">
        <v>46065</v>
      </c>
      <c r="I221" s="50" t="s">
        <v>80</v>
      </c>
      <c r="J221" s="107" t="s">
        <v>32</v>
      </c>
      <c r="K221" s="108"/>
      <c r="L221" s="53" t="s">
        <v>11685</v>
      </c>
    </row>
    <row r="222" spans="1:12" ht="51.6">
      <c r="A222" s="46"/>
      <c r="B222" s="125"/>
      <c r="C222" s="126"/>
      <c r="D222" s="48" t="s">
        <v>11686</v>
      </c>
      <c r="E222" s="107" t="s">
        <v>11687</v>
      </c>
      <c r="F222" s="108"/>
      <c r="G222" s="49" t="s">
        <v>16</v>
      </c>
      <c r="H222" s="51">
        <v>46065</v>
      </c>
      <c r="I222" s="50" t="s">
        <v>80</v>
      </c>
      <c r="J222" s="107" t="s">
        <v>18</v>
      </c>
      <c r="K222" s="108"/>
      <c r="L222" s="53" t="s">
        <v>11688</v>
      </c>
    </row>
    <row r="223" spans="1:12" ht="76.5">
      <c r="A223" s="46"/>
      <c r="B223" s="125"/>
      <c r="C223" s="126"/>
      <c r="D223" s="48" t="s">
        <v>11689</v>
      </c>
      <c r="E223" s="107" t="s">
        <v>11690</v>
      </c>
      <c r="F223" s="108"/>
      <c r="G223" s="49" t="s">
        <v>16</v>
      </c>
      <c r="H223" s="51">
        <v>46065</v>
      </c>
      <c r="I223" s="50" t="s">
        <v>80</v>
      </c>
      <c r="J223" s="107" t="s">
        <v>18</v>
      </c>
      <c r="K223" s="108"/>
      <c r="L223" s="53" t="s">
        <v>11691</v>
      </c>
    </row>
    <row r="224" spans="1:12" ht="63.95">
      <c r="A224" s="46"/>
      <c r="B224" s="111"/>
      <c r="C224" s="113"/>
      <c r="D224" s="48" t="s">
        <v>11692</v>
      </c>
      <c r="E224" s="107" t="s">
        <v>11693</v>
      </c>
      <c r="F224" s="108"/>
      <c r="G224" s="49" t="s">
        <v>24</v>
      </c>
      <c r="H224" s="51">
        <v>46063</v>
      </c>
      <c r="I224" s="50" t="s">
        <v>80</v>
      </c>
      <c r="J224" s="107" t="s">
        <v>32</v>
      </c>
      <c r="K224" s="108"/>
      <c r="L224" s="53" t="s">
        <v>11694</v>
      </c>
    </row>
    <row r="225" spans="1:12">
      <c r="A225" s="46"/>
      <c r="B225" s="41" t="s">
        <v>11695</v>
      </c>
      <c r="C225" s="42" t="s">
        <v>3252</v>
      </c>
      <c r="D225" s="41" t="s">
        <v>11696</v>
      </c>
      <c r="E225" s="109" t="s">
        <v>11697</v>
      </c>
      <c r="F225" s="108"/>
      <c r="G225" s="42" t="s">
        <v>16</v>
      </c>
      <c r="H225" s="44">
        <v>46078</v>
      </c>
      <c r="I225" s="43" t="s">
        <v>80</v>
      </c>
      <c r="J225" s="109" t="s">
        <v>26</v>
      </c>
      <c r="K225" s="108"/>
      <c r="L225" s="45" t="s">
        <v>27</v>
      </c>
    </row>
    <row r="226" spans="1:12">
      <c r="A226" s="46"/>
      <c r="B226" s="48" t="s">
        <v>7846</v>
      </c>
      <c r="C226" s="49" t="s">
        <v>7847</v>
      </c>
      <c r="D226" s="48" t="s">
        <v>11698</v>
      </c>
      <c r="E226" s="107" t="s">
        <v>11699</v>
      </c>
      <c r="F226" s="108"/>
      <c r="G226" s="49" t="s">
        <v>24</v>
      </c>
      <c r="H226" s="51">
        <v>46044</v>
      </c>
      <c r="I226" s="50" t="s">
        <v>80</v>
      </c>
      <c r="J226" s="107" t="s">
        <v>26</v>
      </c>
      <c r="K226" s="108"/>
      <c r="L226" s="52" t="s">
        <v>27</v>
      </c>
    </row>
    <row r="227" spans="1:12" ht="51.6">
      <c r="A227" s="46"/>
      <c r="B227" s="41" t="s">
        <v>11700</v>
      </c>
      <c r="C227" s="42" t="s">
        <v>11379</v>
      </c>
      <c r="D227" s="41" t="s">
        <v>11701</v>
      </c>
      <c r="E227" s="109" t="s">
        <v>11702</v>
      </c>
      <c r="F227" s="108"/>
      <c r="G227" s="42" t="s">
        <v>16</v>
      </c>
      <c r="H227" s="44">
        <v>46042</v>
      </c>
      <c r="I227" s="43" t="s">
        <v>1025</v>
      </c>
      <c r="J227" s="109" t="s">
        <v>18</v>
      </c>
      <c r="K227" s="108"/>
      <c r="L227" s="47" t="s">
        <v>11703</v>
      </c>
    </row>
    <row r="228" spans="1:12">
      <c r="A228" s="46"/>
      <c r="B228" s="48" t="s">
        <v>11704</v>
      </c>
      <c r="C228" s="49" t="s">
        <v>348</v>
      </c>
      <c r="D228" s="48" t="s">
        <v>11705</v>
      </c>
      <c r="E228" s="107" t="s">
        <v>11706</v>
      </c>
      <c r="F228" s="108"/>
      <c r="G228" s="49" t="s">
        <v>16</v>
      </c>
      <c r="H228" s="51">
        <v>46073</v>
      </c>
      <c r="I228" s="50" t="s">
        <v>80</v>
      </c>
      <c r="J228" s="107" t="s">
        <v>26</v>
      </c>
      <c r="K228" s="108"/>
      <c r="L228" s="52" t="s">
        <v>27</v>
      </c>
    </row>
    <row r="229" spans="1:12">
      <c r="A229" s="46"/>
      <c r="B229" s="41" t="s">
        <v>1613</v>
      </c>
      <c r="C229" s="42" t="s">
        <v>1614</v>
      </c>
      <c r="D229" s="41" t="s">
        <v>11707</v>
      </c>
      <c r="E229" s="109" t="s">
        <v>11708</v>
      </c>
      <c r="F229" s="108"/>
      <c r="G229" s="42" t="s">
        <v>24</v>
      </c>
      <c r="H229" s="44">
        <v>46065</v>
      </c>
      <c r="I229" s="43" t="s">
        <v>80</v>
      </c>
      <c r="J229" s="109" t="s">
        <v>26</v>
      </c>
      <c r="K229" s="108"/>
      <c r="L229" s="45" t="s">
        <v>27</v>
      </c>
    </row>
    <row r="230" spans="1:12">
      <c r="A230" s="46"/>
      <c r="B230" s="48" t="s">
        <v>11709</v>
      </c>
      <c r="C230" s="49" t="s">
        <v>11710</v>
      </c>
      <c r="D230" s="48" t="s">
        <v>11711</v>
      </c>
      <c r="E230" s="107" t="s">
        <v>11712</v>
      </c>
      <c r="F230" s="108"/>
      <c r="G230" s="49" t="s">
        <v>24</v>
      </c>
      <c r="H230" s="51">
        <v>46071</v>
      </c>
      <c r="I230" s="50" t="s">
        <v>80</v>
      </c>
      <c r="J230" s="107" t="s">
        <v>26</v>
      </c>
      <c r="K230" s="108"/>
      <c r="L230" s="52" t="s">
        <v>27</v>
      </c>
    </row>
    <row r="231" spans="1:12">
      <c r="A231" s="46"/>
      <c r="B231" s="41" t="s">
        <v>3297</v>
      </c>
      <c r="C231" s="42" t="s">
        <v>1190</v>
      </c>
      <c r="D231" s="41" t="s">
        <v>11713</v>
      </c>
      <c r="E231" s="109" t="s">
        <v>11714</v>
      </c>
      <c r="F231" s="108"/>
      <c r="G231" s="42" t="s">
        <v>16</v>
      </c>
      <c r="H231" s="44">
        <v>46056</v>
      </c>
      <c r="I231" s="43" t="s">
        <v>80</v>
      </c>
      <c r="J231" s="109" t="s">
        <v>26</v>
      </c>
      <c r="K231" s="108"/>
      <c r="L231" s="45" t="s">
        <v>27</v>
      </c>
    </row>
    <row r="232" spans="1:12">
      <c r="A232" s="46"/>
      <c r="B232" s="48" t="s">
        <v>7898</v>
      </c>
      <c r="C232" s="49" t="s">
        <v>7899</v>
      </c>
      <c r="D232" s="48" t="s">
        <v>11715</v>
      </c>
      <c r="E232" s="107" t="s">
        <v>11716</v>
      </c>
      <c r="F232" s="108"/>
      <c r="G232" s="49" t="s">
        <v>24</v>
      </c>
      <c r="H232" s="51">
        <v>46076</v>
      </c>
      <c r="I232" s="50" t="s">
        <v>80</v>
      </c>
      <c r="J232" s="107" t="s">
        <v>26</v>
      </c>
      <c r="K232" s="108"/>
      <c r="L232" s="52" t="s">
        <v>27</v>
      </c>
    </row>
    <row r="233" spans="1:12">
      <c r="A233" s="46"/>
      <c r="B233" s="114" t="s">
        <v>6189</v>
      </c>
      <c r="C233" s="117" t="s">
        <v>1266</v>
      </c>
      <c r="D233" s="114" t="s">
        <v>11717</v>
      </c>
      <c r="E233" s="109" t="s">
        <v>9148</v>
      </c>
      <c r="F233" s="120"/>
      <c r="G233" s="117" t="s">
        <v>24</v>
      </c>
      <c r="H233" s="130">
        <v>46072</v>
      </c>
      <c r="I233" s="43" t="s">
        <v>139</v>
      </c>
      <c r="J233" s="109" t="s">
        <v>26</v>
      </c>
      <c r="K233" s="108"/>
      <c r="L233" s="45" t="s">
        <v>27</v>
      </c>
    </row>
    <row r="234" spans="1:12">
      <c r="A234" s="46"/>
      <c r="B234" s="115"/>
      <c r="C234" s="118"/>
      <c r="D234" s="115"/>
      <c r="E234" s="128"/>
      <c r="F234" s="129"/>
      <c r="G234" s="118"/>
      <c r="H234" s="131"/>
      <c r="I234" s="43" t="s">
        <v>80</v>
      </c>
      <c r="J234" s="109" t="s">
        <v>26</v>
      </c>
      <c r="K234" s="108"/>
      <c r="L234" s="45" t="s">
        <v>27</v>
      </c>
    </row>
    <row r="235" spans="1:12">
      <c r="A235" s="46"/>
      <c r="B235" s="116"/>
      <c r="C235" s="119"/>
      <c r="D235" s="116"/>
      <c r="E235" s="127"/>
      <c r="F235" s="122"/>
      <c r="G235" s="119"/>
      <c r="H235" s="132"/>
      <c r="I235" s="43" t="s">
        <v>58</v>
      </c>
      <c r="J235" s="109" t="s">
        <v>26</v>
      </c>
      <c r="K235" s="108"/>
      <c r="L235" s="45" t="s">
        <v>27</v>
      </c>
    </row>
    <row r="236" spans="1:12">
      <c r="A236" s="46"/>
      <c r="B236" s="110" t="s">
        <v>1617</v>
      </c>
      <c r="C236" s="112" t="s">
        <v>1618</v>
      </c>
      <c r="D236" s="110" t="s">
        <v>11718</v>
      </c>
      <c r="E236" s="107" t="s">
        <v>11719</v>
      </c>
      <c r="F236" s="120"/>
      <c r="G236" s="112" t="s">
        <v>24</v>
      </c>
      <c r="H236" s="51">
        <v>46062</v>
      </c>
      <c r="I236" s="50" t="s">
        <v>80</v>
      </c>
      <c r="J236" s="107" t="s">
        <v>26</v>
      </c>
      <c r="K236" s="108"/>
      <c r="L236" s="52" t="s">
        <v>27</v>
      </c>
    </row>
    <row r="237" spans="1:12">
      <c r="A237" s="46"/>
      <c r="B237" s="111"/>
      <c r="C237" s="113"/>
      <c r="D237" s="111"/>
      <c r="E237" s="121"/>
      <c r="F237" s="122"/>
      <c r="G237" s="113"/>
      <c r="H237" s="51">
        <v>46062</v>
      </c>
      <c r="I237" s="50" t="s">
        <v>80</v>
      </c>
      <c r="J237" s="107" t="s">
        <v>26</v>
      </c>
      <c r="K237" s="108"/>
      <c r="L237" s="52" t="s">
        <v>27</v>
      </c>
    </row>
    <row r="238" spans="1:12">
      <c r="A238" s="46"/>
      <c r="B238" s="41" t="s">
        <v>3303</v>
      </c>
      <c r="C238" s="42" t="s">
        <v>3304</v>
      </c>
      <c r="D238" s="41" t="s">
        <v>11179</v>
      </c>
      <c r="E238" s="109" t="s">
        <v>11180</v>
      </c>
      <c r="F238" s="108"/>
      <c r="G238" s="42" t="s">
        <v>16</v>
      </c>
      <c r="H238" s="44">
        <v>46071</v>
      </c>
      <c r="I238" s="43" t="s">
        <v>80</v>
      </c>
      <c r="J238" s="109" t="s">
        <v>26</v>
      </c>
      <c r="K238" s="108"/>
      <c r="L238" s="45" t="s">
        <v>27</v>
      </c>
    </row>
    <row r="239" spans="1:12">
      <c r="A239" s="46"/>
      <c r="B239" s="48" t="s">
        <v>11720</v>
      </c>
      <c r="C239" s="49" t="s">
        <v>11721</v>
      </c>
      <c r="D239" s="48" t="s">
        <v>11722</v>
      </c>
      <c r="E239" s="107" t="s">
        <v>11723</v>
      </c>
      <c r="F239" s="108"/>
      <c r="G239" s="49" t="s">
        <v>16</v>
      </c>
      <c r="H239" s="51">
        <v>46065</v>
      </c>
      <c r="I239" s="50" t="s">
        <v>1025</v>
      </c>
      <c r="J239" s="107" t="s">
        <v>26</v>
      </c>
      <c r="K239" s="108"/>
      <c r="L239" s="52" t="s">
        <v>27</v>
      </c>
    </row>
    <row r="240" spans="1:12" ht="51.6">
      <c r="A240" s="46"/>
      <c r="B240" s="41" t="s">
        <v>11724</v>
      </c>
      <c r="C240" s="42" t="s">
        <v>11725</v>
      </c>
      <c r="D240" s="41" t="s">
        <v>11726</v>
      </c>
      <c r="E240" s="109" t="s">
        <v>11727</v>
      </c>
      <c r="F240" s="108"/>
      <c r="G240" s="42" t="s">
        <v>24</v>
      </c>
      <c r="H240" s="44">
        <v>45985</v>
      </c>
      <c r="I240" s="43" t="s">
        <v>1789</v>
      </c>
      <c r="J240" s="109" t="s">
        <v>359</v>
      </c>
      <c r="K240" s="108"/>
      <c r="L240" s="47" t="s">
        <v>11728</v>
      </c>
    </row>
    <row r="241" spans="1:12" ht="63.95">
      <c r="A241" s="46"/>
      <c r="B241" s="48" t="s">
        <v>11729</v>
      </c>
      <c r="C241" s="49" t="s">
        <v>11730</v>
      </c>
      <c r="D241" s="48" t="s">
        <v>11731</v>
      </c>
      <c r="E241" s="107" t="s">
        <v>11732</v>
      </c>
      <c r="F241" s="108"/>
      <c r="G241" s="49" t="s">
        <v>24</v>
      </c>
      <c r="H241" s="51">
        <v>45985</v>
      </c>
      <c r="I241" s="50" t="s">
        <v>1789</v>
      </c>
      <c r="J241" s="107" t="s">
        <v>359</v>
      </c>
      <c r="K241" s="108"/>
      <c r="L241" s="53" t="s">
        <v>11733</v>
      </c>
    </row>
    <row r="242" spans="1:12" ht="51.6">
      <c r="A242" s="46"/>
      <c r="B242" s="41" t="s">
        <v>11734</v>
      </c>
      <c r="C242" s="42" t="s">
        <v>11735</v>
      </c>
      <c r="D242" s="41" t="s">
        <v>11736</v>
      </c>
      <c r="E242" s="109" t="s">
        <v>11737</v>
      </c>
      <c r="F242" s="108"/>
      <c r="G242" s="42" t="s">
        <v>24</v>
      </c>
      <c r="H242" s="44">
        <v>45959</v>
      </c>
      <c r="I242" s="43" t="s">
        <v>1789</v>
      </c>
      <c r="J242" s="109" t="s">
        <v>359</v>
      </c>
      <c r="K242" s="108"/>
      <c r="L242" s="47" t="s">
        <v>11738</v>
      </c>
    </row>
    <row r="243" spans="1:12" ht="63.95">
      <c r="A243" s="46"/>
      <c r="B243" s="48" t="s">
        <v>11739</v>
      </c>
      <c r="C243" s="49" t="s">
        <v>11740</v>
      </c>
      <c r="D243" s="48" t="s">
        <v>11741</v>
      </c>
      <c r="E243" s="107" t="s">
        <v>11742</v>
      </c>
      <c r="F243" s="108"/>
      <c r="G243" s="49" t="s">
        <v>24</v>
      </c>
      <c r="H243" s="51">
        <v>45988</v>
      </c>
      <c r="I243" s="50" t="s">
        <v>1789</v>
      </c>
      <c r="J243" s="107" t="s">
        <v>359</v>
      </c>
      <c r="K243" s="108"/>
      <c r="L243" s="53" t="s">
        <v>11743</v>
      </c>
    </row>
    <row r="244" spans="1:12" ht="51.6">
      <c r="A244" s="46"/>
      <c r="B244" s="41" t="s">
        <v>1871</v>
      </c>
      <c r="C244" s="42" t="s">
        <v>1872</v>
      </c>
      <c r="D244" s="41" t="s">
        <v>11744</v>
      </c>
      <c r="E244" s="109" t="s">
        <v>1874</v>
      </c>
      <c r="F244" s="108"/>
      <c r="G244" s="42" t="s">
        <v>24</v>
      </c>
      <c r="H244" s="44">
        <v>45988</v>
      </c>
      <c r="I244" s="43" t="s">
        <v>1789</v>
      </c>
      <c r="J244" s="109" t="s">
        <v>359</v>
      </c>
      <c r="K244" s="108"/>
      <c r="L244" s="47" t="s">
        <v>970</v>
      </c>
    </row>
    <row r="245" spans="1:12" ht="51.6">
      <c r="A245" s="46"/>
      <c r="B245" s="48" t="s">
        <v>11745</v>
      </c>
      <c r="C245" s="49" t="s">
        <v>11746</v>
      </c>
      <c r="D245" s="48" t="s">
        <v>11747</v>
      </c>
      <c r="E245" s="107" t="s">
        <v>11748</v>
      </c>
      <c r="F245" s="108"/>
      <c r="G245" s="49" t="s">
        <v>24</v>
      </c>
      <c r="H245" s="51">
        <v>45912</v>
      </c>
      <c r="I245" s="50" t="s">
        <v>1789</v>
      </c>
      <c r="J245" s="107" t="s">
        <v>359</v>
      </c>
      <c r="K245" s="108"/>
      <c r="L245" s="53" t="s">
        <v>11749</v>
      </c>
    </row>
    <row r="246" spans="1:12" ht="51.6">
      <c r="A246" s="46"/>
      <c r="B246" s="54" t="s">
        <v>11750</v>
      </c>
      <c r="C246" s="55" t="s">
        <v>11751</v>
      </c>
      <c r="D246" s="54" t="s">
        <v>11752</v>
      </c>
      <c r="E246" s="105" t="s">
        <v>11753</v>
      </c>
      <c r="F246" s="106"/>
      <c r="G246" s="55" t="s">
        <v>24</v>
      </c>
      <c r="H246" s="57">
        <v>45896</v>
      </c>
      <c r="I246" s="56" t="s">
        <v>1789</v>
      </c>
      <c r="J246" s="105" t="s">
        <v>32</v>
      </c>
      <c r="K246" s="106"/>
      <c r="L246" s="89" t="s">
        <v>11754</v>
      </c>
    </row>
  </sheetData>
  <mergeCells count="583">
    <mergeCell ref="E8:F8"/>
    <mergeCell ref="J8:K8"/>
    <mergeCell ref="E9:F9"/>
    <mergeCell ref="J9:K9"/>
    <mergeCell ref="E10:F10"/>
    <mergeCell ref="J10:K10"/>
    <mergeCell ref="B6:B8"/>
    <mergeCell ref="C6:C8"/>
    <mergeCell ref="E1:H1"/>
    <mergeCell ref="B3:J3"/>
    <mergeCell ref="E5:F5"/>
    <mergeCell ref="J5:K5"/>
    <mergeCell ref="D6:D7"/>
    <mergeCell ref="E6:F7"/>
    <mergeCell ref="G6:G7"/>
    <mergeCell ref="H6:H7"/>
    <mergeCell ref="J6:K6"/>
    <mergeCell ref="J7:K7"/>
    <mergeCell ref="E11:F11"/>
    <mergeCell ref="J11:K11"/>
    <mergeCell ref="E12:F12"/>
    <mergeCell ref="J12:K12"/>
    <mergeCell ref="J13:K13"/>
    <mergeCell ref="E13:F13"/>
    <mergeCell ref="E14:F14"/>
    <mergeCell ref="E15:F15"/>
    <mergeCell ref="E16:F16"/>
    <mergeCell ref="J23:K23"/>
    <mergeCell ref="J24:K24"/>
    <mergeCell ref="J25:K25"/>
    <mergeCell ref="J20:K20"/>
    <mergeCell ref="E21:F21"/>
    <mergeCell ref="J21:K21"/>
    <mergeCell ref="E22:F22"/>
    <mergeCell ref="J22:K22"/>
    <mergeCell ref="J14:K14"/>
    <mergeCell ref="J15:K15"/>
    <mergeCell ref="J16:K16"/>
    <mergeCell ref="J17:K17"/>
    <mergeCell ref="J18:K18"/>
    <mergeCell ref="J19:K19"/>
    <mergeCell ref="G17:G18"/>
    <mergeCell ref="H17:H18"/>
    <mergeCell ref="J30:K30"/>
    <mergeCell ref="J31:K31"/>
    <mergeCell ref="J32:K32"/>
    <mergeCell ref="E28:F28"/>
    <mergeCell ref="J28:K28"/>
    <mergeCell ref="E29:F29"/>
    <mergeCell ref="J29:K29"/>
    <mergeCell ref="E26:F26"/>
    <mergeCell ref="J26:K26"/>
    <mergeCell ref="E27:F27"/>
    <mergeCell ref="J27:K27"/>
    <mergeCell ref="J35:K35"/>
    <mergeCell ref="B36:B37"/>
    <mergeCell ref="C36:C37"/>
    <mergeCell ref="J36:K36"/>
    <mergeCell ref="J37:K37"/>
    <mergeCell ref="J33:K33"/>
    <mergeCell ref="E34:F34"/>
    <mergeCell ref="J34:K34"/>
    <mergeCell ref="B32:B33"/>
    <mergeCell ref="C32:C33"/>
    <mergeCell ref="D32:D33"/>
    <mergeCell ref="E32:F33"/>
    <mergeCell ref="E40:F40"/>
    <mergeCell ref="J40:K40"/>
    <mergeCell ref="E41:F41"/>
    <mergeCell ref="J41:K41"/>
    <mergeCell ref="E42:F42"/>
    <mergeCell ref="J42:K42"/>
    <mergeCell ref="J43:K43"/>
    <mergeCell ref="B38:B39"/>
    <mergeCell ref="C38:C39"/>
    <mergeCell ref="E38:F38"/>
    <mergeCell ref="J38:K38"/>
    <mergeCell ref="E39:F39"/>
    <mergeCell ref="J39:K39"/>
    <mergeCell ref="D43:D49"/>
    <mergeCell ref="J52:K52"/>
    <mergeCell ref="E53:F53"/>
    <mergeCell ref="J53:K53"/>
    <mergeCell ref="J48:K48"/>
    <mergeCell ref="J49:K49"/>
    <mergeCell ref="J50:K50"/>
    <mergeCell ref="J51:K51"/>
    <mergeCell ref="G43:G49"/>
    <mergeCell ref="E50:F50"/>
    <mergeCell ref="E51:F51"/>
    <mergeCell ref="J44:K44"/>
    <mergeCell ref="J45:K45"/>
    <mergeCell ref="J46:K46"/>
    <mergeCell ref="J47:K47"/>
    <mergeCell ref="E43:F49"/>
    <mergeCell ref="E52:F52"/>
    <mergeCell ref="J56:K56"/>
    <mergeCell ref="J57:K57"/>
    <mergeCell ref="J58:K58"/>
    <mergeCell ref="J59:K59"/>
    <mergeCell ref="J60:K60"/>
    <mergeCell ref="E56:F56"/>
    <mergeCell ref="E57:F57"/>
    <mergeCell ref="E58:F58"/>
    <mergeCell ref="E54:F54"/>
    <mergeCell ref="J54:K54"/>
    <mergeCell ref="E55:F55"/>
    <mergeCell ref="J55:K55"/>
    <mergeCell ref="B73:B74"/>
    <mergeCell ref="C73:C74"/>
    <mergeCell ref="E69:F69"/>
    <mergeCell ref="J69:K69"/>
    <mergeCell ref="E70:F70"/>
    <mergeCell ref="J70:K70"/>
    <mergeCell ref="E71:F71"/>
    <mergeCell ref="J71:K71"/>
    <mergeCell ref="J65:K65"/>
    <mergeCell ref="J66:K66"/>
    <mergeCell ref="J67:K67"/>
    <mergeCell ref="E68:F68"/>
    <mergeCell ref="J68:K68"/>
    <mergeCell ref="G61:G67"/>
    <mergeCell ref="H61:H67"/>
    <mergeCell ref="J61:K61"/>
    <mergeCell ref="J62:K62"/>
    <mergeCell ref="J63:K63"/>
    <mergeCell ref="J64:K64"/>
    <mergeCell ref="J78:K78"/>
    <mergeCell ref="J79:K79"/>
    <mergeCell ref="E74:F74"/>
    <mergeCell ref="J74:K74"/>
    <mergeCell ref="J75:K75"/>
    <mergeCell ref="J76:K76"/>
    <mergeCell ref="E72:F72"/>
    <mergeCell ref="J72:K72"/>
    <mergeCell ref="E73:F73"/>
    <mergeCell ref="J73:K73"/>
    <mergeCell ref="J84:K84"/>
    <mergeCell ref="J85:K85"/>
    <mergeCell ref="E86:F86"/>
    <mergeCell ref="J86:K86"/>
    <mergeCell ref="H83:H84"/>
    <mergeCell ref="B85:B87"/>
    <mergeCell ref="C85:C87"/>
    <mergeCell ref="E85:F85"/>
    <mergeCell ref="J80:K80"/>
    <mergeCell ref="J81:K81"/>
    <mergeCell ref="E82:F82"/>
    <mergeCell ref="J82:K82"/>
    <mergeCell ref="J83:K83"/>
    <mergeCell ref="B75:B81"/>
    <mergeCell ref="C75:C81"/>
    <mergeCell ref="D75:D81"/>
    <mergeCell ref="E75:F81"/>
    <mergeCell ref="G75:G81"/>
    <mergeCell ref="B83:B84"/>
    <mergeCell ref="C83:C84"/>
    <mergeCell ref="D83:D84"/>
    <mergeCell ref="E83:F84"/>
    <mergeCell ref="G83:G84"/>
    <mergeCell ref="J77:K77"/>
    <mergeCell ref="B88:B91"/>
    <mergeCell ref="C88:C91"/>
    <mergeCell ref="J87:K87"/>
    <mergeCell ref="J88:K88"/>
    <mergeCell ref="E89:F89"/>
    <mergeCell ref="J89:K89"/>
    <mergeCell ref="E90:F90"/>
    <mergeCell ref="J90:K90"/>
    <mergeCell ref="E87:F87"/>
    <mergeCell ref="E88:F88"/>
    <mergeCell ref="J97:K97"/>
    <mergeCell ref="E98:F98"/>
    <mergeCell ref="J98:K98"/>
    <mergeCell ref="J94:K94"/>
    <mergeCell ref="E95:F95"/>
    <mergeCell ref="J95:K95"/>
    <mergeCell ref="E96:F96"/>
    <mergeCell ref="J96:K96"/>
    <mergeCell ref="E91:F91"/>
    <mergeCell ref="J91:K91"/>
    <mergeCell ref="E92:F92"/>
    <mergeCell ref="J92:K92"/>
    <mergeCell ref="E93:F93"/>
    <mergeCell ref="J93:K93"/>
    <mergeCell ref="J102:K102"/>
    <mergeCell ref="E103:F103"/>
    <mergeCell ref="J103:K103"/>
    <mergeCell ref="E104:F104"/>
    <mergeCell ref="J104:K104"/>
    <mergeCell ref="J99:K99"/>
    <mergeCell ref="J100:K100"/>
    <mergeCell ref="J101:K101"/>
    <mergeCell ref="G100:G101"/>
    <mergeCell ref="H100:H101"/>
    <mergeCell ref="J108:K108"/>
    <mergeCell ref="J109:K109"/>
    <mergeCell ref="J110:K110"/>
    <mergeCell ref="G108:G110"/>
    <mergeCell ref="H108:H110"/>
    <mergeCell ref="J105:K105"/>
    <mergeCell ref="E106:F106"/>
    <mergeCell ref="J106:K106"/>
    <mergeCell ref="E107:F107"/>
    <mergeCell ref="J107:K107"/>
    <mergeCell ref="J115:K115"/>
    <mergeCell ref="E116:F116"/>
    <mergeCell ref="J116:K116"/>
    <mergeCell ref="E117:F117"/>
    <mergeCell ref="J117:K117"/>
    <mergeCell ref="E118:F118"/>
    <mergeCell ref="J118:K118"/>
    <mergeCell ref="G111:G115"/>
    <mergeCell ref="H111:H115"/>
    <mergeCell ref="J111:K111"/>
    <mergeCell ref="J112:K112"/>
    <mergeCell ref="J113:K113"/>
    <mergeCell ref="J114:K114"/>
    <mergeCell ref="J122:K122"/>
    <mergeCell ref="E123:F123"/>
    <mergeCell ref="J123:K123"/>
    <mergeCell ref="E124:F124"/>
    <mergeCell ref="J124:K124"/>
    <mergeCell ref="J119:K119"/>
    <mergeCell ref="E120:F120"/>
    <mergeCell ref="J120:K120"/>
    <mergeCell ref="E121:F121"/>
    <mergeCell ref="J121:K121"/>
    <mergeCell ref="J128:K128"/>
    <mergeCell ref="E129:F129"/>
    <mergeCell ref="J129:K129"/>
    <mergeCell ref="E130:F130"/>
    <mergeCell ref="J130:K130"/>
    <mergeCell ref="J125:K125"/>
    <mergeCell ref="E126:F126"/>
    <mergeCell ref="J126:K126"/>
    <mergeCell ref="E127:F127"/>
    <mergeCell ref="J127:K127"/>
    <mergeCell ref="J134:K134"/>
    <mergeCell ref="J135:K135"/>
    <mergeCell ref="E136:F136"/>
    <mergeCell ref="J136:K136"/>
    <mergeCell ref="E137:F137"/>
    <mergeCell ref="J137:K137"/>
    <mergeCell ref="J131:K131"/>
    <mergeCell ref="E132:F132"/>
    <mergeCell ref="J132:K132"/>
    <mergeCell ref="E133:F133"/>
    <mergeCell ref="J133:K133"/>
    <mergeCell ref="E141:F141"/>
    <mergeCell ref="J141:K141"/>
    <mergeCell ref="E142:F142"/>
    <mergeCell ref="J142:K142"/>
    <mergeCell ref="E143:F143"/>
    <mergeCell ref="J143:K143"/>
    <mergeCell ref="J138:K138"/>
    <mergeCell ref="J139:K139"/>
    <mergeCell ref="E140:F140"/>
    <mergeCell ref="J140:K140"/>
    <mergeCell ref="G138:G139"/>
    <mergeCell ref="H138:H139"/>
    <mergeCell ref="J150:K150"/>
    <mergeCell ref="J151:K151"/>
    <mergeCell ref="E152:F152"/>
    <mergeCell ref="J152:K152"/>
    <mergeCell ref="J147:K147"/>
    <mergeCell ref="J148:K148"/>
    <mergeCell ref="J149:K149"/>
    <mergeCell ref="J144:K144"/>
    <mergeCell ref="J145:K145"/>
    <mergeCell ref="J146:K146"/>
    <mergeCell ref="J162:K162"/>
    <mergeCell ref="E163:F163"/>
    <mergeCell ref="J163:K163"/>
    <mergeCell ref="J164:K164"/>
    <mergeCell ref="J158:K158"/>
    <mergeCell ref="J159:K159"/>
    <mergeCell ref="J160:K160"/>
    <mergeCell ref="J161:K161"/>
    <mergeCell ref="J156:K156"/>
    <mergeCell ref="J157:K157"/>
    <mergeCell ref="H153:H157"/>
    <mergeCell ref="E158:F158"/>
    <mergeCell ref="H159:H160"/>
    <mergeCell ref="J153:K153"/>
    <mergeCell ref="J154:K154"/>
    <mergeCell ref="J155:K155"/>
    <mergeCell ref="E168:F168"/>
    <mergeCell ref="J168:K168"/>
    <mergeCell ref="E169:F169"/>
    <mergeCell ref="J169:K169"/>
    <mergeCell ref="E170:F170"/>
    <mergeCell ref="J170:K170"/>
    <mergeCell ref="J165:K165"/>
    <mergeCell ref="J166:K166"/>
    <mergeCell ref="E167:F167"/>
    <mergeCell ref="J167:K167"/>
    <mergeCell ref="E173:F173"/>
    <mergeCell ref="J173:K173"/>
    <mergeCell ref="J174:K174"/>
    <mergeCell ref="J175:K175"/>
    <mergeCell ref="E171:F171"/>
    <mergeCell ref="J171:K171"/>
    <mergeCell ref="E172:F172"/>
    <mergeCell ref="J172:K172"/>
    <mergeCell ref="B169:B172"/>
    <mergeCell ref="C169:C172"/>
    <mergeCell ref="J178:K178"/>
    <mergeCell ref="E179:F179"/>
    <mergeCell ref="J179:K179"/>
    <mergeCell ref="E180:F180"/>
    <mergeCell ref="J180:K180"/>
    <mergeCell ref="E181:F181"/>
    <mergeCell ref="J181:K181"/>
    <mergeCell ref="E176:F176"/>
    <mergeCell ref="J176:K176"/>
    <mergeCell ref="E177:F177"/>
    <mergeCell ref="J177:K177"/>
    <mergeCell ref="J184:K184"/>
    <mergeCell ref="J185:K185"/>
    <mergeCell ref="J186:K186"/>
    <mergeCell ref="E187:F187"/>
    <mergeCell ref="J187:K187"/>
    <mergeCell ref="E182:F182"/>
    <mergeCell ref="J182:K182"/>
    <mergeCell ref="E183:F183"/>
    <mergeCell ref="J183:K183"/>
    <mergeCell ref="J190:K190"/>
    <mergeCell ref="J191:K191"/>
    <mergeCell ref="J192:K192"/>
    <mergeCell ref="J193:K193"/>
    <mergeCell ref="J188:K188"/>
    <mergeCell ref="J189:K189"/>
    <mergeCell ref="E188:F188"/>
    <mergeCell ref="B189:B191"/>
    <mergeCell ref="C189:C191"/>
    <mergeCell ref="D189:D191"/>
    <mergeCell ref="E189:F191"/>
    <mergeCell ref="G189:G191"/>
    <mergeCell ref="H189:H191"/>
    <mergeCell ref="B196:B197"/>
    <mergeCell ref="C196:C197"/>
    <mergeCell ref="B199:B200"/>
    <mergeCell ref="C199:C200"/>
    <mergeCell ref="J194:K194"/>
    <mergeCell ref="E195:F195"/>
    <mergeCell ref="J195:K195"/>
    <mergeCell ref="E196:F196"/>
    <mergeCell ref="J196:K196"/>
    <mergeCell ref="J197:K197"/>
    <mergeCell ref="J198:K198"/>
    <mergeCell ref="J199:K199"/>
    <mergeCell ref="J200:K200"/>
    <mergeCell ref="B192:B194"/>
    <mergeCell ref="C192:C194"/>
    <mergeCell ref="D192:D194"/>
    <mergeCell ref="E192:F194"/>
    <mergeCell ref="G192:G194"/>
    <mergeCell ref="H192:H194"/>
    <mergeCell ref="E201:F201"/>
    <mergeCell ref="J201:K201"/>
    <mergeCell ref="E197:F197"/>
    <mergeCell ref="E198:F198"/>
    <mergeCell ref="E199:F199"/>
    <mergeCell ref="E200:F200"/>
    <mergeCell ref="E206:F206"/>
    <mergeCell ref="J206:K206"/>
    <mergeCell ref="E207:F207"/>
    <mergeCell ref="J207:K207"/>
    <mergeCell ref="E208:F208"/>
    <mergeCell ref="J208:K208"/>
    <mergeCell ref="E202:F202"/>
    <mergeCell ref="J202:K202"/>
    <mergeCell ref="E203:F203"/>
    <mergeCell ref="J203:K203"/>
    <mergeCell ref="E204:F204"/>
    <mergeCell ref="J204:K204"/>
    <mergeCell ref="E205:F205"/>
    <mergeCell ref="J205:K205"/>
    <mergeCell ref="B212:B213"/>
    <mergeCell ref="C212:C213"/>
    <mergeCell ref="E212:F212"/>
    <mergeCell ref="J212:K212"/>
    <mergeCell ref="E213:F213"/>
    <mergeCell ref="J213:K213"/>
    <mergeCell ref="E209:F209"/>
    <mergeCell ref="J209:K209"/>
    <mergeCell ref="E210:F210"/>
    <mergeCell ref="J210:K210"/>
    <mergeCell ref="E211:F211"/>
    <mergeCell ref="J211:K211"/>
    <mergeCell ref="J220:K220"/>
    <mergeCell ref="E214:F214"/>
    <mergeCell ref="J214:K214"/>
    <mergeCell ref="E215:F215"/>
    <mergeCell ref="J215:K215"/>
    <mergeCell ref="E216:F216"/>
    <mergeCell ref="J216:K216"/>
    <mergeCell ref="E217:F217"/>
    <mergeCell ref="J217:K217"/>
    <mergeCell ref="E230:F230"/>
    <mergeCell ref="J230:K230"/>
    <mergeCell ref="E231:F231"/>
    <mergeCell ref="J231:K231"/>
    <mergeCell ref="E227:F227"/>
    <mergeCell ref="J227:K227"/>
    <mergeCell ref="E228:F228"/>
    <mergeCell ref="J228:K228"/>
    <mergeCell ref="E229:F229"/>
    <mergeCell ref="J229:K229"/>
    <mergeCell ref="E224:F224"/>
    <mergeCell ref="J224:K224"/>
    <mergeCell ref="E225:F225"/>
    <mergeCell ref="J225:K225"/>
    <mergeCell ref="E226:F226"/>
    <mergeCell ref="J226:K226"/>
    <mergeCell ref="E221:F221"/>
    <mergeCell ref="J221:K221"/>
    <mergeCell ref="B19:B20"/>
    <mergeCell ref="C19:C20"/>
    <mergeCell ref="D19:D20"/>
    <mergeCell ref="E19:F20"/>
    <mergeCell ref="G19:G20"/>
    <mergeCell ref="H19:H20"/>
    <mergeCell ref="E59:F59"/>
    <mergeCell ref="E60:F60"/>
    <mergeCell ref="B61:B67"/>
    <mergeCell ref="C61:C67"/>
    <mergeCell ref="D61:D67"/>
    <mergeCell ref="E61:F67"/>
    <mergeCell ref="B41:B42"/>
    <mergeCell ref="C41:C42"/>
    <mergeCell ref="B43:B49"/>
    <mergeCell ref="C43:C49"/>
    <mergeCell ref="B17:B18"/>
    <mergeCell ref="C17:C18"/>
    <mergeCell ref="D17:D18"/>
    <mergeCell ref="E17:F18"/>
    <mergeCell ref="G32:G33"/>
    <mergeCell ref="H32:H33"/>
    <mergeCell ref="D36:D37"/>
    <mergeCell ref="E36:F37"/>
    <mergeCell ref="G36:G37"/>
    <mergeCell ref="H36:H37"/>
    <mergeCell ref="B24:B25"/>
    <mergeCell ref="C24:C25"/>
    <mergeCell ref="D24:D25"/>
    <mergeCell ref="E24:F25"/>
    <mergeCell ref="G24:G25"/>
    <mergeCell ref="E31:F31"/>
    <mergeCell ref="E35:F35"/>
    <mergeCell ref="E30:F30"/>
    <mergeCell ref="E23:F23"/>
    <mergeCell ref="B93:B96"/>
    <mergeCell ref="C93:C96"/>
    <mergeCell ref="B100:B101"/>
    <mergeCell ref="C100:C101"/>
    <mergeCell ref="D100:D101"/>
    <mergeCell ref="E100:F101"/>
    <mergeCell ref="E105:F105"/>
    <mergeCell ref="E99:F99"/>
    <mergeCell ref="E94:F94"/>
    <mergeCell ref="E102:F102"/>
    <mergeCell ref="B97:B98"/>
    <mergeCell ref="C97:C98"/>
    <mergeCell ref="E97:F97"/>
    <mergeCell ref="B131:B132"/>
    <mergeCell ref="C131:C132"/>
    <mergeCell ref="E134:F134"/>
    <mergeCell ref="E135:F135"/>
    <mergeCell ref="B138:B139"/>
    <mergeCell ref="C138:C139"/>
    <mergeCell ref="D138:D139"/>
    <mergeCell ref="E138:F139"/>
    <mergeCell ref="D111:D115"/>
    <mergeCell ref="E111:F115"/>
    <mergeCell ref="E131:F131"/>
    <mergeCell ref="E125:F125"/>
    <mergeCell ref="E119:F119"/>
    <mergeCell ref="B117:B118"/>
    <mergeCell ref="C117:C118"/>
    <mergeCell ref="E128:F128"/>
    <mergeCell ref="E122:F122"/>
    <mergeCell ref="B108:B116"/>
    <mergeCell ref="C108:C116"/>
    <mergeCell ref="D108:D110"/>
    <mergeCell ref="E108:F110"/>
    <mergeCell ref="B147:B151"/>
    <mergeCell ref="C147:C151"/>
    <mergeCell ref="D147:D151"/>
    <mergeCell ref="E147:F151"/>
    <mergeCell ref="G147:G151"/>
    <mergeCell ref="H147:H151"/>
    <mergeCell ref="B144:B146"/>
    <mergeCell ref="C144:C146"/>
    <mergeCell ref="D144:D146"/>
    <mergeCell ref="E144:F146"/>
    <mergeCell ref="G144:G146"/>
    <mergeCell ref="H144:H146"/>
    <mergeCell ref="B159:B160"/>
    <mergeCell ref="C159:C160"/>
    <mergeCell ref="D159:D160"/>
    <mergeCell ref="E159:F160"/>
    <mergeCell ref="G159:G160"/>
    <mergeCell ref="B153:B157"/>
    <mergeCell ref="C153:C157"/>
    <mergeCell ref="D153:D157"/>
    <mergeCell ref="E153:F157"/>
    <mergeCell ref="G153:G157"/>
    <mergeCell ref="B161:B162"/>
    <mergeCell ref="C161:C162"/>
    <mergeCell ref="E161:F161"/>
    <mergeCell ref="B164:B166"/>
    <mergeCell ref="C164:C166"/>
    <mergeCell ref="D164:D166"/>
    <mergeCell ref="E164:F166"/>
    <mergeCell ref="G164:G166"/>
    <mergeCell ref="H164:H166"/>
    <mergeCell ref="E162:F162"/>
    <mergeCell ref="B184:B186"/>
    <mergeCell ref="C184:C186"/>
    <mergeCell ref="D184:D186"/>
    <mergeCell ref="E184:F186"/>
    <mergeCell ref="G184:G186"/>
    <mergeCell ref="H184:H186"/>
    <mergeCell ref="B174:B175"/>
    <mergeCell ref="C174:C175"/>
    <mergeCell ref="D174:D175"/>
    <mergeCell ref="E174:F175"/>
    <mergeCell ref="G174:G175"/>
    <mergeCell ref="H174:H175"/>
    <mergeCell ref="E178:F178"/>
    <mergeCell ref="B177:B181"/>
    <mergeCell ref="C177:C181"/>
    <mergeCell ref="D233:D235"/>
    <mergeCell ref="E233:F235"/>
    <mergeCell ref="G233:G235"/>
    <mergeCell ref="H233:H235"/>
    <mergeCell ref="J233:K233"/>
    <mergeCell ref="J234:K234"/>
    <mergeCell ref="J235:K235"/>
    <mergeCell ref="B201:B202"/>
    <mergeCell ref="C201:C202"/>
    <mergeCell ref="B221:B224"/>
    <mergeCell ref="C221:C224"/>
    <mergeCell ref="B233:B235"/>
    <mergeCell ref="C233:C235"/>
    <mergeCell ref="E232:F232"/>
    <mergeCell ref="J232:K232"/>
    <mergeCell ref="E222:F222"/>
    <mergeCell ref="J222:K222"/>
    <mergeCell ref="E223:F223"/>
    <mergeCell ref="J223:K223"/>
    <mergeCell ref="E218:F218"/>
    <mergeCell ref="J218:K218"/>
    <mergeCell ref="E219:F219"/>
    <mergeCell ref="J219:K219"/>
    <mergeCell ref="E220:F220"/>
    <mergeCell ref="E238:F238"/>
    <mergeCell ref="J238:K238"/>
    <mergeCell ref="E239:F239"/>
    <mergeCell ref="J239:K239"/>
    <mergeCell ref="E240:F240"/>
    <mergeCell ref="J240:K240"/>
    <mergeCell ref="B236:B237"/>
    <mergeCell ref="C236:C237"/>
    <mergeCell ref="D236:D237"/>
    <mergeCell ref="E236:F237"/>
    <mergeCell ref="G236:G237"/>
    <mergeCell ref="J236:K236"/>
    <mergeCell ref="J237:K237"/>
    <mergeCell ref="E244:F244"/>
    <mergeCell ref="J244:K244"/>
    <mergeCell ref="E245:F245"/>
    <mergeCell ref="J245:K245"/>
    <mergeCell ref="E246:F246"/>
    <mergeCell ref="J246:K246"/>
    <mergeCell ref="E241:F241"/>
    <mergeCell ref="J241:K241"/>
    <mergeCell ref="E242:F242"/>
    <mergeCell ref="J242:K242"/>
    <mergeCell ref="E243:F243"/>
    <mergeCell ref="J243:K243"/>
  </mergeCell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AEA387-C814-444A-BB2F-ACC83A8385C4}">
  <sheetPr>
    <tabColor theme="2" tint="-9.9978637043366805E-2"/>
  </sheetPr>
  <dimension ref="A1:L232"/>
  <sheetViews>
    <sheetView workbookViewId="0">
      <selection activeCell="C6" sqref="C6:C7"/>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1:12" ht="19.5">
      <c r="B1" s="37"/>
      <c r="C1" s="37"/>
      <c r="D1" s="37"/>
      <c r="E1" s="135" t="s">
        <v>4377</v>
      </c>
      <c r="F1" s="135"/>
      <c r="G1" s="135"/>
      <c r="H1" s="135"/>
      <c r="I1" s="37"/>
      <c r="J1" s="38"/>
      <c r="K1" s="37"/>
      <c r="L1" s="37"/>
    </row>
    <row r="2" spans="1:12">
      <c r="B2" s="37"/>
      <c r="C2" s="37"/>
      <c r="D2" s="37"/>
      <c r="E2" s="37"/>
      <c r="F2" s="37"/>
      <c r="G2" s="37"/>
      <c r="H2" s="37"/>
      <c r="I2" s="37"/>
      <c r="J2" s="38"/>
      <c r="K2" s="37"/>
      <c r="L2" s="37"/>
    </row>
    <row r="3" spans="1:12" ht="17.45">
      <c r="B3" s="136" t="s">
        <v>11755</v>
      </c>
      <c r="C3" s="136"/>
      <c r="D3" s="136"/>
      <c r="E3" s="136"/>
      <c r="F3" s="136"/>
      <c r="G3" s="136"/>
      <c r="H3" s="136"/>
      <c r="I3" s="136"/>
      <c r="J3" s="136"/>
      <c r="K3" s="37"/>
      <c r="L3" s="37"/>
    </row>
    <row r="4" spans="1:12">
      <c r="B4" s="37"/>
      <c r="C4" s="37"/>
      <c r="D4" s="37"/>
      <c r="E4" s="37"/>
      <c r="F4" s="37"/>
      <c r="G4" s="37"/>
      <c r="H4" s="37"/>
      <c r="I4" s="37"/>
      <c r="J4" s="39" t="s">
        <v>2</v>
      </c>
      <c r="K4" s="40"/>
      <c r="L4" s="40"/>
    </row>
    <row r="5" spans="1:12">
      <c r="B5" s="30" t="s">
        <v>3</v>
      </c>
      <c r="C5" s="30" t="s">
        <v>4</v>
      </c>
      <c r="D5" s="30" t="s">
        <v>5</v>
      </c>
      <c r="E5" s="137" t="s">
        <v>6</v>
      </c>
      <c r="F5" s="138"/>
      <c r="G5" s="30" t="s">
        <v>7</v>
      </c>
      <c r="H5" s="32" t="s">
        <v>8</v>
      </c>
      <c r="I5" s="30" t="s">
        <v>9</v>
      </c>
      <c r="J5" s="137" t="s">
        <v>10</v>
      </c>
      <c r="K5" s="138"/>
      <c r="L5" s="30" t="s">
        <v>11</v>
      </c>
    </row>
    <row r="6" spans="1:12" ht="39.6">
      <c r="A6" s="46"/>
      <c r="B6" s="170" t="s">
        <v>20</v>
      </c>
      <c r="C6" s="172" t="s">
        <v>21</v>
      </c>
      <c r="D6" s="61" t="s">
        <v>11756</v>
      </c>
      <c r="E6" s="174" t="s">
        <v>29</v>
      </c>
      <c r="F6" s="175"/>
      <c r="G6" s="81" t="s">
        <v>16</v>
      </c>
      <c r="H6" s="82">
        <v>46003</v>
      </c>
      <c r="I6" s="61" t="s">
        <v>25</v>
      </c>
      <c r="J6" s="174" t="s">
        <v>18</v>
      </c>
      <c r="K6" s="175"/>
      <c r="L6" s="83" t="s">
        <v>11757</v>
      </c>
    </row>
    <row r="7" spans="1:12" ht="64.5">
      <c r="A7" s="46"/>
      <c r="B7" s="171"/>
      <c r="C7" s="173"/>
      <c r="D7" s="60" t="s">
        <v>11758</v>
      </c>
      <c r="E7" s="174" t="s">
        <v>29</v>
      </c>
      <c r="F7" s="175"/>
      <c r="G7" s="64" t="s">
        <v>16</v>
      </c>
      <c r="H7" s="65">
        <v>46036</v>
      </c>
      <c r="I7" s="60" t="s">
        <v>25</v>
      </c>
      <c r="J7" s="174" t="s">
        <v>32</v>
      </c>
      <c r="K7" s="175"/>
      <c r="L7" s="66" t="s">
        <v>11759</v>
      </c>
    </row>
    <row r="8" spans="1:12" ht="51.95">
      <c r="A8" s="46"/>
      <c r="B8" s="67" t="s">
        <v>4384</v>
      </c>
      <c r="C8" s="69" t="s">
        <v>4385</v>
      </c>
      <c r="D8" s="68" t="s">
        <v>11760</v>
      </c>
      <c r="E8" s="186" t="s">
        <v>4389</v>
      </c>
      <c r="F8" s="187"/>
      <c r="G8" s="69" t="s">
        <v>16</v>
      </c>
      <c r="H8" s="70">
        <v>46036</v>
      </c>
      <c r="I8" s="68" t="s">
        <v>25</v>
      </c>
      <c r="J8" s="186" t="s">
        <v>18</v>
      </c>
      <c r="K8" s="187"/>
      <c r="L8" s="72" t="s">
        <v>11761</v>
      </c>
    </row>
    <row r="9" spans="1:12" ht="64.5">
      <c r="A9" s="46"/>
      <c r="B9" s="188" t="s">
        <v>47</v>
      </c>
      <c r="C9" s="189" t="s">
        <v>48</v>
      </c>
      <c r="D9" s="60" t="s">
        <v>11762</v>
      </c>
      <c r="E9" s="174" t="s">
        <v>50</v>
      </c>
      <c r="F9" s="175"/>
      <c r="G9" s="64" t="s">
        <v>16</v>
      </c>
      <c r="H9" s="65">
        <v>46003</v>
      </c>
      <c r="I9" s="60" t="s">
        <v>25</v>
      </c>
      <c r="J9" s="174" t="s">
        <v>32</v>
      </c>
      <c r="K9" s="175"/>
      <c r="L9" s="66" t="s">
        <v>11763</v>
      </c>
    </row>
    <row r="10" spans="1:12" ht="51.95">
      <c r="A10" s="46"/>
      <c r="B10" s="171"/>
      <c r="C10" s="173"/>
      <c r="D10" s="60" t="s">
        <v>11764</v>
      </c>
      <c r="E10" s="174" t="s">
        <v>50</v>
      </c>
      <c r="F10" s="175"/>
      <c r="G10" s="64" t="s">
        <v>16</v>
      </c>
      <c r="H10" s="65">
        <v>46036</v>
      </c>
      <c r="I10" s="60" t="s">
        <v>25</v>
      </c>
      <c r="J10" s="174" t="s">
        <v>18</v>
      </c>
      <c r="K10" s="175"/>
      <c r="L10" s="66" t="s">
        <v>11765</v>
      </c>
    </row>
    <row r="11" spans="1:12">
      <c r="A11" s="46"/>
      <c r="B11" s="67" t="s">
        <v>11766</v>
      </c>
      <c r="C11" s="69" t="s">
        <v>3180</v>
      </c>
      <c r="D11" s="68" t="s">
        <v>11767</v>
      </c>
      <c r="E11" s="186" t="s">
        <v>11768</v>
      </c>
      <c r="F11" s="187"/>
      <c r="G11" s="69" t="s">
        <v>24</v>
      </c>
      <c r="H11" s="70">
        <v>46044</v>
      </c>
      <c r="I11" s="68" t="s">
        <v>139</v>
      </c>
      <c r="J11" s="186" t="s">
        <v>26</v>
      </c>
      <c r="K11" s="187"/>
      <c r="L11" s="71" t="s">
        <v>11769</v>
      </c>
    </row>
    <row r="12" spans="1:12" ht="15" customHeight="1">
      <c r="A12" s="46"/>
      <c r="B12" s="59" t="s">
        <v>8475</v>
      </c>
      <c r="C12" s="64" t="s">
        <v>8476</v>
      </c>
      <c r="D12" s="60" t="s">
        <v>11770</v>
      </c>
      <c r="E12" s="174" t="s">
        <v>11771</v>
      </c>
      <c r="F12" s="175"/>
      <c r="G12" s="64" t="s">
        <v>16</v>
      </c>
      <c r="H12" s="65">
        <v>46042</v>
      </c>
      <c r="I12" s="60" t="s">
        <v>17</v>
      </c>
      <c r="J12" s="174" t="s">
        <v>26</v>
      </c>
      <c r="K12" s="175"/>
      <c r="L12" s="63" t="s">
        <v>11769</v>
      </c>
    </row>
    <row r="13" spans="1:12">
      <c r="A13" s="46"/>
      <c r="B13" s="176" t="s">
        <v>11772</v>
      </c>
      <c r="C13" s="178" t="s">
        <v>1538</v>
      </c>
      <c r="D13" s="176" t="s">
        <v>11773</v>
      </c>
      <c r="E13" s="180" t="s">
        <v>10339</v>
      </c>
      <c r="F13" s="181"/>
      <c r="G13" s="178" t="s">
        <v>16</v>
      </c>
      <c r="H13" s="70">
        <v>45912</v>
      </c>
      <c r="I13" s="68" t="s">
        <v>17</v>
      </c>
      <c r="J13" s="186" t="s">
        <v>26</v>
      </c>
      <c r="K13" s="187"/>
      <c r="L13" s="71" t="s">
        <v>11769</v>
      </c>
    </row>
    <row r="14" spans="1:12">
      <c r="A14" s="46"/>
      <c r="B14" s="176"/>
      <c r="C14" s="178"/>
      <c r="D14" s="176"/>
      <c r="E14" s="182"/>
      <c r="F14" s="183"/>
      <c r="G14" s="178"/>
      <c r="H14" s="70">
        <v>45912</v>
      </c>
      <c r="I14" s="68" t="s">
        <v>17</v>
      </c>
      <c r="J14" s="186" t="s">
        <v>26</v>
      </c>
      <c r="K14" s="187"/>
      <c r="L14" s="71" t="s">
        <v>11769</v>
      </c>
    </row>
    <row r="15" spans="1:12">
      <c r="A15" s="46"/>
      <c r="B15" s="176"/>
      <c r="C15" s="178"/>
      <c r="D15" s="176"/>
      <c r="E15" s="182"/>
      <c r="F15" s="183"/>
      <c r="G15" s="178"/>
      <c r="H15" s="70">
        <v>45972</v>
      </c>
      <c r="I15" s="68" t="s">
        <v>17</v>
      </c>
      <c r="J15" s="186" t="s">
        <v>26</v>
      </c>
      <c r="K15" s="187"/>
      <c r="L15" s="71" t="s">
        <v>11769</v>
      </c>
    </row>
    <row r="16" spans="1:12">
      <c r="A16" s="46"/>
      <c r="B16" s="176"/>
      <c r="C16" s="178"/>
      <c r="D16" s="176"/>
      <c r="E16" s="182"/>
      <c r="F16" s="183"/>
      <c r="G16" s="178"/>
      <c r="H16" s="70">
        <v>45973</v>
      </c>
      <c r="I16" s="68" t="s">
        <v>17</v>
      </c>
      <c r="J16" s="186" t="s">
        <v>26</v>
      </c>
      <c r="K16" s="187"/>
      <c r="L16" s="71" t="s">
        <v>11769</v>
      </c>
    </row>
    <row r="17" spans="1:12">
      <c r="A17" s="46"/>
      <c r="B17" s="176"/>
      <c r="C17" s="178"/>
      <c r="D17" s="176"/>
      <c r="E17" s="182"/>
      <c r="F17" s="183"/>
      <c r="G17" s="178"/>
      <c r="H17" s="70">
        <v>46045</v>
      </c>
      <c r="I17" s="68" t="s">
        <v>17</v>
      </c>
      <c r="J17" s="186" t="s">
        <v>26</v>
      </c>
      <c r="K17" s="187"/>
      <c r="L17" s="71" t="s">
        <v>11769</v>
      </c>
    </row>
    <row r="18" spans="1:12">
      <c r="A18" s="46"/>
      <c r="B18" s="177"/>
      <c r="C18" s="179"/>
      <c r="D18" s="177"/>
      <c r="E18" s="184"/>
      <c r="F18" s="185"/>
      <c r="G18" s="179"/>
      <c r="H18" s="70">
        <v>46045</v>
      </c>
      <c r="I18" s="68" t="s">
        <v>17</v>
      </c>
      <c r="J18" s="186" t="s">
        <v>26</v>
      </c>
      <c r="K18" s="187"/>
      <c r="L18" s="71" t="s">
        <v>11769</v>
      </c>
    </row>
    <row r="19" spans="1:12" ht="15" customHeight="1">
      <c r="A19" s="46"/>
      <c r="B19" s="59" t="s">
        <v>11774</v>
      </c>
      <c r="C19" s="64" t="s">
        <v>11775</v>
      </c>
      <c r="D19" s="60" t="s">
        <v>11776</v>
      </c>
      <c r="E19" s="174" t="s">
        <v>11777</v>
      </c>
      <c r="F19" s="175"/>
      <c r="G19" s="64" t="s">
        <v>24</v>
      </c>
      <c r="H19" s="65">
        <v>45971</v>
      </c>
      <c r="I19" s="60" t="s">
        <v>25</v>
      </c>
      <c r="J19" s="174" t="s">
        <v>359</v>
      </c>
      <c r="K19" s="175"/>
      <c r="L19" s="66" t="s">
        <v>11778</v>
      </c>
    </row>
    <row r="20" spans="1:12" ht="15" customHeight="1">
      <c r="A20" s="46"/>
      <c r="B20" s="67" t="s">
        <v>11779</v>
      </c>
      <c r="C20" s="69" t="s">
        <v>77</v>
      </c>
      <c r="D20" s="68" t="s">
        <v>11780</v>
      </c>
      <c r="E20" s="186" t="s">
        <v>11781</v>
      </c>
      <c r="F20" s="187"/>
      <c r="G20" s="69" t="s">
        <v>75</v>
      </c>
      <c r="H20" s="70">
        <v>46052</v>
      </c>
      <c r="I20" s="68" t="s">
        <v>17</v>
      </c>
      <c r="J20" s="186" t="s">
        <v>709</v>
      </c>
      <c r="K20" s="187"/>
      <c r="L20" s="71" t="s">
        <v>11769</v>
      </c>
    </row>
    <row r="21" spans="1:12" ht="51.95">
      <c r="A21" s="46"/>
      <c r="B21" s="59" t="s">
        <v>2019</v>
      </c>
      <c r="C21" s="64" t="s">
        <v>2020</v>
      </c>
      <c r="D21" s="60" t="s">
        <v>11782</v>
      </c>
      <c r="E21" s="174" t="s">
        <v>2022</v>
      </c>
      <c r="F21" s="175"/>
      <c r="G21" s="64" t="s">
        <v>16</v>
      </c>
      <c r="H21" s="65">
        <v>46049</v>
      </c>
      <c r="I21" s="60" t="s">
        <v>17</v>
      </c>
      <c r="J21" s="174" t="s">
        <v>32</v>
      </c>
      <c r="K21" s="175"/>
      <c r="L21" s="66" t="s">
        <v>11783</v>
      </c>
    </row>
    <row r="22" spans="1:12" ht="51.95">
      <c r="A22" s="46"/>
      <c r="B22" s="67" t="s">
        <v>11784</v>
      </c>
      <c r="C22" s="69" t="s">
        <v>11785</v>
      </c>
      <c r="D22" s="68" t="s">
        <v>11786</v>
      </c>
      <c r="E22" s="186" t="s">
        <v>11787</v>
      </c>
      <c r="F22" s="187"/>
      <c r="G22" s="69" t="s">
        <v>16</v>
      </c>
      <c r="H22" s="70">
        <v>45986</v>
      </c>
      <c r="I22" s="68" t="s">
        <v>17</v>
      </c>
      <c r="J22" s="186" t="s">
        <v>18</v>
      </c>
      <c r="K22" s="187"/>
      <c r="L22" s="72" t="s">
        <v>11788</v>
      </c>
    </row>
    <row r="23" spans="1:12" ht="15" customHeight="1">
      <c r="A23" s="46"/>
      <c r="B23" s="59" t="s">
        <v>91</v>
      </c>
      <c r="C23" s="64" t="s">
        <v>92</v>
      </c>
      <c r="D23" s="60" t="s">
        <v>11789</v>
      </c>
      <c r="E23" s="174" t="s">
        <v>94</v>
      </c>
      <c r="F23" s="175"/>
      <c r="G23" s="64" t="s">
        <v>24</v>
      </c>
      <c r="H23" s="65">
        <v>45971</v>
      </c>
      <c r="I23" s="60" t="s">
        <v>25</v>
      </c>
      <c r="J23" s="174" t="s">
        <v>359</v>
      </c>
      <c r="K23" s="175"/>
      <c r="L23" s="66" t="s">
        <v>11790</v>
      </c>
    </row>
    <row r="24" spans="1:12">
      <c r="A24" s="46"/>
      <c r="B24" s="67" t="s">
        <v>8499</v>
      </c>
      <c r="C24" s="69" t="s">
        <v>8500</v>
      </c>
      <c r="D24" s="68" t="s">
        <v>11791</v>
      </c>
      <c r="E24" s="186" t="s">
        <v>11792</v>
      </c>
      <c r="F24" s="187"/>
      <c r="G24" s="69" t="s">
        <v>24</v>
      </c>
      <c r="H24" s="70">
        <v>46009</v>
      </c>
      <c r="I24" s="68" t="s">
        <v>139</v>
      </c>
      <c r="J24" s="186" t="s">
        <v>26</v>
      </c>
      <c r="K24" s="187"/>
      <c r="L24" s="71" t="s">
        <v>11769</v>
      </c>
    </row>
    <row r="25" spans="1:12">
      <c r="A25" s="46"/>
      <c r="B25" s="59" t="s">
        <v>11793</v>
      </c>
      <c r="C25" s="64" t="s">
        <v>6948</v>
      </c>
      <c r="D25" s="60" t="s">
        <v>11794</v>
      </c>
      <c r="E25" s="174" t="s">
        <v>11795</v>
      </c>
      <c r="F25" s="175"/>
      <c r="G25" s="64" t="s">
        <v>24</v>
      </c>
      <c r="H25" s="65">
        <v>46051</v>
      </c>
      <c r="I25" s="60" t="s">
        <v>139</v>
      </c>
      <c r="J25" s="174" t="s">
        <v>26</v>
      </c>
      <c r="K25" s="175"/>
      <c r="L25" s="63" t="s">
        <v>11769</v>
      </c>
    </row>
    <row r="26" spans="1:12" ht="64.5">
      <c r="A26" s="46"/>
      <c r="B26" s="176" t="s">
        <v>128</v>
      </c>
      <c r="C26" s="178" t="s">
        <v>129</v>
      </c>
      <c r="D26" s="68" t="s">
        <v>11796</v>
      </c>
      <c r="E26" s="186" t="s">
        <v>131</v>
      </c>
      <c r="F26" s="187"/>
      <c r="G26" s="69" t="s">
        <v>16</v>
      </c>
      <c r="H26" s="70">
        <v>46003</v>
      </c>
      <c r="I26" s="68" t="s">
        <v>25</v>
      </c>
      <c r="J26" s="186" t="s">
        <v>32</v>
      </c>
      <c r="K26" s="187"/>
      <c r="L26" s="72" t="s">
        <v>11797</v>
      </c>
    </row>
    <row r="27" spans="1:12" ht="64.5">
      <c r="A27" s="46"/>
      <c r="B27" s="177"/>
      <c r="C27" s="179"/>
      <c r="D27" s="68" t="s">
        <v>11798</v>
      </c>
      <c r="E27" s="186" t="s">
        <v>131</v>
      </c>
      <c r="F27" s="187"/>
      <c r="G27" s="69" t="s">
        <v>16</v>
      </c>
      <c r="H27" s="70">
        <v>46036</v>
      </c>
      <c r="I27" s="68" t="s">
        <v>25</v>
      </c>
      <c r="J27" s="186" t="s">
        <v>32</v>
      </c>
      <c r="K27" s="187"/>
      <c r="L27" s="72" t="s">
        <v>11797</v>
      </c>
    </row>
    <row r="28" spans="1:12" ht="77.099999999999994">
      <c r="A28" s="46"/>
      <c r="B28" s="188" t="s">
        <v>141</v>
      </c>
      <c r="C28" s="189" t="s">
        <v>142</v>
      </c>
      <c r="D28" s="60" t="s">
        <v>11799</v>
      </c>
      <c r="E28" s="174" t="s">
        <v>144</v>
      </c>
      <c r="F28" s="175"/>
      <c r="G28" s="64" t="s">
        <v>16</v>
      </c>
      <c r="H28" s="65">
        <v>46003</v>
      </c>
      <c r="I28" s="60" t="s">
        <v>145</v>
      </c>
      <c r="J28" s="174" t="s">
        <v>32</v>
      </c>
      <c r="K28" s="175"/>
      <c r="L28" s="66" t="s">
        <v>11800</v>
      </c>
    </row>
    <row r="29" spans="1:12" ht="51.95">
      <c r="A29" s="46"/>
      <c r="B29" s="171"/>
      <c r="C29" s="173"/>
      <c r="D29" s="60" t="s">
        <v>11801</v>
      </c>
      <c r="E29" s="174" t="s">
        <v>144</v>
      </c>
      <c r="F29" s="175"/>
      <c r="G29" s="64" t="s">
        <v>16</v>
      </c>
      <c r="H29" s="65">
        <v>46036</v>
      </c>
      <c r="I29" s="60" t="s">
        <v>145</v>
      </c>
      <c r="J29" s="174" t="s">
        <v>32</v>
      </c>
      <c r="K29" s="175"/>
      <c r="L29" s="66" t="s">
        <v>11802</v>
      </c>
    </row>
    <row r="30" spans="1:12">
      <c r="A30" s="46"/>
      <c r="B30" s="67" t="s">
        <v>149</v>
      </c>
      <c r="C30" s="69" t="s">
        <v>150</v>
      </c>
      <c r="D30" s="68" t="s">
        <v>11803</v>
      </c>
      <c r="E30" s="186" t="s">
        <v>152</v>
      </c>
      <c r="F30" s="187"/>
      <c r="G30" s="69" t="s">
        <v>16</v>
      </c>
      <c r="H30" s="70">
        <v>46022</v>
      </c>
      <c r="I30" s="68" t="s">
        <v>145</v>
      </c>
      <c r="J30" s="186" t="s">
        <v>26</v>
      </c>
      <c r="K30" s="187"/>
      <c r="L30" s="71" t="s">
        <v>11769</v>
      </c>
    </row>
    <row r="31" spans="1:12" ht="51.95">
      <c r="A31" s="46"/>
      <c r="B31" s="188" t="s">
        <v>6650</v>
      </c>
      <c r="C31" s="189" t="s">
        <v>6651</v>
      </c>
      <c r="D31" s="188" t="s">
        <v>11804</v>
      </c>
      <c r="E31" s="190" t="s">
        <v>6653</v>
      </c>
      <c r="F31" s="191"/>
      <c r="G31" s="189" t="s">
        <v>24</v>
      </c>
      <c r="H31" s="194">
        <v>45995</v>
      </c>
      <c r="I31" s="60" t="s">
        <v>25</v>
      </c>
      <c r="J31" s="174" t="s">
        <v>18</v>
      </c>
      <c r="K31" s="175"/>
      <c r="L31" s="66" t="s">
        <v>11805</v>
      </c>
    </row>
    <row r="32" spans="1:12">
      <c r="A32" s="46"/>
      <c r="B32" s="171"/>
      <c r="C32" s="173"/>
      <c r="D32" s="171"/>
      <c r="E32" s="192"/>
      <c r="F32" s="193"/>
      <c r="G32" s="173"/>
      <c r="H32" s="195"/>
      <c r="I32" s="60" t="s">
        <v>127</v>
      </c>
      <c r="J32" s="174" t="s">
        <v>26</v>
      </c>
      <c r="K32" s="175"/>
      <c r="L32" s="63" t="s">
        <v>11769</v>
      </c>
    </row>
    <row r="33" spans="1:12" ht="39.6">
      <c r="A33" s="46"/>
      <c r="B33" s="176" t="s">
        <v>4476</v>
      </c>
      <c r="C33" s="178" t="s">
        <v>4477</v>
      </c>
      <c r="D33" s="68" t="s">
        <v>11806</v>
      </c>
      <c r="E33" s="186" t="s">
        <v>11807</v>
      </c>
      <c r="F33" s="187"/>
      <c r="G33" s="69" t="s">
        <v>16</v>
      </c>
      <c r="H33" s="70">
        <v>46010</v>
      </c>
      <c r="I33" s="68" t="s">
        <v>25</v>
      </c>
      <c r="J33" s="186" t="s">
        <v>32</v>
      </c>
      <c r="K33" s="187"/>
      <c r="L33" s="72" t="s">
        <v>11808</v>
      </c>
    </row>
    <row r="34" spans="1:12">
      <c r="A34" s="46"/>
      <c r="B34" s="177"/>
      <c r="C34" s="179"/>
      <c r="D34" s="68" t="s">
        <v>11809</v>
      </c>
      <c r="E34" s="186" t="s">
        <v>4483</v>
      </c>
      <c r="F34" s="187"/>
      <c r="G34" s="69" t="s">
        <v>16</v>
      </c>
      <c r="H34" s="70">
        <v>46036</v>
      </c>
      <c r="I34" s="68" t="s">
        <v>25</v>
      </c>
      <c r="J34" s="186" t="s">
        <v>26</v>
      </c>
      <c r="K34" s="187"/>
      <c r="L34" s="71" t="s">
        <v>11769</v>
      </c>
    </row>
    <row r="35" spans="1:12">
      <c r="A35" s="46"/>
      <c r="B35" s="59" t="s">
        <v>2108</v>
      </c>
      <c r="C35" s="64" t="s">
        <v>2109</v>
      </c>
      <c r="D35" s="60" t="s">
        <v>11810</v>
      </c>
      <c r="E35" s="174" t="s">
        <v>11811</v>
      </c>
      <c r="F35" s="175"/>
      <c r="G35" s="64" t="s">
        <v>16</v>
      </c>
      <c r="H35" s="65">
        <v>46035</v>
      </c>
      <c r="I35" s="60" t="s">
        <v>17</v>
      </c>
      <c r="J35" s="174" t="s">
        <v>26</v>
      </c>
      <c r="K35" s="175"/>
      <c r="L35" s="63" t="s">
        <v>11769</v>
      </c>
    </row>
    <row r="36" spans="1:12">
      <c r="A36" s="46"/>
      <c r="B36" s="176" t="s">
        <v>166</v>
      </c>
      <c r="C36" s="178" t="s">
        <v>167</v>
      </c>
      <c r="D36" s="68" t="s">
        <v>11812</v>
      </c>
      <c r="E36" s="186" t="s">
        <v>169</v>
      </c>
      <c r="F36" s="187"/>
      <c r="G36" s="69" t="s">
        <v>16</v>
      </c>
      <c r="H36" s="70">
        <v>46003</v>
      </c>
      <c r="I36" s="68" t="s">
        <v>25</v>
      </c>
      <c r="J36" s="186" t="s">
        <v>26</v>
      </c>
      <c r="K36" s="187"/>
      <c r="L36" s="71" t="s">
        <v>11769</v>
      </c>
    </row>
    <row r="37" spans="1:12">
      <c r="A37" s="46"/>
      <c r="B37" s="177"/>
      <c r="C37" s="179"/>
      <c r="D37" s="68" t="s">
        <v>11813</v>
      </c>
      <c r="E37" s="186" t="s">
        <v>169</v>
      </c>
      <c r="F37" s="187"/>
      <c r="G37" s="69" t="s">
        <v>16</v>
      </c>
      <c r="H37" s="70">
        <v>46036</v>
      </c>
      <c r="I37" s="68" t="s">
        <v>25</v>
      </c>
      <c r="J37" s="186" t="s">
        <v>26</v>
      </c>
      <c r="K37" s="187"/>
      <c r="L37" s="71" t="s">
        <v>11769</v>
      </c>
    </row>
    <row r="38" spans="1:12" ht="77.099999999999994">
      <c r="A38" s="46"/>
      <c r="B38" s="188" t="s">
        <v>176</v>
      </c>
      <c r="C38" s="189" t="s">
        <v>177</v>
      </c>
      <c r="D38" s="60" t="s">
        <v>11814</v>
      </c>
      <c r="E38" s="174" t="s">
        <v>179</v>
      </c>
      <c r="F38" s="175"/>
      <c r="G38" s="64" t="s">
        <v>16</v>
      </c>
      <c r="H38" s="65">
        <v>46003</v>
      </c>
      <c r="I38" s="60" t="s">
        <v>25</v>
      </c>
      <c r="J38" s="174" t="s">
        <v>32</v>
      </c>
      <c r="K38" s="175"/>
      <c r="L38" s="66" t="s">
        <v>11815</v>
      </c>
    </row>
    <row r="39" spans="1:12" ht="51.95">
      <c r="A39" s="46"/>
      <c r="B39" s="171"/>
      <c r="C39" s="173"/>
      <c r="D39" s="60" t="s">
        <v>11816</v>
      </c>
      <c r="E39" s="174" t="s">
        <v>179</v>
      </c>
      <c r="F39" s="175"/>
      <c r="G39" s="64" t="s">
        <v>16</v>
      </c>
      <c r="H39" s="65">
        <v>46036</v>
      </c>
      <c r="I39" s="60" t="s">
        <v>25</v>
      </c>
      <c r="J39" s="174" t="s">
        <v>32</v>
      </c>
      <c r="K39" s="175"/>
      <c r="L39" s="66" t="s">
        <v>11817</v>
      </c>
    </row>
    <row r="40" spans="1:12">
      <c r="A40" s="46"/>
      <c r="B40" s="67" t="s">
        <v>11818</v>
      </c>
      <c r="C40" s="69" t="s">
        <v>11819</v>
      </c>
      <c r="D40" s="68" t="s">
        <v>11820</v>
      </c>
      <c r="E40" s="186" t="s">
        <v>11821</v>
      </c>
      <c r="F40" s="187"/>
      <c r="G40" s="69" t="s">
        <v>24</v>
      </c>
      <c r="H40" s="70">
        <v>46037</v>
      </c>
      <c r="I40" s="68" t="s">
        <v>139</v>
      </c>
      <c r="J40" s="186" t="s">
        <v>26</v>
      </c>
      <c r="K40" s="187"/>
      <c r="L40" s="71" t="s">
        <v>11769</v>
      </c>
    </row>
    <row r="41" spans="1:12">
      <c r="A41" s="46"/>
      <c r="B41" s="59" t="s">
        <v>2149</v>
      </c>
      <c r="C41" s="64" t="s">
        <v>2150</v>
      </c>
      <c r="D41" s="60" t="s">
        <v>11822</v>
      </c>
      <c r="E41" s="174" t="s">
        <v>11823</v>
      </c>
      <c r="F41" s="175"/>
      <c r="G41" s="64" t="s">
        <v>16</v>
      </c>
      <c r="H41" s="65">
        <v>46031</v>
      </c>
      <c r="I41" s="60" t="s">
        <v>17</v>
      </c>
      <c r="J41" s="174" t="s">
        <v>26</v>
      </c>
      <c r="K41" s="175"/>
      <c r="L41" s="63" t="s">
        <v>11769</v>
      </c>
    </row>
    <row r="42" spans="1:12">
      <c r="A42" s="46"/>
      <c r="B42" s="176" t="s">
        <v>201</v>
      </c>
      <c r="C42" s="178" t="s">
        <v>202</v>
      </c>
      <c r="D42" s="68" t="s">
        <v>11824</v>
      </c>
      <c r="E42" s="186" t="s">
        <v>204</v>
      </c>
      <c r="F42" s="187"/>
      <c r="G42" s="69" t="s">
        <v>16</v>
      </c>
      <c r="H42" s="70">
        <v>46037</v>
      </c>
      <c r="I42" s="68" t="s">
        <v>145</v>
      </c>
      <c r="J42" s="186" t="s">
        <v>26</v>
      </c>
      <c r="K42" s="187"/>
      <c r="L42" s="71" t="s">
        <v>11769</v>
      </c>
    </row>
    <row r="43" spans="1:12">
      <c r="A43" s="46"/>
      <c r="B43" s="177"/>
      <c r="C43" s="179"/>
      <c r="D43" s="68" t="s">
        <v>11331</v>
      </c>
      <c r="E43" s="186" t="s">
        <v>204</v>
      </c>
      <c r="F43" s="187"/>
      <c r="G43" s="69" t="s">
        <v>16</v>
      </c>
      <c r="H43" s="70">
        <v>46051</v>
      </c>
      <c r="I43" s="68" t="s">
        <v>145</v>
      </c>
      <c r="J43" s="186" t="s">
        <v>11769</v>
      </c>
      <c r="K43" s="187"/>
      <c r="L43" s="71" t="s">
        <v>11769</v>
      </c>
    </row>
    <row r="44" spans="1:12">
      <c r="A44" s="46"/>
      <c r="B44" s="59" t="s">
        <v>210</v>
      </c>
      <c r="C44" s="64" t="s">
        <v>211</v>
      </c>
      <c r="D44" s="60" t="s">
        <v>11825</v>
      </c>
      <c r="E44" s="174" t="s">
        <v>213</v>
      </c>
      <c r="F44" s="175"/>
      <c r="G44" s="64" t="s">
        <v>16</v>
      </c>
      <c r="H44" s="65">
        <v>45853</v>
      </c>
      <c r="I44" s="60" t="s">
        <v>17</v>
      </c>
      <c r="J44" s="174" t="s">
        <v>26</v>
      </c>
      <c r="K44" s="175"/>
      <c r="L44" s="63" t="s">
        <v>11769</v>
      </c>
    </row>
    <row r="45" spans="1:12" ht="15" customHeight="1">
      <c r="A45" s="46"/>
      <c r="B45" s="67" t="s">
        <v>2173</v>
      </c>
      <c r="C45" s="69" t="s">
        <v>2174</v>
      </c>
      <c r="D45" s="68" t="s">
        <v>11826</v>
      </c>
      <c r="E45" s="186" t="s">
        <v>2176</v>
      </c>
      <c r="F45" s="187"/>
      <c r="G45" s="69" t="s">
        <v>16</v>
      </c>
      <c r="H45" s="70">
        <v>46006</v>
      </c>
      <c r="I45" s="68" t="s">
        <v>145</v>
      </c>
      <c r="J45" s="186" t="s">
        <v>26</v>
      </c>
      <c r="K45" s="187"/>
      <c r="L45" s="71" t="s">
        <v>11769</v>
      </c>
    </row>
    <row r="46" spans="1:12">
      <c r="A46" s="46"/>
      <c r="B46" s="188" t="s">
        <v>214</v>
      </c>
      <c r="C46" s="189" t="s">
        <v>215</v>
      </c>
      <c r="D46" s="60" t="s">
        <v>11827</v>
      </c>
      <c r="E46" s="174" t="s">
        <v>219</v>
      </c>
      <c r="F46" s="175"/>
      <c r="G46" s="64" t="s">
        <v>16</v>
      </c>
      <c r="H46" s="65">
        <v>46010</v>
      </c>
      <c r="I46" s="60" t="s">
        <v>139</v>
      </c>
      <c r="J46" s="174" t="s">
        <v>26</v>
      </c>
      <c r="K46" s="175"/>
      <c r="L46" s="63" t="s">
        <v>11769</v>
      </c>
    </row>
    <row r="47" spans="1:12">
      <c r="A47" s="46"/>
      <c r="B47" s="171"/>
      <c r="C47" s="173"/>
      <c r="D47" s="60" t="s">
        <v>11828</v>
      </c>
      <c r="E47" s="174" t="s">
        <v>219</v>
      </c>
      <c r="F47" s="175"/>
      <c r="G47" s="64" t="s">
        <v>16</v>
      </c>
      <c r="H47" s="65">
        <v>46041</v>
      </c>
      <c r="I47" s="60" t="s">
        <v>139</v>
      </c>
      <c r="J47" s="174" t="s">
        <v>26</v>
      </c>
      <c r="K47" s="175"/>
      <c r="L47" s="63" t="s">
        <v>11769</v>
      </c>
    </row>
    <row r="48" spans="1:12">
      <c r="A48" s="46"/>
      <c r="B48" s="176" t="s">
        <v>222</v>
      </c>
      <c r="C48" s="178" t="s">
        <v>215</v>
      </c>
      <c r="D48" s="176" t="s">
        <v>11829</v>
      </c>
      <c r="E48" s="180" t="s">
        <v>224</v>
      </c>
      <c r="F48" s="181"/>
      <c r="G48" s="178" t="s">
        <v>16</v>
      </c>
      <c r="H48" s="196">
        <v>46010</v>
      </c>
      <c r="I48" s="68" t="s">
        <v>25</v>
      </c>
      <c r="J48" s="186" t="s">
        <v>26</v>
      </c>
      <c r="K48" s="187"/>
      <c r="L48" s="71" t="s">
        <v>11769</v>
      </c>
    </row>
    <row r="49" spans="1:12">
      <c r="A49" s="46"/>
      <c r="B49" s="176"/>
      <c r="C49" s="178"/>
      <c r="D49" s="177"/>
      <c r="E49" s="184"/>
      <c r="F49" s="185"/>
      <c r="G49" s="179"/>
      <c r="H49" s="197"/>
      <c r="I49" s="68" t="s">
        <v>25</v>
      </c>
      <c r="J49" s="186" t="s">
        <v>26</v>
      </c>
      <c r="K49" s="187"/>
      <c r="L49" s="71" t="s">
        <v>11769</v>
      </c>
    </row>
    <row r="50" spans="1:12">
      <c r="A50" s="46"/>
      <c r="B50" s="176"/>
      <c r="C50" s="178"/>
      <c r="D50" s="176" t="s">
        <v>11830</v>
      </c>
      <c r="E50" s="180" t="s">
        <v>224</v>
      </c>
      <c r="F50" s="181"/>
      <c r="G50" s="178" t="s">
        <v>16</v>
      </c>
      <c r="H50" s="196">
        <v>46041</v>
      </c>
      <c r="I50" s="68" t="s">
        <v>25</v>
      </c>
      <c r="J50" s="186" t="s">
        <v>26</v>
      </c>
      <c r="K50" s="187"/>
      <c r="L50" s="71" t="s">
        <v>11769</v>
      </c>
    </row>
    <row r="51" spans="1:12">
      <c r="A51" s="46"/>
      <c r="B51" s="177"/>
      <c r="C51" s="179"/>
      <c r="D51" s="177"/>
      <c r="E51" s="184"/>
      <c r="F51" s="185"/>
      <c r="G51" s="179"/>
      <c r="H51" s="197"/>
      <c r="I51" s="68" t="s">
        <v>25</v>
      </c>
      <c r="J51" s="186" t="s">
        <v>26</v>
      </c>
      <c r="K51" s="187"/>
      <c r="L51" s="71" t="s">
        <v>11769</v>
      </c>
    </row>
    <row r="52" spans="1:12">
      <c r="A52" s="46"/>
      <c r="B52" s="188" t="s">
        <v>233</v>
      </c>
      <c r="C52" s="189" t="s">
        <v>215</v>
      </c>
      <c r="D52" s="60" t="s">
        <v>11831</v>
      </c>
      <c r="E52" s="174" t="s">
        <v>224</v>
      </c>
      <c r="F52" s="175"/>
      <c r="G52" s="64" t="s">
        <v>16</v>
      </c>
      <c r="H52" s="65">
        <v>46010</v>
      </c>
      <c r="I52" s="60" t="s">
        <v>25</v>
      </c>
      <c r="J52" s="174" t="s">
        <v>26</v>
      </c>
      <c r="K52" s="175"/>
      <c r="L52" s="63" t="s">
        <v>11769</v>
      </c>
    </row>
    <row r="53" spans="1:12">
      <c r="A53" s="46"/>
      <c r="B53" s="171"/>
      <c r="C53" s="173"/>
      <c r="D53" s="60" t="s">
        <v>11832</v>
      </c>
      <c r="E53" s="174" t="s">
        <v>224</v>
      </c>
      <c r="F53" s="175"/>
      <c r="G53" s="64" t="s">
        <v>16</v>
      </c>
      <c r="H53" s="65">
        <v>46041</v>
      </c>
      <c r="I53" s="60" t="s">
        <v>25</v>
      </c>
      <c r="J53" s="174" t="s">
        <v>26</v>
      </c>
      <c r="K53" s="175"/>
      <c r="L53" s="63" t="s">
        <v>11769</v>
      </c>
    </row>
    <row r="54" spans="1:12">
      <c r="A54" s="46"/>
      <c r="B54" s="176" t="s">
        <v>240</v>
      </c>
      <c r="C54" s="178" t="s">
        <v>215</v>
      </c>
      <c r="D54" s="68" t="s">
        <v>11833</v>
      </c>
      <c r="E54" s="186" t="s">
        <v>224</v>
      </c>
      <c r="F54" s="187"/>
      <c r="G54" s="69" t="s">
        <v>16</v>
      </c>
      <c r="H54" s="70">
        <v>46010</v>
      </c>
      <c r="I54" s="68" t="s">
        <v>25</v>
      </c>
      <c r="J54" s="186" t="s">
        <v>26</v>
      </c>
      <c r="K54" s="187"/>
      <c r="L54" s="71" t="s">
        <v>11769</v>
      </c>
    </row>
    <row r="55" spans="1:12">
      <c r="A55" s="46"/>
      <c r="B55" s="177"/>
      <c r="C55" s="179"/>
      <c r="D55" s="68" t="s">
        <v>11834</v>
      </c>
      <c r="E55" s="186" t="s">
        <v>224</v>
      </c>
      <c r="F55" s="187"/>
      <c r="G55" s="69" t="s">
        <v>16</v>
      </c>
      <c r="H55" s="70">
        <v>46041</v>
      </c>
      <c r="I55" s="68" t="s">
        <v>25</v>
      </c>
      <c r="J55" s="186" t="s">
        <v>26</v>
      </c>
      <c r="K55" s="187"/>
      <c r="L55" s="71" t="s">
        <v>11769</v>
      </c>
    </row>
    <row r="56" spans="1:12">
      <c r="A56" s="46"/>
      <c r="B56" s="188" t="s">
        <v>256</v>
      </c>
      <c r="C56" s="189" t="s">
        <v>257</v>
      </c>
      <c r="D56" s="188" t="s">
        <v>11835</v>
      </c>
      <c r="E56" s="190" t="s">
        <v>4546</v>
      </c>
      <c r="F56" s="191"/>
      <c r="G56" s="189" t="s">
        <v>24</v>
      </c>
      <c r="H56" s="194">
        <v>46044</v>
      </c>
      <c r="I56" s="60" t="s">
        <v>139</v>
      </c>
      <c r="J56" s="174" t="s">
        <v>26</v>
      </c>
      <c r="K56" s="175"/>
      <c r="L56" s="63" t="s">
        <v>11769</v>
      </c>
    </row>
    <row r="57" spans="1:12">
      <c r="A57" s="46"/>
      <c r="B57" s="188"/>
      <c r="C57" s="189"/>
      <c r="D57" s="188"/>
      <c r="E57" s="198"/>
      <c r="F57" s="199"/>
      <c r="G57" s="189"/>
      <c r="H57" s="200"/>
      <c r="I57" s="60" t="s">
        <v>25</v>
      </c>
      <c r="J57" s="174" t="s">
        <v>11769</v>
      </c>
      <c r="K57" s="175"/>
      <c r="L57" s="63" t="s">
        <v>11769</v>
      </c>
    </row>
    <row r="58" spans="1:12">
      <c r="A58" s="46"/>
      <c r="B58" s="171"/>
      <c r="C58" s="173"/>
      <c r="D58" s="171"/>
      <c r="E58" s="192"/>
      <c r="F58" s="193"/>
      <c r="G58" s="173"/>
      <c r="H58" s="195"/>
      <c r="I58" s="60" t="s">
        <v>127</v>
      </c>
      <c r="J58" s="174" t="s">
        <v>26</v>
      </c>
      <c r="K58" s="175"/>
      <c r="L58" s="63" t="s">
        <v>11769</v>
      </c>
    </row>
    <row r="59" spans="1:12" ht="104.1">
      <c r="A59" s="46"/>
      <c r="B59" s="176" t="s">
        <v>11836</v>
      </c>
      <c r="C59" s="178" t="s">
        <v>11303</v>
      </c>
      <c r="D59" s="176" t="s">
        <v>11837</v>
      </c>
      <c r="E59" s="180" t="s">
        <v>11838</v>
      </c>
      <c r="F59" s="181"/>
      <c r="G59" s="178" t="s">
        <v>16</v>
      </c>
      <c r="H59" s="70">
        <v>45999</v>
      </c>
      <c r="I59" s="68" t="s">
        <v>17</v>
      </c>
      <c r="J59" s="186" t="s">
        <v>18</v>
      </c>
      <c r="K59" s="187"/>
      <c r="L59" s="72" t="s">
        <v>11839</v>
      </c>
    </row>
    <row r="60" spans="1:12">
      <c r="A60" s="46"/>
      <c r="B60" s="176"/>
      <c r="C60" s="178"/>
      <c r="D60" s="176"/>
      <c r="E60" s="182"/>
      <c r="F60" s="183"/>
      <c r="G60" s="178"/>
      <c r="H60" s="70">
        <v>45999</v>
      </c>
      <c r="I60" s="68" t="s">
        <v>17</v>
      </c>
      <c r="J60" s="186" t="s">
        <v>26</v>
      </c>
      <c r="K60" s="187"/>
      <c r="L60" s="71" t="s">
        <v>11769</v>
      </c>
    </row>
    <row r="61" spans="1:12">
      <c r="A61" s="46"/>
      <c r="B61" s="176"/>
      <c r="C61" s="178"/>
      <c r="D61" s="176"/>
      <c r="E61" s="182"/>
      <c r="F61" s="183"/>
      <c r="G61" s="178"/>
      <c r="H61" s="70">
        <v>45999</v>
      </c>
      <c r="I61" s="68" t="s">
        <v>17</v>
      </c>
      <c r="J61" s="186" t="s">
        <v>26</v>
      </c>
      <c r="K61" s="187"/>
      <c r="L61" s="71" t="s">
        <v>11769</v>
      </c>
    </row>
    <row r="62" spans="1:12">
      <c r="A62" s="46"/>
      <c r="B62" s="176"/>
      <c r="C62" s="178"/>
      <c r="D62" s="176"/>
      <c r="E62" s="182"/>
      <c r="F62" s="183"/>
      <c r="G62" s="178"/>
      <c r="H62" s="70">
        <v>45999</v>
      </c>
      <c r="I62" s="68" t="s">
        <v>17</v>
      </c>
      <c r="J62" s="186" t="s">
        <v>26</v>
      </c>
      <c r="K62" s="187"/>
      <c r="L62" s="71" t="s">
        <v>11769</v>
      </c>
    </row>
    <row r="63" spans="1:12">
      <c r="A63" s="46"/>
      <c r="B63" s="176"/>
      <c r="C63" s="178"/>
      <c r="D63" s="176"/>
      <c r="E63" s="182"/>
      <c r="F63" s="183"/>
      <c r="G63" s="178"/>
      <c r="H63" s="70">
        <v>46013</v>
      </c>
      <c r="I63" s="68" t="s">
        <v>17</v>
      </c>
      <c r="J63" s="186" t="s">
        <v>26</v>
      </c>
      <c r="K63" s="187"/>
      <c r="L63" s="71" t="s">
        <v>11769</v>
      </c>
    </row>
    <row r="64" spans="1:12">
      <c r="A64" s="46"/>
      <c r="B64" s="177"/>
      <c r="C64" s="179"/>
      <c r="D64" s="177"/>
      <c r="E64" s="184"/>
      <c r="F64" s="185"/>
      <c r="G64" s="179"/>
      <c r="H64" s="70">
        <v>46037</v>
      </c>
      <c r="I64" s="68" t="s">
        <v>17</v>
      </c>
      <c r="J64" s="186" t="s">
        <v>26</v>
      </c>
      <c r="K64" s="187"/>
      <c r="L64" s="71" t="s">
        <v>11769</v>
      </c>
    </row>
    <row r="65" spans="1:12" ht="64.5">
      <c r="A65" s="46"/>
      <c r="B65" s="188" t="s">
        <v>6730</v>
      </c>
      <c r="C65" s="189" t="s">
        <v>6731</v>
      </c>
      <c r="D65" s="188" t="s">
        <v>6732</v>
      </c>
      <c r="E65" s="190" t="s">
        <v>6733</v>
      </c>
      <c r="F65" s="191"/>
      <c r="G65" s="189" t="s">
        <v>24</v>
      </c>
      <c r="H65" s="194">
        <v>46036</v>
      </c>
      <c r="I65" s="60" t="s">
        <v>139</v>
      </c>
      <c r="J65" s="174" t="s">
        <v>359</v>
      </c>
      <c r="K65" s="175"/>
      <c r="L65" s="66" t="s">
        <v>11840</v>
      </c>
    </row>
    <row r="66" spans="1:12">
      <c r="A66" s="46"/>
      <c r="B66" s="171"/>
      <c r="C66" s="173"/>
      <c r="D66" s="171"/>
      <c r="E66" s="192"/>
      <c r="F66" s="193"/>
      <c r="G66" s="173"/>
      <c r="H66" s="195"/>
      <c r="I66" s="60" t="s">
        <v>127</v>
      </c>
      <c r="J66" s="174" t="s">
        <v>26</v>
      </c>
      <c r="K66" s="175"/>
      <c r="L66" s="63" t="s">
        <v>11769</v>
      </c>
    </row>
    <row r="67" spans="1:12" ht="64.5">
      <c r="A67" s="46"/>
      <c r="B67" s="67" t="s">
        <v>11358</v>
      </c>
      <c r="C67" s="69" t="s">
        <v>11359</v>
      </c>
      <c r="D67" s="68" t="s">
        <v>11841</v>
      </c>
      <c r="E67" s="186" t="s">
        <v>11842</v>
      </c>
      <c r="F67" s="187"/>
      <c r="G67" s="69" t="s">
        <v>16</v>
      </c>
      <c r="H67" s="70">
        <v>46049</v>
      </c>
      <c r="I67" s="68" t="s">
        <v>17</v>
      </c>
      <c r="J67" s="186" t="s">
        <v>18</v>
      </c>
      <c r="K67" s="187"/>
      <c r="L67" s="72" t="s">
        <v>11843</v>
      </c>
    </row>
    <row r="68" spans="1:12">
      <c r="A68" s="46"/>
      <c r="B68" s="59" t="s">
        <v>11844</v>
      </c>
      <c r="C68" s="64" t="s">
        <v>2254</v>
      </c>
      <c r="D68" s="60" t="s">
        <v>11845</v>
      </c>
      <c r="E68" s="174" t="s">
        <v>11846</v>
      </c>
      <c r="F68" s="175"/>
      <c r="G68" s="64" t="s">
        <v>16</v>
      </c>
      <c r="H68" s="65">
        <v>46042</v>
      </c>
      <c r="I68" s="60" t="s">
        <v>17</v>
      </c>
      <c r="J68" s="174" t="s">
        <v>26</v>
      </c>
      <c r="K68" s="175"/>
      <c r="L68" s="63" t="s">
        <v>11769</v>
      </c>
    </row>
    <row r="69" spans="1:12">
      <c r="A69" s="46"/>
      <c r="B69" s="67" t="s">
        <v>2253</v>
      </c>
      <c r="C69" s="69" t="s">
        <v>2254</v>
      </c>
      <c r="D69" s="68" t="s">
        <v>11847</v>
      </c>
      <c r="E69" s="186" t="s">
        <v>11848</v>
      </c>
      <c r="F69" s="187"/>
      <c r="G69" s="69" t="s">
        <v>24</v>
      </c>
      <c r="H69" s="70">
        <v>46044</v>
      </c>
      <c r="I69" s="68" t="s">
        <v>127</v>
      </c>
      <c r="J69" s="186" t="s">
        <v>26</v>
      </c>
      <c r="K69" s="187"/>
      <c r="L69" s="71" t="s">
        <v>11769</v>
      </c>
    </row>
    <row r="70" spans="1:12" ht="15" customHeight="1">
      <c r="A70" s="46"/>
      <c r="B70" s="59" t="s">
        <v>2274</v>
      </c>
      <c r="C70" s="64" t="s">
        <v>2275</v>
      </c>
      <c r="D70" s="60" t="s">
        <v>11849</v>
      </c>
      <c r="E70" s="174" t="s">
        <v>2279</v>
      </c>
      <c r="F70" s="175"/>
      <c r="G70" s="64" t="s">
        <v>75</v>
      </c>
      <c r="H70" s="65">
        <v>46049</v>
      </c>
      <c r="I70" s="60" t="s">
        <v>17</v>
      </c>
      <c r="J70" s="174" t="s">
        <v>26</v>
      </c>
      <c r="K70" s="175"/>
      <c r="L70" s="63" t="s">
        <v>11769</v>
      </c>
    </row>
    <row r="71" spans="1:12">
      <c r="A71" s="46"/>
      <c r="B71" s="67" t="s">
        <v>11850</v>
      </c>
      <c r="C71" s="69" t="s">
        <v>335</v>
      </c>
      <c r="D71" s="68" t="s">
        <v>11851</v>
      </c>
      <c r="E71" s="186" t="s">
        <v>11852</v>
      </c>
      <c r="F71" s="187"/>
      <c r="G71" s="69" t="s">
        <v>16</v>
      </c>
      <c r="H71" s="70">
        <v>46052</v>
      </c>
      <c r="I71" s="68" t="s">
        <v>314</v>
      </c>
      <c r="J71" s="186" t="s">
        <v>709</v>
      </c>
      <c r="K71" s="187"/>
      <c r="L71" s="71" t="s">
        <v>11769</v>
      </c>
    </row>
    <row r="72" spans="1:12">
      <c r="A72" s="46"/>
      <c r="B72" s="188" t="s">
        <v>405</v>
      </c>
      <c r="C72" s="189" t="s">
        <v>406</v>
      </c>
      <c r="D72" s="60" t="s">
        <v>11853</v>
      </c>
      <c r="E72" s="174" t="s">
        <v>11854</v>
      </c>
      <c r="F72" s="175"/>
      <c r="G72" s="64" t="s">
        <v>16</v>
      </c>
      <c r="H72" s="65">
        <v>46036</v>
      </c>
      <c r="I72" s="60" t="s">
        <v>314</v>
      </c>
      <c r="J72" s="174" t="s">
        <v>26</v>
      </c>
      <c r="K72" s="175"/>
      <c r="L72" s="63" t="s">
        <v>11769</v>
      </c>
    </row>
    <row r="73" spans="1:12">
      <c r="A73" s="46"/>
      <c r="B73" s="171"/>
      <c r="C73" s="173"/>
      <c r="D73" s="60" t="s">
        <v>11855</v>
      </c>
      <c r="E73" s="174" t="s">
        <v>11856</v>
      </c>
      <c r="F73" s="175"/>
      <c r="G73" s="64" t="s">
        <v>16</v>
      </c>
      <c r="H73" s="65">
        <v>46036</v>
      </c>
      <c r="I73" s="60" t="s">
        <v>314</v>
      </c>
      <c r="J73" s="174" t="s">
        <v>709</v>
      </c>
      <c r="K73" s="175"/>
      <c r="L73" s="63" t="s">
        <v>11769</v>
      </c>
    </row>
    <row r="74" spans="1:12" ht="15" customHeight="1">
      <c r="A74" s="46"/>
      <c r="B74" s="67" t="s">
        <v>429</v>
      </c>
      <c r="C74" s="69" t="s">
        <v>430</v>
      </c>
      <c r="D74" s="68" t="s">
        <v>11857</v>
      </c>
      <c r="E74" s="186" t="s">
        <v>11858</v>
      </c>
      <c r="F74" s="187"/>
      <c r="G74" s="69" t="s">
        <v>75</v>
      </c>
      <c r="H74" s="70">
        <v>46052</v>
      </c>
      <c r="I74" s="68" t="s">
        <v>314</v>
      </c>
      <c r="J74" s="186" t="s">
        <v>709</v>
      </c>
      <c r="K74" s="187"/>
      <c r="L74" s="71" t="s">
        <v>11769</v>
      </c>
    </row>
    <row r="75" spans="1:12">
      <c r="A75" s="46"/>
      <c r="B75" s="59" t="s">
        <v>485</v>
      </c>
      <c r="C75" s="64" t="s">
        <v>202</v>
      </c>
      <c r="D75" s="60" t="s">
        <v>11859</v>
      </c>
      <c r="E75" s="174" t="s">
        <v>487</v>
      </c>
      <c r="F75" s="175"/>
      <c r="G75" s="64" t="s">
        <v>16</v>
      </c>
      <c r="H75" s="65">
        <v>46037</v>
      </c>
      <c r="I75" s="60" t="s">
        <v>139</v>
      </c>
      <c r="J75" s="174" t="s">
        <v>26</v>
      </c>
      <c r="K75" s="175"/>
      <c r="L75" s="63" t="s">
        <v>11769</v>
      </c>
    </row>
    <row r="76" spans="1:12">
      <c r="A76" s="46"/>
      <c r="B76" s="67" t="s">
        <v>11860</v>
      </c>
      <c r="C76" s="69" t="s">
        <v>6923</v>
      </c>
      <c r="D76" s="68" t="s">
        <v>11861</v>
      </c>
      <c r="E76" s="186" t="s">
        <v>11862</v>
      </c>
      <c r="F76" s="187"/>
      <c r="G76" s="69" t="s">
        <v>16</v>
      </c>
      <c r="H76" s="70">
        <v>45880</v>
      </c>
      <c r="I76" s="68" t="s">
        <v>17</v>
      </c>
      <c r="J76" s="186" t="s">
        <v>26</v>
      </c>
      <c r="K76" s="187"/>
      <c r="L76" s="71" t="s">
        <v>11769</v>
      </c>
    </row>
    <row r="77" spans="1:12" ht="15" customHeight="1">
      <c r="A77" s="46"/>
      <c r="B77" s="59" t="s">
        <v>2397</v>
      </c>
      <c r="C77" s="64" t="s">
        <v>2398</v>
      </c>
      <c r="D77" s="60" t="s">
        <v>11863</v>
      </c>
      <c r="E77" s="174" t="s">
        <v>2400</v>
      </c>
      <c r="F77" s="175"/>
      <c r="G77" s="64" t="s">
        <v>16</v>
      </c>
      <c r="H77" s="65">
        <v>46050</v>
      </c>
      <c r="I77" s="60" t="s">
        <v>17</v>
      </c>
      <c r="J77" s="174" t="s">
        <v>18</v>
      </c>
      <c r="K77" s="175"/>
      <c r="L77" s="66" t="s">
        <v>11788</v>
      </c>
    </row>
    <row r="78" spans="1:12" ht="15" customHeight="1">
      <c r="A78" s="46"/>
      <c r="B78" s="67" t="s">
        <v>11864</v>
      </c>
      <c r="C78" s="69" t="s">
        <v>2187</v>
      </c>
      <c r="D78" s="68" t="s">
        <v>11865</v>
      </c>
      <c r="E78" s="186" t="s">
        <v>11866</v>
      </c>
      <c r="F78" s="187"/>
      <c r="G78" s="69" t="s">
        <v>75</v>
      </c>
      <c r="H78" s="70">
        <v>46031</v>
      </c>
      <c r="I78" s="68" t="s">
        <v>17</v>
      </c>
      <c r="J78" s="186" t="s">
        <v>26</v>
      </c>
      <c r="K78" s="187"/>
      <c r="L78" s="71" t="s">
        <v>11769</v>
      </c>
    </row>
    <row r="79" spans="1:12" ht="64.5">
      <c r="A79" s="46"/>
      <c r="B79" s="59" t="s">
        <v>11867</v>
      </c>
      <c r="C79" s="64" t="s">
        <v>11868</v>
      </c>
      <c r="D79" s="60" t="s">
        <v>11869</v>
      </c>
      <c r="E79" s="174" t="s">
        <v>11870</v>
      </c>
      <c r="F79" s="175"/>
      <c r="G79" s="64" t="s">
        <v>16</v>
      </c>
      <c r="H79" s="65">
        <v>46037</v>
      </c>
      <c r="I79" s="60" t="s">
        <v>17</v>
      </c>
      <c r="J79" s="174" t="s">
        <v>18</v>
      </c>
      <c r="K79" s="175"/>
      <c r="L79" s="66" t="s">
        <v>11843</v>
      </c>
    </row>
    <row r="80" spans="1:12">
      <c r="A80" s="46"/>
      <c r="B80" s="67" t="s">
        <v>11871</v>
      </c>
      <c r="C80" s="69" t="s">
        <v>11872</v>
      </c>
      <c r="D80" s="68" t="s">
        <v>11873</v>
      </c>
      <c r="E80" s="186" t="s">
        <v>11874</v>
      </c>
      <c r="F80" s="187"/>
      <c r="G80" s="69" t="s">
        <v>16</v>
      </c>
      <c r="H80" s="70">
        <v>46049</v>
      </c>
      <c r="I80" s="68" t="s">
        <v>17</v>
      </c>
      <c r="J80" s="186" t="s">
        <v>26</v>
      </c>
      <c r="K80" s="187"/>
      <c r="L80" s="71" t="s">
        <v>11769</v>
      </c>
    </row>
    <row r="81" spans="1:12" ht="64.5">
      <c r="A81" s="46"/>
      <c r="B81" s="59" t="s">
        <v>10253</v>
      </c>
      <c r="C81" s="64" t="s">
        <v>11875</v>
      </c>
      <c r="D81" s="60" t="s">
        <v>11876</v>
      </c>
      <c r="E81" s="174" t="s">
        <v>11877</v>
      </c>
      <c r="F81" s="175"/>
      <c r="G81" s="64" t="s">
        <v>16</v>
      </c>
      <c r="H81" s="65">
        <v>46037</v>
      </c>
      <c r="I81" s="60" t="s">
        <v>17</v>
      </c>
      <c r="J81" s="174" t="s">
        <v>18</v>
      </c>
      <c r="K81" s="175"/>
      <c r="L81" s="66" t="s">
        <v>11843</v>
      </c>
    </row>
    <row r="82" spans="1:12">
      <c r="A82" s="46"/>
      <c r="B82" s="176" t="s">
        <v>583</v>
      </c>
      <c r="C82" s="178" t="s">
        <v>584</v>
      </c>
      <c r="D82" s="68" t="s">
        <v>11878</v>
      </c>
      <c r="E82" s="186" t="s">
        <v>4890</v>
      </c>
      <c r="F82" s="187"/>
      <c r="G82" s="69" t="s">
        <v>24</v>
      </c>
      <c r="H82" s="70">
        <v>46002</v>
      </c>
      <c r="I82" s="68" t="s">
        <v>145</v>
      </c>
      <c r="J82" s="186" t="s">
        <v>26</v>
      </c>
      <c r="K82" s="187"/>
      <c r="L82" s="71" t="s">
        <v>11769</v>
      </c>
    </row>
    <row r="83" spans="1:12">
      <c r="A83" s="46"/>
      <c r="B83" s="177"/>
      <c r="C83" s="179"/>
      <c r="D83" s="68" t="s">
        <v>11879</v>
      </c>
      <c r="E83" s="186" t="s">
        <v>586</v>
      </c>
      <c r="F83" s="187"/>
      <c r="G83" s="69" t="s">
        <v>16</v>
      </c>
      <c r="H83" s="70">
        <v>46036</v>
      </c>
      <c r="I83" s="68" t="s">
        <v>145</v>
      </c>
      <c r="J83" s="186" t="s">
        <v>26</v>
      </c>
      <c r="K83" s="187"/>
      <c r="L83" s="71" t="s">
        <v>11769</v>
      </c>
    </row>
    <row r="84" spans="1:12">
      <c r="A84" s="46"/>
      <c r="B84" s="188" t="s">
        <v>11880</v>
      </c>
      <c r="C84" s="189" t="s">
        <v>11881</v>
      </c>
      <c r="D84" s="188" t="s">
        <v>11882</v>
      </c>
      <c r="E84" s="190" t="s">
        <v>11883</v>
      </c>
      <c r="F84" s="191"/>
      <c r="G84" s="189" t="s">
        <v>24</v>
      </c>
      <c r="H84" s="194">
        <v>46009</v>
      </c>
      <c r="I84" s="60" t="s">
        <v>127</v>
      </c>
      <c r="J84" s="174" t="s">
        <v>26</v>
      </c>
      <c r="K84" s="175"/>
      <c r="L84" s="63" t="s">
        <v>11769</v>
      </c>
    </row>
    <row r="85" spans="1:12" ht="91.5">
      <c r="A85" s="46"/>
      <c r="B85" s="171"/>
      <c r="C85" s="173"/>
      <c r="D85" s="171"/>
      <c r="E85" s="192"/>
      <c r="F85" s="193"/>
      <c r="G85" s="173"/>
      <c r="H85" s="195"/>
      <c r="I85" s="60" t="s">
        <v>139</v>
      </c>
      <c r="J85" s="174" t="s">
        <v>18</v>
      </c>
      <c r="K85" s="175"/>
      <c r="L85" s="66" t="s">
        <v>11884</v>
      </c>
    </row>
    <row r="86" spans="1:12" ht="15" customHeight="1">
      <c r="A86" s="46"/>
      <c r="B86" s="67" t="s">
        <v>595</v>
      </c>
      <c r="C86" s="69" t="s">
        <v>596</v>
      </c>
      <c r="D86" s="68" t="s">
        <v>11885</v>
      </c>
      <c r="E86" s="186" t="s">
        <v>598</v>
      </c>
      <c r="F86" s="187"/>
      <c r="G86" s="69" t="s">
        <v>16</v>
      </c>
      <c r="H86" s="70">
        <v>46052</v>
      </c>
      <c r="I86" s="68" t="s">
        <v>25</v>
      </c>
      <c r="J86" s="186" t="s">
        <v>26</v>
      </c>
      <c r="K86" s="187"/>
      <c r="L86" s="71" t="s">
        <v>11769</v>
      </c>
    </row>
    <row r="87" spans="1:12">
      <c r="A87" s="46"/>
      <c r="B87" s="188" t="s">
        <v>2479</v>
      </c>
      <c r="C87" s="189" t="s">
        <v>2480</v>
      </c>
      <c r="D87" s="188" t="s">
        <v>11886</v>
      </c>
      <c r="E87" s="190" t="s">
        <v>4924</v>
      </c>
      <c r="F87" s="191"/>
      <c r="G87" s="189" t="s">
        <v>24</v>
      </c>
      <c r="H87" s="194">
        <v>45996</v>
      </c>
      <c r="I87" s="60" t="s">
        <v>25</v>
      </c>
      <c r="J87" s="174" t="s">
        <v>26</v>
      </c>
      <c r="K87" s="175"/>
      <c r="L87" s="63" t="s">
        <v>11769</v>
      </c>
    </row>
    <row r="88" spans="1:12">
      <c r="A88" s="46"/>
      <c r="B88" s="171"/>
      <c r="C88" s="173"/>
      <c r="D88" s="171"/>
      <c r="E88" s="192"/>
      <c r="F88" s="193"/>
      <c r="G88" s="173"/>
      <c r="H88" s="195"/>
      <c r="I88" s="60" t="s">
        <v>127</v>
      </c>
      <c r="J88" s="174" t="s">
        <v>26</v>
      </c>
      <c r="K88" s="175"/>
      <c r="L88" s="63" t="s">
        <v>11769</v>
      </c>
    </row>
    <row r="89" spans="1:12" ht="15" customHeight="1">
      <c r="A89" s="46"/>
      <c r="B89" s="67" t="s">
        <v>11887</v>
      </c>
      <c r="C89" s="69" t="s">
        <v>11888</v>
      </c>
      <c r="D89" s="68" t="s">
        <v>11889</v>
      </c>
      <c r="E89" s="186" t="s">
        <v>11890</v>
      </c>
      <c r="F89" s="187"/>
      <c r="G89" s="69" t="s">
        <v>24</v>
      </c>
      <c r="H89" s="70">
        <v>45917</v>
      </c>
      <c r="I89" s="68" t="s">
        <v>25</v>
      </c>
      <c r="J89" s="186" t="s">
        <v>32</v>
      </c>
      <c r="K89" s="187"/>
      <c r="L89" s="72" t="s">
        <v>11891</v>
      </c>
    </row>
    <row r="90" spans="1:12">
      <c r="A90" s="46"/>
      <c r="B90" s="59" t="s">
        <v>11892</v>
      </c>
      <c r="C90" s="64" t="s">
        <v>11893</v>
      </c>
      <c r="D90" s="60" t="s">
        <v>11894</v>
      </c>
      <c r="E90" s="174" t="s">
        <v>11895</v>
      </c>
      <c r="F90" s="175"/>
      <c r="G90" s="64" t="s">
        <v>16</v>
      </c>
      <c r="H90" s="65">
        <v>45727</v>
      </c>
      <c r="I90" s="60" t="s">
        <v>17</v>
      </c>
      <c r="J90" s="174" t="s">
        <v>26</v>
      </c>
      <c r="K90" s="175"/>
      <c r="L90" s="63" t="s">
        <v>11769</v>
      </c>
    </row>
    <row r="91" spans="1:12">
      <c r="A91" s="46"/>
      <c r="B91" s="67" t="s">
        <v>607</v>
      </c>
      <c r="C91" s="69" t="s">
        <v>608</v>
      </c>
      <c r="D91" s="68" t="s">
        <v>11896</v>
      </c>
      <c r="E91" s="186" t="s">
        <v>11897</v>
      </c>
      <c r="F91" s="187"/>
      <c r="G91" s="69" t="s">
        <v>16</v>
      </c>
      <c r="H91" s="70">
        <v>46037</v>
      </c>
      <c r="I91" s="68" t="s">
        <v>17</v>
      </c>
      <c r="J91" s="186" t="s">
        <v>26</v>
      </c>
      <c r="K91" s="187"/>
      <c r="L91" s="71" t="s">
        <v>11769</v>
      </c>
    </row>
    <row r="92" spans="1:12" ht="65.45">
      <c r="A92" s="46"/>
      <c r="B92" s="188" t="s">
        <v>11898</v>
      </c>
      <c r="C92" s="189" t="s">
        <v>11899</v>
      </c>
      <c r="D92" s="60" t="s">
        <v>11900</v>
      </c>
      <c r="E92" s="174" t="s">
        <v>11901</v>
      </c>
      <c r="F92" s="175"/>
      <c r="G92" s="64" t="s">
        <v>16</v>
      </c>
      <c r="H92" s="65">
        <v>46045</v>
      </c>
      <c r="I92" s="60" t="s">
        <v>17</v>
      </c>
      <c r="J92" s="174" t="s">
        <v>18</v>
      </c>
      <c r="K92" s="175"/>
      <c r="L92" s="66" t="s">
        <v>11902</v>
      </c>
    </row>
    <row r="93" spans="1:12">
      <c r="A93" s="46"/>
      <c r="B93" s="171"/>
      <c r="C93" s="173"/>
      <c r="D93" s="60" t="s">
        <v>11903</v>
      </c>
      <c r="E93" s="174" t="s">
        <v>11901</v>
      </c>
      <c r="F93" s="175"/>
      <c r="G93" s="64" t="s">
        <v>16</v>
      </c>
      <c r="H93" s="65">
        <v>46049</v>
      </c>
      <c r="I93" s="60" t="s">
        <v>17</v>
      </c>
      <c r="J93" s="174" t="s">
        <v>11769</v>
      </c>
      <c r="K93" s="175"/>
      <c r="L93" s="63" t="s">
        <v>11769</v>
      </c>
    </row>
    <row r="94" spans="1:12">
      <c r="A94" s="46"/>
      <c r="B94" s="67" t="s">
        <v>11904</v>
      </c>
      <c r="C94" s="69" t="s">
        <v>11905</v>
      </c>
      <c r="D94" s="68" t="s">
        <v>11906</v>
      </c>
      <c r="E94" s="186" t="s">
        <v>11907</v>
      </c>
      <c r="F94" s="187"/>
      <c r="G94" s="69" t="s">
        <v>16</v>
      </c>
      <c r="H94" s="70">
        <v>46045</v>
      </c>
      <c r="I94" s="68" t="s">
        <v>17</v>
      </c>
      <c r="J94" s="186" t="s">
        <v>26</v>
      </c>
      <c r="K94" s="187"/>
      <c r="L94" s="71" t="s">
        <v>11769</v>
      </c>
    </row>
    <row r="95" spans="1:12" ht="15" customHeight="1">
      <c r="A95" s="46"/>
      <c r="B95" s="59" t="s">
        <v>8709</v>
      </c>
      <c r="C95" s="64" t="s">
        <v>8710</v>
      </c>
      <c r="D95" s="60" t="s">
        <v>11908</v>
      </c>
      <c r="E95" s="174" t="s">
        <v>11909</v>
      </c>
      <c r="F95" s="175"/>
      <c r="G95" s="64" t="s">
        <v>16</v>
      </c>
      <c r="H95" s="65">
        <v>46035</v>
      </c>
      <c r="I95" s="60" t="s">
        <v>17</v>
      </c>
      <c r="J95" s="174" t="s">
        <v>26</v>
      </c>
      <c r="K95" s="175"/>
      <c r="L95" s="63" t="s">
        <v>11769</v>
      </c>
    </row>
    <row r="96" spans="1:12" ht="51.95">
      <c r="A96" s="46"/>
      <c r="B96" s="67" t="s">
        <v>639</v>
      </c>
      <c r="C96" s="69" t="s">
        <v>640</v>
      </c>
      <c r="D96" s="68" t="s">
        <v>11910</v>
      </c>
      <c r="E96" s="186" t="s">
        <v>7046</v>
      </c>
      <c r="F96" s="187"/>
      <c r="G96" s="69" t="s">
        <v>16</v>
      </c>
      <c r="H96" s="70">
        <v>46035</v>
      </c>
      <c r="I96" s="68" t="s">
        <v>145</v>
      </c>
      <c r="J96" s="186" t="s">
        <v>32</v>
      </c>
      <c r="K96" s="187"/>
      <c r="L96" s="72" t="s">
        <v>11911</v>
      </c>
    </row>
    <row r="97" spans="1:12" ht="64.5">
      <c r="A97" s="46"/>
      <c r="B97" s="188" t="s">
        <v>648</v>
      </c>
      <c r="C97" s="189" t="s">
        <v>649</v>
      </c>
      <c r="D97" s="60" t="s">
        <v>11912</v>
      </c>
      <c r="E97" s="174" t="s">
        <v>651</v>
      </c>
      <c r="F97" s="175"/>
      <c r="G97" s="64" t="s">
        <v>16</v>
      </c>
      <c r="H97" s="65">
        <v>46003</v>
      </c>
      <c r="I97" s="60" t="s">
        <v>139</v>
      </c>
      <c r="J97" s="174" t="s">
        <v>32</v>
      </c>
      <c r="K97" s="175"/>
      <c r="L97" s="66" t="s">
        <v>11913</v>
      </c>
    </row>
    <row r="98" spans="1:12" ht="64.5">
      <c r="A98" s="46"/>
      <c r="B98" s="171"/>
      <c r="C98" s="173"/>
      <c r="D98" s="60" t="s">
        <v>11914</v>
      </c>
      <c r="E98" s="174" t="s">
        <v>651</v>
      </c>
      <c r="F98" s="175"/>
      <c r="G98" s="64" t="s">
        <v>16</v>
      </c>
      <c r="H98" s="65">
        <v>46036</v>
      </c>
      <c r="I98" s="60" t="s">
        <v>139</v>
      </c>
      <c r="J98" s="174" t="s">
        <v>32</v>
      </c>
      <c r="K98" s="175"/>
      <c r="L98" s="66" t="s">
        <v>11913</v>
      </c>
    </row>
    <row r="99" spans="1:12" ht="15" customHeight="1">
      <c r="A99" s="46"/>
      <c r="B99" s="67" t="s">
        <v>11915</v>
      </c>
      <c r="C99" s="69" t="s">
        <v>11916</v>
      </c>
      <c r="D99" s="68" t="s">
        <v>11917</v>
      </c>
      <c r="E99" s="186" t="s">
        <v>11918</v>
      </c>
      <c r="F99" s="187"/>
      <c r="G99" s="69" t="s">
        <v>16</v>
      </c>
      <c r="H99" s="70">
        <v>45868</v>
      </c>
      <c r="I99" s="68" t="s">
        <v>17</v>
      </c>
      <c r="J99" s="186" t="s">
        <v>26</v>
      </c>
      <c r="K99" s="187"/>
      <c r="L99" s="71" t="s">
        <v>11769</v>
      </c>
    </row>
    <row r="100" spans="1:12" ht="15" customHeight="1">
      <c r="A100" s="46"/>
      <c r="B100" s="59" t="s">
        <v>11919</v>
      </c>
      <c r="C100" s="64" t="s">
        <v>2254</v>
      </c>
      <c r="D100" s="60" t="s">
        <v>11920</v>
      </c>
      <c r="E100" s="174" t="s">
        <v>11921</v>
      </c>
      <c r="F100" s="175"/>
      <c r="G100" s="64" t="s">
        <v>75</v>
      </c>
      <c r="H100" s="65">
        <v>46050</v>
      </c>
      <c r="I100" s="60" t="s">
        <v>314</v>
      </c>
      <c r="J100" s="174" t="s">
        <v>26</v>
      </c>
      <c r="K100" s="175"/>
      <c r="L100" s="63" t="s">
        <v>11769</v>
      </c>
    </row>
    <row r="101" spans="1:12" ht="15" customHeight="1">
      <c r="A101" s="46"/>
      <c r="B101" s="67" t="s">
        <v>689</v>
      </c>
      <c r="C101" s="69" t="s">
        <v>690</v>
      </c>
      <c r="D101" s="68" t="s">
        <v>11922</v>
      </c>
      <c r="E101" s="186" t="s">
        <v>692</v>
      </c>
      <c r="F101" s="187"/>
      <c r="G101" s="69" t="s">
        <v>24</v>
      </c>
      <c r="H101" s="70">
        <v>45947</v>
      </c>
      <c r="I101" s="68" t="s">
        <v>25</v>
      </c>
      <c r="J101" s="186" t="s">
        <v>359</v>
      </c>
      <c r="K101" s="187"/>
      <c r="L101" s="72" t="s">
        <v>11923</v>
      </c>
    </row>
    <row r="102" spans="1:12" ht="15" customHeight="1">
      <c r="A102" s="46"/>
      <c r="B102" s="59" t="s">
        <v>11924</v>
      </c>
      <c r="C102" s="64" t="s">
        <v>11925</v>
      </c>
      <c r="D102" s="60" t="s">
        <v>11926</v>
      </c>
      <c r="E102" s="174" t="s">
        <v>11927</v>
      </c>
      <c r="F102" s="175"/>
      <c r="G102" s="64" t="s">
        <v>24</v>
      </c>
      <c r="H102" s="65">
        <v>45944</v>
      </c>
      <c r="I102" s="60" t="s">
        <v>25</v>
      </c>
      <c r="J102" s="174" t="s">
        <v>32</v>
      </c>
      <c r="K102" s="175"/>
      <c r="L102" s="66" t="s">
        <v>11928</v>
      </c>
    </row>
    <row r="103" spans="1:12" ht="15" customHeight="1">
      <c r="A103" s="46"/>
      <c r="B103" s="67" t="s">
        <v>11929</v>
      </c>
      <c r="C103" s="69" t="s">
        <v>11930</v>
      </c>
      <c r="D103" s="68" t="s">
        <v>11931</v>
      </c>
      <c r="E103" s="186" t="s">
        <v>11932</v>
      </c>
      <c r="F103" s="187"/>
      <c r="G103" s="69" t="s">
        <v>16</v>
      </c>
      <c r="H103" s="70">
        <v>46037</v>
      </c>
      <c r="I103" s="68" t="s">
        <v>17</v>
      </c>
      <c r="J103" s="186" t="s">
        <v>18</v>
      </c>
      <c r="K103" s="187"/>
      <c r="L103" s="72" t="s">
        <v>11843</v>
      </c>
    </row>
    <row r="104" spans="1:12" ht="15" customHeight="1">
      <c r="A104" s="46"/>
      <c r="B104" s="59" t="s">
        <v>11933</v>
      </c>
      <c r="C104" s="64" t="s">
        <v>11934</v>
      </c>
      <c r="D104" s="60" t="s">
        <v>11935</v>
      </c>
      <c r="E104" s="174" t="s">
        <v>11936</v>
      </c>
      <c r="F104" s="175"/>
      <c r="G104" s="64" t="s">
        <v>16</v>
      </c>
      <c r="H104" s="65">
        <v>46038</v>
      </c>
      <c r="I104" s="60" t="s">
        <v>17</v>
      </c>
      <c r="J104" s="174" t="s">
        <v>18</v>
      </c>
      <c r="K104" s="175"/>
      <c r="L104" s="66" t="s">
        <v>11937</v>
      </c>
    </row>
    <row r="105" spans="1:12">
      <c r="A105" s="46"/>
      <c r="B105" s="67" t="s">
        <v>714</v>
      </c>
      <c r="C105" s="69" t="s">
        <v>715</v>
      </c>
      <c r="D105" s="68" t="s">
        <v>11938</v>
      </c>
      <c r="E105" s="186" t="s">
        <v>717</v>
      </c>
      <c r="F105" s="187"/>
      <c r="G105" s="69" t="s">
        <v>16</v>
      </c>
      <c r="H105" s="70">
        <v>46043</v>
      </c>
      <c r="I105" s="68" t="s">
        <v>127</v>
      </c>
      <c r="J105" s="186" t="s">
        <v>26</v>
      </c>
      <c r="K105" s="187"/>
      <c r="L105" s="71" t="s">
        <v>11769</v>
      </c>
    </row>
    <row r="106" spans="1:12" ht="15" customHeight="1">
      <c r="A106" s="46"/>
      <c r="B106" s="59" t="s">
        <v>7142</v>
      </c>
      <c r="C106" s="64" t="s">
        <v>7143</v>
      </c>
      <c r="D106" s="60" t="s">
        <v>11939</v>
      </c>
      <c r="E106" s="174" t="s">
        <v>11940</v>
      </c>
      <c r="F106" s="175"/>
      <c r="G106" s="64" t="s">
        <v>16</v>
      </c>
      <c r="H106" s="65">
        <v>46022</v>
      </c>
      <c r="I106" s="60" t="s">
        <v>139</v>
      </c>
      <c r="J106" s="174" t="s">
        <v>26</v>
      </c>
      <c r="K106" s="175"/>
      <c r="L106" s="63" t="s">
        <v>11769</v>
      </c>
    </row>
    <row r="107" spans="1:12" ht="15" customHeight="1">
      <c r="A107" s="46"/>
      <c r="B107" s="67" t="s">
        <v>11941</v>
      </c>
      <c r="C107" s="69" t="s">
        <v>11942</v>
      </c>
      <c r="D107" s="68" t="s">
        <v>11943</v>
      </c>
      <c r="E107" s="186" t="s">
        <v>11944</v>
      </c>
      <c r="F107" s="187"/>
      <c r="G107" s="69" t="s">
        <v>24</v>
      </c>
      <c r="H107" s="70">
        <v>45958</v>
      </c>
      <c r="I107" s="68" t="s">
        <v>25</v>
      </c>
      <c r="J107" s="186" t="s">
        <v>359</v>
      </c>
      <c r="K107" s="187"/>
      <c r="L107" s="72" t="s">
        <v>11945</v>
      </c>
    </row>
    <row r="108" spans="1:12" ht="15" customHeight="1">
      <c r="A108" s="46"/>
      <c r="B108" s="59" t="s">
        <v>2593</v>
      </c>
      <c r="C108" s="64" t="s">
        <v>2594</v>
      </c>
      <c r="D108" s="60" t="s">
        <v>11946</v>
      </c>
      <c r="E108" s="174" t="s">
        <v>11947</v>
      </c>
      <c r="F108" s="175"/>
      <c r="G108" s="64" t="s">
        <v>16</v>
      </c>
      <c r="H108" s="65">
        <v>46038</v>
      </c>
      <c r="I108" s="60" t="s">
        <v>17</v>
      </c>
      <c r="J108" s="174" t="s">
        <v>18</v>
      </c>
      <c r="K108" s="175"/>
      <c r="L108" s="66" t="s">
        <v>11843</v>
      </c>
    </row>
    <row r="109" spans="1:12" ht="15" customHeight="1">
      <c r="A109" s="46"/>
      <c r="B109" s="67" t="s">
        <v>11948</v>
      </c>
      <c r="C109" s="69" t="s">
        <v>11949</v>
      </c>
      <c r="D109" s="68" t="s">
        <v>11950</v>
      </c>
      <c r="E109" s="186" t="s">
        <v>11951</v>
      </c>
      <c r="F109" s="187"/>
      <c r="G109" s="69" t="s">
        <v>24</v>
      </c>
      <c r="H109" s="70">
        <v>45987</v>
      </c>
      <c r="I109" s="68" t="s">
        <v>25</v>
      </c>
      <c r="J109" s="186" t="s">
        <v>32</v>
      </c>
      <c r="K109" s="187"/>
      <c r="L109" s="72" t="s">
        <v>11952</v>
      </c>
    </row>
    <row r="110" spans="1:12">
      <c r="A110" s="46"/>
      <c r="B110" s="59" t="s">
        <v>797</v>
      </c>
      <c r="C110" s="64" t="s">
        <v>798</v>
      </c>
      <c r="D110" s="60" t="s">
        <v>11953</v>
      </c>
      <c r="E110" s="174" t="s">
        <v>800</v>
      </c>
      <c r="F110" s="175"/>
      <c r="G110" s="64" t="s">
        <v>16</v>
      </c>
      <c r="H110" s="65">
        <v>46045</v>
      </c>
      <c r="I110" s="60" t="s">
        <v>17</v>
      </c>
      <c r="J110" s="174" t="s">
        <v>26</v>
      </c>
      <c r="K110" s="175"/>
      <c r="L110" s="63" t="s">
        <v>11769</v>
      </c>
    </row>
    <row r="111" spans="1:12">
      <c r="A111" s="46"/>
      <c r="B111" s="176" t="s">
        <v>7172</v>
      </c>
      <c r="C111" s="178" t="s">
        <v>352</v>
      </c>
      <c r="D111" s="176" t="s">
        <v>11954</v>
      </c>
      <c r="E111" s="180" t="s">
        <v>11955</v>
      </c>
      <c r="F111" s="181"/>
      <c r="G111" s="178" t="s">
        <v>16</v>
      </c>
      <c r="H111" s="196">
        <v>46037</v>
      </c>
      <c r="I111" s="68" t="s">
        <v>17</v>
      </c>
      <c r="J111" s="186" t="s">
        <v>26</v>
      </c>
      <c r="K111" s="187"/>
      <c r="L111" s="71" t="s">
        <v>11769</v>
      </c>
    </row>
    <row r="112" spans="1:12">
      <c r="A112" s="46"/>
      <c r="B112" s="177"/>
      <c r="C112" s="179"/>
      <c r="D112" s="177"/>
      <c r="E112" s="184"/>
      <c r="F112" s="185"/>
      <c r="G112" s="179"/>
      <c r="H112" s="197"/>
      <c r="I112" s="68" t="s">
        <v>17</v>
      </c>
      <c r="J112" s="186" t="s">
        <v>26</v>
      </c>
      <c r="K112" s="187"/>
      <c r="L112" s="71" t="s">
        <v>11769</v>
      </c>
    </row>
    <row r="113" spans="1:12">
      <c r="A113" s="46"/>
      <c r="B113" s="59" t="s">
        <v>828</v>
      </c>
      <c r="C113" s="64" t="s">
        <v>829</v>
      </c>
      <c r="D113" s="60" t="s">
        <v>11956</v>
      </c>
      <c r="E113" s="174" t="s">
        <v>833</v>
      </c>
      <c r="F113" s="175"/>
      <c r="G113" s="64" t="s">
        <v>16</v>
      </c>
      <c r="H113" s="65">
        <v>46042</v>
      </c>
      <c r="I113" s="60" t="s">
        <v>17</v>
      </c>
      <c r="J113" s="174" t="s">
        <v>26</v>
      </c>
      <c r="K113" s="175"/>
      <c r="L113" s="63" t="s">
        <v>11769</v>
      </c>
    </row>
    <row r="114" spans="1:12">
      <c r="A114" s="46"/>
      <c r="B114" s="67" t="s">
        <v>8829</v>
      </c>
      <c r="C114" s="69" t="s">
        <v>8830</v>
      </c>
      <c r="D114" s="68" t="s">
        <v>11957</v>
      </c>
      <c r="E114" s="186" t="s">
        <v>8832</v>
      </c>
      <c r="F114" s="187"/>
      <c r="G114" s="69" t="s">
        <v>16</v>
      </c>
      <c r="H114" s="70">
        <v>45940</v>
      </c>
      <c r="I114" s="68" t="s">
        <v>139</v>
      </c>
      <c r="J114" s="186" t="s">
        <v>26</v>
      </c>
      <c r="K114" s="187"/>
      <c r="L114" s="71" t="s">
        <v>11769</v>
      </c>
    </row>
    <row r="115" spans="1:12">
      <c r="A115" s="46"/>
      <c r="B115" s="188" t="s">
        <v>880</v>
      </c>
      <c r="C115" s="189" t="s">
        <v>881</v>
      </c>
      <c r="D115" s="60" t="s">
        <v>11958</v>
      </c>
      <c r="E115" s="174" t="s">
        <v>11959</v>
      </c>
      <c r="F115" s="175"/>
      <c r="G115" s="64" t="s">
        <v>16</v>
      </c>
      <c r="H115" s="65">
        <v>45974</v>
      </c>
      <c r="I115" s="60" t="s">
        <v>127</v>
      </c>
      <c r="J115" s="174" t="s">
        <v>26</v>
      </c>
      <c r="K115" s="175"/>
      <c r="L115" s="63" t="s">
        <v>11769</v>
      </c>
    </row>
    <row r="116" spans="1:12">
      <c r="A116" s="46"/>
      <c r="B116" s="188"/>
      <c r="C116" s="189"/>
      <c r="D116" s="60" t="s">
        <v>11960</v>
      </c>
      <c r="E116" s="174" t="s">
        <v>11961</v>
      </c>
      <c r="F116" s="175"/>
      <c r="G116" s="64" t="s">
        <v>16</v>
      </c>
      <c r="H116" s="65">
        <v>46031</v>
      </c>
      <c r="I116" s="60" t="s">
        <v>127</v>
      </c>
      <c r="J116" s="174" t="s">
        <v>26</v>
      </c>
      <c r="K116" s="175"/>
      <c r="L116" s="63" t="s">
        <v>11769</v>
      </c>
    </row>
    <row r="117" spans="1:12">
      <c r="A117" s="46"/>
      <c r="B117" s="188"/>
      <c r="C117" s="189"/>
      <c r="D117" s="60" t="s">
        <v>11962</v>
      </c>
      <c r="E117" s="174" t="s">
        <v>11515</v>
      </c>
      <c r="F117" s="175"/>
      <c r="G117" s="64" t="s">
        <v>16</v>
      </c>
      <c r="H117" s="65">
        <v>45974</v>
      </c>
      <c r="I117" s="60" t="s">
        <v>127</v>
      </c>
      <c r="J117" s="174" t="s">
        <v>26</v>
      </c>
      <c r="K117" s="175"/>
      <c r="L117" s="63" t="s">
        <v>11769</v>
      </c>
    </row>
    <row r="118" spans="1:12">
      <c r="A118" s="46"/>
      <c r="B118" s="188"/>
      <c r="C118" s="189"/>
      <c r="D118" s="60" t="s">
        <v>11963</v>
      </c>
      <c r="E118" s="174" t="s">
        <v>11964</v>
      </c>
      <c r="F118" s="175"/>
      <c r="G118" s="64" t="s">
        <v>16</v>
      </c>
      <c r="H118" s="65">
        <v>46031</v>
      </c>
      <c r="I118" s="60" t="s">
        <v>127</v>
      </c>
      <c r="J118" s="174" t="s">
        <v>26</v>
      </c>
      <c r="K118" s="175"/>
      <c r="L118" s="63" t="s">
        <v>11769</v>
      </c>
    </row>
    <row r="119" spans="1:12">
      <c r="A119" s="46"/>
      <c r="B119" s="188"/>
      <c r="C119" s="189"/>
      <c r="D119" s="60" t="s">
        <v>11965</v>
      </c>
      <c r="E119" s="174" t="s">
        <v>11515</v>
      </c>
      <c r="F119" s="175"/>
      <c r="G119" s="64" t="s">
        <v>16</v>
      </c>
      <c r="H119" s="65">
        <v>45974</v>
      </c>
      <c r="I119" s="60" t="s">
        <v>127</v>
      </c>
      <c r="J119" s="174" t="s">
        <v>26</v>
      </c>
      <c r="K119" s="175"/>
      <c r="L119" s="63" t="s">
        <v>11769</v>
      </c>
    </row>
    <row r="120" spans="1:12" ht="51.95">
      <c r="A120" s="46"/>
      <c r="B120" s="188"/>
      <c r="C120" s="189"/>
      <c r="D120" s="60" t="s">
        <v>11966</v>
      </c>
      <c r="E120" s="174" t="s">
        <v>11959</v>
      </c>
      <c r="F120" s="175"/>
      <c r="G120" s="64" t="s">
        <v>16</v>
      </c>
      <c r="H120" s="65">
        <v>46043</v>
      </c>
      <c r="I120" s="60" t="s">
        <v>127</v>
      </c>
      <c r="J120" s="174" t="s">
        <v>32</v>
      </c>
      <c r="K120" s="175"/>
      <c r="L120" s="66" t="s">
        <v>11967</v>
      </c>
    </row>
    <row r="121" spans="1:12">
      <c r="A121" s="46"/>
      <c r="B121" s="171"/>
      <c r="C121" s="173"/>
      <c r="D121" s="60" t="s">
        <v>11513</v>
      </c>
      <c r="E121" s="174" t="s">
        <v>883</v>
      </c>
      <c r="F121" s="175"/>
      <c r="G121" s="64" t="s">
        <v>24</v>
      </c>
      <c r="H121" s="65">
        <v>46042</v>
      </c>
      <c r="I121" s="60" t="s">
        <v>127</v>
      </c>
      <c r="J121" s="174" t="s">
        <v>26</v>
      </c>
      <c r="K121" s="175"/>
      <c r="L121" s="63" t="s">
        <v>11769</v>
      </c>
    </row>
    <row r="122" spans="1:12" ht="15" customHeight="1">
      <c r="A122" s="46"/>
      <c r="B122" s="67" t="s">
        <v>7214</v>
      </c>
      <c r="C122" s="69" t="s">
        <v>7215</v>
      </c>
      <c r="D122" s="68" t="s">
        <v>11968</v>
      </c>
      <c r="E122" s="186" t="s">
        <v>11969</v>
      </c>
      <c r="F122" s="187"/>
      <c r="G122" s="69" t="s">
        <v>16</v>
      </c>
      <c r="H122" s="70">
        <v>46038</v>
      </c>
      <c r="I122" s="68" t="s">
        <v>17</v>
      </c>
      <c r="J122" s="186" t="s">
        <v>18</v>
      </c>
      <c r="K122" s="187"/>
      <c r="L122" s="72" t="s">
        <v>11843</v>
      </c>
    </row>
    <row r="123" spans="1:12" ht="15" customHeight="1">
      <c r="A123" s="46"/>
      <c r="B123" s="59" t="s">
        <v>11970</v>
      </c>
      <c r="C123" s="64" t="s">
        <v>11971</v>
      </c>
      <c r="D123" s="60" t="s">
        <v>11972</v>
      </c>
      <c r="E123" s="174" t="s">
        <v>11973</v>
      </c>
      <c r="F123" s="175"/>
      <c r="G123" s="64" t="s">
        <v>16</v>
      </c>
      <c r="H123" s="65">
        <v>46037</v>
      </c>
      <c r="I123" s="60" t="s">
        <v>17</v>
      </c>
      <c r="J123" s="174" t="s">
        <v>18</v>
      </c>
      <c r="K123" s="175"/>
      <c r="L123" s="66" t="s">
        <v>11843</v>
      </c>
    </row>
    <row r="124" spans="1:12" ht="15" customHeight="1">
      <c r="A124" s="46"/>
      <c r="B124" s="67" t="s">
        <v>7219</v>
      </c>
      <c r="C124" s="69" t="s">
        <v>7220</v>
      </c>
      <c r="D124" s="68" t="s">
        <v>11974</v>
      </c>
      <c r="E124" s="186" t="s">
        <v>11975</v>
      </c>
      <c r="F124" s="187"/>
      <c r="G124" s="69" t="s">
        <v>16</v>
      </c>
      <c r="H124" s="70">
        <v>46037</v>
      </c>
      <c r="I124" s="68" t="s">
        <v>17</v>
      </c>
      <c r="J124" s="186" t="s">
        <v>18</v>
      </c>
      <c r="K124" s="187"/>
      <c r="L124" s="72" t="s">
        <v>11843</v>
      </c>
    </row>
    <row r="125" spans="1:12" ht="15" customHeight="1">
      <c r="A125" s="46"/>
      <c r="B125" s="59" t="s">
        <v>7224</v>
      </c>
      <c r="C125" s="64" t="s">
        <v>7225</v>
      </c>
      <c r="D125" s="60" t="s">
        <v>11976</v>
      </c>
      <c r="E125" s="174" t="s">
        <v>11977</v>
      </c>
      <c r="F125" s="175"/>
      <c r="G125" s="64" t="s">
        <v>16</v>
      </c>
      <c r="H125" s="65">
        <v>46037</v>
      </c>
      <c r="I125" s="60" t="s">
        <v>17</v>
      </c>
      <c r="J125" s="174" t="s">
        <v>18</v>
      </c>
      <c r="K125" s="175"/>
      <c r="L125" s="66" t="s">
        <v>11843</v>
      </c>
    </row>
    <row r="126" spans="1:12" ht="15" customHeight="1">
      <c r="A126" s="46"/>
      <c r="B126" s="67" t="s">
        <v>11978</v>
      </c>
      <c r="C126" s="69" t="s">
        <v>11979</v>
      </c>
      <c r="D126" s="68" t="s">
        <v>11980</v>
      </c>
      <c r="E126" s="186" t="s">
        <v>11981</v>
      </c>
      <c r="F126" s="187"/>
      <c r="G126" s="69" t="s">
        <v>24</v>
      </c>
      <c r="H126" s="70">
        <v>45923</v>
      </c>
      <c r="I126" s="68" t="s">
        <v>25</v>
      </c>
      <c r="J126" s="186" t="s">
        <v>32</v>
      </c>
      <c r="K126" s="187"/>
      <c r="L126" s="72" t="s">
        <v>11982</v>
      </c>
    </row>
    <row r="127" spans="1:12" ht="15" customHeight="1">
      <c r="A127" s="46"/>
      <c r="B127" s="59" t="s">
        <v>11983</v>
      </c>
      <c r="C127" s="64" t="s">
        <v>11984</v>
      </c>
      <c r="D127" s="60" t="s">
        <v>11985</v>
      </c>
      <c r="E127" s="174" t="s">
        <v>11986</v>
      </c>
      <c r="F127" s="175"/>
      <c r="G127" s="64" t="s">
        <v>24</v>
      </c>
      <c r="H127" s="65">
        <v>45971</v>
      </c>
      <c r="I127" s="60" t="s">
        <v>25</v>
      </c>
      <c r="J127" s="174" t="s">
        <v>32</v>
      </c>
      <c r="K127" s="175"/>
      <c r="L127" s="66" t="s">
        <v>11987</v>
      </c>
    </row>
    <row r="128" spans="1:12" ht="15" customHeight="1">
      <c r="A128" s="46"/>
      <c r="B128" s="67" t="s">
        <v>11988</v>
      </c>
      <c r="C128" s="69" t="s">
        <v>11989</v>
      </c>
      <c r="D128" s="68" t="s">
        <v>11990</v>
      </c>
      <c r="E128" s="186" t="s">
        <v>11991</v>
      </c>
      <c r="F128" s="187"/>
      <c r="G128" s="69" t="s">
        <v>16</v>
      </c>
      <c r="H128" s="70">
        <v>46038</v>
      </c>
      <c r="I128" s="68" t="s">
        <v>17</v>
      </c>
      <c r="J128" s="186" t="s">
        <v>18</v>
      </c>
      <c r="K128" s="187"/>
      <c r="L128" s="72" t="s">
        <v>11843</v>
      </c>
    </row>
    <row r="129" spans="1:12">
      <c r="A129" s="46"/>
      <c r="B129" s="59" t="s">
        <v>11992</v>
      </c>
      <c r="C129" s="64" t="s">
        <v>11993</v>
      </c>
      <c r="D129" s="60" t="s">
        <v>11994</v>
      </c>
      <c r="E129" s="174" t="s">
        <v>11995</v>
      </c>
      <c r="F129" s="175"/>
      <c r="G129" s="64" t="s">
        <v>16</v>
      </c>
      <c r="H129" s="65">
        <v>46052</v>
      </c>
      <c r="I129" s="60" t="s">
        <v>314</v>
      </c>
      <c r="J129" s="174" t="s">
        <v>709</v>
      </c>
      <c r="K129" s="175"/>
      <c r="L129" s="63" t="s">
        <v>11769</v>
      </c>
    </row>
    <row r="130" spans="1:12" ht="78">
      <c r="A130" s="46"/>
      <c r="B130" s="67" t="s">
        <v>1035</v>
      </c>
      <c r="C130" s="69" t="s">
        <v>1036</v>
      </c>
      <c r="D130" s="68" t="s">
        <v>11996</v>
      </c>
      <c r="E130" s="186" t="s">
        <v>2806</v>
      </c>
      <c r="F130" s="187"/>
      <c r="G130" s="69" t="s">
        <v>16</v>
      </c>
      <c r="H130" s="70">
        <v>45734</v>
      </c>
      <c r="I130" s="68" t="s">
        <v>17</v>
      </c>
      <c r="J130" s="186" t="s">
        <v>18</v>
      </c>
      <c r="K130" s="187"/>
      <c r="L130" s="72" t="s">
        <v>11997</v>
      </c>
    </row>
    <row r="131" spans="1:12" ht="15" customHeight="1">
      <c r="A131" s="46"/>
      <c r="B131" s="59" t="s">
        <v>2811</v>
      </c>
      <c r="C131" s="64" t="s">
        <v>2812</v>
      </c>
      <c r="D131" s="60" t="s">
        <v>11998</v>
      </c>
      <c r="E131" s="174" t="s">
        <v>2814</v>
      </c>
      <c r="F131" s="175"/>
      <c r="G131" s="64" t="s">
        <v>16</v>
      </c>
      <c r="H131" s="65">
        <v>45853</v>
      </c>
      <c r="I131" s="60" t="s">
        <v>17</v>
      </c>
      <c r="J131" s="174" t="s">
        <v>26</v>
      </c>
      <c r="K131" s="175"/>
      <c r="L131" s="63" t="s">
        <v>11769</v>
      </c>
    </row>
    <row r="132" spans="1:12">
      <c r="A132" s="46"/>
      <c r="B132" s="67" t="s">
        <v>7379</v>
      </c>
      <c r="C132" s="69" t="s">
        <v>6948</v>
      </c>
      <c r="D132" s="68" t="s">
        <v>11999</v>
      </c>
      <c r="E132" s="186" t="s">
        <v>12000</v>
      </c>
      <c r="F132" s="187"/>
      <c r="G132" s="69" t="s">
        <v>24</v>
      </c>
      <c r="H132" s="70">
        <v>46036</v>
      </c>
      <c r="I132" s="68" t="s">
        <v>139</v>
      </c>
      <c r="J132" s="186" t="s">
        <v>26</v>
      </c>
      <c r="K132" s="187"/>
      <c r="L132" s="71" t="s">
        <v>11769</v>
      </c>
    </row>
    <row r="133" spans="1:12">
      <c r="A133" s="46"/>
      <c r="B133" s="59" t="s">
        <v>12001</v>
      </c>
      <c r="C133" s="64" t="s">
        <v>12002</v>
      </c>
      <c r="D133" s="60" t="s">
        <v>12003</v>
      </c>
      <c r="E133" s="174" t="s">
        <v>12004</v>
      </c>
      <c r="F133" s="175"/>
      <c r="G133" s="64" t="s">
        <v>16</v>
      </c>
      <c r="H133" s="65">
        <v>45889</v>
      </c>
      <c r="I133" s="60" t="s">
        <v>17</v>
      </c>
      <c r="J133" s="174" t="s">
        <v>26</v>
      </c>
      <c r="K133" s="175"/>
      <c r="L133" s="63" t="s">
        <v>11769</v>
      </c>
    </row>
    <row r="134" spans="1:12" ht="78">
      <c r="A134" s="46"/>
      <c r="B134" s="176" t="s">
        <v>1057</v>
      </c>
      <c r="C134" s="178" t="s">
        <v>202</v>
      </c>
      <c r="D134" s="176" t="s">
        <v>12005</v>
      </c>
      <c r="E134" s="180" t="s">
        <v>204</v>
      </c>
      <c r="F134" s="181"/>
      <c r="G134" s="178" t="s">
        <v>16</v>
      </c>
      <c r="H134" s="196">
        <v>46037</v>
      </c>
      <c r="I134" s="68" t="s">
        <v>25</v>
      </c>
      <c r="J134" s="186" t="s">
        <v>18</v>
      </c>
      <c r="K134" s="187"/>
      <c r="L134" s="72" t="s">
        <v>12006</v>
      </c>
    </row>
    <row r="135" spans="1:12">
      <c r="A135" s="46"/>
      <c r="B135" s="177"/>
      <c r="C135" s="179"/>
      <c r="D135" s="177"/>
      <c r="E135" s="184"/>
      <c r="F135" s="185"/>
      <c r="G135" s="179"/>
      <c r="H135" s="197"/>
      <c r="I135" s="68" t="s">
        <v>25</v>
      </c>
      <c r="J135" s="186" t="s">
        <v>26</v>
      </c>
      <c r="K135" s="187"/>
      <c r="L135" s="71" t="s">
        <v>11769</v>
      </c>
    </row>
    <row r="136" spans="1:12">
      <c r="A136" s="46"/>
      <c r="B136" s="188" t="s">
        <v>5471</v>
      </c>
      <c r="C136" s="189" t="s">
        <v>5472</v>
      </c>
      <c r="D136" s="60" t="s">
        <v>12007</v>
      </c>
      <c r="E136" s="174" t="s">
        <v>10860</v>
      </c>
      <c r="F136" s="175"/>
      <c r="G136" s="64" t="s">
        <v>16</v>
      </c>
      <c r="H136" s="65">
        <v>46037</v>
      </c>
      <c r="I136" s="60" t="s">
        <v>17</v>
      </c>
      <c r="J136" s="174" t="s">
        <v>26</v>
      </c>
      <c r="K136" s="175"/>
      <c r="L136" s="63" t="s">
        <v>11769</v>
      </c>
    </row>
    <row r="137" spans="1:12">
      <c r="A137" s="46"/>
      <c r="B137" s="171"/>
      <c r="C137" s="173"/>
      <c r="D137" s="60" t="s">
        <v>12008</v>
      </c>
      <c r="E137" s="174" t="s">
        <v>10860</v>
      </c>
      <c r="F137" s="175"/>
      <c r="G137" s="64" t="s">
        <v>16</v>
      </c>
      <c r="H137" s="65">
        <v>46037</v>
      </c>
      <c r="I137" s="60" t="s">
        <v>17</v>
      </c>
      <c r="J137" s="174" t="s">
        <v>26</v>
      </c>
      <c r="K137" s="175"/>
      <c r="L137" s="63" t="s">
        <v>11769</v>
      </c>
    </row>
    <row r="138" spans="1:12">
      <c r="A138" s="46"/>
      <c r="B138" s="67" t="s">
        <v>10871</v>
      </c>
      <c r="C138" s="69" t="s">
        <v>5519</v>
      </c>
      <c r="D138" s="68" t="s">
        <v>12009</v>
      </c>
      <c r="E138" s="186" t="s">
        <v>12010</v>
      </c>
      <c r="F138" s="187"/>
      <c r="G138" s="69" t="s">
        <v>16</v>
      </c>
      <c r="H138" s="70">
        <v>46045</v>
      </c>
      <c r="I138" s="68" t="s">
        <v>314</v>
      </c>
      <c r="J138" s="186" t="s">
        <v>26</v>
      </c>
      <c r="K138" s="187"/>
      <c r="L138" s="71" t="s">
        <v>11769</v>
      </c>
    </row>
    <row r="139" spans="1:12">
      <c r="A139" s="46"/>
      <c r="B139" s="59" t="s">
        <v>2896</v>
      </c>
      <c r="C139" s="64" t="s">
        <v>2897</v>
      </c>
      <c r="D139" s="60" t="s">
        <v>12011</v>
      </c>
      <c r="E139" s="174" t="s">
        <v>2899</v>
      </c>
      <c r="F139" s="175"/>
      <c r="G139" s="64" t="s">
        <v>16</v>
      </c>
      <c r="H139" s="65">
        <v>46050</v>
      </c>
      <c r="I139" s="60" t="s">
        <v>17</v>
      </c>
      <c r="J139" s="174" t="s">
        <v>26</v>
      </c>
      <c r="K139" s="175"/>
      <c r="L139" s="63" t="s">
        <v>11769</v>
      </c>
    </row>
    <row r="140" spans="1:12">
      <c r="A140" s="46"/>
      <c r="B140" s="67" t="s">
        <v>1172</v>
      </c>
      <c r="C140" s="69" t="s">
        <v>1173</v>
      </c>
      <c r="D140" s="68" t="s">
        <v>12012</v>
      </c>
      <c r="E140" s="186" t="s">
        <v>12013</v>
      </c>
      <c r="F140" s="187"/>
      <c r="G140" s="69" t="s">
        <v>16</v>
      </c>
      <c r="H140" s="70">
        <v>45845</v>
      </c>
      <c r="I140" s="68" t="s">
        <v>17</v>
      </c>
      <c r="J140" s="186" t="s">
        <v>26</v>
      </c>
      <c r="K140" s="187"/>
      <c r="L140" s="71" t="s">
        <v>11769</v>
      </c>
    </row>
    <row r="141" spans="1:12">
      <c r="A141" s="46"/>
      <c r="B141" s="59" t="s">
        <v>2912</v>
      </c>
      <c r="C141" s="64" t="s">
        <v>2913</v>
      </c>
      <c r="D141" s="60" t="s">
        <v>10930</v>
      </c>
      <c r="E141" s="174" t="s">
        <v>10931</v>
      </c>
      <c r="F141" s="175"/>
      <c r="G141" s="64" t="s">
        <v>24</v>
      </c>
      <c r="H141" s="65">
        <v>46049</v>
      </c>
      <c r="I141" s="60" t="s">
        <v>314</v>
      </c>
      <c r="J141" s="174" t="s">
        <v>11769</v>
      </c>
      <c r="K141" s="175"/>
      <c r="L141" s="63" t="s">
        <v>11769</v>
      </c>
    </row>
    <row r="142" spans="1:12">
      <c r="A142" s="46"/>
      <c r="B142" s="67" t="s">
        <v>12014</v>
      </c>
      <c r="C142" s="69" t="s">
        <v>5605</v>
      </c>
      <c r="D142" s="68" t="s">
        <v>12015</v>
      </c>
      <c r="E142" s="186" t="s">
        <v>12016</v>
      </c>
      <c r="F142" s="187"/>
      <c r="G142" s="69" t="s">
        <v>16</v>
      </c>
      <c r="H142" s="70">
        <v>46037</v>
      </c>
      <c r="I142" s="68" t="s">
        <v>139</v>
      </c>
      <c r="J142" s="186" t="s">
        <v>26</v>
      </c>
      <c r="K142" s="187"/>
      <c r="L142" s="71" t="s">
        <v>11769</v>
      </c>
    </row>
    <row r="143" spans="1:12">
      <c r="A143" s="46"/>
      <c r="B143" s="59" t="s">
        <v>11583</v>
      </c>
      <c r="C143" s="64" t="s">
        <v>5618</v>
      </c>
      <c r="D143" s="60" t="s">
        <v>12017</v>
      </c>
      <c r="E143" s="174" t="s">
        <v>12018</v>
      </c>
      <c r="F143" s="175"/>
      <c r="G143" s="64" t="s">
        <v>16</v>
      </c>
      <c r="H143" s="65">
        <v>46044</v>
      </c>
      <c r="I143" s="60" t="s">
        <v>314</v>
      </c>
      <c r="J143" s="174" t="s">
        <v>26</v>
      </c>
      <c r="K143" s="175"/>
      <c r="L143" s="63" t="s">
        <v>11769</v>
      </c>
    </row>
    <row r="144" spans="1:12" ht="65.45">
      <c r="A144" s="46"/>
      <c r="B144" s="67" t="s">
        <v>12019</v>
      </c>
      <c r="C144" s="69" t="s">
        <v>12020</v>
      </c>
      <c r="D144" s="68" t="s">
        <v>12021</v>
      </c>
      <c r="E144" s="186" t="s">
        <v>12022</v>
      </c>
      <c r="F144" s="187"/>
      <c r="G144" s="69" t="s">
        <v>16</v>
      </c>
      <c r="H144" s="70">
        <v>45870</v>
      </c>
      <c r="I144" s="68" t="s">
        <v>17</v>
      </c>
      <c r="J144" s="186" t="s">
        <v>18</v>
      </c>
      <c r="K144" s="187"/>
      <c r="L144" s="72" t="s">
        <v>12023</v>
      </c>
    </row>
    <row r="145" spans="1:12">
      <c r="A145" s="46"/>
      <c r="B145" s="188" t="s">
        <v>1215</v>
      </c>
      <c r="C145" s="189" t="s">
        <v>1216</v>
      </c>
      <c r="D145" s="188" t="s">
        <v>12024</v>
      </c>
      <c r="E145" s="190" t="s">
        <v>9114</v>
      </c>
      <c r="F145" s="191"/>
      <c r="G145" s="189" t="s">
        <v>16</v>
      </c>
      <c r="H145" s="194">
        <v>46042</v>
      </c>
      <c r="I145" s="60" t="s">
        <v>25</v>
      </c>
      <c r="J145" s="174" t="s">
        <v>26</v>
      </c>
      <c r="K145" s="175"/>
      <c r="L145" s="63" t="s">
        <v>11769</v>
      </c>
    </row>
    <row r="146" spans="1:12">
      <c r="A146" s="46"/>
      <c r="B146" s="188"/>
      <c r="C146" s="189"/>
      <c r="D146" s="188"/>
      <c r="E146" s="198"/>
      <c r="F146" s="199"/>
      <c r="G146" s="189"/>
      <c r="H146" s="200"/>
      <c r="I146" s="60" t="s">
        <v>17</v>
      </c>
      <c r="J146" s="174" t="s">
        <v>26</v>
      </c>
      <c r="K146" s="175"/>
      <c r="L146" s="63" t="s">
        <v>11769</v>
      </c>
    </row>
    <row r="147" spans="1:12">
      <c r="A147" s="46"/>
      <c r="B147" s="188"/>
      <c r="C147" s="189"/>
      <c r="D147" s="171"/>
      <c r="E147" s="192"/>
      <c r="F147" s="193"/>
      <c r="G147" s="173"/>
      <c r="H147" s="195"/>
      <c r="I147" s="60" t="s">
        <v>17</v>
      </c>
      <c r="J147" s="174" t="s">
        <v>26</v>
      </c>
      <c r="K147" s="175"/>
      <c r="L147" s="63" t="s">
        <v>11769</v>
      </c>
    </row>
    <row r="148" spans="1:12">
      <c r="A148" s="46"/>
      <c r="B148" s="188"/>
      <c r="C148" s="189"/>
      <c r="D148" s="188" t="s">
        <v>11594</v>
      </c>
      <c r="E148" s="190" t="s">
        <v>9114</v>
      </c>
      <c r="F148" s="191"/>
      <c r="G148" s="189" t="s">
        <v>16</v>
      </c>
      <c r="H148" s="194">
        <v>46030</v>
      </c>
      <c r="I148" s="60" t="s">
        <v>17</v>
      </c>
      <c r="J148" s="174" t="s">
        <v>26</v>
      </c>
      <c r="K148" s="175"/>
      <c r="L148" s="63" t="s">
        <v>11769</v>
      </c>
    </row>
    <row r="149" spans="1:12">
      <c r="A149" s="46"/>
      <c r="B149" s="171"/>
      <c r="C149" s="173"/>
      <c r="D149" s="171"/>
      <c r="E149" s="192"/>
      <c r="F149" s="193"/>
      <c r="G149" s="173"/>
      <c r="H149" s="195"/>
      <c r="I149" s="60" t="s">
        <v>17</v>
      </c>
      <c r="J149" s="174" t="s">
        <v>26</v>
      </c>
      <c r="K149" s="175"/>
      <c r="L149" s="63" t="s">
        <v>11769</v>
      </c>
    </row>
    <row r="150" spans="1:12">
      <c r="A150" s="46"/>
      <c r="B150" s="67" t="s">
        <v>7480</v>
      </c>
      <c r="C150" s="69" t="s">
        <v>7481</v>
      </c>
      <c r="D150" s="68" t="s">
        <v>12025</v>
      </c>
      <c r="E150" s="186" t="s">
        <v>7483</v>
      </c>
      <c r="F150" s="187"/>
      <c r="G150" s="69" t="s">
        <v>16</v>
      </c>
      <c r="H150" s="70">
        <v>46052</v>
      </c>
      <c r="I150" s="68" t="s">
        <v>314</v>
      </c>
      <c r="J150" s="186" t="s">
        <v>709</v>
      </c>
      <c r="K150" s="187"/>
      <c r="L150" s="71" t="s">
        <v>11769</v>
      </c>
    </row>
    <row r="151" spans="1:12">
      <c r="A151" s="46"/>
      <c r="B151" s="59" t="s">
        <v>12026</v>
      </c>
      <c r="C151" s="64" t="s">
        <v>12027</v>
      </c>
      <c r="D151" s="60" t="s">
        <v>12028</v>
      </c>
      <c r="E151" s="174" t="s">
        <v>12029</v>
      </c>
      <c r="F151" s="175"/>
      <c r="G151" s="64" t="s">
        <v>16</v>
      </c>
      <c r="H151" s="65">
        <v>46049</v>
      </c>
      <c r="I151" s="60" t="s">
        <v>17</v>
      </c>
      <c r="J151" s="174" t="s">
        <v>11769</v>
      </c>
      <c r="K151" s="175"/>
      <c r="L151" s="63" t="s">
        <v>11769</v>
      </c>
    </row>
    <row r="152" spans="1:12" ht="65.45">
      <c r="A152" s="46"/>
      <c r="B152" s="67" t="s">
        <v>7495</v>
      </c>
      <c r="C152" s="69" t="s">
        <v>7496</v>
      </c>
      <c r="D152" s="68" t="s">
        <v>12030</v>
      </c>
      <c r="E152" s="186" t="s">
        <v>7498</v>
      </c>
      <c r="F152" s="187"/>
      <c r="G152" s="69" t="s">
        <v>16</v>
      </c>
      <c r="H152" s="70">
        <v>45786</v>
      </c>
      <c r="I152" s="68" t="s">
        <v>139</v>
      </c>
      <c r="J152" s="186" t="s">
        <v>18</v>
      </c>
      <c r="K152" s="187"/>
      <c r="L152" s="72" t="s">
        <v>12031</v>
      </c>
    </row>
    <row r="153" spans="1:12">
      <c r="A153" s="46"/>
      <c r="B153" s="59" t="s">
        <v>1261</v>
      </c>
      <c r="C153" s="64" t="s">
        <v>1262</v>
      </c>
      <c r="D153" s="60" t="s">
        <v>12032</v>
      </c>
      <c r="E153" s="174" t="s">
        <v>1264</v>
      </c>
      <c r="F153" s="175"/>
      <c r="G153" s="64" t="s">
        <v>16</v>
      </c>
      <c r="H153" s="65">
        <v>46030</v>
      </c>
      <c r="I153" s="60" t="s">
        <v>80</v>
      </c>
      <c r="J153" s="174" t="s">
        <v>26</v>
      </c>
      <c r="K153" s="175"/>
      <c r="L153" s="63" t="s">
        <v>11769</v>
      </c>
    </row>
    <row r="154" spans="1:12" ht="65.45">
      <c r="A154" s="46"/>
      <c r="B154" s="67" t="s">
        <v>1273</v>
      </c>
      <c r="C154" s="69" t="s">
        <v>1274</v>
      </c>
      <c r="D154" s="68" t="s">
        <v>12033</v>
      </c>
      <c r="E154" s="186" t="s">
        <v>1276</v>
      </c>
      <c r="F154" s="187"/>
      <c r="G154" s="69" t="s">
        <v>16</v>
      </c>
      <c r="H154" s="70">
        <v>46015</v>
      </c>
      <c r="I154" s="68" t="s">
        <v>139</v>
      </c>
      <c r="J154" s="186" t="s">
        <v>18</v>
      </c>
      <c r="K154" s="187"/>
      <c r="L154" s="72" t="s">
        <v>12034</v>
      </c>
    </row>
    <row r="155" spans="1:12" ht="15" customHeight="1">
      <c r="A155" s="46"/>
      <c r="B155" s="59" t="s">
        <v>12035</v>
      </c>
      <c r="C155" s="64" t="s">
        <v>12036</v>
      </c>
      <c r="D155" s="60" t="s">
        <v>12037</v>
      </c>
      <c r="E155" s="174" t="s">
        <v>12038</v>
      </c>
      <c r="F155" s="175"/>
      <c r="G155" s="64" t="s">
        <v>24</v>
      </c>
      <c r="H155" s="65">
        <v>45873</v>
      </c>
      <c r="I155" s="60" t="s">
        <v>25</v>
      </c>
      <c r="J155" s="174" t="s">
        <v>32</v>
      </c>
      <c r="K155" s="175"/>
      <c r="L155" s="66" t="s">
        <v>12039</v>
      </c>
    </row>
    <row r="156" spans="1:12">
      <c r="A156" s="46"/>
      <c r="B156" s="67" t="s">
        <v>1281</v>
      </c>
      <c r="C156" s="69" t="s">
        <v>1282</v>
      </c>
      <c r="D156" s="68" t="s">
        <v>12040</v>
      </c>
      <c r="E156" s="186" t="s">
        <v>1284</v>
      </c>
      <c r="F156" s="187"/>
      <c r="G156" s="69" t="s">
        <v>16</v>
      </c>
      <c r="H156" s="70">
        <v>46034</v>
      </c>
      <c r="I156" s="68" t="s">
        <v>139</v>
      </c>
      <c r="J156" s="186" t="s">
        <v>26</v>
      </c>
      <c r="K156" s="187"/>
      <c r="L156" s="71" t="s">
        <v>11769</v>
      </c>
    </row>
    <row r="157" spans="1:12" ht="15" customHeight="1">
      <c r="A157" s="46"/>
      <c r="B157" s="59" t="s">
        <v>11629</v>
      </c>
      <c r="C157" s="64" t="s">
        <v>5700</v>
      </c>
      <c r="D157" s="60" t="s">
        <v>12041</v>
      </c>
      <c r="E157" s="174" t="s">
        <v>12042</v>
      </c>
      <c r="F157" s="175"/>
      <c r="G157" s="64" t="s">
        <v>16</v>
      </c>
      <c r="H157" s="65">
        <v>46052</v>
      </c>
      <c r="I157" s="60" t="s">
        <v>17</v>
      </c>
      <c r="J157" s="174" t="s">
        <v>709</v>
      </c>
      <c r="K157" s="175"/>
      <c r="L157" s="63" t="s">
        <v>11769</v>
      </c>
    </row>
    <row r="158" spans="1:12">
      <c r="A158" s="46"/>
      <c r="B158" s="176" t="s">
        <v>7522</v>
      </c>
      <c r="C158" s="178" t="s">
        <v>7523</v>
      </c>
      <c r="D158" s="176" t="s">
        <v>12043</v>
      </c>
      <c r="E158" s="180" t="s">
        <v>12044</v>
      </c>
      <c r="F158" s="181"/>
      <c r="G158" s="178" t="s">
        <v>24</v>
      </c>
      <c r="H158" s="196">
        <v>46051</v>
      </c>
      <c r="I158" s="68" t="s">
        <v>127</v>
      </c>
      <c r="J158" s="186" t="s">
        <v>26</v>
      </c>
      <c r="K158" s="187"/>
      <c r="L158" s="71" t="s">
        <v>11769</v>
      </c>
    </row>
    <row r="159" spans="1:12">
      <c r="A159" s="46"/>
      <c r="B159" s="177"/>
      <c r="C159" s="179"/>
      <c r="D159" s="177"/>
      <c r="E159" s="184"/>
      <c r="F159" s="185"/>
      <c r="G159" s="179"/>
      <c r="H159" s="197"/>
      <c r="I159" s="68" t="s">
        <v>139</v>
      </c>
      <c r="J159" s="186" t="s">
        <v>26</v>
      </c>
      <c r="K159" s="187"/>
      <c r="L159" s="71" t="s">
        <v>11769</v>
      </c>
    </row>
    <row r="160" spans="1:12">
      <c r="A160" s="46"/>
      <c r="B160" s="188" t="s">
        <v>5739</v>
      </c>
      <c r="C160" s="189" t="s">
        <v>5740</v>
      </c>
      <c r="D160" s="188" t="s">
        <v>12045</v>
      </c>
      <c r="E160" s="190" t="s">
        <v>12046</v>
      </c>
      <c r="F160" s="191"/>
      <c r="G160" s="189" t="s">
        <v>24</v>
      </c>
      <c r="H160" s="194">
        <v>46000</v>
      </c>
      <c r="I160" s="60" t="s">
        <v>314</v>
      </c>
      <c r="J160" s="174" t="s">
        <v>26</v>
      </c>
      <c r="K160" s="175"/>
      <c r="L160" s="63" t="s">
        <v>11769</v>
      </c>
    </row>
    <row r="161" spans="1:12">
      <c r="A161" s="46"/>
      <c r="B161" s="171"/>
      <c r="C161" s="173"/>
      <c r="D161" s="171"/>
      <c r="E161" s="192"/>
      <c r="F161" s="193"/>
      <c r="G161" s="173"/>
      <c r="H161" s="195"/>
      <c r="I161" s="60" t="s">
        <v>314</v>
      </c>
      <c r="J161" s="174" t="s">
        <v>26</v>
      </c>
      <c r="K161" s="175"/>
      <c r="L161" s="63" t="s">
        <v>11769</v>
      </c>
    </row>
    <row r="162" spans="1:12">
      <c r="A162" s="46"/>
      <c r="B162" s="67" t="s">
        <v>12047</v>
      </c>
      <c r="C162" s="69" t="s">
        <v>12048</v>
      </c>
      <c r="D162" s="68" t="s">
        <v>12049</v>
      </c>
      <c r="E162" s="186" t="s">
        <v>12050</v>
      </c>
      <c r="F162" s="187"/>
      <c r="G162" s="69" t="s">
        <v>16</v>
      </c>
      <c r="H162" s="70">
        <v>46035</v>
      </c>
      <c r="I162" s="68" t="s">
        <v>17</v>
      </c>
      <c r="J162" s="186" t="s">
        <v>26</v>
      </c>
      <c r="K162" s="187"/>
      <c r="L162" s="71" t="s">
        <v>11769</v>
      </c>
    </row>
    <row r="163" spans="1:12" ht="15" customHeight="1">
      <c r="A163" s="46"/>
      <c r="B163" s="59" t="s">
        <v>12051</v>
      </c>
      <c r="C163" s="64" t="s">
        <v>12052</v>
      </c>
      <c r="D163" s="60" t="s">
        <v>12053</v>
      </c>
      <c r="E163" s="174" t="s">
        <v>12054</v>
      </c>
      <c r="F163" s="175"/>
      <c r="G163" s="64" t="s">
        <v>16</v>
      </c>
      <c r="H163" s="65">
        <v>46037</v>
      </c>
      <c r="I163" s="60" t="s">
        <v>17</v>
      </c>
      <c r="J163" s="174" t="s">
        <v>32</v>
      </c>
      <c r="K163" s="175"/>
      <c r="L163" s="66" t="s">
        <v>12055</v>
      </c>
    </row>
    <row r="164" spans="1:12" ht="15" customHeight="1">
      <c r="A164" s="46"/>
      <c r="B164" s="67" t="s">
        <v>1311</v>
      </c>
      <c r="C164" s="69" t="s">
        <v>1312</v>
      </c>
      <c r="D164" s="68" t="s">
        <v>12056</v>
      </c>
      <c r="E164" s="186" t="s">
        <v>3023</v>
      </c>
      <c r="F164" s="187"/>
      <c r="G164" s="69" t="s">
        <v>24</v>
      </c>
      <c r="H164" s="70">
        <v>46034</v>
      </c>
      <c r="I164" s="68" t="s">
        <v>80</v>
      </c>
      <c r="J164" s="186" t="s">
        <v>26</v>
      </c>
      <c r="K164" s="187"/>
      <c r="L164" s="71" t="s">
        <v>11769</v>
      </c>
    </row>
    <row r="165" spans="1:12" ht="77.099999999999994">
      <c r="A165" s="46"/>
      <c r="B165" s="59" t="s">
        <v>12057</v>
      </c>
      <c r="C165" s="64" t="s">
        <v>11501</v>
      </c>
      <c r="D165" s="60" t="s">
        <v>12058</v>
      </c>
      <c r="E165" s="174" t="s">
        <v>12059</v>
      </c>
      <c r="F165" s="175"/>
      <c r="G165" s="64" t="s">
        <v>16</v>
      </c>
      <c r="H165" s="65">
        <v>45903</v>
      </c>
      <c r="I165" s="60" t="s">
        <v>17</v>
      </c>
      <c r="J165" s="174" t="s">
        <v>18</v>
      </c>
      <c r="K165" s="175"/>
      <c r="L165" s="66" t="s">
        <v>11937</v>
      </c>
    </row>
    <row r="166" spans="1:12" ht="65.45">
      <c r="A166" s="46"/>
      <c r="B166" s="67" t="s">
        <v>1328</v>
      </c>
      <c r="C166" s="69" t="s">
        <v>1329</v>
      </c>
      <c r="D166" s="68" t="s">
        <v>12060</v>
      </c>
      <c r="E166" s="186" t="s">
        <v>1331</v>
      </c>
      <c r="F166" s="187"/>
      <c r="G166" s="69" t="s">
        <v>16</v>
      </c>
      <c r="H166" s="70">
        <v>46035</v>
      </c>
      <c r="I166" s="68" t="s">
        <v>17</v>
      </c>
      <c r="J166" s="186" t="s">
        <v>18</v>
      </c>
      <c r="K166" s="187"/>
      <c r="L166" s="72" t="s">
        <v>12061</v>
      </c>
    </row>
    <row r="167" spans="1:12" ht="64.5">
      <c r="A167" s="46"/>
      <c r="B167" s="59" t="s">
        <v>12062</v>
      </c>
      <c r="C167" s="64" t="s">
        <v>12063</v>
      </c>
      <c r="D167" s="60" t="s">
        <v>12064</v>
      </c>
      <c r="E167" s="174" t="s">
        <v>12065</v>
      </c>
      <c r="F167" s="175"/>
      <c r="G167" s="64" t="s">
        <v>24</v>
      </c>
      <c r="H167" s="65">
        <v>46042</v>
      </c>
      <c r="I167" s="60" t="s">
        <v>80</v>
      </c>
      <c r="J167" s="174" t="s">
        <v>32</v>
      </c>
      <c r="K167" s="175"/>
      <c r="L167" s="66" t="s">
        <v>12066</v>
      </c>
    </row>
    <row r="168" spans="1:12" ht="15" customHeight="1">
      <c r="A168" s="46"/>
      <c r="B168" s="67" t="s">
        <v>5830</v>
      </c>
      <c r="C168" s="69" t="s">
        <v>5831</v>
      </c>
      <c r="D168" s="68" t="s">
        <v>12067</v>
      </c>
      <c r="E168" s="186" t="s">
        <v>12068</v>
      </c>
      <c r="F168" s="187"/>
      <c r="G168" s="69" t="s">
        <v>16</v>
      </c>
      <c r="H168" s="70">
        <v>46049</v>
      </c>
      <c r="I168" s="68" t="s">
        <v>17</v>
      </c>
      <c r="J168" s="186" t="s">
        <v>18</v>
      </c>
      <c r="K168" s="187"/>
      <c r="L168" s="72" t="s">
        <v>12069</v>
      </c>
    </row>
    <row r="169" spans="1:12" ht="15" customHeight="1">
      <c r="A169" s="46"/>
      <c r="B169" s="188" t="s">
        <v>12070</v>
      </c>
      <c r="C169" s="189" t="s">
        <v>12071</v>
      </c>
      <c r="D169" s="60" t="s">
        <v>12072</v>
      </c>
      <c r="E169" s="174" t="s">
        <v>12073</v>
      </c>
      <c r="F169" s="175"/>
      <c r="G169" s="64" t="s">
        <v>75</v>
      </c>
      <c r="H169" s="65">
        <v>46051</v>
      </c>
      <c r="I169" s="60" t="s">
        <v>17</v>
      </c>
      <c r="J169" s="174" t="s">
        <v>709</v>
      </c>
      <c r="K169" s="175"/>
      <c r="L169" s="63" t="s">
        <v>11769</v>
      </c>
    </row>
    <row r="170" spans="1:12">
      <c r="A170" s="46"/>
      <c r="B170" s="171"/>
      <c r="C170" s="173"/>
      <c r="D170" s="60" t="s">
        <v>12074</v>
      </c>
      <c r="E170" s="174" t="s">
        <v>12075</v>
      </c>
      <c r="F170" s="175"/>
      <c r="G170" s="64" t="s">
        <v>16</v>
      </c>
      <c r="H170" s="65">
        <v>46051</v>
      </c>
      <c r="I170" s="60" t="s">
        <v>17</v>
      </c>
      <c r="J170" s="174" t="s">
        <v>709</v>
      </c>
      <c r="K170" s="175"/>
      <c r="L170" s="63" t="s">
        <v>11769</v>
      </c>
    </row>
    <row r="171" spans="1:12" ht="15" customHeight="1">
      <c r="A171" s="46"/>
      <c r="B171" s="176" t="s">
        <v>12076</v>
      </c>
      <c r="C171" s="178" t="s">
        <v>12077</v>
      </c>
      <c r="D171" s="68" t="s">
        <v>12078</v>
      </c>
      <c r="E171" s="186" t="s">
        <v>12079</v>
      </c>
      <c r="F171" s="187"/>
      <c r="G171" s="69" t="s">
        <v>75</v>
      </c>
      <c r="H171" s="70">
        <v>46051</v>
      </c>
      <c r="I171" s="68" t="s">
        <v>17</v>
      </c>
      <c r="J171" s="186" t="s">
        <v>709</v>
      </c>
      <c r="K171" s="187"/>
      <c r="L171" s="71" t="s">
        <v>11769</v>
      </c>
    </row>
    <row r="172" spans="1:12">
      <c r="A172" s="46"/>
      <c r="B172" s="177"/>
      <c r="C172" s="179"/>
      <c r="D172" s="68" t="s">
        <v>12080</v>
      </c>
      <c r="E172" s="186" t="s">
        <v>12081</v>
      </c>
      <c r="F172" s="187"/>
      <c r="G172" s="69" t="s">
        <v>16</v>
      </c>
      <c r="H172" s="70">
        <v>46051</v>
      </c>
      <c r="I172" s="68" t="s">
        <v>17</v>
      </c>
      <c r="J172" s="186" t="s">
        <v>709</v>
      </c>
      <c r="K172" s="187"/>
      <c r="L172" s="71" t="s">
        <v>11769</v>
      </c>
    </row>
    <row r="173" spans="1:12" ht="15" customHeight="1">
      <c r="A173" s="46"/>
      <c r="B173" s="59" t="s">
        <v>1393</v>
      </c>
      <c r="C173" s="64" t="s">
        <v>1394</v>
      </c>
      <c r="D173" s="60" t="s">
        <v>12082</v>
      </c>
      <c r="E173" s="174" t="s">
        <v>9219</v>
      </c>
      <c r="F173" s="175"/>
      <c r="G173" s="64" t="s">
        <v>24</v>
      </c>
      <c r="H173" s="65">
        <v>46042</v>
      </c>
      <c r="I173" s="60" t="s">
        <v>80</v>
      </c>
      <c r="J173" s="174" t="s">
        <v>26</v>
      </c>
      <c r="K173" s="175"/>
      <c r="L173" s="63" t="s">
        <v>11769</v>
      </c>
    </row>
    <row r="174" spans="1:12">
      <c r="A174" s="46"/>
      <c r="B174" s="67" t="s">
        <v>12083</v>
      </c>
      <c r="C174" s="69" t="s">
        <v>12084</v>
      </c>
      <c r="D174" s="68" t="s">
        <v>12085</v>
      </c>
      <c r="E174" s="186" t="s">
        <v>12086</v>
      </c>
      <c r="F174" s="187"/>
      <c r="G174" s="69" t="s">
        <v>16</v>
      </c>
      <c r="H174" s="70">
        <v>46035</v>
      </c>
      <c r="I174" s="68" t="s">
        <v>17</v>
      </c>
      <c r="J174" s="186" t="s">
        <v>26</v>
      </c>
      <c r="K174" s="187"/>
      <c r="L174" s="71" t="s">
        <v>11769</v>
      </c>
    </row>
    <row r="175" spans="1:12">
      <c r="A175" s="46"/>
      <c r="B175" s="59" t="s">
        <v>12087</v>
      </c>
      <c r="C175" s="64" t="s">
        <v>6967</v>
      </c>
      <c r="D175" s="60" t="s">
        <v>12088</v>
      </c>
      <c r="E175" s="174" t="s">
        <v>12089</v>
      </c>
      <c r="F175" s="175"/>
      <c r="G175" s="64" t="s">
        <v>16</v>
      </c>
      <c r="H175" s="65">
        <v>46049</v>
      </c>
      <c r="I175" s="60" t="s">
        <v>17</v>
      </c>
      <c r="J175" s="174" t="s">
        <v>26</v>
      </c>
      <c r="K175" s="175"/>
      <c r="L175" s="63" t="s">
        <v>11769</v>
      </c>
    </row>
    <row r="176" spans="1:12" ht="51.95">
      <c r="A176" s="46"/>
      <c r="B176" s="176" t="s">
        <v>12090</v>
      </c>
      <c r="C176" s="178" t="s">
        <v>12091</v>
      </c>
      <c r="D176" s="68" t="s">
        <v>12092</v>
      </c>
      <c r="E176" s="186" t="s">
        <v>12093</v>
      </c>
      <c r="F176" s="187"/>
      <c r="G176" s="69" t="s">
        <v>16</v>
      </c>
      <c r="H176" s="70">
        <v>46036</v>
      </c>
      <c r="I176" s="68" t="s">
        <v>139</v>
      </c>
      <c r="J176" s="186" t="s">
        <v>18</v>
      </c>
      <c r="K176" s="187"/>
      <c r="L176" s="72" t="s">
        <v>12094</v>
      </c>
    </row>
    <row r="177" spans="1:12" ht="39.6">
      <c r="A177" s="46"/>
      <c r="B177" s="177"/>
      <c r="C177" s="179"/>
      <c r="D177" s="68" t="s">
        <v>12095</v>
      </c>
      <c r="E177" s="186" t="s">
        <v>12096</v>
      </c>
      <c r="F177" s="187"/>
      <c r="G177" s="69" t="s">
        <v>16</v>
      </c>
      <c r="H177" s="70">
        <v>46049</v>
      </c>
      <c r="I177" s="68" t="s">
        <v>139</v>
      </c>
      <c r="J177" s="186" t="s">
        <v>18</v>
      </c>
      <c r="K177" s="187"/>
      <c r="L177" s="72" t="s">
        <v>12097</v>
      </c>
    </row>
    <row r="178" spans="1:12" ht="15" customHeight="1">
      <c r="A178" s="46"/>
      <c r="B178" s="59" t="s">
        <v>11657</v>
      </c>
      <c r="C178" s="64" t="s">
        <v>11658</v>
      </c>
      <c r="D178" s="60" t="s">
        <v>12098</v>
      </c>
      <c r="E178" s="174" t="s">
        <v>12099</v>
      </c>
      <c r="F178" s="175"/>
      <c r="G178" s="64" t="s">
        <v>75</v>
      </c>
      <c r="H178" s="65">
        <v>46038</v>
      </c>
      <c r="I178" s="60" t="s">
        <v>17</v>
      </c>
      <c r="J178" s="174" t="s">
        <v>709</v>
      </c>
      <c r="K178" s="175"/>
      <c r="L178" s="63" t="s">
        <v>11769</v>
      </c>
    </row>
    <row r="179" spans="1:12">
      <c r="A179" s="46"/>
      <c r="B179" s="67" t="s">
        <v>12100</v>
      </c>
      <c r="C179" s="69" t="s">
        <v>12101</v>
      </c>
      <c r="D179" s="68" t="s">
        <v>12102</v>
      </c>
      <c r="E179" s="186" t="s">
        <v>12103</v>
      </c>
      <c r="F179" s="187"/>
      <c r="G179" s="69" t="s">
        <v>24</v>
      </c>
      <c r="H179" s="70">
        <v>46036</v>
      </c>
      <c r="I179" s="68" t="s">
        <v>139</v>
      </c>
      <c r="J179" s="186" t="s">
        <v>26</v>
      </c>
      <c r="K179" s="187"/>
      <c r="L179" s="71" t="s">
        <v>11769</v>
      </c>
    </row>
    <row r="180" spans="1:12" ht="51.95">
      <c r="A180" s="46"/>
      <c r="B180" s="188" t="s">
        <v>12104</v>
      </c>
      <c r="C180" s="189" t="s">
        <v>3192</v>
      </c>
      <c r="D180" s="60" t="s">
        <v>12105</v>
      </c>
      <c r="E180" s="174" t="s">
        <v>12106</v>
      </c>
      <c r="F180" s="175"/>
      <c r="G180" s="64" t="s">
        <v>16</v>
      </c>
      <c r="H180" s="65">
        <v>46035</v>
      </c>
      <c r="I180" s="60" t="s">
        <v>17</v>
      </c>
      <c r="J180" s="174" t="s">
        <v>18</v>
      </c>
      <c r="K180" s="175"/>
      <c r="L180" s="66" t="s">
        <v>11788</v>
      </c>
    </row>
    <row r="181" spans="1:12">
      <c r="A181" s="46"/>
      <c r="B181" s="171"/>
      <c r="C181" s="173"/>
      <c r="D181" s="60" t="s">
        <v>12107</v>
      </c>
      <c r="E181" s="174" t="s">
        <v>12106</v>
      </c>
      <c r="F181" s="175"/>
      <c r="G181" s="64" t="s">
        <v>16</v>
      </c>
      <c r="H181" s="65">
        <v>46035</v>
      </c>
      <c r="I181" s="60" t="s">
        <v>17</v>
      </c>
      <c r="J181" s="174" t="s">
        <v>26</v>
      </c>
      <c r="K181" s="175"/>
      <c r="L181" s="63" t="s">
        <v>11769</v>
      </c>
    </row>
    <row r="182" spans="1:12" ht="64.5">
      <c r="A182" s="46"/>
      <c r="B182" s="176" t="s">
        <v>1453</v>
      </c>
      <c r="C182" s="178" t="s">
        <v>1454</v>
      </c>
      <c r="D182" s="68" t="s">
        <v>12108</v>
      </c>
      <c r="E182" s="186" t="s">
        <v>12109</v>
      </c>
      <c r="F182" s="187"/>
      <c r="G182" s="69" t="s">
        <v>16</v>
      </c>
      <c r="H182" s="70">
        <v>46052</v>
      </c>
      <c r="I182" s="68" t="s">
        <v>17</v>
      </c>
      <c r="J182" s="186" t="s">
        <v>18</v>
      </c>
      <c r="K182" s="187"/>
      <c r="L182" s="72" t="s">
        <v>11843</v>
      </c>
    </row>
    <row r="183" spans="1:12">
      <c r="A183" s="46"/>
      <c r="B183" s="177"/>
      <c r="C183" s="179"/>
      <c r="D183" s="68" t="s">
        <v>12110</v>
      </c>
      <c r="E183" s="186" t="s">
        <v>12111</v>
      </c>
      <c r="F183" s="187"/>
      <c r="G183" s="69" t="s">
        <v>24</v>
      </c>
      <c r="H183" s="70">
        <v>46052</v>
      </c>
      <c r="I183" s="68" t="s">
        <v>17</v>
      </c>
      <c r="J183" s="186" t="s">
        <v>709</v>
      </c>
      <c r="K183" s="187"/>
      <c r="L183" s="71" t="s">
        <v>11769</v>
      </c>
    </row>
    <row r="184" spans="1:12" ht="39.6">
      <c r="A184" s="46"/>
      <c r="B184" s="59" t="s">
        <v>12112</v>
      </c>
      <c r="C184" s="64" t="s">
        <v>12113</v>
      </c>
      <c r="D184" s="60" t="s">
        <v>12114</v>
      </c>
      <c r="E184" s="174" t="s">
        <v>12115</v>
      </c>
      <c r="F184" s="175"/>
      <c r="G184" s="64" t="s">
        <v>16</v>
      </c>
      <c r="H184" s="65">
        <v>46042</v>
      </c>
      <c r="I184" s="60" t="s">
        <v>58</v>
      </c>
      <c r="J184" s="174" t="s">
        <v>709</v>
      </c>
      <c r="K184" s="175"/>
      <c r="L184" s="66" t="s">
        <v>12116</v>
      </c>
    </row>
    <row r="185" spans="1:12">
      <c r="A185" s="46"/>
      <c r="B185" s="176" t="s">
        <v>1476</v>
      </c>
      <c r="C185" s="178" t="s">
        <v>1477</v>
      </c>
      <c r="D185" s="68" t="s">
        <v>12117</v>
      </c>
      <c r="E185" s="186" t="s">
        <v>12118</v>
      </c>
      <c r="F185" s="187"/>
      <c r="G185" s="69" t="s">
        <v>16</v>
      </c>
      <c r="H185" s="70">
        <v>46051</v>
      </c>
      <c r="I185" s="68" t="s">
        <v>17</v>
      </c>
      <c r="J185" s="186" t="s">
        <v>26</v>
      </c>
      <c r="K185" s="187"/>
      <c r="L185" s="71" t="s">
        <v>11769</v>
      </c>
    </row>
    <row r="186" spans="1:12">
      <c r="A186" s="46"/>
      <c r="B186" s="176"/>
      <c r="C186" s="178"/>
      <c r="D186" s="68" t="s">
        <v>12119</v>
      </c>
      <c r="E186" s="186" t="s">
        <v>12118</v>
      </c>
      <c r="F186" s="187"/>
      <c r="G186" s="69" t="s">
        <v>16</v>
      </c>
      <c r="H186" s="70">
        <v>46051</v>
      </c>
      <c r="I186" s="68" t="s">
        <v>17</v>
      </c>
      <c r="J186" s="186" t="s">
        <v>26</v>
      </c>
      <c r="K186" s="187"/>
      <c r="L186" s="71" t="s">
        <v>11769</v>
      </c>
    </row>
    <row r="187" spans="1:12">
      <c r="A187" s="46"/>
      <c r="B187" s="177"/>
      <c r="C187" s="179"/>
      <c r="D187" s="68" t="s">
        <v>12120</v>
      </c>
      <c r="E187" s="186" t="s">
        <v>12118</v>
      </c>
      <c r="F187" s="187"/>
      <c r="G187" s="69" t="s">
        <v>16</v>
      </c>
      <c r="H187" s="70">
        <v>46051</v>
      </c>
      <c r="I187" s="68" t="s">
        <v>17</v>
      </c>
      <c r="J187" s="186" t="s">
        <v>26</v>
      </c>
      <c r="K187" s="187"/>
      <c r="L187" s="71" t="s">
        <v>11769</v>
      </c>
    </row>
    <row r="188" spans="1:12" ht="77.099999999999994">
      <c r="A188" s="46"/>
      <c r="B188" s="188" t="s">
        <v>3179</v>
      </c>
      <c r="C188" s="189" t="s">
        <v>3180</v>
      </c>
      <c r="D188" s="188" t="s">
        <v>12121</v>
      </c>
      <c r="E188" s="190" t="s">
        <v>3182</v>
      </c>
      <c r="F188" s="191"/>
      <c r="G188" s="189" t="s">
        <v>16</v>
      </c>
      <c r="H188" s="65">
        <v>46035</v>
      </c>
      <c r="I188" s="60" t="s">
        <v>17</v>
      </c>
      <c r="J188" s="174" t="s">
        <v>32</v>
      </c>
      <c r="K188" s="175"/>
      <c r="L188" s="66" t="s">
        <v>11937</v>
      </c>
    </row>
    <row r="189" spans="1:12" ht="91.5">
      <c r="A189" s="46"/>
      <c r="B189" s="171"/>
      <c r="C189" s="173"/>
      <c r="D189" s="171"/>
      <c r="E189" s="192"/>
      <c r="F189" s="193"/>
      <c r="G189" s="173"/>
      <c r="H189" s="65">
        <v>46035</v>
      </c>
      <c r="I189" s="60" t="s">
        <v>17</v>
      </c>
      <c r="J189" s="174" t="s">
        <v>32</v>
      </c>
      <c r="K189" s="175"/>
      <c r="L189" s="66" t="s">
        <v>12122</v>
      </c>
    </row>
    <row r="190" spans="1:12" ht="15" customHeight="1">
      <c r="A190" s="46"/>
      <c r="B190" s="67" t="s">
        <v>12123</v>
      </c>
      <c r="C190" s="69" t="s">
        <v>12124</v>
      </c>
      <c r="D190" s="68" t="s">
        <v>12125</v>
      </c>
      <c r="E190" s="186" t="s">
        <v>12126</v>
      </c>
      <c r="F190" s="187"/>
      <c r="G190" s="69" t="s">
        <v>16</v>
      </c>
      <c r="H190" s="70">
        <v>46042</v>
      </c>
      <c r="I190" s="68" t="s">
        <v>80</v>
      </c>
      <c r="J190" s="186" t="s">
        <v>26</v>
      </c>
      <c r="K190" s="187"/>
      <c r="L190" s="71" t="s">
        <v>11769</v>
      </c>
    </row>
    <row r="191" spans="1:12" ht="39.6">
      <c r="A191" s="46"/>
      <c r="B191" s="59" t="s">
        <v>5987</v>
      </c>
      <c r="C191" s="64" t="s">
        <v>5988</v>
      </c>
      <c r="D191" s="60" t="s">
        <v>12127</v>
      </c>
      <c r="E191" s="174" t="s">
        <v>12128</v>
      </c>
      <c r="F191" s="175"/>
      <c r="G191" s="64" t="s">
        <v>24</v>
      </c>
      <c r="H191" s="65">
        <v>46045</v>
      </c>
      <c r="I191" s="60" t="s">
        <v>80</v>
      </c>
      <c r="J191" s="174" t="s">
        <v>359</v>
      </c>
      <c r="K191" s="175"/>
      <c r="L191" s="66" t="s">
        <v>12129</v>
      </c>
    </row>
    <row r="192" spans="1:12">
      <c r="A192" s="46"/>
      <c r="B192" s="176" t="s">
        <v>1498</v>
      </c>
      <c r="C192" s="178" t="s">
        <v>1499</v>
      </c>
      <c r="D192" s="68" t="s">
        <v>12130</v>
      </c>
      <c r="E192" s="186" t="s">
        <v>1501</v>
      </c>
      <c r="F192" s="187"/>
      <c r="G192" s="69" t="s">
        <v>24</v>
      </c>
      <c r="H192" s="70">
        <v>46049</v>
      </c>
      <c r="I192" s="68" t="s">
        <v>80</v>
      </c>
      <c r="J192" s="186" t="s">
        <v>26</v>
      </c>
      <c r="K192" s="187"/>
      <c r="L192" s="71" t="s">
        <v>11769</v>
      </c>
    </row>
    <row r="193" spans="1:12">
      <c r="A193" s="46"/>
      <c r="B193" s="177"/>
      <c r="C193" s="179"/>
      <c r="D193" s="68" t="s">
        <v>12131</v>
      </c>
      <c r="E193" s="186" t="s">
        <v>1501</v>
      </c>
      <c r="F193" s="187"/>
      <c r="G193" s="69" t="s">
        <v>24</v>
      </c>
      <c r="H193" s="70">
        <v>46035</v>
      </c>
      <c r="I193" s="68" t="s">
        <v>80</v>
      </c>
      <c r="J193" s="186" t="s">
        <v>26</v>
      </c>
      <c r="K193" s="187"/>
      <c r="L193" s="71" t="s">
        <v>11769</v>
      </c>
    </row>
    <row r="194" spans="1:12">
      <c r="A194" s="46"/>
      <c r="B194" s="59" t="s">
        <v>1507</v>
      </c>
      <c r="C194" s="64" t="s">
        <v>1508</v>
      </c>
      <c r="D194" s="60" t="s">
        <v>12132</v>
      </c>
      <c r="E194" s="174" t="s">
        <v>1512</v>
      </c>
      <c r="F194" s="175"/>
      <c r="G194" s="64" t="s">
        <v>16</v>
      </c>
      <c r="H194" s="65">
        <v>45875</v>
      </c>
      <c r="I194" s="60" t="s">
        <v>17</v>
      </c>
      <c r="J194" s="174" t="s">
        <v>26</v>
      </c>
      <c r="K194" s="175"/>
      <c r="L194" s="63" t="s">
        <v>11769</v>
      </c>
    </row>
    <row r="195" spans="1:12">
      <c r="A195" s="46"/>
      <c r="B195" s="176" t="s">
        <v>12133</v>
      </c>
      <c r="C195" s="178" t="s">
        <v>8943</v>
      </c>
      <c r="D195" s="68" t="s">
        <v>12134</v>
      </c>
      <c r="E195" s="186" t="s">
        <v>12135</v>
      </c>
      <c r="F195" s="187"/>
      <c r="G195" s="69" t="s">
        <v>16</v>
      </c>
      <c r="H195" s="70">
        <v>46034</v>
      </c>
      <c r="I195" s="68" t="s">
        <v>17</v>
      </c>
      <c r="J195" s="186" t="s">
        <v>709</v>
      </c>
      <c r="K195" s="187"/>
      <c r="L195" s="71" t="s">
        <v>11769</v>
      </c>
    </row>
    <row r="196" spans="1:12" ht="15" customHeight="1">
      <c r="A196" s="46"/>
      <c r="B196" s="177"/>
      <c r="C196" s="179"/>
      <c r="D196" s="68" t="s">
        <v>12136</v>
      </c>
      <c r="E196" s="186" t="s">
        <v>12137</v>
      </c>
      <c r="F196" s="187"/>
      <c r="G196" s="69" t="s">
        <v>75</v>
      </c>
      <c r="H196" s="70">
        <v>46034</v>
      </c>
      <c r="I196" s="68" t="s">
        <v>17</v>
      </c>
      <c r="J196" s="186" t="s">
        <v>709</v>
      </c>
      <c r="K196" s="187"/>
      <c r="L196" s="71" t="s">
        <v>11769</v>
      </c>
    </row>
    <row r="197" spans="1:12">
      <c r="A197" s="46"/>
      <c r="B197" s="188" t="s">
        <v>6031</v>
      </c>
      <c r="C197" s="189" t="s">
        <v>6032</v>
      </c>
      <c r="D197" s="188" t="s">
        <v>12138</v>
      </c>
      <c r="E197" s="190" t="s">
        <v>12139</v>
      </c>
      <c r="F197" s="191"/>
      <c r="G197" s="189" t="s">
        <v>16</v>
      </c>
      <c r="H197" s="194">
        <v>46034</v>
      </c>
      <c r="I197" s="60" t="s">
        <v>17</v>
      </c>
      <c r="J197" s="174" t="s">
        <v>709</v>
      </c>
      <c r="K197" s="175"/>
      <c r="L197" s="63" t="s">
        <v>11769</v>
      </c>
    </row>
    <row r="198" spans="1:12">
      <c r="A198" s="46"/>
      <c r="B198" s="188"/>
      <c r="C198" s="189"/>
      <c r="D198" s="188"/>
      <c r="E198" s="198"/>
      <c r="F198" s="199"/>
      <c r="G198" s="189"/>
      <c r="H198" s="200"/>
      <c r="I198" s="60" t="s">
        <v>17</v>
      </c>
      <c r="J198" s="174" t="s">
        <v>709</v>
      </c>
      <c r="K198" s="175"/>
      <c r="L198" s="63" t="s">
        <v>11769</v>
      </c>
    </row>
    <row r="199" spans="1:12">
      <c r="A199" s="46"/>
      <c r="B199" s="188"/>
      <c r="C199" s="189"/>
      <c r="D199" s="188"/>
      <c r="E199" s="198"/>
      <c r="F199" s="199"/>
      <c r="G199" s="189"/>
      <c r="H199" s="200"/>
      <c r="I199" s="60" t="s">
        <v>17</v>
      </c>
      <c r="J199" s="174" t="s">
        <v>709</v>
      </c>
      <c r="K199" s="175"/>
      <c r="L199" s="63" t="s">
        <v>11769</v>
      </c>
    </row>
    <row r="200" spans="1:12">
      <c r="A200" s="46"/>
      <c r="B200" s="188"/>
      <c r="C200" s="189"/>
      <c r="D200" s="171"/>
      <c r="E200" s="192"/>
      <c r="F200" s="193"/>
      <c r="G200" s="173"/>
      <c r="H200" s="195"/>
      <c r="I200" s="60" t="s">
        <v>17</v>
      </c>
      <c r="J200" s="174" t="s">
        <v>709</v>
      </c>
      <c r="K200" s="175"/>
      <c r="L200" s="63" t="s">
        <v>11769</v>
      </c>
    </row>
    <row r="201" spans="1:12">
      <c r="A201" s="46"/>
      <c r="B201" s="171"/>
      <c r="C201" s="173"/>
      <c r="D201" s="60" t="s">
        <v>12140</v>
      </c>
      <c r="E201" s="174" t="s">
        <v>6038</v>
      </c>
      <c r="F201" s="175"/>
      <c r="G201" s="64" t="s">
        <v>16</v>
      </c>
      <c r="H201" s="65">
        <v>46034</v>
      </c>
      <c r="I201" s="60" t="s">
        <v>17</v>
      </c>
      <c r="J201" s="174" t="s">
        <v>709</v>
      </c>
      <c r="K201" s="175"/>
      <c r="L201" s="63" t="s">
        <v>11769</v>
      </c>
    </row>
    <row r="202" spans="1:12" ht="15" customHeight="1">
      <c r="A202" s="46"/>
      <c r="B202" s="67" t="s">
        <v>12141</v>
      </c>
      <c r="C202" s="69" t="s">
        <v>12142</v>
      </c>
      <c r="D202" s="68" t="s">
        <v>12143</v>
      </c>
      <c r="E202" s="186" t="s">
        <v>12144</v>
      </c>
      <c r="F202" s="187"/>
      <c r="G202" s="69" t="s">
        <v>16</v>
      </c>
      <c r="H202" s="70">
        <v>46007</v>
      </c>
      <c r="I202" s="68" t="s">
        <v>139</v>
      </c>
      <c r="J202" s="186" t="s">
        <v>26</v>
      </c>
      <c r="K202" s="187"/>
      <c r="L202" s="71" t="s">
        <v>11769</v>
      </c>
    </row>
    <row r="203" spans="1:12">
      <c r="A203" s="46"/>
      <c r="B203" s="59" t="s">
        <v>12145</v>
      </c>
      <c r="C203" s="64" t="s">
        <v>12146</v>
      </c>
      <c r="D203" s="60" t="s">
        <v>12147</v>
      </c>
      <c r="E203" s="174" t="s">
        <v>12148</v>
      </c>
      <c r="F203" s="175"/>
      <c r="G203" s="64" t="s">
        <v>24</v>
      </c>
      <c r="H203" s="65">
        <v>45980</v>
      </c>
      <c r="I203" s="60" t="s">
        <v>80</v>
      </c>
      <c r="J203" s="174" t="s">
        <v>26</v>
      </c>
      <c r="K203" s="175"/>
      <c r="L203" s="63" t="s">
        <v>11769</v>
      </c>
    </row>
    <row r="204" spans="1:12">
      <c r="A204" s="46"/>
      <c r="B204" s="176" t="s">
        <v>1525</v>
      </c>
      <c r="C204" s="178" t="s">
        <v>1526</v>
      </c>
      <c r="D204" s="68" t="s">
        <v>12149</v>
      </c>
      <c r="E204" s="186" t="s">
        <v>12150</v>
      </c>
      <c r="F204" s="187"/>
      <c r="G204" s="69" t="s">
        <v>16</v>
      </c>
      <c r="H204" s="70">
        <v>46051</v>
      </c>
      <c r="I204" s="68" t="s">
        <v>80</v>
      </c>
      <c r="J204" s="186" t="s">
        <v>26</v>
      </c>
      <c r="K204" s="187"/>
      <c r="L204" s="71" t="s">
        <v>11769</v>
      </c>
    </row>
    <row r="205" spans="1:12">
      <c r="A205" s="46"/>
      <c r="B205" s="177"/>
      <c r="C205" s="179"/>
      <c r="D205" s="68" t="s">
        <v>12151</v>
      </c>
      <c r="E205" s="186" t="s">
        <v>12152</v>
      </c>
      <c r="F205" s="187"/>
      <c r="G205" s="69" t="s">
        <v>24</v>
      </c>
      <c r="H205" s="70">
        <v>46051</v>
      </c>
      <c r="I205" s="68" t="s">
        <v>80</v>
      </c>
      <c r="J205" s="186" t="s">
        <v>26</v>
      </c>
      <c r="K205" s="187"/>
      <c r="L205" s="71" t="s">
        <v>11769</v>
      </c>
    </row>
    <row r="206" spans="1:12">
      <c r="A206" s="46"/>
      <c r="B206" s="59" t="s">
        <v>12153</v>
      </c>
      <c r="C206" s="64" t="s">
        <v>12154</v>
      </c>
      <c r="D206" s="60" t="s">
        <v>12155</v>
      </c>
      <c r="E206" s="174" t="s">
        <v>12156</v>
      </c>
      <c r="F206" s="175"/>
      <c r="G206" s="64" t="s">
        <v>16</v>
      </c>
      <c r="H206" s="65">
        <v>46035</v>
      </c>
      <c r="I206" s="60" t="s">
        <v>139</v>
      </c>
      <c r="J206" s="174" t="s">
        <v>709</v>
      </c>
      <c r="K206" s="175"/>
      <c r="L206" s="63" t="s">
        <v>11769</v>
      </c>
    </row>
    <row r="207" spans="1:12">
      <c r="A207" s="46"/>
      <c r="B207" s="67" t="s">
        <v>6093</v>
      </c>
      <c r="C207" s="69" t="s">
        <v>1534</v>
      </c>
      <c r="D207" s="68" t="s">
        <v>12157</v>
      </c>
      <c r="E207" s="186" t="s">
        <v>12158</v>
      </c>
      <c r="F207" s="187"/>
      <c r="G207" s="69" t="s">
        <v>24</v>
      </c>
      <c r="H207" s="70">
        <v>46034</v>
      </c>
      <c r="I207" s="68" t="s">
        <v>80</v>
      </c>
      <c r="J207" s="186" t="s">
        <v>26</v>
      </c>
      <c r="K207" s="187"/>
      <c r="L207" s="71" t="s">
        <v>11769</v>
      </c>
    </row>
    <row r="208" spans="1:12">
      <c r="A208" s="46"/>
      <c r="B208" s="59" t="s">
        <v>1541</v>
      </c>
      <c r="C208" s="64" t="s">
        <v>1542</v>
      </c>
      <c r="D208" s="60" t="s">
        <v>12159</v>
      </c>
      <c r="E208" s="174" t="s">
        <v>12160</v>
      </c>
      <c r="F208" s="175"/>
      <c r="G208" s="64" t="s">
        <v>24</v>
      </c>
      <c r="H208" s="65">
        <v>46034</v>
      </c>
      <c r="I208" s="60" t="s">
        <v>80</v>
      </c>
      <c r="J208" s="174" t="s">
        <v>26</v>
      </c>
      <c r="K208" s="175"/>
      <c r="L208" s="63" t="s">
        <v>11769</v>
      </c>
    </row>
    <row r="209" spans="1:12">
      <c r="A209" s="46"/>
      <c r="B209" s="67" t="s">
        <v>12161</v>
      </c>
      <c r="C209" s="69" t="s">
        <v>3252</v>
      </c>
      <c r="D209" s="68" t="s">
        <v>12162</v>
      </c>
      <c r="E209" s="186" t="s">
        <v>12163</v>
      </c>
      <c r="F209" s="187"/>
      <c r="G209" s="69" t="s">
        <v>16</v>
      </c>
      <c r="H209" s="70">
        <v>46008</v>
      </c>
      <c r="I209" s="68" t="s">
        <v>80</v>
      </c>
      <c r="J209" s="186" t="s">
        <v>26</v>
      </c>
      <c r="K209" s="187"/>
      <c r="L209" s="71" t="s">
        <v>11769</v>
      </c>
    </row>
    <row r="210" spans="1:12" ht="51.95">
      <c r="A210" s="46"/>
      <c r="B210" s="59" t="s">
        <v>3251</v>
      </c>
      <c r="C210" s="64" t="s">
        <v>3252</v>
      </c>
      <c r="D210" s="60" t="s">
        <v>12164</v>
      </c>
      <c r="E210" s="174" t="s">
        <v>12165</v>
      </c>
      <c r="F210" s="175"/>
      <c r="G210" s="64" t="s">
        <v>24</v>
      </c>
      <c r="H210" s="65">
        <v>46045</v>
      </c>
      <c r="I210" s="60" t="s">
        <v>80</v>
      </c>
      <c r="J210" s="174" t="s">
        <v>32</v>
      </c>
      <c r="K210" s="175"/>
      <c r="L210" s="66" t="s">
        <v>12166</v>
      </c>
    </row>
    <row r="211" spans="1:12" ht="15" customHeight="1">
      <c r="A211" s="46"/>
      <c r="B211" s="67" t="s">
        <v>12167</v>
      </c>
      <c r="C211" s="69" t="s">
        <v>724</v>
      </c>
      <c r="D211" s="68" t="s">
        <v>12168</v>
      </c>
      <c r="E211" s="186" t="s">
        <v>12169</v>
      </c>
      <c r="F211" s="187"/>
      <c r="G211" s="69" t="s">
        <v>24</v>
      </c>
      <c r="H211" s="70">
        <v>46009</v>
      </c>
      <c r="I211" s="68" t="s">
        <v>1025</v>
      </c>
      <c r="J211" s="186" t="s">
        <v>26</v>
      </c>
      <c r="K211" s="187"/>
      <c r="L211" s="71" t="s">
        <v>11769</v>
      </c>
    </row>
    <row r="212" spans="1:12">
      <c r="A212" s="46"/>
      <c r="B212" s="188" t="s">
        <v>9518</v>
      </c>
      <c r="C212" s="189" t="s">
        <v>1603</v>
      </c>
      <c r="D212" s="60" t="s">
        <v>12170</v>
      </c>
      <c r="E212" s="174" t="s">
        <v>12171</v>
      </c>
      <c r="F212" s="175"/>
      <c r="G212" s="64" t="s">
        <v>16</v>
      </c>
      <c r="H212" s="65">
        <v>46043</v>
      </c>
      <c r="I212" s="60" t="s">
        <v>80</v>
      </c>
      <c r="J212" s="174" t="s">
        <v>26</v>
      </c>
      <c r="K212" s="175"/>
      <c r="L212" s="63" t="s">
        <v>11769</v>
      </c>
    </row>
    <row r="213" spans="1:12">
      <c r="A213" s="46"/>
      <c r="B213" s="171"/>
      <c r="C213" s="173"/>
      <c r="D213" s="60" t="s">
        <v>12172</v>
      </c>
      <c r="E213" s="174" t="s">
        <v>3277</v>
      </c>
      <c r="F213" s="175"/>
      <c r="G213" s="64" t="s">
        <v>24</v>
      </c>
      <c r="H213" s="65">
        <v>46050</v>
      </c>
      <c r="I213" s="60" t="s">
        <v>80</v>
      </c>
      <c r="J213" s="174" t="s">
        <v>26</v>
      </c>
      <c r="K213" s="175"/>
      <c r="L213" s="63" t="s">
        <v>11769</v>
      </c>
    </row>
    <row r="214" spans="1:12">
      <c r="A214" s="46"/>
      <c r="B214" s="67" t="s">
        <v>12173</v>
      </c>
      <c r="C214" s="69" t="s">
        <v>9531</v>
      </c>
      <c r="D214" s="68" t="s">
        <v>12174</v>
      </c>
      <c r="E214" s="186" t="s">
        <v>9533</v>
      </c>
      <c r="F214" s="187"/>
      <c r="G214" s="69" t="s">
        <v>16</v>
      </c>
      <c r="H214" s="70">
        <v>46035</v>
      </c>
      <c r="I214" s="68" t="s">
        <v>139</v>
      </c>
      <c r="J214" s="186" t="s">
        <v>709</v>
      </c>
      <c r="K214" s="187"/>
      <c r="L214" s="71" t="s">
        <v>11769</v>
      </c>
    </row>
    <row r="215" spans="1:12" ht="39.6">
      <c r="A215" s="46"/>
      <c r="B215" s="59" t="s">
        <v>12175</v>
      </c>
      <c r="C215" s="64" t="s">
        <v>1377</v>
      </c>
      <c r="D215" s="60" t="s">
        <v>12176</v>
      </c>
      <c r="E215" s="174" t="s">
        <v>1379</v>
      </c>
      <c r="F215" s="175"/>
      <c r="G215" s="64" t="s">
        <v>24</v>
      </c>
      <c r="H215" s="65">
        <v>46036</v>
      </c>
      <c r="I215" s="60" t="s">
        <v>80</v>
      </c>
      <c r="J215" s="174" t="s">
        <v>32</v>
      </c>
      <c r="K215" s="175"/>
      <c r="L215" s="66" t="s">
        <v>12177</v>
      </c>
    </row>
    <row r="216" spans="1:12">
      <c r="A216" s="46"/>
      <c r="B216" s="176" t="s">
        <v>12178</v>
      </c>
      <c r="C216" s="178" t="s">
        <v>12179</v>
      </c>
      <c r="D216" s="68" t="s">
        <v>12180</v>
      </c>
      <c r="E216" s="186" t="s">
        <v>12181</v>
      </c>
      <c r="F216" s="187"/>
      <c r="G216" s="69" t="s">
        <v>16</v>
      </c>
      <c r="H216" s="70">
        <v>46034</v>
      </c>
      <c r="I216" s="68" t="s">
        <v>1025</v>
      </c>
      <c r="J216" s="186" t="s">
        <v>26</v>
      </c>
      <c r="K216" s="187"/>
      <c r="L216" s="71" t="s">
        <v>11769</v>
      </c>
    </row>
    <row r="217" spans="1:12">
      <c r="A217" s="46"/>
      <c r="B217" s="177"/>
      <c r="C217" s="179"/>
      <c r="D217" s="68" t="s">
        <v>12182</v>
      </c>
      <c r="E217" s="186" t="s">
        <v>12183</v>
      </c>
      <c r="F217" s="187"/>
      <c r="G217" s="69" t="s">
        <v>16</v>
      </c>
      <c r="H217" s="70">
        <v>46035</v>
      </c>
      <c r="I217" s="68" t="s">
        <v>1025</v>
      </c>
      <c r="J217" s="186" t="s">
        <v>26</v>
      </c>
      <c r="K217" s="187"/>
      <c r="L217" s="71" t="s">
        <v>11769</v>
      </c>
    </row>
    <row r="218" spans="1:12" ht="15" customHeight="1">
      <c r="A218" s="46"/>
      <c r="B218" s="59" t="s">
        <v>12184</v>
      </c>
      <c r="C218" s="64" t="s">
        <v>12185</v>
      </c>
      <c r="D218" s="60" t="s">
        <v>12186</v>
      </c>
      <c r="E218" s="174" t="s">
        <v>12187</v>
      </c>
      <c r="F218" s="175"/>
      <c r="G218" s="64" t="s">
        <v>16</v>
      </c>
      <c r="H218" s="65">
        <v>46000</v>
      </c>
      <c r="I218" s="60" t="s">
        <v>139</v>
      </c>
      <c r="J218" s="174" t="s">
        <v>26</v>
      </c>
      <c r="K218" s="175"/>
      <c r="L218" s="63" t="s">
        <v>11769</v>
      </c>
    </row>
    <row r="219" spans="1:12">
      <c r="A219" s="46"/>
      <c r="B219" s="67" t="s">
        <v>12188</v>
      </c>
      <c r="C219" s="69" t="s">
        <v>12189</v>
      </c>
      <c r="D219" s="68" t="s">
        <v>12190</v>
      </c>
      <c r="E219" s="186" t="s">
        <v>12191</v>
      </c>
      <c r="F219" s="187"/>
      <c r="G219" s="69" t="s">
        <v>24</v>
      </c>
      <c r="H219" s="70">
        <v>46037</v>
      </c>
      <c r="I219" s="68" t="s">
        <v>80</v>
      </c>
      <c r="J219" s="186" t="s">
        <v>26</v>
      </c>
      <c r="K219" s="187"/>
      <c r="L219" s="71" t="s">
        <v>11769</v>
      </c>
    </row>
    <row r="220" spans="1:12" ht="39.6">
      <c r="A220" s="46"/>
      <c r="B220" s="59" t="s">
        <v>12192</v>
      </c>
      <c r="C220" s="64" t="s">
        <v>1190</v>
      </c>
      <c r="D220" s="60" t="s">
        <v>12193</v>
      </c>
      <c r="E220" s="174" t="s">
        <v>12194</v>
      </c>
      <c r="F220" s="175"/>
      <c r="G220" s="64" t="s">
        <v>16</v>
      </c>
      <c r="H220" s="65">
        <v>46049</v>
      </c>
      <c r="I220" s="60" t="s">
        <v>80</v>
      </c>
      <c r="J220" s="174" t="s">
        <v>709</v>
      </c>
      <c r="K220" s="175"/>
      <c r="L220" s="66" t="s">
        <v>12195</v>
      </c>
    </row>
    <row r="221" spans="1:12">
      <c r="A221" s="46"/>
      <c r="B221" s="67" t="s">
        <v>7860</v>
      </c>
      <c r="C221" s="69" t="s">
        <v>7861</v>
      </c>
      <c r="D221" s="68" t="s">
        <v>12196</v>
      </c>
      <c r="E221" s="186" t="s">
        <v>12197</v>
      </c>
      <c r="F221" s="187"/>
      <c r="G221" s="69" t="s">
        <v>24</v>
      </c>
      <c r="H221" s="70">
        <v>46014</v>
      </c>
      <c r="I221" s="68" t="s">
        <v>80</v>
      </c>
      <c r="J221" s="186" t="s">
        <v>18</v>
      </c>
      <c r="K221" s="187"/>
      <c r="L221" s="71" t="s">
        <v>11769</v>
      </c>
    </row>
    <row r="222" spans="1:12" ht="51.95">
      <c r="A222" s="46"/>
      <c r="B222" s="188" t="s">
        <v>12198</v>
      </c>
      <c r="C222" s="189" t="s">
        <v>12199</v>
      </c>
      <c r="D222" s="60" t="s">
        <v>12200</v>
      </c>
      <c r="E222" s="174" t="s">
        <v>12201</v>
      </c>
      <c r="F222" s="175"/>
      <c r="G222" s="64" t="s">
        <v>16</v>
      </c>
      <c r="H222" s="65">
        <v>45988</v>
      </c>
      <c r="I222" s="60" t="s">
        <v>1025</v>
      </c>
      <c r="J222" s="174" t="s">
        <v>18</v>
      </c>
      <c r="K222" s="175"/>
      <c r="L222" s="66" t="s">
        <v>12202</v>
      </c>
    </row>
    <row r="223" spans="1:12">
      <c r="A223" s="46"/>
      <c r="B223" s="171"/>
      <c r="C223" s="173"/>
      <c r="D223" s="60" t="s">
        <v>12203</v>
      </c>
      <c r="E223" s="174" t="s">
        <v>12204</v>
      </c>
      <c r="F223" s="175"/>
      <c r="G223" s="64" t="s">
        <v>16</v>
      </c>
      <c r="H223" s="65">
        <v>46353</v>
      </c>
      <c r="I223" s="60" t="s">
        <v>1025</v>
      </c>
      <c r="J223" s="174" t="s">
        <v>26</v>
      </c>
      <c r="K223" s="175"/>
      <c r="L223" s="63" t="s">
        <v>11769</v>
      </c>
    </row>
    <row r="224" spans="1:12" ht="51.95">
      <c r="A224" s="46"/>
      <c r="B224" s="67" t="s">
        <v>12205</v>
      </c>
      <c r="C224" s="69" t="s">
        <v>12206</v>
      </c>
      <c r="D224" s="68" t="s">
        <v>12207</v>
      </c>
      <c r="E224" s="186" t="s">
        <v>12208</v>
      </c>
      <c r="F224" s="187"/>
      <c r="G224" s="69" t="s">
        <v>16</v>
      </c>
      <c r="H224" s="70">
        <v>46036</v>
      </c>
      <c r="I224" s="68" t="s">
        <v>1025</v>
      </c>
      <c r="J224" s="186" t="s">
        <v>18</v>
      </c>
      <c r="K224" s="187"/>
      <c r="L224" s="72" t="s">
        <v>12209</v>
      </c>
    </row>
    <row r="225" spans="1:12">
      <c r="A225" s="46"/>
      <c r="B225" s="59" t="s">
        <v>12210</v>
      </c>
      <c r="C225" s="64" t="s">
        <v>3308</v>
      </c>
      <c r="D225" s="60" t="s">
        <v>12211</v>
      </c>
      <c r="E225" s="174" t="s">
        <v>12212</v>
      </c>
      <c r="F225" s="175"/>
      <c r="G225" s="64" t="s">
        <v>16</v>
      </c>
      <c r="H225" s="65">
        <v>46043</v>
      </c>
      <c r="I225" s="60" t="s">
        <v>80</v>
      </c>
      <c r="J225" s="174" t="s">
        <v>709</v>
      </c>
      <c r="K225" s="175"/>
      <c r="L225" s="63" t="s">
        <v>11769</v>
      </c>
    </row>
    <row r="226" spans="1:12">
      <c r="A226" s="46"/>
      <c r="B226" s="67" t="s">
        <v>1613</v>
      </c>
      <c r="C226" s="69" t="s">
        <v>1614</v>
      </c>
      <c r="D226" s="68" t="s">
        <v>12213</v>
      </c>
      <c r="E226" s="186" t="s">
        <v>12214</v>
      </c>
      <c r="F226" s="187"/>
      <c r="G226" s="69" t="s">
        <v>24</v>
      </c>
      <c r="H226" s="70">
        <v>46049</v>
      </c>
      <c r="I226" s="68" t="s">
        <v>80</v>
      </c>
      <c r="J226" s="186" t="s">
        <v>26</v>
      </c>
      <c r="K226" s="187"/>
      <c r="L226" s="71" t="s">
        <v>11769</v>
      </c>
    </row>
    <row r="227" spans="1:12" ht="39.6">
      <c r="A227" s="46"/>
      <c r="B227" s="59" t="s">
        <v>12215</v>
      </c>
      <c r="C227" s="64" t="s">
        <v>1377</v>
      </c>
      <c r="D227" s="60" t="s">
        <v>12216</v>
      </c>
      <c r="E227" s="174" t="s">
        <v>12217</v>
      </c>
      <c r="F227" s="175"/>
      <c r="G227" s="64" t="s">
        <v>24</v>
      </c>
      <c r="H227" s="65">
        <v>46036</v>
      </c>
      <c r="I227" s="60" t="s">
        <v>80</v>
      </c>
      <c r="J227" s="174" t="s">
        <v>32</v>
      </c>
      <c r="K227" s="175"/>
      <c r="L227" s="66" t="s">
        <v>12218</v>
      </c>
    </row>
    <row r="228" spans="1:12" ht="15" customHeight="1">
      <c r="A228" s="46"/>
      <c r="B228" s="67" t="s">
        <v>1830</v>
      </c>
      <c r="C228" s="69" t="s">
        <v>12219</v>
      </c>
      <c r="D228" s="68" t="s">
        <v>12220</v>
      </c>
      <c r="E228" s="186" t="s">
        <v>12221</v>
      </c>
      <c r="F228" s="187"/>
      <c r="G228" s="69" t="s">
        <v>24</v>
      </c>
      <c r="H228" s="70">
        <v>45880</v>
      </c>
      <c r="I228" s="68" t="s">
        <v>1789</v>
      </c>
      <c r="J228" s="186" t="s">
        <v>359</v>
      </c>
      <c r="K228" s="187"/>
      <c r="L228" s="72" t="s">
        <v>12222</v>
      </c>
    </row>
    <row r="229" spans="1:12" ht="15" customHeight="1">
      <c r="A229" s="46"/>
      <c r="B229" s="59" t="s">
        <v>12223</v>
      </c>
      <c r="C229" s="64" t="s">
        <v>12224</v>
      </c>
      <c r="D229" s="60" t="s">
        <v>12225</v>
      </c>
      <c r="E229" s="174" t="s">
        <v>12226</v>
      </c>
      <c r="F229" s="175"/>
      <c r="G229" s="64" t="s">
        <v>24</v>
      </c>
      <c r="H229" s="65">
        <v>45940</v>
      </c>
      <c r="I229" s="60" t="s">
        <v>1789</v>
      </c>
      <c r="J229" s="174" t="s">
        <v>32</v>
      </c>
      <c r="K229" s="175"/>
      <c r="L229" s="66" t="s">
        <v>12227</v>
      </c>
    </row>
    <row r="230" spans="1:12" ht="15" customHeight="1">
      <c r="A230" s="46"/>
      <c r="B230" s="67" t="s">
        <v>12228</v>
      </c>
      <c r="C230" s="69" t="s">
        <v>12229</v>
      </c>
      <c r="D230" s="68" t="s">
        <v>12230</v>
      </c>
      <c r="E230" s="186" t="s">
        <v>12231</v>
      </c>
      <c r="F230" s="187"/>
      <c r="G230" s="69" t="s">
        <v>24</v>
      </c>
      <c r="H230" s="70">
        <v>45987</v>
      </c>
      <c r="I230" s="68" t="s">
        <v>1789</v>
      </c>
      <c r="J230" s="186" t="s">
        <v>32</v>
      </c>
      <c r="K230" s="187"/>
      <c r="L230" s="72" t="s">
        <v>12232</v>
      </c>
    </row>
    <row r="231" spans="1:12" ht="15" customHeight="1">
      <c r="A231" s="46"/>
      <c r="B231" s="59" t="s">
        <v>1944</v>
      </c>
      <c r="C231" s="64" t="s">
        <v>1945</v>
      </c>
      <c r="D231" s="60" t="s">
        <v>12233</v>
      </c>
      <c r="E231" s="174" t="s">
        <v>1947</v>
      </c>
      <c r="F231" s="175"/>
      <c r="G231" s="64" t="s">
        <v>24</v>
      </c>
      <c r="H231" s="65">
        <v>45947</v>
      </c>
      <c r="I231" s="60" t="s">
        <v>1789</v>
      </c>
      <c r="J231" s="174" t="s">
        <v>359</v>
      </c>
      <c r="K231" s="175"/>
      <c r="L231" s="66" t="s">
        <v>12234</v>
      </c>
    </row>
    <row r="232" spans="1:12" ht="15" customHeight="1">
      <c r="A232" s="46"/>
      <c r="B232" s="84" t="s">
        <v>12235</v>
      </c>
      <c r="C232" s="85" t="s">
        <v>12236</v>
      </c>
      <c r="D232" s="86" t="s">
        <v>12237</v>
      </c>
      <c r="E232" s="201" t="s">
        <v>12238</v>
      </c>
      <c r="F232" s="202"/>
      <c r="G232" s="85" t="s">
        <v>24</v>
      </c>
      <c r="H232" s="87">
        <v>45929</v>
      </c>
      <c r="I232" s="86" t="s">
        <v>1789</v>
      </c>
      <c r="J232" s="201" t="s">
        <v>359</v>
      </c>
      <c r="K232" s="202"/>
      <c r="L232" s="88" t="s">
        <v>12239</v>
      </c>
    </row>
  </sheetData>
  <mergeCells count="565">
    <mergeCell ref="E230:F230"/>
    <mergeCell ref="J230:K230"/>
    <mergeCell ref="E231:F231"/>
    <mergeCell ref="J231:K231"/>
    <mergeCell ref="E232:F232"/>
    <mergeCell ref="J232:K232"/>
    <mergeCell ref="E227:F227"/>
    <mergeCell ref="J227:K227"/>
    <mergeCell ref="E228:F228"/>
    <mergeCell ref="J228:K228"/>
    <mergeCell ref="E229:F229"/>
    <mergeCell ref="J229:K229"/>
    <mergeCell ref="E224:F224"/>
    <mergeCell ref="J224:K224"/>
    <mergeCell ref="E225:F225"/>
    <mergeCell ref="J225:K225"/>
    <mergeCell ref="E226:F226"/>
    <mergeCell ref="J226:K226"/>
    <mergeCell ref="E221:F221"/>
    <mergeCell ref="J221:K221"/>
    <mergeCell ref="B222:B223"/>
    <mergeCell ref="C222:C223"/>
    <mergeCell ref="E222:F222"/>
    <mergeCell ref="J222:K222"/>
    <mergeCell ref="E223:F223"/>
    <mergeCell ref="J223:K223"/>
    <mergeCell ref="E218:F218"/>
    <mergeCell ref="J218:K218"/>
    <mergeCell ref="E219:F219"/>
    <mergeCell ref="J219:K219"/>
    <mergeCell ref="E220:F220"/>
    <mergeCell ref="J220:K220"/>
    <mergeCell ref="E214:F214"/>
    <mergeCell ref="J214:K214"/>
    <mergeCell ref="E215:F215"/>
    <mergeCell ref="J215:K215"/>
    <mergeCell ref="B216:B217"/>
    <mergeCell ref="C216:C217"/>
    <mergeCell ref="E216:F216"/>
    <mergeCell ref="J216:K216"/>
    <mergeCell ref="E217:F217"/>
    <mergeCell ref="J217:K217"/>
    <mergeCell ref="B212:B213"/>
    <mergeCell ref="C212:C213"/>
    <mergeCell ref="E212:F212"/>
    <mergeCell ref="J212:K212"/>
    <mergeCell ref="E213:F213"/>
    <mergeCell ref="J213:K213"/>
    <mergeCell ref="E209:F209"/>
    <mergeCell ref="J209:K209"/>
    <mergeCell ref="E210:F210"/>
    <mergeCell ref="J210:K210"/>
    <mergeCell ref="E211:F211"/>
    <mergeCell ref="J211:K211"/>
    <mergeCell ref="E206:F206"/>
    <mergeCell ref="J206:K206"/>
    <mergeCell ref="E207:F207"/>
    <mergeCell ref="J207:K207"/>
    <mergeCell ref="E208:F208"/>
    <mergeCell ref="J208:K208"/>
    <mergeCell ref="E202:F202"/>
    <mergeCell ref="J202:K202"/>
    <mergeCell ref="E203:F203"/>
    <mergeCell ref="J203:K203"/>
    <mergeCell ref="B204:B205"/>
    <mergeCell ref="C204:C205"/>
    <mergeCell ref="E204:F204"/>
    <mergeCell ref="J204:K204"/>
    <mergeCell ref="E205:F205"/>
    <mergeCell ref="J205:K205"/>
    <mergeCell ref="J197:K197"/>
    <mergeCell ref="J198:K198"/>
    <mergeCell ref="J199:K199"/>
    <mergeCell ref="J200:K200"/>
    <mergeCell ref="E201:F201"/>
    <mergeCell ref="J201:K201"/>
    <mergeCell ref="B197:B201"/>
    <mergeCell ref="C197:C201"/>
    <mergeCell ref="D197:D200"/>
    <mergeCell ref="E197:F200"/>
    <mergeCell ref="G197:G200"/>
    <mergeCell ref="H197:H200"/>
    <mergeCell ref="E194:F194"/>
    <mergeCell ref="J194:K194"/>
    <mergeCell ref="B195:B196"/>
    <mergeCell ref="C195:C196"/>
    <mergeCell ref="E195:F195"/>
    <mergeCell ref="J195:K195"/>
    <mergeCell ref="E196:F196"/>
    <mergeCell ref="J196:K196"/>
    <mergeCell ref="E190:F190"/>
    <mergeCell ref="J190:K190"/>
    <mergeCell ref="E191:F191"/>
    <mergeCell ref="J191:K191"/>
    <mergeCell ref="B192:B193"/>
    <mergeCell ref="C192:C193"/>
    <mergeCell ref="E192:F192"/>
    <mergeCell ref="J192:K192"/>
    <mergeCell ref="E193:F193"/>
    <mergeCell ref="J193:K193"/>
    <mergeCell ref="B188:B189"/>
    <mergeCell ref="C188:C189"/>
    <mergeCell ref="D188:D189"/>
    <mergeCell ref="E188:F189"/>
    <mergeCell ref="G188:G189"/>
    <mergeCell ref="J188:K188"/>
    <mergeCell ref="J189:K189"/>
    <mergeCell ref="E184:F184"/>
    <mergeCell ref="J184:K184"/>
    <mergeCell ref="B185:B187"/>
    <mergeCell ref="C185:C187"/>
    <mergeCell ref="E185:F185"/>
    <mergeCell ref="J185:K185"/>
    <mergeCell ref="E186:F186"/>
    <mergeCell ref="J186:K186"/>
    <mergeCell ref="E187:F187"/>
    <mergeCell ref="J187:K187"/>
    <mergeCell ref="B182:B183"/>
    <mergeCell ref="C182:C183"/>
    <mergeCell ref="E182:F182"/>
    <mergeCell ref="J182:K182"/>
    <mergeCell ref="E183:F183"/>
    <mergeCell ref="J183:K183"/>
    <mergeCell ref="E178:F178"/>
    <mergeCell ref="J178:K178"/>
    <mergeCell ref="E179:F179"/>
    <mergeCell ref="J179:K179"/>
    <mergeCell ref="B180:B181"/>
    <mergeCell ref="C180:C181"/>
    <mergeCell ref="E180:F180"/>
    <mergeCell ref="J180:K180"/>
    <mergeCell ref="E181:F181"/>
    <mergeCell ref="J181:K181"/>
    <mergeCell ref="B176:B177"/>
    <mergeCell ref="C176:C177"/>
    <mergeCell ref="E176:F176"/>
    <mergeCell ref="J176:K176"/>
    <mergeCell ref="E177:F177"/>
    <mergeCell ref="J177:K177"/>
    <mergeCell ref="E173:F173"/>
    <mergeCell ref="J173:K173"/>
    <mergeCell ref="E174:F174"/>
    <mergeCell ref="J174:K174"/>
    <mergeCell ref="E175:F175"/>
    <mergeCell ref="J175:K175"/>
    <mergeCell ref="B171:B172"/>
    <mergeCell ref="C171:C172"/>
    <mergeCell ref="E171:F171"/>
    <mergeCell ref="J171:K171"/>
    <mergeCell ref="E172:F172"/>
    <mergeCell ref="J172:K172"/>
    <mergeCell ref="E168:F168"/>
    <mergeCell ref="J168:K168"/>
    <mergeCell ref="B169:B170"/>
    <mergeCell ref="C169:C170"/>
    <mergeCell ref="E169:F169"/>
    <mergeCell ref="J169:K169"/>
    <mergeCell ref="E170:F170"/>
    <mergeCell ref="J170:K170"/>
    <mergeCell ref="E166:F166"/>
    <mergeCell ref="J166:K166"/>
    <mergeCell ref="E167:F167"/>
    <mergeCell ref="J167:K167"/>
    <mergeCell ref="E162:F162"/>
    <mergeCell ref="J162:K162"/>
    <mergeCell ref="E163:F163"/>
    <mergeCell ref="J163:K163"/>
    <mergeCell ref="E164:F164"/>
    <mergeCell ref="J164:K164"/>
    <mergeCell ref="B160:B161"/>
    <mergeCell ref="C160:C161"/>
    <mergeCell ref="D160:D161"/>
    <mergeCell ref="E160:F161"/>
    <mergeCell ref="G160:G161"/>
    <mergeCell ref="H160:H161"/>
    <mergeCell ref="J160:K160"/>
    <mergeCell ref="J161:K161"/>
    <mergeCell ref="E165:F165"/>
    <mergeCell ref="J165:K165"/>
    <mergeCell ref="E156:F156"/>
    <mergeCell ref="J156:K156"/>
    <mergeCell ref="E157:F157"/>
    <mergeCell ref="J157:K157"/>
    <mergeCell ref="B158:B159"/>
    <mergeCell ref="C158:C159"/>
    <mergeCell ref="D158:D159"/>
    <mergeCell ref="E158:F159"/>
    <mergeCell ref="G158:G159"/>
    <mergeCell ref="H158:H159"/>
    <mergeCell ref="J158:K158"/>
    <mergeCell ref="J159:K159"/>
    <mergeCell ref="E153:F153"/>
    <mergeCell ref="J153:K153"/>
    <mergeCell ref="E154:F154"/>
    <mergeCell ref="J154:K154"/>
    <mergeCell ref="E155:F155"/>
    <mergeCell ref="J155:K155"/>
    <mergeCell ref="E150:F150"/>
    <mergeCell ref="J150:K150"/>
    <mergeCell ref="E151:F151"/>
    <mergeCell ref="J151:K151"/>
    <mergeCell ref="E152:F152"/>
    <mergeCell ref="J152:K152"/>
    <mergeCell ref="B145:B149"/>
    <mergeCell ref="C145:C149"/>
    <mergeCell ref="D145:D147"/>
    <mergeCell ref="E145:F147"/>
    <mergeCell ref="G145:G147"/>
    <mergeCell ref="H145:H147"/>
    <mergeCell ref="J145:K145"/>
    <mergeCell ref="J146:K146"/>
    <mergeCell ref="E141:F141"/>
    <mergeCell ref="J141:K141"/>
    <mergeCell ref="E142:F142"/>
    <mergeCell ref="J142:K142"/>
    <mergeCell ref="E143:F143"/>
    <mergeCell ref="J143:K143"/>
    <mergeCell ref="J147:K147"/>
    <mergeCell ref="D148:D149"/>
    <mergeCell ref="E148:F149"/>
    <mergeCell ref="G148:G149"/>
    <mergeCell ref="H148:H149"/>
    <mergeCell ref="J148:K148"/>
    <mergeCell ref="J149:K149"/>
    <mergeCell ref="E144:F144"/>
    <mergeCell ref="J144:K144"/>
    <mergeCell ref="E138:F138"/>
    <mergeCell ref="J138:K138"/>
    <mergeCell ref="E139:F139"/>
    <mergeCell ref="J139:K139"/>
    <mergeCell ref="E140:F140"/>
    <mergeCell ref="J140:K140"/>
    <mergeCell ref="J134:K134"/>
    <mergeCell ref="J135:K135"/>
    <mergeCell ref="B136:B137"/>
    <mergeCell ref="C136:C137"/>
    <mergeCell ref="E136:F136"/>
    <mergeCell ref="J136:K136"/>
    <mergeCell ref="E137:F137"/>
    <mergeCell ref="J137:K137"/>
    <mergeCell ref="B134:B135"/>
    <mergeCell ref="C134:C135"/>
    <mergeCell ref="D134:D135"/>
    <mergeCell ref="E134:F135"/>
    <mergeCell ref="G134:G135"/>
    <mergeCell ref="H134:H135"/>
    <mergeCell ref="E131:F131"/>
    <mergeCell ref="J131:K131"/>
    <mergeCell ref="E132:F132"/>
    <mergeCell ref="J132:K132"/>
    <mergeCell ref="E133:F133"/>
    <mergeCell ref="J133:K133"/>
    <mergeCell ref="E128:F128"/>
    <mergeCell ref="J128:K128"/>
    <mergeCell ref="E129:F129"/>
    <mergeCell ref="J129:K129"/>
    <mergeCell ref="E130:F130"/>
    <mergeCell ref="J130:K130"/>
    <mergeCell ref="E125:F125"/>
    <mergeCell ref="J125:K125"/>
    <mergeCell ref="E126:F126"/>
    <mergeCell ref="J126:K126"/>
    <mergeCell ref="E127:F127"/>
    <mergeCell ref="J127:K127"/>
    <mergeCell ref="E122:F122"/>
    <mergeCell ref="J122:K122"/>
    <mergeCell ref="E123:F123"/>
    <mergeCell ref="J123:K123"/>
    <mergeCell ref="E124:F124"/>
    <mergeCell ref="J124:K124"/>
    <mergeCell ref="E119:F119"/>
    <mergeCell ref="J119:K119"/>
    <mergeCell ref="E120:F120"/>
    <mergeCell ref="J120:K120"/>
    <mergeCell ref="E121:F121"/>
    <mergeCell ref="J121:K121"/>
    <mergeCell ref="B115:B121"/>
    <mergeCell ref="C115:C121"/>
    <mergeCell ref="E115:F115"/>
    <mergeCell ref="J115:K115"/>
    <mergeCell ref="E116:F116"/>
    <mergeCell ref="J116:K116"/>
    <mergeCell ref="E117:F117"/>
    <mergeCell ref="J117:K117"/>
    <mergeCell ref="E118:F118"/>
    <mergeCell ref="J118:K118"/>
    <mergeCell ref="J111:K111"/>
    <mergeCell ref="J112:K112"/>
    <mergeCell ref="E113:F113"/>
    <mergeCell ref="J113:K113"/>
    <mergeCell ref="E114:F114"/>
    <mergeCell ref="J114:K114"/>
    <mergeCell ref="B111:B112"/>
    <mergeCell ref="C111:C112"/>
    <mergeCell ref="D111:D112"/>
    <mergeCell ref="E111:F112"/>
    <mergeCell ref="G111:G112"/>
    <mergeCell ref="H111:H112"/>
    <mergeCell ref="E108:F108"/>
    <mergeCell ref="J108:K108"/>
    <mergeCell ref="E109:F109"/>
    <mergeCell ref="J109:K109"/>
    <mergeCell ref="E110:F110"/>
    <mergeCell ref="J110:K110"/>
    <mergeCell ref="E105:F105"/>
    <mergeCell ref="J105:K105"/>
    <mergeCell ref="E106:F106"/>
    <mergeCell ref="J106:K106"/>
    <mergeCell ref="E107:F107"/>
    <mergeCell ref="J107:K107"/>
    <mergeCell ref="E102:F102"/>
    <mergeCell ref="J102:K102"/>
    <mergeCell ref="E103:F103"/>
    <mergeCell ref="J103:K103"/>
    <mergeCell ref="E104:F104"/>
    <mergeCell ref="J104:K104"/>
    <mergeCell ref="E99:F99"/>
    <mergeCell ref="J99:K99"/>
    <mergeCell ref="E100:F100"/>
    <mergeCell ref="J100:K100"/>
    <mergeCell ref="E101:F101"/>
    <mergeCell ref="J101:K101"/>
    <mergeCell ref="B97:B98"/>
    <mergeCell ref="C97:C98"/>
    <mergeCell ref="E97:F97"/>
    <mergeCell ref="J97:K97"/>
    <mergeCell ref="E98:F98"/>
    <mergeCell ref="J98:K98"/>
    <mergeCell ref="E94:F94"/>
    <mergeCell ref="J94:K94"/>
    <mergeCell ref="E95:F95"/>
    <mergeCell ref="J95:K95"/>
    <mergeCell ref="E96:F96"/>
    <mergeCell ref="J96:K96"/>
    <mergeCell ref="E91:F91"/>
    <mergeCell ref="J91:K91"/>
    <mergeCell ref="B92:B93"/>
    <mergeCell ref="C92:C93"/>
    <mergeCell ref="E92:F92"/>
    <mergeCell ref="J92:K92"/>
    <mergeCell ref="E93:F93"/>
    <mergeCell ref="J93:K93"/>
    <mergeCell ref="J87:K87"/>
    <mergeCell ref="J88:K88"/>
    <mergeCell ref="E89:F89"/>
    <mergeCell ref="J89:K89"/>
    <mergeCell ref="E90:F90"/>
    <mergeCell ref="J90:K90"/>
    <mergeCell ref="J84:K84"/>
    <mergeCell ref="J85:K85"/>
    <mergeCell ref="E86:F86"/>
    <mergeCell ref="J86:K86"/>
    <mergeCell ref="B87:B88"/>
    <mergeCell ref="C87:C88"/>
    <mergeCell ref="D87:D88"/>
    <mergeCell ref="E87:F88"/>
    <mergeCell ref="G87:G88"/>
    <mergeCell ref="H87:H88"/>
    <mergeCell ref="B84:B85"/>
    <mergeCell ref="C84:C85"/>
    <mergeCell ref="D84:D85"/>
    <mergeCell ref="E84:F85"/>
    <mergeCell ref="G84:G85"/>
    <mergeCell ref="H84:H85"/>
    <mergeCell ref="E80:F80"/>
    <mergeCell ref="J80:K80"/>
    <mergeCell ref="E81:F81"/>
    <mergeCell ref="J81:K81"/>
    <mergeCell ref="B82:B83"/>
    <mergeCell ref="C82:C83"/>
    <mergeCell ref="E82:F82"/>
    <mergeCell ref="J82:K82"/>
    <mergeCell ref="E83:F83"/>
    <mergeCell ref="J83:K83"/>
    <mergeCell ref="E77:F77"/>
    <mergeCell ref="J77:K77"/>
    <mergeCell ref="E78:F78"/>
    <mergeCell ref="J78:K78"/>
    <mergeCell ref="E79:F79"/>
    <mergeCell ref="J79:K79"/>
    <mergeCell ref="E74:F74"/>
    <mergeCell ref="J74:K74"/>
    <mergeCell ref="E75:F75"/>
    <mergeCell ref="J75:K75"/>
    <mergeCell ref="E76:F76"/>
    <mergeCell ref="J76:K76"/>
    <mergeCell ref="E67:F67"/>
    <mergeCell ref="J67:K67"/>
    <mergeCell ref="E68:F68"/>
    <mergeCell ref="J68:K68"/>
    <mergeCell ref="J61:K61"/>
    <mergeCell ref="J62:K62"/>
    <mergeCell ref="J63:K63"/>
    <mergeCell ref="J64:K64"/>
    <mergeCell ref="B72:B73"/>
    <mergeCell ref="C72:C73"/>
    <mergeCell ref="E72:F72"/>
    <mergeCell ref="J72:K72"/>
    <mergeCell ref="E73:F73"/>
    <mergeCell ref="J73:K73"/>
    <mergeCell ref="E69:F69"/>
    <mergeCell ref="J69:K69"/>
    <mergeCell ref="E70:F70"/>
    <mergeCell ref="J70:K70"/>
    <mergeCell ref="E71:F71"/>
    <mergeCell ref="J71:K71"/>
    <mergeCell ref="B65:B66"/>
    <mergeCell ref="C65:C66"/>
    <mergeCell ref="D65:D66"/>
    <mergeCell ref="E65:F66"/>
    <mergeCell ref="G65:G66"/>
    <mergeCell ref="H65:H66"/>
    <mergeCell ref="J56:K56"/>
    <mergeCell ref="J57:K57"/>
    <mergeCell ref="J58:K58"/>
    <mergeCell ref="B59:B64"/>
    <mergeCell ref="C59:C64"/>
    <mergeCell ref="D59:D64"/>
    <mergeCell ref="E59:F64"/>
    <mergeCell ref="G59:G64"/>
    <mergeCell ref="J59:K59"/>
    <mergeCell ref="J60:K60"/>
    <mergeCell ref="B56:B58"/>
    <mergeCell ref="C56:C58"/>
    <mergeCell ref="D56:D58"/>
    <mergeCell ref="E56:F58"/>
    <mergeCell ref="G56:G58"/>
    <mergeCell ref="H56:H58"/>
    <mergeCell ref="J65:K65"/>
    <mergeCell ref="J66:K66"/>
    <mergeCell ref="B54:B55"/>
    <mergeCell ref="C54:C55"/>
    <mergeCell ref="E54:F54"/>
    <mergeCell ref="J54:K54"/>
    <mergeCell ref="E55:F55"/>
    <mergeCell ref="J55:K55"/>
    <mergeCell ref="B52:B53"/>
    <mergeCell ref="C52:C53"/>
    <mergeCell ref="E52:F52"/>
    <mergeCell ref="J52:K52"/>
    <mergeCell ref="E53:F53"/>
    <mergeCell ref="J53:K53"/>
    <mergeCell ref="J48:K48"/>
    <mergeCell ref="J49:K49"/>
    <mergeCell ref="D50:D51"/>
    <mergeCell ref="E50:F51"/>
    <mergeCell ref="G50:G51"/>
    <mergeCell ref="H50:H51"/>
    <mergeCell ref="J50:K50"/>
    <mergeCell ref="J51:K51"/>
    <mergeCell ref="B48:B51"/>
    <mergeCell ref="C48:C51"/>
    <mergeCell ref="D48:D49"/>
    <mergeCell ref="E48:F49"/>
    <mergeCell ref="G48:G49"/>
    <mergeCell ref="H48:H49"/>
    <mergeCell ref="E44:F44"/>
    <mergeCell ref="J44:K44"/>
    <mergeCell ref="E45:F45"/>
    <mergeCell ref="J45:K45"/>
    <mergeCell ref="B46:B47"/>
    <mergeCell ref="C46:C47"/>
    <mergeCell ref="E46:F46"/>
    <mergeCell ref="J46:K46"/>
    <mergeCell ref="E47:F47"/>
    <mergeCell ref="J47:K47"/>
    <mergeCell ref="E40:F40"/>
    <mergeCell ref="J40:K40"/>
    <mergeCell ref="E41:F41"/>
    <mergeCell ref="J41:K41"/>
    <mergeCell ref="B42:B43"/>
    <mergeCell ref="C42:C43"/>
    <mergeCell ref="E42:F42"/>
    <mergeCell ref="J42:K42"/>
    <mergeCell ref="E43:F43"/>
    <mergeCell ref="J43:K43"/>
    <mergeCell ref="B38:B39"/>
    <mergeCell ref="C38:C39"/>
    <mergeCell ref="E38:F38"/>
    <mergeCell ref="J38:K38"/>
    <mergeCell ref="E39:F39"/>
    <mergeCell ref="J39:K39"/>
    <mergeCell ref="E35:F35"/>
    <mergeCell ref="J35:K35"/>
    <mergeCell ref="B36:B37"/>
    <mergeCell ref="C36:C37"/>
    <mergeCell ref="E36:F36"/>
    <mergeCell ref="J36:K36"/>
    <mergeCell ref="E37:F37"/>
    <mergeCell ref="J37:K37"/>
    <mergeCell ref="B33:B34"/>
    <mergeCell ref="C33:C34"/>
    <mergeCell ref="E33:F33"/>
    <mergeCell ref="J33:K33"/>
    <mergeCell ref="E34:F34"/>
    <mergeCell ref="J34:K34"/>
    <mergeCell ref="E30:F30"/>
    <mergeCell ref="J30:K30"/>
    <mergeCell ref="B31:B32"/>
    <mergeCell ref="C31:C32"/>
    <mergeCell ref="D31:D32"/>
    <mergeCell ref="E31:F32"/>
    <mergeCell ref="G31:G32"/>
    <mergeCell ref="H31:H32"/>
    <mergeCell ref="J31:K31"/>
    <mergeCell ref="J32:K32"/>
    <mergeCell ref="E25:F25"/>
    <mergeCell ref="J25:K25"/>
    <mergeCell ref="E20:F20"/>
    <mergeCell ref="J20:K20"/>
    <mergeCell ref="E21:F21"/>
    <mergeCell ref="J21:K21"/>
    <mergeCell ref="E22:F22"/>
    <mergeCell ref="J22:K22"/>
    <mergeCell ref="B28:B29"/>
    <mergeCell ref="C28:C29"/>
    <mergeCell ref="E28:F28"/>
    <mergeCell ref="J28:K28"/>
    <mergeCell ref="E29:F29"/>
    <mergeCell ref="J29:K29"/>
    <mergeCell ref="B26:B27"/>
    <mergeCell ref="C26:C27"/>
    <mergeCell ref="E26:F26"/>
    <mergeCell ref="J26:K26"/>
    <mergeCell ref="E27:F27"/>
    <mergeCell ref="J27:K27"/>
    <mergeCell ref="E19:F19"/>
    <mergeCell ref="J19:K19"/>
    <mergeCell ref="E11:F11"/>
    <mergeCell ref="J11:K11"/>
    <mergeCell ref="E12:F12"/>
    <mergeCell ref="J12:K12"/>
    <mergeCell ref="E23:F23"/>
    <mergeCell ref="J23:K23"/>
    <mergeCell ref="E24:F24"/>
    <mergeCell ref="J24:K24"/>
    <mergeCell ref="B13:B18"/>
    <mergeCell ref="C13:C18"/>
    <mergeCell ref="D13:D18"/>
    <mergeCell ref="E13:F18"/>
    <mergeCell ref="G13:G18"/>
    <mergeCell ref="J13:K13"/>
    <mergeCell ref="E8:F8"/>
    <mergeCell ref="J8:K8"/>
    <mergeCell ref="B9:B10"/>
    <mergeCell ref="C9:C10"/>
    <mergeCell ref="E9:F9"/>
    <mergeCell ref="J9:K9"/>
    <mergeCell ref="E10:F10"/>
    <mergeCell ref="J10:K10"/>
    <mergeCell ref="J14:K14"/>
    <mergeCell ref="J15:K15"/>
    <mergeCell ref="J16:K16"/>
    <mergeCell ref="J17:K17"/>
    <mergeCell ref="J18:K18"/>
    <mergeCell ref="E1:H1"/>
    <mergeCell ref="B3:J3"/>
    <mergeCell ref="E5:F5"/>
    <mergeCell ref="J5:K5"/>
    <mergeCell ref="B6:B7"/>
    <mergeCell ref="C6:C7"/>
    <mergeCell ref="E6:F6"/>
    <mergeCell ref="J6:K6"/>
    <mergeCell ref="E7:F7"/>
    <mergeCell ref="J7:K7"/>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8C6C12-0DE2-492A-9976-9975C9AF1FE8}">
  <sheetPr>
    <tabColor theme="5" tint="0.79998168889431442"/>
  </sheetPr>
  <dimension ref="A1:L441"/>
  <sheetViews>
    <sheetView workbookViewId="0">
      <pane ySplit="5" topLeftCell="A6" activePane="bottomLeft" state="frozen"/>
      <selection pane="bottomLeft" activeCell="A6" sqref="A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1:12" ht="19.5">
      <c r="B1" s="37"/>
      <c r="C1" s="37"/>
      <c r="D1" s="37"/>
      <c r="E1" s="135" t="s">
        <v>4377</v>
      </c>
      <c r="F1" s="135"/>
      <c r="G1" s="135"/>
      <c r="H1" s="135"/>
      <c r="I1" s="37"/>
      <c r="J1" s="38"/>
      <c r="K1" s="37"/>
      <c r="L1" s="37"/>
    </row>
    <row r="2" spans="1:12">
      <c r="B2" s="37"/>
      <c r="C2" s="37"/>
      <c r="D2" s="37"/>
      <c r="E2" s="37"/>
      <c r="F2" s="37"/>
      <c r="G2" s="37"/>
      <c r="H2" s="37"/>
      <c r="I2" s="37"/>
      <c r="J2" s="38"/>
      <c r="K2" s="37"/>
      <c r="L2" s="37"/>
    </row>
    <row r="3" spans="1:12" ht="17.45">
      <c r="B3" s="136" t="s">
        <v>12240</v>
      </c>
      <c r="C3" s="136"/>
      <c r="D3" s="136"/>
      <c r="E3" s="136"/>
      <c r="F3" s="136"/>
      <c r="G3" s="136"/>
      <c r="H3" s="136"/>
      <c r="I3" s="136"/>
      <c r="J3" s="136"/>
      <c r="K3" s="37"/>
      <c r="L3" s="37"/>
    </row>
    <row r="4" spans="1:12">
      <c r="B4" s="37"/>
      <c r="C4" s="37"/>
      <c r="D4" s="37"/>
      <c r="E4" s="37"/>
      <c r="F4" s="37"/>
      <c r="G4" s="37"/>
      <c r="H4" s="37"/>
      <c r="I4" s="37"/>
      <c r="J4" s="39" t="s">
        <v>2</v>
      </c>
      <c r="K4" s="40"/>
      <c r="L4" s="40"/>
    </row>
    <row r="5" spans="1:12">
      <c r="B5" s="30" t="s">
        <v>3</v>
      </c>
      <c r="C5" s="30" t="s">
        <v>4</v>
      </c>
      <c r="D5" s="30" t="s">
        <v>5</v>
      </c>
      <c r="E5" s="137" t="s">
        <v>6</v>
      </c>
      <c r="F5" s="138"/>
      <c r="G5" s="30" t="s">
        <v>7</v>
      </c>
      <c r="H5" s="32" t="s">
        <v>8</v>
      </c>
      <c r="I5" s="30" t="s">
        <v>9</v>
      </c>
      <c r="J5" s="137" t="s">
        <v>10</v>
      </c>
      <c r="K5" s="138"/>
      <c r="L5" s="30" t="s">
        <v>11</v>
      </c>
    </row>
    <row r="6" spans="1:12">
      <c r="A6" s="46"/>
      <c r="B6" s="170" t="s">
        <v>4384</v>
      </c>
      <c r="C6" s="172" t="s">
        <v>4385</v>
      </c>
      <c r="D6" s="170" t="s">
        <v>12241</v>
      </c>
      <c r="E6" s="190" t="s">
        <v>6572</v>
      </c>
      <c r="F6" s="191"/>
      <c r="G6" s="172" t="s">
        <v>24</v>
      </c>
      <c r="H6" s="204">
        <v>45993</v>
      </c>
      <c r="I6" s="61" t="s">
        <v>127</v>
      </c>
      <c r="J6" s="174" t="s">
        <v>26</v>
      </c>
      <c r="K6" s="175"/>
      <c r="L6" s="62" t="s">
        <v>11769</v>
      </c>
    </row>
    <row r="7" spans="1:12">
      <c r="A7" s="46"/>
      <c r="B7" s="188"/>
      <c r="C7" s="189"/>
      <c r="D7" s="171"/>
      <c r="E7" s="192"/>
      <c r="F7" s="193"/>
      <c r="G7" s="173"/>
      <c r="H7" s="195"/>
      <c r="I7" s="60" t="s">
        <v>25</v>
      </c>
      <c r="J7" s="174" t="s">
        <v>26</v>
      </c>
      <c r="K7" s="175"/>
      <c r="L7" s="63" t="s">
        <v>11769</v>
      </c>
    </row>
    <row r="8" spans="1:12" ht="51.95">
      <c r="A8" s="46"/>
      <c r="B8" s="171"/>
      <c r="C8" s="173"/>
      <c r="D8" s="60" t="s">
        <v>12242</v>
      </c>
      <c r="E8" s="174" t="s">
        <v>4389</v>
      </c>
      <c r="F8" s="175"/>
      <c r="G8" s="64" t="s">
        <v>16</v>
      </c>
      <c r="H8" s="65">
        <v>46008</v>
      </c>
      <c r="I8" s="60" t="s">
        <v>25</v>
      </c>
      <c r="J8" s="174" t="s">
        <v>18</v>
      </c>
      <c r="K8" s="175"/>
      <c r="L8" s="66" t="s">
        <v>12243</v>
      </c>
    </row>
    <row r="9" spans="1:12">
      <c r="A9" s="46"/>
      <c r="B9" s="176" t="s">
        <v>37</v>
      </c>
      <c r="C9" s="178" t="s">
        <v>38</v>
      </c>
      <c r="D9" s="68" t="s">
        <v>12244</v>
      </c>
      <c r="E9" s="186" t="s">
        <v>10075</v>
      </c>
      <c r="F9" s="187"/>
      <c r="G9" s="69" t="s">
        <v>16</v>
      </c>
      <c r="H9" s="70">
        <v>45952</v>
      </c>
      <c r="I9" s="68" t="s">
        <v>25</v>
      </c>
      <c r="J9" s="186" t="s">
        <v>26</v>
      </c>
      <c r="K9" s="187"/>
      <c r="L9" s="71" t="s">
        <v>11769</v>
      </c>
    </row>
    <row r="10" spans="1:12" ht="65.45">
      <c r="A10" s="46"/>
      <c r="B10" s="176"/>
      <c r="C10" s="178"/>
      <c r="D10" s="68" t="s">
        <v>12245</v>
      </c>
      <c r="E10" s="186" t="s">
        <v>4393</v>
      </c>
      <c r="F10" s="187"/>
      <c r="G10" s="69" t="s">
        <v>24</v>
      </c>
      <c r="H10" s="70">
        <v>45974</v>
      </c>
      <c r="I10" s="68" t="s">
        <v>25</v>
      </c>
      <c r="J10" s="186" t="s">
        <v>32</v>
      </c>
      <c r="K10" s="187"/>
      <c r="L10" s="72" t="s">
        <v>12246</v>
      </c>
    </row>
    <row r="11" spans="1:12" ht="91.5">
      <c r="A11" s="46"/>
      <c r="B11" s="177"/>
      <c r="C11" s="179"/>
      <c r="D11" s="68" t="s">
        <v>12247</v>
      </c>
      <c r="E11" s="186" t="s">
        <v>40</v>
      </c>
      <c r="F11" s="187"/>
      <c r="G11" s="69" t="s">
        <v>16</v>
      </c>
      <c r="H11" s="70">
        <v>46003</v>
      </c>
      <c r="I11" s="68" t="s">
        <v>25</v>
      </c>
      <c r="J11" s="186" t="s">
        <v>32</v>
      </c>
      <c r="K11" s="187"/>
      <c r="L11" s="72" t="s">
        <v>12248</v>
      </c>
    </row>
    <row r="12" spans="1:12">
      <c r="A12" s="46"/>
      <c r="B12" s="188" t="s">
        <v>1983</v>
      </c>
      <c r="C12" s="189" t="s">
        <v>1984</v>
      </c>
      <c r="D12" s="60" t="s">
        <v>12249</v>
      </c>
      <c r="E12" s="174" t="s">
        <v>12250</v>
      </c>
      <c r="F12" s="175"/>
      <c r="G12" s="64" t="s">
        <v>16</v>
      </c>
      <c r="H12" s="65">
        <v>46009</v>
      </c>
      <c r="I12" s="60" t="s">
        <v>25</v>
      </c>
      <c r="J12" s="174" t="s">
        <v>26</v>
      </c>
      <c r="K12" s="175"/>
      <c r="L12" s="63" t="s">
        <v>11769</v>
      </c>
    </row>
    <row r="13" spans="1:12">
      <c r="A13" s="46"/>
      <c r="B13" s="188"/>
      <c r="C13" s="189"/>
      <c r="D13" s="60" t="s">
        <v>12251</v>
      </c>
      <c r="E13" s="174" t="s">
        <v>6585</v>
      </c>
      <c r="F13" s="175"/>
      <c r="G13" s="64" t="s">
        <v>16</v>
      </c>
      <c r="H13" s="65">
        <v>45980</v>
      </c>
      <c r="I13" s="60" t="s">
        <v>25</v>
      </c>
      <c r="J13" s="174" t="s">
        <v>26</v>
      </c>
      <c r="K13" s="175"/>
      <c r="L13" s="63" t="s">
        <v>11769</v>
      </c>
    </row>
    <row r="14" spans="1:12">
      <c r="A14" s="46"/>
      <c r="B14" s="171"/>
      <c r="C14" s="173"/>
      <c r="D14" s="60" t="s">
        <v>12252</v>
      </c>
      <c r="E14" s="174" t="s">
        <v>12253</v>
      </c>
      <c r="F14" s="175"/>
      <c r="G14" s="64" t="s">
        <v>24</v>
      </c>
      <c r="H14" s="65">
        <v>46007</v>
      </c>
      <c r="I14" s="60" t="s">
        <v>25</v>
      </c>
      <c r="J14" s="174" t="s">
        <v>26</v>
      </c>
      <c r="K14" s="175"/>
      <c r="L14" s="63" t="s">
        <v>11769</v>
      </c>
    </row>
    <row r="15" spans="1:12" ht="15" customHeight="1">
      <c r="A15" s="46"/>
      <c r="B15" s="67" t="s">
        <v>47</v>
      </c>
      <c r="C15" s="69" t="s">
        <v>48</v>
      </c>
      <c r="D15" s="68" t="s">
        <v>12254</v>
      </c>
      <c r="E15" s="186" t="s">
        <v>4405</v>
      </c>
      <c r="F15" s="187"/>
      <c r="G15" s="69" t="s">
        <v>24</v>
      </c>
      <c r="H15" s="70">
        <v>45986</v>
      </c>
      <c r="I15" s="68" t="s">
        <v>25</v>
      </c>
      <c r="J15" s="186" t="s">
        <v>26</v>
      </c>
      <c r="K15" s="187"/>
      <c r="L15" s="71" t="s">
        <v>11769</v>
      </c>
    </row>
    <row r="16" spans="1:12" ht="15" customHeight="1">
      <c r="A16" s="46"/>
      <c r="B16" s="59" t="s">
        <v>12255</v>
      </c>
      <c r="C16" s="64" t="s">
        <v>12256</v>
      </c>
      <c r="D16" s="60" t="s">
        <v>12257</v>
      </c>
      <c r="E16" s="174" t="s">
        <v>12258</v>
      </c>
      <c r="F16" s="175"/>
      <c r="G16" s="64" t="s">
        <v>24</v>
      </c>
      <c r="H16" s="65">
        <v>45958</v>
      </c>
      <c r="I16" s="60" t="s">
        <v>25</v>
      </c>
      <c r="J16" s="174" t="s">
        <v>26</v>
      </c>
      <c r="K16" s="175"/>
      <c r="L16" s="63" t="s">
        <v>11769</v>
      </c>
    </row>
    <row r="17" spans="1:12" ht="15" customHeight="1">
      <c r="A17" s="46"/>
      <c r="B17" s="67" t="s">
        <v>8471</v>
      </c>
      <c r="C17" s="69" t="s">
        <v>8472</v>
      </c>
      <c r="D17" s="68" t="s">
        <v>12259</v>
      </c>
      <c r="E17" s="186" t="s">
        <v>12260</v>
      </c>
      <c r="F17" s="187"/>
      <c r="G17" s="69" t="s">
        <v>16</v>
      </c>
      <c r="H17" s="70">
        <v>46000</v>
      </c>
      <c r="I17" s="68" t="s">
        <v>17</v>
      </c>
      <c r="J17" s="186" t="s">
        <v>26</v>
      </c>
      <c r="K17" s="187"/>
      <c r="L17" s="71" t="s">
        <v>11769</v>
      </c>
    </row>
    <row r="18" spans="1:12" ht="15" customHeight="1">
      <c r="A18" s="46"/>
      <c r="B18" s="59" t="s">
        <v>12261</v>
      </c>
      <c r="C18" s="64" t="s">
        <v>12262</v>
      </c>
      <c r="D18" s="60" t="s">
        <v>12263</v>
      </c>
      <c r="E18" s="174" t="s">
        <v>12264</v>
      </c>
      <c r="F18" s="175"/>
      <c r="G18" s="64" t="s">
        <v>24</v>
      </c>
      <c r="H18" s="65">
        <v>45988</v>
      </c>
      <c r="I18" s="60" t="s">
        <v>25</v>
      </c>
      <c r="J18" s="174" t="s">
        <v>26</v>
      </c>
      <c r="K18" s="175"/>
      <c r="L18" s="63" t="s">
        <v>11769</v>
      </c>
    </row>
    <row r="19" spans="1:12" ht="15" customHeight="1">
      <c r="A19" s="46"/>
      <c r="B19" s="67" t="s">
        <v>12265</v>
      </c>
      <c r="C19" s="69" t="s">
        <v>12266</v>
      </c>
      <c r="D19" s="68" t="s">
        <v>12267</v>
      </c>
      <c r="E19" s="186" t="s">
        <v>12268</v>
      </c>
      <c r="F19" s="187"/>
      <c r="G19" s="69" t="s">
        <v>24</v>
      </c>
      <c r="H19" s="70">
        <v>45951</v>
      </c>
      <c r="I19" s="68" t="s">
        <v>25</v>
      </c>
      <c r="J19" s="186" t="s">
        <v>26</v>
      </c>
      <c r="K19" s="187"/>
      <c r="L19" s="71" t="s">
        <v>11769</v>
      </c>
    </row>
    <row r="20" spans="1:12" ht="15" customHeight="1">
      <c r="A20" s="46"/>
      <c r="B20" s="59" t="s">
        <v>11290</v>
      </c>
      <c r="C20" s="64" t="s">
        <v>11291</v>
      </c>
      <c r="D20" s="60" t="s">
        <v>11292</v>
      </c>
      <c r="E20" s="174" t="s">
        <v>11293</v>
      </c>
      <c r="F20" s="175"/>
      <c r="G20" s="64" t="s">
        <v>24</v>
      </c>
      <c r="H20" s="65">
        <v>45985</v>
      </c>
      <c r="I20" s="60" t="s">
        <v>25</v>
      </c>
      <c r="J20" s="174" t="s">
        <v>359</v>
      </c>
      <c r="K20" s="175"/>
      <c r="L20" s="66" t="s">
        <v>12269</v>
      </c>
    </row>
    <row r="21" spans="1:12" ht="15" customHeight="1">
      <c r="A21" s="46"/>
      <c r="B21" s="67" t="s">
        <v>12270</v>
      </c>
      <c r="C21" s="69" t="s">
        <v>12271</v>
      </c>
      <c r="D21" s="68" t="s">
        <v>12272</v>
      </c>
      <c r="E21" s="186" t="s">
        <v>12273</v>
      </c>
      <c r="F21" s="187"/>
      <c r="G21" s="69" t="s">
        <v>24</v>
      </c>
      <c r="H21" s="70">
        <v>45985</v>
      </c>
      <c r="I21" s="68" t="s">
        <v>25</v>
      </c>
      <c r="J21" s="186" t="s">
        <v>26</v>
      </c>
      <c r="K21" s="187"/>
      <c r="L21" s="71" t="s">
        <v>11769</v>
      </c>
    </row>
    <row r="22" spans="1:12">
      <c r="A22" s="46"/>
      <c r="B22" s="188" t="s">
        <v>110</v>
      </c>
      <c r="C22" s="189" t="s">
        <v>111</v>
      </c>
      <c r="D22" s="188" t="s">
        <v>12274</v>
      </c>
      <c r="E22" s="190" t="s">
        <v>4442</v>
      </c>
      <c r="F22" s="191"/>
      <c r="G22" s="189" t="s">
        <v>24</v>
      </c>
      <c r="H22" s="194">
        <v>45965</v>
      </c>
      <c r="I22" s="60" t="s">
        <v>139</v>
      </c>
      <c r="J22" s="174" t="s">
        <v>26</v>
      </c>
      <c r="K22" s="175"/>
      <c r="L22" s="63" t="s">
        <v>11769</v>
      </c>
    </row>
    <row r="23" spans="1:12" ht="65.45">
      <c r="A23" s="46"/>
      <c r="B23" s="188"/>
      <c r="C23" s="189"/>
      <c r="D23" s="171"/>
      <c r="E23" s="192"/>
      <c r="F23" s="193"/>
      <c r="G23" s="173"/>
      <c r="H23" s="195"/>
      <c r="I23" s="60" t="s">
        <v>25</v>
      </c>
      <c r="J23" s="174" t="s">
        <v>32</v>
      </c>
      <c r="K23" s="175"/>
      <c r="L23" s="66" t="s">
        <v>12275</v>
      </c>
    </row>
    <row r="24" spans="1:12" ht="129.94999999999999">
      <c r="A24" s="46"/>
      <c r="B24" s="188"/>
      <c r="C24" s="189"/>
      <c r="D24" s="60" t="s">
        <v>12276</v>
      </c>
      <c r="E24" s="174" t="s">
        <v>113</v>
      </c>
      <c r="F24" s="175"/>
      <c r="G24" s="64" t="s">
        <v>16</v>
      </c>
      <c r="H24" s="65">
        <v>45975</v>
      </c>
      <c r="I24" s="60" t="s">
        <v>25</v>
      </c>
      <c r="J24" s="174" t="s">
        <v>32</v>
      </c>
      <c r="K24" s="175"/>
      <c r="L24" s="66" t="s">
        <v>12277</v>
      </c>
    </row>
    <row r="25" spans="1:12" ht="142.5">
      <c r="A25" s="46"/>
      <c r="B25" s="171"/>
      <c r="C25" s="173"/>
      <c r="D25" s="60" t="s">
        <v>12278</v>
      </c>
      <c r="E25" s="174" t="s">
        <v>113</v>
      </c>
      <c r="F25" s="175"/>
      <c r="G25" s="64" t="s">
        <v>16</v>
      </c>
      <c r="H25" s="65">
        <v>46003</v>
      </c>
      <c r="I25" s="60" t="s">
        <v>25</v>
      </c>
      <c r="J25" s="174" t="s">
        <v>32</v>
      </c>
      <c r="K25" s="175"/>
      <c r="L25" s="66" t="s">
        <v>12279</v>
      </c>
    </row>
    <row r="26" spans="1:12" ht="51.95">
      <c r="A26" s="46"/>
      <c r="B26" s="67" t="s">
        <v>12280</v>
      </c>
      <c r="C26" s="69" t="s">
        <v>12281</v>
      </c>
      <c r="D26" s="68" t="s">
        <v>12282</v>
      </c>
      <c r="E26" s="186" t="s">
        <v>12283</v>
      </c>
      <c r="F26" s="187"/>
      <c r="G26" s="69" t="s">
        <v>16</v>
      </c>
      <c r="H26" s="70">
        <v>45994</v>
      </c>
      <c r="I26" s="68" t="s">
        <v>17</v>
      </c>
      <c r="J26" s="186" t="s">
        <v>18</v>
      </c>
      <c r="K26" s="187"/>
      <c r="L26" s="72" t="s">
        <v>11788</v>
      </c>
    </row>
    <row r="27" spans="1:12">
      <c r="A27" s="46"/>
      <c r="B27" s="188" t="s">
        <v>120</v>
      </c>
      <c r="C27" s="189" t="s">
        <v>121</v>
      </c>
      <c r="D27" s="188" t="s">
        <v>12284</v>
      </c>
      <c r="E27" s="190" t="s">
        <v>126</v>
      </c>
      <c r="F27" s="191"/>
      <c r="G27" s="189" t="s">
        <v>24</v>
      </c>
      <c r="H27" s="194">
        <v>46013</v>
      </c>
      <c r="I27" s="60" t="s">
        <v>25</v>
      </c>
      <c r="J27" s="174" t="s">
        <v>26</v>
      </c>
      <c r="K27" s="175"/>
      <c r="L27" s="63" t="s">
        <v>11769</v>
      </c>
    </row>
    <row r="28" spans="1:12">
      <c r="A28" s="46"/>
      <c r="B28" s="188"/>
      <c r="C28" s="189"/>
      <c r="D28" s="171"/>
      <c r="E28" s="192"/>
      <c r="F28" s="193"/>
      <c r="G28" s="173"/>
      <c r="H28" s="195"/>
      <c r="I28" s="60" t="s">
        <v>127</v>
      </c>
      <c r="J28" s="174" t="s">
        <v>26</v>
      </c>
      <c r="K28" s="175"/>
      <c r="L28" s="63" t="s">
        <v>11769</v>
      </c>
    </row>
    <row r="29" spans="1:12">
      <c r="A29" s="46"/>
      <c r="B29" s="188"/>
      <c r="C29" s="189"/>
      <c r="D29" s="60" t="s">
        <v>12285</v>
      </c>
      <c r="E29" s="174" t="s">
        <v>2047</v>
      </c>
      <c r="F29" s="175"/>
      <c r="G29" s="64" t="s">
        <v>16</v>
      </c>
      <c r="H29" s="65">
        <v>46013</v>
      </c>
      <c r="I29" s="60" t="s">
        <v>25</v>
      </c>
      <c r="J29" s="174" t="s">
        <v>26</v>
      </c>
      <c r="K29" s="175"/>
      <c r="L29" s="63" t="s">
        <v>11769</v>
      </c>
    </row>
    <row r="30" spans="1:12">
      <c r="A30" s="46"/>
      <c r="B30" s="171"/>
      <c r="C30" s="173"/>
      <c r="D30" s="60" t="s">
        <v>12286</v>
      </c>
      <c r="E30" s="174" t="s">
        <v>123</v>
      </c>
      <c r="F30" s="175"/>
      <c r="G30" s="64" t="s">
        <v>16</v>
      </c>
      <c r="H30" s="65">
        <v>46013</v>
      </c>
      <c r="I30" s="60" t="s">
        <v>25</v>
      </c>
      <c r="J30" s="174" t="s">
        <v>26</v>
      </c>
      <c r="K30" s="175"/>
      <c r="L30" s="63" t="s">
        <v>11769</v>
      </c>
    </row>
    <row r="31" spans="1:12">
      <c r="A31" s="46"/>
      <c r="B31" s="176" t="s">
        <v>128</v>
      </c>
      <c r="C31" s="178" t="s">
        <v>129</v>
      </c>
      <c r="D31" s="176" t="s">
        <v>12287</v>
      </c>
      <c r="E31" s="180" t="s">
        <v>4453</v>
      </c>
      <c r="F31" s="181"/>
      <c r="G31" s="178" t="s">
        <v>24</v>
      </c>
      <c r="H31" s="196">
        <v>45965</v>
      </c>
      <c r="I31" s="68" t="s">
        <v>127</v>
      </c>
      <c r="J31" s="186" t="s">
        <v>26</v>
      </c>
      <c r="K31" s="187"/>
      <c r="L31" s="71" t="s">
        <v>11769</v>
      </c>
    </row>
    <row r="32" spans="1:12" ht="51.95">
      <c r="A32" s="46"/>
      <c r="B32" s="177"/>
      <c r="C32" s="179"/>
      <c r="D32" s="177"/>
      <c r="E32" s="184"/>
      <c r="F32" s="185"/>
      <c r="G32" s="179"/>
      <c r="H32" s="197"/>
      <c r="I32" s="68" t="s">
        <v>25</v>
      </c>
      <c r="J32" s="186" t="s">
        <v>32</v>
      </c>
      <c r="K32" s="187"/>
      <c r="L32" s="72" t="s">
        <v>12288</v>
      </c>
    </row>
    <row r="33" spans="1:12">
      <c r="A33" s="46"/>
      <c r="B33" s="188" t="s">
        <v>135</v>
      </c>
      <c r="C33" s="189" t="s">
        <v>136</v>
      </c>
      <c r="D33" s="60" t="s">
        <v>12289</v>
      </c>
      <c r="E33" s="174" t="s">
        <v>6634</v>
      </c>
      <c r="F33" s="175"/>
      <c r="G33" s="64" t="s">
        <v>24</v>
      </c>
      <c r="H33" s="65">
        <v>45987</v>
      </c>
      <c r="I33" s="60" t="s">
        <v>139</v>
      </c>
      <c r="J33" s="174" t="s">
        <v>26</v>
      </c>
      <c r="K33" s="175"/>
      <c r="L33" s="63" t="s">
        <v>11769</v>
      </c>
    </row>
    <row r="34" spans="1:12">
      <c r="A34" s="46"/>
      <c r="B34" s="171"/>
      <c r="C34" s="173"/>
      <c r="D34" s="60" t="s">
        <v>12290</v>
      </c>
      <c r="E34" s="174" t="s">
        <v>138</v>
      </c>
      <c r="F34" s="175"/>
      <c r="G34" s="64" t="s">
        <v>16</v>
      </c>
      <c r="H34" s="65">
        <v>46003</v>
      </c>
      <c r="I34" s="60" t="s">
        <v>139</v>
      </c>
      <c r="J34" s="174" t="s">
        <v>26</v>
      </c>
      <c r="K34" s="175"/>
      <c r="L34" s="63" t="s">
        <v>11769</v>
      </c>
    </row>
    <row r="35" spans="1:12" ht="15" customHeight="1">
      <c r="A35" s="46"/>
      <c r="B35" s="67" t="s">
        <v>12291</v>
      </c>
      <c r="C35" s="69" t="s">
        <v>12292</v>
      </c>
      <c r="D35" s="68" t="s">
        <v>12293</v>
      </c>
      <c r="E35" s="186" t="s">
        <v>12294</v>
      </c>
      <c r="F35" s="187"/>
      <c r="G35" s="69" t="s">
        <v>16</v>
      </c>
      <c r="H35" s="70">
        <v>46013</v>
      </c>
      <c r="I35" s="68" t="s">
        <v>58</v>
      </c>
      <c r="J35" s="186" t="s">
        <v>26</v>
      </c>
      <c r="K35" s="187"/>
      <c r="L35" s="71" t="s">
        <v>11769</v>
      </c>
    </row>
    <row r="36" spans="1:12" ht="15" customHeight="1">
      <c r="A36" s="46"/>
      <c r="B36" s="59" t="s">
        <v>10121</v>
      </c>
      <c r="C36" s="64" t="s">
        <v>10122</v>
      </c>
      <c r="D36" s="60" t="s">
        <v>10123</v>
      </c>
      <c r="E36" s="174" t="s">
        <v>10124</v>
      </c>
      <c r="F36" s="175"/>
      <c r="G36" s="64" t="s">
        <v>24</v>
      </c>
      <c r="H36" s="65">
        <v>45968</v>
      </c>
      <c r="I36" s="60" t="s">
        <v>25</v>
      </c>
      <c r="J36" s="174" t="s">
        <v>359</v>
      </c>
      <c r="K36" s="175"/>
      <c r="L36" s="66" t="s">
        <v>12295</v>
      </c>
    </row>
    <row r="37" spans="1:12" ht="51.95">
      <c r="A37" s="46"/>
      <c r="B37" s="176" t="s">
        <v>141</v>
      </c>
      <c r="C37" s="178" t="s">
        <v>142</v>
      </c>
      <c r="D37" s="68" t="s">
        <v>12296</v>
      </c>
      <c r="E37" s="186" t="s">
        <v>12297</v>
      </c>
      <c r="F37" s="187"/>
      <c r="G37" s="69" t="s">
        <v>16</v>
      </c>
      <c r="H37" s="70">
        <v>45981</v>
      </c>
      <c r="I37" s="68" t="s">
        <v>145</v>
      </c>
      <c r="J37" s="186" t="s">
        <v>32</v>
      </c>
      <c r="K37" s="187"/>
      <c r="L37" s="72" t="s">
        <v>12298</v>
      </c>
    </row>
    <row r="38" spans="1:12">
      <c r="A38" s="46"/>
      <c r="B38" s="176"/>
      <c r="C38" s="178"/>
      <c r="D38" s="176" t="s">
        <v>12299</v>
      </c>
      <c r="E38" s="180" t="s">
        <v>4460</v>
      </c>
      <c r="F38" s="181"/>
      <c r="G38" s="178" t="s">
        <v>24</v>
      </c>
      <c r="H38" s="196">
        <v>45965</v>
      </c>
      <c r="I38" s="68" t="s">
        <v>127</v>
      </c>
      <c r="J38" s="186" t="s">
        <v>26</v>
      </c>
      <c r="K38" s="187"/>
      <c r="L38" s="71" t="s">
        <v>11769</v>
      </c>
    </row>
    <row r="39" spans="1:12" ht="64.5">
      <c r="A39" s="46"/>
      <c r="B39" s="177"/>
      <c r="C39" s="179"/>
      <c r="D39" s="177"/>
      <c r="E39" s="184"/>
      <c r="F39" s="185"/>
      <c r="G39" s="179"/>
      <c r="H39" s="197"/>
      <c r="I39" s="68" t="s">
        <v>145</v>
      </c>
      <c r="J39" s="186" t="s">
        <v>32</v>
      </c>
      <c r="K39" s="187"/>
      <c r="L39" s="72" t="s">
        <v>12300</v>
      </c>
    </row>
    <row r="40" spans="1:12">
      <c r="A40" s="46"/>
      <c r="B40" s="188" t="s">
        <v>149</v>
      </c>
      <c r="C40" s="189" t="s">
        <v>150</v>
      </c>
      <c r="D40" s="60" t="s">
        <v>12301</v>
      </c>
      <c r="E40" s="174" t="s">
        <v>12302</v>
      </c>
      <c r="F40" s="175"/>
      <c r="G40" s="64" t="s">
        <v>24</v>
      </c>
      <c r="H40" s="65">
        <v>45987</v>
      </c>
      <c r="I40" s="60" t="s">
        <v>145</v>
      </c>
      <c r="J40" s="174" t="s">
        <v>26</v>
      </c>
      <c r="K40" s="175"/>
      <c r="L40" s="63" t="s">
        <v>11769</v>
      </c>
    </row>
    <row r="41" spans="1:12">
      <c r="A41" s="46"/>
      <c r="B41" s="171"/>
      <c r="C41" s="173"/>
      <c r="D41" s="60" t="s">
        <v>12303</v>
      </c>
      <c r="E41" s="174" t="s">
        <v>152</v>
      </c>
      <c r="F41" s="175"/>
      <c r="G41" s="64" t="s">
        <v>16</v>
      </c>
      <c r="H41" s="65">
        <v>45997</v>
      </c>
      <c r="I41" s="60" t="s">
        <v>145</v>
      </c>
      <c r="J41" s="174" t="s">
        <v>26</v>
      </c>
      <c r="K41" s="175"/>
      <c r="L41" s="63" t="s">
        <v>11769</v>
      </c>
    </row>
    <row r="42" spans="1:12">
      <c r="A42" s="46"/>
      <c r="B42" s="67" t="s">
        <v>12304</v>
      </c>
      <c r="C42" s="69" t="s">
        <v>8314</v>
      </c>
      <c r="D42" s="68" t="s">
        <v>12305</v>
      </c>
      <c r="E42" s="186" t="s">
        <v>12306</v>
      </c>
      <c r="F42" s="187"/>
      <c r="G42" s="69" t="s">
        <v>24</v>
      </c>
      <c r="H42" s="70">
        <v>45951</v>
      </c>
      <c r="I42" s="68" t="s">
        <v>25</v>
      </c>
      <c r="J42" s="186" t="s">
        <v>26</v>
      </c>
      <c r="K42" s="187"/>
      <c r="L42" s="71" t="s">
        <v>11769</v>
      </c>
    </row>
    <row r="43" spans="1:12" ht="15" customHeight="1">
      <c r="A43" s="46"/>
      <c r="B43" s="188" t="s">
        <v>4476</v>
      </c>
      <c r="C43" s="189" t="s">
        <v>4477</v>
      </c>
      <c r="D43" s="60" t="s">
        <v>12307</v>
      </c>
      <c r="E43" s="174" t="s">
        <v>12308</v>
      </c>
      <c r="F43" s="175"/>
      <c r="G43" s="64" t="s">
        <v>75</v>
      </c>
      <c r="H43" s="65">
        <v>45995</v>
      </c>
      <c r="I43" s="60" t="s">
        <v>25</v>
      </c>
      <c r="J43" s="174" t="s">
        <v>26</v>
      </c>
      <c r="K43" s="175"/>
      <c r="L43" s="63" t="s">
        <v>11769</v>
      </c>
    </row>
    <row r="44" spans="1:12">
      <c r="A44" s="46"/>
      <c r="B44" s="188"/>
      <c r="C44" s="189"/>
      <c r="D44" s="188" t="s">
        <v>12309</v>
      </c>
      <c r="E44" s="190" t="s">
        <v>4481</v>
      </c>
      <c r="F44" s="191"/>
      <c r="G44" s="189" t="s">
        <v>24</v>
      </c>
      <c r="H44" s="194">
        <v>45993</v>
      </c>
      <c r="I44" s="60" t="s">
        <v>127</v>
      </c>
      <c r="J44" s="174" t="s">
        <v>26</v>
      </c>
      <c r="K44" s="175"/>
      <c r="L44" s="63" t="s">
        <v>11769</v>
      </c>
    </row>
    <row r="45" spans="1:12">
      <c r="A45" s="46"/>
      <c r="B45" s="188"/>
      <c r="C45" s="189"/>
      <c r="D45" s="171"/>
      <c r="E45" s="192"/>
      <c r="F45" s="193"/>
      <c r="G45" s="173"/>
      <c r="H45" s="195"/>
      <c r="I45" s="60" t="s">
        <v>25</v>
      </c>
      <c r="J45" s="174" t="s">
        <v>26</v>
      </c>
      <c r="K45" s="175"/>
      <c r="L45" s="63" t="s">
        <v>11769</v>
      </c>
    </row>
    <row r="46" spans="1:12">
      <c r="A46" s="46"/>
      <c r="B46" s="171"/>
      <c r="C46" s="173"/>
      <c r="D46" s="60" t="s">
        <v>12310</v>
      </c>
      <c r="E46" s="174" t="s">
        <v>4483</v>
      </c>
      <c r="F46" s="175"/>
      <c r="G46" s="64" t="s">
        <v>16</v>
      </c>
      <c r="H46" s="65">
        <v>46006</v>
      </c>
      <c r="I46" s="60" t="s">
        <v>25</v>
      </c>
      <c r="J46" s="174" t="s">
        <v>26</v>
      </c>
      <c r="K46" s="175"/>
      <c r="L46" s="63" t="s">
        <v>11769</v>
      </c>
    </row>
    <row r="47" spans="1:12" ht="39.6">
      <c r="A47" s="46"/>
      <c r="B47" s="67" t="s">
        <v>166</v>
      </c>
      <c r="C47" s="69" t="s">
        <v>167</v>
      </c>
      <c r="D47" s="68" t="s">
        <v>12311</v>
      </c>
      <c r="E47" s="186" t="s">
        <v>4491</v>
      </c>
      <c r="F47" s="187"/>
      <c r="G47" s="69" t="s">
        <v>24</v>
      </c>
      <c r="H47" s="70">
        <v>45974</v>
      </c>
      <c r="I47" s="68" t="s">
        <v>25</v>
      </c>
      <c r="J47" s="186" t="s">
        <v>32</v>
      </c>
      <c r="K47" s="187"/>
      <c r="L47" s="72" t="s">
        <v>12312</v>
      </c>
    </row>
    <row r="48" spans="1:12" ht="51.95">
      <c r="A48" s="46"/>
      <c r="B48" s="188" t="s">
        <v>176</v>
      </c>
      <c r="C48" s="189" t="s">
        <v>177</v>
      </c>
      <c r="D48" s="60" t="s">
        <v>12313</v>
      </c>
      <c r="E48" s="174" t="s">
        <v>12314</v>
      </c>
      <c r="F48" s="175"/>
      <c r="G48" s="64" t="s">
        <v>16</v>
      </c>
      <c r="H48" s="65">
        <v>45993</v>
      </c>
      <c r="I48" s="60" t="s">
        <v>25</v>
      </c>
      <c r="J48" s="174" t="s">
        <v>32</v>
      </c>
      <c r="K48" s="175"/>
      <c r="L48" s="66" t="s">
        <v>12298</v>
      </c>
    </row>
    <row r="49" spans="1:12" ht="77.099999999999994">
      <c r="A49" s="46"/>
      <c r="B49" s="188"/>
      <c r="C49" s="189"/>
      <c r="D49" s="188" t="s">
        <v>12315</v>
      </c>
      <c r="E49" s="190" t="s">
        <v>4494</v>
      </c>
      <c r="F49" s="191"/>
      <c r="G49" s="189" t="s">
        <v>24</v>
      </c>
      <c r="H49" s="194">
        <v>45965</v>
      </c>
      <c r="I49" s="60" t="s">
        <v>25</v>
      </c>
      <c r="J49" s="174" t="s">
        <v>32</v>
      </c>
      <c r="K49" s="175"/>
      <c r="L49" s="66" t="s">
        <v>12316</v>
      </c>
    </row>
    <row r="50" spans="1:12">
      <c r="A50" s="46"/>
      <c r="B50" s="171"/>
      <c r="C50" s="173"/>
      <c r="D50" s="171"/>
      <c r="E50" s="192"/>
      <c r="F50" s="193"/>
      <c r="G50" s="173"/>
      <c r="H50" s="195"/>
      <c r="I50" s="60" t="s">
        <v>127</v>
      </c>
      <c r="J50" s="174" t="s">
        <v>26</v>
      </c>
      <c r="K50" s="175"/>
      <c r="L50" s="63" t="s">
        <v>11769</v>
      </c>
    </row>
    <row r="51" spans="1:12" ht="78">
      <c r="A51" s="46"/>
      <c r="B51" s="176" t="s">
        <v>187</v>
      </c>
      <c r="C51" s="178" t="s">
        <v>188</v>
      </c>
      <c r="D51" s="68" t="s">
        <v>12317</v>
      </c>
      <c r="E51" s="186" t="s">
        <v>193</v>
      </c>
      <c r="F51" s="187"/>
      <c r="G51" s="69" t="s">
        <v>16</v>
      </c>
      <c r="H51" s="70">
        <v>45975</v>
      </c>
      <c r="I51" s="68" t="s">
        <v>25</v>
      </c>
      <c r="J51" s="186" t="s">
        <v>32</v>
      </c>
      <c r="K51" s="187"/>
      <c r="L51" s="72" t="s">
        <v>12318</v>
      </c>
    </row>
    <row r="52" spans="1:12" ht="78">
      <c r="A52" s="46"/>
      <c r="B52" s="177"/>
      <c r="C52" s="179"/>
      <c r="D52" s="68" t="s">
        <v>12319</v>
      </c>
      <c r="E52" s="186" t="s">
        <v>193</v>
      </c>
      <c r="F52" s="187"/>
      <c r="G52" s="69" t="s">
        <v>16</v>
      </c>
      <c r="H52" s="70">
        <v>46003</v>
      </c>
      <c r="I52" s="68" t="s">
        <v>25</v>
      </c>
      <c r="J52" s="186" t="s">
        <v>32</v>
      </c>
      <c r="K52" s="187"/>
      <c r="L52" s="72" t="s">
        <v>12320</v>
      </c>
    </row>
    <row r="53" spans="1:12" ht="15" customHeight="1">
      <c r="A53" s="46"/>
      <c r="B53" s="59" t="s">
        <v>12321</v>
      </c>
      <c r="C53" s="64" t="s">
        <v>12322</v>
      </c>
      <c r="D53" s="60" t="s">
        <v>12323</v>
      </c>
      <c r="E53" s="174" t="s">
        <v>12324</v>
      </c>
      <c r="F53" s="175"/>
      <c r="G53" s="64" t="s">
        <v>24</v>
      </c>
      <c r="H53" s="65">
        <v>45981</v>
      </c>
      <c r="I53" s="60" t="s">
        <v>25</v>
      </c>
      <c r="J53" s="174" t="s">
        <v>26</v>
      </c>
      <c r="K53" s="175"/>
      <c r="L53" s="63" t="s">
        <v>11769</v>
      </c>
    </row>
    <row r="54" spans="1:12" ht="39.6">
      <c r="A54" s="46"/>
      <c r="B54" s="67" t="s">
        <v>12325</v>
      </c>
      <c r="C54" s="69" t="s">
        <v>12326</v>
      </c>
      <c r="D54" s="68" t="s">
        <v>12327</v>
      </c>
      <c r="E54" s="186" t="s">
        <v>12328</v>
      </c>
      <c r="F54" s="187"/>
      <c r="G54" s="69" t="s">
        <v>16</v>
      </c>
      <c r="H54" s="70">
        <v>45993</v>
      </c>
      <c r="I54" s="68" t="s">
        <v>139</v>
      </c>
      <c r="J54" s="186" t="s">
        <v>18</v>
      </c>
      <c r="K54" s="187"/>
      <c r="L54" s="72" t="s">
        <v>12329</v>
      </c>
    </row>
    <row r="55" spans="1:12">
      <c r="A55" s="46"/>
      <c r="B55" s="188" t="s">
        <v>196</v>
      </c>
      <c r="C55" s="189" t="s">
        <v>197</v>
      </c>
      <c r="D55" s="60" t="s">
        <v>12330</v>
      </c>
      <c r="E55" s="174" t="s">
        <v>12331</v>
      </c>
      <c r="F55" s="175"/>
      <c r="G55" s="64" t="s">
        <v>16</v>
      </c>
      <c r="H55" s="65">
        <v>45952</v>
      </c>
      <c r="I55" s="60" t="s">
        <v>25</v>
      </c>
      <c r="J55" s="174" t="s">
        <v>26</v>
      </c>
      <c r="K55" s="175"/>
      <c r="L55" s="63" t="s">
        <v>11769</v>
      </c>
    </row>
    <row r="56" spans="1:12">
      <c r="A56" s="46"/>
      <c r="B56" s="188"/>
      <c r="C56" s="189"/>
      <c r="D56" s="188" t="s">
        <v>12332</v>
      </c>
      <c r="E56" s="190" t="s">
        <v>4513</v>
      </c>
      <c r="F56" s="191"/>
      <c r="G56" s="189" t="s">
        <v>24</v>
      </c>
      <c r="H56" s="194">
        <v>45974</v>
      </c>
      <c r="I56" s="60" t="s">
        <v>25</v>
      </c>
      <c r="J56" s="174" t="s">
        <v>26</v>
      </c>
      <c r="K56" s="175"/>
      <c r="L56" s="63" t="s">
        <v>11769</v>
      </c>
    </row>
    <row r="57" spans="1:12">
      <c r="A57" s="46"/>
      <c r="B57" s="188"/>
      <c r="C57" s="189"/>
      <c r="D57" s="171"/>
      <c r="E57" s="192"/>
      <c r="F57" s="193"/>
      <c r="G57" s="173"/>
      <c r="H57" s="195"/>
      <c r="I57" s="60" t="s">
        <v>127</v>
      </c>
      <c r="J57" s="174" t="s">
        <v>26</v>
      </c>
      <c r="K57" s="175"/>
      <c r="L57" s="63" t="s">
        <v>11769</v>
      </c>
    </row>
    <row r="58" spans="1:12">
      <c r="A58" s="46"/>
      <c r="B58" s="188"/>
      <c r="C58" s="189"/>
      <c r="D58" s="188" t="s">
        <v>12333</v>
      </c>
      <c r="E58" s="190" t="s">
        <v>199</v>
      </c>
      <c r="F58" s="191"/>
      <c r="G58" s="189" t="s">
        <v>16</v>
      </c>
      <c r="H58" s="194">
        <v>46003</v>
      </c>
      <c r="I58" s="60" t="s">
        <v>127</v>
      </c>
      <c r="J58" s="174" t="s">
        <v>26</v>
      </c>
      <c r="K58" s="175"/>
      <c r="L58" s="63" t="s">
        <v>11769</v>
      </c>
    </row>
    <row r="59" spans="1:12">
      <c r="A59" s="46"/>
      <c r="B59" s="171"/>
      <c r="C59" s="173"/>
      <c r="D59" s="171"/>
      <c r="E59" s="192"/>
      <c r="F59" s="193"/>
      <c r="G59" s="173"/>
      <c r="H59" s="195"/>
      <c r="I59" s="60" t="s">
        <v>25</v>
      </c>
      <c r="J59" s="174" t="s">
        <v>26</v>
      </c>
      <c r="K59" s="175"/>
      <c r="L59" s="63" t="s">
        <v>11769</v>
      </c>
    </row>
    <row r="60" spans="1:12">
      <c r="A60" s="46"/>
      <c r="B60" s="176" t="s">
        <v>201</v>
      </c>
      <c r="C60" s="178" t="s">
        <v>202</v>
      </c>
      <c r="D60" s="68" t="s">
        <v>12334</v>
      </c>
      <c r="E60" s="186" t="s">
        <v>204</v>
      </c>
      <c r="F60" s="187"/>
      <c r="G60" s="69" t="s">
        <v>16</v>
      </c>
      <c r="H60" s="70">
        <v>45975</v>
      </c>
      <c r="I60" s="68" t="s">
        <v>145</v>
      </c>
      <c r="J60" s="186" t="s">
        <v>26</v>
      </c>
      <c r="K60" s="187"/>
      <c r="L60" s="71" t="s">
        <v>11769</v>
      </c>
    </row>
    <row r="61" spans="1:12" ht="78">
      <c r="A61" s="46"/>
      <c r="B61" s="177"/>
      <c r="C61" s="179"/>
      <c r="D61" s="68" t="s">
        <v>12335</v>
      </c>
      <c r="E61" s="186" t="s">
        <v>204</v>
      </c>
      <c r="F61" s="187"/>
      <c r="G61" s="69" t="s">
        <v>16</v>
      </c>
      <c r="H61" s="70">
        <v>46003</v>
      </c>
      <c r="I61" s="68" t="s">
        <v>145</v>
      </c>
      <c r="J61" s="186" t="s">
        <v>18</v>
      </c>
      <c r="K61" s="187"/>
      <c r="L61" s="72" t="s">
        <v>12336</v>
      </c>
    </row>
    <row r="62" spans="1:12">
      <c r="A62" s="46"/>
      <c r="B62" s="188" t="s">
        <v>2173</v>
      </c>
      <c r="C62" s="189" t="s">
        <v>2174</v>
      </c>
      <c r="D62" s="60" t="s">
        <v>12337</v>
      </c>
      <c r="E62" s="174" t="s">
        <v>4532</v>
      </c>
      <c r="F62" s="175"/>
      <c r="G62" s="64" t="s">
        <v>24</v>
      </c>
      <c r="H62" s="65">
        <v>45978</v>
      </c>
      <c r="I62" s="60" t="s">
        <v>145</v>
      </c>
      <c r="J62" s="174" t="s">
        <v>26</v>
      </c>
      <c r="K62" s="175"/>
      <c r="L62" s="63" t="s">
        <v>11769</v>
      </c>
    </row>
    <row r="63" spans="1:12">
      <c r="A63" s="46"/>
      <c r="B63" s="171"/>
      <c r="C63" s="173"/>
      <c r="D63" s="60" t="s">
        <v>12338</v>
      </c>
      <c r="E63" s="174" t="s">
        <v>12339</v>
      </c>
      <c r="F63" s="175"/>
      <c r="G63" s="64" t="s">
        <v>16</v>
      </c>
      <c r="H63" s="65">
        <v>45966</v>
      </c>
      <c r="I63" s="60" t="s">
        <v>145</v>
      </c>
      <c r="J63" s="174" t="s">
        <v>26</v>
      </c>
      <c r="K63" s="175"/>
      <c r="L63" s="63" t="s">
        <v>11769</v>
      </c>
    </row>
    <row r="64" spans="1:12">
      <c r="A64" s="46"/>
      <c r="B64" s="67" t="s">
        <v>214</v>
      </c>
      <c r="C64" s="69" t="s">
        <v>215</v>
      </c>
      <c r="D64" s="68" t="s">
        <v>12340</v>
      </c>
      <c r="E64" s="186" t="s">
        <v>219</v>
      </c>
      <c r="F64" s="187"/>
      <c r="G64" s="69" t="s">
        <v>16</v>
      </c>
      <c r="H64" s="70">
        <v>45981</v>
      </c>
      <c r="I64" s="68" t="s">
        <v>139</v>
      </c>
      <c r="J64" s="186" t="s">
        <v>26</v>
      </c>
      <c r="K64" s="187"/>
      <c r="L64" s="71" t="s">
        <v>11769</v>
      </c>
    </row>
    <row r="65" spans="1:12">
      <c r="A65" s="46"/>
      <c r="B65" s="188" t="s">
        <v>222</v>
      </c>
      <c r="C65" s="189" t="s">
        <v>215</v>
      </c>
      <c r="D65" s="188" t="s">
        <v>12341</v>
      </c>
      <c r="E65" s="190" t="s">
        <v>224</v>
      </c>
      <c r="F65" s="191"/>
      <c r="G65" s="189" t="s">
        <v>16</v>
      </c>
      <c r="H65" s="194">
        <v>45981</v>
      </c>
      <c r="I65" s="60" t="s">
        <v>25</v>
      </c>
      <c r="J65" s="174" t="s">
        <v>26</v>
      </c>
      <c r="K65" s="175"/>
      <c r="L65" s="63" t="s">
        <v>11769</v>
      </c>
    </row>
    <row r="66" spans="1:12">
      <c r="A66" s="46"/>
      <c r="B66" s="171"/>
      <c r="C66" s="173"/>
      <c r="D66" s="171"/>
      <c r="E66" s="192"/>
      <c r="F66" s="193"/>
      <c r="G66" s="173"/>
      <c r="H66" s="195"/>
      <c r="I66" s="60" t="s">
        <v>25</v>
      </c>
      <c r="J66" s="174" t="s">
        <v>26</v>
      </c>
      <c r="K66" s="175"/>
      <c r="L66" s="63" t="s">
        <v>11769</v>
      </c>
    </row>
    <row r="67" spans="1:12">
      <c r="A67" s="46"/>
      <c r="B67" s="176" t="s">
        <v>233</v>
      </c>
      <c r="C67" s="178" t="s">
        <v>215</v>
      </c>
      <c r="D67" s="176" t="s">
        <v>12342</v>
      </c>
      <c r="E67" s="180" t="s">
        <v>12343</v>
      </c>
      <c r="F67" s="181"/>
      <c r="G67" s="178" t="s">
        <v>16</v>
      </c>
      <c r="H67" s="196">
        <v>45989</v>
      </c>
      <c r="I67" s="68" t="s">
        <v>25</v>
      </c>
      <c r="J67" s="186" t="s">
        <v>26</v>
      </c>
      <c r="K67" s="187"/>
      <c r="L67" s="71" t="s">
        <v>11769</v>
      </c>
    </row>
    <row r="68" spans="1:12">
      <c r="A68" s="46"/>
      <c r="B68" s="176"/>
      <c r="C68" s="178"/>
      <c r="D68" s="177"/>
      <c r="E68" s="184"/>
      <c r="F68" s="185"/>
      <c r="G68" s="179"/>
      <c r="H68" s="197"/>
      <c r="I68" s="68" t="s">
        <v>25</v>
      </c>
      <c r="J68" s="186" t="s">
        <v>26</v>
      </c>
      <c r="K68" s="187"/>
      <c r="L68" s="71" t="s">
        <v>11769</v>
      </c>
    </row>
    <row r="69" spans="1:12">
      <c r="A69" s="46"/>
      <c r="B69" s="177"/>
      <c r="C69" s="179"/>
      <c r="D69" s="68" t="s">
        <v>12344</v>
      </c>
      <c r="E69" s="186" t="s">
        <v>224</v>
      </c>
      <c r="F69" s="187"/>
      <c r="G69" s="69" t="s">
        <v>16</v>
      </c>
      <c r="H69" s="70">
        <v>45981</v>
      </c>
      <c r="I69" s="68" t="s">
        <v>25</v>
      </c>
      <c r="J69" s="186" t="s">
        <v>26</v>
      </c>
      <c r="K69" s="187"/>
      <c r="L69" s="71" t="s">
        <v>11769</v>
      </c>
    </row>
    <row r="70" spans="1:12">
      <c r="A70" s="46"/>
      <c r="B70" s="59" t="s">
        <v>240</v>
      </c>
      <c r="C70" s="64" t="s">
        <v>215</v>
      </c>
      <c r="D70" s="60" t="s">
        <v>12345</v>
      </c>
      <c r="E70" s="174" t="s">
        <v>224</v>
      </c>
      <c r="F70" s="175"/>
      <c r="G70" s="64" t="s">
        <v>16</v>
      </c>
      <c r="H70" s="65">
        <v>45981</v>
      </c>
      <c r="I70" s="60" t="s">
        <v>25</v>
      </c>
      <c r="J70" s="174" t="s">
        <v>26</v>
      </c>
      <c r="K70" s="175"/>
      <c r="L70" s="63" t="s">
        <v>11769</v>
      </c>
    </row>
    <row r="71" spans="1:12" ht="15" customHeight="1">
      <c r="A71" s="46"/>
      <c r="B71" s="67" t="s">
        <v>12346</v>
      </c>
      <c r="C71" s="69" t="s">
        <v>12347</v>
      </c>
      <c r="D71" s="68" t="s">
        <v>12348</v>
      </c>
      <c r="E71" s="186" t="s">
        <v>12349</v>
      </c>
      <c r="F71" s="187"/>
      <c r="G71" s="69" t="s">
        <v>24</v>
      </c>
      <c r="H71" s="70">
        <v>45987</v>
      </c>
      <c r="I71" s="68" t="s">
        <v>25</v>
      </c>
      <c r="J71" s="186" t="s">
        <v>26</v>
      </c>
      <c r="K71" s="187"/>
      <c r="L71" s="71" t="s">
        <v>11769</v>
      </c>
    </row>
    <row r="72" spans="1:12" ht="15" customHeight="1">
      <c r="A72" s="46"/>
      <c r="B72" s="59" t="s">
        <v>12350</v>
      </c>
      <c r="C72" s="64" t="s">
        <v>12351</v>
      </c>
      <c r="D72" s="60" t="s">
        <v>12352</v>
      </c>
      <c r="E72" s="174" t="s">
        <v>12353</v>
      </c>
      <c r="F72" s="175"/>
      <c r="G72" s="64" t="s">
        <v>75</v>
      </c>
      <c r="H72" s="65">
        <v>46009</v>
      </c>
      <c r="I72" s="60" t="s">
        <v>25</v>
      </c>
      <c r="J72" s="174" t="s">
        <v>26</v>
      </c>
      <c r="K72" s="175"/>
      <c r="L72" s="63" t="s">
        <v>11769</v>
      </c>
    </row>
    <row r="73" spans="1:12" ht="51.95">
      <c r="A73" s="46"/>
      <c r="B73" s="67" t="s">
        <v>8554</v>
      </c>
      <c r="C73" s="69" t="s">
        <v>8555</v>
      </c>
      <c r="D73" s="68" t="s">
        <v>12354</v>
      </c>
      <c r="E73" s="186" t="s">
        <v>8557</v>
      </c>
      <c r="F73" s="187"/>
      <c r="G73" s="69" t="s">
        <v>16</v>
      </c>
      <c r="H73" s="70">
        <v>46000</v>
      </c>
      <c r="I73" s="68" t="s">
        <v>139</v>
      </c>
      <c r="J73" s="186" t="s">
        <v>18</v>
      </c>
      <c r="K73" s="187"/>
      <c r="L73" s="72" t="s">
        <v>12355</v>
      </c>
    </row>
    <row r="74" spans="1:12">
      <c r="A74" s="46"/>
      <c r="B74" s="59" t="s">
        <v>6737</v>
      </c>
      <c r="C74" s="64" t="s">
        <v>6738</v>
      </c>
      <c r="D74" s="60" t="s">
        <v>12356</v>
      </c>
      <c r="E74" s="174" t="s">
        <v>6740</v>
      </c>
      <c r="F74" s="175"/>
      <c r="G74" s="64" t="s">
        <v>24</v>
      </c>
      <c r="H74" s="65">
        <v>45988</v>
      </c>
      <c r="I74" s="60" t="s">
        <v>139</v>
      </c>
      <c r="J74" s="174" t="s">
        <v>26</v>
      </c>
      <c r="K74" s="175"/>
      <c r="L74" s="63" t="s">
        <v>11769</v>
      </c>
    </row>
    <row r="75" spans="1:12" ht="15" customHeight="1">
      <c r="A75" s="46"/>
      <c r="B75" s="67" t="s">
        <v>12357</v>
      </c>
      <c r="C75" s="69" t="s">
        <v>12358</v>
      </c>
      <c r="D75" s="68" t="s">
        <v>12359</v>
      </c>
      <c r="E75" s="186" t="s">
        <v>12360</v>
      </c>
      <c r="F75" s="187"/>
      <c r="G75" s="69" t="s">
        <v>24</v>
      </c>
      <c r="H75" s="70">
        <v>45972</v>
      </c>
      <c r="I75" s="68" t="s">
        <v>25</v>
      </c>
      <c r="J75" s="186" t="s">
        <v>26</v>
      </c>
      <c r="K75" s="187"/>
      <c r="L75" s="71" t="s">
        <v>11769</v>
      </c>
    </row>
    <row r="76" spans="1:12" ht="51.95">
      <c r="A76" s="46"/>
      <c r="B76" s="59" t="s">
        <v>12361</v>
      </c>
      <c r="C76" s="64" t="s">
        <v>12362</v>
      </c>
      <c r="D76" s="60" t="s">
        <v>12363</v>
      </c>
      <c r="E76" s="174" t="s">
        <v>12364</v>
      </c>
      <c r="F76" s="175"/>
      <c r="G76" s="64" t="s">
        <v>16</v>
      </c>
      <c r="H76" s="65">
        <v>46006</v>
      </c>
      <c r="I76" s="60" t="s">
        <v>17</v>
      </c>
      <c r="J76" s="174" t="s">
        <v>18</v>
      </c>
      <c r="K76" s="175"/>
      <c r="L76" s="66" t="s">
        <v>11788</v>
      </c>
    </row>
    <row r="77" spans="1:12">
      <c r="A77" s="46"/>
      <c r="B77" s="176" t="s">
        <v>296</v>
      </c>
      <c r="C77" s="178" t="s">
        <v>297</v>
      </c>
      <c r="D77" s="68" t="s">
        <v>12365</v>
      </c>
      <c r="E77" s="186" t="s">
        <v>12366</v>
      </c>
      <c r="F77" s="187"/>
      <c r="G77" s="69" t="s">
        <v>16</v>
      </c>
      <c r="H77" s="70">
        <v>46007</v>
      </c>
      <c r="I77" s="68" t="s">
        <v>145</v>
      </c>
      <c r="J77" s="186" t="s">
        <v>26</v>
      </c>
      <c r="K77" s="187"/>
      <c r="L77" s="71" t="s">
        <v>11769</v>
      </c>
    </row>
    <row r="78" spans="1:12">
      <c r="A78" s="46"/>
      <c r="B78" s="177"/>
      <c r="C78" s="179"/>
      <c r="D78" s="68" t="s">
        <v>12367</v>
      </c>
      <c r="E78" s="186" t="s">
        <v>12368</v>
      </c>
      <c r="F78" s="187"/>
      <c r="G78" s="69" t="s">
        <v>24</v>
      </c>
      <c r="H78" s="70">
        <v>45989</v>
      </c>
      <c r="I78" s="68" t="s">
        <v>145</v>
      </c>
      <c r="J78" s="186" t="s">
        <v>26</v>
      </c>
      <c r="K78" s="187"/>
      <c r="L78" s="71" t="s">
        <v>11769</v>
      </c>
    </row>
    <row r="79" spans="1:12" ht="51.95">
      <c r="A79" s="46"/>
      <c r="B79" s="188" t="s">
        <v>2258</v>
      </c>
      <c r="C79" s="189" t="s">
        <v>2259</v>
      </c>
      <c r="D79" s="188" t="s">
        <v>12369</v>
      </c>
      <c r="E79" s="190" t="s">
        <v>12370</v>
      </c>
      <c r="F79" s="191"/>
      <c r="G79" s="189" t="s">
        <v>24</v>
      </c>
      <c r="H79" s="194">
        <v>46008</v>
      </c>
      <c r="I79" s="60" t="s">
        <v>25</v>
      </c>
      <c r="J79" s="174" t="s">
        <v>32</v>
      </c>
      <c r="K79" s="175"/>
      <c r="L79" s="66" t="s">
        <v>12371</v>
      </c>
    </row>
    <row r="80" spans="1:12">
      <c r="A80" s="46"/>
      <c r="B80" s="188"/>
      <c r="C80" s="189"/>
      <c r="D80" s="188"/>
      <c r="E80" s="198"/>
      <c r="F80" s="199"/>
      <c r="G80" s="189"/>
      <c r="H80" s="200"/>
      <c r="I80" s="60" t="s">
        <v>127</v>
      </c>
      <c r="J80" s="174" t="s">
        <v>26</v>
      </c>
      <c r="K80" s="175"/>
      <c r="L80" s="63" t="s">
        <v>11769</v>
      </c>
    </row>
    <row r="81" spans="1:12">
      <c r="A81" s="46"/>
      <c r="B81" s="188"/>
      <c r="C81" s="189"/>
      <c r="D81" s="171"/>
      <c r="E81" s="192"/>
      <c r="F81" s="193"/>
      <c r="G81" s="173"/>
      <c r="H81" s="195"/>
      <c r="I81" s="60" t="s">
        <v>139</v>
      </c>
      <c r="J81" s="174" t="s">
        <v>26</v>
      </c>
      <c r="K81" s="175"/>
      <c r="L81" s="63" t="s">
        <v>11769</v>
      </c>
    </row>
    <row r="82" spans="1:12">
      <c r="A82" s="46"/>
      <c r="B82" s="171"/>
      <c r="C82" s="173"/>
      <c r="D82" s="60" t="s">
        <v>12372</v>
      </c>
      <c r="E82" s="174" t="s">
        <v>12373</v>
      </c>
      <c r="F82" s="175"/>
      <c r="G82" s="64" t="s">
        <v>16</v>
      </c>
      <c r="H82" s="65">
        <v>46002</v>
      </c>
      <c r="I82" s="60" t="s">
        <v>25</v>
      </c>
      <c r="J82" s="174" t="s">
        <v>26</v>
      </c>
      <c r="K82" s="175"/>
      <c r="L82" s="63" t="s">
        <v>11769</v>
      </c>
    </row>
    <row r="83" spans="1:12">
      <c r="A83" s="46"/>
      <c r="B83" s="67" t="s">
        <v>6813</v>
      </c>
      <c r="C83" s="69" t="s">
        <v>6814</v>
      </c>
      <c r="D83" s="68" t="s">
        <v>12374</v>
      </c>
      <c r="E83" s="186" t="s">
        <v>12375</v>
      </c>
      <c r="F83" s="187"/>
      <c r="G83" s="69" t="s">
        <v>16</v>
      </c>
      <c r="H83" s="70">
        <v>46002</v>
      </c>
      <c r="I83" s="68" t="s">
        <v>25</v>
      </c>
      <c r="J83" s="186" t="s">
        <v>26</v>
      </c>
      <c r="K83" s="187"/>
      <c r="L83" s="71" t="s">
        <v>11769</v>
      </c>
    </row>
    <row r="84" spans="1:12" ht="15" customHeight="1">
      <c r="A84" s="46"/>
      <c r="B84" s="59" t="s">
        <v>12376</v>
      </c>
      <c r="C84" s="64" t="s">
        <v>12377</v>
      </c>
      <c r="D84" s="60" t="s">
        <v>12378</v>
      </c>
      <c r="E84" s="174" t="s">
        <v>12379</v>
      </c>
      <c r="F84" s="175"/>
      <c r="G84" s="64" t="s">
        <v>16</v>
      </c>
      <c r="H84" s="65">
        <v>45947</v>
      </c>
      <c r="I84" s="60" t="s">
        <v>17</v>
      </c>
      <c r="J84" s="174" t="s">
        <v>18</v>
      </c>
      <c r="K84" s="175"/>
      <c r="L84" s="66" t="s">
        <v>12380</v>
      </c>
    </row>
    <row r="85" spans="1:12">
      <c r="A85" s="46"/>
      <c r="B85" s="67" t="s">
        <v>8615</v>
      </c>
      <c r="C85" s="69" t="s">
        <v>8616</v>
      </c>
      <c r="D85" s="68" t="s">
        <v>12381</v>
      </c>
      <c r="E85" s="186" t="s">
        <v>12382</v>
      </c>
      <c r="F85" s="187"/>
      <c r="G85" s="69" t="s">
        <v>16</v>
      </c>
      <c r="H85" s="70">
        <v>46008</v>
      </c>
      <c r="I85" s="68" t="s">
        <v>314</v>
      </c>
      <c r="J85" s="186" t="s">
        <v>26</v>
      </c>
      <c r="K85" s="187"/>
      <c r="L85" s="71" t="s">
        <v>11769</v>
      </c>
    </row>
    <row r="86" spans="1:12">
      <c r="A86" s="46"/>
      <c r="B86" s="59" t="s">
        <v>12383</v>
      </c>
      <c r="C86" s="64" t="s">
        <v>12384</v>
      </c>
      <c r="D86" s="60" t="s">
        <v>12385</v>
      </c>
      <c r="E86" s="174" t="s">
        <v>12386</v>
      </c>
      <c r="F86" s="175"/>
      <c r="G86" s="64" t="s">
        <v>24</v>
      </c>
      <c r="H86" s="65">
        <v>46009</v>
      </c>
      <c r="I86" s="60" t="s">
        <v>80</v>
      </c>
      <c r="J86" s="174" t="s">
        <v>26</v>
      </c>
      <c r="K86" s="175"/>
      <c r="L86" s="63" t="s">
        <v>11769</v>
      </c>
    </row>
    <row r="87" spans="1:12" ht="51.95">
      <c r="A87" s="46"/>
      <c r="B87" s="67" t="s">
        <v>12387</v>
      </c>
      <c r="C87" s="69" t="s">
        <v>2254</v>
      </c>
      <c r="D87" s="68" t="s">
        <v>12388</v>
      </c>
      <c r="E87" s="186" t="s">
        <v>12389</v>
      </c>
      <c r="F87" s="187"/>
      <c r="G87" s="69" t="s">
        <v>16</v>
      </c>
      <c r="H87" s="70">
        <v>45831</v>
      </c>
      <c r="I87" s="68" t="s">
        <v>17</v>
      </c>
      <c r="J87" s="186" t="s">
        <v>18</v>
      </c>
      <c r="K87" s="187"/>
      <c r="L87" s="72" t="s">
        <v>12390</v>
      </c>
    </row>
    <row r="88" spans="1:12" ht="64.5">
      <c r="A88" s="46"/>
      <c r="B88" s="59" t="s">
        <v>12391</v>
      </c>
      <c r="C88" s="64" t="s">
        <v>2254</v>
      </c>
      <c r="D88" s="60" t="s">
        <v>12392</v>
      </c>
      <c r="E88" s="174" t="s">
        <v>12393</v>
      </c>
      <c r="F88" s="175"/>
      <c r="G88" s="64" t="s">
        <v>16</v>
      </c>
      <c r="H88" s="65">
        <v>46006</v>
      </c>
      <c r="I88" s="60" t="s">
        <v>17</v>
      </c>
      <c r="J88" s="174" t="s">
        <v>18</v>
      </c>
      <c r="K88" s="175"/>
      <c r="L88" s="66" t="s">
        <v>12394</v>
      </c>
    </row>
    <row r="89" spans="1:12">
      <c r="A89" s="46"/>
      <c r="B89" s="67" t="s">
        <v>4788</v>
      </c>
      <c r="C89" s="69" t="s">
        <v>202</v>
      </c>
      <c r="D89" s="68" t="s">
        <v>12395</v>
      </c>
      <c r="E89" s="186" t="s">
        <v>12396</v>
      </c>
      <c r="F89" s="187"/>
      <c r="G89" s="69" t="s">
        <v>16</v>
      </c>
      <c r="H89" s="70">
        <v>45999</v>
      </c>
      <c r="I89" s="68" t="s">
        <v>127</v>
      </c>
      <c r="J89" s="186" t="s">
        <v>26</v>
      </c>
      <c r="K89" s="187"/>
      <c r="L89" s="71" t="s">
        <v>11769</v>
      </c>
    </row>
    <row r="90" spans="1:12">
      <c r="A90" s="46"/>
      <c r="B90" s="188" t="s">
        <v>485</v>
      </c>
      <c r="C90" s="189" t="s">
        <v>202</v>
      </c>
      <c r="D90" s="60" t="s">
        <v>12397</v>
      </c>
      <c r="E90" s="174" t="s">
        <v>487</v>
      </c>
      <c r="F90" s="175"/>
      <c r="G90" s="64" t="s">
        <v>16</v>
      </c>
      <c r="H90" s="65">
        <v>45975</v>
      </c>
      <c r="I90" s="60" t="s">
        <v>139</v>
      </c>
      <c r="J90" s="174" t="s">
        <v>26</v>
      </c>
      <c r="K90" s="175"/>
      <c r="L90" s="63" t="s">
        <v>11769</v>
      </c>
    </row>
    <row r="91" spans="1:12">
      <c r="A91" s="46"/>
      <c r="B91" s="171"/>
      <c r="C91" s="173"/>
      <c r="D91" s="60" t="s">
        <v>12398</v>
      </c>
      <c r="E91" s="174" t="s">
        <v>487</v>
      </c>
      <c r="F91" s="175"/>
      <c r="G91" s="64" t="s">
        <v>16</v>
      </c>
      <c r="H91" s="65">
        <v>46003</v>
      </c>
      <c r="I91" s="60" t="s">
        <v>139</v>
      </c>
      <c r="J91" s="174" t="s">
        <v>26</v>
      </c>
      <c r="K91" s="175"/>
      <c r="L91" s="63" t="s">
        <v>11769</v>
      </c>
    </row>
    <row r="92" spans="1:12">
      <c r="A92" s="46"/>
      <c r="B92" s="67" t="s">
        <v>2377</v>
      </c>
      <c r="C92" s="69" t="s">
        <v>8635</v>
      </c>
      <c r="D92" s="68" t="s">
        <v>12399</v>
      </c>
      <c r="E92" s="186" t="s">
        <v>12400</v>
      </c>
      <c r="F92" s="187"/>
      <c r="G92" s="69" t="s">
        <v>24</v>
      </c>
      <c r="H92" s="70">
        <v>46001</v>
      </c>
      <c r="I92" s="68" t="s">
        <v>314</v>
      </c>
      <c r="J92" s="186" t="s">
        <v>26</v>
      </c>
      <c r="K92" s="187"/>
      <c r="L92" s="71" t="s">
        <v>11769</v>
      </c>
    </row>
    <row r="93" spans="1:12" ht="78">
      <c r="A93" s="46"/>
      <c r="B93" s="188" t="s">
        <v>503</v>
      </c>
      <c r="C93" s="189" t="s">
        <v>504</v>
      </c>
      <c r="D93" s="60" t="s">
        <v>12401</v>
      </c>
      <c r="E93" s="174" t="s">
        <v>509</v>
      </c>
      <c r="F93" s="175"/>
      <c r="G93" s="64" t="s">
        <v>16</v>
      </c>
      <c r="H93" s="65">
        <v>46003</v>
      </c>
      <c r="I93" s="60" t="s">
        <v>139</v>
      </c>
      <c r="J93" s="174" t="s">
        <v>32</v>
      </c>
      <c r="K93" s="175"/>
      <c r="L93" s="66" t="s">
        <v>12402</v>
      </c>
    </row>
    <row r="94" spans="1:12" ht="15" customHeight="1">
      <c r="A94" s="46"/>
      <c r="B94" s="171"/>
      <c r="C94" s="173"/>
      <c r="D94" s="60" t="s">
        <v>12403</v>
      </c>
      <c r="E94" s="174" t="s">
        <v>10237</v>
      </c>
      <c r="F94" s="175"/>
      <c r="G94" s="64" t="s">
        <v>75</v>
      </c>
      <c r="H94" s="65">
        <v>45993</v>
      </c>
      <c r="I94" s="60" t="s">
        <v>139</v>
      </c>
      <c r="J94" s="174" t="s">
        <v>26</v>
      </c>
      <c r="K94" s="175"/>
      <c r="L94" s="63" t="s">
        <v>11769</v>
      </c>
    </row>
    <row r="95" spans="1:12">
      <c r="A95" s="46"/>
      <c r="B95" s="176" t="s">
        <v>511</v>
      </c>
      <c r="C95" s="178" t="s">
        <v>512</v>
      </c>
      <c r="D95" s="68" t="s">
        <v>12404</v>
      </c>
      <c r="E95" s="186" t="s">
        <v>514</v>
      </c>
      <c r="F95" s="187"/>
      <c r="G95" s="69" t="s">
        <v>24</v>
      </c>
      <c r="H95" s="70">
        <v>45988</v>
      </c>
      <c r="I95" s="68" t="s">
        <v>25</v>
      </c>
      <c r="J95" s="186" t="s">
        <v>26</v>
      </c>
      <c r="K95" s="187"/>
      <c r="L95" s="71" t="s">
        <v>11769</v>
      </c>
    </row>
    <row r="96" spans="1:12">
      <c r="A96" s="46"/>
      <c r="B96" s="177"/>
      <c r="C96" s="179"/>
      <c r="D96" s="68" t="s">
        <v>12405</v>
      </c>
      <c r="E96" s="186" t="s">
        <v>516</v>
      </c>
      <c r="F96" s="187"/>
      <c r="G96" s="69" t="s">
        <v>16</v>
      </c>
      <c r="H96" s="70">
        <v>46003</v>
      </c>
      <c r="I96" s="68" t="s">
        <v>25</v>
      </c>
      <c r="J96" s="186" t="s">
        <v>26</v>
      </c>
      <c r="K96" s="187"/>
      <c r="L96" s="71" t="s">
        <v>11769</v>
      </c>
    </row>
    <row r="97" spans="1:12">
      <c r="A97" s="46"/>
      <c r="B97" s="59" t="s">
        <v>11378</v>
      </c>
      <c r="C97" s="64" t="s">
        <v>11379</v>
      </c>
      <c r="D97" s="60" t="s">
        <v>12406</v>
      </c>
      <c r="E97" s="174" t="s">
        <v>12407</v>
      </c>
      <c r="F97" s="175"/>
      <c r="G97" s="64" t="s">
        <v>16</v>
      </c>
      <c r="H97" s="65">
        <v>46014</v>
      </c>
      <c r="I97" s="60" t="s">
        <v>80</v>
      </c>
      <c r="J97" s="174" t="s">
        <v>709</v>
      </c>
      <c r="K97" s="175"/>
      <c r="L97" s="63" t="s">
        <v>11769</v>
      </c>
    </row>
    <row r="98" spans="1:12">
      <c r="A98" s="46"/>
      <c r="B98" s="67" t="s">
        <v>8649</v>
      </c>
      <c r="C98" s="69" t="s">
        <v>5519</v>
      </c>
      <c r="D98" s="68" t="s">
        <v>12408</v>
      </c>
      <c r="E98" s="186" t="s">
        <v>12409</v>
      </c>
      <c r="F98" s="187"/>
      <c r="G98" s="69" t="s">
        <v>16</v>
      </c>
      <c r="H98" s="70">
        <v>46008</v>
      </c>
      <c r="I98" s="68" t="s">
        <v>314</v>
      </c>
      <c r="J98" s="186" t="s">
        <v>26</v>
      </c>
      <c r="K98" s="187"/>
      <c r="L98" s="71" t="s">
        <v>11769</v>
      </c>
    </row>
    <row r="99" spans="1:12" ht="15" customHeight="1">
      <c r="A99" s="46"/>
      <c r="B99" s="59" t="s">
        <v>11385</v>
      </c>
      <c r="C99" s="64" t="s">
        <v>11386</v>
      </c>
      <c r="D99" s="60" t="s">
        <v>11387</v>
      </c>
      <c r="E99" s="174" t="s">
        <v>11388</v>
      </c>
      <c r="F99" s="175"/>
      <c r="G99" s="64" t="s">
        <v>24</v>
      </c>
      <c r="H99" s="65">
        <v>45975</v>
      </c>
      <c r="I99" s="60" t="s">
        <v>25</v>
      </c>
      <c r="J99" s="174" t="s">
        <v>359</v>
      </c>
      <c r="K99" s="175"/>
      <c r="L99" s="66" t="s">
        <v>12410</v>
      </c>
    </row>
    <row r="100" spans="1:12">
      <c r="A100" s="46"/>
      <c r="B100" s="176" t="s">
        <v>2401</v>
      </c>
      <c r="C100" s="178" t="s">
        <v>2402</v>
      </c>
      <c r="D100" s="176" t="s">
        <v>2403</v>
      </c>
      <c r="E100" s="180" t="s">
        <v>12411</v>
      </c>
      <c r="F100" s="181"/>
      <c r="G100" s="178" t="s">
        <v>16</v>
      </c>
      <c r="H100" s="70">
        <v>45994</v>
      </c>
      <c r="I100" s="68" t="s">
        <v>17</v>
      </c>
      <c r="J100" s="186" t="s">
        <v>26</v>
      </c>
      <c r="K100" s="187"/>
      <c r="L100" s="71" t="s">
        <v>11769</v>
      </c>
    </row>
    <row r="101" spans="1:12">
      <c r="A101" s="46"/>
      <c r="B101" s="176"/>
      <c r="C101" s="178"/>
      <c r="D101" s="176"/>
      <c r="E101" s="182"/>
      <c r="F101" s="183"/>
      <c r="G101" s="178"/>
      <c r="H101" s="70">
        <v>45994</v>
      </c>
      <c r="I101" s="68" t="s">
        <v>17</v>
      </c>
      <c r="J101" s="186" t="s">
        <v>26</v>
      </c>
      <c r="K101" s="187"/>
      <c r="L101" s="71" t="s">
        <v>11769</v>
      </c>
    </row>
    <row r="102" spans="1:12">
      <c r="A102" s="46"/>
      <c r="B102" s="176"/>
      <c r="C102" s="178"/>
      <c r="D102" s="176"/>
      <c r="E102" s="182"/>
      <c r="F102" s="183"/>
      <c r="G102" s="178"/>
      <c r="H102" s="70">
        <v>45994</v>
      </c>
      <c r="I102" s="68" t="s">
        <v>17</v>
      </c>
      <c r="J102" s="186" t="s">
        <v>26</v>
      </c>
      <c r="K102" s="187"/>
      <c r="L102" s="71" t="s">
        <v>11769</v>
      </c>
    </row>
    <row r="103" spans="1:12">
      <c r="A103" s="46"/>
      <c r="B103" s="176"/>
      <c r="C103" s="178"/>
      <c r="D103" s="176"/>
      <c r="E103" s="182"/>
      <c r="F103" s="183"/>
      <c r="G103" s="178"/>
      <c r="H103" s="70">
        <v>45994</v>
      </c>
      <c r="I103" s="68" t="s">
        <v>17</v>
      </c>
      <c r="J103" s="186" t="s">
        <v>26</v>
      </c>
      <c r="K103" s="187"/>
      <c r="L103" s="71" t="s">
        <v>11769</v>
      </c>
    </row>
    <row r="104" spans="1:12">
      <c r="A104" s="46"/>
      <c r="B104" s="176"/>
      <c r="C104" s="178"/>
      <c r="D104" s="176"/>
      <c r="E104" s="182"/>
      <c r="F104" s="183"/>
      <c r="G104" s="178"/>
      <c r="H104" s="70">
        <v>45994</v>
      </c>
      <c r="I104" s="68" t="s">
        <v>17</v>
      </c>
      <c r="J104" s="186" t="s">
        <v>26</v>
      </c>
      <c r="K104" s="187"/>
      <c r="L104" s="71" t="s">
        <v>11769</v>
      </c>
    </row>
    <row r="105" spans="1:12">
      <c r="A105" s="46"/>
      <c r="B105" s="177"/>
      <c r="C105" s="179"/>
      <c r="D105" s="177"/>
      <c r="E105" s="184"/>
      <c r="F105" s="185"/>
      <c r="G105" s="179"/>
      <c r="H105" s="70">
        <v>46049</v>
      </c>
      <c r="I105" s="68" t="s">
        <v>17</v>
      </c>
      <c r="J105" s="186" t="s">
        <v>26</v>
      </c>
      <c r="K105" s="187"/>
      <c r="L105" s="71" t="s">
        <v>11769</v>
      </c>
    </row>
    <row r="106" spans="1:12">
      <c r="A106" s="46"/>
      <c r="B106" s="59" t="s">
        <v>538</v>
      </c>
      <c r="C106" s="64" t="s">
        <v>539</v>
      </c>
      <c r="D106" s="60" t="s">
        <v>12412</v>
      </c>
      <c r="E106" s="174" t="s">
        <v>12413</v>
      </c>
      <c r="F106" s="175"/>
      <c r="G106" s="64" t="s">
        <v>16</v>
      </c>
      <c r="H106" s="65">
        <v>46014</v>
      </c>
      <c r="I106" s="60" t="s">
        <v>17</v>
      </c>
      <c r="J106" s="174" t="s">
        <v>26</v>
      </c>
      <c r="K106" s="175"/>
      <c r="L106" s="63" t="s">
        <v>11769</v>
      </c>
    </row>
    <row r="107" spans="1:12" ht="15" customHeight="1">
      <c r="A107" s="46"/>
      <c r="B107" s="67" t="s">
        <v>12414</v>
      </c>
      <c r="C107" s="69" t="s">
        <v>12415</v>
      </c>
      <c r="D107" s="68" t="s">
        <v>12416</v>
      </c>
      <c r="E107" s="186" t="s">
        <v>12417</v>
      </c>
      <c r="F107" s="187"/>
      <c r="G107" s="69" t="s">
        <v>24</v>
      </c>
      <c r="H107" s="70">
        <v>46009</v>
      </c>
      <c r="I107" s="68" t="s">
        <v>139</v>
      </c>
      <c r="J107" s="186" t="s">
        <v>26</v>
      </c>
      <c r="K107" s="187"/>
      <c r="L107" s="71" t="s">
        <v>11769</v>
      </c>
    </row>
    <row r="108" spans="1:12">
      <c r="A108" s="46"/>
      <c r="B108" s="59" t="s">
        <v>562</v>
      </c>
      <c r="C108" s="64" t="s">
        <v>563</v>
      </c>
      <c r="D108" s="60" t="s">
        <v>564</v>
      </c>
      <c r="E108" s="174" t="s">
        <v>565</v>
      </c>
      <c r="F108" s="175"/>
      <c r="G108" s="64" t="s">
        <v>16</v>
      </c>
      <c r="H108" s="65">
        <v>45994</v>
      </c>
      <c r="I108" s="60" t="s">
        <v>17</v>
      </c>
      <c r="J108" s="174" t="s">
        <v>26</v>
      </c>
      <c r="K108" s="175"/>
      <c r="L108" s="63" t="s">
        <v>11769</v>
      </c>
    </row>
    <row r="109" spans="1:12" ht="51.95">
      <c r="A109" s="46"/>
      <c r="B109" s="176" t="s">
        <v>566</v>
      </c>
      <c r="C109" s="178" t="s">
        <v>563</v>
      </c>
      <c r="D109" s="68" t="s">
        <v>12418</v>
      </c>
      <c r="E109" s="186" t="s">
        <v>568</v>
      </c>
      <c r="F109" s="187"/>
      <c r="G109" s="69" t="s">
        <v>16</v>
      </c>
      <c r="H109" s="70">
        <v>45979</v>
      </c>
      <c r="I109" s="68" t="s">
        <v>25</v>
      </c>
      <c r="J109" s="186" t="s">
        <v>18</v>
      </c>
      <c r="K109" s="187"/>
      <c r="L109" s="72" t="s">
        <v>12419</v>
      </c>
    </row>
    <row r="110" spans="1:12" ht="39.6">
      <c r="A110" s="46"/>
      <c r="B110" s="176"/>
      <c r="C110" s="178"/>
      <c r="D110" s="176" t="s">
        <v>12420</v>
      </c>
      <c r="E110" s="180" t="s">
        <v>4881</v>
      </c>
      <c r="F110" s="181"/>
      <c r="G110" s="178" t="s">
        <v>24</v>
      </c>
      <c r="H110" s="196">
        <v>45979</v>
      </c>
      <c r="I110" s="68" t="s">
        <v>25</v>
      </c>
      <c r="J110" s="186" t="s">
        <v>32</v>
      </c>
      <c r="K110" s="187"/>
      <c r="L110" s="72" t="s">
        <v>12421</v>
      </c>
    </row>
    <row r="111" spans="1:12">
      <c r="A111" s="46"/>
      <c r="B111" s="176"/>
      <c r="C111" s="178"/>
      <c r="D111" s="176"/>
      <c r="E111" s="182"/>
      <c r="F111" s="183"/>
      <c r="G111" s="178"/>
      <c r="H111" s="203"/>
      <c r="I111" s="68" t="s">
        <v>58</v>
      </c>
      <c r="J111" s="186" t="s">
        <v>26</v>
      </c>
      <c r="K111" s="187"/>
      <c r="L111" s="71" t="s">
        <v>11769</v>
      </c>
    </row>
    <row r="112" spans="1:12">
      <c r="A112" s="46"/>
      <c r="B112" s="176"/>
      <c r="C112" s="178"/>
      <c r="D112" s="176"/>
      <c r="E112" s="182"/>
      <c r="F112" s="183"/>
      <c r="G112" s="178"/>
      <c r="H112" s="203"/>
      <c r="I112" s="68" t="s">
        <v>139</v>
      </c>
      <c r="J112" s="186" t="s">
        <v>26</v>
      </c>
      <c r="K112" s="187"/>
      <c r="L112" s="71" t="s">
        <v>11769</v>
      </c>
    </row>
    <row r="113" spans="1:12">
      <c r="A113" s="46"/>
      <c r="B113" s="177"/>
      <c r="C113" s="179"/>
      <c r="D113" s="177"/>
      <c r="E113" s="184"/>
      <c r="F113" s="185"/>
      <c r="G113" s="179"/>
      <c r="H113" s="197"/>
      <c r="I113" s="68" t="s">
        <v>139</v>
      </c>
      <c r="J113" s="186" t="s">
        <v>26</v>
      </c>
      <c r="K113" s="187"/>
      <c r="L113" s="71" t="s">
        <v>11769</v>
      </c>
    </row>
    <row r="114" spans="1:12" ht="90.6">
      <c r="A114" s="46"/>
      <c r="B114" s="188" t="s">
        <v>570</v>
      </c>
      <c r="C114" s="189" t="s">
        <v>571</v>
      </c>
      <c r="D114" s="60" t="s">
        <v>12422</v>
      </c>
      <c r="E114" s="174" t="s">
        <v>573</v>
      </c>
      <c r="F114" s="175"/>
      <c r="G114" s="64" t="s">
        <v>16</v>
      </c>
      <c r="H114" s="65">
        <v>45975</v>
      </c>
      <c r="I114" s="60" t="s">
        <v>25</v>
      </c>
      <c r="J114" s="174" t="s">
        <v>32</v>
      </c>
      <c r="K114" s="175"/>
      <c r="L114" s="66" t="s">
        <v>12423</v>
      </c>
    </row>
    <row r="115" spans="1:12" ht="116.45">
      <c r="A115" s="46"/>
      <c r="B115" s="171"/>
      <c r="C115" s="173"/>
      <c r="D115" s="60" t="s">
        <v>12424</v>
      </c>
      <c r="E115" s="174" t="s">
        <v>573</v>
      </c>
      <c r="F115" s="175"/>
      <c r="G115" s="64" t="s">
        <v>16</v>
      </c>
      <c r="H115" s="65">
        <v>46003</v>
      </c>
      <c r="I115" s="60" t="s">
        <v>25</v>
      </c>
      <c r="J115" s="174" t="s">
        <v>18</v>
      </c>
      <c r="K115" s="175"/>
      <c r="L115" s="66" t="s">
        <v>12425</v>
      </c>
    </row>
    <row r="116" spans="1:12" ht="39.6">
      <c r="A116" s="46"/>
      <c r="B116" s="176" t="s">
        <v>595</v>
      </c>
      <c r="C116" s="178" t="s">
        <v>596</v>
      </c>
      <c r="D116" s="68" t="s">
        <v>12426</v>
      </c>
      <c r="E116" s="186" t="s">
        <v>8676</v>
      </c>
      <c r="F116" s="187"/>
      <c r="G116" s="69" t="s">
        <v>16</v>
      </c>
      <c r="H116" s="70">
        <v>46013</v>
      </c>
      <c r="I116" s="68" t="s">
        <v>25</v>
      </c>
      <c r="J116" s="186" t="s">
        <v>18</v>
      </c>
      <c r="K116" s="187"/>
      <c r="L116" s="72" t="s">
        <v>12427</v>
      </c>
    </row>
    <row r="117" spans="1:12">
      <c r="A117" s="46"/>
      <c r="B117" s="176"/>
      <c r="C117" s="178"/>
      <c r="D117" s="176" t="s">
        <v>12428</v>
      </c>
      <c r="E117" s="180" t="s">
        <v>4907</v>
      </c>
      <c r="F117" s="181"/>
      <c r="G117" s="178" t="s">
        <v>24</v>
      </c>
      <c r="H117" s="196">
        <v>45979</v>
      </c>
      <c r="I117" s="68" t="s">
        <v>127</v>
      </c>
      <c r="J117" s="186" t="s">
        <v>26</v>
      </c>
      <c r="K117" s="187"/>
      <c r="L117" s="71" t="s">
        <v>11769</v>
      </c>
    </row>
    <row r="118" spans="1:12">
      <c r="A118" s="46"/>
      <c r="B118" s="176"/>
      <c r="C118" s="178"/>
      <c r="D118" s="177"/>
      <c r="E118" s="184"/>
      <c r="F118" s="185"/>
      <c r="G118" s="179"/>
      <c r="H118" s="197"/>
      <c r="I118" s="68" t="s">
        <v>25</v>
      </c>
      <c r="J118" s="186" t="s">
        <v>26</v>
      </c>
      <c r="K118" s="187"/>
      <c r="L118" s="71" t="s">
        <v>11769</v>
      </c>
    </row>
    <row r="119" spans="1:12">
      <c r="A119" s="46"/>
      <c r="B119" s="177"/>
      <c r="C119" s="179"/>
      <c r="D119" s="68" t="s">
        <v>12429</v>
      </c>
      <c r="E119" s="186" t="s">
        <v>598</v>
      </c>
      <c r="F119" s="187"/>
      <c r="G119" s="69" t="s">
        <v>16</v>
      </c>
      <c r="H119" s="70">
        <v>46003</v>
      </c>
      <c r="I119" s="68" t="s">
        <v>25</v>
      </c>
      <c r="J119" s="186" t="s">
        <v>26</v>
      </c>
      <c r="K119" s="187"/>
      <c r="L119" s="71" t="s">
        <v>11769</v>
      </c>
    </row>
    <row r="120" spans="1:12">
      <c r="A120" s="46"/>
      <c r="B120" s="59" t="s">
        <v>4913</v>
      </c>
      <c r="C120" s="64" t="s">
        <v>4914</v>
      </c>
      <c r="D120" s="60" t="s">
        <v>12430</v>
      </c>
      <c r="E120" s="174" t="s">
        <v>4916</v>
      </c>
      <c r="F120" s="175"/>
      <c r="G120" s="64" t="s">
        <v>24</v>
      </c>
      <c r="H120" s="65">
        <v>45987</v>
      </c>
      <c r="I120" s="60" t="s">
        <v>25</v>
      </c>
      <c r="J120" s="174" t="s">
        <v>26</v>
      </c>
      <c r="K120" s="175"/>
      <c r="L120" s="63" t="s">
        <v>11769</v>
      </c>
    </row>
    <row r="121" spans="1:12" ht="15" customHeight="1">
      <c r="A121" s="46"/>
      <c r="B121" s="67" t="s">
        <v>12431</v>
      </c>
      <c r="C121" s="69" t="s">
        <v>6948</v>
      </c>
      <c r="D121" s="68" t="s">
        <v>12432</v>
      </c>
      <c r="E121" s="186" t="s">
        <v>12433</v>
      </c>
      <c r="F121" s="187"/>
      <c r="G121" s="69" t="s">
        <v>75</v>
      </c>
      <c r="H121" s="70">
        <v>46014</v>
      </c>
      <c r="I121" s="68" t="s">
        <v>17</v>
      </c>
      <c r="J121" s="186" t="s">
        <v>26</v>
      </c>
      <c r="K121" s="187"/>
      <c r="L121" s="71" t="s">
        <v>11769</v>
      </c>
    </row>
    <row r="122" spans="1:12">
      <c r="A122" s="46"/>
      <c r="B122" s="59" t="s">
        <v>12434</v>
      </c>
      <c r="C122" s="64" t="s">
        <v>12435</v>
      </c>
      <c r="D122" s="60" t="s">
        <v>12436</v>
      </c>
      <c r="E122" s="174" t="s">
        <v>12437</v>
      </c>
      <c r="F122" s="175"/>
      <c r="G122" s="64" t="s">
        <v>24</v>
      </c>
      <c r="H122" s="65">
        <v>45930</v>
      </c>
      <c r="I122" s="60" t="s">
        <v>139</v>
      </c>
      <c r="J122" s="174" t="s">
        <v>26</v>
      </c>
      <c r="K122" s="175"/>
      <c r="L122" s="63" t="s">
        <v>11769</v>
      </c>
    </row>
    <row r="123" spans="1:12">
      <c r="A123" s="46"/>
      <c r="B123" s="176" t="s">
        <v>5014</v>
      </c>
      <c r="C123" s="178" t="s">
        <v>5015</v>
      </c>
      <c r="D123" s="176" t="s">
        <v>12438</v>
      </c>
      <c r="E123" s="180" t="s">
        <v>12439</v>
      </c>
      <c r="F123" s="181"/>
      <c r="G123" s="178" t="s">
        <v>24</v>
      </c>
      <c r="H123" s="196">
        <v>46009</v>
      </c>
      <c r="I123" s="68" t="s">
        <v>139</v>
      </c>
      <c r="J123" s="186" t="s">
        <v>26</v>
      </c>
      <c r="K123" s="187"/>
      <c r="L123" s="71" t="s">
        <v>11769</v>
      </c>
    </row>
    <row r="124" spans="1:12">
      <c r="A124" s="46"/>
      <c r="B124" s="177"/>
      <c r="C124" s="179"/>
      <c r="D124" s="177"/>
      <c r="E124" s="184"/>
      <c r="F124" s="185"/>
      <c r="G124" s="179"/>
      <c r="H124" s="197"/>
      <c r="I124" s="68" t="s">
        <v>127</v>
      </c>
      <c r="J124" s="186" t="s">
        <v>26</v>
      </c>
      <c r="K124" s="187"/>
      <c r="L124" s="71" t="s">
        <v>11769</v>
      </c>
    </row>
    <row r="125" spans="1:12">
      <c r="A125" s="46"/>
      <c r="B125" s="188" t="s">
        <v>12440</v>
      </c>
      <c r="C125" s="189" t="s">
        <v>12441</v>
      </c>
      <c r="D125" s="188" t="s">
        <v>12442</v>
      </c>
      <c r="E125" s="190" t="s">
        <v>12443</v>
      </c>
      <c r="F125" s="191"/>
      <c r="G125" s="189" t="s">
        <v>24</v>
      </c>
      <c r="H125" s="194">
        <v>46009</v>
      </c>
      <c r="I125" s="60" t="s">
        <v>127</v>
      </c>
      <c r="J125" s="174" t="s">
        <v>26</v>
      </c>
      <c r="K125" s="175"/>
      <c r="L125" s="63" t="s">
        <v>11769</v>
      </c>
    </row>
    <row r="126" spans="1:12">
      <c r="A126" s="46"/>
      <c r="B126" s="171"/>
      <c r="C126" s="173"/>
      <c r="D126" s="171"/>
      <c r="E126" s="192"/>
      <c r="F126" s="193"/>
      <c r="G126" s="173"/>
      <c r="H126" s="195"/>
      <c r="I126" s="60" t="s">
        <v>139</v>
      </c>
      <c r="J126" s="174" t="s">
        <v>26</v>
      </c>
      <c r="K126" s="175"/>
      <c r="L126" s="63" t="s">
        <v>11769</v>
      </c>
    </row>
    <row r="127" spans="1:12">
      <c r="A127" s="46"/>
      <c r="B127" s="176" t="s">
        <v>639</v>
      </c>
      <c r="C127" s="178" t="s">
        <v>640</v>
      </c>
      <c r="D127" s="68" t="s">
        <v>12444</v>
      </c>
      <c r="E127" s="186" t="s">
        <v>7046</v>
      </c>
      <c r="F127" s="187"/>
      <c r="G127" s="69" t="s">
        <v>16</v>
      </c>
      <c r="H127" s="70">
        <v>46006</v>
      </c>
      <c r="I127" s="68" t="s">
        <v>145</v>
      </c>
      <c r="J127" s="186" t="s">
        <v>26</v>
      </c>
      <c r="K127" s="187"/>
      <c r="L127" s="71" t="s">
        <v>11769</v>
      </c>
    </row>
    <row r="128" spans="1:12" ht="51.95">
      <c r="A128" s="46"/>
      <c r="B128" s="176"/>
      <c r="C128" s="178"/>
      <c r="D128" s="68" t="s">
        <v>12445</v>
      </c>
      <c r="E128" s="186" t="s">
        <v>7046</v>
      </c>
      <c r="F128" s="187"/>
      <c r="G128" s="69" t="s">
        <v>16</v>
      </c>
      <c r="H128" s="70">
        <v>46006</v>
      </c>
      <c r="I128" s="68" t="s">
        <v>145</v>
      </c>
      <c r="J128" s="186" t="s">
        <v>32</v>
      </c>
      <c r="K128" s="187"/>
      <c r="L128" s="72" t="s">
        <v>12446</v>
      </c>
    </row>
    <row r="129" spans="1:12">
      <c r="A129" s="46"/>
      <c r="B129" s="177"/>
      <c r="C129" s="179"/>
      <c r="D129" s="68" t="s">
        <v>12447</v>
      </c>
      <c r="E129" s="186" t="s">
        <v>12448</v>
      </c>
      <c r="F129" s="187"/>
      <c r="G129" s="69" t="s">
        <v>24</v>
      </c>
      <c r="H129" s="70">
        <v>45996</v>
      </c>
      <c r="I129" s="68" t="s">
        <v>145</v>
      </c>
      <c r="J129" s="186" t="s">
        <v>26</v>
      </c>
      <c r="K129" s="187"/>
      <c r="L129" s="71" t="s">
        <v>11769</v>
      </c>
    </row>
    <row r="130" spans="1:12" ht="15" customHeight="1">
      <c r="A130" s="46"/>
      <c r="B130" s="59" t="s">
        <v>7064</v>
      </c>
      <c r="C130" s="64" t="s">
        <v>640</v>
      </c>
      <c r="D130" s="60" t="s">
        <v>12449</v>
      </c>
      <c r="E130" s="174" t="s">
        <v>7066</v>
      </c>
      <c r="F130" s="175"/>
      <c r="G130" s="64" t="s">
        <v>75</v>
      </c>
      <c r="H130" s="65">
        <v>46009</v>
      </c>
      <c r="I130" s="60" t="s">
        <v>145</v>
      </c>
      <c r="J130" s="174" t="s">
        <v>26</v>
      </c>
      <c r="K130" s="175"/>
      <c r="L130" s="63" t="s">
        <v>11769</v>
      </c>
    </row>
    <row r="131" spans="1:12">
      <c r="A131" s="46"/>
      <c r="B131" s="176" t="s">
        <v>648</v>
      </c>
      <c r="C131" s="178" t="s">
        <v>649</v>
      </c>
      <c r="D131" s="176" t="s">
        <v>12450</v>
      </c>
      <c r="E131" s="180" t="s">
        <v>7069</v>
      </c>
      <c r="F131" s="181"/>
      <c r="G131" s="178" t="s">
        <v>24</v>
      </c>
      <c r="H131" s="196">
        <v>45988</v>
      </c>
      <c r="I131" s="68" t="s">
        <v>139</v>
      </c>
      <c r="J131" s="186" t="s">
        <v>26</v>
      </c>
      <c r="K131" s="187"/>
      <c r="L131" s="71" t="s">
        <v>11769</v>
      </c>
    </row>
    <row r="132" spans="1:12">
      <c r="A132" s="46"/>
      <c r="B132" s="177"/>
      <c r="C132" s="179"/>
      <c r="D132" s="177"/>
      <c r="E132" s="184"/>
      <c r="F132" s="185"/>
      <c r="G132" s="179"/>
      <c r="H132" s="197"/>
      <c r="I132" s="68" t="s">
        <v>127</v>
      </c>
      <c r="J132" s="186" t="s">
        <v>26</v>
      </c>
      <c r="K132" s="187"/>
      <c r="L132" s="71" t="s">
        <v>11769</v>
      </c>
    </row>
    <row r="133" spans="1:12" ht="64.5">
      <c r="A133" s="46"/>
      <c r="B133" s="59" t="s">
        <v>8733</v>
      </c>
      <c r="C133" s="64" t="s">
        <v>8734</v>
      </c>
      <c r="D133" s="60" t="s">
        <v>12451</v>
      </c>
      <c r="E133" s="174" t="s">
        <v>12452</v>
      </c>
      <c r="F133" s="175"/>
      <c r="G133" s="64" t="s">
        <v>16</v>
      </c>
      <c r="H133" s="65">
        <v>46001</v>
      </c>
      <c r="I133" s="60" t="s">
        <v>25</v>
      </c>
      <c r="J133" s="174" t="s">
        <v>32</v>
      </c>
      <c r="K133" s="175"/>
      <c r="L133" s="66" t="s">
        <v>12453</v>
      </c>
    </row>
    <row r="134" spans="1:12">
      <c r="A134" s="46"/>
      <c r="B134" s="67" t="s">
        <v>10329</v>
      </c>
      <c r="C134" s="69" t="s">
        <v>10330</v>
      </c>
      <c r="D134" s="68" t="s">
        <v>12454</v>
      </c>
      <c r="E134" s="186" t="s">
        <v>12455</v>
      </c>
      <c r="F134" s="187"/>
      <c r="G134" s="69" t="s">
        <v>16</v>
      </c>
      <c r="H134" s="70">
        <v>46006</v>
      </c>
      <c r="I134" s="68" t="s">
        <v>127</v>
      </c>
      <c r="J134" s="186" t="s">
        <v>26</v>
      </c>
      <c r="K134" s="187"/>
      <c r="L134" s="71" t="s">
        <v>11769</v>
      </c>
    </row>
    <row r="135" spans="1:12" ht="39.6">
      <c r="A135" s="46"/>
      <c r="B135" s="59" t="s">
        <v>12456</v>
      </c>
      <c r="C135" s="64" t="s">
        <v>12457</v>
      </c>
      <c r="D135" s="60" t="s">
        <v>12458</v>
      </c>
      <c r="E135" s="174" t="s">
        <v>12459</v>
      </c>
      <c r="F135" s="175"/>
      <c r="G135" s="64" t="s">
        <v>24</v>
      </c>
      <c r="H135" s="65">
        <v>46009</v>
      </c>
      <c r="I135" s="60" t="s">
        <v>139</v>
      </c>
      <c r="J135" s="174" t="s">
        <v>18</v>
      </c>
      <c r="K135" s="175"/>
      <c r="L135" s="66" t="s">
        <v>12460</v>
      </c>
    </row>
    <row r="136" spans="1:12" ht="15" customHeight="1">
      <c r="A136" s="46"/>
      <c r="B136" s="67" t="s">
        <v>10348</v>
      </c>
      <c r="C136" s="69" t="s">
        <v>10349</v>
      </c>
      <c r="D136" s="68" t="s">
        <v>10350</v>
      </c>
      <c r="E136" s="186" t="s">
        <v>10351</v>
      </c>
      <c r="F136" s="187"/>
      <c r="G136" s="69" t="s">
        <v>24</v>
      </c>
      <c r="H136" s="70">
        <v>45964</v>
      </c>
      <c r="I136" s="68" t="s">
        <v>25</v>
      </c>
      <c r="J136" s="186" t="s">
        <v>359</v>
      </c>
      <c r="K136" s="187"/>
      <c r="L136" s="72" t="s">
        <v>12461</v>
      </c>
    </row>
    <row r="137" spans="1:12" ht="15" customHeight="1">
      <c r="A137" s="46"/>
      <c r="B137" s="59" t="s">
        <v>12462</v>
      </c>
      <c r="C137" s="64" t="s">
        <v>12463</v>
      </c>
      <c r="D137" s="60" t="s">
        <v>12464</v>
      </c>
      <c r="E137" s="174" t="s">
        <v>12465</v>
      </c>
      <c r="F137" s="175"/>
      <c r="G137" s="64" t="s">
        <v>24</v>
      </c>
      <c r="H137" s="65">
        <v>45971</v>
      </c>
      <c r="I137" s="60" t="s">
        <v>25</v>
      </c>
      <c r="J137" s="174" t="s">
        <v>26</v>
      </c>
      <c r="K137" s="175"/>
      <c r="L137" s="63" t="s">
        <v>11769</v>
      </c>
    </row>
    <row r="138" spans="1:12" ht="15" customHeight="1">
      <c r="A138" s="46"/>
      <c r="B138" s="67" t="s">
        <v>12466</v>
      </c>
      <c r="C138" s="69" t="s">
        <v>12467</v>
      </c>
      <c r="D138" s="68" t="s">
        <v>12468</v>
      </c>
      <c r="E138" s="186" t="s">
        <v>12469</v>
      </c>
      <c r="F138" s="187"/>
      <c r="G138" s="69" t="s">
        <v>24</v>
      </c>
      <c r="H138" s="70">
        <v>45891</v>
      </c>
      <c r="I138" s="68" t="s">
        <v>25</v>
      </c>
      <c r="J138" s="186" t="s">
        <v>32</v>
      </c>
      <c r="K138" s="187"/>
      <c r="L138" s="72" t="s">
        <v>12470</v>
      </c>
    </row>
    <row r="139" spans="1:12" ht="15" customHeight="1">
      <c r="A139" s="46"/>
      <c r="B139" s="59" t="s">
        <v>12471</v>
      </c>
      <c r="C139" s="64" t="s">
        <v>12472</v>
      </c>
      <c r="D139" s="60" t="s">
        <v>12473</v>
      </c>
      <c r="E139" s="174" t="s">
        <v>12474</v>
      </c>
      <c r="F139" s="175"/>
      <c r="G139" s="64" t="s">
        <v>24</v>
      </c>
      <c r="H139" s="65">
        <v>45943</v>
      </c>
      <c r="I139" s="60" t="s">
        <v>25</v>
      </c>
      <c r="J139" s="174" t="s">
        <v>26</v>
      </c>
      <c r="K139" s="175"/>
      <c r="L139" s="63" t="s">
        <v>11769</v>
      </c>
    </row>
    <row r="140" spans="1:12" ht="15" customHeight="1">
      <c r="A140" s="46"/>
      <c r="B140" s="67" t="s">
        <v>12475</v>
      </c>
      <c r="C140" s="69" t="s">
        <v>12476</v>
      </c>
      <c r="D140" s="68" t="s">
        <v>12477</v>
      </c>
      <c r="E140" s="186" t="s">
        <v>12478</v>
      </c>
      <c r="F140" s="187"/>
      <c r="G140" s="69" t="s">
        <v>24</v>
      </c>
      <c r="H140" s="70">
        <v>45978</v>
      </c>
      <c r="I140" s="68" t="s">
        <v>25</v>
      </c>
      <c r="J140" s="186" t="s">
        <v>26</v>
      </c>
      <c r="K140" s="187"/>
      <c r="L140" s="71" t="s">
        <v>11769</v>
      </c>
    </row>
    <row r="141" spans="1:12" ht="15" customHeight="1">
      <c r="A141" s="46"/>
      <c r="B141" s="59" t="s">
        <v>12479</v>
      </c>
      <c r="C141" s="64" t="s">
        <v>12480</v>
      </c>
      <c r="D141" s="60" t="s">
        <v>12481</v>
      </c>
      <c r="E141" s="174" t="s">
        <v>12482</v>
      </c>
      <c r="F141" s="175"/>
      <c r="G141" s="64" t="s">
        <v>24</v>
      </c>
      <c r="H141" s="65">
        <v>45929</v>
      </c>
      <c r="I141" s="60" t="s">
        <v>25</v>
      </c>
      <c r="J141" s="174" t="s">
        <v>32</v>
      </c>
      <c r="K141" s="175"/>
      <c r="L141" s="66" t="s">
        <v>11891</v>
      </c>
    </row>
    <row r="142" spans="1:12" ht="15" customHeight="1">
      <c r="A142" s="46"/>
      <c r="B142" s="67" t="s">
        <v>12483</v>
      </c>
      <c r="C142" s="69" t="s">
        <v>12484</v>
      </c>
      <c r="D142" s="68" t="s">
        <v>12485</v>
      </c>
      <c r="E142" s="186" t="s">
        <v>12486</v>
      </c>
      <c r="F142" s="187"/>
      <c r="G142" s="69" t="s">
        <v>24</v>
      </c>
      <c r="H142" s="70">
        <v>45968</v>
      </c>
      <c r="I142" s="68" t="s">
        <v>25</v>
      </c>
      <c r="J142" s="186" t="s">
        <v>26</v>
      </c>
      <c r="K142" s="187"/>
      <c r="L142" s="71" t="s">
        <v>11769</v>
      </c>
    </row>
    <row r="143" spans="1:12" ht="15" customHeight="1">
      <c r="A143" s="46"/>
      <c r="B143" s="59" t="s">
        <v>12487</v>
      </c>
      <c r="C143" s="64" t="s">
        <v>12488</v>
      </c>
      <c r="D143" s="60" t="s">
        <v>12489</v>
      </c>
      <c r="E143" s="174" t="s">
        <v>12490</v>
      </c>
      <c r="F143" s="175"/>
      <c r="G143" s="64" t="s">
        <v>24</v>
      </c>
      <c r="H143" s="65">
        <v>45972</v>
      </c>
      <c r="I143" s="60" t="s">
        <v>25</v>
      </c>
      <c r="J143" s="174" t="s">
        <v>26</v>
      </c>
      <c r="K143" s="175"/>
      <c r="L143" s="63" t="s">
        <v>11769</v>
      </c>
    </row>
    <row r="144" spans="1:12">
      <c r="A144" s="46"/>
      <c r="B144" s="67" t="s">
        <v>714</v>
      </c>
      <c r="C144" s="69" t="s">
        <v>715</v>
      </c>
      <c r="D144" s="68" t="s">
        <v>12491</v>
      </c>
      <c r="E144" s="186" t="s">
        <v>717</v>
      </c>
      <c r="F144" s="187"/>
      <c r="G144" s="69" t="s">
        <v>16</v>
      </c>
      <c r="H144" s="70">
        <v>45999</v>
      </c>
      <c r="I144" s="68" t="s">
        <v>127</v>
      </c>
      <c r="J144" s="186" t="s">
        <v>26</v>
      </c>
      <c r="K144" s="187"/>
      <c r="L144" s="71" t="s">
        <v>11769</v>
      </c>
    </row>
    <row r="145" spans="1:12">
      <c r="A145" s="46"/>
      <c r="B145" s="188" t="s">
        <v>10397</v>
      </c>
      <c r="C145" s="189" t="s">
        <v>10398</v>
      </c>
      <c r="D145" s="188" t="s">
        <v>12492</v>
      </c>
      <c r="E145" s="190" t="s">
        <v>12493</v>
      </c>
      <c r="F145" s="191"/>
      <c r="G145" s="189" t="s">
        <v>24</v>
      </c>
      <c r="H145" s="194">
        <v>46009</v>
      </c>
      <c r="I145" s="60" t="s">
        <v>127</v>
      </c>
      <c r="J145" s="174" t="s">
        <v>26</v>
      </c>
      <c r="K145" s="175"/>
      <c r="L145" s="63" t="s">
        <v>11769</v>
      </c>
    </row>
    <row r="146" spans="1:12">
      <c r="A146" s="46"/>
      <c r="B146" s="171"/>
      <c r="C146" s="173"/>
      <c r="D146" s="171"/>
      <c r="E146" s="192"/>
      <c r="F146" s="193"/>
      <c r="G146" s="173"/>
      <c r="H146" s="195"/>
      <c r="I146" s="60" t="s">
        <v>139</v>
      </c>
      <c r="J146" s="174" t="s">
        <v>26</v>
      </c>
      <c r="K146" s="175"/>
      <c r="L146" s="63" t="s">
        <v>11769</v>
      </c>
    </row>
    <row r="147" spans="1:12" ht="15" customHeight="1">
      <c r="A147" s="46"/>
      <c r="B147" s="67" t="s">
        <v>12494</v>
      </c>
      <c r="C147" s="69" t="s">
        <v>12495</v>
      </c>
      <c r="D147" s="68" t="s">
        <v>12496</v>
      </c>
      <c r="E147" s="186" t="s">
        <v>12497</v>
      </c>
      <c r="F147" s="187"/>
      <c r="G147" s="69" t="s">
        <v>24</v>
      </c>
      <c r="H147" s="70">
        <v>45992</v>
      </c>
      <c r="I147" s="68" t="s">
        <v>25</v>
      </c>
      <c r="J147" s="186" t="s">
        <v>26</v>
      </c>
      <c r="K147" s="187"/>
      <c r="L147" s="71" t="s">
        <v>11769</v>
      </c>
    </row>
    <row r="148" spans="1:12" ht="15" customHeight="1">
      <c r="A148" s="46"/>
      <c r="B148" s="59" t="s">
        <v>12498</v>
      </c>
      <c r="C148" s="64" t="s">
        <v>12499</v>
      </c>
      <c r="D148" s="60" t="s">
        <v>12500</v>
      </c>
      <c r="E148" s="174" t="s">
        <v>12501</v>
      </c>
      <c r="F148" s="175"/>
      <c r="G148" s="64" t="s">
        <v>24</v>
      </c>
      <c r="H148" s="65">
        <v>45981</v>
      </c>
      <c r="I148" s="60" t="s">
        <v>25</v>
      </c>
      <c r="J148" s="174" t="s">
        <v>26</v>
      </c>
      <c r="K148" s="175"/>
      <c r="L148" s="63" t="s">
        <v>11769</v>
      </c>
    </row>
    <row r="149" spans="1:12">
      <c r="A149" s="46"/>
      <c r="B149" s="176" t="s">
        <v>723</v>
      </c>
      <c r="C149" s="178" t="s">
        <v>724</v>
      </c>
      <c r="D149" s="176" t="s">
        <v>11458</v>
      </c>
      <c r="E149" s="180" t="s">
        <v>726</v>
      </c>
      <c r="F149" s="181"/>
      <c r="G149" s="178" t="s">
        <v>24</v>
      </c>
      <c r="H149" s="196">
        <v>46006</v>
      </c>
      <c r="I149" s="68" t="s">
        <v>139</v>
      </c>
      <c r="J149" s="186" t="s">
        <v>26</v>
      </c>
      <c r="K149" s="187"/>
      <c r="L149" s="71" t="s">
        <v>11769</v>
      </c>
    </row>
    <row r="150" spans="1:12">
      <c r="A150" s="46"/>
      <c r="B150" s="176"/>
      <c r="C150" s="178"/>
      <c r="D150" s="176"/>
      <c r="E150" s="182"/>
      <c r="F150" s="183"/>
      <c r="G150" s="178"/>
      <c r="H150" s="203"/>
      <c r="I150" s="68" t="s">
        <v>25</v>
      </c>
      <c r="J150" s="186" t="s">
        <v>26</v>
      </c>
      <c r="K150" s="187"/>
      <c r="L150" s="71" t="s">
        <v>11769</v>
      </c>
    </row>
    <row r="151" spans="1:12">
      <c r="A151" s="46"/>
      <c r="B151" s="177"/>
      <c r="C151" s="179"/>
      <c r="D151" s="177"/>
      <c r="E151" s="184"/>
      <c r="F151" s="185"/>
      <c r="G151" s="179"/>
      <c r="H151" s="197"/>
      <c r="I151" s="68" t="s">
        <v>127</v>
      </c>
      <c r="J151" s="186" t="s">
        <v>26</v>
      </c>
      <c r="K151" s="187"/>
      <c r="L151" s="71" t="s">
        <v>11769</v>
      </c>
    </row>
    <row r="152" spans="1:12" ht="15" customHeight="1">
      <c r="A152" s="46"/>
      <c r="B152" s="59" t="s">
        <v>2584</v>
      </c>
      <c r="C152" s="64" t="s">
        <v>2585</v>
      </c>
      <c r="D152" s="60" t="s">
        <v>2586</v>
      </c>
      <c r="E152" s="174" t="s">
        <v>2587</v>
      </c>
      <c r="F152" s="175"/>
      <c r="G152" s="64" t="s">
        <v>24</v>
      </c>
      <c r="H152" s="65">
        <v>45953</v>
      </c>
      <c r="I152" s="60" t="s">
        <v>25</v>
      </c>
      <c r="J152" s="174" t="s">
        <v>32</v>
      </c>
      <c r="K152" s="175"/>
      <c r="L152" s="66" t="s">
        <v>12502</v>
      </c>
    </row>
    <row r="153" spans="1:12" ht="15" customHeight="1">
      <c r="A153" s="46"/>
      <c r="B153" s="67" t="s">
        <v>12503</v>
      </c>
      <c r="C153" s="69" t="s">
        <v>12504</v>
      </c>
      <c r="D153" s="68" t="s">
        <v>12505</v>
      </c>
      <c r="E153" s="186" t="s">
        <v>12506</v>
      </c>
      <c r="F153" s="187"/>
      <c r="G153" s="69" t="s">
        <v>24</v>
      </c>
      <c r="H153" s="70">
        <v>45958</v>
      </c>
      <c r="I153" s="68" t="s">
        <v>25</v>
      </c>
      <c r="J153" s="186" t="s">
        <v>26</v>
      </c>
      <c r="K153" s="187"/>
      <c r="L153" s="71" t="s">
        <v>11769</v>
      </c>
    </row>
    <row r="154" spans="1:12" ht="15" customHeight="1">
      <c r="A154" s="46"/>
      <c r="B154" s="59" t="s">
        <v>12507</v>
      </c>
      <c r="C154" s="64" t="s">
        <v>12508</v>
      </c>
      <c r="D154" s="60" t="s">
        <v>12509</v>
      </c>
      <c r="E154" s="174" t="s">
        <v>12510</v>
      </c>
      <c r="F154" s="175"/>
      <c r="G154" s="64" t="s">
        <v>24</v>
      </c>
      <c r="H154" s="65">
        <v>45908</v>
      </c>
      <c r="I154" s="60" t="s">
        <v>25</v>
      </c>
      <c r="J154" s="174" t="s">
        <v>32</v>
      </c>
      <c r="K154" s="175"/>
      <c r="L154" s="66" t="s">
        <v>12470</v>
      </c>
    </row>
    <row r="155" spans="1:12" ht="15" customHeight="1">
      <c r="A155" s="46"/>
      <c r="B155" s="67" t="s">
        <v>744</v>
      </c>
      <c r="C155" s="69" t="s">
        <v>745</v>
      </c>
      <c r="D155" s="68" t="s">
        <v>12511</v>
      </c>
      <c r="E155" s="186" t="s">
        <v>747</v>
      </c>
      <c r="F155" s="187"/>
      <c r="G155" s="69" t="s">
        <v>24</v>
      </c>
      <c r="H155" s="70">
        <v>45971</v>
      </c>
      <c r="I155" s="68" t="s">
        <v>25</v>
      </c>
      <c r="J155" s="186" t="s">
        <v>26</v>
      </c>
      <c r="K155" s="187"/>
      <c r="L155" s="71" t="s">
        <v>11769</v>
      </c>
    </row>
    <row r="156" spans="1:12">
      <c r="A156" s="46"/>
      <c r="B156" s="59" t="s">
        <v>748</v>
      </c>
      <c r="C156" s="64" t="s">
        <v>4604</v>
      </c>
      <c r="D156" s="60" t="s">
        <v>12512</v>
      </c>
      <c r="E156" s="174" t="s">
        <v>751</v>
      </c>
      <c r="F156" s="175"/>
      <c r="G156" s="64" t="s">
        <v>24</v>
      </c>
      <c r="H156" s="65">
        <v>45975</v>
      </c>
      <c r="I156" s="60" t="s">
        <v>25</v>
      </c>
      <c r="J156" s="174" t="s">
        <v>26</v>
      </c>
      <c r="K156" s="175"/>
      <c r="L156" s="63" t="s">
        <v>11769</v>
      </c>
    </row>
    <row r="157" spans="1:12" ht="15" customHeight="1">
      <c r="A157" s="46"/>
      <c r="B157" s="67" t="s">
        <v>12513</v>
      </c>
      <c r="C157" s="69" t="s">
        <v>12514</v>
      </c>
      <c r="D157" s="68" t="s">
        <v>12515</v>
      </c>
      <c r="E157" s="186" t="s">
        <v>12516</v>
      </c>
      <c r="F157" s="187"/>
      <c r="G157" s="69" t="s">
        <v>24</v>
      </c>
      <c r="H157" s="70">
        <v>45965</v>
      </c>
      <c r="I157" s="68" t="s">
        <v>25</v>
      </c>
      <c r="J157" s="186" t="s">
        <v>26</v>
      </c>
      <c r="K157" s="187"/>
      <c r="L157" s="71" t="s">
        <v>11769</v>
      </c>
    </row>
    <row r="158" spans="1:12" ht="15" customHeight="1">
      <c r="A158" s="46"/>
      <c r="B158" s="59" t="s">
        <v>12517</v>
      </c>
      <c r="C158" s="64" t="s">
        <v>12518</v>
      </c>
      <c r="D158" s="60" t="s">
        <v>12519</v>
      </c>
      <c r="E158" s="174" t="s">
        <v>12520</v>
      </c>
      <c r="F158" s="175"/>
      <c r="G158" s="64" t="s">
        <v>24</v>
      </c>
      <c r="H158" s="65">
        <v>45987</v>
      </c>
      <c r="I158" s="60" t="s">
        <v>25</v>
      </c>
      <c r="J158" s="174" t="s">
        <v>26</v>
      </c>
      <c r="K158" s="175"/>
      <c r="L158" s="63" t="s">
        <v>11769</v>
      </c>
    </row>
    <row r="159" spans="1:12" ht="15" customHeight="1">
      <c r="A159" s="46"/>
      <c r="B159" s="67" t="s">
        <v>752</v>
      </c>
      <c r="C159" s="69" t="s">
        <v>753</v>
      </c>
      <c r="D159" s="68" t="s">
        <v>12521</v>
      </c>
      <c r="E159" s="186" t="s">
        <v>755</v>
      </c>
      <c r="F159" s="187"/>
      <c r="G159" s="69" t="s">
        <v>24</v>
      </c>
      <c r="H159" s="70">
        <v>45958</v>
      </c>
      <c r="I159" s="68" t="s">
        <v>25</v>
      </c>
      <c r="J159" s="186" t="s">
        <v>26</v>
      </c>
      <c r="K159" s="187"/>
      <c r="L159" s="71" t="s">
        <v>11769</v>
      </c>
    </row>
    <row r="160" spans="1:12" ht="15" customHeight="1">
      <c r="A160" s="46"/>
      <c r="B160" s="59" t="s">
        <v>756</v>
      </c>
      <c r="C160" s="64" t="s">
        <v>757</v>
      </c>
      <c r="D160" s="60" t="s">
        <v>11473</v>
      </c>
      <c r="E160" s="174" t="s">
        <v>759</v>
      </c>
      <c r="F160" s="175"/>
      <c r="G160" s="64" t="s">
        <v>24</v>
      </c>
      <c r="H160" s="65">
        <v>45988</v>
      </c>
      <c r="I160" s="60" t="s">
        <v>25</v>
      </c>
      <c r="J160" s="174" t="s">
        <v>32</v>
      </c>
      <c r="K160" s="175"/>
      <c r="L160" s="66" t="s">
        <v>12522</v>
      </c>
    </row>
    <row r="161" spans="1:12" ht="15" customHeight="1">
      <c r="A161" s="46"/>
      <c r="B161" s="67" t="s">
        <v>12523</v>
      </c>
      <c r="C161" s="69" t="s">
        <v>12524</v>
      </c>
      <c r="D161" s="68" t="s">
        <v>12525</v>
      </c>
      <c r="E161" s="186" t="s">
        <v>12526</v>
      </c>
      <c r="F161" s="187"/>
      <c r="G161" s="69" t="s">
        <v>24</v>
      </c>
      <c r="H161" s="70">
        <v>45953</v>
      </c>
      <c r="I161" s="68" t="s">
        <v>25</v>
      </c>
      <c r="J161" s="186" t="s">
        <v>26</v>
      </c>
      <c r="K161" s="187"/>
      <c r="L161" s="71" t="s">
        <v>11769</v>
      </c>
    </row>
    <row r="162" spans="1:12" ht="15" customHeight="1">
      <c r="A162" s="46"/>
      <c r="B162" s="59" t="s">
        <v>760</v>
      </c>
      <c r="C162" s="64" t="s">
        <v>761</v>
      </c>
      <c r="D162" s="60" t="s">
        <v>12527</v>
      </c>
      <c r="E162" s="174" t="s">
        <v>763</v>
      </c>
      <c r="F162" s="175"/>
      <c r="G162" s="64" t="s">
        <v>24</v>
      </c>
      <c r="H162" s="65">
        <v>45953</v>
      </c>
      <c r="I162" s="60" t="s">
        <v>25</v>
      </c>
      <c r="J162" s="174" t="s">
        <v>26</v>
      </c>
      <c r="K162" s="175"/>
      <c r="L162" s="63" t="s">
        <v>11769</v>
      </c>
    </row>
    <row r="163" spans="1:12" ht="15" customHeight="1">
      <c r="A163" s="46"/>
      <c r="B163" s="67" t="s">
        <v>12528</v>
      </c>
      <c r="C163" s="69" t="s">
        <v>12529</v>
      </c>
      <c r="D163" s="68" t="s">
        <v>12530</v>
      </c>
      <c r="E163" s="186" t="s">
        <v>12531</v>
      </c>
      <c r="F163" s="187"/>
      <c r="G163" s="69" t="s">
        <v>24</v>
      </c>
      <c r="H163" s="70">
        <v>45968</v>
      </c>
      <c r="I163" s="68" t="s">
        <v>25</v>
      </c>
      <c r="J163" s="186" t="s">
        <v>26</v>
      </c>
      <c r="K163" s="187"/>
      <c r="L163" s="71" t="s">
        <v>11769</v>
      </c>
    </row>
    <row r="164" spans="1:12" ht="15" customHeight="1">
      <c r="A164" s="46"/>
      <c r="B164" s="59" t="s">
        <v>12532</v>
      </c>
      <c r="C164" s="64" t="s">
        <v>12533</v>
      </c>
      <c r="D164" s="60" t="s">
        <v>12534</v>
      </c>
      <c r="E164" s="174" t="s">
        <v>12535</v>
      </c>
      <c r="F164" s="175"/>
      <c r="G164" s="64" t="s">
        <v>24</v>
      </c>
      <c r="H164" s="65">
        <v>45972</v>
      </c>
      <c r="I164" s="60" t="s">
        <v>25</v>
      </c>
      <c r="J164" s="174" t="s">
        <v>26</v>
      </c>
      <c r="K164" s="175"/>
      <c r="L164" s="63" t="s">
        <v>11769</v>
      </c>
    </row>
    <row r="165" spans="1:12" ht="15" customHeight="1">
      <c r="A165" s="46"/>
      <c r="B165" s="67" t="s">
        <v>12536</v>
      </c>
      <c r="C165" s="69" t="s">
        <v>12537</v>
      </c>
      <c r="D165" s="68" t="s">
        <v>12538</v>
      </c>
      <c r="E165" s="186" t="s">
        <v>12539</v>
      </c>
      <c r="F165" s="187"/>
      <c r="G165" s="69" t="s">
        <v>24</v>
      </c>
      <c r="H165" s="70">
        <v>45979</v>
      </c>
      <c r="I165" s="68" t="s">
        <v>25</v>
      </c>
      <c r="J165" s="186" t="s">
        <v>26</v>
      </c>
      <c r="K165" s="187"/>
      <c r="L165" s="71" t="s">
        <v>11769</v>
      </c>
    </row>
    <row r="166" spans="1:12" ht="15" customHeight="1">
      <c r="A166" s="46"/>
      <c r="B166" s="59" t="s">
        <v>12540</v>
      </c>
      <c r="C166" s="64" t="s">
        <v>12541</v>
      </c>
      <c r="D166" s="60" t="s">
        <v>12542</v>
      </c>
      <c r="E166" s="174" t="s">
        <v>12543</v>
      </c>
      <c r="F166" s="175"/>
      <c r="G166" s="64" t="s">
        <v>24</v>
      </c>
      <c r="H166" s="65">
        <v>45965</v>
      </c>
      <c r="I166" s="60" t="s">
        <v>25</v>
      </c>
      <c r="J166" s="174" t="s">
        <v>26</v>
      </c>
      <c r="K166" s="175"/>
      <c r="L166" s="63" t="s">
        <v>11769</v>
      </c>
    </row>
    <row r="167" spans="1:12" ht="15" customHeight="1">
      <c r="A167" s="46"/>
      <c r="B167" s="67" t="s">
        <v>12544</v>
      </c>
      <c r="C167" s="69" t="s">
        <v>12545</v>
      </c>
      <c r="D167" s="68" t="s">
        <v>12546</v>
      </c>
      <c r="E167" s="186" t="s">
        <v>12547</v>
      </c>
      <c r="F167" s="187"/>
      <c r="G167" s="69" t="s">
        <v>24</v>
      </c>
      <c r="H167" s="70">
        <v>45951</v>
      </c>
      <c r="I167" s="68" t="s">
        <v>25</v>
      </c>
      <c r="J167" s="186" t="s">
        <v>32</v>
      </c>
      <c r="K167" s="187"/>
      <c r="L167" s="72" t="s">
        <v>12548</v>
      </c>
    </row>
    <row r="168" spans="1:12" ht="15" customHeight="1">
      <c r="A168" s="46"/>
      <c r="B168" s="59" t="s">
        <v>12549</v>
      </c>
      <c r="C168" s="64" t="s">
        <v>12550</v>
      </c>
      <c r="D168" s="60" t="s">
        <v>12551</v>
      </c>
      <c r="E168" s="174" t="s">
        <v>12552</v>
      </c>
      <c r="F168" s="175"/>
      <c r="G168" s="64" t="s">
        <v>24</v>
      </c>
      <c r="H168" s="65">
        <v>45965</v>
      </c>
      <c r="I168" s="60" t="s">
        <v>25</v>
      </c>
      <c r="J168" s="174" t="s">
        <v>26</v>
      </c>
      <c r="K168" s="175"/>
      <c r="L168" s="63" t="s">
        <v>11769</v>
      </c>
    </row>
    <row r="169" spans="1:12" ht="15" customHeight="1">
      <c r="A169" s="46"/>
      <c r="B169" s="67" t="s">
        <v>12553</v>
      </c>
      <c r="C169" s="69" t="s">
        <v>12554</v>
      </c>
      <c r="D169" s="68" t="s">
        <v>12555</v>
      </c>
      <c r="E169" s="186" t="s">
        <v>12556</v>
      </c>
      <c r="F169" s="187"/>
      <c r="G169" s="69" t="s">
        <v>24</v>
      </c>
      <c r="H169" s="70">
        <v>45964</v>
      </c>
      <c r="I169" s="68" t="s">
        <v>25</v>
      </c>
      <c r="J169" s="186" t="s">
        <v>26</v>
      </c>
      <c r="K169" s="187"/>
      <c r="L169" s="71" t="s">
        <v>11769</v>
      </c>
    </row>
    <row r="170" spans="1:12" ht="15" customHeight="1">
      <c r="A170" s="46"/>
      <c r="B170" s="59" t="s">
        <v>12557</v>
      </c>
      <c r="C170" s="64" t="s">
        <v>12558</v>
      </c>
      <c r="D170" s="60" t="s">
        <v>12559</v>
      </c>
      <c r="E170" s="174" t="s">
        <v>12560</v>
      </c>
      <c r="F170" s="175"/>
      <c r="G170" s="64" t="s">
        <v>24</v>
      </c>
      <c r="H170" s="65">
        <v>45889</v>
      </c>
      <c r="I170" s="60" t="s">
        <v>25</v>
      </c>
      <c r="J170" s="174" t="s">
        <v>32</v>
      </c>
      <c r="K170" s="175"/>
      <c r="L170" s="66" t="s">
        <v>12470</v>
      </c>
    </row>
    <row r="171" spans="1:12" ht="15" customHeight="1">
      <c r="A171" s="46"/>
      <c r="B171" s="67" t="s">
        <v>789</v>
      </c>
      <c r="C171" s="69" t="s">
        <v>790</v>
      </c>
      <c r="D171" s="68" t="s">
        <v>12561</v>
      </c>
      <c r="E171" s="186" t="s">
        <v>792</v>
      </c>
      <c r="F171" s="187"/>
      <c r="G171" s="69" t="s">
        <v>24</v>
      </c>
      <c r="H171" s="70">
        <v>45953</v>
      </c>
      <c r="I171" s="68" t="s">
        <v>25</v>
      </c>
      <c r="J171" s="186" t="s">
        <v>26</v>
      </c>
      <c r="K171" s="187"/>
      <c r="L171" s="71" t="s">
        <v>11769</v>
      </c>
    </row>
    <row r="172" spans="1:12" ht="15" customHeight="1">
      <c r="A172" s="46"/>
      <c r="B172" s="59" t="s">
        <v>5144</v>
      </c>
      <c r="C172" s="64" t="s">
        <v>5145</v>
      </c>
      <c r="D172" s="60" t="s">
        <v>5146</v>
      </c>
      <c r="E172" s="174" t="s">
        <v>5147</v>
      </c>
      <c r="F172" s="175"/>
      <c r="G172" s="64" t="s">
        <v>24</v>
      </c>
      <c r="H172" s="65">
        <v>45968</v>
      </c>
      <c r="I172" s="60" t="s">
        <v>25</v>
      </c>
      <c r="J172" s="174" t="s">
        <v>32</v>
      </c>
      <c r="K172" s="175"/>
      <c r="L172" s="66" t="s">
        <v>11891</v>
      </c>
    </row>
    <row r="173" spans="1:12" ht="15" customHeight="1">
      <c r="A173" s="46"/>
      <c r="B173" s="67" t="s">
        <v>801</v>
      </c>
      <c r="C173" s="69" t="s">
        <v>802</v>
      </c>
      <c r="D173" s="68" t="s">
        <v>12562</v>
      </c>
      <c r="E173" s="186" t="s">
        <v>804</v>
      </c>
      <c r="F173" s="187"/>
      <c r="G173" s="69" t="s">
        <v>24</v>
      </c>
      <c r="H173" s="70">
        <v>45971</v>
      </c>
      <c r="I173" s="68" t="s">
        <v>25</v>
      </c>
      <c r="J173" s="186" t="s">
        <v>26</v>
      </c>
      <c r="K173" s="187"/>
      <c r="L173" s="71" t="s">
        <v>11769</v>
      </c>
    </row>
    <row r="174" spans="1:12" ht="15" customHeight="1">
      <c r="A174" s="46"/>
      <c r="B174" s="59" t="s">
        <v>12563</v>
      </c>
      <c r="C174" s="64" t="s">
        <v>12564</v>
      </c>
      <c r="D174" s="60" t="s">
        <v>12565</v>
      </c>
      <c r="E174" s="174" t="s">
        <v>12566</v>
      </c>
      <c r="F174" s="175"/>
      <c r="G174" s="64" t="s">
        <v>24</v>
      </c>
      <c r="H174" s="65">
        <v>45964</v>
      </c>
      <c r="I174" s="60" t="s">
        <v>25</v>
      </c>
      <c r="J174" s="174" t="s">
        <v>26</v>
      </c>
      <c r="K174" s="175"/>
      <c r="L174" s="63" t="s">
        <v>11769</v>
      </c>
    </row>
    <row r="175" spans="1:12" ht="15" customHeight="1">
      <c r="A175" s="46"/>
      <c r="B175" s="67" t="s">
        <v>12567</v>
      </c>
      <c r="C175" s="69" t="s">
        <v>12568</v>
      </c>
      <c r="D175" s="68" t="s">
        <v>12569</v>
      </c>
      <c r="E175" s="186" t="s">
        <v>12570</v>
      </c>
      <c r="F175" s="187"/>
      <c r="G175" s="69" t="s">
        <v>24</v>
      </c>
      <c r="H175" s="70">
        <v>45988</v>
      </c>
      <c r="I175" s="68" t="s">
        <v>25</v>
      </c>
      <c r="J175" s="186" t="s">
        <v>26</v>
      </c>
      <c r="K175" s="187"/>
      <c r="L175" s="71" t="s">
        <v>11769</v>
      </c>
    </row>
    <row r="176" spans="1:12" ht="15" customHeight="1">
      <c r="A176" s="46"/>
      <c r="B176" s="59" t="s">
        <v>12571</v>
      </c>
      <c r="C176" s="64" t="s">
        <v>12572</v>
      </c>
      <c r="D176" s="60" t="s">
        <v>12573</v>
      </c>
      <c r="E176" s="174" t="s">
        <v>12574</v>
      </c>
      <c r="F176" s="175"/>
      <c r="G176" s="64" t="s">
        <v>24</v>
      </c>
      <c r="H176" s="65">
        <v>45981</v>
      </c>
      <c r="I176" s="60" t="s">
        <v>25</v>
      </c>
      <c r="J176" s="174" t="s">
        <v>26</v>
      </c>
      <c r="K176" s="175"/>
      <c r="L176" s="63" t="s">
        <v>11769</v>
      </c>
    </row>
    <row r="177" spans="1:12" ht="15" customHeight="1">
      <c r="A177" s="46"/>
      <c r="B177" s="67" t="s">
        <v>12575</v>
      </c>
      <c r="C177" s="69" t="s">
        <v>12576</v>
      </c>
      <c r="D177" s="68" t="s">
        <v>12577</v>
      </c>
      <c r="E177" s="186" t="s">
        <v>12578</v>
      </c>
      <c r="F177" s="187"/>
      <c r="G177" s="69" t="s">
        <v>24</v>
      </c>
      <c r="H177" s="70">
        <v>45981</v>
      </c>
      <c r="I177" s="68" t="s">
        <v>25</v>
      </c>
      <c r="J177" s="186" t="s">
        <v>26</v>
      </c>
      <c r="K177" s="187"/>
      <c r="L177" s="71" t="s">
        <v>11769</v>
      </c>
    </row>
    <row r="178" spans="1:12" ht="15" customHeight="1">
      <c r="A178" s="46"/>
      <c r="B178" s="59" t="s">
        <v>12579</v>
      </c>
      <c r="C178" s="64" t="s">
        <v>12580</v>
      </c>
      <c r="D178" s="60" t="s">
        <v>12581</v>
      </c>
      <c r="E178" s="174" t="s">
        <v>12582</v>
      </c>
      <c r="F178" s="175"/>
      <c r="G178" s="64" t="s">
        <v>24</v>
      </c>
      <c r="H178" s="65">
        <v>45929</v>
      </c>
      <c r="I178" s="60" t="s">
        <v>25</v>
      </c>
      <c r="J178" s="174" t="s">
        <v>32</v>
      </c>
      <c r="K178" s="175"/>
      <c r="L178" s="66" t="s">
        <v>12470</v>
      </c>
    </row>
    <row r="179" spans="1:12" ht="15" customHeight="1">
      <c r="A179" s="46"/>
      <c r="B179" s="67" t="s">
        <v>12583</v>
      </c>
      <c r="C179" s="69" t="s">
        <v>12584</v>
      </c>
      <c r="D179" s="68" t="s">
        <v>12585</v>
      </c>
      <c r="E179" s="186" t="s">
        <v>12586</v>
      </c>
      <c r="F179" s="187"/>
      <c r="G179" s="69" t="s">
        <v>24</v>
      </c>
      <c r="H179" s="70">
        <v>45960</v>
      </c>
      <c r="I179" s="68" t="s">
        <v>25</v>
      </c>
      <c r="J179" s="186" t="s">
        <v>26</v>
      </c>
      <c r="K179" s="187"/>
      <c r="L179" s="71" t="s">
        <v>11769</v>
      </c>
    </row>
    <row r="180" spans="1:12" ht="15" customHeight="1">
      <c r="A180" s="46"/>
      <c r="B180" s="59" t="s">
        <v>12587</v>
      </c>
      <c r="C180" s="64" t="s">
        <v>12588</v>
      </c>
      <c r="D180" s="60" t="s">
        <v>12589</v>
      </c>
      <c r="E180" s="174" t="s">
        <v>12590</v>
      </c>
      <c r="F180" s="175"/>
      <c r="G180" s="64" t="s">
        <v>24</v>
      </c>
      <c r="H180" s="65">
        <v>45965</v>
      </c>
      <c r="I180" s="60" t="s">
        <v>25</v>
      </c>
      <c r="J180" s="174" t="s">
        <v>26</v>
      </c>
      <c r="K180" s="175"/>
      <c r="L180" s="63" t="s">
        <v>11769</v>
      </c>
    </row>
    <row r="181" spans="1:12" ht="15" customHeight="1">
      <c r="A181" s="46"/>
      <c r="B181" s="67" t="s">
        <v>840</v>
      </c>
      <c r="C181" s="69" t="s">
        <v>841</v>
      </c>
      <c r="D181" s="68" t="s">
        <v>12591</v>
      </c>
      <c r="E181" s="186" t="s">
        <v>12592</v>
      </c>
      <c r="F181" s="187"/>
      <c r="G181" s="69" t="s">
        <v>16</v>
      </c>
      <c r="H181" s="70">
        <v>46013</v>
      </c>
      <c r="I181" s="68" t="s">
        <v>25</v>
      </c>
      <c r="J181" s="186" t="s">
        <v>26</v>
      </c>
      <c r="K181" s="187"/>
      <c r="L181" s="71" t="s">
        <v>11769</v>
      </c>
    </row>
    <row r="182" spans="1:12" ht="65.45">
      <c r="A182" s="46"/>
      <c r="B182" s="59" t="s">
        <v>12593</v>
      </c>
      <c r="C182" s="64" t="s">
        <v>5190</v>
      </c>
      <c r="D182" s="60" t="s">
        <v>12594</v>
      </c>
      <c r="E182" s="174" t="s">
        <v>12595</v>
      </c>
      <c r="F182" s="175"/>
      <c r="G182" s="64" t="s">
        <v>16</v>
      </c>
      <c r="H182" s="65">
        <v>45877</v>
      </c>
      <c r="I182" s="60" t="s">
        <v>17</v>
      </c>
      <c r="J182" s="174" t="s">
        <v>18</v>
      </c>
      <c r="K182" s="175"/>
      <c r="L182" s="66" t="s">
        <v>12596</v>
      </c>
    </row>
    <row r="183" spans="1:12" ht="15" customHeight="1">
      <c r="A183" s="46"/>
      <c r="B183" s="67" t="s">
        <v>864</v>
      </c>
      <c r="C183" s="69" t="s">
        <v>865</v>
      </c>
      <c r="D183" s="68" t="s">
        <v>11509</v>
      </c>
      <c r="E183" s="186" t="s">
        <v>867</v>
      </c>
      <c r="F183" s="187"/>
      <c r="G183" s="69" t="s">
        <v>24</v>
      </c>
      <c r="H183" s="70">
        <v>45974</v>
      </c>
      <c r="I183" s="68" t="s">
        <v>25</v>
      </c>
      <c r="J183" s="186" t="s">
        <v>359</v>
      </c>
      <c r="K183" s="187"/>
      <c r="L183" s="72" t="s">
        <v>12597</v>
      </c>
    </row>
    <row r="184" spans="1:12" ht="15" customHeight="1">
      <c r="A184" s="46"/>
      <c r="B184" s="59" t="s">
        <v>5206</v>
      </c>
      <c r="C184" s="64" t="s">
        <v>5207</v>
      </c>
      <c r="D184" s="60" t="s">
        <v>5208</v>
      </c>
      <c r="E184" s="174" t="s">
        <v>5209</v>
      </c>
      <c r="F184" s="175"/>
      <c r="G184" s="64" t="s">
        <v>24</v>
      </c>
      <c r="H184" s="65">
        <v>45987</v>
      </c>
      <c r="I184" s="60" t="s">
        <v>25</v>
      </c>
      <c r="J184" s="174" t="s">
        <v>32</v>
      </c>
      <c r="K184" s="175"/>
      <c r="L184" s="66" t="s">
        <v>11952</v>
      </c>
    </row>
    <row r="185" spans="1:12" ht="15" customHeight="1">
      <c r="A185" s="46"/>
      <c r="B185" s="67" t="s">
        <v>876</v>
      </c>
      <c r="C185" s="69" t="s">
        <v>877</v>
      </c>
      <c r="D185" s="68" t="s">
        <v>11511</v>
      </c>
      <c r="E185" s="186" t="s">
        <v>879</v>
      </c>
      <c r="F185" s="187"/>
      <c r="G185" s="69" t="s">
        <v>24</v>
      </c>
      <c r="H185" s="70">
        <v>45987</v>
      </c>
      <c r="I185" s="68" t="s">
        <v>25</v>
      </c>
      <c r="J185" s="186" t="s">
        <v>359</v>
      </c>
      <c r="K185" s="187"/>
      <c r="L185" s="72" t="s">
        <v>12598</v>
      </c>
    </row>
    <row r="186" spans="1:12" ht="15" customHeight="1">
      <c r="A186" s="46"/>
      <c r="B186" s="59" t="s">
        <v>12599</v>
      </c>
      <c r="C186" s="64" t="s">
        <v>12600</v>
      </c>
      <c r="D186" s="60" t="s">
        <v>12601</v>
      </c>
      <c r="E186" s="174" t="s">
        <v>12602</v>
      </c>
      <c r="F186" s="175"/>
      <c r="G186" s="64" t="s">
        <v>24</v>
      </c>
      <c r="H186" s="65">
        <v>45912</v>
      </c>
      <c r="I186" s="60" t="s">
        <v>25</v>
      </c>
      <c r="J186" s="174" t="s">
        <v>32</v>
      </c>
      <c r="K186" s="175"/>
      <c r="L186" s="66" t="s">
        <v>12603</v>
      </c>
    </row>
    <row r="187" spans="1:12" ht="15" customHeight="1">
      <c r="A187" s="46"/>
      <c r="B187" s="67" t="s">
        <v>12604</v>
      </c>
      <c r="C187" s="69" t="s">
        <v>12605</v>
      </c>
      <c r="D187" s="68" t="s">
        <v>12606</v>
      </c>
      <c r="E187" s="186" t="s">
        <v>12607</v>
      </c>
      <c r="F187" s="187"/>
      <c r="G187" s="69" t="s">
        <v>24</v>
      </c>
      <c r="H187" s="70">
        <v>45971</v>
      </c>
      <c r="I187" s="68" t="s">
        <v>25</v>
      </c>
      <c r="J187" s="186" t="s">
        <v>26</v>
      </c>
      <c r="K187" s="187"/>
      <c r="L187" s="71" t="s">
        <v>11769</v>
      </c>
    </row>
    <row r="188" spans="1:12" ht="15" customHeight="1">
      <c r="A188" s="46"/>
      <c r="B188" s="59" t="s">
        <v>12608</v>
      </c>
      <c r="C188" s="64" t="s">
        <v>12609</v>
      </c>
      <c r="D188" s="60" t="s">
        <v>12610</v>
      </c>
      <c r="E188" s="174" t="s">
        <v>12611</v>
      </c>
      <c r="F188" s="175"/>
      <c r="G188" s="64" t="s">
        <v>24</v>
      </c>
      <c r="H188" s="65">
        <v>45943</v>
      </c>
      <c r="I188" s="60" t="s">
        <v>25</v>
      </c>
      <c r="J188" s="174" t="s">
        <v>26</v>
      </c>
      <c r="K188" s="175"/>
      <c r="L188" s="63" t="s">
        <v>11769</v>
      </c>
    </row>
    <row r="189" spans="1:12" ht="15" customHeight="1">
      <c r="A189" s="46"/>
      <c r="B189" s="67" t="s">
        <v>12612</v>
      </c>
      <c r="C189" s="69" t="s">
        <v>12613</v>
      </c>
      <c r="D189" s="68" t="s">
        <v>12614</v>
      </c>
      <c r="E189" s="186" t="s">
        <v>12615</v>
      </c>
      <c r="F189" s="187"/>
      <c r="G189" s="69" t="s">
        <v>24</v>
      </c>
      <c r="H189" s="70">
        <v>45958</v>
      </c>
      <c r="I189" s="68" t="s">
        <v>25</v>
      </c>
      <c r="J189" s="186" t="s">
        <v>26</v>
      </c>
      <c r="K189" s="187"/>
      <c r="L189" s="71" t="s">
        <v>11769</v>
      </c>
    </row>
    <row r="190" spans="1:12" ht="15" customHeight="1">
      <c r="A190" s="46"/>
      <c r="B190" s="59" t="s">
        <v>10536</v>
      </c>
      <c r="C190" s="64" t="s">
        <v>10537</v>
      </c>
      <c r="D190" s="60" t="s">
        <v>10538</v>
      </c>
      <c r="E190" s="174" t="s">
        <v>10539</v>
      </c>
      <c r="F190" s="175"/>
      <c r="G190" s="64" t="s">
        <v>24</v>
      </c>
      <c r="H190" s="65">
        <v>45932</v>
      </c>
      <c r="I190" s="60" t="s">
        <v>25</v>
      </c>
      <c r="J190" s="174" t="s">
        <v>359</v>
      </c>
      <c r="K190" s="175"/>
      <c r="L190" s="66" t="s">
        <v>12616</v>
      </c>
    </row>
    <row r="191" spans="1:12" ht="15" customHeight="1">
      <c r="A191" s="46"/>
      <c r="B191" s="67" t="s">
        <v>12617</v>
      </c>
      <c r="C191" s="69" t="s">
        <v>12618</v>
      </c>
      <c r="D191" s="68" t="s">
        <v>12619</v>
      </c>
      <c r="E191" s="186" t="s">
        <v>12620</v>
      </c>
      <c r="F191" s="187"/>
      <c r="G191" s="69" t="s">
        <v>24</v>
      </c>
      <c r="H191" s="70">
        <v>45987</v>
      </c>
      <c r="I191" s="68" t="s">
        <v>25</v>
      </c>
      <c r="J191" s="186" t="s">
        <v>26</v>
      </c>
      <c r="K191" s="187"/>
      <c r="L191" s="71" t="s">
        <v>11769</v>
      </c>
    </row>
    <row r="192" spans="1:12" ht="15" customHeight="1">
      <c r="A192" s="46"/>
      <c r="B192" s="59" t="s">
        <v>897</v>
      </c>
      <c r="C192" s="64" t="s">
        <v>898</v>
      </c>
      <c r="D192" s="60" t="s">
        <v>12621</v>
      </c>
      <c r="E192" s="174" t="s">
        <v>900</v>
      </c>
      <c r="F192" s="175"/>
      <c r="G192" s="64" t="s">
        <v>24</v>
      </c>
      <c r="H192" s="65">
        <v>45987</v>
      </c>
      <c r="I192" s="60" t="s">
        <v>25</v>
      </c>
      <c r="J192" s="174" t="s">
        <v>26</v>
      </c>
      <c r="K192" s="175"/>
      <c r="L192" s="63" t="s">
        <v>11769</v>
      </c>
    </row>
    <row r="193" spans="1:12" ht="15" customHeight="1">
      <c r="A193" s="46"/>
      <c r="B193" s="67" t="s">
        <v>10553</v>
      </c>
      <c r="C193" s="69" t="s">
        <v>10554</v>
      </c>
      <c r="D193" s="68" t="s">
        <v>12622</v>
      </c>
      <c r="E193" s="186" t="s">
        <v>12623</v>
      </c>
      <c r="F193" s="187"/>
      <c r="G193" s="69" t="s">
        <v>16</v>
      </c>
      <c r="H193" s="70">
        <v>45924</v>
      </c>
      <c r="I193" s="68" t="s">
        <v>58</v>
      </c>
      <c r="J193" s="186" t="s">
        <v>26</v>
      </c>
      <c r="K193" s="187"/>
      <c r="L193" s="71" t="s">
        <v>11769</v>
      </c>
    </row>
    <row r="194" spans="1:12" ht="15" customHeight="1">
      <c r="A194" s="46"/>
      <c r="B194" s="59" t="s">
        <v>10558</v>
      </c>
      <c r="C194" s="64" t="s">
        <v>10559</v>
      </c>
      <c r="D194" s="60" t="s">
        <v>10560</v>
      </c>
      <c r="E194" s="174" t="s">
        <v>10561</v>
      </c>
      <c r="F194" s="175"/>
      <c r="G194" s="64" t="s">
        <v>24</v>
      </c>
      <c r="H194" s="65">
        <v>45917</v>
      </c>
      <c r="I194" s="60" t="s">
        <v>25</v>
      </c>
      <c r="J194" s="174" t="s">
        <v>359</v>
      </c>
      <c r="K194" s="175"/>
      <c r="L194" s="66" t="s">
        <v>12624</v>
      </c>
    </row>
    <row r="195" spans="1:12" ht="15" customHeight="1">
      <c r="A195" s="46"/>
      <c r="B195" s="67" t="s">
        <v>905</v>
      </c>
      <c r="C195" s="69" t="s">
        <v>906</v>
      </c>
      <c r="D195" s="68" t="s">
        <v>7233</v>
      </c>
      <c r="E195" s="186" t="s">
        <v>908</v>
      </c>
      <c r="F195" s="187"/>
      <c r="G195" s="69" t="s">
        <v>24</v>
      </c>
      <c r="H195" s="70">
        <v>45959</v>
      </c>
      <c r="I195" s="68" t="s">
        <v>25</v>
      </c>
      <c r="J195" s="186" t="s">
        <v>359</v>
      </c>
      <c r="K195" s="187"/>
      <c r="L195" s="72" t="s">
        <v>12625</v>
      </c>
    </row>
    <row r="196" spans="1:12" ht="15" customHeight="1">
      <c r="A196" s="46"/>
      <c r="B196" s="59" t="s">
        <v>909</v>
      </c>
      <c r="C196" s="64" t="s">
        <v>910</v>
      </c>
      <c r="D196" s="60" t="s">
        <v>12626</v>
      </c>
      <c r="E196" s="174" t="s">
        <v>912</v>
      </c>
      <c r="F196" s="175"/>
      <c r="G196" s="64" t="s">
        <v>24</v>
      </c>
      <c r="H196" s="65">
        <v>45959</v>
      </c>
      <c r="I196" s="60" t="s">
        <v>25</v>
      </c>
      <c r="J196" s="174" t="s">
        <v>26</v>
      </c>
      <c r="K196" s="175"/>
      <c r="L196" s="63" t="s">
        <v>11769</v>
      </c>
    </row>
    <row r="197" spans="1:12" ht="15" customHeight="1">
      <c r="A197" s="46"/>
      <c r="B197" s="67" t="s">
        <v>2677</v>
      </c>
      <c r="C197" s="69" t="s">
        <v>2678</v>
      </c>
      <c r="D197" s="68" t="s">
        <v>2679</v>
      </c>
      <c r="E197" s="186" t="s">
        <v>2680</v>
      </c>
      <c r="F197" s="187"/>
      <c r="G197" s="69" t="s">
        <v>24</v>
      </c>
      <c r="H197" s="70">
        <v>45946</v>
      </c>
      <c r="I197" s="68" t="s">
        <v>25</v>
      </c>
      <c r="J197" s="186" t="s">
        <v>32</v>
      </c>
      <c r="K197" s="187"/>
      <c r="L197" s="72" t="s">
        <v>12627</v>
      </c>
    </row>
    <row r="198" spans="1:12" ht="15" customHeight="1">
      <c r="A198" s="46"/>
      <c r="B198" s="59" t="s">
        <v>12628</v>
      </c>
      <c r="C198" s="64" t="s">
        <v>12629</v>
      </c>
      <c r="D198" s="60" t="s">
        <v>12630</v>
      </c>
      <c r="E198" s="174" t="s">
        <v>12631</v>
      </c>
      <c r="F198" s="175"/>
      <c r="G198" s="64" t="s">
        <v>24</v>
      </c>
      <c r="H198" s="65">
        <v>45965</v>
      </c>
      <c r="I198" s="60" t="s">
        <v>25</v>
      </c>
      <c r="J198" s="174" t="s">
        <v>26</v>
      </c>
      <c r="K198" s="175"/>
      <c r="L198" s="63" t="s">
        <v>11769</v>
      </c>
    </row>
    <row r="199" spans="1:12" ht="15" customHeight="1">
      <c r="A199" s="46"/>
      <c r="B199" s="67" t="s">
        <v>12632</v>
      </c>
      <c r="C199" s="69" t="s">
        <v>12633</v>
      </c>
      <c r="D199" s="68" t="s">
        <v>12634</v>
      </c>
      <c r="E199" s="186" t="s">
        <v>12635</v>
      </c>
      <c r="F199" s="187"/>
      <c r="G199" s="69" t="s">
        <v>24</v>
      </c>
      <c r="H199" s="70">
        <v>45958</v>
      </c>
      <c r="I199" s="68" t="s">
        <v>25</v>
      </c>
      <c r="J199" s="186" t="s">
        <v>26</v>
      </c>
      <c r="K199" s="187"/>
      <c r="L199" s="71" t="s">
        <v>11769</v>
      </c>
    </row>
    <row r="200" spans="1:12" ht="15" customHeight="1">
      <c r="A200" s="46"/>
      <c r="B200" s="59" t="s">
        <v>12636</v>
      </c>
      <c r="C200" s="64" t="s">
        <v>12637</v>
      </c>
      <c r="D200" s="60" t="s">
        <v>12638</v>
      </c>
      <c r="E200" s="174" t="s">
        <v>12639</v>
      </c>
      <c r="F200" s="175"/>
      <c r="G200" s="64" t="s">
        <v>24</v>
      </c>
      <c r="H200" s="65">
        <v>45883</v>
      </c>
      <c r="I200" s="60" t="s">
        <v>25</v>
      </c>
      <c r="J200" s="174" t="s">
        <v>32</v>
      </c>
      <c r="K200" s="175"/>
      <c r="L200" s="66" t="s">
        <v>12470</v>
      </c>
    </row>
    <row r="201" spans="1:12" ht="15" customHeight="1">
      <c r="A201" s="46"/>
      <c r="B201" s="67" t="s">
        <v>925</v>
      </c>
      <c r="C201" s="69" t="s">
        <v>926</v>
      </c>
      <c r="D201" s="68" t="s">
        <v>12640</v>
      </c>
      <c r="E201" s="186" t="s">
        <v>928</v>
      </c>
      <c r="F201" s="187"/>
      <c r="G201" s="69" t="s">
        <v>24</v>
      </c>
      <c r="H201" s="70">
        <v>45951</v>
      </c>
      <c r="I201" s="68" t="s">
        <v>25</v>
      </c>
      <c r="J201" s="186" t="s">
        <v>709</v>
      </c>
      <c r="K201" s="187"/>
      <c r="L201" s="71" t="s">
        <v>11769</v>
      </c>
    </row>
    <row r="202" spans="1:12" ht="15" customHeight="1">
      <c r="A202" s="46"/>
      <c r="B202" s="59" t="s">
        <v>12641</v>
      </c>
      <c r="C202" s="64" t="s">
        <v>12642</v>
      </c>
      <c r="D202" s="60" t="s">
        <v>12643</v>
      </c>
      <c r="E202" s="174" t="s">
        <v>12644</v>
      </c>
      <c r="F202" s="175"/>
      <c r="G202" s="64" t="s">
        <v>24</v>
      </c>
      <c r="H202" s="65">
        <v>45953</v>
      </c>
      <c r="I202" s="60" t="s">
        <v>25</v>
      </c>
      <c r="J202" s="174" t="s">
        <v>26</v>
      </c>
      <c r="K202" s="175"/>
      <c r="L202" s="63" t="s">
        <v>11769</v>
      </c>
    </row>
    <row r="203" spans="1:12" ht="64.5">
      <c r="A203" s="46"/>
      <c r="B203" s="176" t="s">
        <v>12645</v>
      </c>
      <c r="C203" s="178" t="s">
        <v>12646</v>
      </c>
      <c r="D203" s="176" t="s">
        <v>12647</v>
      </c>
      <c r="E203" s="180" t="s">
        <v>12648</v>
      </c>
      <c r="F203" s="181"/>
      <c r="G203" s="178" t="s">
        <v>24</v>
      </c>
      <c r="H203" s="70">
        <v>45939</v>
      </c>
      <c r="I203" s="68" t="s">
        <v>25</v>
      </c>
      <c r="J203" s="186" t="s">
        <v>359</v>
      </c>
      <c r="K203" s="187"/>
      <c r="L203" s="72" t="s">
        <v>12649</v>
      </c>
    </row>
    <row r="204" spans="1:12" ht="64.5">
      <c r="A204" s="46"/>
      <c r="B204" s="177"/>
      <c r="C204" s="179"/>
      <c r="D204" s="177"/>
      <c r="E204" s="184"/>
      <c r="F204" s="185"/>
      <c r="G204" s="179"/>
      <c r="H204" s="70">
        <v>46006</v>
      </c>
      <c r="I204" s="68" t="s">
        <v>25</v>
      </c>
      <c r="J204" s="186" t="s">
        <v>26</v>
      </c>
      <c r="K204" s="187"/>
      <c r="L204" s="72" t="s">
        <v>12650</v>
      </c>
    </row>
    <row r="205" spans="1:12" ht="15" customHeight="1">
      <c r="A205" s="46"/>
      <c r="B205" s="59" t="s">
        <v>12651</v>
      </c>
      <c r="C205" s="64" t="s">
        <v>12652</v>
      </c>
      <c r="D205" s="60" t="s">
        <v>12653</v>
      </c>
      <c r="E205" s="174" t="s">
        <v>12654</v>
      </c>
      <c r="F205" s="175"/>
      <c r="G205" s="64" t="s">
        <v>24</v>
      </c>
      <c r="H205" s="65">
        <v>45981</v>
      </c>
      <c r="I205" s="60" t="s">
        <v>25</v>
      </c>
      <c r="J205" s="174" t="s">
        <v>26</v>
      </c>
      <c r="K205" s="175"/>
      <c r="L205" s="63" t="s">
        <v>11769</v>
      </c>
    </row>
    <row r="206" spans="1:12" ht="15" customHeight="1">
      <c r="A206" s="46"/>
      <c r="B206" s="67" t="s">
        <v>12655</v>
      </c>
      <c r="C206" s="69" t="s">
        <v>12656</v>
      </c>
      <c r="D206" s="68" t="s">
        <v>12657</v>
      </c>
      <c r="E206" s="186" t="s">
        <v>12658</v>
      </c>
      <c r="F206" s="187"/>
      <c r="G206" s="69" t="s">
        <v>24</v>
      </c>
      <c r="H206" s="70">
        <v>45988</v>
      </c>
      <c r="I206" s="68" t="s">
        <v>25</v>
      </c>
      <c r="J206" s="186" t="s">
        <v>26</v>
      </c>
      <c r="K206" s="187"/>
      <c r="L206" s="71" t="s">
        <v>11769</v>
      </c>
    </row>
    <row r="207" spans="1:12" ht="15" customHeight="1">
      <c r="A207" s="46"/>
      <c r="B207" s="59" t="s">
        <v>950</v>
      </c>
      <c r="C207" s="64" t="s">
        <v>951</v>
      </c>
      <c r="D207" s="60" t="s">
        <v>12659</v>
      </c>
      <c r="E207" s="174" t="s">
        <v>953</v>
      </c>
      <c r="F207" s="175"/>
      <c r="G207" s="64" t="s">
        <v>24</v>
      </c>
      <c r="H207" s="65">
        <v>45987</v>
      </c>
      <c r="I207" s="60" t="s">
        <v>25</v>
      </c>
      <c r="J207" s="174" t="s">
        <v>26</v>
      </c>
      <c r="K207" s="175"/>
      <c r="L207" s="63" t="s">
        <v>11769</v>
      </c>
    </row>
    <row r="208" spans="1:12" ht="15" customHeight="1">
      <c r="A208" s="46"/>
      <c r="B208" s="67" t="s">
        <v>954</v>
      </c>
      <c r="C208" s="69" t="s">
        <v>955</v>
      </c>
      <c r="D208" s="68" t="s">
        <v>12660</v>
      </c>
      <c r="E208" s="186" t="s">
        <v>957</v>
      </c>
      <c r="F208" s="187"/>
      <c r="G208" s="69" t="s">
        <v>24</v>
      </c>
      <c r="H208" s="70">
        <v>45959</v>
      </c>
      <c r="I208" s="68" t="s">
        <v>25</v>
      </c>
      <c r="J208" s="186" t="s">
        <v>26</v>
      </c>
      <c r="K208" s="187"/>
      <c r="L208" s="71" t="s">
        <v>11769</v>
      </c>
    </row>
    <row r="209" spans="1:12" ht="15" customHeight="1">
      <c r="A209" s="46"/>
      <c r="B209" s="59" t="s">
        <v>2708</v>
      </c>
      <c r="C209" s="64" t="s">
        <v>2709</v>
      </c>
      <c r="D209" s="60" t="s">
        <v>2710</v>
      </c>
      <c r="E209" s="174" t="s">
        <v>2711</v>
      </c>
      <c r="F209" s="175"/>
      <c r="G209" s="64" t="s">
        <v>24</v>
      </c>
      <c r="H209" s="65">
        <v>45974</v>
      </c>
      <c r="I209" s="60" t="s">
        <v>25</v>
      </c>
      <c r="J209" s="174" t="s">
        <v>32</v>
      </c>
      <c r="K209" s="175"/>
      <c r="L209" s="66" t="s">
        <v>12661</v>
      </c>
    </row>
    <row r="210" spans="1:12" ht="15" customHeight="1">
      <c r="A210" s="46"/>
      <c r="B210" s="67" t="s">
        <v>12662</v>
      </c>
      <c r="C210" s="69" t="s">
        <v>12663</v>
      </c>
      <c r="D210" s="68" t="s">
        <v>12664</v>
      </c>
      <c r="E210" s="186" t="s">
        <v>12665</v>
      </c>
      <c r="F210" s="187"/>
      <c r="G210" s="69" t="s">
        <v>24</v>
      </c>
      <c r="H210" s="70">
        <v>45978</v>
      </c>
      <c r="I210" s="68" t="s">
        <v>25</v>
      </c>
      <c r="J210" s="186" t="s">
        <v>26</v>
      </c>
      <c r="K210" s="187"/>
      <c r="L210" s="71" t="s">
        <v>11769</v>
      </c>
    </row>
    <row r="211" spans="1:12" ht="15" customHeight="1">
      <c r="A211" s="46"/>
      <c r="B211" s="59" t="s">
        <v>958</v>
      </c>
      <c r="C211" s="64" t="s">
        <v>959</v>
      </c>
      <c r="D211" s="60" t="s">
        <v>12666</v>
      </c>
      <c r="E211" s="174" t="s">
        <v>961</v>
      </c>
      <c r="F211" s="175"/>
      <c r="G211" s="64" t="s">
        <v>24</v>
      </c>
      <c r="H211" s="65">
        <v>45966</v>
      </c>
      <c r="I211" s="60" t="s">
        <v>25</v>
      </c>
      <c r="J211" s="174" t="s">
        <v>26</v>
      </c>
      <c r="K211" s="175"/>
      <c r="L211" s="63" t="s">
        <v>11769</v>
      </c>
    </row>
    <row r="212" spans="1:12" ht="15" customHeight="1">
      <c r="A212" s="46"/>
      <c r="B212" s="67" t="s">
        <v>12667</v>
      </c>
      <c r="C212" s="69" t="s">
        <v>12668</v>
      </c>
      <c r="D212" s="68" t="s">
        <v>12669</v>
      </c>
      <c r="E212" s="186" t="s">
        <v>12670</v>
      </c>
      <c r="F212" s="187"/>
      <c r="G212" s="69" t="s">
        <v>24</v>
      </c>
      <c r="H212" s="70">
        <v>45964</v>
      </c>
      <c r="I212" s="68" t="s">
        <v>25</v>
      </c>
      <c r="J212" s="186" t="s">
        <v>26</v>
      </c>
      <c r="K212" s="187"/>
      <c r="L212" s="71" t="s">
        <v>11769</v>
      </c>
    </row>
    <row r="213" spans="1:12" ht="15" customHeight="1">
      <c r="A213" s="46"/>
      <c r="B213" s="59" t="s">
        <v>12671</v>
      </c>
      <c r="C213" s="64" t="s">
        <v>12672</v>
      </c>
      <c r="D213" s="60" t="s">
        <v>12673</v>
      </c>
      <c r="E213" s="174" t="s">
        <v>12674</v>
      </c>
      <c r="F213" s="175"/>
      <c r="G213" s="64" t="s">
        <v>24</v>
      </c>
      <c r="H213" s="65">
        <v>45968</v>
      </c>
      <c r="I213" s="60" t="s">
        <v>25</v>
      </c>
      <c r="J213" s="174" t="s">
        <v>26</v>
      </c>
      <c r="K213" s="175"/>
      <c r="L213" s="63" t="s">
        <v>11769</v>
      </c>
    </row>
    <row r="214" spans="1:12" ht="15" customHeight="1">
      <c r="A214" s="46"/>
      <c r="B214" s="67" t="s">
        <v>12675</v>
      </c>
      <c r="C214" s="69" t="s">
        <v>12676</v>
      </c>
      <c r="D214" s="68" t="s">
        <v>12677</v>
      </c>
      <c r="E214" s="186" t="s">
        <v>12678</v>
      </c>
      <c r="F214" s="187"/>
      <c r="G214" s="69" t="s">
        <v>24</v>
      </c>
      <c r="H214" s="70">
        <v>45978</v>
      </c>
      <c r="I214" s="68" t="s">
        <v>25</v>
      </c>
      <c r="J214" s="186" t="s">
        <v>26</v>
      </c>
      <c r="K214" s="187"/>
      <c r="L214" s="71" t="s">
        <v>11769</v>
      </c>
    </row>
    <row r="215" spans="1:12" ht="15" customHeight="1">
      <c r="A215" s="46"/>
      <c r="B215" s="59" t="s">
        <v>12679</v>
      </c>
      <c r="C215" s="64" t="s">
        <v>12680</v>
      </c>
      <c r="D215" s="60" t="s">
        <v>12681</v>
      </c>
      <c r="E215" s="174" t="s">
        <v>12682</v>
      </c>
      <c r="F215" s="175"/>
      <c r="G215" s="64" t="s">
        <v>24</v>
      </c>
      <c r="H215" s="65">
        <v>45965</v>
      </c>
      <c r="I215" s="60" t="s">
        <v>25</v>
      </c>
      <c r="J215" s="174" t="s">
        <v>26</v>
      </c>
      <c r="K215" s="175"/>
      <c r="L215" s="63" t="s">
        <v>11769</v>
      </c>
    </row>
    <row r="216" spans="1:12" ht="15" customHeight="1">
      <c r="A216" s="46"/>
      <c r="B216" s="67" t="s">
        <v>12683</v>
      </c>
      <c r="C216" s="69" t="s">
        <v>12684</v>
      </c>
      <c r="D216" s="68" t="s">
        <v>12685</v>
      </c>
      <c r="E216" s="186" t="s">
        <v>12686</v>
      </c>
      <c r="F216" s="187"/>
      <c r="G216" s="69" t="s">
        <v>24</v>
      </c>
      <c r="H216" s="70">
        <v>45968</v>
      </c>
      <c r="I216" s="68" t="s">
        <v>25</v>
      </c>
      <c r="J216" s="186" t="s">
        <v>26</v>
      </c>
      <c r="K216" s="187"/>
      <c r="L216" s="71" t="s">
        <v>11769</v>
      </c>
    </row>
    <row r="217" spans="1:12" ht="15" customHeight="1">
      <c r="A217" s="46"/>
      <c r="B217" s="59" t="s">
        <v>12687</v>
      </c>
      <c r="C217" s="64" t="s">
        <v>12688</v>
      </c>
      <c r="D217" s="60" t="s">
        <v>12689</v>
      </c>
      <c r="E217" s="174" t="s">
        <v>12690</v>
      </c>
      <c r="F217" s="175"/>
      <c r="G217" s="64" t="s">
        <v>24</v>
      </c>
      <c r="H217" s="65">
        <v>45968</v>
      </c>
      <c r="I217" s="60" t="s">
        <v>25</v>
      </c>
      <c r="J217" s="174" t="s">
        <v>26</v>
      </c>
      <c r="K217" s="175"/>
      <c r="L217" s="63" t="s">
        <v>11769</v>
      </c>
    </row>
    <row r="218" spans="1:12">
      <c r="A218" s="46"/>
      <c r="B218" s="176" t="s">
        <v>987</v>
      </c>
      <c r="C218" s="178" t="s">
        <v>988</v>
      </c>
      <c r="D218" s="68" t="s">
        <v>12691</v>
      </c>
      <c r="E218" s="186" t="s">
        <v>5276</v>
      </c>
      <c r="F218" s="187"/>
      <c r="G218" s="69" t="s">
        <v>24</v>
      </c>
      <c r="H218" s="70">
        <v>45979</v>
      </c>
      <c r="I218" s="68" t="s">
        <v>139</v>
      </c>
      <c r="J218" s="186" t="s">
        <v>26</v>
      </c>
      <c r="K218" s="187"/>
      <c r="L218" s="71" t="s">
        <v>11769</v>
      </c>
    </row>
    <row r="219" spans="1:12">
      <c r="A219" s="46"/>
      <c r="B219" s="177"/>
      <c r="C219" s="179"/>
      <c r="D219" s="68" t="s">
        <v>12692</v>
      </c>
      <c r="E219" s="186" t="s">
        <v>990</v>
      </c>
      <c r="F219" s="187"/>
      <c r="G219" s="69" t="s">
        <v>16</v>
      </c>
      <c r="H219" s="70">
        <v>46013</v>
      </c>
      <c r="I219" s="68" t="s">
        <v>139</v>
      </c>
      <c r="J219" s="186" t="s">
        <v>26</v>
      </c>
      <c r="K219" s="187"/>
      <c r="L219" s="71" t="s">
        <v>11769</v>
      </c>
    </row>
    <row r="220" spans="1:12" ht="15" customHeight="1">
      <c r="A220" s="46"/>
      <c r="B220" s="59" t="s">
        <v>12693</v>
      </c>
      <c r="C220" s="64" t="s">
        <v>12694</v>
      </c>
      <c r="D220" s="60" t="s">
        <v>12695</v>
      </c>
      <c r="E220" s="174" t="s">
        <v>12696</v>
      </c>
      <c r="F220" s="175"/>
      <c r="G220" s="64" t="s">
        <v>24</v>
      </c>
      <c r="H220" s="65">
        <v>45964</v>
      </c>
      <c r="I220" s="60" t="s">
        <v>25</v>
      </c>
      <c r="J220" s="174" t="s">
        <v>26</v>
      </c>
      <c r="K220" s="175"/>
      <c r="L220" s="63" t="s">
        <v>11769</v>
      </c>
    </row>
    <row r="221" spans="1:12" ht="15" customHeight="1">
      <c r="A221" s="46"/>
      <c r="B221" s="67" t="s">
        <v>12697</v>
      </c>
      <c r="C221" s="69" t="s">
        <v>12698</v>
      </c>
      <c r="D221" s="68" t="s">
        <v>12699</v>
      </c>
      <c r="E221" s="186" t="s">
        <v>12700</v>
      </c>
      <c r="F221" s="187"/>
      <c r="G221" s="69" t="s">
        <v>24</v>
      </c>
      <c r="H221" s="70">
        <v>45888</v>
      </c>
      <c r="I221" s="68" t="s">
        <v>25</v>
      </c>
      <c r="J221" s="186" t="s">
        <v>32</v>
      </c>
      <c r="K221" s="187"/>
      <c r="L221" s="72" t="s">
        <v>12701</v>
      </c>
    </row>
    <row r="222" spans="1:12" ht="15" customHeight="1">
      <c r="A222" s="46"/>
      <c r="B222" s="59" t="s">
        <v>12702</v>
      </c>
      <c r="C222" s="64" t="s">
        <v>12703</v>
      </c>
      <c r="D222" s="60" t="s">
        <v>12704</v>
      </c>
      <c r="E222" s="174" t="s">
        <v>12705</v>
      </c>
      <c r="F222" s="175"/>
      <c r="G222" s="64" t="s">
        <v>24</v>
      </c>
      <c r="H222" s="65">
        <v>45951</v>
      </c>
      <c r="I222" s="60" t="s">
        <v>25</v>
      </c>
      <c r="J222" s="174" t="s">
        <v>26</v>
      </c>
      <c r="K222" s="175"/>
      <c r="L222" s="63" t="s">
        <v>11769</v>
      </c>
    </row>
    <row r="223" spans="1:12" ht="65.45">
      <c r="A223" s="46"/>
      <c r="B223" s="176" t="s">
        <v>991</v>
      </c>
      <c r="C223" s="178" t="s">
        <v>992</v>
      </c>
      <c r="D223" s="176" t="s">
        <v>12706</v>
      </c>
      <c r="E223" s="180" t="s">
        <v>12707</v>
      </c>
      <c r="F223" s="181"/>
      <c r="G223" s="178" t="s">
        <v>16</v>
      </c>
      <c r="H223" s="70">
        <v>45880</v>
      </c>
      <c r="I223" s="68" t="s">
        <v>17</v>
      </c>
      <c r="J223" s="186" t="s">
        <v>32</v>
      </c>
      <c r="K223" s="187"/>
      <c r="L223" s="72" t="s">
        <v>12708</v>
      </c>
    </row>
    <row r="224" spans="1:12">
      <c r="A224" s="46"/>
      <c r="B224" s="177"/>
      <c r="C224" s="179"/>
      <c r="D224" s="177"/>
      <c r="E224" s="184"/>
      <c r="F224" s="185"/>
      <c r="G224" s="179"/>
      <c r="H224" s="70">
        <v>46014</v>
      </c>
      <c r="I224" s="68" t="s">
        <v>17</v>
      </c>
      <c r="J224" s="186" t="s">
        <v>18</v>
      </c>
      <c r="K224" s="187"/>
      <c r="L224" s="71" t="s">
        <v>11769</v>
      </c>
    </row>
    <row r="225" spans="1:12" ht="15" customHeight="1">
      <c r="A225" s="46"/>
      <c r="B225" s="59" t="s">
        <v>12709</v>
      </c>
      <c r="C225" s="64" t="s">
        <v>12710</v>
      </c>
      <c r="D225" s="60" t="s">
        <v>12711</v>
      </c>
      <c r="E225" s="174" t="s">
        <v>12712</v>
      </c>
      <c r="F225" s="175"/>
      <c r="G225" s="64" t="s">
        <v>24</v>
      </c>
      <c r="H225" s="65">
        <v>45971</v>
      </c>
      <c r="I225" s="60" t="s">
        <v>25</v>
      </c>
      <c r="J225" s="174" t="s">
        <v>26</v>
      </c>
      <c r="K225" s="175"/>
      <c r="L225" s="63" t="s">
        <v>11769</v>
      </c>
    </row>
    <row r="226" spans="1:12" ht="15" customHeight="1">
      <c r="A226" s="46"/>
      <c r="B226" s="67" t="s">
        <v>12713</v>
      </c>
      <c r="C226" s="69" t="s">
        <v>12714</v>
      </c>
      <c r="D226" s="68" t="s">
        <v>12715</v>
      </c>
      <c r="E226" s="186" t="s">
        <v>12716</v>
      </c>
      <c r="F226" s="187"/>
      <c r="G226" s="69" t="s">
        <v>24</v>
      </c>
      <c r="H226" s="70">
        <v>45965</v>
      </c>
      <c r="I226" s="68" t="s">
        <v>25</v>
      </c>
      <c r="J226" s="186" t="s">
        <v>709</v>
      </c>
      <c r="K226" s="187"/>
      <c r="L226" s="71" t="s">
        <v>11769</v>
      </c>
    </row>
    <row r="227" spans="1:12" ht="15" customHeight="1">
      <c r="A227" s="46"/>
      <c r="B227" s="59" t="s">
        <v>2748</v>
      </c>
      <c r="C227" s="64" t="s">
        <v>2749</v>
      </c>
      <c r="D227" s="60" t="s">
        <v>2750</v>
      </c>
      <c r="E227" s="174" t="s">
        <v>2751</v>
      </c>
      <c r="F227" s="175"/>
      <c r="G227" s="64" t="s">
        <v>24</v>
      </c>
      <c r="H227" s="65">
        <v>45974</v>
      </c>
      <c r="I227" s="60" t="s">
        <v>25</v>
      </c>
      <c r="J227" s="174" t="s">
        <v>32</v>
      </c>
      <c r="K227" s="175"/>
      <c r="L227" s="66" t="s">
        <v>12717</v>
      </c>
    </row>
    <row r="228" spans="1:12" ht="15" customHeight="1">
      <c r="A228" s="46"/>
      <c r="B228" s="67" t="s">
        <v>2752</v>
      </c>
      <c r="C228" s="69" t="s">
        <v>2753</v>
      </c>
      <c r="D228" s="68" t="s">
        <v>2754</v>
      </c>
      <c r="E228" s="186" t="s">
        <v>2755</v>
      </c>
      <c r="F228" s="187"/>
      <c r="G228" s="69" t="s">
        <v>24</v>
      </c>
      <c r="H228" s="70">
        <v>45968</v>
      </c>
      <c r="I228" s="68" t="s">
        <v>25</v>
      </c>
      <c r="J228" s="186" t="s">
        <v>32</v>
      </c>
      <c r="K228" s="187"/>
      <c r="L228" s="72" t="s">
        <v>11891</v>
      </c>
    </row>
    <row r="229" spans="1:12">
      <c r="A229" s="46"/>
      <c r="B229" s="188" t="s">
        <v>5388</v>
      </c>
      <c r="C229" s="189" t="s">
        <v>5389</v>
      </c>
      <c r="D229" s="60" t="s">
        <v>12718</v>
      </c>
      <c r="E229" s="174" t="s">
        <v>5391</v>
      </c>
      <c r="F229" s="175"/>
      <c r="G229" s="64" t="s">
        <v>24</v>
      </c>
      <c r="H229" s="65">
        <v>45796</v>
      </c>
      <c r="I229" s="60" t="s">
        <v>139</v>
      </c>
      <c r="J229" s="174" t="s">
        <v>26</v>
      </c>
      <c r="K229" s="175"/>
      <c r="L229" s="63" t="s">
        <v>11769</v>
      </c>
    </row>
    <row r="230" spans="1:12">
      <c r="A230" s="46"/>
      <c r="B230" s="188"/>
      <c r="C230" s="189"/>
      <c r="D230" s="188" t="s">
        <v>12719</v>
      </c>
      <c r="E230" s="190" t="s">
        <v>5391</v>
      </c>
      <c r="F230" s="191"/>
      <c r="G230" s="189" t="s">
        <v>24</v>
      </c>
      <c r="H230" s="194">
        <v>45980</v>
      </c>
      <c r="I230" s="60" t="s">
        <v>127</v>
      </c>
      <c r="J230" s="174" t="s">
        <v>26</v>
      </c>
      <c r="K230" s="175"/>
      <c r="L230" s="63" t="s">
        <v>11769</v>
      </c>
    </row>
    <row r="231" spans="1:12">
      <c r="A231" s="46"/>
      <c r="B231" s="171"/>
      <c r="C231" s="173"/>
      <c r="D231" s="171"/>
      <c r="E231" s="192"/>
      <c r="F231" s="193"/>
      <c r="G231" s="173"/>
      <c r="H231" s="195"/>
      <c r="I231" s="60" t="s">
        <v>139</v>
      </c>
      <c r="J231" s="174" t="s">
        <v>26</v>
      </c>
      <c r="K231" s="175"/>
      <c r="L231" s="63" t="s">
        <v>11769</v>
      </c>
    </row>
    <row r="232" spans="1:12">
      <c r="A232" s="46"/>
      <c r="B232" s="67" t="s">
        <v>2767</v>
      </c>
      <c r="C232" s="69" t="s">
        <v>2768</v>
      </c>
      <c r="D232" s="68" t="s">
        <v>12720</v>
      </c>
      <c r="E232" s="186" t="s">
        <v>12721</v>
      </c>
      <c r="F232" s="187"/>
      <c r="G232" s="69" t="s">
        <v>16</v>
      </c>
      <c r="H232" s="70">
        <v>45853</v>
      </c>
      <c r="I232" s="68" t="s">
        <v>17</v>
      </c>
      <c r="J232" s="186" t="s">
        <v>26</v>
      </c>
      <c r="K232" s="187"/>
      <c r="L232" s="71" t="s">
        <v>11769</v>
      </c>
    </row>
    <row r="233" spans="1:12" ht="15" customHeight="1">
      <c r="A233" s="46"/>
      <c r="B233" s="59" t="s">
        <v>12722</v>
      </c>
      <c r="C233" s="64" t="s">
        <v>12723</v>
      </c>
      <c r="D233" s="60" t="s">
        <v>12724</v>
      </c>
      <c r="E233" s="174" t="s">
        <v>12725</v>
      </c>
      <c r="F233" s="175"/>
      <c r="G233" s="64" t="s">
        <v>75</v>
      </c>
      <c r="H233" s="65">
        <v>46009</v>
      </c>
      <c r="I233" s="60" t="s">
        <v>139</v>
      </c>
      <c r="J233" s="174" t="s">
        <v>26</v>
      </c>
      <c r="K233" s="175"/>
      <c r="L233" s="63" t="s">
        <v>11769</v>
      </c>
    </row>
    <row r="234" spans="1:12" ht="15" customHeight="1">
      <c r="A234" s="46"/>
      <c r="B234" s="67" t="s">
        <v>12726</v>
      </c>
      <c r="C234" s="69" t="s">
        <v>12727</v>
      </c>
      <c r="D234" s="68" t="s">
        <v>12728</v>
      </c>
      <c r="E234" s="186" t="s">
        <v>12729</v>
      </c>
      <c r="F234" s="187"/>
      <c r="G234" s="69" t="s">
        <v>24</v>
      </c>
      <c r="H234" s="70">
        <v>45978</v>
      </c>
      <c r="I234" s="68" t="s">
        <v>25</v>
      </c>
      <c r="J234" s="186" t="s">
        <v>26</v>
      </c>
      <c r="K234" s="187"/>
      <c r="L234" s="71" t="s">
        <v>11769</v>
      </c>
    </row>
    <row r="235" spans="1:12" ht="89.45">
      <c r="A235" s="46"/>
      <c r="B235" s="188" t="s">
        <v>1047</v>
      </c>
      <c r="C235" s="189" t="s">
        <v>1048</v>
      </c>
      <c r="D235" s="60" t="s">
        <v>12730</v>
      </c>
      <c r="E235" s="174" t="s">
        <v>5439</v>
      </c>
      <c r="F235" s="175"/>
      <c r="G235" s="64" t="s">
        <v>24</v>
      </c>
      <c r="H235" s="65">
        <v>45988</v>
      </c>
      <c r="I235" s="60" t="s">
        <v>139</v>
      </c>
      <c r="J235" s="174" t="s">
        <v>32</v>
      </c>
      <c r="K235" s="175"/>
      <c r="L235" s="66" t="s">
        <v>12731</v>
      </c>
    </row>
    <row r="236" spans="1:12">
      <c r="A236" s="46"/>
      <c r="B236" s="171"/>
      <c r="C236" s="173"/>
      <c r="D236" s="60" t="s">
        <v>12732</v>
      </c>
      <c r="E236" s="174" t="s">
        <v>1050</v>
      </c>
      <c r="F236" s="175"/>
      <c r="G236" s="64" t="s">
        <v>16</v>
      </c>
      <c r="H236" s="65">
        <v>46013</v>
      </c>
      <c r="I236" s="60" t="s">
        <v>139</v>
      </c>
      <c r="J236" s="174" t="s">
        <v>26</v>
      </c>
      <c r="K236" s="175"/>
      <c r="L236" s="63" t="s">
        <v>11769</v>
      </c>
    </row>
    <row r="237" spans="1:12">
      <c r="A237" s="46"/>
      <c r="B237" s="176" t="s">
        <v>1057</v>
      </c>
      <c r="C237" s="178" t="s">
        <v>202</v>
      </c>
      <c r="D237" s="176" t="s">
        <v>12733</v>
      </c>
      <c r="E237" s="180" t="s">
        <v>204</v>
      </c>
      <c r="F237" s="181"/>
      <c r="G237" s="178" t="s">
        <v>16</v>
      </c>
      <c r="H237" s="196">
        <v>46003</v>
      </c>
      <c r="I237" s="68" t="s">
        <v>25</v>
      </c>
      <c r="J237" s="186" t="s">
        <v>26</v>
      </c>
      <c r="K237" s="187"/>
      <c r="L237" s="71" t="s">
        <v>11769</v>
      </c>
    </row>
    <row r="238" spans="1:12">
      <c r="A238" s="46"/>
      <c r="B238" s="177"/>
      <c r="C238" s="179"/>
      <c r="D238" s="177"/>
      <c r="E238" s="184"/>
      <c r="F238" s="185"/>
      <c r="G238" s="179"/>
      <c r="H238" s="197"/>
      <c r="I238" s="68" t="s">
        <v>25</v>
      </c>
      <c r="J238" s="186" t="s">
        <v>26</v>
      </c>
      <c r="K238" s="187"/>
      <c r="L238" s="71" t="s">
        <v>11769</v>
      </c>
    </row>
    <row r="239" spans="1:12" ht="15" customHeight="1">
      <c r="A239" s="46"/>
      <c r="B239" s="59" t="s">
        <v>5458</v>
      </c>
      <c r="C239" s="64" t="s">
        <v>5459</v>
      </c>
      <c r="D239" s="60" t="s">
        <v>12734</v>
      </c>
      <c r="E239" s="174" t="s">
        <v>5461</v>
      </c>
      <c r="F239" s="175"/>
      <c r="G239" s="64" t="s">
        <v>16</v>
      </c>
      <c r="H239" s="65">
        <v>46009</v>
      </c>
      <c r="I239" s="60" t="s">
        <v>139</v>
      </c>
      <c r="J239" s="174" t="s">
        <v>26</v>
      </c>
      <c r="K239" s="175"/>
      <c r="L239" s="63" t="s">
        <v>11769</v>
      </c>
    </row>
    <row r="240" spans="1:12" ht="51.95">
      <c r="A240" s="46"/>
      <c r="B240" s="176" t="s">
        <v>2855</v>
      </c>
      <c r="C240" s="178" t="s">
        <v>2856</v>
      </c>
      <c r="D240" s="68" t="s">
        <v>12735</v>
      </c>
      <c r="E240" s="186" t="s">
        <v>12736</v>
      </c>
      <c r="F240" s="187"/>
      <c r="G240" s="69" t="s">
        <v>16</v>
      </c>
      <c r="H240" s="70">
        <v>46013</v>
      </c>
      <c r="I240" s="68" t="s">
        <v>17</v>
      </c>
      <c r="J240" s="186" t="s">
        <v>18</v>
      </c>
      <c r="K240" s="187"/>
      <c r="L240" s="72" t="s">
        <v>11788</v>
      </c>
    </row>
    <row r="241" spans="1:12" ht="51.95">
      <c r="A241" s="46"/>
      <c r="B241" s="177"/>
      <c r="C241" s="179"/>
      <c r="D241" s="68" t="s">
        <v>12737</v>
      </c>
      <c r="E241" s="186" t="s">
        <v>12736</v>
      </c>
      <c r="F241" s="187"/>
      <c r="G241" s="69" t="s">
        <v>16</v>
      </c>
      <c r="H241" s="70">
        <v>46013</v>
      </c>
      <c r="I241" s="68" t="s">
        <v>17</v>
      </c>
      <c r="J241" s="186" t="s">
        <v>32</v>
      </c>
      <c r="K241" s="187"/>
      <c r="L241" s="72" t="s">
        <v>12738</v>
      </c>
    </row>
    <row r="242" spans="1:12" ht="15" customHeight="1">
      <c r="A242" s="46"/>
      <c r="B242" s="59" t="s">
        <v>12739</v>
      </c>
      <c r="C242" s="64" t="s">
        <v>12740</v>
      </c>
      <c r="D242" s="60" t="s">
        <v>12741</v>
      </c>
      <c r="E242" s="174" t="s">
        <v>12742</v>
      </c>
      <c r="F242" s="175"/>
      <c r="G242" s="64" t="s">
        <v>24</v>
      </c>
      <c r="H242" s="65">
        <v>45968</v>
      </c>
      <c r="I242" s="60" t="s">
        <v>25</v>
      </c>
      <c r="J242" s="174" t="s">
        <v>26</v>
      </c>
      <c r="K242" s="175"/>
      <c r="L242" s="63" t="s">
        <v>11769</v>
      </c>
    </row>
    <row r="243" spans="1:12" ht="15" customHeight="1">
      <c r="A243" s="46"/>
      <c r="B243" s="67" t="s">
        <v>12743</v>
      </c>
      <c r="C243" s="69" t="s">
        <v>12744</v>
      </c>
      <c r="D243" s="68" t="s">
        <v>12745</v>
      </c>
      <c r="E243" s="186" t="s">
        <v>12746</v>
      </c>
      <c r="F243" s="187"/>
      <c r="G243" s="69" t="s">
        <v>24</v>
      </c>
      <c r="H243" s="70">
        <v>45972</v>
      </c>
      <c r="I243" s="68" t="s">
        <v>25</v>
      </c>
      <c r="J243" s="186" t="s">
        <v>26</v>
      </c>
      <c r="K243" s="187"/>
      <c r="L243" s="71" t="s">
        <v>11769</v>
      </c>
    </row>
    <row r="244" spans="1:12" ht="15" customHeight="1">
      <c r="A244" s="46"/>
      <c r="B244" s="59" t="s">
        <v>9049</v>
      </c>
      <c r="C244" s="64" t="s">
        <v>9050</v>
      </c>
      <c r="D244" s="60" t="s">
        <v>9051</v>
      </c>
      <c r="E244" s="174" t="s">
        <v>9052</v>
      </c>
      <c r="F244" s="175"/>
      <c r="G244" s="64" t="s">
        <v>24</v>
      </c>
      <c r="H244" s="65">
        <v>45965</v>
      </c>
      <c r="I244" s="60" t="s">
        <v>25</v>
      </c>
      <c r="J244" s="174" t="s">
        <v>32</v>
      </c>
      <c r="K244" s="175"/>
      <c r="L244" s="66" t="s">
        <v>12747</v>
      </c>
    </row>
    <row r="245" spans="1:12" ht="15" customHeight="1">
      <c r="A245" s="46"/>
      <c r="B245" s="67" t="s">
        <v>10877</v>
      </c>
      <c r="C245" s="69" t="s">
        <v>10878</v>
      </c>
      <c r="D245" s="68" t="s">
        <v>10879</v>
      </c>
      <c r="E245" s="186" t="s">
        <v>10880</v>
      </c>
      <c r="F245" s="187"/>
      <c r="G245" s="69" t="s">
        <v>24</v>
      </c>
      <c r="H245" s="70">
        <v>45964</v>
      </c>
      <c r="I245" s="68" t="s">
        <v>25</v>
      </c>
      <c r="J245" s="186" t="s">
        <v>359</v>
      </c>
      <c r="K245" s="187"/>
      <c r="L245" s="72" t="s">
        <v>12748</v>
      </c>
    </row>
    <row r="246" spans="1:12" ht="15" customHeight="1">
      <c r="A246" s="46"/>
      <c r="B246" s="59" t="s">
        <v>12749</v>
      </c>
      <c r="C246" s="64" t="s">
        <v>12750</v>
      </c>
      <c r="D246" s="60" t="s">
        <v>12751</v>
      </c>
      <c r="E246" s="174" t="s">
        <v>12752</v>
      </c>
      <c r="F246" s="175"/>
      <c r="G246" s="64" t="s">
        <v>24</v>
      </c>
      <c r="H246" s="65">
        <v>45965</v>
      </c>
      <c r="I246" s="60" t="s">
        <v>25</v>
      </c>
      <c r="J246" s="174" t="s">
        <v>26</v>
      </c>
      <c r="K246" s="175"/>
      <c r="L246" s="63" t="s">
        <v>11769</v>
      </c>
    </row>
    <row r="247" spans="1:12" ht="15" customHeight="1">
      <c r="A247" s="46"/>
      <c r="B247" s="67" t="s">
        <v>5518</v>
      </c>
      <c r="C247" s="69" t="s">
        <v>5519</v>
      </c>
      <c r="D247" s="68" t="s">
        <v>12753</v>
      </c>
      <c r="E247" s="186" t="s">
        <v>12754</v>
      </c>
      <c r="F247" s="187"/>
      <c r="G247" s="69" t="s">
        <v>75</v>
      </c>
      <c r="H247" s="70">
        <v>46008</v>
      </c>
      <c r="I247" s="68" t="s">
        <v>314</v>
      </c>
      <c r="J247" s="186" t="s">
        <v>26</v>
      </c>
      <c r="K247" s="187"/>
      <c r="L247" s="71" t="s">
        <v>11769</v>
      </c>
    </row>
    <row r="248" spans="1:12" ht="65.099999999999994">
      <c r="A248" s="46"/>
      <c r="B248" s="59" t="s">
        <v>12755</v>
      </c>
      <c r="C248" s="64" t="s">
        <v>12756</v>
      </c>
      <c r="D248" s="60" t="s">
        <v>12757</v>
      </c>
      <c r="E248" s="174" t="s">
        <v>12758</v>
      </c>
      <c r="F248" s="175"/>
      <c r="G248" s="64" t="s">
        <v>16</v>
      </c>
      <c r="H248" s="65">
        <v>46014</v>
      </c>
      <c r="I248" s="60" t="s">
        <v>58</v>
      </c>
      <c r="J248" s="174" t="s">
        <v>18</v>
      </c>
      <c r="K248" s="175"/>
      <c r="L248" s="73" t="s">
        <v>12759</v>
      </c>
    </row>
    <row r="249" spans="1:12" ht="15" customHeight="1">
      <c r="A249" s="46"/>
      <c r="B249" s="67" t="s">
        <v>7435</v>
      </c>
      <c r="C249" s="69" t="s">
        <v>7436</v>
      </c>
      <c r="D249" s="68" t="s">
        <v>12760</v>
      </c>
      <c r="E249" s="186" t="s">
        <v>7438</v>
      </c>
      <c r="F249" s="187"/>
      <c r="G249" s="69" t="s">
        <v>16</v>
      </c>
      <c r="H249" s="70">
        <v>45993</v>
      </c>
      <c r="I249" s="68" t="s">
        <v>139</v>
      </c>
      <c r="J249" s="186" t="s">
        <v>18</v>
      </c>
      <c r="K249" s="187"/>
      <c r="L249" s="72" t="s">
        <v>12761</v>
      </c>
    </row>
    <row r="250" spans="1:12" ht="15" customHeight="1">
      <c r="A250" s="46"/>
      <c r="B250" s="59" t="s">
        <v>12762</v>
      </c>
      <c r="C250" s="64" t="s">
        <v>12763</v>
      </c>
      <c r="D250" s="60" t="s">
        <v>12764</v>
      </c>
      <c r="E250" s="174" t="s">
        <v>12765</v>
      </c>
      <c r="F250" s="175"/>
      <c r="G250" s="64" t="s">
        <v>24</v>
      </c>
      <c r="H250" s="65">
        <v>45971</v>
      </c>
      <c r="I250" s="60" t="s">
        <v>25</v>
      </c>
      <c r="J250" s="174" t="s">
        <v>26</v>
      </c>
      <c r="K250" s="175"/>
      <c r="L250" s="74" t="s">
        <v>11769</v>
      </c>
    </row>
    <row r="251" spans="1:12" ht="15" customHeight="1">
      <c r="A251" s="46"/>
      <c r="B251" s="67" t="s">
        <v>12766</v>
      </c>
      <c r="C251" s="69" t="s">
        <v>12767</v>
      </c>
      <c r="D251" s="68" t="s">
        <v>12768</v>
      </c>
      <c r="E251" s="186" t="s">
        <v>12769</v>
      </c>
      <c r="F251" s="187"/>
      <c r="G251" s="69" t="s">
        <v>24</v>
      </c>
      <c r="H251" s="70">
        <v>45988</v>
      </c>
      <c r="I251" s="68" t="s">
        <v>25</v>
      </c>
      <c r="J251" s="186" t="s">
        <v>26</v>
      </c>
      <c r="K251" s="187"/>
      <c r="L251" s="75" t="s">
        <v>11769</v>
      </c>
    </row>
    <row r="252" spans="1:12">
      <c r="A252" s="46"/>
      <c r="B252" s="59" t="s">
        <v>12770</v>
      </c>
      <c r="C252" s="64" t="s">
        <v>12771</v>
      </c>
      <c r="D252" s="60" t="s">
        <v>12772</v>
      </c>
      <c r="E252" s="174" t="s">
        <v>12773</v>
      </c>
      <c r="F252" s="175"/>
      <c r="G252" s="64" t="s">
        <v>24</v>
      </c>
      <c r="H252" s="65">
        <v>46009</v>
      </c>
      <c r="I252" s="60" t="s">
        <v>139</v>
      </c>
      <c r="J252" s="174" t="s">
        <v>26</v>
      </c>
      <c r="K252" s="175"/>
      <c r="L252" s="74" t="s">
        <v>11769</v>
      </c>
    </row>
    <row r="253" spans="1:12">
      <c r="A253" s="46"/>
      <c r="B253" s="67" t="s">
        <v>11583</v>
      </c>
      <c r="C253" s="69" t="s">
        <v>5618</v>
      </c>
      <c r="D253" s="68" t="s">
        <v>12774</v>
      </c>
      <c r="E253" s="186" t="s">
        <v>12775</v>
      </c>
      <c r="F253" s="187"/>
      <c r="G253" s="69" t="s">
        <v>16</v>
      </c>
      <c r="H253" s="70">
        <v>46013</v>
      </c>
      <c r="I253" s="68" t="s">
        <v>314</v>
      </c>
      <c r="J253" s="186" t="s">
        <v>11769</v>
      </c>
      <c r="K253" s="187"/>
      <c r="L253" s="75" t="s">
        <v>11769</v>
      </c>
    </row>
    <row r="254" spans="1:12" ht="51.95">
      <c r="A254" s="46"/>
      <c r="B254" s="59" t="s">
        <v>12776</v>
      </c>
      <c r="C254" s="64" t="s">
        <v>12777</v>
      </c>
      <c r="D254" s="60" t="s">
        <v>12778</v>
      </c>
      <c r="E254" s="174" t="s">
        <v>12779</v>
      </c>
      <c r="F254" s="175"/>
      <c r="G254" s="64" t="s">
        <v>16</v>
      </c>
      <c r="H254" s="65">
        <v>45891</v>
      </c>
      <c r="I254" s="60" t="s">
        <v>17</v>
      </c>
      <c r="J254" s="174" t="s">
        <v>18</v>
      </c>
      <c r="K254" s="175"/>
      <c r="L254" s="66" t="s">
        <v>11788</v>
      </c>
    </row>
    <row r="255" spans="1:12" ht="15" customHeight="1">
      <c r="A255" s="46"/>
      <c r="B255" s="67" t="s">
        <v>12780</v>
      </c>
      <c r="C255" s="69" t="s">
        <v>12781</v>
      </c>
      <c r="D255" s="68" t="s">
        <v>12782</v>
      </c>
      <c r="E255" s="186" t="s">
        <v>12783</v>
      </c>
      <c r="F255" s="187"/>
      <c r="G255" s="69" t="s">
        <v>75</v>
      </c>
      <c r="H255" s="70">
        <v>46000</v>
      </c>
      <c r="I255" s="68" t="s">
        <v>17</v>
      </c>
      <c r="J255" s="186" t="s">
        <v>709</v>
      </c>
      <c r="K255" s="187"/>
      <c r="L255" s="75" t="s">
        <v>11769</v>
      </c>
    </row>
    <row r="256" spans="1:12" ht="15" customHeight="1">
      <c r="A256" s="46"/>
      <c r="B256" s="59" t="s">
        <v>1199</v>
      </c>
      <c r="C256" s="64" t="s">
        <v>1200</v>
      </c>
      <c r="D256" s="60" t="s">
        <v>2943</v>
      </c>
      <c r="E256" s="174" t="s">
        <v>1202</v>
      </c>
      <c r="F256" s="175"/>
      <c r="G256" s="64" t="s">
        <v>24</v>
      </c>
      <c r="H256" s="65">
        <v>45966</v>
      </c>
      <c r="I256" s="60" t="s">
        <v>25</v>
      </c>
      <c r="J256" s="174" t="s">
        <v>32</v>
      </c>
      <c r="K256" s="175"/>
      <c r="L256" s="66" t="s">
        <v>11891</v>
      </c>
    </row>
    <row r="257" spans="1:12" ht="15" customHeight="1">
      <c r="A257" s="46"/>
      <c r="B257" s="67" t="s">
        <v>12784</v>
      </c>
      <c r="C257" s="69" t="s">
        <v>12785</v>
      </c>
      <c r="D257" s="68" t="s">
        <v>12786</v>
      </c>
      <c r="E257" s="186" t="s">
        <v>12787</v>
      </c>
      <c r="F257" s="187"/>
      <c r="G257" s="69" t="s">
        <v>16</v>
      </c>
      <c r="H257" s="70">
        <v>46014</v>
      </c>
      <c r="I257" s="68" t="s">
        <v>17</v>
      </c>
      <c r="J257" s="186" t="s">
        <v>26</v>
      </c>
      <c r="K257" s="187"/>
      <c r="L257" s="75" t="s">
        <v>11769</v>
      </c>
    </row>
    <row r="258" spans="1:12" ht="15" customHeight="1">
      <c r="A258" s="46"/>
      <c r="B258" s="59" t="s">
        <v>2959</v>
      </c>
      <c r="C258" s="64" t="s">
        <v>2960</v>
      </c>
      <c r="D258" s="60" t="s">
        <v>12788</v>
      </c>
      <c r="E258" s="174" t="s">
        <v>12789</v>
      </c>
      <c r="F258" s="175"/>
      <c r="G258" s="64" t="s">
        <v>16</v>
      </c>
      <c r="H258" s="65">
        <v>45986</v>
      </c>
      <c r="I258" s="60" t="s">
        <v>139</v>
      </c>
      <c r="J258" s="174" t="s">
        <v>26</v>
      </c>
      <c r="K258" s="175"/>
      <c r="L258" s="74" t="s">
        <v>11769</v>
      </c>
    </row>
    <row r="259" spans="1:12" ht="15" customHeight="1">
      <c r="A259" s="46"/>
      <c r="B259" s="176" t="s">
        <v>12790</v>
      </c>
      <c r="C259" s="178" t="s">
        <v>12791</v>
      </c>
      <c r="D259" s="68" t="s">
        <v>12792</v>
      </c>
      <c r="E259" s="186" t="s">
        <v>12793</v>
      </c>
      <c r="F259" s="187"/>
      <c r="G259" s="69" t="s">
        <v>75</v>
      </c>
      <c r="H259" s="70">
        <v>46000</v>
      </c>
      <c r="I259" s="68" t="s">
        <v>17</v>
      </c>
      <c r="J259" s="186" t="s">
        <v>709</v>
      </c>
      <c r="K259" s="187"/>
      <c r="L259" s="75" t="s">
        <v>11769</v>
      </c>
    </row>
    <row r="260" spans="1:12" ht="15" customHeight="1">
      <c r="A260" s="46"/>
      <c r="B260" s="176"/>
      <c r="C260" s="178"/>
      <c r="D260" s="68" t="s">
        <v>12794</v>
      </c>
      <c r="E260" s="186" t="s">
        <v>12795</v>
      </c>
      <c r="F260" s="187"/>
      <c r="G260" s="69" t="s">
        <v>75</v>
      </c>
      <c r="H260" s="70">
        <v>46000</v>
      </c>
      <c r="I260" s="68" t="s">
        <v>17</v>
      </c>
      <c r="J260" s="186" t="s">
        <v>709</v>
      </c>
      <c r="K260" s="187"/>
      <c r="L260" s="75" t="s">
        <v>11769</v>
      </c>
    </row>
    <row r="261" spans="1:12" ht="15" customHeight="1">
      <c r="A261" s="46"/>
      <c r="B261" s="177"/>
      <c r="C261" s="179"/>
      <c r="D261" s="68" t="s">
        <v>12796</v>
      </c>
      <c r="E261" s="186" t="s">
        <v>12795</v>
      </c>
      <c r="F261" s="187"/>
      <c r="G261" s="69" t="s">
        <v>75</v>
      </c>
      <c r="H261" s="70">
        <v>46000</v>
      </c>
      <c r="I261" s="68" t="s">
        <v>17</v>
      </c>
      <c r="J261" s="186" t="s">
        <v>709</v>
      </c>
      <c r="K261" s="187"/>
      <c r="L261" s="75" t="s">
        <v>11769</v>
      </c>
    </row>
    <row r="262" spans="1:12">
      <c r="A262" s="46"/>
      <c r="B262" s="59" t="s">
        <v>1261</v>
      </c>
      <c r="C262" s="64" t="s">
        <v>1262</v>
      </c>
      <c r="D262" s="60" t="s">
        <v>12797</v>
      </c>
      <c r="E262" s="174" t="s">
        <v>1264</v>
      </c>
      <c r="F262" s="175"/>
      <c r="G262" s="64" t="s">
        <v>16</v>
      </c>
      <c r="H262" s="65">
        <v>45996</v>
      </c>
      <c r="I262" s="60" t="s">
        <v>80</v>
      </c>
      <c r="J262" s="174" t="s">
        <v>26</v>
      </c>
      <c r="K262" s="175"/>
      <c r="L262" s="74" t="s">
        <v>11769</v>
      </c>
    </row>
    <row r="263" spans="1:12">
      <c r="A263" s="46"/>
      <c r="B263" s="176" t="s">
        <v>10965</v>
      </c>
      <c r="C263" s="178" t="s">
        <v>9359</v>
      </c>
      <c r="D263" s="176" t="s">
        <v>12798</v>
      </c>
      <c r="E263" s="180" t="s">
        <v>12799</v>
      </c>
      <c r="F263" s="181"/>
      <c r="G263" s="178" t="s">
        <v>24</v>
      </c>
      <c r="H263" s="196">
        <v>46009</v>
      </c>
      <c r="I263" s="68" t="s">
        <v>139</v>
      </c>
      <c r="J263" s="186" t="s">
        <v>26</v>
      </c>
      <c r="K263" s="187"/>
      <c r="L263" s="75" t="s">
        <v>11769</v>
      </c>
    </row>
    <row r="264" spans="1:12">
      <c r="A264" s="46"/>
      <c r="B264" s="177"/>
      <c r="C264" s="179"/>
      <c r="D264" s="177"/>
      <c r="E264" s="184"/>
      <c r="F264" s="185"/>
      <c r="G264" s="179"/>
      <c r="H264" s="197"/>
      <c r="I264" s="68" t="s">
        <v>127</v>
      </c>
      <c r="J264" s="186" t="s">
        <v>26</v>
      </c>
      <c r="K264" s="187"/>
      <c r="L264" s="75" t="s">
        <v>11769</v>
      </c>
    </row>
    <row r="265" spans="1:12" ht="15" customHeight="1">
      <c r="A265" s="46"/>
      <c r="B265" s="59" t="s">
        <v>12800</v>
      </c>
      <c r="C265" s="64" t="s">
        <v>12801</v>
      </c>
      <c r="D265" s="60" t="s">
        <v>12802</v>
      </c>
      <c r="E265" s="174" t="s">
        <v>12803</v>
      </c>
      <c r="F265" s="175"/>
      <c r="G265" s="64" t="s">
        <v>75</v>
      </c>
      <c r="H265" s="65">
        <v>45993</v>
      </c>
      <c r="I265" s="60" t="s">
        <v>139</v>
      </c>
      <c r="J265" s="174" t="s">
        <v>709</v>
      </c>
      <c r="K265" s="175"/>
      <c r="L265" s="74" t="s">
        <v>11769</v>
      </c>
    </row>
    <row r="266" spans="1:12">
      <c r="A266" s="46"/>
      <c r="B266" s="67" t="s">
        <v>2998</v>
      </c>
      <c r="C266" s="69" t="s">
        <v>2999</v>
      </c>
      <c r="D266" s="68" t="s">
        <v>12804</v>
      </c>
      <c r="E266" s="186" t="s">
        <v>9162</v>
      </c>
      <c r="F266" s="187"/>
      <c r="G266" s="69" t="s">
        <v>16</v>
      </c>
      <c r="H266" s="70">
        <v>46000</v>
      </c>
      <c r="I266" s="68" t="s">
        <v>17</v>
      </c>
      <c r="J266" s="186" t="s">
        <v>26</v>
      </c>
      <c r="K266" s="187"/>
      <c r="L266" s="75" t="s">
        <v>11769</v>
      </c>
    </row>
    <row r="267" spans="1:12" ht="15" customHeight="1">
      <c r="A267" s="46"/>
      <c r="B267" s="59" t="s">
        <v>10985</v>
      </c>
      <c r="C267" s="64" t="s">
        <v>10986</v>
      </c>
      <c r="D267" s="60" t="s">
        <v>12805</v>
      </c>
      <c r="E267" s="174" t="s">
        <v>12806</v>
      </c>
      <c r="F267" s="175"/>
      <c r="G267" s="64" t="s">
        <v>16</v>
      </c>
      <c r="H267" s="65">
        <v>45999</v>
      </c>
      <c r="I267" s="60" t="s">
        <v>139</v>
      </c>
      <c r="J267" s="174" t="s">
        <v>18</v>
      </c>
      <c r="K267" s="175"/>
      <c r="L267" s="66" t="s">
        <v>12807</v>
      </c>
    </row>
    <row r="268" spans="1:12" ht="15" customHeight="1">
      <c r="A268" s="46"/>
      <c r="B268" s="67" t="s">
        <v>1311</v>
      </c>
      <c r="C268" s="69" t="s">
        <v>1312</v>
      </c>
      <c r="D268" s="68" t="s">
        <v>12808</v>
      </c>
      <c r="E268" s="186" t="s">
        <v>12809</v>
      </c>
      <c r="F268" s="187"/>
      <c r="G268" s="69" t="s">
        <v>24</v>
      </c>
      <c r="H268" s="70">
        <v>45994</v>
      </c>
      <c r="I268" s="68" t="s">
        <v>80</v>
      </c>
      <c r="J268" s="186" t="s">
        <v>26</v>
      </c>
      <c r="K268" s="187"/>
      <c r="L268" s="75" t="s">
        <v>11769</v>
      </c>
    </row>
    <row r="269" spans="1:12" ht="65.45">
      <c r="A269" s="46"/>
      <c r="B269" s="188" t="s">
        <v>3049</v>
      </c>
      <c r="C269" s="189" t="s">
        <v>3050</v>
      </c>
      <c r="D269" s="60" t="s">
        <v>12810</v>
      </c>
      <c r="E269" s="174" t="s">
        <v>12811</v>
      </c>
      <c r="F269" s="175"/>
      <c r="G269" s="64" t="s">
        <v>16</v>
      </c>
      <c r="H269" s="65">
        <v>45945</v>
      </c>
      <c r="I269" s="60" t="s">
        <v>17</v>
      </c>
      <c r="J269" s="174" t="s">
        <v>18</v>
      </c>
      <c r="K269" s="175"/>
      <c r="L269" s="66" t="s">
        <v>12812</v>
      </c>
    </row>
    <row r="270" spans="1:12" ht="15" customHeight="1">
      <c r="A270" s="46"/>
      <c r="B270" s="188"/>
      <c r="C270" s="189"/>
      <c r="D270" s="60" t="s">
        <v>12813</v>
      </c>
      <c r="E270" s="174" t="s">
        <v>12814</v>
      </c>
      <c r="F270" s="175"/>
      <c r="G270" s="64" t="s">
        <v>75</v>
      </c>
      <c r="H270" s="65">
        <v>45996</v>
      </c>
      <c r="I270" s="60" t="s">
        <v>17</v>
      </c>
      <c r="J270" s="174" t="s">
        <v>26</v>
      </c>
      <c r="K270" s="175"/>
      <c r="L270" s="74" t="s">
        <v>11769</v>
      </c>
    </row>
    <row r="271" spans="1:12" ht="51.95">
      <c r="A271" s="46"/>
      <c r="B271" s="171"/>
      <c r="C271" s="173"/>
      <c r="D271" s="60" t="s">
        <v>12815</v>
      </c>
      <c r="E271" s="174" t="s">
        <v>12816</v>
      </c>
      <c r="F271" s="175"/>
      <c r="G271" s="64" t="s">
        <v>16</v>
      </c>
      <c r="H271" s="65">
        <v>45992</v>
      </c>
      <c r="I271" s="60" t="s">
        <v>17</v>
      </c>
      <c r="J271" s="174" t="s">
        <v>18</v>
      </c>
      <c r="K271" s="175"/>
      <c r="L271" s="66" t="s">
        <v>12817</v>
      </c>
    </row>
    <row r="272" spans="1:12" ht="15" customHeight="1">
      <c r="A272" s="46"/>
      <c r="B272" s="67" t="s">
        <v>1341</v>
      </c>
      <c r="C272" s="69" t="s">
        <v>1342</v>
      </c>
      <c r="D272" s="68" t="s">
        <v>12818</v>
      </c>
      <c r="E272" s="186" t="s">
        <v>12819</v>
      </c>
      <c r="F272" s="187"/>
      <c r="G272" s="69" t="s">
        <v>75</v>
      </c>
      <c r="H272" s="70">
        <v>45999</v>
      </c>
      <c r="I272" s="68" t="s">
        <v>17</v>
      </c>
      <c r="J272" s="186" t="s">
        <v>26</v>
      </c>
      <c r="K272" s="187"/>
      <c r="L272" s="75" t="s">
        <v>11769</v>
      </c>
    </row>
    <row r="273" spans="1:12" ht="15" customHeight="1">
      <c r="A273" s="46"/>
      <c r="B273" s="59" t="s">
        <v>11644</v>
      </c>
      <c r="C273" s="64" t="s">
        <v>11645</v>
      </c>
      <c r="D273" s="60" t="s">
        <v>11646</v>
      </c>
      <c r="E273" s="174" t="s">
        <v>11647</v>
      </c>
      <c r="F273" s="175"/>
      <c r="G273" s="64" t="s">
        <v>24</v>
      </c>
      <c r="H273" s="65">
        <v>45978</v>
      </c>
      <c r="I273" s="60" t="s">
        <v>139</v>
      </c>
      <c r="J273" s="174" t="s">
        <v>32</v>
      </c>
      <c r="K273" s="175"/>
      <c r="L273" s="66" t="s">
        <v>12820</v>
      </c>
    </row>
    <row r="274" spans="1:12" ht="15" customHeight="1">
      <c r="A274" s="46"/>
      <c r="B274" s="67" t="s">
        <v>12821</v>
      </c>
      <c r="C274" s="69" t="s">
        <v>12822</v>
      </c>
      <c r="D274" s="68" t="s">
        <v>12823</v>
      </c>
      <c r="E274" s="186" t="s">
        <v>12824</v>
      </c>
      <c r="F274" s="187"/>
      <c r="G274" s="69" t="s">
        <v>24</v>
      </c>
      <c r="H274" s="70">
        <v>45978</v>
      </c>
      <c r="I274" s="68" t="s">
        <v>139</v>
      </c>
      <c r="J274" s="186" t="s">
        <v>26</v>
      </c>
      <c r="K274" s="187"/>
      <c r="L274" s="75" t="s">
        <v>11769</v>
      </c>
    </row>
    <row r="275" spans="1:12" ht="15" customHeight="1">
      <c r="A275" s="46"/>
      <c r="B275" s="59" t="s">
        <v>12825</v>
      </c>
      <c r="C275" s="64" t="s">
        <v>12826</v>
      </c>
      <c r="D275" s="60" t="s">
        <v>12827</v>
      </c>
      <c r="E275" s="174" t="s">
        <v>12828</v>
      </c>
      <c r="F275" s="175"/>
      <c r="G275" s="64" t="s">
        <v>24</v>
      </c>
      <c r="H275" s="65">
        <v>45978</v>
      </c>
      <c r="I275" s="60" t="s">
        <v>139</v>
      </c>
      <c r="J275" s="174" t="s">
        <v>26</v>
      </c>
      <c r="K275" s="175"/>
      <c r="L275" s="74" t="s">
        <v>11769</v>
      </c>
    </row>
    <row r="276" spans="1:12" ht="15" customHeight="1">
      <c r="A276" s="46"/>
      <c r="B276" s="67" t="s">
        <v>12829</v>
      </c>
      <c r="C276" s="69" t="s">
        <v>12830</v>
      </c>
      <c r="D276" s="68" t="s">
        <v>12831</v>
      </c>
      <c r="E276" s="186" t="s">
        <v>12832</v>
      </c>
      <c r="F276" s="187"/>
      <c r="G276" s="69" t="s">
        <v>24</v>
      </c>
      <c r="H276" s="70">
        <v>45978</v>
      </c>
      <c r="I276" s="68" t="s">
        <v>139</v>
      </c>
      <c r="J276" s="186" t="s">
        <v>26</v>
      </c>
      <c r="K276" s="187"/>
      <c r="L276" s="75" t="s">
        <v>11769</v>
      </c>
    </row>
    <row r="277" spans="1:12">
      <c r="A277" s="46"/>
      <c r="B277" s="59" t="s">
        <v>12833</v>
      </c>
      <c r="C277" s="64" t="s">
        <v>12834</v>
      </c>
      <c r="D277" s="60" t="s">
        <v>12835</v>
      </c>
      <c r="E277" s="174" t="s">
        <v>12824</v>
      </c>
      <c r="F277" s="175"/>
      <c r="G277" s="64" t="s">
        <v>24</v>
      </c>
      <c r="H277" s="65">
        <v>45978</v>
      </c>
      <c r="I277" s="60" t="s">
        <v>139</v>
      </c>
      <c r="J277" s="174" t="s">
        <v>26</v>
      </c>
      <c r="K277" s="175"/>
      <c r="L277" s="74" t="s">
        <v>11769</v>
      </c>
    </row>
    <row r="278" spans="1:12">
      <c r="A278" s="46"/>
      <c r="B278" s="176" t="s">
        <v>12836</v>
      </c>
      <c r="C278" s="178" t="s">
        <v>12837</v>
      </c>
      <c r="D278" s="68" t="s">
        <v>12838</v>
      </c>
      <c r="E278" s="186" t="s">
        <v>12839</v>
      </c>
      <c r="F278" s="187"/>
      <c r="G278" s="69" t="s">
        <v>16</v>
      </c>
      <c r="H278" s="70">
        <v>46007</v>
      </c>
      <c r="I278" s="68" t="s">
        <v>17</v>
      </c>
      <c r="J278" s="186" t="s">
        <v>709</v>
      </c>
      <c r="K278" s="187"/>
      <c r="L278" s="75" t="s">
        <v>11769</v>
      </c>
    </row>
    <row r="279" spans="1:12">
      <c r="A279" s="46"/>
      <c r="B279" s="177"/>
      <c r="C279" s="179"/>
      <c r="D279" s="68" t="s">
        <v>12840</v>
      </c>
      <c r="E279" s="186" t="s">
        <v>12841</v>
      </c>
      <c r="F279" s="187"/>
      <c r="G279" s="69" t="s">
        <v>16</v>
      </c>
      <c r="H279" s="70">
        <v>46007</v>
      </c>
      <c r="I279" s="68" t="s">
        <v>17</v>
      </c>
      <c r="J279" s="186" t="s">
        <v>709</v>
      </c>
      <c r="K279" s="187"/>
      <c r="L279" s="75" t="s">
        <v>11769</v>
      </c>
    </row>
    <row r="280" spans="1:12" ht="51.95">
      <c r="A280" s="46"/>
      <c r="B280" s="59" t="s">
        <v>12062</v>
      </c>
      <c r="C280" s="64" t="s">
        <v>12063</v>
      </c>
      <c r="D280" s="60" t="s">
        <v>12842</v>
      </c>
      <c r="E280" s="174" t="s">
        <v>12065</v>
      </c>
      <c r="F280" s="175"/>
      <c r="G280" s="64" t="s">
        <v>24</v>
      </c>
      <c r="H280" s="65">
        <v>45994</v>
      </c>
      <c r="I280" s="60" t="s">
        <v>80</v>
      </c>
      <c r="J280" s="174" t="s">
        <v>32</v>
      </c>
      <c r="K280" s="175"/>
      <c r="L280" s="66" t="s">
        <v>12843</v>
      </c>
    </row>
    <row r="281" spans="1:12" ht="15" customHeight="1">
      <c r="A281" s="46"/>
      <c r="B281" s="67" t="s">
        <v>12844</v>
      </c>
      <c r="C281" s="69" t="s">
        <v>12845</v>
      </c>
      <c r="D281" s="68" t="s">
        <v>12846</v>
      </c>
      <c r="E281" s="186" t="s">
        <v>12847</v>
      </c>
      <c r="F281" s="187"/>
      <c r="G281" s="69" t="s">
        <v>16</v>
      </c>
      <c r="H281" s="70">
        <v>46007</v>
      </c>
      <c r="I281" s="68" t="s">
        <v>17</v>
      </c>
      <c r="J281" s="186" t="s">
        <v>26</v>
      </c>
      <c r="K281" s="187"/>
      <c r="L281" s="75" t="s">
        <v>11769</v>
      </c>
    </row>
    <row r="282" spans="1:12">
      <c r="A282" s="46"/>
      <c r="B282" s="59" t="s">
        <v>12848</v>
      </c>
      <c r="C282" s="64" t="s">
        <v>12849</v>
      </c>
      <c r="D282" s="60" t="s">
        <v>12850</v>
      </c>
      <c r="E282" s="174" t="s">
        <v>12851</v>
      </c>
      <c r="F282" s="175"/>
      <c r="G282" s="64" t="s">
        <v>16</v>
      </c>
      <c r="H282" s="65">
        <v>44856</v>
      </c>
      <c r="I282" s="60" t="s">
        <v>1025</v>
      </c>
      <c r="J282" s="174" t="s">
        <v>26</v>
      </c>
      <c r="K282" s="175"/>
      <c r="L282" s="74" t="s">
        <v>11769</v>
      </c>
    </row>
    <row r="283" spans="1:12" ht="15" customHeight="1">
      <c r="A283" s="46"/>
      <c r="B283" s="67" t="s">
        <v>1393</v>
      </c>
      <c r="C283" s="69" t="s">
        <v>1394</v>
      </c>
      <c r="D283" s="68" t="s">
        <v>12852</v>
      </c>
      <c r="E283" s="186" t="s">
        <v>12853</v>
      </c>
      <c r="F283" s="187"/>
      <c r="G283" s="69" t="s">
        <v>24</v>
      </c>
      <c r="H283" s="70">
        <v>45994</v>
      </c>
      <c r="I283" s="68" t="s">
        <v>80</v>
      </c>
      <c r="J283" s="186" t="s">
        <v>26</v>
      </c>
      <c r="K283" s="187"/>
      <c r="L283" s="75" t="s">
        <v>11769</v>
      </c>
    </row>
    <row r="284" spans="1:12" ht="15" customHeight="1">
      <c r="A284" s="46"/>
      <c r="B284" s="59" t="s">
        <v>5854</v>
      </c>
      <c r="C284" s="64" t="s">
        <v>2933</v>
      </c>
      <c r="D284" s="60" t="s">
        <v>12854</v>
      </c>
      <c r="E284" s="174" t="s">
        <v>12855</v>
      </c>
      <c r="F284" s="175"/>
      <c r="G284" s="64" t="s">
        <v>75</v>
      </c>
      <c r="H284" s="65">
        <v>46000</v>
      </c>
      <c r="I284" s="60" t="s">
        <v>17</v>
      </c>
      <c r="J284" s="174" t="s">
        <v>709</v>
      </c>
      <c r="K284" s="175"/>
      <c r="L284" s="74" t="s">
        <v>11769</v>
      </c>
    </row>
    <row r="285" spans="1:12">
      <c r="A285" s="46"/>
      <c r="B285" s="67" t="s">
        <v>12856</v>
      </c>
      <c r="C285" s="69" t="s">
        <v>12857</v>
      </c>
      <c r="D285" s="68" t="s">
        <v>12858</v>
      </c>
      <c r="E285" s="186" t="s">
        <v>12859</v>
      </c>
      <c r="F285" s="187"/>
      <c r="G285" s="69" t="s">
        <v>24</v>
      </c>
      <c r="H285" s="70">
        <v>45993</v>
      </c>
      <c r="I285" s="68" t="s">
        <v>80</v>
      </c>
      <c r="J285" s="186" t="s">
        <v>26</v>
      </c>
      <c r="K285" s="187"/>
      <c r="L285" s="75" t="s">
        <v>11769</v>
      </c>
    </row>
    <row r="286" spans="1:12">
      <c r="A286" s="46"/>
      <c r="B286" s="59" t="s">
        <v>12860</v>
      </c>
      <c r="C286" s="64" t="s">
        <v>12861</v>
      </c>
      <c r="D286" s="60" t="s">
        <v>12862</v>
      </c>
      <c r="E286" s="174" t="s">
        <v>12863</v>
      </c>
      <c r="F286" s="175"/>
      <c r="G286" s="64" t="s">
        <v>24</v>
      </c>
      <c r="H286" s="65">
        <v>46003</v>
      </c>
      <c r="I286" s="60" t="s">
        <v>139</v>
      </c>
      <c r="J286" s="174" t="s">
        <v>26</v>
      </c>
      <c r="K286" s="175"/>
      <c r="L286" s="74" t="s">
        <v>11769</v>
      </c>
    </row>
    <row r="287" spans="1:12" ht="39.6">
      <c r="A287" s="46"/>
      <c r="B287" s="67" t="s">
        <v>12864</v>
      </c>
      <c r="C287" s="69" t="s">
        <v>12865</v>
      </c>
      <c r="D287" s="68" t="s">
        <v>12866</v>
      </c>
      <c r="E287" s="186" t="s">
        <v>12867</v>
      </c>
      <c r="F287" s="187"/>
      <c r="G287" s="69" t="s">
        <v>16</v>
      </c>
      <c r="H287" s="70">
        <v>46006</v>
      </c>
      <c r="I287" s="68" t="s">
        <v>80</v>
      </c>
      <c r="J287" s="186" t="s">
        <v>26</v>
      </c>
      <c r="K287" s="187"/>
      <c r="L287" s="72" t="s">
        <v>12868</v>
      </c>
    </row>
    <row r="288" spans="1:12">
      <c r="A288" s="46"/>
      <c r="B288" s="59" t="s">
        <v>7615</v>
      </c>
      <c r="C288" s="64" t="s">
        <v>7616</v>
      </c>
      <c r="D288" s="60" t="s">
        <v>12869</v>
      </c>
      <c r="E288" s="174" t="s">
        <v>7618</v>
      </c>
      <c r="F288" s="175"/>
      <c r="G288" s="64" t="s">
        <v>24</v>
      </c>
      <c r="H288" s="65">
        <v>45994</v>
      </c>
      <c r="I288" s="60" t="s">
        <v>80</v>
      </c>
      <c r="J288" s="174" t="s">
        <v>26</v>
      </c>
      <c r="K288" s="175"/>
      <c r="L288" s="74" t="s">
        <v>11769</v>
      </c>
    </row>
    <row r="289" spans="1:12">
      <c r="A289" s="46"/>
      <c r="B289" s="67" t="s">
        <v>5892</v>
      </c>
      <c r="C289" s="69" t="s">
        <v>5893</v>
      </c>
      <c r="D289" s="68" t="s">
        <v>12870</v>
      </c>
      <c r="E289" s="186" t="s">
        <v>5895</v>
      </c>
      <c r="F289" s="187"/>
      <c r="G289" s="69" t="s">
        <v>24</v>
      </c>
      <c r="H289" s="70">
        <v>45995</v>
      </c>
      <c r="I289" s="68" t="s">
        <v>80</v>
      </c>
      <c r="J289" s="186" t="s">
        <v>26</v>
      </c>
      <c r="K289" s="187"/>
      <c r="L289" s="75" t="s">
        <v>11769</v>
      </c>
    </row>
    <row r="290" spans="1:12">
      <c r="A290" s="46"/>
      <c r="B290" s="59" t="s">
        <v>7623</v>
      </c>
      <c r="C290" s="64" t="s">
        <v>7624</v>
      </c>
      <c r="D290" s="60" t="s">
        <v>12871</v>
      </c>
      <c r="E290" s="174" t="s">
        <v>12872</v>
      </c>
      <c r="F290" s="175"/>
      <c r="G290" s="64" t="s">
        <v>24</v>
      </c>
      <c r="H290" s="65">
        <v>46008</v>
      </c>
      <c r="I290" s="60" t="s">
        <v>80</v>
      </c>
      <c r="J290" s="174" t="s">
        <v>26</v>
      </c>
      <c r="K290" s="175"/>
      <c r="L290" s="74" t="s">
        <v>11769</v>
      </c>
    </row>
    <row r="291" spans="1:12" ht="64.5">
      <c r="A291" s="46"/>
      <c r="B291" s="176" t="s">
        <v>12873</v>
      </c>
      <c r="C291" s="178" t="s">
        <v>1603</v>
      </c>
      <c r="D291" s="68" t="s">
        <v>12874</v>
      </c>
      <c r="E291" s="186" t="s">
        <v>12875</v>
      </c>
      <c r="F291" s="187"/>
      <c r="G291" s="69" t="s">
        <v>16</v>
      </c>
      <c r="H291" s="70">
        <v>45994</v>
      </c>
      <c r="I291" s="68" t="s">
        <v>17</v>
      </c>
      <c r="J291" s="186" t="s">
        <v>18</v>
      </c>
      <c r="K291" s="187"/>
      <c r="L291" s="72" t="s">
        <v>12876</v>
      </c>
    </row>
    <row r="292" spans="1:12" ht="64.5">
      <c r="A292" s="46"/>
      <c r="B292" s="177"/>
      <c r="C292" s="179"/>
      <c r="D292" s="68" t="s">
        <v>12877</v>
      </c>
      <c r="E292" s="186" t="s">
        <v>12875</v>
      </c>
      <c r="F292" s="187"/>
      <c r="G292" s="69" t="s">
        <v>16</v>
      </c>
      <c r="H292" s="70">
        <v>45994</v>
      </c>
      <c r="I292" s="68" t="s">
        <v>17</v>
      </c>
      <c r="J292" s="186" t="s">
        <v>18</v>
      </c>
      <c r="K292" s="187"/>
      <c r="L292" s="72" t="s">
        <v>12876</v>
      </c>
    </row>
    <row r="293" spans="1:12" ht="64.5">
      <c r="A293" s="46"/>
      <c r="B293" s="59" t="s">
        <v>12878</v>
      </c>
      <c r="C293" s="64" t="s">
        <v>7764</v>
      </c>
      <c r="D293" s="60" t="s">
        <v>12879</v>
      </c>
      <c r="E293" s="174" t="s">
        <v>12880</v>
      </c>
      <c r="F293" s="175"/>
      <c r="G293" s="64" t="s">
        <v>16</v>
      </c>
      <c r="H293" s="65">
        <v>46000</v>
      </c>
      <c r="I293" s="60" t="s">
        <v>80</v>
      </c>
      <c r="J293" s="174" t="s">
        <v>18</v>
      </c>
      <c r="K293" s="175"/>
      <c r="L293" s="66" t="s">
        <v>12881</v>
      </c>
    </row>
    <row r="294" spans="1:12">
      <c r="A294" s="46"/>
      <c r="B294" s="67" t="s">
        <v>1498</v>
      </c>
      <c r="C294" s="69" t="s">
        <v>1499</v>
      </c>
      <c r="D294" s="68" t="s">
        <v>12882</v>
      </c>
      <c r="E294" s="186" t="s">
        <v>12883</v>
      </c>
      <c r="F294" s="187"/>
      <c r="G294" s="69" t="s">
        <v>24</v>
      </c>
      <c r="H294" s="70">
        <v>46007</v>
      </c>
      <c r="I294" s="68" t="s">
        <v>80</v>
      </c>
      <c r="J294" s="186" t="s">
        <v>26</v>
      </c>
      <c r="K294" s="187"/>
      <c r="L294" s="75" t="s">
        <v>11769</v>
      </c>
    </row>
    <row r="295" spans="1:12" ht="64.5">
      <c r="A295" s="46"/>
      <c r="B295" s="59" t="s">
        <v>9452</v>
      </c>
      <c r="C295" s="64" t="s">
        <v>9453</v>
      </c>
      <c r="D295" s="60" t="s">
        <v>12884</v>
      </c>
      <c r="E295" s="174" t="s">
        <v>9455</v>
      </c>
      <c r="F295" s="175"/>
      <c r="G295" s="64" t="s">
        <v>24</v>
      </c>
      <c r="H295" s="65">
        <v>45993</v>
      </c>
      <c r="I295" s="60" t="s">
        <v>80</v>
      </c>
      <c r="J295" s="174" t="s">
        <v>18</v>
      </c>
      <c r="K295" s="175"/>
      <c r="L295" s="66" t="s">
        <v>12885</v>
      </c>
    </row>
    <row r="296" spans="1:12">
      <c r="A296" s="46"/>
      <c r="B296" s="67" t="s">
        <v>1537</v>
      </c>
      <c r="C296" s="69" t="s">
        <v>1538</v>
      </c>
      <c r="D296" s="68" t="s">
        <v>12886</v>
      </c>
      <c r="E296" s="186" t="s">
        <v>12887</v>
      </c>
      <c r="F296" s="187"/>
      <c r="G296" s="69" t="s">
        <v>16</v>
      </c>
      <c r="H296" s="70">
        <v>45975</v>
      </c>
      <c r="I296" s="68" t="s">
        <v>80</v>
      </c>
      <c r="J296" s="186" t="s">
        <v>26</v>
      </c>
      <c r="K296" s="187"/>
      <c r="L296" s="75" t="s">
        <v>11769</v>
      </c>
    </row>
    <row r="297" spans="1:12">
      <c r="A297" s="46"/>
      <c r="B297" s="59" t="s">
        <v>7803</v>
      </c>
      <c r="C297" s="64" t="s">
        <v>1538</v>
      </c>
      <c r="D297" s="60" t="s">
        <v>12888</v>
      </c>
      <c r="E297" s="174" t="s">
        <v>12889</v>
      </c>
      <c r="F297" s="175"/>
      <c r="G297" s="64" t="s">
        <v>24</v>
      </c>
      <c r="H297" s="65">
        <v>46002</v>
      </c>
      <c r="I297" s="60" t="s">
        <v>80</v>
      </c>
      <c r="J297" s="174" t="s">
        <v>26</v>
      </c>
      <c r="K297" s="175"/>
      <c r="L297" s="74" t="s">
        <v>11769</v>
      </c>
    </row>
    <row r="298" spans="1:12">
      <c r="A298" s="46"/>
      <c r="B298" s="176" t="s">
        <v>12161</v>
      </c>
      <c r="C298" s="178" t="s">
        <v>3252</v>
      </c>
      <c r="D298" s="68" t="s">
        <v>12890</v>
      </c>
      <c r="E298" s="186" t="s">
        <v>12891</v>
      </c>
      <c r="F298" s="187"/>
      <c r="G298" s="69" t="s">
        <v>16</v>
      </c>
      <c r="H298" s="70">
        <v>46000</v>
      </c>
      <c r="I298" s="68" t="s">
        <v>80</v>
      </c>
      <c r="J298" s="186" t="s">
        <v>26</v>
      </c>
      <c r="K298" s="187"/>
      <c r="L298" s="75" t="s">
        <v>11769</v>
      </c>
    </row>
    <row r="299" spans="1:12">
      <c r="A299" s="46"/>
      <c r="B299" s="177"/>
      <c r="C299" s="179"/>
      <c r="D299" s="68" t="s">
        <v>12892</v>
      </c>
      <c r="E299" s="186" t="s">
        <v>12893</v>
      </c>
      <c r="F299" s="187"/>
      <c r="G299" s="69" t="s">
        <v>24</v>
      </c>
      <c r="H299" s="70">
        <v>46001</v>
      </c>
      <c r="I299" s="68" t="s">
        <v>80</v>
      </c>
      <c r="J299" s="186" t="s">
        <v>26</v>
      </c>
      <c r="K299" s="187"/>
      <c r="L299" s="75" t="s">
        <v>11769</v>
      </c>
    </row>
    <row r="300" spans="1:12">
      <c r="A300" s="46"/>
      <c r="B300" s="188" t="s">
        <v>3251</v>
      </c>
      <c r="C300" s="189" t="s">
        <v>3252</v>
      </c>
      <c r="D300" s="60" t="s">
        <v>12894</v>
      </c>
      <c r="E300" s="174" t="s">
        <v>12895</v>
      </c>
      <c r="F300" s="175"/>
      <c r="G300" s="64" t="s">
        <v>16</v>
      </c>
      <c r="H300" s="65">
        <v>45922</v>
      </c>
      <c r="I300" s="60" t="s">
        <v>80</v>
      </c>
      <c r="J300" s="174" t="s">
        <v>26</v>
      </c>
      <c r="K300" s="175"/>
      <c r="L300" s="74" t="s">
        <v>11769</v>
      </c>
    </row>
    <row r="301" spans="1:12">
      <c r="A301" s="46"/>
      <c r="B301" s="188"/>
      <c r="C301" s="189"/>
      <c r="D301" s="60" t="s">
        <v>12896</v>
      </c>
      <c r="E301" s="174" t="s">
        <v>12897</v>
      </c>
      <c r="F301" s="175"/>
      <c r="G301" s="64" t="s">
        <v>16</v>
      </c>
      <c r="H301" s="65">
        <v>45993</v>
      </c>
      <c r="I301" s="60" t="s">
        <v>80</v>
      </c>
      <c r="J301" s="174" t="s">
        <v>26</v>
      </c>
      <c r="K301" s="175"/>
      <c r="L301" s="74" t="s">
        <v>11769</v>
      </c>
    </row>
    <row r="302" spans="1:12">
      <c r="A302" s="46"/>
      <c r="B302" s="171"/>
      <c r="C302" s="173"/>
      <c r="D302" s="60" t="s">
        <v>12898</v>
      </c>
      <c r="E302" s="174" t="s">
        <v>12899</v>
      </c>
      <c r="F302" s="175"/>
      <c r="G302" s="64" t="s">
        <v>24</v>
      </c>
      <c r="H302" s="65">
        <v>45996</v>
      </c>
      <c r="I302" s="60" t="s">
        <v>80</v>
      </c>
      <c r="J302" s="174" t="s">
        <v>26</v>
      </c>
      <c r="K302" s="175"/>
      <c r="L302" s="74" t="s">
        <v>11769</v>
      </c>
    </row>
    <row r="303" spans="1:12">
      <c r="A303" s="46"/>
      <c r="B303" s="67" t="s">
        <v>1554</v>
      </c>
      <c r="C303" s="69" t="s">
        <v>1555</v>
      </c>
      <c r="D303" s="68" t="s">
        <v>12900</v>
      </c>
      <c r="E303" s="186" t="s">
        <v>12901</v>
      </c>
      <c r="F303" s="187"/>
      <c r="G303" s="69" t="s">
        <v>24</v>
      </c>
      <c r="H303" s="70">
        <v>46008</v>
      </c>
      <c r="I303" s="68" t="s">
        <v>80</v>
      </c>
      <c r="J303" s="186" t="s">
        <v>26</v>
      </c>
      <c r="K303" s="187"/>
      <c r="L303" s="75" t="s">
        <v>11769</v>
      </c>
    </row>
    <row r="304" spans="1:12" ht="15" customHeight="1">
      <c r="A304" s="46"/>
      <c r="B304" s="59" t="s">
        <v>12167</v>
      </c>
      <c r="C304" s="64" t="s">
        <v>724</v>
      </c>
      <c r="D304" s="60" t="s">
        <v>12902</v>
      </c>
      <c r="E304" s="174" t="s">
        <v>12903</v>
      </c>
      <c r="F304" s="175"/>
      <c r="G304" s="64" t="s">
        <v>16</v>
      </c>
      <c r="H304" s="65">
        <v>46009</v>
      </c>
      <c r="I304" s="60" t="s">
        <v>1025</v>
      </c>
      <c r="J304" s="174" t="s">
        <v>18</v>
      </c>
      <c r="K304" s="175"/>
      <c r="L304" s="66" t="s">
        <v>12904</v>
      </c>
    </row>
    <row r="305" spans="1:12">
      <c r="A305" s="46"/>
      <c r="B305" s="67" t="s">
        <v>12905</v>
      </c>
      <c r="C305" s="69" t="s">
        <v>12906</v>
      </c>
      <c r="D305" s="68" t="s">
        <v>12907</v>
      </c>
      <c r="E305" s="186" t="s">
        <v>12908</v>
      </c>
      <c r="F305" s="187"/>
      <c r="G305" s="69" t="s">
        <v>24</v>
      </c>
      <c r="H305" s="70">
        <v>45992</v>
      </c>
      <c r="I305" s="68" t="s">
        <v>80</v>
      </c>
      <c r="J305" s="186" t="s">
        <v>26</v>
      </c>
      <c r="K305" s="187"/>
      <c r="L305" s="75" t="s">
        <v>11769</v>
      </c>
    </row>
    <row r="306" spans="1:12" ht="51.95">
      <c r="A306" s="46"/>
      <c r="B306" s="59" t="s">
        <v>1558</v>
      </c>
      <c r="C306" s="64" t="s">
        <v>1559</v>
      </c>
      <c r="D306" s="60" t="s">
        <v>12909</v>
      </c>
      <c r="E306" s="174" t="s">
        <v>1561</v>
      </c>
      <c r="F306" s="175"/>
      <c r="G306" s="64" t="s">
        <v>24</v>
      </c>
      <c r="H306" s="65">
        <v>45947</v>
      </c>
      <c r="I306" s="60" t="s">
        <v>139</v>
      </c>
      <c r="J306" s="174" t="s">
        <v>359</v>
      </c>
      <c r="K306" s="175"/>
      <c r="L306" s="66" t="s">
        <v>12910</v>
      </c>
    </row>
    <row r="307" spans="1:12">
      <c r="A307" s="46"/>
      <c r="B307" s="176" t="s">
        <v>12911</v>
      </c>
      <c r="C307" s="178" t="s">
        <v>12912</v>
      </c>
      <c r="D307" s="68" t="s">
        <v>12913</v>
      </c>
      <c r="E307" s="186" t="s">
        <v>12914</v>
      </c>
      <c r="F307" s="187"/>
      <c r="G307" s="69" t="s">
        <v>16</v>
      </c>
      <c r="H307" s="70">
        <v>45994</v>
      </c>
      <c r="I307" s="68" t="s">
        <v>1025</v>
      </c>
      <c r="J307" s="186" t="s">
        <v>26</v>
      </c>
      <c r="K307" s="187"/>
      <c r="L307" s="75" t="s">
        <v>11769</v>
      </c>
    </row>
    <row r="308" spans="1:12">
      <c r="A308" s="46"/>
      <c r="B308" s="177"/>
      <c r="C308" s="179"/>
      <c r="D308" s="68" t="s">
        <v>12915</v>
      </c>
      <c r="E308" s="186" t="s">
        <v>12916</v>
      </c>
      <c r="F308" s="187"/>
      <c r="G308" s="69" t="s">
        <v>24</v>
      </c>
      <c r="H308" s="70">
        <v>46002</v>
      </c>
      <c r="I308" s="68" t="s">
        <v>1025</v>
      </c>
      <c r="J308" s="186" t="s">
        <v>26</v>
      </c>
      <c r="K308" s="187"/>
      <c r="L308" s="75" t="s">
        <v>11769</v>
      </c>
    </row>
    <row r="309" spans="1:12" ht="65.45">
      <c r="A309" s="46"/>
      <c r="B309" s="59" t="s">
        <v>12917</v>
      </c>
      <c r="C309" s="64" t="s">
        <v>12918</v>
      </c>
      <c r="D309" s="60" t="s">
        <v>12919</v>
      </c>
      <c r="E309" s="174" t="s">
        <v>12920</v>
      </c>
      <c r="F309" s="175"/>
      <c r="G309" s="64" t="s">
        <v>16</v>
      </c>
      <c r="H309" s="65">
        <v>45995</v>
      </c>
      <c r="I309" s="60" t="s">
        <v>127</v>
      </c>
      <c r="J309" s="174" t="s">
        <v>18</v>
      </c>
      <c r="K309" s="175"/>
      <c r="L309" s="66" t="s">
        <v>12921</v>
      </c>
    </row>
    <row r="310" spans="1:12" ht="78">
      <c r="A310" s="46"/>
      <c r="B310" s="176" t="s">
        <v>1568</v>
      </c>
      <c r="C310" s="178" t="s">
        <v>1569</v>
      </c>
      <c r="D310" s="68" t="s">
        <v>12922</v>
      </c>
      <c r="E310" s="186" t="s">
        <v>1571</v>
      </c>
      <c r="F310" s="187"/>
      <c r="G310" s="69" t="s">
        <v>24</v>
      </c>
      <c r="H310" s="70">
        <v>46014</v>
      </c>
      <c r="I310" s="68" t="s">
        <v>80</v>
      </c>
      <c r="J310" s="186" t="s">
        <v>18</v>
      </c>
      <c r="K310" s="187"/>
      <c r="L310" s="72" t="s">
        <v>12923</v>
      </c>
    </row>
    <row r="311" spans="1:12">
      <c r="A311" s="46"/>
      <c r="B311" s="177"/>
      <c r="C311" s="179"/>
      <c r="D311" s="68" t="s">
        <v>12924</v>
      </c>
      <c r="E311" s="186" t="s">
        <v>12925</v>
      </c>
      <c r="F311" s="187"/>
      <c r="G311" s="69" t="s">
        <v>16</v>
      </c>
      <c r="H311" s="70">
        <v>45999</v>
      </c>
      <c r="I311" s="68" t="s">
        <v>80</v>
      </c>
      <c r="J311" s="186" t="s">
        <v>26</v>
      </c>
      <c r="K311" s="187"/>
      <c r="L311" s="75" t="s">
        <v>11769</v>
      </c>
    </row>
    <row r="312" spans="1:12">
      <c r="A312" s="46"/>
      <c r="B312" s="59" t="s">
        <v>9527</v>
      </c>
      <c r="C312" s="64" t="s">
        <v>1640</v>
      </c>
      <c r="D312" s="60" t="s">
        <v>12926</v>
      </c>
      <c r="E312" s="174" t="s">
        <v>9529</v>
      </c>
      <c r="F312" s="175"/>
      <c r="G312" s="64" t="s">
        <v>24</v>
      </c>
      <c r="H312" s="65">
        <v>45993</v>
      </c>
      <c r="I312" s="60" t="s">
        <v>80</v>
      </c>
      <c r="J312" s="174" t="s">
        <v>26</v>
      </c>
      <c r="K312" s="175"/>
      <c r="L312" s="74" t="s">
        <v>11769</v>
      </c>
    </row>
    <row r="313" spans="1:12">
      <c r="A313" s="46"/>
      <c r="B313" s="67" t="s">
        <v>6126</v>
      </c>
      <c r="C313" s="69" t="s">
        <v>861</v>
      </c>
      <c r="D313" s="68" t="s">
        <v>12927</v>
      </c>
      <c r="E313" s="186" t="s">
        <v>9542</v>
      </c>
      <c r="F313" s="187"/>
      <c r="G313" s="69" t="s">
        <v>24</v>
      </c>
      <c r="H313" s="70">
        <v>45986</v>
      </c>
      <c r="I313" s="68" t="s">
        <v>80</v>
      </c>
      <c r="J313" s="186" t="s">
        <v>26</v>
      </c>
      <c r="K313" s="187"/>
      <c r="L313" s="75" t="s">
        <v>11769</v>
      </c>
    </row>
    <row r="314" spans="1:12">
      <c r="A314" s="46"/>
      <c r="B314" s="188" t="s">
        <v>9544</v>
      </c>
      <c r="C314" s="189" t="s">
        <v>5355</v>
      </c>
      <c r="D314" s="60" t="s">
        <v>12928</v>
      </c>
      <c r="E314" s="174" t="s">
        <v>12929</v>
      </c>
      <c r="F314" s="175"/>
      <c r="G314" s="64" t="s">
        <v>16</v>
      </c>
      <c r="H314" s="65">
        <v>46000</v>
      </c>
      <c r="I314" s="60" t="s">
        <v>80</v>
      </c>
      <c r="J314" s="174" t="s">
        <v>26</v>
      </c>
      <c r="K314" s="175"/>
      <c r="L314" s="74" t="s">
        <v>11769</v>
      </c>
    </row>
    <row r="315" spans="1:12">
      <c r="A315" s="46"/>
      <c r="B315" s="171"/>
      <c r="C315" s="173"/>
      <c r="D315" s="60" t="s">
        <v>12930</v>
      </c>
      <c r="E315" s="174" t="s">
        <v>9546</v>
      </c>
      <c r="F315" s="175"/>
      <c r="G315" s="64" t="s">
        <v>24</v>
      </c>
      <c r="H315" s="65">
        <v>45999</v>
      </c>
      <c r="I315" s="60" t="s">
        <v>80</v>
      </c>
      <c r="J315" s="174" t="s">
        <v>26</v>
      </c>
      <c r="K315" s="175"/>
      <c r="L315" s="74" t="s">
        <v>11769</v>
      </c>
    </row>
    <row r="316" spans="1:12">
      <c r="A316" s="46"/>
      <c r="B316" s="67" t="s">
        <v>12931</v>
      </c>
      <c r="C316" s="69" t="s">
        <v>12932</v>
      </c>
      <c r="D316" s="68" t="s">
        <v>12933</v>
      </c>
      <c r="E316" s="186" t="s">
        <v>12934</v>
      </c>
      <c r="F316" s="187"/>
      <c r="G316" s="69" t="s">
        <v>16</v>
      </c>
      <c r="H316" s="70">
        <v>46002</v>
      </c>
      <c r="I316" s="68" t="s">
        <v>139</v>
      </c>
      <c r="J316" s="186" t="s">
        <v>709</v>
      </c>
      <c r="K316" s="187"/>
      <c r="L316" s="75" t="s">
        <v>11769</v>
      </c>
    </row>
    <row r="317" spans="1:12">
      <c r="A317" s="46"/>
      <c r="B317" s="59" t="s">
        <v>9562</v>
      </c>
      <c r="C317" s="64" t="s">
        <v>9563</v>
      </c>
      <c r="D317" s="60" t="s">
        <v>12935</v>
      </c>
      <c r="E317" s="174" t="s">
        <v>12936</v>
      </c>
      <c r="F317" s="175"/>
      <c r="G317" s="64" t="s">
        <v>16</v>
      </c>
      <c r="H317" s="65">
        <v>46000</v>
      </c>
      <c r="I317" s="60" t="s">
        <v>80</v>
      </c>
      <c r="J317" s="174" t="s">
        <v>26</v>
      </c>
      <c r="K317" s="175"/>
      <c r="L317" s="74" t="s">
        <v>11769</v>
      </c>
    </row>
    <row r="318" spans="1:12" ht="51.95">
      <c r="A318" s="46"/>
      <c r="B318" s="176" t="s">
        <v>12937</v>
      </c>
      <c r="C318" s="178" t="s">
        <v>12938</v>
      </c>
      <c r="D318" s="68" t="s">
        <v>12939</v>
      </c>
      <c r="E318" s="186" t="s">
        <v>12940</v>
      </c>
      <c r="F318" s="187"/>
      <c r="G318" s="69" t="s">
        <v>16</v>
      </c>
      <c r="H318" s="70">
        <v>46007</v>
      </c>
      <c r="I318" s="68" t="s">
        <v>80</v>
      </c>
      <c r="J318" s="186" t="s">
        <v>18</v>
      </c>
      <c r="K318" s="187"/>
      <c r="L318" s="72" t="s">
        <v>12941</v>
      </c>
    </row>
    <row r="319" spans="1:12">
      <c r="A319" s="46"/>
      <c r="B319" s="177"/>
      <c r="C319" s="179"/>
      <c r="D319" s="68" t="s">
        <v>12942</v>
      </c>
      <c r="E319" s="186" t="s">
        <v>12943</v>
      </c>
      <c r="F319" s="187"/>
      <c r="G319" s="69" t="s">
        <v>24</v>
      </c>
      <c r="H319" s="70">
        <v>46009</v>
      </c>
      <c r="I319" s="68" t="s">
        <v>80</v>
      </c>
      <c r="J319" s="186" t="s">
        <v>26</v>
      </c>
      <c r="K319" s="187"/>
      <c r="L319" s="75" t="s">
        <v>11769</v>
      </c>
    </row>
    <row r="320" spans="1:12">
      <c r="A320" s="46"/>
      <c r="B320" s="59" t="s">
        <v>12188</v>
      </c>
      <c r="C320" s="64" t="s">
        <v>12189</v>
      </c>
      <c r="D320" s="60" t="s">
        <v>12944</v>
      </c>
      <c r="E320" s="174" t="s">
        <v>12945</v>
      </c>
      <c r="F320" s="175"/>
      <c r="G320" s="64" t="s">
        <v>16</v>
      </c>
      <c r="H320" s="65">
        <v>46009</v>
      </c>
      <c r="I320" s="60" t="s">
        <v>80</v>
      </c>
      <c r="J320" s="174" t="s">
        <v>26</v>
      </c>
      <c r="K320" s="175"/>
      <c r="L320" s="74" t="s">
        <v>11769</v>
      </c>
    </row>
    <row r="321" spans="1:12">
      <c r="A321" s="46"/>
      <c r="B321" s="176" t="s">
        <v>12946</v>
      </c>
      <c r="C321" s="178" t="s">
        <v>12947</v>
      </c>
      <c r="D321" s="68" t="s">
        <v>12948</v>
      </c>
      <c r="E321" s="186" t="s">
        <v>12949</v>
      </c>
      <c r="F321" s="187"/>
      <c r="G321" s="69" t="s">
        <v>16</v>
      </c>
      <c r="H321" s="70">
        <v>46007</v>
      </c>
      <c r="I321" s="68" t="s">
        <v>1025</v>
      </c>
      <c r="J321" s="186" t="s">
        <v>26</v>
      </c>
      <c r="K321" s="187"/>
      <c r="L321" s="75" t="s">
        <v>11769</v>
      </c>
    </row>
    <row r="322" spans="1:12">
      <c r="A322" s="46"/>
      <c r="B322" s="177"/>
      <c r="C322" s="179"/>
      <c r="D322" s="68" t="s">
        <v>12950</v>
      </c>
      <c r="E322" s="186" t="s">
        <v>12951</v>
      </c>
      <c r="F322" s="187"/>
      <c r="G322" s="69" t="s">
        <v>24</v>
      </c>
      <c r="H322" s="70">
        <v>46008</v>
      </c>
      <c r="I322" s="68" t="s">
        <v>1025</v>
      </c>
      <c r="J322" s="186" t="s">
        <v>26</v>
      </c>
      <c r="K322" s="187"/>
      <c r="L322" s="75" t="s">
        <v>11769</v>
      </c>
    </row>
    <row r="323" spans="1:12" ht="51.95">
      <c r="A323" s="46"/>
      <c r="B323" s="188" t="s">
        <v>9580</v>
      </c>
      <c r="C323" s="189" t="s">
        <v>3252</v>
      </c>
      <c r="D323" s="60" t="s">
        <v>12952</v>
      </c>
      <c r="E323" s="174" t="s">
        <v>12953</v>
      </c>
      <c r="F323" s="175"/>
      <c r="G323" s="64" t="s">
        <v>16</v>
      </c>
      <c r="H323" s="65">
        <v>45986</v>
      </c>
      <c r="I323" s="60" t="s">
        <v>80</v>
      </c>
      <c r="J323" s="174" t="s">
        <v>18</v>
      </c>
      <c r="K323" s="175"/>
      <c r="L323" s="66" t="s">
        <v>12954</v>
      </c>
    </row>
    <row r="324" spans="1:12">
      <c r="A324" s="46"/>
      <c r="B324" s="171"/>
      <c r="C324" s="173"/>
      <c r="D324" s="60" t="s">
        <v>12955</v>
      </c>
      <c r="E324" s="174" t="s">
        <v>12956</v>
      </c>
      <c r="F324" s="175"/>
      <c r="G324" s="64" t="s">
        <v>24</v>
      </c>
      <c r="H324" s="65">
        <v>45992</v>
      </c>
      <c r="I324" s="60" t="s">
        <v>80</v>
      </c>
      <c r="J324" s="174" t="s">
        <v>26</v>
      </c>
      <c r="K324" s="175"/>
      <c r="L324" s="74" t="s">
        <v>11769</v>
      </c>
    </row>
    <row r="325" spans="1:12">
      <c r="A325" s="46"/>
      <c r="B325" s="67" t="s">
        <v>12957</v>
      </c>
      <c r="C325" s="69" t="s">
        <v>1640</v>
      </c>
      <c r="D325" s="68" t="s">
        <v>12958</v>
      </c>
      <c r="E325" s="186" t="s">
        <v>12959</v>
      </c>
      <c r="F325" s="187"/>
      <c r="G325" s="69" t="s">
        <v>16</v>
      </c>
      <c r="H325" s="70">
        <v>46009</v>
      </c>
      <c r="I325" s="68" t="s">
        <v>139</v>
      </c>
      <c r="J325" s="186" t="s">
        <v>709</v>
      </c>
      <c r="K325" s="187"/>
      <c r="L325" s="75" t="s">
        <v>11769</v>
      </c>
    </row>
    <row r="326" spans="1:12">
      <c r="A326" s="46"/>
      <c r="B326" s="59" t="s">
        <v>12960</v>
      </c>
      <c r="C326" s="64" t="s">
        <v>12961</v>
      </c>
      <c r="D326" s="60" t="s">
        <v>12962</v>
      </c>
      <c r="E326" s="174" t="s">
        <v>12963</v>
      </c>
      <c r="F326" s="175"/>
      <c r="G326" s="64" t="s">
        <v>24</v>
      </c>
      <c r="H326" s="65">
        <v>45999</v>
      </c>
      <c r="I326" s="60" t="s">
        <v>80</v>
      </c>
      <c r="J326" s="174" t="s">
        <v>26</v>
      </c>
      <c r="K326" s="175"/>
      <c r="L326" s="74" t="s">
        <v>11769</v>
      </c>
    </row>
    <row r="327" spans="1:12" ht="15" customHeight="1">
      <c r="A327" s="46"/>
      <c r="B327" s="67" t="s">
        <v>7860</v>
      </c>
      <c r="C327" s="69" t="s">
        <v>7861</v>
      </c>
      <c r="D327" s="68" t="s">
        <v>12964</v>
      </c>
      <c r="E327" s="186" t="s">
        <v>12965</v>
      </c>
      <c r="F327" s="187"/>
      <c r="G327" s="69" t="s">
        <v>75</v>
      </c>
      <c r="H327" s="70">
        <v>46007</v>
      </c>
      <c r="I327" s="68" t="s">
        <v>80</v>
      </c>
      <c r="J327" s="186" t="s">
        <v>18</v>
      </c>
      <c r="K327" s="187"/>
      <c r="L327" s="75" t="s">
        <v>11769</v>
      </c>
    </row>
    <row r="328" spans="1:12">
      <c r="A328" s="46"/>
      <c r="B328" s="59" t="s">
        <v>3278</v>
      </c>
      <c r="C328" s="64" t="s">
        <v>3279</v>
      </c>
      <c r="D328" s="60" t="s">
        <v>12966</v>
      </c>
      <c r="E328" s="174" t="s">
        <v>12967</v>
      </c>
      <c r="F328" s="175"/>
      <c r="G328" s="64" t="s">
        <v>16</v>
      </c>
      <c r="H328" s="65">
        <v>46007</v>
      </c>
      <c r="I328" s="60" t="s">
        <v>1025</v>
      </c>
      <c r="J328" s="174" t="s">
        <v>26</v>
      </c>
      <c r="K328" s="175"/>
      <c r="L328" s="74" t="s">
        <v>11769</v>
      </c>
    </row>
    <row r="329" spans="1:12">
      <c r="A329" s="46"/>
      <c r="B329" s="176" t="s">
        <v>7878</v>
      </c>
      <c r="C329" s="178" t="s">
        <v>1640</v>
      </c>
      <c r="D329" s="68" t="s">
        <v>12968</v>
      </c>
      <c r="E329" s="186" t="s">
        <v>12969</v>
      </c>
      <c r="F329" s="187"/>
      <c r="G329" s="69" t="s">
        <v>24</v>
      </c>
      <c r="H329" s="70">
        <v>45994</v>
      </c>
      <c r="I329" s="68" t="s">
        <v>80</v>
      </c>
      <c r="J329" s="186" t="s">
        <v>26</v>
      </c>
      <c r="K329" s="187"/>
      <c r="L329" s="75" t="s">
        <v>11769</v>
      </c>
    </row>
    <row r="330" spans="1:12">
      <c r="A330" s="46"/>
      <c r="B330" s="177"/>
      <c r="C330" s="179"/>
      <c r="D330" s="68" t="s">
        <v>12970</v>
      </c>
      <c r="E330" s="186" t="s">
        <v>7880</v>
      </c>
      <c r="F330" s="187"/>
      <c r="G330" s="69" t="s">
        <v>24</v>
      </c>
      <c r="H330" s="70">
        <v>46008</v>
      </c>
      <c r="I330" s="68" t="s">
        <v>80</v>
      </c>
      <c r="J330" s="186" t="s">
        <v>26</v>
      </c>
      <c r="K330" s="187"/>
      <c r="L330" s="75" t="s">
        <v>11769</v>
      </c>
    </row>
    <row r="331" spans="1:12" ht="15" customHeight="1">
      <c r="A331" s="46"/>
      <c r="B331" s="59" t="s">
        <v>12971</v>
      </c>
      <c r="C331" s="64" t="s">
        <v>12972</v>
      </c>
      <c r="D331" s="60" t="s">
        <v>12973</v>
      </c>
      <c r="E331" s="174" t="s">
        <v>12974</v>
      </c>
      <c r="F331" s="175"/>
      <c r="G331" s="64" t="s">
        <v>24</v>
      </c>
      <c r="H331" s="65">
        <v>45985</v>
      </c>
      <c r="I331" s="60" t="s">
        <v>1789</v>
      </c>
      <c r="J331" s="174" t="s">
        <v>26</v>
      </c>
      <c r="K331" s="175"/>
      <c r="L331" s="74" t="s">
        <v>11769</v>
      </c>
    </row>
    <row r="332" spans="1:12" ht="15" customHeight="1">
      <c r="A332" s="46"/>
      <c r="B332" s="67" t="s">
        <v>12975</v>
      </c>
      <c r="C332" s="69" t="s">
        <v>12976</v>
      </c>
      <c r="D332" s="68" t="s">
        <v>12977</v>
      </c>
      <c r="E332" s="186" t="s">
        <v>12978</v>
      </c>
      <c r="F332" s="187"/>
      <c r="G332" s="69" t="s">
        <v>24</v>
      </c>
      <c r="H332" s="70">
        <v>45947</v>
      </c>
      <c r="I332" s="68" t="s">
        <v>1789</v>
      </c>
      <c r="J332" s="186" t="s">
        <v>32</v>
      </c>
      <c r="K332" s="187"/>
      <c r="L332" s="72" t="s">
        <v>12717</v>
      </c>
    </row>
    <row r="333" spans="1:12" ht="15" customHeight="1">
      <c r="A333" s="46"/>
      <c r="B333" s="59" t="s">
        <v>8134</v>
      </c>
      <c r="C333" s="64" t="s">
        <v>8135</v>
      </c>
      <c r="D333" s="60" t="s">
        <v>8136</v>
      </c>
      <c r="E333" s="174" t="s">
        <v>8137</v>
      </c>
      <c r="F333" s="175"/>
      <c r="G333" s="64" t="s">
        <v>24</v>
      </c>
      <c r="H333" s="65">
        <v>45975</v>
      </c>
      <c r="I333" s="60" t="s">
        <v>1789</v>
      </c>
      <c r="J333" s="174" t="s">
        <v>359</v>
      </c>
      <c r="K333" s="175"/>
      <c r="L333" s="66" t="s">
        <v>12979</v>
      </c>
    </row>
    <row r="334" spans="1:12" ht="15" customHeight="1">
      <c r="A334" s="46"/>
      <c r="B334" s="67" t="s">
        <v>11239</v>
      </c>
      <c r="C334" s="69" t="s">
        <v>11240</v>
      </c>
      <c r="D334" s="68" t="s">
        <v>11241</v>
      </c>
      <c r="E334" s="186" t="s">
        <v>11242</v>
      </c>
      <c r="F334" s="187"/>
      <c r="G334" s="69" t="s">
        <v>24</v>
      </c>
      <c r="H334" s="70">
        <v>45972</v>
      </c>
      <c r="I334" s="68" t="s">
        <v>1789</v>
      </c>
      <c r="J334" s="186" t="s">
        <v>32</v>
      </c>
      <c r="K334" s="187"/>
      <c r="L334" s="72" t="s">
        <v>12980</v>
      </c>
    </row>
    <row r="335" spans="1:12" ht="15" customHeight="1">
      <c r="A335" s="46"/>
      <c r="B335" s="59" t="s">
        <v>12981</v>
      </c>
      <c r="C335" s="64" t="s">
        <v>12982</v>
      </c>
      <c r="D335" s="60" t="s">
        <v>12983</v>
      </c>
      <c r="E335" s="174" t="s">
        <v>12984</v>
      </c>
      <c r="F335" s="175"/>
      <c r="G335" s="64" t="s">
        <v>24</v>
      </c>
      <c r="H335" s="65">
        <v>45974</v>
      </c>
      <c r="I335" s="60" t="s">
        <v>1789</v>
      </c>
      <c r="J335" s="174" t="s">
        <v>32</v>
      </c>
      <c r="K335" s="175"/>
      <c r="L335" s="66" t="s">
        <v>12985</v>
      </c>
    </row>
    <row r="336" spans="1:12" ht="15" customHeight="1">
      <c r="A336" s="46"/>
      <c r="B336" s="67" t="s">
        <v>12986</v>
      </c>
      <c r="C336" s="69" t="s">
        <v>12987</v>
      </c>
      <c r="D336" s="68" t="s">
        <v>12988</v>
      </c>
      <c r="E336" s="186" t="s">
        <v>12989</v>
      </c>
      <c r="F336" s="187"/>
      <c r="G336" s="69" t="s">
        <v>24</v>
      </c>
      <c r="H336" s="70">
        <v>45975</v>
      </c>
      <c r="I336" s="68" t="s">
        <v>1789</v>
      </c>
      <c r="J336" s="186" t="s">
        <v>26</v>
      </c>
      <c r="K336" s="187"/>
      <c r="L336" s="75" t="s">
        <v>11769</v>
      </c>
    </row>
    <row r="337" spans="1:12" ht="15" customHeight="1">
      <c r="A337" s="46"/>
      <c r="B337" s="59" t="s">
        <v>12990</v>
      </c>
      <c r="C337" s="64" t="s">
        <v>12991</v>
      </c>
      <c r="D337" s="60" t="s">
        <v>12992</v>
      </c>
      <c r="E337" s="174" t="s">
        <v>12993</v>
      </c>
      <c r="F337" s="175"/>
      <c r="G337" s="64" t="s">
        <v>24</v>
      </c>
      <c r="H337" s="65">
        <v>45960</v>
      </c>
      <c r="I337" s="60" t="s">
        <v>1789</v>
      </c>
      <c r="J337" s="174" t="s">
        <v>26</v>
      </c>
      <c r="K337" s="175"/>
      <c r="L337" s="74" t="s">
        <v>11769</v>
      </c>
    </row>
    <row r="338" spans="1:12" ht="15" customHeight="1">
      <c r="A338" s="46"/>
      <c r="B338" s="67" t="s">
        <v>12994</v>
      </c>
      <c r="C338" s="69" t="s">
        <v>12995</v>
      </c>
      <c r="D338" s="68" t="s">
        <v>12996</v>
      </c>
      <c r="E338" s="186" t="s">
        <v>12997</v>
      </c>
      <c r="F338" s="187"/>
      <c r="G338" s="69" t="s">
        <v>24</v>
      </c>
      <c r="H338" s="70">
        <v>45981</v>
      </c>
      <c r="I338" s="68" t="s">
        <v>1789</v>
      </c>
      <c r="J338" s="186" t="s">
        <v>26</v>
      </c>
      <c r="K338" s="187"/>
      <c r="L338" s="75" t="s">
        <v>11769</v>
      </c>
    </row>
    <row r="339" spans="1:12" ht="15" customHeight="1">
      <c r="A339" s="46"/>
      <c r="B339" s="59" t="s">
        <v>12998</v>
      </c>
      <c r="C339" s="64" t="s">
        <v>12999</v>
      </c>
      <c r="D339" s="60" t="s">
        <v>13000</v>
      </c>
      <c r="E339" s="174" t="s">
        <v>13001</v>
      </c>
      <c r="F339" s="175"/>
      <c r="G339" s="64" t="s">
        <v>24</v>
      </c>
      <c r="H339" s="65">
        <v>45981</v>
      </c>
      <c r="I339" s="60" t="s">
        <v>1789</v>
      </c>
      <c r="J339" s="174" t="s">
        <v>26</v>
      </c>
      <c r="K339" s="175"/>
      <c r="L339" s="74" t="s">
        <v>11769</v>
      </c>
    </row>
    <row r="340" spans="1:12" ht="15" customHeight="1">
      <c r="A340" s="46"/>
      <c r="B340" s="67" t="s">
        <v>13002</v>
      </c>
      <c r="C340" s="69" t="s">
        <v>13003</v>
      </c>
      <c r="D340" s="68" t="s">
        <v>13004</v>
      </c>
      <c r="E340" s="186" t="s">
        <v>13005</v>
      </c>
      <c r="F340" s="187"/>
      <c r="G340" s="69" t="s">
        <v>24</v>
      </c>
      <c r="H340" s="70">
        <v>45985</v>
      </c>
      <c r="I340" s="68" t="s">
        <v>1789</v>
      </c>
      <c r="J340" s="186" t="s">
        <v>26</v>
      </c>
      <c r="K340" s="187"/>
      <c r="L340" s="75" t="s">
        <v>11769</v>
      </c>
    </row>
    <row r="341" spans="1:12" ht="15" customHeight="1">
      <c r="A341" s="46"/>
      <c r="B341" s="59" t="s">
        <v>13006</v>
      </c>
      <c r="C341" s="64" t="s">
        <v>13007</v>
      </c>
      <c r="D341" s="60" t="s">
        <v>13008</v>
      </c>
      <c r="E341" s="174" t="s">
        <v>13009</v>
      </c>
      <c r="F341" s="175"/>
      <c r="G341" s="64" t="s">
        <v>24</v>
      </c>
      <c r="H341" s="65">
        <v>45966</v>
      </c>
      <c r="I341" s="60" t="s">
        <v>1789</v>
      </c>
      <c r="J341" s="174" t="s">
        <v>26</v>
      </c>
      <c r="K341" s="175"/>
      <c r="L341" s="74" t="s">
        <v>11769</v>
      </c>
    </row>
    <row r="342" spans="1:12" ht="15" customHeight="1">
      <c r="A342" s="46"/>
      <c r="B342" s="67" t="s">
        <v>6543</v>
      </c>
      <c r="C342" s="69" t="s">
        <v>6544</v>
      </c>
      <c r="D342" s="68" t="s">
        <v>6545</v>
      </c>
      <c r="E342" s="186" t="s">
        <v>6546</v>
      </c>
      <c r="F342" s="187"/>
      <c r="G342" s="69" t="s">
        <v>24</v>
      </c>
      <c r="H342" s="70">
        <v>45985</v>
      </c>
      <c r="I342" s="68" t="s">
        <v>1789</v>
      </c>
      <c r="J342" s="186" t="s">
        <v>359</v>
      </c>
      <c r="K342" s="187"/>
      <c r="L342" s="72" t="s">
        <v>13010</v>
      </c>
    </row>
    <row r="343" spans="1:12" ht="15" customHeight="1">
      <c r="A343" s="46"/>
      <c r="B343" s="59" t="s">
        <v>11243</v>
      </c>
      <c r="C343" s="64" t="s">
        <v>11244</v>
      </c>
      <c r="D343" s="60" t="s">
        <v>11245</v>
      </c>
      <c r="E343" s="174" t="s">
        <v>11246</v>
      </c>
      <c r="F343" s="175"/>
      <c r="G343" s="64" t="s">
        <v>24</v>
      </c>
      <c r="H343" s="65">
        <v>45985</v>
      </c>
      <c r="I343" s="60" t="s">
        <v>1789</v>
      </c>
      <c r="J343" s="174" t="s">
        <v>32</v>
      </c>
      <c r="K343" s="175"/>
      <c r="L343" s="66" t="s">
        <v>13011</v>
      </c>
    </row>
    <row r="344" spans="1:12" ht="15" customHeight="1">
      <c r="A344" s="46"/>
      <c r="B344" s="67" t="s">
        <v>11724</v>
      </c>
      <c r="C344" s="69" t="s">
        <v>11725</v>
      </c>
      <c r="D344" s="68" t="s">
        <v>11726</v>
      </c>
      <c r="E344" s="186" t="s">
        <v>11727</v>
      </c>
      <c r="F344" s="187"/>
      <c r="G344" s="69" t="s">
        <v>24</v>
      </c>
      <c r="H344" s="70">
        <v>45985</v>
      </c>
      <c r="I344" s="68" t="s">
        <v>1789</v>
      </c>
      <c r="J344" s="186" t="s">
        <v>359</v>
      </c>
      <c r="K344" s="187"/>
      <c r="L344" s="72" t="s">
        <v>13012</v>
      </c>
    </row>
    <row r="345" spans="1:12" ht="15" customHeight="1">
      <c r="A345" s="46"/>
      <c r="B345" s="59" t="s">
        <v>13013</v>
      </c>
      <c r="C345" s="64" t="s">
        <v>13014</v>
      </c>
      <c r="D345" s="60" t="s">
        <v>13015</v>
      </c>
      <c r="E345" s="174" t="s">
        <v>13016</v>
      </c>
      <c r="F345" s="175"/>
      <c r="G345" s="64" t="s">
        <v>24</v>
      </c>
      <c r="H345" s="65">
        <v>45981</v>
      </c>
      <c r="I345" s="60" t="s">
        <v>1789</v>
      </c>
      <c r="J345" s="174" t="s">
        <v>26</v>
      </c>
      <c r="K345" s="175"/>
      <c r="L345" s="74" t="s">
        <v>11769</v>
      </c>
    </row>
    <row r="346" spans="1:12" ht="15" customHeight="1">
      <c r="A346" s="46"/>
      <c r="B346" s="67" t="s">
        <v>13017</v>
      </c>
      <c r="C346" s="69" t="s">
        <v>13018</v>
      </c>
      <c r="D346" s="68" t="s">
        <v>13019</v>
      </c>
      <c r="E346" s="186" t="s">
        <v>13020</v>
      </c>
      <c r="F346" s="187"/>
      <c r="G346" s="69" t="s">
        <v>24</v>
      </c>
      <c r="H346" s="70">
        <v>45985</v>
      </c>
      <c r="I346" s="68" t="s">
        <v>1789</v>
      </c>
      <c r="J346" s="186" t="s">
        <v>26</v>
      </c>
      <c r="K346" s="187"/>
      <c r="L346" s="75" t="s">
        <v>11769</v>
      </c>
    </row>
    <row r="347" spans="1:12" ht="15" customHeight="1">
      <c r="A347" s="46"/>
      <c r="B347" s="59" t="s">
        <v>13021</v>
      </c>
      <c r="C347" s="64" t="s">
        <v>13022</v>
      </c>
      <c r="D347" s="60" t="s">
        <v>13023</v>
      </c>
      <c r="E347" s="174" t="s">
        <v>13024</v>
      </c>
      <c r="F347" s="175"/>
      <c r="G347" s="64" t="s">
        <v>24</v>
      </c>
      <c r="H347" s="65">
        <v>45975</v>
      </c>
      <c r="I347" s="60" t="s">
        <v>1789</v>
      </c>
      <c r="J347" s="174" t="s">
        <v>26</v>
      </c>
      <c r="K347" s="175"/>
      <c r="L347" s="74" t="s">
        <v>11769</v>
      </c>
    </row>
    <row r="348" spans="1:12" ht="15" customHeight="1">
      <c r="A348" s="46"/>
      <c r="B348" s="67" t="s">
        <v>13025</v>
      </c>
      <c r="C348" s="69" t="s">
        <v>13026</v>
      </c>
      <c r="D348" s="68" t="s">
        <v>13027</v>
      </c>
      <c r="E348" s="186" t="s">
        <v>13028</v>
      </c>
      <c r="F348" s="187"/>
      <c r="G348" s="69" t="s">
        <v>24</v>
      </c>
      <c r="H348" s="70">
        <v>45974</v>
      </c>
      <c r="I348" s="68" t="s">
        <v>1789</v>
      </c>
      <c r="J348" s="186" t="s">
        <v>26</v>
      </c>
      <c r="K348" s="187"/>
      <c r="L348" s="75" t="s">
        <v>11769</v>
      </c>
    </row>
    <row r="349" spans="1:12" ht="15" customHeight="1">
      <c r="A349" s="46"/>
      <c r="B349" s="59" t="s">
        <v>13029</v>
      </c>
      <c r="C349" s="64" t="s">
        <v>13030</v>
      </c>
      <c r="D349" s="60" t="s">
        <v>13031</v>
      </c>
      <c r="E349" s="174" t="s">
        <v>13032</v>
      </c>
      <c r="F349" s="175"/>
      <c r="G349" s="64" t="s">
        <v>24</v>
      </c>
      <c r="H349" s="65">
        <v>45972</v>
      </c>
      <c r="I349" s="60" t="s">
        <v>1789</v>
      </c>
      <c r="J349" s="174" t="s">
        <v>26</v>
      </c>
      <c r="K349" s="175"/>
      <c r="L349" s="74" t="s">
        <v>11769</v>
      </c>
    </row>
    <row r="350" spans="1:12" ht="15" customHeight="1">
      <c r="A350" s="46"/>
      <c r="B350" s="67" t="s">
        <v>11729</v>
      </c>
      <c r="C350" s="69" t="s">
        <v>11730</v>
      </c>
      <c r="D350" s="68" t="s">
        <v>11731</v>
      </c>
      <c r="E350" s="186" t="s">
        <v>11732</v>
      </c>
      <c r="F350" s="187"/>
      <c r="G350" s="69" t="s">
        <v>24</v>
      </c>
      <c r="H350" s="70">
        <v>45985</v>
      </c>
      <c r="I350" s="68" t="s">
        <v>1789</v>
      </c>
      <c r="J350" s="186" t="s">
        <v>359</v>
      </c>
      <c r="K350" s="187"/>
      <c r="L350" s="72" t="s">
        <v>13033</v>
      </c>
    </row>
    <row r="351" spans="1:12" ht="15" customHeight="1">
      <c r="A351" s="46"/>
      <c r="B351" s="59" t="s">
        <v>13034</v>
      </c>
      <c r="C351" s="64" t="s">
        <v>13035</v>
      </c>
      <c r="D351" s="60" t="s">
        <v>13036</v>
      </c>
      <c r="E351" s="174" t="s">
        <v>13037</v>
      </c>
      <c r="F351" s="175"/>
      <c r="G351" s="64" t="s">
        <v>24</v>
      </c>
      <c r="H351" s="65">
        <v>45985</v>
      </c>
      <c r="I351" s="60" t="s">
        <v>1789</v>
      </c>
      <c r="J351" s="174" t="s">
        <v>26</v>
      </c>
      <c r="K351" s="175"/>
      <c r="L351" s="74" t="s">
        <v>11769</v>
      </c>
    </row>
    <row r="352" spans="1:12">
      <c r="A352" s="46"/>
      <c r="B352" s="67" t="s">
        <v>13038</v>
      </c>
      <c r="C352" s="69" t="s">
        <v>13039</v>
      </c>
      <c r="D352" s="68" t="s">
        <v>13040</v>
      </c>
      <c r="E352" s="186" t="s">
        <v>13041</v>
      </c>
      <c r="F352" s="187"/>
      <c r="G352" s="69" t="s">
        <v>24</v>
      </c>
      <c r="H352" s="70">
        <v>45972</v>
      </c>
      <c r="I352" s="68" t="s">
        <v>1789</v>
      </c>
      <c r="J352" s="186" t="s">
        <v>26</v>
      </c>
      <c r="K352" s="187"/>
      <c r="L352" s="75" t="s">
        <v>11769</v>
      </c>
    </row>
    <row r="353" spans="1:12" ht="15" customHeight="1">
      <c r="A353" s="46"/>
      <c r="B353" s="59" t="s">
        <v>13042</v>
      </c>
      <c r="C353" s="64" t="s">
        <v>13043</v>
      </c>
      <c r="D353" s="60" t="s">
        <v>13044</v>
      </c>
      <c r="E353" s="174" t="s">
        <v>13045</v>
      </c>
      <c r="F353" s="175"/>
      <c r="G353" s="64" t="s">
        <v>24</v>
      </c>
      <c r="H353" s="65">
        <v>45974</v>
      </c>
      <c r="I353" s="60" t="s">
        <v>1789</v>
      </c>
      <c r="J353" s="174" t="s">
        <v>26</v>
      </c>
      <c r="K353" s="175"/>
      <c r="L353" s="74" t="s">
        <v>11769</v>
      </c>
    </row>
    <row r="354" spans="1:12" ht="15" customHeight="1">
      <c r="A354" s="46"/>
      <c r="B354" s="67" t="s">
        <v>13046</v>
      </c>
      <c r="C354" s="69" t="s">
        <v>13047</v>
      </c>
      <c r="D354" s="68" t="s">
        <v>13048</v>
      </c>
      <c r="E354" s="186" t="s">
        <v>13049</v>
      </c>
      <c r="F354" s="187"/>
      <c r="G354" s="69" t="s">
        <v>24</v>
      </c>
      <c r="H354" s="70">
        <v>45961</v>
      </c>
      <c r="I354" s="68" t="s">
        <v>1789</v>
      </c>
      <c r="J354" s="186" t="s">
        <v>26</v>
      </c>
      <c r="K354" s="187"/>
      <c r="L354" s="75" t="s">
        <v>11769</v>
      </c>
    </row>
    <row r="355" spans="1:12" ht="15" customHeight="1">
      <c r="A355" s="46"/>
      <c r="B355" s="59" t="s">
        <v>13050</v>
      </c>
      <c r="C355" s="64" t="s">
        <v>13051</v>
      </c>
      <c r="D355" s="60" t="s">
        <v>13052</v>
      </c>
      <c r="E355" s="174" t="s">
        <v>13053</v>
      </c>
      <c r="F355" s="175"/>
      <c r="G355" s="64" t="s">
        <v>24</v>
      </c>
      <c r="H355" s="65">
        <v>45961</v>
      </c>
      <c r="I355" s="60" t="s">
        <v>1789</v>
      </c>
      <c r="J355" s="174" t="s">
        <v>26</v>
      </c>
      <c r="K355" s="175"/>
      <c r="L355" s="74" t="s">
        <v>11769</v>
      </c>
    </row>
    <row r="356" spans="1:12" ht="15" customHeight="1">
      <c r="A356" s="46"/>
      <c r="B356" s="67" t="s">
        <v>13054</v>
      </c>
      <c r="C356" s="69" t="s">
        <v>13055</v>
      </c>
      <c r="D356" s="68" t="s">
        <v>13056</v>
      </c>
      <c r="E356" s="186" t="s">
        <v>13057</v>
      </c>
      <c r="F356" s="187"/>
      <c r="G356" s="69" t="s">
        <v>24</v>
      </c>
      <c r="H356" s="70">
        <v>45974</v>
      </c>
      <c r="I356" s="68" t="s">
        <v>1789</v>
      </c>
      <c r="J356" s="186" t="s">
        <v>26</v>
      </c>
      <c r="K356" s="187"/>
      <c r="L356" s="75" t="s">
        <v>11769</v>
      </c>
    </row>
    <row r="357" spans="1:12" ht="15" customHeight="1">
      <c r="A357" s="46"/>
      <c r="B357" s="59" t="s">
        <v>13058</v>
      </c>
      <c r="C357" s="64" t="s">
        <v>13059</v>
      </c>
      <c r="D357" s="60" t="s">
        <v>13060</v>
      </c>
      <c r="E357" s="174" t="s">
        <v>13061</v>
      </c>
      <c r="F357" s="175"/>
      <c r="G357" s="64" t="s">
        <v>24</v>
      </c>
      <c r="H357" s="65">
        <v>45975</v>
      </c>
      <c r="I357" s="60" t="s">
        <v>1789</v>
      </c>
      <c r="J357" s="174" t="s">
        <v>26</v>
      </c>
      <c r="K357" s="175"/>
      <c r="L357" s="74" t="s">
        <v>11769</v>
      </c>
    </row>
    <row r="358" spans="1:12" ht="15" customHeight="1">
      <c r="A358" s="46"/>
      <c r="B358" s="67" t="s">
        <v>13062</v>
      </c>
      <c r="C358" s="69" t="s">
        <v>13063</v>
      </c>
      <c r="D358" s="68" t="s">
        <v>13064</v>
      </c>
      <c r="E358" s="186" t="s">
        <v>13065</v>
      </c>
      <c r="F358" s="187"/>
      <c r="G358" s="69" t="s">
        <v>24</v>
      </c>
      <c r="H358" s="70">
        <v>45972</v>
      </c>
      <c r="I358" s="68" t="s">
        <v>1789</v>
      </c>
      <c r="J358" s="186" t="s">
        <v>26</v>
      </c>
      <c r="K358" s="187"/>
      <c r="L358" s="75" t="s">
        <v>11769</v>
      </c>
    </row>
    <row r="359" spans="1:12" ht="15" customHeight="1">
      <c r="A359" s="46"/>
      <c r="B359" s="59" t="s">
        <v>13066</v>
      </c>
      <c r="C359" s="64" t="s">
        <v>13067</v>
      </c>
      <c r="D359" s="60" t="s">
        <v>13068</v>
      </c>
      <c r="E359" s="174" t="s">
        <v>13069</v>
      </c>
      <c r="F359" s="175"/>
      <c r="G359" s="64" t="s">
        <v>24</v>
      </c>
      <c r="H359" s="65">
        <v>45961</v>
      </c>
      <c r="I359" s="60" t="s">
        <v>1789</v>
      </c>
      <c r="J359" s="174" t="s">
        <v>26</v>
      </c>
      <c r="K359" s="175"/>
      <c r="L359" s="74" t="s">
        <v>11769</v>
      </c>
    </row>
    <row r="360" spans="1:12" ht="15" customHeight="1">
      <c r="A360" s="46"/>
      <c r="B360" s="67" t="s">
        <v>1785</v>
      </c>
      <c r="C360" s="69" t="s">
        <v>1786</v>
      </c>
      <c r="D360" s="68" t="s">
        <v>13070</v>
      </c>
      <c r="E360" s="186" t="s">
        <v>1788</v>
      </c>
      <c r="F360" s="187"/>
      <c r="G360" s="69" t="s">
        <v>24</v>
      </c>
      <c r="H360" s="70">
        <v>45959</v>
      </c>
      <c r="I360" s="68" t="s">
        <v>1789</v>
      </c>
      <c r="J360" s="186" t="s">
        <v>26</v>
      </c>
      <c r="K360" s="187"/>
      <c r="L360" s="75" t="s">
        <v>11769</v>
      </c>
    </row>
    <row r="361" spans="1:12" ht="15" customHeight="1">
      <c r="A361" s="46"/>
      <c r="B361" s="59" t="s">
        <v>13071</v>
      </c>
      <c r="C361" s="64" t="s">
        <v>13072</v>
      </c>
      <c r="D361" s="60" t="s">
        <v>13073</v>
      </c>
      <c r="E361" s="174" t="s">
        <v>13074</v>
      </c>
      <c r="F361" s="175"/>
      <c r="G361" s="64" t="s">
        <v>24</v>
      </c>
      <c r="H361" s="65">
        <v>45961</v>
      </c>
      <c r="I361" s="60" t="s">
        <v>1789</v>
      </c>
      <c r="J361" s="174" t="s">
        <v>26</v>
      </c>
      <c r="K361" s="175"/>
      <c r="L361" s="74" t="s">
        <v>11769</v>
      </c>
    </row>
    <row r="362" spans="1:12" ht="15" customHeight="1">
      <c r="A362" s="46"/>
      <c r="B362" s="67" t="s">
        <v>10048</v>
      </c>
      <c r="C362" s="69" t="s">
        <v>10049</v>
      </c>
      <c r="D362" s="68" t="s">
        <v>10050</v>
      </c>
      <c r="E362" s="186" t="s">
        <v>10051</v>
      </c>
      <c r="F362" s="187"/>
      <c r="G362" s="69" t="s">
        <v>24</v>
      </c>
      <c r="H362" s="70">
        <v>45961</v>
      </c>
      <c r="I362" s="68" t="s">
        <v>1789</v>
      </c>
      <c r="J362" s="186" t="s">
        <v>359</v>
      </c>
      <c r="K362" s="187"/>
      <c r="L362" s="72" t="s">
        <v>11790</v>
      </c>
    </row>
    <row r="363" spans="1:12" ht="15" customHeight="1">
      <c r="A363" s="46"/>
      <c r="B363" s="59" t="s">
        <v>1790</v>
      </c>
      <c r="C363" s="64" t="s">
        <v>1791</v>
      </c>
      <c r="D363" s="60" t="s">
        <v>13075</v>
      </c>
      <c r="E363" s="174" t="s">
        <v>1793</v>
      </c>
      <c r="F363" s="175"/>
      <c r="G363" s="64" t="s">
        <v>24</v>
      </c>
      <c r="H363" s="65">
        <v>45966</v>
      </c>
      <c r="I363" s="60" t="s">
        <v>1789</v>
      </c>
      <c r="J363" s="174" t="s">
        <v>26</v>
      </c>
      <c r="K363" s="175"/>
      <c r="L363" s="74" t="s">
        <v>11769</v>
      </c>
    </row>
    <row r="364" spans="1:12" ht="15" customHeight="1">
      <c r="A364" s="46"/>
      <c r="B364" s="67" t="s">
        <v>13076</v>
      </c>
      <c r="C364" s="69" t="s">
        <v>13077</v>
      </c>
      <c r="D364" s="68" t="s">
        <v>13078</v>
      </c>
      <c r="E364" s="186" t="s">
        <v>13079</v>
      </c>
      <c r="F364" s="187"/>
      <c r="G364" s="69" t="s">
        <v>24</v>
      </c>
      <c r="H364" s="70">
        <v>45972</v>
      </c>
      <c r="I364" s="68" t="s">
        <v>1789</v>
      </c>
      <c r="J364" s="186" t="s">
        <v>26</v>
      </c>
      <c r="K364" s="187"/>
      <c r="L364" s="75" t="s">
        <v>11769</v>
      </c>
    </row>
    <row r="365" spans="1:12" ht="15" customHeight="1">
      <c r="A365" s="46"/>
      <c r="B365" s="59" t="s">
        <v>13080</v>
      </c>
      <c r="C365" s="64" t="s">
        <v>13081</v>
      </c>
      <c r="D365" s="60" t="s">
        <v>13082</v>
      </c>
      <c r="E365" s="174" t="s">
        <v>13083</v>
      </c>
      <c r="F365" s="175"/>
      <c r="G365" s="64" t="s">
        <v>24</v>
      </c>
      <c r="H365" s="65">
        <v>45974</v>
      </c>
      <c r="I365" s="60" t="s">
        <v>1789</v>
      </c>
      <c r="J365" s="174" t="s">
        <v>26</v>
      </c>
      <c r="K365" s="175"/>
      <c r="L365" s="74" t="s">
        <v>11769</v>
      </c>
    </row>
    <row r="366" spans="1:12" ht="15" customHeight="1">
      <c r="A366" s="46"/>
      <c r="B366" s="67" t="s">
        <v>1794</v>
      </c>
      <c r="C366" s="69" t="s">
        <v>1795</v>
      </c>
      <c r="D366" s="68" t="s">
        <v>13084</v>
      </c>
      <c r="E366" s="186" t="s">
        <v>1797</v>
      </c>
      <c r="F366" s="187"/>
      <c r="G366" s="69" t="s">
        <v>24</v>
      </c>
      <c r="H366" s="70">
        <v>45966</v>
      </c>
      <c r="I366" s="68" t="s">
        <v>1789</v>
      </c>
      <c r="J366" s="186" t="s">
        <v>26</v>
      </c>
      <c r="K366" s="187"/>
      <c r="L366" s="75" t="s">
        <v>11769</v>
      </c>
    </row>
    <row r="367" spans="1:12" ht="15" customHeight="1">
      <c r="A367" s="46"/>
      <c r="B367" s="59" t="s">
        <v>13085</v>
      </c>
      <c r="C367" s="64" t="s">
        <v>13086</v>
      </c>
      <c r="D367" s="60" t="s">
        <v>13087</v>
      </c>
      <c r="E367" s="174" t="s">
        <v>13088</v>
      </c>
      <c r="F367" s="175"/>
      <c r="G367" s="64" t="s">
        <v>24</v>
      </c>
      <c r="H367" s="65">
        <v>45959</v>
      </c>
      <c r="I367" s="60" t="s">
        <v>1789</v>
      </c>
      <c r="J367" s="174" t="s">
        <v>26</v>
      </c>
      <c r="K367" s="175"/>
      <c r="L367" s="74" t="s">
        <v>11769</v>
      </c>
    </row>
    <row r="368" spans="1:12" ht="15" customHeight="1">
      <c r="A368" s="46"/>
      <c r="B368" s="67" t="s">
        <v>13089</v>
      </c>
      <c r="C368" s="69" t="s">
        <v>13090</v>
      </c>
      <c r="D368" s="68" t="s">
        <v>13091</v>
      </c>
      <c r="E368" s="186" t="s">
        <v>13092</v>
      </c>
      <c r="F368" s="187"/>
      <c r="G368" s="69" t="s">
        <v>24</v>
      </c>
      <c r="H368" s="70">
        <v>45966</v>
      </c>
      <c r="I368" s="68" t="s">
        <v>1789</v>
      </c>
      <c r="J368" s="186" t="s">
        <v>26</v>
      </c>
      <c r="K368" s="187"/>
      <c r="L368" s="75" t="s">
        <v>11769</v>
      </c>
    </row>
    <row r="369" spans="1:12" ht="15" customHeight="1">
      <c r="A369" s="46"/>
      <c r="B369" s="59" t="s">
        <v>13093</v>
      </c>
      <c r="C369" s="64" t="s">
        <v>13094</v>
      </c>
      <c r="D369" s="60" t="s">
        <v>13095</v>
      </c>
      <c r="E369" s="174" t="s">
        <v>13096</v>
      </c>
      <c r="F369" s="175"/>
      <c r="G369" s="64" t="s">
        <v>24</v>
      </c>
      <c r="H369" s="65">
        <v>45961</v>
      </c>
      <c r="I369" s="60" t="s">
        <v>1789</v>
      </c>
      <c r="J369" s="174" t="s">
        <v>26</v>
      </c>
      <c r="K369" s="175"/>
      <c r="L369" s="74" t="s">
        <v>11769</v>
      </c>
    </row>
    <row r="370" spans="1:12" ht="15" customHeight="1">
      <c r="A370" s="46"/>
      <c r="B370" s="67" t="s">
        <v>13097</v>
      </c>
      <c r="C370" s="69" t="s">
        <v>13098</v>
      </c>
      <c r="D370" s="68" t="s">
        <v>13099</v>
      </c>
      <c r="E370" s="186" t="s">
        <v>13100</v>
      </c>
      <c r="F370" s="187"/>
      <c r="G370" s="69" t="s">
        <v>24</v>
      </c>
      <c r="H370" s="70">
        <v>45975</v>
      </c>
      <c r="I370" s="68" t="s">
        <v>1789</v>
      </c>
      <c r="J370" s="186" t="s">
        <v>26</v>
      </c>
      <c r="K370" s="187"/>
      <c r="L370" s="75" t="s">
        <v>11769</v>
      </c>
    </row>
    <row r="371" spans="1:12" ht="15" customHeight="1">
      <c r="A371" s="46"/>
      <c r="B371" s="59" t="s">
        <v>1798</v>
      </c>
      <c r="C371" s="64" t="s">
        <v>1799</v>
      </c>
      <c r="D371" s="60" t="s">
        <v>13101</v>
      </c>
      <c r="E371" s="174" t="s">
        <v>1801</v>
      </c>
      <c r="F371" s="175"/>
      <c r="G371" s="64" t="s">
        <v>24</v>
      </c>
      <c r="H371" s="65">
        <v>45959</v>
      </c>
      <c r="I371" s="60" t="s">
        <v>1789</v>
      </c>
      <c r="J371" s="174" t="s">
        <v>26</v>
      </c>
      <c r="K371" s="175"/>
      <c r="L371" s="74" t="s">
        <v>11769</v>
      </c>
    </row>
    <row r="372" spans="1:12" ht="15" customHeight="1">
      <c r="A372" s="46"/>
      <c r="B372" s="67" t="s">
        <v>11734</v>
      </c>
      <c r="C372" s="69" t="s">
        <v>11735</v>
      </c>
      <c r="D372" s="68" t="s">
        <v>11736</v>
      </c>
      <c r="E372" s="186" t="s">
        <v>11737</v>
      </c>
      <c r="F372" s="187"/>
      <c r="G372" s="69" t="s">
        <v>24</v>
      </c>
      <c r="H372" s="70">
        <v>45959</v>
      </c>
      <c r="I372" s="68" t="s">
        <v>1789</v>
      </c>
      <c r="J372" s="186" t="s">
        <v>359</v>
      </c>
      <c r="K372" s="187"/>
      <c r="L372" s="72" t="s">
        <v>13102</v>
      </c>
    </row>
    <row r="373" spans="1:12" ht="15" customHeight="1">
      <c r="A373" s="46"/>
      <c r="B373" s="59" t="s">
        <v>1802</v>
      </c>
      <c r="C373" s="64" t="s">
        <v>1803</v>
      </c>
      <c r="D373" s="60" t="s">
        <v>4342</v>
      </c>
      <c r="E373" s="174" t="s">
        <v>1805</v>
      </c>
      <c r="F373" s="175"/>
      <c r="G373" s="64" t="s">
        <v>24</v>
      </c>
      <c r="H373" s="65">
        <v>45966</v>
      </c>
      <c r="I373" s="60" t="s">
        <v>1789</v>
      </c>
      <c r="J373" s="174" t="s">
        <v>32</v>
      </c>
      <c r="K373" s="175"/>
      <c r="L373" s="66" t="s">
        <v>12980</v>
      </c>
    </row>
    <row r="374" spans="1:12">
      <c r="A374" s="46"/>
      <c r="B374" s="67" t="s">
        <v>1806</v>
      </c>
      <c r="C374" s="69" t="s">
        <v>1807</v>
      </c>
      <c r="D374" s="68" t="s">
        <v>13103</v>
      </c>
      <c r="E374" s="186" t="s">
        <v>1809</v>
      </c>
      <c r="F374" s="187"/>
      <c r="G374" s="69" t="s">
        <v>24</v>
      </c>
      <c r="H374" s="70">
        <v>45966</v>
      </c>
      <c r="I374" s="68" t="s">
        <v>1789</v>
      </c>
      <c r="J374" s="186" t="s">
        <v>26</v>
      </c>
      <c r="K374" s="187"/>
      <c r="L374" s="75" t="s">
        <v>11769</v>
      </c>
    </row>
    <row r="375" spans="1:12" ht="15" customHeight="1">
      <c r="A375" s="46"/>
      <c r="B375" s="59" t="s">
        <v>1810</v>
      </c>
      <c r="C375" s="64" t="s">
        <v>1811</v>
      </c>
      <c r="D375" s="60" t="s">
        <v>13104</v>
      </c>
      <c r="E375" s="174" t="s">
        <v>1813</v>
      </c>
      <c r="F375" s="175"/>
      <c r="G375" s="64" t="s">
        <v>24</v>
      </c>
      <c r="H375" s="65">
        <v>45966</v>
      </c>
      <c r="I375" s="60" t="s">
        <v>1789</v>
      </c>
      <c r="J375" s="174" t="s">
        <v>26</v>
      </c>
      <c r="K375" s="175"/>
      <c r="L375" s="74" t="s">
        <v>11769</v>
      </c>
    </row>
    <row r="376" spans="1:12" ht="15" customHeight="1">
      <c r="A376" s="46"/>
      <c r="B376" s="67" t="s">
        <v>13105</v>
      </c>
      <c r="C376" s="69" t="s">
        <v>13106</v>
      </c>
      <c r="D376" s="68" t="s">
        <v>13107</v>
      </c>
      <c r="E376" s="186" t="s">
        <v>13108</v>
      </c>
      <c r="F376" s="187"/>
      <c r="G376" s="69" t="s">
        <v>24</v>
      </c>
      <c r="H376" s="70">
        <v>45966</v>
      </c>
      <c r="I376" s="68" t="s">
        <v>1789</v>
      </c>
      <c r="J376" s="186" t="s">
        <v>26</v>
      </c>
      <c r="K376" s="187"/>
      <c r="L376" s="75" t="s">
        <v>11769</v>
      </c>
    </row>
    <row r="377" spans="1:12" ht="15" customHeight="1">
      <c r="A377" s="46"/>
      <c r="B377" s="59" t="s">
        <v>1814</v>
      </c>
      <c r="C377" s="64" t="s">
        <v>1815</v>
      </c>
      <c r="D377" s="60" t="s">
        <v>13109</v>
      </c>
      <c r="E377" s="174" t="s">
        <v>1817</v>
      </c>
      <c r="F377" s="175"/>
      <c r="G377" s="64" t="s">
        <v>24</v>
      </c>
      <c r="H377" s="65">
        <v>45960</v>
      </c>
      <c r="I377" s="60" t="s">
        <v>1789</v>
      </c>
      <c r="J377" s="174" t="s">
        <v>26</v>
      </c>
      <c r="K377" s="175"/>
      <c r="L377" s="74" t="s">
        <v>11769</v>
      </c>
    </row>
    <row r="378" spans="1:12" ht="15" customHeight="1">
      <c r="A378" s="46"/>
      <c r="B378" s="67" t="s">
        <v>13110</v>
      </c>
      <c r="C378" s="69" t="s">
        <v>13111</v>
      </c>
      <c r="D378" s="68" t="s">
        <v>13112</v>
      </c>
      <c r="E378" s="186" t="s">
        <v>13113</v>
      </c>
      <c r="F378" s="187"/>
      <c r="G378" s="69" t="s">
        <v>24</v>
      </c>
      <c r="H378" s="70">
        <v>45981</v>
      </c>
      <c r="I378" s="68" t="s">
        <v>1789</v>
      </c>
      <c r="J378" s="186" t="s">
        <v>26</v>
      </c>
      <c r="K378" s="187"/>
      <c r="L378" s="75" t="s">
        <v>11769</v>
      </c>
    </row>
    <row r="379" spans="1:12" ht="15" customHeight="1">
      <c r="A379" s="46"/>
      <c r="B379" s="59" t="s">
        <v>13114</v>
      </c>
      <c r="C379" s="64" t="s">
        <v>13115</v>
      </c>
      <c r="D379" s="60" t="s">
        <v>13116</v>
      </c>
      <c r="E379" s="174" t="s">
        <v>13117</v>
      </c>
      <c r="F379" s="175"/>
      <c r="G379" s="64" t="s">
        <v>24</v>
      </c>
      <c r="H379" s="65">
        <v>45975</v>
      </c>
      <c r="I379" s="60" t="s">
        <v>1789</v>
      </c>
      <c r="J379" s="174" t="s">
        <v>26</v>
      </c>
      <c r="K379" s="175"/>
      <c r="L379" s="74" t="s">
        <v>11769</v>
      </c>
    </row>
    <row r="380" spans="1:12" ht="15" customHeight="1">
      <c r="A380" s="46"/>
      <c r="B380" s="67" t="s">
        <v>13118</v>
      </c>
      <c r="C380" s="69" t="s">
        <v>13119</v>
      </c>
      <c r="D380" s="68" t="s">
        <v>13120</v>
      </c>
      <c r="E380" s="186" t="s">
        <v>13121</v>
      </c>
      <c r="F380" s="187"/>
      <c r="G380" s="69" t="s">
        <v>24</v>
      </c>
      <c r="H380" s="70">
        <v>45981</v>
      </c>
      <c r="I380" s="68" t="s">
        <v>1789</v>
      </c>
      <c r="J380" s="186" t="s">
        <v>26</v>
      </c>
      <c r="K380" s="187"/>
      <c r="L380" s="75" t="s">
        <v>11769</v>
      </c>
    </row>
    <row r="381" spans="1:12" ht="15" customHeight="1">
      <c r="A381" s="46"/>
      <c r="B381" s="59" t="s">
        <v>13122</v>
      </c>
      <c r="C381" s="64" t="s">
        <v>13123</v>
      </c>
      <c r="D381" s="60" t="s">
        <v>13124</v>
      </c>
      <c r="E381" s="174" t="s">
        <v>13125</v>
      </c>
      <c r="F381" s="175"/>
      <c r="G381" s="64" t="s">
        <v>24</v>
      </c>
      <c r="H381" s="65">
        <v>45975</v>
      </c>
      <c r="I381" s="60" t="s">
        <v>1789</v>
      </c>
      <c r="J381" s="174" t="s">
        <v>26</v>
      </c>
      <c r="K381" s="175"/>
      <c r="L381" s="74" t="s">
        <v>11769</v>
      </c>
    </row>
    <row r="382" spans="1:12" ht="15" customHeight="1">
      <c r="A382" s="46"/>
      <c r="B382" s="67" t="s">
        <v>1818</v>
      </c>
      <c r="C382" s="69" t="s">
        <v>1819</v>
      </c>
      <c r="D382" s="68" t="s">
        <v>13126</v>
      </c>
      <c r="E382" s="186" t="s">
        <v>1821</v>
      </c>
      <c r="F382" s="187"/>
      <c r="G382" s="69" t="s">
        <v>24</v>
      </c>
      <c r="H382" s="70">
        <v>45961</v>
      </c>
      <c r="I382" s="68" t="s">
        <v>1789</v>
      </c>
      <c r="J382" s="186" t="s">
        <v>26</v>
      </c>
      <c r="K382" s="187"/>
      <c r="L382" s="75" t="s">
        <v>11769</v>
      </c>
    </row>
    <row r="383" spans="1:12" ht="15" customHeight="1">
      <c r="A383" s="46"/>
      <c r="B383" s="59" t="s">
        <v>10053</v>
      </c>
      <c r="C383" s="64" t="s">
        <v>10054</v>
      </c>
      <c r="D383" s="60" t="s">
        <v>10055</v>
      </c>
      <c r="E383" s="174" t="s">
        <v>10056</v>
      </c>
      <c r="F383" s="175"/>
      <c r="G383" s="64" t="s">
        <v>24</v>
      </c>
      <c r="H383" s="65">
        <v>45961</v>
      </c>
      <c r="I383" s="60" t="s">
        <v>1789</v>
      </c>
      <c r="J383" s="174" t="s">
        <v>359</v>
      </c>
      <c r="K383" s="175"/>
      <c r="L383" s="66" t="s">
        <v>13127</v>
      </c>
    </row>
    <row r="384" spans="1:12" ht="15" customHeight="1">
      <c r="A384" s="46"/>
      <c r="B384" s="67" t="s">
        <v>13128</v>
      </c>
      <c r="C384" s="69" t="s">
        <v>12652</v>
      </c>
      <c r="D384" s="68" t="s">
        <v>13129</v>
      </c>
      <c r="E384" s="186" t="s">
        <v>12654</v>
      </c>
      <c r="F384" s="187"/>
      <c r="G384" s="69" t="s">
        <v>24</v>
      </c>
      <c r="H384" s="70">
        <v>45981</v>
      </c>
      <c r="I384" s="68" t="s">
        <v>1789</v>
      </c>
      <c r="J384" s="186" t="s">
        <v>26</v>
      </c>
      <c r="K384" s="187"/>
      <c r="L384" s="75" t="s">
        <v>11769</v>
      </c>
    </row>
    <row r="385" spans="1:12" ht="15" customHeight="1">
      <c r="A385" s="46"/>
      <c r="B385" s="59" t="s">
        <v>13130</v>
      </c>
      <c r="C385" s="64" t="s">
        <v>13131</v>
      </c>
      <c r="D385" s="60" t="s">
        <v>13132</v>
      </c>
      <c r="E385" s="174" t="s">
        <v>13133</v>
      </c>
      <c r="F385" s="175"/>
      <c r="G385" s="64" t="s">
        <v>24</v>
      </c>
      <c r="H385" s="65">
        <v>45964</v>
      </c>
      <c r="I385" s="60" t="s">
        <v>1789</v>
      </c>
      <c r="J385" s="174" t="s">
        <v>26</v>
      </c>
      <c r="K385" s="175"/>
      <c r="L385" s="74" t="s">
        <v>11769</v>
      </c>
    </row>
    <row r="386" spans="1:12" ht="15" customHeight="1">
      <c r="A386" s="46"/>
      <c r="B386" s="67" t="s">
        <v>13134</v>
      </c>
      <c r="C386" s="69" t="s">
        <v>13135</v>
      </c>
      <c r="D386" s="68" t="s">
        <v>13136</v>
      </c>
      <c r="E386" s="186" t="s">
        <v>13137</v>
      </c>
      <c r="F386" s="187"/>
      <c r="G386" s="69" t="s">
        <v>24</v>
      </c>
      <c r="H386" s="70">
        <v>45964</v>
      </c>
      <c r="I386" s="68" t="s">
        <v>1789</v>
      </c>
      <c r="J386" s="186" t="s">
        <v>26</v>
      </c>
      <c r="K386" s="187"/>
      <c r="L386" s="75" t="s">
        <v>11769</v>
      </c>
    </row>
    <row r="387" spans="1:12" ht="15" customHeight="1">
      <c r="A387" s="46"/>
      <c r="B387" s="59" t="s">
        <v>13138</v>
      </c>
      <c r="C387" s="64" t="s">
        <v>13139</v>
      </c>
      <c r="D387" s="60" t="s">
        <v>13140</v>
      </c>
      <c r="E387" s="174" t="s">
        <v>13141</v>
      </c>
      <c r="F387" s="175"/>
      <c r="G387" s="64" t="s">
        <v>24</v>
      </c>
      <c r="H387" s="65">
        <v>45964</v>
      </c>
      <c r="I387" s="60" t="s">
        <v>1789</v>
      </c>
      <c r="J387" s="174" t="s">
        <v>26</v>
      </c>
      <c r="K387" s="175"/>
      <c r="L387" s="74" t="s">
        <v>11769</v>
      </c>
    </row>
    <row r="388" spans="1:12" ht="15" customHeight="1">
      <c r="A388" s="46"/>
      <c r="B388" s="67" t="s">
        <v>13142</v>
      </c>
      <c r="C388" s="69" t="s">
        <v>13143</v>
      </c>
      <c r="D388" s="68" t="s">
        <v>13144</v>
      </c>
      <c r="E388" s="186" t="s">
        <v>13145</v>
      </c>
      <c r="F388" s="187"/>
      <c r="G388" s="69" t="s">
        <v>24</v>
      </c>
      <c r="H388" s="70">
        <v>45964</v>
      </c>
      <c r="I388" s="68" t="s">
        <v>1789</v>
      </c>
      <c r="J388" s="186" t="s">
        <v>26</v>
      </c>
      <c r="K388" s="187"/>
      <c r="L388" s="75" t="s">
        <v>11769</v>
      </c>
    </row>
    <row r="389" spans="1:12" ht="15" customHeight="1">
      <c r="A389" s="46"/>
      <c r="B389" s="59" t="s">
        <v>13146</v>
      </c>
      <c r="C389" s="64" t="s">
        <v>13147</v>
      </c>
      <c r="D389" s="60" t="s">
        <v>13148</v>
      </c>
      <c r="E389" s="174" t="s">
        <v>13149</v>
      </c>
      <c r="F389" s="175"/>
      <c r="G389" s="64" t="s">
        <v>24</v>
      </c>
      <c r="H389" s="65">
        <v>45964</v>
      </c>
      <c r="I389" s="60" t="s">
        <v>1789</v>
      </c>
      <c r="J389" s="174" t="s">
        <v>26</v>
      </c>
      <c r="K389" s="175"/>
      <c r="L389" s="74" t="s">
        <v>11769</v>
      </c>
    </row>
    <row r="390" spans="1:12" ht="15" customHeight="1">
      <c r="A390" s="46"/>
      <c r="B390" s="67" t="s">
        <v>13150</v>
      </c>
      <c r="C390" s="69" t="s">
        <v>13151</v>
      </c>
      <c r="D390" s="68" t="s">
        <v>13152</v>
      </c>
      <c r="E390" s="186" t="s">
        <v>13153</v>
      </c>
      <c r="F390" s="187"/>
      <c r="G390" s="69" t="s">
        <v>24</v>
      </c>
      <c r="H390" s="70">
        <v>45964</v>
      </c>
      <c r="I390" s="68" t="s">
        <v>1789</v>
      </c>
      <c r="J390" s="186" t="s">
        <v>26</v>
      </c>
      <c r="K390" s="187"/>
      <c r="L390" s="75" t="s">
        <v>11769</v>
      </c>
    </row>
    <row r="391" spans="1:12" ht="15" customHeight="1">
      <c r="A391" s="46"/>
      <c r="B391" s="59" t="s">
        <v>13154</v>
      </c>
      <c r="C391" s="64" t="s">
        <v>13155</v>
      </c>
      <c r="D391" s="60" t="s">
        <v>13156</v>
      </c>
      <c r="E391" s="174" t="s">
        <v>13157</v>
      </c>
      <c r="F391" s="175"/>
      <c r="G391" s="64" t="s">
        <v>24</v>
      </c>
      <c r="H391" s="65">
        <v>45964</v>
      </c>
      <c r="I391" s="60" t="s">
        <v>1789</v>
      </c>
      <c r="J391" s="174" t="s">
        <v>26</v>
      </c>
      <c r="K391" s="175"/>
      <c r="L391" s="74" t="s">
        <v>11769</v>
      </c>
    </row>
    <row r="392" spans="1:12" ht="15" customHeight="1">
      <c r="A392" s="46"/>
      <c r="B392" s="67" t="s">
        <v>13158</v>
      </c>
      <c r="C392" s="69" t="s">
        <v>13159</v>
      </c>
      <c r="D392" s="68" t="s">
        <v>13160</v>
      </c>
      <c r="E392" s="186" t="s">
        <v>13161</v>
      </c>
      <c r="F392" s="187"/>
      <c r="G392" s="69" t="s">
        <v>24</v>
      </c>
      <c r="H392" s="70">
        <v>45978</v>
      </c>
      <c r="I392" s="68" t="s">
        <v>1789</v>
      </c>
      <c r="J392" s="186" t="s">
        <v>26</v>
      </c>
      <c r="K392" s="187"/>
      <c r="L392" s="75" t="s">
        <v>11769</v>
      </c>
    </row>
    <row r="393" spans="1:12" ht="15" customHeight="1">
      <c r="A393" s="46"/>
      <c r="B393" s="59" t="s">
        <v>13162</v>
      </c>
      <c r="C393" s="64" t="s">
        <v>13163</v>
      </c>
      <c r="D393" s="60" t="s">
        <v>13164</v>
      </c>
      <c r="E393" s="174" t="s">
        <v>13165</v>
      </c>
      <c r="F393" s="175"/>
      <c r="G393" s="64" t="s">
        <v>24</v>
      </c>
      <c r="H393" s="65">
        <v>45964</v>
      </c>
      <c r="I393" s="60" t="s">
        <v>1789</v>
      </c>
      <c r="J393" s="174" t="s">
        <v>26</v>
      </c>
      <c r="K393" s="175"/>
      <c r="L393" s="74" t="s">
        <v>11769</v>
      </c>
    </row>
    <row r="394" spans="1:12" ht="15" customHeight="1">
      <c r="A394" s="46"/>
      <c r="B394" s="67" t="s">
        <v>13166</v>
      </c>
      <c r="C394" s="69" t="s">
        <v>13167</v>
      </c>
      <c r="D394" s="68" t="s">
        <v>13168</v>
      </c>
      <c r="E394" s="186" t="s">
        <v>13169</v>
      </c>
      <c r="F394" s="187"/>
      <c r="G394" s="69" t="s">
        <v>24</v>
      </c>
      <c r="H394" s="70">
        <v>45968</v>
      </c>
      <c r="I394" s="68" t="s">
        <v>1789</v>
      </c>
      <c r="J394" s="186" t="s">
        <v>26</v>
      </c>
      <c r="K394" s="187"/>
      <c r="L394" s="75" t="s">
        <v>11769</v>
      </c>
    </row>
    <row r="395" spans="1:12" ht="15" customHeight="1">
      <c r="A395" s="46"/>
      <c r="B395" s="59" t="s">
        <v>13170</v>
      </c>
      <c r="C395" s="64" t="s">
        <v>13171</v>
      </c>
      <c r="D395" s="60" t="s">
        <v>13172</v>
      </c>
      <c r="E395" s="174" t="s">
        <v>13173</v>
      </c>
      <c r="F395" s="175"/>
      <c r="G395" s="64" t="s">
        <v>24</v>
      </c>
      <c r="H395" s="65">
        <v>45968</v>
      </c>
      <c r="I395" s="60" t="s">
        <v>1789</v>
      </c>
      <c r="J395" s="174" t="s">
        <v>26</v>
      </c>
      <c r="K395" s="175"/>
      <c r="L395" s="74" t="s">
        <v>11769</v>
      </c>
    </row>
    <row r="396" spans="1:12" ht="15" customHeight="1">
      <c r="A396" s="46"/>
      <c r="B396" s="67" t="s">
        <v>13174</v>
      </c>
      <c r="C396" s="69" t="s">
        <v>13175</v>
      </c>
      <c r="D396" s="68" t="s">
        <v>13176</v>
      </c>
      <c r="E396" s="186" t="s">
        <v>13177</v>
      </c>
      <c r="F396" s="187"/>
      <c r="G396" s="69" t="s">
        <v>24</v>
      </c>
      <c r="H396" s="70">
        <v>45981</v>
      </c>
      <c r="I396" s="68" t="s">
        <v>1789</v>
      </c>
      <c r="J396" s="186" t="s">
        <v>26</v>
      </c>
      <c r="K396" s="187"/>
      <c r="L396" s="75" t="s">
        <v>11769</v>
      </c>
    </row>
    <row r="397" spans="1:12" ht="15" customHeight="1">
      <c r="A397" s="46"/>
      <c r="B397" s="59" t="s">
        <v>13178</v>
      </c>
      <c r="C397" s="64" t="s">
        <v>13179</v>
      </c>
      <c r="D397" s="60" t="s">
        <v>13180</v>
      </c>
      <c r="E397" s="174" t="s">
        <v>13181</v>
      </c>
      <c r="F397" s="175"/>
      <c r="G397" s="64" t="s">
        <v>24</v>
      </c>
      <c r="H397" s="65">
        <v>45975</v>
      </c>
      <c r="I397" s="60" t="s">
        <v>1789</v>
      </c>
      <c r="J397" s="174" t="s">
        <v>26</v>
      </c>
      <c r="K397" s="175"/>
      <c r="L397" s="74" t="s">
        <v>11769</v>
      </c>
    </row>
    <row r="398" spans="1:12" ht="15" customHeight="1">
      <c r="A398" s="46"/>
      <c r="B398" s="67" t="s">
        <v>13182</v>
      </c>
      <c r="C398" s="69" t="s">
        <v>13183</v>
      </c>
      <c r="D398" s="68" t="s">
        <v>13184</v>
      </c>
      <c r="E398" s="186" t="s">
        <v>13185</v>
      </c>
      <c r="F398" s="187"/>
      <c r="G398" s="69" t="s">
        <v>24</v>
      </c>
      <c r="H398" s="70">
        <v>45975</v>
      </c>
      <c r="I398" s="68" t="s">
        <v>1789</v>
      </c>
      <c r="J398" s="186" t="s">
        <v>26</v>
      </c>
      <c r="K398" s="187"/>
      <c r="L398" s="75" t="s">
        <v>11769</v>
      </c>
    </row>
    <row r="399" spans="1:12" ht="15" customHeight="1">
      <c r="A399" s="46"/>
      <c r="B399" s="59" t="s">
        <v>13186</v>
      </c>
      <c r="C399" s="64" t="s">
        <v>13187</v>
      </c>
      <c r="D399" s="60" t="s">
        <v>13188</v>
      </c>
      <c r="E399" s="174" t="s">
        <v>13189</v>
      </c>
      <c r="F399" s="175"/>
      <c r="G399" s="64" t="s">
        <v>24</v>
      </c>
      <c r="H399" s="65">
        <v>45961</v>
      </c>
      <c r="I399" s="60" t="s">
        <v>1789</v>
      </c>
      <c r="J399" s="174" t="s">
        <v>26</v>
      </c>
      <c r="K399" s="175"/>
      <c r="L399" s="74" t="s">
        <v>11769</v>
      </c>
    </row>
    <row r="400" spans="1:12" ht="15" customHeight="1">
      <c r="A400" s="46"/>
      <c r="B400" s="67" t="s">
        <v>13190</v>
      </c>
      <c r="C400" s="69" t="s">
        <v>13191</v>
      </c>
      <c r="D400" s="68" t="s">
        <v>13192</v>
      </c>
      <c r="E400" s="186" t="s">
        <v>13193</v>
      </c>
      <c r="F400" s="187"/>
      <c r="G400" s="69" t="s">
        <v>24</v>
      </c>
      <c r="H400" s="70">
        <v>45961</v>
      </c>
      <c r="I400" s="68" t="s">
        <v>1789</v>
      </c>
      <c r="J400" s="186" t="s">
        <v>26</v>
      </c>
      <c r="K400" s="187"/>
      <c r="L400" s="75" t="s">
        <v>11769</v>
      </c>
    </row>
    <row r="401" spans="1:12" ht="15" customHeight="1">
      <c r="A401" s="46"/>
      <c r="B401" s="59" t="s">
        <v>1822</v>
      </c>
      <c r="C401" s="64" t="s">
        <v>1823</v>
      </c>
      <c r="D401" s="60" t="s">
        <v>13194</v>
      </c>
      <c r="E401" s="174" t="s">
        <v>1825</v>
      </c>
      <c r="F401" s="175"/>
      <c r="G401" s="64" t="s">
        <v>24</v>
      </c>
      <c r="H401" s="65">
        <v>45966</v>
      </c>
      <c r="I401" s="60" t="s">
        <v>1789</v>
      </c>
      <c r="J401" s="174" t="s">
        <v>26</v>
      </c>
      <c r="K401" s="175"/>
      <c r="L401" s="74" t="s">
        <v>11769</v>
      </c>
    </row>
    <row r="402" spans="1:12">
      <c r="A402" s="46"/>
      <c r="B402" s="67" t="s">
        <v>13195</v>
      </c>
      <c r="C402" s="69" t="s">
        <v>13196</v>
      </c>
      <c r="D402" s="68" t="s">
        <v>13197</v>
      </c>
      <c r="E402" s="186" t="s">
        <v>13198</v>
      </c>
      <c r="F402" s="187"/>
      <c r="G402" s="69" t="s">
        <v>24</v>
      </c>
      <c r="H402" s="70">
        <v>45960</v>
      </c>
      <c r="I402" s="68" t="s">
        <v>1789</v>
      </c>
      <c r="J402" s="186" t="s">
        <v>26</v>
      </c>
      <c r="K402" s="187"/>
      <c r="L402" s="75" t="s">
        <v>11769</v>
      </c>
    </row>
    <row r="403" spans="1:12" ht="15" customHeight="1">
      <c r="A403" s="46"/>
      <c r="B403" s="59" t="s">
        <v>13199</v>
      </c>
      <c r="C403" s="64" t="s">
        <v>13200</v>
      </c>
      <c r="D403" s="60" t="s">
        <v>13201</v>
      </c>
      <c r="E403" s="174" t="s">
        <v>13202</v>
      </c>
      <c r="F403" s="175"/>
      <c r="G403" s="64" t="s">
        <v>24</v>
      </c>
      <c r="H403" s="65">
        <v>45985</v>
      </c>
      <c r="I403" s="60" t="s">
        <v>1789</v>
      </c>
      <c r="J403" s="174" t="s">
        <v>26</v>
      </c>
      <c r="K403" s="175"/>
      <c r="L403" s="74" t="s">
        <v>11769</v>
      </c>
    </row>
    <row r="404" spans="1:12" ht="15" customHeight="1">
      <c r="A404" s="46"/>
      <c r="B404" s="67" t="s">
        <v>13203</v>
      </c>
      <c r="C404" s="69" t="s">
        <v>13204</v>
      </c>
      <c r="D404" s="68" t="s">
        <v>13205</v>
      </c>
      <c r="E404" s="186" t="s">
        <v>13206</v>
      </c>
      <c r="F404" s="187"/>
      <c r="G404" s="69" t="s">
        <v>24</v>
      </c>
      <c r="H404" s="70">
        <v>45966</v>
      </c>
      <c r="I404" s="68" t="s">
        <v>1789</v>
      </c>
      <c r="J404" s="186" t="s">
        <v>26</v>
      </c>
      <c r="K404" s="187"/>
      <c r="L404" s="75" t="s">
        <v>11769</v>
      </c>
    </row>
    <row r="405" spans="1:12" ht="15" customHeight="1">
      <c r="A405" s="46"/>
      <c r="B405" s="59" t="s">
        <v>1826</v>
      </c>
      <c r="C405" s="64" t="s">
        <v>1827</v>
      </c>
      <c r="D405" s="60" t="s">
        <v>13207</v>
      </c>
      <c r="E405" s="174" t="s">
        <v>1829</v>
      </c>
      <c r="F405" s="175"/>
      <c r="G405" s="64" t="s">
        <v>24</v>
      </c>
      <c r="H405" s="65">
        <v>45960</v>
      </c>
      <c r="I405" s="60" t="s">
        <v>1789</v>
      </c>
      <c r="J405" s="174" t="s">
        <v>26</v>
      </c>
      <c r="K405" s="175"/>
      <c r="L405" s="74" t="s">
        <v>11769</v>
      </c>
    </row>
    <row r="406" spans="1:12" ht="15" customHeight="1">
      <c r="A406" s="46"/>
      <c r="B406" s="67" t="s">
        <v>13208</v>
      </c>
      <c r="C406" s="69" t="s">
        <v>13209</v>
      </c>
      <c r="D406" s="68" t="s">
        <v>13210</v>
      </c>
      <c r="E406" s="186" t="s">
        <v>13211</v>
      </c>
      <c r="F406" s="187"/>
      <c r="G406" s="69" t="s">
        <v>24</v>
      </c>
      <c r="H406" s="70">
        <v>45975</v>
      </c>
      <c r="I406" s="68" t="s">
        <v>1789</v>
      </c>
      <c r="J406" s="186" t="s">
        <v>32</v>
      </c>
      <c r="K406" s="187"/>
      <c r="L406" s="72" t="s">
        <v>13212</v>
      </c>
    </row>
    <row r="407" spans="1:12" ht="15" customHeight="1">
      <c r="A407" s="46"/>
      <c r="B407" s="59" t="s">
        <v>1843</v>
      </c>
      <c r="C407" s="64" t="s">
        <v>1844</v>
      </c>
      <c r="D407" s="60" t="s">
        <v>13213</v>
      </c>
      <c r="E407" s="174" t="s">
        <v>1846</v>
      </c>
      <c r="F407" s="175"/>
      <c r="G407" s="64" t="s">
        <v>24</v>
      </c>
      <c r="H407" s="65">
        <v>45947</v>
      </c>
      <c r="I407" s="60" t="s">
        <v>1789</v>
      </c>
      <c r="J407" s="174" t="s">
        <v>26</v>
      </c>
      <c r="K407" s="175"/>
      <c r="L407" s="74" t="s">
        <v>11769</v>
      </c>
    </row>
    <row r="408" spans="1:12" ht="15" customHeight="1">
      <c r="A408" s="46"/>
      <c r="B408" s="67" t="s">
        <v>1863</v>
      </c>
      <c r="C408" s="69" t="s">
        <v>1864</v>
      </c>
      <c r="D408" s="68" t="s">
        <v>13214</v>
      </c>
      <c r="E408" s="186" t="s">
        <v>1866</v>
      </c>
      <c r="F408" s="187"/>
      <c r="G408" s="69" t="s">
        <v>24</v>
      </c>
      <c r="H408" s="70">
        <v>45988</v>
      </c>
      <c r="I408" s="68" t="s">
        <v>1789</v>
      </c>
      <c r="J408" s="186" t="s">
        <v>26</v>
      </c>
      <c r="K408" s="187"/>
      <c r="L408" s="75" t="s">
        <v>11769</v>
      </c>
    </row>
    <row r="409" spans="1:12" ht="15" customHeight="1">
      <c r="A409" s="46"/>
      <c r="B409" s="59" t="s">
        <v>1867</v>
      </c>
      <c r="C409" s="64" t="s">
        <v>1868</v>
      </c>
      <c r="D409" s="60" t="s">
        <v>13215</v>
      </c>
      <c r="E409" s="174" t="s">
        <v>1870</v>
      </c>
      <c r="F409" s="175"/>
      <c r="G409" s="64" t="s">
        <v>24</v>
      </c>
      <c r="H409" s="65">
        <v>45988</v>
      </c>
      <c r="I409" s="60" t="s">
        <v>1789</v>
      </c>
      <c r="J409" s="174" t="s">
        <v>26</v>
      </c>
      <c r="K409" s="175"/>
      <c r="L409" s="74" t="s">
        <v>11769</v>
      </c>
    </row>
    <row r="410" spans="1:12" ht="15" customHeight="1">
      <c r="A410" s="46"/>
      <c r="B410" s="67" t="s">
        <v>13216</v>
      </c>
      <c r="C410" s="69" t="s">
        <v>13217</v>
      </c>
      <c r="D410" s="68" t="s">
        <v>13218</v>
      </c>
      <c r="E410" s="186" t="s">
        <v>13219</v>
      </c>
      <c r="F410" s="187"/>
      <c r="G410" s="69" t="s">
        <v>24</v>
      </c>
      <c r="H410" s="70">
        <v>45988</v>
      </c>
      <c r="I410" s="68" t="s">
        <v>1789</v>
      </c>
      <c r="J410" s="186" t="s">
        <v>26</v>
      </c>
      <c r="K410" s="187"/>
      <c r="L410" s="75" t="s">
        <v>11769</v>
      </c>
    </row>
    <row r="411" spans="1:12" ht="15" customHeight="1">
      <c r="A411" s="46"/>
      <c r="B411" s="59" t="s">
        <v>11739</v>
      </c>
      <c r="C411" s="64" t="s">
        <v>11740</v>
      </c>
      <c r="D411" s="60" t="s">
        <v>11741</v>
      </c>
      <c r="E411" s="174" t="s">
        <v>11742</v>
      </c>
      <c r="F411" s="175"/>
      <c r="G411" s="64" t="s">
        <v>24</v>
      </c>
      <c r="H411" s="65">
        <v>45988</v>
      </c>
      <c r="I411" s="60" t="s">
        <v>1789</v>
      </c>
      <c r="J411" s="174" t="s">
        <v>359</v>
      </c>
      <c r="K411" s="175"/>
      <c r="L411" s="66" t="s">
        <v>13220</v>
      </c>
    </row>
    <row r="412" spans="1:12" ht="15" customHeight="1">
      <c r="A412" s="46"/>
      <c r="B412" s="67" t="s">
        <v>1871</v>
      </c>
      <c r="C412" s="69" t="s">
        <v>1872</v>
      </c>
      <c r="D412" s="68" t="s">
        <v>11744</v>
      </c>
      <c r="E412" s="186" t="s">
        <v>1874</v>
      </c>
      <c r="F412" s="187"/>
      <c r="G412" s="69" t="s">
        <v>24</v>
      </c>
      <c r="H412" s="70">
        <v>45988</v>
      </c>
      <c r="I412" s="68" t="s">
        <v>1789</v>
      </c>
      <c r="J412" s="186" t="s">
        <v>359</v>
      </c>
      <c r="K412" s="187"/>
      <c r="L412" s="72" t="s">
        <v>13221</v>
      </c>
    </row>
    <row r="413" spans="1:12" ht="15" customHeight="1">
      <c r="A413" s="46"/>
      <c r="B413" s="59" t="s">
        <v>1891</v>
      </c>
      <c r="C413" s="64" t="s">
        <v>1892</v>
      </c>
      <c r="D413" s="60" t="s">
        <v>13222</v>
      </c>
      <c r="E413" s="174" t="s">
        <v>1894</v>
      </c>
      <c r="F413" s="175"/>
      <c r="G413" s="64" t="s">
        <v>24</v>
      </c>
      <c r="H413" s="65">
        <v>45988</v>
      </c>
      <c r="I413" s="60" t="s">
        <v>1789</v>
      </c>
      <c r="J413" s="174" t="s">
        <v>26</v>
      </c>
      <c r="K413" s="175"/>
      <c r="L413" s="74" t="s">
        <v>11769</v>
      </c>
    </row>
    <row r="414" spans="1:12" ht="15" customHeight="1">
      <c r="A414" s="46"/>
      <c r="B414" s="67" t="s">
        <v>13223</v>
      </c>
      <c r="C414" s="69" t="s">
        <v>13224</v>
      </c>
      <c r="D414" s="68" t="s">
        <v>13225</v>
      </c>
      <c r="E414" s="186" t="s">
        <v>13226</v>
      </c>
      <c r="F414" s="187"/>
      <c r="G414" s="69" t="s">
        <v>24</v>
      </c>
      <c r="H414" s="70">
        <v>45971</v>
      </c>
      <c r="I414" s="68" t="s">
        <v>1789</v>
      </c>
      <c r="J414" s="186" t="s">
        <v>26</v>
      </c>
      <c r="K414" s="187"/>
      <c r="L414" s="75" t="s">
        <v>11769</v>
      </c>
    </row>
    <row r="415" spans="1:12" ht="15" customHeight="1">
      <c r="A415" s="46"/>
      <c r="B415" s="59" t="s">
        <v>13227</v>
      </c>
      <c r="C415" s="64" t="s">
        <v>13228</v>
      </c>
      <c r="D415" s="60" t="s">
        <v>13229</v>
      </c>
      <c r="E415" s="174" t="s">
        <v>13230</v>
      </c>
      <c r="F415" s="175"/>
      <c r="G415" s="64" t="s">
        <v>24</v>
      </c>
      <c r="H415" s="65">
        <v>45987</v>
      </c>
      <c r="I415" s="60" t="s">
        <v>1789</v>
      </c>
      <c r="J415" s="174" t="s">
        <v>26</v>
      </c>
      <c r="K415" s="175"/>
      <c r="L415" s="74" t="s">
        <v>11769</v>
      </c>
    </row>
    <row r="416" spans="1:12" ht="15" customHeight="1">
      <c r="A416" s="46"/>
      <c r="B416" s="67" t="s">
        <v>13231</v>
      </c>
      <c r="C416" s="69" t="s">
        <v>13232</v>
      </c>
      <c r="D416" s="68" t="s">
        <v>13233</v>
      </c>
      <c r="E416" s="186" t="s">
        <v>13234</v>
      </c>
      <c r="F416" s="187"/>
      <c r="G416" s="69" t="s">
        <v>24</v>
      </c>
      <c r="H416" s="70">
        <v>45952</v>
      </c>
      <c r="I416" s="68" t="s">
        <v>1789</v>
      </c>
      <c r="J416" s="186" t="s">
        <v>26</v>
      </c>
      <c r="K416" s="187"/>
      <c r="L416" s="75" t="s">
        <v>11769</v>
      </c>
    </row>
    <row r="417" spans="1:12" ht="15" customHeight="1">
      <c r="A417" s="46"/>
      <c r="B417" s="59" t="s">
        <v>13235</v>
      </c>
      <c r="C417" s="64" t="s">
        <v>13236</v>
      </c>
      <c r="D417" s="60" t="s">
        <v>13237</v>
      </c>
      <c r="E417" s="174" t="s">
        <v>13238</v>
      </c>
      <c r="F417" s="175"/>
      <c r="G417" s="64" t="s">
        <v>24</v>
      </c>
      <c r="H417" s="65">
        <v>45987</v>
      </c>
      <c r="I417" s="60" t="s">
        <v>1789</v>
      </c>
      <c r="J417" s="174" t="s">
        <v>26</v>
      </c>
      <c r="K417" s="175"/>
      <c r="L417" s="74" t="s">
        <v>11769</v>
      </c>
    </row>
    <row r="418" spans="1:12" ht="15" customHeight="1">
      <c r="A418" s="46"/>
      <c r="B418" s="67" t="s">
        <v>1895</v>
      </c>
      <c r="C418" s="69" t="s">
        <v>1896</v>
      </c>
      <c r="D418" s="68" t="s">
        <v>13239</v>
      </c>
      <c r="E418" s="186" t="s">
        <v>1898</v>
      </c>
      <c r="F418" s="187"/>
      <c r="G418" s="69" t="s">
        <v>24</v>
      </c>
      <c r="H418" s="70">
        <v>45987</v>
      </c>
      <c r="I418" s="68" t="s">
        <v>1789</v>
      </c>
      <c r="J418" s="186" t="s">
        <v>26</v>
      </c>
      <c r="K418" s="187"/>
      <c r="L418" s="75" t="s">
        <v>11769</v>
      </c>
    </row>
    <row r="419" spans="1:12" ht="15" customHeight="1">
      <c r="A419" s="46"/>
      <c r="B419" s="59" t="s">
        <v>13240</v>
      </c>
      <c r="C419" s="64" t="s">
        <v>13241</v>
      </c>
      <c r="D419" s="60" t="s">
        <v>13242</v>
      </c>
      <c r="E419" s="174" t="s">
        <v>13243</v>
      </c>
      <c r="F419" s="175"/>
      <c r="G419" s="64" t="s">
        <v>24</v>
      </c>
      <c r="H419" s="65">
        <v>45951</v>
      </c>
      <c r="I419" s="60" t="s">
        <v>1789</v>
      </c>
      <c r="J419" s="174" t="s">
        <v>26</v>
      </c>
      <c r="K419" s="175"/>
      <c r="L419" s="74" t="s">
        <v>11769</v>
      </c>
    </row>
    <row r="420" spans="1:12" ht="15" customHeight="1">
      <c r="A420" s="46"/>
      <c r="B420" s="67" t="s">
        <v>13244</v>
      </c>
      <c r="C420" s="69" t="s">
        <v>13245</v>
      </c>
      <c r="D420" s="68" t="s">
        <v>13246</v>
      </c>
      <c r="E420" s="186" t="s">
        <v>13247</v>
      </c>
      <c r="F420" s="187"/>
      <c r="G420" s="69" t="s">
        <v>24</v>
      </c>
      <c r="H420" s="70">
        <v>45953</v>
      </c>
      <c r="I420" s="68" t="s">
        <v>1789</v>
      </c>
      <c r="J420" s="186" t="s">
        <v>26</v>
      </c>
      <c r="K420" s="187"/>
      <c r="L420" s="75" t="s">
        <v>11769</v>
      </c>
    </row>
    <row r="421" spans="1:12" ht="15" customHeight="1">
      <c r="A421" s="46"/>
      <c r="B421" s="59" t="s">
        <v>13248</v>
      </c>
      <c r="C421" s="64" t="s">
        <v>13249</v>
      </c>
      <c r="D421" s="60" t="s">
        <v>13250</v>
      </c>
      <c r="E421" s="174" t="s">
        <v>13251</v>
      </c>
      <c r="F421" s="175"/>
      <c r="G421" s="64" t="s">
        <v>24</v>
      </c>
      <c r="H421" s="65">
        <v>45915</v>
      </c>
      <c r="I421" s="60" t="s">
        <v>1789</v>
      </c>
      <c r="J421" s="174" t="s">
        <v>359</v>
      </c>
      <c r="K421" s="175"/>
      <c r="L421" s="66" t="s">
        <v>12234</v>
      </c>
    </row>
    <row r="422" spans="1:12" ht="15" customHeight="1">
      <c r="A422" s="46"/>
      <c r="B422" s="67" t="s">
        <v>13252</v>
      </c>
      <c r="C422" s="69" t="s">
        <v>13253</v>
      </c>
      <c r="D422" s="68" t="s">
        <v>13254</v>
      </c>
      <c r="E422" s="186" t="s">
        <v>13255</v>
      </c>
      <c r="F422" s="187"/>
      <c r="G422" s="69" t="s">
        <v>24</v>
      </c>
      <c r="H422" s="70">
        <v>45960</v>
      </c>
      <c r="I422" s="68" t="s">
        <v>1789</v>
      </c>
      <c r="J422" s="186" t="s">
        <v>26</v>
      </c>
      <c r="K422" s="187"/>
      <c r="L422" s="75" t="s">
        <v>11769</v>
      </c>
    </row>
    <row r="423" spans="1:12" ht="15" customHeight="1">
      <c r="A423" s="46"/>
      <c r="B423" s="59" t="s">
        <v>13256</v>
      </c>
      <c r="C423" s="64" t="s">
        <v>13257</v>
      </c>
      <c r="D423" s="60" t="s">
        <v>13258</v>
      </c>
      <c r="E423" s="174" t="s">
        <v>13259</v>
      </c>
      <c r="F423" s="175"/>
      <c r="G423" s="64" t="s">
        <v>24</v>
      </c>
      <c r="H423" s="65">
        <v>45988</v>
      </c>
      <c r="I423" s="60" t="s">
        <v>1789</v>
      </c>
      <c r="J423" s="174" t="s">
        <v>26</v>
      </c>
      <c r="K423" s="175"/>
      <c r="L423" s="74" t="s">
        <v>11769</v>
      </c>
    </row>
    <row r="424" spans="1:12" ht="15" customHeight="1">
      <c r="A424" s="46"/>
      <c r="B424" s="67" t="s">
        <v>13260</v>
      </c>
      <c r="C424" s="69" t="s">
        <v>13261</v>
      </c>
      <c r="D424" s="68" t="s">
        <v>13262</v>
      </c>
      <c r="E424" s="186" t="s">
        <v>13263</v>
      </c>
      <c r="F424" s="187"/>
      <c r="G424" s="69" t="s">
        <v>24</v>
      </c>
      <c r="H424" s="70">
        <v>45968</v>
      </c>
      <c r="I424" s="68" t="s">
        <v>1789</v>
      </c>
      <c r="J424" s="186" t="s">
        <v>26</v>
      </c>
      <c r="K424" s="187"/>
      <c r="L424" s="75" t="s">
        <v>11769</v>
      </c>
    </row>
    <row r="425" spans="1:12" ht="15" customHeight="1">
      <c r="A425" s="46"/>
      <c r="B425" s="59" t="s">
        <v>13264</v>
      </c>
      <c r="C425" s="64" t="s">
        <v>13265</v>
      </c>
      <c r="D425" s="60" t="s">
        <v>13266</v>
      </c>
      <c r="E425" s="174" t="s">
        <v>13267</v>
      </c>
      <c r="F425" s="175"/>
      <c r="G425" s="64" t="s">
        <v>24</v>
      </c>
      <c r="H425" s="65">
        <v>45960</v>
      </c>
      <c r="I425" s="60" t="s">
        <v>1789</v>
      </c>
      <c r="J425" s="174" t="s">
        <v>26</v>
      </c>
      <c r="K425" s="175"/>
      <c r="L425" s="74" t="s">
        <v>11769</v>
      </c>
    </row>
    <row r="426" spans="1:12">
      <c r="A426" s="46"/>
      <c r="B426" s="67" t="s">
        <v>13268</v>
      </c>
      <c r="C426" s="69" t="s">
        <v>12834</v>
      </c>
      <c r="D426" s="68" t="s">
        <v>13269</v>
      </c>
      <c r="E426" s="186" t="s">
        <v>13270</v>
      </c>
      <c r="F426" s="187"/>
      <c r="G426" s="69" t="s">
        <v>24</v>
      </c>
      <c r="H426" s="70">
        <v>45978</v>
      </c>
      <c r="I426" s="68" t="s">
        <v>1789</v>
      </c>
      <c r="J426" s="186" t="s">
        <v>26</v>
      </c>
      <c r="K426" s="187"/>
      <c r="L426" s="75" t="s">
        <v>11769</v>
      </c>
    </row>
    <row r="427" spans="1:12" ht="15" customHeight="1">
      <c r="A427" s="46"/>
      <c r="B427" s="59" t="s">
        <v>13271</v>
      </c>
      <c r="C427" s="64" t="s">
        <v>13272</v>
      </c>
      <c r="D427" s="60" t="s">
        <v>13273</v>
      </c>
      <c r="E427" s="174" t="s">
        <v>13274</v>
      </c>
      <c r="F427" s="175"/>
      <c r="G427" s="64" t="s">
        <v>24</v>
      </c>
      <c r="H427" s="65">
        <v>45974</v>
      </c>
      <c r="I427" s="60" t="s">
        <v>1789</v>
      </c>
      <c r="J427" s="174" t="s">
        <v>26</v>
      </c>
      <c r="K427" s="175"/>
      <c r="L427" s="74" t="s">
        <v>11769</v>
      </c>
    </row>
    <row r="428" spans="1:12" ht="15" customHeight="1">
      <c r="A428" s="46"/>
      <c r="B428" s="67" t="s">
        <v>13275</v>
      </c>
      <c r="C428" s="69" t="s">
        <v>13276</v>
      </c>
      <c r="D428" s="68" t="s">
        <v>13277</v>
      </c>
      <c r="E428" s="186" t="s">
        <v>13278</v>
      </c>
      <c r="F428" s="187"/>
      <c r="G428" s="69" t="s">
        <v>24</v>
      </c>
      <c r="H428" s="70">
        <v>45960</v>
      </c>
      <c r="I428" s="68" t="s">
        <v>1789</v>
      </c>
      <c r="J428" s="186" t="s">
        <v>26</v>
      </c>
      <c r="K428" s="187"/>
      <c r="L428" s="75" t="s">
        <v>11769</v>
      </c>
    </row>
    <row r="429" spans="1:12" ht="15" customHeight="1">
      <c r="A429" s="46"/>
      <c r="B429" s="59" t="s">
        <v>13279</v>
      </c>
      <c r="C429" s="64" t="s">
        <v>13280</v>
      </c>
      <c r="D429" s="60" t="s">
        <v>13281</v>
      </c>
      <c r="E429" s="174" t="s">
        <v>13282</v>
      </c>
      <c r="F429" s="175"/>
      <c r="G429" s="64" t="s">
        <v>24</v>
      </c>
      <c r="H429" s="65">
        <v>45978</v>
      </c>
      <c r="I429" s="60" t="s">
        <v>1789</v>
      </c>
      <c r="J429" s="174" t="s">
        <v>26</v>
      </c>
      <c r="K429" s="175"/>
      <c r="L429" s="74" t="s">
        <v>11769</v>
      </c>
    </row>
    <row r="430" spans="1:12" ht="15" customHeight="1">
      <c r="A430" s="46"/>
      <c r="B430" s="67" t="s">
        <v>13283</v>
      </c>
      <c r="C430" s="69" t="s">
        <v>13284</v>
      </c>
      <c r="D430" s="68" t="s">
        <v>13285</v>
      </c>
      <c r="E430" s="186" t="s">
        <v>13286</v>
      </c>
      <c r="F430" s="187"/>
      <c r="G430" s="69" t="s">
        <v>24</v>
      </c>
      <c r="H430" s="70">
        <v>45978</v>
      </c>
      <c r="I430" s="68" t="s">
        <v>1789</v>
      </c>
      <c r="J430" s="186" t="s">
        <v>26</v>
      </c>
      <c r="K430" s="187"/>
      <c r="L430" s="75" t="s">
        <v>11769</v>
      </c>
    </row>
    <row r="431" spans="1:12" ht="15" customHeight="1">
      <c r="A431" s="46"/>
      <c r="B431" s="59" t="s">
        <v>13287</v>
      </c>
      <c r="C431" s="64" t="s">
        <v>13288</v>
      </c>
      <c r="D431" s="60" t="s">
        <v>13289</v>
      </c>
      <c r="E431" s="174" t="s">
        <v>13290</v>
      </c>
      <c r="F431" s="175"/>
      <c r="G431" s="64" t="s">
        <v>24</v>
      </c>
      <c r="H431" s="65">
        <v>45978</v>
      </c>
      <c r="I431" s="60" t="s">
        <v>1789</v>
      </c>
      <c r="J431" s="174" t="s">
        <v>26</v>
      </c>
      <c r="K431" s="175"/>
      <c r="L431" s="74" t="s">
        <v>11769</v>
      </c>
    </row>
    <row r="432" spans="1:12" ht="15" customHeight="1">
      <c r="A432" s="46"/>
      <c r="B432" s="67" t="s">
        <v>13291</v>
      </c>
      <c r="C432" s="69" t="s">
        <v>13292</v>
      </c>
      <c r="D432" s="68" t="s">
        <v>13293</v>
      </c>
      <c r="E432" s="186" t="s">
        <v>13294</v>
      </c>
      <c r="F432" s="187"/>
      <c r="G432" s="69" t="s">
        <v>24</v>
      </c>
      <c r="H432" s="70">
        <v>45961</v>
      </c>
      <c r="I432" s="68" t="s">
        <v>1789</v>
      </c>
      <c r="J432" s="186" t="s">
        <v>26</v>
      </c>
      <c r="K432" s="187"/>
      <c r="L432" s="75" t="s">
        <v>11769</v>
      </c>
    </row>
    <row r="433" spans="1:12" ht="15" customHeight="1">
      <c r="A433" s="46"/>
      <c r="B433" s="59" t="s">
        <v>13295</v>
      </c>
      <c r="C433" s="64" t="s">
        <v>13296</v>
      </c>
      <c r="D433" s="60" t="s">
        <v>13297</v>
      </c>
      <c r="E433" s="174" t="s">
        <v>13298</v>
      </c>
      <c r="F433" s="175"/>
      <c r="G433" s="64" t="s">
        <v>24</v>
      </c>
      <c r="H433" s="65">
        <v>45959</v>
      </c>
      <c r="I433" s="60" t="s">
        <v>1789</v>
      </c>
      <c r="J433" s="174" t="s">
        <v>26</v>
      </c>
      <c r="K433" s="175"/>
      <c r="L433" s="74" t="s">
        <v>11769</v>
      </c>
    </row>
    <row r="434" spans="1:12" ht="15" customHeight="1">
      <c r="A434" s="46"/>
      <c r="B434" s="67" t="s">
        <v>13299</v>
      </c>
      <c r="C434" s="69" t="s">
        <v>13300</v>
      </c>
      <c r="D434" s="68" t="s">
        <v>13301</v>
      </c>
      <c r="E434" s="186" t="s">
        <v>13302</v>
      </c>
      <c r="F434" s="187"/>
      <c r="G434" s="69" t="s">
        <v>24</v>
      </c>
      <c r="H434" s="70">
        <v>45965</v>
      </c>
      <c r="I434" s="68" t="s">
        <v>1789</v>
      </c>
      <c r="J434" s="186" t="s">
        <v>26</v>
      </c>
      <c r="K434" s="187"/>
      <c r="L434" s="75" t="s">
        <v>11769</v>
      </c>
    </row>
    <row r="435" spans="1:12" ht="15" customHeight="1">
      <c r="A435" s="46"/>
      <c r="B435" s="59" t="s">
        <v>1936</v>
      </c>
      <c r="C435" s="64" t="s">
        <v>1937</v>
      </c>
      <c r="D435" s="60" t="s">
        <v>13303</v>
      </c>
      <c r="E435" s="174" t="s">
        <v>1939</v>
      </c>
      <c r="F435" s="175"/>
      <c r="G435" s="64" t="s">
        <v>24</v>
      </c>
      <c r="H435" s="65">
        <v>45974</v>
      </c>
      <c r="I435" s="60" t="s">
        <v>1789</v>
      </c>
      <c r="J435" s="174" t="s">
        <v>26</v>
      </c>
      <c r="K435" s="175"/>
      <c r="L435" s="74" t="s">
        <v>11769</v>
      </c>
    </row>
    <row r="436" spans="1:12" ht="15" customHeight="1">
      <c r="A436" s="46"/>
      <c r="B436" s="67" t="s">
        <v>13304</v>
      </c>
      <c r="C436" s="69" t="s">
        <v>13305</v>
      </c>
      <c r="D436" s="68" t="s">
        <v>13306</v>
      </c>
      <c r="E436" s="186" t="s">
        <v>13307</v>
      </c>
      <c r="F436" s="187"/>
      <c r="G436" s="69" t="s">
        <v>24</v>
      </c>
      <c r="H436" s="70">
        <v>45978</v>
      </c>
      <c r="I436" s="68" t="s">
        <v>1789</v>
      </c>
      <c r="J436" s="186" t="s">
        <v>26</v>
      </c>
      <c r="K436" s="187"/>
      <c r="L436" s="75" t="s">
        <v>11769</v>
      </c>
    </row>
    <row r="437" spans="1:12" ht="15" customHeight="1">
      <c r="A437" s="46"/>
      <c r="B437" s="59" t="s">
        <v>13308</v>
      </c>
      <c r="C437" s="64" t="s">
        <v>13309</v>
      </c>
      <c r="D437" s="60" t="s">
        <v>13310</v>
      </c>
      <c r="E437" s="174" t="s">
        <v>13311</v>
      </c>
      <c r="F437" s="175"/>
      <c r="G437" s="64" t="s">
        <v>24</v>
      </c>
      <c r="H437" s="65">
        <v>45975</v>
      </c>
      <c r="I437" s="60" t="s">
        <v>1789</v>
      </c>
      <c r="J437" s="174" t="s">
        <v>26</v>
      </c>
      <c r="K437" s="175"/>
      <c r="L437" s="74" t="s">
        <v>11769</v>
      </c>
    </row>
    <row r="438" spans="1:12" ht="15" customHeight="1">
      <c r="A438" s="46"/>
      <c r="B438" s="67" t="s">
        <v>1948</v>
      </c>
      <c r="C438" s="69" t="s">
        <v>1949</v>
      </c>
      <c r="D438" s="68" t="s">
        <v>13312</v>
      </c>
      <c r="E438" s="186" t="s">
        <v>1951</v>
      </c>
      <c r="F438" s="187"/>
      <c r="G438" s="69" t="s">
        <v>24</v>
      </c>
      <c r="H438" s="70">
        <v>45960</v>
      </c>
      <c r="I438" s="68" t="s">
        <v>1789</v>
      </c>
      <c r="J438" s="186" t="s">
        <v>26</v>
      </c>
      <c r="K438" s="187"/>
      <c r="L438" s="75" t="s">
        <v>11769</v>
      </c>
    </row>
    <row r="439" spans="1:12" ht="15" customHeight="1">
      <c r="A439" s="46"/>
      <c r="B439" s="59" t="s">
        <v>1957</v>
      </c>
      <c r="C439" s="64" t="s">
        <v>1958</v>
      </c>
      <c r="D439" s="60" t="s">
        <v>13313</v>
      </c>
      <c r="E439" s="174" t="s">
        <v>1960</v>
      </c>
      <c r="F439" s="175"/>
      <c r="G439" s="64" t="s">
        <v>24</v>
      </c>
      <c r="H439" s="65">
        <v>45960</v>
      </c>
      <c r="I439" s="60" t="s">
        <v>1789</v>
      </c>
      <c r="J439" s="174" t="s">
        <v>26</v>
      </c>
      <c r="K439" s="175"/>
      <c r="L439" s="74" t="s">
        <v>11769</v>
      </c>
    </row>
    <row r="440" spans="1:12" ht="15" customHeight="1">
      <c r="A440" s="46"/>
      <c r="B440" s="67" t="s">
        <v>13314</v>
      </c>
      <c r="C440" s="69" t="s">
        <v>13315</v>
      </c>
      <c r="D440" s="68" t="s">
        <v>13316</v>
      </c>
      <c r="E440" s="186" t="s">
        <v>13317</v>
      </c>
      <c r="F440" s="187"/>
      <c r="G440" s="69" t="s">
        <v>24</v>
      </c>
      <c r="H440" s="70">
        <v>45978</v>
      </c>
      <c r="I440" s="68" t="s">
        <v>1789</v>
      </c>
      <c r="J440" s="186" t="s">
        <v>26</v>
      </c>
      <c r="K440" s="187"/>
      <c r="L440" s="75" t="s">
        <v>11769</v>
      </c>
    </row>
    <row r="441" spans="1:12" ht="15" customHeight="1">
      <c r="A441" s="46"/>
      <c r="B441" s="76" t="s">
        <v>1961</v>
      </c>
      <c r="C441" s="77" t="s">
        <v>1962</v>
      </c>
      <c r="D441" s="78" t="s">
        <v>13318</v>
      </c>
      <c r="E441" s="205" t="s">
        <v>1964</v>
      </c>
      <c r="F441" s="206"/>
      <c r="G441" s="77" t="s">
        <v>24</v>
      </c>
      <c r="H441" s="79">
        <v>45974</v>
      </c>
      <c r="I441" s="78" t="s">
        <v>1789</v>
      </c>
      <c r="J441" s="205" t="s">
        <v>26</v>
      </c>
      <c r="K441" s="206"/>
      <c r="L441" s="80" t="s">
        <v>11769</v>
      </c>
    </row>
  </sheetData>
  <mergeCells count="1021">
    <mergeCell ref="E440:F440"/>
    <mergeCell ref="J440:K440"/>
    <mergeCell ref="E441:F441"/>
    <mergeCell ref="J441:K441"/>
    <mergeCell ref="E437:F437"/>
    <mergeCell ref="J437:K437"/>
    <mergeCell ref="E438:F438"/>
    <mergeCell ref="J438:K438"/>
    <mergeCell ref="E439:F439"/>
    <mergeCell ref="J439:K439"/>
    <mergeCell ref="E434:F434"/>
    <mergeCell ref="J434:K434"/>
    <mergeCell ref="E435:F435"/>
    <mergeCell ref="J435:K435"/>
    <mergeCell ref="E436:F436"/>
    <mergeCell ref="J436:K436"/>
    <mergeCell ref="E431:F431"/>
    <mergeCell ref="J431:K431"/>
    <mergeCell ref="E432:F432"/>
    <mergeCell ref="J432:K432"/>
    <mergeCell ref="E433:F433"/>
    <mergeCell ref="J433:K433"/>
    <mergeCell ref="E428:F428"/>
    <mergeCell ref="J428:K428"/>
    <mergeCell ref="E429:F429"/>
    <mergeCell ref="J429:K429"/>
    <mergeCell ref="E430:F430"/>
    <mergeCell ref="J430:K430"/>
    <mergeCell ref="E425:F425"/>
    <mergeCell ref="J425:K425"/>
    <mergeCell ref="E426:F426"/>
    <mergeCell ref="J426:K426"/>
    <mergeCell ref="E427:F427"/>
    <mergeCell ref="J427:K427"/>
    <mergeCell ref="E422:F422"/>
    <mergeCell ref="J422:K422"/>
    <mergeCell ref="E423:F423"/>
    <mergeCell ref="J423:K423"/>
    <mergeCell ref="E424:F424"/>
    <mergeCell ref="J424:K424"/>
    <mergeCell ref="E419:F419"/>
    <mergeCell ref="J419:K419"/>
    <mergeCell ref="E420:F420"/>
    <mergeCell ref="J420:K420"/>
    <mergeCell ref="E421:F421"/>
    <mergeCell ref="J421:K421"/>
    <mergeCell ref="E416:F416"/>
    <mergeCell ref="J416:K416"/>
    <mergeCell ref="E417:F417"/>
    <mergeCell ref="J417:K417"/>
    <mergeCell ref="E418:F418"/>
    <mergeCell ref="J418:K418"/>
    <mergeCell ref="E413:F413"/>
    <mergeCell ref="J413:K413"/>
    <mergeCell ref="E414:F414"/>
    <mergeCell ref="J414:K414"/>
    <mergeCell ref="E415:F415"/>
    <mergeCell ref="J415:K415"/>
    <mergeCell ref="E410:F410"/>
    <mergeCell ref="J410:K410"/>
    <mergeCell ref="E411:F411"/>
    <mergeCell ref="J411:K411"/>
    <mergeCell ref="E412:F412"/>
    <mergeCell ref="J412:K412"/>
    <mergeCell ref="E407:F407"/>
    <mergeCell ref="J407:K407"/>
    <mergeCell ref="E408:F408"/>
    <mergeCell ref="J408:K408"/>
    <mergeCell ref="E409:F409"/>
    <mergeCell ref="J409:K409"/>
    <mergeCell ref="E404:F404"/>
    <mergeCell ref="J404:K404"/>
    <mergeCell ref="E405:F405"/>
    <mergeCell ref="J405:K405"/>
    <mergeCell ref="E406:F406"/>
    <mergeCell ref="J406:K406"/>
    <mergeCell ref="E401:F401"/>
    <mergeCell ref="J401:K401"/>
    <mergeCell ref="E402:F402"/>
    <mergeCell ref="J402:K402"/>
    <mergeCell ref="E403:F403"/>
    <mergeCell ref="J403:K403"/>
    <mergeCell ref="E398:F398"/>
    <mergeCell ref="J398:K398"/>
    <mergeCell ref="E399:F399"/>
    <mergeCell ref="J399:K399"/>
    <mergeCell ref="E400:F400"/>
    <mergeCell ref="J400:K400"/>
    <mergeCell ref="E395:F395"/>
    <mergeCell ref="J395:K395"/>
    <mergeCell ref="E396:F396"/>
    <mergeCell ref="J396:K396"/>
    <mergeCell ref="E397:F397"/>
    <mergeCell ref="J397:K397"/>
    <mergeCell ref="E392:F392"/>
    <mergeCell ref="J392:K392"/>
    <mergeCell ref="E393:F393"/>
    <mergeCell ref="J393:K393"/>
    <mergeCell ref="E394:F394"/>
    <mergeCell ref="J394:K394"/>
    <mergeCell ref="E389:F389"/>
    <mergeCell ref="J389:K389"/>
    <mergeCell ref="E390:F390"/>
    <mergeCell ref="J390:K390"/>
    <mergeCell ref="E391:F391"/>
    <mergeCell ref="J391:K391"/>
    <mergeCell ref="E386:F386"/>
    <mergeCell ref="J386:K386"/>
    <mergeCell ref="E387:F387"/>
    <mergeCell ref="J387:K387"/>
    <mergeCell ref="E388:F388"/>
    <mergeCell ref="J388:K388"/>
    <mergeCell ref="B318:B319"/>
    <mergeCell ref="C318:C319"/>
    <mergeCell ref="B321:B322"/>
    <mergeCell ref="C321:C322"/>
    <mergeCell ref="B323:B324"/>
    <mergeCell ref="C323:C324"/>
    <mergeCell ref="E305:F305"/>
    <mergeCell ref="B307:B308"/>
    <mergeCell ref="C307:C308"/>
    <mergeCell ref="B310:B311"/>
    <mergeCell ref="C310:C311"/>
    <mergeCell ref="B314:B315"/>
    <mergeCell ref="C314:C315"/>
    <mergeCell ref="E286:F286"/>
    <mergeCell ref="E287:F287"/>
    <mergeCell ref="B291:B292"/>
    <mergeCell ref="C291:C292"/>
    <mergeCell ref="B300:B302"/>
    <mergeCell ref="C300:C302"/>
    <mergeCell ref="E301:F301"/>
    <mergeCell ref="E302:F302"/>
    <mergeCell ref="E318:F318"/>
    <mergeCell ref="E309:F309"/>
    <mergeCell ref="E297:F297"/>
    <mergeCell ref="E288:F288"/>
    <mergeCell ref="B269:B271"/>
    <mergeCell ref="C269:C271"/>
    <mergeCell ref="E272:F272"/>
    <mergeCell ref="E273:F273"/>
    <mergeCell ref="B278:B279"/>
    <mergeCell ref="C278:C279"/>
    <mergeCell ref="B263:B264"/>
    <mergeCell ref="C263:C264"/>
    <mergeCell ref="D263:D264"/>
    <mergeCell ref="E263:F264"/>
    <mergeCell ref="G263:G264"/>
    <mergeCell ref="H263:H264"/>
    <mergeCell ref="B240:B241"/>
    <mergeCell ref="C240:C241"/>
    <mergeCell ref="E249:F249"/>
    <mergeCell ref="E250:F250"/>
    <mergeCell ref="E258:F258"/>
    <mergeCell ref="B259:B261"/>
    <mergeCell ref="C259:C261"/>
    <mergeCell ref="E259:F259"/>
    <mergeCell ref="E277:F277"/>
    <mergeCell ref="E267:F267"/>
    <mergeCell ref="E254:F254"/>
    <mergeCell ref="E242:F242"/>
    <mergeCell ref="B235:B236"/>
    <mergeCell ref="C235:C236"/>
    <mergeCell ref="B237:B238"/>
    <mergeCell ref="C237:C238"/>
    <mergeCell ref="D237:D238"/>
    <mergeCell ref="E237:F238"/>
    <mergeCell ref="B223:B224"/>
    <mergeCell ref="C223:C224"/>
    <mergeCell ref="D223:D224"/>
    <mergeCell ref="E223:F224"/>
    <mergeCell ref="G223:G224"/>
    <mergeCell ref="B229:B231"/>
    <mergeCell ref="C229:C231"/>
    <mergeCell ref="D230:D231"/>
    <mergeCell ref="E230:F231"/>
    <mergeCell ref="G230:G231"/>
    <mergeCell ref="B203:B204"/>
    <mergeCell ref="C203:C204"/>
    <mergeCell ref="D203:D204"/>
    <mergeCell ref="E203:F204"/>
    <mergeCell ref="G203:G204"/>
    <mergeCell ref="B218:B219"/>
    <mergeCell ref="C218:C219"/>
    <mergeCell ref="E233:F233"/>
    <mergeCell ref="E221:F221"/>
    <mergeCell ref="E209:F209"/>
    <mergeCell ref="B114:B115"/>
    <mergeCell ref="C114:C115"/>
    <mergeCell ref="B116:B119"/>
    <mergeCell ref="C116:C119"/>
    <mergeCell ref="D117:D118"/>
    <mergeCell ref="E117:F118"/>
    <mergeCell ref="E119:F119"/>
    <mergeCell ref="B149:B151"/>
    <mergeCell ref="C149:C151"/>
    <mergeCell ref="D149:D151"/>
    <mergeCell ref="E149:F151"/>
    <mergeCell ref="G149:G151"/>
    <mergeCell ref="H149:H151"/>
    <mergeCell ref="B145:B146"/>
    <mergeCell ref="C145:C146"/>
    <mergeCell ref="D145:D146"/>
    <mergeCell ref="E145:F146"/>
    <mergeCell ref="G145:G146"/>
    <mergeCell ref="H145:H146"/>
    <mergeCell ref="B131:B132"/>
    <mergeCell ref="C131:C132"/>
    <mergeCell ref="D131:D132"/>
    <mergeCell ref="E131:F132"/>
    <mergeCell ref="G131:G132"/>
    <mergeCell ref="H131:H132"/>
    <mergeCell ref="E140:F140"/>
    <mergeCell ref="B109:B113"/>
    <mergeCell ref="C109:C113"/>
    <mergeCell ref="E109:F109"/>
    <mergeCell ref="D110:D113"/>
    <mergeCell ref="E110:F113"/>
    <mergeCell ref="G110:G113"/>
    <mergeCell ref="B93:B94"/>
    <mergeCell ref="C93:C94"/>
    <mergeCell ref="E98:F98"/>
    <mergeCell ref="E99:F99"/>
    <mergeCell ref="B100:B105"/>
    <mergeCell ref="C100:C105"/>
    <mergeCell ref="D100:D105"/>
    <mergeCell ref="E100:F105"/>
    <mergeCell ref="E88:F88"/>
    <mergeCell ref="E89:F89"/>
    <mergeCell ref="B90:B91"/>
    <mergeCell ref="C90:C91"/>
    <mergeCell ref="E90:F90"/>
    <mergeCell ref="E91:F91"/>
    <mergeCell ref="E107:F107"/>
    <mergeCell ref="B95:B96"/>
    <mergeCell ref="C95:C96"/>
    <mergeCell ref="E95:F95"/>
    <mergeCell ref="B77:B78"/>
    <mergeCell ref="C77:C78"/>
    <mergeCell ref="B79:B82"/>
    <mergeCell ref="C79:C82"/>
    <mergeCell ref="D79:D81"/>
    <mergeCell ref="E79:F81"/>
    <mergeCell ref="B67:B69"/>
    <mergeCell ref="C67:C69"/>
    <mergeCell ref="D67:D68"/>
    <mergeCell ref="E67:F68"/>
    <mergeCell ref="G67:G68"/>
    <mergeCell ref="H67:H68"/>
    <mergeCell ref="B65:B66"/>
    <mergeCell ref="C65:C66"/>
    <mergeCell ref="D65:D66"/>
    <mergeCell ref="E65:F66"/>
    <mergeCell ref="G65:G66"/>
    <mergeCell ref="H65:H66"/>
    <mergeCell ref="E74:F74"/>
    <mergeCell ref="B60:B61"/>
    <mergeCell ref="C60:C61"/>
    <mergeCell ref="E60:F60"/>
    <mergeCell ref="E61:F61"/>
    <mergeCell ref="B62:B63"/>
    <mergeCell ref="C62:C63"/>
    <mergeCell ref="E62:F62"/>
    <mergeCell ref="E63:F63"/>
    <mergeCell ref="G56:G57"/>
    <mergeCell ref="H56:H57"/>
    <mergeCell ref="D58:D59"/>
    <mergeCell ref="E58:F59"/>
    <mergeCell ref="G58:G59"/>
    <mergeCell ref="H58:H59"/>
    <mergeCell ref="E54:F54"/>
    <mergeCell ref="B55:B59"/>
    <mergeCell ref="C55:C59"/>
    <mergeCell ref="E55:F55"/>
    <mergeCell ref="D56:D57"/>
    <mergeCell ref="E56:F57"/>
    <mergeCell ref="H49:H50"/>
    <mergeCell ref="B51:B52"/>
    <mergeCell ref="C51:C52"/>
    <mergeCell ref="E51:F51"/>
    <mergeCell ref="E52:F52"/>
    <mergeCell ref="E53:F53"/>
    <mergeCell ref="G44:G45"/>
    <mergeCell ref="H44:H45"/>
    <mergeCell ref="E46:F46"/>
    <mergeCell ref="E47:F47"/>
    <mergeCell ref="B48:B50"/>
    <mergeCell ref="C48:C50"/>
    <mergeCell ref="E48:F48"/>
    <mergeCell ref="D49:D50"/>
    <mergeCell ref="E49:F50"/>
    <mergeCell ref="G49:G50"/>
    <mergeCell ref="E42:F42"/>
    <mergeCell ref="B43:B46"/>
    <mergeCell ref="C43:C46"/>
    <mergeCell ref="E43:F43"/>
    <mergeCell ref="D44:D45"/>
    <mergeCell ref="E44:F45"/>
    <mergeCell ref="B31:B32"/>
    <mergeCell ref="C31:C32"/>
    <mergeCell ref="D31:D32"/>
    <mergeCell ref="E31:F32"/>
    <mergeCell ref="G31:G32"/>
    <mergeCell ref="H31:H32"/>
    <mergeCell ref="G22:G23"/>
    <mergeCell ref="H22:H23"/>
    <mergeCell ref="B27:B30"/>
    <mergeCell ref="C27:C30"/>
    <mergeCell ref="D27:D28"/>
    <mergeCell ref="E27:F28"/>
    <mergeCell ref="G27:G28"/>
    <mergeCell ref="H27:H28"/>
    <mergeCell ref="E35:F35"/>
    <mergeCell ref="B22:B25"/>
    <mergeCell ref="C22:C25"/>
    <mergeCell ref="E384:F384"/>
    <mergeCell ref="J384:K384"/>
    <mergeCell ref="E385:F385"/>
    <mergeCell ref="J385:K385"/>
    <mergeCell ref="B6:B8"/>
    <mergeCell ref="C6:C8"/>
    <mergeCell ref="D6:D7"/>
    <mergeCell ref="E6:F7"/>
    <mergeCell ref="G6:G7"/>
    <mergeCell ref="H6:H7"/>
    <mergeCell ref="E381:F381"/>
    <mergeCell ref="J381:K381"/>
    <mergeCell ref="E382:F382"/>
    <mergeCell ref="J382:K382"/>
    <mergeCell ref="E383:F383"/>
    <mergeCell ref="J383:K383"/>
    <mergeCell ref="E378:F378"/>
    <mergeCell ref="J378:K378"/>
    <mergeCell ref="E379:F379"/>
    <mergeCell ref="J379:K379"/>
    <mergeCell ref="E380:F380"/>
    <mergeCell ref="J380:K380"/>
    <mergeCell ref="E375:F375"/>
    <mergeCell ref="J375:K375"/>
    <mergeCell ref="E376:F376"/>
    <mergeCell ref="J376:K376"/>
    <mergeCell ref="B33:B34"/>
    <mergeCell ref="C33:C34"/>
    <mergeCell ref="B37:B39"/>
    <mergeCell ref="C37:C39"/>
    <mergeCell ref="D38:D39"/>
    <mergeCell ref="E38:F39"/>
    <mergeCell ref="E377:F377"/>
    <mergeCell ref="J377:K377"/>
    <mergeCell ref="E372:F372"/>
    <mergeCell ref="J372:K372"/>
    <mergeCell ref="E373:F373"/>
    <mergeCell ref="J373:K373"/>
    <mergeCell ref="E374:F374"/>
    <mergeCell ref="J374:K374"/>
    <mergeCell ref="E369:F369"/>
    <mergeCell ref="J369:K369"/>
    <mergeCell ref="E370:F370"/>
    <mergeCell ref="J370:K370"/>
    <mergeCell ref="E371:F371"/>
    <mergeCell ref="J371:K371"/>
    <mergeCell ref="E366:F366"/>
    <mergeCell ref="J366:K366"/>
    <mergeCell ref="E367:F367"/>
    <mergeCell ref="J367:K367"/>
    <mergeCell ref="E368:F368"/>
    <mergeCell ref="J368:K368"/>
    <mergeCell ref="E363:F363"/>
    <mergeCell ref="J363:K363"/>
    <mergeCell ref="E364:F364"/>
    <mergeCell ref="J364:K364"/>
    <mergeCell ref="E365:F365"/>
    <mergeCell ref="J365:K365"/>
    <mergeCell ref="E360:F360"/>
    <mergeCell ref="J360:K360"/>
    <mergeCell ref="E361:F361"/>
    <mergeCell ref="J361:K361"/>
    <mergeCell ref="E362:F362"/>
    <mergeCell ref="J362:K362"/>
    <mergeCell ref="E357:F357"/>
    <mergeCell ref="J357:K357"/>
    <mergeCell ref="E358:F358"/>
    <mergeCell ref="J358:K358"/>
    <mergeCell ref="E359:F359"/>
    <mergeCell ref="J359:K359"/>
    <mergeCell ref="E354:F354"/>
    <mergeCell ref="J354:K354"/>
    <mergeCell ref="E355:F355"/>
    <mergeCell ref="J355:K355"/>
    <mergeCell ref="E356:F356"/>
    <mergeCell ref="J356:K356"/>
    <mergeCell ref="E351:F351"/>
    <mergeCell ref="J351:K351"/>
    <mergeCell ref="E352:F352"/>
    <mergeCell ref="J352:K352"/>
    <mergeCell ref="E353:F353"/>
    <mergeCell ref="J353:K353"/>
    <mergeCell ref="E348:F348"/>
    <mergeCell ref="J348:K348"/>
    <mergeCell ref="E349:F349"/>
    <mergeCell ref="J349:K349"/>
    <mergeCell ref="E350:F350"/>
    <mergeCell ref="J350:K350"/>
    <mergeCell ref="E345:F345"/>
    <mergeCell ref="J345:K345"/>
    <mergeCell ref="E346:F346"/>
    <mergeCell ref="J346:K346"/>
    <mergeCell ref="E347:F347"/>
    <mergeCell ref="J347:K347"/>
    <mergeCell ref="E342:F342"/>
    <mergeCell ref="J342:K342"/>
    <mergeCell ref="E343:F343"/>
    <mergeCell ref="J343:K343"/>
    <mergeCell ref="E344:F344"/>
    <mergeCell ref="J344:K344"/>
    <mergeCell ref="E339:F339"/>
    <mergeCell ref="J339:K339"/>
    <mergeCell ref="E340:F340"/>
    <mergeCell ref="J340:K340"/>
    <mergeCell ref="E341:F341"/>
    <mergeCell ref="J341:K341"/>
    <mergeCell ref="E337:F337"/>
    <mergeCell ref="J337:K337"/>
    <mergeCell ref="E338:F338"/>
    <mergeCell ref="J338:K338"/>
    <mergeCell ref="E334:F334"/>
    <mergeCell ref="J334:K334"/>
    <mergeCell ref="E335:F335"/>
    <mergeCell ref="J335:K335"/>
    <mergeCell ref="E336:F336"/>
    <mergeCell ref="J336:K336"/>
    <mergeCell ref="J329:K329"/>
    <mergeCell ref="J330:K330"/>
    <mergeCell ref="E331:F331"/>
    <mergeCell ref="J331:K331"/>
    <mergeCell ref="E332:F332"/>
    <mergeCell ref="J332:K332"/>
    <mergeCell ref="E333:F333"/>
    <mergeCell ref="J333:K333"/>
    <mergeCell ref="B329:B330"/>
    <mergeCell ref="C329:C330"/>
    <mergeCell ref="E329:F329"/>
    <mergeCell ref="E330:F330"/>
    <mergeCell ref="E326:F326"/>
    <mergeCell ref="J326:K326"/>
    <mergeCell ref="E327:F327"/>
    <mergeCell ref="J327:K327"/>
    <mergeCell ref="E328:F328"/>
    <mergeCell ref="J328:K328"/>
    <mergeCell ref="E324:F324"/>
    <mergeCell ref="J324:K324"/>
    <mergeCell ref="E325:F325"/>
    <mergeCell ref="J325:K325"/>
    <mergeCell ref="E321:F321"/>
    <mergeCell ref="J321:K321"/>
    <mergeCell ref="E322:F322"/>
    <mergeCell ref="J322:K322"/>
    <mergeCell ref="E323:F323"/>
    <mergeCell ref="J323:K323"/>
    <mergeCell ref="J318:K318"/>
    <mergeCell ref="E319:F319"/>
    <mergeCell ref="J319:K319"/>
    <mergeCell ref="E320:F320"/>
    <mergeCell ref="J320:K320"/>
    <mergeCell ref="E315:F315"/>
    <mergeCell ref="J315:K315"/>
    <mergeCell ref="E316:F316"/>
    <mergeCell ref="J316:K316"/>
    <mergeCell ref="E317:F317"/>
    <mergeCell ref="J317:K317"/>
    <mergeCell ref="E312:F312"/>
    <mergeCell ref="J312:K312"/>
    <mergeCell ref="E313:F313"/>
    <mergeCell ref="J313:K313"/>
    <mergeCell ref="E314:F314"/>
    <mergeCell ref="J314:K314"/>
    <mergeCell ref="J309:K309"/>
    <mergeCell ref="E310:F310"/>
    <mergeCell ref="J310:K310"/>
    <mergeCell ref="E311:F311"/>
    <mergeCell ref="J311:K311"/>
    <mergeCell ref="E306:F306"/>
    <mergeCell ref="J306:K306"/>
    <mergeCell ref="E307:F307"/>
    <mergeCell ref="J307:K307"/>
    <mergeCell ref="E308:F308"/>
    <mergeCell ref="J308:K308"/>
    <mergeCell ref="E303:F303"/>
    <mergeCell ref="J303:K303"/>
    <mergeCell ref="J304:K304"/>
    <mergeCell ref="J305:K305"/>
    <mergeCell ref="E304:F304"/>
    <mergeCell ref="E300:F300"/>
    <mergeCell ref="J300:K300"/>
    <mergeCell ref="J301:K301"/>
    <mergeCell ref="J302:K302"/>
    <mergeCell ref="J297:K297"/>
    <mergeCell ref="B298:B299"/>
    <mergeCell ref="C298:C299"/>
    <mergeCell ref="E298:F298"/>
    <mergeCell ref="J298:K298"/>
    <mergeCell ref="E299:F299"/>
    <mergeCell ref="J299:K299"/>
    <mergeCell ref="E294:F294"/>
    <mergeCell ref="J294:K294"/>
    <mergeCell ref="E295:F295"/>
    <mergeCell ref="J295:K295"/>
    <mergeCell ref="E296:F296"/>
    <mergeCell ref="J296:K296"/>
    <mergeCell ref="E291:F291"/>
    <mergeCell ref="J291:K291"/>
    <mergeCell ref="E292:F292"/>
    <mergeCell ref="J292:K292"/>
    <mergeCell ref="E293:F293"/>
    <mergeCell ref="J293:K293"/>
    <mergeCell ref="J288:K288"/>
    <mergeCell ref="E289:F289"/>
    <mergeCell ref="J289:K289"/>
    <mergeCell ref="E290:F290"/>
    <mergeCell ref="J290:K290"/>
    <mergeCell ref="J282:K282"/>
    <mergeCell ref="J283:K283"/>
    <mergeCell ref="J284:K284"/>
    <mergeCell ref="J285:K285"/>
    <mergeCell ref="J286:K286"/>
    <mergeCell ref="J287:K287"/>
    <mergeCell ref="E282:F282"/>
    <mergeCell ref="E283:F283"/>
    <mergeCell ref="E284:F284"/>
    <mergeCell ref="E285:F285"/>
    <mergeCell ref="E280:F280"/>
    <mergeCell ref="J280:K280"/>
    <mergeCell ref="E281:F281"/>
    <mergeCell ref="J281:K281"/>
    <mergeCell ref="J277:K277"/>
    <mergeCell ref="E278:F278"/>
    <mergeCell ref="J278:K278"/>
    <mergeCell ref="E279:F279"/>
    <mergeCell ref="J279:K279"/>
    <mergeCell ref="J272:K272"/>
    <mergeCell ref="J273:K273"/>
    <mergeCell ref="E274:F274"/>
    <mergeCell ref="J274:K274"/>
    <mergeCell ref="E275:F275"/>
    <mergeCell ref="J275:K275"/>
    <mergeCell ref="E276:F276"/>
    <mergeCell ref="J276:K276"/>
    <mergeCell ref="E270:F270"/>
    <mergeCell ref="J270:K270"/>
    <mergeCell ref="E271:F271"/>
    <mergeCell ref="J271:K271"/>
    <mergeCell ref="J267:K267"/>
    <mergeCell ref="E268:F268"/>
    <mergeCell ref="J268:K268"/>
    <mergeCell ref="E269:F269"/>
    <mergeCell ref="J269:K269"/>
    <mergeCell ref="J264:K264"/>
    <mergeCell ref="E265:F265"/>
    <mergeCell ref="J265:K265"/>
    <mergeCell ref="E266:F266"/>
    <mergeCell ref="J266:K266"/>
    <mergeCell ref="J260:K260"/>
    <mergeCell ref="E261:F261"/>
    <mergeCell ref="J261:K261"/>
    <mergeCell ref="E262:F262"/>
    <mergeCell ref="J262:K262"/>
    <mergeCell ref="J263:K263"/>
    <mergeCell ref="E257:F257"/>
    <mergeCell ref="J257:K257"/>
    <mergeCell ref="J258:K258"/>
    <mergeCell ref="J259:K259"/>
    <mergeCell ref="E260:F260"/>
    <mergeCell ref="J254:K254"/>
    <mergeCell ref="E255:F255"/>
    <mergeCell ref="J255:K255"/>
    <mergeCell ref="E256:F256"/>
    <mergeCell ref="J256:K256"/>
    <mergeCell ref="E251:F251"/>
    <mergeCell ref="J251:K251"/>
    <mergeCell ref="E252:F252"/>
    <mergeCell ref="J252:K252"/>
    <mergeCell ref="E253:F253"/>
    <mergeCell ref="J253:K253"/>
    <mergeCell ref="E248:F248"/>
    <mergeCell ref="J248:K248"/>
    <mergeCell ref="J249:K249"/>
    <mergeCell ref="J250:K250"/>
    <mergeCell ref="E245:F245"/>
    <mergeCell ref="J245:K245"/>
    <mergeCell ref="E246:F246"/>
    <mergeCell ref="J246:K246"/>
    <mergeCell ref="E247:F247"/>
    <mergeCell ref="J247:K247"/>
    <mergeCell ref="J242:K242"/>
    <mergeCell ref="E243:F243"/>
    <mergeCell ref="J243:K243"/>
    <mergeCell ref="E244:F244"/>
    <mergeCell ref="J244:K244"/>
    <mergeCell ref="E239:F239"/>
    <mergeCell ref="J239:K239"/>
    <mergeCell ref="E240:F240"/>
    <mergeCell ref="J240:K240"/>
    <mergeCell ref="E241:F241"/>
    <mergeCell ref="J241:K241"/>
    <mergeCell ref="E236:F236"/>
    <mergeCell ref="J236:K236"/>
    <mergeCell ref="J237:K237"/>
    <mergeCell ref="J238:K238"/>
    <mergeCell ref="G237:G238"/>
    <mergeCell ref="H237:H238"/>
    <mergeCell ref="J233:K233"/>
    <mergeCell ref="E234:F234"/>
    <mergeCell ref="J234:K234"/>
    <mergeCell ref="E235:F235"/>
    <mergeCell ref="J235:K235"/>
    <mergeCell ref="J230:K230"/>
    <mergeCell ref="J231:K231"/>
    <mergeCell ref="E232:F232"/>
    <mergeCell ref="J232:K232"/>
    <mergeCell ref="H230:H231"/>
    <mergeCell ref="E227:F227"/>
    <mergeCell ref="J227:K227"/>
    <mergeCell ref="E228:F228"/>
    <mergeCell ref="J228:K228"/>
    <mergeCell ref="E229:F229"/>
    <mergeCell ref="J229:K229"/>
    <mergeCell ref="J224:K224"/>
    <mergeCell ref="E225:F225"/>
    <mergeCell ref="J225:K225"/>
    <mergeCell ref="E226:F226"/>
    <mergeCell ref="J226:K226"/>
    <mergeCell ref="J221:K221"/>
    <mergeCell ref="E222:F222"/>
    <mergeCell ref="J222:K222"/>
    <mergeCell ref="J223:K223"/>
    <mergeCell ref="E218:F218"/>
    <mergeCell ref="J218:K218"/>
    <mergeCell ref="E219:F219"/>
    <mergeCell ref="J219:K219"/>
    <mergeCell ref="E220:F220"/>
    <mergeCell ref="J220:K220"/>
    <mergeCell ref="E215:F215"/>
    <mergeCell ref="J215:K215"/>
    <mergeCell ref="E216:F216"/>
    <mergeCell ref="J216:K216"/>
    <mergeCell ref="E217:F217"/>
    <mergeCell ref="J217:K217"/>
    <mergeCell ref="E212:F212"/>
    <mergeCell ref="J212:K212"/>
    <mergeCell ref="E213:F213"/>
    <mergeCell ref="J213:K213"/>
    <mergeCell ref="E214:F214"/>
    <mergeCell ref="J214:K214"/>
    <mergeCell ref="J209:K209"/>
    <mergeCell ref="E210:F210"/>
    <mergeCell ref="J210:K210"/>
    <mergeCell ref="E211:F211"/>
    <mergeCell ref="J211:K211"/>
    <mergeCell ref="E206:F206"/>
    <mergeCell ref="J206:K206"/>
    <mergeCell ref="E207:F207"/>
    <mergeCell ref="J207:K207"/>
    <mergeCell ref="E208:F208"/>
    <mergeCell ref="J208:K208"/>
    <mergeCell ref="J203:K203"/>
    <mergeCell ref="J204:K204"/>
    <mergeCell ref="E205:F205"/>
    <mergeCell ref="J205:K205"/>
    <mergeCell ref="E200:F200"/>
    <mergeCell ref="J200:K200"/>
    <mergeCell ref="E201:F201"/>
    <mergeCell ref="J201:K201"/>
    <mergeCell ref="E202:F202"/>
    <mergeCell ref="J202:K202"/>
    <mergeCell ref="E197:F197"/>
    <mergeCell ref="J197:K197"/>
    <mergeCell ref="E198:F198"/>
    <mergeCell ref="J198:K198"/>
    <mergeCell ref="E199:F199"/>
    <mergeCell ref="J199:K199"/>
    <mergeCell ref="E194:F194"/>
    <mergeCell ref="J194:K194"/>
    <mergeCell ref="E195:F195"/>
    <mergeCell ref="J195:K195"/>
    <mergeCell ref="E196:F196"/>
    <mergeCell ref="J196:K196"/>
    <mergeCell ref="E191:F191"/>
    <mergeCell ref="J191:K191"/>
    <mergeCell ref="E192:F192"/>
    <mergeCell ref="J192:K192"/>
    <mergeCell ref="E193:F193"/>
    <mergeCell ref="J193:K193"/>
    <mergeCell ref="E188:F188"/>
    <mergeCell ref="J188:K188"/>
    <mergeCell ref="E189:F189"/>
    <mergeCell ref="J189:K189"/>
    <mergeCell ref="E190:F190"/>
    <mergeCell ref="J190:K190"/>
    <mergeCell ref="E185:F185"/>
    <mergeCell ref="J185:K185"/>
    <mergeCell ref="E186:F186"/>
    <mergeCell ref="J186:K186"/>
    <mergeCell ref="E187:F187"/>
    <mergeCell ref="J187:K187"/>
    <mergeCell ref="E182:F182"/>
    <mergeCell ref="J182:K182"/>
    <mergeCell ref="E183:F183"/>
    <mergeCell ref="J183:K183"/>
    <mergeCell ref="E184:F184"/>
    <mergeCell ref="J184:K184"/>
    <mergeCell ref="E179:F179"/>
    <mergeCell ref="J179:K179"/>
    <mergeCell ref="E180:F180"/>
    <mergeCell ref="J180:K180"/>
    <mergeCell ref="E181:F181"/>
    <mergeCell ref="J181:K181"/>
    <mergeCell ref="E176:F176"/>
    <mergeCell ref="J176:K176"/>
    <mergeCell ref="E177:F177"/>
    <mergeCell ref="J177:K177"/>
    <mergeCell ref="E178:F178"/>
    <mergeCell ref="J178:K178"/>
    <mergeCell ref="E173:F173"/>
    <mergeCell ref="J173:K173"/>
    <mergeCell ref="E174:F174"/>
    <mergeCell ref="J174:K174"/>
    <mergeCell ref="E175:F175"/>
    <mergeCell ref="J175:K175"/>
    <mergeCell ref="E170:F170"/>
    <mergeCell ref="J170:K170"/>
    <mergeCell ref="E171:F171"/>
    <mergeCell ref="J171:K171"/>
    <mergeCell ref="E172:F172"/>
    <mergeCell ref="J172:K172"/>
    <mergeCell ref="E167:F167"/>
    <mergeCell ref="J167:K167"/>
    <mergeCell ref="E168:F168"/>
    <mergeCell ref="J168:K168"/>
    <mergeCell ref="E169:F169"/>
    <mergeCell ref="J169:K169"/>
    <mergeCell ref="E164:F164"/>
    <mergeCell ref="J164:K164"/>
    <mergeCell ref="E165:F165"/>
    <mergeCell ref="J165:K165"/>
    <mergeCell ref="E166:F166"/>
    <mergeCell ref="J166:K166"/>
    <mergeCell ref="E161:F161"/>
    <mergeCell ref="J161:K161"/>
    <mergeCell ref="E162:F162"/>
    <mergeCell ref="J162:K162"/>
    <mergeCell ref="E163:F163"/>
    <mergeCell ref="J163:K163"/>
    <mergeCell ref="E158:F158"/>
    <mergeCell ref="J158:K158"/>
    <mergeCell ref="E159:F159"/>
    <mergeCell ref="J159:K159"/>
    <mergeCell ref="E160:F160"/>
    <mergeCell ref="J160:K160"/>
    <mergeCell ref="E155:F155"/>
    <mergeCell ref="J155:K155"/>
    <mergeCell ref="E156:F156"/>
    <mergeCell ref="J156:K156"/>
    <mergeCell ref="E157:F157"/>
    <mergeCell ref="J157:K157"/>
    <mergeCell ref="E152:F152"/>
    <mergeCell ref="J152:K152"/>
    <mergeCell ref="E153:F153"/>
    <mergeCell ref="J153:K153"/>
    <mergeCell ref="E154:F154"/>
    <mergeCell ref="J154:K154"/>
    <mergeCell ref="J149:K149"/>
    <mergeCell ref="J150:K150"/>
    <mergeCell ref="J151:K151"/>
    <mergeCell ref="J146:K146"/>
    <mergeCell ref="E147:F147"/>
    <mergeCell ref="J147:K147"/>
    <mergeCell ref="E148:F148"/>
    <mergeCell ref="J148:K148"/>
    <mergeCell ref="E143:F143"/>
    <mergeCell ref="J143:K143"/>
    <mergeCell ref="E144:F144"/>
    <mergeCell ref="J144:K144"/>
    <mergeCell ref="J145:K145"/>
    <mergeCell ref="J140:K140"/>
    <mergeCell ref="E141:F141"/>
    <mergeCell ref="J141:K141"/>
    <mergeCell ref="E142:F142"/>
    <mergeCell ref="J142:K142"/>
    <mergeCell ref="E137:F137"/>
    <mergeCell ref="J137:K137"/>
    <mergeCell ref="E138:F138"/>
    <mergeCell ref="J138:K138"/>
    <mergeCell ref="E139:F139"/>
    <mergeCell ref="J139:K139"/>
    <mergeCell ref="E134:F134"/>
    <mergeCell ref="J134:K134"/>
    <mergeCell ref="E135:F135"/>
    <mergeCell ref="J135:K135"/>
    <mergeCell ref="E136:F136"/>
    <mergeCell ref="J136:K136"/>
    <mergeCell ref="J131:K131"/>
    <mergeCell ref="J132:K132"/>
    <mergeCell ref="E133:F133"/>
    <mergeCell ref="J133:K133"/>
    <mergeCell ref="E128:F128"/>
    <mergeCell ref="J128:K128"/>
    <mergeCell ref="E129:F129"/>
    <mergeCell ref="J129:K129"/>
    <mergeCell ref="E130:F130"/>
    <mergeCell ref="J130:K130"/>
    <mergeCell ref="B127:B129"/>
    <mergeCell ref="C127:C129"/>
    <mergeCell ref="J125:K125"/>
    <mergeCell ref="J126:K126"/>
    <mergeCell ref="E127:F127"/>
    <mergeCell ref="J127:K127"/>
    <mergeCell ref="E122:F122"/>
    <mergeCell ref="J122:K122"/>
    <mergeCell ref="J123:K123"/>
    <mergeCell ref="J124:K124"/>
    <mergeCell ref="B125:B126"/>
    <mergeCell ref="C125:C126"/>
    <mergeCell ref="D125:D126"/>
    <mergeCell ref="E125:F126"/>
    <mergeCell ref="G125:G126"/>
    <mergeCell ref="H125:H126"/>
    <mergeCell ref="B123:B124"/>
    <mergeCell ref="C123:C124"/>
    <mergeCell ref="D123:D124"/>
    <mergeCell ref="E123:F124"/>
    <mergeCell ref="G123:G124"/>
    <mergeCell ref="H123:H124"/>
    <mergeCell ref="J119:K119"/>
    <mergeCell ref="E120:F120"/>
    <mergeCell ref="J120:K120"/>
    <mergeCell ref="E121:F121"/>
    <mergeCell ref="J121:K121"/>
    <mergeCell ref="E116:F116"/>
    <mergeCell ref="J116:K116"/>
    <mergeCell ref="J117:K117"/>
    <mergeCell ref="J118:K118"/>
    <mergeCell ref="G117:G118"/>
    <mergeCell ref="H117:H118"/>
    <mergeCell ref="J113:K113"/>
    <mergeCell ref="E114:F114"/>
    <mergeCell ref="J114:K114"/>
    <mergeCell ref="E115:F115"/>
    <mergeCell ref="J115:K115"/>
    <mergeCell ref="H110:H113"/>
    <mergeCell ref="J110:K110"/>
    <mergeCell ref="J111:K111"/>
    <mergeCell ref="J112:K112"/>
    <mergeCell ref="J107:K107"/>
    <mergeCell ref="J108:K108"/>
    <mergeCell ref="J109:K109"/>
    <mergeCell ref="E108:F108"/>
    <mergeCell ref="J104:K104"/>
    <mergeCell ref="J105:K105"/>
    <mergeCell ref="E106:F106"/>
    <mergeCell ref="J106:K106"/>
    <mergeCell ref="G100:G105"/>
    <mergeCell ref="J100:K100"/>
    <mergeCell ref="J101:K101"/>
    <mergeCell ref="J102:K102"/>
    <mergeCell ref="J103:K103"/>
    <mergeCell ref="E97:F97"/>
    <mergeCell ref="J97:K97"/>
    <mergeCell ref="J98:K98"/>
    <mergeCell ref="J99:K99"/>
    <mergeCell ref="J95:K95"/>
    <mergeCell ref="E96:F96"/>
    <mergeCell ref="J96:K96"/>
    <mergeCell ref="J91:K91"/>
    <mergeCell ref="J92:K92"/>
    <mergeCell ref="E93:F93"/>
    <mergeCell ref="J93:K93"/>
    <mergeCell ref="E94:F94"/>
    <mergeCell ref="J94:K94"/>
    <mergeCell ref="E92:F92"/>
    <mergeCell ref="J86:K86"/>
    <mergeCell ref="J87:K87"/>
    <mergeCell ref="J88:K88"/>
    <mergeCell ref="J89:K89"/>
    <mergeCell ref="J90:K90"/>
    <mergeCell ref="E86:F86"/>
    <mergeCell ref="E87:F87"/>
    <mergeCell ref="E83:F83"/>
    <mergeCell ref="J83:K83"/>
    <mergeCell ref="E84:F84"/>
    <mergeCell ref="J84:K84"/>
    <mergeCell ref="E85:F85"/>
    <mergeCell ref="J85:K85"/>
    <mergeCell ref="J80:K80"/>
    <mergeCell ref="J81:K81"/>
    <mergeCell ref="E82:F82"/>
    <mergeCell ref="J82:K82"/>
    <mergeCell ref="G79:G81"/>
    <mergeCell ref="H79:H81"/>
    <mergeCell ref="E77:F77"/>
    <mergeCell ref="J77:K77"/>
    <mergeCell ref="E78:F78"/>
    <mergeCell ref="J78:K78"/>
    <mergeCell ref="J79:K79"/>
    <mergeCell ref="J74:K74"/>
    <mergeCell ref="E75:F75"/>
    <mergeCell ref="J75:K75"/>
    <mergeCell ref="E76:F76"/>
    <mergeCell ref="J76:K76"/>
    <mergeCell ref="E71:F71"/>
    <mergeCell ref="J71:K71"/>
    <mergeCell ref="E72:F72"/>
    <mergeCell ref="J72:K72"/>
    <mergeCell ref="E73:F73"/>
    <mergeCell ref="J73:K73"/>
    <mergeCell ref="J68:K68"/>
    <mergeCell ref="E69:F69"/>
    <mergeCell ref="J69:K69"/>
    <mergeCell ref="E70:F70"/>
    <mergeCell ref="J70:K70"/>
    <mergeCell ref="J64:K64"/>
    <mergeCell ref="J65:K65"/>
    <mergeCell ref="J66:K66"/>
    <mergeCell ref="J67:K67"/>
    <mergeCell ref="E64:F64"/>
    <mergeCell ref="J58:K58"/>
    <mergeCell ref="J59:K59"/>
    <mergeCell ref="J60:K60"/>
    <mergeCell ref="J61:K61"/>
    <mergeCell ref="J62:K62"/>
    <mergeCell ref="J63:K63"/>
    <mergeCell ref="J53:K53"/>
    <mergeCell ref="J54:K54"/>
    <mergeCell ref="J55:K55"/>
    <mergeCell ref="J56:K56"/>
    <mergeCell ref="J57:K57"/>
    <mergeCell ref="J47:K47"/>
    <mergeCell ref="J48:K48"/>
    <mergeCell ref="J49:K49"/>
    <mergeCell ref="J50:K50"/>
    <mergeCell ref="J51:K51"/>
    <mergeCell ref="J52:K52"/>
    <mergeCell ref="J42:K42"/>
    <mergeCell ref="J43:K43"/>
    <mergeCell ref="J44:K44"/>
    <mergeCell ref="J45:K45"/>
    <mergeCell ref="J46:K46"/>
    <mergeCell ref="B40:B41"/>
    <mergeCell ref="C40:C41"/>
    <mergeCell ref="E40:F40"/>
    <mergeCell ref="J40:K40"/>
    <mergeCell ref="E41:F41"/>
    <mergeCell ref="J41:K41"/>
    <mergeCell ref="E37:F37"/>
    <mergeCell ref="J37:K37"/>
    <mergeCell ref="J38:K38"/>
    <mergeCell ref="J39:K39"/>
    <mergeCell ref="G38:G39"/>
    <mergeCell ref="H38:H39"/>
    <mergeCell ref="J35:K35"/>
    <mergeCell ref="E36:F36"/>
    <mergeCell ref="J36:K36"/>
    <mergeCell ref="J31:K31"/>
    <mergeCell ref="J32:K32"/>
    <mergeCell ref="E33:F33"/>
    <mergeCell ref="J33:K33"/>
    <mergeCell ref="E34:F34"/>
    <mergeCell ref="J34:K34"/>
    <mergeCell ref="J28:K28"/>
    <mergeCell ref="E29:F29"/>
    <mergeCell ref="J29:K29"/>
    <mergeCell ref="E30:F30"/>
    <mergeCell ref="J30:K30"/>
    <mergeCell ref="E25:F25"/>
    <mergeCell ref="J25:K25"/>
    <mergeCell ref="E26:F26"/>
    <mergeCell ref="J26:K26"/>
    <mergeCell ref="J27:K27"/>
    <mergeCell ref="J23:K23"/>
    <mergeCell ref="E24:F24"/>
    <mergeCell ref="J24:K24"/>
    <mergeCell ref="D22:D23"/>
    <mergeCell ref="E22:F23"/>
    <mergeCell ref="E19:F19"/>
    <mergeCell ref="J19:K19"/>
    <mergeCell ref="E20:F20"/>
    <mergeCell ref="J20:K20"/>
    <mergeCell ref="E21:F21"/>
    <mergeCell ref="J21:K21"/>
    <mergeCell ref="J17:K17"/>
    <mergeCell ref="J18:K18"/>
    <mergeCell ref="E17:F17"/>
    <mergeCell ref="E18:F18"/>
    <mergeCell ref="E14:F14"/>
    <mergeCell ref="J14:K14"/>
    <mergeCell ref="E15:F15"/>
    <mergeCell ref="J15:K15"/>
    <mergeCell ref="E16:F16"/>
    <mergeCell ref="J16:K16"/>
    <mergeCell ref="E11:F11"/>
    <mergeCell ref="J11:K11"/>
    <mergeCell ref="E12:F12"/>
    <mergeCell ref="J12:K12"/>
    <mergeCell ref="E13:F13"/>
    <mergeCell ref="J13:K13"/>
    <mergeCell ref="E8:F8"/>
    <mergeCell ref="J8:K8"/>
    <mergeCell ref="E9:F9"/>
    <mergeCell ref="J9:K9"/>
    <mergeCell ref="E10:F10"/>
    <mergeCell ref="J10:K10"/>
    <mergeCell ref="E1:H1"/>
    <mergeCell ref="B3:J3"/>
    <mergeCell ref="E5:F5"/>
    <mergeCell ref="J5:K5"/>
    <mergeCell ref="J22:K22"/>
    <mergeCell ref="J6:K6"/>
    <mergeCell ref="J7:K7"/>
    <mergeCell ref="B9:B11"/>
    <mergeCell ref="C9:C11"/>
    <mergeCell ref="B12:B14"/>
    <mergeCell ref="C12:C14"/>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BEDC1C-789E-43E1-8DB5-BEE864136864}">
  <sheetPr>
    <tabColor theme="5" tint="0.79998168889431442"/>
  </sheetPr>
  <dimension ref="B1:L385"/>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ht="14.45" customHeight="1">
      <c r="B2" s="37"/>
      <c r="C2" s="37"/>
      <c r="D2" s="37"/>
      <c r="E2" s="37"/>
      <c r="F2" s="37"/>
      <c r="G2" s="37"/>
      <c r="H2" s="37"/>
      <c r="I2" s="37"/>
      <c r="J2" s="38"/>
      <c r="K2" s="37"/>
      <c r="L2" s="37"/>
    </row>
    <row r="3" spans="2:12" ht="18" customHeight="1">
      <c r="B3" s="136" t="s">
        <v>13319</v>
      </c>
      <c r="C3" s="136"/>
      <c r="D3" s="136"/>
      <c r="E3" s="136"/>
      <c r="F3" s="136"/>
      <c r="G3" s="136"/>
      <c r="H3" s="136"/>
      <c r="I3" s="136"/>
      <c r="J3" s="136"/>
      <c r="K3" s="37"/>
      <c r="L3" s="37"/>
    </row>
    <row r="4" spans="2:12" ht="14.45" customHeight="1">
      <c r="B4" s="37"/>
      <c r="C4" s="37"/>
      <c r="D4" s="37"/>
      <c r="E4" s="37"/>
      <c r="F4" s="37"/>
      <c r="G4" s="37"/>
      <c r="H4" s="37"/>
      <c r="I4" s="37"/>
      <c r="J4" s="39" t="s">
        <v>2</v>
      </c>
      <c r="K4" s="40"/>
      <c r="L4" s="40"/>
    </row>
    <row r="5" spans="2:12" ht="14.45" customHeight="1">
      <c r="B5" s="30" t="s">
        <v>3</v>
      </c>
      <c r="C5" s="30" t="s">
        <v>4</v>
      </c>
      <c r="D5" s="30" t="s">
        <v>5</v>
      </c>
      <c r="E5" s="137" t="s">
        <v>6</v>
      </c>
      <c r="F5" s="138"/>
      <c r="G5" s="30" t="s">
        <v>7</v>
      </c>
      <c r="H5" s="32" t="s">
        <v>8</v>
      </c>
      <c r="I5" s="30" t="s">
        <v>9</v>
      </c>
      <c r="J5" s="137" t="s">
        <v>10</v>
      </c>
      <c r="K5" s="138"/>
      <c r="L5" s="30" t="s">
        <v>11</v>
      </c>
    </row>
    <row r="6" spans="2:12" s="46" customFormat="1" ht="14.45" customHeight="1">
      <c r="B6" s="211" t="s">
        <v>20</v>
      </c>
      <c r="C6" s="214" t="s">
        <v>21</v>
      </c>
      <c r="D6" s="41" t="s">
        <v>13320</v>
      </c>
      <c r="E6" s="245" t="s">
        <v>23</v>
      </c>
      <c r="F6" s="246"/>
      <c r="G6" s="42" t="s">
        <v>24</v>
      </c>
      <c r="H6" s="44">
        <v>45964</v>
      </c>
      <c r="I6" s="43" t="s">
        <v>25</v>
      </c>
      <c r="J6" s="245" t="s">
        <v>26</v>
      </c>
      <c r="K6" s="246"/>
      <c r="L6" s="45" t="s">
        <v>27</v>
      </c>
    </row>
    <row r="7" spans="2:12" s="46" customFormat="1" ht="51.6" customHeight="1">
      <c r="B7" s="212"/>
      <c r="C7" s="215"/>
      <c r="D7" s="41" t="s">
        <v>13321</v>
      </c>
      <c r="E7" s="207" t="s">
        <v>29</v>
      </c>
      <c r="F7" s="208"/>
      <c r="G7" s="42" t="s">
        <v>16</v>
      </c>
      <c r="H7" s="44">
        <v>45943</v>
      </c>
      <c r="I7" s="43" t="s">
        <v>25</v>
      </c>
      <c r="J7" s="207" t="s">
        <v>32</v>
      </c>
      <c r="K7" s="208"/>
      <c r="L7" s="47" t="s">
        <v>13322</v>
      </c>
    </row>
    <row r="8" spans="2:12" s="46" customFormat="1" ht="39" customHeight="1">
      <c r="B8" s="213"/>
      <c r="C8" s="216"/>
      <c r="D8" s="41" t="s">
        <v>13323</v>
      </c>
      <c r="E8" s="207" t="s">
        <v>29</v>
      </c>
      <c r="F8" s="208"/>
      <c r="G8" s="42" t="s">
        <v>16</v>
      </c>
      <c r="H8" s="44">
        <v>45975</v>
      </c>
      <c r="I8" s="43" t="s">
        <v>25</v>
      </c>
      <c r="J8" s="207" t="s">
        <v>18</v>
      </c>
      <c r="K8" s="208"/>
      <c r="L8" s="47" t="s">
        <v>13324</v>
      </c>
    </row>
    <row r="9" spans="2:12" s="46" customFormat="1" ht="14.45" customHeight="1">
      <c r="B9" s="48" t="s">
        <v>4384</v>
      </c>
      <c r="C9" s="49" t="s">
        <v>4385</v>
      </c>
      <c r="D9" s="48" t="s">
        <v>13325</v>
      </c>
      <c r="E9" s="209" t="s">
        <v>4389</v>
      </c>
      <c r="F9" s="210"/>
      <c r="G9" s="49" t="s">
        <v>16</v>
      </c>
      <c r="H9" s="51">
        <v>45971</v>
      </c>
      <c r="I9" s="50" t="s">
        <v>25</v>
      </c>
      <c r="J9" s="209" t="s">
        <v>26</v>
      </c>
      <c r="K9" s="210"/>
      <c r="L9" s="52" t="s">
        <v>27</v>
      </c>
    </row>
    <row r="10" spans="2:12" s="46" customFormat="1" ht="103.5" customHeight="1">
      <c r="B10" s="41" t="s">
        <v>37</v>
      </c>
      <c r="C10" s="42" t="s">
        <v>38</v>
      </c>
      <c r="D10" s="41" t="s">
        <v>13326</v>
      </c>
      <c r="E10" s="207" t="s">
        <v>40</v>
      </c>
      <c r="F10" s="208"/>
      <c r="G10" s="42" t="s">
        <v>16</v>
      </c>
      <c r="H10" s="44">
        <v>45975</v>
      </c>
      <c r="I10" s="43" t="s">
        <v>25</v>
      </c>
      <c r="J10" s="207" t="s">
        <v>32</v>
      </c>
      <c r="K10" s="208"/>
      <c r="L10" s="47" t="s">
        <v>13327</v>
      </c>
    </row>
    <row r="11" spans="2:12" s="46" customFormat="1" ht="14.45" customHeight="1">
      <c r="B11" s="217" t="s">
        <v>1983</v>
      </c>
      <c r="C11" s="223" t="s">
        <v>1984</v>
      </c>
      <c r="D11" s="48" t="s">
        <v>13328</v>
      </c>
      <c r="E11" s="209" t="s">
        <v>12250</v>
      </c>
      <c r="F11" s="210"/>
      <c r="G11" s="49" t="s">
        <v>16</v>
      </c>
      <c r="H11" s="51">
        <v>45838</v>
      </c>
      <c r="I11" s="50" t="s">
        <v>25</v>
      </c>
      <c r="J11" s="209" t="s">
        <v>26</v>
      </c>
      <c r="K11" s="210"/>
      <c r="L11" s="52" t="s">
        <v>27</v>
      </c>
    </row>
    <row r="12" spans="2:12" s="46" customFormat="1" ht="14.45" customHeight="1">
      <c r="B12" s="239"/>
      <c r="C12" s="227"/>
      <c r="D12" s="48" t="s">
        <v>13329</v>
      </c>
      <c r="E12" s="209" t="s">
        <v>4403</v>
      </c>
      <c r="F12" s="210"/>
      <c r="G12" s="49" t="s">
        <v>24</v>
      </c>
      <c r="H12" s="51">
        <v>45980</v>
      </c>
      <c r="I12" s="50" t="s">
        <v>25</v>
      </c>
      <c r="J12" s="209" t="s">
        <v>26</v>
      </c>
      <c r="K12" s="210"/>
      <c r="L12" s="52" t="s">
        <v>27</v>
      </c>
    </row>
    <row r="13" spans="2:12" s="46" customFormat="1" ht="14.45" customHeight="1">
      <c r="B13" s="218"/>
      <c r="C13" s="224"/>
      <c r="D13" s="48" t="s">
        <v>12251</v>
      </c>
      <c r="E13" s="209" t="s">
        <v>6585</v>
      </c>
      <c r="F13" s="210"/>
      <c r="G13" s="49" t="s">
        <v>16</v>
      </c>
      <c r="H13" s="51">
        <v>45980</v>
      </c>
      <c r="I13" s="50" t="s">
        <v>25</v>
      </c>
      <c r="J13" s="209" t="s">
        <v>26</v>
      </c>
      <c r="K13" s="210"/>
      <c r="L13" s="52" t="s">
        <v>27</v>
      </c>
    </row>
    <row r="14" spans="2:12" s="46" customFormat="1" ht="14.45" customHeight="1">
      <c r="B14" s="225" t="s">
        <v>47</v>
      </c>
      <c r="C14" s="226" t="s">
        <v>48</v>
      </c>
      <c r="D14" s="41" t="s">
        <v>13330</v>
      </c>
      <c r="E14" s="207" t="s">
        <v>50</v>
      </c>
      <c r="F14" s="208"/>
      <c r="G14" s="42" t="s">
        <v>16</v>
      </c>
      <c r="H14" s="44">
        <v>45821</v>
      </c>
      <c r="I14" s="43" t="s">
        <v>25</v>
      </c>
      <c r="J14" s="207" t="s">
        <v>26</v>
      </c>
      <c r="K14" s="208"/>
      <c r="L14" s="45" t="s">
        <v>27</v>
      </c>
    </row>
    <row r="15" spans="2:12" s="46" customFormat="1" ht="14.45" customHeight="1">
      <c r="B15" s="212"/>
      <c r="C15" s="215"/>
      <c r="D15" s="41" t="s">
        <v>13331</v>
      </c>
      <c r="E15" s="207" t="s">
        <v>50</v>
      </c>
      <c r="F15" s="208"/>
      <c r="G15" s="42" t="s">
        <v>16</v>
      </c>
      <c r="H15" s="44">
        <v>45943</v>
      </c>
      <c r="I15" s="43" t="s">
        <v>25</v>
      </c>
      <c r="J15" s="207" t="s">
        <v>26</v>
      </c>
      <c r="K15" s="208"/>
      <c r="L15" s="45" t="s">
        <v>27</v>
      </c>
    </row>
    <row r="16" spans="2:12" s="46" customFormat="1" ht="89.1" customHeight="1">
      <c r="B16" s="213"/>
      <c r="C16" s="216"/>
      <c r="D16" s="41" t="s">
        <v>13332</v>
      </c>
      <c r="E16" s="207" t="s">
        <v>50</v>
      </c>
      <c r="F16" s="208"/>
      <c r="G16" s="42" t="s">
        <v>16</v>
      </c>
      <c r="H16" s="44">
        <v>45975</v>
      </c>
      <c r="I16" s="43" t="s">
        <v>25</v>
      </c>
      <c r="J16" s="207" t="s">
        <v>32</v>
      </c>
      <c r="K16" s="208"/>
      <c r="L16" s="47" t="s">
        <v>13333</v>
      </c>
    </row>
    <row r="17" spans="2:12" s="46" customFormat="1" ht="63.95" customHeight="1">
      <c r="B17" s="217" t="s">
        <v>76</v>
      </c>
      <c r="C17" s="223" t="s">
        <v>77</v>
      </c>
      <c r="D17" s="217" t="s">
        <v>13334</v>
      </c>
      <c r="E17" s="219" t="s">
        <v>79</v>
      </c>
      <c r="F17" s="220"/>
      <c r="G17" s="223" t="s">
        <v>24</v>
      </c>
      <c r="H17" s="51">
        <v>45855</v>
      </c>
      <c r="I17" s="50" t="s">
        <v>80</v>
      </c>
      <c r="J17" s="209" t="s">
        <v>32</v>
      </c>
      <c r="K17" s="210"/>
      <c r="L17" s="53" t="s">
        <v>13335</v>
      </c>
    </row>
    <row r="18" spans="2:12" s="46" customFormat="1" ht="51.6" customHeight="1">
      <c r="B18" s="218"/>
      <c r="C18" s="224"/>
      <c r="D18" s="218"/>
      <c r="E18" s="221"/>
      <c r="F18" s="222"/>
      <c r="G18" s="224"/>
      <c r="H18" s="51">
        <v>45944</v>
      </c>
      <c r="I18" s="50" t="s">
        <v>80</v>
      </c>
      <c r="J18" s="209" t="s">
        <v>32</v>
      </c>
      <c r="K18" s="210"/>
      <c r="L18" s="53" t="s">
        <v>13336</v>
      </c>
    </row>
    <row r="19" spans="2:12" s="46" customFormat="1" ht="24.95" customHeight="1">
      <c r="B19" s="41" t="s">
        <v>6603</v>
      </c>
      <c r="C19" s="42" t="s">
        <v>6604</v>
      </c>
      <c r="D19" s="41" t="s">
        <v>13337</v>
      </c>
      <c r="E19" s="207" t="s">
        <v>6606</v>
      </c>
      <c r="F19" s="208"/>
      <c r="G19" s="42" t="s">
        <v>16</v>
      </c>
      <c r="H19" s="44">
        <v>45952</v>
      </c>
      <c r="I19" s="43" t="s">
        <v>17</v>
      </c>
      <c r="J19" s="207" t="s">
        <v>26</v>
      </c>
      <c r="K19" s="208"/>
      <c r="L19" s="45" t="s">
        <v>27</v>
      </c>
    </row>
    <row r="20" spans="2:12" s="46" customFormat="1" ht="24.95" customHeight="1">
      <c r="B20" s="48" t="s">
        <v>4428</v>
      </c>
      <c r="C20" s="49" t="s">
        <v>4429</v>
      </c>
      <c r="D20" s="48" t="s">
        <v>13338</v>
      </c>
      <c r="E20" s="209" t="s">
        <v>6611</v>
      </c>
      <c r="F20" s="210"/>
      <c r="G20" s="49" t="s">
        <v>24</v>
      </c>
      <c r="H20" s="51">
        <v>45989</v>
      </c>
      <c r="I20" s="50" t="s">
        <v>17</v>
      </c>
      <c r="J20" s="209" t="s">
        <v>26</v>
      </c>
      <c r="K20" s="210"/>
      <c r="L20" s="52" t="s">
        <v>27</v>
      </c>
    </row>
    <row r="21" spans="2:12" s="46" customFormat="1" ht="24.95" customHeight="1">
      <c r="B21" s="41" t="s">
        <v>13339</v>
      </c>
      <c r="C21" s="42" t="s">
        <v>13340</v>
      </c>
      <c r="D21" s="41" t="s">
        <v>13341</v>
      </c>
      <c r="E21" s="207" t="s">
        <v>13342</v>
      </c>
      <c r="F21" s="208"/>
      <c r="G21" s="42" t="s">
        <v>24</v>
      </c>
      <c r="H21" s="44">
        <v>45908</v>
      </c>
      <c r="I21" s="43" t="s">
        <v>25</v>
      </c>
      <c r="J21" s="207" t="s">
        <v>26</v>
      </c>
      <c r="K21" s="208"/>
      <c r="L21" s="45" t="s">
        <v>27</v>
      </c>
    </row>
    <row r="22" spans="2:12" s="46" customFormat="1" ht="24.95" customHeight="1">
      <c r="B22" s="48" t="s">
        <v>8495</v>
      </c>
      <c r="C22" s="49" t="s">
        <v>8496</v>
      </c>
      <c r="D22" s="48" t="s">
        <v>13343</v>
      </c>
      <c r="E22" s="209" t="s">
        <v>13344</v>
      </c>
      <c r="F22" s="210"/>
      <c r="G22" s="49" t="s">
        <v>16</v>
      </c>
      <c r="H22" s="51">
        <v>45951</v>
      </c>
      <c r="I22" s="50" t="s">
        <v>17</v>
      </c>
      <c r="J22" s="209" t="s">
        <v>26</v>
      </c>
      <c r="K22" s="210"/>
      <c r="L22" s="52" t="s">
        <v>27</v>
      </c>
    </row>
    <row r="23" spans="2:12" s="46" customFormat="1" ht="51.6" customHeight="1">
      <c r="B23" s="225" t="s">
        <v>128</v>
      </c>
      <c r="C23" s="226" t="s">
        <v>129</v>
      </c>
      <c r="D23" s="41" t="s">
        <v>13345</v>
      </c>
      <c r="E23" s="207" t="s">
        <v>131</v>
      </c>
      <c r="F23" s="208"/>
      <c r="G23" s="42" t="s">
        <v>16</v>
      </c>
      <c r="H23" s="44">
        <v>45943</v>
      </c>
      <c r="I23" s="43" t="s">
        <v>25</v>
      </c>
      <c r="J23" s="207" t="s">
        <v>32</v>
      </c>
      <c r="K23" s="208"/>
      <c r="L23" s="47" t="s">
        <v>13346</v>
      </c>
    </row>
    <row r="24" spans="2:12" s="46" customFormat="1" ht="63.95" customHeight="1">
      <c r="B24" s="213"/>
      <c r="C24" s="216"/>
      <c r="D24" s="41" t="s">
        <v>13347</v>
      </c>
      <c r="E24" s="207" t="s">
        <v>131</v>
      </c>
      <c r="F24" s="208"/>
      <c r="G24" s="42" t="s">
        <v>16</v>
      </c>
      <c r="H24" s="44">
        <v>45975</v>
      </c>
      <c r="I24" s="43" t="s">
        <v>25</v>
      </c>
      <c r="J24" s="207" t="s">
        <v>32</v>
      </c>
      <c r="K24" s="208"/>
      <c r="L24" s="47" t="s">
        <v>13348</v>
      </c>
    </row>
    <row r="25" spans="2:12" s="46" customFormat="1" ht="14.45" customHeight="1">
      <c r="B25" s="48" t="s">
        <v>135</v>
      </c>
      <c r="C25" s="49" t="s">
        <v>136</v>
      </c>
      <c r="D25" s="48" t="s">
        <v>13349</v>
      </c>
      <c r="E25" s="209" t="s">
        <v>138</v>
      </c>
      <c r="F25" s="210"/>
      <c r="G25" s="49" t="s">
        <v>16</v>
      </c>
      <c r="H25" s="51">
        <v>45975</v>
      </c>
      <c r="I25" s="50" t="s">
        <v>139</v>
      </c>
      <c r="J25" s="209" t="s">
        <v>26</v>
      </c>
      <c r="K25" s="210"/>
      <c r="L25" s="52" t="s">
        <v>27</v>
      </c>
    </row>
    <row r="26" spans="2:12" s="46" customFormat="1" ht="76.5" customHeight="1">
      <c r="B26" s="225" t="s">
        <v>141</v>
      </c>
      <c r="C26" s="226" t="s">
        <v>142</v>
      </c>
      <c r="D26" s="41" t="s">
        <v>13350</v>
      </c>
      <c r="E26" s="207" t="s">
        <v>144</v>
      </c>
      <c r="F26" s="208"/>
      <c r="G26" s="42" t="s">
        <v>16</v>
      </c>
      <c r="H26" s="44">
        <v>45944</v>
      </c>
      <c r="I26" s="43" t="s">
        <v>145</v>
      </c>
      <c r="J26" s="207" t="s">
        <v>32</v>
      </c>
      <c r="K26" s="208"/>
      <c r="L26" s="47" t="s">
        <v>13351</v>
      </c>
    </row>
    <row r="27" spans="2:12" s="46" customFormat="1" ht="76.5" customHeight="1">
      <c r="B27" s="213"/>
      <c r="C27" s="216"/>
      <c r="D27" s="41" t="s">
        <v>13352</v>
      </c>
      <c r="E27" s="207" t="s">
        <v>144</v>
      </c>
      <c r="F27" s="208"/>
      <c r="G27" s="42" t="s">
        <v>16</v>
      </c>
      <c r="H27" s="44">
        <v>45975</v>
      </c>
      <c r="I27" s="43" t="s">
        <v>145</v>
      </c>
      <c r="J27" s="207" t="s">
        <v>32</v>
      </c>
      <c r="K27" s="208"/>
      <c r="L27" s="47" t="s">
        <v>13353</v>
      </c>
    </row>
    <row r="28" spans="2:12" s="46" customFormat="1" ht="14.45" customHeight="1">
      <c r="B28" s="48" t="s">
        <v>149</v>
      </c>
      <c r="C28" s="49" t="s">
        <v>150</v>
      </c>
      <c r="D28" s="48" t="s">
        <v>13354</v>
      </c>
      <c r="E28" s="209" t="s">
        <v>152</v>
      </c>
      <c r="F28" s="210"/>
      <c r="G28" s="49" t="s">
        <v>16</v>
      </c>
      <c r="H28" s="51">
        <v>45967</v>
      </c>
      <c r="I28" s="50" t="s">
        <v>145</v>
      </c>
      <c r="J28" s="209" t="s">
        <v>26</v>
      </c>
      <c r="K28" s="210"/>
      <c r="L28" s="52" t="s">
        <v>27</v>
      </c>
    </row>
    <row r="29" spans="2:12" s="46" customFormat="1" ht="14.45" customHeight="1">
      <c r="B29" s="41" t="s">
        <v>13355</v>
      </c>
      <c r="C29" s="42" t="s">
        <v>11307</v>
      </c>
      <c r="D29" s="41" t="s">
        <v>13356</v>
      </c>
      <c r="E29" s="207" t="s">
        <v>13357</v>
      </c>
      <c r="F29" s="208"/>
      <c r="G29" s="42" t="s">
        <v>24</v>
      </c>
      <c r="H29" s="44">
        <v>45978</v>
      </c>
      <c r="I29" s="43" t="s">
        <v>58</v>
      </c>
      <c r="J29" s="207" t="s">
        <v>26</v>
      </c>
      <c r="K29" s="208"/>
      <c r="L29" s="45" t="s">
        <v>27</v>
      </c>
    </row>
    <row r="30" spans="2:12" s="46" customFormat="1" ht="90.95" customHeight="1">
      <c r="B30" s="48" t="s">
        <v>2090</v>
      </c>
      <c r="C30" s="49" t="s">
        <v>13358</v>
      </c>
      <c r="D30" s="48" t="s">
        <v>13359</v>
      </c>
      <c r="E30" s="209" t="s">
        <v>13360</v>
      </c>
      <c r="F30" s="210"/>
      <c r="G30" s="49" t="s">
        <v>16</v>
      </c>
      <c r="H30" s="51">
        <v>45972</v>
      </c>
      <c r="I30" s="50" t="s">
        <v>17</v>
      </c>
      <c r="J30" s="209" t="s">
        <v>18</v>
      </c>
      <c r="K30" s="210"/>
      <c r="L30" s="53" t="s">
        <v>13361</v>
      </c>
    </row>
    <row r="31" spans="2:12" s="46" customFormat="1" ht="14.45" customHeight="1">
      <c r="B31" s="41" t="s">
        <v>4476</v>
      </c>
      <c r="C31" s="42" t="s">
        <v>4477</v>
      </c>
      <c r="D31" s="41" t="s">
        <v>13362</v>
      </c>
      <c r="E31" s="207" t="s">
        <v>4483</v>
      </c>
      <c r="F31" s="208"/>
      <c r="G31" s="42" t="s">
        <v>16</v>
      </c>
      <c r="H31" s="44">
        <v>45971</v>
      </c>
      <c r="I31" s="43" t="s">
        <v>25</v>
      </c>
      <c r="J31" s="207" t="s">
        <v>26</v>
      </c>
      <c r="K31" s="208"/>
      <c r="L31" s="45" t="s">
        <v>27</v>
      </c>
    </row>
    <row r="32" spans="2:12" s="46" customFormat="1" ht="39" customHeight="1">
      <c r="B32" s="217" t="s">
        <v>166</v>
      </c>
      <c r="C32" s="223" t="s">
        <v>167</v>
      </c>
      <c r="D32" s="48" t="s">
        <v>12311</v>
      </c>
      <c r="E32" s="209" t="s">
        <v>4491</v>
      </c>
      <c r="F32" s="210"/>
      <c r="G32" s="49" t="s">
        <v>24</v>
      </c>
      <c r="H32" s="51">
        <v>45974</v>
      </c>
      <c r="I32" s="50" t="s">
        <v>25</v>
      </c>
      <c r="J32" s="209" t="s">
        <v>32</v>
      </c>
      <c r="K32" s="210"/>
      <c r="L32" s="53" t="s">
        <v>13363</v>
      </c>
    </row>
    <row r="33" spans="2:12" s="46" customFormat="1" ht="14.45" customHeight="1">
      <c r="B33" s="239"/>
      <c r="C33" s="227"/>
      <c r="D33" s="48" t="s">
        <v>13364</v>
      </c>
      <c r="E33" s="209" t="s">
        <v>169</v>
      </c>
      <c r="F33" s="210"/>
      <c r="G33" s="49" t="s">
        <v>16</v>
      </c>
      <c r="H33" s="51">
        <v>45943</v>
      </c>
      <c r="I33" s="50" t="s">
        <v>25</v>
      </c>
      <c r="J33" s="209" t="s">
        <v>26</v>
      </c>
      <c r="K33" s="210"/>
      <c r="L33" s="52" t="s">
        <v>27</v>
      </c>
    </row>
    <row r="34" spans="2:12" s="46" customFormat="1" ht="14.45" customHeight="1">
      <c r="B34" s="218"/>
      <c r="C34" s="224"/>
      <c r="D34" s="48" t="s">
        <v>13365</v>
      </c>
      <c r="E34" s="209" t="s">
        <v>169</v>
      </c>
      <c r="F34" s="210"/>
      <c r="G34" s="49" t="s">
        <v>16</v>
      </c>
      <c r="H34" s="51">
        <v>45975</v>
      </c>
      <c r="I34" s="50" t="s">
        <v>25</v>
      </c>
      <c r="J34" s="209" t="s">
        <v>26</v>
      </c>
      <c r="K34" s="210"/>
      <c r="L34" s="52" t="s">
        <v>27</v>
      </c>
    </row>
    <row r="35" spans="2:12" s="46" customFormat="1" ht="76.5" customHeight="1">
      <c r="B35" s="225" t="s">
        <v>176</v>
      </c>
      <c r="C35" s="226" t="s">
        <v>177</v>
      </c>
      <c r="D35" s="41" t="s">
        <v>13366</v>
      </c>
      <c r="E35" s="207" t="s">
        <v>179</v>
      </c>
      <c r="F35" s="208"/>
      <c r="G35" s="42" t="s">
        <v>16</v>
      </c>
      <c r="H35" s="44">
        <v>45943</v>
      </c>
      <c r="I35" s="43" t="s">
        <v>25</v>
      </c>
      <c r="J35" s="207" t="s">
        <v>32</v>
      </c>
      <c r="K35" s="208"/>
      <c r="L35" s="47" t="s">
        <v>13367</v>
      </c>
    </row>
    <row r="36" spans="2:12" s="46" customFormat="1" ht="76.5" customHeight="1">
      <c r="B36" s="213"/>
      <c r="C36" s="216"/>
      <c r="D36" s="41" t="s">
        <v>13368</v>
      </c>
      <c r="E36" s="207" t="s">
        <v>179</v>
      </c>
      <c r="F36" s="208"/>
      <c r="G36" s="42" t="s">
        <v>16</v>
      </c>
      <c r="H36" s="44">
        <v>45975</v>
      </c>
      <c r="I36" s="43" t="s">
        <v>25</v>
      </c>
      <c r="J36" s="207" t="s">
        <v>32</v>
      </c>
      <c r="K36" s="208"/>
      <c r="L36" s="47" t="s">
        <v>13369</v>
      </c>
    </row>
    <row r="37" spans="2:12" s="46" customFormat="1" ht="77.45" customHeight="1">
      <c r="B37" s="48" t="s">
        <v>13370</v>
      </c>
      <c r="C37" s="49" t="s">
        <v>13371</v>
      </c>
      <c r="D37" s="48" t="s">
        <v>13372</v>
      </c>
      <c r="E37" s="209" t="s">
        <v>13373</v>
      </c>
      <c r="F37" s="210"/>
      <c r="G37" s="49" t="s">
        <v>16</v>
      </c>
      <c r="H37" s="51">
        <v>45980</v>
      </c>
      <c r="I37" s="50" t="s">
        <v>17</v>
      </c>
      <c r="J37" s="209" t="s">
        <v>18</v>
      </c>
      <c r="K37" s="210"/>
      <c r="L37" s="53" t="s">
        <v>13374</v>
      </c>
    </row>
    <row r="38" spans="2:12" s="46" customFormat="1" ht="14.45" customHeight="1">
      <c r="B38" s="41" t="s">
        <v>187</v>
      </c>
      <c r="C38" s="42" t="s">
        <v>188</v>
      </c>
      <c r="D38" s="41" t="s">
        <v>13375</v>
      </c>
      <c r="E38" s="207" t="s">
        <v>190</v>
      </c>
      <c r="F38" s="208"/>
      <c r="G38" s="42" t="s">
        <v>24</v>
      </c>
      <c r="H38" s="44">
        <v>45966</v>
      </c>
      <c r="I38" s="43" t="s">
        <v>25</v>
      </c>
      <c r="J38" s="207" t="s">
        <v>26</v>
      </c>
      <c r="K38" s="208"/>
      <c r="L38" s="45" t="s">
        <v>27</v>
      </c>
    </row>
    <row r="39" spans="2:12" s="46" customFormat="1" ht="77.45" customHeight="1">
      <c r="B39" s="48" t="s">
        <v>196</v>
      </c>
      <c r="C39" s="49" t="s">
        <v>197</v>
      </c>
      <c r="D39" s="48" t="s">
        <v>13376</v>
      </c>
      <c r="E39" s="209" t="s">
        <v>199</v>
      </c>
      <c r="F39" s="210"/>
      <c r="G39" s="49" t="s">
        <v>16</v>
      </c>
      <c r="H39" s="51">
        <v>45975</v>
      </c>
      <c r="I39" s="50" t="s">
        <v>25</v>
      </c>
      <c r="J39" s="209" t="s">
        <v>18</v>
      </c>
      <c r="K39" s="210"/>
      <c r="L39" s="53" t="s">
        <v>13377</v>
      </c>
    </row>
    <row r="40" spans="2:12" s="46" customFormat="1" ht="155.44999999999999" customHeight="1">
      <c r="B40" s="225" t="s">
        <v>2173</v>
      </c>
      <c r="C40" s="226" t="s">
        <v>2174</v>
      </c>
      <c r="D40" s="41" t="s">
        <v>13378</v>
      </c>
      <c r="E40" s="207" t="s">
        <v>4535</v>
      </c>
      <c r="F40" s="208"/>
      <c r="G40" s="42" t="s">
        <v>16</v>
      </c>
      <c r="H40" s="44">
        <v>45968</v>
      </c>
      <c r="I40" s="43" t="s">
        <v>145</v>
      </c>
      <c r="J40" s="207" t="s">
        <v>32</v>
      </c>
      <c r="K40" s="208"/>
      <c r="L40" s="47" t="s">
        <v>13379</v>
      </c>
    </row>
    <row r="41" spans="2:12" s="46" customFormat="1" ht="14.45" customHeight="1">
      <c r="B41" s="213"/>
      <c r="C41" s="216"/>
      <c r="D41" s="41" t="s">
        <v>13380</v>
      </c>
      <c r="E41" s="207" t="s">
        <v>2176</v>
      </c>
      <c r="F41" s="208"/>
      <c r="G41" s="42" t="s">
        <v>16</v>
      </c>
      <c r="H41" s="44">
        <v>45968</v>
      </c>
      <c r="I41" s="43" t="s">
        <v>145</v>
      </c>
      <c r="J41" s="207" t="s">
        <v>26</v>
      </c>
      <c r="K41" s="208"/>
      <c r="L41" s="45" t="s">
        <v>27</v>
      </c>
    </row>
    <row r="42" spans="2:12" s="46" customFormat="1" ht="14.45" customHeight="1">
      <c r="B42" s="217" t="s">
        <v>11836</v>
      </c>
      <c r="C42" s="223" t="s">
        <v>11303</v>
      </c>
      <c r="D42" s="217" t="s">
        <v>13381</v>
      </c>
      <c r="E42" s="219" t="s">
        <v>13382</v>
      </c>
      <c r="F42" s="220"/>
      <c r="G42" s="223" t="s">
        <v>16</v>
      </c>
      <c r="H42" s="51">
        <v>45544</v>
      </c>
      <c r="I42" s="50" t="s">
        <v>17</v>
      </c>
      <c r="J42" s="209" t="s">
        <v>26</v>
      </c>
      <c r="K42" s="210"/>
      <c r="L42" s="52" t="s">
        <v>27</v>
      </c>
    </row>
    <row r="43" spans="2:12" s="46" customFormat="1" ht="14.45" customHeight="1">
      <c r="B43" s="239"/>
      <c r="C43" s="227"/>
      <c r="D43" s="239"/>
      <c r="E43" s="240"/>
      <c r="F43" s="241"/>
      <c r="G43" s="227"/>
      <c r="H43" s="51">
        <v>45548</v>
      </c>
      <c r="I43" s="50" t="s">
        <v>17</v>
      </c>
      <c r="J43" s="209" t="s">
        <v>26</v>
      </c>
      <c r="K43" s="210"/>
      <c r="L43" s="52" t="s">
        <v>27</v>
      </c>
    </row>
    <row r="44" spans="2:12" s="46" customFormat="1" ht="14.45" customHeight="1">
      <c r="B44" s="239"/>
      <c r="C44" s="227"/>
      <c r="D44" s="239"/>
      <c r="E44" s="240"/>
      <c r="F44" s="241"/>
      <c r="G44" s="227"/>
      <c r="H44" s="51">
        <v>45600</v>
      </c>
      <c r="I44" s="50" t="s">
        <v>17</v>
      </c>
      <c r="J44" s="209" t="s">
        <v>26</v>
      </c>
      <c r="K44" s="210"/>
      <c r="L44" s="52" t="s">
        <v>27</v>
      </c>
    </row>
    <row r="45" spans="2:12" s="46" customFormat="1" ht="14.45" customHeight="1">
      <c r="B45" s="239"/>
      <c r="C45" s="227"/>
      <c r="D45" s="239"/>
      <c r="E45" s="240"/>
      <c r="F45" s="241"/>
      <c r="G45" s="227"/>
      <c r="H45" s="51">
        <v>45645</v>
      </c>
      <c r="I45" s="50" t="s">
        <v>17</v>
      </c>
      <c r="J45" s="209" t="s">
        <v>26</v>
      </c>
      <c r="K45" s="210"/>
      <c r="L45" s="52" t="s">
        <v>27</v>
      </c>
    </row>
    <row r="46" spans="2:12" s="46" customFormat="1" ht="14.45" customHeight="1">
      <c r="B46" s="239"/>
      <c r="C46" s="227"/>
      <c r="D46" s="239"/>
      <c r="E46" s="240"/>
      <c r="F46" s="241"/>
      <c r="G46" s="227"/>
      <c r="H46" s="51">
        <v>45671</v>
      </c>
      <c r="I46" s="50" t="s">
        <v>17</v>
      </c>
      <c r="J46" s="209" t="s">
        <v>26</v>
      </c>
      <c r="K46" s="210"/>
      <c r="L46" s="52" t="s">
        <v>27</v>
      </c>
    </row>
    <row r="47" spans="2:12" s="46" customFormat="1" ht="14.45" customHeight="1">
      <c r="B47" s="239"/>
      <c r="C47" s="227"/>
      <c r="D47" s="239"/>
      <c r="E47" s="240"/>
      <c r="F47" s="241"/>
      <c r="G47" s="227"/>
      <c r="H47" s="51">
        <v>45700</v>
      </c>
      <c r="I47" s="50" t="s">
        <v>17</v>
      </c>
      <c r="J47" s="209" t="s">
        <v>26</v>
      </c>
      <c r="K47" s="210"/>
      <c r="L47" s="52" t="s">
        <v>27</v>
      </c>
    </row>
    <row r="48" spans="2:12" s="46" customFormat="1" ht="14.45" customHeight="1">
      <c r="B48" s="239"/>
      <c r="C48" s="227"/>
      <c r="D48" s="239"/>
      <c r="E48" s="240"/>
      <c r="F48" s="241"/>
      <c r="G48" s="227"/>
      <c r="H48" s="51">
        <v>45723</v>
      </c>
      <c r="I48" s="50" t="s">
        <v>17</v>
      </c>
      <c r="J48" s="209" t="s">
        <v>26</v>
      </c>
      <c r="K48" s="210"/>
      <c r="L48" s="52" t="s">
        <v>27</v>
      </c>
    </row>
    <row r="49" spans="2:12" s="46" customFormat="1" ht="14.45" customHeight="1">
      <c r="B49" s="239"/>
      <c r="C49" s="227"/>
      <c r="D49" s="239"/>
      <c r="E49" s="240"/>
      <c r="F49" s="241"/>
      <c r="G49" s="227"/>
      <c r="H49" s="51">
        <v>45755</v>
      </c>
      <c r="I49" s="50" t="s">
        <v>17</v>
      </c>
      <c r="J49" s="209" t="s">
        <v>26</v>
      </c>
      <c r="K49" s="210"/>
      <c r="L49" s="52" t="s">
        <v>27</v>
      </c>
    </row>
    <row r="50" spans="2:12" s="46" customFormat="1" ht="14.45" customHeight="1">
      <c r="B50" s="239"/>
      <c r="C50" s="227"/>
      <c r="D50" s="239"/>
      <c r="E50" s="240"/>
      <c r="F50" s="241"/>
      <c r="G50" s="227"/>
      <c r="H50" s="51">
        <v>45799</v>
      </c>
      <c r="I50" s="50" t="s">
        <v>17</v>
      </c>
      <c r="J50" s="209" t="s">
        <v>26</v>
      </c>
      <c r="K50" s="210"/>
      <c r="L50" s="52" t="s">
        <v>27</v>
      </c>
    </row>
    <row r="51" spans="2:12" s="46" customFormat="1" ht="14.45" customHeight="1">
      <c r="B51" s="239"/>
      <c r="C51" s="227"/>
      <c r="D51" s="239"/>
      <c r="E51" s="240"/>
      <c r="F51" s="241"/>
      <c r="G51" s="227"/>
      <c r="H51" s="51">
        <v>45980</v>
      </c>
      <c r="I51" s="50" t="s">
        <v>17</v>
      </c>
      <c r="J51" s="209" t="s">
        <v>26</v>
      </c>
      <c r="K51" s="210"/>
      <c r="L51" s="52" t="s">
        <v>27</v>
      </c>
    </row>
    <row r="52" spans="2:12" s="46" customFormat="1" ht="14.45" customHeight="1">
      <c r="B52" s="239"/>
      <c r="C52" s="227"/>
      <c r="D52" s="239"/>
      <c r="E52" s="240"/>
      <c r="F52" s="241"/>
      <c r="G52" s="227"/>
      <c r="H52" s="51">
        <v>45980</v>
      </c>
      <c r="I52" s="50" t="s">
        <v>17</v>
      </c>
      <c r="J52" s="209" t="s">
        <v>26</v>
      </c>
      <c r="K52" s="210"/>
      <c r="L52" s="52" t="s">
        <v>27</v>
      </c>
    </row>
    <row r="53" spans="2:12" s="46" customFormat="1" ht="14.45" customHeight="1">
      <c r="B53" s="218"/>
      <c r="C53" s="224"/>
      <c r="D53" s="218"/>
      <c r="E53" s="221"/>
      <c r="F53" s="222"/>
      <c r="G53" s="224"/>
      <c r="H53" s="51">
        <v>45980</v>
      </c>
      <c r="I53" s="50" t="s">
        <v>17</v>
      </c>
      <c r="J53" s="209" t="s">
        <v>26</v>
      </c>
      <c r="K53" s="210"/>
      <c r="L53" s="52" t="s">
        <v>27</v>
      </c>
    </row>
    <row r="54" spans="2:12" s="46" customFormat="1" ht="14.45" customHeight="1">
      <c r="B54" s="225" t="s">
        <v>13383</v>
      </c>
      <c r="C54" s="226" t="s">
        <v>11303</v>
      </c>
      <c r="D54" s="225" t="s">
        <v>13384</v>
      </c>
      <c r="E54" s="228" t="s">
        <v>13385</v>
      </c>
      <c r="F54" s="229"/>
      <c r="G54" s="226" t="s">
        <v>16</v>
      </c>
      <c r="H54" s="44">
        <v>45544</v>
      </c>
      <c r="I54" s="43" t="s">
        <v>17</v>
      </c>
      <c r="J54" s="207" t="s">
        <v>26</v>
      </c>
      <c r="K54" s="208"/>
      <c r="L54" s="45" t="s">
        <v>27</v>
      </c>
    </row>
    <row r="55" spans="2:12" s="46" customFormat="1" ht="14.45" customHeight="1">
      <c r="B55" s="212"/>
      <c r="C55" s="215"/>
      <c r="D55" s="212"/>
      <c r="E55" s="230"/>
      <c r="F55" s="231"/>
      <c r="G55" s="215"/>
      <c r="H55" s="44">
        <v>45548</v>
      </c>
      <c r="I55" s="43" t="s">
        <v>17</v>
      </c>
      <c r="J55" s="207" t="s">
        <v>26</v>
      </c>
      <c r="K55" s="208"/>
      <c r="L55" s="45" t="s">
        <v>27</v>
      </c>
    </row>
    <row r="56" spans="2:12" s="46" customFormat="1" ht="14.45" customHeight="1">
      <c r="B56" s="212"/>
      <c r="C56" s="215"/>
      <c r="D56" s="212"/>
      <c r="E56" s="230"/>
      <c r="F56" s="231"/>
      <c r="G56" s="215"/>
      <c r="H56" s="44">
        <v>45600</v>
      </c>
      <c r="I56" s="43" t="s">
        <v>17</v>
      </c>
      <c r="J56" s="207" t="s">
        <v>26</v>
      </c>
      <c r="K56" s="208"/>
      <c r="L56" s="45" t="s">
        <v>27</v>
      </c>
    </row>
    <row r="57" spans="2:12" s="46" customFormat="1" ht="14.45" customHeight="1">
      <c r="B57" s="212"/>
      <c r="C57" s="215"/>
      <c r="D57" s="212"/>
      <c r="E57" s="230"/>
      <c r="F57" s="231"/>
      <c r="G57" s="215"/>
      <c r="H57" s="44">
        <v>45602</v>
      </c>
      <c r="I57" s="43" t="s">
        <v>17</v>
      </c>
      <c r="J57" s="207" t="s">
        <v>26</v>
      </c>
      <c r="K57" s="208"/>
      <c r="L57" s="45" t="s">
        <v>27</v>
      </c>
    </row>
    <row r="58" spans="2:12" s="46" customFormat="1" ht="14.45" customHeight="1">
      <c r="B58" s="212"/>
      <c r="C58" s="215"/>
      <c r="D58" s="212"/>
      <c r="E58" s="230"/>
      <c r="F58" s="231"/>
      <c r="G58" s="215"/>
      <c r="H58" s="44">
        <v>45646</v>
      </c>
      <c r="I58" s="43" t="s">
        <v>17</v>
      </c>
      <c r="J58" s="207" t="s">
        <v>26</v>
      </c>
      <c r="K58" s="208"/>
      <c r="L58" s="45" t="s">
        <v>27</v>
      </c>
    </row>
    <row r="59" spans="2:12" s="46" customFormat="1" ht="14.45" customHeight="1">
      <c r="B59" s="212"/>
      <c r="C59" s="215"/>
      <c r="D59" s="212"/>
      <c r="E59" s="230"/>
      <c r="F59" s="231"/>
      <c r="G59" s="215"/>
      <c r="H59" s="44">
        <v>45671</v>
      </c>
      <c r="I59" s="43" t="s">
        <v>17</v>
      </c>
      <c r="J59" s="207" t="s">
        <v>26</v>
      </c>
      <c r="K59" s="208"/>
      <c r="L59" s="45" t="s">
        <v>27</v>
      </c>
    </row>
    <row r="60" spans="2:12" s="46" customFormat="1" ht="14.45" customHeight="1">
      <c r="B60" s="212"/>
      <c r="C60" s="215"/>
      <c r="D60" s="212"/>
      <c r="E60" s="230"/>
      <c r="F60" s="231"/>
      <c r="G60" s="215"/>
      <c r="H60" s="44">
        <v>45700</v>
      </c>
      <c r="I60" s="43" t="s">
        <v>17</v>
      </c>
      <c r="J60" s="207" t="s">
        <v>26</v>
      </c>
      <c r="K60" s="208"/>
      <c r="L60" s="45" t="s">
        <v>27</v>
      </c>
    </row>
    <row r="61" spans="2:12" s="46" customFormat="1" ht="14.45" customHeight="1">
      <c r="B61" s="212"/>
      <c r="C61" s="215"/>
      <c r="D61" s="212"/>
      <c r="E61" s="230"/>
      <c r="F61" s="231"/>
      <c r="G61" s="215"/>
      <c r="H61" s="44">
        <v>45723</v>
      </c>
      <c r="I61" s="43" t="s">
        <v>17</v>
      </c>
      <c r="J61" s="207" t="s">
        <v>26</v>
      </c>
      <c r="K61" s="208"/>
      <c r="L61" s="45" t="s">
        <v>27</v>
      </c>
    </row>
    <row r="62" spans="2:12" s="46" customFormat="1" ht="14.45" customHeight="1">
      <c r="B62" s="212"/>
      <c r="C62" s="215"/>
      <c r="D62" s="212"/>
      <c r="E62" s="230"/>
      <c r="F62" s="231"/>
      <c r="G62" s="215"/>
      <c r="H62" s="44">
        <v>45755</v>
      </c>
      <c r="I62" s="43" t="s">
        <v>17</v>
      </c>
      <c r="J62" s="207" t="s">
        <v>26</v>
      </c>
      <c r="K62" s="208"/>
      <c r="L62" s="45" t="s">
        <v>27</v>
      </c>
    </row>
    <row r="63" spans="2:12" s="46" customFormat="1" ht="14.45" customHeight="1">
      <c r="B63" s="212"/>
      <c r="C63" s="215"/>
      <c r="D63" s="212"/>
      <c r="E63" s="230"/>
      <c r="F63" s="231"/>
      <c r="G63" s="215"/>
      <c r="H63" s="44">
        <v>45799</v>
      </c>
      <c r="I63" s="43" t="s">
        <v>17</v>
      </c>
      <c r="J63" s="207" t="s">
        <v>26</v>
      </c>
      <c r="K63" s="208"/>
      <c r="L63" s="45" t="s">
        <v>27</v>
      </c>
    </row>
    <row r="64" spans="2:12" s="46" customFormat="1" ht="14.45" customHeight="1">
      <c r="B64" s="212"/>
      <c r="C64" s="215"/>
      <c r="D64" s="212"/>
      <c r="E64" s="230"/>
      <c r="F64" s="231"/>
      <c r="G64" s="215"/>
      <c r="H64" s="44">
        <v>45980</v>
      </c>
      <c r="I64" s="43" t="s">
        <v>17</v>
      </c>
      <c r="J64" s="207" t="s">
        <v>26</v>
      </c>
      <c r="K64" s="208"/>
      <c r="L64" s="45" t="s">
        <v>27</v>
      </c>
    </row>
    <row r="65" spans="2:12" s="46" customFormat="1" ht="14.45" customHeight="1">
      <c r="B65" s="213"/>
      <c r="C65" s="216"/>
      <c r="D65" s="213"/>
      <c r="E65" s="232"/>
      <c r="F65" s="233"/>
      <c r="G65" s="216"/>
      <c r="H65" s="44">
        <v>45980</v>
      </c>
      <c r="I65" s="43" t="s">
        <v>17</v>
      </c>
      <c r="J65" s="207" t="s">
        <v>26</v>
      </c>
      <c r="K65" s="208"/>
      <c r="L65" s="45" t="s">
        <v>27</v>
      </c>
    </row>
    <row r="66" spans="2:12" s="46" customFormat="1" ht="24.95" customHeight="1">
      <c r="B66" s="48" t="s">
        <v>13386</v>
      </c>
      <c r="C66" s="49" t="s">
        <v>13387</v>
      </c>
      <c r="D66" s="48" t="s">
        <v>13388</v>
      </c>
      <c r="E66" s="209" t="s">
        <v>13389</v>
      </c>
      <c r="F66" s="210"/>
      <c r="G66" s="49" t="s">
        <v>75</v>
      </c>
      <c r="H66" s="51">
        <v>45989</v>
      </c>
      <c r="I66" s="50" t="s">
        <v>17</v>
      </c>
      <c r="J66" s="209" t="s">
        <v>26</v>
      </c>
      <c r="K66" s="210"/>
      <c r="L66" s="52" t="s">
        <v>27</v>
      </c>
    </row>
    <row r="67" spans="2:12" s="46" customFormat="1" ht="14.45" customHeight="1">
      <c r="B67" s="41" t="s">
        <v>10192</v>
      </c>
      <c r="C67" s="42" t="s">
        <v>10193</v>
      </c>
      <c r="D67" s="41" t="s">
        <v>13390</v>
      </c>
      <c r="E67" s="207" t="s">
        <v>13391</v>
      </c>
      <c r="F67" s="208"/>
      <c r="G67" s="42" t="s">
        <v>16</v>
      </c>
      <c r="H67" s="44">
        <v>45989</v>
      </c>
      <c r="I67" s="43" t="s">
        <v>17</v>
      </c>
      <c r="J67" s="207" t="s">
        <v>26</v>
      </c>
      <c r="K67" s="208"/>
      <c r="L67" s="45" t="s">
        <v>27</v>
      </c>
    </row>
    <row r="68" spans="2:12" s="46" customFormat="1" ht="65.099999999999994" customHeight="1">
      <c r="B68" s="48" t="s">
        <v>2236</v>
      </c>
      <c r="C68" s="49" t="s">
        <v>2237</v>
      </c>
      <c r="D68" s="48" t="s">
        <v>13392</v>
      </c>
      <c r="E68" s="209" t="s">
        <v>13393</v>
      </c>
      <c r="F68" s="210"/>
      <c r="G68" s="49" t="s">
        <v>16</v>
      </c>
      <c r="H68" s="51">
        <v>45989</v>
      </c>
      <c r="I68" s="50" t="s">
        <v>17</v>
      </c>
      <c r="J68" s="209" t="s">
        <v>32</v>
      </c>
      <c r="K68" s="210"/>
      <c r="L68" s="53" t="s">
        <v>13394</v>
      </c>
    </row>
    <row r="69" spans="2:12" s="46" customFormat="1" ht="65.099999999999994" customHeight="1">
      <c r="B69" s="41" t="s">
        <v>13395</v>
      </c>
      <c r="C69" s="42" t="s">
        <v>13396</v>
      </c>
      <c r="D69" s="41" t="s">
        <v>13397</v>
      </c>
      <c r="E69" s="207" t="s">
        <v>13398</v>
      </c>
      <c r="F69" s="208"/>
      <c r="G69" s="42" t="s">
        <v>16</v>
      </c>
      <c r="H69" s="44">
        <v>45980</v>
      </c>
      <c r="I69" s="43" t="s">
        <v>17</v>
      </c>
      <c r="J69" s="207" t="s">
        <v>32</v>
      </c>
      <c r="K69" s="208"/>
      <c r="L69" s="47" t="s">
        <v>13399</v>
      </c>
    </row>
    <row r="70" spans="2:12" s="46" customFormat="1" ht="24.95" customHeight="1">
      <c r="B70" s="48" t="s">
        <v>13400</v>
      </c>
      <c r="C70" s="49" t="s">
        <v>13401</v>
      </c>
      <c r="D70" s="48" t="s">
        <v>13402</v>
      </c>
      <c r="E70" s="209" t="s">
        <v>13403</v>
      </c>
      <c r="F70" s="210"/>
      <c r="G70" s="49" t="s">
        <v>75</v>
      </c>
      <c r="H70" s="51">
        <v>45971</v>
      </c>
      <c r="I70" s="50" t="s">
        <v>314</v>
      </c>
      <c r="J70" s="209" t="s">
        <v>709</v>
      </c>
      <c r="K70" s="210"/>
      <c r="L70" s="52" t="s">
        <v>27</v>
      </c>
    </row>
    <row r="71" spans="2:12" s="46" customFormat="1" ht="90.95" customHeight="1">
      <c r="B71" s="41" t="s">
        <v>13404</v>
      </c>
      <c r="C71" s="42" t="s">
        <v>13405</v>
      </c>
      <c r="D71" s="41" t="s">
        <v>13406</v>
      </c>
      <c r="E71" s="207" t="s">
        <v>13407</v>
      </c>
      <c r="F71" s="208"/>
      <c r="G71" s="42" t="s">
        <v>16</v>
      </c>
      <c r="H71" s="44">
        <v>45874</v>
      </c>
      <c r="I71" s="43" t="s">
        <v>17</v>
      </c>
      <c r="J71" s="207" t="s">
        <v>32</v>
      </c>
      <c r="K71" s="208"/>
      <c r="L71" s="47" t="s">
        <v>13408</v>
      </c>
    </row>
    <row r="72" spans="2:12" s="46" customFormat="1" ht="51.6" customHeight="1">
      <c r="B72" s="217" t="s">
        <v>503</v>
      </c>
      <c r="C72" s="223" t="s">
        <v>504</v>
      </c>
      <c r="D72" s="48" t="s">
        <v>13409</v>
      </c>
      <c r="E72" s="209" t="s">
        <v>506</v>
      </c>
      <c r="F72" s="210"/>
      <c r="G72" s="49" t="s">
        <v>24</v>
      </c>
      <c r="H72" s="51">
        <v>45966</v>
      </c>
      <c r="I72" s="50" t="s">
        <v>139</v>
      </c>
      <c r="J72" s="209" t="s">
        <v>18</v>
      </c>
      <c r="K72" s="210"/>
      <c r="L72" s="53" t="s">
        <v>13410</v>
      </c>
    </row>
    <row r="73" spans="2:12" s="46" customFormat="1" ht="65.099999999999994" customHeight="1">
      <c r="B73" s="218"/>
      <c r="C73" s="224"/>
      <c r="D73" s="48" t="s">
        <v>13411</v>
      </c>
      <c r="E73" s="209" t="s">
        <v>509</v>
      </c>
      <c r="F73" s="210"/>
      <c r="G73" s="49" t="s">
        <v>16</v>
      </c>
      <c r="H73" s="51">
        <v>45975</v>
      </c>
      <c r="I73" s="50" t="s">
        <v>139</v>
      </c>
      <c r="J73" s="209" t="s">
        <v>32</v>
      </c>
      <c r="K73" s="210"/>
      <c r="L73" s="53" t="s">
        <v>13412</v>
      </c>
    </row>
    <row r="74" spans="2:12" s="46" customFormat="1" ht="14.45" customHeight="1">
      <c r="B74" s="41" t="s">
        <v>511</v>
      </c>
      <c r="C74" s="42" t="s">
        <v>512</v>
      </c>
      <c r="D74" s="41" t="s">
        <v>13413</v>
      </c>
      <c r="E74" s="207" t="s">
        <v>516</v>
      </c>
      <c r="F74" s="208"/>
      <c r="G74" s="42" t="s">
        <v>16</v>
      </c>
      <c r="H74" s="44">
        <v>45975</v>
      </c>
      <c r="I74" s="43" t="s">
        <v>25</v>
      </c>
      <c r="J74" s="207" t="s">
        <v>26</v>
      </c>
      <c r="K74" s="208"/>
      <c r="L74" s="45" t="s">
        <v>27</v>
      </c>
    </row>
    <row r="75" spans="2:12" s="46" customFormat="1" ht="65.099999999999994" customHeight="1">
      <c r="B75" s="48" t="s">
        <v>13414</v>
      </c>
      <c r="C75" s="49" t="s">
        <v>522</v>
      </c>
      <c r="D75" s="48" t="s">
        <v>13415</v>
      </c>
      <c r="E75" s="209" t="s">
        <v>13416</v>
      </c>
      <c r="F75" s="210"/>
      <c r="G75" s="49" t="s">
        <v>16</v>
      </c>
      <c r="H75" s="51">
        <v>45980</v>
      </c>
      <c r="I75" s="50" t="s">
        <v>58</v>
      </c>
      <c r="J75" s="209" t="s">
        <v>32</v>
      </c>
      <c r="K75" s="210"/>
      <c r="L75" s="53" t="s">
        <v>13417</v>
      </c>
    </row>
    <row r="76" spans="2:12" s="46" customFormat="1" ht="24.95" customHeight="1">
      <c r="B76" s="41" t="s">
        <v>530</v>
      </c>
      <c r="C76" s="42" t="s">
        <v>531</v>
      </c>
      <c r="D76" s="41" t="s">
        <v>13418</v>
      </c>
      <c r="E76" s="207" t="s">
        <v>533</v>
      </c>
      <c r="F76" s="208"/>
      <c r="G76" s="42" t="s">
        <v>16</v>
      </c>
      <c r="H76" s="44">
        <v>45971</v>
      </c>
      <c r="I76" s="43" t="s">
        <v>139</v>
      </c>
      <c r="J76" s="207" t="s">
        <v>26</v>
      </c>
      <c r="K76" s="208"/>
      <c r="L76" s="45" t="s">
        <v>27</v>
      </c>
    </row>
    <row r="77" spans="2:12" s="46" customFormat="1" ht="14.45" customHeight="1">
      <c r="B77" s="48" t="s">
        <v>2401</v>
      </c>
      <c r="C77" s="49" t="s">
        <v>2402</v>
      </c>
      <c r="D77" s="48" t="s">
        <v>13419</v>
      </c>
      <c r="E77" s="209" t="s">
        <v>13420</v>
      </c>
      <c r="F77" s="210"/>
      <c r="G77" s="49" t="s">
        <v>16</v>
      </c>
      <c r="H77" s="51">
        <v>45967</v>
      </c>
      <c r="I77" s="50" t="s">
        <v>17</v>
      </c>
      <c r="J77" s="209" t="s">
        <v>26</v>
      </c>
      <c r="K77" s="210"/>
      <c r="L77" s="52" t="s">
        <v>27</v>
      </c>
    </row>
    <row r="78" spans="2:12" s="46" customFormat="1" ht="14.45" customHeight="1">
      <c r="B78" s="41" t="s">
        <v>13421</v>
      </c>
      <c r="C78" s="42" t="s">
        <v>4852</v>
      </c>
      <c r="D78" s="41" t="s">
        <v>13422</v>
      </c>
      <c r="E78" s="207" t="s">
        <v>13423</v>
      </c>
      <c r="F78" s="208"/>
      <c r="G78" s="42" t="s">
        <v>16</v>
      </c>
      <c r="H78" s="44">
        <v>45980</v>
      </c>
      <c r="I78" s="43" t="s">
        <v>17</v>
      </c>
      <c r="J78" s="207" t="s">
        <v>26</v>
      </c>
      <c r="K78" s="208"/>
      <c r="L78" s="45" t="s">
        <v>27</v>
      </c>
    </row>
    <row r="79" spans="2:12" s="46" customFormat="1" ht="90" customHeight="1">
      <c r="B79" s="48" t="s">
        <v>4863</v>
      </c>
      <c r="C79" s="49" t="s">
        <v>4864</v>
      </c>
      <c r="D79" s="48" t="s">
        <v>13424</v>
      </c>
      <c r="E79" s="209" t="s">
        <v>4866</v>
      </c>
      <c r="F79" s="210"/>
      <c r="G79" s="49" t="s">
        <v>16</v>
      </c>
      <c r="H79" s="51">
        <v>45866</v>
      </c>
      <c r="I79" s="50" t="s">
        <v>17</v>
      </c>
      <c r="J79" s="209" t="s">
        <v>18</v>
      </c>
      <c r="K79" s="210"/>
      <c r="L79" s="53" t="s">
        <v>13425</v>
      </c>
    </row>
    <row r="80" spans="2:12" s="46" customFormat="1" ht="51.6" customHeight="1">
      <c r="B80" s="41" t="s">
        <v>570</v>
      </c>
      <c r="C80" s="42" t="s">
        <v>571</v>
      </c>
      <c r="D80" s="41" t="s">
        <v>13426</v>
      </c>
      <c r="E80" s="207" t="s">
        <v>576</v>
      </c>
      <c r="F80" s="208"/>
      <c r="G80" s="42" t="s">
        <v>24</v>
      </c>
      <c r="H80" s="44">
        <v>45966</v>
      </c>
      <c r="I80" s="43" t="s">
        <v>25</v>
      </c>
      <c r="J80" s="207" t="s">
        <v>32</v>
      </c>
      <c r="K80" s="208"/>
      <c r="L80" s="47" t="s">
        <v>13427</v>
      </c>
    </row>
    <row r="81" spans="2:12" s="46" customFormat="1" ht="51.6" customHeight="1">
      <c r="B81" s="48" t="s">
        <v>595</v>
      </c>
      <c r="C81" s="49" t="s">
        <v>596</v>
      </c>
      <c r="D81" s="48" t="s">
        <v>13428</v>
      </c>
      <c r="E81" s="209" t="s">
        <v>598</v>
      </c>
      <c r="F81" s="210"/>
      <c r="G81" s="49" t="s">
        <v>16</v>
      </c>
      <c r="H81" s="51">
        <v>45968</v>
      </c>
      <c r="I81" s="50" t="s">
        <v>25</v>
      </c>
      <c r="J81" s="209" t="s">
        <v>32</v>
      </c>
      <c r="K81" s="210"/>
      <c r="L81" s="53" t="s">
        <v>13429</v>
      </c>
    </row>
    <row r="82" spans="2:12" s="46" customFormat="1" ht="90.95" customHeight="1">
      <c r="B82" s="41" t="s">
        <v>599</v>
      </c>
      <c r="C82" s="42" t="s">
        <v>600</v>
      </c>
      <c r="D82" s="41" t="s">
        <v>13430</v>
      </c>
      <c r="E82" s="207" t="s">
        <v>602</v>
      </c>
      <c r="F82" s="208"/>
      <c r="G82" s="42" t="s">
        <v>16</v>
      </c>
      <c r="H82" s="44">
        <v>45980</v>
      </c>
      <c r="I82" s="43" t="s">
        <v>17</v>
      </c>
      <c r="J82" s="207" t="s">
        <v>18</v>
      </c>
      <c r="K82" s="208"/>
      <c r="L82" s="47" t="s">
        <v>3183</v>
      </c>
    </row>
    <row r="83" spans="2:12" s="46" customFormat="1" ht="14.45" customHeight="1">
      <c r="B83" s="48" t="s">
        <v>8689</v>
      </c>
      <c r="C83" s="49" t="s">
        <v>8690</v>
      </c>
      <c r="D83" s="48" t="s">
        <v>13431</v>
      </c>
      <c r="E83" s="209" t="s">
        <v>8692</v>
      </c>
      <c r="F83" s="210"/>
      <c r="G83" s="49" t="s">
        <v>16</v>
      </c>
      <c r="H83" s="51">
        <v>45973</v>
      </c>
      <c r="I83" s="50" t="s">
        <v>145</v>
      </c>
      <c r="J83" s="209" t="s">
        <v>26</v>
      </c>
      <c r="K83" s="210"/>
      <c r="L83" s="52" t="s">
        <v>27</v>
      </c>
    </row>
    <row r="84" spans="2:12" s="46" customFormat="1" ht="24.95" customHeight="1">
      <c r="B84" s="41" t="s">
        <v>2484</v>
      </c>
      <c r="C84" s="42" t="s">
        <v>2485</v>
      </c>
      <c r="D84" s="41" t="s">
        <v>13432</v>
      </c>
      <c r="E84" s="207" t="s">
        <v>13433</v>
      </c>
      <c r="F84" s="208"/>
      <c r="G84" s="42" t="s">
        <v>16</v>
      </c>
      <c r="H84" s="44">
        <v>45980</v>
      </c>
      <c r="I84" s="43" t="s">
        <v>17</v>
      </c>
      <c r="J84" s="207" t="s">
        <v>26</v>
      </c>
      <c r="K84" s="208"/>
      <c r="L84" s="45" t="s">
        <v>27</v>
      </c>
    </row>
    <row r="85" spans="2:12" s="46" customFormat="1" ht="39" customHeight="1">
      <c r="B85" s="48" t="s">
        <v>11887</v>
      </c>
      <c r="C85" s="49" t="s">
        <v>11888</v>
      </c>
      <c r="D85" s="48" t="s">
        <v>11889</v>
      </c>
      <c r="E85" s="209" t="s">
        <v>11890</v>
      </c>
      <c r="F85" s="210"/>
      <c r="G85" s="49" t="s">
        <v>24</v>
      </c>
      <c r="H85" s="51">
        <v>45917</v>
      </c>
      <c r="I85" s="50" t="s">
        <v>25</v>
      </c>
      <c r="J85" s="209" t="s">
        <v>32</v>
      </c>
      <c r="K85" s="210"/>
      <c r="L85" s="53" t="s">
        <v>805</v>
      </c>
    </row>
    <row r="86" spans="2:12" s="46" customFormat="1" ht="51.6" customHeight="1">
      <c r="B86" s="225" t="s">
        <v>11400</v>
      </c>
      <c r="C86" s="226" t="s">
        <v>881</v>
      </c>
      <c r="D86" s="225" t="s">
        <v>13434</v>
      </c>
      <c r="E86" s="228" t="s">
        <v>11402</v>
      </c>
      <c r="F86" s="229"/>
      <c r="G86" s="226" t="s">
        <v>24</v>
      </c>
      <c r="H86" s="234">
        <v>45856</v>
      </c>
      <c r="I86" s="43" t="s">
        <v>25</v>
      </c>
      <c r="J86" s="207" t="s">
        <v>32</v>
      </c>
      <c r="K86" s="208"/>
      <c r="L86" s="47" t="s">
        <v>13435</v>
      </c>
    </row>
    <row r="87" spans="2:12" s="46" customFormat="1" ht="14.45" customHeight="1">
      <c r="B87" s="213"/>
      <c r="C87" s="216"/>
      <c r="D87" s="213"/>
      <c r="E87" s="232"/>
      <c r="F87" s="233"/>
      <c r="G87" s="216"/>
      <c r="H87" s="236"/>
      <c r="I87" s="43" t="s">
        <v>139</v>
      </c>
      <c r="J87" s="207" t="s">
        <v>26</v>
      </c>
      <c r="K87" s="208"/>
      <c r="L87" s="45" t="s">
        <v>27</v>
      </c>
    </row>
    <row r="88" spans="2:12" s="46" customFormat="1" ht="51.6" customHeight="1">
      <c r="B88" s="217" t="s">
        <v>2530</v>
      </c>
      <c r="C88" s="223" t="s">
        <v>2531</v>
      </c>
      <c r="D88" s="217" t="s">
        <v>2532</v>
      </c>
      <c r="E88" s="219" t="s">
        <v>13436</v>
      </c>
      <c r="F88" s="220"/>
      <c r="G88" s="223" t="s">
        <v>16</v>
      </c>
      <c r="H88" s="51">
        <v>45901</v>
      </c>
      <c r="I88" s="50" t="s">
        <v>17</v>
      </c>
      <c r="J88" s="209" t="s">
        <v>18</v>
      </c>
      <c r="K88" s="210"/>
      <c r="L88" s="53" t="s">
        <v>1209</v>
      </c>
    </row>
    <row r="89" spans="2:12" s="46" customFormat="1" ht="51.6" customHeight="1">
      <c r="B89" s="239"/>
      <c r="C89" s="227"/>
      <c r="D89" s="239"/>
      <c r="E89" s="240"/>
      <c r="F89" s="241"/>
      <c r="G89" s="227"/>
      <c r="H89" s="51">
        <v>45982</v>
      </c>
      <c r="I89" s="50" t="s">
        <v>17</v>
      </c>
      <c r="J89" s="209" t="s">
        <v>18</v>
      </c>
      <c r="K89" s="210"/>
      <c r="L89" s="53" t="s">
        <v>1209</v>
      </c>
    </row>
    <row r="90" spans="2:12" s="46" customFormat="1" ht="51.6" customHeight="1">
      <c r="B90" s="239"/>
      <c r="C90" s="227"/>
      <c r="D90" s="239"/>
      <c r="E90" s="240"/>
      <c r="F90" s="241"/>
      <c r="G90" s="227"/>
      <c r="H90" s="51">
        <v>45982</v>
      </c>
      <c r="I90" s="50" t="s">
        <v>17</v>
      </c>
      <c r="J90" s="209" t="s">
        <v>18</v>
      </c>
      <c r="K90" s="210"/>
      <c r="L90" s="53" t="s">
        <v>1209</v>
      </c>
    </row>
    <row r="91" spans="2:12" s="46" customFormat="1" ht="14.45" customHeight="1">
      <c r="B91" s="239"/>
      <c r="C91" s="227"/>
      <c r="D91" s="239"/>
      <c r="E91" s="240"/>
      <c r="F91" s="241"/>
      <c r="G91" s="227"/>
      <c r="H91" s="51">
        <v>45982</v>
      </c>
      <c r="I91" s="50" t="s">
        <v>17</v>
      </c>
      <c r="J91" s="209" t="s">
        <v>26</v>
      </c>
      <c r="K91" s="210"/>
      <c r="L91" s="52" t="s">
        <v>27</v>
      </c>
    </row>
    <row r="92" spans="2:12" s="46" customFormat="1" ht="14.45" customHeight="1">
      <c r="B92" s="218"/>
      <c r="C92" s="224"/>
      <c r="D92" s="218"/>
      <c r="E92" s="221"/>
      <c r="F92" s="222"/>
      <c r="G92" s="224"/>
      <c r="H92" s="51">
        <v>45982</v>
      </c>
      <c r="I92" s="50" t="s">
        <v>17</v>
      </c>
      <c r="J92" s="209" t="s">
        <v>26</v>
      </c>
      <c r="K92" s="210"/>
      <c r="L92" s="52" t="s">
        <v>27</v>
      </c>
    </row>
    <row r="93" spans="2:12" s="46" customFormat="1" ht="14.45" customHeight="1">
      <c r="B93" s="41" t="s">
        <v>13437</v>
      </c>
      <c r="C93" s="42" t="s">
        <v>13438</v>
      </c>
      <c r="D93" s="41" t="s">
        <v>13439</v>
      </c>
      <c r="E93" s="207" t="s">
        <v>13440</v>
      </c>
      <c r="F93" s="208"/>
      <c r="G93" s="42" t="s">
        <v>24</v>
      </c>
      <c r="H93" s="44">
        <v>45868</v>
      </c>
      <c r="I93" s="43" t="s">
        <v>139</v>
      </c>
      <c r="J93" s="207" t="s">
        <v>26</v>
      </c>
      <c r="K93" s="208"/>
      <c r="L93" s="45" t="s">
        <v>27</v>
      </c>
    </row>
    <row r="94" spans="2:12" s="46" customFormat="1" ht="14.45" customHeight="1">
      <c r="B94" s="48" t="s">
        <v>7059</v>
      </c>
      <c r="C94" s="49" t="s">
        <v>640</v>
      </c>
      <c r="D94" s="48" t="s">
        <v>13441</v>
      </c>
      <c r="E94" s="209" t="s">
        <v>13442</v>
      </c>
      <c r="F94" s="210"/>
      <c r="G94" s="49" t="s">
        <v>16</v>
      </c>
      <c r="H94" s="51">
        <v>45981</v>
      </c>
      <c r="I94" s="50" t="s">
        <v>17</v>
      </c>
      <c r="J94" s="209" t="s">
        <v>26</v>
      </c>
      <c r="K94" s="210"/>
      <c r="L94" s="52" t="s">
        <v>27</v>
      </c>
    </row>
    <row r="95" spans="2:12" s="46" customFormat="1" ht="63.95" customHeight="1">
      <c r="B95" s="225" t="s">
        <v>648</v>
      </c>
      <c r="C95" s="226" t="s">
        <v>649</v>
      </c>
      <c r="D95" s="41" t="s">
        <v>13443</v>
      </c>
      <c r="E95" s="207" t="s">
        <v>651</v>
      </c>
      <c r="F95" s="208"/>
      <c r="G95" s="42" t="s">
        <v>16</v>
      </c>
      <c r="H95" s="44">
        <v>45943</v>
      </c>
      <c r="I95" s="43" t="s">
        <v>139</v>
      </c>
      <c r="J95" s="207" t="s">
        <v>32</v>
      </c>
      <c r="K95" s="208"/>
      <c r="L95" s="47" t="s">
        <v>13444</v>
      </c>
    </row>
    <row r="96" spans="2:12" s="46" customFormat="1" ht="76.5" customHeight="1">
      <c r="B96" s="213"/>
      <c r="C96" s="216"/>
      <c r="D96" s="41" t="s">
        <v>13445</v>
      </c>
      <c r="E96" s="207" t="s">
        <v>651</v>
      </c>
      <c r="F96" s="208"/>
      <c r="G96" s="42" t="s">
        <v>16</v>
      </c>
      <c r="H96" s="44">
        <v>45975</v>
      </c>
      <c r="I96" s="43" t="s">
        <v>139</v>
      </c>
      <c r="J96" s="207" t="s">
        <v>32</v>
      </c>
      <c r="K96" s="208"/>
      <c r="L96" s="47" t="s">
        <v>13446</v>
      </c>
    </row>
    <row r="97" spans="2:12" s="46" customFormat="1" ht="24.95" customHeight="1">
      <c r="B97" s="48" t="s">
        <v>13447</v>
      </c>
      <c r="C97" s="49" t="s">
        <v>5037</v>
      </c>
      <c r="D97" s="48" t="s">
        <v>13448</v>
      </c>
      <c r="E97" s="209" t="s">
        <v>13449</v>
      </c>
      <c r="F97" s="210"/>
      <c r="G97" s="49" t="s">
        <v>24</v>
      </c>
      <c r="H97" s="51">
        <v>45981</v>
      </c>
      <c r="I97" s="50" t="s">
        <v>314</v>
      </c>
      <c r="J97" s="209" t="s">
        <v>26</v>
      </c>
      <c r="K97" s="210"/>
      <c r="L97" s="52" t="s">
        <v>27</v>
      </c>
    </row>
    <row r="98" spans="2:12" s="46" customFormat="1" ht="14.45" customHeight="1">
      <c r="B98" s="225" t="s">
        <v>8733</v>
      </c>
      <c r="C98" s="226" t="s">
        <v>8734</v>
      </c>
      <c r="D98" s="225" t="s">
        <v>13450</v>
      </c>
      <c r="E98" s="228" t="s">
        <v>13451</v>
      </c>
      <c r="F98" s="229"/>
      <c r="G98" s="226" t="s">
        <v>24</v>
      </c>
      <c r="H98" s="234">
        <v>45889</v>
      </c>
      <c r="I98" s="43" t="s">
        <v>127</v>
      </c>
      <c r="J98" s="207" t="s">
        <v>26</v>
      </c>
      <c r="K98" s="208"/>
      <c r="L98" s="45" t="s">
        <v>27</v>
      </c>
    </row>
    <row r="99" spans="2:12" s="46" customFormat="1" ht="14.45" customHeight="1">
      <c r="B99" s="212"/>
      <c r="C99" s="215"/>
      <c r="D99" s="212"/>
      <c r="E99" s="230"/>
      <c r="F99" s="231"/>
      <c r="G99" s="215"/>
      <c r="H99" s="235"/>
      <c r="I99" s="43" t="s">
        <v>139</v>
      </c>
      <c r="J99" s="207" t="s">
        <v>26</v>
      </c>
      <c r="K99" s="208"/>
      <c r="L99" s="45" t="s">
        <v>27</v>
      </c>
    </row>
    <row r="100" spans="2:12" s="46" customFormat="1" ht="51.6" customHeight="1">
      <c r="B100" s="213"/>
      <c r="C100" s="216"/>
      <c r="D100" s="213"/>
      <c r="E100" s="232"/>
      <c r="F100" s="233"/>
      <c r="G100" s="216"/>
      <c r="H100" s="236"/>
      <c r="I100" s="43" t="s">
        <v>25</v>
      </c>
      <c r="J100" s="207" t="s">
        <v>32</v>
      </c>
      <c r="K100" s="208"/>
      <c r="L100" s="47" t="s">
        <v>13452</v>
      </c>
    </row>
    <row r="101" spans="2:12" s="46" customFormat="1" ht="90.95" customHeight="1">
      <c r="B101" s="48" t="s">
        <v>13453</v>
      </c>
      <c r="C101" s="49" t="s">
        <v>13454</v>
      </c>
      <c r="D101" s="48" t="s">
        <v>13455</v>
      </c>
      <c r="E101" s="209" t="s">
        <v>13456</v>
      </c>
      <c r="F101" s="210"/>
      <c r="G101" s="49" t="s">
        <v>16</v>
      </c>
      <c r="H101" s="51">
        <v>45889</v>
      </c>
      <c r="I101" s="50" t="s">
        <v>17</v>
      </c>
      <c r="J101" s="209" t="s">
        <v>32</v>
      </c>
      <c r="K101" s="210"/>
      <c r="L101" s="53" t="s">
        <v>13457</v>
      </c>
    </row>
    <row r="102" spans="2:12" s="46" customFormat="1" ht="24.95" customHeight="1">
      <c r="B102" s="41" t="s">
        <v>8745</v>
      </c>
      <c r="C102" s="42" t="s">
        <v>8746</v>
      </c>
      <c r="D102" s="41" t="s">
        <v>13458</v>
      </c>
      <c r="E102" s="207" t="s">
        <v>8748</v>
      </c>
      <c r="F102" s="208"/>
      <c r="G102" s="42" t="s">
        <v>16</v>
      </c>
      <c r="H102" s="44">
        <v>45962</v>
      </c>
      <c r="I102" s="43" t="s">
        <v>139</v>
      </c>
      <c r="J102" s="207" t="s">
        <v>26</v>
      </c>
      <c r="K102" s="208"/>
      <c r="L102" s="45" t="s">
        <v>27</v>
      </c>
    </row>
    <row r="103" spans="2:12" s="46" customFormat="1" ht="51.6" customHeight="1">
      <c r="B103" s="48" t="s">
        <v>689</v>
      </c>
      <c r="C103" s="49" t="s">
        <v>690</v>
      </c>
      <c r="D103" s="48" t="s">
        <v>11922</v>
      </c>
      <c r="E103" s="209" t="s">
        <v>692</v>
      </c>
      <c r="F103" s="210"/>
      <c r="G103" s="49" t="s">
        <v>24</v>
      </c>
      <c r="H103" s="51">
        <v>45947</v>
      </c>
      <c r="I103" s="50" t="s">
        <v>25</v>
      </c>
      <c r="J103" s="209" t="s">
        <v>359</v>
      </c>
      <c r="K103" s="210"/>
      <c r="L103" s="53" t="s">
        <v>13459</v>
      </c>
    </row>
    <row r="104" spans="2:12" s="46" customFormat="1" ht="51.6" customHeight="1">
      <c r="B104" s="41" t="s">
        <v>11441</v>
      </c>
      <c r="C104" s="42" t="s">
        <v>11442</v>
      </c>
      <c r="D104" s="41" t="s">
        <v>11443</v>
      </c>
      <c r="E104" s="207" t="s">
        <v>11444</v>
      </c>
      <c r="F104" s="208"/>
      <c r="G104" s="42" t="s">
        <v>24</v>
      </c>
      <c r="H104" s="44">
        <v>45931</v>
      </c>
      <c r="I104" s="43" t="s">
        <v>25</v>
      </c>
      <c r="J104" s="207" t="s">
        <v>32</v>
      </c>
      <c r="K104" s="208"/>
      <c r="L104" s="47" t="s">
        <v>11445</v>
      </c>
    </row>
    <row r="105" spans="2:12" s="46" customFormat="1" ht="24.95" customHeight="1">
      <c r="B105" s="48" t="s">
        <v>13460</v>
      </c>
      <c r="C105" s="49" t="s">
        <v>13461</v>
      </c>
      <c r="D105" s="48" t="s">
        <v>13462</v>
      </c>
      <c r="E105" s="209" t="s">
        <v>13463</v>
      </c>
      <c r="F105" s="210"/>
      <c r="G105" s="49" t="s">
        <v>24</v>
      </c>
      <c r="H105" s="51">
        <v>45950</v>
      </c>
      <c r="I105" s="50" t="s">
        <v>25</v>
      </c>
      <c r="J105" s="209" t="s">
        <v>26</v>
      </c>
      <c r="K105" s="210"/>
      <c r="L105" s="52" t="s">
        <v>27</v>
      </c>
    </row>
    <row r="106" spans="2:12" s="46" customFormat="1" ht="24.95" customHeight="1">
      <c r="B106" s="41" t="s">
        <v>13464</v>
      </c>
      <c r="C106" s="42" t="s">
        <v>13465</v>
      </c>
      <c r="D106" s="41" t="s">
        <v>13466</v>
      </c>
      <c r="E106" s="207" t="s">
        <v>13467</v>
      </c>
      <c r="F106" s="208"/>
      <c r="G106" s="42" t="s">
        <v>24</v>
      </c>
      <c r="H106" s="44">
        <v>45943</v>
      </c>
      <c r="I106" s="43" t="s">
        <v>25</v>
      </c>
      <c r="J106" s="207" t="s">
        <v>26</v>
      </c>
      <c r="K106" s="208"/>
      <c r="L106" s="45" t="s">
        <v>27</v>
      </c>
    </row>
    <row r="107" spans="2:12" s="46" customFormat="1" ht="39" customHeight="1">
      <c r="B107" s="48" t="s">
        <v>12479</v>
      </c>
      <c r="C107" s="49" t="s">
        <v>12480</v>
      </c>
      <c r="D107" s="48" t="s">
        <v>12481</v>
      </c>
      <c r="E107" s="209" t="s">
        <v>12482</v>
      </c>
      <c r="F107" s="210"/>
      <c r="G107" s="49" t="s">
        <v>24</v>
      </c>
      <c r="H107" s="51">
        <v>45929</v>
      </c>
      <c r="I107" s="50" t="s">
        <v>25</v>
      </c>
      <c r="J107" s="209" t="s">
        <v>32</v>
      </c>
      <c r="K107" s="210"/>
      <c r="L107" s="53" t="s">
        <v>805</v>
      </c>
    </row>
    <row r="108" spans="2:12" s="46" customFormat="1" ht="39" customHeight="1">
      <c r="B108" s="225" t="s">
        <v>13468</v>
      </c>
      <c r="C108" s="226" t="s">
        <v>13469</v>
      </c>
      <c r="D108" s="225" t="s">
        <v>13470</v>
      </c>
      <c r="E108" s="228" t="s">
        <v>13471</v>
      </c>
      <c r="F108" s="229"/>
      <c r="G108" s="226" t="s">
        <v>24</v>
      </c>
      <c r="H108" s="44">
        <v>45918</v>
      </c>
      <c r="I108" s="43" t="s">
        <v>25</v>
      </c>
      <c r="J108" s="207" t="s">
        <v>32</v>
      </c>
      <c r="K108" s="208"/>
      <c r="L108" s="47" t="s">
        <v>2843</v>
      </c>
    </row>
    <row r="109" spans="2:12" s="46" customFormat="1" ht="14.45" customHeight="1">
      <c r="B109" s="213"/>
      <c r="C109" s="216"/>
      <c r="D109" s="213"/>
      <c r="E109" s="232"/>
      <c r="F109" s="233"/>
      <c r="G109" s="216"/>
      <c r="H109" s="44">
        <v>45988</v>
      </c>
      <c r="I109" s="43" t="s">
        <v>25</v>
      </c>
      <c r="J109" s="207"/>
      <c r="K109" s="208"/>
      <c r="L109" s="45" t="s">
        <v>27</v>
      </c>
    </row>
    <row r="110" spans="2:12" s="46" customFormat="1" ht="24.95" customHeight="1">
      <c r="B110" s="48" t="s">
        <v>13472</v>
      </c>
      <c r="C110" s="49" t="s">
        <v>13473</v>
      </c>
      <c r="D110" s="48" t="s">
        <v>13474</v>
      </c>
      <c r="E110" s="209" t="s">
        <v>13475</v>
      </c>
      <c r="F110" s="210"/>
      <c r="G110" s="49" t="s">
        <v>24</v>
      </c>
      <c r="H110" s="51">
        <v>45936</v>
      </c>
      <c r="I110" s="50" t="s">
        <v>25</v>
      </c>
      <c r="J110" s="209" t="s">
        <v>26</v>
      </c>
      <c r="K110" s="210"/>
      <c r="L110" s="52" t="s">
        <v>27</v>
      </c>
    </row>
    <row r="111" spans="2:12" s="46" customFormat="1" ht="24.95" customHeight="1">
      <c r="B111" s="41" t="s">
        <v>13476</v>
      </c>
      <c r="C111" s="42" t="s">
        <v>13477</v>
      </c>
      <c r="D111" s="41" t="s">
        <v>13478</v>
      </c>
      <c r="E111" s="207" t="s">
        <v>13479</v>
      </c>
      <c r="F111" s="208"/>
      <c r="G111" s="42" t="s">
        <v>24</v>
      </c>
      <c r="H111" s="44">
        <v>45950</v>
      </c>
      <c r="I111" s="43" t="s">
        <v>25</v>
      </c>
      <c r="J111" s="207" t="s">
        <v>26</v>
      </c>
      <c r="K111" s="208"/>
      <c r="L111" s="45" t="s">
        <v>27</v>
      </c>
    </row>
    <row r="112" spans="2:12" s="46" customFormat="1" ht="24.95" customHeight="1">
      <c r="B112" s="48" t="s">
        <v>13480</v>
      </c>
      <c r="C112" s="49" t="s">
        <v>13481</v>
      </c>
      <c r="D112" s="48" t="s">
        <v>13482</v>
      </c>
      <c r="E112" s="209" t="s">
        <v>13483</v>
      </c>
      <c r="F112" s="210"/>
      <c r="G112" s="49" t="s">
        <v>24</v>
      </c>
      <c r="H112" s="51">
        <v>45937</v>
      </c>
      <c r="I112" s="50" t="s">
        <v>25</v>
      </c>
      <c r="J112" s="209" t="s">
        <v>26</v>
      </c>
      <c r="K112" s="210"/>
      <c r="L112" s="52" t="s">
        <v>27</v>
      </c>
    </row>
    <row r="113" spans="2:12" s="46" customFormat="1" ht="24.95" customHeight="1">
      <c r="B113" s="41" t="s">
        <v>701</v>
      </c>
      <c r="C113" s="42" t="s">
        <v>702</v>
      </c>
      <c r="D113" s="41" t="s">
        <v>13484</v>
      </c>
      <c r="E113" s="207" t="s">
        <v>704</v>
      </c>
      <c r="F113" s="208"/>
      <c r="G113" s="42" t="s">
        <v>24</v>
      </c>
      <c r="H113" s="44">
        <v>45952</v>
      </c>
      <c r="I113" s="43" t="s">
        <v>25</v>
      </c>
      <c r="J113" s="207" t="s">
        <v>26</v>
      </c>
      <c r="K113" s="208"/>
      <c r="L113" s="45" t="s">
        <v>27</v>
      </c>
    </row>
    <row r="114" spans="2:12" s="46" customFormat="1" ht="51.6" customHeight="1">
      <c r="B114" s="48" t="s">
        <v>11924</v>
      </c>
      <c r="C114" s="49" t="s">
        <v>11925</v>
      </c>
      <c r="D114" s="48" t="s">
        <v>11926</v>
      </c>
      <c r="E114" s="209" t="s">
        <v>11927</v>
      </c>
      <c r="F114" s="210"/>
      <c r="G114" s="49" t="s">
        <v>24</v>
      </c>
      <c r="H114" s="51">
        <v>45944</v>
      </c>
      <c r="I114" s="50" t="s">
        <v>25</v>
      </c>
      <c r="J114" s="209" t="s">
        <v>32</v>
      </c>
      <c r="K114" s="210"/>
      <c r="L114" s="53" t="s">
        <v>13485</v>
      </c>
    </row>
    <row r="115" spans="2:12" s="46" customFormat="1" ht="51.6" customHeight="1">
      <c r="B115" s="41" t="s">
        <v>10377</v>
      </c>
      <c r="C115" s="42" t="s">
        <v>10378</v>
      </c>
      <c r="D115" s="41" t="s">
        <v>10379</v>
      </c>
      <c r="E115" s="207" t="s">
        <v>10380</v>
      </c>
      <c r="F115" s="208"/>
      <c r="G115" s="42" t="s">
        <v>24</v>
      </c>
      <c r="H115" s="44">
        <v>45940</v>
      </c>
      <c r="I115" s="43" t="s">
        <v>25</v>
      </c>
      <c r="J115" s="207" t="s">
        <v>359</v>
      </c>
      <c r="K115" s="208"/>
      <c r="L115" s="47" t="s">
        <v>8449</v>
      </c>
    </row>
    <row r="116" spans="2:12" s="46" customFormat="1" ht="39" customHeight="1">
      <c r="B116" s="48" t="s">
        <v>705</v>
      </c>
      <c r="C116" s="49" t="s">
        <v>706</v>
      </c>
      <c r="D116" s="48" t="s">
        <v>13486</v>
      </c>
      <c r="E116" s="209" t="s">
        <v>708</v>
      </c>
      <c r="F116" s="210"/>
      <c r="G116" s="49" t="s">
        <v>24</v>
      </c>
      <c r="H116" s="51">
        <v>45951</v>
      </c>
      <c r="I116" s="50" t="s">
        <v>25</v>
      </c>
      <c r="J116" s="209" t="s">
        <v>709</v>
      </c>
      <c r="K116" s="210"/>
      <c r="L116" s="53" t="s">
        <v>13487</v>
      </c>
    </row>
    <row r="117" spans="2:12" s="46" customFormat="1" ht="39" customHeight="1">
      <c r="B117" s="41" t="s">
        <v>2566</v>
      </c>
      <c r="C117" s="42" t="s">
        <v>2567</v>
      </c>
      <c r="D117" s="41" t="s">
        <v>2568</v>
      </c>
      <c r="E117" s="207" t="s">
        <v>2569</v>
      </c>
      <c r="F117" s="208"/>
      <c r="G117" s="42" t="s">
        <v>24</v>
      </c>
      <c r="H117" s="44">
        <v>45909</v>
      </c>
      <c r="I117" s="43" t="s">
        <v>25</v>
      </c>
      <c r="J117" s="207" t="s">
        <v>32</v>
      </c>
      <c r="K117" s="208"/>
      <c r="L117" s="47" t="s">
        <v>2570</v>
      </c>
    </row>
    <row r="118" spans="2:12" s="46" customFormat="1" ht="24.95" customHeight="1">
      <c r="B118" s="48" t="s">
        <v>13488</v>
      </c>
      <c r="C118" s="49" t="s">
        <v>13489</v>
      </c>
      <c r="D118" s="48" t="s">
        <v>13490</v>
      </c>
      <c r="E118" s="209" t="s">
        <v>13491</v>
      </c>
      <c r="F118" s="210"/>
      <c r="G118" s="49" t="s">
        <v>24</v>
      </c>
      <c r="H118" s="51">
        <v>45943</v>
      </c>
      <c r="I118" s="50" t="s">
        <v>25</v>
      </c>
      <c r="J118" s="209" t="s">
        <v>26</v>
      </c>
      <c r="K118" s="210"/>
      <c r="L118" s="52" t="s">
        <v>27</v>
      </c>
    </row>
    <row r="119" spans="2:12" s="46" customFormat="1" ht="14.45" customHeight="1">
      <c r="B119" s="41" t="s">
        <v>714</v>
      </c>
      <c r="C119" s="42" t="s">
        <v>715</v>
      </c>
      <c r="D119" s="41" t="s">
        <v>13492</v>
      </c>
      <c r="E119" s="207" t="s">
        <v>717</v>
      </c>
      <c r="F119" s="208"/>
      <c r="G119" s="42" t="s">
        <v>16</v>
      </c>
      <c r="H119" s="44">
        <v>45968</v>
      </c>
      <c r="I119" s="43" t="s">
        <v>127</v>
      </c>
      <c r="J119" s="207" t="s">
        <v>26</v>
      </c>
      <c r="K119" s="208"/>
      <c r="L119" s="45" t="s">
        <v>27</v>
      </c>
    </row>
    <row r="120" spans="2:12" s="46" customFormat="1" ht="24.95" customHeight="1">
      <c r="B120" s="48" t="s">
        <v>13493</v>
      </c>
      <c r="C120" s="49" t="s">
        <v>13494</v>
      </c>
      <c r="D120" s="48" t="s">
        <v>13495</v>
      </c>
      <c r="E120" s="209" t="s">
        <v>13496</v>
      </c>
      <c r="F120" s="210"/>
      <c r="G120" s="49" t="s">
        <v>24</v>
      </c>
      <c r="H120" s="51">
        <v>45931</v>
      </c>
      <c r="I120" s="50" t="s">
        <v>25</v>
      </c>
      <c r="J120" s="209" t="s">
        <v>26</v>
      </c>
      <c r="K120" s="210"/>
      <c r="L120" s="52" t="s">
        <v>27</v>
      </c>
    </row>
    <row r="121" spans="2:12" s="46" customFormat="1" ht="24.95" customHeight="1">
      <c r="B121" s="41" t="s">
        <v>13497</v>
      </c>
      <c r="C121" s="42" t="s">
        <v>13498</v>
      </c>
      <c r="D121" s="41" t="s">
        <v>13499</v>
      </c>
      <c r="E121" s="207" t="s">
        <v>13500</v>
      </c>
      <c r="F121" s="208"/>
      <c r="G121" s="42" t="s">
        <v>24</v>
      </c>
      <c r="H121" s="44">
        <v>45915</v>
      </c>
      <c r="I121" s="43" t="s">
        <v>25</v>
      </c>
      <c r="J121" s="207" t="s">
        <v>26</v>
      </c>
      <c r="K121" s="208"/>
      <c r="L121" s="45" t="s">
        <v>27</v>
      </c>
    </row>
    <row r="122" spans="2:12" s="46" customFormat="1" ht="65.099999999999994" customHeight="1">
      <c r="B122" s="48" t="s">
        <v>13501</v>
      </c>
      <c r="C122" s="49" t="s">
        <v>13502</v>
      </c>
      <c r="D122" s="48" t="s">
        <v>13503</v>
      </c>
      <c r="E122" s="209" t="s">
        <v>13504</v>
      </c>
      <c r="F122" s="210"/>
      <c r="G122" s="49" t="s">
        <v>16</v>
      </c>
      <c r="H122" s="51">
        <v>45903</v>
      </c>
      <c r="I122" s="50" t="s">
        <v>17</v>
      </c>
      <c r="J122" s="209" t="s">
        <v>32</v>
      </c>
      <c r="K122" s="210"/>
      <c r="L122" s="53" t="s">
        <v>13505</v>
      </c>
    </row>
    <row r="123" spans="2:12" s="46" customFormat="1" ht="51.6" customHeight="1">
      <c r="B123" s="41" t="s">
        <v>8769</v>
      </c>
      <c r="C123" s="42" t="s">
        <v>8770</v>
      </c>
      <c r="D123" s="41" t="s">
        <v>8771</v>
      </c>
      <c r="E123" s="207" t="s">
        <v>8772</v>
      </c>
      <c r="F123" s="208"/>
      <c r="G123" s="42" t="s">
        <v>24</v>
      </c>
      <c r="H123" s="44">
        <v>45909</v>
      </c>
      <c r="I123" s="43" t="s">
        <v>25</v>
      </c>
      <c r="J123" s="207" t="s">
        <v>359</v>
      </c>
      <c r="K123" s="208"/>
      <c r="L123" s="47" t="s">
        <v>2663</v>
      </c>
    </row>
    <row r="124" spans="2:12" s="46" customFormat="1" ht="24.95" customHeight="1">
      <c r="B124" s="48" t="s">
        <v>13506</v>
      </c>
      <c r="C124" s="49" t="s">
        <v>13507</v>
      </c>
      <c r="D124" s="48" t="s">
        <v>13508</v>
      </c>
      <c r="E124" s="209" t="s">
        <v>13509</v>
      </c>
      <c r="F124" s="210"/>
      <c r="G124" s="49" t="s">
        <v>24</v>
      </c>
      <c r="H124" s="51">
        <v>45910</v>
      </c>
      <c r="I124" s="50" t="s">
        <v>25</v>
      </c>
      <c r="J124" s="209" t="s">
        <v>26</v>
      </c>
      <c r="K124" s="210"/>
      <c r="L124" s="52" t="s">
        <v>27</v>
      </c>
    </row>
    <row r="125" spans="2:12" s="46" customFormat="1" ht="51.6" customHeight="1">
      <c r="B125" s="41" t="s">
        <v>11468</v>
      </c>
      <c r="C125" s="42" t="s">
        <v>11469</v>
      </c>
      <c r="D125" s="41" t="s">
        <v>11470</v>
      </c>
      <c r="E125" s="207" t="s">
        <v>11471</v>
      </c>
      <c r="F125" s="208"/>
      <c r="G125" s="42" t="s">
        <v>24</v>
      </c>
      <c r="H125" s="44">
        <v>45910</v>
      </c>
      <c r="I125" s="43" t="s">
        <v>25</v>
      </c>
      <c r="J125" s="207" t="s">
        <v>359</v>
      </c>
      <c r="K125" s="208"/>
      <c r="L125" s="47" t="s">
        <v>11472</v>
      </c>
    </row>
    <row r="126" spans="2:12" s="46" customFormat="1" ht="24.95" customHeight="1">
      <c r="B126" s="48" t="s">
        <v>13510</v>
      </c>
      <c r="C126" s="49" t="s">
        <v>13511</v>
      </c>
      <c r="D126" s="48" t="s">
        <v>13512</v>
      </c>
      <c r="E126" s="209" t="s">
        <v>13513</v>
      </c>
      <c r="F126" s="210"/>
      <c r="G126" s="49" t="s">
        <v>24</v>
      </c>
      <c r="H126" s="51">
        <v>45918</v>
      </c>
      <c r="I126" s="50" t="s">
        <v>25</v>
      </c>
      <c r="J126" s="209" t="s">
        <v>26</v>
      </c>
      <c r="K126" s="210"/>
      <c r="L126" s="52" t="s">
        <v>27</v>
      </c>
    </row>
    <row r="127" spans="2:12" s="46" customFormat="1" ht="39" customHeight="1">
      <c r="B127" s="41" t="s">
        <v>5117</v>
      </c>
      <c r="C127" s="42" t="s">
        <v>5118</v>
      </c>
      <c r="D127" s="41" t="s">
        <v>5119</v>
      </c>
      <c r="E127" s="207" t="s">
        <v>5120</v>
      </c>
      <c r="F127" s="208"/>
      <c r="G127" s="42" t="s">
        <v>24</v>
      </c>
      <c r="H127" s="44">
        <v>45953</v>
      </c>
      <c r="I127" s="43" t="s">
        <v>25</v>
      </c>
      <c r="J127" s="207" t="s">
        <v>32</v>
      </c>
      <c r="K127" s="208"/>
      <c r="L127" s="47" t="s">
        <v>2570</v>
      </c>
    </row>
    <row r="128" spans="2:12" s="46" customFormat="1" ht="39" customHeight="1">
      <c r="B128" s="48" t="s">
        <v>10411</v>
      </c>
      <c r="C128" s="49" t="s">
        <v>10412</v>
      </c>
      <c r="D128" s="48" t="s">
        <v>10413</v>
      </c>
      <c r="E128" s="209" t="s">
        <v>10414</v>
      </c>
      <c r="F128" s="210"/>
      <c r="G128" s="49" t="s">
        <v>24</v>
      </c>
      <c r="H128" s="51">
        <v>45938</v>
      </c>
      <c r="I128" s="50" t="s">
        <v>25</v>
      </c>
      <c r="J128" s="209" t="s">
        <v>32</v>
      </c>
      <c r="K128" s="210"/>
      <c r="L128" s="53" t="s">
        <v>805</v>
      </c>
    </row>
    <row r="129" spans="2:12" s="46" customFormat="1" ht="14.45" customHeight="1">
      <c r="B129" s="225" t="s">
        <v>13514</v>
      </c>
      <c r="C129" s="226" t="s">
        <v>2598</v>
      </c>
      <c r="D129" s="41" t="s">
        <v>13515</v>
      </c>
      <c r="E129" s="207" t="s">
        <v>13516</v>
      </c>
      <c r="F129" s="208"/>
      <c r="G129" s="42" t="s">
        <v>16</v>
      </c>
      <c r="H129" s="44">
        <v>45971</v>
      </c>
      <c r="I129" s="43" t="s">
        <v>139</v>
      </c>
      <c r="J129" s="207" t="s">
        <v>26</v>
      </c>
      <c r="K129" s="208"/>
      <c r="L129" s="45" t="s">
        <v>27</v>
      </c>
    </row>
    <row r="130" spans="2:12" s="46" customFormat="1" ht="14.45" customHeight="1">
      <c r="B130" s="213"/>
      <c r="C130" s="216"/>
      <c r="D130" s="41" t="s">
        <v>13517</v>
      </c>
      <c r="E130" s="207" t="s">
        <v>13518</v>
      </c>
      <c r="F130" s="208"/>
      <c r="G130" s="42" t="s">
        <v>16</v>
      </c>
      <c r="H130" s="44">
        <v>45967</v>
      </c>
      <c r="I130" s="43" t="s">
        <v>139</v>
      </c>
      <c r="J130" s="207" t="s">
        <v>26</v>
      </c>
      <c r="K130" s="208"/>
      <c r="L130" s="45" t="s">
        <v>27</v>
      </c>
    </row>
    <row r="131" spans="2:12" s="46" customFormat="1" ht="39" customHeight="1">
      <c r="B131" s="48" t="s">
        <v>10415</v>
      </c>
      <c r="C131" s="49" t="s">
        <v>10416</v>
      </c>
      <c r="D131" s="48" t="s">
        <v>10417</v>
      </c>
      <c r="E131" s="209" t="s">
        <v>10418</v>
      </c>
      <c r="F131" s="210"/>
      <c r="G131" s="49" t="s">
        <v>24</v>
      </c>
      <c r="H131" s="51">
        <v>45946</v>
      </c>
      <c r="I131" s="50" t="s">
        <v>25</v>
      </c>
      <c r="J131" s="209" t="s">
        <v>32</v>
      </c>
      <c r="K131" s="210"/>
      <c r="L131" s="53" t="s">
        <v>10419</v>
      </c>
    </row>
    <row r="132" spans="2:12" s="46" customFormat="1" ht="24.95" customHeight="1">
      <c r="B132" s="41" t="s">
        <v>13519</v>
      </c>
      <c r="C132" s="42" t="s">
        <v>13520</v>
      </c>
      <c r="D132" s="41" t="s">
        <v>13521</v>
      </c>
      <c r="E132" s="207" t="s">
        <v>13522</v>
      </c>
      <c r="F132" s="208"/>
      <c r="G132" s="42" t="s">
        <v>24</v>
      </c>
      <c r="H132" s="44">
        <v>45923</v>
      </c>
      <c r="I132" s="43" t="s">
        <v>25</v>
      </c>
      <c r="J132" s="207" t="s">
        <v>26</v>
      </c>
      <c r="K132" s="208"/>
      <c r="L132" s="45" t="s">
        <v>27</v>
      </c>
    </row>
    <row r="133" spans="2:12" s="46" customFormat="1" ht="24.95" customHeight="1">
      <c r="B133" s="48" t="s">
        <v>13523</v>
      </c>
      <c r="C133" s="49" t="s">
        <v>13524</v>
      </c>
      <c r="D133" s="48" t="s">
        <v>13525</v>
      </c>
      <c r="E133" s="209" t="s">
        <v>13526</v>
      </c>
      <c r="F133" s="210"/>
      <c r="G133" s="49" t="s">
        <v>24</v>
      </c>
      <c r="H133" s="51">
        <v>45937</v>
      </c>
      <c r="I133" s="50" t="s">
        <v>25</v>
      </c>
      <c r="J133" s="209" t="s">
        <v>26</v>
      </c>
      <c r="K133" s="210"/>
      <c r="L133" s="52" t="s">
        <v>27</v>
      </c>
    </row>
    <row r="134" spans="2:12" s="46" customFormat="1" ht="39" customHeight="1">
      <c r="B134" s="41" t="s">
        <v>2610</v>
      </c>
      <c r="C134" s="42" t="s">
        <v>2611</v>
      </c>
      <c r="D134" s="41" t="s">
        <v>2612</v>
      </c>
      <c r="E134" s="207" t="s">
        <v>2613</v>
      </c>
      <c r="F134" s="208"/>
      <c r="G134" s="42" t="s">
        <v>24</v>
      </c>
      <c r="H134" s="44">
        <v>45937</v>
      </c>
      <c r="I134" s="43" t="s">
        <v>25</v>
      </c>
      <c r="J134" s="207" t="s">
        <v>32</v>
      </c>
      <c r="K134" s="208"/>
      <c r="L134" s="47" t="s">
        <v>805</v>
      </c>
    </row>
    <row r="135" spans="2:12" s="46" customFormat="1" ht="39" customHeight="1">
      <c r="B135" s="48" t="s">
        <v>2614</v>
      </c>
      <c r="C135" s="49" t="s">
        <v>2615</v>
      </c>
      <c r="D135" s="48" t="s">
        <v>2616</v>
      </c>
      <c r="E135" s="209" t="s">
        <v>2617</v>
      </c>
      <c r="F135" s="210"/>
      <c r="G135" s="49" t="s">
        <v>24</v>
      </c>
      <c r="H135" s="51">
        <v>45951</v>
      </c>
      <c r="I135" s="50" t="s">
        <v>25</v>
      </c>
      <c r="J135" s="209" t="s">
        <v>32</v>
      </c>
      <c r="K135" s="210"/>
      <c r="L135" s="53" t="s">
        <v>2618</v>
      </c>
    </row>
    <row r="136" spans="2:12" s="46" customFormat="1" ht="24.95" customHeight="1">
      <c r="B136" s="41" t="s">
        <v>13527</v>
      </c>
      <c r="C136" s="42" t="s">
        <v>13528</v>
      </c>
      <c r="D136" s="41" t="s">
        <v>13529</v>
      </c>
      <c r="E136" s="207" t="s">
        <v>13530</v>
      </c>
      <c r="F136" s="208"/>
      <c r="G136" s="42" t="s">
        <v>24</v>
      </c>
      <c r="H136" s="44">
        <v>45946</v>
      </c>
      <c r="I136" s="43" t="s">
        <v>25</v>
      </c>
      <c r="J136" s="207" t="s">
        <v>26</v>
      </c>
      <c r="K136" s="208"/>
      <c r="L136" s="45" t="s">
        <v>27</v>
      </c>
    </row>
    <row r="137" spans="2:12" s="46" customFormat="1" ht="39" customHeight="1">
      <c r="B137" s="48" t="s">
        <v>10432</v>
      </c>
      <c r="C137" s="49" t="s">
        <v>10433</v>
      </c>
      <c r="D137" s="48" t="s">
        <v>10434</v>
      </c>
      <c r="E137" s="209" t="s">
        <v>10435</v>
      </c>
      <c r="F137" s="210"/>
      <c r="G137" s="49" t="s">
        <v>24</v>
      </c>
      <c r="H137" s="51">
        <v>45951</v>
      </c>
      <c r="I137" s="50" t="s">
        <v>25</v>
      </c>
      <c r="J137" s="209" t="s">
        <v>32</v>
      </c>
      <c r="K137" s="210"/>
      <c r="L137" s="53" t="s">
        <v>2570</v>
      </c>
    </row>
    <row r="138" spans="2:12" s="46" customFormat="1" ht="51.6" customHeight="1">
      <c r="B138" s="41" t="s">
        <v>11475</v>
      </c>
      <c r="C138" s="42" t="s">
        <v>11476</v>
      </c>
      <c r="D138" s="41" t="s">
        <v>11477</v>
      </c>
      <c r="E138" s="207" t="s">
        <v>11478</v>
      </c>
      <c r="F138" s="208"/>
      <c r="G138" s="42" t="s">
        <v>24</v>
      </c>
      <c r="H138" s="44">
        <v>45950</v>
      </c>
      <c r="I138" s="43" t="s">
        <v>25</v>
      </c>
      <c r="J138" s="207" t="s">
        <v>359</v>
      </c>
      <c r="K138" s="208"/>
      <c r="L138" s="47" t="s">
        <v>11479</v>
      </c>
    </row>
    <row r="139" spans="2:12" s="46" customFormat="1" ht="51.6" customHeight="1">
      <c r="B139" s="48" t="s">
        <v>8793</v>
      </c>
      <c r="C139" s="49" t="s">
        <v>8794</v>
      </c>
      <c r="D139" s="48" t="s">
        <v>8795</v>
      </c>
      <c r="E139" s="209" t="s">
        <v>8796</v>
      </c>
      <c r="F139" s="210"/>
      <c r="G139" s="49" t="s">
        <v>24</v>
      </c>
      <c r="H139" s="51">
        <v>45944</v>
      </c>
      <c r="I139" s="50" t="s">
        <v>25</v>
      </c>
      <c r="J139" s="209" t="s">
        <v>32</v>
      </c>
      <c r="K139" s="210"/>
      <c r="L139" s="53" t="s">
        <v>13531</v>
      </c>
    </row>
    <row r="140" spans="2:12" s="46" customFormat="1" ht="14.45" customHeight="1">
      <c r="B140" s="41" t="s">
        <v>7151</v>
      </c>
      <c r="C140" s="42" t="s">
        <v>7152</v>
      </c>
      <c r="D140" s="41" t="s">
        <v>13532</v>
      </c>
      <c r="E140" s="207" t="s">
        <v>13533</v>
      </c>
      <c r="F140" s="208"/>
      <c r="G140" s="42" t="s">
        <v>16</v>
      </c>
      <c r="H140" s="44">
        <v>45968</v>
      </c>
      <c r="I140" s="43" t="s">
        <v>139</v>
      </c>
      <c r="J140" s="207" t="s">
        <v>26</v>
      </c>
      <c r="K140" s="208"/>
      <c r="L140" s="45" t="s">
        <v>27</v>
      </c>
    </row>
    <row r="141" spans="2:12" s="46" customFormat="1" ht="24.95" customHeight="1">
      <c r="B141" s="48" t="s">
        <v>13534</v>
      </c>
      <c r="C141" s="49" t="s">
        <v>13535</v>
      </c>
      <c r="D141" s="48" t="s">
        <v>13536</v>
      </c>
      <c r="E141" s="209" t="s">
        <v>13537</v>
      </c>
      <c r="F141" s="210"/>
      <c r="G141" s="49" t="s">
        <v>24</v>
      </c>
      <c r="H141" s="51">
        <v>45947</v>
      </c>
      <c r="I141" s="50" t="s">
        <v>25</v>
      </c>
      <c r="J141" s="209" t="s">
        <v>26</v>
      </c>
      <c r="K141" s="210"/>
      <c r="L141" s="52" t="s">
        <v>27</v>
      </c>
    </row>
    <row r="142" spans="2:12" s="46" customFormat="1" ht="39" customHeight="1">
      <c r="B142" s="41" t="s">
        <v>13538</v>
      </c>
      <c r="C142" s="42" t="s">
        <v>13539</v>
      </c>
      <c r="D142" s="41" t="s">
        <v>13540</v>
      </c>
      <c r="E142" s="207" t="s">
        <v>13541</v>
      </c>
      <c r="F142" s="208"/>
      <c r="G142" s="42" t="s">
        <v>24</v>
      </c>
      <c r="H142" s="44">
        <v>45891</v>
      </c>
      <c r="I142" s="43" t="s">
        <v>25</v>
      </c>
      <c r="J142" s="207" t="s">
        <v>32</v>
      </c>
      <c r="K142" s="208"/>
      <c r="L142" s="47" t="s">
        <v>7150</v>
      </c>
    </row>
    <row r="143" spans="2:12" s="46" customFormat="1" ht="39" customHeight="1">
      <c r="B143" s="48" t="s">
        <v>13542</v>
      </c>
      <c r="C143" s="49" t="s">
        <v>13543</v>
      </c>
      <c r="D143" s="48" t="s">
        <v>13544</v>
      </c>
      <c r="E143" s="209" t="s">
        <v>13545</v>
      </c>
      <c r="F143" s="210"/>
      <c r="G143" s="49" t="s">
        <v>24</v>
      </c>
      <c r="H143" s="51">
        <v>45891</v>
      </c>
      <c r="I143" s="50" t="s">
        <v>25</v>
      </c>
      <c r="J143" s="209" t="s">
        <v>32</v>
      </c>
      <c r="K143" s="210"/>
      <c r="L143" s="53" t="s">
        <v>2575</v>
      </c>
    </row>
    <row r="144" spans="2:12" s="46" customFormat="1" ht="51.6" customHeight="1">
      <c r="B144" s="41" t="s">
        <v>7163</v>
      </c>
      <c r="C144" s="42" t="s">
        <v>7164</v>
      </c>
      <c r="D144" s="41" t="s">
        <v>7165</v>
      </c>
      <c r="E144" s="207" t="s">
        <v>7166</v>
      </c>
      <c r="F144" s="208"/>
      <c r="G144" s="42" t="s">
        <v>24</v>
      </c>
      <c r="H144" s="44">
        <v>45925</v>
      </c>
      <c r="I144" s="43" t="s">
        <v>25</v>
      </c>
      <c r="J144" s="207" t="s">
        <v>359</v>
      </c>
      <c r="K144" s="208"/>
      <c r="L144" s="47" t="s">
        <v>7167</v>
      </c>
    </row>
    <row r="145" spans="2:12" s="46" customFormat="1" ht="24.95" customHeight="1">
      <c r="B145" s="48" t="s">
        <v>13546</v>
      </c>
      <c r="C145" s="49" t="s">
        <v>13547</v>
      </c>
      <c r="D145" s="48" t="s">
        <v>13548</v>
      </c>
      <c r="E145" s="209" t="s">
        <v>13549</v>
      </c>
      <c r="F145" s="210"/>
      <c r="G145" s="49" t="s">
        <v>24</v>
      </c>
      <c r="H145" s="51">
        <v>45950</v>
      </c>
      <c r="I145" s="50" t="s">
        <v>25</v>
      </c>
      <c r="J145" s="209" t="s">
        <v>26</v>
      </c>
      <c r="K145" s="210"/>
      <c r="L145" s="52" t="s">
        <v>27</v>
      </c>
    </row>
    <row r="146" spans="2:12" s="46" customFormat="1" ht="14.45" customHeight="1">
      <c r="B146" s="41" t="s">
        <v>13550</v>
      </c>
      <c r="C146" s="42" t="s">
        <v>13551</v>
      </c>
      <c r="D146" s="41" t="s">
        <v>13552</v>
      </c>
      <c r="E146" s="207" t="s">
        <v>13553</v>
      </c>
      <c r="F146" s="208"/>
      <c r="G146" s="42" t="s">
        <v>24</v>
      </c>
      <c r="H146" s="44">
        <v>45912</v>
      </c>
      <c r="I146" s="43" t="s">
        <v>25</v>
      </c>
      <c r="J146" s="207" t="s">
        <v>26</v>
      </c>
      <c r="K146" s="208"/>
      <c r="L146" s="45" t="s">
        <v>27</v>
      </c>
    </row>
    <row r="147" spans="2:12" s="46" customFormat="1" ht="24.95" customHeight="1">
      <c r="B147" s="48" t="s">
        <v>13554</v>
      </c>
      <c r="C147" s="49" t="s">
        <v>13555</v>
      </c>
      <c r="D147" s="48" t="s">
        <v>13556</v>
      </c>
      <c r="E147" s="209" t="s">
        <v>13557</v>
      </c>
      <c r="F147" s="210"/>
      <c r="G147" s="49" t="s">
        <v>24</v>
      </c>
      <c r="H147" s="51">
        <v>45909</v>
      </c>
      <c r="I147" s="50" t="s">
        <v>25</v>
      </c>
      <c r="J147" s="209" t="s">
        <v>26</v>
      </c>
      <c r="K147" s="210"/>
      <c r="L147" s="52" t="s">
        <v>27</v>
      </c>
    </row>
    <row r="148" spans="2:12" s="46" customFormat="1" ht="24.95" customHeight="1">
      <c r="B148" s="41" t="s">
        <v>13558</v>
      </c>
      <c r="C148" s="42" t="s">
        <v>13559</v>
      </c>
      <c r="D148" s="41" t="s">
        <v>13560</v>
      </c>
      <c r="E148" s="207" t="s">
        <v>13561</v>
      </c>
      <c r="F148" s="208"/>
      <c r="G148" s="42" t="s">
        <v>24</v>
      </c>
      <c r="H148" s="44">
        <v>45944</v>
      </c>
      <c r="I148" s="43" t="s">
        <v>25</v>
      </c>
      <c r="J148" s="207" t="s">
        <v>26</v>
      </c>
      <c r="K148" s="208"/>
      <c r="L148" s="45" t="s">
        <v>27</v>
      </c>
    </row>
    <row r="149" spans="2:12" s="46" customFormat="1" ht="24.95" customHeight="1">
      <c r="B149" s="48" t="s">
        <v>13562</v>
      </c>
      <c r="C149" s="49" t="s">
        <v>13563</v>
      </c>
      <c r="D149" s="48" t="s">
        <v>13564</v>
      </c>
      <c r="E149" s="209" t="s">
        <v>13565</v>
      </c>
      <c r="F149" s="210"/>
      <c r="G149" s="49" t="s">
        <v>24</v>
      </c>
      <c r="H149" s="51">
        <v>45950</v>
      </c>
      <c r="I149" s="50" t="s">
        <v>25</v>
      </c>
      <c r="J149" s="209" t="s">
        <v>26</v>
      </c>
      <c r="K149" s="210"/>
      <c r="L149" s="52" t="s">
        <v>27</v>
      </c>
    </row>
    <row r="150" spans="2:12" s="46" customFormat="1" ht="24.95" customHeight="1">
      <c r="B150" s="41" t="s">
        <v>13566</v>
      </c>
      <c r="C150" s="42" t="s">
        <v>13567</v>
      </c>
      <c r="D150" s="41" t="s">
        <v>13568</v>
      </c>
      <c r="E150" s="207" t="s">
        <v>13569</v>
      </c>
      <c r="F150" s="208"/>
      <c r="G150" s="42" t="s">
        <v>24</v>
      </c>
      <c r="H150" s="44">
        <v>45944</v>
      </c>
      <c r="I150" s="43" t="s">
        <v>25</v>
      </c>
      <c r="J150" s="207" t="s">
        <v>26</v>
      </c>
      <c r="K150" s="208"/>
      <c r="L150" s="45" t="s">
        <v>27</v>
      </c>
    </row>
    <row r="151" spans="2:12" s="46" customFormat="1" ht="24.95" customHeight="1">
      <c r="B151" s="48" t="s">
        <v>13570</v>
      </c>
      <c r="C151" s="49" t="s">
        <v>13571</v>
      </c>
      <c r="D151" s="48" t="s">
        <v>13572</v>
      </c>
      <c r="E151" s="209" t="s">
        <v>13573</v>
      </c>
      <c r="F151" s="210"/>
      <c r="G151" s="49" t="s">
        <v>24</v>
      </c>
      <c r="H151" s="51">
        <v>45910</v>
      </c>
      <c r="I151" s="50" t="s">
        <v>25</v>
      </c>
      <c r="J151" s="209" t="s">
        <v>709</v>
      </c>
      <c r="K151" s="210"/>
      <c r="L151" s="52" t="s">
        <v>27</v>
      </c>
    </row>
    <row r="152" spans="2:12" s="46" customFormat="1" ht="51.6" customHeight="1">
      <c r="B152" s="41" t="s">
        <v>10484</v>
      </c>
      <c r="C152" s="42" t="s">
        <v>10485</v>
      </c>
      <c r="D152" s="41" t="s">
        <v>10486</v>
      </c>
      <c r="E152" s="207" t="s">
        <v>10487</v>
      </c>
      <c r="F152" s="208"/>
      <c r="G152" s="42" t="s">
        <v>24</v>
      </c>
      <c r="H152" s="44">
        <v>45943</v>
      </c>
      <c r="I152" s="43" t="s">
        <v>25</v>
      </c>
      <c r="J152" s="207" t="s">
        <v>32</v>
      </c>
      <c r="K152" s="208"/>
      <c r="L152" s="47" t="s">
        <v>10488</v>
      </c>
    </row>
    <row r="153" spans="2:12" s="46" customFormat="1" ht="24.95" customHeight="1">
      <c r="B153" s="48" t="s">
        <v>13574</v>
      </c>
      <c r="C153" s="49" t="s">
        <v>13575</v>
      </c>
      <c r="D153" s="48" t="s">
        <v>13576</v>
      </c>
      <c r="E153" s="209" t="s">
        <v>13577</v>
      </c>
      <c r="F153" s="210"/>
      <c r="G153" s="49" t="s">
        <v>24</v>
      </c>
      <c r="H153" s="51">
        <v>45953</v>
      </c>
      <c r="I153" s="50" t="s">
        <v>25</v>
      </c>
      <c r="J153" s="209" t="s">
        <v>26</v>
      </c>
      <c r="K153" s="210"/>
      <c r="L153" s="52" t="s">
        <v>27</v>
      </c>
    </row>
    <row r="154" spans="2:12" s="46" customFormat="1" ht="14.45" customHeight="1">
      <c r="B154" s="41" t="s">
        <v>828</v>
      </c>
      <c r="C154" s="42" t="s">
        <v>829</v>
      </c>
      <c r="D154" s="41" t="s">
        <v>13578</v>
      </c>
      <c r="E154" s="207" t="s">
        <v>7180</v>
      </c>
      <c r="F154" s="208"/>
      <c r="G154" s="42" t="s">
        <v>16</v>
      </c>
      <c r="H154" s="44">
        <v>45985</v>
      </c>
      <c r="I154" s="43" t="s">
        <v>17</v>
      </c>
      <c r="J154" s="207" t="s">
        <v>26</v>
      </c>
      <c r="K154" s="208"/>
      <c r="L154" s="45" t="s">
        <v>27</v>
      </c>
    </row>
    <row r="155" spans="2:12" s="46" customFormat="1" ht="24.95" customHeight="1">
      <c r="B155" s="48" t="s">
        <v>856</v>
      </c>
      <c r="C155" s="49" t="s">
        <v>857</v>
      </c>
      <c r="D155" s="48" t="s">
        <v>13579</v>
      </c>
      <c r="E155" s="209" t="s">
        <v>859</v>
      </c>
      <c r="F155" s="210"/>
      <c r="G155" s="49" t="s">
        <v>24</v>
      </c>
      <c r="H155" s="51">
        <v>45946</v>
      </c>
      <c r="I155" s="50" t="s">
        <v>25</v>
      </c>
      <c r="J155" s="209" t="s">
        <v>26</v>
      </c>
      <c r="K155" s="210"/>
      <c r="L155" s="52" t="s">
        <v>27</v>
      </c>
    </row>
    <row r="156" spans="2:12" s="46" customFormat="1" ht="39" customHeight="1">
      <c r="B156" s="41" t="s">
        <v>5201</v>
      </c>
      <c r="C156" s="42" t="s">
        <v>5202</v>
      </c>
      <c r="D156" s="41" t="s">
        <v>5203</v>
      </c>
      <c r="E156" s="207" t="s">
        <v>5204</v>
      </c>
      <c r="F156" s="208"/>
      <c r="G156" s="42" t="s">
        <v>24</v>
      </c>
      <c r="H156" s="44">
        <v>45944</v>
      </c>
      <c r="I156" s="43" t="s">
        <v>25</v>
      </c>
      <c r="J156" s="207" t="s">
        <v>32</v>
      </c>
      <c r="K156" s="208"/>
      <c r="L156" s="47" t="s">
        <v>5205</v>
      </c>
    </row>
    <row r="157" spans="2:12" s="46" customFormat="1" ht="24.95" customHeight="1">
      <c r="B157" s="48" t="s">
        <v>13580</v>
      </c>
      <c r="C157" s="49" t="s">
        <v>13581</v>
      </c>
      <c r="D157" s="48" t="s">
        <v>13582</v>
      </c>
      <c r="E157" s="209" t="s">
        <v>13583</v>
      </c>
      <c r="F157" s="210"/>
      <c r="G157" s="49" t="s">
        <v>24</v>
      </c>
      <c r="H157" s="51">
        <v>45944</v>
      </c>
      <c r="I157" s="50" t="s">
        <v>25</v>
      </c>
      <c r="J157" s="209" t="s">
        <v>26</v>
      </c>
      <c r="K157" s="210"/>
      <c r="L157" s="52" t="s">
        <v>27</v>
      </c>
    </row>
    <row r="158" spans="2:12" s="46" customFormat="1" ht="14.45" customHeight="1">
      <c r="B158" s="41" t="s">
        <v>5213</v>
      </c>
      <c r="C158" s="42" t="s">
        <v>5214</v>
      </c>
      <c r="D158" s="41" t="s">
        <v>13584</v>
      </c>
      <c r="E158" s="207" t="s">
        <v>13585</v>
      </c>
      <c r="F158" s="208"/>
      <c r="G158" s="42" t="s">
        <v>16</v>
      </c>
      <c r="H158" s="44">
        <v>45988</v>
      </c>
      <c r="I158" s="43" t="s">
        <v>145</v>
      </c>
      <c r="J158" s="207" t="s">
        <v>26</v>
      </c>
      <c r="K158" s="208"/>
      <c r="L158" s="45" t="s">
        <v>27</v>
      </c>
    </row>
    <row r="159" spans="2:12" s="46" customFormat="1" ht="24.95" customHeight="1">
      <c r="B159" s="48" t="s">
        <v>13586</v>
      </c>
      <c r="C159" s="49" t="s">
        <v>13587</v>
      </c>
      <c r="D159" s="48" t="s">
        <v>13588</v>
      </c>
      <c r="E159" s="209" t="s">
        <v>13589</v>
      </c>
      <c r="F159" s="210"/>
      <c r="G159" s="49" t="s">
        <v>24</v>
      </c>
      <c r="H159" s="51">
        <v>45943</v>
      </c>
      <c r="I159" s="50" t="s">
        <v>25</v>
      </c>
      <c r="J159" s="209" t="s">
        <v>26</v>
      </c>
      <c r="K159" s="210"/>
      <c r="L159" s="52" t="s">
        <v>27</v>
      </c>
    </row>
    <row r="160" spans="2:12" s="46" customFormat="1" ht="24.95" customHeight="1">
      <c r="B160" s="41" t="s">
        <v>13590</v>
      </c>
      <c r="C160" s="42" t="s">
        <v>13591</v>
      </c>
      <c r="D160" s="41" t="s">
        <v>13592</v>
      </c>
      <c r="E160" s="207" t="s">
        <v>13593</v>
      </c>
      <c r="F160" s="208"/>
      <c r="G160" s="42" t="s">
        <v>24</v>
      </c>
      <c r="H160" s="44">
        <v>45932</v>
      </c>
      <c r="I160" s="43" t="s">
        <v>25</v>
      </c>
      <c r="J160" s="207" t="s">
        <v>26</v>
      </c>
      <c r="K160" s="208"/>
      <c r="L160" s="45" t="s">
        <v>27</v>
      </c>
    </row>
    <row r="161" spans="2:12" s="46" customFormat="1" ht="77.45" customHeight="1">
      <c r="B161" s="48" t="s">
        <v>13594</v>
      </c>
      <c r="C161" s="49" t="s">
        <v>7211</v>
      </c>
      <c r="D161" s="48" t="s">
        <v>13595</v>
      </c>
      <c r="E161" s="209" t="s">
        <v>13596</v>
      </c>
      <c r="F161" s="210"/>
      <c r="G161" s="49" t="s">
        <v>16</v>
      </c>
      <c r="H161" s="51">
        <v>45985</v>
      </c>
      <c r="I161" s="50" t="s">
        <v>17</v>
      </c>
      <c r="J161" s="209" t="s">
        <v>32</v>
      </c>
      <c r="K161" s="210"/>
      <c r="L161" s="53" t="s">
        <v>13597</v>
      </c>
    </row>
    <row r="162" spans="2:12" s="46" customFormat="1" ht="51.6" customHeight="1">
      <c r="B162" s="41" t="s">
        <v>2659</v>
      </c>
      <c r="C162" s="42" t="s">
        <v>2660</v>
      </c>
      <c r="D162" s="41" t="s">
        <v>2661</v>
      </c>
      <c r="E162" s="207" t="s">
        <v>2662</v>
      </c>
      <c r="F162" s="208"/>
      <c r="G162" s="42" t="s">
        <v>24</v>
      </c>
      <c r="H162" s="44">
        <v>45912</v>
      </c>
      <c r="I162" s="43" t="s">
        <v>25</v>
      </c>
      <c r="J162" s="207" t="s">
        <v>359</v>
      </c>
      <c r="K162" s="208"/>
      <c r="L162" s="47" t="s">
        <v>2663</v>
      </c>
    </row>
    <row r="163" spans="2:12" s="46" customFormat="1" ht="51.6" customHeight="1">
      <c r="B163" s="48" t="s">
        <v>12599</v>
      </c>
      <c r="C163" s="49" t="s">
        <v>12600</v>
      </c>
      <c r="D163" s="48" t="s">
        <v>12601</v>
      </c>
      <c r="E163" s="209" t="s">
        <v>12602</v>
      </c>
      <c r="F163" s="210"/>
      <c r="G163" s="49" t="s">
        <v>24</v>
      </c>
      <c r="H163" s="51">
        <v>45912</v>
      </c>
      <c r="I163" s="50" t="s">
        <v>25</v>
      </c>
      <c r="J163" s="209" t="s">
        <v>32</v>
      </c>
      <c r="K163" s="210"/>
      <c r="L163" s="53" t="s">
        <v>13598</v>
      </c>
    </row>
    <row r="164" spans="2:12" s="46" customFormat="1" ht="39" customHeight="1">
      <c r="B164" s="41" t="s">
        <v>10528</v>
      </c>
      <c r="C164" s="42" t="s">
        <v>10529</v>
      </c>
      <c r="D164" s="41" t="s">
        <v>10530</v>
      </c>
      <c r="E164" s="207" t="s">
        <v>10531</v>
      </c>
      <c r="F164" s="208"/>
      <c r="G164" s="42" t="s">
        <v>24</v>
      </c>
      <c r="H164" s="44">
        <v>45917</v>
      </c>
      <c r="I164" s="43" t="s">
        <v>25</v>
      </c>
      <c r="J164" s="207" t="s">
        <v>32</v>
      </c>
      <c r="K164" s="208"/>
      <c r="L164" s="47" t="s">
        <v>10419</v>
      </c>
    </row>
    <row r="165" spans="2:12" s="46" customFormat="1" ht="39" customHeight="1">
      <c r="B165" s="48" t="s">
        <v>8845</v>
      </c>
      <c r="C165" s="49" t="s">
        <v>8846</v>
      </c>
      <c r="D165" s="48" t="s">
        <v>8847</v>
      </c>
      <c r="E165" s="209" t="s">
        <v>8848</v>
      </c>
      <c r="F165" s="210"/>
      <c r="G165" s="49" t="s">
        <v>24</v>
      </c>
      <c r="H165" s="51">
        <v>45926</v>
      </c>
      <c r="I165" s="50" t="s">
        <v>25</v>
      </c>
      <c r="J165" s="209" t="s">
        <v>32</v>
      </c>
      <c r="K165" s="210"/>
      <c r="L165" s="53" t="s">
        <v>805</v>
      </c>
    </row>
    <row r="166" spans="2:12" s="46" customFormat="1" ht="24.95" customHeight="1">
      <c r="B166" s="41" t="s">
        <v>13599</v>
      </c>
      <c r="C166" s="42" t="s">
        <v>13600</v>
      </c>
      <c r="D166" s="41" t="s">
        <v>13601</v>
      </c>
      <c r="E166" s="207" t="s">
        <v>13602</v>
      </c>
      <c r="F166" s="208"/>
      <c r="G166" s="42" t="s">
        <v>24</v>
      </c>
      <c r="H166" s="44">
        <v>45944</v>
      </c>
      <c r="I166" s="43" t="s">
        <v>25</v>
      </c>
      <c r="J166" s="207" t="s">
        <v>26</v>
      </c>
      <c r="K166" s="208"/>
      <c r="L166" s="45" t="s">
        <v>27</v>
      </c>
    </row>
    <row r="167" spans="2:12" s="46" customFormat="1" ht="24.95" customHeight="1">
      <c r="B167" s="48" t="s">
        <v>13603</v>
      </c>
      <c r="C167" s="49" t="s">
        <v>13604</v>
      </c>
      <c r="D167" s="48" t="s">
        <v>13605</v>
      </c>
      <c r="E167" s="209" t="s">
        <v>13606</v>
      </c>
      <c r="F167" s="210"/>
      <c r="G167" s="49" t="s">
        <v>24</v>
      </c>
      <c r="H167" s="51">
        <v>45917</v>
      </c>
      <c r="I167" s="50" t="s">
        <v>25</v>
      </c>
      <c r="J167" s="209" t="s">
        <v>26</v>
      </c>
      <c r="K167" s="210"/>
      <c r="L167" s="52" t="s">
        <v>27</v>
      </c>
    </row>
    <row r="168" spans="2:12" s="46" customFormat="1" ht="51.6" customHeight="1">
      <c r="B168" s="41" t="s">
        <v>11978</v>
      </c>
      <c r="C168" s="42" t="s">
        <v>11979</v>
      </c>
      <c r="D168" s="41" t="s">
        <v>11980</v>
      </c>
      <c r="E168" s="207" t="s">
        <v>11981</v>
      </c>
      <c r="F168" s="208"/>
      <c r="G168" s="42" t="s">
        <v>24</v>
      </c>
      <c r="H168" s="44">
        <v>45923</v>
      </c>
      <c r="I168" s="43" t="s">
        <v>25</v>
      </c>
      <c r="J168" s="207" t="s">
        <v>32</v>
      </c>
      <c r="K168" s="208"/>
      <c r="L168" s="47" t="s">
        <v>13607</v>
      </c>
    </row>
    <row r="169" spans="2:12" s="46" customFormat="1" ht="24.95" customHeight="1">
      <c r="B169" s="48" t="s">
        <v>13608</v>
      </c>
      <c r="C169" s="49" t="s">
        <v>13609</v>
      </c>
      <c r="D169" s="48" t="s">
        <v>13610</v>
      </c>
      <c r="E169" s="209" t="s">
        <v>13611</v>
      </c>
      <c r="F169" s="210"/>
      <c r="G169" s="49" t="s">
        <v>24</v>
      </c>
      <c r="H169" s="51">
        <v>45925</v>
      </c>
      <c r="I169" s="50" t="s">
        <v>25</v>
      </c>
      <c r="J169" s="209" t="s">
        <v>26</v>
      </c>
      <c r="K169" s="210"/>
      <c r="L169" s="52" t="s">
        <v>27</v>
      </c>
    </row>
    <row r="170" spans="2:12" s="46" customFormat="1" ht="24.95" customHeight="1">
      <c r="B170" s="41" t="s">
        <v>889</v>
      </c>
      <c r="C170" s="42" t="s">
        <v>890</v>
      </c>
      <c r="D170" s="41" t="s">
        <v>13612</v>
      </c>
      <c r="E170" s="207" t="s">
        <v>892</v>
      </c>
      <c r="F170" s="208"/>
      <c r="G170" s="42" t="s">
        <v>24</v>
      </c>
      <c r="H170" s="44">
        <v>45937</v>
      </c>
      <c r="I170" s="43" t="s">
        <v>25</v>
      </c>
      <c r="J170" s="207" t="s">
        <v>26</v>
      </c>
      <c r="K170" s="208"/>
      <c r="L170" s="45" t="s">
        <v>27</v>
      </c>
    </row>
    <row r="171" spans="2:12" s="46" customFormat="1" ht="24.95" customHeight="1">
      <c r="B171" s="48" t="s">
        <v>893</v>
      </c>
      <c r="C171" s="49" t="s">
        <v>894</v>
      </c>
      <c r="D171" s="48" t="s">
        <v>13613</v>
      </c>
      <c r="E171" s="209" t="s">
        <v>896</v>
      </c>
      <c r="F171" s="210"/>
      <c r="G171" s="49" t="s">
        <v>24</v>
      </c>
      <c r="H171" s="51">
        <v>45938</v>
      </c>
      <c r="I171" s="50" t="s">
        <v>25</v>
      </c>
      <c r="J171" s="209" t="s">
        <v>26</v>
      </c>
      <c r="K171" s="210"/>
      <c r="L171" s="52" t="s">
        <v>27</v>
      </c>
    </row>
    <row r="172" spans="2:12" s="46" customFormat="1" ht="24.95" customHeight="1">
      <c r="B172" s="41" t="s">
        <v>13614</v>
      </c>
      <c r="C172" s="42" t="s">
        <v>13615</v>
      </c>
      <c r="D172" s="41" t="s">
        <v>13616</v>
      </c>
      <c r="E172" s="207" t="s">
        <v>13617</v>
      </c>
      <c r="F172" s="208"/>
      <c r="G172" s="42" t="s">
        <v>24</v>
      </c>
      <c r="H172" s="44">
        <v>45931</v>
      </c>
      <c r="I172" s="43" t="s">
        <v>25</v>
      </c>
      <c r="J172" s="207" t="s">
        <v>26</v>
      </c>
      <c r="K172" s="208"/>
      <c r="L172" s="45" t="s">
        <v>27</v>
      </c>
    </row>
    <row r="173" spans="2:12" s="46" customFormat="1" ht="24.95" customHeight="1">
      <c r="B173" s="48" t="s">
        <v>13618</v>
      </c>
      <c r="C173" s="49" t="s">
        <v>13619</v>
      </c>
      <c r="D173" s="48" t="s">
        <v>13620</v>
      </c>
      <c r="E173" s="209" t="s">
        <v>13621</v>
      </c>
      <c r="F173" s="210"/>
      <c r="G173" s="49" t="s">
        <v>24</v>
      </c>
      <c r="H173" s="51">
        <v>45923</v>
      </c>
      <c r="I173" s="50" t="s">
        <v>25</v>
      </c>
      <c r="J173" s="209" t="s">
        <v>26</v>
      </c>
      <c r="K173" s="210"/>
      <c r="L173" s="52" t="s">
        <v>27</v>
      </c>
    </row>
    <row r="174" spans="2:12" s="46" customFormat="1" ht="24.95" customHeight="1">
      <c r="B174" s="41" t="s">
        <v>13622</v>
      </c>
      <c r="C174" s="42" t="s">
        <v>13623</v>
      </c>
      <c r="D174" s="41" t="s">
        <v>13624</v>
      </c>
      <c r="E174" s="207" t="s">
        <v>13625</v>
      </c>
      <c r="F174" s="208"/>
      <c r="G174" s="42" t="s">
        <v>24</v>
      </c>
      <c r="H174" s="44">
        <v>45946</v>
      </c>
      <c r="I174" s="43" t="s">
        <v>25</v>
      </c>
      <c r="J174" s="207" t="s">
        <v>26</v>
      </c>
      <c r="K174" s="208"/>
      <c r="L174" s="45" t="s">
        <v>27</v>
      </c>
    </row>
    <row r="175" spans="2:12" s="46" customFormat="1" ht="24.95" customHeight="1">
      <c r="B175" s="48" t="s">
        <v>13626</v>
      </c>
      <c r="C175" s="49" t="s">
        <v>13627</v>
      </c>
      <c r="D175" s="48" t="s">
        <v>13628</v>
      </c>
      <c r="E175" s="209" t="s">
        <v>13629</v>
      </c>
      <c r="F175" s="210"/>
      <c r="G175" s="49" t="s">
        <v>24</v>
      </c>
      <c r="H175" s="51">
        <v>45930</v>
      </c>
      <c r="I175" s="50" t="s">
        <v>25</v>
      </c>
      <c r="J175" s="209" t="s">
        <v>26</v>
      </c>
      <c r="K175" s="210"/>
      <c r="L175" s="52" t="s">
        <v>27</v>
      </c>
    </row>
    <row r="176" spans="2:12" s="46" customFormat="1" ht="24.95" customHeight="1">
      <c r="B176" s="41" t="s">
        <v>13630</v>
      </c>
      <c r="C176" s="42" t="s">
        <v>13631</v>
      </c>
      <c r="D176" s="41" t="s">
        <v>13632</v>
      </c>
      <c r="E176" s="207" t="s">
        <v>13633</v>
      </c>
      <c r="F176" s="208"/>
      <c r="G176" s="42" t="s">
        <v>24</v>
      </c>
      <c r="H176" s="44">
        <v>45932</v>
      </c>
      <c r="I176" s="43" t="s">
        <v>25</v>
      </c>
      <c r="J176" s="207" t="s">
        <v>26</v>
      </c>
      <c r="K176" s="208"/>
      <c r="L176" s="45" t="s">
        <v>27</v>
      </c>
    </row>
    <row r="177" spans="2:12" s="46" customFormat="1" ht="24.95" customHeight="1">
      <c r="B177" s="48" t="s">
        <v>13634</v>
      </c>
      <c r="C177" s="49" t="s">
        <v>13635</v>
      </c>
      <c r="D177" s="48" t="s">
        <v>13636</v>
      </c>
      <c r="E177" s="209" t="s">
        <v>13637</v>
      </c>
      <c r="F177" s="210"/>
      <c r="G177" s="49" t="s">
        <v>24</v>
      </c>
      <c r="H177" s="51">
        <v>45930</v>
      </c>
      <c r="I177" s="50" t="s">
        <v>25</v>
      </c>
      <c r="J177" s="209" t="s">
        <v>26</v>
      </c>
      <c r="K177" s="210"/>
      <c r="L177" s="52" t="s">
        <v>27</v>
      </c>
    </row>
    <row r="178" spans="2:12" s="46" customFormat="1" ht="24.95" customHeight="1">
      <c r="B178" s="41" t="s">
        <v>13638</v>
      </c>
      <c r="C178" s="42" t="s">
        <v>13639</v>
      </c>
      <c r="D178" s="41" t="s">
        <v>13640</v>
      </c>
      <c r="E178" s="207" t="s">
        <v>13641</v>
      </c>
      <c r="F178" s="208"/>
      <c r="G178" s="42" t="s">
        <v>24</v>
      </c>
      <c r="H178" s="44">
        <v>45944</v>
      </c>
      <c r="I178" s="43" t="s">
        <v>25</v>
      </c>
      <c r="J178" s="207" t="s">
        <v>26</v>
      </c>
      <c r="K178" s="208"/>
      <c r="L178" s="45" t="s">
        <v>27</v>
      </c>
    </row>
    <row r="179" spans="2:12" s="46" customFormat="1" ht="51.6" customHeight="1">
      <c r="B179" s="48" t="s">
        <v>10545</v>
      </c>
      <c r="C179" s="49" t="s">
        <v>10546</v>
      </c>
      <c r="D179" s="48" t="s">
        <v>10547</v>
      </c>
      <c r="E179" s="209" t="s">
        <v>10548</v>
      </c>
      <c r="F179" s="210"/>
      <c r="G179" s="49" t="s">
        <v>24</v>
      </c>
      <c r="H179" s="51">
        <v>45925</v>
      </c>
      <c r="I179" s="50" t="s">
        <v>25</v>
      </c>
      <c r="J179" s="209" t="s">
        <v>359</v>
      </c>
      <c r="K179" s="210"/>
      <c r="L179" s="53" t="s">
        <v>7234</v>
      </c>
    </row>
    <row r="180" spans="2:12" s="46" customFormat="1" ht="39" customHeight="1">
      <c r="B180" s="41" t="s">
        <v>13642</v>
      </c>
      <c r="C180" s="42" t="s">
        <v>13643</v>
      </c>
      <c r="D180" s="41" t="s">
        <v>13644</v>
      </c>
      <c r="E180" s="207" t="s">
        <v>13645</v>
      </c>
      <c r="F180" s="208"/>
      <c r="G180" s="42" t="s">
        <v>24</v>
      </c>
      <c r="H180" s="44">
        <v>45932</v>
      </c>
      <c r="I180" s="43" t="s">
        <v>25</v>
      </c>
      <c r="J180" s="207" t="s">
        <v>32</v>
      </c>
      <c r="K180" s="208"/>
      <c r="L180" s="47" t="s">
        <v>2570</v>
      </c>
    </row>
    <row r="181" spans="2:12" s="46" customFormat="1" ht="39" customHeight="1">
      <c r="B181" s="48" t="s">
        <v>2673</v>
      </c>
      <c r="C181" s="49" t="s">
        <v>13646</v>
      </c>
      <c r="D181" s="48" t="s">
        <v>2675</v>
      </c>
      <c r="E181" s="209" t="s">
        <v>2676</v>
      </c>
      <c r="F181" s="210"/>
      <c r="G181" s="49" t="s">
        <v>24</v>
      </c>
      <c r="H181" s="51">
        <v>45929</v>
      </c>
      <c r="I181" s="50" t="s">
        <v>25</v>
      </c>
      <c r="J181" s="209" t="s">
        <v>32</v>
      </c>
      <c r="K181" s="210"/>
      <c r="L181" s="53" t="s">
        <v>805</v>
      </c>
    </row>
    <row r="182" spans="2:12" s="46" customFormat="1" ht="39" customHeight="1">
      <c r="B182" s="41" t="s">
        <v>10571</v>
      </c>
      <c r="C182" s="42" t="s">
        <v>10572</v>
      </c>
      <c r="D182" s="41" t="s">
        <v>10573</v>
      </c>
      <c r="E182" s="207" t="s">
        <v>10574</v>
      </c>
      <c r="F182" s="208"/>
      <c r="G182" s="42" t="s">
        <v>24</v>
      </c>
      <c r="H182" s="44">
        <v>45916</v>
      </c>
      <c r="I182" s="43" t="s">
        <v>25</v>
      </c>
      <c r="J182" s="207" t="s">
        <v>32</v>
      </c>
      <c r="K182" s="208"/>
      <c r="L182" s="47" t="s">
        <v>10419</v>
      </c>
    </row>
    <row r="183" spans="2:12" s="46" customFormat="1" ht="24.95" customHeight="1">
      <c r="B183" s="48" t="s">
        <v>13647</v>
      </c>
      <c r="C183" s="49" t="s">
        <v>13648</v>
      </c>
      <c r="D183" s="48" t="s">
        <v>13649</v>
      </c>
      <c r="E183" s="209" t="s">
        <v>13650</v>
      </c>
      <c r="F183" s="210"/>
      <c r="G183" s="49" t="s">
        <v>24</v>
      </c>
      <c r="H183" s="51">
        <v>45908</v>
      </c>
      <c r="I183" s="50" t="s">
        <v>25</v>
      </c>
      <c r="J183" s="209" t="s">
        <v>26</v>
      </c>
      <c r="K183" s="210"/>
      <c r="L183" s="52" t="s">
        <v>27</v>
      </c>
    </row>
    <row r="184" spans="2:12" s="46" customFormat="1" ht="63.95" customHeight="1">
      <c r="B184" s="41" t="s">
        <v>7235</v>
      </c>
      <c r="C184" s="42" t="s">
        <v>7236</v>
      </c>
      <c r="D184" s="41" t="s">
        <v>7237</v>
      </c>
      <c r="E184" s="207" t="s">
        <v>7238</v>
      </c>
      <c r="F184" s="208"/>
      <c r="G184" s="42" t="s">
        <v>24</v>
      </c>
      <c r="H184" s="44">
        <v>45926</v>
      </c>
      <c r="I184" s="43" t="s">
        <v>25</v>
      </c>
      <c r="J184" s="207" t="s">
        <v>359</v>
      </c>
      <c r="K184" s="208"/>
      <c r="L184" s="47" t="s">
        <v>7239</v>
      </c>
    </row>
    <row r="185" spans="2:12" s="46" customFormat="1" ht="24.95" customHeight="1">
      <c r="B185" s="48" t="s">
        <v>13651</v>
      </c>
      <c r="C185" s="49" t="s">
        <v>13652</v>
      </c>
      <c r="D185" s="48" t="s">
        <v>13653</v>
      </c>
      <c r="E185" s="209" t="s">
        <v>13654</v>
      </c>
      <c r="F185" s="210"/>
      <c r="G185" s="49" t="s">
        <v>24</v>
      </c>
      <c r="H185" s="51">
        <v>45932</v>
      </c>
      <c r="I185" s="50" t="s">
        <v>25</v>
      </c>
      <c r="J185" s="209" t="s">
        <v>26</v>
      </c>
      <c r="K185" s="210"/>
      <c r="L185" s="52" t="s">
        <v>27</v>
      </c>
    </row>
    <row r="186" spans="2:12" s="46" customFormat="1" ht="24.95" customHeight="1">
      <c r="B186" s="41" t="s">
        <v>13655</v>
      </c>
      <c r="C186" s="42" t="s">
        <v>13656</v>
      </c>
      <c r="D186" s="41" t="s">
        <v>13657</v>
      </c>
      <c r="E186" s="207" t="s">
        <v>13658</v>
      </c>
      <c r="F186" s="208"/>
      <c r="G186" s="42" t="s">
        <v>24</v>
      </c>
      <c r="H186" s="44">
        <v>45917</v>
      </c>
      <c r="I186" s="43" t="s">
        <v>25</v>
      </c>
      <c r="J186" s="207" t="s">
        <v>26</v>
      </c>
      <c r="K186" s="208"/>
      <c r="L186" s="45" t="s">
        <v>27</v>
      </c>
    </row>
    <row r="187" spans="2:12" s="46" customFormat="1" ht="24.95" customHeight="1">
      <c r="B187" s="48" t="s">
        <v>13659</v>
      </c>
      <c r="C187" s="49" t="s">
        <v>13660</v>
      </c>
      <c r="D187" s="48" t="s">
        <v>13661</v>
      </c>
      <c r="E187" s="209" t="s">
        <v>13662</v>
      </c>
      <c r="F187" s="210"/>
      <c r="G187" s="49" t="s">
        <v>24</v>
      </c>
      <c r="H187" s="51">
        <v>45940</v>
      </c>
      <c r="I187" s="50" t="s">
        <v>25</v>
      </c>
      <c r="J187" s="209" t="s">
        <v>26</v>
      </c>
      <c r="K187" s="210"/>
      <c r="L187" s="52" t="s">
        <v>27</v>
      </c>
    </row>
    <row r="188" spans="2:12" s="46" customFormat="1" ht="24.95" customHeight="1">
      <c r="B188" s="41" t="s">
        <v>13663</v>
      </c>
      <c r="C188" s="42" t="s">
        <v>13664</v>
      </c>
      <c r="D188" s="41" t="s">
        <v>13665</v>
      </c>
      <c r="E188" s="207" t="s">
        <v>13666</v>
      </c>
      <c r="F188" s="208"/>
      <c r="G188" s="42" t="s">
        <v>24</v>
      </c>
      <c r="H188" s="44">
        <v>45939</v>
      </c>
      <c r="I188" s="43" t="s">
        <v>25</v>
      </c>
      <c r="J188" s="207" t="s">
        <v>26</v>
      </c>
      <c r="K188" s="208"/>
      <c r="L188" s="45" t="s">
        <v>27</v>
      </c>
    </row>
    <row r="189" spans="2:12" s="46" customFormat="1" ht="24.95" customHeight="1">
      <c r="B189" s="48" t="s">
        <v>13667</v>
      </c>
      <c r="C189" s="49" t="s">
        <v>13668</v>
      </c>
      <c r="D189" s="48" t="s">
        <v>13669</v>
      </c>
      <c r="E189" s="209" t="s">
        <v>13670</v>
      </c>
      <c r="F189" s="210"/>
      <c r="G189" s="49" t="s">
        <v>24</v>
      </c>
      <c r="H189" s="51">
        <v>45947</v>
      </c>
      <c r="I189" s="50" t="s">
        <v>25</v>
      </c>
      <c r="J189" s="209" t="s">
        <v>26</v>
      </c>
      <c r="K189" s="210"/>
      <c r="L189" s="52" t="s">
        <v>27</v>
      </c>
    </row>
    <row r="190" spans="2:12" s="46" customFormat="1" ht="24.95" customHeight="1">
      <c r="B190" s="41" t="s">
        <v>13671</v>
      </c>
      <c r="C190" s="42" t="s">
        <v>13672</v>
      </c>
      <c r="D190" s="41" t="s">
        <v>13673</v>
      </c>
      <c r="E190" s="207" t="s">
        <v>13674</v>
      </c>
      <c r="F190" s="208"/>
      <c r="G190" s="42" t="s">
        <v>24</v>
      </c>
      <c r="H190" s="44">
        <v>45946</v>
      </c>
      <c r="I190" s="43" t="s">
        <v>25</v>
      </c>
      <c r="J190" s="207" t="s">
        <v>26</v>
      </c>
      <c r="K190" s="208"/>
      <c r="L190" s="45" t="s">
        <v>27</v>
      </c>
    </row>
    <row r="191" spans="2:12" s="46" customFormat="1" ht="39" customHeight="1">
      <c r="B191" s="48" t="s">
        <v>5238</v>
      </c>
      <c r="C191" s="49" t="s">
        <v>5239</v>
      </c>
      <c r="D191" s="48" t="s">
        <v>5240</v>
      </c>
      <c r="E191" s="209" t="s">
        <v>5241</v>
      </c>
      <c r="F191" s="210"/>
      <c r="G191" s="49" t="s">
        <v>24</v>
      </c>
      <c r="H191" s="51">
        <v>45946</v>
      </c>
      <c r="I191" s="50" t="s">
        <v>25</v>
      </c>
      <c r="J191" s="209" t="s">
        <v>32</v>
      </c>
      <c r="K191" s="210"/>
      <c r="L191" s="53" t="s">
        <v>805</v>
      </c>
    </row>
    <row r="192" spans="2:12" s="46" customFormat="1" ht="51.6" customHeight="1">
      <c r="B192" s="41" t="s">
        <v>10583</v>
      </c>
      <c r="C192" s="42" t="s">
        <v>10584</v>
      </c>
      <c r="D192" s="41" t="s">
        <v>10585</v>
      </c>
      <c r="E192" s="207" t="s">
        <v>10586</v>
      </c>
      <c r="F192" s="208"/>
      <c r="G192" s="42" t="s">
        <v>24</v>
      </c>
      <c r="H192" s="44">
        <v>45936</v>
      </c>
      <c r="I192" s="43" t="s">
        <v>25</v>
      </c>
      <c r="J192" s="207" t="s">
        <v>359</v>
      </c>
      <c r="K192" s="208"/>
      <c r="L192" s="47" t="s">
        <v>10587</v>
      </c>
    </row>
    <row r="193" spans="2:12" s="46" customFormat="1" ht="24.95" customHeight="1">
      <c r="B193" s="48" t="s">
        <v>13675</v>
      </c>
      <c r="C193" s="49" t="s">
        <v>13676</v>
      </c>
      <c r="D193" s="48" t="s">
        <v>13677</v>
      </c>
      <c r="E193" s="209" t="s">
        <v>13678</v>
      </c>
      <c r="F193" s="210"/>
      <c r="G193" s="49" t="s">
        <v>24</v>
      </c>
      <c r="H193" s="51">
        <v>45916</v>
      </c>
      <c r="I193" s="50" t="s">
        <v>25</v>
      </c>
      <c r="J193" s="209" t="s">
        <v>26</v>
      </c>
      <c r="K193" s="210"/>
      <c r="L193" s="52" t="s">
        <v>27</v>
      </c>
    </row>
    <row r="194" spans="2:12" s="46" customFormat="1" ht="24.95" customHeight="1">
      <c r="B194" s="41" t="s">
        <v>13679</v>
      </c>
      <c r="C194" s="42" t="s">
        <v>13680</v>
      </c>
      <c r="D194" s="41" t="s">
        <v>13681</v>
      </c>
      <c r="E194" s="207" t="s">
        <v>13682</v>
      </c>
      <c r="F194" s="208"/>
      <c r="G194" s="42" t="s">
        <v>24</v>
      </c>
      <c r="H194" s="44">
        <v>45946</v>
      </c>
      <c r="I194" s="43" t="s">
        <v>25</v>
      </c>
      <c r="J194" s="207" t="s">
        <v>26</v>
      </c>
      <c r="K194" s="208"/>
      <c r="L194" s="45" t="s">
        <v>27</v>
      </c>
    </row>
    <row r="195" spans="2:12" s="46" customFormat="1" ht="24.95" customHeight="1">
      <c r="B195" s="48" t="s">
        <v>13683</v>
      </c>
      <c r="C195" s="49" t="s">
        <v>13684</v>
      </c>
      <c r="D195" s="48" t="s">
        <v>13685</v>
      </c>
      <c r="E195" s="209" t="s">
        <v>13686</v>
      </c>
      <c r="F195" s="210"/>
      <c r="G195" s="49" t="s">
        <v>24</v>
      </c>
      <c r="H195" s="51">
        <v>45936</v>
      </c>
      <c r="I195" s="50" t="s">
        <v>25</v>
      </c>
      <c r="J195" s="209" t="s">
        <v>26</v>
      </c>
      <c r="K195" s="210"/>
      <c r="L195" s="52" t="s">
        <v>27</v>
      </c>
    </row>
    <row r="196" spans="2:12" s="46" customFormat="1" ht="24.95" customHeight="1">
      <c r="B196" s="41" t="s">
        <v>13687</v>
      </c>
      <c r="C196" s="42" t="s">
        <v>13688</v>
      </c>
      <c r="D196" s="41" t="s">
        <v>13689</v>
      </c>
      <c r="E196" s="207" t="s">
        <v>13690</v>
      </c>
      <c r="F196" s="208"/>
      <c r="G196" s="42" t="s">
        <v>24</v>
      </c>
      <c r="H196" s="44">
        <v>45943</v>
      </c>
      <c r="I196" s="43" t="s">
        <v>25</v>
      </c>
      <c r="J196" s="207" t="s">
        <v>26</v>
      </c>
      <c r="K196" s="208"/>
      <c r="L196" s="45" t="s">
        <v>27</v>
      </c>
    </row>
    <row r="197" spans="2:12" s="46" customFormat="1" ht="24.95" customHeight="1">
      <c r="B197" s="48" t="s">
        <v>13691</v>
      </c>
      <c r="C197" s="49" t="s">
        <v>13692</v>
      </c>
      <c r="D197" s="48" t="s">
        <v>13693</v>
      </c>
      <c r="E197" s="209" t="s">
        <v>13694</v>
      </c>
      <c r="F197" s="210"/>
      <c r="G197" s="49" t="s">
        <v>24</v>
      </c>
      <c r="H197" s="51">
        <v>45950</v>
      </c>
      <c r="I197" s="50" t="s">
        <v>25</v>
      </c>
      <c r="J197" s="209" t="s">
        <v>26</v>
      </c>
      <c r="K197" s="210"/>
      <c r="L197" s="52" t="s">
        <v>27</v>
      </c>
    </row>
    <row r="198" spans="2:12" s="46" customFormat="1" ht="24.95" customHeight="1">
      <c r="B198" s="41" t="s">
        <v>13695</v>
      </c>
      <c r="C198" s="42" t="s">
        <v>13696</v>
      </c>
      <c r="D198" s="41" t="s">
        <v>13697</v>
      </c>
      <c r="E198" s="207" t="s">
        <v>13698</v>
      </c>
      <c r="F198" s="208"/>
      <c r="G198" s="42" t="s">
        <v>24</v>
      </c>
      <c r="H198" s="44">
        <v>45918</v>
      </c>
      <c r="I198" s="43" t="s">
        <v>25</v>
      </c>
      <c r="J198" s="207" t="s">
        <v>26</v>
      </c>
      <c r="K198" s="208"/>
      <c r="L198" s="45" t="s">
        <v>27</v>
      </c>
    </row>
    <row r="199" spans="2:12" s="46" customFormat="1" ht="24.95" customHeight="1">
      <c r="B199" s="48" t="s">
        <v>13699</v>
      </c>
      <c r="C199" s="49" t="s">
        <v>13700</v>
      </c>
      <c r="D199" s="48" t="s">
        <v>13701</v>
      </c>
      <c r="E199" s="209" t="s">
        <v>13702</v>
      </c>
      <c r="F199" s="210"/>
      <c r="G199" s="49" t="s">
        <v>24</v>
      </c>
      <c r="H199" s="51">
        <v>45951</v>
      </c>
      <c r="I199" s="50" t="s">
        <v>25</v>
      </c>
      <c r="J199" s="209" t="s">
        <v>26</v>
      </c>
      <c r="K199" s="210"/>
      <c r="L199" s="52" t="s">
        <v>27</v>
      </c>
    </row>
    <row r="200" spans="2:12" s="46" customFormat="1" ht="51.6" customHeight="1">
      <c r="B200" s="41" t="s">
        <v>5251</v>
      </c>
      <c r="C200" s="42" t="s">
        <v>5252</v>
      </c>
      <c r="D200" s="41" t="s">
        <v>5253</v>
      </c>
      <c r="E200" s="207" t="s">
        <v>5254</v>
      </c>
      <c r="F200" s="208"/>
      <c r="G200" s="42" t="s">
        <v>24</v>
      </c>
      <c r="H200" s="44">
        <v>45918</v>
      </c>
      <c r="I200" s="43" t="s">
        <v>25</v>
      </c>
      <c r="J200" s="207" t="s">
        <v>32</v>
      </c>
      <c r="K200" s="208"/>
      <c r="L200" s="47" t="s">
        <v>5255</v>
      </c>
    </row>
    <row r="201" spans="2:12" s="46" customFormat="1" ht="39" customHeight="1">
      <c r="B201" s="48" t="s">
        <v>8878</v>
      </c>
      <c r="C201" s="49" t="s">
        <v>8879</v>
      </c>
      <c r="D201" s="48" t="s">
        <v>8880</v>
      </c>
      <c r="E201" s="209" t="s">
        <v>8881</v>
      </c>
      <c r="F201" s="210"/>
      <c r="G201" s="49" t="s">
        <v>24</v>
      </c>
      <c r="H201" s="51">
        <v>45926</v>
      </c>
      <c r="I201" s="50" t="s">
        <v>25</v>
      </c>
      <c r="J201" s="209" t="s">
        <v>32</v>
      </c>
      <c r="K201" s="210"/>
      <c r="L201" s="53" t="s">
        <v>805</v>
      </c>
    </row>
    <row r="202" spans="2:12" s="46" customFormat="1" ht="24.95" customHeight="1">
      <c r="B202" s="41" t="s">
        <v>13703</v>
      </c>
      <c r="C202" s="42" t="s">
        <v>13704</v>
      </c>
      <c r="D202" s="41" t="s">
        <v>13705</v>
      </c>
      <c r="E202" s="207" t="s">
        <v>13706</v>
      </c>
      <c r="F202" s="208"/>
      <c r="G202" s="42" t="s">
        <v>24</v>
      </c>
      <c r="H202" s="44">
        <v>45930</v>
      </c>
      <c r="I202" s="43" t="s">
        <v>25</v>
      </c>
      <c r="J202" s="207" t="s">
        <v>26</v>
      </c>
      <c r="K202" s="208"/>
      <c r="L202" s="45" t="s">
        <v>27</v>
      </c>
    </row>
    <row r="203" spans="2:12" s="46" customFormat="1" ht="24.95" customHeight="1">
      <c r="B203" s="48" t="s">
        <v>13707</v>
      </c>
      <c r="C203" s="49" t="s">
        <v>13708</v>
      </c>
      <c r="D203" s="48" t="s">
        <v>13709</v>
      </c>
      <c r="E203" s="209" t="s">
        <v>13710</v>
      </c>
      <c r="F203" s="210"/>
      <c r="G203" s="49" t="s">
        <v>24</v>
      </c>
      <c r="H203" s="51">
        <v>45930</v>
      </c>
      <c r="I203" s="50" t="s">
        <v>25</v>
      </c>
      <c r="J203" s="209" t="s">
        <v>26</v>
      </c>
      <c r="K203" s="210"/>
      <c r="L203" s="52" t="s">
        <v>27</v>
      </c>
    </row>
    <row r="204" spans="2:12" s="46" customFormat="1" ht="24.95" customHeight="1">
      <c r="B204" s="41" t="s">
        <v>13711</v>
      </c>
      <c r="C204" s="42" t="s">
        <v>13712</v>
      </c>
      <c r="D204" s="41" t="s">
        <v>13713</v>
      </c>
      <c r="E204" s="207" t="s">
        <v>13714</v>
      </c>
      <c r="F204" s="208"/>
      <c r="G204" s="42" t="s">
        <v>24</v>
      </c>
      <c r="H204" s="44">
        <v>45944</v>
      </c>
      <c r="I204" s="43" t="s">
        <v>25</v>
      </c>
      <c r="J204" s="207" t="s">
        <v>26</v>
      </c>
      <c r="K204" s="208"/>
      <c r="L204" s="45" t="s">
        <v>27</v>
      </c>
    </row>
    <row r="205" spans="2:12" s="46" customFormat="1" ht="24.95" customHeight="1">
      <c r="B205" s="48" t="s">
        <v>942</v>
      </c>
      <c r="C205" s="49" t="s">
        <v>943</v>
      </c>
      <c r="D205" s="48" t="s">
        <v>13715</v>
      </c>
      <c r="E205" s="209" t="s">
        <v>13716</v>
      </c>
      <c r="F205" s="210"/>
      <c r="G205" s="49" t="s">
        <v>24</v>
      </c>
      <c r="H205" s="51">
        <v>45937</v>
      </c>
      <c r="I205" s="50" t="s">
        <v>25</v>
      </c>
      <c r="J205" s="209" t="s">
        <v>26</v>
      </c>
      <c r="K205" s="210"/>
      <c r="L205" s="52" t="s">
        <v>27</v>
      </c>
    </row>
    <row r="206" spans="2:12" s="46" customFormat="1" ht="24.95" customHeight="1">
      <c r="B206" s="41" t="s">
        <v>13717</v>
      </c>
      <c r="C206" s="42" t="s">
        <v>13718</v>
      </c>
      <c r="D206" s="41" t="s">
        <v>13719</v>
      </c>
      <c r="E206" s="207" t="s">
        <v>13720</v>
      </c>
      <c r="F206" s="208"/>
      <c r="G206" s="42" t="s">
        <v>24</v>
      </c>
      <c r="H206" s="44">
        <v>45930</v>
      </c>
      <c r="I206" s="43" t="s">
        <v>25</v>
      </c>
      <c r="J206" s="207" t="s">
        <v>709</v>
      </c>
      <c r="K206" s="208"/>
      <c r="L206" s="45" t="s">
        <v>27</v>
      </c>
    </row>
    <row r="207" spans="2:12" s="46" customFormat="1" ht="24.95" customHeight="1">
      <c r="B207" s="48" t="s">
        <v>946</v>
      </c>
      <c r="C207" s="49" t="s">
        <v>947</v>
      </c>
      <c r="D207" s="48" t="s">
        <v>13721</v>
      </c>
      <c r="E207" s="209" t="s">
        <v>949</v>
      </c>
      <c r="F207" s="210"/>
      <c r="G207" s="49" t="s">
        <v>24</v>
      </c>
      <c r="H207" s="51">
        <v>45943</v>
      </c>
      <c r="I207" s="50" t="s">
        <v>25</v>
      </c>
      <c r="J207" s="209" t="s">
        <v>26</v>
      </c>
      <c r="K207" s="210"/>
      <c r="L207" s="52" t="s">
        <v>27</v>
      </c>
    </row>
    <row r="208" spans="2:12" s="46" customFormat="1" ht="63.95" customHeight="1">
      <c r="B208" s="41" t="s">
        <v>12645</v>
      </c>
      <c r="C208" s="42" t="s">
        <v>12646</v>
      </c>
      <c r="D208" s="41" t="s">
        <v>12647</v>
      </c>
      <c r="E208" s="207" t="s">
        <v>12648</v>
      </c>
      <c r="F208" s="208"/>
      <c r="G208" s="42" t="s">
        <v>24</v>
      </c>
      <c r="H208" s="44">
        <v>45939</v>
      </c>
      <c r="I208" s="43" t="s">
        <v>25</v>
      </c>
      <c r="J208" s="207" t="s">
        <v>359</v>
      </c>
      <c r="K208" s="208"/>
      <c r="L208" s="47" t="s">
        <v>11253</v>
      </c>
    </row>
    <row r="209" spans="2:12" s="46" customFormat="1" ht="24.95" customHeight="1">
      <c r="B209" s="48" t="s">
        <v>13722</v>
      </c>
      <c r="C209" s="49" t="s">
        <v>13723</v>
      </c>
      <c r="D209" s="48" t="s">
        <v>13724</v>
      </c>
      <c r="E209" s="209" t="s">
        <v>13725</v>
      </c>
      <c r="F209" s="210"/>
      <c r="G209" s="49" t="s">
        <v>24</v>
      </c>
      <c r="H209" s="51">
        <v>45938</v>
      </c>
      <c r="I209" s="50" t="s">
        <v>25</v>
      </c>
      <c r="J209" s="209" t="s">
        <v>709</v>
      </c>
      <c r="K209" s="210"/>
      <c r="L209" s="52" t="s">
        <v>27</v>
      </c>
    </row>
    <row r="210" spans="2:12" s="46" customFormat="1" ht="39" customHeight="1">
      <c r="B210" s="41" t="s">
        <v>8882</v>
      </c>
      <c r="C210" s="42" t="s">
        <v>8883</v>
      </c>
      <c r="D210" s="41" t="s">
        <v>8884</v>
      </c>
      <c r="E210" s="207" t="s">
        <v>8885</v>
      </c>
      <c r="F210" s="208"/>
      <c r="G210" s="42" t="s">
        <v>24</v>
      </c>
      <c r="H210" s="44">
        <v>45958</v>
      </c>
      <c r="I210" s="43" t="s">
        <v>25</v>
      </c>
      <c r="J210" s="207" t="s">
        <v>32</v>
      </c>
      <c r="K210" s="208"/>
      <c r="L210" s="47" t="s">
        <v>2707</v>
      </c>
    </row>
    <row r="211" spans="2:12" s="46" customFormat="1" ht="24.95" customHeight="1">
      <c r="B211" s="48" t="s">
        <v>13726</v>
      </c>
      <c r="C211" s="49" t="s">
        <v>13727</v>
      </c>
      <c r="D211" s="48" t="s">
        <v>13728</v>
      </c>
      <c r="E211" s="209" t="s">
        <v>13729</v>
      </c>
      <c r="F211" s="210"/>
      <c r="G211" s="49" t="s">
        <v>24</v>
      </c>
      <c r="H211" s="51">
        <v>45918</v>
      </c>
      <c r="I211" s="50" t="s">
        <v>25</v>
      </c>
      <c r="J211" s="209" t="s">
        <v>26</v>
      </c>
      <c r="K211" s="210"/>
      <c r="L211" s="52" t="s">
        <v>27</v>
      </c>
    </row>
    <row r="212" spans="2:12" s="46" customFormat="1" ht="39" customHeight="1">
      <c r="B212" s="41" t="s">
        <v>10621</v>
      </c>
      <c r="C212" s="42" t="s">
        <v>10622</v>
      </c>
      <c r="D212" s="41" t="s">
        <v>10623</v>
      </c>
      <c r="E212" s="207" t="s">
        <v>10624</v>
      </c>
      <c r="F212" s="208"/>
      <c r="G212" s="42" t="s">
        <v>24</v>
      </c>
      <c r="H212" s="44">
        <v>45938</v>
      </c>
      <c r="I212" s="43" t="s">
        <v>25</v>
      </c>
      <c r="J212" s="207" t="s">
        <v>32</v>
      </c>
      <c r="K212" s="208"/>
      <c r="L212" s="47" t="s">
        <v>805</v>
      </c>
    </row>
    <row r="213" spans="2:12" s="46" customFormat="1" ht="24.95" customHeight="1">
      <c r="B213" s="48" t="s">
        <v>13730</v>
      </c>
      <c r="C213" s="49" t="s">
        <v>13731</v>
      </c>
      <c r="D213" s="48" t="s">
        <v>13732</v>
      </c>
      <c r="E213" s="209" t="s">
        <v>13733</v>
      </c>
      <c r="F213" s="210"/>
      <c r="G213" s="49" t="s">
        <v>24</v>
      </c>
      <c r="H213" s="51">
        <v>45946</v>
      </c>
      <c r="I213" s="50" t="s">
        <v>25</v>
      </c>
      <c r="J213" s="209" t="s">
        <v>26</v>
      </c>
      <c r="K213" s="210"/>
      <c r="L213" s="52" t="s">
        <v>27</v>
      </c>
    </row>
    <row r="214" spans="2:12" s="46" customFormat="1" ht="39" customHeight="1">
      <c r="B214" s="41" t="s">
        <v>10629</v>
      </c>
      <c r="C214" s="42" t="s">
        <v>10630</v>
      </c>
      <c r="D214" s="41" t="s">
        <v>10631</v>
      </c>
      <c r="E214" s="207" t="s">
        <v>10632</v>
      </c>
      <c r="F214" s="208"/>
      <c r="G214" s="42" t="s">
        <v>24</v>
      </c>
      <c r="H214" s="44">
        <v>45918</v>
      </c>
      <c r="I214" s="43" t="s">
        <v>25</v>
      </c>
      <c r="J214" s="207" t="s">
        <v>32</v>
      </c>
      <c r="K214" s="208"/>
      <c r="L214" s="47" t="s">
        <v>2570</v>
      </c>
    </row>
    <row r="215" spans="2:12" s="46" customFormat="1" ht="39" customHeight="1">
      <c r="B215" s="48" t="s">
        <v>5267</v>
      </c>
      <c r="C215" s="49" t="s">
        <v>5268</v>
      </c>
      <c r="D215" s="48" t="s">
        <v>5269</v>
      </c>
      <c r="E215" s="209" t="s">
        <v>5270</v>
      </c>
      <c r="F215" s="210"/>
      <c r="G215" s="49" t="s">
        <v>24</v>
      </c>
      <c r="H215" s="51">
        <v>45923</v>
      </c>
      <c r="I215" s="50" t="s">
        <v>25</v>
      </c>
      <c r="J215" s="209" t="s">
        <v>32</v>
      </c>
      <c r="K215" s="210"/>
      <c r="L215" s="53" t="s">
        <v>2618</v>
      </c>
    </row>
    <row r="216" spans="2:12" s="46" customFormat="1" ht="24.95" customHeight="1">
      <c r="B216" s="41" t="s">
        <v>13734</v>
      </c>
      <c r="C216" s="42" t="s">
        <v>13735</v>
      </c>
      <c r="D216" s="41" t="s">
        <v>13736</v>
      </c>
      <c r="E216" s="207" t="s">
        <v>13737</v>
      </c>
      <c r="F216" s="208"/>
      <c r="G216" s="42" t="s">
        <v>24</v>
      </c>
      <c r="H216" s="44">
        <v>45939</v>
      </c>
      <c r="I216" s="43" t="s">
        <v>25</v>
      </c>
      <c r="J216" s="207" t="s">
        <v>26</v>
      </c>
      <c r="K216" s="208"/>
      <c r="L216" s="45" t="s">
        <v>27</v>
      </c>
    </row>
    <row r="217" spans="2:12" s="46" customFormat="1" ht="24.95" customHeight="1">
      <c r="B217" s="48" t="s">
        <v>13738</v>
      </c>
      <c r="C217" s="49" t="s">
        <v>13739</v>
      </c>
      <c r="D217" s="48" t="s">
        <v>13740</v>
      </c>
      <c r="E217" s="209" t="s">
        <v>13741</v>
      </c>
      <c r="F217" s="210"/>
      <c r="G217" s="49" t="s">
        <v>24</v>
      </c>
      <c r="H217" s="51">
        <v>45940</v>
      </c>
      <c r="I217" s="50" t="s">
        <v>25</v>
      </c>
      <c r="J217" s="209" t="s">
        <v>26</v>
      </c>
      <c r="K217" s="210"/>
      <c r="L217" s="52" t="s">
        <v>27</v>
      </c>
    </row>
    <row r="218" spans="2:12" s="46" customFormat="1" ht="51.6" customHeight="1">
      <c r="B218" s="41" t="s">
        <v>10657</v>
      </c>
      <c r="C218" s="42" t="s">
        <v>10658</v>
      </c>
      <c r="D218" s="41" t="s">
        <v>10659</v>
      </c>
      <c r="E218" s="207" t="s">
        <v>10660</v>
      </c>
      <c r="F218" s="208"/>
      <c r="G218" s="42" t="s">
        <v>24</v>
      </c>
      <c r="H218" s="44">
        <v>45925</v>
      </c>
      <c r="I218" s="43" t="s">
        <v>25</v>
      </c>
      <c r="J218" s="207" t="s">
        <v>32</v>
      </c>
      <c r="K218" s="208"/>
      <c r="L218" s="47" t="s">
        <v>10661</v>
      </c>
    </row>
    <row r="219" spans="2:12" s="46" customFormat="1" ht="24.95" customHeight="1">
      <c r="B219" s="48" t="s">
        <v>13742</v>
      </c>
      <c r="C219" s="49" t="s">
        <v>13743</v>
      </c>
      <c r="D219" s="48" t="s">
        <v>13744</v>
      </c>
      <c r="E219" s="209" t="s">
        <v>13745</v>
      </c>
      <c r="F219" s="210"/>
      <c r="G219" s="49" t="s">
        <v>24</v>
      </c>
      <c r="H219" s="51">
        <v>45937</v>
      </c>
      <c r="I219" s="50" t="s">
        <v>25</v>
      </c>
      <c r="J219" s="209" t="s">
        <v>26</v>
      </c>
      <c r="K219" s="210"/>
      <c r="L219" s="52" t="s">
        <v>27</v>
      </c>
    </row>
    <row r="220" spans="2:12" s="46" customFormat="1" ht="24.95" customHeight="1">
      <c r="B220" s="41" t="s">
        <v>13746</v>
      </c>
      <c r="C220" s="42" t="s">
        <v>13747</v>
      </c>
      <c r="D220" s="41" t="s">
        <v>13748</v>
      </c>
      <c r="E220" s="207" t="s">
        <v>13749</v>
      </c>
      <c r="F220" s="208"/>
      <c r="G220" s="42" t="s">
        <v>24</v>
      </c>
      <c r="H220" s="44">
        <v>45937</v>
      </c>
      <c r="I220" s="43" t="s">
        <v>25</v>
      </c>
      <c r="J220" s="207" t="s">
        <v>26</v>
      </c>
      <c r="K220" s="208"/>
      <c r="L220" s="45" t="s">
        <v>27</v>
      </c>
    </row>
    <row r="221" spans="2:12" s="46" customFormat="1" ht="39" customHeight="1">
      <c r="B221" s="48" t="s">
        <v>2718</v>
      </c>
      <c r="C221" s="49" t="s">
        <v>2719</v>
      </c>
      <c r="D221" s="48" t="s">
        <v>2720</v>
      </c>
      <c r="E221" s="209" t="s">
        <v>2721</v>
      </c>
      <c r="F221" s="210"/>
      <c r="G221" s="49" t="s">
        <v>24</v>
      </c>
      <c r="H221" s="51">
        <v>45946</v>
      </c>
      <c r="I221" s="50" t="s">
        <v>25</v>
      </c>
      <c r="J221" s="209" t="s">
        <v>32</v>
      </c>
      <c r="K221" s="210"/>
      <c r="L221" s="53" t="s">
        <v>805</v>
      </c>
    </row>
    <row r="222" spans="2:12" s="46" customFormat="1" ht="24.95" customHeight="1">
      <c r="B222" s="41" t="s">
        <v>13750</v>
      </c>
      <c r="C222" s="42" t="s">
        <v>13751</v>
      </c>
      <c r="D222" s="41" t="s">
        <v>13752</v>
      </c>
      <c r="E222" s="207" t="s">
        <v>13753</v>
      </c>
      <c r="F222" s="208"/>
      <c r="G222" s="42" t="s">
        <v>24</v>
      </c>
      <c r="H222" s="44">
        <v>45944</v>
      </c>
      <c r="I222" s="43" t="s">
        <v>25</v>
      </c>
      <c r="J222" s="207" t="s">
        <v>26</v>
      </c>
      <c r="K222" s="208"/>
      <c r="L222" s="45" t="s">
        <v>27</v>
      </c>
    </row>
    <row r="223" spans="2:12" s="46" customFormat="1" ht="76.5" customHeight="1">
      <c r="B223" s="48" t="s">
        <v>13754</v>
      </c>
      <c r="C223" s="49" t="s">
        <v>13755</v>
      </c>
      <c r="D223" s="48" t="s">
        <v>13756</v>
      </c>
      <c r="E223" s="209" t="s">
        <v>13757</v>
      </c>
      <c r="F223" s="210"/>
      <c r="G223" s="49" t="s">
        <v>24</v>
      </c>
      <c r="H223" s="51">
        <v>45926</v>
      </c>
      <c r="I223" s="50" t="s">
        <v>25</v>
      </c>
      <c r="J223" s="209" t="s">
        <v>26</v>
      </c>
      <c r="K223" s="210"/>
      <c r="L223" s="53" t="s">
        <v>13758</v>
      </c>
    </row>
    <row r="224" spans="2:12" s="46" customFormat="1" ht="14.45" customHeight="1">
      <c r="B224" s="41" t="s">
        <v>2722</v>
      </c>
      <c r="C224" s="42" t="s">
        <v>2723</v>
      </c>
      <c r="D224" s="41" t="s">
        <v>13759</v>
      </c>
      <c r="E224" s="207" t="s">
        <v>2725</v>
      </c>
      <c r="F224" s="208"/>
      <c r="G224" s="42" t="s">
        <v>16</v>
      </c>
      <c r="H224" s="44">
        <v>45980</v>
      </c>
      <c r="I224" s="43" t="s">
        <v>17</v>
      </c>
      <c r="J224" s="207" t="s">
        <v>26</v>
      </c>
      <c r="K224" s="208"/>
      <c r="L224" s="45" t="s">
        <v>27</v>
      </c>
    </row>
    <row r="225" spans="2:12" s="46" customFormat="1" ht="39" customHeight="1">
      <c r="B225" s="48" t="s">
        <v>7277</v>
      </c>
      <c r="C225" s="49" t="s">
        <v>7278</v>
      </c>
      <c r="D225" s="48" t="s">
        <v>7279</v>
      </c>
      <c r="E225" s="209" t="s">
        <v>7280</v>
      </c>
      <c r="F225" s="210"/>
      <c r="G225" s="49" t="s">
        <v>24</v>
      </c>
      <c r="H225" s="51">
        <v>45912</v>
      </c>
      <c r="I225" s="50" t="s">
        <v>25</v>
      </c>
      <c r="J225" s="209" t="s">
        <v>32</v>
      </c>
      <c r="K225" s="210"/>
      <c r="L225" s="53" t="s">
        <v>7281</v>
      </c>
    </row>
    <row r="226" spans="2:12" s="46" customFormat="1" ht="51.6" customHeight="1">
      <c r="B226" s="41" t="s">
        <v>13760</v>
      </c>
      <c r="C226" s="42" t="s">
        <v>13761</v>
      </c>
      <c r="D226" s="41" t="s">
        <v>13762</v>
      </c>
      <c r="E226" s="207" t="s">
        <v>13763</v>
      </c>
      <c r="F226" s="208"/>
      <c r="G226" s="42" t="s">
        <v>24</v>
      </c>
      <c r="H226" s="44">
        <v>45929</v>
      </c>
      <c r="I226" s="43" t="s">
        <v>25</v>
      </c>
      <c r="J226" s="207" t="s">
        <v>359</v>
      </c>
      <c r="K226" s="208"/>
      <c r="L226" s="47" t="s">
        <v>13764</v>
      </c>
    </row>
    <row r="227" spans="2:12" s="46" customFormat="1" ht="39" customHeight="1">
      <c r="B227" s="48" t="s">
        <v>11539</v>
      </c>
      <c r="C227" s="49" t="s">
        <v>11540</v>
      </c>
      <c r="D227" s="48" t="s">
        <v>11541</v>
      </c>
      <c r="E227" s="209" t="s">
        <v>11542</v>
      </c>
      <c r="F227" s="210"/>
      <c r="G227" s="49" t="s">
        <v>24</v>
      </c>
      <c r="H227" s="51">
        <v>45930</v>
      </c>
      <c r="I227" s="50" t="s">
        <v>25</v>
      </c>
      <c r="J227" s="209" t="s">
        <v>32</v>
      </c>
      <c r="K227" s="210"/>
      <c r="L227" s="53" t="s">
        <v>2570</v>
      </c>
    </row>
    <row r="228" spans="2:12" s="46" customFormat="1" ht="24.95" customHeight="1">
      <c r="B228" s="41" t="s">
        <v>13765</v>
      </c>
      <c r="C228" s="42" t="s">
        <v>13766</v>
      </c>
      <c r="D228" s="41" t="s">
        <v>13767</v>
      </c>
      <c r="E228" s="207" t="s">
        <v>13768</v>
      </c>
      <c r="F228" s="208"/>
      <c r="G228" s="42" t="s">
        <v>24</v>
      </c>
      <c r="H228" s="44">
        <v>45953</v>
      </c>
      <c r="I228" s="43" t="s">
        <v>25</v>
      </c>
      <c r="J228" s="207" t="s">
        <v>26</v>
      </c>
      <c r="K228" s="208"/>
      <c r="L228" s="45" t="s">
        <v>27</v>
      </c>
    </row>
    <row r="229" spans="2:12" s="46" customFormat="1" ht="77.45" customHeight="1">
      <c r="B229" s="48" t="s">
        <v>2730</v>
      </c>
      <c r="C229" s="49" t="s">
        <v>2731</v>
      </c>
      <c r="D229" s="48" t="s">
        <v>2732</v>
      </c>
      <c r="E229" s="209" t="s">
        <v>2733</v>
      </c>
      <c r="F229" s="210"/>
      <c r="G229" s="49" t="s">
        <v>24</v>
      </c>
      <c r="H229" s="51">
        <v>45938</v>
      </c>
      <c r="I229" s="50" t="s">
        <v>25</v>
      </c>
      <c r="J229" s="209" t="s">
        <v>359</v>
      </c>
      <c r="K229" s="210"/>
      <c r="L229" s="53" t="s">
        <v>2734</v>
      </c>
    </row>
    <row r="230" spans="2:12" s="46" customFormat="1" ht="24.95" customHeight="1">
      <c r="B230" s="41" t="s">
        <v>13769</v>
      </c>
      <c r="C230" s="42" t="s">
        <v>13770</v>
      </c>
      <c r="D230" s="41" t="s">
        <v>13771</v>
      </c>
      <c r="E230" s="207" t="s">
        <v>13772</v>
      </c>
      <c r="F230" s="208"/>
      <c r="G230" s="42" t="s">
        <v>24</v>
      </c>
      <c r="H230" s="44">
        <v>45917</v>
      </c>
      <c r="I230" s="43" t="s">
        <v>25</v>
      </c>
      <c r="J230" s="207" t="s">
        <v>26</v>
      </c>
      <c r="K230" s="208"/>
      <c r="L230" s="45" t="s">
        <v>27</v>
      </c>
    </row>
    <row r="231" spans="2:12" s="46" customFormat="1" ht="24.95" customHeight="1">
      <c r="B231" s="48" t="s">
        <v>13773</v>
      </c>
      <c r="C231" s="49" t="s">
        <v>13774</v>
      </c>
      <c r="D231" s="48" t="s">
        <v>13775</v>
      </c>
      <c r="E231" s="209" t="s">
        <v>13776</v>
      </c>
      <c r="F231" s="210"/>
      <c r="G231" s="49" t="s">
        <v>24</v>
      </c>
      <c r="H231" s="51">
        <v>45940</v>
      </c>
      <c r="I231" s="50" t="s">
        <v>25</v>
      </c>
      <c r="J231" s="209" t="s">
        <v>26</v>
      </c>
      <c r="K231" s="210"/>
      <c r="L231" s="52" t="s">
        <v>27</v>
      </c>
    </row>
    <row r="232" spans="2:12" s="46" customFormat="1" ht="24.95" customHeight="1">
      <c r="B232" s="41" t="s">
        <v>13777</v>
      </c>
      <c r="C232" s="42" t="s">
        <v>13778</v>
      </c>
      <c r="D232" s="41" t="s">
        <v>13779</v>
      </c>
      <c r="E232" s="207" t="s">
        <v>13780</v>
      </c>
      <c r="F232" s="208"/>
      <c r="G232" s="42" t="s">
        <v>24</v>
      </c>
      <c r="H232" s="44">
        <v>45926</v>
      </c>
      <c r="I232" s="43" t="s">
        <v>25</v>
      </c>
      <c r="J232" s="207" t="s">
        <v>26</v>
      </c>
      <c r="K232" s="208"/>
      <c r="L232" s="45" t="s">
        <v>27</v>
      </c>
    </row>
    <row r="233" spans="2:12" s="46" customFormat="1" ht="24.95" customHeight="1">
      <c r="B233" s="48" t="s">
        <v>13781</v>
      </c>
      <c r="C233" s="49" t="s">
        <v>13782</v>
      </c>
      <c r="D233" s="48" t="s">
        <v>13783</v>
      </c>
      <c r="E233" s="209" t="s">
        <v>13784</v>
      </c>
      <c r="F233" s="210"/>
      <c r="G233" s="49" t="s">
        <v>24</v>
      </c>
      <c r="H233" s="51">
        <v>45923</v>
      </c>
      <c r="I233" s="50" t="s">
        <v>25</v>
      </c>
      <c r="J233" s="209" t="s">
        <v>26</v>
      </c>
      <c r="K233" s="210"/>
      <c r="L233" s="52" t="s">
        <v>27</v>
      </c>
    </row>
    <row r="234" spans="2:12" s="46" customFormat="1" ht="24.95" customHeight="1">
      <c r="B234" s="41" t="s">
        <v>13785</v>
      </c>
      <c r="C234" s="42" t="s">
        <v>13786</v>
      </c>
      <c r="D234" s="41" t="s">
        <v>13787</v>
      </c>
      <c r="E234" s="207" t="s">
        <v>13788</v>
      </c>
      <c r="F234" s="208"/>
      <c r="G234" s="42" t="s">
        <v>24</v>
      </c>
      <c r="H234" s="44">
        <v>45937</v>
      </c>
      <c r="I234" s="43" t="s">
        <v>25</v>
      </c>
      <c r="J234" s="207" t="s">
        <v>26</v>
      </c>
      <c r="K234" s="208"/>
      <c r="L234" s="45" t="s">
        <v>27</v>
      </c>
    </row>
    <row r="235" spans="2:12" s="46" customFormat="1" ht="24.95" customHeight="1">
      <c r="B235" s="48" t="s">
        <v>13789</v>
      </c>
      <c r="C235" s="49" t="s">
        <v>13790</v>
      </c>
      <c r="D235" s="48" t="s">
        <v>13791</v>
      </c>
      <c r="E235" s="209" t="s">
        <v>13792</v>
      </c>
      <c r="F235" s="210"/>
      <c r="G235" s="49" t="s">
        <v>24</v>
      </c>
      <c r="H235" s="51">
        <v>45947</v>
      </c>
      <c r="I235" s="50" t="s">
        <v>25</v>
      </c>
      <c r="J235" s="209" t="s">
        <v>26</v>
      </c>
      <c r="K235" s="210"/>
      <c r="L235" s="52" t="s">
        <v>27</v>
      </c>
    </row>
    <row r="236" spans="2:12" s="46" customFormat="1" ht="24.95" customHeight="1">
      <c r="B236" s="41" t="s">
        <v>13793</v>
      </c>
      <c r="C236" s="42" t="s">
        <v>13794</v>
      </c>
      <c r="D236" s="41" t="s">
        <v>13795</v>
      </c>
      <c r="E236" s="207" t="s">
        <v>13796</v>
      </c>
      <c r="F236" s="208"/>
      <c r="G236" s="42" t="s">
        <v>24</v>
      </c>
      <c r="H236" s="44">
        <v>45925</v>
      </c>
      <c r="I236" s="43" t="s">
        <v>25</v>
      </c>
      <c r="J236" s="207" t="s">
        <v>26</v>
      </c>
      <c r="K236" s="208"/>
      <c r="L236" s="45" t="s">
        <v>27</v>
      </c>
    </row>
    <row r="237" spans="2:12" s="46" customFormat="1" ht="24.95" customHeight="1">
      <c r="B237" s="48" t="s">
        <v>13797</v>
      </c>
      <c r="C237" s="49" t="s">
        <v>13798</v>
      </c>
      <c r="D237" s="48" t="s">
        <v>13799</v>
      </c>
      <c r="E237" s="209" t="s">
        <v>13800</v>
      </c>
      <c r="F237" s="210"/>
      <c r="G237" s="49" t="s">
        <v>24</v>
      </c>
      <c r="H237" s="51">
        <v>45936</v>
      </c>
      <c r="I237" s="50" t="s">
        <v>25</v>
      </c>
      <c r="J237" s="209" t="s">
        <v>26</v>
      </c>
      <c r="K237" s="210"/>
      <c r="L237" s="52" t="s">
        <v>27</v>
      </c>
    </row>
    <row r="238" spans="2:12" s="46" customFormat="1" ht="24.95" customHeight="1">
      <c r="B238" s="41" t="s">
        <v>13801</v>
      </c>
      <c r="C238" s="42" t="s">
        <v>13802</v>
      </c>
      <c r="D238" s="41" t="s">
        <v>13803</v>
      </c>
      <c r="E238" s="207" t="s">
        <v>13804</v>
      </c>
      <c r="F238" s="208"/>
      <c r="G238" s="42" t="s">
        <v>24</v>
      </c>
      <c r="H238" s="44">
        <v>45925</v>
      </c>
      <c r="I238" s="43" t="s">
        <v>25</v>
      </c>
      <c r="J238" s="207" t="s">
        <v>26</v>
      </c>
      <c r="K238" s="208"/>
      <c r="L238" s="45" t="s">
        <v>27</v>
      </c>
    </row>
    <row r="239" spans="2:12" s="46" customFormat="1" ht="24.95" customHeight="1">
      <c r="B239" s="48" t="s">
        <v>995</v>
      </c>
      <c r="C239" s="49" t="s">
        <v>996</v>
      </c>
      <c r="D239" s="48" t="s">
        <v>13805</v>
      </c>
      <c r="E239" s="209" t="s">
        <v>998</v>
      </c>
      <c r="F239" s="210"/>
      <c r="G239" s="49" t="s">
        <v>24</v>
      </c>
      <c r="H239" s="51">
        <v>45938</v>
      </c>
      <c r="I239" s="50" t="s">
        <v>25</v>
      </c>
      <c r="J239" s="209" t="s">
        <v>26</v>
      </c>
      <c r="K239" s="210"/>
      <c r="L239" s="52" t="s">
        <v>27</v>
      </c>
    </row>
    <row r="240" spans="2:12" s="46" customFormat="1" ht="14.45" customHeight="1">
      <c r="B240" s="41" t="s">
        <v>13806</v>
      </c>
      <c r="C240" s="42" t="s">
        <v>13807</v>
      </c>
      <c r="D240" s="41" t="s">
        <v>13808</v>
      </c>
      <c r="E240" s="207" t="s">
        <v>13809</v>
      </c>
      <c r="F240" s="208"/>
      <c r="G240" s="42" t="s">
        <v>24</v>
      </c>
      <c r="H240" s="44">
        <v>45950</v>
      </c>
      <c r="I240" s="43" t="s">
        <v>25</v>
      </c>
      <c r="J240" s="207" t="s">
        <v>26</v>
      </c>
      <c r="K240" s="208"/>
      <c r="L240" s="45" t="s">
        <v>27</v>
      </c>
    </row>
    <row r="241" spans="2:12" s="46" customFormat="1" ht="24.95" customHeight="1">
      <c r="B241" s="48" t="s">
        <v>5388</v>
      </c>
      <c r="C241" s="49" t="s">
        <v>5389</v>
      </c>
      <c r="D241" s="48" t="s">
        <v>13810</v>
      </c>
      <c r="E241" s="209" t="s">
        <v>13811</v>
      </c>
      <c r="F241" s="210"/>
      <c r="G241" s="49" t="s">
        <v>16</v>
      </c>
      <c r="H241" s="51">
        <v>45852</v>
      </c>
      <c r="I241" s="50" t="s">
        <v>139</v>
      </c>
      <c r="J241" s="209" t="s">
        <v>26</v>
      </c>
      <c r="K241" s="210"/>
      <c r="L241" s="52" t="s">
        <v>27</v>
      </c>
    </row>
    <row r="242" spans="2:12" s="46" customFormat="1" ht="39" customHeight="1">
      <c r="B242" s="41" t="s">
        <v>2774</v>
      </c>
      <c r="C242" s="42" t="s">
        <v>2775</v>
      </c>
      <c r="D242" s="41" t="s">
        <v>2776</v>
      </c>
      <c r="E242" s="207" t="s">
        <v>2777</v>
      </c>
      <c r="F242" s="208"/>
      <c r="G242" s="42" t="s">
        <v>24</v>
      </c>
      <c r="H242" s="44">
        <v>45932</v>
      </c>
      <c r="I242" s="43" t="s">
        <v>25</v>
      </c>
      <c r="J242" s="207" t="s">
        <v>32</v>
      </c>
      <c r="K242" s="208"/>
      <c r="L242" s="47" t="s">
        <v>805</v>
      </c>
    </row>
    <row r="243" spans="2:12" s="46" customFormat="1" ht="24.95" customHeight="1">
      <c r="B243" s="48" t="s">
        <v>1017</v>
      </c>
      <c r="C243" s="49" t="s">
        <v>1018</v>
      </c>
      <c r="D243" s="48" t="s">
        <v>13812</v>
      </c>
      <c r="E243" s="209" t="s">
        <v>1020</v>
      </c>
      <c r="F243" s="210"/>
      <c r="G243" s="49" t="s">
        <v>24</v>
      </c>
      <c r="H243" s="51">
        <v>45952</v>
      </c>
      <c r="I243" s="50" t="s">
        <v>25</v>
      </c>
      <c r="J243" s="209" t="s">
        <v>26</v>
      </c>
      <c r="K243" s="210"/>
      <c r="L243" s="52" t="s">
        <v>27</v>
      </c>
    </row>
    <row r="244" spans="2:12" s="46" customFormat="1" ht="24.95" customHeight="1">
      <c r="B244" s="41" t="s">
        <v>13813</v>
      </c>
      <c r="C244" s="42" t="s">
        <v>13814</v>
      </c>
      <c r="D244" s="41" t="s">
        <v>13815</v>
      </c>
      <c r="E244" s="207" t="s">
        <v>13816</v>
      </c>
      <c r="F244" s="208"/>
      <c r="G244" s="42" t="s">
        <v>24</v>
      </c>
      <c r="H244" s="44">
        <v>45951</v>
      </c>
      <c r="I244" s="43" t="s">
        <v>25</v>
      </c>
      <c r="J244" s="207" t="s">
        <v>26</v>
      </c>
      <c r="K244" s="208"/>
      <c r="L244" s="45" t="s">
        <v>27</v>
      </c>
    </row>
    <row r="245" spans="2:12" s="46" customFormat="1" ht="24.95" customHeight="1">
      <c r="B245" s="48" t="s">
        <v>13817</v>
      </c>
      <c r="C245" s="49" t="s">
        <v>13818</v>
      </c>
      <c r="D245" s="48" t="s">
        <v>13819</v>
      </c>
      <c r="E245" s="209" t="s">
        <v>13820</v>
      </c>
      <c r="F245" s="210"/>
      <c r="G245" s="49" t="s">
        <v>24</v>
      </c>
      <c r="H245" s="51">
        <v>45947</v>
      </c>
      <c r="I245" s="50" t="s">
        <v>25</v>
      </c>
      <c r="J245" s="209" t="s">
        <v>26</v>
      </c>
      <c r="K245" s="210"/>
      <c r="L245" s="52" t="s">
        <v>27</v>
      </c>
    </row>
    <row r="246" spans="2:12" s="46" customFormat="1" ht="24.95" customHeight="1">
      <c r="B246" s="41" t="s">
        <v>13821</v>
      </c>
      <c r="C246" s="42" t="s">
        <v>13822</v>
      </c>
      <c r="D246" s="41" t="s">
        <v>13823</v>
      </c>
      <c r="E246" s="207" t="s">
        <v>13824</v>
      </c>
      <c r="F246" s="208"/>
      <c r="G246" s="42" t="s">
        <v>24</v>
      </c>
      <c r="H246" s="44">
        <v>45936</v>
      </c>
      <c r="I246" s="43" t="s">
        <v>25</v>
      </c>
      <c r="J246" s="207" t="s">
        <v>26</v>
      </c>
      <c r="K246" s="208"/>
      <c r="L246" s="45" t="s">
        <v>27</v>
      </c>
    </row>
    <row r="247" spans="2:12" s="46" customFormat="1" ht="24.95" customHeight="1">
      <c r="B247" s="48" t="s">
        <v>13825</v>
      </c>
      <c r="C247" s="49" t="s">
        <v>13826</v>
      </c>
      <c r="D247" s="48" t="s">
        <v>13827</v>
      </c>
      <c r="E247" s="209" t="s">
        <v>13828</v>
      </c>
      <c r="F247" s="210"/>
      <c r="G247" s="49" t="s">
        <v>24</v>
      </c>
      <c r="H247" s="51">
        <v>45936</v>
      </c>
      <c r="I247" s="50" t="s">
        <v>25</v>
      </c>
      <c r="J247" s="209" t="s">
        <v>26</v>
      </c>
      <c r="K247" s="210"/>
      <c r="L247" s="52" t="s">
        <v>27</v>
      </c>
    </row>
    <row r="248" spans="2:12" s="46" customFormat="1" ht="24.95" customHeight="1">
      <c r="B248" s="41" t="s">
        <v>13829</v>
      </c>
      <c r="C248" s="42" t="s">
        <v>13830</v>
      </c>
      <c r="D248" s="41" t="s">
        <v>13831</v>
      </c>
      <c r="E248" s="207" t="s">
        <v>13832</v>
      </c>
      <c r="F248" s="208"/>
      <c r="G248" s="42" t="s">
        <v>24</v>
      </c>
      <c r="H248" s="44">
        <v>45917</v>
      </c>
      <c r="I248" s="43" t="s">
        <v>25</v>
      </c>
      <c r="J248" s="207" t="s">
        <v>26</v>
      </c>
      <c r="K248" s="208"/>
      <c r="L248" s="45" t="s">
        <v>27</v>
      </c>
    </row>
    <row r="249" spans="2:12" s="46" customFormat="1" ht="14.45" customHeight="1">
      <c r="B249" s="217" t="s">
        <v>1057</v>
      </c>
      <c r="C249" s="223" t="s">
        <v>202</v>
      </c>
      <c r="D249" s="217" t="s">
        <v>13833</v>
      </c>
      <c r="E249" s="219" t="s">
        <v>204</v>
      </c>
      <c r="F249" s="220"/>
      <c r="G249" s="223" t="s">
        <v>16</v>
      </c>
      <c r="H249" s="237">
        <v>45975</v>
      </c>
      <c r="I249" s="50" t="s">
        <v>25</v>
      </c>
      <c r="J249" s="209" t="s">
        <v>26</v>
      </c>
      <c r="K249" s="210"/>
      <c r="L249" s="52" t="s">
        <v>27</v>
      </c>
    </row>
    <row r="250" spans="2:12" s="46" customFormat="1" ht="14.45" customHeight="1">
      <c r="B250" s="218"/>
      <c r="C250" s="224"/>
      <c r="D250" s="218"/>
      <c r="E250" s="221"/>
      <c r="F250" s="222"/>
      <c r="G250" s="224"/>
      <c r="H250" s="238"/>
      <c r="I250" s="50" t="s">
        <v>25</v>
      </c>
      <c r="J250" s="209" t="s">
        <v>26</v>
      </c>
      <c r="K250" s="210"/>
      <c r="L250" s="52" t="s">
        <v>27</v>
      </c>
    </row>
    <row r="251" spans="2:12" s="46" customFormat="1" ht="77.45" customHeight="1">
      <c r="B251" s="41" t="s">
        <v>7387</v>
      </c>
      <c r="C251" s="42" t="s">
        <v>7388</v>
      </c>
      <c r="D251" s="41" t="s">
        <v>13834</v>
      </c>
      <c r="E251" s="207" t="s">
        <v>13835</v>
      </c>
      <c r="F251" s="208"/>
      <c r="G251" s="42" t="s">
        <v>16</v>
      </c>
      <c r="H251" s="44">
        <v>45973</v>
      </c>
      <c r="I251" s="43" t="s">
        <v>17</v>
      </c>
      <c r="J251" s="207" t="s">
        <v>18</v>
      </c>
      <c r="K251" s="208"/>
      <c r="L251" s="47" t="s">
        <v>13836</v>
      </c>
    </row>
    <row r="252" spans="2:12" s="46" customFormat="1" ht="39" customHeight="1">
      <c r="B252" s="48" t="s">
        <v>10850</v>
      </c>
      <c r="C252" s="49" t="s">
        <v>10851</v>
      </c>
      <c r="D252" s="48" t="s">
        <v>10852</v>
      </c>
      <c r="E252" s="209" t="s">
        <v>10853</v>
      </c>
      <c r="F252" s="210"/>
      <c r="G252" s="49" t="s">
        <v>24</v>
      </c>
      <c r="H252" s="51">
        <v>45940</v>
      </c>
      <c r="I252" s="50" t="s">
        <v>25</v>
      </c>
      <c r="J252" s="209" t="s">
        <v>32</v>
      </c>
      <c r="K252" s="210"/>
      <c r="L252" s="53" t="s">
        <v>7150</v>
      </c>
    </row>
    <row r="253" spans="2:12" s="46" customFormat="1" ht="24.95" customHeight="1">
      <c r="B253" s="41" t="s">
        <v>13837</v>
      </c>
      <c r="C253" s="42" t="s">
        <v>13838</v>
      </c>
      <c r="D253" s="41" t="s">
        <v>13839</v>
      </c>
      <c r="E253" s="207" t="s">
        <v>13840</v>
      </c>
      <c r="F253" s="208"/>
      <c r="G253" s="42" t="s">
        <v>24</v>
      </c>
      <c r="H253" s="44">
        <v>45953</v>
      </c>
      <c r="I253" s="43" t="s">
        <v>25</v>
      </c>
      <c r="J253" s="207" t="s">
        <v>26</v>
      </c>
      <c r="K253" s="208"/>
      <c r="L253" s="45" t="s">
        <v>27</v>
      </c>
    </row>
    <row r="254" spans="2:12" s="46" customFormat="1" ht="24.95" customHeight="1">
      <c r="B254" s="48" t="s">
        <v>13841</v>
      </c>
      <c r="C254" s="49" t="s">
        <v>13842</v>
      </c>
      <c r="D254" s="48" t="s">
        <v>13843</v>
      </c>
      <c r="E254" s="209" t="s">
        <v>13844</v>
      </c>
      <c r="F254" s="210"/>
      <c r="G254" s="49" t="s">
        <v>16</v>
      </c>
      <c r="H254" s="51">
        <v>45971</v>
      </c>
      <c r="I254" s="50" t="s">
        <v>314</v>
      </c>
      <c r="J254" s="209" t="s">
        <v>709</v>
      </c>
      <c r="K254" s="210"/>
      <c r="L254" s="52" t="s">
        <v>27</v>
      </c>
    </row>
    <row r="255" spans="2:12" s="46" customFormat="1" ht="24.95" customHeight="1">
      <c r="B255" s="41" t="s">
        <v>13845</v>
      </c>
      <c r="C255" s="42" t="s">
        <v>13846</v>
      </c>
      <c r="D255" s="41" t="s">
        <v>13847</v>
      </c>
      <c r="E255" s="207" t="s">
        <v>13848</v>
      </c>
      <c r="F255" s="208"/>
      <c r="G255" s="42" t="s">
        <v>24</v>
      </c>
      <c r="H255" s="44">
        <v>45940</v>
      </c>
      <c r="I255" s="43" t="s">
        <v>25</v>
      </c>
      <c r="J255" s="207" t="s">
        <v>26</v>
      </c>
      <c r="K255" s="208"/>
      <c r="L255" s="45" t="s">
        <v>27</v>
      </c>
    </row>
    <row r="256" spans="2:12" s="46" customFormat="1" ht="24.95" customHeight="1">
      <c r="B256" s="48" t="s">
        <v>1059</v>
      </c>
      <c r="C256" s="49" t="s">
        <v>1060</v>
      </c>
      <c r="D256" s="48" t="s">
        <v>13849</v>
      </c>
      <c r="E256" s="209" t="s">
        <v>13850</v>
      </c>
      <c r="F256" s="210"/>
      <c r="G256" s="49" t="s">
        <v>24</v>
      </c>
      <c r="H256" s="51">
        <v>45946</v>
      </c>
      <c r="I256" s="50" t="s">
        <v>25</v>
      </c>
      <c r="J256" s="209" t="s">
        <v>26</v>
      </c>
      <c r="K256" s="210"/>
      <c r="L256" s="52" t="s">
        <v>27</v>
      </c>
    </row>
    <row r="257" spans="2:12" s="46" customFormat="1" ht="24.95" customHeight="1">
      <c r="B257" s="41" t="s">
        <v>13851</v>
      </c>
      <c r="C257" s="42" t="s">
        <v>13852</v>
      </c>
      <c r="D257" s="41" t="s">
        <v>13853</v>
      </c>
      <c r="E257" s="207" t="s">
        <v>13854</v>
      </c>
      <c r="F257" s="208"/>
      <c r="G257" s="42" t="s">
        <v>24</v>
      </c>
      <c r="H257" s="44">
        <v>45947</v>
      </c>
      <c r="I257" s="43" t="s">
        <v>25</v>
      </c>
      <c r="J257" s="207" t="s">
        <v>26</v>
      </c>
      <c r="K257" s="208"/>
      <c r="L257" s="45" t="s">
        <v>27</v>
      </c>
    </row>
    <row r="258" spans="2:12" s="46" customFormat="1" ht="14.45" customHeight="1">
      <c r="B258" s="217" t="s">
        <v>5471</v>
      </c>
      <c r="C258" s="223" t="s">
        <v>5472</v>
      </c>
      <c r="D258" s="217" t="s">
        <v>13855</v>
      </c>
      <c r="E258" s="219" t="s">
        <v>10860</v>
      </c>
      <c r="F258" s="220"/>
      <c r="G258" s="223" t="s">
        <v>16</v>
      </c>
      <c r="H258" s="51">
        <v>45986</v>
      </c>
      <c r="I258" s="50" t="s">
        <v>17</v>
      </c>
      <c r="J258" s="209" t="s">
        <v>26</v>
      </c>
      <c r="K258" s="210"/>
      <c r="L258" s="52" t="s">
        <v>27</v>
      </c>
    </row>
    <row r="259" spans="2:12" s="46" customFormat="1" ht="14.45" customHeight="1">
      <c r="B259" s="239"/>
      <c r="C259" s="227"/>
      <c r="D259" s="218"/>
      <c r="E259" s="221"/>
      <c r="F259" s="222"/>
      <c r="G259" s="224"/>
      <c r="H259" s="51">
        <v>45986</v>
      </c>
      <c r="I259" s="50" t="s">
        <v>17</v>
      </c>
      <c r="J259" s="209" t="s">
        <v>26</v>
      </c>
      <c r="K259" s="210"/>
      <c r="L259" s="52" t="s">
        <v>27</v>
      </c>
    </row>
    <row r="260" spans="2:12" s="46" customFormat="1" ht="14.45" customHeight="1">
      <c r="B260" s="239"/>
      <c r="C260" s="227"/>
      <c r="D260" s="48" t="s">
        <v>13856</v>
      </c>
      <c r="E260" s="209" t="s">
        <v>10860</v>
      </c>
      <c r="F260" s="210"/>
      <c r="G260" s="49" t="s">
        <v>16</v>
      </c>
      <c r="H260" s="51">
        <v>45937</v>
      </c>
      <c r="I260" s="50" t="s">
        <v>17</v>
      </c>
      <c r="J260" s="209" t="s">
        <v>26</v>
      </c>
      <c r="K260" s="210"/>
      <c r="L260" s="52" t="s">
        <v>27</v>
      </c>
    </row>
    <row r="261" spans="2:12" s="46" customFormat="1" ht="14.45" customHeight="1">
      <c r="B261" s="218"/>
      <c r="C261" s="224"/>
      <c r="D261" s="48" t="s">
        <v>13857</v>
      </c>
      <c r="E261" s="209" t="s">
        <v>10860</v>
      </c>
      <c r="F261" s="210"/>
      <c r="G261" s="49" t="s">
        <v>16</v>
      </c>
      <c r="H261" s="51">
        <v>45986</v>
      </c>
      <c r="I261" s="50" t="s">
        <v>17</v>
      </c>
      <c r="J261" s="209" t="s">
        <v>26</v>
      </c>
      <c r="K261" s="210"/>
      <c r="L261" s="52" t="s">
        <v>27</v>
      </c>
    </row>
    <row r="262" spans="2:12" s="46" customFormat="1" ht="14.45" customHeight="1">
      <c r="B262" s="41" t="s">
        <v>13858</v>
      </c>
      <c r="C262" s="42" t="s">
        <v>13859</v>
      </c>
      <c r="D262" s="41" t="s">
        <v>13860</v>
      </c>
      <c r="E262" s="207" t="s">
        <v>13861</v>
      </c>
      <c r="F262" s="208"/>
      <c r="G262" s="42" t="s">
        <v>16</v>
      </c>
      <c r="H262" s="44">
        <v>45981</v>
      </c>
      <c r="I262" s="43" t="s">
        <v>17</v>
      </c>
      <c r="J262" s="207" t="s">
        <v>26</v>
      </c>
      <c r="K262" s="208"/>
      <c r="L262" s="45" t="s">
        <v>27</v>
      </c>
    </row>
    <row r="263" spans="2:12" s="46" customFormat="1" ht="24.95" customHeight="1">
      <c r="B263" s="48" t="s">
        <v>1082</v>
      </c>
      <c r="C263" s="49" t="s">
        <v>1083</v>
      </c>
      <c r="D263" s="48" t="s">
        <v>13862</v>
      </c>
      <c r="E263" s="209" t="s">
        <v>1085</v>
      </c>
      <c r="F263" s="210"/>
      <c r="G263" s="49" t="s">
        <v>24</v>
      </c>
      <c r="H263" s="51">
        <v>45939</v>
      </c>
      <c r="I263" s="50" t="s">
        <v>25</v>
      </c>
      <c r="J263" s="209" t="s">
        <v>26</v>
      </c>
      <c r="K263" s="210"/>
      <c r="L263" s="52" t="s">
        <v>27</v>
      </c>
    </row>
    <row r="264" spans="2:12" s="46" customFormat="1" ht="39" customHeight="1">
      <c r="B264" s="41" t="s">
        <v>10865</v>
      </c>
      <c r="C264" s="42" t="s">
        <v>10866</v>
      </c>
      <c r="D264" s="41" t="s">
        <v>10867</v>
      </c>
      <c r="E264" s="207" t="s">
        <v>10868</v>
      </c>
      <c r="F264" s="208"/>
      <c r="G264" s="42" t="s">
        <v>24</v>
      </c>
      <c r="H264" s="44">
        <v>45932</v>
      </c>
      <c r="I264" s="43" t="s">
        <v>25</v>
      </c>
      <c r="J264" s="207" t="s">
        <v>32</v>
      </c>
      <c r="K264" s="208"/>
      <c r="L264" s="47" t="s">
        <v>2570</v>
      </c>
    </row>
    <row r="265" spans="2:12" s="46" customFormat="1" ht="51.6" customHeight="1">
      <c r="B265" s="48" t="s">
        <v>7415</v>
      </c>
      <c r="C265" s="49" t="s">
        <v>7416</v>
      </c>
      <c r="D265" s="48" t="s">
        <v>7417</v>
      </c>
      <c r="E265" s="209" t="s">
        <v>7418</v>
      </c>
      <c r="F265" s="210"/>
      <c r="G265" s="49" t="s">
        <v>24</v>
      </c>
      <c r="H265" s="51">
        <v>45930</v>
      </c>
      <c r="I265" s="50" t="s">
        <v>25</v>
      </c>
      <c r="J265" s="209" t="s">
        <v>359</v>
      </c>
      <c r="K265" s="210"/>
      <c r="L265" s="53" t="s">
        <v>7419</v>
      </c>
    </row>
    <row r="266" spans="2:12" s="46" customFormat="1" ht="65.099999999999994" customHeight="1">
      <c r="B266" s="41" t="s">
        <v>7424</v>
      </c>
      <c r="C266" s="42" t="s">
        <v>7425</v>
      </c>
      <c r="D266" s="41" t="s">
        <v>13863</v>
      </c>
      <c r="E266" s="207" t="s">
        <v>7427</v>
      </c>
      <c r="F266" s="208"/>
      <c r="G266" s="42" t="s">
        <v>16</v>
      </c>
      <c r="H266" s="44">
        <v>45973</v>
      </c>
      <c r="I266" s="43" t="s">
        <v>139</v>
      </c>
      <c r="J266" s="207" t="s">
        <v>18</v>
      </c>
      <c r="K266" s="208"/>
      <c r="L266" s="47" t="s">
        <v>13864</v>
      </c>
    </row>
    <row r="267" spans="2:12" s="46" customFormat="1" ht="51.6" customHeight="1">
      <c r="B267" s="48" t="s">
        <v>2887</v>
      </c>
      <c r="C267" s="49" t="s">
        <v>2888</v>
      </c>
      <c r="D267" s="48" t="s">
        <v>13865</v>
      </c>
      <c r="E267" s="209" t="s">
        <v>13866</v>
      </c>
      <c r="F267" s="210"/>
      <c r="G267" s="49" t="s">
        <v>16</v>
      </c>
      <c r="H267" s="51">
        <v>45980</v>
      </c>
      <c r="I267" s="50" t="s">
        <v>17</v>
      </c>
      <c r="J267" s="209" t="s">
        <v>18</v>
      </c>
      <c r="K267" s="210"/>
      <c r="L267" s="53" t="s">
        <v>1209</v>
      </c>
    </row>
    <row r="268" spans="2:12" s="46" customFormat="1" ht="24.95" customHeight="1">
      <c r="B268" s="41" t="s">
        <v>13867</v>
      </c>
      <c r="C268" s="42" t="s">
        <v>13868</v>
      </c>
      <c r="D268" s="41" t="s">
        <v>13869</v>
      </c>
      <c r="E268" s="207" t="s">
        <v>13870</v>
      </c>
      <c r="F268" s="208"/>
      <c r="G268" s="42" t="s">
        <v>24</v>
      </c>
      <c r="H268" s="44">
        <v>45940</v>
      </c>
      <c r="I268" s="43" t="s">
        <v>25</v>
      </c>
      <c r="J268" s="207" t="s">
        <v>26</v>
      </c>
      <c r="K268" s="208"/>
      <c r="L268" s="45" t="s">
        <v>27</v>
      </c>
    </row>
    <row r="269" spans="2:12" s="46" customFormat="1" ht="51.6" customHeight="1">
      <c r="B269" s="48" t="s">
        <v>9077</v>
      </c>
      <c r="C269" s="49" t="s">
        <v>9078</v>
      </c>
      <c r="D269" s="48" t="s">
        <v>13871</v>
      </c>
      <c r="E269" s="209" t="s">
        <v>13872</v>
      </c>
      <c r="F269" s="210"/>
      <c r="G269" s="49" t="s">
        <v>24</v>
      </c>
      <c r="H269" s="51">
        <v>45965</v>
      </c>
      <c r="I269" s="50" t="s">
        <v>314</v>
      </c>
      <c r="J269" s="209" t="s">
        <v>26</v>
      </c>
      <c r="K269" s="210"/>
      <c r="L269" s="53" t="s">
        <v>13873</v>
      </c>
    </row>
    <row r="270" spans="2:12" s="46" customFormat="1" ht="39" customHeight="1">
      <c r="B270" s="41" t="s">
        <v>7448</v>
      </c>
      <c r="C270" s="42" t="s">
        <v>7449</v>
      </c>
      <c r="D270" s="41" t="s">
        <v>7450</v>
      </c>
      <c r="E270" s="207" t="s">
        <v>7451</v>
      </c>
      <c r="F270" s="208"/>
      <c r="G270" s="42" t="s">
        <v>24</v>
      </c>
      <c r="H270" s="44">
        <v>45953</v>
      </c>
      <c r="I270" s="43" t="s">
        <v>25</v>
      </c>
      <c r="J270" s="207" t="s">
        <v>32</v>
      </c>
      <c r="K270" s="208"/>
      <c r="L270" s="47" t="s">
        <v>2570</v>
      </c>
    </row>
    <row r="271" spans="2:12" s="46" customFormat="1" ht="24.95" customHeight="1">
      <c r="B271" s="48" t="s">
        <v>1160</v>
      </c>
      <c r="C271" s="49" t="s">
        <v>1161</v>
      </c>
      <c r="D271" s="48" t="s">
        <v>13874</v>
      </c>
      <c r="E271" s="209" t="s">
        <v>1163</v>
      </c>
      <c r="F271" s="210"/>
      <c r="G271" s="49" t="s">
        <v>24</v>
      </c>
      <c r="H271" s="51">
        <v>45938</v>
      </c>
      <c r="I271" s="50" t="s">
        <v>25</v>
      </c>
      <c r="J271" s="209" t="s">
        <v>26</v>
      </c>
      <c r="K271" s="210"/>
      <c r="L271" s="52" t="s">
        <v>27</v>
      </c>
    </row>
    <row r="272" spans="2:12" s="46" customFormat="1" ht="14.45" customHeight="1">
      <c r="B272" s="225" t="s">
        <v>11583</v>
      </c>
      <c r="C272" s="226" t="s">
        <v>5618</v>
      </c>
      <c r="D272" s="225" t="s">
        <v>13875</v>
      </c>
      <c r="E272" s="228" t="s">
        <v>13876</v>
      </c>
      <c r="F272" s="229"/>
      <c r="G272" s="226" t="s">
        <v>16</v>
      </c>
      <c r="H272" s="234">
        <v>45981</v>
      </c>
      <c r="I272" s="43" t="s">
        <v>139</v>
      </c>
      <c r="J272" s="207" t="s">
        <v>26</v>
      </c>
      <c r="K272" s="208"/>
      <c r="L272" s="45" t="s">
        <v>27</v>
      </c>
    </row>
    <row r="273" spans="2:12" s="46" customFormat="1" ht="14.45" customHeight="1">
      <c r="B273" s="213"/>
      <c r="C273" s="216"/>
      <c r="D273" s="213"/>
      <c r="E273" s="232"/>
      <c r="F273" s="233"/>
      <c r="G273" s="216"/>
      <c r="H273" s="236"/>
      <c r="I273" s="43" t="s">
        <v>145</v>
      </c>
      <c r="J273" s="207" t="s">
        <v>26</v>
      </c>
      <c r="K273" s="208"/>
      <c r="L273" s="45" t="s">
        <v>27</v>
      </c>
    </row>
    <row r="274" spans="2:12" s="46" customFormat="1" ht="65.099999999999994" customHeight="1">
      <c r="B274" s="48" t="s">
        <v>12776</v>
      </c>
      <c r="C274" s="49" t="s">
        <v>12777</v>
      </c>
      <c r="D274" s="48" t="s">
        <v>13877</v>
      </c>
      <c r="E274" s="209" t="s">
        <v>13878</v>
      </c>
      <c r="F274" s="210"/>
      <c r="G274" s="49" t="s">
        <v>16</v>
      </c>
      <c r="H274" s="51">
        <v>45980</v>
      </c>
      <c r="I274" s="50" t="s">
        <v>17</v>
      </c>
      <c r="J274" s="209" t="s">
        <v>32</v>
      </c>
      <c r="K274" s="210"/>
      <c r="L274" s="53" t="s">
        <v>13879</v>
      </c>
    </row>
    <row r="275" spans="2:12" s="46" customFormat="1" ht="14.45" customHeight="1">
      <c r="B275" s="225" t="s">
        <v>2932</v>
      </c>
      <c r="C275" s="226" t="s">
        <v>2933</v>
      </c>
      <c r="D275" s="41" t="s">
        <v>13880</v>
      </c>
      <c r="E275" s="207" t="s">
        <v>13881</v>
      </c>
      <c r="F275" s="208"/>
      <c r="G275" s="42" t="s">
        <v>16</v>
      </c>
      <c r="H275" s="44">
        <v>45971</v>
      </c>
      <c r="I275" s="43" t="s">
        <v>17</v>
      </c>
      <c r="J275" s="207" t="s">
        <v>26</v>
      </c>
      <c r="K275" s="208"/>
      <c r="L275" s="45" t="s">
        <v>27</v>
      </c>
    </row>
    <row r="276" spans="2:12" s="46" customFormat="1" ht="14.45" customHeight="1">
      <c r="B276" s="213"/>
      <c r="C276" s="216"/>
      <c r="D276" s="41" t="s">
        <v>13882</v>
      </c>
      <c r="E276" s="207" t="s">
        <v>13881</v>
      </c>
      <c r="F276" s="208"/>
      <c r="G276" s="42" t="s">
        <v>16</v>
      </c>
      <c r="H276" s="44">
        <v>45973</v>
      </c>
      <c r="I276" s="43" t="s">
        <v>17</v>
      </c>
      <c r="J276" s="207" t="s">
        <v>26</v>
      </c>
      <c r="K276" s="208"/>
      <c r="L276" s="45" t="s">
        <v>27</v>
      </c>
    </row>
    <row r="277" spans="2:12" s="46" customFormat="1" ht="14.45" customHeight="1">
      <c r="B277" s="48" t="s">
        <v>2936</v>
      </c>
      <c r="C277" s="49" t="s">
        <v>2364</v>
      </c>
      <c r="D277" s="48" t="s">
        <v>13883</v>
      </c>
      <c r="E277" s="209" t="s">
        <v>13884</v>
      </c>
      <c r="F277" s="210"/>
      <c r="G277" s="49" t="s">
        <v>16</v>
      </c>
      <c r="H277" s="51">
        <v>45971</v>
      </c>
      <c r="I277" s="50" t="s">
        <v>17</v>
      </c>
      <c r="J277" s="209" t="s">
        <v>26</v>
      </c>
      <c r="K277" s="210"/>
      <c r="L277" s="52" t="s">
        <v>27</v>
      </c>
    </row>
    <row r="278" spans="2:12" s="46" customFormat="1" ht="14.45" customHeight="1">
      <c r="B278" s="41" t="s">
        <v>1203</v>
      </c>
      <c r="C278" s="42" t="s">
        <v>1204</v>
      </c>
      <c r="D278" s="41" t="s">
        <v>13885</v>
      </c>
      <c r="E278" s="207" t="s">
        <v>13886</v>
      </c>
      <c r="F278" s="208"/>
      <c r="G278" s="42" t="s">
        <v>16</v>
      </c>
      <c r="H278" s="44">
        <v>45971</v>
      </c>
      <c r="I278" s="43" t="s">
        <v>17</v>
      </c>
      <c r="J278" s="207" t="s">
        <v>26</v>
      </c>
      <c r="K278" s="208"/>
      <c r="L278" s="45" t="s">
        <v>27</v>
      </c>
    </row>
    <row r="279" spans="2:12" s="46" customFormat="1" ht="24.95" customHeight="1">
      <c r="B279" s="48" t="s">
        <v>1211</v>
      </c>
      <c r="C279" s="49" t="s">
        <v>1212</v>
      </c>
      <c r="D279" s="48" t="s">
        <v>13887</v>
      </c>
      <c r="E279" s="209" t="s">
        <v>13888</v>
      </c>
      <c r="F279" s="210"/>
      <c r="G279" s="49" t="s">
        <v>16</v>
      </c>
      <c r="H279" s="51">
        <v>45971</v>
      </c>
      <c r="I279" s="50" t="s">
        <v>17</v>
      </c>
      <c r="J279" s="209" t="s">
        <v>26</v>
      </c>
      <c r="K279" s="210"/>
      <c r="L279" s="52" t="s">
        <v>27</v>
      </c>
    </row>
    <row r="280" spans="2:12" s="46" customFormat="1" ht="14.45" customHeight="1">
      <c r="B280" s="225" t="s">
        <v>2947</v>
      </c>
      <c r="C280" s="226" t="s">
        <v>2948</v>
      </c>
      <c r="D280" s="41" t="s">
        <v>13889</v>
      </c>
      <c r="E280" s="207" t="s">
        <v>13890</v>
      </c>
      <c r="F280" s="208"/>
      <c r="G280" s="42" t="s">
        <v>16</v>
      </c>
      <c r="H280" s="44">
        <v>45478</v>
      </c>
      <c r="I280" s="43" t="s">
        <v>17</v>
      </c>
      <c r="J280" s="207" t="s">
        <v>26</v>
      </c>
      <c r="K280" s="208"/>
      <c r="L280" s="45" t="s">
        <v>27</v>
      </c>
    </row>
    <row r="281" spans="2:12" s="46" customFormat="1" ht="14.45" customHeight="1">
      <c r="B281" s="213"/>
      <c r="C281" s="216"/>
      <c r="D281" s="41" t="s">
        <v>13891</v>
      </c>
      <c r="E281" s="207" t="s">
        <v>13892</v>
      </c>
      <c r="F281" s="208"/>
      <c r="G281" s="42" t="s">
        <v>16</v>
      </c>
      <c r="H281" s="44">
        <v>45971</v>
      </c>
      <c r="I281" s="43" t="s">
        <v>17</v>
      </c>
      <c r="J281" s="207" t="s">
        <v>26</v>
      </c>
      <c r="K281" s="208"/>
      <c r="L281" s="45" t="s">
        <v>27</v>
      </c>
    </row>
    <row r="282" spans="2:12" s="46" customFormat="1" ht="14.45" customHeight="1">
      <c r="B282" s="217" t="s">
        <v>1215</v>
      </c>
      <c r="C282" s="223" t="s">
        <v>1216</v>
      </c>
      <c r="D282" s="217" t="s">
        <v>13893</v>
      </c>
      <c r="E282" s="219" t="s">
        <v>9114</v>
      </c>
      <c r="F282" s="220"/>
      <c r="G282" s="223" t="s">
        <v>16</v>
      </c>
      <c r="H282" s="237">
        <v>45974</v>
      </c>
      <c r="I282" s="50" t="s">
        <v>17</v>
      </c>
      <c r="J282" s="209" t="s">
        <v>26</v>
      </c>
      <c r="K282" s="210"/>
      <c r="L282" s="52" t="s">
        <v>27</v>
      </c>
    </row>
    <row r="283" spans="2:12" s="46" customFormat="1" ht="14.45" customHeight="1">
      <c r="B283" s="239"/>
      <c r="C283" s="227"/>
      <c r="D283" s="239"/>
      <c r="E283" s="240"/>
      <c r="F283" s="241"/>
      <c r="G283" s="227"/>
      <c r="H283" s="242"/>
      <c r="I283" s="50" t="s">
        <v>17</v>
      </c>
      <c r="J283" s="209" t="s">
        <v>26</v>
      </c>
      <c r="K283" s="210"/>
      <c r="L283" s="52" t="s">
        <v>27</v>
      </c>
    </row>
    <row r="284" spans="2:12" s="46" customFormat="1" ht="14.45" customHeight="1">
      <c r="B284" s="239"/>
      <c r="C284" s="227"/>
      <c r="D284" s="218"/>
      <c r="E284" s="221"/>
      <c r="F284" s="222"/>
      <c r="G284" s="224"/>
      <c r="H284" s="238"/>
      <c r="I284" s="50" t="s">
        <v>25</v>
      </c>
      <c r="J284" s="209" t="s">
        <v>26</v>
      </c>
      <c r="K284" s="210"/>
      <c r="L284" s="52" t="s">
        <v>27</v>
      </c>
    </row>
    <row r="285" spans="2:12" s="46" customFormat="1" ht="14.45" customHeight="1">
      <c r="B285" s="239"/>
      <c r="C285" s="227"/>
      <c r="D285" s="217" t="s">
        <v>13894</v>
      </c>
      <c r="E285" s="219" t="s">
        <v>9114</v>
      </c>
      <c r="F285" s="220"/>
      <c r="G285" s="223" t="s">
        <v>16</v>
      </c>
      <c r="H285" s="237">
        <v>45974</v>
      </c>
      <c r="I285" s="50" t="s">
        <v>17</v>
      </c>
      <c r="J285" s="209" t="s">
        <v>26</v>
      </c>
      <c r="K285" s="210"/>
      <c r="L285" s="52" t="s">
        <v>27</v>
      </c>
    </row>
    <row r="286" spans="2:12" s="46" customFormat="1" ht="14.45" customHeight="1">
      <c r="B286" s="239"/>
      <c r="C286" s="227"/>
      <c r="D286" s="239"/>
      <c r="E286" s="240"/>
      <c r="F286" s="241"/>
      <c r="G286" s="227"/>
      <c r="H286" s="242"/>
      <c r="I286" s="50" t="s">
        <v>17</v>
      </c>
      <c r="J286" s="209" t="s">
        <v>26</v>
      </c>
      <c r="K286" s="210"/>
      <c r="L286" s="52" t="s">
        <v>27</v>
      </c>
    </row>
    <row r="287" spans="2:12" s="46" customFormat="1" ht="14.45" customHeight="1">
      <c r="B287" s="218"/>
      <c r="C287" s="224"/>
      <c r="D287" s="218"/>
      <c r="E287" s="221"/>
      <c r="F287" s="222"/>
      <c r="G287" s="224"/>
      <c r="H287" s="238"/>
      <c r="I287" s="50" t="s">
        <v>25</v>
      </c>
      <c r="J287" s="209" t="s">
        <v>26</v>
      </c>
      <c r="K287" s="210"/>
      <c r="L287" s="52" t="s">
        <v>27</v>
      </c>
    </row>
    <row r="288" spans="2:12" s="46" customFormat="1" ht="65.099999999999994" customHeight="1">
      <c r="B288" s="41" t="s">
        <v>13895</v>
      </c>
      <c r="C288" s="42" t="s">
        <v>13896</v>
      </c>
      <c r="D288" s="41" t="s">
        <v>13897</v>
      </c>
      <c r="E288" s="207" t="s">
        <v>13898</v>
      </c>
      <c r="F288" s="208"/>
      <c r="G288" s="42" t="s">
        <v>16</v>
      </c>
      <c r="H288" s="44">
        <v>45981</v>
      </c>
      <c r="I288" s="43" t="s">
        <v>25</v>
      </c>
      <c r="J288" s="207" t="s">
        <v>18</v>
      </c>
      <c r="K288" s="208"/>
      <c r="L288" s="47" t="s">
        <v>13899</v>
      </c>
    </row>
    <row r="289" spans="2:12" s="46" customFormat="1" ht="14.45" customHeight="1">
      <c r="B289" s="48" t="s">
        <v>2951</v>
      </c>
      <c r="C289" s="49" t="s">
        <v>2952</v>
      </c>
      <c r="D289" s="48" t="s">
        <v>13900</v>
      </c>
      <c r="E289" s="209" t="s">
        <v>13901</v>
      </c>
      <c r="F289" s="210"/>
      <c r="G289" s="49" t="s">
        <v>16</v>
      </c>
      <c r="H289" s="51">
        <v>45971</v>
      </c>
      <c r="I289" s="50" t="s">
        <v>17</v>
      </c>
      <c r="J289" s="209" t="s">
        <v>26</v>
      </c>
      <c r="K289" s="210"/>
      <c r="L289" s="52" t="s">
        <v>27</v>
      </c>
    </row>
    <row r="290" spans="2:12" s="46" customFormat="1" ht="14.45" customHeight="1">
      <c r="B290" s="41" t="s">
        <v>1228</v>
      </c>
      <c r="C290" s="42" t="s">
        <v>1229</v>
      </c>
      <c r="D290" s="41" t="s">
        <v>13902</v>
      </c>
      <c r="E290" s="207" t="s">
        <v>13903</v>
      </c>
      <c r="F290" s="208"/>
      <c r="G290" s="42" t="s">
        <v>16</v>
      </c>
      <c r="H290" s="44">
        <v>45971</v>
      </c>
      <c r="I290" s="43" t="s">
        <v>17</v>
      </c>
      <c r="J290" s="207" t="s">
        <v>26</v>
      </c>
      <c r="K290" s="208"/>
      <c r="L290" s="45" t="s">
        <v>27</v>
      </c>
    </row>
    <row r="291" spans="2:12" s="46" customFormat="1" ht="14.45" customHeight="1">
      <c r="B291" s="48" t="s">
        <v>2955</v>
      </c>
      <c r="C291" s="49" t="s">
        <v>2956</v>
      </c>
      <c r="D291" s="48" t="s">
        <v>13904</v>
      </c>
      <c r="E291" s="209" t="s">
        <v>13905</v>
      </c>
      <c r="F291" s="210"/>
      <c r="G291" s="49" t="s">
        <v>16</v>
      </c>
      <c r="H291" s="51">
        <v>45966</v>
      </c>
      <c r="I291" s="50" t="s">
        <v>17</v>
      </c>
      <c r="J291" s="209" t="s">
        <v>26</v>
      </c>
      <c r="K291" s="210"/>
      <c r="L291" s="52" t="s">
        <v>27</v>
      </c>
    </row>
    <row r="292" spans="2:12" s="46" customFormat="1" ht="14.45" customHeight="1">
      <c r="B292" s="41" t="s">
        <v>1240</v>
      </c>
      <c r="C292" s="42" t="s">
        <v>1241</v>
      </c>
      <c r="D292" s="41" t="s">
        <v>13906</v>
      </c>
      <c r="E292" s="207" t="s">
        <v>13907</v>
      </c>
      <c r="F292" s="208"/>
      <c r="G292" s="42" t="s">
        <v>16</v>
      </c>
      <c r="H292" s="44">
        <v>45971</v>
      </c>
      <c r="I292" s="43" t="s">
        <v>17</v>
      </c>
      <c r="J292" s="207" t="s">
        <v>26</v>
      </c>
      <c r="K292" s="208"/>
      <c r="L292" s="45" t="s">
        <v>27</v>
      </c>
    </row>
    <row r="293" spans="2:12" s="46" customFormat="1" ht="14.45" customHeight="1">
      <c r="B293" s="48" t="s">
        <v>13908</v>
      </c>
      <c r="C293" s="49" t="s">
        <v>13909</v>
      </c>
      <c r="D293" s="48" t="s">
        <v>13910</v>
      </c>
      <c r="E293" s="209" t="s">
        <v>13911</v>
      </c>
      <c r="F293" s="210"/>
      <c r="G293" s="49" t="s">
        <v>16</v>
      </c>
      <c r="H293" s="51">
        <v>45971</v>
      </c>
      <c r="I293" s="50" t="s">
        <v>17</v>
      </c>
      <c r="J293" s="209" t="s">
        <v>26</v>
      </c>
      <c r="K293" s="210"/>
      <c r="L293" s="52" t="s">
        <v>27</v>
      </c>
    </row>
    <row r="294" spans="2:12" s="46" customFormat="1" ht="39" customHeight="1">
      <c r="B294" s="41" t="s">
        <v>1252</v>
      </c>
      <c r="C294" s="42" t="s">
        <v>1253</v>
      </c>
      <c r="D294" s="41" t="s">
        <v>13912</v>
      </c>
      <c r="E294" s="207" t="s">
        <v>1255</v>
      </c>
      <c r="F294" s="208"/>
      <c r="G294" s="42" t="s">
        <v>16</v>
      </c>
      <c r="H294" s="44">
        <v>45968</v>
      </c>
      <c r="I294" s="43" t="s">
        <v>139</v>
      </c>
      <c r="J294" s="207" t="s">
        <v>18</v>
      </c>
      <c r="K294" s="208"/>
      <c r="L294" s="47" t="s">
        <v>13913</v>
      </c>
    </row>
    <row r="295" spans="2:12" s="46" customFormat="1" ht="14.45" customHeight="1">
      <c r="B295" s="48" t="s">
        <v>1261</v>
      </c>
      <c r="C295" s="49" t="s">
        <v>1262</v>
      </c>
      <c r="D295" s="48" t="s">
        <v>13914</v>
      </c>
      <c r="E295" s="209" t="s">
        <v>1264</v>
      </c>
      <c r="F295" s="210"/>
      <c r="G295" s="49" t="s">
        <v>16</v>
      </c>
      <c r="H295" s="51">
        <v>45973</v>
      </c>
      <c r="I295" s="50" t="s">
        <v>80</v>
      </c>
      <c r="J295" s="209" t="s">
        <v>26</v>
      </c>
      <c r="K295" s="210"/>
      <c r="L295" s="52" t="s">
        <v>27</v>
      </c>
    </row>
    <row r="296" spans="2:12" s="46" customFormat="1" ht="14.45" customHeight="1">
      <c r="B296" s="41" t="s">
        <v>13915</v>
      </c>
      <c r="C296" s="42" t="s">
        <v>13916</v>
      </c>
      <c r="D296" s="41" t="s">
        <v>13917</v>
      </c>
      <c r="E296" s="207" t="s">
        <v>13918</v>
      </c>
      <c r="F296" s="208"/>
      <c r="G296" s="42" t="s">
        <v>16</v>
      </c>
      <c r="H296" s="44">
        <v>45932</v>
      </c>
      <c r="I296" s="43" t="s">
        <v>80</v>
      </c>
      <c r="J296" s="207" t="s">
        <v>26</v>
      </c>
      <c r="K296" s="208"/>
      <c r="L296" s="45" t="s">
        <v>27</v>
      </c>
    </row>
    <row r="297" spans="2:12" s="46" customFormat="1" ht="14.45" customHeight="1">
      <c r="B297" s="48" t="s">
        <v>2998</v>
      </c>
      <c r="C297" s="49" t="s">
        <v>2999</v>
      </c>
      <c r="D297" s="48" t="s">
        <v>13919</v>
      </c>
      <c r="E297" s="209" t="s">
        <v>9162</v>
      </c>
      <c r="F297" s="210"/>
      <c r="G297" s="49" t="s">
        <v>16</v>
      </c>
      <c r="H297" s="51">
        <v>45968</v>
      </c>
      <c r="I297" s="50" t="s">
        <v>17</v>
      </c>
      <c r="J297" s="209" t="s">
        <v>26</v>
      </c>
      <c r="K297" s="210"/>
      <c r="L297" s="52" t="s">
        <v>27</v>
      </c>
    </row>
    <row r="298" spans="2:12" s="46" customFormat="1" ht="39" customHeight="1">
      <c r="B298" s="225" t="s">
        <v>1294</v>
      </c>
      <c r="C298" s="226" t="s">
        <v>1295</v>
      </c>
      <c r="D298" s="41" t="s">
        <v>13920</v>
      </c>
      <c r="E298" s="207" t="s">
        <v>1297</v>
      </c>
      <c r="F298" s="208"/>
      <c r="G298" s="42" t="s">
        <v>16</v>
      </c>
      <c r="H298" s="44">
        <v>45950</v>
      </c>
      <c r="I298" s="43" t="s">
        <v>139</v>
      </c>
      <c r="J298" s="207" t="s">
        <v>18</v>
      </c>
      <c r="K298" s="208"/>
      <c r="L298" s="47" t="s">
        <v>13921</v>
      </c>
    </row>
    <row r="299" spans="2:12" s="46" customFormat="1" ht="39" customHeight="1">
      <c r="B299" s="213"/>
      <c r="C299" s="216"/>
      <c r="D299" s="41" t="s">
        <v>13922</v>
      </c>
      <c r="E299" s="207" t="s">
        <v>1297</v>
      </c>
      <c r="F299" s="208"/>
      <c r="G299" s="42" t="s">
        <v>16</v>
      </c>
      <c r="H299" s="44">
        <v>45987</v>
      </c>
      <c r="I299" s="43" t="s">
        <v>139</v>
      </c>
      <c r="J299" s="207" t="s">
        <v>18</v>
      </c>
      <c r="K299" s="208"/>
      <c r="L299" s="47" t="s">
        <v>13921</v>
      </c>
    </row>
    <row r="300" spans="2:12" s="46" customFormat="1" ht="14.45" customHeight="1">
      <c r="B300" s="48" t="s">
        <v>12062</v>
      </c>
      <c r="C300" s="49" t="s">
        <v>12063</v>
      </c>
      <c r="D300" s="48" t="s">
        <v>13923</v>
      </c>
      <c r="E300" s="209" t="s">
        <v>12065</v>
      </c>
      <c r="F300" s="210"/>
      <c r="G300" s="49" t="s">
        <v>24</v>
      </c>
      <c r="H300" s="51">
        <v>45958</v>
      </c>
      <c r="I300" s="50" t="s">
        <v>80</v>
      </c>
      <c r="J300" s="209" t="s">
        <v>26</v>
      </c>
      <c r="K300" s="210"/>
      <c r="L300" s="52" t="s">
        <v>27</v>
      </c>
    </row>
    <row r="301" spans="2:12" s="46" customFormat="1" ht="51.6" customHeight="1">
      <c r="B301" s="225" t="s">
        <v>13924</v>
      </c>
      <c r="C301" s="226" t="s">
        <v>2535</v>
      </c>
      <c r="D301" s="225" t="s">
        <v>13925</v>
      </c>
      <c r="E301" s="228" t="s">
        <v>13926</v>
      </c>
      <c r="F301" s="229"/>
      <c r="G301" s="226" t="s">
        <v>16</v>
      </c>
      <c r="H301" s="44">
        <v>45891</v>
      </c>
      <c r="I301" s="43" t="s">
        <v>17</v>
      </c>
      <c r="J301" s="207" t="s">
        <v>32</v>
      </c>
      <c r="K301" s="208"/>
      <c r="L301" s="47" t="s">
        <v>13927</v>
      </c>
    </row>
    <row r="302" spans="2:12" s="46" customFormat="1" ht="90" customHeight="1">
      <c r="B302" s="213"/>
      <c r="C302" s="216"/>
      <c r="D302" s="213"/>
      <c r="E302" s="232"/>
      <c r="F302" s="233"/>
      <c r="G302" s="216"/>
      <c r="H302" s="44">
        <v>45910</v>
      </c>
      <c r="I302" s="43" t="s">
        <v>17</v>
      </c>
      <c r="J302" s="207" t="s">
        <v>18</v>
      </c>
      <c r="K302" s="208"/>
      <c r="L302" s="47" t="s">
        <v>13928</v>
      </c>
    </row>
    <row r="303" spans="2:12" s="46" customFormat="1" ht="24.95" customHeight="1">
      <c r="B303" s="48" t="s">
        <v>13929</v>
      </c>
      <c r="C303" s="49" t="s">
        <v>13930</v>
      </c>
      <c r="D303" s="48" t="s">
        <v>13931</v>
      </c>
      <c r="E303" s="209" t="s">
        <v>13932</v>
      </c>
      <c r="F303" s="210"/>
      <c r="G303" s="49" t="s">
        <v>75</v>
      </c>
      <c r="H303" s="51">
        <v>45979</v>
      </c>
      <c r="I303" s="50" t="s">
        <v>139</v>
      </c>
      <c r="J303" s="209" t="s">
        <v>709</v>
      </c>
      <c r="K303" s="210"/>
      <c r="L303" s="52" t="s">
        <v>27</v>
      </c>
    </row>
    <row r="304" spans="2:12" s="46" customFormat="1" ht="77.45" customHeight="1">
      <c r="B304" s="225" t="s">
        <v>13933</v>
      </c>
      <c r="C304" s="226" t="s">
        <v>13934</v>
      </c>
      <c r="D304" s="225" t="s">
        <v>13935</v>
      </c>
      <c r="E304" s="228" t="s">
        <v>13936</v>
      </c>
      <c r="F304" s="229"/>
      <c r="G304" s="226" t="s">
        <v>24</v>
      </c>
      <c r="H304" s="44">
        <v>45978</v>
      </c>
      <c r="I304" s="43" t="s">
        <v>139</v>
      </c>
      <c r="J304" s="207" t="s">
        <v>18</v>
      </c>
      <c r="K304" s="208"/>
      <c r="L304" s="47" t="s">
        <v>13937</v>
      </c>
    </row>
    <row r="305" spans="2:12" s="46" customFormat="1" ht="14.45" customHeight="1">
      <c r="B305" s="213"/>
      <c r="C305" s="216"/>
      <c r="D305" s="213"/>
      <c r="E305" s="232"/>
      <c r="F305" s="233"/>
      <c r="G305" s="216"/>
      <c r="H305" s="44">
        <v>45978</v>
      </c>
      <c r="I305" s="43" t="s">
        <v>139</v>
      </c>
      <c r="J305" s="207" t="s">
        <v>26</v>
      </c>
      <c r="K305" s="208"/>
      <c r="L305" s="45" t="s">
        <v>27</v>
      </c>
    </row>
    <row r="306" spans="2:12" s="46" customFormat="1" ht="14.45" customHeight="1">
      <c r="B306" s="48" t="s">
        <v>5872</v>
      </c>
      <c r="C306" s="49" t="s">
        <v>5873</v>
      </c>
      <c r="D306" s="48" t="s">
        <v>13938</v>
      </c>
      <c r="E306" s="209" t="s">
        <v>5877</v>
      </c>
      <c r="F306" s="210"/>
      <c r="G306" s="49" t="s">
        <v>16</v>
      </c>
      <c r="H306" s="51">
        <v>45973</v>
      </c>
      <c r="I306" s="50" t="s">
        <v>17</v>
      </c>
      <c r="J306" s="209" t="s">
        <v>709</v>
      </c>
      <c r="K306" s="210"/>
      <c r="L306" s="52" t="s">
        <v>27</v>
      </c>
    </row>
    <row r="307" spans="2:12" s="46" customFormat="1" ht="14.45" customHeight="1">
      <c r="B307" s="41" t="s">
        <v>3105</v>
      </c>
      <c r="C307" s="42" t="s">
        <v>3106</v>
      </c>
      <c r="D307" s="41" t="s">
        <v>13939</v>
      </c>
      <c r="E307" s="207" t="s">
        <v>13940</v>
      </c>
      <c r="F307" s="208"/>
      <c r="G307" s="42" t="s">
        <v>16</v>
      </c>
      <c r="H307" s="44">
        <v>45971</v>
      </c>
      <c r="I307" s="43" t="s">
        <v>17</v>
      </c>
      <c r="J307" s="207" t="s">
        <v>26</v>
      </c>
      <c r="K307" s="208"/>
      <c r="L307" s="45" t="s">
        <v>27</v>
      </c>
    </row>
    <row r="308" spans="2:12" s="46" customFormat="1" ht="14.45" customHeight="1">
      <c r="B308" s="48" t="s">
        <v>13941</v>
      </c>
      <c r="C308" s="49" t="s">
        <v>3192</v>
      </c>
      <c r="D308" s="48" t="s">
        <v>13942</v>
      </c>
      <c r="E308" s="209" t="s">
        <v>13943</v>
      </c>
      <c r="F308" s="210"/>
      <c r="G308" s="49" t="s">
        <v>16</v>
      </c>
      <c r="H308" s="51">
        <v>45973</v>
      </c>
      <c r="I308" s="50" t="s">
        <v>17</v>
      </c>
      <c r="J308" s="209" t="s">
        <v>709</v>
      </c>
      <c r="K308" s="210"/>
      <c r="L308" s="52" t="s">
        <v>27</v>
      </c>
    </row>
    <row r="309" spans="2:12" s="46" customFormat="1" ht="14.45" customHeight="1">
      <c r="B309" s="41" t="s">
        <v>5886</v>
      </c>
      <c r="C309" s="42" t="s">
        <v>5887</v>
      </c>
      <c r="D309" s="41" t="s">
        <v>13944</v>
      </c>
      <c r="E309" s="207" t="s">
        <v>13945</v>
      </c>
      <c r="F309" s="208"/>
      <c r="G309" s="42" t="s">
        <v>16</v>
      </c>
      <c r="H309" s="44">
        <v>45973</v>
      </c>
      <c r="I309" s="43" t="s">
        <v>17</v>
      </c>
      <c r="J309" s="207" t="s">
        <v>26</v>
      </c>
      <c r="K309" s="208"/>
      <c r="L309" s="45" t="s">
        <v>27</v>
      </c>
    </row>
    <row r="310" spans="2:12" s="46" customFormat="1" ht="14.45" customHeight="1">
      <c r="B310" s="48" t="s">
        <v>7615</v>
      </c>
      <c r="C310" s="49" t="s">
        <v>7616</v>
      </c>
      <c r="D310" s="48" t="s">
        <v>13946</v>
      </c>
      <c r="E310" s="209" t="s">
        <v>7618</v>
      </c>
      <c r="F310" s="210"/>
      <c r="G310" s="49" t="s">
        <v>24</v>
      </c>
      <c r="H310" s="51">
        <v>45973</v>
      </c>
      <c r="I310" s="50" t="s">
        <v>80</v>
      </c>
      <c r="J310" s="209" t="s">
        <v>26</v>
      </c>
      <c r="K310" s="210"/>
      <c r="L310" s="52" t="s">
        <v>27</v>
      </c>
    </row>
    <row r="311" spans="2:12" s="46" customFormat="1" ht="14.45" customHeight="1">
      <c r="B311" s="41" t="s">
        <v>13947</v>
      </c>
      <c r="C311" s="42" t="s">
        <v>3092</v>
      </c>
      <c r="D311" s="41" t="s">
        <v>13948</v>
      </c>
      <c r="E311" s="207" t="s">
        <v>13949</v>
      </c>
      <c r="F311" s="208"/>
      <c r="G311" s="42" t="s">
        <v>24</v>
      </c>
      <c r="H311" s="44">
        <v>45985</v>
      </c>
      <c r="I311" s="43" t="s">
        <v>80</v>
      </c>
      <c r="J311" s="207" t="s">
        <v>26</v>
      </c>
      <c r="K311" s="208"/>
      <c r="L311" s="45" t="s">
        <v>27</v>
      </c>
    </row>
    <row r="312" spans="2:12" s="46" customFormat="1" ht="39" customHeight="1">
      <c r="B312" s="48" t="s">
        <v>13950</v>
      </c>
      <c r="C312" s="49" t="s">
        <v>13951</v>
      </c>
      <c r="D312" s="48" t="s">
        <v>13952</v>
      </c>
      <c r="E312" s="209" t="s">
        <v>13953</v>
      </c>
      <c r="F312" s="210"/>
      <c r="G312" s="49" t="s">
        <v>24</v>
      </c>
      <c r="H312" s="51">
        <v>45951</v>
      </c>
      <c r="I312" s="50" t="s">
        <v>139</v>
      </c>
      <c r="J312" s="209" t="s">
        <v>359</v>
      </c>
      <c r="K312" s="210"/>
      <c r="L312" s="53" t="s">
        <v>2570</v>
      </c>
    </row>
    <row r="313" spans="2:12" s="46" customFormat="1" ht="24.95" customHeight="1">
      <c r="B313" s="41" t="s">
        <v>13954</v>
      </c>
      <c r="C313" s="42" t="s">
        <v>13955</v>
      </c>
      <c r="D313" s="41" t="s">
        <v>13956</v>
      </c>
      <c r="E313" s="207" t="s">
        <v>13957</v>
      </c>
      <c r="F313" s="208"/>
      <c r="G313" s="42" t="s">
        <v>24</v>
      </c>
      <c r="H313" s="44">
        <v>45978</v>
      </c>
      <c r="I313" s="43" t="s">
        <v>139</v>
      </c>
      <c r="J313" s="207" t="s">
        <v>26</v>
      </c>
      <c r="K313" s="208"/>
      <c r="L313" s="45" t="s">
        <v>27</v>
      </c>
    </row>
    <row r="314" spans="2:12" s="46" customFormat="1" ht="51.6" customHeight="1">
      <c r="B314" s="48" t="s">
        <v>5987</v>
      </c>
      <c r="C314" s="49" t="s">
        <v>5988</v>
      </c>
      <c r="D314" s="48" t="s">
        <v>13958</v>
      </c>
      <c r="E314" s="209" t="s">
        <v>5990</v>
      </c>
      <c r="F314" s="210"/>
      <c r="G314" s="49" t="s">
        <v>24</v>
      </c>
      <c r="H314" s="51">
        <v>45973</v>
      </c>
      <c r="I314" s="50" t="s">
        <v>80</v>
      </c>
      <c r="J314" s="209" t="s">
        <v>18</v>
      </c>
      <c r="K314" s="210"/>
      <c r="L314" s="53" t="s">
        <v>13959</v>
      </c>
    </row>
    <row r="315" spans="2:12" s="46" customFormat="1" ht="14.45" customHeight="1">
      <c r="B315" s="41" t="s">
        <v>3191</v>
      </c>
      <c r="C315" s="42" t="s">
        <v>3192</v>
      </c>
      <c r="D315" s="41" t="s">
        <v>13960</v>
      </c>
      <c r="E315" s="207" t="s">
        <v>13961</v>
      </c>
      <c r="F315" s="208"/>
      <c r="G315" s="42" t="s">
        <v>16</v>
      </c>
      <c r="H315" s="44">
        <v>45973</v>
      </c>
      <c r="I315" s="43" t="s">
        <v>17</v>
      </c>
      <c r="J315" s="207" t="s">
        <v>709</v>
      </c>
      <c r="K315" s="208"/>
      <c r="L315" s="45" t="s">
        <v>27</v>
      </c>
    </row>
    <row r="316" spans="2:12" s="46" customFormat="1" ht="24.95" customHeight="1">
      <c r="B316" s="48" t="s">
        <v>1498</v>
      </c>
      <c r="C316" s="49" t="s">
        <v>1499</v>
      </c>
      <c r="D316" s="48" t="s">
        <v>13962</v>
      </c>
      <c r="E316" s="209" t="s">
        <v>13963</v>
      </c>
      <c r="F316" s="210"/>
      <c r="G316" s="49" t="s">
        <v>75</v>
      </c>
      <c r="H316" s="51">
        <v>45972</v>
      </c>
      <c r="I316" s="50" t="s">
        <v>80</v>
      </c>
      <c r="J316" s="209" t="s">
        <v>26</v>
      </c>
      <c r="K316" s="210"/>
      <c r="L316" s="52" t="s">
        <v>27</v>
      </c>
    </row>
    <row r="317" spans="2:12" s="46" customFormat="1" ht="24.95" customHeight="1">
      <c r="B317" s="41" t="s">
        <v>13964</v>
      </c>
      <c r="C317" s="42" t="s">
        <v>13965</v>
      </c>
      <c r="D317" s="41" t="s">
        <v>13966</v>
      </c>
      <c r="E317" s="207" t="s">
        <v>13967</v>
      </c>
      <c r="F317" s="208"/>
      <c r="G317" s="42" t="s">
        <v>24</v>
      </c>
      <c r="H317" s="44">
        <v>45982</v>
      </c>
      <c r="I317" s="43" t="s">
        <v>80</v>
      </c>
      <c r="J317" s="207" t="s">
        <v>26</v>
      </c>
      <c r="K317" s="208"/>
      <c r="L317" s="45" t="s">
        <v>27</v>
      </c>
    </row>
    <row r="318" spans="2:12" s="46" customFormat="1" ht="51.6" customHeight="1">
      <c r="B318" s="48" t="s">
        <v>13968</v>
      </c>
      <c r="C318" s="49" t="s">
        <v>13969</v>
      </c>
      <c r="D318" s="48" t="s">
        <v>13970</v>
      </c>
      <c r="E318" s="209" t="s">
        <v>13971</v>
      </c>
      <c r="F318" s="210"/>
      <c r="G318" s="49" t="s">
        <v>16</v>
      </c>
      <c r="H318" s="51">
        <v>45967</v>
      </c>
      <c r="I318" s="50" t="s">
        <v>139</v>
      </c>
      <c r="J318" s="209" t="s">
        <v>18</v>
      </c>
      <c r="K318" s="210"/>
      <c r="L318" s="53" t="s">
        <v>13972</v>
      </c>
    </row>
    <row r="319" spans="2:12" s="46" customFormat="1" ht="14.45" customHeight="1">
      <c r="B319" s="41" t="s">
        <v>9452</v>
      </c>
      <c r="C319" s="42" t="s">
        <v>9453</v>
      </c>
      <c r="D319" s="41" t="s">
        <v>13973</v>
      </c>
      <c r="E319" s="207" t="s">
        <v>13974</v>
      </c>
      <c r="F319" s="208"/>
      <c r="G319" s="42" t="s">
        <v>24</v>
      </c>
      <c r="H319" s="44">
        <v>45964</v>
      </c>
      <c r="I319" s="43" t="s">
        <v>80</v>
      </c>
      <c r="J319" s="207" t="s">
        <v>26</v>
      </c>
      <c r="K319" s="208"/>
      <c r="L319" s="45" t="s">
        <v>27</v>
      </c>
    </row>
    <row r="320" spans="2:12" s="46" customFormat="1" ht="128.44999999999999" customHeight="1">
      <c r="B320" s="48" t="s">
        <v>13975</v>
      </c>
      <c r="C320" s="49" t="s">
        <v>13976</v>
      </c>
      <c r="D320" s="48" t="s">
        <v>13977</v>
      </c>
      <c r="E320" s="209" t="s">
        <v>13978</v>
      </c>
      <c r="F320" s="210"/>
      <c r="G320" s="49" t="s">
        <v>24</v>
      </c>
      <c r="H320" s="51">
        <v>45944</v>
      </c>
      <c r="I320" s="50" t="s">
        <v>139</v>
      </c>
      <c r="J320" s="209" t="s">
        <v>32</v>
      </c>
      <c r="K320" s="210"/>
      <c r="L320" s="53" t="s">
        <v>13979</v>
      </c>
    </row>
    <row r="321" spans="2:12" s="46" customFormat="1" ht="14.45" customHeight="1">
      <c r="B321" s="41" t="s">
        <v>13980</v>
      </c>
      <c r="C321" s="42" t="s">
        <v>13981</v>
      </c>
      <c r="D321" s="41" t="s">
        <v>13982</v>
      </c>
      <c r="E321" s="207" t="s">
        <v>13983</v>
      </c>
      <c r="F321" s="208"/>
      <c r="G321" s="42" t="s">
        <v>24</v>
      </c>
      <c r="H321" s="44">
        <v>45980</v>
      </c>
      <c r="I321" s="43" t="s">
        <v>80</v>
      </c>
      <c r="J321" s="207" t="s">
        <v>26</v>
      </c>
      <c r="K321" s="208"/>
      <c r="L321" s="45" t="s">
        <v>27</v>
      </c>
    </row>
    <row r="322" spans="2:12" s="46" customFormat="1" ht="14.45" customHeight="1">
      <c r="B322" s="48" t="s">
        <v>13984</v>
      </c>
      <c r="C322" s="49" t="s">
        <v>3252</v>
      </c>
      <c r="D322" s="48" t="s">
        <v>13985</v>
      </c>
      <c r="E322" s="209" t="s">
        <v>12895</v>
      </c>
      <c r="F322" s="210"/>
      <c r="G322" s="49" t="s">
        <v>16</v>
      </c>
      <c r="H322" s="51">
        <v>45982</v>
      </c>
      <c r="I322" s="50" t="s">
        <v>80</v>
      </c>
      <c r="J322" s="209" t="s">
        <v>26</v>
      </c>
      <c r="K322" s="210"/>
      <c r="L322" s="52" t="s">
        <v>27</v>
      </c>
    </row>
    <row r="323" spans="2:12" s="46" customFormat="1" ht="39" customHeight="1">
      <c r="B323" s="41" t="s">
        <v>1549</v>
      </c>
      <c r="C323" s="42" t="s">
        <v>1550</v>
      </c>
      <c r="D323" s="41" t="s">
        <v>13986</v>
      </c>
      <c r="E323" s="207" t="s">
        <v>1552</v>
      </c>
      <c r="F323" s="208"/>
      <c r="G323" s="42" t="s">
        <v>24</v>
      </c>
      <c r="H323" s="44">
        <v>45958</v>
      </c>
      <c r="I323" s="43" t="s">
        <v>139</v>
      </c>
      <c r="J323" s="207" t="s">
        <v>26</v>
      </c>
      <c r="K323" s="208"/>
      <c r="L323" s="47" t="s">
        <v>13987</v>
      </c>
    </row>
    <row r="324" spans="2:12" s="46" customFormat="1" ht="14.45" customHeight="1">
      <c r="B324" s="217" t="s">
        <v>1554</v>
      </c>
      <c r="C324" s="223" t="s">
        <v>1555</v>
      </c>
      <c r="D324" s="48" t="s">
        <v>13988</v>
      </c>
      <c r="E324" s="209" t="s">
        <v>13989</v>
      </c>
      <c r="F324" s="210"/>
      <c r="G324" s="49" t="s">
        <v>16</v>
      </c>
      <c r="H324" s="51">
        <v>45968</v>
      </c>
      <c r="I324" s="50" t="s">
        <v>80</v>
      </c>
      <c r="J324" s="209" t="s">
        <v>26</v>
      </c>
      <c r="K324" s="210"/>
      <c r="L324" s="52" t="s">
        <v>27</v>
      </c>
    </row>
    <row r="325" spans="2:12" s="46" customFormat="1" ht="14.45" customHeight="1">
      <c r="B325" s="218"/>
      <c r="C325" s="224"/>
      <c r="D325" s="48" t="s">
        <v>13990</v>
      </c>
      <c r="E325" s="209" t="s">
        <v>12901</v>
      </c>
      <c r="F325" s="210"/>
      <c r="G325" s="49" t="s">
        <v>24</v>
      </c>
      <c r="H325" s="51">
        <v>45960</v>
      </c>
      <c r="I325" s="50" t="s">
        <v>80</v>
      </c>
      <c r="J325" s="209" t="s">
        <v>26</v>
      </c>
      <c r="K325" s="210"/>
      <c r="L325" s="52" t="s">
        <v>27</v>
      </c>
    </row>
    <row r="326" spans="2:12" s="46" customFormat="1" ht="14.45" customHeight="1">
      <c r="B326" s="41" t="s">
        <v>12905</v>
      </c>
      <c r="C326" s="42" t="s">
        <v>12906</v>
      </c>
      <c r="D326" s="41" t="s">
        <v>13991</v>
      </c>
      <c r="E326" s="207" t="s">
        <v>13992</v>
      </c>
      <c r="F326" s="208"/>
      <c r="G326" s="42" t="s">
        <v>16</v>
      </c>
      <c r="H326" s="44">
        <v>45982</v>
      </c>
      <c r="I326" s="43" t="s">
        <v>80</v>
      </c>
      <c r="J326" s="207" t="s">
        <v>26</v>
      </c>
      <c r="K326" s="208"/>
      <c r="L326" s="45" t="s">
        <v>27</v>
      </c>
    </row>
    <row r="327" spans="2:12" s="46" customFormat="1" ht="24.95" customHeight="1">
      <c r="B327" s="48" t="s">
        <v>13993</v>
      </c>
      <c r="C327" s="49" t="s">
        <v>13994</v>
      </c>
      <c r="D327" s="48" t="s">
        <v>13995</v>
      </c>
      <c r="E327" s="209" t="s">
        <v>13996</v>
      </c>
      <c r="F327" s="210"/>
      <c r="G327" s="49" t="s">
        <v>75</v>
      </c>
      <c r="H327" s="51">
        <v>45968</v>
      </c>
      <c r="I327" s="50" t="s">
        <v>80</v>
      </c>
      <c r="J327" s="209" t="s">
        <v>26</v>
      </c>
      <c r="K327" s="210"/>
      <c r="L327" s="52" t="s">
        <v>27</v>
      </c>
    </row>
    <row r="328" spans="2:12" s="46" customFormat="1" ht="14.45" customHeight="1">
      <c r="B328" s="41" t="s">
        <v>13997</v>
      </c>
      <c r="C328" s="42" t="s">
        <v>13998</v>
      </c>
      <c r="D328" s="41" t="s">
        <v>13999</v>
      </c>
      <c r="E328" s="207" t="s">
        <v>14000</v>
      </c>
      <c r="F328" s="208"/>
      <c r="G328" s="42" t="s">
        <v>24</v>
      </c>
      <c r="H328" s="44">
        <v>45974</v>
      </c>
      <c r="I328" s="43" t="s">
        <v>80</v>
      </c>
      <c r="J328" s="207" t="s">
        <v>26</v>
      </c>
      <c r="K328" s="208"/>
      <c r="L328" s="45" t="s">
        <v>27</v>
      </c>
    </row>
    <row r="329" spans="2:12" s="46" customFormat="1" ht="14.45" customHeight="1">
      <c r="B329" s="217" t="s">
        <v>14001</v>
      </c>
      <c r="C329" s="223" t="s">
        <v>1603</v>
      </c>
      <c r="D329" s="217" t="s">
        <v>14002</v>
      </c>
      <c r="E329" s="219" t="s">
        <v>14003</v>
      </c>
      <c r="F329" s="220"/>
      <c r="G329" s="223" t="s">
        <v>24</v>
      </c>
      <c r="H329" s="237">
        <v>45912</v>
      </c>
      <c r="I329" s="50" t="s">
        <v>17</v>
      </c>
      <c r="J329" s="209" t="s">
        <v>26</v>
      </c>
      <c r="K329" s="210"/>
      <c r="L329" s="52" t="s">
        <v>27</v>
      </c>
    </row>
    <row r="330" spans="2:12" s="46" customFormat="1" ht="14.45" customHeight="1">
      <c r="B330" s="218"/>
      <c r="C330" s="224"/>
      <c r="D330" s="218"/>
      <c r="E330" s="221"/>
      <c r="F330" s="222"/>
      <c r="G330" s="224"/>
      <c r="H330" s="238"/>
      <c r="I330" s="50" t="s">
        <v>314</v>
      </c>
      <c r="J330" s="209" t="s">
        <v>26</v>
      </c>
      <c r="K330" s="210"/>
      <c r="L330" s="52" t="s">
        <v>27</v>
      </c>
    </row>
    <row r="331" spans="2:12" s="46" customFormat="1" ht="24.95" customHeight="1">
      <c r="B331" s="41" t="s">
        <v>14004</v>
      </c>
      <c r="C331" s="42" t="s">
        <v>7822</v>
      </c>
      <c r="D331" s="41" t="s">
        <v>14005</v>
      </c>
      <c r="E331" s="207" t="s">
        <v>14006</v>
      </c>
      <c r="F331" s="208"/>
      <c r="G331" s="42" t="s">
        <v>16</v>
      </c>
      <c r="H331" s="44">
        <v>45984</v>
      </c>
      <c r="I331" s="43" t="s">
        <v>139</v>
      </c>
      <c r="J331" s="207" t="s">
        <v>26</v>
      </c>
      <c r="K331" s="208"/>
      <c r="L331" s="45" t="s">
        <v>27</v>
      </c>
    </row>
    <row r="332" spans="2:12" s="46" customFormat="1" ht="14.45" customHeight="1">
      <c r="B332" s="217" t="s">
        <v>6126</v>
      </c>
      <c r="C332" s="223" t="s">
        <v>861</v>
      </c>
      <c r="D332" s="48" t="s">
        <v>14007</v>
      </c>
      <c r="E332" s="209" t="s">
        <v>14008</v>
      </c>
      <c r="F332" s="210"/>
      <c r="G332" s="49" t="s">
        <v>16</v>
      </c>
      <c r="H332" s="51">
        <v>45972</v>
      </c>
      <c r="I332" s="50" t="s">
        <v>80</v>
      </c>
      <c r="J332" s="209" t="s">
        <v>26</v>
      </c>
      <c r="K332" s="210"/>
      <c r="L332" s="52" t="s">
        <v>27</v>
      </c>
    </row>
    <row r="333" spans="2:12" s="46" customFormat="1" ht="14.45" customHeight="1">
      <c r="B333" s="218"/>
      <c r="C333" s="224"/>
      <c r="D333" s="48" t="s">
        <v>14009</v>
      </c>
      <c r="E333" s="209" t="s">
        <v>14010</v>
      </c>
      <c r="F333" s="210"/>
      <c r="G333" s="49" t="s">
        <v>16</v>
      </c>
      <c r="H333" s="51">
        <v>45975</v>
      </c>
      <c r="I333" s="50" t="s">
        <v>80</v>
      </c>
      <c r="J333" s="209" t="s">
        <v>26</v>
      </c>
      <c r="K333" s="210"/>
      <c r="L333" s="52" t="s">
        <v>27</v>
      </c>
    </row>
    <row r="334" spans="2:12" s="46" customFormat="1" ht="24.95" customHeight="1">
      <c r="B334" s="41" t="s">
        <v>14011</v>
      </c>
      <c r="C334" s="42" t="s">
        <v>1622</v>
      </c>
      <c r="D334" s="41" t="s">
        <v>14012</v>
      </c>
      <c r="E334" s="207" t="s">
        <v>14013</v>
      </c>
      <c r="F334" s="208"/>
      <c r="G334" s="42" t="s">
        <v>16</v>
      </c>
      <c r="H334" s="44">
        <v>45967</v>
      </c>
      <c r="I334" s="43" t="s">
        <v>80</v>
      </c>
      <c r="J334" s="207" t="s">
        <v>26</v>
      </c>
      <c r="K334" s="208"/>
      <c r="L334" s="45" t="s">
        <v>27</v>
      </c>
    </row>
    <row r="335" spans="2:12" s="46" customFormat="1" ht="51.6" customHeight="1">
      <c r="B335" s="48" t="s">
        <v>12946</v>
      </c>
      <c r="C335" s="49" t="s">
        <v>12947</v>
      </c>
      <c r="D335" s="48" t="s">
        <v>14014</v>
      </c>
      <c r="E335" s="209" t="s">
        <v>14015</v>
      </c>
      <c r="F335" s="210"/>
      <c r="G335" s="49" t="s">
        <v>16</v>
      </c>
      <c r="H335" s="51">
        <v>45971</v>
      </c>
      <c r="I335" s="50" t="s">
        <v>1025</v>
      </c>
      <c r="J335" s="209" t="s">
        <v>18</v>
      </c>
      <c r="K335" s="210"/>
      <c r="L335" s="53" t="s">
        <v>14016</v>
      </c>
    </row>
    <row r="336" spans="2:12" s="46" customFormat="1" ht="51.6" customHeight="1">
      <c r="B336" s="41" t="s">
        <v>9580</v>
      </c>
      <c r="C336" s="42" t="s">
        <v>3252</v>
      </c>
      <c r="D336" s="41" t="s">
        <v>12952</v>
      </c>
      <c r="E336" s="207" t="s">
        <v>12953</v>
      </c>
      <c r="F336" s="208"/>
      <c r="G336" s="42" t="s">
        <v>16</v>
      </c>
      <c r="H336" s="44">
        <v>45986</v>
      </c>
      <c r="I336" s="43" t="s">
        <v>80</v>
      </c>
      <c r="J336" s="207" t="s">
        <v>18</v>
      </c>
      <c r="K336" s="208"/>
      <c r="L336" s="47" t="s">
        <v>14017</v>
      </c>
    </row>
    <row r="337" spans="2:12" s="46" customFormat="1" ht="51.6" customHeight="1">
      <c r="B337" s="217" t="s">
        <v>14018</v>
      </c>
      <c r="C337" s="223" t="s">
        <v>14019</v>
      </c>
      <c r="D337" s="48" t="s">
        <v>14020</v>
      </c>
      <c r="E337" s="209" t="s">
        <v>14021</v>
      </c>
      <c r="F337" s="210"/>
      <c r="G337" s="49" t="s">
        <v>16</v>
      </c>
      <c r="H337" s="51">
        <v>45967</v>
      </c>
      <c r="I337" s="50" t="s">
        <v>1025</v>
      </c>
      <c r="J337" s="209" t="s">
        <v>18</v>
      </c>
      <c r="K337" s="210"/>
      <c r="L337" s="53" t="s">
        <v>14022</v>
      </c>
    </row>
    <row r="338" spans="2:12" s="46" customFormat="1" ht="14.45" customHeight="1">
      <c r="B338" s="218"/>
      <c r="C338" s="224"/>
      <c r="D338" s="48" t="s">
        <v>14023</v>
      </c>
      <c r="E338" s="209" t="s">
        <v>14024</v>
      </c>
      <c r="F338" s="210"/>
      <c r="G338" s="49" t="s">
        <v>16</v>
      </c>
      <c r="H338" s="51">
        <v>45967</v>
      </c>
      <c r="I338" s="50" t="s">
        <v>1025</v>
      </c>
      <c r="J338" s="209" t="s">
        <v>26</v>
      </c>
      <c r="K338" s="210"/>
      <c r="L338" s="52" t="s">
        <v>27</v>
      </c>
    </row>
    <row r="339" spans="2:12" s="46" customFormat="1" ht="14.45" customHeight="1">
      <c r="B339" s="41" t="s">
        <v>12960</v>
      </c>
      <c r="C339" s="42" t="s">
        <v>12961</v>
      </c>
      <c r="D339" s="41" t="s">
        <v>14025</v>
      </c>
      <c r="E339" s="207" t="s">
        <v>14026</v>
      </c>
      <c r="F339" s="208"/>
      <c r="G339" s="42" t="s">
        <v>16</v>
      </c>
      <c r="H339" s="44">
        <v>45982</v>
      </c>
      <c r="I339" s="43" t="s">
        <v>80</v>
      </c>
      <c r="J339" s="207" t="s">
        <v>26</v>
      </c>
      <c r="K339" s="208"/>
      <c r="L339" s="45" t="s">
        <v>27</v>
      </c>
    </row>
    <row r="340" spans="2:12" s="46" customFormat="1" ht="14.45" customHeight="1">
      <c r="B340" s="48" t="s">
        <v>14027</v>
      </c>
      <c r="C340" s="49" t="s">
        <v>14028</v>
      </c>
      <c r="D340" s="48" t="s">
        <v>14029</v>
      </c>
      <c r="E340" s="209" t="s">
        <v>14030</v>
      </c>
      <c r="F340" s="210"/>
      <c r="G340" s="49" t="s">
        <v>24</v>
      </c>
      <c r="H340" s="51">
        <v>45980</v>
      </c>
      <c r="I340" s="50" t="s">
        <v>80</v>
      </c>
      <c r="J340" s="209" t="s">
        <v>26</v>
      </c>
      <c r="K340" s="210"/>
      <c r="L340" s="52" t="s">
        <v>27</v>
      </c>
    </row>
    <row r="341" spans="2:12" s="46" customFormat="1" ht="51.6" customHeight="1">
      <c r="B341" s="41" t="s">
        <v>3352</v>
      </c>
      <c r="C341" s="42" t="s">
        <v>3353</v>
      </c>
      <c r="D341" s="41" t="s">
        <v>3354</v>
      </c>
      <c r="E341" s="207" t="s">
        <v>3355</v>
      </c>
      <c r="F341" s="208"/>
      <c r="G341" s="42" t="s">
        <v>24</v>
      </c>
      <c r="H341" s="44">
        <v>45952</v>
      </c>
      <c r="I341" s="43" t="s">
        <v>1789</v>
      </c>
      <c r="J341" s="207" t="s">
        <v>32</v>
      </c>
      <c r="K341" s="208"/>
      <c r="L341" s="47" t="s">
        <v>3356</v>
      </c>
    </row>
    <row r="342" spans="2:12" s="46" customFormat="1" ht="39" customHeight="1">
      <c r="B342" s="48" t="s">
        <v>14031</v>
      </c>
      <c r="C342" s="49" t="s">
        <v>14032</v>
      </c>
      <c r="D342" s="48" t="s">
        <v>14033</v>
      </c>
      <c r="E342" s="209" t="s">
        <v>14034</v>
      </c>
      <c r="F342" s="210"/>
      <c r="G342" s="49" t="s">
        <v>24</v>
      </c>
      <c r="H342" s="51">
        <v>45902</v>
      </c>
      <c r="I342" s="50" t="s">
        <v>1789</v>
      </c>
      <c r="J342" s="209" t="s">
        <v>32</v>
      </c>
      <c r="K342" s="210"/>
      <c r="L342" s="53" t="s">
        <v>14035</v>
      </c>
    </row>
    <row r="343" spans="2:12" s="46" customFormat="1" ht="24.95" customHeight="1">
      <c r="B343" s="41" t="s">
        <v>1814</v>
      </c>
      <c r="C343" s="42" t="s">
        <v>1815</v>
      </c>
      <c r="D343" s="41" t="s">
        <v>13109</v>
      </c>
      <c r="E343" s="207" t="s">
        <v>1817</v>
      </c>
      <c r="F343" s="208"/>
      <c r="G343" s="42" t="s">
        <v>24</v>
      </c>
      <c r="H343" s="44">
        <v>45960</v>
      </c>
      <c r="I343" s="43" t="s">
        <v>1789</v>
      </c>
      <c r="J343" s="207" t="s">
        <v>26</v>
      </c>
      <c r="K343" s="208"/>
      <c r="L343" s="45" t="s">
        <v>27</v>
      </c>
    </row>
    <row r="344" spans="2:12" s="46" customFormat="1" ht="24.95" customHeight="1">
      <c r="B344" s="48" t="s">
        <v>6553</v>
      </c>
      <c r="C344" s="49" t="s">
        <v>6554</v>
      </c>
      <c r="D344" s="48" t="s">
        <v>6555</v>
      </c>
      <c r="E344" s="209" t="s">
        <v>6556</v>
      </c>
      <c r="F344" s="210"/>
      <c r="G344" s="49" t="s">
        <v>24</v>
      </c>
      <c r="H344" s="51">
        <v>45981</v>
      </c>
      <c r="I344" s="50" t="s">
        <v>1789</v>
      </c>
      <c r="J344" s="209"/>
      <c r="K344" s="210"/>
      <c r="L344" s="52" t="s">
        <v>27</v>
      </c>
    </row>
    <row r="345" spans="2:12" s="46" customFormat="1" ht="24.95" customHeight="1">
      <c r="B345" s="41" t="s">
        <v>13110</v>
      </c>
      <c r="C345" s="42" t="s">
        <v>13111</v>
      </c>
      <c r="D345" s="41" t="s">
        <v>13112</v>
      </c>
      <c r="E345" s="207" t="s">
        <v>13113</v>
      </c>
      <c r="F345" s="208"/>
      <c r="G345" s="42" t="s">
        <v>24</v>
      </c>
      <c r="H345" s="44">
        <v>45981</v>
      </c>
      <c r="I345" s="43" t="s">
        <v>1789</v>
      </c>
      <c r="J345" s="207"/>
      <c r="K345" s="208"/>
      <c r="L345" s="45" t="s">
        <v>27</v>
      </c>
    </row>
    <row r="346" spans="2:12" s="46" customFormat="1" ht="24.95" customHeight="1">
      <c r="B346" s="48" t="s">
        <v>13118</v>
      </c>
      <c r="C346" s="49" t="s">
        <v>13119</v>
      </c>
      <c r="D346" s="48" t="s">
        <v>13120</v>
      </c>
      <c r="E346" s="209" t="s">
        <v>13121</v>
      </c>
      <c r="F346" s="210"/>
      <c r="G346" s="49" t="s">
        <v>24</v>
      </c>
      <c r="H346" s="51">
        <v>45981</v>
      </c>
      <c r="I346" s="50" t="s">
        <v>1789</v>
      </c>
      <c r="J346" s="209"/>
      <c r="K346" s="210"/>
      <c r="L346" s="52" t="s">
        <v>27</v>
      </c>
    </row>
    <row r="347" spans="2:12" s="46" customFormat="1" ht="24.95" customHeight="1">
      <c r="B347" s="41" t="s">
        <v>14036</v>
      </c>
      <c r="C347" s="42" t="s">
        <v>14037</v>
      </c>
      <c r="D347" s="41" t="s">
        <v>14038</v>
      </c>
      <c r="E347" s="207" t="s">
        <v>14039</v>
      </c>
      <c r="F347" s="208"/>
      <c r="G347" s="42" t="s">
        <v>24</v>
      </c>
      <c r="H347" s="44">
        <v>45931</v>
      </c>
      <c r="I347" s="43" t="s">
        <v>1789</v>
      </c>
      <c r="J347" s="207" t="s">
        <v>26</v>
      </c>
      <c r="K347" s="208"/>
      <c r="L347" s="45" t="s">
        <v>27</v>
      </c>
    </row>
    <row r="348" spans="2:12" s="46" customFormat="1" ht="24.95" customHeight="1">
      <c r="B348" s="48" t="s">
        <v>14040</v>
      </c>
      <c r="C348" s="49" t="s">
        <v>14041</v>
      </c>
      <c r="D348" s="48" t="s">
        <v>14042</v>
      </c>
      <c r="E348" s="209" t="s">
        <v>14043</v>
      </c>
      <c r="F348" s="210"/>
      <c r="G348" s="49" t="s">
        <v>24</v>
      </c>
      <c r="H348" s="51">
        <v>45931</v>
      </c>
      <c r="I348" s="50" t="s">
        <v>1789</v>
      </c>
      <c r="J348" s="209" t="s">
        <v>26</v>
      </c>
      <c r="K348" s="210"/>
      <c r="L348" s="52" t="s">
        <v>27</v>
      </c>
    </row>
    <row r="349" spans="2:12" s="46" customFormat="1" ht="51.6" customHeight="1">
      <c r="B349" s="41" t="s">
        <v>14044</v>
      </c>
      <c r="C349" s="42" t="s">
        <v>14045</v>
      </c>
      <c r="D349" s="41" t="s">
        <v>14046</v>
      </c>
      <c r="E349" s="207" t="s">
        <v>14047</v>
      </c>
      <c r="F349" s="208"/>
      <c r="G349" s="42" t="s">
        <v>24</v>
      </c>
      <c r="H349" s="44">
        <v>45943</v>
      </c>
      <c r="I349" s="43" t="s">
        <v>1789</v>
      </c>
      <c r="J349" s="207" t="s">
        <v>32</v>
      </c>
      <c r="K349" s="208"/>
      <c r="L349" s="47" t="s">
        <v>14048</v>
      </c>
    </row>
    <row r="350" spans="2:12" s="46" customFormat="1" ht="24.95" customHeight="1">
      <c r="B350" s="48" t="s">
        <v>1855</v>
      </c>
      <c r="C350" s="49" t="s">
        <v>1856</v>
      </c>
      <c r="D350" s="48" t="s">
        <v>14049</v>
      </c>
      <c r="E350" s="209" t="s">
        <v>1858</v>
      </c>
      <c r="F350" s="210"/>
      <c r="G350" s="49" t="s">
        <v>24</v>
      </c>
      <c r="H350" s="51">
        <v>45929</v>
      </c>
      <c r="I350" s="50" t="s">
        <v>1789</v>
      </c>
      <c r="J350" s="209" t="s">
        <v>26</v>
      </c>
      <c r="K350" s="210"/>
      <c r="L350" s="52" t="s">
        <v>27</v>
      </c>
    </row>
    <row r="351" spans="2:12" s="46" customFormat="1" ht="24.95" customHeight="1">
      <c r="B351" s="41" t="s">
        <v>14050</v>
      </c>
      <c r="C351" s="42" t="s">
        <v>14051</v>
      </c>
      <c r="D351" s="41" t="s">
        <v>14052</v>
      </c>
      <c r="E351" s="207" t="s">
        <v>14053</v>
      </c>
      <c r="F351" s="208"/>
      <c r="G351" s="42" t="s">
        <v>24</v>
      </c>
      <c r="H351" s="44">
        <v>45930</v>
      </c>
      <c r="I351" s="43" t="s">
        <v>1789</v>
      </c>
      <c r="J351" s="207" t="s">
        <v>26</v>
      </c>
      <c r="K351" s="208"/>
      <c r="L351" s="45" t="s">
        <v>27</v>
      </c>
    </row>
    <row r="352" spans="2:12" s="46" customFormat="1" ht="39" customHeight="1">
      <c r="B352" s="48" t="s">
        <v>14054</v>
      </c>
      <c r="C352" s="49" t="s">
        <v>14055</v>
      </c>
      <c r="D352" s="48" t="s">
        <v>14056</v>
      </c>
      <c r="E352" s="209" t="s">
        <v>14057</v>
      </c>
      <c r="F352" s="210"/>
      <c r="G352" s="49" t="s">
        <v>24</v>
      </c>
      <c r="H352" s="51">
        <v>45908</v>
      </c>
      <c r="I352" s="50" t="s">
        <v>1789</v>
      </c>
      <c r="J352" s="209" t="s">
        <v>32</v>
      </c>
      <c r="K352" s="210"/>
      <c r="L352" s="53" t="s">
        <v>14058</v>
      </c>
    </row>
    <row r="353" spans="2:12" s="46" customFormat="1" ht="51.6" customHeight="1">
      <c r="B353" s="41" t="s">
        <v>10058</v>
      </c>
      <c r="C353" s="42" t="s">
        <v>10059</v>
      </c>
      <c r="D353" s="41" t="s">
        <v>10060</v>
      </c>
      <c r="E353" s="207" t="s">
        <v>10061</v>
      </c>
      <c r="F353" s="208"/>
      <c r="G353" s="42" t="s">
        <v>24</v>
      </c>
      <c r="H353" s="44">
        <v>45953</v>
      </c>
      <c r="I353" s="43" t="s">
        <v>1789</v>
      </c>
      <c r="J353" s="207" t="s">
        <v>359</v>
      </c>
      <c r="K353" s="208"/>
      <c r="L353" s="47" t="s">
        <v>10587</v>
      </c>
    </row>
    <row r="354" spans="2:12" s="46" customFormat="1" ht="24.95" customHeight="1">
      <c r="B354" s="48" t="s">
        <v>14059</v>
      </c>
      <c r="C354" s="49" t="s">
        <v>14060</v>
      </c>
      <c r="D354" s="48" t="s">
        <v>14061</v>
      </c>
      <c r="E354" s="209" t="s">
        <v>14062</v>
      </c>
      <c r="F354" s="210"/>
      <c r="G354" s="49" t="s">
        <v>24</v>
      </c>
      <c r="H354" s="51">
        <v>45915</v>
      </c>
      <c r="I354" s="50" t="s">
        <v>1789</v>
      </c>
      <c r="J354" s="209" t="s">
        <v>709</v>
      </c>
      <c r="K354" s="210"/>
      <c r="L354" s="52" t="s">
        <v>27</v>
      </c>
    </row>
    <row r="355" spans="2:12" s="46" customFormat="1" ht="63.95" customHeight="1">
      <c r="B355" s="41" t="s">
        <v>11249</v>
      </c>
      <c r="C355" s="42" t="s">
        <v>11250</v>
      </c>
      <c r="D355" s="41" t="s">
        <v>11251</v>
      </c>
      <c r="E355" s="207" t="s">
        <v>11252</v>
      </c>
      <c r="F355" s="208"/>
      <c r="G355" s="42" t="s">
        <v>24</v>
      </c>
      <c r="H355" s="44">
        <v>45939</v>
      </c>
      <c r="I355" s="43" t="s">
        <v>1789</v>
      </c>
      <c r="J355" s="207" t="s">
        <v>359</v>
      </c>
      <c r="K355" s="208"/>
      <c r="L355" s="47" t="s">
        <v>11253</v>
      </c>
    </row>
    <row r="356" spans="2:12" s="46" customFormat="1" ht="24.95" customHeight="1">
      <c r="B356" s="48" t="s">
        <v>1899</v>
      </c>
      <c r="C356" s="49" t="s">
        <v>1900</v>
      </c>
      <c r="D356" s="48" t="s">
        <v>14063</v>
      </c>
      <c r="E356" s="209" t="s">
        <v>1902</v>
      </c>
      <c r="F356" s="210"/>
      <c r="G356" s="49" t="s">
        <v>24</v>
      </c>
      <c r="H356" s="51">
        <v>45939</v>
      </c>
      <c r="I356" s="50" t="s">
        <v>1789</v>
      </c>
      <c r="J356" s="209" t="s">
        <v>26</v>
      </c>
      <c r="K356" s="210"/>
      <c r="L356" s="52" t="s">
        <v>27</v>
      </c>
    </row>
    <row r="357" spans="2:12" s="46" customFormat="1" ht="39" customHeight="1">
      <c r="B357" s="41" t="s">
        <v>11254</v>
      </c>
      <c r="C357" s="42" t="s">
        <v>11255</v>
      </c>
      <c r="D357" s="41" t="s">
        <v>11256</v>
      </c>
      <c r="E357" s="207" t="s">
        <v>11257</v>
      </c>
      <c r="F357" s="208"/>
      <c r="G357" s="42" t="s">
        <v>24</v>
      </c>
      <c r="H357" s="44">
        <v>45915</v>
      </c>
      <c r="I357" s="43" t="s">
        <v>1789</v>
      </c>
      <c r="J357" s="207" t="s">
        <v>32</v>
      </c>
      <c r="K357" s="208"/>
      <c r="L357" s="47" t="s">
        <v>11258</v>
      </c>
    </row>
    <row r="358" spans="2:12" s="46" customFormat="1" ht="39" customHeight="1">
      <c r="B358" s="48" t="s">
        <v>4353</v>
      </c>
      <c r="C358" s="49" t="s">
        <v>4354</v>
      </c>
      <c r="D358" s="48" t="s">
        <v>4355</v>
      </c>
      <c r="E358" s="209" t="s">
        <v>4356</v>
      </c>
      <c r="F358" s="210"/>
      <c r="G358" s="49" t="s">
        <v>24</v>
      </c>
      <c r="H358" s="51">
        <v>45939</v>
      </c>
      <c r="I358" s="50" t="s">
        <v>1789</v>
      </c>
      <c r="J358" s="209" t="s">
        <v>32</v>
      </c>
      <c r="K358" s="210"/>
      <c r="L358" s="53" t="s">
        <v>4357</v>
      </c>
    </row>
    <row r="359" spans="2:12" s="46" customFormat="1" ht="24.95" customHeight="1">
      <c r="B359" s="41" t="s">
        <v>1911</v>
      </c>
      <c r="C359" s="42" t="s">
        <v>1912</v>
      </c>
      <c r="D359" s="41" t="s">
        <v>14064</v>
      </c>
      <c r="E359" s="207" t="s">
        <v>1914</v>
      </c>
      <c r="F359" s="208"/>
      <c r="G359" s="42" t="s">
        <v>24</v>
      </c>
      <c r="H359" s="44">
        <v>45916</v>
      </c>
      <c r="I359" s="43" t="s">
        <v>1789</v>
      </c>
      <c r="J359" s="207" t="s">
        <v>26</v>
      </c>
      <c r="K359" s="208"/>
      <c r="L359" s="45" t="s">
        <v>27</v>
      </c>
    </row>
    <row r="360" spans="2:12" s="46" customFormat="1" ht="24.95" customHeight="1">
      <c r="B360" s="48" t="s">
        <v>1919</v>
      </c>
      <c r="C360" s="49" t="s">
        <v>1920</v>
      </c>
      <c r="D360" s="48" t="s">
        <v>14065</v>
      </c>
      <c r="E360" s="209" t="s">
        <v>1922</v>
      </c>
      <c r="F360" s="210"/>
      <c r="G360" s="49" t="s">
        <v>24</v>
      </c>
      <c r="H360" s="51">
        <v>45916</v>
      </c>
      <c r="I360" s="50" t="s">
        <v>1789</v>
      </c>
      <c r="J360" s="209" t="s">
        <v>26</v>
      </c>
      <c r="K360" s="210"/>
      <c r="L360" s="52" t="s">
        <v>27</v>
      </c>
    </row>
    <row r="361" spans="2:12" s="46" customFormat="1" ht="51.6" customHeight="1">
      <c r="B361" s="41" t="s">
        <v>4358</v>
      </c>
      <c r="C361" s="42" t="s">
        <v>4359</v>
      </c>
      <c r="D361" s="41" t="s">
        <v>4360</v>
      </c>
      <c r="E361" s="207" t="s">
        <v>4361</v>
      </c>
      <c r="F361" s="208"/>
      <c r="G361" s="42" t="s">
        <v>24</v>
      </c>
      <c r="H361" s="44">
        <v>45926</v>
      </c>
      <c r="I361" s="43" t="s">
        <v>1789</v>
      </c>
      <c r="J361" s="207" t="s">
        <v>32</v>
      </c>
      <c r="K361" s="208"/>
      <c r="L361" s="47" t="s">
        <v>4362</v>
      </c>
    </row>
    <row r="362" spans="2:12" s="46" customFormat="1" ht="39" customHeight="1">
      <c r="B362" s="48" t="s">
        <v>4363</v>
      </c>
      <c r="C362" s="49" t="s">
        <v>4364</v>
      </c>
      <c r="D362" s="48" t="s">
        <v>4365</v>
      </c>
      <c r="E362" s="209" t="s">
        <v>4366</v>
      </c>
      <c r="F362" s="210"/>
      <c r="G362" s="49" t="s">
        <v>24</v>
      </c>
      <c r="H362" s="51">
        <v>45925</v>
      </c>
      <c r="I362" s="50" t="s">
        <v>1789</v>
      </c>
      <c r="J362" s="209" t="s">
        <v>32</v>
      </c>
      <c r="K362" s="210"/>
      <c r="L362" s="53" t="s">
        <v>4367</v>
      </c>
    </row>
    <row r="363" spans="2:12" s="46" customFormat="1" ht="24.95" customHeight="1">
      <c r="B363" s="41" t="s">
        <v>14066</v>
      </c>
      <c r="C363" s="42" t="s">
        <v>14067</v>
      </c>
      <c r="D363" s="41" t="s">
        <v>14068</v>
      </c>
      <c r="E363" s="207" t="s">
        <v>14069</v>
      </c>
      <c r="F363" s="208"/>
      <c r="G363" s="42" t="s">
        <v>24</v>
      </c>
      <c r="H363" s="44">
        <v>45926</v>
      </c>
      <c r="I363" s="43" t="s">
        <v>1789</v>
      </c>
      <c r="J363" s="207" t="s">
        <v>26</v>
      </c>
      <c r="K363" s="208"/>
      <c r="L363" s="45" t="s">
        <v>27</v>
      </c>
    </row>
    <row r="364" spans="2:12" s="46" customFormat="1" ht="51.6" customHeight="1">
      <c r="B364" s="48" t="s">
        <v>10063</v>
      </c>
      <c r="C364" s="49" t="s">
        <v>10064</v>
      </c>
      <c r="D364" s="48" t="s">
        <v>10065</v>
      </c>
      <c r="E364" s="209" t="s">
        <v>10066</v>
      </c>
      <c r="F364" s="210"/>
      <c r="G364" s="49" t="s">
        <v>24</v>
      </c>
      <c r="H364" s="51">
        <v>45940</v>
      </c>
      <c r="I364" s="50" t="s">
        <v>1789</v>
      </c>
      <c r="J364" s="209" t="s">
        <v>32</v>
      </c>
      <c r="K364" s="210"/>
      <c r="L364" s="53" t="s">
        <v>4362</v>
      </c>
    </row>
    <row r="365" spans="2:12" s="46" customFormat="1" ht="51.6" customHeight="1">
      <c r="B365" s="41" t="s">
        <v>8440</v>
      </c>
      <c r="C365" s="42" t="s">
        <v>8441</v>
      </c>
      <c r="D365" s="41" t="s">
        <v>8442</v>
      </c>
      <c r="E365" s="207" t="s">
        <v>8443</v>
      </c>
      <c r="F365" s="208"/>
      <c r="G365" s="42" t="s">
        <v>24</v>
      </c>
      <c r="H365" s="44">
        <v>45939</v>
      </c>
      <c r="I365" s="43" t="s">
        <v>1789</v>
      </c>
      <c r="J365" s="207" t="s">
        <v>359</v>
      </c>
      <c r="K365" s="208"/>
      <c r="L365" s="47" t="s">
        <v>8444</v>
      </c>
    </row>
    <row r="366" spans="2:12" s="46" customFormat="1" ht="63.95" customHeight="1">
      <c r="B366" s="48" t="s">
        <v>12223</v>
      </c>
      <c r="C366" s="49" t="s">
        <v>12224</v>
      </c>
      <c r="D366" s="48" t="s">
        <v>12225</v>
      </c>
      <c r="E366" s="209" t="s">
        <v>12226</v>
      </c>
      <c r="F366" s="210"/>
      <c r="G366" s="49" t="s">
        <v>24</v>
      </c>
      <c r="H366" s="51">
        <v>45940</v>
      </c>
      <c r="I366" s="50" t="s">
        <v>1789</v>
      </c>
      <c r="J366" s="209" t="s">
        <v>32</v>
      </c>
      <c r="K366" s="210"/>
      <c r="L366" s="53" t="s">
        <v>14070</v>
      </c>
    </row>
    <row r="367" spans="2:12" s="46" customFormat="1" ht="51.6" customHeight="1">
      <c r="B367" s="41" t="s">
        <v>8445</v>
      </c>
      <c r="C367" s="42" t="s">
        <v>8446</v>
      </c>
      <c r="D367" s="41" t="s">
        <v>8447</v>
      </c>
      <c r="E367" s="207" t="s">
        <v>8448</v>
      </c>
      <c r="F367" s="208"/>
      <c r="G367" s="42" t="s">
        <v>24</v>
      </c>
      <c r="H367" s="44">
        <v>45936</v>
      </c>
      <c r="I367" s="43" t="s">
        <v>1789</v>
      </c>
      <c r="J367" s="207" t="s">
        <v>359</v>
      </c>
      <c r="K367" s="208"/>
      <c r="L367" s="47" t="s">
        <v>8449</v>
      </c>
    </row>
    <row r="368" spans="2:12" s="46" customFormat="1" ht="24.95" customHeight="1">
      <c r="B368" s="48" t="s">
        <v>14071</v>
      </c>
      <c r="C368" s="49" t="s">
        <v>14072</v>
      </c>
      <c r="D368" s="48" t="s">
        <v>14073</v>
      </c>
      <c r="E368" s="209" t="s">
        <v>14074</v>
      </c>
      <c r="F368" s="210"/>
      <c r="G368" s="49" t="s">
        <v>24</v>
      </c>
      <c r="H368" s="51">
        <v>45915</v>
      </c>
      <c r="I368" s="50" t="s">
        <v>1789</v>
      </c>
      <c r="J368" s="209" t="s">
        <v>26</v>
      </c>
      <c r="K368" s="210"/>
      <c r="L368" s="52" t="s">
        <v>27</v>
      </c>
    </row>
    <row r="369" spans="2:12" s="46" customFormat="1" ht="24.95" customHeight="1">
      <c r="B369" s="41" t="s">
        <v>14075</v>
      </c>
      <c r="C369" s="42" t="s">
        <v>14076</v>
      </c>
      <c r="D369" s="41" t="s">
        <v>14077</v>
      </c>
      <c r="E369" s="207" t="s">
        <v>14078</v>
      </c>
      <c r="F369" s="208"/>
      <c r="G369" s="42" t="s">
        <v>24</v>
      </c>
      <c r="H369" s="44">
        <v>45915</v>
      </c>
      <c r="I369" s="43" t="s">
        <v>1789</v>
      </c>
      <c r="J369" s="207" t="s">
        <v>26</v>
      </c>
      <c r="K369" s="208"/>
      <c r="L369" s="45" t="s">
        <v>27</v>
      </c>
    </row>
    <row r="370" spans="2:12" s="46" customFormat="1" ht="51.6" customHeight="1">
      <c r="B370" s="48" t="s">
        <v>13248</v>
      </c>
      <c r="C370" s="49" t="s">
        <v>13249</v>
      </c>
      <c r="D370" s="48" t="s">
        <v>13250</v>
      </c>
      <c r="E370" s="209" t="s">
        <v>13251</v>
      </c>
      <c r="F370" s="210"/>
      <c r="G370" s="49" t="s">
        <v>24</v>
      </c>
      <c r="H370" s="51">
        <v>45915</v>
      </c>
      <c r="I370" s="50" t="s">
        <v>1789</v>
      </c>
      <c r="J370" s="209" t="s">
        <v>359</v>
      </c>
      <c r="K370" s="210"/>
      <c r="L370" s="53" t="s">
        <v>2663</v>
      </c>
    </row>
    <row r="371" spans="2:12" s="46" customFormat="1" ht="24.95" customHeight="1">
      <c r="B371" s="41" t="s">
        <v>14079</v>
      </c>
      <c r="C371" s="42" t="s">
        <v>14080</v>
      </c>
      <c r="D371" s="41" t="s">
        <v>14081</v>
      </c>
      <c r="E371" s="207" t="s">
        <v>14082</v>
      </c>
      <c r="F371" s="208"/>
      <c r="G371" s="42" t="s">
        <v>24</v>
      </c>
      <c r="H371" s="44">
        <v>45915</v>
      </c>
      <c r="I371" s="43" t="s">
        <v>1789</v>
      </c>
      <c r="J371" s="207" t="s">
        <v>26</v>
      </c>
      <c r="K371" s="208"/>
      <c r="L371" s="45" t="s">
        <v>27</v>
      </c>
    </row>
    <row r="372" spans="2:12" s="46" customFormat="1" ht="24.95" customHeight="1">
      <c r="B372" s="48" t="s">
        <v>14083</v>
      </c>
      <c r="C372" s="49" t="s">
        <v>14084</v>
      </c>
      <c r="D372" s="48" t="s">
        <v>14085</v>
      </c>
      <c r="E372" s="209" t="s">
        <v>14086</v>
      </c>
      <c r="F372" s="210"/>
      <c r="G372" s="49" t="s">
        <v>24</v>
      </c>
      <c r="H372" s="51">
        <v>45912</v>
      </c>
      <c r="I372" s="50" t="s">
        <v>1789</v>
      </c>
      <c r="J372" s="209" t="s">
        <v>26</v>
      </c>
      <c r="K372" s="210"/>
      <c r="L372" s="52" t="s">
        <v>27</v>
      </c>
    </row>
    <row r="373" spans="2:12" s="46" customFormat="1" ht="24.95" customHeight="1">
      <c r="B373" s="41" t="s">
        <v>14087</v>
      </c>
      <c r="C373" s="42" t="s">
        <v>14088</v>
      </c>
      <c r="D373" s="41" t="s">
        <v>14089</v>
      </c>
      <c r="E373" s="207" t="s">
        <v>14090</v>
      </c>
      <c r="F373" s="208"/>
      <c r="G373" s="42" t="s">
        <v>24</v>
      </c>
      <c r="H373" s="44">
        <v>45912</v>
      </c>
      <c r="I373" s="43" t="s">
        <v>1789</v>
      </c>
      <c r="J373" s="207" t="s">
        <v>26</v>
      </c>
      <c r="K373" s="208"/>
      <c r="L373" s="45" t="s">
        <v>27</v>
      </c>
    </row>
    <row r="374" spans="2:12" s="46" customFormat="1" ht="51.6" customHeight="1">
      <c r="B374" s="48" t="s">
        <v>11745</v>
      </c>
      <c r="C374" s="49" t="s">
        <v>11746</v>
      </c>
      <c r="D374" s="48" t="s">
        <v>11747</v>
      </c>
      <c r="E374" s="209" t="s">
        <v>11748</v>
      </c>
      <c r="F374" s="210"/>
      <c r="G374" s="49" t="s">
        <v>24</v>
      </c>
      <c r="H374" s="51">
        <v>45912</v>
      </c>
      <c r="I374" s="50" t="s">
        <v>1789</v>
      </c>
      <c r="J374" s="209" t="s">
        <v>359</v>
      </c>
      <c r="K374" s="210"/>
      <c r="L374" s="53" t="s">
        <v>11749</v>
      </c>
    </row>
    <row r="375" spans="2:12" s="46" customFormat="1" ht="39" customHeight="1">
      <c r="B375" s="41" t="s">
        <v>6557</v>
      </c>
      <c r="C375" s="42" t="s">
        <v>6558</v>
      </c>
      <c r="D375" s="41" t="s">
        <v>6559</v>
      </c>
      <c r="E375" s="207" t="s">
        <v>6560</v>
      </c>
      <c r="F375" s="208"/>
      <c r="G375" s="42" t="s">
        <v>24</v>
      </c>
      <c r="H375" s="44">
        <v>45950</v>
      </c>
      <c r="I375" s="43" t="s">
        <v>1789</v>
      </c>
      <c r="J375" s="207" t="s">
        <v>32</v>
      </c>
      <c r="K375" s="208"/>
      <c r="L375" s="47" t="s">
        <v>6561</v>
      </c>
    </row>
    <row r="376" spans="2:12" s="46" customFormat="1" ht="24.95" customHeight="1">
      <c r="B376" s="48" t="s">
        <v>14091</v>
      </c>
      <c r="C376" s="49" t="s">
        <v>14092</v>
      </c>
      <c r="D376" s="48" t="s">
        <v>14093</v>
      </c>
      <c r="E376" s="209" t="s">
        <v>14094</v>
      </c>
      <c r="F376" s="210"/>
      <c r="G376" s="49" t="s">
        <v>24</v>
      </c>
      <c r="H376" s="51">
        <v>45946</v>
      </c>
      <c r="I376" s="50" t="s">
        <v>1789</v>
      </c>
      <c r="J376" s="209" t="s">
        <v>26</v>
      </c>
      <c r="K376" s="210"/>
      <c r="L376" s="52" t="s">
        <v>27</v>
      </c>
    </row>
    <row r="377" spans="2:12" s="46" customFormat="1" ht="39" customHeight="1">
      <c r="B377" s="41" t="s">
        <v>14095</v>
      </c>
      <c r="C377" s="42" t="s">
        <v>14096</v>
      </c>
      <c r="D377" s="41" t="s">
        <v>14097</v>
      </c>
      <c r="E377" s="207" t="s">
        <v>14098</v>
      </c>
      <c r="F377" s="208"/>
      <c r="G377" s="42" t="s">
        <v>24</v>
      </c>
      <c r="H377" s="44">
        <v>45916</v>
      </c>
      <c r="I377" s="43" t="s">
        <v>1789</v>
      </c>
      <c r="J377" s="207" t="s">
        <v>32</v>
      </c>
      <c r="K377" s="208"/>
      <c r="L377" s="47" t="s">
        <v>14099</v>
      </c>
    </row>
    <row r="378" spans="2:12" s="46" customFormat="1" ht="24.95" customHeight="1">
      <c r="B378" s="48" t="s">
        <v>4373</v>
      </c>
      <c r="C378" s="49" t="s">
        <v>4374</v>
      </c>
      <c r="D378" s="48" t="s">
        <v>4375</v>
      </c>
      <c r="E378" s="209" t="s">
        <v>4376</v>
      </c>
      <c r="F378" s="210"/>
      <c r="G378" s="49" t="s">
        <v>24</v>
      </c>
      <c r="H378" s="51">
        <v>45912</v>
      </c>
      <c r="I378" s="50" t="s">
        <v>1789</v>
      </c>
      <c r="J378" s="209" t="s">
        <v>26</v>
      </c>
      <c r="K378" s="210"/>
      <c r="L378" s="52" t="s">
        <v>27</v>
      </c>
    </row>
    <row r="379" spans="2:12" s="46" customFormat="1" ht="14.45" customHeight="1">
      <c r="B379" s="41" t="s">
        <v>14100</v>
      </c>
      <c r="C379" s="42" t="s">
        <v>14101</v>
      </c>
      <c r="D379" s="41" t="s">
        <v>14102</v>
      </c>
      <c r="E379" s="207" t="s">
        <v>14103</v>
      </c>
      <c r="F379" s="208"/>
      <c r="G379" s="42" t="s">
        <v>24</v>
      </c>
      <c r="H379" s="44">
        <v>45950</v>
      </c>
      <c r="I379" s="43" t="s">
        <v>1789</v>
      </c>
      <c r="J379" s="207" t="s">
        <v>26</v>
      </c>
      <c r="K379" s="208"/>
      <c r="L379" s="45" t="s">
        <v>27</v>
      </c>
    </row>
    <row r="380" spans="2:12" s="46" customFormat="1" ht="24.95" customHeight="1">
      <c r="B380" s="48" t="s">
        <v>14104</v>
      </c>
      <c r="C380" s="49" t="s">
        <v>14105</v>
      </c>
      <c r="D380" s="48" t="s">
        <v>14106</v>
      </c>
      <c r="E380" s="209" t="s">
        <v>14107</v>
      </c>
      <c r="F380" s="210"/>
      <c r="G380" s="49" t="s">
        <v>24</v>
      </c>
      <c r="H380" s="51">
        <v>45950</v>
      </c>
      <c r="I380" s="50" t="s">
        <v>1789</v>
      </c>
      <c r="J380" s="209" t="s">
        <v>26</v>
      </c>
      <c r="K380" s="210"/>
      <c r="L380" s="52" t="s">
        <v>27</v>
      </c>
    </row>
    <row r="381" spans="2:12" s="46" customFormat="1" ht="24.95" customHeight="1">
      <c r="B381" s="41" t="s">
        <v>1932</v>
      </c>
      <c r="C381" s="42" t="s">
        <v>1933</v>
      </c>
      <c r="D381" s="41" t="s">
        <v>14108</v>
      </c>
      <c r="E381" s="207" t="s">
        <v>1935</v>
      </c>
      <c r="F381" s="208"/>
      <c r="G381" s="42" t="s">
        <v>24</v>
      </c>
      <c r="H381" s="44">
        <v>45916</v>
      </c>
      <c r="I381" s="43" t="s">
        <v>1789</v>
      </c>
      <c r="J381" s="207" t="s">
        <v>26</v>
      </c>
      <c r="K381" s="208"/>
      <c r="L381" s="45" t="s">
        <v>27</v>
      </c>
    </row>
    <row r="382" spans="2:12" s="46" customFormat="1" ht="24.95" customHeight="1">
      <c r="B382" s="48" t="s">
        <v>1940</v>
      </c>
      <c r="C382" s="49" t="s">
        <v>1941</v>
      </c>
      <c r="D382" s="48" t="s">
        <v>14109</v>
      </c>
      <c r="E382" s="209" t="s">
        <v>1943</v>
      </c>
      <c r="F382" s="210"/>
      <c r="G382" s="49" t="s">
        <v>24</v>
      </c>
      <c r="H382" s="51">
        <v>45916</v>
      </c>
      <c r="I382" s="50" t="s">
        <v>1789</v>
      </c>
      <c r="J382" s="209" t="s">
        <v>26</v>
      </c>
      <c r="K382" s="210"/>
      <c r="L382" s="52" t="s">
        <v>27</v>
      </c>
    </row>
    <row r="383" spans="2:12" s="46" customFormat="1" ht="63.95" customHeight="1">
      <c r="B383" s="41" t="s">
        <v>12235</v>
      </c>
      <c r="C383" s="42" t="s">
        <v>12236</v>
      </c>
      <c r="D383" s="41" t="s">
        <v>12237</v>
      </c>
      <c r="E383" s="207" t="s">
        <v>12238</v>
      </c>
      <c r="F383" s="208"/>
      <c r="G383" s="42" t="s">
        <v>24</v>
      </c>
      <c r="H383" s="44">
        <v>45929</v>
      </c>
      <c r="I383" s="43" t="s">
        <v>1789</v>
      </c>
      <c r="J383" s="207" t="s">
        <v>359</v>
      </c>
      <c r="K383" s="208"/>
      <c r="L383" s="47" t="s">
        <v>14110</v>
      </c>
    </row>
    <row r="384" spans="2:12" s="46" customFormat="1" ht="24.95" customHeight="1">
      <c r="B384" s="48" t="s">
        <v>1952</v>
      </c>
      <c r="C384" s="49" t="s">
        <v>1953</v>
      </c>
      <c r="D384" s="48" t="s">
        <v>14111</v>
      </c>
      <c r="E384" s="209" t="s">
        <v>1955</v>
      </c>
      <c r="F384" s="210"/>
      <c r="G384" s="49" t="s">
        <v>24</v>
      </c>
      <c r="H384" s="51">
        <v>45947</v>
      </c>
      <c r="I384" s="50" t="s">
        <v>1789</v>
      </c>
      <c r="J384" s="209" t="s">
        <v>26</v>
      </c>
      <c r="K384" s="210"/>
      <c r="L384" s="52" t="s">
        <v>27</v>
      </c>
    </row>
    <row r="385" spans="2:12" s="46" customFormat="1" ht="24.95" customHeight="1">
      <c r="B385" s="54" t="s">
        <v>14112</v>
      </c>
      <c r="C385" s="55" t="s">
        <v>14113</v>
      </c>
      <c r="D385" s="54" t="s">
        <v>14114</v>
      </c>
      <c r="E385" s="243" t="s">
        <v>14115</v>
      </c>
      <c r="F385" s="244"/>
      <c r="G385" s="55" t="s">
        <v>24</v>
      </c>
      <c r="H385" s="57">
        <v>45918</v>
      </c>
      <c r="I385" s="56" t="s">
        <v>1789</v>
      </c>
      <c r="J385" s="243" t="s">
        <v>26</v>
      </c>
      <c r="K385" s="244"/>
      <c r="L385" s="58" t="s">
        <v>27</v>
      </c>
    </row>
  </sheetData>
  <mergeCells count="822">
    <mergeCell ref="B304:B305"/>
    <mergeCell ref="C304:C305"/>
    <mergeCell ref="D304:D305"/>
    <mergeCell ref="E304:F305"/>
    <mergeCell ref="G304:G305"/>
    <mergeCell ref="B337:B338"/>
    <mergeCell ref="C337:C338"/>
    <mergeCell ref="E309:F309"/>
    <mergeCell ref="E310:F310"/>
    <mergeCell ref="E311:F311"/>
    <mergeCell ref="E315:F315"/>
    <mergeCell ref="E316:F316"/>
    <mergeCell ref="B324:B325"/>
    <mergeCell ref="C324:C325"/>
    <mergeCell ref="B332:B333"/>
    <mergeCell ref="C332:C333"/>
    <mergeCell ref="B329:B330"/>
    <mergeCell ref="C329:C330"/>
    <mergeCell ref="D329:D330"/>
    <mergeCell ref="E325:F325"/>
    <mergeCell ref="E319:F319"/>
    <mergeCell ref="E314:F314"/>
    <mergeCell ref="E329:F330"/>
    <mergeCell ref="G329:G330"/>
    <mergeCell ref="B298:B299"/>
    <mergeCell ref="C298:C299"/>
    <mergeCell ref="E298:F298"/>
    <mergeCell ref="E299:F299"/>
    <mergeCell ref="D282:D284"/>
    <mergeCell ref="E282:F284"/>
    <mergeCell ref="E295:F295"/>
    <mergeCell ref="B301:B302"/>
    <mergeCell ref="C301:C302"/>
    <mergeCell ref="D301:D302"/>
    <mergeCell ref="E301:F302"/>
    <mergeCell ref="E300:F300"/>
    <mergeCell ref="B275:B276"/>
    <mergeCell ref="C275:C276"/>
    <mergeCell ref="B280:B281"/>
    <mergeCell ref="C280:C281"/>
    <mergeCell ref="B282:B287"/>
    <mergeCell ref="C282:C287"/>
    <mergeCell ref="E281:F281"/>
    <mergeCell ref="E275:F275"/>
    <mergeCell ref="E290:F290"/>
    <mergeCell ref="B272:B273"/>
    <mergeCell ref="C272:C273"/>
    <mergeCell ref="D272:D273"/>
    <mergeCell ref="E272:F273"/>
    <mergeCell ref="G258:G259"/>
    <mergeCell ref="E260:F260"/>
    <mergeCell ref="E261:F261"/>
    <mergeCell ref="E262:F262"/>
    <mergeCell ref="E263:F263"/>
    <mergeCell ref="E264:F264"/>
    <mergeCell ref="B249:B250"/>
    <mergeCell ref="C249:C250"/>
    <mergeCell ref="D249:D250"/>
    <mergeCell ref="E249:F250"/>
    <mergeCell ref="E159:F159"/>
    <mergeCell ref="E160:F160"/>
    <mergeCell ref="E161:F161"/>
    <mergeCell ref="E162:F162"/>
    <mergeCell ref="E238:F238"/>
    <mergeCell ref="E239:F239"/>
    <mergeCell ref="E240:F240"/>
    <mergeCell ref="E234:F234"/>
    <mergeCell ref="E228:F228"/>
    <mergeCell ref="E222:F222"/>
    <mergeCell ref="E216:F216"/>
    <mergeCell ref="E210:F210"/>
    <mergeCell ref="E204:F204"/>
    <mergeCell ref="E198:F198"/>
    <mergeCell ref="E192:F192"/>
    <mergeCell ref="E186:F186"/>
    <mergeCell ref="E180:F180"/>
    <mergeCell ref="E174:F174"/>
    <mergeCell ref="E168:F168"/>
    <mergeCell ref="E244:F244"/>
    <mergeCell ref="B129:B130"/>
    <mergeCell ref="C129:C130"/>
    <mergeCell ref="E149:F149"/>
    <mergeCell ref="E150:F150"/>
    <mergeCell ref="E154:F154"/>
    <mergeCell ref="B108:B109"/>
    <mergeCell ref="C108:C109"/>
    <mergeCell ref="D108:D109"/>
    <mergeCell ref="E108:F109"/>
    <mergeCell ref="E144:F144"/>
    <mergeCell ref="E138:F138"/>
    <mergeCell ref="E131:F131"/>
    <mergeCell ref="E125:F125"/>
    <mergeCell ref="B95:B96"/>
    <mergeCell ref="C95:C96"/>
    <mergeCell ref="E95:F95"/>
    <mergeCell ref="E96:F96"/>
    <mergeCell ref="E97:F97"/>
    <mergeCell ref="D86:D87"/>
    <mergeCell ref="E86:F87"/>
    <mergeCell ref="G86:G87"/>
    <mergeCell ref="H86:H87"/>
    <mergeCell ref="B88:B92"/>
    <mergeCell ref="C88:C92"/>
    <mergeCell ref="D88:D92"/>
    <mergeCell ref="E88:F92"/>
    <mergeCell ref="G88:G92"/>
    <mergeCell ref="E94:F94"/>
    <mergeCell ref="B72:B73"/>
    <mergeCell ref="C72:C73"/>
    <mergeCell ref="E75:F75"/>
    <mergeCell ref="B40:B41"/>
    <mergeCell ref="C40:C41"/>
    <mergeCell ref="B42:B53"/>
    <mergeCell ref="C42:C53"/>
    <mergeCell ref="D42:D53"/>
    <mergeCell ref="E42:F53"/>
    <mergeCell ref="E67:F67"/>
    <mergeCell ref="E69:F69"/>
    <mergeCell ref="E70:F70"/>
    <mergeCell ref="E71:F71"/>
    <mergeCell ref="B32:B34"/>
    <mergeCell ref="C32:C34"/>
    <mergeCell ref="E32:F32"/>
    <mergeCell ref="E34:F34"/>
    <mergeCell ref="B35:B36"/>
    <mergeCell ref="C35:C36"/>
    <mergeCell ref="E35:F35"/>
    <mergeCell ref="E24:F24"/>
    <mergeCell ref="E25:F25"/>
    <mergeCell ref="B26:B27"/>
    <mergeCell ref="C26:C27"/>
    <mergeCell ref="E27:F27"/>
    <mergeCell ref="E28:F28"/>
    <mergeCell ref="E20:F20"/>
    <mergeCell ref="E21:F21"/>
    <mergeCell ref="E22:F22"/>
    <mergeCell ref="E6:F6"/>
    <mergeCell ref="J6:K6"/>
    <mergeCell ref="B11:B13"/>
    <mergeCell ref="C11:C13"/>
    <mergeCell ref="E13:F13"/>
    <mergeCell ref="B14:B16"/>
    <mergeCell ref="C14:C16"/>
    <mergeCell ref="E14:F14"/>
    <mergeCell ref="J18:K18"/>
    <mergeCell ref="E19:F19"/>
    <mergeCell ref="J19:K19"/>
    <mergeCell ref="J20:K20"/>
    <mergeCell ref="E15:F15"/>
    <mergeCell ref="J15:K15"/>
    <mergeCell ref="E16:F16"/>
    <mergeCell ref="J16:K16"/>
    <mergeCell ref="J17:K17"/>
    <mergeCell ref="B17:B18"/>
    <mergeCell ref="C17:C18"/>
    <mergeCell ref="J13:K13"/>
    <mergeCell ref="J14:K14"/>
    <mergeCell ref="J384:K384"/>
    <mergeCell ref="J385:K385"/>
    <mergeCell ref="E381:F381"/>
    <mergeCell ref="J381:K381"/>
    <mergeCell ref="J382:K382"/>
    <mergeCell ref="J383:K383"/>
    <mergeCell ref="J377:K377"/>
    <mergeCell ref="J378:K378"/>
    <mergeCell ref="E379:F379"/>
    <mergeCell ref="J379:K379"/>
    <mergeCell ref="E380:F380"/>
    <mergeCell ref="J380:K380"/>
    <mergeCell ref="E377:F377"/>
    <mergeCell ref="E378:F378"/>
    <mergeCell ref="E382:F382"/>
    <mergeCell ref="E383:F383"/>
    <mergeCell ref="E384:F384"/>
    <mergeCell ref="E385:F385"/>
    <mergeCell ref="J375:K375"/>
    <mergeCell ref="E376:F376"/>
    <mergeCell ref="J376:K376"/>
    <mergeCell ref="E373:F373"/>
    <mergeCell ref="J373:K373"/>
    <mergeCell ref="E374:F374"/>
    <mergeCell ref="J374:K374"/>
    <mergeCell ref="E370:F370"/>
    <mergeCell ref="J370:K370"/>
    <mergeCell ref="E371:F371"/>
    <mergeCell ref="J371:K371"/>
    <mergeCell ref="E372:F372"/>
    <mergeCell ref="J372:K372"/>
    <mergeCell ref="E375:F375"/>
    <mergeCell ref="J364:K364"/>
    <mergeCell ref="J365:K365"/>
    <mergeCell ref="J366:K366"/>
    <mergeCell ref="J367:K367"/>
    <mergeCell ref="J368:K368"/>
    <mergeCell ref="E369:F369"/>
    <mergeCell ref="J369:K369"/>
    <mergeCell ref="E368:F368"/>
    <mergeCell ref="J360:K360"/>
    <mergeCell ref="E361:F361"/>
    <mergeCell ref="J361:K361"/>
    <mergeCell ref="E362:F362"/>
    <mergeCell ref="J362:K362"/>
    <mergeCell ref="E363:F363"/>
    <mergeCell ref="J363:K363"/>
    <mergeCell ref="E360:F360"/>
    <mergeCell ref="E364:F364"/>
    <mergeCell ref="E365:F365"/>
    <mergeCell ref="E366:F366"/>
    <mergeCell ref="E367:F367"/>
    <mergeCell ref="J357:K357"/>
    <mergeCell ref="J358:K358"/>
    <mergeCell ref="J359:K359"/>
    <mergeCell ref="J352:K352"/>
    <mergeCell ref="J353:K353"/>
    <mergeCell ref="J354:K354"/>
    <mergeCell ref="E355:F355"/>
    <mergeCell ref="J355:K355"/>
    <mergeCell ref="E356:F356"/>
    <mergeCell ref="J356:K356"/>
    <mergeCell ref="E352:F352"/>
    <mergeCell ref="E353:F353"/>
    <mergeCell ref="E354:F354"/>
    <mergeCell ref="E358:F358"/>
    <mergeCell ref="E357:F357"/>
    <mergeCell ref="E359:F359"/>
    <mergeCell ref="J349:K349"/>
    <mergeCell ref="J350:K350"/>
    <mergeCell ref="J351:K351"/>
    <mergeCell ref="E346:F346"/>
    <mergeCell ref="J346:K346"/>
    <mergeCell ref="E347:F347"/>
    <mergeCell ref="J347:K347"/>
    <mergeCell ref="E348:F348"/>
    <mergeCell ref="J348:K348"/>
    <mergeCell ref="E350:F350"/>
    <mergeCell ref="E351:F351"/>
    <mergeCell ref="E349:F349"/>
    <mergeCell ref="J341:K341"/>
    <mergeCell ref="J342:K342"/>
    <mergeCell ref="J343:K343"/>
    <mergeCell ref="J344:K344"/>
    <mergeCell ref="E345:F345"/>
    <mergeCell ref="J345:K345"/>
    <mergeCell ref="E341:F341"/>
    <mergeCell ref="E342:F342"/>
    <mergeCell ref="E343:F343"/>
    <mergeCell ref="E344:F344"/>
    <mergeCell ref="J339:K339"/>
    <mergeCell ref="E340:F340"/>
    <mergeCell ref="J340:K340"/>
    <mergeCell ref="E336:F336"/>
    <mergeCell ref="J336:K336"/>
    <mergeCell ref="E337:F337"/>
    <mergeCell ref="J337:K337"/>
    <mergeCell ref="E338:F338"/>
    <mergeCell ref="J338:K338"/>
    <mergeCell ref="E339:F339"/>
    <mergeCell ref="J332:K332"/>
    <mergeCell ref="J333:K333"/>
    <mergeCell ref="E334:F334"/>
    <mergeCell ref="J334:K334"/>
    <mergeCell ref="E335:F335"/>
    <mergeCell ref="J335:K335"/>
    <mergeCell ref="J328:K328"/>
    <mergeCell ref="J329:K329"/>
    <mergeCell ref="J330:K330"/>
    <mergeCell ref="E331:F331"/>
    <mergeCell ref="J331:K331"/>
    <mergeCell ref="E328:F328"/>
    <mergeCell ref="H329:H330"/>
    <mergeCell ref="E332:F332"/>
    <mergeCell ref="E333:F333"/>
    <mergeCell ref="J325:K325"/>
    <mergeCell ref="E326:F326"/>
    <mergeCell ref="J326:K326"/>
    <mergeCell ref="E327:F327"/>
    <mergeCell ref="J327:K327"/>
    <mergeCell ref="E322:F322"/>
    <mergeCell ref="J322:K322"/>
    <mergeCell ref="E323:F323"/>
    <mergeCell ref="J323:K323"/>
    <mergeCell ref="E324:F324"/>
    <mergeCell ref="J324:K324"/>
    <mergeCell ref="J319:K319"/>
    <mergeCell ref="E320:F320"/>
    <mergeCell ref="J320:K320"/>
    <mergeCell ref="E321:F321"/>
    <mergeCell ref="J321:K321"/>
    <mergeCell ref="E317:F317"/>
    <mergeCell ref="J317:K317"/>
    <mergeCell ref="E318:F318"/>
    <mergeCell ref="J318:K318"/>
    <mergeCell ref="J314:K314"/>
    <mergeCell ref="J315:K315"/>
    <mergeCell ref="J316:K316"/>
    <mergeCell ref="J310:K310"/>
    <mergeCell ref="J311:K311"/>
    <mergeCell ref="E312:F312"/>
    <mergeCell ref="J312:K312"/>
    <mergeCell ref="E313:F313"/>
    <mergeCell ref="J313:K313"/>
    <mergeCell ref="E307:F307"/>
    <mergeCell ref="J307:K307"/>
    <mergeCell ref="E308:F308"/>
    <mergeCell ref="J308:K308"/>
    <mergeCell ref="J309:K309"/>
    <mergeCell ref="J304:K304"/>
    <mergeCell ref="J305:K305"/>
    <mergeCell ref="E306:F306"/>
    <mergeCell ref="J306:K306"/>
    <mergeCell ref="J300:K300"/>
    <mergeCell ref="J301:K301"/>
    <mergeCell ref="J302:K302"/>
    <mergeCell ref="E303:F303"/>
    <mergeCell ref="J303:K303"/>
    <mergeCell ref="J297:K297"/>
    <mergeCell ref="J298:K298"/>
    <mergeCell ref="J299:K299"/>
    <mergeCell ref="E297:F297"/>
    <mergeCell ref="G301:G302"/>
    <mergeCell ref="J295:K295"/>
    <mergeCell ref="E296:F296"/>
    <mergeCell ref="J296:K296"/>
    <mergeCell ref="J291:K291"/>
    <mergeCell ref="E292:F292"/>
    <mergeCell ref="J292:K292"/>
    <mergeCell ref="E293:F293"/>
    <mergeCell ref="J293:K293"/>
    <mergeCell ref="E294:F294"/>
    <mergeCell ref="J294:K294"/>
    <mergeCell ref="E291:F291"/>
    <mergeCell ref="J287:K287"/>
    <mergeCell ref="J288:K288"/>
    <mergeCell ref="J289:K289"/>
    <mergeCell ref="J290:K290"/>
    <mergeCell ref="J284:K284"/>
    <mergeCell ref="D285:D287"/>
    <mergeCell ref="E285:F287"/>
    <mergeCell ref="G285:G287"/>
    <mergeCell ref="H285:H287"/>
    <mergeCell ref="J285:K285"/>
    <mergeCell ref="J286:K286"/>
    <mergeCell ref="G282:G284"/>
    <mergeCell ref="H282:H284"/>
    <mergeCell ref="E288:F288"/>
    <mergeCell ref="E289:F289"/>
    <mergeCell ref="J281:K281"/>
    <mergeCell ref="J282:K282"/>
    <mergeCell ref="J283:K283"/>
    <mergeCell ref="E278:F278"/>
    <mergeCell ref="J278:K278"/>
    <mergeCell ref="E279:F279"/>
    <mergeCell ref="J279:K279"/>
    <mergeCell ref="E280:F280"/>
    <mergeCell ref="J280:K280"/>
    <mergeCell ref="J275:K275"/>
    <mergeCell ref="E276:F276"/>
    <mergeCell ref="J276:K276"/>
    <mergeCell ref="E277:F277"/>
    <mergeCell ref="J277:K277"/>
    <mergeCell ref="J272:K272"/>
    <mergeCell ref="J273:K273"/>
    <mergeCell ref="E274:F274"/>
    <mergeCell ref="J274:K274"/>
    <mergeCell ref="G272:G273"/>
    <mergeCell ref="H272:H273"/>
    <mergeCell ref="J268:K268"/>
    <mergeCell ref="E269:F269"/>
    <mergeCell ref="J269:K269"/>
    <mergeCell ref="J270:K270"/>
    <mergeCell ref="J271:K271"/>
    <mergeCell ref="J263:K263"/>
    <mergeCell ref="J264:K264"/>
    <mergeCell ref="J265:K265"/>
    <mergeCell ref="E266:F266"/>
    <mergeCell ref="J266:K266"/>
    <mergeCell ref="E267:F267"/>
    <mergeCell ref="J267:K267"/>
    <mergeCell ref="E268:F268"/>
    <mergeCell ref="E265:F265"/>
    <mergeCell ref="E270:F270"/>
    <mergeCell ref="E271:F271"/>
    <mergeCell ref="J257:K257"/>
    <mergeCell ref="J258:K258"/>
    <mergeCell ref="J259:K259"/>
    <mergeCell ref="J260:K260"/>
    <mergeCell ref="J261:K261"/>
    <mergeCell ref="J262:K262"/>
    <mergeCell ref="B258:B261"/>
    <mergeCell ref="C258:C261"/>
    <mergeCell ref="D258:D259"/>
    <mergeCell ref="E258:F259"/>
    <mergeCell ref="E257:F257"/>
    <mergeCell ref="J254:K254"/>
    <mergeCell ref="E255:F255"/>
    <mergeCell ref="J255:K255"/>
    <mergeCell ref="E256:F256"/>
    <mergeCell ref="J256:K256"/>
    <mergeCell ref="J249:K249"/>
    <mergeCell ref="J250:K250"/>
    <mergeCell ref="J251:K251"/>
    <mergeCell ref="J252:K252"/>
    <mergeCell ref="J253:K253"/>
    <mergeCell ref="G249:G250"/>
    <mergeCell ref="H249:H250"/>
    <mergeCell ref="E251:F251"/>
    <mergeCell ref="E252:F252"/>
    <mergeCell ref="E253:F253"/>
    <mergeCell ref="E254:F254"/>
    <mergeCell ref="J246:K246"/>
    <mergeCell ref="E247:F247"/>
    <mergeCell ref="J247:K247"/>
    <mergeCell ref="E248:F248"/>
    <mergeCell ref="J248:K248"/>
    <mergeCell ref="E243:F243"/>
    <mergeCell ref="J243:K243"/>
    <mergeCell ref="J244:K244"/>
    <mergeCell ref="J245:K245"/>
    <mergeCell ref="E245:F245"/>
    <mergeCell ref="E246:F246"/>
    <mergeCell ref="J240:K240"/>
    <mergeCell ref="E241:F241"/>
    <mergeCell ref="J241:K241"/>
    <mergeCell ref="E242:F242"/>
    <mergeCell ref="J242:K242"/>
    <mergeCell ref="E237:F237"/>
    <mergeCell ref="J237:K237"/>
    <mergeCell ref="J238:K238"/>
    <mergeCell ref="J239:K239"/>
    <mergeCell ref="J234:K234"/>
    <mergeCell ref="E235:F235"/>
    <mergeCell ref="J235:K235"/>
    <mergeCell ref="E236:F236"/>
    <mergeCell ref="J236:K236"/>
    <mergeCell ref="E231:F231"/>
    <mergeCell ref="J231:K231"/>
    <mergeCell ref="E232:F232"/>
    <mergeCell ref="J232:K232"/>
    <mergeCell ref="E233:F233"/>
    <mergeCell ref="J233:K233"/>
    <mergeCell ref="J228:K228"/>
    <mergeCell ref="E229:F229"/>
    <mergeCell ref="J229:K229"/>
    <mergeCell ref="E230:F230"/>
    <mergeCell ref="J230:K230"/>
    <mergeCell ref="E225:F225"/>
    <mergeCell ref="J225:K225"/>
    <mergeCell ref="E226:F226"/>
    <mergeCell ref="J226:K226"/>
    <mergeCell ref="E227:F227"/>
    <mergeCell ref="J227:K227"/>
    <mergeCell ref="J222:K222"/>
    <mergeCell ref="E223:F223"/>
    <mergeCell ref="J223:K223"/>
    <mergeCell ref="E224:F224"/>
    <mergeCell ref="J224:K224"/>
    <mergeCell ref="E219:F219"/>
    <mergeCell ref="J219:K219"/>
    <mergeCell ref="E220:F220"/>
    <mergeCell ref="J220:K220"/>
    <mergeCell ref="E221:F221"/>
    <mergeCell ref="J221:K221"/>
    <mergeCell ref="J216:K216"/>
    <mergeCell ref="E217:F217"/>
    <mergeCell ref="J217:K217"/>
    <mergeCell ref="E218:F218"/>
    <mergeCell ref="J218:K218"/>
    <mergeCell ref="E213:F213"/>
    <mergeCell ref="J213:K213"/>
    <mergeCell ref="E214:F214"/>
    <mergeCell ref="J214:K214"/>
    <mergeCell ref="E215:F215"/>
    <mergeCell ref="J215:K215"/>
    <mergeCell ref="J210:K210"/>
    <mergeCell ref="E211:F211"/>
    <mergeCell ref="J211:K211"/>
    <mergeCell ref="E212:F212"/>
    <mergeCell ref="J212:K212"/>
    <mergeCell ref="E207:F207"/>
    <mergeCell ref="J207:K207"/>
    <mergeCell ref="E208:F208"/>
    <mergeCell ref="J208:K208"/>
    <mergeCell ref="E209:F209"/>
    <mergeCell ref="J209:K209"/>
    <mergeCell ref="J204:K204"/>
    <mergeCell ref="E205:F205"/>
    <mergeCell ref="J205:K205"/>
    <mergeCell ref="E206:F206"/>
    <mergeCell ref="J206:K206"/>
    <mergeCell ref="E201:F201"/>
    <mergeCell ref="J201:K201"/>
    <mergeCell ref="E202:F202"/>
    <mergeCell ref="J202:K202"/>
    <mergeCell ref="E203:F203"/>
    <mergeCell ref="J203:K203"/>
    <mergeCell ref="J198:K198"/>
    <mergeCell ref="E199:F199"/>
    <mergeCell ref="J199:K199"/>
    <mergeCell ref="E200:F200"/>
    <mergeCell ref="J200:K200"/>
    <mergeCell ref="E195:F195"/>
    <mergeCell ref="J195:K195"/>
    <mergeCell ref="E196:F196"/>
    <mergeCell ref="J196:K196"/>
    <mergeCell ref="E197:F197"/>
    <mergeCell ref="J197:K197"/>
    <mergeCell ref="J192:K192"/>
    <mergeCell ref="E193:F193"/>
    <mergeCell ref="J193:K193"/>
    <mergeCell ref="E194:F194"/>
    <mergeCell ref="J194:K194"/>
    <mergeCell ref="E189:F189"/>
    <mergeCell ref="J189:K189"/>
    <mergeCell ref="E190:F190"/>
    <mergeCell ref="J190:K190"/>
    <mergeCell ref="E191:F191"/>
    <mergeCell ref="J191:K191"/>
    <mergeCell ref="J186:K186"/>
    <mergeCell ref="E187:F187"/>
    <mergeCell ref="J187:K187"/>
    <mergeCell ref="E188:F188"/>
    <mergeCell ref="J188:K188"/>
    <mergeCell ref="E183:F183"/>
    <mergeCell ref="J183:K183"/>
    <mergeCell ref="E184:F184"/>
    <mergeCell ref="J184:K184"/>
    <mergeCell ref="E185:F185"/>
    <mergeCell ref="J185:K185"/>
    <mergeCell ref="J180:K180"/>
    <mergeCell ref="E181:F181"/>
    <mergeCell ref="J181:K181"/>
    <mergeCell ref="E182:F182"/>
    <mergeCell ref="J182:K182"/>
    <mergeCell ref="E177:F177"/>
    <mergeCell ref="J177:K177"/>
    <mergeCell ref="E178:F178"/>
    <mergeCell ref="J178:K178"/>
    <mergeCell ref="E179:F179"/>
    <mergeCell ref="J179:K179"/>
    <mergeCell ref="J174:K174"/>
    <mergeCell ref="E175:F175"/>
    <mergeCell ref="J175:K175"/>
    <mergeCell ref="E176:F176"/>
    <mergeCell ref="J176:K176"/>
    <mergeCell ref="E171:F171"/>
    <mergeCell ref="J171:K171"/>
    <mergeCell ref="E172:F172"/>
    <mergeCell ref="J172:K172"/>
    <mergeCell ref="E173:F173"/>
    <mergeCell ref="J173:K173"/>
    <mergeCell ref="J168:K168"/>
    <mergeCell ref="E169:F169"/>
    <mergeCell ref="J169:K169"/>
    <mergeCell ref="E170:F170"/>
    <mergeCell ref="J170:K170"/>
    <mergeCell ref="E165:F165"/>
    <mergeCell ref="J165:K165"/>
    <mergeCell ref="E166:F166"/>
    <mergeCell ref="J166:K166"/>
    <mergeCell ref="E167:F167"/>
    <mergeCell ref="J167:K167"/>
    <mergeCell ref="J160:K160"/>
    <mergeCell ref="J161:K161"/>
    <mergeCell ref="J162:K162"/>
    <mergeCell ref="E163:F163"/>
    <mergeCell ref="J163:K163"/>
    <mergeCell ref="E164:F164"/>
    <mergeCell ref="J164:K164"/>
    <mergeCell ref="J154:K154"/>
    <mergeCell ref="J155:K155"/>
    <mergeCell ref="J156:K156"/>
    <mergeCell ref="J157:K157"/>
    <mergeCell ref="J158:K158"/>
    <mergeCell ref="J159:K159"/>
    <mergeCell ref="E155:F155"/>
    <mergeCell ref="E156:F156"/>
    <mergeCell ref="E157:F157"/>
    <mergeCell ref="E158:F158"/>
    <mergeCell ref="J149:K149"/>
    <mergeCell ref="J150:K150"/>
    <mergeCell ref="E151:F151"/>
    <mergeCell ref="J151:K151"/>
    <mergeCell ref="E152:F152"/>
    <mergeCell ref="J152:K152"/>
    <mergeCell ref="E153:F153"/>
    <mergeCell ref="J153:K153"/>
    <mergeCell ref="E147:F147"/>
    <mergeCell ref="J147:K147"/>
    <mergeCell ref="E148:F148"/>
    <mergeCell ref="J148:K148"/>
    <mergeCell ref="J144:K144"/>
    <mergeCell ref="E145:F145"/>
    <mergeCell ref="J145:K145"/>
    <mergeCell ref="E146:F146"/>
    <mergeCell ref="J146:K146"/>
    <mergeCell ref="E141:F141"/>
    <mergeCell ref="J141:K141"/>
    <mergeCell ref="E142:F142"/>
    <mergeCell ref="J142:K142"/>
    <mergeCell ref="E143:F143"/>
    <mergeCell ref="J143:K143"/>
    <mergeCell ref="J138:K138"/>
    <mergeCell ref="E139:F139"/>
    <mergeCell ref="J139:K139"/>
    <mergeCell ref="E140:F140"/>
    <mergeCell ref="J140:K140"/>
    <mergeCell ref="E135:F135"/>
    <mergeCell ref="J135:K135"/>
    <mergeCell ref="E136:F136"/>
    <mergeCell ref="J136:K136"/>
    <mergeCell ref="E137:F137"/>
    <mergeCell ref="J137:K137"/>
    <mergeCell ref="J131:K131"/>
    <mergeCell ref="E132:F132"/>
    <mergeCell ref="J132:K132"/>
    <mergeCell ref="E133:F133"/>
    <mergeCell ref="J133:K133"/>
    <mergeCell ref="E134:F134"/>
    <mergeCell ref="J134:K134"/>
    <mergeCell ref="E128:F128"/>
    <mergeCell ref="J128:K128"/>
    <mergeCell ref="E129:F129"/>
    <mergeCell ref="J129:K129"/>
    <mergeCell ref="E130:F130"/>
    <mergeCell ref="J130:K130"/>
    <mergeCell ref="J125:K125"/>
    <mergeCell ref="E126:F126"/>
    <mergeCell ref="J126:K126"/>
    <mergeCell ref="E127:F127"/>
    <mergeCell ref="J127:K127"/>
    <mergeCell ref="E122:F122"/>
    <mergeCell ref="J122:K122"/>
    <mergeCell ref="E123:F123"/>
    <mergeCell ref="J123:K123"/>
    <mergeCell ref="E124:F124"/>
    <mergeCell ref="J124:K124"/>
    <mergeCell ref="J118:K118"/>
    <mergeCell ref="E119:F119"/>
    <mergeCell ref="J119:K119"/>
    <mergeCell ref="E120:F120"/>
    <mergeCell ref="J120:K120"/>
    <mergeCell ref="E121:F121"/>
    <mergeCell ref="J121:K121"/>
    <mergeCell ref="J114:K114"/>
    <mergeCell ref="E115:F115"/>
    <mergeCell ref="J115:K115"/>
    <mergeCell ref="E116:F116"/>
    <mergeCell ref="J116:K116"/>
    <mergeCell ref="E117:F117"/>
    <mergeCell ref="J117:K117"/>
    <mergeCell ref="E118:F118"/>
    <mergeCell ref="E114:F114"/>
    <mergeCell ref="J111:K111"/>
    <mergeCell ref="E112:F112"/>
    <mergeCell ref="J112:K112"/>
    <mergeCell ref="J113:K113"/>
    <mergeCell ref="J106:K106"/>
    <mergeCell ref="J107:K107"/>
    <mergeCell ref="J108:K108"/>
    <mergeCell ref="J109:K109"/>
    <mergeCell ref="E110:F110"/>
    <mergeCell ref="J110:K110"/>
    <mergeCell ref="E106:F106"/>
    <mergeCell ref="E107:F107"/>
    <mergeCell ref="G108:G109"/>
    <mergeCell ref="E113:F113"/>
    <mergeCell ref="E111:F111"/>
    <mergeCell ref="J103:K103"/>
    <mergeCell ref="J104:K104"/>
    <mergeCell ref="J105:K105"/>
    <mergeCell ref="J100:K100"/>
    <mergeCell ref="E101:F101"/>
    <mergeCell ref="J101:K101"/>
    <mergeCell ref="E102:F102"/>
    <mergeCell ref="J102:K102"/>
    <mergeCell ref="B98:B100"/>
    <mergeCell ref="C98:C100"/>
    <mergeCell ref="D98:D100"/>
    <mergeCell ref="E98:F100"/>
    <mergeCell ref="G98:G100"/>
    <mergeCell ref="H98:H100"/>
    <mergeCell ref="E104:F104"/>
    <mergeCell ref="E105:F105"/>
    <mergeCell ref="E103:F103"/>
    <mergeCell ref="J96:K96"/>
    <mergeCell ref="J97:K97"/>
    <mergeCell ref="J98:K98"/>
    <mergeCell ref="J99:K99"/>
    <mergeCell ref="E93:F93"/>
    <mergeCell ref="J93:K93"/>
    <mergeCell ref="J94:K94"/>
    <mergeCell ref="J95:K95"/>
    <mergeCell ref="J91:K91"/>
    <mergeCell ref="J92:K92"/>
    <mergeCell ref="J88:K88"/>
    <mergeCell ref="J89:K89"/>
    <mergeCell ref="J90:K90"/>
    <mergeCell ref="E85:F85"/>
    <mergeCell ref="J85:K85"/>
    <mergeCell ref="J86:K86"/>
    <mergeCell ref="J87:K87"/>
    <mergeCell ref="B86:B87"/>
    <mergeCell ref="C86:C87"/>
    <mergeCell ref="E82:F82"/>
    <mergeCell ref="J82:K82"/>
    <mergeCell ref="E83:F83"/>
    <mergeCell ref="J83:K83"/>
    <mergeCell ref="E84:F84"/>
    <mergeCell ref="J84:K84"/>
    <mergeCell ref="J80:K80"/>
    <mergeCell ref="J81:K81"/>
    <mergeCell ref="J78:K78"/>
    <mergeCell ref="J79:K79"/>
    <mergeCell ref="E78:F78"/>
    <mergeCell ref="E79:F79"/>
    <mergeCell ref="E80:F80"/>
    <mergeCell ref="E81:F81"/>
    <mergeCell ref="J74:K74"/>
    <mergeCell ref="J75:K75"/>
    <mergeCell ref="J76:K76"/>
    <mergeCell ref="J77:K77"/>
    <mergeCell ref="J70:K70"/>
    <mergeCell ref="J71:K71"/>
    <mergeCell ref="E72:F72"/>
    <mergeCell ref="J72:K72"/>
    <mergeCell ref="E73:F73"/>
    <mergeCell ref="J73:K73"/>
    <mergeCell ref="E74:F74"/>
    <mergeCell ref="E76:F76"/>
    <mergeCell ref="E77:F77"/>
    <mergeCell ref="J67:K67"/>
    <mergeCell ref="J68:K68"/>
    <mergeCell ref="J69:K69"/>
    <mergeCell ref="E68:F68"/>
    <mergeCell ref="J64:K64"/>
    <mergeCell ref="J65:K65"/>
    <mergeCell ref="E66:F66"/>
    <mergeCell ref="J66:K66"/>
    <mergeCell ref="B54:B65"/>
    <mergeCell ref="C54:C65"/>
    <mergeCell ref="J62:K62"/>
    <mergeCell ref="J63:K63"/>
    <mergeCell ref="D54:D65"/>
    <mergeCell ref="E54:F65"/>
    <mergeCell ref="G54:G65"/>
    <mergeCell ref="J58:K58"/>
    <mergeCell ref="J59:K59"/>
    <mergeCell ref="J60:K60"/>
    <mergeCell ref="J61:K61"/>
    <mergeCell ref="J56:K56"/>
    <mergeCell ref="J57:K57"/>
    <mergeCell ref="J54:K54"/>
    <mergeCell ref="J55:K55"/>
    <mergeCell ref="J52:K52"/>
    <mergeCell ref="J53:K53"/>
    <mergeCell ref="G42:G53"/>
    <mergeCell ref="J49:K49"/>
    <mergeCell ref="J50:K50"/>
    <mergeCell ref="J51:K51"/>
    <mergeCell ref="J45:K45"/>
    <mergeCell ref="J46:K46"/>
    <mergeCell ref="J47:K47"/>
    <mergeCell ref="J48:K48"/>
    <mergeCell ref="J42:K42"/>
    <mergeCell ref="J43:K43"/>
    <mergeCell ref="J44:K44"/>
    <mergeCell ref="E39:F39"/>
    <mergeCell ref="J39:K39"/>
    <mergeCell ref="E40:F40"/>
    <mergeCell ref="J40:K40"/>
    <mergeCell ref="E41:F41"/>
    <mergeCell ref="J41:K41"/>
    <mergeCell ref="J35:K35"/>
    <mergeCell ref="E36:F36"/>
    <mergeCell ref="J36:K36"/>
    <mergeCell ref="E37:F37"/>
    <mergeCell ref="J37:K37"/>
    <mergeCell ref="E38:F38"/>
    <mergeCell ref="J38:K38"/>
    <mergeCell ref="J31:K31"/>
    <mergeCell ref="J32:K32"/>
    <mergeCell ref="E33:F33"/>
    <mergeCell ref="J33:K33"/>
    <mergeCell ref="J34:K34"/>
    <mergeCell ref="E29:F29"/>
    <mergeCell ref="J29:K29"/>
    <mergeCell ref="E30:F30"/>
    <mergeCell ref="J30:K30"/>
    <mergeCell ref="E31:F31"/>
    <mergeCell ref="J27:K27"/>
    <mergeCell ref="J28:K28"/>
    <mergeCell ref="J24:K24"/>
    <mergeCell ref="J25:K25"/>
    <mergeCell ref="E26:F26"/>
    <mergeCell ref="J26:K26"/>
    <mergeCell ref="B23:B24"/>
    <mergeCell ref="J21:K21"/>
    <mergeCell ref="J22:K22"/>
    <mergeCell ref="J23:K23"/>
    <mergeCell ref="C23:C24"/>
    <mergeCell ref="E23:F23"/>
    <mergeCell ref="E10:F10"/>
    <mergeCell ref="J10:K10"/>
    <mergeCell ref="E11:F11"/>
    <mergeCell ref="J11:K11"/>
    <mergeCell ref="E12:F12"/>
    <mergeCell ref="J12:K12"/>
    <mergeCell ref="D17:D18"/>
    <mergeCell ref="E17:F18"/>
    <mergeCell ref="G17:G18"/>
    <mergeCell ref="E7:F7"/>
    <mergeCell ref="J7:K7"/>
    <mergeCell ref="E8:F8"/>
    <mergeCell ref="J8:K8"/>
    <mergeCell ref="E9:F9"/>
    <mergeCell ref="J9:K9"/>
    <mergeCell ref="B6:B8"/>
    <mergeCell ref="C6:C8"/>
    <mergeCell ref="E1:H1"/>
    <mergeCell ref="B3:J3"/>
    <mergeCell ref="E5:F5"/>
    <mergeCell ref="J5:K5"/>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1E08F7-AAD7-45A1-B0DF-B3CECBA0049B}">
  <sheetPr>
    <tabColor theme="5" tint="0.79998168889431442"/>
  </sheetPr>
  <dimension ref="B1:L453"/>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8" customHeight="1">
      <c r="B3" s="136" t="s">
        <v>14116</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248" t="s">
        <v>6</v>
      </c>
      <c r="F5" s="249"/>
      <c r="G5" s="30" t="s">
        <v>7</v>
      </c>
      <c r="H5" s="32" t="s">
        <v>8</v>
      </c>
      <c r="I5" s="30" t="s">
        <v>9</v>
      </c>
      <c r="J5" s="248" t="s">
        <v>10</v>
      </c>
      <c r="K5" s="249"/>
      <c r="L5" s="30" t="s">
        <v>11</v>
      </c>
    </row>
    <row r="6" spans="2:12" ht="76.5">
      <c r="B6" s="12" t="s">
        <v>20</v>
      </c>
      <c r="C6" s="13" t="s">
        <v>21</v>
      </c>
      <c r="D6" s="12" t="s">
        <v>14117</v>
      </c>
      <c r="E6" s="140" t="s">
        <v>29</v>
      </c>
      <c r="F6" s="141"/>
      <c r="G6" s="13" t="s">
        <v>16</v>
      </c>
      <c r="H6" s="17">
        <v>45821</v>
      </c>
      <c r="I6" s="10" t="s">
        <v>25</v>
      </c>
      <c r="J6" s="140" t="s">
        <v>32</v>
      </c>
      <c r="K6" s="141"/>
      <c r="L6" s="3" t="s">
        <v>14118</v>
      </c>
    </row>
    <row r="7" spans="2:12">
      <c r="B7" s="15" t="s">
        <v>4384</v>
      </c>
      <c r="C7" s="14" t="s">
        <v>4385</v>
      </c>
      <c r="D7" s="15" t="s">
        <v>14119</v>
      </c>
      <c r="E7" s="142" t="s">
        <v>4389</v>
      </c>
      <c r="F7" s="141"/>
      <c r="G7" s="14" t="s">
        <v>16</v>
      </c>
      <c r="H7" s="16">
        <v>45939</v>
      </c>
      <c r="I7" s="11" t="s">
        <v>25</v>
      </c>
      <c r="J7" s="142" t="s">
        <v>26</v>
      </c>
      <c r="K7" s="141"/>
      <c r="L7" s="2" t="s">
        <v>27</v>
      </c>
    </row>
    <row r="8" spans="2:12" ht="65.099999999999994">
      <c r="B8" s="145" t="s">
        <v>37</v>
      </c>
      <c r="C8" s="147" t="s">
        <v>38</v>
      </c>
      <c r="D8" s="12" t="s">
        <v>14120</v>
      </c>
      <c r="E8" s="140" t="s">
        <v>4393</v>
      </c>
      <c r="F8" s="141"/>
      <c r="G8" s="13" t="s">
        <v>24</v>
      </c>
      <c r="H8" s="17">
        <v>45901</v>
      </c>
      <c r="I8" s="10" t="s">
        <v>25</v>
      </c>
      <c r="J8" s="140" t="s">
        <v>32</v>
      </c>
      <c r="K8" s="141"/>
      <c r="L8" s="3" t="s">
        <v>14121</v>
      </c>
    </row>
    <row r="9" spans="2:12" ht="90">
      <c r="B9" s="146"/>
      <c r="C9" s="148"/>
      <c r="D9" s="12" t="s">
        <v>14122</v>
      </c>
      <c r="E9" s="140" t="s">
        <v>40</v>
      </c>
      <c r="F9" s="141"/>
      <c r="G9" s="13" t="s">
        <v>16</v>
      </c>
      <c r="H9" s="17">
        <v>45943</v>
      </c>
      <c r="I9" s="10" t="s">
        <v>25</v>
      </c>
      <c r="J9" s="140" t="s">
        <v>32</v>
      </c>
      <c r="K9" s="141"/>
      <c r="L9" s="3" t="s">
        <v>14123</v>
      </c>
    </row>
    <row r="10" spans="2:12" ht="24.95">
      <c r="B10" s="15" t="s">
        <v>6575</v>
      </c>
      <c r="C10" s="14" t="s">
        <v>6576</v>
      </c>
      <c r="D10" s="15" t="s">
        <v>14124</v>
      </c>
      <c r="E10" s="142" t="s">
        <v>8470</v>
      </c>
      <c r="F10" s="141"/>
      <c r="G10" s="14" t="s">
        <v>16</v>
      </c>
      <c r="H10" s="16">
        <v>45939</v>
      </c>
      <c r="I10" s="11" t="s">
        <v>25</v>
      </c>
      <c r="J10" s="142" t="s">
        <v>26</v>
      </c>
      <c r="K10" s="141"/>
      <c r="L10" s="2" t="s">
        <v>27</v>
      </c>
    </row>
    <row r="11" spans="2:12">
      <c r="B11" s="12" t="s">
        <v>1983</v>
      </c>
      <c r="C11" s="13" t="s">
        <v>1984</v>
      </c>
      <c r="D11" s="12" t="s">
        <v>14125</v>
      </c>
      <c r="E11" s="140" t="s">
        <v>14126</v>
      </c>
      <c r="F11" s="141"/>
      <c r="G11" s="13" t="s">
        <v>16</v>
      </c>
      <c r="H11" s="17">
        <v>45838</v>
      </c>
      <c r="I11" s="10" t="s">
        <v>25</v>
      </c>
      <c r="J11" s="140" t="s">
        <v>26</v>
      </c>
      <c r="K11" s="141"/>
      <c r="L11" s="1" t="s">
        <v>27</v>
      </c>
    </row>
    <row r="12" spans="2:12" ht="51.6">
      <c r="B12" s="15" t="s">
        <v>54</v>
      </c>
      <c r="C12" s="14" t="s">
        <v>55</v>
      </c>
      <c r="D12" s="15" t="s">
        <v>14127</v>
      </c>
      <c r="E12" s="142" t="s">
        <v>57</v>
      </c>
      <c r="F12" s="141"/>
      <c r="G12" s="14" t="s">
        <v>16</v>
      </c>
      <c r="H12" s="16">
        <v>45953</v>
      </c>
      <c r="I12" s="11" t="s">
        <v>58</v>
      </c>
      <c r="J12" s="142" t="s">
        <v>18</v>
      </c>
      <c r="K12" s="141"/>
      <c r="L12" s="4" t="s">
        <v>14128</v>
      </c>
    </row>
    <row r="13" spans="2:12">
      <c r="B13" s="145" t="s">
        <v>14129</v>
      </c>
      <c r="C13" s="147" t="s">
        <v>14130</v>
      </c>
      <c r="D13" s="145" t="s">
        <v>14131</v>
      </c>
      <c r="E13" s="140" t="s">
        <v>14132</v>
      </c>
      <c r="F13" s="149"/>
      <c r="G13" s="147" t="s">
        <v>16</v>
      </c>
      <c r="H13" s="17">
        <v>45936</v>
      </c>
      <c r="I13" s="10" t="s">
        <v>17</v>
      </c>
      <c r="J13" s="140" t="s">
        <v>26</v>
      </c>
      <c r="K13" s="141"/>
      <c r="L13" s="1" t="s">
        <v>27</v>
      </c>
    </row>
    <row r="14" spans="2:12">
      <c r="B14" s="146"/>
      <c r="C14" s="148"/>
      <c r="D14" s="146"/>
      <c r="E14" s="150"/>
      <c r="F14" s="151"/>
      <c r="G14" s="148"/>
      <c r="H14" s="17">
        <v>45936</v>
      </c>
      <c r="I14" s="10" t="s">
        <v>17</v>
      </c>
      <c r="J14" s="140" t="s">
        <v>26</v>
      </c>
      <c r="K14" s="141"/>
      <c r="L14" s="1" t="s">
        <v>27</v>
      </c>
    </row>
    <row r="15" spans="2:12" ht="51.6">
      <c r="B15" s="154" t="s">
        <v>67</v>
      </c>
      <c r="C15" s="156" t="s">
        <v>68</v>
      </c>
      <c r="D15" s="15" t="s">
        <v>14133</v>
      </c>
      <c r="E15" s="142" t="s">
        <v>14134</v>
      </c>
      <c r="F15" s="141"/>
      <c r="G15" s="14" t="s">
        <v>16</v>
      </c>
      <c r="H15" s="16">
        <v>45938</v>
      </c>
      <c r="I15" s="11" t="s">
        <v>17</v>
      </c>
      <c r="J15" s="142" t="s">
        <v>18</v>
      </c>
      <c r="K15" s="141"/>
      <c r="L15" s="4" t="s">
        <v>14135</v>
      </c>
    </row>
    <row r="16" spans="2:12" ht="51.6">
      <c r="B16" s="158"/>
      <c r="C16" s="159"/>
      <c r="D16" s="15" t="s">
        <v>14136</v>
      </c>
      <c r="E16" s="142" t="s">
        <v>70</v>
      </c>
      <c r="F16" s="141"/>
      <c r="G16" s="14" t="s">
        <v>16</v>
      </c>
      <c r="H16" s="16">
        <v>45938</v>
      </c>
      <c r="I16" s="11" t="s">
        <v>58</v>
      </c>
      <c r="J16" s="142" t="s">
        <v>18</v>
      </c>
      <c r="K16" s="141"/>
      <c r="L16" s="4" t="s">
        <v>14137</v>
      </c>
    </row>
    <row r="17" spans="2:12" ht="63.95">
      <c r="B17" s="155"/>
      <c r="C17" s="157"/>
      <c r="D17" s="15" t="s">
        <v>14138</v>
      </c>
      <c r="E17" s="142" t="s">
        <v>14139</v>
      </c>
      <c r="F17" s="141"/>
      <c r="G17" s="14" t="s">
        <v>16</v>
      </c>
      <c r="H17" s="16">
        <v>45698</v>
      </c>
      <c r="I17" s="11" t="s">
        <v>17</v>
      </c>
      <c r="J17" s="142" t="s">
        <v>18</v>
      </c>
      <c r="K17" s="141"/>
      <c r="L17" s="4" t="s">
        <v>14140</v>
      </c>
    </row>
    <row r="18" spans="2:12" ht="24.95">
      <c r="B18" s="12" t="s">
        <v>71</v>
      </c>
      <c r="C18" s="13" t="s">
        <v>72</v>
      </c>
      <c r="D18" s="12" t="s">
        <v>14141</v>
      </c>
      <c r="E18" s="140" t="s">
        <v>74</v>
      </c>
      <c r="F18" s="141"/>
      <c r="G18" s="13" t="s">
        <v>75</v>
      </c>
      <c r="H18" s="17">
        <v>45951</v>
      </c>
      <c r="I18" s="10" t="s">
        <v>17</v>
      </c>
      <c r="J18" s="140" t="s">
        <v>26</v>
      </c>
      <c r="K18" s="141"/>
      <c r="L18" s="1" t="s">
        <v>27</v>
      </c>
    </row>
    <row r="19" spans="2:12" ht="77.45">
      <c r="B19" s="154" t="s">
        <v>14142</v>
      </c>
      <c r="C19" s="156" t="s">
        <v>14143</v>
      </c>
      <c r="D19" s="15" t="s">
        <v>14144</v>
      </c>
      <c r="E19" s="142" t="s">
        <v>14145</v>
      </c>
      <c r="F19" s="141"/>
      <c r="G19" s="14" t="s">
        <v>16</v>
      </c>
      <c r="H19" s="16">
        <v>45938</v>
      </c>
      <c r="I19" s="11" t="s">
        <v>17</v>
      </c>
      <c r="J19" s="142" t="s">
        <v>18</v>
      </c>
      <c r="K19" s="141"/>
      <c r="L19" s="4" t="s">
        <v>14146</v>
      </c>
    </row>
    <row r="20" spans="2:12">
      <c r="B20" s="158"/>
      <c r="C20" s="159"/>
      <c r="D20" s="154" t="s">
        <v>14147</v>
      </c>
      <c r="E20" s="142" t="s">
        <v>14148</v>
      </c>
      <c r="F20" s="149"/>
      <c r="G20" s="156" t="s">
        <v>16</v>
      </c>
      <c r="H20" s="16">
        <v>45936</v>
      </c>
      <c r="I20" s="11" t="s">
        <v>17</v>
      </c>
      <c r="J20" s="142" t="s">
        <v>26</v>
      </c>
      <c r="K20" s="141"/>
      <c r="L20" s="2" t="s">
        <v>27</v>
      </c>
    </row>
    <row r="21" spans="2:12">
      <c r="B21" s="155"/>
      <c r="C21" s="157"/>
      <c r="D21" s="155"/>
      <c r="E21" s="160"/>
      <c r="F21" s="151"/>
      <c r="G21" s="157"/>
      <c r="H21" s="16">
        <v>45936</v>
      </c>
      <c r="I21" s="11" t="s">
        <v>17</v>
      </c>
      <c r="J21" s="142" t="s">
        <v>26</v>
      </c>
      <c r="K21" s="141"/>
      <c r="L21" s="2" t="s">
        <v>27</v>
      </c>
    </row>
    <row r="22" spans="2:12">
      <c r="B22" s="145" t="s">
        <v>14149</v>
      </c>
      <c r="C22" s="147" t="s">
        <v>14150</v>
      </c>
      <c r="D22" s="145" t="s">
        <v>14151</v>
      </c>
      <c r="E22" s="140" t="s">
        <v>14152</v>
      </c>
      <c r="F22" s="149"/>
      <c r="G22" s="147" t="s">
        <v>16</v>
      </c>
      <c r="H22" s="17">
        <v>45936</v>
      </c>
      <c r="I22" s="10" t="s">
        <v>17</v>
      </c>
      <c r="J22" s="140" t="s">
        <v>26</v>
      </c>
      <c r="K22" s="141"/>
      <c r="L22" s="1" t="s">
        <v>27</v>
      </c>
    </row>
    <row r="23" spans="2:12">
      <c r="B23" s="146"/>
      <c r="C23" s="148"/>
      <c r="D23" s="146"/>
      <c r="E23" s="150"/>
      <c r="F23" s="151"/>
      <c r="G23" s="148"/>
      <c r="H23" s="17">
        <v>45936</v>
      </c>
      <c r="I23" s="10" t="s">
        <v>17</v>
      </c>
      <c r="J23" s="140" t="s">
        <v>26</v>
      </c>
      <c r="K23" s="141"/>
      <c r="L23" s="1" t="s">
        <v>27</v>
      </c>
    </row>
    <row r="24" spans="2:12">
      <c r="B24" s="154" t="s">
        <v>6603</v>
      </c>
      <c r="C24" s="156" t="s">
        <v>6604</v>
      </c>
      <c r="D24" s="154" t="s">
        <v>14153</v>
      </c>
      <c r="E24" s="142" t="s">
        <v>14154</v>
      </c>
      <c r="F24" s="149"/>
      <c r="G24" s="156" t="s">
        <v>16</v>
      </c>
      <c r="H24" s="16">
        <v>45936</v>
      </c>
      <c r="I24" s="11" t="s">
        <v>17</v>
      </c>
      <c r="J24" s="142" t="s">
        <v>26</v>
      </c>
      <c r="K24" s="141"/>
      <c r="L24" s="2" t="s">
        <v>27</v>
      </c>
    </row>
    <row r="25" spans="2:12">
      <c r="B25" s="158"/>
      <c r="C25" s="159"/>
      <c r="D25" s="155"/>
      <c r="E25" s="160"/>
      <c r="F25" s="151"/>
      <c r="G25" s="157"/>
      <c r="H25" s="16">
        <v>45936</v>
      </c>
      <c r="I25" s="11" t="s">
        <v>17</v>
      </c>
      <c r="J25" s="142" t="s">
        <v>26</v>
      </c>
      <c r="K25" s="141"/>
      <c r="L25" s="2" t="s">
        <v>27</v>
      </c>
    </row>
    <row r="26" spans="2:12" ht="39">
      <c r="B26" s="155"/>
      <c r="C26" s="157"/>
      <c r="D26" s="15" t="s">
        <v>14155</v>
      </c>
      <c r="E26" s="142" t="s">
        <v>14156</v>
      </c>
      <c r="F26" s="141"/>
      <c r="G26" s="14" t="s">
        <v>16</v>
      </c>
      <c r="H26" s="16">
        <v>45938</v>
      </c>
      <c r="I26" s="11" t="s">
        <v>17</v>
      </c>
      <c r="J26" s="142" t="s">
        <v>18</v>
      </c>
      <c r="K26" s="141"/>
      <c r="L26" s="4" t="s">
        <v>14157</v>
      </c>
    </row>
    <row r="27" spans="2:12">
      <c r="B27" s="145" t="s">
        <v>14158</v>
      </c>
      <c r="C27" s="147" t="s">
        <v>14159</v>
      </c>
      <c r="D27" s="145" t="s">
        <v>14160</v>
      </c>
      <c r="E27" s="140" t="s">
        <v>14161</v>
      </c>
      <c r="F27" s="149"/>
      <c r="G27" s="147" t="s">
        <v>16</v>
      </c>
      <c r="H27" s="17">
        <v>45936</v>
      </c>
      <c r="I27" s="10" t="s">
        <v>17</v>
      </c>
      <c r="J27" s="140" t="s">
        <v>26</v>
      </c>
      <c r="K27" s="141"/>
      <c r="L27" s="1" t="s">
        <v>27</v>
      </c>
    </row>
    <row r="28" spans="2:12">
      <c r="B28" s="146"/>
      <c r="C28" s="148"/>
      <c r="D28" s="146"/>
      <c r="E28" s="150"/>
      <c r="F28" s="151"/>
      <c r="G28" s="148"/>
      <c r="H28" s="17">
        <v>45936</v>
      </c>
      <c r="I28" s="10" t="s">
        <v>17</v>
      </c>
      <c r="J28" s="140" t="s">
        <v>26</v>
      </c>
      <c r="K28" s="141"/>
      <c r="L28" s="1" t="s">
        <v>27</v>
      </c>
    </row>
    <row r="29" spans="2:12" ht="63.95">
      <c r="B29" s="15" t="s">
        <v>2014</v>
      </c>
      <c r="C29" s="14" t="s">
        <v>2015</v>
      </c>
      <c r="D29" s="15" t="s">
        <v>14162</v>
      </c>
      <c r="E29" s="142" t="s">
        <v>14163</v>
      </c>
      <c r="F29" s="141"/>
      <c r="G29" s="14" t="s">
        <v>16</v>
      </c>
      <c r="H29" s="16">
        <v>45937</v>
      </c>
      <c r="I29" s="11" t="s">
        <v>17</v>
      </c>
      <c r="J29" s="142" t="s">
        <v>18</v>
      </c>
      <c r="K29" s="141"/>
      <c r="L29" s="4" t="s">
        <v>14140</v>
      </c>
    </row>
    <row r="30" spans="2:12" ht="24.95">
      <c r="B30" s="12" t="s">
        <v>14164</v>
      </c>
      <c r="C30" s="13" t="s">
        <v>14165</v>
      </c>
      <c r="D30" s="12" t="s">
        <v>14166</v>
      </c>
      <c r="E30" s="140" t="s">
        <v>14167</v>
      </c>
      <c r="F30" s="141"/>
      <c r="G30" s="13" t="s">
        <v>24</v>
      </c>
      <c r="H30" s="17">
        <v>45932</v>
      </c>
      <c r="I30" s="10" t="s">
        <v>25</v>
      </c>
      <c r="J30" s="140" t="s">
        <v>26</v>
      </c>
      <c r="K30" s="141"/>
      <c r="L30" s="1" t="s">
        <v>27</v>
      </c>
    </row>
    <row r="31" spans="2:12">
      <c r="B31" s="154" t="s">
        <v>110</v>
      </c>
      <c r="C31" s="156" t="s">
        <v>111</v>
      </c>
      <c r="D31" s="154" t="s">
        <v>14168</v>
      </c>
      <c r="E31" s="142" t="s">
        <v>4442</v>
      </c>
      <c r="F31" s="149"/>
      <c r="G31" s="156" t="s">
        <v>24</v>
      </c>
      <c r="H31" s="163">
        <v>45903</v>
      </c>
      <c r="I31" s="11" t="s">
        <v>25</v>
      </c>
      <c r="J31" s="142" t="s">
        <v>26</v>
      </c>
      <c r="K31" s="141"/>
      <c r="L31" s="2" t="s">
        <v>27</v>
      </c>
    </row>
    <row r="32" spans="2:12">
      <c r="B32" s="158"/>
      <c r="C32" s="159"/>
      <c r="D32" s="155"/>
      <c r="E32" s="160"/>
      <c r="F32" s="151"/>
      <c r="G32" s="157"/>
      <c r="H32" s="164"/>
      <c r="I32" s="11" t="s">
        <v>139</v>
      </c>
      <c r="J32" s="142" t="s">
        <v>26</v>
      </c>
      <c r="K32" s="141"/>
      <c r="L32" s="2" t="s">
        <v>27</v>
      </c>
    </row>
    <row r="33" spans="2:12" ht="65.099999999999994">
      <c r="B33" s="155"/>
      <c r="C33" s="157"/>
      <c r="D33" s="15" t="s">
        <v>14169</v>
      </c>
      <c r="E33" s="142" t="s">
        <v>113</v>
      </c>
      <c r="F33" s="141"/>
      <c r="G33" s="14" t="s">
        <v>16</v>
      </c>
      <c r="H33" s="16">
        <v>45943</v>
      </c>
      <c r="I33" s="11" t="s">
        <v>25</v>
      </c>
      <c r="J33" s="142" t="s">
        <v>18</v>
      </c>
      <c r="K33" s="141"/>
      <c r="L33" s="4" t="s">
        <v>14170</v>
      </c>
    </row>
    <row r="34" spans="2:12">
      <c r="B34" s="145" t="s">
        <v>8495</v>
      </c>
      <c r="C34" s="147" t="s">
        <v>8496</v>
      </c>
      <c r="D34" s="145" t="s">
        <v>14171</v>
      </c>
      <c r="E34" s="140" t="s">
        <v>14172</v>
      </c>
      <c r="F34" s="149"/>
      <c r="G34" s="147" t="s">
        <v>16</v>
      </c>
      <c r="H34" s="17">
        <v>45936</v>
      </c>
      <c r="I34" s="10" t="s">
        <v>17</v>
      </c>
      <c r="J34" s="140" t="s">
        <v>26</v>
      </c>
      <c r="K34" s="141"/>
      <c r="L34" s="1" t="s">
        <v>27</v>
      </c>
    </row>
    <row r="35" spans="2:12">
      <c r="B35" s="152"/>
      <c r="C35" s="153"/>
      <c r="D35" s="146"/>
      <c r="E35" s="150"/>
      <c r="F35" s="151"/>
      <c r="G35" s="148"/>
      <c r="H35" s="17">
        <v>45936</v>
      </c>
      <c r="I35" s="10" t="s">
        <v>17</v>
      </c>
      <c r="J35" s="140" t="s">
        <v>26</v>
      </c>
      <c r="K35" s="141"/>
      <c r="L35" s="1" t="s">
        <v>27</v>
      </c>
    </row>
    <row r="36" spans="2:12">
      <c r="B36" s="146"/>
      <c r="C36" s="148"/>
      <c r="D36" s="12" t="s">
        <v>13343</v>
      </c>
      <c r="E36" s="140" t="s">
        <v>13344</v>
      </c>
      <c r="F36" s="141"/>
      <c r="G36" s="13" t="s">
        <v>16</v>
      </c>
      <c r="H36" s="17">
        <v>45951</v>
      </c>
      <c r="I36" s="10" t="s">
        <v>17</v>
      </c>
      <c r="J36" s="140" t="s">
        <v>26</v>
      </c>
      <c r="K36" s="141"/>
      <c r="L36" s="1" t="s">
        <v>27</v>
      </c>
    </row>
    <row r="37" spans="2:12" ht="24.95">
      <c r="B37" s="15" t="s">
        <v>120</v>
      </c>
      <c r="C37" s="14" t="s">
        <v>121</v>
      </c>
      <c r="D37" s="15" t="s">
        <v>14173</v>
      </c>
      <c r="E37" s="142" t="s">
        <v>123</v>
      </c>
      <c r="F37" s="141"/>
      <c r="G37" s="14" t="s">
        <v>16</v>
      </c>
      <c r="H37" s="16">
        <v>45931</v>
      </c>
      <c r="I37" s="11" t="s">
        <v>25</v>
      </c>
      <c r="J37" s="142" t="s">
        <v>26</v>
      </c>
      <c r="K37" s="141"/>
      <c r="L37" s="2" t="s">
        <v>27</v>
      </c>
    </row>
    <row r="38" spans="2:12" ht="51.6">
      <c r="B38" s="12" t="s">
        <v>128</v>
      </c>
      <c r="C38" s="13" t="s">
        <v>129</v>
      </c>
      <c r="D38" s="12" t="s">
        <v>14174</v>
      </c>
      <c r="E38" s="140" t="s">
        <v>131</v>
      </c>
      <c r="F38" s="141"/>
      <c r="G38" s="13" t="s">
        <v>16</v>
      </c>
      <c r="H38" s="17">
        <v>45915</v>
      </c>
      <c r="I38" s="10" t="s">
        <v>25</v>
      </c>
      <c r="J38" s="140" t="s">
        <v>32</v>
      </c>
      <c r="K38" s="141"/>
      <c r="L38" s="3" t="s">
        <v>14175</v>
      </c>
    </row>
    <row r="39" spans="2:12">
      <c r="B39" s="15" t="s">
        <v>135</v>
      </c>
      <c r="C39" s="14" t="s">
        <v>136</v>
      </c>
      <c r="D39" s="15" t="s">
        <v>14176</v>
      </c>
      <c r="E39" s="142" t="s">
        <v>138</v>
      </c>
      <c r="F39" s="141"/>
      <c r="G39" s="14" t="s">
        <v>16</v>
      </c>
      <c r="H39" s="16">
        <v>45943</v>
      </c>
      <c r="I39" s="11" t="s">
        <v>139</v>
      </c>
      <c r="J39" s="142" t="s">
        <v>26</v>
      </c>
      <c r="K39" s="141"/>
      <c r="L39" s="2" t="s">
        <v>27</v>
      </c>
    </row>
    <row r="40" spans="2:12">
      <c r="B40" s="12" t="s">
        <v>149</v>
      </c>
      <c r="C40" s="13" t="s">
        <v>150</v>
      </c>
      <c r="D40" s="12" t="s">
        <v>14177</v>
      </c>
      <c r="E40" s="140" t="s">
        <v>152</v>
      </c>
      <c r="F40" s="141"/>
      <c r="G40" s="13" t="s">
        <v>16</v>
      </c>
      <c r="H40" s="17">
        <v>45939</v>
      </c>
      <c r="I40" s="10" t="s">
        <v>145</v>
      </c>
      <c r="J40" s="140" t="s">
        <v>26</v>
      </c>
      <c r="K40" s="141"/>
      <c r="L40" s="1" t="s">
        <v>27</v>
      </c>
    </row>
    <row r="41" spans="2:12" ht="24.95">
      <c r="B41" s="15" t="s">
        <v>2075</v>
      </c>
      <c r="C41" s="14" t="s">
        <v>2076</v>
      </c>
      <c r="D41" s="15" t="s">
        <v>6655</v>
      </c>
      <c r="E41" s="142" t="s">
        <v>6656</v>
      </c>
      <c r="F41" s="141"/>
      <c r="G41" s="14" t="s">
        <v>16</v>
      </c>
      <c r="H41" s="16">
        <v>45912</v>
      </c>
      <c r="I41" s="11" t="s">
        <v>17</v>
      </c>
      <c r="J41" s="142"/>
      <c r="K41" s="141"/>
      <c r="L41" s="2" t="s">
        <v>27</v>
      </c>
    </row>
    <row r="42" spans="2:12">
      <c r="B42" s="12" t="s">
        <v>4476</v>
      </c>
      <c r="C42" s="13" t="s">
        <v>4477</v>
      </c>
      <c r="D42" s="12" t="s">
        <v>14178</v>
      </c>
      <c r="E42" s="140" t="s">
        <v>4483</v>
      </c>
      <c r="F42" s="141"/>
      <c r="G42" s="13" t="s">
        <v>16</v>
      </c>
      <c r="H42" s="17">
        <v>45939</v>
      </c>
      <c r="I42" s="10" t="s">
        <v>25</v>
      </c>
      <c r="J42" s="140" t="s">
        <v>26</v>
      </c>
      <c r="K42" s="141"/>
      <c r="L42" s="1" t="s">
        <v>27</v>
      </c>
    </row>
    <row r="43" spans="2:12" ht="77.45">
      <c r="B43" s="154" t="s">
        <v>14179</v>
      </c>
      <c r="C43" s="156" t="s">
        <v>14180</v>
      </c>
      <c r="D43" s="15" t="s">
        <v>14181</v>
      </c>
      <c r="E43" s="142" t="s">
        <v>14182</v>
      </c>
      <c r="F43" s="141"/>
      <c r="G43" s="14" t="s">
        <v>16</v>
      </c>
      <c r="H43" s="16">
        <v>45940</v>
      </c>
      <c r="I43" s="11" t="s">
        <v>17</v>
      </c>
      <c r="J43" s="142" t="s">
        <v>18</v>
      </c>
      <c r="K43" s="141"/>
      <c r="L43" s="4" t="s">
        <v>14183</v>
      </c>
    </row>
    <row r="44" spans="2:12" ht="63.95">
      <c r="B44" s="155"/>
      <c r="C44" s="157"/>
      <c r="D44" s="15" t="s">
        <v>14184</v>
      </c>
      <c r="E44" s="142" t="s">
        <v>14182</v>
      </c>
      <c r="F44" s="141"/>
      <c r="G44" s="14" t="s">
        <v>16</v>
      </c>
      <c r="H44" s="16">
        <v>45932</v>
      </c>
      <c r="I44" s="11" t="s">
        <v>17</v>
      </c>
      <c r="J44" s="142" t="s">
        <v>18</v>
      </c>
      <c r="K44" s="141"/>
      <c r="L44" s="4" t="s">
        <v>14140</v>
      </c>
    </row>
    <row r="45" spans="2:12" ht="39">
      <c r="B45" s="145" t="s">
        <v>166</v>
      </c>
      <c r="C45" s="147" t="s">
        <v>167</v>
      </c>
      <c r="D45" s="12" t="s">
        <v>14185</v>
      </c>
      <c r="E45" s="140" t="s">
        <v>4488</v>
      </c>
      <c r="F45" s="141"/>
      <c r="G45" s="13" t="s">
        <v>16</v>
      </c>
      <c r="H45" s="17">
        <v>45809</v>
      </c>
      <c r="I45" s="10" t="s">
        <v>25</v>
      </c>
      <c r="J45" s="140" t="s">
        <v>32</v>
      </c>
      <c r="K45" s="141"/>
      <c r="L45" s="3" t="s">
        <v>14186</v>
      </c>
    </row>
    <row r="46" spans="2:12" ht="51.6">
      <c r="B46" s="152"/>
      <c r="C46" s="153"/>
      <c r="D46" s="12" t="s">
        <v>14187</v>
      </c>
      <c r="E46" s="140" t="s">
        <v>169</v>
      </c>
      <c r="F46" s="141"/>
      <c r="G46" s="13" t="s">
        <v>16</v>
      </c>
      <c r="H46" s="17">
        <v>45821</v>
      </c>
      <c r="I46" s="10" t="s">
        <v>25</v>
      </c>
      <c r="J46" s="140" t="s">
        <v>32</v>
      </c>
      <c r="K46" s="141"/>
      <c r="L46" s="3" t="s">
        <v>14188</v>
      </c>
    </row>
    <row r="47" spans="2:12">
      <c r="B47" s="152"/>
      <c r="C47" s="153"/>
      <c r="D47" s="12" t="s">
        <v>14189</v>
      </c>
      <c r="E47" s="140" t="s">
        <v>169</v>
      </c>
      <c r="F47" s="141"/>
      <c r="G47" s="13" t="s">
        <v>16</v>
      </c>
      <c r="H47" s="17">
        <v>45884</v>
      </c>
      <c r="I47" s="10" t="s">
        <v>25</v>
      </c>
      <c r="J47" s="140" t="s">
        <v>26</v>
      </c>
      <c r="K47" s="141"/>
      <c r="L47" s="1" t="s">
        <v>27</v>
      </c>
    </row>
    <row r="48" spans="2:12">
      <c r="B48" s="146"/>
      <c r="C48" s="148"/>
      <c r="D48" s="12" t="s">
        <v>14190</v>
      </c>
      <c r="E48" s="140" t="s">
        <v>169</v>
      </c>
      <c r="F48" s="141"/>
      <c r="G48" s="13" t="s">
        <v>16</v>
      </c>
      <c r="H48" s="17">
        <v>45915</v>
      </c>
      <c r="I48" s="10" t="s">
        <v>25</v>
      </c>
      <c r="J48" s="140" t="s">
        <v>26</v>
      </c>
      <c r="K48" s="141"/>
      <c r="L48" s="1" t="s">
        <v>27</v>
      </c>
    </row>
    <row r="49" spans="2:12" ht="89.1">
      <c r="B49" s="15" t="s">
        <v>176</v>
      </c>
      <c r="C49" s="14" t="s">
        <v>177</v>
      </c>
      <c r="D49" s="15" t="s">
        <v>14191</v>
      </c>
      <c r="E49" s="142" t="s">
        <v>179</v>
      </c>
      <c r="F49" s="141"/>
      <c r="G49" s="14" t="s">
        <v>16</v>
      </c>
      <c r="H49" s="16">
        <v>45915</v>
      </c>
      <c r="I49" s="11" t="s">
        <v>25</v>
      </c>
      <c r="J49" s="142" t="s">
        <v>32</v>
      </c>
      <c r="K49" s="141"/>
      <c r="L49" s="4" t="s">
        <v>14192</v>
      </c>
    </row>
    <row r="50" spans="2:12" ht="24.95">
      <c r="B50" s="12" t="s">
        <v>14193</v>
      </c>
      <c r="C50" s="13" t="s">
        <v>14194</v>
      </c>
      <c r="D50" s="12" t="s">
        <v>14195</v>
      </c>
      <c r="E50" s="140" t="s">
        <v>14196</v>
      </c>
      <c r="F50" s="141"/>
      <c r="G50" s="13" t="s">
        <v>24</v>
      </c>
      <c r="H50" s="17">
        <v>45902</v>
      </c>
      <c r="I50" s="10" t="s">
        <v>25</v>
      </c>
      <c r="J50" s="140" t="s">
        <v>26</v>
      </c>
      <c r="K50" s="141"/>
      <c r="L50" s="1" t="s">
        <v>27</v>
      </c>
    </row>
    <row r="51" spans="2:12" ht="24.95">
      <c r="B51" s="15" t="s">
        <v>14197</v>
      </c>
      <c r="C51" s="14" t="s">
        <v>14198</v>
      </c>
      <c r="D51" s="15" t="s">
        <v>14199</v>
      </c>
      <c r="E51" s="142" t="s">
        <v>14200</v>
      </c>
      <c r="F51" s="141"/>
      <c r="G51" s="14" t="s">
        <v>24</v>
      </c>
      <c r="H51" s="16">
        <v>45952</v>
      </c>
      <c r="I51" s="11" t="s">
        <v>25</v>
      </c>
      <c r="J51" s="142" t="s">
        <v>26</v>
      </c>
      <c r="K51" s="141"/>
      <c r="L51" s="2" t="s">
        <v>27</v>
      </c>
    </row>
    <row r="52" spans="2:12" ht="77.45">
      <c r="B52" s="145" t="s">
        <v>187</v>
      </c>
      <c r="C52" s="147" t="s">
        <v>188</v>
      </c>
      <c r="D52" s="12" t="s">
        <v>14201</v>
      </c>
      <c r="E52" s="140" t="s">
        <v>10156</v>
      </c>
      <c r="F52" s="141"/>
      <c r="G52" s="13" t="s">
        <v>16</v>
      </c>
      <c r="H52" s="17">
        <v>45936</v>
      </c>
      <c r="I52" s="10" t="s">
        <v>25</v>
      </c>
      <c r="J52" s="140" t="s">
        <v>18</v>
      </c>
      <c r="K52" s="141"/>
      <c r="L52" s="3" t="s">
        <v>14202</v>
      </c>
    </row>
    <row r="53" spans="2:12" ht="77.45">
      <c r="B53" s="146"/>
      <c r="C53" s="148"/>
      <c r="D53" s="12" t="s">
        <v>14203</v>
      </c>
      <c r="E53" s="140" t="s">
        <v>193</v>
      </c>
      <c r="F53" s="141"/>
      <c r="G53" s="13" t="s">
        <v>16</v>
      </c>
      <c r="H53" s="17">
        <v>45943</v>
      </c>
      <c r="I53" s="10" t="s">
        <v>25</v>
      </c>
      <c r="J53" s="140" t="s">
        <v>32</v>
      </c>
      <c r="K53" s="141"/>
      <c r="L53" s="3" t="s">
        <v>14204</v>
      </c>
    </row>
    <row r="54" spans="2:12">
      <c r="B54" s="154" t="s">
        <v>8520</v>
      </c>
      <c r="C54" s="156" t="s">
        <v>8521</v>
      </c>
      <c r="D54" s="154" t="s">
        <v>14205</v>
      </c>
      <c r="E54" s="142" t="s">
        <v>14132</v>
      </c>
      <c r="F54" s="149"/>
      <c r="G54" s="156" t="s">
        <v>16</v>
      </c>
      <c r="H54" s="16">
        <v>45936</v>
      </c>
      <c r="I54" s="11" t="s">
        <v>17</v>
      </c>
      <c r="J54" s="142" t="s">
        <v>26</v>
      </c>
      <c r="K54" s="141"/>
      <c r="L54" s="2" t="s">
        <v>27</v>
      </c>
    </row>
    <row r="55" spans="2:12">
      <c r="B55" s="155"/>
      <c r="C55" s="157"/>
      <c r="D55" s="155"/>
      <c r="E55" s="160"/>
      <c r="F55" s="151"/>
      <c r="G55" s="157"/>
      <c r="H55" s="16">
        <v>45936</v>
      </c>
      <c r="I55" s="11" t="s">
        <v>17</v>
      </c>
      <c r="J55" s="142" t="s">
        <v>26</v>
      </c>
      <c r="K55" s="141"/>
      <c r="L55" s="2" t="s">
        <v>27</v>
      </c>
    </row>
    <row r="56" spans="2:12">
      <c r="B56" s="145" t="s">
        <v>10165</v>
      </c>
      <c r="C56" s="147" t="s">
        <v>10166</v>
      </c>
      <c r="D56" s="145" t="s">
        <v>14206</v>
      </c>
      <c r="E56" s="140" t="s">
        <v>14207</v>
      </c>
      <c r="F56" s="149"/>
      <c r="G56" s="147" t="s">
        <v>16</v>
      </c>
      <c r="H56" s="17">
        <v>45936</v>
      </c>
      <c r="I56" s="10" t="s">
        <v>17</v>
      </c>
      <c r="J56" s="140" t="s">
        <v>26</v>
      </c>
      <c r="K56" s="141"/>
      <c r="L56" s="1" t="s">
        <v>27</v>
      </c>
    </row>
    <row r="57" spans="2:12">
      <c r="B57" s="146"/>
      <c r="C57" s="148"/>
      <c r="D57" s="146"/>
      <c r="E57" s="150"/>
      <c r="F57" s="151"/>
      <c r="G57" s="148"/>
      <c r="H57" s="17">
        <v>45936</v>
      </c>
      <c r="I57" s="10" t="s">
        <v>17</v>
      </c>
      <c r="J57" s="140" t="s">
        <v>26</v>
      </c>
      <c r="K57" s="141"/>
      <c r="L57" s="1" t="s">
        <v>27</v>
      </c>
    </row>
    <row r="58" spans="2:12">
      <c r="B58" s="154" t="s">
        <v>196</v>
      </c>
      <c r="C58" s="156" t="s">
        <v>197</v>
      </c>
      <c r="D58" s="154" t="s">
        <v>14208</v>
      </c>
      <c r="E58" s="142" t="s">
        <v>199</v>
      </c>
      <c r="F58" s="149"/>
      <c r="G58" s="156" t="s">
        <v>16</v>
      </c>
      <c r="H58" s="163">
        <v>45943</v>
      </c>
      <c r="I58" s="11" t="s">
        <v>127</v>
      </c>
      <c r="J58" s="142" t="s">
        <v>26</v>
      </c>
      <c r="K58" s="141"/>
      <c r="L58" s="2" t="s">
        <v>27</v>
      </c>
    </row>
    <row r="59" spans="2:12" ht="77.45">
      <c r="B59" s="155"/>
      <c r="C59" s="157"/>
      <c r="D59" s="155"/>
      <c r="E59" s="160"/>
      <c r="F59" s="151"/>
      <c r="G59" s="157"/>
      <c r="H59" s="164"/>
      <c r="I59" s="11" t="s">
        <v>25</v>
      </c>
      <c r="J59" s="142" t="s">
        <v>18</v>
      </c>
      <c r="K59" s="141"/>
      <c r="L59" s="4" t="s">
        <v>14209</v>
      </c>
    </row>
    <row r="60" spans="2:12">
      <c r="B60" s="145" t="s">
        <v>6691</v>
      </c>
      <c r="C60" s="147" t="s">
        <v>6692</v>
      </c>
      <c r="D60" s="145" t="s">
        <v>14210</v>
      </c>
      <c r="E60" s="140" t="s">
        <v>14211</v>
      </c>
      <c r="F60" s="149"/>
      <c r="G60" s="147" t="s">
        <v>24</v>
      </c>
      <c r="H60" s="167">
        <v>45947</v>
      </c>
      <c r="I60" s="10" t="s">
        <v>127</v>
      </c>
      <c r="J60" s="140" t="s">
        <v>26</v>
      </c>
      <c r="K60" s="141"/>
      <c r="L60" s="1" t="s">
        <v>27</v>
      </c>
    </row>
    <row r="61" spans="2:12" ht="63.95">
      <c r="B61" s="146"/>
      <c r="C61" s="148"/>
      <c r="D61" s="146"/>
      <c r="E61" s="150"/>
      <c r="F61" s="151"/>
      <c r="G61" s="148"/>
      <c r="H61" s="169"/>
      <c r="I61" s="10" t="s">
        <v>25</v>
      </c>
      <c r="J61" s="140" t="s">
        <v>18</v>
      </c>
      <c r="K61" s="141"/>
      <c r="L61" s="3" t="s">
        <v>14212</v>
      </c>
    </row>
    <row r="62" spans="2:12">
      <c r="B62" s="154" t="s">
        <v>201</v>
      </c>
      <c r="C62" s="156" t="s">
        <v>202</v>
      </c>
      <c r="D62" s="15" t="s">
        <v>14213</v>
      </c>
      <c r="E62" s="142" t="s">
        <v>14214</v>
      </c>
      <c r="F62" s="141"/>
      <c r="G62" s="14" t="s">
        <v>16</v>
      </c>
      <c r="H62" s="16">
        <v>45954</v>
      </c>
      <c r="I62" s="11" t="s">
        <v>145</v>
      </c>
      <c r="J62" s="142" t="s">
        <v>26</v>
      </c>
      <c r="K62" s="141"/>
      <c r="L62" s="2" t="s">
        <v>27</v>
      </c>
    </row>
    <row r="63" spans="2:12" ht="103.5">
      <c r="B63" s="155"/>
      <c r="C63" s="157"/>
      <c r="D63" s="15" t="s">
        <v>14215</v>
      </c>
      <c r="E63" s="142" t="s">
        <v>204</v>
      </c>
      <c r="F63" s="141"/>
      <c r="G63" s="14" t="s">
        <v>16</v>
      </c>
      <c r="H63" s="16">
        <v>45944</v>
      </c>
      <c r="I63" s="11" t="s">
        <v>145</v>
      </c>
      <c r="J63" s="142" t="s">
        <v>18</v>
      </c>
      <c r="K63" s="141"/>
      <c r="L63" s="4" t="s">
        <v>14216</v>
      </c>
    </row>
    <row r="64" spans="2:12">
      <c r="B64" s="12" t="s">
        <v>2164</v>
      </c>
      <c r="C64" s="13" t="s">
        <v>2165</v>
      </c>
      <c r="D64" s="12" t="s">
        <v>14217</v>
      </c>
      <c r="E64" s="140" t="s">
        <v>2167</v>
      </c>
      <c r="F64" s="141"/>
      <c r="G64" s="13" t="s">
        <v>24</v>
      </c>
      <c r="H64" s="17">
        <v>45896</v>
      </c>
      <c r="I64" s="10" t="s">
        <v>25</v>
      </c>
      <c r="J64" s="140" t="s">
        <v>26</v>
      </c>
      <c r="K64" s="141"/>
      <c r="L64" s="1" t="s">
        <v>27</v>
      </c>
    </row>
    <row r="65" spans="2:12">
      <c r="B65" s="154" t="s">
        <v>2173</v>
      </c>
      <c r="C65" s="156" t="s">
        <v>2174</v>
      </c>
      <c r="D65" s="15" t="s">
        <v>14218</v>
      </c>
      <c r="E65" s="142" t="s">
        <v>2176</v>
      </c>
      <c r="F65" s="141"/>
      <c r="G65" s="14" t="s">
        <v>16</v>
      </c>
      <c r="H65" s="16">
        <v>45915</v>
      </c>
      <c r="I65" s="11" t="s">
        <v>145</v>
      </c>
      <c r="J65" s="142" t="s">
        <v>26</v>
      </c>
      <c r="K65" s="141"/>
      <c r="L65" s="2" t="s">
        <v>27</v>
      </c>
    </row>
    <row r="66" spans="2:12">
      <c r="B66" s="155"/>
      <c r="C66" s="157"/>
      <c r="D66" s="15" t="s">
        <v>14219</v>
      </c>
      <c r="E66" s="142" t="s">
        <v>2176</v>
      </c>
      <c r="F66" s="141"/>
      <c r="G66" s="14" t="s">
        <v>16</v>
      </c>
      <c r="H66" s="16">
        <v>45953</v>
      </c>
      <c r="I66" s="11" t="s">
        <v>145</v>
      </c>
      <c r="J66" s="142" t="s">
        <v>26</v>
      </c>
      <c r="K66" s="141"/>
      <c r="L66" s="2" t="s">
        <v>27</v>
      </c>
    </row>
    <row r="67" spans="2:12" ht="24.95">
      <c r="B67" s="12" t="s">
        <v>14220</v>
      </c>
      <c r="C67" s="13" t="s">
        <v>14221</v>
      </c>
      <c r="D67" s="12" t="s">
        <v>14222</v>
      </c>
      <c r="E67" s="140" t="s">
        <v>14223</v>
      </c>
      <c r="F67" s="141"/>
      <c r="G67" s="13" t="s">
        <v>24</v>
      </c>
      <c r="H67" s="17">
        <v>45902</v>
      </c>
      <c r="I67" s="10" t="s">
        <v>25</v>
      </c>
      <c r="J67" s="140" t="s">
        <v>26</v>
      </c>
      <c r="K67" s="141"/>
      <c r="L67" s="1" t="s">
        <v>27</v>
      </c>
    </row>
    <row r="68" spans="2:12">
      <c r="B68" s="154" t="s">
        <v>6704</v>
      </c>
      <c r="C68" s="156" t="s">
        <v>1603</v>
      </c>
      <c r="D68" s="154" t="s">
        <v>14224</v>
      </c>
      <c r="E68" s="142" t="s">
        <v>14225</v>
      </c>
      <c r="F68" s="149"/>
      <c r="G68" s="156" t="s">
        <v>16</v>
      </c>
      <c r="H68" s="16">
        <v>45936</v>
      </c>
      <c r="I68" s="11" t="s">
        <v>17</v>
      </c>
      <c r="J68" s="142" t="s">
        <v>26</v>
      </c>
      <c r="K68" s="141"/>
      <c r="L68" s="2" t="s">
        <v>27</v>
      </c>
    </row>
    <row r="69" spans="2:12">
      <c r="B69" s="155"/>
      <c r="C69" s="157"/>
      <c r="D69" s="155"/>
      <c r="E69" s="160"/>
      <c r="F69" s="151"/>
      <c r="G69" s="157"/>
      <c r="H69" s="16">
        <v>45936</v>
      </c>
      <c r="I69" s="11" t="s">
        <v>17</v>
      </c>
      <c r="J69" s="142" t="s">
        <v>26</v>
      </c>
      <c r="K69" s="141"/>
      <c r="L69" s="2" t="s">
        <v>27</v>
      </c>
    </row>
    <row r="70" spans="2:12">
      <c r="B70" s="145" t="s">
        <v>214</v>
      </c>
      <c r="C70" s="147" t="s">
        <v>215</v>
      </c>
      <c r="D70" s="145" t="s">
        <v>14226</v>
      </c>
      <c r="E70" s="140" t="s">
        <v>231</v>
      </c>
      <c r="F70" s="149"/>
      <c r="G70" s="147" t="s">
        <v>24</v>
      </c>
      <c r="H70" s="167">
        <v>45945</v>
      </c>
      <c r="I70" s="10" t="s">
        <v>139</v>
      </c>
      <c r="J70" s="140" t="s">
        <v>26</v>
      </c>
      <c r="K70" s="141"/>
      <c r="L70" s="1" t="s">
        <v>27</v>
      </c>
    </row>
    <row r="71" spans="2:12">
      <c r="B71" s="152"/>
      <c r="C71" s="153"/>
      <c r="D71" s="146"/>
      <c r="E71" s="150"/>
      <c r="F71" s="151"/>
      <c r="G71" s="148"/>
      <c r="H71" s="169"/>
      <c r="I71" s="10" t="s">
        <v>127</v>
      </c>
      <c r="J71" s="140" t="s">
        <v>26</v>
      </c>
      <c r="K71" s="141"/>
      <c r="L71" s="1" t="s">
        <v>27</v>
      </c>
    </row>
    <row r="72" spans="2:12">
      <c r="B72" s="152"/>
      <c r="C72" s="153"/>
      <c r="D72" s="12" t="s">
        <v>14227</v>
      </c>
      <c r="E72" s="140" t="s">
        <v>219</v>
      </c>
      <c r="F72" s="141"/>
      <c r="G72" s="13" t="s">
        <v>16</v>
      </c>
      <c r="H72" s="17">
        <v>45919</v>
      </c>
      <c r="I72" s="10" t="s">
        <v>139</v>
      </c>
      <c r="J72" s="140" t="s">
        <v>26</v>
      </c>
      <c r="K72" s="141"/>
      <c r="L72" s="1" t="s">
        <v>27</v>
      </c>
    </row>
    <row r="73" spans="2:12">
      <c r="B73" s="152"/>
      <c r="C73" s="153"/>
      <c r="D73" s="12" t="s">
        <v>14228</v>
      </c>
      <c r="E73" s="140" t="s">
        <v>219</v>
      </c>
      <c r="F73" s="141"/>
      <c r="G73" s="13" t="s">
        <v>16</v>
      </c>
      <c r="H73" s="17">
        <v>45950</v>
      </c>
      <c r="I73" s="10" t="s">
        <v>139</v>
      </c>
      <c r="J73" s="140" t="s">
        <v>26</v>
      </c>
      <c r="K73" s="141"/>
      <c r="L73" s="1" t="s">
        <v>27</v>
      </c>
    </row>
    <row r="74" spans="2:12">
      <c r="B74" s="146"/>
      <c r="C74" s="148"/>
      <c r="D74" s="12" t="s">
        <v>14229</v>
      </c>
      <c r="E74" s="140" t="s">
        <v>14230</v>
      </c>
      <c r="F74" s="141"/>
      <c r="G74" s="13" t="s">
        <v>24</v>
      </c>
      <c r="H74" s="17">
        <v>45923</v>
      </c>
      <c r="I74" s="10" t="s">
        <v>139</v>
      </c>
      <c r="J74" s="140" t="s">
        <v>26</v>
      </c>
      <c r="K74" s="141"/>
      <c r="L74" s="1" t="s">
        <v>27</v>
      </c>
    </row>
    <row r="75" spans="2:12">
      <c r="B75" s="154" t="s">
        <v>222</v>
      </c>
      <c r="C75" s="156" t="s">
        <v>215</v>
      </c>
      <c r="D75" s="154" t="s">
        <v>14231</v>
      </c>
      <c r="E75" s="142" t="s">
        <v>14232</v>
      </c>
      <c r="F75" s="149"/>
      <c r="G75" s="156" t="s">
        <v>24</v>
      </c>
      <c r="H75" s="163">
        <v>45945</v>
      </c>
      <c r="I75" s="11" t="s">
        <v>58</v>
      </c>
      <c r="J75" s="142" t="s">
        <v>26</v>
      </c>
      <c r="K75" s="141"/>
      <c r="L75" s="2" t="s">
        <v>27</v>
      </c>
    </row>
    <row r="76" spans="2:12">
      <c r="B76" s="158"/>
      <c r="C76" s="159"/>
      <c r="D76" s="158"/>
      <c r="E76" s="161"/>
      <c r="F76" s="162"/>
      <c r="G76" s="159"/>
      <c r="H76" s="166"/>
      <c r="I76" s="11" t="s">
        <v>25</v>
      </c>
      <c r="J76" s="142" t="s">
        <v>26</v>
      </c>
      <c r="K76" s="141"/>
      <c r="L76" s="2" t="s">
        <v>27</v>
      </c>
    </row>
    <row r="77" spans="2:12">
      <c r="B77" s="158"/>
      <c r="C77" s="159"/>
      <c r="D77" s="155"/>
      <c r="E77" s="160"/>
      <c r="F77" s="151"/>
      <c r="G77" s="157"/>
      <c r="H77" s="164"/>
      <c r="I77" s="11" t="s">
        <v>25</v>
      </c>
      <c r="J77" s="142" t="s">
        <v>26</v>
      </c>
      <c r="K77" s="141"/>
      <c r="L77" s="2" t="s">
        <v>27</v>
      </c>
    </row>
    <row r="78" spans="2:12">
      <c r="B78" s="158"/>
      <c r="C78" s="159"/>
      <c r="D78" s="154" t="s">
        <v>14233</v>
      </c>
      <c r="E78" s="142" t="s">
        <v>224</v>
      </c>
      <c r="F78" s="149"/>
      <c r="G78" s="156" t="s">
        <v>16</v>
      </c>
      <c r="H78" s="163">
        <v>45919</v>
      </c>
      <c r="I78" s="11" t="s">
        <v>25</v>
      </c>
      <c r="J78" s="142" t="s">
        <v>26</v>
      </c>
      <c r="K78" s="141"/>
      <c r="L78" s="2" t="s">
        <v>27</v>
      </c>
    </row>
    <row r="79" spans="2:12">
      <c r="B79" s="158"/>
      <c r="C79" s="159"/>
      <c r="D79" s="155"/>
      <c r="E79" s="160"/>
      <c r="F79" s="151"/>
      <c r="G79" s="157"/>
      <c r="H79" s="164"/>
      <c r="I79" s="11" t="s">
        <v>25</v>
      </c>
      <c r="J79" s="142" t="s">
        <v>26</v>
      </c>
      <c r="K79" s="141"/>
      <c r="L79" s="2" t="s">
        <v>27</v>
      </c>
    </row>
    <row r="80" spans="2:12">
      <c r="B80" s="158"/>
      <c r="C80" s="159"/>
      <c r="D80" s="154" t="s">
        <v>14234</v>
      </c>
      <c r="E80" s="142" t="s">
        <v>224</v>
      </c>
      <c r="F80" s="149"/>
      <c r="G80" s="156" t="s">
        <v>16</v>
      </c>
      <c r="H80" s="163">
        <v>45950</v>
      </c>
      <c r="I80" s="11" t="s">
        <v>25</v>
      </c>
      <c r="J80" s="142" t="s">
        <v>26</v>
      </c>
      <c r="K80" s="141"/>
      <c r="L80" s="2" t="s">
        <v>27</v>
      </c>
    </row>
    <row r="81" spans="2:12">
      <c r="B81" s="155"/>
      <c r="C81" s="157"/>
      <c r="D81" s="155"/>
      <c r="E81" s="160"/>
      <c r="F81" s="151"/>
      <c r="G81" s="157"/>
      <c r="H81" s="164"/>
      <c r="I81" s="11" t="s">
        <v>25</v>
      </c>
      <c r="J81" s="142" t="s">
        <v>26</v>
      </c>
      <c r="K81" s="141"/>
      <c r="L81" s="2" t="s">
        <v>27</v>
      </c>
    </row>
    <row r="82" spans="2:12">
      <c r="B82" s="145" t="s">
        <v>233</v>
      </c>
      <c r="C82" s="147" t="s">
        <v>215</v>
      </c>
      <c r="D82" s="12" t="s">
        <v>14235</v>
      </c>
      <c r="E82" s="140" t="s">
        <v>14236</v>
      </c>
      <c r="F82" s="141"/>
      <c r="G82" s="13" t="s">
        <v>24</v>
      </c>
      <c r="H82" s="17">
        <v>45945</v>
      </c>
      <c r="I82" s="10" t="s">
        <v>25</v>
      </c>
      <c r="J82" s="140" t="s">
        <v>26</v>
      </c>
      <c r="K82" s="141"/>
      <c r="L82" s="1" t="s">
        <v>27</v>
      </c>
    </row>
    <row r="83" spans="2:12">
      <c r="B83" s="152"/>
      <c r="C83" s="153"/>
      <c r="D83" s="12" t="s">
        <v>14237</v>
      </c>
      <c r="E83" s="140" t="s">
        <v>224</v>
      </c>
      <c r="F83" s="141"/>
      <c r="G83" s="13" t="s">
        <v>16</v>
      </c>
      <c r="H83" s="17">
        <v>45919</v>
      </c>
      <c r="I83" s="10" t="s">
        <v>25</v>
      </c>
      <c r="J83" s="140" t="s">
        <v>26</v>
      </c>
      <c r="K83" s="141"/>
      <c r="L83" s="1" t="s">
        <v>27</v>
      </c>
    </row>
    <row r="84" spans="2:12">
      <c r="B84" s="146"/>
      <c r="C84" s="148"/>
      <c r="D84" s="12" t="s">
        <v>14238</v>
      </c>
      <c r="E84" s="140" t="s">
        <v>224</v>
      </c>
      <c r="F84" s="141"/>
      <c r="G84" s="13" t="s">
        <v>16</v>
      </c>
      <c r="H84" s="17">
        <v>45950</v>
      </c>
      <c r="I84" s="10" t="s">
        <v>25</v>
      </c>
      <c r="J84" s="140" t="s">
        <v>26</v>
      </c>
      <c r="K84" s="141"/>
      <c r="L84" s="1" t="s">
        <v>27</v>
      </c>
    </row>
    <row r="85" spans="2:12">
      <c r="B85" s="154" t="s">
        <v>240</v>
      </c>
      <c r="C85" s="156" t="s">
        <v>215</v>
      </c>
      <c r="D85" s="15" t="s">
        <v>14239</v>
      </c>
      <c r="E85" s="142" t="s">
        <v>14236</v>
      </c>
      <c r="F85" s="141"/>
      <c r="G85" s="14" t="s">
        <v>24</v>
      </c>
      <c r="H85" s="16">
        <v>45945</v>
      </c>
      <c r="I85" s="11" t="s">
        <v>25</v>
      </c>
      <c r="J85" s="142" t="s">
        <v>26</v>
      </c>
      <c r="K85" s="141"/>
      <c r="L85" s="2" t="s">
        <v>27</v>
      </c>
    </row>
    <row r="86" spans="2:12">
      <c r="B86" s="158"/>
      <c r="C86" s="159"/>
      <c r="D86" s="15" t="s">
        <v>14240</v>
      </c>
      <c r="E86" s="142" t="s">
        <v>224</v>
      </c>
      <c r="F86" s="141"/>
      <c r="G86" s="14" t="s">
        <v>16</v>
      </c>
      <c r="H86" s="16">
        <v>45919</v>
      </c>
      <c r="I86" s="11" t="s">
        <v>25</v>
      </c>
      <c r="J86" s="142" t="s">
        <v>26</v>
      </c>
      <c r="K86" s="141"/>
      <c r="L86" s="2" t="s">
        <v>27</v>
      </c>
    </row>
    <row r="87" spans="2:12">
      <c r="B87" s="155"/>
      <c r="C87" s="157"/>
      <c r="D87" s="15" t="s">
        <v>14241</v>
      </c>
      <c r="E87" s="142" t="s">
        <v>224</v>
      </c>
      <c r="F87" s="141"/>
      <c r="G87" s="14" t="s">
        <v>16</v>
      </c>
      <c r="H87" s="16">
        <v>45950</v>
      </c>
      <c r="I87" s="11" t="s">
        <v>25</v>
      </c>
      <c r="J87" s="142" t="s">
        <v>26</v>
      </c>
      <c r="K87" s="141"/>
      <c r="L87" s="2" t="s">
        <v>27</v>
      </c>
    </row>
    <row r="88" spans="2:12">
      <c r="B88" s="12" t="s">
        <v>4558</v>
      </c>
      <c r="C88" s="13" t="s">
        <v>4559</v>
      </c>
      <c r="D88" s="12" t="s">
        <v>14242</v>
      </c>
      <c r="E88" s="140" t="s">
        <v>14243</v>
      </c>
      <c r="F88" s="141"/>
      <c r="G88" s="13" t="s">
        <v>24</v>
      </c>
      <c r="H88" s="17">
        <v>45945</v>
      </c>
      <c r="I88" s="10" t="s">
        <v>25</v>
      </c>
      <c r="J88" s="140" t="s">
        <v>26</v>
      </c>
      <c r="K88" s="141"/>
      <c r="L88" s="1" t="s">
        <v>27</v>
      </c>
    </row>
    <row r="89" spans="2:12">
      <c r="B89" s="15" t="s">
        <v>14244</v>
      </c>
      <c r="C89" s="14" t="s">
        <v>14245</v>
      </c>
      <c r="D89" s="15" t="s">
        <v>14246</v>
      </c>
      <c r="E89" s="142" t="s">
        <v>14247</v>
      </c>
      <c r="F89" s="141"/>
      <c r="G89" s="14" t="s">
        <v>24</v>
      </c>
      <c r="H89" s="16">
        <v>45945</v>
      </c>
      <c r="I89" s="11" t="s">
        <v>25</v>
      </c>
      <c r="J89" s="142" t="s">
        <v>26</v>
      </c>
      <c r="K89" s="141"/>
      <c r="L89" s="2" t="s">
        <v>27</v>
      </c>
    </row>
    <row r="90" spans="2:12" ht="51.6">
      <c r="B90" s="12" t="s">
        <v>6813</v>
      </c>
      <c r="C90" s="13" t="s">
        <v>6814</v>
      </c>
      <c r="D90" s="12" t="s">
        <v>14248</v>
      </c>
      <c r="E90" s="140" t="s">
        <v>14249</v>
      </c>
      <c r="F90" s="141"/>
      <c r="G90" s="13" t="s">
        <v>16</v>
      </c>
      <c r="H90" s="17">
        <v>45866</v>
      </c>
      <c r="I90" s="10" t="s">
        <v>25</v>
      </c>
      <c r="J90" s="140" t="s">
        <v>18</v>
      </c>
      <c r="K90" s="141"/>
      <c r="L90" s="3" t="s">
        <v>14250</v>
      </c>
    </row>
    <row r="91" spans="2:12">
      <c r="B91" s="154" t="s">
        <v>12376</v>
      </c>
      <c r="C91" s="156" t="s">
        <v>12377</v>
      </c>
      <c r="D91" s="154" t="s">
        <v>14251</v>
      </c>
      <c r="E91" s="142" t="s">
        <v>14252</v>
      </c>
      <c r="F91" s="149"/>
      <c r="G91" s="156" t="s">
        <v>16</v>
      </c>
      <c r="H91" s="16">
        <v>45936</v>
      </c>
      <c r="I91" s="11" t="s">
        <v>17</v>
      </c>
      <c r="J91" s="142" t="s">
        <v>26</v>
      </c>
      <c r="K91" s="141"/>
      <c r="L91" s="2" t="s">
        <v>27</v>
      </c>
    </row>
    <row r="92" spans="2:12">
      <c r="B92" s="155"/>
      <c r="C92" s="157"/>
      <c r="D92" s="155"/>
      <c r="E92" s="160"/>
      <c r="F92" s="151"/>
      <c r="G92" s="157"/>
      <c r="H92" s="16">
        <v>45936</v>
      </c>
      <c r="I92" s="11" t="s">
        <v>17</v>
      </c>
      <c r="J92" s="142" t="s">
        <v>26</v>
      </c>
      <c r="K92" s="141"/>
      <c r="L92" s="2" t="s">
        <v>27</v>
      </c>
    </row>
    <row r="93" spans="2:12">
      <c r="B93" s="12" t="s">
        <v>405</v>
      </c>
      <c r="C93" s="13" t="s">
        <v>406</v>
      </c>
      <c r="D93" s="12" t="s">
        <v>14253</v>
      </c>
      <c r="E93" s="140" t="s">
        <v>14254</v>
      </c>
      <c r="F93" s="141"/>
      <c r="G93" s="13" t="s">
        <v>24</v>
      </c>
      <c r="H93" s="17">
        <v>45959</v>
      </c>
      <c r="I93" s="10" t="s">
        <v>145</v>
      </c>
      <c r="J93" s="140"/>
      <c r="K93" s="141"/>
      <c r="L93" s="1" t="s">
        <v>27</v>
      </c>
    </row>
    <row r="94" spans="2:12">
      <c r="B94" s="154" t="s">
        <v>2357</v>
      </c>
      <c r="C94" s="156" t="s">
        <v>2165</v>
      </c>
      <c r="D94" s="154" t="s">
        <v>14255</v>
      </c>
      <c r="E94" s="142" t="s">
        <v>2361</v>
      </c>
      <c r="F94" s="149"/>
      <c r="G94" s="156" t="s">
        <v>24</v>
      </c>
      <c r="H94" s="163">
        <v>45896</v>
      </c>
      <c r="I94" s="11" t="s">
        <v>139</v>
      </c>
      <c r="J94" s="142" t="s">
        <v>26</v>
      </c>
      <c r="K94" s="141"/>
      <c r="L94" s="2" t="s">
        <v>27</v>
      </c>
    </row>
    <row r="95" spans="2:12">
      <c r="B95" s="158"/>
      <c r="C95" s="159"/>
      <c r="D95" s="158"/>
      <c r="E95" s="161"/>
      <c r="F95" s="162"/>
      <c r="G95" s="159"/>
      <c r="H95" s="166"/>
      <c r="I95" s="11" t="s">
        <v>80</v>
      </c>
      <c r="J95" s="142" t="s">
        <v>26</v>
      </c>
      <c r="K95" s="141"/>
      <c r="L95" s="2" t="s">
        <v>27</v>
      </c>
    </row>
    <row r="96" spans="2:12">
      <c r="B96" s="155"/>
      <c r="C96" s="157"/>
      <c r="D96" s="155"/>
      <c r="E96" s="160"/>
      <c r="F96" s="151"/>
      <c r="G96" s="157"/>
      <c r="H96" s="164"/>
      <c r="I96" s="11" t="s">
        <v>58</v>
      </c>
      <c r="J96" s="142" t="s">
        <v>26</v>
      </c>
      <c r="K96" s="141"/>
      <c r="L96" s="2" t="s">
        <v>27</v>
      </c>
    </row>
    <row r="97" spans="2:12">
      <c r="B97" s="145" t="s">
        <v>12391</v>
      </c>
      <c r="C97" s="147" t="s">
        <v>2254</v>
      </c>
      <c r="D97" s="145" t="s">
        <v>14256</v>
      </c>
      <c r="E97" s="140" t="s">
        <v>14257</v>
      </c>
      <c r="F97" s="149"/>
      <c r="G97" s="147" t="s">
        <v>24</v>
      </c>
      <c r="H97" s="167">
        <v>45890</v>
      </c>
      <c r="I97" s="10" t="s">
        <v>80</v>
      </c>
      <c r="J97" s="140" t="s">
        <v>26</v>
      </c>
      <c r="K97" s="141"/>
      <c r="L97" s="1" t="s">
        <v>27</v>
      </c>
    </row>
    <row r="98" spans="2:12">
      <c r="B98" s="152"/>
      <c r="C98" s="153"/>
      <c r="D98" s="152"/>
      <c r="E98" s="165"/>
      <c r="F98" s="162"/>
      <c r="G98" s="153"/>
      <c r="H98" s="168"/>
      <c r="I98" s="10" t="s">
        <v>25</v>
      </c>
      <c r="J98" s="140" t="s">
        <v>26</v>
      </c>
      <c r="K98" s="141"/>
      <c r="L98" s="1" t="s">
        <v>27</v>
      </c>
    </row>
    <row r="99" spans="2:12">
      <c r="B99" s="146"/>
      <c r="C99" s="148"/>
      <c r="D99" s="146"/>
      <c r="E99" s="150"/>
      <c r="F99" s="151"/>
      <c r="G99" s="148"/>
      <c r="H99" s="169"/>
      <c r="I99" s="10" t="s">
        <v>25</v>
      </c>
      <c r="J99" s="140" t="s">
        <v>26</v>
      </c>
      <c r="K99" s="141"/>
      <c r="L99" s="1" t="s">
        <v>27</v>
      </c>
    </row>
    <row r="100" spans="2:12">
      <c r="B100" s="154" t="s">
        <v>4770</v>
      </c>
      <c r="C100" s="156" t="s">
        <v>715</v>
      </c>
      <c r="D100" s="15" t="s">
        <v>14258</v>
      </c>
      <c r="E100" s="142" t="s">
        <v>4776</v>
      </c>
      <c r="F100" s="141"/>
      <c r="G100" s="14" t="s">
        <v>16</v>
      </c>
      <c r="H100" s="16">
        <v>45947</v>
      </c>
      <c r="I100" s="11" t="s">
        <v>127</v>
      </c>
      <c r="J100" s="142" t="s">
        <v>26</v>
      </c>
      <c r="K100" s="141"/>
      <c r="L100" s="2" t="s">
        <v>27</v>
      </c>
    </row>
    <row r="101" spans="2:12">
      <c r="B101" s="158"/>
      <c r="C101" s="159"/>
      <c r="D101" s="15" t="s">
        <v>14259</v>
      </c>
      <c r="E101" s="142" t="s">
        <v>4774</v>
      </c>
      <c r="F101" s="141"/>
      <c r="G101" s="14" t="s">
        <v>16</v>
      </c>
      <c r="H101" s="16">
        <v>45947</v>
      </c>
      <c r="I101" s="11" t="s">
        <v>127</v>
      </c>
      <c r="J101" s="142" t="s">
        <v>26</v>
      </c>
      <c r="K101" s="141"/>
      <c r="L101" s="2" t="s">
        <v>27</v>
      </c>
    </row>
    <row r="102" spans="2:12">
      <c r="B102" s="155"/>
      <c r="C102" s="157"/>
      <c r="D102" s="15" t="s">
        <v>14260</v>
      </c>
      <c r="E102" s="142" t="s">
        <v>14261</v>
      </c>
      <c r="F102" s="141"/>
      <c r="G102" s="14" t="s">
        <v>24</v>
      </c>
      <c r="H102" s="16">
        <v>45932</v>
      </c>
      <c r="I102" s="11" t="s">
        <v>127</v>
      </c>
      <c r="J102" s="142" t="s">
        <v>26</v>
      </c>
      <c r="K102" s="141"/>
      <c r="L102" s="2" t="s">
        <v>27</v>
      </c>
    </row>
    <row r="103" spans="2:12">
      <c r="B103" s="12" t="s">
        <v>4788</v>
      </c>
      <c r="C103" s="13" t="s">
        <v>202</v>
      </c>
      <c r="D103" s="12" t="s">
        <v>14262</v>
      </c>
      <c r="E103" s="140" t="s">
        <v>14263</v>
      </c>
      <c r="F103" s="141"/>
      <c r="G103" s="13" t="s">
        <v>16</v>
      </c>
      <c r="H103" s="17">
        <v>45925</v>
      </c>
      <c r="I103" s="10" t="s">
        <v>127</v>
      </c>
      <c r="J103" s="140" t="s">
        <v>26</v>
      </c>
      <c r="K103" s="141"/>
      <c r="L103" s="1" t="s">
        <v>27</v>
      </c>
    </row>
    <row r="104" spans="2:12">
      <c r="B104" s="154" t="s">
        <v>4797</v>
      </c>
      <c r="C104" s="156" t="s">
        <v>4798</v>
      </c>
      <c r="D104" s="154" t="s">
        <v>14264</v>
      </c>
      <c r="E104" s="142" t="s">
        <v>4800</v>
      </c>
      <c r="F104" s="149"/>
      <c r="G104" s="156" t="s">
        <v>24</v>
      </c>
      <c r="H104" s="163">
        <v>45944</v>
      </c>
      <c r="I104" s="11" t="s">
        <v>139</v>
      </c>
      <c r="J104" s="142" t="s">
        <v>26</v>
      </c>
      <c r="K104" s="141"/>
      <c r="L104" s="2" t="s">
        <v>27</v>
      </c>
    </row>
    <row r="105" spans="2:12">
      <c r="B105" s="155"/>
      <c r="C105" s="157"/>
      <c r="D105" s="155"/>
      <c r="E105" s="160"/>
      <c r="F105" s="151"/>
      <c r="G105" s="157"/>
      <c r="H105" s="164"/>
      <c r="I105" s="11" t="s">
        <v>127</v>
      </c>
      <c r="J105" s="142" t="s">
        <v>26</v>
      </c>
      <c r="K105" s="141"/>
      <c r="L105" s="2" t="s">
        <v>27</v>
      </c>
    </row>
    <row r="106" spans="2:12">
      <c r="B106" s="145" t="s">
        <v>6894</v>
      </c>
      <c r="C106" s="147" t="s">
        <v>6895</v>
      </c>
      <c r="D106" s="145" t="s">
        <v>14265</v>
      </c>
      <c r="E106" s="140" t="s">
        <v>14266</v>
      </c>
      <c r="F106" s="149"/>
      <c r="G106" s="147" t="s">
        <v>24</v>
      </c>
      <c r="H106" s="167">
        <v>45944</v>
      </c>
      <c r="I106" s="10" t="s">
        <v>139</v>
      </c>
      <c r="J106" s="140" t="s">
        <v>26</v>
      </c>
      <c r="K106" s="141"/>
      <c r="L106" s="1" t="s">
        <v>27</v>
      </c>
    </row>
    <row r="107" spans="2:12">
      <c r="B107" s="146"/>
      <c r="C107" s="148"/>
      <c r="D107" s="146"/>
      <c r="E107" s="150"/>
      <c r="F107" s="151"/>
      <c r="G107" s="148"/>
      <c r="H107" s="169"/>
      <c r="I107" s="10" t="s">
        <v>127</v>
      </c>
      <c r="J107" s="140" t="s">
        <v>26</v>
      </c>
      <c r="K107" s="141"/>
      <c r="L107" s="1" t="s">
        <v>27</v>
      </c>
    </row>
    <row r="108" spans="2:12">
      <c r="B108" s="154" t="s">
        <v>485</v>
      </c>
      <c r="C108" s="156" t="s">
        <v>202</v>
      </c>
      <c r="D108" s="15" t="s">
        <v>14267</v>
      </c>
      <c r="E108" s="142" t="s">
        <v>14268</v>
      </c>
      <c r="F108" s="141"/>
      <c r="G108" s="14" t="s">
        <v>16</v>
      </c>
      <c r="H108" s="16">
        <v>45951</v>
      </c>
      <c r="I108" s="11" t="s">
        <v>139</v>
      </c>
      <c r="J108" s="142" t="s">
        <v>26</v>
      </c>
      <c r="K108" s="141"/>
      <c r="L108" s="2" t="s">
        <v>27</v>
      </c>
    </row>
    <row r="109" spans="2:12">
      <c r="B109" s="158"/>
      <c r="C109" s="159"/>
      <c r="D109" s="15" t="s">
        <v>14269</v>
      </c>
      <c r="E109" s="142" t="s">
        <v>487</v>
      </c>
      <c r="F109" s="141"/>
      <c r="G109" s="14" t="s">
        <v>16</v>
      </c>
      <c r="H109" s="16">
        <v>45930</v>
      </c>
      <c r="I109" s="11" t="s">
        <v>139</v>
      </c>
      <c r="J109" s="142" t="s">
        <v>26</v>
      </c>
      <c r="K109" s="141"/>
      <c r="L109" s="2" t="s">
        <v>27</v>
      </c>
    </row>
    <row r="110" spans="2:12">
      <c r="B110" s="155"/>
      <c r="C110" s="157"/>
      <c r="D110" s="15" t="s">
        <v>14270</v>
      </c>
      <c r="E110" s="142" t="s">
        <v>487</v>
      </c>
      <c r="F110" s="141"/>
      <c r="G110" s="14" t="s">
        <v>16</v>
      </c>
      <c r="H110" s="16">
        <v>45944</v>
      </c>
      <c r="I110" s="11" t="s">
        <v>139</v>
      </c>
      <c r="J110" s="142" t="s">
        <v>26</v>
      </c>
      <c r="K110" s="141"/>
      <c r="L110" s="2" t="s">
        <v>27</v>
      </c>
    </row>
    <row r="111" spans="2:12" ht="77.45">
      <c r="B111" s="12" t="s">
        <v>503</v>
      </c>
      <c r="C111" s="13" t="s">
        <v>504</v>
      </c>
      <c r="D111" s="12" t="s">
        <v>14271</v>
      </c>
      <c r="E111" s="140" t="s">
        <v>509</v>
      </c>
      <c r="F111" s="141"/>
      <c r="G111" s="13" t="s">
        <v>16</v>
      </c>
      <c r="H111" s="17">
        <v>45943</v>
      </c>
      <c r="I111" s="10" t="s">
        <v>139</v>
      </c>
      <c r="J111" s="140" t="s">
        <v>32</v>
      </c>
      <c r="K111" s="141"/>
      <c r="L111" s="3" t="s">
        <v>14272</v>
      </c>
    </row>
    <row r="112" spans="2:12" ht="65.099999999999994">
      <c r="B112" s="15" t="s">
        <v>511</v>
      </c>
      <c r="C112" s="14" t="s">
        <v>512</v>
      </c>
      <c r="D112" s="15" t="s">
        <v>14273</v>
      </c>
      <c r="E112" s="142" t="s">
        <v>516</v>
      </c>
      <c r="F112" s="141"/>
      <c r="G112" s="14" t="s">
        <v>16</v>
      </c>
      <c r="H112" s="16">
        <v>45943</v>
      </c>
      <c r="I112" s="11" t="s">
        <v>25</v>
      </c>
      <c r="J112" s="142" t="s">
        <v>18</v>
      </c>
      <c r="K112" s="141"/>
      <c r="L112" s="4" t="s">
        <v>14274</v>
      </c>
    </row>
    <row r="113" spans="2:12">
      <c r="B113" s="145" t="s">
        <v>4855</v>
      </c>
      <c r="C113" s="147" t="s">
        <v>4856</v>
      </c>
      <c r="D113" s="145" t="s">
        <v>14275</v>
      </c>
      <c r="E113" s="140" t="s">
        <v>14276</v>
      </c>
      <c r="F113" s="149"/>
      <c r="G113" s="147" t="s">
        <v>16</v>
      </c>
      <c r="H113" s="17">
        <v>45936</v>
      </c>
      <c r="I113" s="10" t="s">
        <v>17</v>
      </c>
      <c r="J113" s="140" t="s">
        <v>26</v>
      </c>
      <c r="K113" s="141"/>
      <c r="L113" s="1" t="s">
        <v>27</v>
      </c>
    </row>
    <row r="114" spans="2:12">
      <c r="B114" s="146"/>
      <c r="C114" s="148"/>
      <c r="D114" s="146"/>
      <c r="E114" s="150"/>
      <c r="F114" s="151"/>
      <c r="G114" s="148"/>
      <c r="H114" s="17">
        <v>45936</v>
      </c>
      <c r="I114" s="10" t="s">
        <v>17</v>
      </c>
      <c r="J114" s="140" t="s">
        <v>26</v>
      </c>
      <c r="K114" s="141"/>
      <c r="L114" s="1" t="s">
        <v>27</v>
      </c>
    </row>
    <row r="115" spans="2:12" ht="90.95">
      <c r="B115" s="15" t="s">
        <v>14277</v>
      </c>
      <c r="C115" s="14" t="s">
        <v>14278</v>
      </c>
      <c r="D115" s="15" t="s">
        <v>14279</v>
      </c>
      <c r="E115" s="142" t="s">
        <v>14280</v>
      </c>
      <c r="F115" s="141"/>
      <c r="G115" s="14" t="s">
        <v>16</v>
      </c>
      <c r="H115" s="16">
        <v>45953</v>
      </c>
      <c r="I115" s="11" t="s">
        <v>17</v>
      </c>
      <c r="J115" s="142" t="s">
        <v>18</v>
      </c>
      <c r="K115" s="141"/>
      <c r="L115" s="4" t="s">
        <v>14281</v>
      </c>
    </row>
    <row r="116" spans="2:12" ht="129.6">
      <c r="B116" s="12" t="s">
        <v>570</v>
      </c>
      <c r="C116" s="13" t="s">
        <v>571</v>
      </c>
      <c r="D116" s="12" t="s">
        <v>14282</v>
      </c>
      <c r="E116" s="140" t="s">
        <v>573</v>
      </c>
      <c r="F116" s="141"/>
      <c r="G116" s="13" t="s">
        <v>16</v>
      </c>
      <c r="H116" s="17">
        <v>45943</v>
      </c>
      <c r="I116" s="10" t="s">
        <v>25</v>
      </c>
      <c r="J116" s="140" t="s">
        <v>32</v>
      </c>
      <c r="K116" s="141"/>
      <c r="L116" s="3" t="s">
        <v>14283</v>
      </c>
    </row>
    <row r="117" spans="2:12">
      <c r="B117" s="154" t="s">
        <v>583</v>
      </c>
      <c r="C117" s="156" t="s">
        <v>584</v>
      </c>
      <c r="D117" s="15" t="s">
        <v>14284</v>
      </c>
      <c r="E117" s="142" t="s">
        <v>588</v>
      </c>
      <c r="F117" s="141"/>
      <c r="G117" s="14" t="s">
        <v>16</v>
      </c>
      <c r="H117" s="16">
        <v>45936</v>
      </c>
      <c r="I117" s="11" t="s">
        <v>145</v>
      </c>
      <c r="J117" s="142" t="s">
        <v>26</v>
      </c>
      <c r="K117" s="141"/>
      <c r="L117" s="2" t="s">
        <v>27</v>
      </c>
    </row>
    <row r="118" spans="2:12">
      <c r="B118" s="155"/>
      <c r="C118" s="157"/>
      <c r="D118" s="15" t="s">
        <v>14285</v>
      </c>
      <c r="E118" s="142" t="s">
        <v>588</v>
      </c>
      <c r="F118" s="141"/>
      <c r="G118" s="14" t="s">
        <v>16</v>
      </c>
      <c r="H118" s="16">
        <v>45953</v>
      </c>
      <c r="I118" s="11" t="s">
        <v>145</v>
      </c>
      <c r="J118" s="142" t="s">
        <v>26</v>
      </c>
      <c r="K118" s="141"/>
      <c r="L118" s="2" t="s">
        <v>27</v>
      </c>
    </row>
    <row r="119" spans="2:12">
      <c r="B119" s="12" t="s">
        <v>14286</v>
      </c>
      <c r="C119" s="13" t="s">
        <v>14287</v>
      </c>
      <c r="D119" s="12" t="s">
        <v>14288</v>
      </c>
      <c r="E119" s="140" t="s">
        <v>14289</v>
      </c>
      <c r="F119" s="141"/>
      <c r="G119" s="13" t="s">
        <v>16</v>
      </c>
      <c r="H119" s="17">
        <v>45926</v>
      </c>
      <c r="I119" s="10" t="s">
        <v>17</v>
      </c>
      <c r="J119" s="140" t="s">
        <v>26</v>
      </c>
      <c r="K119" s="141"/>
      <c r="L119" s="1" t="s">
        <v>27</v>
      </c>
    </row>
    <row r="120" spans="2:12" ht="103.5">
      <c r="B120" s="15" t="s">
        <v>595</v>
      </c>
      <c r="C120" s="14" t="s">
        <v>596</v>
      </c>
      <c r="D120" s="15" t="s">
        <v>14290</v>
      </c>
      <c r="E120" s="142" t="s">
        <v>598</v>
      </c>
      <c r="F120" s="141"/>
      <c r="G120" s="14" t="s">
        <v>16</v>
      </c>
      <c r="H120" s="16">
        <v>45953</v>
      </c>
      <c r="I120" s="11" t="s">
        <v>25</v>
      </c>
      <c r="J120" s="142" t="s">
        <v>32</v>
      </c>
      <c r="K120" s="141"/>
      <c r="L120" s="4" t="s">
        <v>14291</v>
      </c>
    </row>
    <row r="121" spans="2:12">
      <c r="B121" s="12" t="s">
        <v>10292</v>
      </c>
      <c r="C121" s="13" t="s">
        <v>10293</v>
      </c>
      <c r="D121" s="12" t="s">
        <v>14292</v>
      </c>
      <c r="E121" s="140" t="s">
        <v>14293</v>
      </c>
      <c r="F121" s="141"/>
      <c r="G121" s="13" t="s">
        <v>24</v>
      </c>
      <c r="H121" s="17">
        <v>45903</v>
      </c>
      <c r="I121" s="10" t="s">
        <v>25</v>
      </c>
      <c r="J121" s="140" t="s">
        <v>26</v>
      </c>
      <c r="K121" s="141"/>
      <c r="L121" s="1" t="s">
        <v>27</v>
      </c>
    </row>
    <row r="122" spans="2:12" ht="24.95">
      <c r="B122" s="15" t="s">
        <v>14294</v>
      </c>
      <c r="C122" s="14" t="s">
        <v>14295</v>
      </c>
      <c r="D122" s="15" t="s">
        <v>14296</v>
      </c>
      <c r="E122" s="142" t="s">
        <v>14297</v>
      </c>
      <c r="F122" s="141"/>
      <c r="G122" s="14" t="s">
        <v>24</v>
      </c>
      <c r="H122" s="16">
        <v>45937</v>
      </c>
      <c r="I122" s="11" t="s">
        <v>139</v>
      </c>
      <c r="J122" s="142" t="s">
        <v>26</v>
      </c>
      <c r="K122" s="141"/>
      <c r="L122" s="2" t="s">
        <v>27</v>
      </c>
    </row>
    <row r="123" spans="2:12">
      <c r="B123" s="12" t="s">
        <v>611</v>
      </c>
      <c r="C123" s="13" t="s">
        <v>6990</v>
      </c>
      <c r="D123" s="12" t="s">
        <v>14298</v>
      </c>
      <c r="E123" s="140" t="s">
        <v>14299</v>
      </c>
      <c r="F123" s="141"/>
      <c r="G123" s="13" t="s">
        <v>16</v>
      </c>
      <c r="H123" s="17">
        <v>45954</v>
      </c>
      <c r="I123" s="10" t="s">
        <v>25</v>
      </c>
      <c r="J123" s="140" t="s">
        <v>26</v>
      </c>
      <c r="K123" s="141"/>
      <c r="L123" s="1" t="s">
        <v>27</v>
      </c>
    </row>
    <row r="124" spans="2:12" ht="24.95">
      <c r="B124" s="15" t="s">
        <v>14300</v>
      </c>
      <c r="C124" s="14" t="s">
        <v>14301</v>
      </c>
      <c r="D124" s="15" t="s">
        <v>14302</v>
      </c>
      <c r="E124" s="142" t="s">
        <v>14303</v>
      </c>
      <c r="F124" s="141"/>
      <c r="G124" s="14" t="s">
        <v>75</v>
      </c>
      <c r="H124" s="16">
        <v>45940</v>
      </c>
      <c r="I124" s="11" t="s">
        <v>80</v>
      </c>
      <c r="J124" s="142" t="s">
        <v>26</v>
      </c>
      <c r="K124" s="141"/>
      <c r="L124" s="2" t="s">
        <v>27</v>
      </c>
    </row>
    <row r="125" spans="2:12" ht="24.95">
      <c r="B125" s="12" t="s">
        <v>14304</v>
      </c>
      <c r="C125" s="13" t="s">
        <v>14305</v>
      </c>
      <c r="D125" s="12" t="s">
        <v>14306</v>
      </c>
      <c r="E125" s="140" t="s">
        <v>14307</v>
      </c>
      <c r="F125" s="141"/>
      <c r="G125" s="13" t="s">
        <v>16</v>
      </c>
      <c r="H125" s="17">
        <v>45937</v>
      </c>
      <c r="I125" s="10" t="s">
        <v>139</v>
      </c>
      <c r="J125" s="140" t="s">
        <v>26</v>
      </c>
      <c r="K125" s="141"/>
      <c r="L125" s="1" t="s">
        <v>27</v>
      </c>
    </row>
    <row r="126" spans="2:12" ht="51.6">
      <c r="B126" s="154" t="s">
        <v>8706</v>
      </c>
      <c r="C126" s="156" t="s">
        <v>616</v>
      </c>
      <c r="D126" s="15" t="s">
        <v>14308</v>
      </c>
      <c r="E126" s="142" t="s">
        <v>14309</v>
      </c>
      <c r="F126" s="141"/>
      <c r="G126" s="14" t="s">
        <v>24</v>
      </c>
      <c r="H126" s="16">
        <v>45952</v>
      </c>
      <c r="I126" s="11" t="s">
        <v>314</v>
      </c>
      <c r="J126" s="142" t="s">
        <v>18</v>
      </c>
      <c r="K126" s="141"/>
      <c r="L126" s="4" t="s">
        <v>14310</v>
      </c>
    </row>
    <row r="127" spans="2:12">
      <c r="B127" s="155"/>
      <c r="C127" s="157"/>
      <c r="D127" s="15" t="s">
        <v>14311</v>
      </c>
      <c r="E127" s="142" t="s">
        <v>14312</v>
      </c>
      <c r="F127" s="141"/>
      <c r="G127" s="14" t="s">
        <v>24</v>
      </c>
      <c r="H127" s="16">
        <v>45951</v>
      </c>
      <c r="I127" s="11" t="s">
        <v>314</v>
      </c>
      <c r="J127" s="142" t="s">
        <v>709</v>
      </c>
      <c r="K127" s="141"/>
      <c r="L127" s="2" t="s">
        <v>27</v>
      </c>
    </row>
    <row r="128" spans="2:12">
      <c r="B128" s="145" t="s">
        <v>14313</v>
      </c>
      <c r="C128" s="147" t="s">
        <v>14314</v>
      </c>
      <c r="D128" s="12" t="s">
        <v>14315</v>
      </c>
      <c r="E128" s="140" t="s">
        <v>14316</v>
      </c>
      <c r="F128" s="141"/>
      <c r="G128" s="13" t="s">
        <v>16</v>
      </c>
      <c r="H128" s="17">
        <v>45782</v>
      </c>
      <c r="I128" s="10" t="s">
        <v>17</v>
      </c>
      <c r="J128" s="140" t="s">
        <v>26</v>
      </c>
      <c r="K128" s="141"/>
      <c r="L128" s="1" t="s">
        <v>27</v>
      </c>
    </row>
    <row r="129" spans="2:12">
      <c r="B129" s="152"/>
      <c r="C129" s="153"/>
      <c r="D129" s="12" t="s">
        <v>14317</v>
      </c>
      <c r="E129" s="140" t="s">
        <v>14316</v>
      </c>
      <c r="F129" s="141"/>
      <c r="G129" s="13" t="s">
        <v>16</v>
      </c>
      <c r="H129" s="17">
        <v>45940</v>
      </c>
      <c r="I129" s="10" t="s">
        <v>17</v>
      </c>
      <c r="J129" s="140"/>
      <c r="K129" s="141"/>
      <c r="L129" s="1" t="s">
        <v>27</v>
      </c>
    </row>
    <row r="130" spans="2:12">
      <c r="B130" s="146"/>
      <c r="C130" s="148"/>
      <c r="D130" s="12" t="s">
        <v>14318</v>
      </c>
      <c r="E130" s="140" t="s">
        <v>14319</v>
      </c>
      <c r="F130" s="141"/>
      <c r="G130" s="13" t="s">
        <v>24</v>
      </c>
      <c r="H130" s="17">
        <v>45960</v>
      </c>
      <c r="I130" s="10" t="s">
        <v>17</v>
      </c>
      <c r="J130" s="140" t="s">
        <v>26</v>
      </c>
      <c r="K130" s="141"/>
      <c r="L130" s="1" t="s">
        <v>27</v>
      </c>
    </row>
    <row r="131" spans="2:12">
      <c r="B131" s="15" t="s">
        <v>14320</v>
      </c>
      <c r="C131" s="14" t="s">
        <v>14321</v>
      </c>
      <c r="D131" s="15" t="s">
        <v>14322</v>
      </c>
      <c r="E131" s="142" t="s">
        <v>14323</v>
      </c>
      <c r="F131" s="141"/>
      <c r="G131" s="14" t="s">
        <v>24</v>
      </c>
      <c r="H131" s="16">
        <v>45930</v>
      </c>
      <c r="I131" s="11" t="s">
        <v>139</v>
      </c>
      <c r="J131" s="142" t="s">
        <v>26</v>
      </c>
      <c r="K131" s="141"/>
      <c r="L131" s="2" t="s">
        <v>27</v>
      </c>
    </row>
    <row r="132" spans="2:12">
      <c r="B132" s="12" t="s">
        <v>639</v>
      </c>
      <c r="C132" s="13" t="s">
        <v>640</v>
      </c>
      <c r="D132" s="12" t="s">
        <v>14324</v>
      </c>
      <c r="E132" s="140" t="s">
        <v>7046</v>
      </c>
      <c r="F132" s="141"/>
      <c r="G132" s="13" t="s">
        <v>16</v>
      </c>
      <c r="H132" s="17">
        <v>45945</v>
      </c>
      <c r="I132" s="10" t="s">
        <v>145</v>
      </c>
      <c r="J132" s="140" t="s">
        <v>26</v>
      </c>
      <c r="K132" s="141"/>
      <c r="L132" s="1" t="s">
        <v>27</v>
      </c>
    </row>
    <row r="133" spans="2:12">
      <c r="B133" s="154" t="s">
        <v>7059</v>
      </c>
      <c r="C133" s="156" t="s">
        <v>640</v>
      </c>
      <c r="D133" s="15" t="s">
        <v>14325</v>
      </c>
      <c r="E133" s="142" t="s">
        <v>11426</v>
      </c>
      <c r="F133" s="141"/>
      <c r="G133" s="14" t="s">
        <v>16</v>
      </c>
      <c r="H133" s="16">
        <v>45884</v>
      </c>
      <c r="I133" s="11" t="s">
        <v>17</v>
      </c>
      <c r="J133" s="142" t="s">
        <v>26</v>
      </c>
      <c r="K133" s="141"/>
      <c r="L133" s="2" t="s">
        <v>27</v>
      </c>
    </row>
    <row r="134" spans="2:12">
      <c r="B134" s="158"/>
      <c r="C134" s="159"/>
      <c r="D134" s="15" t="s">
        <v>14326</v>
      </c>
      <c r="E134" s="142" t="s">
        <v>11426</v>
      </c>
      <c r="F134" s="141"/>
      <c r="G134" s="14" t="s">
        <v>16</v>
      </c>
      <c r="H134" s="16">
        <v>45938</v>
      </c>
      <c r="I134" s="11" t="s">
        <v>17</v>
      </c>
      <c r="J134" s="142" t="s">
        <v>26</v>
      </c>
      <c r="K134" s="141"/>
      <c r="L134" s="2" t="s">
        <v>27</v>
      </c>
    </row>
    <row r="135" spans="2:12">
      <c r="B135" s="155"/>
      <c r="C135" s="157"/>
      <c r="D135" s="15" t="s">
        <v>14327</v>
      </c>
      <c r="E135" s="142" t="s">
        <v>11426</v>
      </c>
      <c r="F135" s="141"/>
      <c r="G135" s="14" t="s">
        <v>16</v>
      </c>
      <c r="H135" s="16">
        <v>45938</v>
      </c>
      <c r="I135" s="11" t="s">
        <v>17</v>
      </c>
      <c r="J135" s="142" t="s">
        <v>26</v>
      </c>
      <c r="K135" s="141"/>
      <c r="L135" s="2" t="s">
        <v>27</v>
      </c>
    </row>
    <row r="136" spans="2:12" ht="24.95">
      <c r="B136" s="12" t="s">
        <v>7064</v>
      </c>
      <c r="C136" s="13" t="s">
        <v>640</v>
      </c>
      <c r="D136" s="12" t="s">
        <v>14328</v>
      </c>
      <c r="E136" s="140" t="s">
        <v>7066</v>
      </c>
      <c r="F136" s="141"/>
      <c r="G136" s="13" t="s">
        <v>75</v>
      </c>
      <c r="H136" s="17">
        <v>45895</v>
      </c>
      <c r="I136" s="10" t="s">
        <v>145</v>
      </c>
      <c r="J136" s="140" t="s">
        <v>26</v>
      </c>
      <c r="K136" s="141"/>
      <c r="L136" s="1" t="s">
        <v>27</v>
      </c>
    </row>
    <row r="137" spans="2:12" ht="24.95">
      <c r="B137" s="15" t="s">
        <v>11915</v>
      </c>
      <c r="C137" s="14" t="s">
        <v>11916</v>
      </c>
      <c r="D137" s="15" t="s">
        <v>14329</v>
      </c>
      <c r="E137" s="142" t="s">
        <v>11918</v>
      </c>
      <c r="F137" s="141"/>
      <c r="G137" s="14" t="s">
        <v>16</v>
      </c>
      <c r="H137" s="16">
        <v>45869</v>
      </c>
      <c r="I137" s="11" t="s">
        <v>17</v>
      </c>
      <c r="J137" s="142" t="s">
        <v>26</v>
      </c>
      <c r="K137" s="141"/>
      <c r="L137" s="2" t="s">
        <v>27</v>
      </c>
    </row>
    <row r="138" spans="2:12" ht="24.95">
      <c r="B138" s="12" t="s">
        <v>5032</v>
      </c>
      <c r="C138" s="13" t="s">
        <v>5033</v>
      </c>
      <c r="D138" s="12" t="s">
        <v>14330</v>
      </c>
      <c r="E138" s="140" t="s">
        <v>14331</v>
      </c>
      <c r="F138" s="141"/>
      <c r="G138" s="13" t="s">
        <v>24</v>
      </c>
      <c r="H138" s="17">
        <v>45951</v>
      </c>
      <c r="I138" s="10" t="s">
        <v>314</v>
      </c>
      <c r="J138" s="140" t="s">
        <v>26</v>
      </c>
      <c r="K138" s="141"/>
      <c r="L138" s="1" t="s">
        <v>27</v>
      </c>
    </row>
    <row r="139" spans="2:12">
      <c r="B139" s="15" t="s">
        <v>5044</v>
      </c>
      <c r="C139" s="14" t="s">
        <v>5045</v>
      </c>
      <c r="D139" s="15" t="s">
        <v>14332</v>
      </c>
      <c r="E139" s="142" t="s">
        <v>14333</v>
      </c>
      <c r="F139" s="141"/>
      <c r="G139" s="14" t="s">
        <v>16</v>
      </c>
      <c r="H139" s="16">
        <v>45937</v>
      </c>
      <c r="I139" s="11" t="s">
        <v>139</v>
      </c>
      <c r="J139" s="142" t="s">
        <v>26</v>
      </c>
      <c r="K139" s="141"/>
      <c r="L139" s="2" t="s">
        <v>27</v>
      </c>
    </row>
    <row r="140" spans="2:12" ht="24.95">
      <c r="B140" s="12" t="s">
        <v>14334</v>
      </c>
      <c r="C140" s="13" t="s">
        <v>14335</v>
      </c>
      <c r="D140" s="12" t="s">
        <v>14336</v>
      </c>
      <c r="E140" s="140" t="s">
        <v>14337</v>
      </c>
      <c r="F140" s="141"/>
      <c r="G140" s="13" t="s">
        <v>24</v>
      </c>
      <c r="H140" s="17">
        <v>45908</v>
      </c>
      <c r="I140" s="10" t="s">
        <v>25</v>
      </c>
      <c r="J140" s="140" t="s">
        <v>26</v>
      </c>
      <c r="K140" s="141"/>
      <c r="L140" s="1" t="s">
        <v>27</v>
      </c>
    </row>
    <row r="141" spans="2:12" ht="24.95">
      <c r="B141" s="15" t="s">
        <v>14338</v>
      </c>
      <c r="C141" s="14" t="s">
        <v>14339</v>
      </c>
      <c r="D141" s="15" t="s">
        <v>14340</v>
      </c>
      <c r="E141" s="142" t="s">
        <v>14341</v>
      </c>
      <c r="F141" s="141"/>
      <c r="G141" s="14" t="s">
        <v>24</v>
      </c>
      <c r="H141" s="16">
        <v>45918</v>
      </c>
      <c r="I141" s="11" t="s">
        <v>25</v>
      </c>
      <c r="J141" s="142" t="s">
        <v>26</v>
      </c>
      <c r="K141" s="141"/>
      <c r="L141" s="2" t="s">
        <v>27</v>
      </c>
    </row>
    <row r="142" spans="2:12" ht="39">
      <c r="B142" s="12" t="s">
        <v>10344</v>
      </c>
      <c r="C142" s="13" t="s">
        <v>10345</v>
      </c>
      <c r="D142" s="12" t="s">
        <v>10346</v>
      </c>
      <c r="E142" s="140" t="s">
        <v>10347</v>
      </c>
      <c r="F142" s="141"/>
      <c r="G142" s="13" t="s">
        <v>24</v>
      </c>
      <c r="H142" s="17">
        <v>45905</v>
      </c>
      <c r="I142" s="10" t="s">
        <v>25</v>
      </c>
      <c r="J142" s="140" t="s">
        <v>32</v>
      </c>
      <c r="K142" s="141"/>
      <c r="L142" s="3" t="s">
        <v>14342</v>
      </c>
    </row>
    <row r="143" spans="2:12" ht="24.95">
      <c r="B143" s="15" t="s">
        <v>680</v>
      </c>
      <c r="C143" s="14" t="s">
        <v>681</v>
      </c>
      <c r="D143" s="15" t="s">
        <v>14343</v>
      </c>
      <c r="E143" s="142" t="s">
        <v>683</v>
      </c>
      <c r="F143" s="141"/>
      <c r="G143" s="14" t="s">
        <v>24</v>
      </c>
      <c r="H143" s="16">
        <v>45880</v>
      </c>
      <c r="I143" s="11" t="s">
        <v>25</v>
      </c>
      <c r="J143" s="142" t="s">
        <v>26</v>
      </c>
      <c r="K143" s="141"/>
      <c r="L143" s="2" t="s">
        <v>27</v>
      </c>
    </row>
    <row r="144" spans="2:12" ht="39">
      <c r="B144" s="12" t="s">
        <v>5066</v>
      </c>
      <c r="C144" s="13" t="s">
        <v>5067</v>
      </c>
      <c r="D144" s="12" t="s">
        <v>5068</v>
      </c>
      <c r="E144" s="140" t="s">
        <v>5069</v>
      </c>
      <c r="F144" s="141"/>
      <c r="G144" s="13" t="s">
        <v>24</v>
      </c>
      <c r="H144" s="17">
        <v>45904</v>
      </c>
      <c r="I144" s="10" t="s">
        <v>25</v>
      </c>
      <c r="J144" s="140" t="s">
        <v>32</v>
      </c>
      <c r="K144" s="141"/>
      <c r="L144" s="3" t="s">
        <v>14344</v>
      </c>
    </row>
    <row r="145" spans="2:12" ht="51.6">
      <c r="B145" s="15" t="s">
        <v>11446</v>
      </c>
      <c r="C145" s="14" t="s">
        <v>11447</v>
      </c>
      <c r="D145" s="15" t="s">
        <v>11448</v>
      </c>
      <c r="E145" s="142" t="s">
        <v>11449</v>
      </c>
      <c r="F145" s="141"/>
      <c r="G145" s="14" t="s">
        <v>24</v>
      </c>
      <c r="H145" s="16">
        <v>45917</v>
      </c>
      <c r="I145" s="11" t="s">
        <v>25</v>
      </c>
      <c r="J145" s="142" t="s">
        <v>32</v>
      </c>
      <c r="K145" s="141"/>
      <c r="L145" s="4" t="s">
        <v>14345</v>
      </c>
    </row>
    <row r="146" spans="2:12" ht="51.6">
      <c r="B146" s="12" t="s">
        <v>11451</v>
      </c>
      <c r="C146" s="13" t="s">
        <v>11452</v>
      </c>
      <c r="D146" s="12" t="s">
        <v>11453</v>
      </c>
      <c r="E146" s="140" t="s">
        <v>11454</v>
      </c>
      <c r="F146" s="141"/>
      <c r="G146" s="13" t="s">
        <v>24</v>
      </c>
      <c r="H146" s="17">
        <v>45908</v>
      </c>
      <c r="I146" s="10" t="s">
        <v>25</v>
      </c>
      <c r="J146" s="140" t="s">
        <v>359</v>
      </c>
      <c r="K146" s="141"/>
      <c r="L146" s="3" t="s">
        <v>8773</v>
      </c>
    </row>
    <row r="147" spans="2:12" ht="24.95">
      <c r="B147" s="15" t="s">
        <v>14346</v>
      </c>
      <c r="C147" s="14" t="s">
        <v>14347</v>
      </c>
      <c r="D147" s="15" t="s">
        <v>14348</v>
      </c>
      <c r="E147" s="142" t="s">
        <v>14349</v>
      </c>
      <c r="F147" s="141"/>
      <c r="G147" s="14" t="s">
        <v>24</v>
      </c>
      <c r="H147" s="16">
        <v>45929</v>
      </c>
      <c r="I147" s="11" t="s">
        <v>25</v>
      </c>
      <c r="J147" s="142" t="s">
        <v>26</v>
      </c>
      <c r="K147" s="141"/>
      <c r="L147" s="2" t="s">
        <v>27</v>
      </c>
    </row>
    <row r="148" spans="2:12" ht="24.95">
      <c r="B148" s="12" t="s">
        <v>14350</v>
      </c>
      <c r="C148" s="13" t="s">
        <v>14351</v>
      </c>
      <c r="D148" s="12" t="s">
        <v>14352</v>
      </c>
      <c r="E148" s="140" t="s">
        <v>14353</v>
      </c>
      <c r="F148" s="141"/>
      <c r="G148" s="13" t="s">
        <v>24</v>
      </c>
      <c r="H148" s="17">
        <v>45917</v>
      </c>
      <c r="I148" s="10" t="s">
        <v>25</v>
      </c>
      <c r="J148" s="140" t="s">
        <v>26</v>
      </c>
      <c r="K148" s="141"/>
      <c r="L148" s="1" t="s">
        <v>27</v>
      </c>
    </row>
    <row r="149" spans="2:12">
      <c r="B149" s="154" t="s">
        <v>7120</v>
      </c>
      <c r="C149" s="156" t="s">
        <v>7121</v>
      </c>
      <c r="D149" s="154" t="s">
        <v>14354</v>
      </c>
      <c r="E149" s="142" t="s">
        <v>7125</v>
      </c>
      <c r="F149" s="149"/>
      <c r="G149" s="156" t="s">
        <v>24</v>
      </c>
      <c r="H149" s="163">
        <v>45937</v>
      </c>
      <c r="I149" s="11" t="s">
        <v>25</v>
      </c>
      <c r="J149" s="142" t="s">
        <v>26</v>
      </c>
      <c r="K149" s="141"/>
      <c r="L149" s="2" t="s">
        <v>27</v>
      </c>
    </row>
    <row r="150" spans="2:12">
      <c r="B150" s="155"/>
      <c r="C150" s="157"/>
      <c r="D150" s="155"/>
      <c r="E150" s="160"/>
      <c r="F150" s="151"/>
      <c r="G150" s="157"/>
      <c r="H150" s="164"/>
      <c r="I150" s="11" t="s">
        <v>139</v>
      </c>
      <c r="J150" s="142" t="s">
        <v>26</v>
      </c>
      <c r="K150" s="141"/>
      <c r="L150" s="2" t="s">
        <v>27</v>
      </c>
    </row>
    <row r="151" spans="2:12" ht="116.1">
      <c r="B151" s="12" t="s">
        <v>14355</v>
      </c>
      <c r="C151" s="13" t="s">
        <v>14356</v>
      </c>
      <c r="D151" s="12" t="s">
        <v>14357</v>
      </c>
      <c r="E151" s="140" t="s">
        <v>14358</v>
      </c>
      <c r="F151" s="141"/>
      <c r="G151" s="13" t="s">
        <v>16</v>
      </c>
      <c r="H151" s="17">
        <v>45940</v>
      </c>
      <c r="I151" s="10" t="s">
        <v>17</v>
      </c>
      <c r="J151" s="140" t="s">
        <v>32</v>
      </c>
      <c r="K151" s="141"/>
      <c r="L151" s="3" t="s">
        <v>14359</v>
      </c>
    </row>
    <row r="152" spans="2:12">
      <c r="B152" s="154" t="s">
        <v>714</v>
      </c>
      <c r="C152" s="156" t="s">
        <v>715</v>
      </c>
      <c r="D152" s="15" t="s">
        <v>14360</v>
      </c>
      <c r="E152" s="142" t="s">
        <v>14361</v>
      </c>
      <c r="F152" s="141"/>
      <c r="G152" s="14" t="s">
        <v>24</v>
      </c>
      <c r="H152" s="16">
        <v>45932</v>
      </c>
      <c r="I152" s="11" t="s">
        <v>127</v>
      </c>
      <c r="J152" s="142" t="s">
        <v>26</v>
      </c>
      <c r="K152" s="141"/>
      <c r="L152" s="2" t="s">
        <v>27</v>
      </c>
    </row>
    <row r="153" spans="2:12">
      <c r="B153" s="155"/>
      <c r="C153" s="157"/>
      <c r="D153" s="15" t="s">
        <v>14362</v>
      </c>
      <c r="E153" s="142" t="s">
        <v>717</v>
      </c>
      <c r="F153" s="141"/>
      <c r="G153" s="14" t="s">
        <v>16</v>
      </c>
      <c r="H153" s="16">
        <v>45947</v>
      </c>
      <c r="I153" s="11" t="s">
        <v>127</v>
      </c>
      <c r="J153" s="142" t="s">
        <v>26</v>
      </c>
      <c r="K153" s="141"/>
      <c r="L153" s="2" t="s">
        <v>27</v>
      </c>
    </row>
    <row r="154" spans="2:12" ht="51.6">
      <c r="B154" s="145" t="s">
        <v>723</v>
      </c>
      <c r="C154" s="147" t="s">
        <v>724</v>
      </c>
      <c r="D154" s="145" t="s">
        <v>14363</v>
      </c>
      <c r="E154" s="140" t="s">
        <v>11460</v>
      </c>
      <c r="F154" s="149"/>
      <c r="G154" s="147" t="s">
        <v>16</v>
      </c>
      <c r="H154" s="167">
        <v>45693</v>
      </c>
      <c r="I154" s="10" t="s">
        <v>127</v>
      </c>
      <c r="J154" s="140" t="s">
        <v>18</v>
      </c>
      <c r="K154" s="141"/>
      <c r="L154" s="3" t="s">
        <v>14364</v>
      </c>
    </row>
    <row r="155" spans="2:12">
      <c r="B155" s="152"/>
      <c r="C155" s="153"/>
      <c r="D155" s="152"/>
      <c r="E155" s="165"/>
      <c r="F155" s="162"/>
      <c r="G155" s="153"/>
      <c r="H155" s="168"/>
      <c r="I155" s="10" t="s">
        <v>25</v>
      </c>
      <c r="J155" s="140" t="s">
        <v>26</v>
      </c>
      <c r="K155" s="141"/>
      <c r="L155" s="1" t="s">
        <v>27</v>
      </c>
    </row>
    <row r="156" spans="2:12">
      <c r="B156" s="152"/>
      <c r="C156" s="153"/>
      <c r="D156" s="152"/>
      <c r="E156" s="165"/>
      <c r="F156" s="162"/>
      <c r="G156" s="153"/>
      <c r="H156" s="168"/>
      <c r="I156" s="10" t="s">
        <v>25</v>
      </c>
      <c r="J156" s="140" t="s">
        <v>26</v>
      </c>
      <c r="K156" s="141"/>
      <c r="L156" s="1" t="s">
        <v>27</v>
      </c>
    </row>
    <row r="157" spans="2:12" ht="51.6">
      <c r="B157" s="152"/>
      <c r="C157" s="153"/>
      <c r="D157" s="152"/>
      <c r="E157" s="165"/>
      <c r="F157" s="162"/>
      <c r="G157" s="153"/>
      <c r="H157" s="168"/>
      <c r="I157" s="10" t="s">
        <v>139</v>
      </c>
      <c r="J157" s="140" t="s">
        <v>18</v>
      </c>
      <c r="K157" s="141"/>
      <c r="L157" s="3" t="s">
        <v>14365</v>
      </c>
    </row>
    <row r="158" spans="2:12" ht="63.95">
      <c r="B158" s="152"/>
      <c r="C158" s="153"/>
      <c r="D158" s="146"/>
      <c r="E158" s="150"/>
      <c r="F158" s="151"/>
      <c r="G158" s="148"/>
      <c r="H158" s="169"/>
      <c r="I158" s="10" t="s">
        <v>139</v>
      </c>
      <c r="J158" s="140" t="s">
        <v>18</v>
      </c>
      <c r="K158" s="141"/>
      <c r="L158" s="3" t="s">
        <v>14366</v>
      </c>
    </row>
    <row r="159" spans="2:12">
      <c r="B159" s="152"/>
      <c r="C159" s="153"/>
      <c r="D159" s="145" t="s">
        <v>14367</v>
      </c>
      <c r="E159" s="140" t="s">
        <v>728</v>
      </c>
      <c r="F159" s="149"/>
      <c r="G159" s="147" t="s">
        <v>16</v>
      </c>
      <c r="H159" s="167">
        <v>45960</v>
      </c>
      <c r="I159" s="10" t="s">
        <v>25</v>
      </c>
      <c r="J159" s="140" t="s">
        <v>26</v>
      </c>
      <c r="K159" s="141"/>
      <c r="L159" s="1" t="s">
        <v>27</v>
      </c>
    </row>
    <row r="160" spans="2:12">
      <c r="B160" s="152"/>
      <c r="C160" s="153"/>
      <c r="D160" s="152"/>
      <c r="E160" s="165"/>
      <c r="F160" s="162"/>
      <c r="G160" s="153"/>
      <c r="H160" s="168"/>
      <c r="I160" s="10" t="s">
        <v>139</v>
      </c>
      <c r="J160" s="140" t="s">
        <v>26</v>
      </c>
      <c r="K160" s="141"/>
      <c r="L160" s="1" t="s">
        <v>27</v>
      </c>
    </row>
    <row r="161" spans="2:12">
      <c r="B161" s="152"/>
      <c r="C161" s="153"/>
      <c r="D161" s="152"/>
      <c r="E161" s="165"/>
      <c r="F161" s="162"/>
      <c r="G161" s="153"/>
      <c r="H161" s="168"/>
      <c r="I161" s="10" t="s">
        <v>25</v>
      </c>
      <c r="J161" s="140" t="s">
        <v>26</v>
      </c>
      <c r="K161" s="141"/>
      <c r="L161" s="1" t="s">
        <v>27</v>
      </c>
    </row>
    <row r="162" spans="2:12">
      <c r="B162" s="146"/>
      <c r="C162" s="148"/>
      <c r="D162" s="146"/>
      <c r="E162" s="150"/>
      <c r="F162" s="151"/>
      <c r="G162" s="148"/>
      <c r="H162" s="169"/>
      <c r="I162" s="10" t="s">
        <v>127</v>
      </c>
      <c r="J162" s="140" t="s">
        <v>26</v>
      </c>
      <c r="K162" s="141"/>
      <c r="L162" s="1" t="s">
        <v>27</v>
      </c>
    </row>
    <row r="163" spans="2:12" ht="24.95">
      <c r="B163" s="15" t="s">
        <v>7135</v>
      </c>
      <c r="C163" s="14" t="s">
        <v>7136</v>
      </c>
      <c r="D163" s="15" t="s">
        <v>14368</v>
      </c>
      <c r="E163" s="142" t="s">
        <v>14369</v>
      </c>
      <c r="F163" s="141"/>
      <c r="G163" s="14" t="s">
        <v>16</v>
      </c>
      <c r="H163" s="16">
        <v>45792</v>
      </c>
      <c r="I163" s="11" t="s">
        <v>25</v>
      </c>
      <c r="J163" s="142" t="s">
        <v>26</v>
      </c>
      <c r="K163" s="141"/>
      <c r="L163" s="2" t="s">
        <v>27</v>
      </c>
    </row>
    <row r="164" spans="2:12" ht="39">
      <c r="B164" s="12" t="s">
        <v>8774</v>
      </c>
      <c r="C164" s="13" t="s">
        <v>8775</v>
      </c>
      <c r="D164" s="12" t="s">
        <v>8776</v>
      </c>
      <c r="E164" s="140" t="s">
        <v>8777</v>
      </c>
      <c r="F164" s="141"/>
      <c r="G164" s="13" t="s">
        <v>24</v>
      </c>
      <c r="H164" s="17">
        <v>45910</v>
      </c>
      <c r="I164" s="10" t="s">
        <v>25</v>
      </c>
      <c r="J164" s="140" t="s">
        <v>32</v>
      </c>
      <c r="K164" s="141"/>
      <c r="L164" s="3" t="s">
        <v>8778</v>
      </c>
    </row>
    <row r="165" spans="2:12" ht="39">
      <c r="B165" s="15" t="s">
        <v>12507</v>
      </c>
      <c r="C165" s="14" t="s">
        <v>12508</v>
      </c>
      <c r="D165" s="15" t="s">
        <v>12509</v>
      </c>
      <c r="E165" s="142" t="s">
        <v>12510</v>
      </c>
      <c r="F165" s="141"/>
      <c r="G165" s="14" t="s">
        <v>24</v>
      </c>
      <c r="H165" s="16">
        <v>45908</v>
      </c>
      <c r="I165" s="11" t="s">
        <v>25</v>
      </c>
      <c r="J165" s="142" t="s">
        <v>32</v>
      </c>
      <c r="K165" s="141"/>
      <c r="L165" s="4" t="s">
        <v>8783</v>
      </c>
    </row>
    <row r="166" spans="2:12" ht="24.95">
      <c r="B166" s="12" t="s">
        <v>14370</v>
      </c>
      <c r="C166" s="13" t="s">
        <v>14371</v>
      </c>
      <c r="D166" s="12" t="s">
        <v>14372</v>
      </c>
      <c r="E166" s="140" t="s">
        <v>14373</v>
      </c>
      <c r="F166" s="141"/>
      <c r="G166" s="13" t="s">
        <v>24</v>
      </c>
      <c r="H166" s="17">
        <v>45903</v>
      </c>
      <c r="I166" s="10" t="s">
        <v>25</v>
      </c>
      <c r="J166" s="140" t="s">
        <v>26</v>
      </c>
      <c r="K166" s="141"/>
      <c r="L166" s="1" t="s">
        <v>27</v>
      </c>
    </row>
    <row r="167" spans="2:12" ht="24.95">
      <c r="B167" s="15" t="s">
        <v>14374</v>
      </c>
      <c r="C167" s="14" t="s">
        <v>14375</v>
      </c>
      <c r="D167" s="15" t="s">
        <v>14376</v>
      </c>
      <c r="E167" s="142" t="s">
        <v>14377</v>
      </c>
      <c r="F167" s="141"/>
      <c r="G167" s="14" t="s">
        <v>24</v>
      </c>
      <c r="H167" s="16">
        <v>45901</v>
      </c>
      <c r="I167" s="11" t="s">
        <v>25</v>
      </c>
      <c r="J167" s="142" t="s">
        <v>26</v>
      </c>
      <c r="K167" s="141"/>
      <c r="L167" s="2" t="s">
        <v>27</v>
      </c>
    </row>
    <row r="168" spans="2:12" ht="24.95">
      <c r="B168" s="12" t="s">
        <v>14378</v>
      </c>
      <c r="C168" s="13" t="s">
        <v>14379</v>
      </c>
      <c r="D168" s="12" t="s">
        <v>14380</v>
      </c>
      <c r="E168" s="140" t="s">
        <v>14381</v>
      </c>
      <c r="F168" s="141"/>
      <c r="G168" s="13" t="s">
        <v>24</v>
      </c>
      <c r="H168" s="17">
        <v>45930</v>
      </c>
      <c r="I168" s="10" t="s">
        <v>25</v>
      </c>
      <c r="J168" s="140" t="s">
        <v>26</v>
      </c>
      <c r="K168" s="141"/>
      <c r="L168" s="1" t="s">
        <v>27</v>
      </c>
    </row>
    <row r="169" spans="2:12" ht="24.95">
      <c r="B169" s="15" t="s">
        <v>14382</v>
      </c>
      <c r="C169" s="14" t="s">
        <v>14383</v>
      </c>
      <c r="D169" s="15" t="s">
        <v>14384</v>
      </c>
      <c r="E169" s="142" t="s">
        <v>14385</v>
      </c>
      <c r="F169" s="141"/>
      <c r="G169" s="14" t="s">
        <v>24</v>
      </c>
      <c r="H169" s="16">
        <v>45923</v>
      </c>
      <c r="I169" s="11" t="s">
        <v>25</v>
      </c>
      <c r="J169" s="142" t="s">
        <v>26</v>
      </c>
      <c r="K169" s="141"/>
      <c r="L169" s="2" t="s">
        <v>27</v>
      </c>
    </row>
    <row r="170" spans="2:12" ht="39">
      <c r="B170" s="12" t="s">
        <v>8779</v>
      </c>
      <c r="C170" s="13" t="s">
        <v>8780</v>
      </c>
      <c r="D170" s="12" t="s">
        <v>8781</v>
      </c>
      <c r="E170" s="140" t="s">
        <v>8782</v>
      </c>
      <c r="F170" s="141"/>
      <c r="G170" s="13" t="s">
        <v>24</v>
      </c>
      <c r="H170" s="17">
        <v>45908</v>
      </c>
      <c r="I170" s="10" t="s">
        <v>25</v>
      </c>
      <c r="J170" s="140" t="s">
        <v>32</v>
      </c>
      <c r="K170" s="141"/>
      <c r="L170" s="3" t="s">
        <v>8783</v>
      </c>
    </row>
    <row r="171" spans="2:12" ht="24.95">
      <c r="B171" s="15" t="s">
        <v>14386</v>
      </c>
      <c r="C171" s="14" t="s">
        <v>14387</v>
      </c>
      <c r="D171" s="15" t="s">
        <v>14388</v>
      </c>
      <c r="E171" s="142" t="s">
        <v>14389</v>
      </c>
      <c r="F171" s="141"/>
      <c r="G171" s="14" t="s">
        <v>24</v>
      </c>
      <c r="H171" s="16">
        <v>45888</v>
      </c>
      <c r="I171" s="11" t="s">
        <v>25</v>
      </c>
      <c r="J171" s="142" t="s">
        <v>26</v>
      </c>
      <c r="K171" s="141"/>
      <c r="L171" s="2" t="s">
        <v>27</v>
      </c>
    </row>
    <row r="172" spans="2:12">
      <c r="B172" s="12" t="s">
        <v>14390</v>
      </c>
      <c r="C172" s="13" t="s">
        <v>7299</v>
      </c>
      <c r="D172" s="12" t="s">
        <v>14391</v>
      </c>
      <c r="E172" s="140" t="s">
        <v>14392</v>
      </c>
      <c r="F172" s="141"/>
      <c r="G172" s="13" t="s">
        <v>24</v>
      </c>
      <c r="H172" s="17">
        <v>45908</v>
      </c>
      <c r="I172" s="10" t="s">
        <v>25</v>
      </c>
      <c r="J172" s="140" t="s">
        <v>26</v>
      </c>
      <c r="K172" s="141"/>
      <c r="L172" s="1" t="s">
        <v>27</v>
      </c>
    </row>
    <row r="173" spans="2:12" ht="24.95">
      <c r="B173" s="15" t="s">
        <v>13527</v>
      </c>
      <c r="C173" s="14" t="s">
        <v>13528</v>
      </c>
      <c r="D173" s="15" t="s">
        <v>13529</v>
      </c>
      <c r="E173" s="142" t="s">
        <v>13530</v>
      </c>
      <c r="F173" s="141"/>
      <c r="G173" s="14" t="s">
        <v>24</v>
      </c>
      <c r="H173" s="16">
        <v>45946</v>
      </c>
      <c r="I173" s="11" t="s">
        <v>25</v>
      </c>
      <c r="J173" s="142"/>
      <c r="K173" s="141"/>
      <c r="L173" s="2" t="s">
        <v>27</v>
      </c>
    </row>
    <row r="174" spans="2:12" ht="24.95">
      <c r="B174" s="12" t="s">
        <v>14393</v>
      </c>
      <c r="C174" s="13" t="s">
        <v>14394</v>
      </c>
      <c r="D174" s="12" t="s">
        <v>14395</v>
      </c>
      <c r="E174" s="140" t="s">
        <v>14396</v>
      </c>
      <c r="F174" s="141"/>
      <c r="G174" s="13" t="s">
        <v>24</v>
      </c>
      <c r="H174" s="17">
        <v>45905</v>
      </c>
      <c r="I174" s="10" t="s">
        <v>25</v>
      </c>
      <c r="J174" s="140" t="s">
        <v>26</v>
      </c>
      <c r="K174" s="141"/>
      <c r="L174" s="1" t="s">
        <v>27</v>
      </c>
    </row>
    <row r="175" spans="2:12" ht="39">
      <c r="B175" s="15" t="s">
        <v>8804</v>
      </c>
      <c r="C175" s="14" t="s">
        <v>8805</v>
      </c>
      <c r="D175" s="15" t="s">
        <v>8806</v>
      </c>
      <c r="E175" s="142" t="s">
        <v>8807</v>
      </c>
      <c r="F175" s="141"/>
      <c r="G175" s="14" t="s">
        <v>24</v>
      </c>
      <c r="H175" s="16">
        <v>45910</v>
      </c>
      <c r="I175" s="11" t="s">
        <v>25</v>
      </c>
      <c r="J175" s="142" t="s">
        <v>32</v>
      </c>
      <c r="K175" s="141"/>
      <c r="L175" s="4" t="s">
        <v>8808</v>
      </c>
    </row>
    <row r="176" spans="2:12" ht="24.95">
      <c r="B176" s="12" t="s">
        <v>14397</v>
      </c>
      <c r="C176" s="13" t="s">
        <v>14398</v>
      </c>
      <c r="D176" s="12" t="s">
        <v>14399</v>
      </c>
      <c r="E176" s="140" t="s">
        <v>14400</v>
      </c>
      <c r="F176" s="141"/>
      <c r="G176" s="13" t="s">
        <v>24</v>
      </c>
      <c r="H176" s="17">
        <v>45908</v>
      </c>
      <c r="I176" s="10" t="s">
        <v>25</v>
      </c>
      <c r="J176" s="140" t="s">
        <v>26</v>
      </c>
      <c r="K176" s="141"/>
      <c r="L176" s="1" t="s">
        <v>27</v>
      </c>
    </row>
    <row r="177" spans="2:12" ht="24.95">
      <c r="B177" s="15" t="s">
        <v>14401</v>
      </c>
      <c r="C177" s="14" t="s">
        <v>14402</v>
      </c>
      <c r="D177" s="15" t="s">
        <v>14403</v>
      </c>
      <c r="E177" s="142" t="s">
        <v>14404</v>
      </c>
      <c r="F177" s="141"/>
      <c r="G177" s="14" t="s">
        <v>24</v>
      </c>
      <c r="H177" s="16">
        <v>45895</v>
      </c>
      <c r="I177" s="11" t="s">
        <v>25</v>
      </c>
      <c r="J177" s="142" t="s">
        <v>26</v>
      </c>
      <c r="K177" s="141"/>
      <c r="L177" s="2" t="s">
        <v>27</v>
      </c>
    </row>
    <row r="178" spans="2:12" ht="24.95">
      <c r="B178" s="12" t="s">
        <v>14405</v>
      </c>
      <c r="C178" s="13" t="s">
        <v>14406</v>
      </c>
      <c r="D178" s="12" t="s">
        <v>14407</v>
      </c>
      <c r="E178" s="140" t="s">
        <v>14408</v>
      </c>
      <c r="F178" s="141"/>
      <c r="G178" s="13" t="s">
        <v>24</v>
      </c>
      <c r="H178" s="17">
        <v>45896</v>
      </c>
      <c r="I178" s="10" t="s">
        <v>25</v>
      </c>
      <c r="J178" s="140" t="s">
        <v>26</v>
      </c>
      <c r="K178" s="141"/>
      <c r="L178" s="1" t="s">
        <v>27</v>
      </c>
    </row>
    <row r="179" spans="2:12" ht="39">
      <c r="B179" s="15" t="s">
        <v>7159</v>
      </c>
      <c r="C179" s="14" t="s">
        <v>7160</v>
      </c>
      <c r="D179" s="15" t="s">
        <v>7161</v>
      </c>
      <c r="E179" s="142" t="s">
        <v>7162</v>
      </c>
      <c r="F179" s="141"/>
      <c r="G179" s="14" t="s">
        <v>24</v>
      </c>
      <c r="H179" s="16">
        <v>45903</v>
      </c>
      <c r="I179" s="11" t="s">
        <v>25</v>
      </c>
      <c r="J179" s="142" t="s">
        <v>32</v>
      </c>
      <c r="K179" s="141"/>
      <c r="L179" s="4" t="s">
        <v>14342</v>
      </c>
    </row>
    <row r="180" spans="2:12" ht="24.95">
      <c r="B180" s="12" t="s">
        <v>14409</v>
      </c>
      <c r="C180" s="13" t="s">
        <v>14410</v>
      </c>
      <c r="D180" s="12" t="s">
        <v>14411</v>
      </c>
      <c r="E180" s="140" t="s">
        <v>14412</v>
      </c>
      <c r="F180" s="141"/>
      <c r="G180" s="13" t="s">
        <v>24</v>
      </c>
      <c r="H180" s="17">
        <v>45897</v>
      </c>
      <c r="I180" s="10" t="s">
        <v>25</v>
      </c>
      <c r="J180" s="140" t="s">
        <v>26</v>
      </c>
      <c r="K180" s="141"/>
      <c r="L180" s="1" t="s">
        <v>27</v>
      </c>
    </row>
    <row r="181" spans="2:12" ht="24.95">
      <c r="B181" s="15" t="s">
        <v>14413</v>
      </c>
      <c r="C181" s="14" t="s">
        <v>14414</v>
      </c>
      <c r="D181" s="15" t="s">
        <v>14415</v>
      </c>
      <c r="E181" s="142" t="s">
        <v>14416</v>
      </c>
      <c r="F181" s="141"/>
      <c r="G181" s="14" t="s">
        <v>24</v>
      </c>
      <c r="H181" s="16">
        <v>45931</v>
      </c>
      <c r="I181" s="11" t="s">
        <v>25</v>
      </c>
      <c r="J181" s="142" t="s">
        <v>26</v>
      </c>
      <c r="K181" s="141"/>
      <c r="L181" s="2" t="s">
        <v>27</v>
      </c>
    </row>
    <row r="182" spans="2:12" ht="24.95">
      <c r="B182" s="12" t="s">
        <v>14417</v>
      </c>
      <c r="C182" s="13" t="s">
        <v>14418</v>
      </c>
      <c r="D182" s="12" t="s">
        <v>14419</v>
      </c>
      <c r="E182" s="140" t="s">
        <v>14420</v>
      </c>
      <c r="F182" s="141"/>
      <c r="G182" s="13" t="s">
        <v>24</v>
      </c>
      <c r="H182" s="17">
        <v>45905</v>
      </c>
      <c r="I182" s="10" t="s">
        <v>25</v>
      </c>
      <c r="J182" s="140" t="s">
        <v>26</v>
      </c>
      <c r="K182" s="141"/>
      <c r="L182" s="1" t="s">
        <v>27</v>
      </c>
    </row>
    <row r="183" spans="2:12" ht="24.95">
      <c r="B183" s="15" t="s">
        <v>14421</v>
      </c>
      <c r="C183" s="14" t="s">
        <v>14422</v>
      </c>
      <c r="D183" s="15" t="s">
        <v>14423</v>
      </c>
      <c r="E183" s="142" t="s">
        <v>14424</v>
      </c>
      <c r="F183" s="141"/>
      <c r="G183" s="14" t="s">
        <v>24</v>
      </c>
      <c r="H183" s="16">
        <v>45889</v>
      </c>
      <c r="I183" s="11" t="s">
        <v>25</v>
      </c>
      <c r="J183" s="142" t="s">
        <v>26</v>
      </c>
      <c r="K183" s="141"/>
      <c r="L183" s="2" t="s">
        <v>27</v>
      </c>
    </row>
    <row r="184" spans="2:12" ht="39">
      <c r="B184" s="12" t="s">
        <v>12579</v>
      </c>
      <c r="C184" s="13" t="s">
        <v>12580</v>
      </c>
      <c r="D184" s="12" t="s">
        <v>12581</v>
      </c>
      <c r="E184" s="140" t="s">
        <v>12582</v>
      </c>
      <c r="F184" s="141"/>
      <c r="G184" s="13" t="s">
        <v>24</v>
      </c>
      <c r="H184" s="17">
        <v>45929</v>
      </c>
      <c r="I184" s="10" t="s">
        <v>25</v>
      </c>
      <c r="J184" s="140" t="s">
        <v>32</v>
      </c>
      <c r="K184" s="141"/>
      <c r="L184" s="3" t="s">
        <v>8783</v>
      </c>
    </row>
    <row r="185" spans="2:12" ht="51.6">
      <c r="B185" s="15" t="s">
        <v>5156</v>
      </c>
      <c r="C185" s="14" t="s">
        <v>5157</v>
      </c>
      <c r="D185" s="15" t="s">
        <v>5158</v>
      </c>
      <c r="E185" s="142" t="s">
        <v>5159</v>
      </c>
      <c r="F185" s="141"/>
      <c r="G185" s="14" t="s">
        <v>24</v>
      </c>
      <c r="H185" s="16">
        <v>45909</v>
      </c>
      <c r="I185" s="11" t="s">
        <v>25</v>
      </c>
      <c r="J185" s="142" t="s">
        <v>32</v>
      </c>
      <c r="K185" s="141"/>
      <c r="L185" s="4" t="s">
        <v>14425</v>
      </c>
    </row>
    <row r="186" spans="2:12">
      <c r="B186" s="12" t="s">
        <v>14426</v>
      </c>
      <c r="C186" s="13" t="s">
        <v>14427</v>
      </c>
      <c r="D186" s="12" t="s">
        <v>14428</v>
      </c>
      <c r="E186" s="140" t="s">
        <v>14429</v>
      </c>
      <c r="F186" s="141"/>
      <c r="G186" s="13" t="s">
        <v>24</v>
      </c>
      <c r="H186" s="17">
        <v>45901</v>
      </c>
      <c r="I186" s="10" t="s">
        <v>25</v>
      </c>
      <c r="J186" s="140" t="s">
        <v>26</v>
      </c>
      <c r="K186" s="141"/>
      <c r="L186" s="1" t="s">
        <v>27</v>
      </c>
    </row>
    <row r="187" spans="2:12">
      <c r="B187" s="15" t="s">
        <v>14430</v>
      </c>
      <c r="C187" s="14" t="s">
        <v>14431</v>
      </c>
      <c r="D187" s="15" t="s">
        <v>14432</v>
      </c>
      <c r="E187" s="142" t="s">
        <v>14433</v>
      </c>
      <c r="F187" s="141"/>
      <c r="G187" s="14" t="s">
        <v>24</v>
      </c>
      <c r="H187" s="16">
        <v>45931</v>
      </c>
      <c r="I187" s="11" t="s">
        <v>25</v>
      </c>
      <c r="J187" s="142" t="s">
        <v>26</v>
      </c>
      <c r="K187" s="141"/>
      <c r="L187" s="2" t="s">
        <v>27</v>
      </c>
    </row>
    <row r="188" spans="2:12">
      <c r="B188" s="12" t="s">
        <v>828</v>
      </c>
      <c r="C188" s="13" t="s">
        <v>829</v>
      </c>
      <c r="D188" s="12" t="s">
        <v>14434</v>
      </c>
      <c r="E188" s="140" t="s">
        <v>7180</v>
      </c>
      <c r="F188" s="141"/>
      <c r="G188" s="13" t="s">
        <v>16</v>
      </c>
      <c r="H188" s="17">
        <v>45952</v>
      </c>
      <c r="I188" s="10" t="s">
        <v>17</v>
      </c>
      <c r="J188" s="140" t="s">
        <v>26</v>
      </c>
      <c r="K188" s="141"/>
      <c r="L188" s="1" t="s">
        <v>27</v>
      </c>
    </row>
    <row r="189" spans="2:12" ht="39">
      <c r="B189" s="15" t="s">
        <v>5163</v>
      </c>
      <c r="C189" s="14" t="s">
        <v>5164</v>
      </c>
      <c r="D189" s="15" t="s">
        <v>5165</v>
      </c>
      <c r="E189" s="142" t="s">
        <v>5166</v>
      </c>
      <c r="F189" s="141"/>
      <c r="G189" s="14" t="s">
        <v>24</v>
      </c>
      <c r="H189" s="16">
        <v>45912</v>
      </c>
      <c r="I189" s="11" t="s">
        <v>25</v>
      </c>
      <c r="J189" s="142" t="s">
        <v>32</v>
      </c>
      <c r="K189" s="141"/>
      <c r="L189" s="4" t="s">
        <v>14435</v>
      </c>
    </row>
    <row r="190" spans="2:12" ht="24.95">
      <c r="B190" s="12" t="s">
        <v>840</v>
      </c>
      <c r="C190" s="13" t="s">
        <v>841</v>
      </c>
      <c r="D190" s="12" t="s">
        <v>14436</v>
      </c>
      <c r="E190" s="140" t="s">
        <v>2658</v>
      </c>
      <c r="F190" s="141"/>
      <c r="G190" s="13" t="s">
        <v>16</v>
      </c>
      <c r="H190" s="17">
        <v>45953</v>
      </c>
      <c r="I190" s="10" t="s">
        <v>25</v>
      </c>
      <c r="J190" s="140" t="s">
        <v>26</v>
      </c>
      <c r="K190" s="141"/>
      <c r="L190" s="1" t="s">
        <v>27</v>
      </c>
    </row>
    <row r="191" spans="2:12">
      <c r="B191" s="15" t="s">
        <v>5189</v>
      </c>
      <c r="C191" s="14" t="s">
        <v>5190</v>
      </c>
      <c r="D191" s="15" t="s">
        <v>14437</v>
      </c>
      <c r="E191" s="142" t="s">
        <v>14438</v>
      </c>
      <c r="F191" s="141"/>
      <c r="G191" s="14" t="s">
        <v>16</v>
      </c>
      <c r="H191" s="16">
        <v>45954</v>
      </c>
      <c r="I191" s="11" t="s">
        <v>127</v>
      </c>
      <c r="J191" s="142" t="s">
        <v>26</v>
      </c>
      <c r="K191" s="141"/>
      <c r="L191" s="2" t="s">
        <v>27</v>
      </c>
    </row>
    <row r="192" spans="2:12" ht="24.95">
      <c r="B192" s="12" t="s">
        <v>14439</v>
      </c>
      <c r="C192" s="13" t="s">
        <v>14440</v>
      </c>
      <c r="D192" s="12" t="s">
        <v>14441</v>
      </c>
      <c r="E192" s="140" t="s">
        <v>14442</v>
      </c>
      <c r="F192" s="141"/>
      <c r="G192" s="13" t="s">
        <v>24</v>
      </c>
      <c r="H192" s="17">
        <v>45901</v>
      </c>
      <c r="I192" s="10" t="s">
        <v>25</v>
      </c>
      <c r="J192" s="140" t="s">
        <v>26</v>
      </c>
      <c r="K192" s="141"/>
      <c r="L192" s="1" t="s">
        <v>27</v>
      </c>
    </row>
    <row r="193" spans="2:12" ht="24.95">
      <c r="B193" s="15" t="s">
        <v>14443</v>
      </c>
      <c r="C193" s="14" t="s">
        <v>14444</v>
      </c>
      <c r="D193" s="15" t="s">
        <v>14445</v>
      </c>
      <c r="E193" s="142" t="s">
        <v>14446</v>
      </c>
      <c r="F193" s="141"/>
      <c r="G193" s="14" t="s">
        <v>24</v>
      </c>
      <c r="H193" s="16">
        <v>45901</v>
      </c>
      <c r="I193" s="11" t="s">
        <v>25</v>
      </c>
      <c r="J193" s="142" t="s">
        <v>26</v>
      </c>
      <c r="K193" s="141"/>
      <c r="L193" s="2" t="s">
        <v>27</v>
      </c>
    </row>
    <row r="194" spans="2:12" ht="39">
      <c r="B194" s="12" t="s">
        <v>7196</v>
      </c>
      <c r="C194" s="13" t="s">
        <v>7197</v>
      </c>
      <c r="D194" s="12" t="s">
        <v>7198</v>
      </c>
      <c r="E194" s="140" t="s">
        <v>7199</v>
      </c>
      <c r="F194" s="141"/>
      <c r="G194" s="13" t="s">
        <v>24</v>
      </c>
      <c r="H194" s="17">
        <v>45910</v>
      </c>
      <c r="I194" s="10" t="s">
        <v>25</v>
      </c>
      <c r="J194" s="140" t="s">
        <v>32</v>
      </c>
      <c r="K194" s="141"/>
      <c r="L194" s="3" t="s">
        <v>8808</v>
      </c>
    </row>
    <row r="195" spans="2:12" ht="39">
      <c r="B195" s="15" t="s">
        <v>14447</v>
      </c>
      <c r="C195" s="14" t="s">
        <v>14448</v>
      </c>
      <c r="D195" s="15" t="s">
        <v>14449</v>
      </c>
      <c r="E195" s="142" t="s">
        <v>14450</v>
      </c>
      <c r="F195" s="141"/>
      <c r="G195" s="14" t="s">
        <v>24</v>
      </c>
      <c r="H195" s="16">
        <v>45908</v>
      </c>
      <c r="I195" s="11" t="s">
        <v>25</v>
      </c>
      <c r="J195" s="142" t="s">
        <v>32</v>
      </c>
      <c r="K195" s="141"/>
      <c r="L195" s="4" t="s">
        <v>8783</v>
      </c>
    </row>
    <row r="196" spans="2:12" ht="24.95">
      <c r="B196" s="12" t="s">
        <v>14451</v>
      </c>
      <c r="C196" s="13" t="s">
        <v>14452</v>
      </c>
      <c r="D196" s="12" t="s">
        <v>14453</v>
      </c>
      <c r="E196" s="140" t="s">
        <v>14454</v>
      </c>
      <c r="F196" s="141"/>
      <c r="G196" s="13" t="s">
        <v>24</v>
      </c>
      <c r="H196" s="17">
        <v>45897</v>
      </c>
      <c r="I196" s="10" t="s">
        <v>25</v>
      </c>
      <c r="J196" s="140" t="s">
        <v>26</v>
      </c>
      <c r="K196" s="141"/>
      <c r="L196" s="1" t="s">
        <v>27</v>
      </c>
    </row>
    <row r="197" spans="2:12" ht="24.95">
      <c r="B197" s="15" t="s">
        <v>872</v>
      </c>
      <c r="C197" s="14" t="s">
        <v>873</v>
      </c>
      <c r="D197" s="15" t="s">
        <v>14455</v>
      </c>
      <c r="E197" s="142" t="s">
        <v>7201</v>
      </c>
      <c r="F197" s="141"/>
      <c r="G197" s="14" t="s">
        <v>75</v>
      </c>
      <c r="H197" s="16">
        <v>45958</v>
      </c>
      <c r="I197" s="11" t="s">
        <v>314</v>
      </c>
      <c r="J197" s="142" t="s">
        <v>709</v>
      </c>
      <c r="K197" s="141"/>
      <c r="L197" s="2" t="s">
        <v>27</v>
      </c>
    </row>
    <row r="198" spans="2:12" ht="39">
      <c r="B198" s="12" t="s">
        <v>10520</v>
      </c>
      <c r="C198" s="13" t="s">
        <v>10521</v>
      </c>
      <c r="D198" s="12" t="s">
        <v>10522</v>
      </c>
      <c r="E198" s="140" t="s">
        <v>10523</v>
      </c>
      <c r="F198" s="141"/>
      <c r="G198" s="13" t="s">
        <v>24</v>
      </c>
      <c r="H198" s="17">
        <v>45910</v>
      </c>
      <c r="I198" s="10" t="s">
        <v>25</v>
      </c>
      <c r="J198" s="140" t="s">
        <v>32</v>
      </c>
      <c r="K198" s="141"/>
      <c r="L198" s="3" t="s">
        <v>8808</v>
      </c>
    </row>
    <row r="199" spans="2:12">
      <c r="B199" s="15" t="s">
        <v>880</v>
      </c>
      <c r="C199" s="14" t="s">
        <v>881</v>
      </c>
      <c r="D199" s="15" t="s">
        <v>14456</v>
      </c>
      <c r="E199" s="142" t="s">
        <v>883</v>
      </c>
      <c r="F199" s="141"/>
      <c r="G199" s="14" t="s">
        <v>24</v>
      </c>
      <c r="H199" s="16">
        <v>45945</v>
      </c>
      <c r="I199" s="11" t="s">
        <v>127</v>
      </c>
      <c r="J199" s="142" t="s">
        <v>26</v>
      </c>
      <c r="K199" s="141"/>
      <c r="L199" s="2" t="s">
        <v>27</v>
      </c>
    </row>
    <row r="200" spans="2:12" ht="24.95">
      <c r="B200" s="12" t="s">
        <v>14457</v>
      </c>
      <c r="C200" s="13" t="s">
        <v>14458</v>
      </c>
      <c r="D200" s="12" t="s">
        <v>14459</v>
      </c>
      <c r="E200" s="140" t="s">
        <v>14460</v>
      </c>
      <c r="F200" s="141"/>
      <c r="G200" s="13" t="s">
        <v>24</v>
      </c>
      <c r="H200" s="17">
        <v>45936</v>
      </c>
      <c r="I200" s="10" t="s">
        <v>25</v>
      </c>
      <c r="J200" s="140" t="s">
        <v>26</v>
      </c>
      <c r="K200" s="141"/>
      <c r="L200" s="1" t="s">
        <v>27</v>
      </c>
    </row>
    <row r="201" spans="2:12" ht="24.95">
      <c r="B201" s="15" t="s">
        <v>884</v>
      </c>
      <c r="C201" s="14" t="s">
        <v>885</v>
      </c>
      <c r="D201" s="15" t="s">
        <v>14461</v>
      </c>
      <c r="E201" s="142" t="s">
        <v>887</v>
      </c>
      <c r="F201" s="141"/>
      <c r="G201" s="14" t="s">
        <v>24</v>
      </c>
      <c r="H201" s="16">
        <v>45929</v>
      </c>
      <c r="I201" s="11" t="s">
        <v>25</v>
      </c>
      <c r="J201" s="142" t="s">
        <v>26</v>
      </c>
      <c r="K201" s="141"/>
      <c r="L201" s="2" t="s">
        <v>27</v>
      </c>
    </row>
    <row r="202" spans="2:12" ht="24.95">
      <c r="B202" s="12" t="s">
        <v>14462</v>
      </c>
      <c r="C202" s="13" t="s">
        <v>14463</v>
      </c>
      <c r="D202" s="12" t="s">
        <v>14464</v>
      </c>
      <c r="E202" s="140" t="s">
        <v>14465</v>
      </c>
      <c r="F202" s="141"/>
      <c r="G202" s="13" t="s">
        <v>24</v>
      </c>
      <c r="H202" s="17">
        <v>45938</v>
      </c>
      <c r="I202" s="10" t="s">
        <v>25</v>
      </c>
      <c r="J202" s="140" t="s">
        <v>26</v>
      </c>
      <c r="K202" s="141"/>
      <c r="L202" s="1" t="s">
        <v>27</v>
      </c>
    </row>
    <row r="203" spans="2:12">
      <c r="B203" s="15" t="s">
        <v>5231</v>
      </c>
      <c r="C203" s="14" t="s">
        <v>5232</v>
      </c>
      <c r="D203" s="15" t="s">
        <v>14466</v>
      </c>
      <c r="E203" s="142" t="s">
        <v>5237</v>
      </c>
      <c r="F203" s="141"/>
      <c r="G203" s="14" t="s">
        <v>16</v>
      </c>
      <c r="H203" s="16">
        <v>45938</v>
      </c>
      <c r="I203" s="11" t="s">
        <v>139</v>
      </c>
      <c r="J203" s="142" t="s">
        <v>26</v>
      </c>
      <c r="K203" s="141"/>
      <c r="L203" s="2" t="s">
        <v>27</v>
      </c>
    </row>
    <row r="204" spans="2:12" ht="24.95">
      <c r="B204" s="12" t="s">
        <v>14467</v>
      </c>
      <c r="C204" s="13" t="s">
        <v>14468</v>
      </c>
      <c r="D204" s="12" t="s">
        <v>14469</v>
      </c>
      <c r="E204" s="140" t="s">
        <v>14470</v>
      </c>
      <c r="F204" s="141"/>
      <c r="G204" s="13" t="s">
        <v>24</v>
      </c>
      <c r="H204" s="17">
        <v>45947</v>
      </c>
      <c r="I204" s="10" t="s">
        <v>25</v>
      </c>
      <c r="J204" s="140" t="s">
        <v>26</v>
      </c>
      <c r="K204" s="141"/>
      <c r="L204" s="1" t="s">
        <v>27</v>
      </c>
    </row>
    <row r="205" spans="2:12" ht="24.95">
      <c r="B205" s="15" t="s">
        <v>14471</v>
      </c>
      <c r="C205" s="14" t="s">
        <v>14472</v>
      </c>
      <c r="D205" s="15" t="s">
        <v>14473</v>
      </c>
      <c r="E205" s="142" t="s">
        <v>14474</v>
      </c>
      <c r="F205" s="141"/>
      <c r="G205" s="14" t="s">
        <v>24</v>
      </c>
      <c r="H205" s="16">
        <v>45936</v>
      </c>
      <c r="I205" s="11" t="s">
        <v>25</v>
      </c>
      <c r="J205" s="142" t="s">
        <v>26</v>
      </c>
      <c r="K205" s="141"/>
      <c r="L205" s="2" t="s">
        <v>27</v>
      </c>
    </row>
    <row r="206" spans="2:12">
      <c r="B206" s="12" t="s">
        <v>14475</v>
      </c>
      <c r="C206" s="13" t="s">
        <v>14476</v>
      </c>
      <c r="D206" s="12" t="s">
        <v>14477</v>
      </c>
      <c r="E206" s="140" t="s">
        <v>14478</v>
      </c>
      <c r="F206" s="141"/>
      <c r="G206" s="13" t="s">
        <v>24</v>
      </c>
      <c r="H206" s="17">
        <v>45931</v>
      </c>
      <c r="I206" s="10" t="s">
        <v>139</v>
      </c>
      <c r="J206" s="140" t="s">
        <v>26</v>
      </c>
      <c r="K206" s="141"/>
      <c r="L206" s="1" t="s">
        <v>27</v>
      </c>
    </row>
    <row r="207" spans="2:12">
      <c r="B207" s="15" t="s">
        <v>14479</v>
      </c>
      <c r="C207" s="14" t="s">
        <v>14480</v>
      </c>
      <c r="D207" s="15" t="s">
        <v>14481</v>
      </c>
      <c r="E207" s="142" t="s">
        <v>14482</v>
      </c>
      <c r="F207" s="141"/>
      <c r="G207" s="14" t="s">
        <v>16</v>
      </c>
      <c r="H207" s="16">
        <v>45937</v>
      </c>
      <c r="I207" s="11" t="s">
        <v>139</v>
      </c>
      <c r="J207" s="142" t="s">
        <v>26</v>
      </c>
      <c r="K207" s="141"/>
      <c r="L207" s="2" t="s">
        <v>27</v>
      </c>
    </row>
    <row r="208" spans="2:12">
      <c r="B208" s="12" t="s">
        <v>14483</v>
      </c>
      <c r="C208" s="13" t="s">
        <v>14484</v>
      </c>
      <c r="D208" s="12" t="s">
        <v>14485</v>
      </c>
      <c r="E208" s="140" t="s">
        <v>14486</v>
      </c>
      <c r="F208" s="141"/>
      <c r="G208" s="13" t="s">
        <v>24</v>
      </c>
      <c r="H208" s="17">
        <v>45938</v>
      </c>
      <c r="I208" s="10" t="s">
        <v>139</v>
      </c>
      <c r="J208" s="140" t="s">
        <v>26</v>
      </c>
      <c r="K208" s="141"/>
      <c r="L208" s="1" t="s">
        <v>27</v>
      </c>
    </row>
    <row r="209" spans="2:12" ht="24.95">
      <c r="B209" s="15" t="s">
        <v>2682</v>
      </c>
      <c r="C209" s="14" t="s">
        <v>2683</v>
      </c>
      <c r="D209" s="15" t="s">
        <v>14487</v>
      </c>
      <c r="E209" s="142" t="s">
        <v>2685</v>
      </c>
      <c r="F209" s="141"/>
      <c r="G209" s="14" t="s">
        <v>16</v>
      </c>
      <c r="H209" s="16">
        <v>45940</v>
      </c>
      <c r="I209" s="11" t="s">
        <v>139</v>
      </c>
      <c r="J209" s="142" t="s">
        <v>26</v>
      </c>
      <c r="K209" s="141"/>
      <c r="L209" s="2" t="s">
        <v>27</v>
      </c>
    </row>
    <row r="210" spans="2:12" ht="39">
      <c r="B210" s="12" t="s">
        <v>8856</v>
      </c>
      <c r="C210" s="13" t="s">
        <v>8857</v>
      </c>
      <c r="D210" s="12" t="s">
        <v>8858</v>
      </c>
      <c r="E210" s="140" t="s">
        <v>8859</v>
      </c>
      <c r="F210" s="141"/>
      <c r="G210" s="13" t="s">
        <v>24</v>
      </c>
      <c r="H210" s="17">
        <v>45901</v>
      </c>
      <c r="I210" s="10" t="s">
        <v>25</v>
      </c>
      <c r="J210" s="140" t="s">
        <v>32</v>
      </c>
      <c r="K210" s="141"/>
      <c r="L210" s="3" t="s">
        <v>8860</v>
      </c>
    </row>
    <row r="211" spans="2:12" ht="90">
      <c r="B211" s="15" t="s">
        <v>2686</v>
      </c>
      <c r="C211" s="14" t="s">
        <v>2687</v>
      </c>
      <c r="D211" s="15" t="s">
        <v>14488</v>
      </c>
      <c r="E211" s="142" t="s">
        <v>14489</v>
      </c>
      <c r="F211" s="141"/>
      <c r="G211" s="14" t="s">
        <v>16</v>
      </c>
      <c r="H211" s="16">
        <v>45924</v>
      </c>
      <c r="I211" s="11" t="s">
        <v>17</v>
      </c>
      <c r="J211" s="142" t="s">
        <v>18</v>
      </c>
      <c r="K211" s="141"/>
      <c r="L211" s="4" t="s">
        <v>14490</v>
      </c>
    </row>
    <row r="212" spans="2:12" ht="51.6">
      <c r="B212" s="12" t="s">
        <v>8866</v>
      </c>
      <c r="C212" s="13" t="s">
        <v>8867</v>
      </c>
      <c r="D212" s="12" t="s">
        <v>8868</v>
      </c>
      <c r="E212" s="140" t="s">
        <v>8869</v>
      </c>
      <c r="F212" s="141"/>
      <c r="G212" s="13" t="s">
        <v>24</v>
      </c>
      <c r="H212" s="17">
        <v>45896</v>
      </c>
      <c r="I212" s="10" t="s">
        <v>25</v>
      </c>
      <c r="J212" s="140" t="s">
        <v>359</v>
      </c>
      <c r="K212" s="141"/>
      <c r="L212" s="3" t="s">
        <v>8870</v>
      </c>
    </row>
    <row r="213" spans="2:12" ht="39">
      <c r="B213" s="15" t="s">
        <v>7240</v>
      </c>
      <c r="C213" s="14" t="s">
        <v>7241</v>
      </c>
      <c r="D213" s="15" t="s">
        <v>7242</v>
      </c>
      <c r="E213" s="142" t="s">
        <v>7243</v>
      </c>
      <c r="F213" s="141"/>
      <c r="G213" s="14" t="s">
        <v>24</v>
      </c>
      <c r="H213" s="16">
        <v>45896</v>
      </c>
      <c r="I213" s="11" t="s">
        <v>25</v>
      </c>
      <c r="J213" s="142" t="s">
        <v>32</v>
      </c>
      <c r="K213" s="141"/>
      <c r="L213" s="4" t="s">
        <v>8783</v>
      </c>
    </row>
    <row r="214" spans="2:12" ht="24.95">
      <c r="B214" s="12" t="s">
        <v>14491</v>
      </c>
      <c r="C214" s="13" t="s">
        <v>14492</v>
      </c>
      <c r="D214" s="12" t="s">
        <v>14493</v>
      </c>
      <c r="E214" s="140" t="s">
        <v>14494</v>
      </c>
      <c r="F214" s="141"/>
      <c r="G214" s="13" t="s">
        <v>24</v>
      </c>
      <c r="H214" s="17">
        <v>45938</v>
      </c>
      <c r="I214" s="10" t="s">
        <v>25</v>
      </c>
      <c r="J214" s="140" t="s">
        <v>26</v>
      </c>
      <c r="K214" s="141"/>
      <c r="L214" s="1" t="s">
        <v>27</v>
      </c>
    </row>
    <row r="215" spans="2:12" ht="24.95">
      <c r="B215" s="15" t="s">
        <v>14495</v>
      </c>
      <c r="C215" s="14" t="s">
        <v>14496</v>
      </c>
      <c r="D215" s="15" t="s">
        <v>14497</v>
      </c>
      <c r="E215" s="142" t="s">
        <v>14498</v>
      </c>
      <c r="F215" s="141"/>
      <c r="G215" s="14" t="s">
        <v>24</v>
      </c>
      <c r="H215" s="16">
        <v>45926</v>
      </c>
      <c r="I215" s="11" t="s">
        <v>25</v>
      </c>
      <c r="J215" s="142" t="s">
        <v>26</v>
      </c>
      <c r="K215" s="141"/>
      <c r="L215" s="2" t="s">
        <v>27</v>
      </c>
    </row>
    <row r="216" spans="2:12" ht="39">
      <c r="B216" s="12" t="s">
        <v>14499</v>
      </c>
      <c r="C216" s="13" t="s">
        <v>14500</v>
      </c>
      <c r="D216" s="12" t="s">
        <v>14501</v>
      </c>
      <c r="E216" s="140" t="s">
        <v>14502</v>
      </c>
      <c r="F216" s="141"/>
      <c r="G216" s="13" t="s">
        <v>24</v>
      </c>
      <c r="H216" s="17">
        <v>45895</v>
      </c>
      <c r="I216" s="10" t="s">
        <v>25</v>
      </c>
      <c r="J216" s="140" t="s">
        <v>709</v>
      </c>
      <c r="K216" s="141"/>
      <c r="L216" s="3" t="s">
        <v>14503</v>
      </c>
    </row>
    <row r="217" spans="2:12" ht="24.95">
      <c r="B217" s="15" t="s">
        <v>14504</v>
      </c>
      <c r="C217" s="14" t="s">
        <v>14505</v>
      </c>
      <c r="D217" s="15" t="s">
        <v>14506</v>
      </c>
      <c r="E217" s="142" t="s">
        <v>14507</v>
      </c>
      <c r="F217" s="141"/>
      <c r="G217" s="14" t="s">
        <v>24</v>
      </c>
      <c r="H217" s="16">
        <v>45909</v>
      </c>
      <c r="I217" s="11" t="s">
        <v>25</v>
      </c>
      <c r="J217" s="142" t="s">
        <v>26</v>
      </c>
      <c r="K217" s="141"/>
      <c r="L217" s="2" t="s">
        <v>27</v>
      </c>
    </row>
    <row r="218" spans="2:12" ht="24.95">
      <c r="B218" s="12" t="s">
        <v>14508</v>
      </c>
      <c r="C218" s="13" t="s">
        <v>14509</v>
      </c>
      <c r="D218" s="12" t="s">
        <v>14510</v>
      </c>
      <c r="E218" s="140" t="s">
        <v>14511</v>
      </c>
      <c r="F218" s="141"/>
      <c r="G218" s="13" t="s">
        <v>24</v>
      </c>
      <c r="H218" s="17">
        <v>45931</v>
      </c>
      <c r="I218" s="10" t="s">
        <v>25</v>
      </c>
      <c r="J218" s="140" t="s">
        <v>26</v>
      </c>
      <c r="K218" s="141"/>
      <c r="L218" s="1" t="s">
        <v>27</v>
      </c>
    </row>
    <row r="219" spans="2:12" ht="51.6">
      <c r="B219" s="15" t="s">
        <v>11532</v>
      </c>
      <c r="C219" s="14" t="s">
        <v>11533</v>
      </c>
      <c r="D219" s="15" t="s">
        <v>11534</v>
      </c>
      <c r="E219" s="142" t="s">
        <v>11535</v>
      </c>
      <c r="F219" s="141"/>
      <c r="G219" s="14" t="s">
        <v>24</v>
      </c>
      <c r="H219" s="16">
        <v>45908</v>
      </c>
      <c r="I219" s="11" t="s">
        <v>25</v>
      </c>
      <c r="J219" s="142" t="s">
        <v>32</v>
      </c>
      <c r="K219" s="141"/>
      <c r="L219" s="4" t="s">
        <v>14512</v>
      </c>
    </row>
    <row r="220" spans="2:12" ht="24.95">
      <c r="B220" s="12" t="s">
        <v>14513</v>
      </c>
      <c r="C220" s="13" t="s">
        <v>14514</v>
      </c>
      <c r="D220" s="12" t="s">
        <v>14515</v>
      </c>
      <c r="E220" s="140" t="s">
        <v>14516</v>
      </c>
      <c r="F220" s="141"/>
      <c r="G220" s="13" t="s">
        <v>24</v>
      </c>
      <c r="H220" s="17">
        <v>45929</v>
      </c>
      <c r="I220" s="10" t="s">
        <v>25</v>
      </c>
      <c r="J220" s="140" t="s">
        <v>26</v>
      </c>
      <c r="K220" s="141"/>
      <c r="L220" s="1" t="s">
        <v>27</v>
      </c>
    </row>
    <row r="221" spans="2:12" ht="24.95">
      <c r="B221" s="15" t="s">
        <v>14517</v>
      </c>
      <c r="C221" s="14" t="s">
        <v>14518</v>
      </c>
      <c r="D221" s="15" t="s">
        <v>14519</v>
      </c>
      <c r="E221" s="142" t="s">
        <v>14520</v>
      </c>
      <c r="F221" s="141"/>
      <c r="G221" s="14" t="s">
        <v>24</v>
      </c>
      <c r="H221" s="16">
        <v>45897</v>
      </c>
      <c r="I221" s="11" t="s">
        <v>25</v>
      </c>
      <c r="J221" s="142" t="s">
        <v>26</v>
      </c>
      <c r="K221" s="141"/>
      <c r="L221" s="2" t="s">
        <v>27</v>
      </c>
    </row>
    <row r="222" spans="2:12" ht="24.95">
      <c r="B222" s="12" t="s">
        <v>14521</v>
      </c>
      <c r="C222" s="13" t="s">
        <v>14522</v>
      </c>
      <c r="D222" s="12" t="s">
        <v>14523</v>
      </c>
      <c r="E222" s="140" t="s">
        <v>14524</v>
      </c>
      <c r="F222" s="141"/>
      <c r="G222" s="13" t="s">
        <v>24</v>
      </c>
      <c r="H222" s="17">
        <v>45901</v>
      </c>
      <c r="I222" s="10" t="s">
        <v>25</v>
      </c>
      <c r="J222" s="140" t="s">
        <v>26</v>
      </c>
      <c r="K222" s="141"/>
      <c r="L222" s="1" t="s">
        <v>27</v>
      </c>
    </row>
    <row r="223" spans="2:12" ht="24.95">
      <c r="B223" s="15" t="s">
        <v>14525</v>
      </c>
      <c r="C223" s="14" t="s">
        <v>14526</v>
      </c>
      <c r="D223" s="15" t="s">
        <v>14527</v>
      </c>
      <c r="E223" s="142" t="s">
        <v>14528</v>
      </c>
      <c r="F223" s="141"/>
      <c r="G223" s="14" t="s">
        <v>24</v>
      </c>
      <c r="H223" s="16">
        <v>45925</v>
      </c>
      <c r="I223" s="11" t="s">
        <v>25</v>
      </c>
      <c r="J223" s="142" t="s">
        <v>26</v>
      </c>
      <c r="K223" s="141"/>
      <c r="L223" s="2" t="s">
        <v>27</v>
      </c>
    </row>
    <row r="224" spans="2:12" ht="39">
      <c r="B224" s="12" t="s">
        <v>2703</v>
      </c>
      <c r="C224" s="13" t="s">
        <v>2704</v>
      </c>
      <c r="D224" s="12" t="s">
        <v>2705</v>
      </c>
      <c r="E224" s="140" t="s">
        <v>2706</v>
      </c>
      <c r="F224" s="141"/>
      <c r="G224" s="13" t="s">
        <v>24</v>
      </c>
      <c r="H224" s="17">
        <v>45905</v>
      </c>
      <c r="I224" s="10" t="s">
        <v>25</v>
      </c>
      <c r="J224" s="140" t="s">
        <v>32</v>
      </c>
      <c r="K224" s="141"/>
      <c r="L224" s="3" t="s">
        <v>8886</v>
      </c>
    </row>
    <row r="225" spans="2:12" ht="39">
      <c r="B225" s="15" t="s">
        <v>962</v>
      </c>
      <c r="C225" s="14" t="s">
        <v>963</v>
      </c>
      <c r="D225" s="15" t="s">
        <v>14529</v>
      </c>
      <c r="E225" s="142" t="s">
        <v>965</v>
      </c>
      <c r="F225" s="141"/>
      <c r="G225" s="14" t="s">
        <v>24</v>
      </c>
      <c r="H225" s="16">
        <v>45870</v>
      </c>
      <c r="I225" s="11" t="s">
        <v>25</v>
      </c>
      <c r="J225" s="142" t="s">
        <v>32</v>
      </c>
      <c r="K225" s="141"/>
      <c r="L225" s="4" t="s">
        <v>14530</v>
      </c>
    </row>
    <row r="226" spans="2:12" ht="24.95">
      <c r="B226" s="12" t="s">
        <v>14531</v>
      </c>
      <c r="C226" s="13" t="s">
        <v>14532</v>
      </c>
      <c r="D226" s="12" t="s">
        <v>14533</v>
      </c>
      <c r="E226" s="140" t="s">
        <v>14534</v>
      </c>
      <c r="F226" s="141"/>
      <c r="G226" s="13" t="s">
        <v>24</v>
      </c>
      <c r="H226" s="17">
        <v>45929</v>
      </c>
      <c r="I226" s="10" t="s">
        <v>25</v>
      </c>
      <c r="J226" s="140" t="s">
        <v>26</v>
      </c>
      <c r="K226" s="141"/>
      <c r="L226" s="1" t="s">
        <v>27</v>
      </c>
    </row>
    <row r="227" spans="2:12" ht="51.6">
      <c r="B227" s="15" t="s">
        <v>13760</v>
      </c>
      <c r="C227" s="14" t="s">
        <v>13761</v>
      </c>
      <c r="D227" s="15" t="s">
        <v>13762</v>
      </c>
      <c r="E227" s="142" t="s">
        <v>13763</v>
      </c>
      <c r="F227" s="141"/>
      <c r="G227" s="14" t="s">
        <v>24</v>
      </c>
      <c r="H227" s="16">
        <v>45929</v>
      </c>
      <c r="I227" s="11" t="s">
        <v>25</v>
      </c>
      <c r="J227" s="142" t="s">
        <v>359</v>
      </c>
      <c r="K227" s="141"/>
      <c r="L227" s="4" t="s">
        <v>14535</v>
      </c>
    </row>
    <row r="228" spans="2:12">
      <c r="B228" s="12" t="s">
        <v>14536</v>
      </c>
      <c r="C228" s="13" t="s">
        <v>14537</v>
      </c>
      <c r="D228" s="12" t="s">
        <v>14538</v>
      </c>
      <c r="E228" s="140" t="s">
        <v>14539</v>
      </c>
      <c r="F228" s="141"/>
      <c r="G228" s="13" t="s">
        <v>24</v>
      </c>
      <c r="H228" s="17">
        <v>45929</v>
      </c>
      <c r="I228" s="10" t="s">
        <v>139</v>
      </c>
      <c r="J228" s="140" t="s">
        <v>26</v>
      </c>
      <c r="K228" s="141"/>
      <c r="L228" s="1" t="s">
        <v>27</v>
      </c>
    </row>
    <row r="229" spans="2:12" ht="24.95">
      <c r="B229" s="15" t="s">
        <v>8900</v>
      </c>
      <c r="C229" s="14" t="s">
        <v>8901</v>
      </c>
      <c r="D229" s="15" t="s">
        <v>14540</v>
      </c>
      <c r="E229" s="142" t="s">
        <v>14541</v>
      </c>
      <c r="F229" s="141"/>
      <c r="G229" s="14" t="s">
        <v>24</v>
      </c>
      <c r="H229" s="16">
        <v>45932</v>
      </c>
      <c r="I229" s="11" t="s">
        <v>7718</v>
      </c>
      <c r="J229" s="142" t="s">
        <v>709</v>
      </c>
      <c r="K229" s="141"/>
      <c r="L229" s="2" t="s">
        <v>27</v>
      </c>
    </row>
    <row r="230" spans="2:12">
      <c r="B230" s="12" t="s">
        <v>987</v>
      </c>
      <c r="C230" s="13" t="s">
        <v>988</v>
      </c>
      <c r="D230" s="12" t="s">
        <v>14542</v>
      </c>
      <c r="E230" s="140" t="s">
        <v>990</v>
      </c>
      <c r="F230" s="141"/>
      <c r="G230" s="13" t="s">
        <v>16</v>
      </c>
      <c r="H230" s="17">
        <v>45931</v>
      </c>
      <c r="I230" s="10" t="s">
        <v>25</v>
      </c>
      <c r="J230" s="140" t="s">
        <v>26</v>
      </c>
      <c r="K230" s="141"/>
      <c r="L230" s="1" t="s">
        <v>27</v>
      </c>
    </row>
    <row r="231" spans="2:12" ht="24.95">
      <c r="B231" s="15" t="s">
        <v>14543</v>
      </c>
      <c r="C231" s="14" t="s">
        <v>14544</v>
      </c>
      <c r="D231" s="15" t="s">
        <v>14545</v>
      </c>
      <c r="E231" s="142" t="s">
        <v>14546</v>
      </c>
      <c r="F231" s="141"/>
      <c r="G231" s="14" t="s">
        <v>24</v>
      </c>
      <c r="H231" s="16">
        <v>45905</v>
      </c>
      <c r="I231" s="11" t="s">
        <v>25</v>
      </c>
      <c r="J231" s="142" t="s">
        <v>26</v>
      </c>
      <c r="K231" s="141"/>
      <c r="L231" s="2" t="s">
        <v>27</v>
      </c>
    </row>
    <row r="232" spans="2:12">
      <c r="B232" s="12" t="s">
        <v>5354</v>
      </c>
      <c r="C232" s="13" t="s">
        <v>5355</v>
      </c>
      <c r="D232" s="12" t="s">
        <v>14547</v>
      </c>
      <c r="E232" s="140" t="s">
        <v>14548</v>
      </c>
      <c r="F232" s="141"/>
      <c r="G232" s="13" t="s">
        <v>24</v>
      </c>
      <c r="H232" s="17">
        <v>45945</v>
      </c>
      <c r="I232" s="10" t="s">
        <v>139</v>
      </c>
      <c r="J232" s="140" t="s">
        <v>26</v>
      </c>
      <c r="K232" s="141"/>
      <c r="L232" s="1" t="s">
        <v>27</v>
      </c>
    </row>
    <row r="233" spans="2:12" ht="39">
      <c r="B233" s="15" t="s">
        <v>7329</v>
      </c>
      <c r="C233" s="14" t="s">
        <v>7330</v>
      </c>
      <c r="D233" s="15" t="s">
        <v>7331</v>
      </c>
      <c r="E233" s="142" t="s">
        <v>7332</v>
      </c>
      <c r="F233" s="141"/>
      <c r="G233" s="14" t="s">
        <v>24</v>
      </c>
      <c r="H233" s="16">
        <v>45897</v>
      </c>
      <c r="I233" s="11" t="s">
        <v>25</v>
      </c>
      <c r="J233" s="142" t="s">
        <v>32</v>
      </c>
      <c r="K233" s="141"/>
      <c r="L233" s="4" t="s">
        <v>8783</v>
      </c>
    </row>
    <row r="234" spans="2:12" ht="63.95">
      <c r="B234" s="12" t="s">
        <v>12722</v>
      </c>
      <c r="C234" s="13" t="s">
        <v>12723</v>
      </c>
      <c r="D234" s="12" t="s">
        <v>14549</v>
      </c>
      <c r="E234" s="140" t="s">
        <v>14550</v>
      </c>
      <c r="F234" s="141"/>
      <c r="G234" s="13" t="s">
        <v>24</v>
      </c>
      <c r="H234" s="17">
        <v>45930</v>
      </c>
      <c r="I234" s="10" t="s">
        <v>139</v>
      </c>
      <c r="J234" s="140" t="s">
        <v>18</v>
      </c>
      <c r="K234" s="141"/>
      <c r="L234" s="3" t="s">
        <v>14551</v>
      </c>
    </row>
    <row r="235" spans="2:12" ht="39">
      <c r="B235" s="15" t="s">
        <v>2786</v>
      </c>
      <c r="C235" s="14" t="s">
        <v>2787</v>
      </c>
      <c r="D235" s="15" t="s">
        <v>2788</v>
      </c>
      <c r="E235" s="142" t="s">
        <v>2789</v>
      </c>
      <c r="F235" s="141"/>
      <c r="G235" s="14" t="s">
        <v>24</v>
      </c>
      <c r="H235" s="16">
        <v>45910</v>
      </c>
      <c r="I235" s="11" t="s">
        <v>25</v>
      </c>
      <c r="J235" s="142" t="s">
        <v>32</v>
      </c>
      <c r="K235" s="141"/>
      <c r="L235" s="4" t="s">
        <v>8808</v>
      </c>
    </row>
    <row r="236" spans="2:12" ht="51.6">
      <c r="B236" s="12" t="s">
        <v>10834</v>
      </c>
      <c r="C236" s="13" t="s">
        <v>10835</v>
      </c>
      <c r="D236" s="12" t="s">
        <v>10836</v>
      </c>
      <c r="E236" s="140" t="s">
        <v>10837</v>
      </c>
      <c r="F236" s="141"/>
      <c r="G236" s="13" t="s">
        <v>24</v>
      </c>
      <c r="H236" s="17">
        <v>45896</v>
      </c>
      <c r="I236" s="10" t="s">
        <v>25</v>
      </c>
      <c r="J236" s="140" t="s">
        <v>359</v>
      </c>
      <c r="K236" s="141"/>
      <c r="L236" s="3" t="s">
        <v>14552</v>
      </c>
    </row>
    <row r="237" spans="2:12" ht="24.95">
      <c r="B237" s="15" t="s">
        <v>14553</v>
      </c>
      <c r="C237" s="14" t="s">
        <v>14554</v>
      </c>
      <c r="D237" s="15" t="s">
        <v>14555</v>
      </c>
      <c r="E237" s="142" t="s">
        <v>14556</v>
      </c>
      <c r="F237" s="141"/>
      <c r="G237" s="14" t="s">
        <v>24</v>
      </c>
      <c r="H237" s="16">
        <v>45903</v>
      </c>
      <c r="I237" s="11" t="s">
        <v>25</v>
      </c>
      <c r="J237" s="142" t="s">
        <v>26</v>
      </c>
      <c r="K237" s="141"/>
      <c r="L237" s="2" t="s">
        <v>27</v>
      </c>
    </row>
    <row r="238" spans="2:12">
      <c r="B238" s="145" t="s">
        <v>2807</v>
      </c>
      <c r="C238" s="147" t="s">
        <v>2808</v>
      </c>
      <c r="D238" s="145" t="s">
        <v>14557</v>
      </c>
      <c r="E238" s="140" t="s">
        <v>14558</v>
      </c>
      <c r="F238" s="149"/>
      <c r="G238" s="147" t="s">
        <v>24</v>
      </c>
      <c r="H238" s="167">
        <v>45932</v>
      </c>
      <c r="I238" s="10" t="s">
        <v>127</v>
      </c>
      <c r="J238" s="140" t="s">
        <v>26</v>
      </c>
      <c r="K238" s="141"/>
      <c r="L238" s="1" t="s">
        <v>27</v>
      </c>
    </row>
    <row r="239" spans="2:12">
      <c r="B239" s="146"/>
      <c r="C239" s="148"/>
      <c r="D239" s="146"/>
      <c r="E239" s="150"/>
      <c r="F239" s="151"/>
      <c r="G239" s="148"/>
      <c r="H239" s="169"/>
      <c r="I239" s="10" t="s">
        <v>139</v>
      </c>
      <c r="J239" s="140" t="s">
        <v>26</v>
      </c>
      <c r="K239" s="141"/>
      <c r="L239" s="1" t="s">
        <v>27</v>
      </c>
    </row>
    <row r="240" spans="2:12" ht="24.95">
      <c r="B240" s="15" t="s">
        <v>14559</v>
      </c>
      <c r="C240" s="14" t="s">
        <v>14560</v>
      </c>
      <c r="D240" s="15" t="s">
        <v>14561</v>
      </c>
      <c r="E240" s="142" t="s">
        <v>14562</v>
      </c>
      <c r="F240" s="141"/>
      <c r="G240" s="14" t="s">
        <v>24</v>
      </c>
      <c r="H240" s="16">
        <v>45930</v>
      </c>
      <c r="I240" s="11" t="s">
        <v>25</v>
      </c>
      <c r="J240" s="142" t="s">
        <v>26</v>
      </c>
      <c r="K240" s="141"/>
      <c r="L240" s="2" t="s">
        <v>27</v>
      </c>
    </row>
    <row r="241" spans="2:12" ht="24.95">
      <c r="B241" s="12" t="s">
        <v>5434</v>
      </c>
      <c r="C241" s="13" t="s">
        <v>5435</v>
      </c>
      <c r="D241" s="12" t="s">
        <v>14563</v>
      </c>
      <c r="E241" s="140" t="s">
        <v>14564</v>
      </c>
      <c r="F241" s="141"/>
      <c r="G241" s="13" t="s">
        <v>75</v>
      </c>
      <c r="H241" s="17">
        <v>45937</v>
      </c>
      <c r="I241" s="10" t="s">
        <v>314</v>
      </c>
      <c r="J241" s="140" t="s">
        <v>26</v>
      </c>
      <c r="K241" s="141"/>
      <c r="L241" s="1" t="s">
        <v>27</v>
      </c>
    </row>
    <row r="242" spans="2:12">
      <c r="B242" s="15" t="s">
        <v>14565</v>
      </c>
      <c r="C242" s="14" t="s">
        <v>14566</v>
      </c>
      <c r="D242" s="15" t="s">
        <v>14567</v>
      </c>
      <c r="E242" s="142" t="s">
        <v>14568</v>
      </c>
      <c r="F242" s="141"/>
      <c r="G242" s="14" t="s">
        <v>16</v>
      </c>
      <c r="H242" s="16">
        <v>45943</v>
      </c>
      <c r="I242" s="11" t="s">
        <v>139</v>
      </c>
      <c r="J242" s="142" t="s">
        <v>26</v>
      </c>
      <c r="K242" s="141"/>
      <c r="L242" s="2" t="s">
        <v>27</v>
      </c>
    </row>
    <row r="243" spans="2:12">
      <c r="B243" s="145" t="s">
        <v>1047</v>
      </c>
      <c r="C243" s="147" t="s">
        <v>1048</v>
      </c>
      <c r="D243" s="12" t="s">
        <v>14569</v>
      </c>
      <c r="E243" s="140" t="s">
        <v>1050</v>
      </c>
      <c r="F243" s="141"/>
      <c r="G243" s="13" t="s">
        <v>16</v>
      </c>
      <c r="H243" s="17">
        <v>45931</v>
      </c>
      <c r="I243" s="10" t="s">
        <v>139</v>
      </c>
      <c r="J243" s="140" t="s">
        <v>26</v>
      </c>
      <c r="K243" s="141"/>
      <c r="L243" s="1" t="s">
        <v>27</v>
      </c>
    </row>
    <row r="244" spans="2:12">
      <c r="B244" s="152"/>
      <c r="C244" s="153"/>
      <c r="D244" s="145" t="s">
        <v>14570</v>
      </c>
      <c r="E244" s="140" t="s">
        <v>1052</v>
      </c>
      <c r="F244" s="149"/>
      <c r="G244" s="147" t="s">
        <v>16</v>
      </c>
      <c r="H244" s="167">
        <v>45953</v>
      </c>
      <c r="I244" s="10" t="s">
        <v>139</v>
      </c>
      <c r="J244" s="140" t="s">
        <v>26</v>
      </c>
      <c r="K244" s="141"/>
      <c r="L244" s="1" t="s">
        <v>27</v>
      </c>
    </row>
    <row r="245" spans="2:12" ht="63.95">
      <c r="B245" s="152"/>
      <c r="C245" s="153"/>
      <c r="D245" s="152"/>
      <c r="E245" s="165"/>
      <c r="F245" s="162"/>
      <c r="G245" s="153"/>
      <c r="H245" s="168"/>
      <c r="I245" s="10" t="s">
        <v>139</v>
      </c>
      <c r="J245" s="140" t="s">
        <v>32</v>
      </c>
      <c r="K245" s="141"/>
      <c r="L245" s="3" t="s">
        <v>14571</v>
      </c>
    </row>
    <row r="246" spans="2:12">
      <c r="B246" s="146"/>
      <c r="C246" s="148"/>
      <c r="D246" s="146"/>
      <c r="E246" s="150"/>
      <c r="F246" s="151"/>
      <c r="G246" s="148"/>
      <c r="H246" s="169"/>
      <c r="I246" s="10" t="s">
        <v>139</v>
      </c>
      <c r="J246" s="140" t="s">
        <v>26</v>
      </c>
      <c r="K246" s="141"/>
      <c r="L246" s="1" t="s">
        <v>27</v>
      </c>
    </row>
    <row r="247" spans="2:12" ht="24.95">
      <c r="B247" s="15" t="s">
        <v>14572</v>
      </c>
      <c r="C247" s="14" t="s">
        <v>14573</v>
      </c>
      <c r="D247" s="15" t="s">
        <v>14574</v>
      </c>
      <c r="E247" s="142" t="s">
        <v>14575</v>
      </c>
      <c r="F247" s="141"/>
      <c r="G247" s="14" t="s">
        <v>24</v>
      </c>
      <c r="H247" s="16">
        <v>45937</v>
      </c>
      <c r="I247" s="11" t="s">
        <v>25</v>
      </c>
      <c r="J247" s="142" t="s">
        <v>26</v>
      </c>
      <c r="K247" s="141"/>
      <c r="L247" s="2" t="s">
        <v>27</v>
      </c>
    </row>
    <row r="248" spans="2:12" ht="51.6">
      <c r="B248" s="12" t="s">
        <v>14576</v>
      </c>
      <c r="C248" s="13" t="s">
        <v>14577</v>
      </c>
      <c r="D248" s="12" t="s">
        <v>14578</v>
      </c>
      <c r="E248" s="140" t="s">
        <v>14579</v>
      </c>
      <c r="F248" s="141"/>
      <c r="G248" s="13" t="s">
        <v>24</v>
      </c>
      <c r="H248" s="17">
        <v>45931</v>
      </c>
      <c r="I248" s="10" t="s">
        <v>139</v>
      </c>
      <c r="J248" s="140" t="s">
        <v>32</v>
      </c>
      <c r="K248" s="141"/>
      <c r="L248" s="3" t="s">
        <v>14580</v>
      </c>
    </row>
    <row r="249" spans="2:12">
      <c r="B249" s="154" t="s">
        <v>1057</v>
      </c>
      <c r="C249" s="156" t="s">
        <v>202</v>
      </c>
      <c r="D249" s="154" t="s">
        <v>14581</v>
      </c>
      <c r="E249" s="142" t="s">
        <v>14214</v>
      </c>
      <c r="F249" s="149"/>
      <c r="G249" s="156" t="s">
        <v>16</v>
      </c>
      <c r="H249" s="163">
        <v>45925</v>
      </c>
      <c r="I249" s="11" t="s">
        <v>58</v>
      </c>
      <c r="J249" s="142" t="s">
        <v>26</v>
      </c>
      <c r="K249" s="141"/>
      <c r="L249" s="2" t="s">
        <v>27</v>
      </c>
    </row>
    <row r="250" spans="2:12">
      <c r="B250" s="158"/>
      <c r="C250" s="159"/>
      <c r="D250" s="158"/>
      <c r="E250" s="161"/>
      <c r="F250" s="162"/>
      <c r="G250" s="159"/>
      <c r="H250" s="166"/>
      <c r="I250" s="11" t="s">
        <v>25</v>
      </c>
      <c r="J250" s="142" t="s">
        <v>26</v>
      </c>
      <c r="K250" s="141"/>
      <c r="L250" s="2" t="s">
        <v>27</v>
      </c>
    </row>
    <row r="251" spans="2:12">
      <c r="B251" s="158"/>
      <c r="C251" s="159"/>
      <c r="D251" s="155"/>
      <c r="E251" s="160"/>
      <c r="F251" s="151"/>
      <c r="G251" s="157"/>
      <c r="H251" s="164"/>
      <c r="I251" s="11" t="s">
        <v>25</v>
      </c>
      <c r="J251" s="142" t="s">
        <v>26</v>
      </c>
      <c r="K251" s="141"/>
      <c r="L251" s="2" t="s">
        <v>27</v>
      </c>
    </row>
    <row r="252" spans="2:12">
      <c r="B252" s="158"/>
      <c r="C252" s="159"/>
      <c r="D252" s="154" t="s">
        <v>14582</v>
      </c>
      <c r="E252" s="142" t="s">
        <v>204</v>
      </c>
      <c r="F252" s="149"/>
      <c r="G252" s="156" t="s">
        <v>16</v>
      </c>
      <c r="H252" s="163">
        <v>45944</v>
      </c>
      <c r="I252" s="11" t="s">
        <v>25</v>
      </c>
      <c r="J252" s="142" t="s">
        <v>26</v>
      </c>
      <c r="K252" s="141"/>
      <c r="L252" s="2" t="s">
        <v>27</v>
      </c>
    </row>
    <row r="253" spans="2:12">
      <c r="B253" s="155"/>
      <c r="C253" s="157"/>
      <c r="D253" s="155"/>
      <c r="E253" s="160"/>
      <c r="F253" s="151"/>
      <c r="G253" s="157"/>
      <c r="H253" s="164"/>
      <c r="I253" s="11" t="s">
        <v>25</v>
      </c>
      <c r="J253" s="142" t="s">
        <v>26</v>
      </c>
      <c r="K253" s="141"/>
      <c r="L253" s="2" t="s">
        <v>27</v>
      </c>
    </row>
    <row r="254" spans="2:12" ht="24.95">
      <c r="B254" s="12" t="s">
        <v>14583</v>
      </c>
      <c r="C254" s="13" t="s">
        <v>14584</v>
      </c>
      <c r="D254" s="12" t="s">
        <v>14585</v>
      </c>
      <c r="E254" s="140" t="s">
        <v>14586</v>
      </c>
      <c r="F254" s="141"/>
      <c r="G254" s="13" t="s">
        <v>24</v>
      </c>
      <c r="H254" s="17">
        <v>45926</v>
      </c>
      <c r="I254" s="10" t="s">
        <v>25</v>
      </c>
      <c r="J254" s="140" t="s">
        <v>26</v>
      </c>
      <c r="K254" s="141"/>
      <c r="L254" s="1" t="s">
        <v>27</v>
      </c>
    </row>
    <row r="255" spans="2:12" ht="39">
      <c r="B255" s="15" t="s">
        <v>2839</v>
      </c>
      <c r="C255" s="14" t="s">
        <v>2840</v>
      </c>
      <c r="D255" s="15" t="s">
        <v>2841</v>
      </c>
      <c r="E255" s="142" t="s">
        <v>2842</v>
      </c>
      <c r="F255" s="141"/>
      <c r="G255" s="14" t="s">
        <v>24</v>
      </c>
      <c r="H255" s="16">
        <v>45890</v>
      </c>
      <c r="I255" s="11" t="s">
        <v>25</v>
      </c>
      <c r="J255" s="142" t="s">
        <v>32</v>
      </c>
      <c r="K255" s="141"/>
      <c r="L255" s="4" t="s">
        <v>14587</v>
      </c>
    </row>
    <row r="256" spans="2:12">
      <c r="B256" s="12" t="s">
        <v>5454</v>
      </c>
      <c r="C256" s="13" t="s">
        <v>5455</v>
      </c>
      <c r="D256" s="12" t="s">
        <v>14588</v>
      </c>
      <c r="E256" s="140" t="s">
        <v>14589</v>
      </c>
      <c r="F256" s="141"/>
      <c r="G256" s="13" t="s">
        <v>16</v>
      </c>
      <c r="H256" s="17">
        <v>45952</v>
      </c>
      <c r="I256" s="10" t="s">
        <v>139</v>
      </c>
      <c r="J256" s="140" t="s">
        <v>26</v>
      </c>
      <c r="K256" s="141"/>
      <c r="L256" s="1" t="s">
        <v>27</v>
      </c>
    </row>
    <row r="257" spans="2:12">
      <c r="B257" s="154" t="s">
        <v>1068</v>
      </c>
      <c r="C257" s="156" t="s">
        <v>1069</v>
      </c>
      <c r="D257" s="154" t="s">
        <v>14590</v>
      </c>
      <c r="E257" s="142" t="s">
        <v>14591</v>
      </c>
      <c r="F257" s="149"/>
      <c r="G257" s="156" t="s">
        <v>24</v>
      </c>
      <c r="H257" s="163">
        <v>45924</v>
      </c>
      <c r="I257" s="11" t="s">
        <v>139</v>
      </c>
      <c r="J257" s="142" t="s">
        <v>26</v>
      </c>
      <c r="K257" s="141"/>
      <c r="L257" s="2" t="s">
        <v>27</v>
      </c>
    </row>
    <row r="258" spans="2:12">
      <c r="B258" s="158"/>
      <c r="C258" s="159"/>
      <c r="D258" s="158"/>
      <c r="E258" s="161"/>
      <c r="F258" s="162"/>
      <c r="G258" s="159"/>
      <c r="H258" s="166"/>
      <c r="I258" s="11" t="s">
        <v>139</v>
      </c>
      <c r="J258" s="142" t="s">
        <v>26</v>
      </c>
      <c r="K258" s="141"/>
      <c r="L258" s="2" t="s">
        <v>27</v>
      </c>
    </row>
    <row r="259" spans="2:12">
      <c r="B259" s="158"/>
      <c r="C259" s="159"/>
      <c r="D259" s="158"/>
      <c r="E259" s="161"/>
      <c r="F259" s="162"/>
      <c r="G259" s="159"/>
      <c r="H259" s="166"/>
      <c r="I259" s="11" t="s">
        <v>139</v>
      </c>
      <c r="J259" s="142" t="s">
        <v>26</v>
      </c>
      <c r="K259" s="141"/>
      <c r="L259" s="2" t="s">
        <v>27</v>
      </c>
    </row>
    <row r="260" spans="2:12">
      <c r="B260" s="158"/>
      <c r="C260" s="159"/>
      <c r="D260" s="158"/>
      <c r="E260" s="161"/>
      <c r="F260" s="162"/>
      <c r="G260" s="159"/>
      <c r="H260" s="166"/>
      <c r="I260" s="11" t="s">
        <v>80</v>
      </c>
      <c r="J260" s="142" t="s">
        <v>26</v>
      </c>
      <c r="K260" s="141"/>
      <c r="L260" s="2" t="s">
        <v>27</v>
      </c>
    </row>
    <row r="261" spans="2:12">
      <c r="B261" s="158"/>
      <c r="C261" s="159"/>
      <c r="D261" s="158"/>
      <c r="E261" s="161"/>
      <c r="F261" s="162"/>
      <c r="G261" s="159"/>
      <c r="H261" s="166"/>
      <c r="I261" s="11" t="s">
        <v>80</v>
      </c>
      <c r="J261" s="142" t="s">
        <v>26</v>
      </c>
      <c r="K261" s="141"/>
      <c r="L261" s="2" t="s">
        <v>27</v>
      </c>
    </row>
    <row r="262" spans="2:12">
      <c r="B262" s="158"/>
      <c r="C262" s="159"/>
      <c r="D262" s="158"/>
      <c r="E262" s="161"/>
      <c r="F262" s="162"/>
      <c r="G262" s="159"/>
      <c r="H262" s="166"/>
      <c r="I262" s="11" t="s">
        <v>80</v>
      </c>
      <c r="J262" s="142" t="s">
        <v>26</v>
      </c>
      <c r="K262" s="141"/>
      <c r="L262" s="2" t="s">
        <v>27</v>
      </c>
    </row>
    <row r="263" spans="2:12">
      <c r="B263" s="158"/>
      <c r="C263" s="159"/>
      <c r="D263" s="158"/>
      <c r="E263" s="161"/>
      <c r="F263" s="162"/>
      <c r="G263" s="159"/>
      <c r="H263" s="166"/>
      <c r="I263" s="11" t="s">
        <v>58</v>
      </c>
      <c r="J263" s="142" t="s">
        <v>26</v>
      </c>
      <c r="K263" s="141"/>
      <c r="L263" s="2" t="s">
        <v>27</v>
      </c>
    </row>
    <row r="264" spans="2:12">
      <c r="B264" s="158"/>
      <c r="C264" s="159"/>
      <c r="D264" s="158"/>
      <c r="E264" s="161"/>
      <c r="F264" s="162"/>
      <c r="G264" s="159"/>
      <c r="H264" s="166"/>
      <c r="I264" s="11" t="s">
        <v>58</v>
      </c>
      <c r="J264" s="142" t="s">
        <v>26</v>
      </c>
      <c r="K264" s="141"/>
      <c r="L264" s="2" t="s">
        <v>27</v>
      </c>
    </row>
    <row r="265" spans="2:12">
      <c r="B265" s="155"/>
      <c r="C265" s="157"/>
      <c r="D265" s="155"/>
      <c r="E265" s="160"/>
      <c r="F265" s="151"/>
      <c r="G265" s="157"/>
      <c r="H265" s="164"/>
      <c r="I265" s="11" t="s">
        <v>58</v>
      </c>
      <c r="J265" s="142" t="s">
        <v>26</v>
      </c>
      <c r="K265" s="141"/>
      <c r="L265" s="2" t="s">
        <v>27</v>
      </c>
    </row>
    <row r="266" spans="2:12">
      <c r="B266" s="12" t="s">
        <v>14592</v>
      </c>
      <c r="C266" s="13" t="s">
        <v>14593</v>
      </c>
      <c r="D266" s="12" t="s">
        <v>14594</v>
      </c>
      <c r="E266" s="140" t="s">
        <v>14595</v>
      </c>
      <c r="F266" s="141"/>
      <c r="G266" s="13" t="s">
        <v>24</v>
      </c>
      <c r="H266" s="17">
        <v>45931</v>
      </c>
      <c r="I266" s="10" t="s">
        <v>139</v>
      </c>
      <c r="J266" s="140" t="s">
        <v>26</v>
      </c>
      <c r="K266" s="141"/>
      <c r="L266" s="1" t="s">
        <v>27</v>
      </c>
    </row>
    <row r="267" spans="2:12">
      <c r="B267" s="154" t="s">
        <v>5471</v>
      </c>
      <c r="C267" s="156" t="s">
        <v>5472</v>
      </c>
      <c r="D267" s="15" t="s">
        <v>14596</v>
      </c>
      <c r="E267" s="142" t="s">
        <v>14597</v>
      </c>
      <c r="F267" s="141"/>
      <c r="G267" s="14" t="s">
        <v>16</v>
      </c>
      <c r="H267" s="16">
        <v>45947</v>
      </c>
      <c r="I267" s="11" t="s">
        <v>17</v>
      </c>
      <c r="J267" s="142" t="s">
        <v>26</v>
      </c>
      <c r="K267" s="141"/>
      <c r="L267" s="2" t="s">
        <v>27</v>
      </c>
    </row>
    <row r="268" spans="2:12" ht="39">
      <c r="B268" s="158"/>
      <c r="C268" s="159"/>
      <c r="D268" s="15" t="s">
        <v>14598</v>
      </c>
      <c r="E268" s="142" t="s">
        <v>14597</v>
      </c>
      <c r="F268" s="141"/>
      <c r="G268" s="14" t="s">
        <v>16</v>
      </c>
      <c r="H268" s="16">
        <v>45947</v>
      </c>
      <c r="I268" s="11" t="s">
        <v>17</v>
      </c>
      <c r="J268" s="142" t="s">
        <v>18</v>
      </c>
      <c r="K268" s="141"/>
      <c r="L268" s="4" t="s">
        <v>14599</v>
      </c>
    </row>
    <row r="269" spans="2:12">
      <c r="B269" s="158"/>
      <c r="C269" s="159"/>
      <c r="D269" s="15" t="s">
        <v>14600</v>
      </c>
      <c r="E269" s="142" t="s">
        <v>14597</v>
      </c>
      <c r="F269" s="141"/>
      <c r="G269" s="14" t="s">
        <v>16</v>
      </c>
      <c r="H269" s="16">
        <v>45953</v>
      </c>
      <c r="I269" s="11" t="s">
        <v>17</v>
      </c>
      <c r="J269" s="142" t="s">
        <v>26</v>
      </c>
      <c r="K269" s="141"/>
      <c r="L269" s="2" t="s">
        <v>27</v>
      </c>
    </row>
    <row r="270" spans="2:12">
      <c r="B270" s="158"/>
      <c r="C270" s="159"/>
      <c r="D270" s="154" t="s">
        <v>13856</v>
      </c>
      <c r="E270" s="142" t="s">
        <v>10860</v>
      </c>
      <c r="F270" s="149"/>
      <c r="G270" s="156" t="s">
        <v>16</v>
      </c>
      <c r="H270" s="16">
        <v>45937</v>
      </c>
      <c r="I270" s="11" t="s">
        <v>17</v>
      </c>
      <c r="J270" s="142" t="s">
        <v>26</v>
      </c>
      <c r="K270" s="141"/>
      <c r="L270" s="2" t="s">
        <v>27</v>
      </c>
    </row>
    <row r="271" spans="2:12">
      <c r="B271" s="155"/>
      <c r="C271" s="157"/>
      <c r="D271" s="155"/>
      <c r="E271" s="160"/>
      <c r="F271" s="151"/>
      <c r="G271" s="157"/>
      <c r="H271" s="16">
        <v>45937</v>
      </c>
      <c r="I271" s="11" t="s">
        <v>17</v>
      </c>
      <c r="J271" s="142" t="s">
        <v>26</v>
      </c>
      <c r="K271" s="141"/>
      <c r="L271" s="2" t="s">
        <v>27</v>
      </c>
    </row>
    <row r="272" spans="2:12">
      <c r="B272" s="12" t="s">
        <v>14601</v>
      </c>
      <c r="C272" s="13" t="s">
        <v>14602</v>
      </c>
      <c r="D272" s="12" t="s">
        <v>14603</v>
      </c>
      <c r="E272" s="140" t="s">
        <v>14604</v>
      </c>
      <c r="F272" s="141"/>
      <c r="G272" s="13" t="s">
        <v>16</v>
      </c>
      <c r="H272" s="17">
        <v>45953</v>
      </c>
      <c r="I272" s="10" t="s">
        <v>17</v>
      </c>
      <c r="J272" s="140" t="s">
        <v>26</v>
      </c>
      <c r="K272" s="141"/>
      <c r="L272" s="1" t="s">
        <v>27</v>
      </c>
    </row>
    <row r="273" spans="2:12" ht="24.95">
      <c r="B273" s="15" t="s">
        <v>14605</v>
      </c>
      <c r="C273" s="14" t="s">
        <v>14606</v>
      </c>
      <c r="D273" s="15" t="s">
        <v>14607</v>
      </c>
      <c r="E273" s="142" t="s">
        <v>14608</v>
      </c>
      <c r="F273" s="141"/>
      <c r="G273" s="14" t="s">
        <v>24</v>
      </c>
      <c r="H273" s="16">
        <v>45897</v>
      </c>
      <c r="I273" s="11" t="s">
        <v>25</v>
      </c>
      <c r="J273" s="142" t="s">
        <v>26</v>
      </c>
      <c r="K273" s="141"/>
      <c r="L273" s="2" t="s">
        <v>27</v>
      </c>
    </row>
    <row r="274" spans="2:12" ht="24.95">
      <c r="B274" s="12" t="s">
        <v>13858</v>
      </c>
      <c r="C274" s="13" t="s">
        <v>13859</v>
      </c>
      <c r="D274" s="12" t="s">
        <v>14609</v>
      </c>
      <c r="E274" s="140" t="s">
        <v>13861</v>
      </c>
      <c r="F274" s="141"/>
      <c r="G274" s="13" t="s">
        <v>75</v>
      </c>
      <c r="H274" s="17">
        <v>45951</v>
      </c>
      <c r="I274" s="10" t="s">
        <v>17</v>
      </c>
      <c r="J274" s="140" t="s">
        <v>26</v>
      </c>
      <c r="K274" s="141"/>
      <c r="L274" s="1" t="s">
        <v>27</v>
      </c>
    </row>
    <row r="275" spans="2:12" ht="24.95">
      <c r="B275" s="15" t="s">
        <v>14610</v>
      </c>
      <c r="C275" s="14" t="s">
        <v>14611</v>
      </c>
      <c r="D275" s="15" t="s">
        <v>14612</v>
      </c>
      <c r="E275" s="142" t="s">
        <v>14613</v>
      </c>
      <c r="F275" s="141"/>
      <c r="G275" s="14" t="s">
        <v>24</v>
      </c>
      <c r="H275" s="16">
        <v>45932</v>
      </c>
      <c r="I275" s="11" t="s">
        <v>25</v>
      </c>
      <c r="J275" s="142" t="s">
        <v>26</v>
      </c>
      <c r="K275" s="141"/>
      <c r="L275" s="2" t="s">
        <v>27</v>
      </c>
    </row>
    <row r="276" spans="2:12" ht="39">
      <c r="B276" s="12" t="s">
        <v>5499</v>
      </c>
      <c r="C276" s="13" t="s">
        <v>5500</v>
      </c>
      <c r="D276" s="12" t="s">
        <v>5501</v>
      </c>
      <c r="E276" s="140" t="s">
        <v>5502</v>
      </c>
      <c r="F276" s="141"/>
      <c r="G276" s="13" t="s">
        <v>24</v>
      </c>
      <c r="H276" s="17">
        <v>45915</v>
      </c>
      <c r="I276" s="10" t="s">
        <v>25</v>
      </c>
      <c r="J276" s="140" t="s">
        <v>32</v>
      </c>
      <c r="K276" s="141"/>
      <c r="L276" s="3" t="s">
        <v>14614</v>
      </c>
    </row>
    <row r="277" spans="2:12">
      <c r="B277" s="15" t="s">
        <v>10882</v>
      </c>
      <c r="C277" s="14" t="s">
        <v>10883</v>
      </c>
      <c r="D277" s="15" t="s">
        <v>14615</v>
      </c>
      <c r="E277" s="142" t="s">
        <v>14616</v>
      </c>
      <c r="F277" s="141"/>
      <c r="G277" s="14" t="s">
        <v>24</v>
      </c>
      <c r="H277" s="16">
        <v>45933</v>
      </c>
      <c r="I277" s="11" t="s">
        <v>80</v>
      </c>
      <c r="J277" s="142" t="s">
        <v>26</v>
      </c>
      <c r="K277" s="141"/>
      <c r="L277" s="2" t="s">
        <v>27</v>
      </c>
    </row>
    <row r="278" spans="2:12" ht="39">
      <c r="B278" s="12" t="s">
        <v>2877</v>
      </c>
      <c r="C278" s="13" t="s">
        <v>2878</v>
      </c>
      <c r="D278" s="12" t="s">
        <v>2879</v>
      </c>
      <c r="E278" s="140" t="s">
        <v>2880</v>
      </c>
      <c r="F278" s="141"/>
      <c r="G278" s="13" t="s">
        <v>24</v>
      </c>
      <c r="H278" s="17">
        <v>45909</v>
      </c>
      <c r="I278" s="10" t="s">
        <v>25</v>
      </c>
      <c r="J278" s="140" t="s">
        <v>359</v>
      </c>
      <c r="K278" s="141"/>
      <c r="L278" s="3" t="s">
        <v>14342</v>
      </c>
    </row>
    <row r="279" spans="2:12" ht="24.95">
      <c r="B279" s="15" t="s">
        <v>14617</v>
      </c>
      <c r="C279" s="14" t="s">
        <v>14618</v>
      </c>
      <c r="D279" s="15" t="s">
        <v>14619</v>
      </c>
      <c r="E279" s="142" t="s">
        <v>14620</v>
      </c>
      <c r="F279" s="141"/>
      <c r="G279" s="14" t="s">
        <v>75</v>
      </c>
      <c r="H279" s="16">
        <v>45933</v>
      </c>
      <c r="I279" s="11" t="s">
        <v>314</v>
      </c>
      <c r="J279" s="142" t="s">
        <v>26</v>
      </c>
      <c r="K279" s="141"/>
      <c r="L279" s="2" t="s">
        <v>27</v>
      </c>
    </row>
    <row r="280" spans="2:12" ht="24.95">
      <c r="B280" s="12" t="s">
        <v>14621</v>
      </c>
      <c r="C280" s="13" t="s">
        <v>14622</v>
      </c>
      <c r="D280" s="12" t="s">
        <v>14623</v>
      </c>
      <c r="E280" s="140" t="s">
        <v>14624</v>
      </c>
      <c r="F280" s="141"/>
      <c r="G280" s="13" t="s">
        <v>24</v>
      </c>
      <c r="H280" s="17">
        <v>45930</v>
      </c>
      <c r="I280" s="10" t="s">
        <v>145</v>
      </c>
      <c r="J280" s="140" t="s">
        <v>709</v>
      </c>
      <c r="K280" s="141"/>
      <c r="L280" s="1" t="s">
        <v>27</v>
      </c>
    </row>
    <row r="281" spans="2:12">
      <c r="B281" s="15" t="s">
        <v>1109</v>
      </c>
      <c r="C281" s="14" t="s">
        <v>1110</v>
      </c>
      <c r="D281" s="15" t="s">
        <v>14625</v>
      </c>
      <c r="E281" s="142" t="s">
        <v>1112</v>
      </c>
      <c r="F281" s="141"/>
      <c r="G281" s="14" t="s">
        <v>16</v>
      </c>
      <c r="H281" s="16">
        <v>45947</v>
      </c>
      <c r="I281" s="11" t="s">
        <v>80</v>
      </c>
      <c r="J281" s="142" t="s">
        <v>26</v>
      </c>
      <c r="K281" s="141"/>
      <c r="L281" s="2" t="s">
        <v>27</v>
      </c>
    </row>
    <row r="282" spans="2:12" ht="24.95">
      <c r="B282" s="12" t="s">
        <v>7439</v>
      </c>
      <c r="C282" s="13" t="s">
        <v>7440</v>
      </c>
      <c r="D282" s="12" t="s">
        <v>14626</v>
      </c>
      <c r="E282" s="140" t="s">
        <v>7442</v>
      </c>
      <c r="F282" s="141"/>
      <c r="G282" s="13" t="s">
        <v>75</v>
      </c>
      <c r="H282" s="17">
        <v>45937</v>
      </c>
      <c r="I282" s="10" t="s">
        <v>25</v>
      </c>
      <c r="J282" s="140" t="s">
        <v>26</v>
      </c>
      <c r="K282" s="141"/>
      <c r="L282" s="1" t="s">
        <v>27</v>
      </c>
    </row>
    <row r="283" spans="2:12" ht="39">
      <c r="B283" s="15" t="s">
        <v>10915</v>
      </c>
      <c r="C283" s="14" t="s">
        <v>10916</v>
      </c>
      <c r="D283" s="15" t="s">
        <v>10917</v>
      </c>
      <c r="E283" s="142" t="s">
        <v>10918</v>
      </c>
      <c r="F283" s="141"/>
      <c r="G283" s="14" t="s">
        <v>24</v>
      </c>
      <c r="H283" s="16">
        <v>45915</v>
      </c>
      <c r="I283" s="11" t="s">
        <v>25</v>
      </c>
      <c r="J283" s="142" t="s">
        <v>32</v>
      </c>
      <c r="K283" s="141"/>
      <c r="L283" s="4" t="s">
        <v>14342</v>
      </c>
    </row>
    <row r="284" spans="2:12" ht="51.6">
      <c r="B284" s="145" t="s">
        <v>2912</v>
      </c>
      <c r="C284" s="147" t="s">
        <v>2913</v>
      </c>
      <c r="D284" s="12" t="s">
        <v>14627</v>
      </c>
      <c r="E284" s="140" t="s">
        <v>14628</v>
      </c>
      <c r="F284" s="141"/>
      <c r="G284" s="13" t="s">
        <v>24</v>
      </c>
      <c r="H284" s="17">
        <v>45839</v>
      </c>
      <c r="I284" s="10" t="s">
        <v>145</v>
      </c>
      <c r="J284" s="140" t="s">
        <v>32</v>
      </c>
      <c r="K284" s="141"/>
      <c r="L284" s="3" t="s">
        <v>14629</v>
      </c>
    </row>
    <row r="285" spans="2:12">
      <c r="B285" s="152"/>
      <c r="C285" s="153"/>
      <c r="D285" s="145" t="s">
        <v>14630</v>
      </c>
      <c r="E285" s="140" t="s">
        <v>14631</v>
      </c>
      <c r="F285" s="149"/>
      <c r="G285" s="147" t="s">
        <v>24</v>
      </c>
      <c r="H285" s="167">
        <v>45958</v>
      </c>
      <c r="I285" s="10" t="s">
        <v>139</v>
      </c>
      <c r="J285" s="140" t="s">
        <v>26</v>
      </c>
      <c r="K285" s="141"/>
      <c r="L285" s="1" t="s">
        <v>27</v>
      </c>
    </row>
    <row r="286" spans="2:12">
      <c r="B286" s="152"/>
      <c r="C286" s="153"/>
      <c r="D286" s="152"/>
      <c r="E286" s="165"/>
      <c r="F286" s="162"/>
      <c r="G286" s="153"/>
      <c r="H286" s="168"/>
      <c r="I286" s="10" t="s">
        <v>145</v>
      </c>
      <c r="J286" s="140" t="s">
        <v>26</v>
      </c>
      <c r="K286" s="141"/>
      <c r="L286" s="1" t="s">
        <v>27</v>
      </c>
    </row>
    <row r="287" spans="2:12" ht="90">
      <c r="B287" s="146"/>
      <c r="C287" s="148"/>
      <c r="D287" s="146"/>
      <c r="E287" s="150"/>
      <c r="F287" s="151"/>
      <c r="G287" s="148"/>
      <c r="H287" s="169"/>
      <c r="I287" s="10" t="s">
        <v>314</v>
      </c>
      <c r="J287" s="140" t="s">
        <v>18</v>
      </c>
      <c r="K287" s="141"/>
      <c r="L287" s="3" t="s">
        <v>14632</v>
      </c>
    </row>
    <row r="288" spans="2:12">
      <c r="B288" s="154" t="s">
        <v>14633</v>
      </c>
      <c r="C288" s="156" t="s">
        <v>14634</v>
      </c>
      <c r="D288" s="154" t="s">
        <v>14635</v>
      </c>
      <c r="E288" s="142" t="s">
        <v>14636</v>
      </c>
      <c r="F288" s="149"/>
      <c r="G288" s="156" t="s">
        <v>24</v>
      </c>
      <c r="H288" s="163">
        <v>45925</v>
      </c>
      <c r="I288" s="11" t="s">
        <v>80</v>
      </c>
      <c r="J288" s="142" t="s">
        <v>26</v>
      </c>
      <c r="K288" s="141"/>
      <c r="L288" s="2" t="s">
        <v>27</v>
      </c>
    </row>
    <row r="289" spans="2:12">
      <c r="B289" s="158"/>
      <c r="C289" s="159"/>
      <c r="D289" s="158"/>
      <c r="E289" s="161"/>
      <c r="F289" s="162"/>
      <c r="G289" s="159"/>
      <c r="H289" s="166"/>
      <c r="I289" s="11" t="s">
        <v>58</v>
      </c>
      <c r="J289" s="142" t="s">
        <v>26</v>
      </c>
      <c r="K289" s="141"/>
      <c r="L289" s="2" t="s">
        <v>27</v>
      </c>
    </row>
    <row r="290" spans="2:12">
      <c r="B290" s="158"/>
      <c r="C290" s="159"/>
      <c r="D290" s="158"/>
      <c r="E290" s="161"/>
      <c r="F290" s="162"/>
      <c r="G290" s="159"/>
      <c r="H290" s="166"/>
      <c r="I290" s="11" t="s">
        <v>139</v>
      </c>
      <c r="J290" s="142" t="s">
        <v>26</v>
      </c>
      <c r="K290" s="141"/>
      <c r="L290" s="2" t="s">
        <v>27</v>
      </c>
    </row>
    <row r="291" spans="2:12">
      <c r="B291" s="155"/>
      <c r="C291" s="157"/>
      <c r="D291" s="155"/>
      <c r="E291" s="160"/>
      <c r="F291" s="151"/>
      <c r="G291" s="157"/>
      <c r="H291" s="164"/>
      <c r="I291" s="11" t="s">
        <v>139</v>
      </c>
      <c r="J291" s="142" t="s">
        <v>26</v>
      </c>
      <c r="K291" s="141"/>
      <c r="L291" s="2" t="s">
        <v>27</v>
      </c>
    </row>
    <row r="292" spans="2:12">
      <c r="B292" s="12" t="s">
        <v>7471</v>
      </c>
      <c r="C292" s="13" t="s">
        <v>7472</v>
      </c>
      <c r="D292" s="12" t="s">
        <v>14637</v>
      </c>
      <c r="E292" s="140" t="s">
        <v>14638</v>
      </c>
      <c r="F292" s="141"/>
      <c r="G292" s="13" t="s">
        <v>16</v>
      </c>
      <c r="H292" s="17">
        <v>45937</v>
      </c>
      <c r="I292" s="10" t="s">
        <v>17</v>
      </c>
      <c r="J292" s="140" t="s">
        <v>26</v>
      </c>
      <c r="K292" s="141"/>
      <c r="L292" s="1" t="s">
        <v>27</v>
      </c>
    </row>
    <row r="293" spans="2:12" ht="89.1">
      <c r="B293" s="15" t="s">
        <v>14639</v>
      </c>
      <c r="C293" s="14" t="s">
        <v>14640</v>
      </c>
      <c r="D293" s="15" t="s">
        <v>14641</v>
      </c>
      <c r="E293" s="142" t="s">
        <v>14642</v>
      </c>
      <c r="F293" s="141"/>
      <c r="G293" s="14" t="s">
        <v>24</v>
      </c>
      <c r="H293" s="16">
        <v>45849</v>
      </c>
      <c r="I293" s="11" t="s">
        <v>17</v>
      </c>
      <c r="J293" s="142" t="s">
        <v>26</v>
      </c>
      <c r="K293" s="141"/>
      <c r="L293" s="4" t="s">
        <v>14643</v>
      </c>
    </row>
    <row r="294" spans="2:12" ht="24.95">
      <c r="B294" s="12" t="s">
        <v>9103</v>
      </c>
      <c r="C294" s="13" t="s">
        <v>9104</v>
      </c>
      <c r="D294" s="12" t="s">
        <v>14644</v>
      </c>
      <c r="E294" s="140" t="s">
        <v>9193</v>
      </c>
      <c r="F294" s="141"/>
      <c r="G294" s="13" t="s">
        <v>24</v>
      </c>
      <c r="H294" s="17">
        <v>45952</v>
      </c>
      <c r="I294" s="10" t="s">
        <v>314</v>
      </c>
      <c r="J294" s="140" t="s">
        <v>26</v>
      </c>
      <c r="K294" s="141"/>
      <c r="L294" s="1" t="s">
        <v>27</v>
      </c>
    </row>
    <row r="295" spans="2:12">
      <c r="B295" s="154" t="s">
        <v>1215</v>
      </c>
      <c r="C295" s="156" t="s">
        <v>1216</v>
      </c>
      <c r="D295" s="15" t="s">
        <v>14645</v>
      </c>
      <c r="E295" s="142" t="s">
        <v>14646</v>
      </c>
      <c r="F295" s="141"/>
      <c r="G295" s="14" t="s">
        <v>16</v>
      </c>
      <c r="H295" s="16">
        <v>45939</v>
      </c>
      <c r="I295" s="11" t="s">
        <v>17</v>
      </c>
      <c r="J295" s="142" t="s">
        <v>26</v>
      </c>
      <c r="K295" s="141"/>
      <c r="L295" s="2" t="s">
        <v>27</v>
      </c>
    </row>
    <row r="296" spans="2:12">
      <c r="B296" s="155"/>
      <c r="C296" s="157"/>
      <c r="D296" s="15" t="s">
        <v>14647</v>
      </c>
      <c r="E296" s="142" t="s">
        <v>14648</v>
      </c>
      <c r="F296" s="141"/>
      <c r="G296" s="14" t="s">
        <v>16</v>
      </c>
      <c r="H296" s="16">
        <v>45960</v>
      </c>
      <c r="I296" s="11" t="s">
        <v>17</v>
      </c>
      <c r="J296" s="142" t="s">
        <v>26</v>
      </c>
      <c r="K296" s="141"/>
      <c r="L296" s="2" t="s">
        <v>27</v>
      </c>
    </row>
    <row r="297" spans="2:12" ht="90">
      <c r="B297" s="145" t="s">
        <v>1228</v>
      </c>
      <c r="C297" s="147" t="s">
        <v>1229</v>
      </c>
      <c r="D297" s="145" t="s">
        <v>1230</v>
      </c>
      <c r="E297" s="140" t="s">
        <v>14649</v>
      </c>
      <c r="F297" s="149"/>
      <c r="G297" s="147" t="s">
        <v>16</v>
      </c>
      <c r="H297" s="17">
        <v>45954</v>
      </c>
      <c r="I297" s="10" t="s">
        <v>17</v>
      </c>
      <c r="J297" s="140" t="s">
        <v>18</v>
      </c>
      <c r="K297" s="141"/>
      <c r="L297" s="3" t="s">
        <v>14650</v>
      </c>
    </row>
    <row r="298" spans="2:12" ht="77.45">
      <c r="B298" s="152"/>
      <c r="C298" s="153"/>
      <c r="D298" s="152"/>
      <c r="E298" s="165"/>
      <c r="F298" s="162"/>
      <c r="G298" s="153"/>
      <c r="H298" s="17">
        <v>45954</v>
      </c>
      <c r="I298" s="10" t="s">
        <v>17</v>
      </c>
      <c r="J298" s="140" t="s">
        <v>18</v>
      </c>
      <c r="K298" s="141"/>
      <c r="L298" s="3" t="s">
        <v>14651</v>
      </c>
    </row>
    <row r="299" spans="2:12" ht="77.45">
      <c r="B299" s="146"/>
      <c r="C299" s="148"/>
      <c r="D299" s="146"/>
      <c r="E299" s="150"/>
      <c r="F299" s="151"/>
      <c r="G299" s="148"/>
      <c r="H299" s="17">
        <v>45954</v>
      </c>
      <c r="I299" s="10" t="s">
        <v>17</v>
      </c>
      <c r="J299" s="140" t="s">
        <v>18</v>
      </c>
      <c r="K299" s="141"/>
      <c r="L299" s="3" t="s">
        <v>14651</v>
      </c>
    </row>
    <row r="300" spans="2:12" ht="24.95">
      <c r="B300" s="15" t="s">
        <v>14652</v>
      </c>
      <c r="C300" s="14" t="s">
        <v>5648</v>
      </c>
      <c r="D300" s="15" t="s">
        <v>14653</v>
      </c>
      <c r="E300" s="142" t="s">
        <v>14654</v>
      </c>
      <c r="F300" s="141"/>
      <c r="G300" s="14" t="s">
        <v>75</v>
      </c>
      <c r="H300" s="16">
        <v>45824</v>
      </c>
      <c r="I300" s="11" t="s">
        <v>314</v>
      </c>
      <c r="J300" s="142" t="s">
        <v>26</v>
      </c>
      <c r="K300" s="141"/>
      <c r="L300" s="2" t="s">
        <v>27</v>
      </c>
    </row>
    <row r="301" spans="2:12">
      <c r="B301" s="145" t="s">
        <v>2967</v>
      </c>
      <c r="C301" s="147" t="s">
        <v>2968</v>
      </c>
      <c r="D301" s="12" t="s">
        <v>14655</v>
      </c>
      <c r="E301" s="140" t="s">
        <v>14656</v>
      </c>
      <c r="F301" s="141"/>
      <c r="G301" s="13" t="s">
        <v>16</v>
      </c>
      <c r="H301" s="17">
        <v>45789</v>
      </c>
      <c r="I301" s="10" t="s">
        <v>80</v>
      </c>
      <c r="J301" s="140" t="s">
        <v>26</v>
      </c>
      <c r="K301" s="141"/>
      <c r="L301" s="1" t="s">
        <v>27</v>
      </c>
    </row>
    <row r="302" spans="2:12" ht="51.6">
      <c r="B302" s="152"/>
      <c r="C302" s="153"/>
      <c r="D302" s="12" t="s">
        <v>14657</v>
      </c>
      <c r="E302" s="140" t="s">
        <v>14658</v>
      </c>
      <c r="F302" s="141"/>
      <c r="G302" s="13" t="s">
        <v>24</v>
      </c>
      <c r="H302" s="17">
        <v>45867</v>
      </c>
      <c r="I302" s="10" t="s">
        <v>80</v>
      </c>
      <c r="J302" s="140" t="s">
        <v>359</v>
      </c>
      <c r="K302" s="141"/>
      <c r="L302" s="3" t="s">
        <v>14659</v>
      </c>
    </row>
    <row r="303" spans="2:12" ht="63.95">
      <c r="B303" s="152"/>
      <c r="C303" s="153"/>
      <c r="D303" s="12" t="s">
        <v>14660</v>
      </c>
      <c r="E303" s="140" t="s">
        <v>14661</v>
      </c>
      <c r="F303" s="141"/>
      <c r="G303" s="13" t="s">
        <v>24</v>
      </c>
      <c r="H303" s="17">
        <v>45868</v>
      </c>
      <c r="I303" s="10" t="s">
        <v>80</v>
      </c>
      <c r="J303" s="140" t="s">
        <v>32</v>
      </c>
      <c r="K303" s="141"/>
      <c r="L303" s="3" t="s">
        <v>14662</v>
      </c>
    </row>
    <row r="304" spans="2:12">
      <c r="B304" s="146"/>
      <c r="C304" s="148"/>
      <c r="D304" s="12" t="s">
        <v>14663</v>
      </c>
      <c r="E304" s="140" t="s">
        <v>14664</v>
      </c>
      <c r="F304" s="141"/>
      <c r="G304" s="13" t="s">
        <v>24</v>
      </c>
      <c r="H304" s="17">
        <v>45895</v>
      </c>
      <c r="I304" s="10" t="s">
        <v>80</v>
      </c>
      <c r="J304" s="140" t="s">
        <v>26</v>
      </c>
      <c r="K304" s="141"/>
      <c r="L304" s="1" t="s">
        <v>27</v>
      </c>
    </row>
    <row r="305" spans="2:12" ht="76.5">
      <c r="B305" s="15" t="s">
        <v>1240</v>
      </c>
      <c r="C305" s="14" t="s">
        <v>1241</v>
      </c>
      <c r="D305" s="15" t="s">
        <v>14665</v>
      </c>
      <c r="E305" s="142" t="s">
        <v>14666</v>
      </c>
      <c r="F305" s="141"/>
      <c r="G305" s="14" t="s">
        <v>16</v>
      </c>
      <c r="H305" s="16">
        <v>45937</v>
      </c>
      <c r="I305" s="11" t="s">
        <v>17</v>
      </c>
      <c r="J305" s="142" t="s">
        <v>18</v>
      </c>
      <c r="K305" s="141"/>
      <c r="L305" s="4" t="s">
        <v>14667</v>
      </c>
    </row>
    <row r="306" spans="2:12" ht="90">
      <c r="B306" s="12" t="s">
        <v>1257</v>
      </c>
      <c r="C306" s="13" t="s">
        <v>1258</v>
      </c>
      <c r="D306" s="12" t="s">
        <v>14668</v>
      </c>
      <c r="E306" s="140" t="s">
        <v>14669</v>
      </c>
      <c r="F306" s="141"/>
      <c r="G306" s="13" t="s">
        <v>16</v>
      </c>
      <c r="H306" s="17">
        <v>45901</v>
      </c>
      <c r="I306" s="10" t="s">
        <v>17</v>
      </c>
      <c r="J306" s="140" t="s">
        <v>18</v>
      </c>
      <c r="K306" s="141"/>
      <c r="L306" s="3" t="s">
        <v>14670</v>
      </c>
    </row>
    <row r="307" spans="2:12">
      <c r="B307" s="15" t="s">
        <v>14671</v>
      </c>
      <c r="C307" s="14" t="s">
        <v>14672</v>
      </c>
      <c r="D307" s="15" t="s">
        <v>14673</v>
      </c>
      <c r="E307" s="142" t="s">
        <v>14674</v>
      </c>
      <c r="F307" s="141"/>
      <c r="G307" s="14" t="s">
        <v>24</v>
      </c>
      <c r="H307" s="16">
        <v>45930</v>
      </c>
      <c r="I307" s="11" t="s">
        <v>127</v>
      </c>
      <c r="J307" s="142" t="s">
        <v>26</v>
      </c>
      <c r="K307" s="141"/>
      <c r="L307" s="2" t="s">
        <v>27</v>
      </c>
    </row>
    <row r="308" spans="2:12">
      <c r="B308" s="12" t="s">
        <v>13915</v>
      </c>
      <c r="C308" s="13" t="s">
        <v>13916</v>
      </c>
      <c r="D308" s="12" t="s">
        <v>14675</v>
      </c>
      <c r="E308" s="140" t="s">
        <v>14676</v>
      </c>
      <c r="F308" s="141"/>
      <c r="G308" s="13" t="s">
        <v>24</v>
      </c>
      <c r="H308" s="17">
        <v>45953</v>
      </c>
      <c r="I308" s="10" t="s">
        <v>80</v>
      </c>
      <c r="J308" s="140" t="s">
        <v>26</v>
      </c>
      <c r="K308" s="141"/>
      <c r="L308" s="1" t="s">
        <v>27</v>
      </c>
    </row>
    <row r="309" spans="2:12">
      <c r="B309" s="154" t="s">
        <v>2991</v>
      </c>
      <c r="C309" s="156" t="s">
        <v>2665</v>
      </c>
      <c r="D309" s="154" t="s">
        <v>2992</v>
      </c>
      <c r="E309" s="142" t="s">
        <v>14677</v>
      </c>
      <c r="F309" s="149"/>
      <c r="G309" s="156" t="s">
        <v>16</v>
      </c>
      <c r="H309" s="16">
        <v>45901</v>
      </c>
      <c r="I309" s="11" t="s">
        <v>17</v>
      </c>
      <c r="J309" s="142" t="s">
        <v>26</v>
      </c>
      <c r="K309" s="141"/>
      <c r="L309" s="2" t="s">
        <v>27</v>
      </c>
    </row>
    <row r="310" spans="2:12">
      <c r="B310" s="158"/>
      <c r="C310" s="159"/>
      <c r="D310" s="158"/>
      <c r="E310" s="161"/>
      <c r="F310" s="162"/>
      <c r="G310" s="159"/>
      <c r="H310" s="16">
        <v>45910</v>
      </c>
      <c r="I310" s="11" t="s">
        <v>17</v>
      </c>
      <c r="J310" s="142" t="s">
        <v>26</v>
      </c>
      <c r="K310" s="141"/>
      <c r="L310" s="2" t="s">
        <v>27</v>
      </c>
    </row>
    <row r="311" spans="2:12">
      <c r="B311" s="155"/>
      <c r="C311" s="157"/>
      <c r="D311" s="155"/>
      <c r="E311" s="160"/>
      <c r="F311" s="151"/>
      <c r="G311" s="157"/>
      <c r="H311" s="16">
        <v>45951</v>
      </c>
      <c r="I311" s="11" t="s">
        <v>17</v>
      </c>
      <c r="J311" s="142" t="s">
        <v>26</v>
      </c>
      <c r="K311" s="141"/>
      <c r="L311" s="2" t="s">
        <v>27</v>
      </c>
    </row>
    <row r="312" spans="2:12" ht="51.6">
      <c r="B312" s="12" t="s">
        <v>14678</v>
      </c>
      <c r="C312" s="13" t="s">
        <v>14679</v>
      </c>
      <c r="D312" s="12" t="s">
        <v>14680</v>
      </c>
      <c r="E312" s="140" t="s">
        <v>14681</v>
      </c>
      <c r="F312" s="141"/>
      <c r="G312" s="13" t="s">
        <v>16</v>
      </c>
      <c r="H312" s="17">
        <v>45937</v>
      </c>
      <c r="I312" s="10" t="s">
        <v>145</v>
      </c>
      <c r="J312" s="140" t="s">
        <v>32</v>
      </c>
      <c r="K312" s="141"/>
      <c r="L312" s="3" t="s">
        <v>14682</v>
      </c>
    </row>
    <row r="313" spans="2:12">
      <c r="B313" s="15" t="s">
        <v>14683</v>
      </c>
      <c r="C313" s="14" t="s">
        <v>14684</v>
      </c>
      <c r="D313" s="15" t="s">
        <v>14685</v>
      </c>
      <c r="E313" s="142" t="s">
        <v>14686</v>
      </c>
      <c r="F313" s="141"/>
      <c r="G313" s="14" t="s">
        <v>24</v>
      </c>
      <c r="H313" s="16">
        <v>45931</v>
      </c>
      <c r="I313" s="11" t="s">
        <v>139</v>
      </c>
      <c r="J313" s="142" t="s">
        <v>26</v>
      </c>
      <c r="K313" s="141"/>
      <c r="L313" s="2" t="s">
        <v>27</v>
      </c>
    </row>
    <row r="314" spans="2:12" ht="24.95">
      <c r="B314" s="12" t="s">
        <v>1290</v>
      </c>
      <c r="C314" s="13" t="s">
        <v>1291</v>
      </c>
      <c r="D314" s="12" t="s">
        <v>14687</v>
      </c>
      <c r="E314" s="140" t="s">
        <v>14688</v>
      </c>
      <c r="F314" s="141"/>
      <c r="G314" s="13" t="s">
        <v>16</v>
      </c>
      <c r="H314" s="17">
        <v>45958</v>
      </c>
      <c r="I314" s="10" t="s">
        <v>145</v>
      </c>
      <c r="J314" s="140" t="s">
        <v>26</v>
      </c>
      <c r="K314" s="141"/>
      <c r="L314" s="1" t="s">
        <v>27</v>
      </c>
    </row>
    <row r="315" spans="2:12">
      <c r="B315" s="154" t="s">
        <v>7542</v>
      </c>
      <c r="C315" s="156" t="s">
        <v>7543</v>
      </c>
      <c r="D315" s="154" t="s">
        <v>14689</v>
      </c>
      <c r="E315" s="142" t="s">
        <v>14276</v>
      </c>
      <c r="F315" s="149"/>
      <c r="G315" s="156" t="s">
        <v>16</v>
      </c>
      <c r="H315" s="16">
        <v>45936</v>
      </c>
      <c r="I315" s="11" t="s">
        <v>17</v>
      </c>
      <c r="J315" s="142" t="s">
        <v>26</v>
      </c>
      <c r="K315" s="141"/>
      <c r="L315" s="2" t="s">
        <v>27</v>
      </c>
    </row>
    <row r="316" spans="2:12">
      <c r="B316" s="155"/>
      <c r="C316" s="157"/>
      <c r="D316" s="155"/>
      <c r="E316" s="160"/>
      <c r="F316" s="151"/>
      <c r="G316" s="157"/>
      <c r="H316" s="16">
        <v>45936</v>
      </c>
      <c r="I316" s="11" t="s">
        <v>17</v>
      </c>
      <c r="J316" s="142" t="s">
        <v>26</v>
      </c>
      <c r="K316" s="141"/>
      <c r="L316" s="2" t="s">
        <v>27</v>
      </c>
    </row>
    <row r="317" spans="2:12">
      <c r="B317" s="145" t="s">
        <v>2998</v>
      </c>
      <c r="C317" s="147" t="s">
        <v>2999</v>
      </c>
      <c r="D317" s="12" t="s">
        <v>14690</v>
      </c>
      <c r="E317" s="140" t="s">
        <v>9162</v>
      </c>
      <c r="F317" s="141"/>
      <c r="G317" s="13" t="s">
        <v>16</v>
      </c>
      <c r="H317" s="17">
        <v>45940</v>
      </c>
      <c r="I317" s="10" t="s">
        <v>17</v>
      </c>
      <c r="J317" s="140" t="s">
        <v>26</v>
      </c>
      <c r="K317" s="141"/>
      <c r="L317" s="1" t="s">
        <v>27</v>
      </c>
    </row>
    <row r="318" spans="2:12" ht="117">
      <c r="B318" s="146"/>
      <c r="C318" s="148"/>
      <c r="D318" s="12" t="s">
        <v>14691</v>
      </c>
      <c r="E318" s="140" t="s">
        <v>3001</v>
      </c>
      <c r="F318" s="141"/>
      <c r="G318" s="13" t="s">
        <v>16</v>
      </c>
      <c r="H318" s="17">
        <v>45940</v>
      </c>
      <c r="I318" s="10" t="s">
        <v>17</v>
      </c>
      <c r="J318" s="140" t="s">
        <v>32</v>
      </c>
      <c r="K318" s="141"/>
      <c r="L318" s="3" t="s">
        <v>14692</v>
      </c>
    </row>
    <row r="319" spans="2:12" ht="39">
      <c r="B319" s="15" t="s">
        <v>1294</v>
      </c>
      <c r="C319" s="14" t="s">
        <v>1295</v>
      </c>
      <c r="D319" s="15" t="s">
        <v>14693</v>
      </c>
      <c r="E319" s="142" t="s">
        <v>1297</v>
      </c>
      <c r="F319" s="141"/>
      <c r="G319" s="14" t="s">
        <v>16</v>
      </c>
      <c r="H319" s="16">
        <v>45938</v>
      </c>
      <c r="I319" s="11" t="s">
        <v>139</v>
      </c>
      <c r="J319" s="142" t="s">
        <v>18</v>
      </c>
      <c r="K319" s="141"/>
      <c r="L319" s="4" t="s">
        <v>14694</v>
      </c>
    </row>
    <row r="320" spans="2:12">
      <c r="B320" s="12" t="s">
        <v>14695</v>
      </c>
      <c r="C320" s="13" t="s">
        <v>14696</v>
      </c>
      <c r="D320" s="12" t="s">
        <v>14697</v>
      </c>
      <c r="E320" s="140" t="s">
        <v>14698</v>
      </c>
      <c r="F320" s="141"/>
      <c r="G320" s="13" t="s">
        <v>16</v>
      </c>
      <c r="H320" s="17">
        <v>45937</v>
      </c>
      <c r="I320" s="10" t="s">
        <v>314</v>
      </c>
      <c r="J320" s="140" t="s">
        <v>709</v>
      </c>
      <c r="K320" s="141"/>
      <c r="L320" s="1" t="s">
        <v>27</v>
      </c>
    </row>
    <row r="321" spans="2:12">
      <c r="B321" s="15" t="s">
        <v>5766</v>
      </c>
      <c r="C321" s="14" t="s">
        <v>5767</v>
      </c>
      <c r="D321" s="15" t="s">
        <v>14699</v>
      </c>
      <c r="E321" s="142" t="s">
        <v>14700</v>
      </c>
      <c r="F321" s="141"/>
      <c r="G321" s="14" t="s">
        <v>24</v>
      </c>
      <c r="H321" s="16">
        <v>45951</v>
      </c>
      <c r="I321" s="11" t="s">
        <v>314</v>
      </c>
      <c r="J321" s="142" t="s">
        <v>26</v>
      </c>
      <c r="K321" s="141"/>
      <c r="L321" s="2" t="s">
        <v>27</v>
      </c>
    </row>
    <row r="322" spans="2:12" ht="24.95">
      <c r="B322" s="12" t="s">
        <v>1307</v>
      </c>
      <c r="C322" s="13" t="s">
        <v>1308</v>
      </c>
      <c r="D322" s="12" t="s">
        <v>14701</v>
      </c>
      <c r="E322" s="140" t="s">
        <v>14702</v>
      </c>
      <c r="F322" s="141"/>
      <c r="G322" s="13" t="s">
        <v>24</v>
      </c>
      <c r="H322" s="17">
        <v>45952</v>
      </c>
      <c r="I322" s="10" t="s">
        <v>25</v>
      </c>
      <c r="J322" s="140" t="s">
        <v>26</v>
      </c>
      <c r="K322" s="141"/>
      <c r="L322" s="1" t="s">
        <v>27</v>
      </c>
    </row>
    <row r="323" spans="2:12" ht="24.95">
      <c r="B323" s="15" t="s">
        <v>9198</v>
      </c>
      <c r="C323" s="14" t="s">
        <v>9199</v>
      </c>
      <c r="D323" s="15" t="s">
        <v>14703</v>
      </c>
      <c r="E323" s="142" t="s">
        <v>14704</v>
      </c>
      <c r="F323" s="141"/>
      <c r="G323" s="14" t="s">
        <v>24</v>
      </c>
      <c r="H323" s="16">
        <v>45952</v>
      </c>
      <c r="I323" s="11" t="s">
        <v>314</v>
      </c>
      <c r="J323" s="142" t="s">
        <v>26</v>
      </c>
      <c r="K323" s="141"/>
      <c r="L323" s="2" t="s">
        <v>27</v>
      </c>
    </row>
    <row r="324" spans="2:12">
      <c r="B324" s="12" t="s">
        <v>3038</v>
      </c>
      <c r="C324" s="13" t="s">
        <v>3039</v>
      </c>
      <c r="D324" s="12" t="s">
        <v>14705</v>
      </c>
      <c r="E324" s="140" t="s">
        <v>14706</v>
      </c>
      <c r="F324" s="141"/>
      <c r="G324" s="13" t="s">
        <v>16</v>
      </c>
      <c r="H324" s="17">
        <v>45945</v>
      </c>
      <c r="I324" s="10" t="s">
        <v>17</v>
      </c>
      <c r="J324" s="140" t="s">
        <v>26</v>
      </c>
      <c r="K324" s="141"/>
      <c r="L324" s="1" t="s">
        <v>27</v>
      </c>
    </row>
    <row r="325" spans="2:12">
      <c r="B325" s="15" t="s">
        <v>1319</v>
      </c>
      <c r="C325" s="14" t="s">
        <v>1320</v>
      </c>
      <c r="D325" s="15" t="s">
        <v>14707</v>
      </c>
      <c r="E325" s="142" t="s">
        <v>1322</v>
      </c>
      <c r="F325" s="141"/>
      <c r="G325" s="14" t="s">
        <v>16</v>
      </c>
      <c r="H325" s="16">
        <v>45945</v>
      </c>
      <c r="I325" s="11" t="s">
        <v>17</v>
      </c>
      <c r="J325" s="142" t="s">
        <v>26</v>
      </c>
      <c r="K325" s="141"/>
      <c r="L325" s="2" t="s">
        <v>27</v>
      </c>
    </row>
    <row r="326" spans="2:12">
      <c r="B326" s="12" t="s">
        <v>7561</v>
      </c>
      <c r="C326" s="13" t="s">
        <v>7558</v>
      </c>
      <c r="D326" s="12" t="s">
        <v>14708</v>
      </c>
      <c r="E326" s="140" t="s">
        <v>14709</v>
      </c>
      <c r="F326" s="141"/>
      <c r="G326" s="13" t="s">
        <v>24</v>
      </c>
      <c r="H326" s="17">
        <v>45959</v>
      </c>
      <c r="I326" s="10" t="s">
        <v>145</v>
      </c>
      <c r="J326" s="140" t="s">
        <v>26</v>
      </c>
      <c r="K326" s="141"/>
      <c r="L326" s="1" t="s">
        <v>27</v>
      </c>
    </row>
    <row r="327" spans="2:12" ht="77.45">
      <c r="B327" s="15" t="s">
        <v>3058</v>
      </c>
      <c r="C327" s="14" t="s">
        <v>3059</v>
      </c>
      <c r="D327" s="15" t="s">
        <v>14710</v>
      </c>
      <c r="E327" s="142" t="s">
        <v>14711</v>
      </c>
      <c r="F327" s="141"/>
      <c r="G327" s="14" t="s">
        <v>16</v>
      </c>
      <c r="H327" s="16">
        <v>45954</v>
      </c>
      <c r="I327" s="11" t="s">
        <v>1025</v>
      </c>
      <c r="J327" s="142" t="s">
        <v>18</v>
      </c>
      <c r="K327" s="141"/>
      <c r="L327" s="4" t="s">
        <v>14712</v>
      </c>
    </row>
    <row r="328" spans="2:12">
      <c r="B328" s="145" t="s">
        <v>1376</v>
      </c>
      <c r="C328" s="147" t="s">
        <v>1377</v>
      </c>
      <c r="D328" s="145" t="s">
        <v>14713</v>
      </c>
      <c r="E328" s="140" t="s">
        <v>14714</v>
      </c>
      <c r="F328" s="149"/>
      <c r="G328" s="147" t="s">
        <v>24</v>
      </c>
      <c r="H328" s="167">
        <v>45931</v>
      </c>
      <c r="I328" s="10" t="s">
        <v>80</v>
      </c>
      <c r="J328" s="140" t="s">
        <v>26</v>
      </c>
      <c r="K328" s="141"/>
      <c r="L328" s="1" t="s">
        <v>27</v>
      </c>
    </row>
    <row r="329" spans="2:12">
      <c r="B329" s="152"/>
      <c r="C329" s="153"/>
      <c r="D329" s="152"/>
      <c r="E329" s="165"/>
      <c r="F329" s="162"/>
      <c r="G329" s="153"/>
      <c r="H329" s="168"/>
      <c r="I329" s="10" t="s">
        <v>58</v>
      </c>
      <c r="J329" s="140" t="s">
        <v>26</v>
      </c>
      <c r="K329" s="141"/>
      <c r="L329" s="1" t="s">
        <v>27</v>
      </c>
    </row>
    <row r="330" spans="2:12">
      <c r="B330" s="146"/>
      <c r="C330" s="148"/>
      <c r="D330" s="146"/>
      <c r="E330" s="150"/>
      <c r="F330" s="151"/>
      <c r="G330" s="148"/>
      <c r="H330" s="169"/>
      <c r="I330" s="10" t="s">
        <v>139</v>
      </c>
      <c r="J330" s="140" t="s">
        <v>26</v>
      </c>
      <c r="K330" s="141"/>
      <c r="L330" s="1" t="s">
        <v>27</v>
      </c>
    </row>
    <row r="331" spans="2:12">
      <c r="B331" s="15" t="s">
        <v>3069</v>
      </c>
      <c r="C331" s="14" t="s">
        <v>3070</v>
      </c>
      <c r="D331" s="15" t="s">
        <v>14715</v>
      </c>
      <c r="E331" s="142" t="s">
        <v>14716</v>
      </c>
      <c r="F331" s="141"/>
      <c r="G331" s="14" t="s">
        <v>16</v>
      </c>
      <c r="H331" s="16">
        <v>45959</v>
      </c>
      <c r="I331" s="11" t="s">
        <v>17</v>
      </c>
      <c r="J331" s="142" t="s">
        <v>26</v>
      </c>
      <c r="K331" s="141"/>
      <c r="L331" s="2" t="s">
        <v>27</v>
      </c>
    </row>
    <row r="332" spans="2:12" ht="51.6">
      <c r="B332" s="145" t="s">
        <v>13924</v>
      </c>
      <c r="C332" s="147" t="s">
        <v>2535</v>
      </c>
      <c r="D332" s="145" t="s">
        <v>13925</v>
      </c>
      <c r="E332" s="140" t="s">
        <v>13926</v>
      </c>
      <c r="F332" s="149"/>
      <c r="G332" s="147" t="s">
        <v>16</v>
      </c>
      <c r="H332" s="17">
        <v>45891</v>
      </c>
      <c r="I332" s="10" t="s">
        <v>17</v>
      </c>
      <c r="J332" s="140" t="s">
        <v>32</v>
      </c>
      <c r="K332" s="141"/>
      <c r="L332" s="3" t="s">
        <v>14717</v>
      </c>
    </row>
    <row r="333" spans="2:12">
      <c r="B333" s="146"/>
      <c r="C333" s="148"/>
      <c r="D333" s="146"/>
      <c r="E333" s="150"/>
      <c r="F333" s="151"/>
      <c r="G333" s="148"/>
      <c r="H333" s="17">
        <v>45910</v>
      </c>
      <c r="I333" s="10" t="s">
        <v>17</v>
      </c>
      <c r="J333" s="140"/>
      <c r="K333" s="141"/>
      <c r="L333" s="1" t="s">
        <v>27</v>
      </c>
    </row>
    <row r="334" spans="2:12" ht="65.099999999999994">
      <c r="B334" s="154" t="s">
        <v>14718</v>
      </c>
      <c r="C334" s="156" t="s">
        <v>14719</v>
      </c>
      <c r="D334" s="15" t="s">
        <v>14720</v>
      </c>
      <c r="E334" s="142" t="s">
        <v>14721</v>
      </c>
      <c r="F334" s="141"/>
      <c r="G334" s="14" t="s">
        <v>16</v>
      </c>
      <c r="H334" s="16">
        <v>45954</v>
      </c>
      <c r="I334" s="11" t="s">
        <v>17</v>
      </c>
      <c r="J334" s="142" t="s">
        <v>32</v>
      </c>
      <c r="K334" s="141"/>
      <c r="L334" s="4" t="s">
        <v>14722</v>
      </c>
    </row>
    <row r="335" spans="2:12" ht="77.45">
      <c r="B335" s="155"/>
      <c r="C335" s="157"/>
      <c r="D335" s="15" t="s">
        <v>14723</v>
      </c>
      <c r="E335" s="142" t="s">
        <v>14721</v>
      </c>
      <c r="F335" s="141"/>
      <c r="G335" s="14" t="s">
        <v>16</v>
      </c>
      <c r="H335" s="16">
        <v>45954</v>
      </c>
      <c r="I335" s="11" t="s">
        <v>17</v>
      </c>
      <c r="J335" s="142" t="s">
        <v>32</v>
      </c>
      <c r="K335" s="141"/>
      <c r="L335" s="4" t="s">
        <v>14724</v>
      </c>
    </row>
    <row r="336" spans="2:12" ht="63.95">
      <c r="B336" s="12" t="s">
        <v>14725</v>
      </c>
      <c r="C336" s="13" t="s">
        <v>14726</v>
      </c>
      <c r="D336" s="12" t="s">
        <v>14727</v>
      </c>
      <c r="E336" s="140" t="s">
        <v>14728</v>
      </c>
      <c r="F336" s="141"/>
      <c r="G336" s="13" t="s">
        <v>16</v>
      </c>
      <c r="H336" s="17">
        <v>45930</v>
      </c>
      <c r="I336" s="10" t="s">
        <v>17</v>
      </c>
      <c r="J336" s="140" t="s">
        <v>18</v>
      </c>
      <c r="K336" s="141"/>
      <c r="L336" s="3" t="s">
        <v>14140</v>
      </c>
    </row>
    <row r="337" spans="2:12" ht="24.95">
      <c r="B337" s="15" t="s">
        <v>5854</v>
      </c>
      <c r="C337" s="14" t="s">
        <v>2933</v>
      </c>
      <c r="D337" s="15" t="s">
        <v>14729</v>
      </c>
      <c r="E337" s="142" t="s">
        <v>12855</v>
      </c>
      <c r="F337" s="141"/>
      <c r="G337" s="14" t="s">
        <v>75</v>
      </c>
      <c r="H337" s="16">
        <v>45945</v>
      </c>
      <c r="I337" s="11" t="s">
        <v>17</v>
      </c>
      <c r="J337" s="142" t="s">
        <v>709</v>
      </c>
      <c r="K337" s="141"/>
      <c r="L337" s="2" t="s">
        <v>27</v>
      </c>
    </row>
    <row r="338" spans="2:12">
      <c r="B338" s="12" t="s">
        <v>14730</v>
      </c>
      <c r="C338" s="13" t="s">
        <v>14672</v>
      </c>
      <c r="D338" s="12" t="s">
        <v>14731</v>
      </c>
      <c r="E338" s="140" t="s">
        <v>14732</v>
      </c>
      <c r="F338" s="141"/>
      <c r="G338" s="13" t="s">
        <v>24</v>
      </c>
      <c r="H338" s="17">
        <v>45930</v>
      </c>
      <c r="I338" s="10" t="s">
        <v>139</v>
      </c>
      <c r="J338" s="140" t="s">
        <v>26</v>
      </c>
      <c r="K338" s="141"/>
      <c r="L338" s="1" t="s">
        <v>27</v>
      </c>
    </row>
    <row r="339" spans="2:12">
      <c r="B339" s="15" t="s">
        <v>14733</v>
      </c>
      <c r="C339" s="14" t="s">
        <v>14734</v>
      </c>
      <c r="D339" s="15" t="s">
        <v>14735</v>
      </c>
      <c r="E339" s="142" t="s">
        <v>14736</v>
      </c>
      <c r="F339" s="141"/>
      <c r="G339" s="14" t="s">
        <v>24</v>
      </c>
      <c r="H339" s="16">
        <v>45925</v>
      </c>
      <c r="I339" s="11" t="s">
        <v>139</v>
      </c>
      <c r="J339" s="142" t="s">
        <v>26</v>
      </c>
      <c r="K339" s="141"/>
      <c r="L339" s="2" t="s">
        <v>27</v>
      </c>
    </row>
    <row r="340" spans="2:12" ht="24.95">
      <c r="B340" s="12" t="s">
        <v>14737</v>
      </c>
      <c r="C340" s="13" t="s">
        <v>14672</v>
      </c>
      <c r="D340" s="12" t="s">
        <v>14738</v>
      </c>
      <c r="E340" s="140" t="s">
        <v>14739</v>
      </c>
      <c r="F340" s="141"/>
      <c r="G340" s="13" t="s">
        <v>75</v>
      </c>
      <c r="H340" s="17">
        <v>45930</v>
      </c>
      <c r="I340" s="10" t="s">
        <v>127</v>
      </c>
      <c r="J340" s="140" t="s">
        <v>26</v>
      </c>
      <c r="K340" s="141"/>
      <c r="L340" s="1" t="s">
        <v>27</v>
      </c>
    </row>
    <row r="341" spans="2:12">
      <c r="B341" s="154" t="s">
        <v>12856</v>
      </c>
      <c r="C341" s="156" t="s">
        <v>12857</v>
      </c>
      <c r="D341" s="154" t="s">
        <v>14740</v>
      </c>
      <c r="E341" s="142" t="s">
        <v>14741</v>
      </c>
      <c r="F341" s="149"/>
      <c r="G341" s="156" t="s">
        <v>24</v>
      </c>
      <c r="H341" s="163">
        <v>45924</v>
      </c>
      <c r="I341" s="11" t="s">
        <v>58</v>
      </c>
      <c r="J341" s="142" t="s">
        <v>26</v>
      </c>
      <c r="K341" s="141"/>
      <c r="L341" s="2" t="s">
        <v>27</v>
      </c>
    </row>
    <row r="342" spans="2:12">
      <c r="B342" s="158"/>
      <c r="C342" s="159"/>
      <c r="D342" s="158"/>
      <c r="E342" s="161"/>
      <c r="F342" s="162"/>
      <c r="G342" s="159"/>
      <c r="H342" s="166"/>
      <c r="I342" s="11" t="s">
        <v>58</v>
      </c>
      <c r="J342" s="142" t="s">
        <v>26</v>
      </c>
      <c r="K342" s="141"/>
      <c r="L342" s="2" t="s">
        <v>27</v>
      </c>
    </row>
    <row r="343" spans="2:12">
      <c r="B343" s="158"/>
      <c r="C343" s="159"/>
      <c r="D343" s="158"/>
      <c r="E343" s="161"/>
      <c r="F343" s="162"/>
      <c r="G343" s="159"/>
      <c r="H343" s="166"/>
      <c r="I343" s="11" t="s">
        <v>80</v>
      </c>
      <c r="J343" s="142" t="s">
        <v>26</v>
      </c>
      <c r="K343" s="141"/>
      <c r="L343" s="2" t="s">
        <v>27</v>
      </c>
    </row>
    <row r="344" spans="2:12">
      <c r="B344" s="155"/>
      <c r="C344" s="157"/>
      <c r="D344" s="155"/>
      <c r="E344" s="160"/>
      <c r="F344" s="151"/>
      <c r="G344" s="157"/>
      <c r="H344" s="164"/>
      <c r="I344" s="11" t="s">
        <v>139</v>
      </c>
      <c r="J344" s="142" t="s">
        <v>26</v>
      </c>
      <c r="K344" s="141"/>
      <c r="L344" s="2" t="s">
        <v>27</v>
      </c>
    </row>
    <row r="345" spans="2:12">
      <c r="B345" s="12" t="s">
        <v>14742</v>
      </c>
      <c r="C345" s="13" t="s">
        <v>14734</v>
      </c>
      <c r="D345" s="12" t="s">
        <v>14743</v>
      </c>
      <c r="E345" s="140" t="s">
        <v>14736</v>
      </c>
      <c r="F345" s="141"/>
      <c r="G345" s="13" t="s">
        <v>24</v>
      </c>
      <c r="H345" s="17">
        <v>45925</v>
      </c>
      <c r="I345" s="10" t="s">
        <v>139</v>
      </c>
      <c r="J345" s="140" t="s">
        <v>26</v>
      </c>
      <c r="K345" s="141"/>
      <c r="L345" s="1" t="s">
        <v>27</v>
      </c>
    </row>
    <row r="346" spans="2:12" ht="51.6">
      <c r="B346" s="15" t="s">
        <v>3117</v>
      </c>
      <c r="C346" s="14" t="s">
        <v>3118</v>
      </c>
      <c r="D346" s="15" t="s">
        <v>14744</v>
      </c>
      <c r="E346" s="142" t="s">
        <v>14745</v>
      </c>
      <c r="F346" s="141"/>
      <c r="G346" s="14" t="s">
        <v>16</v>
      </c>
      <c r="H346" s="16">
        <v>45945</v>
      </c>
      <c r="I346" s="11" t="s">
        <v>17</v>
      </c>
      <c r="J346" s="142" t="s">
        <v>18</v>
      </c>
      <c r="K346" s="141"/>
      <c r="L346" s="4" t="s">
        <v>14746</v>
      </c>
    </row>
    <row r="347" spans="2:12" ht="77.45">
      <c r="B347" s="12" t="s">
        <v>14747</v>
      </c>
      <c r="C347" s="13" t="s">
        <v>14278</v>
      </c>
      <c r="D347" s="12" t="s">
        <v>14748</v>
      </c>
      <c r="E347" s="140" t="s">
        <v>14749</v>
      </c>
      <c r="F347" s="141"/>
      <c r="G347" s="13" t="s">
        <v>16</v>
      </c>
      <c r="H347" s="17">
        <v>45945</v>
      </c>
      <c r="I347" s="10" t="s">
        <v>17</v>
      </c>
      <c r="J347" s="140" t="s">
        <v>18</v>
      </c>
      <c r="K347" s="141"/>
      <c r="L347" s="3" t="s">
        <v>14750</v>
      </c>
    </row>
    <row r="348" spans="2:12">
      <c r="B348" s="15" t="s">
        <v>14751</v>
      </c>
      <c r="C348" s="14" t="s">
        <v>14752</v>
      </c>
      <c r="D348" s="15" t="s">
        <v>14753</v>
      </c>
      <c r="E348" s="142" t="s">
        <v>14754</v>
      </c>
      <c r="F348" s="141"/>
      <c r="G348" s="14" t="s">
        <v>24</v>
      </c>
      <c r="H348" s="16">
        <v>45940</v>
      </c>
      <c r="I348" s="11" t="s">
        <v>145</v>
      </c>
      <c r="J348" s="142" t="s">
        <v>26</v>
      </c>
      <c r="K348" s="141"/>
      <c r="L348" s="2" t="s">
        <v>27</v>
      </c>
    </row>
    <row r="349" spans="2:12" ht="63.95">
      <c r="B349" s="12" t="s">
        <v>11079</v>
      </c>
      <c r="C349" s="13" t="s">
        <v>11080</v>
      </c>
      <c r="D349" s="12" t="s">
        <v>14755</v>
      </c>
      <c r="E349" s="140" t="s">
        <v>14756</v>
      </c>
      <c r="F349" s="141"/>
      <c r="G349" s="13" t="s">
        <v>24</v>
      </c>
      <c r="H349" s="17">
        <v>45838</v>
      </c>
      <c r="I349" s="10" t="s">
        <v>139</v>
      </c>
      <c r="J349" s="140" t="s">
        <v>32</v>
      </c>
      <c r="K349" s="141"/>
      <c r="L349" s="3" t="s">
        <v>14757</v>
      </c>
    </row>
    <row r="350" spans="2:12">
      <c r="B350" s="154" t="s">
        <v>14758</v>
      </c>
      <c r="C350" s="156" t="s">
        <v>14759</v>
      </c>
      <c r="D350" s="154" t="s">
        <v>14760</v>
      </c>
      <c r="E350" s="142" t="s">
        <v>14761</v>
      </c>
      <c r="F350" s="149"/>
      <c r="G350" s="156" t="s">
        <v>24</v>
      </c>
      <c r="H350" s="163">
        <v>45932</v>
      </c>
      <c r="I350" s="11" t="s">
        <v>127</v>
      </c>
      <c r="J350" s="142" t="s">
        <v>26</v>
      </c>
      <c r="K350" s="141"/>
      <c r="L350" s="2" t="s">
        <v>27</v>
      </c>
    </row>
    <row r="351" spans="2:12" ht="51.6">
      <c r="B351" s="155"/>
      <c r="C351" s="157"/>
      <c r="D351" s="155"/>
      <c r="E351" s="160"/>
      <c r="F351" s="151"/>
      <c r="G351" s="157"/>
      <c r="H351" s="164"/>
      <c r="I351" s="11" t="s">
        <v>139</v>
      </c>
      <c r="J351" s="142" t="s">
        <v>32</v>
      </c>
      <c r="K351" s="141"/>
      <c r="L351" s="4" t="s">
        <v>14762</v>
      </c>
    </row>
    <row r="352" spans="2:12">
      <c r="B352" s="145" t="s">
        <v>14763</v>
      </c>
      <c r="C352" s="147" t="s">
        <v>14764</v>
      </c>
      <c r="D352" s="145" t="s">
        <v>14765</v>
      </c>
      <c r="E352" s="140" t="s">
        <v>14766</v>
      </c>
      <c r="F352" s="149"/>
      <c r="G352" s="147" t="s">
        <v>24</v>
      </c>
      <c r="H352" s="167">
        <v>45924</v>
      </c>
      <c r="I352" s="10" t="s">
        <v>58</v>
      </c>
      <c r="J352" s="140" t="s">
        <v>26</v>
      </c>
      <c r="K352" s="141"/>
      <c r="L352" s="1" t="s">
        <v>27</v>
      </c>
    </row>
    <row r="353" spans="2:12">
      <c r="B353" s="152"/>
      <c r="C353" s="153"/>
      <c r="D353" s="152"/>
      <c r="E353" s="165"/>
      <c r="F353" s="162"/>
      <c r="G353" s="153"/>
      <c r="H353" s="168"/>
      <c r="I353" s="10" t="s">
        <v>80</v>
      </c>
      <c r="J353" s="140" t="s">
        <v>26</v>
      </c>
      <c r="K353" s="141"/>
      <c r="L353" s="1" t="s">
        <v>27</v>
      </c>
    </row>
    <row r="354" spans="2:12">
      <c r="B354" s="146"/>
      <c r="C354" s="148"/>
      <c r="D354" s="146"/>
      <c r="E354" s="150"/>
      <c r="F354" s="151"/>
      <c r="G354" s="148"/>
      <c r="H354" s="169"/>
      <c r="I354" s="10" t="s">
        <v>139</v>
      </c>
      <c r="J354" s="140" t="s">
        <v>26</v>
      </c>
      <c r="K354" s="141"/>
      <c r="L354" s="1" t="s">
        <v>27</v>
      </c>
    </row>
    <row r="355" spans="2:12">
      <c r="B355" s="15" t="s">
        <v>14767</v>
      </c>
      <c r="C355" s="14" t="s">
        <v>14768</v>
      </c>
      <c r="D355" s="15" t="s">
        <v>14769</v>
      </c>
      <c r="E355" s="142" t="s">
        <v>14770</v>
      </c>
      <c r="F355" s="141"/>
      <c r="G355" s="14" t="s">
        <v>24</v>
      </c>
      <c r="H355" s="16">
        <v>45937</v>
      </c>
      <c r="I355" s="11" t="s">
        <v>127</v>
      </c>
      <c r="J355" s="142" t="s">
        <v>26</v>
      </c>
      <c r="K355" s="141"/>
      <c r="L355" s="2" t="s">
        <v>27</v>
      </c>
    </row>
    <row r="356" spans="2:12">
      <c r="B356" s="12" t="s">
        <v>1476</v>
      </c>
      <c r="C356" s="13" t="s">
        <v>1477</v>
      </c>
      <c r="D356" s="12" t="s">
        <v>14771</v>
      </c>
      <c r="E356" s="140" t="s">
        <v>14772</v>
      </c>
      <c r="F356" s="141"/>
      <c r="G356" s="13" t="s">
        <v>16</v>
      </c>
      <c r="H356" s="17">
        <v>45937</v>
      </c>
      <c r="I356" s="10" t="s">
        <v>17</v>
      </c>
      <c r="J356" s="140" t="s">
        <v>26</v>
      </c>
      <c r="K356" s="141"/>
      <c r="L356" s="1" t="s">
        <v>27</v>
      </c>
    </row>
    <row r="357" spans="2:12" ht="77.45">
      <c r="B357" s="15" t="s">
        <v>14773</v>
      </c>
      <c r="C357" s="14" t="s">
        <v>1486</v>
      </c>
      <c r="D357" s="15" t="s">
        <v>14774</v>
      </c>
      <c r="E357" s="142" t="s">
        <v>14775</v>
      </c>
      <c r="F357" s="141"/>
      <c r="G357" s="14" t="s">
        <v>16</v>
      </c>
      <c r="H357" s="16">
        <v>45926</v>
      </c>
      <c r="I357" s="11" t="s">
        <v>17</v>
      </c>
      <c r="J357" s="142" t="s">
        <v>32</v>
      </c>
      <c r="K357" s="141"/>
      <c r="L357" s="4" t="s">
        <v>14724</v>
      </c>
    </row>
    <row r="358" spans="2:12">
      <c r="B358" s="145" t="s">
        <v>14776</v>
      </c>
      <c r="C358" s="147" t="s">
        <v>14777</v>
      </c>
      <c r="D358" s="145" t="s">
        <v>14778</v>
      </c>
      <c r="E358" s="140" t="s">
        <v>14779</v>
      </c>
      <c r="F358" s="149"/>
      <c r="G358" s="147" t="s">
        <v>24</v>
      </c>
      <c r="H358" s="167">
        <v>45882</v>
      </c>
      <c r="I358" s="10" t="s">
        <v>127</v>
      </c>
      <c r="J358" s="140" t="s">
        <v>26</v>
      </c>
      <c r="K358" s="141"/>
      <c r="L358" s="1" t="s">
        <v>27</v>
      </c>
    </row>
    <row r="359" spans="2:12" ht="63.95">
      <c r="B359" s="152"/>
      <c r="C359" s="153"/>
      <c r="D359" s="152"/>
      <c r="E359" s="165"/>
      <c r="F359" s="162"/>
      <c r="G359" s="153"/>
      <c r="H359" s="169"/>
      <c r="I359" s="10" t="s">
        <v>139</v>
      </c>
      <c r="J359" s="140" t="s">
        <v>18</v>
      </c>
      <c r="K359" s="141"/>
      <c r="L359" s="3" t="s">
        <v>14780</v>
      </c>
    </row>
    <row r="360" spans="2:12">
      <c r="B360" s="146"/>
      <c r="C360" s="148"/>
      <c r="D360" s="146"/>
      <c r="E360" s="150"/>
      <c r="F360" s="151"/>
      <c r="G360" s="148"/>
      <c r="H360" s="17">
        <v>45882</v>
      </c>
      <c r="I360" s="10" t="s">
        <v>139</v>
      </c>
      <c r="J360" s="140" t="s">
        <v>26</v>
      </c>
      <c r="K360" s="141"/>
      <c r="L360" s="1" t="s">
        <v>27</v>
      </c>
    </row>
    <row r="361" spans="2:12" ht="77.45">
      <c r="B361" s="15" t="s">
        <v>1485</v>
      </c>
      <c r="C361" s="14" t="s">
        <v>1486</v>
      </c>
      <c r="D361" s="15" t="s">
        <v>14781</v>
      </c>
      <c r="E361" s="142" t="s">
        <v>14782</v>
      </c>
      <c r="F361" s="141"/>
      <c r="G361" s="14" t="s">
        <v>16</v>
      </c>
      <c r="H361" s="16">
        <v>45926</v>
      </c>
      <c r="I361" s="11" t="s">
        <v>17</v>
      </c>
      <c r="J361" s="142" t="s">
        <v>32</v>
      </c>
      <c r="K361" s="141"/>
      <c r="L361" s="4" t="s">
        <v>14724</v>
      </c>
    </row>
    <row r="362" spans="2:12" ht="24.95">
      <c r="B362" s="12" t="s">
        <v>14783</v>
      </c>
      <c r="C362" s="13" t="s">
        <v>14784</v>
      </c>
      <c r="D362" s="12" t="s">
        <v>14785</v>
      </c>
      <c r="E362" s="140" t="s">
        <v>14786</v>
      </c>
      <c r="F362" s="141"/>
      <c r="G362" s="13" t="s">
        <v>16</v>
      </c>
      <c r="H362" s="17">
        <v>45936</v>
      </c>
      <c r="I362" s="10" t="s">
        <v>139</v>
      </c>
      <c r="J362" s="140" t="s">
        <v>26</v>
      </c>
      <c r="K362" s="141"/>
      <c r="L362" s="1" t="s">
        <v>27</v>
      </c>
    </row>
    <row r="363" spans="2:12">
      <c r="B363" s="15" t="s">
        <v>14787</v>
      </c>
      <c r="C363" s="14" t="s">
        <v>13930</v>
      </c>
      <c r="D363" s="15" t="s">
        <v>14788</v>
      </c>
      <c r="E363" s="142" t="s">
        <v>14789</v>
      </c>
      <c r="F363" s="141"/>
      <c r="G363" s="14" t="s">
        <v>24</v>
      </c>
      <c r="H363" s="16">
        <v>45952</v>
      </c>
      <c r="I363" s="11" t="s">
        <v>80</v>
      </c>
      <c r="J363" s="142" t="s">
        <v>26</v>
      </c>
      <c r="K363" s="141"/>
      <c r="L363" s="2" t="s">
        <v>27</v>
      </c>
    </row>
    <row r="364" spans="2:12">
      <c r="B364" s="145" t="s">
        <v>9389</v>
      </c>
      <c r="C364" s="147" t="s">
        <v>9390</v>
      </c>
      <c r="D364" s="145" t="s">
        <v>14790</v>
      </c>
      <c r="E364" s="140" t="s">
        <v>14791</v>
      </c>
      <c r="F364" s="149"/>
      <c r="G364" s="147" t="s">
        <v>24</v>
      </c>
      <c r="H364" s="167">
        <v>45936</v>
      </c>
      <c r="I364" s="10" t="s">
        <v>139</v>
      </c>
      <c r="J364" s="140" t="s">
        <v>26</v>
      </c>
      <c r="K364" s="141"/>
      <c r="L364" s="1" t="s">
        <v>27</v>
      </c>
    </row>
    <row r="365" spans="2:12">
      <c r="B365" s="152"/>
      <c r="C365" s="153"/>
      <c r="D365" s="152"/>
      <c r="E365" s="165"/>
      <c r="F365" s="162"/>
      <c r="G365" s="153"/>
      <c r="H365" s="168"/>
      <c r="I365" s="10" t="s">
        <v>58</v>
      </c>
      <c r="J365" s="140" t="s">
        <v>26</v>
      </c>
      <c r="K365" s="141"/>
      <c r="L365" s="1" t="s">
        <v>27</v>
      </c>
    </row>
    <row r="366" spans="2:12">
      <c r="B366" s="152"/>
      <c r="C366" s="153"/>
      <c r="D366" s="152"/>
      <c r="E366" s="165"/>
      <c r="F366" s="162"/>
      <c r="G366" s="153"/>
      <c r="H366" s="168"/>
      <c r="I366" s="10" t="s">
        <v>80</v>
      </c>
      <c r="J366" s="140" t="s">
        <v>26</v>
      </c>
      <c r="K366" s="141"/>
      <c r="L366" s="1" t="s">
        <v>27</v>
      </c>
    </row>
    <row r="367" spans="2:12">
      <c r="B367" s="152"/>
      <c r="C367" s="153"/>
      <c r="D367" s="152"/>
      <c r="E367" s="165"/>
      <c r="F367" s="162"/>
      <c r="G367" s="153"/>
      <c r="H367" s="168"/>
      <c r="I367" s="10" t="s">
        <v>80</v>
      </c>
      <c r="J367" s="140" t="s">
        <v>26</v>
      </c>
      <c r="K367" s="141"/>
      <c r="L367" s="1" t="s">
        <v>27</v>
      </c>
    </row>
    <row r="368" spans="2:12">
      <c r="B368" s="146"/>
      <c r="C368" s="148"/>
      <c r="D368" s="146"/>
      <c r="E368" s="150"/>
      <c r="F368" s="151"/>
      <c r="G368" s="148"/>
      <c r="H368" s="169"/>
      <c r="I368" s="10" t="s">
        <v>80</v>
      </c>
      <c r="J368" s="140" t="s">
        <v>26</v>
      </c>
      <c r="K368" s="141"/>
      <c r="L368" s="1" t="s">
        <v>27</v>
      </c>
    </row>
    <row r="369" spans="2:12">
      <c r="B369" s="15" t="s">
        <v>5987</v>
      </c>
      <c r="C369" s="14" t="s">
        <v>5988</v>
      </c>
      <c r="D369" s="15" t="s">
        <v>14792</v>
      </c>
      <c r="E369" s="142" t="s">
        <v>14793</v>
      </c>
      <c r="F369" s="141"/>
      <c r="G369" s="14" t="s">
        <v>24</v>
      </c>
      <c r="H369" s="16">
        <v>45936</v>
      </c>
      <c r="I369" s="11" t="s">
        <v>80</v>
      </c>
      <c r="J369" s="142" t="s">
        <v>26</v>
      </c>
      <c r="K369" s="141"/>
      <c r="L369" s="2" t="s">
        <v>27</v>
      </c>
    </row>
    <row r="370" spans="2:12">
      <c r="B370" s="12" t="s">
        <v>14794</v>
      </c>
      <c r="C370" s="13" t="s">
        <v>1603</v>
      </c>
      <c r="D370" s="12" t="s">
        <v>14795</v>
      </c>
      <c r="E370" s="140" t="s">
        <v>14796</v>
      </c>
      <c r="F370" s="141"/>
      <c r="G370" s="13" t="s">
        <v>24</v>
      </c>
      <c r="H370" s="17">
        <v>45945</v>
      </c>
      <c r="I370" s="10" t="s">
        <v>139</v>
      </c>
      <c r="J370" s="140" t="s">
        <v>26</v>
      </c>
      <c r="K370" s="141"/>
      <c r="L370" s="1" t="s">
        <v>27</v>
      </c>
    </row>
    <row r="371" spans="2:12" ht="24.95">
      <c r="B371" s="15" t="s">
        <v>1498</v>
      </c>
      <c r="C371" s="14" t="s">
        <v>1499</v>
      </c>
      <c r="D371" s="15" t="s">
        <v>14797</v>
      </c>
      <c r="E371" s="142" t="s">
        <v>14798</v>
      </c>
      <c r="F371" s="141"/>
      <c r="G371" s="14" t="s">
        <v>75</v>
      </c>
      <c r="H371" s="16">
        <v>45917</v>
      </c>
      <c r="I371" s="11" t="s">
        <v>80</v>
      </c>
      <c r="J371" s="142" t="s">
        <v>26</v>
      </c>
      <c r="K371" s="141"/>
      <c r="L371" s="2" t="s">
        <v>27</v>
      </c>
    </row>
    <row r="372" spans="2:12" ht="76.5">
      <c r="B372" s="12" t="s">
        <v>1507</v>
      </c>
      <c r="C372" s="13" t="s">
        <v>1508</v>
      </c>
      <c r="D372" s="12" t="s">
        <v>14799</v>
      </c>
      <c r="E372" s="140" t="s">
        <v>14800</v>
      </c>
      <c r="F372" s="141"/>
      <c r="G372" s="13" t="s">
        <v>16</v>
      </c>
      <c r="H372" s="17">
        <v>45940</v>
      </c>
      <c r="I372" s="10" t="s">
        <v>17</v>
      </c>
      <c r="J372" s="140" t="s">
        <v>18</v>
      </c>
      <c r="K372" s="141"/>
      <c r="L372" s="3" t="s">
        <v>14801</v>
      </c>
    </row>
    <row r="373" spans="2:12">
      <c r="B373" s="154" t="s">
        <v>14802</v>
      </c>
      <c r="C373" s="156" t="s">
        <v>14803</v>
      </c>
      <c r="D373" s="15" t="s">
        <v>14804</v>
      </c>
      <c r="E373" s="142" t="s">
        <v>14805</v>
      </c>
      <c r="F373" s="141"/>
      <c r="G373" s="14" t="s">
        <v>24</v>
      </c>
      <c r="H373" s="16">
        <v>45931</v>
      </c>
      <c r="I373" s="11" t="s">
        <v>139</v>
      </c>
      <c r="J373" s="142" t="s">
        <v>26</v>
      </c>
      <c r="K373" s="141"/>
      <c r="L373" s="2" t="s">
        <v>27</v>
      </c>
    </row>
    <row r="374" spans="2:12" ht="51.6">
      <c r="B374" s="155"/>
      <c r="C374" s="157"/>
      <c r="D374" s="15" t="s">
        <v>14806</v>
      </c>
      <c r="E374" s="142" t="s">
        <v>14807</v>
      </c>
      <c r="F374" s="141"/>
      <c r="G374" s="14" t="s">
        <v>16</v>
      </c>
      <c r="H374" s="16">
        <v>45933</v>
      </c>
      <c r="I374" s="11" t="s">
        <v>139</v>
      </c>
      <c r="J374" s="142" t="s">
        <v>18</v>
      </c>
      <c r="K374" s="141"/>
      <c r="L374" s="4" t="s">
        <v>14808</v>
      </c>
    </row>
    <row r="375" spans="2:12">
      <c r="B375" s="12" t="s">
        <v>7740</v>
      </c>
      <c r="C375" s="13" t="s">
        <v>335</v>
      </c>
      <c r="D375" s="12" t="s">
        <v>14809</v>
      </c>
      <c r="E375" s="140" t="s">
        <v>7742</v>
      </c>
      <c r="F375" s="141"/>
      <c r="G375" s="13" t="s">
        <v>16</v>
      </c>
      <c r="H375" s="17">
        <v>45938</v>
      </c>
      <c r="I375" s="10" t="s">
        <v>1025</v>
      </c>
      <c r="J375" s="140" t="s">
        <v>709</v>
      </c>
      <c r="K375" s="141"/>
      <c r="L375" s="1" t="s">
        <v>27</v>
      </c>
    </row>
    <row r="376" spans="2:12">
      <c r="B376" s="15" t="s">
        <v>14810</v>
      </c>
      <c r="C376" s="14" t="s">
        <v>14811</v>
      </c>
      <c r="D376" s="15" t="s">
        <v>14812</v>
      </c>
      <c r="E376" s="142" t="s">
        <v>14813</v>
      </c>
      <c r="F376" s="141"/>
      <c r="G376" s="14" t="s">
        <v>24</v>
      </c>
      <c r="H376" s="16">
        <v>45937</v>
      </c>
      <c r="I376" s="11" t="s">
        <v>139</v>
      </c>
      <c r="J376" s="142" t="s">
        <v>26</v>
      </c>
      <c r="K376" s="141"/>
      <c r="L376" s="2" t="s">
        <v>27</v>
      </c>
    </row>
    <row r="377" spans="2:12">
      <c r="B377" s="145" t="s">
        <v>14814</v>
      </c>
      <c r="C377" s="147" t="s">
        <v>14815</v>
      </c>
      <c r="D377" s="145" t="s">
        <v>14816</v>
      </c>
      <c r="E377" s="140" t="s">
        <v>14817</v>
      </c>
      <c r="F377" s="149"/>
      <c r="G377" s="147" t="s">
        <v>24</v>
      </c>
      <c r="H377" s="167">
        <v>45882</v>
      </c>
      <c r="I377" s="10" t="s">
        <v>127</v>
      </c>
      <c r="J377" s="140" t="s">
        <v>26</v>
      </c>
      <c r="K377" s="141"/>
      <c r="L377" s="1" t="s">
        <v>27</v>
      </c>
    </row>
    <row r="378" spans="2:12">
      <c r="B378" s="146"/>
      <c r="C378" s="148"/>
      <c r="D378" s="146"/>
      <c r="E378" s="150"/>
      <c r="F378" s="151"/>
      <c r="G378" s="148"/>
      <c r="H378" s="169"/>
      <c r="I378" s="10" t="s">
        <v>139</v>
      </c>
      <c r="J378" s="140" t="s">
        <v>26</v>
      </c>
      <c r="K378" s="141"/>
      <c r="L378" s="1" t="s">
        <v>27</v>
      </c>
    </row>
    <row r="379" spans="2:12">
      <c r="B379" s="15" t="s">
        <v>9452</v>
      </c>
      <c r="C379" s="14" t="s">
        <v>9453</v>
      </c>
      <c r="D379" s="15" t="s">
        <v>14818</v>
      </c>
      <c r="E379" s="142" t="s">
        <v>14819</v>
      </c>
      <c r="F379" s="141"/>
      <c r="G379" s="14" t="s">
        <v>16</v>
      </c>
      <c r="H379" s="16">
        <v>45951</v>
      </c>
      <c r="I379" s="11" t="s">
        <v>80</v>
      </c>
      <c r="J379" s="142" t="s">
        <v>26</v>
      </c>
      <c r="K379" s="141"/>
      <c r="L379" s="2" t="s">
        <v>27</v>
      </c>
    </row>
    <row r="380" spans="2:12" ht="51.6">
      <c r="B380" s="12" t="s">
        <v>13975</v>
      </c>
      <c r="C380" s="13" t="s">
        <v>13976</v>
      </c>
      <c r="D380" s="12" t="s">
        <v>13977</v>
      </c>
      <c r="E380" s="140" t="s">
        <v>13978</v>
      </c>
      <c r="F380" s="141"/>
      <c r="G380" s="13" t="s">
        <v>24</v>
      </c>
      <c r="H380" s="17">
        <v>45944</v>
      </c>
      <c r="I380" s="10" t="s">
        <v>139</v>
      </c>
      <c r="J380" s="140" t="s">
        <v>32</v>
      </c>
      <c r="K380" s="141"/>
      <c r="L380" s="3" t="s">
        <v>14820</v>
      </c>
    </row>
    <row r="381" spans="2:12" ht="24.95">
      <c r="B381" s="15" t="s">
        <v>14821</v>
      </c>
      <c r="C381" s="14" t="s">
        <v>14822</v>
      </c>
      <c r="D381" s="15" t="s">
        <v>14823</v>
      </c>
      <c r="E381" s="142" t="s">
        <v>14824</v>
      </c>
      <c r="F381" s="141"/>
      <c r="G381" s="14" t="s">
        <v>24</v>
      </c>
      <c r="H381" s="16">
        <v>45931</v>
      </c>
      <c r="I381" s="11" t="s">
        <v>139</v>
      </c>
      <c r="J381" s="142" t="s">
        <v>26</v>
      </c>
      <c r="K381" s="141"/>
      <c r="L381" s="2" t="s">
        <v>27</v>
      </c>
    </row>
    <row r="382" spans="2:12">
      <c r="B382" s="145" t="s">
        <v>14825</v>
      </c>
      <c r="C382" s="147" t="s">
        <v>14826</v>
      </c>
      <c r="D382" s="145" t="s">
        <v>14827</v>
      </c>
      <c r="E382" s="140" t="s">
        <v>14828</v>
      </c>
      <c r="F382" s="149"/>
      <c r="G382" s="147" t="s">
        <v>24</v>
      </c>
      <c r="H382" s="167">
        <v>45936</v>
      </c>
      <c r="I382" s="10" t="s">
        <v>58</v>
      </c>
      <c r="J382" s="140" t="s">
        <v>26</v>
      </c>
      <c r="K382" s="141"/>
      <c r="L382" s="1" t="s">
        <v>27</v>
      </c>
    </row>
    <row r="383" spans="2:12">
      <c r="B383" s="152"/>
      <c r="C383" s="153"/>
      <c r="D383" s="152"/>
      <c r="E383" s="165"/>
      <c r="F383" s="162"/>
      <c r="G383" s="153"/>
      <c r="H383" s="168"/>
      <c r="I383" s="10" t="s">
        <v>80</v>
      </c>
      <c r="J383" s="140" t="s">
        <v>26</v>
      </c>
      <c r="K383" s="141"/>
      <c r="L383" s="1" t="s">
        <v>27</v>
      </c>
    </row>
    <row r="384" spans="2:12">
      <c r="B384" s="146"/>
      <c r="C384" s="148"/>
      <c r="D384" s="146"/>
      <c r="E384" s="150"/>
      <c r="F384" s="151"/>
      <c r="G384" s="148"/>
      <c r="H384" s="169"/>
      <c r="I384" s="10" t="s">
        <v>25</v>
      </c>
      <c r="J384" s="140" t="s">
        <v>26</v>
      </c>
      <c r="K384" s="141"/>
      <c r="L384" s="1" t="s">
        <v>27</v>
      </c>
    </row>
    <row r="385" spans="2:12">
      <c r="B385" s="154" t="s">
        <v>14829</v>
      </c>
      <c r="C385" s="156" t="s">
        <v>1640</v>
      </c>
      <c r="D385" s="154" t="s">
        <v>14830</v>
      </c>
      <c r="E385" s="142" t="s">
        <v>14831</v>
      </c>
      <c r="F385" s="149"/>
      <c r="G385" s="156" t="s">
        <v>24</v>
      </c>
      <c r="H385" s="163">
        <v>45924</v>
      </c>
      <c r="I385" s="11" t="s">
        <v>80</v>
      </c>
      <c r="J385" s="142" t="s">
        <v>26</v>
      </c>
      <c r="K385" s="141"/>
      <c r="L385" s="2" t="s">
        <v>27</v>
      </c>
    </row>
    <row r="386" spans="2:12">
      <c r="B386" s="158"/>
      <c r="C386" s="159"/>
      <c r="D386" s="158"/>
      <c r="E386" s="161"/>
      <c r="F386" s="162"/>
      <c r="G386" s="159"/>
      <c r="H386" s="166"/>
      <c r="I386" s="11" t="s">
        <v>58</v>
      </c>
      <c r="J386" s="142" t="s">
        <v>26</v>
      </c>
      <c r="K386" s="141"/>
      <c r="L386" s="2" t="s">
        <v>27</v>
      </c>
    </row>
    <row r="387" spans="2:12">
      <c r="B387" s="155"/>
      <c r="C387" s="157"/>
      <c r="D387" s="155"/>
      <c r="E387" s="160"/>
      <c r="F387" s="151"/>
      <c r="G387" s="157"/>
      <c r="H387" s="164"/>
      <c r="I387" s="11" t="s">
        <v>139</v>
      </c>
      <c r="J387" s="142" t="s">
        <v>26</v>
      </c>
      <c r="K387" s="141"/>
      <c r="L387" s="2" t="s">
        <v>27</v>
      </c>
    </row>
    <row r="388" spans="2:12">
      <c r="B388" s="145" t="s">
        <v>1537</v>
      </c>
      <c r="C388" s="147" t="s">
        <v>1538</v>
      </c>
      <c r="D388" s="145" t="s">
        <v>14832</v>
      </c>
      <c r="E388" s="140" t="s">
        <v>14833</v>
      </c>
      <c r="F388" s="149"/>
      <c r="G388" s="147" t="s">
        <v>24</v>
      </c>
      <c r="H388" s="167">
        <v>45936</v>
      </c>
      <c r="I388" s="10" t="s">
        <v>25</v>
      </c>
      <c r="J388" s="140" t="s">
        <v>26</v>
      </c>
      <c r="K388" s="141"/>
      <c r="L388" s="1" t="s">
        <v>27</v>
      </c>
    </row>
    <row r="389" spans="2:12">
      <c r="B389" s="152"/>
      <c r="C389" s="153"/>
      <c r="D389" s="152"/>
      <c r="E389" s="165"/>
      <c r="F389" s="162"/>
      <c r="G389" s="153"/>
      <c r="H389" s="168"/>
      <c r="I389" s="10" t="s">
        <v>25</v>
      </c>
      <c r="J389" s="140" t="s">
        <v>26</v>
      </c>
      <c r="K389" s="141"/>
      <c r="L389" s="1" t="s">
        <v>27</v>
      </c>
    </row>
    <row r="390" spans="2:12">
      <c r="B390" s="152"/>
      <c r="C390" s="153"/>
      <c r="D390" s="152"/>
      <c r="E390" s="165"/>
      <c r="F390" s="162"/>
      <c r="G390" s="153"/>
      <c r="H390" s="168"/>
      <c r="I390" s="10" t="s">
        <v>80</v>
      </c>
      <c r="J390" s="140" t="s">
        <v>26</v>
      </c>
      <c r="K390" s="141"/>
      <c r="L390" s="1" t="s">
        <v>27</v>
      </c>
    </row>
    <row r="391" spans="2:12">
      <c r="B391" s="152"/>
      <c r="C391" s="153"/>
      <c r="D391" s="152"/>
      <c r="E391" s="165"/>
      <c r="F391" s="162"/>
      <c r="G391" s="153"/>
      <c r="H391" s="168"/>
      <c r="I391" s="10" t="s">
        <v>80</v>
      </c>
      <c r="J391" s="140" t="s">
        <v>26</v>
      </c>
      <c r="K391" s="141"/>
      <c r="L391" s="1" t="s">
        <v>27</v>
      </c>
    </row>
    <row r="392" spans="2:12">
      <c r="B392" s="152"/>
      <c r="C392" s="153"/>
      <c r="D392" s="152"/>
      <c r="E392" s="165"/>
      <c r="F392" s="162"/>
      <c r="G392" s="153"/>
      <c r="H392" s="168"/>
      <c r="I392" s="10" t="s">
        <v>80</v>
      </c>
      <c r="J392" s="140" t="s">
        <v>26</v>
      </c>
      <c r="K392" s="141"/>
      <c r="L392" s="1" t="s">
        <v>27</v>
      </c>
    </row>
    <row r="393" spans="2:12">
      <c r="B393" s="146"/>
      <c r="C393" s="148"/>
      <c r="D393" s="146"/>
      <c r="E393" s="150"/>
      <c r="F393" s="151"/>
      <c r="G393" s="148"/>
      <c r="H393" s="169"/>
      <c r="I393" s="10" t="s">
        <v>80</v>
      </c>
      <c r="J393" s="140" t="s">
        <v>26</v>
      </c>
      <c r="K393" s="141"/>
      <c r="L393" s="1" t="s">
        <v>27</v>
      </c>
    </row>
    <row r="394" spans="2:12">
      <c r="B394" s="154" t="s">
        <v>14834</v>
      </c>
      <c r="C394" s="156" t="s">
        <v>14835</v>
      </c>
      <c r="D394" s="154" t="s">
        <v>14836</v>
      </c>
      <c r="E394" s="142" t="s">
        <v>14837</v>
      </c>
      <c r="F394" s="149"/>
      <c r="G394" s="156" t="s">
        <v>24</v>
      </c>
      <c r="H394" s="163">
        <v>45932</v>
      </c>
      <c r="I394" s="11" t="s">
        <v>139</v>
      </c>
      <c r="J394" s="142" t="s">
        <v>26</v>
      </c>
      <c r="K394" s="141"/>
      <c r="L394" s="2" t="s">
        <v>27</v>
      </c>
    </row>
    <row r="395" spans="2:12">
      <c r="B395" s="158"/>
      <c r="C395" s="159"/>
      <c r="D395" s="158"/>
      <c r="E395" s="161"/>
      <c r="F395" s="162"/>
      <c r="G395" s="159"/>
      <c r="H395" s="166"/>
      <c r="I395" s="11" t="s">
        <v>80</v>
      </c>
      <c r="J395" s="142" t="s">
        <v>26</v>
      </c>
      <c r="K395" s="141"/>
      <c r="L395" s="2" t="s">
        <v>27</v>
      </c>
    </row>
    <row r="396" spans="2:12">
      <c r="B396" s="155"/>
      <c r="C396" s="157"/>
      <c r="D396" s="155"/>
      <c r="E396" s="160"/>
      <c r="F396" s="151"/>
      <c r="G396" s="157"/>
      <c r="H396" s="164"/>
      <c r="I396" s="11" t="s">
        <v>58</v>
      </c>
      <c r="J396" s="142" t="s">
        <v>26</v>
      </c>
      <c r="K396" s="141"/>
      <c r="L396" s="2" t="s">
        <v>27</v>
      </c>
    </row>
    <row r="397" spans="2:12">
      <c r="B397" s="12" t="s">
        <v>7803</v>
      </c>
      <c r="C397" s="13" t="s">
        <v>1538</v>
      </c>
      <c r="D397" s="12" t="s">
        <v>14838</v>
      </c>
      <c r="E397" s="140" t="s">
        <v>12889</v>
      </c>
      <c r="F397" s="141"/>
      <c r="G397" s="13" t="s">
        <v>24</v>
      </c>
      <c r="H397" s="17">
        <v>45938</v>
      </c>
      <c r="I397" s="10" t="s">
        <v>80</v>
      </c>
      <c r="J397" s="140" t="s">
        <v>26</v>
      </c>
      <c r="K397" s="141"/>
      <c r="L397" s="1" t="s">
        <v>27</v>
      </c>
    </row>
    <row r="398" spans="2:12">
      <c r="B398" s="154" t="s">
        <v>1554</v>
      </c>
      <c r="C398" s="156" t="s">
        <v>1555</v>
      </c>
      <c r="D398" s="15" t="s">
        <v>14839</v>
      </c>
      <c r="E398" s="142" t="s">
        <v>14840</v>
      </c>
      <c r="F398" s="141"/>
      <c r="G398" s="14" t="s">
        <v>16</v>
      </c>
      <c r="H398" s="16">
        <v>45933</v>
      </c>
      <c r="I398" s="11" t="s">
        <v>80</v>
      </c>
      <c r="J398" s="142" t="s">
        <v>26</v>
      </c>
      <c r="K398" s="141"/>
      <c r="L398" s="2" t="s">
        <v>27</v>
      </c>
    </row>
    <row r="399" spans="2:12">
      <c r="B399" s="155"/>
      <c r="C399" s="157"/>
      <c r="D399" s="15" t="s">
        <v>14841</v>
      </c>
      <c r="E399" s="142" t="s">
        <v>14842</v>
      </c>
      <c r="F399" s="141"/>
      <c r="G399" s="14" t="s">
        <v>16</v>
      </c>
      <c r="H399" s="16">
        <v>45939</v>
      </c>
      <c r="I399" s="11" t="s">
        <v>80</v>
      </c>
      <c r="J399" s="142" t="s">
        <v>26</v>
      </c>
      <c r="K399" s="141"/>
      <c r="L399" s="2" t="s">
        <v>27</v>
      </c>
    </row>
    <row r="400" spans="2:12">
      <c r="B400" s="145" t="s">
        <v>7821</v>
      </c>
      <c r="C400" s="147" t="s">
        <v>7822</v>
      </c>
      <c r="D400" s="145" t="s">
        <v>14843</v>
      </c>
      <c r="E400" s="140" t="s">
        <v>14844</v>
      </c>
      <c r="F400" s="149"/>
      <c r="G400" s="147" t="s">
        <v>24</v>
      </c>
      <c r="H400" s="167">
        <v>45924</v>
      </c>
      <c r="I400" s="10" t="s">
        <v>58</v>
      </c>
      <c r="J400" s="140" t="s">
        <v>26</v>
      </c>
      <c r="K400" s="141"/>
      <c r="L400" s="1" t="s">
        <v>27</v>
      </c>
    </row>
    <row r="401" spans="2:12">
      <c r="B401" s="152"/>
      <c r="C401" s="153"/>
      <c r="D401" s="152"/>
      <c r="E401" s="165"/>
      <c r="F401" s="162"/>
      <c r="G401" s="153"/>
      <c r="H401" s="168"/>
      <c r="I401" s="10" t="s">
        <v>58</v>
      </c>
      <c r="J401" s="140" t="s">
        <v>26</v>
      </c>
      <c r="K401" s="141"/>
      <c r="L401" s="1" t="s">
        <v>27</v>
      </c>
    </row>
    <row r="402" spans="2:12">
      <c r="B402" s="152"/>
      <c r="C402" s="153"/>
      <c r="D402" s="152"/>
      <c r="E402" s="165"/>
      <c r="F402" s="162"/>
      <c r="G402" s="153"/>
      <c r="H402" s="168"/>
      <c r="I402" s="10" t="s">
        <v>80</v>
      </c>
      <c r="J402" s="140" t="s">
        <v>26</v>
      </c>
      <c r="K402" s="141"/>
      <c r="L402" s="1" t="s">
        <v>27</v>
      </c>
    </row>
    <row r="403" spans="2:12">
      <c r="B403" s="152"/>
      <c r="C403" s="153"/>
      <c r="D403" s="152"/>
      <c r="E403" s="165"/>
      <c r="F403" s="162"/>
      <c r="G403" s="153"/>
      <c r="H403" s="168"/>
      <c r="I403" s="10" t="s">
        <v>80</v>
      </c>
      <c r="J403" s="140" t="s">
        <v>26</v>
      </c>
      <c r="K403" s="141"/>
      <c r="L403" s="1" t="s">
        <v>27</v>
      </c>
    </row>
    <row r="404" spans="2:12">
      <c r="B404" s="146"/>
      <c r="C404" s="148"/>
      <c r="D404" s="146"/>
      <c r="E404" s="150"/>
      <c r="F404" s="151"/>
      <c r="G404" s="148"/>
      <c r="H404" s="169"/>
      <c r="I404" s="10" t="s">
        <v>139</v>
      </c>
      <c r="J404" s="140" t="s">
        <v>26</v>
      </c>
      <c r="K404" s="141"/>
      <c r="L404" s="1" t="s">
        <v>27</v>
      </c>
    </row>
    <row r="405" spans="2:12">
      <c r="B405" s="15" t="s">
        <v>6126</v>
      </c>
      <c r="C405" s="14" t="s">
        <v>861</v>
      </c>
      <c r="D405" s="15" t="s">
        <v>14845</v>
      </c>
      <c r="E405" s="142" t="s">
        <v>14846</v>
      </c>
      <c r="F405" s="141"/>
      <c r="G405" s="14" t="s">
        <v>16</v>
      </c>
      <c r="H405" s="16">
        <v>45936</v>
      </c>
      <c r="I405" s="11" t="s">
        <v>80</v>
      </c>
      <c r="J405" s="142" t="s">
        <v>26</v>
      </c>
      <c r="K405" s="141"/>
      <c r="L405" s="2" t="s">
        <v>27</v>
      </c>
    </row>
    <row r="406" spans="2:12" ht="51.6">
      <c r="B406" s="12" t="s">
        <v>7837</v>
      </c>
      <c r="C406" s="13" t="s">
        <v>3342</v>
      </c>
      <c r="D406" s="12" t="s">
        <v>14847</v>
      </c>
      <c r="E406" s="140" t="s">
        <v>7841</v>
      </c>
      <c r="F406" s="141"/>
      <c r="G406" s="13" t="s">
        <v>75</v>
      </c>
      <c r="H406" s="17">
        <v>45931</v>
      </c>
      <c r="I406" s="10" t="s">
        <v>80</v>
      </c>
      <c r="J406" s="140" t="s">
        <v>18</v>
      </c>
      <c r="K406" s="141"/>
      <c r="L406" s="3" t="s">
        <v>14848</v>
      </c>
    </row>
    <row r="407" spans="2:12">
      <c r="B407" s="154" t="s">
        <v>1589</v>
      </c>
      <c r="C407" s="156" t="s">
        <v>1590</v>
      </c>
      <c r="D407" s="15" t="s">
        <v>14849</v>
      </c>
      <c r="E407" s="142" t="s">
        <v>14850</v>
      </c>
      <c r="F407" s="141"/>
      <c r="G407" s="14" t="s">
        <v>16</v>
      </c>
      <c r="H407" s="16">
        <v>45954</v>
      </c>
      <c r="I407" s="11" t="s">
        <v>80</v>
      </c>
      <c r="J407" s="142" t="s">
        <v>26</v>
      </c>
      <c r="K407" s="141"/>
      <c r="L407" s="2" t="s">
        <v>27</v>
      </c>
    </row>
    <row r="408" spans="2:12">
      <c r="B408" s="155"/>
      <c r="C408" s="157"/>
      <c r="D408" s="15" t="s">
        <v>14851</v>
      </c>
      <c r="E408" s="142" t="s">
        <v>14852</v>
      </c>
      <c r="F408" s="141"/>
      <c r="G408" s="14" t="s">
        <v>24</v>
      </c>
      <c r="H408" s="16">
        <v>45954</v>
      </c>
      <c r="I408" s="11" t="s">
        <v>80</v>
      </c>
      <c r="J408" s="142" t="s">
        <v>26</v>
      </c>
      <c r="K408" s="141"/>
      <c r="L408" s="2" t="s">
        <v>27</v>
      </c>
    </row>
    <row r="409" spans="2:12">
      <c r="B409" s="12" t="s">
        <v>14853</v>
      </c>
      <c r="C409" s="13" t="s">
        <v>14854</v>
      </c>
      <c r="D409" s="12" t="s">
        <v>14855</v>
      </c>
      <c r="E409" s="140" t="s">
        <v>14856</v>
      </c>
      <c r="F409" s="141"/>
      <c r="G409" s="13" t="s">
        <v>16</v>
      </c>
      <c r="H409" s="17">
        <v>45924</v>
      </c>
      <c r="I409" s="10" t="s">
        <v>80</v>
      </c>
      <c r="J409" s="140" t="s">
        <v>26</v>
      </c>
      <c r="K409" s="141"/>
      <c r="L409" s="1" t="s">
        <v>27</v>
      </c>
    </row>
    <row r="410" spans="2:12">
      <c r="B410" s="15" t="s">
        <v>14857</v>
      </c>
      <c r="C410" s="14" t="s">
        <v>14858</v>
      </c>
      <c r="D410" s="15" t="s">
        <v>14859</v>
      </c>
      <c r="E410" s="142" t="s">
        <v>14860</v>
      </c>
      <c r="F410" s="141"/>
      <c r="G410" s="14" t="s">
        <v>24</v>
      </c>
      <c r="H410" s="16">
        <v>45932</v>
      </c>
      <c r="I410" s="11" t="s">
        <v>1789</v>
      </c>
      <c r="J410" s="142" t="s">
        <v>26</v>
      </c>
      <c r="K410" s="141"/>
      <c r="L410" s="2" t="s">
        <v>27</v>
      </c>
    </row>
    <row r="411" spans="2:12" ht="24.95">
      <c r="B411" s="12" t="s">
        <v>14861</v>
      </c>
      <c r="C411" s="13" t="s">
        <v>14862</v>
      </c>
      <c r="D411" s="12" t="s">
        <v>14863</v>
      </c>
      <c r="E411" s="140" t="s">
        <v>14864</v>
      </c>
      <c r="F411" s="141"/>
      <c r="G411" s="13" t="s">
        <v>24</v>
      </c>
      <c r="H411" s="17">
        <v>45902</v>
      </c>
      <c r="I411" s="10" t="s">
        <v>1789</v>
      </c>
      <c r="J411" s="140" t="s">
        <v>26</v>
      </c>
      <c r="K411" s="141"/>
      <c r="L411" s="1" t="s">
        <v>27</v>
      </c>
    </row>
    <row r="412" spans="2:12" ht="39">
      <c r="B412" s="15" t="s">
        <v>14031</v>
      </c>
      <c r="C412" s="14" t="s">
        <v>14032</v>
      </c>
      <c r="D412" s="15" t="s">
        <v>14033</v>
      </c>
      <c r="E412" s="142" t="s">
        <v>14034</v>
      </c>
      <c r="F412" s="141"/>
      <c r="G412" s="14" t="s">
        <v>24</v>
      </c>
      <c r="H412" s="16">
        <v>45902</v>
      </c>
      <c r="I412" s="11" t="s">
        <v>1789</v>
      </c>
      <c r="J412" s="142" t="s">
        <v>32</v>
      </c>
      <c r="K412" s="141"/>
      <c r="L412" s="4" t="s">
        <v>14865</v>
      </c>
    </row>
    <row r="413" spans="2:12" ht="24.95">
      <c r="B413" s="12" t="s">
        <v>14866</v>
      </c>
      <c r="C413" s="13" t="s">
        <v>14867</v>
      </c>
      <c r="D413" s="12" t="s">
        <v>14868</v>
      </c>
      <c r="E413" s="140" t="s">
        <v>14869</v>
      </c>
      <c r="F413" s="141"/>
      <c r="G413" s="13" t="s">
        <v>24</v>
      </c>
      <c r="H413" s="17">
        <v>45902</v>
      </c>
      <c r="I413" s="10" t="s">
        <v>1789</v>
      </c>
      <c r="J413" s="140" t="s">
        <v>26</v>
      </c>
      <c r="K413" s="141"/>
      <c r="L413" s="1" t="s">
        <v>27</v>
      </c>
    </row>
    <row r="414" spans="2:12" ht="24.95">
      <c r="B414" s="15" t="s">
        <v>14870</v>
      </c>
      <c r="C414" s="14" t="s">
        <v>14871</v>
      </c>
      <c r="D414" s="15" t="s">
        <v>14872</v>
      </c>
      <c r="E414" s="142" t="s">
        <v>14873</v>
      </c>
      <c r="F414" s="141"/>
      <c r="G414" s="14" t="s">
        <v>24</v>
      </c>
      <c r="H414" s="16">
        <v>45889</v>
      </c>
      <c r="I414" s="11" t="s">
        <v>1789</v>
      </c>
      <c r="J414" s="142" t="s">
        <v>26</v>
      </c>
      <c r="K414" s="141"/>
      <c r="L414" s="2" t="s">
        <v>27</v>
      </c>
    </row>
    <row r="415" spans="2:12" ht="24.95">
      <c r="B415" s="12" t="s">
        <v>13066</v>
      </c>
      <c r="C415" s="13" t="s">
        <v>13067</v>
      </c>
      <c r="D415" s="12" t="s">
        <v>13068</v>
      </c>
      <c r="E415" s="140" t="s">
        <v>13069</v>
      </c>
      <c r="F415" s="141"/>
      <c r="G415" s="13" t="s">
        <v>24</v>
      </c>
      <c r="H415" s="17">
        <v>45961</v>
      </c>
      <c r="I415" s="10" t="s">
        <v>1789</v>
      </c>
      <c r="J415" s="140"/>
      <c r="K415" s="141"/>
      <c r="L415" s="1" t="s">
        <v>27</v>
      </c>
    </row>
    <row r="416" spans="2:12" ht="24.95">
      <c r="B416" s="15" t="s">
        <v>1785</v>
      </c>
      <c r="C416" s="14" t="s">
        <v>1786</v>
      </c>
      <c r="D416" s="15" t="s">
        <v>13070</v>
      </c>
      <c r="E416" s="142" t="s">
        <v>1788</v>
      </c>
      <c r="F416" s="141"/>
      <c r="G416" s="14" t="s">
        <v>24</v>
      </c>
      <c r="H416" s="16">
        <v>45959</v>
      </c>
      <c r="I416" s="11" t="s">
        <v>1789</v>
      </c>
      <c r="J416" s="142"/>
      <c r="K416" s="141"/>
      <c r="L416" s="2" t="s">
        <v>27</v>
      </c>
    </row>
    <row r="417" spans="2:12" ht="24.95">
      <c r="B417" s="12" t="s">
        <v>13071</v>
      </c>
      <c r="C417" s="13" t="s">
        <v>13072</v>
      </c>
      <c r="D417" s="12" t="s">
        <v>13073</v>
      </c>
      <c r="E417" s="140" t="s">
        <v>13074</v>
      </c>
      <c r="F417" s="141"/>
      <c r="G417" s="13" t="s">
        <v>24</v>
      </c>
      <c r="H417" s="17">
        <v>45961</v>
      </c>
      <c r="I417" s="10" t="s">
        <v>1789</v>
      </c>
      <c r="J417" s="140"/>
      <c r="K417" s="141"/>
      <c r="L417" s="1" t="s">
        <v>27</v>
      </c>
    </row>
    <row r="418" spans="2:12" ht="24.95">
      <c r="B418" s="15" t="s">
        <v>10048</v>
      </c>
      <c r="C418" s="14" t="s">
        <v>10049</v>
      </c>
      <c r="D418" s="15" t="s">
        <v>10050</v>
      </c>
      <c r="E418" s="142" t="s">
        <v>10051</v>
      </c>
      <c r="F418" s="141"/>
      <c r="G418" s="14" t="s">
        <v>24</v>
      </c>
      <c r="H418" s="16">
        <v>45961</v>
      </c>
      <c r="I418" s="11" t="s">
        <v>1789</v>
      </c>
      <c r="J418" s="142"/>
      <c r="K418" s="141"/>
      <c r="L418" s="2" t="s">
        <v>27</v>
      </c>
    </row>
    <row r="419" spans="2:12" ht="24.95">
      <c r="B419" s="12" t="s">
        <v>1790</v>
      </c>
      <c r="C419" s="13" t="s">
        <v>1791</v>
      </c>
      <c r="D419" s="12" t="s">
        <v>13075</v>
      </c>
      <c r="E419" s="140" t="s">
        <v>1793</v>
      </c>
      <c r="F419" s="141"/>
      <c r="G419" s="13" t="s">
        <v>24</v>
      </c>
      <c r="H419" s="17">
        <v>45966</v>
      </c>
      <c r="I419" s="10" t="s">
        <v>1789</v>
      </c>
      <c r="J419" s="140"/>
      <c r="K419" s="141"/>
      <c r="L419" s="1" t="s">
        <v>27</v>
      </c>
    </row>
    <row r="420" spans="2:12" ht="24.95">
      <c r="B420" s="15" t="s">
        <v>1794</v>
      </c>
      <c r="C420" s="14" t="s">
        <v>1795</v>
      </c>
      <c r="D420" s="15" t="s">
        <v>13084</v>
      </c>
      <c r="E420" s="142" t="s">
        <v>1797</v>
      </c>
      <c r="F420" s="141"/>
      <c r="G420" s="14" t="s">
        <v>24</v>
      </c>
      <c r="H420" s="16">
        <v>45966</v>
      </c>
      <c r="I420" s="11" t="s">
        <v>1789</v>
      </c>
      <c r="J420" s="142"/>
      <c r="K420" s="141"/>
      <c r="L420" s="2" t="s">
        <v>27</v>
      </c>
    </row>
    <row r="421" spans="2:12" ht="24.95">
      <c r="B421" s="12" t="s">
        <v>13085</v>
      </c>
      <c r="C421" s="13" t="s">
        <v>13086</v>
      </c>
      <c r="D421" s="12" t="s">
        <v>13087</v>
      </c>
      <c r="E421" s="140" t="s">
        <v>13088</v>
      </c>
      <c r="F421" s="141"/>
      <c r="G421" s="13" t="s">
        <v>24</v>
      </c>
      <c r="H421" s="17">
        <v>45959</v>
      </c>
      <c r="I421" s="10" t="s">
        <v>1789</v>
      </c>
      <c r="J421" s="140"/>
      <c r="K421" s="141"/>
      <c r="L421" s="1" t="s">
        <v>27</v>
      </c>
    </row>
    <row r="422" spans="2:12" ht="24.95">
      <c r="B422" s="15" t="s">
        <v>13089</v>
      </c>
      <c r="C422" s="14" t="s">
        <v>13090</v>
      </c>
      <c r="D422" s="15" t="s">
        <v>13091</v>
      </c>
      <c r="E422" s="142" t="s">
        <v>13092</v>
      </c>
      <c r="F422" s="141"/>
      <c r="G422" s="14" t="s">
        <v>24</v>
      </c>
      <c r="H422" s="16">
        <v>45966</v>
      </c>
      <c r="I422" s="11" t="s">
        <v>1789</v>
      </c>
      <c r="J422" s="142"/>
      <c r="K422" s="141"/>
      <c r="L422" s="2" t="s">
        <v>27</v>
      </c>
    </row>
    <row r="423" spans="2:12" ht="24.95">
      <c r="B423" s="12" t="s">
        <v>13093</v>
      </c>
      <c r="C423" s="13" t="s">
        <v>13094</v>
      </c>
      <c r="D423" s="12" t="s">
        <v>13095</v>
      </c>
      <c r="E423" s="140" t="s">
        <v>13096</v>
      </c>
      <c r="F423" s="141"/>
      <c r="G423" s="13" t="s">
        <v>24</v>
      </c>
      <c r="H423" s="17">
        <v>45961</v>
      </c>
      <c r="I423" s="10" t="s">
        <v>1789</v>
      </c>
      <c r="J423" s="140"/>
      <c r="K423" s="141"/>
      <c r="L423" s="1" t="s">
        <v>27</v>
      </c>
    </row>
    <row r="424" spans="2:12" ht="24.95">
      <c r="B424" s="15" t="s">
        <v>1798</v>
      </c>
      <c r="C424" s="14" t="s">
        <v>1799</v>
      </c>
      <c r="D424" s="15" t="s">
        <v>13101</v>
      </c>
      <c r="E424" s="142" t="s">
        <v>1801</v>
      </c>
      <c r="F424" s="141"/>
      <c r="G424" s="14" t="s">
        <v>24</v>
      </c>
      <c r="H424" s="16">
        <v>45959</v>
      </c>
      <c r="I424" s="11" t="s">
        <v>1789</v>
      </c>
      <c r="J424" s="142"/>
      <c r="K424" s="141"/>
      <c r="L424" s="2" t="s">
        <v>27</v>
      </c>
    </row>
    <row r="425" spans="2:12" ht="24.95">
      <c r="B425" s="12" t="s">
        <v>11734</v>
      </c>
      <c r="C425" s="13" t="s">
        <v>11735</v>
      </c>
      <c r="D425" s="12" t="s">
        <v>11736</v>
      </c>
      <c r="E425" s="140" t="s">
        <v>11737</v>
      </c>
      <c r="F425" s="141"/>
      <c r="G425" s="13" t="s">
        <v>24</v>
      </c>
      <c r="H425" s="17">
        <v>45959</v>
      </c>
      <c r="I425" s="10" t="s">
        <v>1789</v>
      </c>
      <c r="J425" s="140"/>
      <c r="K425" s="141"/>
      <c r="L425" s="1" t="s">
        <v>27</v>
      </c>
    </row>
    <row r="426" spans="2:12">
      <c r="B426" s="15" t="s">
        <v>1806</v>
      </c>
      <c r="C426" s="14" t="s">
        <v>1807</v>
      </c>
      <c r="D426" s="15" t="s">
        <v>13103</v>
      </c>
      <c r="E426" s="142" t="s">
        <v>1809</v>
      </c>
      <c r="F426" s="141"/>
      <c r="G426" s="14" t="s">
        <v>24</v>
      </c>
      <c r="H426" s="16">
        <v>45966</v>
      </c>
      <c r="I426" s="11" t="s">
        <v>1789</v>
      </c>
      <c r="J426" s="142"/>
      <c r="K426" s="141"/>
      <c r="L426" s="2" t="s">
        <v>27</v>
      </c>
    </row>
    <row r="427" spans="2:12" ht="24.95">
      <c r="B427" s="12" t="s">
        <v>1810</v>
      </c>
      <c r="C427" s="13" t="s">
        <v>1811</v>
      </c>
      <c r="D427" s="12" t="s">
        <v>13104</v>
      </c>
      <c r="E427" s="140" t="s">
        <v>1813</v>
      </c>
      <c r="F427" s="141"/>
      <c r="G427" s="13" t="s">
        <v>24</v>
      </c>
      <c r="H427" s="17">
        <v>45966</v>
      </c>
      <c r="I427" s="10" t="s">
        <v>1789</v>
      </c>
      <c r="J427" s="140"/>
      <c r="K427" s="141"/>
      <c r="L427" s="1" t="s">
        <v>27</v>
      </c>
    </row>
    <row r="428" spans="2:12" ht="51.6">
      <c r="B428" s="154" t="s">
        <v>14874</v>
      </c>
      <c r="C428" s="156" t="s">
        <v>14875</v>
      </c>
      <c r="D428" s="15" t="s">
        <v>14876</v>
      </c>
      <c r="E428" s="142" t="s">
        <v>14877</v>
      </c>
      <c r="F428" s="141"/>
      <c r="G428" s="14" t="s">
        <v>24</v>
      </c>
      <c r="H428" s="16">
        <v>45902</v>
      </c>
      <c r="I428" s="11" t="s">
        <v>1789</v>
      </c>
      <c r="J428" s="142" t="s">
        <v>32</v>
      </c>
      <c r="K428" s="141"/>
      <c r="L428" s="4" t="s">
        <v>14878</v>
      </c>
    </row>
    <row r="429" spans="2:12" ht="51.6">
      <c r="B429" s="155"/>
      <c r="C429" s="157"/>
      <c r="D429" s="15" t="s">
        <v>14879</v>
      </c>
      <c r="E429" s="142" t="s">
        <v>14877</v>
      </c>
      <c r="F429" s="141"/>
      <c r="G429" s="14" t="s">
        <v>24</v>
      </c>
      <c r="H429" s="16">
        <v>45902</v>
      </c>
      <c r="I429" s="11" t="s">
        <v>1789</v>
      </c>
      <c r="J429" s="142" t="s">
        <v>32</v>
      </c>
      <c r="K429" s="141"/>
      <c r="L429" s="4" t="s">
        <v>14880</v>
      </c>
    </row>
    <row r="430" spans="2:12" ht="24.95">
      <c r="B430" s="12" t="s">
        <v>14881</v>
      </c>
      <c r="C430" s="13" t="s">
        <v>14882</v>
      </c>
      <c r="D430" s="12" t="s">
        <v>14883</v>
      </c>
      <c r="E430" s="140" t="s">
        <v>14884</v>
      </c>
      <c r="F430" s="141"/>
      <c r="G430" s="13" t="s">
        <v>24</v>
      </c>
      <c r="H430" s="17">
        <v>45931</v>
      </c>
      <c r="I430" s="10" t="s">
        <v>1789</v>
      </c>
      <c r="J430" s="140" t="s">
        <v>26</v>
      </c>
      <c r="K430" s="141"/>
      <c r="L430" s="1" t="s">
        <v>27</v>
      </c>
    </row>
    <row r="431" spans="2:12" ht="24.95">
      <c r="B431" s="15" t="s">
        <v>1859</v>
      </c>
      <c r="C431" s="14" t="s">
        <v>1860</v>
      </c>
      <c r="D431" s="15" t="s">
        <v>14885</v>
      </c>
      <c r="E431" s="142" t="s">
        <v>1862</v>
      </c>
      <c r="F431" s="141"/>
      <c r="G431" s="14" t="s">
        <v>24</v>
      </c>
      <c r="H431" s="16">
        <v>45909</v>
      </c>
      <c r="I431" s="11" t="s">
        <v>1789</v>
      </c>
      <c r="J431" s="142" t="s">
        <v>26</v>
      </c>
      <c r="K431" s="141"/>
      <c r="L431" s="2" t="s">
        <v>27</v>
      </c>
    </row>
    <row r="432" spans="2:12" ht="24.95">
      <c r="B432" s="12" t="s">
        <v>14886</v>
      </c>
      <c r="C432" s="13" t="s">
        <v>14887</v>
      </c>
      <c r="D432" s="12" t="s">
        <v>14888</v>
      </c>
      <c r="E432" s="140" t="s">
        <v>14889</v>
      </c>
      <c r="F432" s="141"/>
      <c r="G432" s="13" t="s">
        <v>24</v>
      </c>
      <c r="H432" s="17">
        <v>45938</v>
      </c>
      <c r="I432" s="10" t="s">
        <v>1789</v>
      </c>
      <c r="J432" s="140" t="s">
        <v>26</v>
      </c>
      <c r="K432" s="141"/>
      <c r="L432" s="1" t="s">
        <v>27</v>
      </c>
    </row>
    <row r="433" spans="2:12" ht="24.95">
      <c r="B433" s="15" t="s">
        <v>1875</v>
      </c>
      <c r="C433" s="14" t="s">
        <v>1876</v>
      </c>
      <c r="D433" s="15" t="s">
        <v>14890</v>
      </c>
      <c r="E433" s="142" t="s">
        <v>14891</v>
      </c>
      <c r="F433" s="141"/>
      <c r="G433" s="14" t="s">
        <v>24</v>
      </c>
      <c r="H433" s="16">
        <v>45932</v>
      </c>
      <c r="I433" s="11" t="s">
        <v>1789</v>
      </c>
      <c r="J433" s="142" t="s">
        <v>26</v>
      </c>
      <c r="K433" s="141"/>
      <c r="L433" s="2" t="s">
        <v>27</v>
      </c>
    </row>
    <row r="434" spans="2:12" ht="24.95">
      <c r="B434" s="12" t="s">
        <v>1883</v>
      </c>
      <c r="C434" s="13" t="s">
        <v>1884</v>
      </c>
      <c r="D434" s="12" t="s">
        <v>14892</v>
      </c>
      <c r="E434" s="140" t="s">
        <v>1886</v>
      </c>
      <c r="F434" s="141"/>
      <c r="G434" s="13" t="s">
        <v>24</v>
      </c>
      <c r="H434" s="17">
        <v>45937</v>
      </c>
      <c r="I434" s="10" t="s">
        <v>1789</v>
      </c>
      <c r="J434" s="140" t="s">
        <v>26</v>
      </c>
      <c r="K434" s="141"/>
      <c r="L434" s="1" t="s">
        <v>27</v>
      </c>
    </row>
    <row r="435" spans="2:12" ht="24.95">
      <c r="B435" s="15" t="s">
        <v>14893</v>
      </c>
      <c r="C435" s="14" t="s">
        <v>14894</v>
      </c>
      <c r="D435" s="15" t="s">
        <v>14895</v>
      </c>
      <c r="E435" s="142" t="s">
        <v>14896</v>
      </c>
      <c r="F435" s="141"/>
      <c r="G435" s="14" t="s">
        <v>24</v>
      </c>
      <c r="H435" s="16">
        <v>45930</v>
      </c>
      <c r="I435" s="11" t="s">
        <v>1789</v>
      </c>
      <c r="J435" s="142" t="s">
        <v>26</v>
      </c>
      <c r="K435" s="141"/>
      <c r="L435" s="2" t="s">
        <v>27</v>
      </c>
    </row>
    <row r="436" spans="2:12" ht="24.95">
      <c r="B436" s="12" t="s">
        <v>14897</v>
      </c>
      <c r="C436" s="13" t="s">
        <v>14898</v>
      </c>
      <c r="D436" s="12" t="s">
        <v>14899</v>
      </c>
      <c r="E436" s="140" t="s">
        <v>14900</v>
      </c>
      <c r="F436" s="141"/>
      <c r="G436" s="13" t="s">
        <v>24</v>
      </c>
      <c r="H436" s="17">
        <v>45931</v>
      </c>
      <c r="I436" s="10" t="s">
        <v>1789</v>
      </c>
      <c r="J436" s="140" t="s">
        <v>26</v>
      </c>
      <c r="K436" s="141"/>
      <c r="L436" s="1" t="s">
        <v>27</v>
      </c>
    </row>
    <row r="437" spans="2:12" ht="24.95">
      <c r="B437" s="15" t="s">
        <v>14901</v>
      </c>
      <c r="C437" s="14" t="s">
        <v>14902</v>
      </c>
      <c r="D437" s="15" t="s">
        <v>14903</v>
      </c>
      <c r="E437" s="142" t="s">
        <v>14904</v>
      </c>
      <c r="F437" s="141"/>
      <c r="G437" s="14" t="s">
        <v>24</v>
      </c>
      <c r="H437" s="16">
        <v>45931</v>
      </c>
      <c r="I437" s="11" t="s">
        <v>1789</v>
      </c>
      <c r="J437" s="142" t="s">
        <v>26</v>
      </c>
      <c r="K437" s="141"/>
      <c r="L437" s="2" t="s">
        <v>27</v>
      </c>
    </row>
    <row r="438" spans="2:12" ht="39">
      <c r="B438" s="12" t="s">
        <v>14054</v>
      </c>
      <c r="C438" s="13" t="s">
        <v>14055</v>
      </c>
      <c r="D438" s="12" t="s">
        <v>14056</v>
      </c>
      <c r="E438" s="140" t="s">
        <v>14057</v>
      </c>
      <c r="F438" s="141"/>
      <c r="G438" s="13" t="s">
        <v>24</v>
      </c>
      <c r="H438" s="17">
        <v>45908</v>
      </c>
      <c r="I438" s="10" t="s">
        <v>1789</v>
      </c>
      <c r="J438" s="140" t="s">
        <v>32</v>
      </c>
      <c r="K438" s="141"/>
      <c r="L438" s="3" t="s">
        <v>14905</v>
      </c>
    </row>
    <row r="439" spans="2:12" ht="24.95">
      <c r="B439" s="15" t="s">
        <v>14906</v>
      </c>
      <c r="C439" s="14" t="s">
        <v>14907</v>
      </c>
      <c r="D439" s="15" t="s">
        <v>14908</v>
      </c>
      <c r="E439" s="142" t="s">
        <v>14909</v>
      </c>
      <c r="F439" s="141"/>
      <c r="G439" s="14" t="s">
        <v>24</v>
      </c>
      <c r="H439" s="16">
        <v>45905</v>
      </c>
      <c r="I439" s="11" t="s">
        <v>1789</v>
      </c>
      <c r="J439" s="142" t="s">
        <v>26</v>
      </c>
      <c r="K439" s="141"/>
      <c r="L439" s="2" t="s">
        <v>27</v>
      </c>
    </row>
    <row r="440" spans="2:12" ht="51.6">
      <c r="B440" s="12" t="s">
        <v>8425</v>
      </c>
      <c r="C440" s="13" t="s">
        <v>8426</v>
      </c>
      <c r="D440" s="12" t="s">
        <v>8427</v>
      </c>
      <c r="E440" s="140" t="s">
        <v>8428</v>
      </c>
      <c r="F440" s="141"/>
      <c r="G440" s="13" t="s">
        <v>24</v>
      </c>
      <c r="H440" s="17">
        <v>45896</v>
      </c>
      <c r="I440" s="10" t="s">
        <v>1789</v>
      </c>
      <c r="J440" s="140" t="s">
        <v>32</v>
      </c>
      <c r="K440" s="141"/>
      <c r="L440" s="3" t="s">
        <v>14910</v>
      </c>
    </row>
    <row r="441" spans="2:12" ht="24.95">
      <c r="B441" s="15" t="s">
        <v>14911</v>
      </c>
      <c r="C441" s="14" t="s">
        <v>14912</v>
      </c>
      <c r="D441" s="15" t="s">
        <v>14913</v>
      </c>
      <c r="E441" s="142" t="s">
        <v>14914</v>
      </c>
      <c r="F441" s="141"/>
      <c r="G441" s="14" t="s">
        <v>24</v>
      </c>
      <c r="H441" s="16">
        <v>45897</v>
      </c>
      <c r="I441" s="11" t="s">
        <v>1789</v>
      </c>
      <c r="J441" s="142" t="s">
        <v>26</v>
      </c>
      <c r="K441" s="141"/>
      <c r="L441" s="2" t="s">
        <v>27</v>
      </c>
    </row>
    <row r="442" spans="2:12" ht="24.95">
      <c r="B442" s="12" t="s">
        <v>14915</v>
      </c>
      <c r="C442" s="13" t="s">
        <v>14916</v>
      </c>
      <c r="D442" s="12" t="s">
        <v>14917</v>
      </c>
      <c r="E442" s="140" t="s">
        <v>14918</v>
      </c>
      <c r="F442" s="141"/>
      <c r="G442" s="13" t="s">
        <v>24</v>
      </c>
      <c r="H442" s="17">
        <v>45939</v>
      </c>
      <c r="I442" s="10" t="s">
        <v>1789</v>
      </c>
      <c r="J442" s="140" t="s">
        <v>26</v>
      </c>
      <c r="K442" s="141"/>
      <c r="L442" s="1" t="s">
        <v>27</v>
      </c>
    </row>
    <row r="443" spans="2:12" ht="39">
      <c r="B443" s="15" t="s">
        <v>1915</v>
      </c>
      <c r="C443" s="14" t="s">
        <v>1916</v>
      </c>
      <c r="D443" s="15" t="s">
        <v>11259</v>
      </c>
      <c r="E443" s="142" t="s">
        <v>1918</v>
      </c>
      <c r="F443" s="141"/>
      <c r="G443" s="14" t="s">
        <v>24</v>
      </c>
      <c r="H443" s="16">
        <v>45916</v>
      </c>
      <c r="I443" s="11" t="s">
        <v>1789</v>
      </c>
      <c r="J443" s="142" t="s">
        <v>32</v>
      </c>
      <c r="K443" s="141"/>
      <c r="L443" s="4" t="s">
        <v>14342</v>
      </c>
    </row>
    <row r="444" spans="2:12" ht="24.95">
      <c r="B444" s="12" t="s">
        <v>14919</v>
      </c>
      <c r="C444" s="13" t="s">
        <v>14920</v>
      </c>
      <c r="D444" s="12" t="s">
        <v>14921</v>
      </c>
      <c r="E444" s="140" t="s">
        <v>14922</v>
      </c>
      <c r="F444" s="141"/>
      <c r="G444" s="13" t="s">
        <v>24</v>
      </c>
      <c r="H444" s="17">
        <v>45925</v>
      </c>
      <c r="I444" s="10" t="s">
        <v>1789</v>
      </c>
      <c r="J444" s="140" t="s">
        <v>26</v>
      </c>
      <c r="K444" s="141"/>
      <c r="L444" s="1" t="s">
        <v>27</v>
      </c>
    </row>
    <row r="445" spans="2:12" ht="24.95">
      <c r="B445" s="15" t="s">
        <v>14923</v>
      </c>
      <c r="C445" s="14" t="s">
        <v>14924</v>
      </c>
      <c r="D445" s="15" t="s">
        <v>14925</v>
      </c>
      <c r="E445" s="142" t="s">
        <v>14926</v>
      </c>
      <c r="F445" s="141"/>
      <c r="G445" s="14" t="s">
        <v>24</v>
      </c>
      <c r="H445" s="16">
        <v>45925</v>
      </c>
      <c r="I445" s="11" t="s">
        <v>1789</v>
      </c>
      <c r="J445" s="142" t="s">
        <v>26</v>
      </c>
      <c r="K445" s="141"/>
      <c r="L445" s="2" t="s">
        <v>27</v>
      </c>
    </row>
    <row r="446" spans="2:12" ht="24.95">
      <c r="B446" s="12" t="s">
        <v>14927</v>
      </c>
      <c r="C446" s="13" t="s">
        <v>14928</v>
      </c>
      <c r="D446" s="12" t="s">
        <v>14929</v>
      </c>
      <c r="E446" s="140" t="s">
        <v>14930</v>
      </c>
      <c r="F446" s="141"/>
      <c r="G446" s="13" t="s">
        <v>24</v>
      </c>
      <c r="H446" s="17">
        <v>45936</v>
      </c>
      <c r="I446" s="10" t="s">
        <v>1789</v>
      </c>
      <c r="J446" s="140" t="s">
        <v>26</v>
      </c>
      <c r="K446" s="141"/>
      <c r="L446" s="1" t="s">
        <v>27</v>
      </c>
    </row>
    <row r="447" spans="2:12" ht="39">
      <c r="B447" s="15" t="s">
        <v>14931</v>
      </c>
      <c r="C447" s="14" t="s">
        <v>14932</v>
      </c>
      <c r="D447" s="15" t="s">
        <v>14933</v>
      </c>
      <c r="E447" s="142" t="s">
        <v>14934</v>
      </c>
      <c r="F447" s="141"/>
      <c r="G447" s="14" t="s">
        <v>24</v>
      </c>
      <c r="H447" s="16">
        <v>45883</v>
      </c>
      <c r="I447" s="11" t="s">
        <v>1789</v>
      </c>
      <c r="J447" s="142" t="s">
        <v>32</v>
      </c>
      <c r="K447" s="141"/>
      <c r="L447" s="4" t="s">
        <v>14935</v>
      </c>
    </row>
    <row r="448" spans="2:12" ht="39">
      <c r="B448" s="12" t="s">
        <v>8455</v>
      </c>
      <c r="C448" s="13" t="s">
        <v>8456</v>
      </c>
      <c r="D448" s="12" t="s">
        <v>8457</v>
      </c>
      <c r="E448" s="140" t="s">
        <v>8458</v>
      </c>
      <c r="F448" s="141"/>
      <c r="G448" s="13" t="s">
        <v>24</v>
      </c>
      <c r="H448" s="17">
        <v>45912</v>
      </c>
      <c r="I448" s="10" t="s">
        <v>1789</v>
      </c>
      <c r="J448" s="140" t="s">
        <v>32</v>
      </c>
      <c r="K448" s="141"/>
      <c r="L448" s="3" t="s">
        <v>14936</v>
      </c>
    </row>
    <row r="449" spans="2:12" ht="51.6">
      <c r="B449" s="15" t="s">
        <v>11750</v>
      </c>
      <c r="C449" s="14" t="s">
        <v>11751</v>
      </c>
      <c r="D449" s="15" t="s">
        <v>11752</v>
      </c>
      <c r="E449" s="142" t="s">
        <v>11753</v>
      </c>
      <c r="F449" s="141"/>
      <c r="G449" s="14" t="s">
        <v>24</v>
      </c>
      <c r="H449" s="16">
        <v>45896</v>
      </c>
      <c r="I449" s="11" t="s">
        <v>1789</v>
      </c>
      <c r="J449" s="142" t="s">
        <v>32</v>
      </c>
      <c r="K449" s="141"/>
      <c r="L449" s="4" t="s">
        <v>14937</v>
      </c>
    </row>
    <row r="450" spans="2:12" ht="39">
      <c r="B450" s="12" t="s">
        <v>11260</v>
      </c>
      <c r="C450" s="13" t="s">
        <v>11261</v>
      </c>
      <c r="D450" s="12" t="s">
        <v>11262</v>
      </c>
      <c r="E450" s="140" t="s">
        <v>11263</v>
      </c>
      <c r="F450" s="141"/>
      <c r="G450" s="13" t="s">
        <v>24</v>
      </c>
      <c r="H450" s="17">
        <v>45889</v>
      </c>
      <c r="I450" s="10" t="s">
        <v>1789</v>
      </c>
      <c r="J450" s="140" t="s">
        <v>32</v>
      </c>
      <c r="K450" s="141"/>
      <c r="L450" s="3" t="s">
        <v>8783</v>
      </c>
    </row>
    <row r="451" spans="2:12" ht="24.95">
      <c r="B451" s="15" t="s">
        <v>14938</v>
      </c>
      <c r="C451" s="14" t="s">
        <v>14939</v>
      </c>
      <c r="D451" s="15" t="s">
        <v>14940</v>
      </c>
      <c r="E451" s="142" t="s">
        <v>14941</v>
      </c>
      <c r="F451" s="141"/>
      <c r="G451" s="14" t="s">
        <v>24</v>
      </c>
      <c r="H451" s="16">
        <v>45901</v>
      </c>
      <c r="I451" s="11" t="s">
        <v>1789</v>
      </c>
      <c r="J451" s="142" t="s">
        <v>26</v>
      </c>
      <c r="K451" s="141"/>
      <c r="L451" s="2" t="s">
        <v>27</v>
      </c>
    </row>
    <row r="452" spans="2:12" ht="51.6">
      <c r="B452" s="12" t="s">
        <v>11264</v>
      </c>
      <c r="C452" s="13" t="s">
        <v>11265</v>
      </c>
      <c r="D452" s="12" t="s">
        <v>11266</v>
      </c>
      <c r="E452" s="140" t="s">
        <v>11267</v>
      </c>
      <c r="F452" s="141"/>
      <c r="G452" s="13" t="s">
        <v>24</v>
      </c>
      <c r="H452" s="17">
        <v>45903</v>
      </c>
      <c r="I452" s="10" t="s">
        <v>1789</v>
      </c>
      <c r="J452" s="140" t="s">
        <v>359</v>
      </c>
      <c r="K452" s="141"/>
      <c r="L452" s="3" t="s">
        <v>14942</v>
      </c>
    </row>
    <row r="453" spans="2:12" ht="24.95">
      <c r="B453" s="5" t="s">
        <v>14943</v>
      </c>
      <c r="C453" s="6" t="s">
        <v>14944</v>
      </c>
      <c r="D453" s="5" t="s">
        <v>14945</v>
      </c>
      <c r="E453" s="247" t="s">
        <v>14946</v>
      </c>
      <c r="F453" s="144"/>
      <c r="G453" s="6" t="s">
        <v>24</v>
      </c>
      <c r="H453" s="7">
        <v>45926</v>
      </c>
      <c r="I453" s="18" t="s">
        <v>1789</v>
      </c>
      <c r="J453" s="247" t="s">
        <v>26</v>
      </c>
      <c r="K453" s="144"/>
      <c r="L453" s="35" t="s">
        <v>27</v>
      </c>
    </row>
  </sheetData>
  <mergeCells count="1080">
    <mergeCell ref="J9:K9"/>
    <mergeCell ref="J10:K10"/>
    <mergeCell ref="E10:F10"/>
    <mergeCell ref="E1:H1"/>
    <mergeCell ref="B3:J3"/>
    <mergeCell ref="E5:F5"/>
    <mergeCell ref="J5:K5"/>
    <mergeCell ref="J30:K30"/>
    <mergeCell ref="D31:D32"/>
    <mergeCell ref="E31:F32"/>
    <mergeCell ref="G31:G32"/>
    <mergeCell ref="J31:K31"/>
    <mergeCell ref="J32:K32"/>
    <mergeCell ref="H31:H32"/>
    <mergeCell ref="J27:K27"/>
    <mergeCell ref="J28:K28"/>
    <mergeCell ref="J29:K29"/>
    <mergeCell ref="B27:B28"/>
    <mergeCell ref="J24:K24"/>
    <mergeCell ref="J25:K25"/>
    <mergeCell ref="E26:F26"/>
    <mergeCell ref="J26:K26"/>
    <mergeCell ref="J21:K21"/>
    <mergeCell ref="J22:K22"/>
    <mergeCell ref="J23:K23"/>
    <mergeCell ref="D13:D14"/>
    <mergeCell ref="E13:F14"/>
    <mergeCell ref="G13:G14"/>
    <mergeCell ref="B15:B17"/>
    <mergeCell ref="C15:C17"/>
    <mergeCell ref="B19:B21"/>
    <mergeCell ref="J37:K37"/>
    <mergeCell ref="J38:K38"/>
    <mergeCell ref="J39:K39"/>
    <mergeCell ref="E40:F40"/>
    <mergeCell ref="J40:K40"/>
    <mergeCell ref="E41:F41"/>
    <mergeCell ref="J41:K41"/>
    <mergeCell ref="E37:F37"/>
    <mergeCell ref="E38:F38"/>
    <mergeCell ref="E39:F39"/>
    <mergeCell ref="J33:K33"/>
    <mergeCell ref="J34:K34"/>
    <mergeCell ref="J35:K35"/>
    <mergeCell ref="E36:F36"/>
    <mergeCell ref="J36:K36"/>
    <mergeCell ref="E34:F35"/>
    <mergeCell ref="G34:G35"/>
    <mergeCell ref="J49:K49"/>
    <mergeCell ref="J50:K50"/>
    <mergeCell ref="J51:K51"/>
    <mergeCell ref="E46:F46"/>
    <mergeCell ref="J46:K46"/>
    <mergeCell ref="E47:F47"/>
    <mergeCell ref="J47:K47"/>
    <mergeCell ref="E48:F48"/>
    <mergeCell ref="J48:K48"/>
    <mergeCell ref="E42:F42"/>
    <mergeCell ref="J42:K42"/>
    <mergeCell ref="E43:F43"/>
    <mergeCell ref="J43:K43"/>
    <mergeCell ref="E44:F44"/>
    <mergeCell ref="J44:K44"/>
    <mergeCell ref="E45:F45"/>
    <mergeCell ref="J45:K45"/>
    <mergeCell ref="J64:K64"/>
    <mergeCell ref="B65:B66"/>
    <mergeCell ref="C65:C66"/>
    <mergeCell ref="J65:K65"/>
    <mergeCell ref="J66:K66"/>
    <mergeCell ref="J61:K61"/>
    <mergeCell ref="E62:F62"/>
    <mergeCell ref="J62:K62"/>
    <mergeCell ref="E63:F63"/>
    <mergeCell ref="J63:K63"/>
    <mergeCell ref="J57:K57"/>
    <mergeCell ref="J58:K58"/>
    <mergeCell ref="J59:K59"/>
    <mergeCell ref="J60:K60"/>
    <mergeCell ref="J55:K55"/>
    <mergeCell ref="J56:K56"/>
    <mergeCell ref="E52:F52"/>
    <mergeCell ref="J52:K52"/>
    <mergeCell ref="E53:F53"/>
    <mergeCell ref="J53:K53"/>
    <mergeCell ref="J54:K54"/>
    <mergeCell ref="B52:B53"/>
    <mergeCell ref="C52:C53"/>
    <mergeCell ref="B60:B61"/>
    <mergeCell ref="C60:C61"/>
    <mergeCell ref="D60:D61"/>
    <mergeCell ref="E60:F61"/>
    <mergeCell ref="G60:G61"/>
    <mergeCell ref="H60:H61"/>
    <mergeCell ref="B58:B59"/>
    <mergeCell ref="C58:C59"/>
    <mergeCell ref="D58:D59"/>
    <mergeCell ref="J76:K76"/>
    <mergeCell ref="J77:K77"/>
    <mergeCell ref="J78:K78"/>
    <mergeCell ref="J79:K79"/>
    <mergeCell ref="J80:K80"/>
    <mergeCell ref="E74:F74"/>
    <mergeCell ref="J74:K74"/>
    <mergeCell ref="J75:K75"/>
    <mergeCell ref="E72:F72"/>
    <mergeCell ref="J72:K72"/>
    <mergeCell ref="E73:F73"/>
    <mergeCell ref="J73:K73"/>
    <mergeCell ref="J70:K70"/>
    <mergeCell ref="J71:K71"/>
    <mergeCell ref="G70:G71"/>
    <mergeCell ref="H70:H71"/>
    <mergeCell ref="E67:F67"/>
    <mergeCell ref="J67:K67"/>
    <mergeCell ref="E68:F69"/>
    <mergeCell ref="G68:G69"/>
    <mergeCell ref="J68:K68"/>
    <mergeCell ref="J69:K69"/>
    <mergeCell ref="J88:K88"/>
    <mergeCell ref="E89:F89"/>
    <mergeCell ref="J89:K89"/>
    <mergeCell ref="E90:F90"/>
    <mergeCell ref="J90:K90"/>
    <mergeCell ref="E85:F85"/>
    <mergeCell ref="J85:K85"/>
    <mergeCell ref="E86:F86"/>
    <mergeCell ref="J86:K86"/>
    <mergeCell ref="E87:F87"/>
    <mergeCell ref="J87:K87"/>
    <mergeCell ref="J81:K81"/>
    <mergeCell ref="J82:K82"/>
    <mergeCell ref="J83:K83"/>
    <mergeCell ref="J84:K84"/>
    <mergeCell ref="D80:D81"/>
    <mergeCell ref="E80:F81"/>
    <mergeCell ref="J101:K101"/>
    <mergeCell ref="E102:F102"/>
    <mergeCell ref="J102:K102"/>
    <mergeCell ref="E103:F103"/>
    <mergeCell ref="J103:K103"/>
    <mergeCell ref="J98:K98"/>
    <mergeCell ref="J99:K99"/>
    <mergeCell ref="J100:K100"/>
    <mergeCell ref="J95:K95"/>
    <mergeCell ref="J96:K96"/>
    <mergeCell ref="J97:K97"/>
    <mergeCell ref="G94:G96"/>
    <mergeCell ref="H94:H96"/>
    <mergeCell ref="J91:K91"/>
    <mergeCell ref="J92:K92"/>
    <mergeCell ref="J93:K93"/>
    <mergeCell ref="J94:K94"/>
    <mergeCell ref="E91:F92"/>
    <mergeCell ref="G91:G92"/>
    <mergeCell ref="J113:K113"/>
    <mergeCell ref="J114:K114"/>
    <mergeCell ref="J115:K115"/>
    <mergeCell ref="J109:K109"/>
    <mergeCell ref="J110:K110"/>
    <mergeCell ref="E111:F111"/>
    <mergeCell ref="J111:K111"/>
    <mergeCell ref="E112:F112"/>
    <mergeCell ref="J112:K112"/>
    <mergeCell ref="J107:K107"/>
    <mergeCell ref="E108:F108"/>
    <mergeCell ref="J108:K108"/>
    <mergeCell ref="J104:K104"/>
    <mergeCell ref="J105:K105"/>
    <mergeCell ref="J106:K106"/>
    <mergeCell ref="G104:G105"/>
    <mergeCell ref="H104:H105"/>
    <mergeCell ref="J124:K124"/>
    <mergeCell ref="J125:K125"/>
    <mergeCell ref="E121:F121"/>
    <mergeCell ref="J121:K121"/>
    <mergeCell ref="E122:F122"/>
    <mergeCell ref="J122:K122"/>
    <mergeCell ref="E123:F123"/>
    <mergeCell ref="J123:K123"/>
    <mergeCell ref="E118:F118"/>
    <mergeCell ref="J118:K118"/>
    <mergeCell ref="E119:F119"/>
    <mergeCell ref="J119:K119"/>
    <mergeCell ref="E120:F120"/>
    <mergeCell ref="J120:K120"/>
    <mergeCell ref="J116:K116"/>
    <mergeCell ref="E117:F117"/>
    <mergeCell ref="J117:K117"/>
    <mergeCell ref="E133:F133"/>
    <mergeCell ref="J133:K133"/>
    <mergeCell ref="E134:F134"/>
    <mergeCell ref="J134:K134"/>
    <mergeCell ref="E130:F130"/>
    <mergeCell ref="J130:K130"/>
    <mergeCell ref="E131:F131"/>
    <mergeCell ref="J131:K131"/>
    <mergeCell ref="E132:F132"/>
    <mergeCell ref="J132:K132"/>
    <mergeCell ref="J126:K126"/>
    <mergeCell ref="E127:F127"/>
    <mergeCell ref="J127:K127"/>
    <mergeCell ref="E128:F128"/>
    <mergeCell ref="J128:K128"/>
    <mergeCell ref="E129:F129"/>
    <mergeCell ref="J129:K129"/>
    <mergeCell ref="C152:C153"/>
    <mergeCell ref="E152:F152"/>
    <mergeCell ref="E141:F141"/>
    <mergeCell ref="E142:F142"/>
    <mergeCell ref="E143:F143"/>
    <mergeCell ref="E145:F145"/>
    <mergeCell ref="E146:F146"/>
    <mergeCell ref="B149:B150"/>
    <mergeCell ref="C149:C150"/>
    <mergeCell ref="J137:K137"/>
    <mergeCell ref="E138:F138"/>
    <mergeCell ref="J138:K138"/>
    <mergeCell ref="E139:F139"/>
    <mergeCell ref="J139:K139"/>
    <mergeCell ref="E135:F135"/>
    <mergeCell ref="J135:K135"/>
    <mergeCell ref="E136:F136"/>
    <mergeCell ref="J136:K136"/>
    <mergeCell ref="J151:K151"/>
    <mergeCell ref="J152:K152"/>
    <mergeCell ref="E147:F147"/>
    <mergeCell ref="J147:K147"/>
    <mergeCell ref="E148:F148"/>
    <mergeCell ref="J148:K148"/>
    <mergeCell ref="J149:K149"/>
    <mergeCell ref="J150:K150"/>
    <mergeCell ref="J143:K143"/>
    <mergeCell ref="E144:F144"/>
    <mergeCell ref="J144:K144"/>
    <mergeCell ref="J145:K145"/>
    <mergeCell ref="J146:K146"/>
    <mergeCell ref="E140:F140"/>
    <mergeCell ref="J140:K140"/>
    <mergeCell ref="J141:K141"/>
    <mergeCell ref="J142:K142"/>
    <mergeCell ref="G149:G150"/>
    <mergeCell ref="H149:H150"/>
    <mergeCell ref="E151:F151"/>
    <mergeCell ref="J163:K163"/>
    <mergeCell ref="E164:F164"/>
    <mergeCell ref="J164:K164"/>
    <mergeCell ref="E165:F165"/>
    <mergeCell ref="J165:K165"/>
    <mergeCell ref="J158:K158"/>
    <mergeCell ref="J159:K159"/>
    <mergeCell ref="J160:K160"/>
    <mergeCell ref="J161:K161"/>
    <mergeCell ref="J156:K156"/>
    <mergeCell ref="J157:K157"/>
    <mergeCell ref="E153:F153"/>
    <mergeCell ref="J153:K153"/>
    <mergeCell ref="J154:K154"/>
    <mergeCell ref="J155:K155"/>
    <mergeCell ref="J172:K172"/>
    <mergeCell ref="G154:G158"/>
    <mergeCell ref="H154:H158"/>
    <mergeCell ref="G159:G162"/>
    <mergeCell ref="H159:H162"/>
    <mergeCell ref="J162:K162"/>
    <mergeCell ref="J173:K173"/>
    <mergeCell ref="E174:F174"/>
    <mergeCell ref="J174:K174"/>
    <mergeCell ref="E175:F175"/>
    <mergeCell ref="J175:K175"/>
    <mergeCell ref="E169:F169"/>
    <mergeCell ref="J169:K169"/>
    <mergeCell ref="E170:F170"/>
    <mergeCell ref="J170:K170"/>
    <mergeCell ref="E171:F171"/>
    <mergeCell ref="J171:K171"/>
    <mergeCell ref="E166:F166"/>
    <mergeCell ref="J166:K166"/>
    <mergeCell ref="E167:F167"/>
    <mergeCell ref="J167:K167"/>
    <mergeCell ref="E168:F168"/>
    <mergeCell ref="J168:K168"/>
    <mergeCell ref="J186:K186"/>
    <mergeCell ref="J187:K187"/>
    <mergeCell ref="E183:F183"/>
    <mergeCell ref="J183:K183"/>
    <mergeCell ref="J184:K184"/>
    <mergeCell ref="J185:K185"/>
    <mergeCell ref="E180:F180"/>
    <mergeCell ref="J180:K180"/>
    <mergeCell ref="E181:F181"/>
    <mergeCell ref="J181:K181"/>
    <mergeCell ref="E182:F182"/>
    <mergeCell ref="J182:K182"/>
    <mergeCell ref="E176:F176"/>
    <mergeCell ref="J176:K176"/>
    <mergeCell ref="E177:F177"/>
    <mergeCell ref="J177:K177"/>
    <mergeCell ref="E178:F178"/>
    <mergeCell ref="J178:K178"/>
    <mergeCell ref="E179:F179"/>
    <mergeCell ref="J179:K179"/>
    <mergeCell ref="J194:K194"/>
    <mergeCell ref="J195:K195"/>
    <mergeCell ref="J196:K196"/>
    <mergeCell ref="E197:F197"/>
    <mergeCell ref="J197:K197"/>
    <mergeCell ref="E198:F198"/>
    <mergeCell ref="J198:K198"/>
    <mergeCell ref="E196:F196"/>
    <mergeCell ref="E191:F191"/>
    <mergeCell ref="J191:K191"/>
    <mergeCell ref="E192:F192"/>
    <mergeCell ref="J192:K192"/>
    <mergeCell ref="E193:F193"/>
    <mergeCell ref="J193:K193"/>
    <mergeCell ref="E188:F188"/>
    <mergeCell ref="J188:K188"/>
    <mergeCell ref="E189:F189"/>
    <mergeCell ref="J189:K189"/>
    <mergeCell ref="E190:F190"/>
    <mergeCell ref="J190:K190"/>
    <mergeCell ref="E209:F209"/>
    <mergeCell ref="J209:K209"/>
    <mergeCell ref="E210:F210"/>
    <mergeCell ref="J210:K210"/>
    <mergeCell ref="E211:F211"/>
    <mergeCell ref="J211:K211"/>
    <mergeCell ref="J205:K205"/>
    <mergeCell ref="J206:K206"/>
    <mergeCell ref="E207:F207"/>
    <mergeCell ref="J207:K207"/>
    <mergeCell ref="E208:F208"/>
    <mergeCell ref="J208:K208"/>
    <mergeCell ref="E202:F202"/>
    <mergeCell ref="J202:K202"/>
    <mergeCell ref="J203:K203"/>
    <mergeCell ref="J204:K204"/>
    <mergeCell ref="E199:F199"/>
    <mergeCell ref="J199:K199"/>
    <mergeCell ref="J200:K200"/>
    <mergeCell ref="J201:K201"/>
    <mergeCell ref="E218:F218"/>
    <mergeCell ref="J218:K218"/>
    <mergeCell ref="E219:F219"/>
    <mergeCell ref="J219:K219"/>
    <mergeCell ref="E220:F220"/>
    <mergeCell ref="J220:K220"/>
    <mergeCell ref="E215:F215"/>
    <mergeCell ref="J215:K215"/>
    <mergeCell ref="E216:F216"/>
    <mergeCell ref="J216:K216"/>
    <mergeCell ref="E217:F217"/>
    <mergeCell ref="J217:K217"/>
    <mergeCell ref="E212:F212"/>
    <mergeCell ref="J212:K212"/>
    <mergeCell ref="E213:F213"/>
    <mergeCell ref="J213:K213"/>
    <mergeCell ref="E214:F214"/>
    <mergeCell ref="J214:K214"/>
    <mergeCell ref="E227:F227"/>
    <mergeCell ref="J227:K227"/>
    <mergeCell ref="E228:F228"/>
    <mergeCell ref="J228:K228"/>
    <mergeCell ref="E229:F229"/>
    <mergeCell ref="J229:K229"/>
    <mergeCell ref="E224:F224"/>
    <mergeCell ref="J224:K224"/>
    <mergeCell ref="E225:F225"/>
    <mergeCell ref="J225:K225"/>
    <mergeCell ref="E226:F226"/>
    <mergeCell ref="J226:K226"/>
    <mergeCell ref="E221:F221"/>
    <mergeCell ref="J221:K221"/>
    <mergeCell ref="E222:F222"/>
    <mergeCell ref="J222:K222"/>
    <mergeCell ref="E223:F223"/>
    <mergeCell ref="J223:K223"/>
    <mergeCell ref="J239:K239"/>
    <mergeCell ref="E240:F240"/>
    <mergeCell ref="J240:K240"/>
    <mergeCell ref="E241:F241"/>
    <mergeCell ref="J241:K241"/>
    <mergeCell ref="E236:F236"/>
    <mergeCell ref="J236:K236"/>
    <mergeCell ref="E237:F237"/>
    <mergeCell ref="J237:K237"/>
    <mergeCell ref="J238:K238"/>
    <mergeCell ref="E233:F233"/>
    <mergeCell ref="J233:K233"/>
    <mergeCell ref="E234:F234"/>
    <mergeCell ref="J234:K234"/>
    <mergeCell ref="E235:F235"/>
    <mergeCell ref="J235:K235"/>
    <mergeCell ref="E230:F230"/>
    <mergeCell ref="J230:K230"/>
    <mergeCell ref="E231:F231"/>
    <mergeCell ref="J231:K231"/>
    <mergeCell ref="E232:F232"/>
    <mergeCell ref="J232:K232"/>
    <mergeCell ref="J251:K251"/>
    <mergeCell ref="J252:K252"/>
    <mergeCell ref="J253:K253"/>
    <mergeCell ref="E254:F254"/>
    <mergeCell ref="J254:K254"/>
    <mergeCell ref="E248:F248"/>
    <mergeCell ref="J248:K248"/>
    <mergeCell ref="J249:K249"/>
    <mergeCell ref="J250:K250"/>
    <mergeCell ref="J245:K245"/>
    <mergeCell ref="J246:K246"/>
    <mergeCell ref="E247:F247"/>
    <mergeCell ref="J247:K247"/>
    <mergeCell ref="E242:F242"/>
    <mergeCell ref="J242:K242"/>
    <mergeCell ref="E243:F243"/>
    <mergeCell ref="J243:K243"/>
    <mergeCell ref="J244:K244"/>
    <mergeCell ref="J268:K268"/>
    <mergeCell ref="E269:F269"/>
    <mergeCell ref="J269:K269"/>
    <mergeCell ref="J270:K270"/>
    <mergeCell ref="J265:K265"/>
    <mergeCell ref="E266:F266"/>
    <mergeCell ref="J266:K266"/>
    <mergeCell ref="E267:F267"/>
    <mergeCell ref="J267:K267"/>
    <mergeCell ref="J262:K262"/>
    <mergeCell ref="J263:K263"/>
    <mergeCell ref="J264:K264"/>
    <mergeCell ref="J258:K258"/>
    <mergeCell ref="J259:K259"/>
    <mergeCell ref="J260:K260"/>
    <mergeCell ref="J261:K261"/>
    <mergeCell ref="E255:F255"/>
    <mergeCell ref="J255:K255"/>
    <mergeCell ref="E256:F256"/>
    <mergeCell ref="J256:K256"/>
    <mergeCell ref="J257:K257"/>
    <mergeCell ref="J280:K280"/>
    <mergeCell ref="E281:F281"/>
    <mergeCell ref="J281:K281"/>
    <mergeCell ref="E282:F282"/>
    <mergeCell ref="J282:K282"/>
    <mergeCell ref="E277:F277"/>
    <mergeCell ref="J277:K277"/>
    <mergeCell ref="E278:F278"/>
    <mergeCell ref="J278:K278"/>
    <mergeCell ref="E279:F279"/>
    <mergeCell ref="J279:K279"/>
    <mergeCell ref="J275:K275"/>
    <mergeCell ref="J276:K276"/>
    <mergeCell ref="E275:F275"/>
    <mergeCell ref="E276:F276"/>
    <mergeCell ref="J271:K271"/>
    <mergeCell ref="J272:K272"/>
    <mergeCell ref="E273:F273"/>
    <mergeCell ref="J273:K273"/>
    <mergeCell ref="E274:F274"/>
    <mergeCell ref="J274:K274"/>
    <mergeCell ref="E270:F271"/>
    <mergeCell ref="G270:G271"/>
    <mergeCell ref="E272:F272"/>
    <mergeCell ref="E292:F292"/>
    <mergeCell ref="J292:K292"/>
    <mergeCell ref="E293:F293"/>
    <mergeCell ref="J293:K293"/>
    <mergeCell ref="E294:F294"/>
    <mergeCell ref="J294:K294"/>
    <mergeCell ref="J289:K289"/>
    <mergeCell ref="J290:K290"/>
    <mergeCell ref="J291:K291"/>
    <mergeCell ref="J286:K286"/>
    <mergeCell ref="J287:K287"/>
    <mergeCell ref="J288:K288"/>
    <mergeCell ref="E283:F283"/>
    <mergeCell ref="J283:K283"/>
    <mergeCell ref="E284:F284"/>
    <mergeCell ref="J284:K284"/>
    <mergeCell ref="J285:K285"/>
    <mergeCell ref="J303:K303"/>
    <mergeCell ref="J304:K304"/>
    <mergeCell ref="J305:K305"/>
    <mergeCell ref="J306:K306"/>
    <mergeCell ref="E307:F307"/>
    <mergeCell ref="J307:K307"/>
    <mergeCell ref="E301:F301"/>
    <mergeCell ref="J301:K301"/>
    <mergeCell ref="E302:F302"/>
    <mergeCell ref="J302:K302"/>
    <mergeCell ref="J298:K298"/>
    <mergeCell ref="J299:K299"/>
    <mergeCell ref="E300:F300"/>
    <mergeCell ref="J300:K300"/>
    <mergeCell ref="G297:G299"/>
    <mergeCell ref="E295:F295"/>
    <mergeCell ref="J295:K295"/>
    <mergeCell ref="E296:F296"/>
    <mergeCell ref="J296:K296"/>
    <mergeCell ref="J297:K297"/>
    <mergeCell ref="J314:K314"/>
    <mergeCell ref="J315:K315"/>
    <mergeCell ref="J316:K316"/>
    <mergeCell ref="E317:F317"/>
    <mergeCell ref="J317:K317"/>
    <mergeCell ref="E315:F316"/>
    <mergeCell ref="G315:G316"/>
    <mergeCell ref="B315:B316"/>
    <mergeCell ref="C315:C316"/>
    <mergeCell ref="D315:D316"/>
    <mergeCell ref="J311:K311"/>
    <mergeCell ref="E312:F312"/>
    <mergeCell ref="J312:K312"/>
    <mergeCell ref="E313:F313"/>
    <mergeCell ref="J313:K313"/>
    <mergeCell ref="E308:F308"/>
    <mergeCell ref="J308:K308"/>
    <mergeCell ref="J309:K309"/>
    <mergeCell ref="J310:K310"/>
    <mergeCell ref="B309:B311"/>
    <mergeCell ref="C309:C311"/>
    <mergeCell ref="D309:D311"/>
    <mergeCell ref="E309:F311"/>
    <mergeCell ref="G309:G311"/>
    <mergeCell ref="E314:F314"/>
    <mergeCell ref="J327:K327"/>
    <mergeCell ref="J328:K328"/>
    <mergeCell ref="E324:F324"/>
    <mergeCell ref="J324:K324"/>
    <mergeCell ref="J325:K325"/>
    <mergeCell ref="J326:K326"/>
    <mergeCell ref="E321:F321"/>
    <mergeCell ref="J321:K321"/>
    <mergeCell ref="E322:F322"/>
    <mergeCell ref="J322:K322"/>
    <mergeCell ref="E323:F323"/>
    <mergeCell ref="J323:K323"/>
    <mergeCell ref="E318:F318"/>
    <mergeCell ref="J318:K318"/>
    <mergeCell ref="E319:F319"/>
    <mergeCell ref="J319:K319"/>
    <mergeCell ref="E320:F320"/>
    <mergeCell ref="J320:K320"/>
    <mergeCell ref="E327:F327"/>
    <mergeCell ref="J336:K336"/>
    <mergeCell ref="J337:K337"/>
    <mergeCell ref="J338:K338"/>
    <mergeCell ref="E339:F339"/>
    <mergeCell ref="J339:K339"/>
    <mergeCell ref="E336:F336"/>
    <mergeCell ref="E337:F337"/>
    <mergeCell ref="E338:F338"/>
    <mergeCell ref="J333:K333"/>
    <mergeCell ref="E334:F334"/>
    <mergeCell ref="J334:K334"/>
    <mergeCell ref="E335:F335"/>
    <mergeCell ref="J335:K335"/>
    <mergeCell ref="J329:K329"/>
    <mergeCell ref="J330:K330"/>
    <mergeCell ref="E331:F331"/>
    <mergeCell ref="J331:K331"/>
    <mergeCell ref="J332:K332"/>
    <mergeCell ref="G328:G330"/>
    <mergeCell ref="H328:H330"/>
    <mergeCell ref="J348:K348"/>
    <mergeCell ref="E349:F349"/>
    <mergeCell ref="J349:K349"/>
    <mergeCell ref="J350:K350"/>
    <mergeCell ref="E346:F346"/>
    <mergeCell ref="J346:K346"/>
    <mergeCell ref="E347:F347"/>
    <mergeCell ref="J347:K347"/>
    <mergeCell ref="J343:K343"/>
    <mergeCell ref="J344:K344"/>
    <mergeCell ref="E345:F345"/>
    <mergeCell ref="J345:K345"/>
    <mergeCell ref="B341:B344"/>
    <mergeCell ref="C341:C344"/>
    <mergeCell ref="D341:D344"/>
    <mergeCell ref="E340:F340"/>
    <mergeCell ref="J340:K340"/>
    <mergeCell ref="J341:K341"/>
    <mergeCell ref="J342:K342"/>
    <mergeCell ref="J360:K360"/>
    <mergeCell ref="J361:K361"/>
    <mergeCell ref="J362:K362"/>
    <mergeCell ref="J357:K357"/>
    <mergeCell ref="J358:K358"/>
    <mergeCell ref="J359:K359"/>
    <mergeCell ref="J351:K351"/>
    <mergeCell ref="J352:K352"/>
    <mergeCell ref="J353:K353"/>
    <mergeCell ref="J354:K354"/>
    <mergeCell ref="E355:F355"/>
    <mergeCell ref="J355:K355"/>
    <mergeCell ref="E356:F356"/>
    <mergeCell ref="J356:K356"/>
    <mergeCell ref="B352:B354"/>
    <mergeCell ref="C352:C354"/>
    <mergeCell ref="D352:D354"/>
    <mergeCell ref="E352:F354"/>
    <mergeCell ref="E361:F361"/>
    <mergeCell ref="E362:F362"/>
    <mergeCell ref="J378:K378"/>
    <mergeCell ref="E379:F379"/>
    <mergeCell ref="J379:K379"/>
    <mergeCell ref="J380:K380"/>
    <mergeCell ref="J381:K381"/>
    <mergeCell ref="J375:K375"/>
    <mergeCell ref="J376:K376"/>
    <mergeCell ref="J377:K377"/>
    <mergeCell ref="J369:K369"/>
    <mergeCell ref="J370:K370"/>
    <mergeCell ref="J371:K371"/>
    <mergeCell ref="J372:K372"/>
    <mergeCell ref="J373:K373"/>
    <mergeCell ref="J374:K374"/>
    <mergeCell ref="J363:K363"/>
    <mergeCell ref="J364:K364"/>
    <mergeCell ref="J365:K365"/>
    <mergeCell ref="J366:K366"/>
    <mergeCell ref="J367:K367"/>
    <mergeCell ref="J368:K368"/>
    <mergeCell ref="E380:F380"/>
    <mergeCell ref="E381:F381"/>
    <mergeCell ref="G364:G368"/>
    <mergeCell ref="H364:H368"/>
    <mergeCell ref="E369:F369"/>
    <mergeCell ref="E370:F370"/>
    <mergeCell ref="E371:F371"/>
    <mergeCell ref="E372:F372"/>
    <mergeCell ref="E363:F363"/>
    <mergeCell ref="J391:K391"/>
    <mergeCell ref="J392:K392"/>
    <mergeCell ref="J393:K393"/>
    <mergeCell ref="J389:K389"/>
    <mergeCell ref="J390:K390"/>
    <mergeCell ref="J384:K384"/>
    <mergeCell ref="J385:K385"/>
    <mergeCell ref="J386:K386"/>
    <mergeCell ref="J387:K387"/>
    <mergeCell ref="J388:K388"/>
    <mergeCell ref="G382:G384"/>
    <mergeCell ref="H382:H384"/>
    <mergeCell ref="E385:F387"/>
    <mergeCell ref="B385:B387"/>
    <mergeCell ref="C385:C387"/>
    <mergeCell ref="D385:D387"/>
    <mergeCell ref="G385:G387"/>
    <mergeCell ref="J382:K382"/>
    <mergeCell ref="J383:K383"/>
    <mergeCell ref="B382:B384"/>
    <mergeCell ref="C382:C384"/>
    <mergeCell ref="D382:D384"/>
    <mergeCell ref="E382:F384"/>
    <mergeCell ref="H385:H387"/>
    <mergeCell ref="B388:B393"/>
    <mergeCell ref="C388:C393"/>
    <mergeCell ref="D388:D393"/>
    <mergeCell ref="E388:F393"/>
    <mergeCell ref="G388:G393"/>
    <mergeCell ref="H388:H393"/>
    <mergeCell ref="J404:K404"/>
    <mergeCell ref="E405:F405"/>
    <mergeCell ref="J405:K405"/>
    <mergeCell ref="E406:F406"/>
    <mergeCell ref="J406:K406"/>
    <mergeCell ref="G400:G404"/>
    <mergeCell ref="H400:H404"/>
    <mergeCell ref="J401:K401"/>
    <mergeCell ref="J402:K402"/>
    <mergeCell ref="J403:K403"/>
    <mergeCell ref="J397:K397"/>
    <mergeCell ref="J398:K398"/>
    <mergeCell ref="J399:K399"/>
    <mergeCell ref="J400:K400"/>
    <mergeCell ref="J394:K394"/>
    <mergeCell ref="J395:K395"/>
    <mergeCell ref="J396:K396"/>
    <mergeCell ref="G394:G396"/>
    <mergeCell ref="H394:H396"/>
    <mergeCell ref="J412:K412"/>
    <mergeCell ref="J413:K413"/>
    <mergeCell ref="J414:K414"/>
    <mergeCell ref="J415:K415"/>
    <mergeCell ref="J416:K416"/>
    <mergeCell ref="E417:F417"/>
    <mergeCell ref="J417:K417"/>
    <mergeCell ref="E414:F414"/>
    <mergeCell ref="E415:F415"/>
    <mergeCell ref="E416:F416"/>
    <mergeCell ref="E410:F410"/>
    <mergeCell ref="J410:K410"/>
    <mergeCell ref="E411:F411"/>
    <mergeCell ref="J411:K411"/>
    <mergeCell ref="E407:F407"/>
    <mergeCell ref="J407:K407"/>
    <mergeCell ref="J408:K408"/>
    <mergeCell ref="J409:K409"/>
    <mergeCell ref="E413:F413"/>
    <mergeCell ref="J427:K427"/>
    <mergeCell ref="E428:F428"/>
    <mergeCell ref="J428:K428"/>
    <mergeCell ref="E424:F424"/>
    <mergeCell ref="J424:K424"/>
    <mergeCell ref="E425:F425"/>
    <mergeCell ref="J425:K425"/>
    <mergeCell ref="E426:F426"/>
    <mergeCell ref="J426:K426"/>
    <mergeCell ref="E421:F421"/>
    <mergeCell ref="J421:K421"/>
    <mergeCell ref="E422:F422"/>
    <mergeCell ref="J422:K422"/>
    <mergeCell ref="E423:F423"/>
    <mergeCell ref="J423:K423"/>
    <mergeCell ref="E418:F418"/>
    <mergeCell ref="J418:K418"/>
    <mergeCell ref="E419:F419"/>
    <mergeCell ref="J419:K419"/>
    <mergeCell ref="E420:F420"/>
    <mergeCell ref="J420:K420"/>
    <mergeCell ref="J435:K435"/>
    <mergeCell ref="E436:F436"/>
    <mergeCell ref="J436:K436"/>
    <mergeCell ref="E437:F437"/>
    <mergeCell ref="J437:K437"/>
    <mergeCell ref="E431:F431"/>
    <mergeCell ref="J431:K431"/>
    <mergeCell ref="E432:F432"/>
    <mergeCell ref="J432:K432"/>
    <mergeCell ref="E433:F433"/>
    <mergeCell ref="J433:K433"/>
    <mergeCell ref="E434:F434"/>
    <mergeCell ref="J434:K434"/>
    <mergeCell ref="E429:F429"/>
    <mergeCell ref="J429:K429"/>
    <mergeCell ref="E430:F430"/>
    <mergeCell ref="J430:K430"/>
    <mergeCell ref="E435:F435"/>
    <mergeCell ref="J451:K451"/>
    <mergeCell ref="J452:K452"/>
    <mergeCell ref="J453:K453"/>
    <mergeCell ref="J447:K447"/>
    <mergeCell ref="J448:K448"/>
    <mergeCell ref="J449:K449"/>
    <mergeCell ref="E450:F450"/>
    <mergeCell ref="J450:K450"/>
    <mergeCell ref="J441:K441"/>
    <mergeCell ref="J442:K442"/>
    <mergeCell ref="J443:K443"/>
    <mergeCell ref="J444:K444"/>
    <mergeCell ref="J445:K445"/>
    <mergeCell ref="J446:K446"/>
    <mergeCell ref="E438:F438"/>
    <mergeCell ref="J438:K438"/>
    <mergeCell ref="E439:F439"/>
    <mergeCell ref="J439:K439"/>
    <mergeCell ref="E440:F440"/>
    <mergeCell ref="J440:K440"/>
    <mergeCell ref="E447:F447"/>
    <mergeCell ref="E448:F448"/>
    <mergeCell ref="E449:F449"/>
    <mergeCell ref="E451:F451"/>
    <mergeCell ref="E452:F452"/>
    <mergeCell ref="E453:F453"/>
    <mergeCell ref="E441:F441"/>
    <mergeCell ref="E442:F442"/>
    <mergeCell ref="E443:F443"/>
    <mergeCell ref="E444:F444"/>
    <mergeCell ref="E445:F445"/>
    <mergeCell ref="E446:F446"/>
    <mergeCell ref="C19:C21"/>
    <mergeCell ref="D20:D21"/>
    <mergeCell ref="E20:F21"/>
    <mergeCell ref="G20:G21"/>
    <mergeCell ref="E6:F6"/>
    <mergeCell ref="J6:K6"/>
    <mergeCell ref="E7:F7"/>
    <mergeCell ref="J7:K7"/>
    <mergeCell ref="B8:B9"/>
    <mergeCell ref="C8:C9"/>
    <mergeCell ref="E9:F9"/>
    <mergeCell ref="E18:F18"/>
    <mergeCell ref="J18:K18"/>
    <mergeCell ref="E19:F19"/>
    <mergeCell ref="J19:K19"/>
    <mergeCell ref="J20:K20"/>
    <mergeCell ref="J14:K14"/>
    <mergeCell ref="E15:F15"/>
    <mergeCell ref="J15:K15"/>
    <mergeCell ref="E16:F16"/>
    <mergeCell ref="J16:K16"/>
    <mergeCell ref="E17:F17"/>
    <mergeCell ref="J17:K17"/>
    <mergeCell ref="E11:F11"/>
    <mergeCell ref="J11:K11"/>
    <mergeCell ref="E12:F12"/>
    <mergeCell ref="J12:K12"/>
    <mergeCell ref="J13:K13"/>
    <mergeCell ref="B13:B14"/>
    <mergeCell ref="C13:C14"/>
    <mergeCell ref="E8:F8"/>
    <mergeCell ref="J8:K8"/>
    <mergeCell ref="B43:B44"/>
    <mergeCell ref="C43:C44"/>
    <mergeCell ref="B45:B48"/>
    <mergeCell ref="C45:C48"/>
    <mergeCell ref="E50:F50"/>
    <mergeCell ref="E51:F51"/>
    <mergeCell ref="C27:C28"/>
    <mergeCell ref="D27:D28"/>
    <mergeCell ref="E27:F28"/>
    <mergeCell ref="G27:G28"/>
    <mergeCell ref="E29:F29"/>
    <mergeCell ref="B31:B33"/>
    <mergeCell ref="C31:C33"/>
    <mergeCell ref="E33:F33"/>
    <mergeCell ref="B22:B23"/>
    <mergeCell ref="C22:C23"/>
    <mergeCell ref="D22:D23"/>
    <mergeCell ref="E22:F23"/>
    <mergeCell ref="G22:G23"/>
    <mergeCell ref="B24:B26"/>
    <mergeCell ref="C24:C26"/>
    <mergeCell ref="D24:D25"/>
    <mergeCell ref="E24:F25"/>
    <mergeCell ref="G24:G25"/>
    <mergeCell ref="E49:F49"/>
    <mergeCell ref="B34:B36"/>
    <mergeCell ref="C34:C36"/>
    <mergeCell ref="D34:D35"/>
    <mergeCell ref="E30:F30"/>
    <mergeCell ref="E58:F59"/>
    <mergeCell ref="G58:G59"/>
    <mergeCell ref="H58:H59"/>
    <mergeCell ref="B54:B55"/>
    <mergeCell ref="C54:C55"/>
    <mergeCell ref="D54:D55"/>
    <mergeCell ref="E54:F55"/>
    <mergeCell ref="G54:G55"/>
    <mergeCell ref="B56:B57"/>
    <mergeCell ref="C56:C57"/>
    <mergeCell ref="D56:D57"/>
    <mergeCell ref="E56:F57"/>
    <mergeCell ref="G56:G57"/>
    <mergeCell ref="G80:G81"/>
    <mergeCell ref="H80:H81"/>
    <mergeCell ref="B82:B84"/>
    <mergeCell ref="C82:C84"/>
    <mergeCell ref="E82:F82"/>
    <mergeCell ref="E83:F83"/>
    <mergeCell ref="E84:F84"/>
    <mergeCell ref="G75:G77"/>
    <mergeCell ref="H75:H77"/>
    <mergeCell ref="D78:D79"/>
    <mergeCell ref="E78:F79"/>
    <mergeCell ref="G78:G79"/>
    <mergeCell ref="H78:H79"/>
    <mergeCell ref="B62:B63"/>
    <mergeCell ref="C62:C63"/>
    <mergeCell ref="E65:F65"/>
    <mergeCell ref="E66:F66"/>
    <mergeCell ref="B70:B74"/>
    <mergeCell ref="C70:C74"/>
    <mergeCell ref="D70:D71"/>
    <mergeCell ref="E70:F71"/>
    <mergeCell ref="B75:B81"/>
    <mergeCell ref="C75:C81"/>
    <mergeCell ref="D75:D77"/>
    <mergeCell ref="E75:F77"/>
    <mergeCell ref="B68:B69"/>
    <mergeCell ref="C68:C69"/>
    <mergeCell ref="D68:D69"/>
    <mergeCell ref="E64:F64"/>
    <mergeCell ref="H106:H107"/>
    <mergeCell ref="B100:B102"/>
    <mergeCell ref="C100:C102"/>
    <mergeCell ref="E100:F100"/>
    <mergeCell ref="B104:B105"/>
    <mergeCell ref="C104:C105"/>
    <mergeCell ref="D104:D105"/>
    <mergeCell ref="E104:F105"/>
    <mergeCell ref="B97:B99"/>
    <mergeCell ref="C97:C99"/>
    <mergeCell ref="D97:D99"/>
    <mergeCell ref="E97:F99"/>
    <mergeCell ref="G97:G99"/>
    <mergeCell ref="H97:H99"/>
    <mergeCell ref="B85:B87"/>
    <mergeCell ref="C85:C87"/>
    <mergeCell ref="E93:F93"/>
    <mergeCell ref="B94:B96"/>
    <mergeCell ref="C94:C96"/>
    <mergeCell ref="D94:D96"/>
    <mergeCell ref="E94:F96"/>
    <mergeCell ref="E101:F101"/>
    <mergeCell ref="B91:B92"/>
    <mergeCell ref="C91:C92"/>
    <mergeCell ref="D91:D92"/>
    <mergeCell ref="E88:F88"/>
    <mergeCell ref="G113:G114"/>
    <mergeCell ref="E115:F115"/>
    <mergeCell ref="B117:B118"/>
    <mergeCell ref="C117:C118"/>
    <mergeCell ref="E124:F124"/>
    <mergeCell ref="E125:F125"/>
    <mergeCell ref="B108:B110"/>
    <mergeCell ref="C108:C110"/>
    <mergeCell ref="E109:F109"/>
    <mergeCell ref="E110:F110"/>
    <mergeCell ref="B113:B114"/>
    <mergeCell ref="C113:C114"/>
    <mergeCell ref="D113:D114"/>
    <mergeCell ref="E113:F114"/>
    <mergeCell ref="B106:B107"/>
    <mergeCell ref="C106:C107"/>
    <mergeCell ref="D106:D107"/>
    <mergeCell ref="E106:F107"/>
    <mergeCell ref="G106:G107"/>
    <mergeCell ref="E116:F116"/>
    <mergeCell ref="D149:D150"/>
    <mergeCell ref="E149:F150"/>
    <mergeCell ref="B126:B127"/>
    <mergeCell ref="C126:C127"/>
    <mergeCell ref="B128:B130"/>
    <mergeCell ref="C128:C130"/>
    <mergeCell ref="B133:B135"/>
    <mergeCell ref="C133:C135"/>
    <mergeCell ref="E137:F137"/>
    <mergeCell ref="E126:F126"/>
    <mergeCell ref="E200:F200"/>
    <mergeCell ref="E201:F201"/>
    <mergeCell ref="E203:F203"/>
    <mergeCell ref="E204:F204"/>
    <mergeCell ref="E205:F205"/>
    <mergeCell ref="E206:F206"/>
    <mergeCell ref="E184:F184"/>
    <mergeCell ref="E185:F185"/>
    <mergeCell ref="E186:F186"/>
    <mergeCell ref="E187:F187"/>
    <mergeCell ref="E194:F194"/>
    <mergeCell ref="E195:F195"/>
    <mergeCell ref="C154:C162"/>
    <mergeCell ref="D154:D158"/>
    <mergeCell ref="E154:F158"/>
    <mergeCell ref="D159:D162"/>
    <mergeCell ref="E159:F162"/>
    <mergeCell ref="E172:F172"/>
    <mergeCell ref="E173:F173"/>
    <mergeCell ref="E163:F163"/>
    <mergeCell ref="B154:B162"/>
    <mergeCell ref="B152:B153"/>
    <mergeCell ref="B249:B253"/>
    <mergeCell ref="C249:C253"/>
    <mergeCell ref="D249:D251"/>
    <mergeCell ref="E249:F251"/>
    <mergeCell ref="G249:G251"/>
    <mergeCell ref="H249:H251"/>
    <mergeCell ref="D252:D253"/>
    <mergeCell ref="E252:F253"/>
    <mergeCell ref="G252:G253"/>
    <mergeCell ref="H252:H253"/>
    <mergeCell ref="B243:B246"/>
    <mergeCell ref="C243:C246"/>
    <mergeCell ref="D244:D246"/>
    <mergeCell ref="E244:F246"/>
    <mergeCell ref="G244:G246"/>
    <mergeCell ref="H244:H246"/>
    <mergeCell ref="B238:B239"/>
    <mergeCell ref="C238:C239"/>
    <mergeCell ref="D238:D239"/>
    <mergeCell ref="E238:F239"/>
    <mergeCell ref="G238:G239"/>
    <mergeCell ref="H238:H239"/>
    <mergeCell ref="B288:B291"/>
    <mergeCell ref="C288:C291"/>
    <mergeCell ref="D288:D291"/>
    <mergeCell ref="E288:F291"/>
    <mergeCell ref="G288:G291"/>
    <mergeCell ref="H288:H291"/>
    <mergeCell ref="B284:B287"/>
    <mergeCell ref="C284:C287"/>
    <mergeCell ref="D285:D287"/>
    <mergeCell ref="E285:F287"/>
    <mergeCell ref="G285:G287"/>
    <mergeCell ref="H285:H287"/>
    <mergeCell ref="B257:B265"/>
    <mergeCell ref="C257:C265"/>
    <mergeCell ref="D257:D265"/>
    <mergeCell ref="E257:F265"/>
    <mergeCell ref="G257:G265"/>
    <mergeCell ref="H257:H265"/>
    <mergeCell ref="E280:F280"/>
    <mergeCell ref="B267:B271"/>
    <mergeCell ref="C267:C271"/>
    <mergeCell ref="D270:D271"/>
    <mergeCell ref="E268:F268"/>
    <mergeCell ref="B301:B304"/>
    <mergeCell ref="C301:C304"/>
    <mergeCell ref="E303:F303"/>
    <mergeCell ref="E304:F304"/>
    <mergeCell ref="E305:F305"/>
    <mergeCell ref="E306:F306"/>
    <mergeCell ref="B295:B296"/>
    <mergeCell ref="C295:C296"/>
    <mergeCell ref="B297:B299"/>
    <mergeCell ref="C297:C299"/>
    <mergeCell ref="D297:D299"/>
    <mergeCell ref="E297:F299"/>
    <mergeCell ref="E341:F344"/>
    <mergeCell ref="G341:G344"/>
    <mergeCell ref="H341:H344"/>
    <mergeCell ref="B350:B351"/>
    <mergeCell ref="C350:C351"/>
    <mergeCell ref="D350:D351"/>
    <mergeCell ref="E350:F351"/>
    <mergeCell ref="G350:G351"/>
    <mergeCell ref="H350:H351"/>
    <mergeCell ref="B332:B333"/>
    <mergeCell ref="C332:C333"/>
    <mergeCell ref="D332:D333"/>
    <mergeCell ref="E332:F333"/>
    <mergeCell ref="G332:G333"/>
    <mergeCell ref="B334:B335"/>
    <mergeCell ref="C334:C335"/>
    <mergeCell ref="B317:B318"/>
    <mergeCell ref="C317:C318"/>
    <mergeCell ref="E325:F325"/>
    <mergeCell ref="E326:F326"/>
    <mergeCell ref="D364:D368"/>
    <mergeCell ref="E364:F368"/>
    <mergeCell ref="G352:G354"/>
    <mergeCell ref="H352:H354"/>
    <mergeCell ref="E357:F357"/>
    <mergeCell ref="B358:B360"/>
    <mergeCell ref="C358:C360"/>
    <mergeCell ref="D358:D360"/>
    <mergeCell ref="E358:F360"/>
    <mergeCell ref="G358:G360"/>
    <mergeCell ref="H358:H359"/>
    <mergeCell ref="G377:G378"/>
    <mergeCell ref="H377:H378"/>
    <mergeCell ref="B373:B374"/>
    <mergeCell ref="C373:C374"/>
    <mergeCell ref="E373:F373"/>
    <mergeCell ref="E374:F374"/>
    <mergeCell ref="E375:F375"/>
    <mergeCell ref="E376:F376"/>
    <mergeCell ref="B407:B408"/>
    <mergeCell ref="C407:C408"/>
    <mergeCell ref="E408:F408"/>
    <mergeCell ref="E409:F409"/>
    <mergeCell ref="E412:F412"/>
    <mergeCell ref="B328:B330"/>
    <mergeCell ref="C328:C330"/>
    <mergeCell ref="D328:D330"/>
    <mergeCell ref="E328:F330"/>
    <mergeCell ref="E348:F348"/>
    <mergeCell ref="B428:B429"/>
    <mergeCell ref="C428:C429"/>
    <mergeCell ref="E427:F427"/>
    <mergeCell ref="B400:B404"/>
    <mergeCell ref="C400:C404"/>
    <mergeCell ref="D400:D404"/>
    <mergeCell ref="E400:F404"/>
    <mergeCell ref="B394:B396"/>
    <mergeCell ref="C394:C396"/>
    <mergeCell ref="D394:D396"/>
    <mergeCell ref="E394:F396"/>
    <mergeCell ref="E397:F397"/>
    <mergeCell ref="B398:B399"/>
    <mergeCell ref="C398:C399"/>
    <mergeCell ref="E398:F398"/>
    <mergeCell ref="E399:F399"/>
    <mergeCell ref="B377:B378"/>
    <mergeCell ref="C377:C378"/>
    <mergeCell ref="D377:D378"/>
    <mergeCell ref="E377:F378"/>
    <mergeCell ref="B364:B368"/>
    <mergeCell ref="C364:C368"/>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65B748-6CEA-44A5-8433-4E250C43514E}">
  <sheetPr>
    <tabColor theme="5" tint="0.79998168889431442"/>
  </sheetPr>
  <dimension ref="B1:L740"/>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8" customHeight="1">
      <c r="B3" s="136" t="s">
        <v>14947</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248" t="s">
        <v>6</v>
      </c>
      <c r="F5" s="249"/>
      <c r="G5" s="30" t="s">
        <v>7</v>
      </c>
      <c r="H5" s="32" t="s">
        <v>8</v>
      </c>
      <c r="I5" s="30" t="s">
        <v>9</v>
      </c>
      <c r="J5" s="248" t="s">
        <v>10</v>
      </c>
      <c r="K5" s="249"/>
      <c r="L5" s="30" t="s">
        <v>11</v>
      </c>
    </row>
    <row r="6" spans="2:12" ht="40.5" customHeight="1">
      <c r="B6" s="145" t="s">
        <v>20</v>
      </c>
      <c r="C6" s="147" t="s">
        <v>21</v>
      </c>
      <c r="D6" s="12" t="s">
        <v>14948</v>
      </c>
      <c r="E6" s="140" t="s">
        <v>4380</v>
      </c>
      <c r="F6" s="141"/>
      <c r="G6" s="13" t="s">
        <v>16</v>
      </c>
      <c r="H6" s="17">
        <v>45910</v>
      </c>
      <c r="I6" s="10" t="s">
        <v>25</v>
      </c>
      <c r="J6" s="140" t="s">
        <v>32</v>
      </c>
      <c r="K6" s="141"/>
      <c r="L6" s="3" t="s">
        <v>14949</v>
      </c>
    </row>
    <row r="7" spans="2:12" ht="15" customHeight="1">
      <c r="B7" s="152"/>
      <c r="C7" s="153"/>
      <c r="D7" s="12" t="s">
        <v>14950</v>
      </c>
      <c r="E7" s="140" t="s">
        <v>23</v>
      </c>
      <c r="F7" s="141"/>
      <c r="G7" s="13" t="s">
        <v>24</v>
      </c>
      <c r="H7" s="17">
        <v>45895</v>
      </c>
      <c r="I7" s="10" t="s">
        <v>25</v>
      </c>
      <c r="J7" s="140" t="s">
        <v>26</v>
      </c>
      <c r="K7" s="141"/>
      <c r="L7" s="1" t="s">
        <v>27</v>
      </c>
    </row>
    <row r="8" spans="2:12" ht="53.25" customHeight="1">
      <c r="B8" s="146"/>
      <c r="C8" s="148"/>
      <c r="D8" s="12" t="s">
        <v>14951</v>
      </c>
      <c r="E8" s="140" t="s">
        <v>29</v>
      </c>
      <c r="F8" s="141"/>
      <c r="G8" s="13" t="s">
        <v>16</v>
      </c>
      <c r="H8" s="17">
        <v>45915</v>
      </c>
      <c r="I8" s="10" t="s">
        <v>25</v>
      </c>
      <c r="J8" s="140" t="s">
        <v>32</v>
      </c>
      <c r="K8" s="141"/>
      <c r="L8" s="3" t="s">
        <v>14952</v>
      </c>
    </row>
    <row r="9" spans="2:12" ht="15" customHeight="1">
      <c r="B9" s="154" t="s">
        <v>1979</v>
      </c>
      <c r="C9" s="156" t="s">
        <v>1980</v>
      </c>
      <c r="D9" s="154" t="s">
        <v>1981</v>
      </c>
      <c r="E9" s="142" t="s">
        <v>14953</v>
      </c>
      <c r="F9" s="149"/>
      <c r="G9" s="156" t="s">
        <v>16</v>
      </c>
      <c r="H9" s="16">
        <v>45912</v>
      </c>
      <c r="I9" s="11" t="s">
        <v>17</v>
      </c>
      <c r="J9" s="142" t="s">
        <v>26</v>
      </c>
      <c r="K9" s="141"/>
      <c r="L9" s="2" t="s">
        <v>27</v>
      </c>
    </row>
    <row r="10" spans="2:12">
      <c r="B10" s="155"/>
      <c r="C10" s="157"/>
      <c r="D10" s="155"/>
      <c r="E10" s="160"/>
      <c r="F10" s="151"/>
      <c r="G10" s="157"/>
      <c r="H10" s="16">
        <v>45912</v>
      </c>
      <c r="I10" s="11" t="s">
        <v>17</v>
      </c>
      <c r="J10" s="142" t="s">
        <v>26</v>
      </c>
      <c r="K10" s="141"/>
      <c r="L10" s="2" t="s">
        <v>27</v>
      </c>
    </row>
    <row r="11" spans="2:12" ht="53.25" customHeight="1">
      <c r="B11" s="12" t="s">
        <v>4384</v>
      </c>
      <c r="C11" s="13" t="s">
        <v>4385</v>
      </c>
      <c r="D11" s="12" t="s">
        <v>14954</v>
      </c>
      <c r="E11" s="140" t="s">
        <v>4389</v>
      </c>
      <c r="F11" s="141"/>
      <c r="G11" s="13" t="s">
        <v>16</v>
      </c>
      <c r="H11" s="17">
        <v>45915</v>
      </c>
      <c r="I11" s="10" t="s">
        <v>25</v>
      </c>
      <c r="J11" s="140" t="s">
        <v>32</v>
      </c>
      <c r="K11" s="141"/>
      <c r="L11" s="3" t="s">
        <v>14955</v>
      </c>
    </row>
    <row r="12" spans="2:12" ht="53.25" customHeight="1">
      <c r="B12" s="154" t="s">
        <v>37</v>
      </c>
      <c r="C12" s="156" t="s">
        <v>38</v>
      </c>
      <c r="D12" s="15" t="s">
        <v>14956</v>
      </c>
      <c r="E12" s="142" t="s">
        <v>40</v>
      </c>
      <c r="F12" s="141"/>
      <c r="G12" s="14" t="s">
        <v>16</v>
      </c>
      <c r="H12" s="16">
        <v>45884</v>
      </c>
      <c r="I12" s="11" t="s">
        <v>25</v>
      </c>
      <c r="J12" s="142" t="s">
        <v>32</v>
      </c>
      <c r="K12" s="141"/>
      <c r="L12" s="4" t="s">
        <v>14957</v>
      </c>
    </row>
    <row r="13" spans="2:12" ht="53.25" customHeight="1">
      <c r="B13" s="155"/>
      <c r="C13" s="157"/>
      <c r="D13" s="15" t="s">
        <v>14958</v>
      </c>
      <c r="E13" s="142" t="s">
        <v>40</v>
      </c>
      <c r="F13" s="141"/>
      <c r="G13" s="14" t="s">
        <v>16</v>
      </c>
      <c r="H13" s="16">
        <v>45915</v>
      </c>
      <c r="I13" s="11" t="s">
        <v>25</v>
      </c>
      <c r="J13" s="142" t="s">
        <v>32</v>
      </c>
      <c r="K13" s="141"/>
      <c r="L13" s="4" t="s">
        <v>14959</v>
      </c>
    </row>
    <row r="14" spans="2:12" ht="15" customHeight="1">
      <c r="B14" s="12" t="s">
        <v>6575</v>
      </c>
      <c r="C14" s="13" t="s">
        <v>6576</v>
      </c>
      <c r="D14" s="12" t="s">
        <v>14960</v>
      </c>
      <c r="E14" s="140" t="s">
        <v>6578</v>
      </c>
      <c r="F14" s="141"/>
      <c r="G14" s="13" t="s">
        <v>24</v>
      </c>
      <c r="H14" s="17">
        <v>45919</v>
      </c>
      <c r="I14" s="10" t="s">
        <v>25</v>
      </c>
      <c r="J14" s="140" t="s">
        <v>26</v>
      </c>
      <c r="K14" s="141"/>
      <c r="L14" s="1" t="s">
        <v>27</v>
      </c>
    </row>
    <row r="15" spans="2:12" ht="15" customHeight="1">
      <c r="B15" s="154" t="s">
        <v>1983</v>
      </c>
      <c r="C15" s="156" t="s">
        <v>1984</v>
      </c>
      <c r="D15" s="15" t="s">
        <v>14961</v>
      </c>
      <c r="E15" s="142" t="s">
        <v>14962</v>
      </c>
      <c r="F15" s="141"/>
      <c r="G15" s="14" t="s">
        <v>16</v>
      </c>
      <c r="H15" s="16">
        <v>45838</v>
      </c>
      <c r="I15" s="11" t="s">
        <v>25</v>
      </c>
      <c r="J15" s="142" t="s">
        <v>26</v>
      </c>
      <c r="K15" s="141"/>
      <c r="L15" s="2" t="s">
        <v>27</v>
      </c>
    </row>
    <row r="16" spans="2:12" ht="15" customHeight="1">
      <c r="B16" s="158"/>
      <c r="C16" s="159"/>
      <c r="D16" s="15" t="s">
        <v>14963</v>
      </c>
      <c r="E16" s="142" t="s">
        <v>12250</v>
      </c>
      <c r="F16" s="141"/>
      <c r="G16" s="14" t="s">
        <v>16</v>
      </c>
      <c r="H16" s="16">
        <v>45838</v>
      </c>
      <c r="I16" s="11" t="s">
        <v>25</v>
      </c>
      <c r="J16" s="142" t="s">
        <v>26</v>
      </c>
      <c r="K16" s="141"/>
      <c r="L16" s="2" t="s">
        <v>27</v>
      </c>
    </row>
    <row r="17" spans="2:12" ht="53.25" customHeight="1">
      <c r="B17" s="158"/>
      <c r="C17" s="159"/>
      <c r="D17" s="15" t="s">
        <v>14964</v>
      </c>
      <c r="E17" s="142" t="s">
        <v>4403</v>
      </c>
      <c r="F17" s="141"/>
      <c r="G17" s="14" t="s">
        <v>24</v>
      </c>
      <c r="H17" s="16">
        <v>45817</v>
      </c>
      <c r="I17" s="11" t="s">
        <v>25</v>
      </c>
      <c r="J17" s="142" t="s">
        <v>32</v>
      </c>
      <c r="K17" s="141"/>
      <c r="L17" s="4" t="s">
        <v>14965</v>
      </c>
    </row>
    <row r="18" spans="2:12" ht="53.25" customHeight="1">
      <c r="B18" s="158"/>
      <c r="C18" s="159"/>
      <c r="D18" s="15" t="s">
        <v>14966</v>
      </c>
      <c r="E18" s="142" t="s">
        <v>4403</v>
      </c>
      <c r="F18" s="141"/>
      <c r="G18" s="14" t="s">
        <v>24</v>
      </c>
      <c r="H18" s="16">
        <v>45919</v>
      </c>
      <c r="I18" s="11" t="s">
        <v>25</v>
      </c>
      <c r="J18" s="142" t="s">
        <v>32</v>
      </c>
      <c r="K18" s="141"/>
      <c r="L18" s="4" t="s">
        <v>14967</v>
      </c>
    </row>
    <row r="19" spans="2:12" ht="53.25" customHeight="1">
      <c r="B19" s="158"/>
      <c r="C19" s="159"/>
      <c r="D19" s="15" t="s">
        <v>14968</v>
      </c>
      <c r="E19" s="142" t="s">
        <v>6585</v>
      </c>
      <c r="F19" s="141"/>
      <c r="G19" s="14" t="s">
        <v>16</v>
      </c>
      <c r="H19" s="16">
        <v>45849</v>
      </c>
      <c r="I19" s="11" t="s">
        <v>25</v>
      </c>
      <c r="J19" s="142" t="s">
        <v>359</v>
      </c>
      <c r="K19" s="141"/>
      <c r="L19" s="4" t="s">
        <v>14969</v>
      </c>
    </row>
    <row r="20" spans="2:12" ht="15" customHeight="1">
      <c r="B20" s="155"/>
      <c r="C20" s="157"/>
      <c r="D20" s="15" t="s">
        <v>14970</v>
      </c>
      <c r="E20" s="142" t="s">
        <v>6585</v>
      </c>
      <c r="F20" s="141"/>
      <c r="G20" s="14" t="s">
        <v>16</v>
      </c>
      <c r="H20" s="16">
        <v>45918</v>
      </c>
      <c r="I20" s="11" t="s">
        <v>25</v>
      </c>
      <c r="J20" s="142" t="s">
        <v>26</v>
      </c>
      <c r="K20" s="141"/>
      <c r="L20" s="2" t="s">
        <v>27</v>
      </c>
    </row>
    <row r="21" spans="2:12" ht="15" customHeight="1">
      <c r="B21" s="12" t="s">
        <v>47</v>
      </c>
      <c r="C21" s="13" t="s">
        <v>48</v>
      </c>
      <c r="D21" s="12" t="s">
        <v>14971</v>
      </c>
      <c r="E21" s="140" t="s">
        <v>50</v>
      </c>
      <c r="F21" s="141"/>
      <c r="G21" s="13" t="s">
        <v>16</v>
      </c>
      <c r="H21" s="17">
        <v>45915</v>
      </c>
      <c r="I21" s="10" t="s">
        <v>25</v>
      </c>
      <c r="J21" s="140" t="s">
        <v>26</v>
      </c>
      <c r="K21" s="141"/>
      <c r="L21" s="1" t="s">
        <v>27</v>
      </c>
    </row>
    <row r="22" spans="2:12" ht="81" customHeight="1">
      <c r="B22" s="15" t="s">
        <v>14972</v>
      </c>
      <c r="C22" s="14" t="s">
        <v>14973</v>
      </c>
      <c r="D22" s="15" t="s">
        <v>14974</v>
      </c>
      <c r="E22" s="142" t="s">
        <v>14975</v>
      </c>
      <c r="F22" s="141"/>
      <c r="G22" s="14" t="s">
        <v>16</v>
      </c>
      <c r="H22" s="16">
        <v>45930</v>
      </c>
      <c r="I22" s="11" t="s">
        <v>17</v>
      </c>
      <c r="J22" s="142" t="s">
        <v>18</v>
      </c>
      <c r="K22" s="141"/>
      <c r="L22" s="4" t="s">
        <v>14976</v>
      </c>
    </row>
    <row r="23" spans="2:12">
      <c r="B23" s="12" t="s">
        <v>1987</v>
      </c>
      <c r="C23" s="13" t="s">
        <v>1988</v>
      </c>
      <c r="D23" s="12" t="s">
        <v>14977</v>
      </c>
      <c r="E23" s="140" t="s">
        <v>6596</v>
      </c>
      <c r="F23" s="141"/>
      <c r="G23" s="13" t="s">
        <v>24</v>
      </c>
      <c r="H23" s="17">
        <v>45902</v>
      </c>
      <c r="I23" s="10" t="s">
        <v>17</v>
      </c>
      <c r="J23" s="140" t="s">
        <v>26</v>
      </c>
      <c r="K23" s="141"/>
      <c r="L23" s="1" t="s">
        <v>27</v>
      </c>
    </row>
    <row r="24" spans="2:12" ht="81" customHeight="1">
      <c r="B24" s="15" t="s">
        <v>1991</v>
      </c>
      <c r="C24" s="14" t="s">
        <v>1992</v>
      </c>
      <c r="D24" s="15" t="s">
        <v>14978</v>
      </c>
      <c r="E24" s="142" t="s">
        <v>14979</v>
      </c>
      <c r="F24" s="141"/>
      <c r="G24" s="14" t="s">
        <v>16</v>
      </c>
      <c r="H24" s="16">
        <v>45925</v>
      </c>
      <c r="I24" s="11" t="s">
        <v>17</v>
      </c>
      <c r="J24" s="142" t="s">
        <v>18</v>
      </c>
      <c r="K24" s="141"/>
      <c r="L24" s="4" t="s">
        <v>14801</v>
      </c>
    </row>
    <row r="25" spans="2:12" ht="15" customHeight="1">
      <c r="B25" s="12" t="s">
        <v>8471</v>
      </c>
      <c r="C25" s="13" t="s">
        <v>8472</v>
      </c>
      <c r="D25" s="12" t="s">
        <v>14980</v>
      </c>
      <c r="E25" s="140" t="s">
        <v>14981</v>
      </c>
      <c r="F25" s="141"/>
      <c r="G25" s="13" t="s">
        <v>16</v>
      </c>
      <c r="H25" s="17">
        <v>45912</v>
      </c>
      <c r="I25" s="10" t="s">
        <v>17</v>
      </c>
      <c r="J25" s="140" t="s">
        <v>26</v>
      </c>
      <c r="K25" s="141"/>
      <c r="L25" s="1" t="s">
        <v>27</v>
      </c>
    </row>
    <row r="26" spans="2:12" ht="81" customHeight="1">
      <c r="B26" s="15" t="s">
        <v>14982</v>
      </c>
      <c r="C26" s="14" t="s">
        <v>14983</v>
      </c>
      <c r="D26" s="15" t="s">
        <v>14984</v>
      </c>
      <c r="E26" s="142" t="s">
        <v>14985</v>
      </c>
      <c r="F26" s="141"/>
      <c r="G26" s="14" t="s">
        <v>16</v>
      </c>
      <c r="H26" s="16">
        <v>45915</v>
      </c>
      <c r="I26" s="11" t="s">
        <v>17</v>
      </c>
      <c r="J26" s="142" t="s">
        <v>18</v>
      </c>
      <c r="K26" s="141"/>
      <c r="L26" s="4" t="s">
        <v>14986</v>
      </c>
    </row>
    <row r="27" spans="2:12" ht="15" customHeight="1">
      <c r="B27" s="12" t="s">
        <v>54</v>
      </c>
      <c r="C27" s="13" t="s">
        <v>55</v>
      </c>
      <c r="D27" s="12" t="s">
        <v>14987</v>
      </c>
      <c r="E27" s="140" t="s">
        <v>14988</v>
      </c>
      <c r="F27" s="141"/>
      <c r="G27" s="13" t="s">
        <v>24</v>
      </c>
      <c r="H27" s="17">
        <v>45901</v>
      </c>
      <c r="I27" s="10" t="s">
        <v>58</v>
      </c>
      <c r="J27" s="140" t="s">
        <v>26</v>
      </c>
      <c r="K27" s="141"/>
      <c r="L27" s="1" t="s">
        <v>27</v>
      </c>
    </row>
    <row r="28" spans="2:12" ht="15" customHeight="1">
      <c r="B28" s="154" t="s">
        <v>1995</v>
      </c>
      <c r="C28" s="156" t="s">
        <v>1538</v>
      </c>
      <c r="D28" s="154" t="s">
        <v>1996</v>
      </c>
      <c r="E28" s="142" t="s">
        <v>14989</v>
      </c>
      <c r="F28" s="149"/>
      <c r="G28" s="156" t="s">
        <v>16</v>
      </c>
      <c r="H28" s="16">
        <v>45912</v>
      </c>
      <c r="I28" s="11" t="s">
        <v>17</v>
      </c>
      <c r="J28" s="142" t="s">
        <v>26</v>
      </c>
      <c r="K28" s="141"/>
      <c r="L28" s="2" t="s">
        <v>27</v>
      </c>
    </row>
    <row r="29" spans="2:12">
      <c r="B29" s="155"/>
      <c r="C29" s="157"/>
      <c r="D29" s="155"/>
      <c r="E29" s="160"/>
      <c r="F29" s="151"/>
      <c r="G29" s="157"/>
      <c r="H29" s="16">
        <v>45912</v>
      </c>
      <c r="I29" s="11" t="s">
        <v>17</v>
      </c>
      <c r="J29" s="142" t="s">
        <v>26</v>
      </c>
      <c r="K29" s="141"/>
      <c r="L29" s="2" t="s">
        <v>27</v>
      </c>
    </row>
    <row r="30" spans="2:12" ht="67.5" customHeight="1">
      <c r="B30" s="12" t="s">
        <v>14129</v>
      </c>
      <c r="C30" s="13" t="s">
        <v>14130</v>
      </c>
      <c r="D30" s="12" t="s">
        <v>14990</v>
      </c>
      <c r="E30" s="140" t="s">
        <v>14991</v>
      </c>
      <c r="F30" s="141"/>
      <c r="G30" s="13" t="s">
        <v>16</v>
      </c>
      <c r="H30" s="17">
        <v>45910</v>
      </c>
      <c r="I30" s="10" t="s">
        <v>17</v>
      </c>
      <c r="J30" s="140" t="s">
        <v>18</v>
      </c>
      <c r="K30" s="141"/>
      <c r="L30" s="3" t="s">
        <v>14992</v>
      </c>
    </row>
    <row r="31" spans="2:12" ht="15" customHeight="1">
      <c r="B31" s="154" t="s">
        <v>11772</v>
      </c>
      <c r="C31" s="156" t="s">
        <v>1538</v>
      </c>
      <c r="D31" s="154" t="s">
        <v>11773</v>
      </c>
      <c r="E31" s="142" t="s">
        <v>14993</v>
      </c>
      <c r="F31" s="149"/>
      <c r="G31" s="156" t="s">
        <v>16</v>
      </c>
      <c r="H31" s="16">
        <v>45912</v>
      </c>
      <c r="I31" s="11" t="s">
        <v>17</v>
      </c>
      <c r="J31" s="142" t="s">
        <v>26</v>
      </c>
      <c r="K31" s="141"/>
      <c r="L31" s="2" t="s">
        <v>27</v>
      </c>
    </row>
    <row r="32" spans="2:12">
      <c r="B32" s="155"/>
      <c r="C32" s="157"/>
      <c r="D32" s="155"/>
      <c r="E32" s="160"/>
      <c r="F32" s="151"/>
      <c r="G32" s="157"/>
      <c r="H32" s="16">
        <v>45912</v>
      </c>
      <c r="I32" s="11" t="s">
        <v>17</v>
      </c>
      <c r="J32" s="142" t="s">
        <v>26</v>
      </c>
      <c r="K32" s="141"/>
      <c r="L32" s="2" t="s">
        <v>27</v>
      </c>
    </row>
    <row r="33" spans="2:12" ht="15" customHeight="1">
      <c r="B33" s="145" t="s">
        <v>6597</v>
      </c>
      <c r="C33" s="147" t="s">
        <v>6598</v>
      </c>
      <c r="D33" s="145" t="s">
        <v>14994</v>
      </c>
      <c r="E33" s="140" t="s">
        <v>6602</v>
      </c>
      <c r="F33" s="149"/>
      <c r="G33" s="147" t="s">
        <v>24</v>
      </c>
      <c r="H33" s="167">
        <v>45910</v>
      </c>
      <c r="I33" s="10" t="s">
        <v>139</v>
      </c>
      <c r="J33" s="140" t="s">
        <v>26</v>
      </c>
      <c r="K33" s="141"/>
      <c r="L33" s="1" t="s">
        <v>27</v>
      </c>
    </row>
    <row r="34" spans="2:12">
      <c r="B34" s="146"/>
      <c r="C34" s="148"/>
      <c r="D34" s="146"/>
      <c r="E34" s="150"/>
      <c r="F34" s="151"/>
      <c r="G34" s="148"/>
      <c r="H34" s="169"/>
      <c r="I34" s="10" t="s">
        <v>127</v>
      </c>
      <c r="J34" s="140" t="s">
        <v>26</v>
      </c>
      <c r="K34" s="141"/>
      <c r="L34" s="1" t="s">
        <v>27</v>
      </c>
    </row>
    <row r="35" spans="2:12">
      <c r="B35" s="15" t="s">
        <v>14995</v>
      </c>
      <c r="C35" s="14" t="s">
        <v>14996</v>
      </c>
      <c r="D35" s="15" t="s">
        <v>14997</v>
      </c>
      <c r="E35" s="142" t="s">
        <v>14998</v>
      </c>
      <c r="F35" s="141"/>
      <c r="G35" s="14" t="s">
        <v>24</v>
      </c>
      <c r="H35" s="16">
        <v>45929</v>
      </c>
      <c r="I35" s="11" t="s">
        <v>139</v>
      </c>
      <c r="J35" s="142" t="s">
        <v>26</v>
      </c>
      <c r="K35" s="141"/>
      <c r="L35" s="2" t="s">
        <v>27</v>
      </c>
    </row>
    <row r="36" spans="2:12" ht="67.5" customHeight="1">
      <c r="B36" s="12" t="s">
        <v>82</v>
      </c>
      <c r="C36" s="13" t="s">
        <v>83</v>
      </c>
      <c r="D36" s="12" t="s">
        <v>14999</v>
      </c>
      <c r="E36" s="140" t="s">
        <v>85</v>
      </c>
      <c r="F36" s="141"/>
      <c r="G36" s="13" t="s">
        <v>16</v>
      </c>
      <c r="H36" s="17">
        <v>45915</v>
      </c>
      <c r="I36" s="10" t="s">
        <v>17</v>
      </c>
      <c r="J36" s="140" t="s">
        <v>18</v>
      </c>
      <c r="K36" s="141"/>
      <c r="L36" s="3" t="s">
        <v>14140</v>
      </c>
    </row>
    <row r="37" spans="2:12" ht="15" customHeight="1">
      <c r="B37" s="154" t="s">
        <v>15000</v>
      </c>
      <c r="C37" s="156" t="s">
        <v>15001</v>
      </c>
      <c r="D37" s="154" t="s">
        <v>15002</v>
      </c>
      <c r="E37" s="142" t="s">
        <v>15003</v>
      </c>
      <c r="F37" s="149"/>
      <c r="G37" s="156" t="s">
        <v>24</v>
      </c>
      <c r="H37" s="163">
        <v>45805</v>
      </c>
      <c r="I37" s="11" t="s">
        <v>58</v>
      </c>
      <c r="J37" s="142"/>
      <c r="K37" s="141"/>
      <c r="L37" s="2" t="s">
        <v>27</v>
      </c>
    </row>
    <row r="38" spans="2:12">
      <c r="B38" s="158"/>
      <c r="C38" s="159"/>
      <c r="D38" s="158"/>
      <c r="E38" s="161"/>
      <c r="F38" s="162"/>
      <c r="G38" s="159"/>
      <c r="H38" s="166"/>
      <c r="I38" s="11" t="s">
        <v>145</v>
      </c>
      <c r="J38" s="142" t="s">
        <v>26</v>
      </c>
      <c r="K38" s="141"/>
      <c r="L38" s="2" t="s">
        <v>27</v>
      </c>
    </row>
    <row r="39" spans="2:12">
      <c r="B39" s="155"/>
      <c r="C39" s="157"/>
      <c r="D39" s="155"/>
      <c r="E39" s="160"/>
      <c r="F39" s="151"/>
      <c r="G39" s="157"/>
      <c r="H39" s="164"/>
      <c r="I39" s="11" t="s">
        <v>25</v>
      </c>
      <c r="J39" s="142"/>
      <c r="K39" s="141"/>
      <c r="L39" s="2" t="s">
        <v>27</v>
      </c>
    </row>
    <row r="40" spans="2:12" ht="67.5" customHeight="1">
      <c r="B40" s="12" t="s">
        <v>11286</v>
      </c>
      <c r="C40" s="13" t="s">
        <v>11287</v>
      </c>
      <c r="D40" s="12" t="s">
        <v>15004</v>
      </c>
      <c r="E40" s="140" t="s">
        <v>15005</v>
      </c>
      <c r="F40" s="141"/>
      <c r="G40" s="13" t="s">
        <v>16</v>
      </c>
      <c r="H40" s="17">
        <v>45698</v>
      </c>
      <c r="I40" s="10" t="s">
        <v>17</v>
      </c>
      <c r="J40" s="140" t="s">
        <v>18</v>
      </c>
      <c r="K40" s="141"/>
      <c r="L40" s="3" t="s">
        <v>14140</v>
      </c>
    </row>
    <row r="41" spans="2:12">
      <c r="B41" s="15" t="s">
        <v>15006</v>
      </c>
      <c r="C41" s="14" t="s">
        <v>15007</v>
      </c>
      <c r="D41" s="15" t="s">
        <v>15008</v>
      </c>
      <c r="E41" s="142" t="s">
        <v>15009</v>
      </c>
      <c r="F41" s="141"/>
      <c r="G41" s="14" t="s">
        <v>24</v>
      </c>
      <c r="H41" s="16">
        <v>45904</v>
      </c>
      <c r="I41" s="11" t="s">
        <v>80</v>
      </c>
      <c r="J41" s="142" t="s">
        <v>26</v>
      </c>
      <c r="K41" s="141"/>
      <c r="L41" s="2" t="s">
        <v>27</v>
      </c>
    </row>
    <row r="42" spans="2:12">
      <c r="B42" s="12" t="s">
        <v>100</v>
      </c>
      <c r="C42" s="13" t="s">
        <v>101</v>
      </c>
      <c r="D42" s="12" t="s">
        <v>15010</v>
      </c>
      <c r="E42" s="140" t="s">
        <v>103</v>
      </c>
      <c r="F42" s="141"/>
      <c r="G42" s="13" t="s">
        <v>16</v>
      </c>
      <c r="H42" s="17">
        <v>45912</v>
      </c>
      <c r="I42" s="10" t="s">
        <v>17</v>
      </c>
      <c r="J42" s="140" t="s">
        <v>26</v>
      </c>
      <c r="K42" s="141"/>
      <c r="L42" s="1" t="s">
        <v>27</v>
      </c>
    </row>
    <row r="43" spans="2:12" ht="15" customHeight="1">
      <c r="B43" s="15" t="s">
        <v>15011</v>
      </c>
      <c r="C43" s="14" t="s">
        <v>15012</v>
      </c>
      <c r="D43" s="15" t="s">
        <v>15013</v>
      </c>
      <c r="E43" s="142" t="s">
        <v>15014</v>
      </c>
      <c r="F43" s="141"/>
      <c r="G43" s="14" t="s">
        <v>16</v>
      </c>
      <c r="H43" s="16">
        <v>45924</v>
      </c>
      <c r="I43" s="11" t="s">
        <v>17</v>
      </c>
      <c r="J43" s="142" t="s">
        <v>26</v>
      </c>
      <c r="K43" s="141"/>
      <c r="L43" s="2" t="s">
        <v>27</v>
      </c>
    </row>
    <row r="44" spans="2:12" ht="15" customHeight="1">
      <c r="B44" s="145" t="s">
        <v>110</v>
      </c>
      <c r="C44" s="147" t="s">
        <v>111</v>
      </c>
      <c r="D44" s="12" t="s">
        <v>15015</v>
      </c>
      <c r="E44" s="140" t="s">
        <v>15016</v>
      </c>
      <c r="F44" s="141"/>
      <c r="G44" s="13" t="s">
        <v>16</v>
      </c>
      <c r="H44" s="17">
        <v>45909</v>
      </c>
      <c r="I44" s="10" t="s">
        <v>25</v>
      </c>
      <c r="J44" s="140" t="s">
        <v>26</v>
      </c>
      <c r="K44" s="141"/>
      <c r="L44" s="1" t="s">
        <v>27</v>
      </c>
    </row>
    <row r="45" spans="2:12" ht="67.5" customHeight="1">
      <c r="B45" s="152"/>
      <c r="C45" s="153"/>
      <c r="D45" s="12" t="s">
        <v>15017</v>
      </c>
      <c r="E45" s="140" t="s">
        <v>15018</v>
      </c>
      <c r="F45" s="141"/>
      <c r="G45" s="13" t="s">
        <v>16</v>
      </c>
      <c r="H45" s="17">
        <v>45910</v>
      </c>
      <c r="I45" s="10" t="s">
        <v>25</v>
      </c>
      <c r="J45" s="140" t="s">
        <v>18</v>
      </c>
      <c r="K45" s="141"/>
      <c r="L45" s="3" t="s">
        <v>15019</v>
      </c>
    </row>
    <row r="46" spans="2:12" ht="67.5" customHeight="1">
      <c r="B46" s="146"/>
      <c r="C46" s="148"/>
      <c r="D46" s="12" t="s">
        <v>15020</v>
      </c>
      <c r="E46" s="140" t="s">
        <v>113</v>
      </c>
      <c r="F46" s="141"/>
      <c r="G46" s="13" t="s">
        <v>16</v>
      </c>
      <c r="H46" s="17">
        <v>45915</v>
      </c>
      <c r="I46" s="10" t="s">
        <v>25</v>
      </c>
      <c r="J46" s="140" t="s">
        <v>18</v>
      </c>
      <c r="K46" s="141"/>
      <c r="L46" s="3" t="s">
        <v>15021</v>
      </c>
    </row>
    <row r="47" spans="2:12" ht="15" customHeight="1">
      <c r="B47" s="15" t="s">
        <v>15022</v>
      </c>
      <c r="C47" s="14" t="s">
        <v>15023</v>
      </c>
      <c r="D47" s="15" t="s">
        <v>15024</v>
      </c>
      <c r="E47" s="142" t="s">
        <v>15025</v>
      </c>
      <c r="F47" s="141"/>
      <c r="G47" s="14" t="s">
        <v>24</v>
      </c>
      <c r="H47" s="16">
        <v>45894</v>
      </c>
      <c r="I47" s="11" t="s">
        <v>25</v>
      </c>
      <c r="J47" s="142" t="s">
        <v>26</v>
      </c>
      <c r="K47" s="141"/>
      <c r="L47" s="2" t="s">
        <v>27</v>
      </c>
    </row>
    <row r="48" spans="2:12" ht="40.5" customHeight="1">
      <c r="B48" s="12" t="s">
        <v>8503</v>
      </c>
      <c r="C48" s="13" t="s">
        <v>8504</v>
      </c>
      <c r="D48" s="12" t="s">
        <v>15026</v>
      </c>
      <c r="E48" s="140" t="s">
        <v>8506</v>
      </c>
      <c r="F48" s="141"/>
      <c r="G48" s="13" t="s">
        <v>16</v>
      </c>
      <c r="H48" s="17">
        <v>45903</v>
      </c>
      <c r="I48" s="10" t="s">
        <v>139</v>
      </c>
      <c r="J48" s="140" t="s">
        <v>32</v>
      </c>
      <c r="K48" s="141"/>
      <c r="L48" s="3" t="s">
        <v>15027</v>
      </c>
    </row>
    <row r="49" spans="2:12" ht="40.5" customHeight="1">
      <c r="B49" s="154" t="s">
        <v>128</v>
      </c>
      <c r="C49" s="156" t="s">
        <v>129</v>
      </c>
      <c r="D49" s="15" t="s">
        <v>15028</v>
      </c>
      <c r="E49" s="142" t="s">
        <v>6627</v>
      </c>
      <c r="F49" s="141"/>
      <c r="G49" s="14" t="s">
        <v>16</v>
      </c>
      <c r="H49" s="16">
        <v>45903</v>
      </c>
      <c r="I49" s="11" t="s">
        <v>25</v>
      </c>
      <c r="J49" s="142" t="s">
        <v>32</v>
      </c>
      <c r="K49" s="141"/>
      <c r="L49" s="4" t="s">
        <v>14186</v>
      </c>
    </row>
    <row r="50" spans="2:12" ht="15" customHeight="1">
      <c r="B50" s="158"/>
      <c r="C50" s="159"/>
      <c r="D50" s="154" t="s">
        <v>15029</v>
      </c>
      <c r="E50" s="142" t="s">
        <v>4453</v>
      </c>
      <c r="F50" s="149"/>
      <c r="G50" s="156" t="s">
        <v>24</v>
      </c>
      <c r="H50" s="163">
        <v>45894</v>
      </c>
      <c r="I50" s="11" t="s">
        <v>127</v>
      </c>
      <c r="J50" s="142" t="s">
        <v>26</v>
      </c>
      <c r="K50" s="141"/>
      <c r="L50" s="2" t="s">
        <v>27</v>
      </c>
    </row>
    <row r="51" spans="2:12" ht="53.25" customHeight="1">
      <c r="B51" s="158"/>
      <c r="C51" s="159"/>
      <c r="D51" s="155"/>
      <c r="E51" s="160"/>
      <c r="F51" s="151"/>
      <c r="G51" s="157"/>
      <c r="H51" s="164"/>
      <c r="I51" s="11" t="s">
        <v>25</v>
      </c>
      <c r="J51" s="142" t="s">
        <v>32</v>
      </c>
      <c r="K51" s="141"/>
      <c r="L51" s="4" t="s">
        <v>15030</v>
      </c>
    </row>
    <row r="52" spans="2:12" ht="53.25" customHeight="1">
      <c r="B52" s="155"/>
      <c r="C52" s="157"/>
      <c r="D52" s="15" t="s">
        <v>15031</v>
      </c>
      <c r="E52" s="142" t="s">
        <v>131</v>
      </c>
      <c r="F52" s="141"/>
      <c r="G52" s="14" t="s">
        <v>16</v>
      </c>
      <c r="H52" s="16">
        <v>45884</v>
      </c>
      <c r="I52" s="11" t="s">
        <v>25</v>
      </c>
      <c r="J52" s="142" t="s">
        <v>32</v>
      </c>
      <c r="K52" s="141"/>
      <c r="L52" s="4" t="s">
        <v>15032</v>
      </c>
    </row>
    <row r="53" spans="2:12" ht="15" customHeight="1">
      <c r="B53" s="145" t="s">
        <v>135</v>
      </c>
      <c r="C53" s="147" t="s">
        <v>136</v>
      </c>
      <c r="D53" s="12" t="s">
        <v>15033</v>
      </c>
      <c r="E53" s="140" t="s">
        <v>6634</v>
      </c>
      <c r="F53" s="141"/>
      <c r="G53" s="13" t="s">
        <v>24</v>
      </c>
      <c r="H53" s="17">
        <v>45896</v>
      </c>
      <c r="I53" s="10" t="s">
        <v>139</v>
      </c>
      <c r="J53" s="140" t="s">
        <v>26</v>
      </c>
      <c r="K53" s="141"/>
      <c r="L53" s="1" t="s">
        <v>27</v>
      </c>
    </row>
    <row r="54" spans="2:12" ht="15" customHeight="1">
      <c r="B54" s="146"/>
      <c r="C54" s="148"/>
      <c r="D54" s="12" t="s">
        <v>15034</v>
      </c>
      <c r="E54" s="140" t="s">
        <v>138</v>
      </c>
      <c r="F54" s="141"/>
      <c r="G54" s="13" t="s">
        <v>16</v>
      </c>
      <c r="H54" s="17">
        <v>45915</v>
      </c>
      <c r="I54" s="10" t="s">
        <v>139</v>
      </c>
      <c r="J54" s="140" t="s">
        <v>26</v>
      </c>
      <c r="K54" s="141"/>
      <c r="L54" s="1" t="s">
        <v>27</v>
      </c>
    </row>
    <row r="55" spans="2:12" ht="40.5" customHeight="1">
      <c r="B55" s="154" t="s">
        <v>141</v>
      </c>
      <c r="C55" s="156" t="s">
        <v>142</v>
      </c>
      <c r="D55" s="15" t="s">
        <v>15035</v>
      </c>
      <c r="E55" s="142" t="s">
        <v>6637</v>
      </c>
      <c r="F55" s="141"/>
      <c r="G55" s="14" t="s">
        <v>16</v>
      </c>
      <c r="H55" s="16">
        <v>45910</v>
      </c>
      <c r="I55" s="11" t="s">
        <v>145</v>
      </c>
      <c r="J55" s="142" t="s">
        <v>32</v>
      </c>
      <c r="K55" s="141"/>
      <c r="L55" s="4" t="s">
        <v>15036</v>
      </c>
    </row>
    <row r="56" spans="2:12" ht="40.5" customHeight="1">
      <c r="B56" s="158"/>
      <c r="C56" s="159"/>
      <c r="D56" s="15" t="s">
        <v>15037</v>
      </c>
      <c r="E56" s="142" t="s">
        <v>12297</v>
      </c>
      <c r="F56" s="141"/>
      <c r="G56" s="14" t="s">
        <v>16</v>
      </c>
      <c r="H56" s="16">
        <v>45903</v>
      </c>
      <c r="I56" s="11" t="s">
        <v>145</v>
      </c>
      <c r="J56" s="142" t="s">
        <v>32</v>
      </c>
      <c r="K56" s="141"/>
      <c r="L56" s="4" t="s">
        <v>15038</v>
      </c>
    </row>
    <row r="57" spans="2:12" ht="81" customHeight="1">
      <c r="B57" s="158"/>
      <c r="C57" s="159"/>
      <c r="D57" s="154" t="s">
        <v>15039</v>
      </c>
      <c r="E57" s="142" t="s">
        <v>4460</v>
      </c>
      <c r="F57" s="149"/>
      <c r="G57" s="156" t="s">
        <v>24</v>
      </c>
      <c r="H57" s="163">
        <v>45894</v>
      </c>
      <c r="I57" s="11" t="s">
        <v>145</v>
      </c>
      <c r="J57" s="142" t="s">
        <v>32</v>
      </c>
      <c r="K57" s="141"/>
      <c r="L57" s="4" t="s">
        <v>15040</v>
      </c>
    </row>
    <row r="58" spans="2:12">
      <c r="B58" s="158"/>
      <c r="C58" s="159"/>
      <c r="D58" s="155"/>
      <c r="E58" s="160"/>
      <c r="F58" s="151"/>
      <c r="G58" s="157"/>
      <c r="H58" s="164"/>
      <c r="I58" s="11" t="s">
        <v>127</v>
      </c>
      <c r="J58" s="142" t="s">
        <v>26</v>
      </c>
      <c r="K58" s="141"/>
      <c r="L58" s="2" t="s">
        <v>27</v>
      </c>
    </row>
    <row r="59" spans="2:12" ht="67.5" customHeight="1">
      <c r="B59" s="155"/>
      <c r="C59" s="157"/>
      <c r="D59" s="15" t="s">
        <v>15041</v>
      </c>
      <c r="E59" s="142" t="s">
        <v>144</v>
      </c>
      <c r="F59" s="141"/>
      <c r="G59" s="14" t="s">
        <v>16</v>
      </c>
      <c r="H59" s="16">
        <v>45915</v>
      </c>
      <c r="I59" s="11" t="s">
        <v>145</v>
      </c>
      <c r="J59" s="142" t="s">
        <v>32</v>
      </c>
      <c r="K59" s="141"/>
      <c r="L59" s="4" t="s">
        <v>15042</v>
      </c>
    </row>
    <row r="60" spans="2:12">
      <c r="B60" s="12" t="s">
        <v>149</v>
      </c>
      <c r="C60" s="13" t="s">
        <v>150</v>
      </c>
      <c r="D60" s="12" t="s">
        <v>15043</v>
      </c>
      <c r="E60" s="140" t="s">
        <v>152</v>
      </c>
      <c r="F60" s="141"/>
      <c r="G60" s="13" t="s">
        <v>16</v>
      </c>
      <c r="H60" s="17">
        <v>45910</v>
      </c>
      <c r="I60" s="10" t="s">
        <v>145</v>
      </c>
      <c r="J60" s="140" t="s">
        <v>26</v>
      </c>
      <c r="K60" s="141"/>
      <c r="L60" s="1" t="s">
        <v>27</v>
      </c>
    </row>
    <row r="61" spans="2:12" ht="81" customHeight="1">
      <c r="B61" s="15" t="s">
        <v>15044</v>
      </c>
      <c r="C61" s="14" t="s">
        <v>11307</v>
      </c>
      <c r="D61" s="15" t="s">
        <v>15045</v>
      </c>
      <c r="E61" s="142" t="s">
        <v>15046</v>
      </c>
      <c r="F61" s="141"/>
      <c r="G61" s="14" t="s">
        <v>24</v>
      </c>
      <c r="H61" s="16">
        <v>45882</v>
      </c>
      <c r="I61" s="11" t="s">
        <v>25</v>
      </c>
      <c r="J61" s="142" t="s">
        <v>18</v>
      </c>
      <c r="K61" s="141"/>
      <c r="L61" s="4" t="s">
        <v>15047</v>
      </c>
    </row>
    <row r="62" spans="2:12">
      <c r="B62" s="12" t="s">
        <v>15048</v>
      </c>
      <c r="C62" s="13" t="s">
        <v>11307</v>
      </c>
      <c r="D62" s="12" t="s">
        <v>15049</v>
      </c>
      <c r="E62" s="140" t="s">
        <v>15050</v>
      </c>
      <c r="F62" s="141"/>
      <c r="G62" s="13" t="s">
        <v>24</v>
      </c>
      <c r="H62" s="17">
        <v>45882</v>
      </c>
      <c r="I62" s="10" t="s">
        <v>127</v>
      </c>
      <c r="J62" s="140" t="s">
        <v>26</v>
      </c>
      <c r="K62" s="141"/>
      <c r="L62" s="1" t="s">
        <v>27</v>
      </c>
    </row>
    <row r="63" spans="2:12" ht="67.5" customHeight="1">
      <c r="B63" s="15" t="s">
        <v>15051</v>
      </c>
      <c r="C63" s="14" t="s">
        <v>15052</v>
      </c>
      <c r="D63" s="15" t="s">
        <v>15053</v>
      </c>
      <c r="E63" s="142" t="s">
        <v>15054</v>
      </c>
      <c r="F63" s="141"/>
      <c r="G63" s="14" t="s">
        <v>16</v>
      </c>
      <c r="H63" s="16">
        <v>45800</v>
      </c>
      <c r="I63" s="11" t="s">
        <v>17</v>
      </c>
      <c r="J63" s="142" t="s">
        <v>18</v>
      </c>
      <c r="K63" s="141"/>
      <c r="L63" s="4" t="s">
        <v>14140</v>
      </c>
    </row>
    <row r="64" spans="2:12" ht="15" customHeight="1">
      <c r="B64" s="12" t="s">
        <v>15055</v>
      </c>
      <c r="C64" s="13" t="s">
        <v>15056</v>
      </c>
      <c r="D64" s="12" t="s">
        <v>15057</v>
      </c>
      <c r="E64" s="140" t="s">
        <v>15058</v>
      </c>
      <c r="F64" s="141"/>
      <c r="G64" s="13" t="s">
        <v>24</v>
      </c>
      <c r="H64" s="17">
        <v>45894</v>
      </c>
      <c r="I64" s="10" t="s">
        <v>25</v>
      </c>
      <c r="J64" s="140" t="s">
        <v>26</v>
      </c>
      <c r="K64" s="141"/>
      <c r="L64" s="1" t="s">
        <v>27</v>
      </c>
    </row>
    <row r="65" spans="2:12" ht="15" customHeight="1">
      <c r="B65" s="154" t="s">
        <v>2075</v>
      </c>
      <c r="C65" s="156" t="s">
        <v>2076</v>
      </c>
      <c r="D65" s="154" t="s">
        <v>2079</v>
      </c>
      <c r="E65" s="142" t="s">
        <v>15059</v>
      </c>
      <c r="F65" s="149"/>
      <c r="G65" s="156" t="s">
        <v>16</v>
      </c>
      <c r="H65" s="16">
        <v>45912</v>
      </c>
      <c r="I65" s="11" t="s">
        <v>17</v>
      </c>
      <c r="J65" s="142" t="s">
        <v>26</v>
      </c>
      <c r="K65" s="141"/>
      <c r="L65" s="2" t="s">
        <v>27</v>
      </c>
    </row>
    <row r="66" spans="2:12">
      <c r="B66" s="155"/>
      <c r="C66" s="157"/>
      <c r="D66" s="155"/>
      <c r="E66" s="160"/>
      <c r="F66" s="151"/>
      <c r="G66" s="157"/>
      <c r="H66" s="16">
        <v>45912</v>
      </c>
      <c r="I66" s="11" t="s">
        <v>17</v>
      </c>
      <c r="J66" s="142" t="s">
        <v>26</v>
      </c>
      <c r="K66" s="141"/>
      <c r="L66" s="2" t="s">
        <v>27</v>
      </c>
    </row>
    <row r="67" spans="2:12">
      <c r="B67" s="12" t="s">
        <v>15060</v>
      </c>
      <c r="C67" s="13" t="s">
        <v>15061</v>
      </c>
      <c r="D67" s="12" t="s">
        <v>15062</v>
      </c>
      <c r="E67" s="140" t="s">
        <v>15063</v>
      </c>
      <c r="F67" s="141"/>
      <c r="G67" s="13" t="s">
        <v>16</v>
      </c>
      <c r="H67" s="17">
        <v>45924</v>
      </c>
      <c r="I67" s="10" t="s">
        <v>17</v>
      </c>
      <c r="J67" s="140" t="s">
        <v>26</v>
      </c>
      <c r="K67" s="141"/>
      <c r="L67" s="1" t="s">
        <v>27</v>
      </c>
    </row>
    <row r="68" spans="2:12" ht="15" customHeight="1">
      <c r="B68" s="154" t="s">
        <v>2100</v>
      </c>
      <c r="C68" s="156" t="s">
        <v>2101</v>
      </c>
      <c r="D68" s="154" t="s">
        <v>2102</v>
      </c>
      <c r="E68" s="142" t="s">
        <v>15064</v>
      </c>
      <c r="F68" s="149"/>
      <c r="G68" s="156" t="s">
        <v>16</v>
      </c>
      <c r="H68" s="16">
        <v>45912</v>
      </c>
      <c r="I68" s="11" t="s">
        <v>17</v>
      </c>
      <c r="J68" s="142" t="s">
        <v>26</v>
      </c>
      <c r="K68" s="141"/>
      <c r="L68" s="2" t="s">
        <v>27</v>
      </c>
    </row>
    <row r="69" spans="2:12">
      <c r="B69" s="155"/>
      <c r="C69" s="157"/>
      <c r="D69" s="155"/>
      <c r="E69" s="160"/>
      <c r="F69" s="151"/>
      <c r="G69" s="157"/>
      <c r="H69" s="16">
        <v>45912</v>
      </c>
      <c r="I69" s="11" t="s">
        <v>17</v>
      </c>
      <c r="J69" s="142" t="s">
        <v>26</v>
      </c>
      <c r="K69" s="141"/>
      <c r="L69" s="2" t="s">
        <v>27</v>
      </c>
    </row>
    <row r="70" spans="2:12" ht="40.5" customHeight="1">
      <c r="B70" s="145" t="s">
        <v>161</v>
      </c>
      <c r="C70" s="147" t="s">
        <v>162</v>
      </c>
      <c r="D70" s="12" t="s">
        <v>15065</v>
      </c>
      <c r="E70" s="140" t="s">
        <v>164</v>
      </c>
      <c r="F70" s="141"/>
      <c r="G70" s="13" t="s">
        <v>16</v>
      </c>
      <c r="H70" s="17">
        <v>45887</v>
      </c>
      <c r="I70" s="10" t="s">
        <v>139</v>
      </c>
      <c r="J70" s="140" t="s">
        <v>18</v>
      </c>
      <c r="K70" s="141"/>
      <c r="L70" s="3" t="s">
        <v>15066</v>
      </c>
    </row>
    <row r="71" spans="2:12" ht="40.5" customHeight="1">
      <c r="B71" s="146"/>
      <c r="C71" s="148"/>
      <c r="D71" s="12" t="s">
        <v>15067</v>
      </c>
      <c r="E71" s="140" t="s">
        <v>164</v>
      </c>
      <c r="F71" s="141"/>
      <c r="G71" s="13" t="s">
        <v>16</v>
      </c>
      <c r="H71" s="17">
        <v>45910</v>
      </c>
      <c r="I71" s="10" t="s">
        <v>139</v>
      </c>
      <c r="J71" s="140" t="s">
        <v>18</v>
      </c>
      <c r="K71" s="141"/>
      <c r="L71" s="3" t="s">
        <v>15068</v>
      </c>
    </row>
    <row r="72" spans="2:12" ht="15" customHeight="1">
      <c r="B72" s="154" t="s">
        <v>4476</v>
      </c>
      <c r="C72" s="156" t="s">
        <v>4477</v>
      </c>
      <c r="D72" s="15" t="s">
        <v>15069</v>
      </c>
      <c r="E72" s="142" t="s">
        <v>4481</v>
      </c>
      <c r="F72" s="141"/>
      <c r="G72" s="14" t="s">
        <v>24</v>
      </c>
      <c r="H72" s="16">
        <v>45883</v>
      </c>
      <c r="I72" s="11" t="s">
        <v>25</v>
      </c>
      <c r="J72" s="142" t="s">
        <v>26</v>
      </c>
      <c r="K72" s="141"/>
      <c r="L72" s="2" t="s">
        <v>27</v>
      </c>
    </row>
    <row r="73" spans="2:12" ht="15" customHeight="1">
      <c r="B73" s="155"/>
      <c r="C73" s="157"/>
      <c r="D73" s="15" t="s">
        <v>15070</v>
      </c>
      <c r="E73" s="142" t="s">
        <v>4483</v>
      </c>
      <c r="F73" s="141"/>
      <c r="G73" s="14" t="s">
        <v>16</v>
      </c>
      <c r="H73" s="16">
        <v>45915</v>
      </c>
      <c r="I73" s="11" t="s">
        <v>25</v>
      </c>
      <c r="J73" s="142" t="s">
        <v>26</v>
      </c>
      <c r="K73" s="141"/>
      <c r="L73" s="2" t="s">
        <v>27</v>
      </c>
    </row>
    <row r="74" spans="2:12" ht="40.5" customHeight="1">
      <c r="B74" s="12" t="s">
        <v>166</v>
      </c>
      <c r="C74" s="13" t="s">
        <v>167</v>
      </c>
      <c r="D74" s="12" t="s">
        <v>15071</v>
      </c>
      <c r="E74" s="140" t="s">
        <v>4491</v>
      </c>
      <c r="F74" s="141"/>
      <c r="G74" s="13" t="s">
        <v>24</v>
      </c>
      <c r="H74" s="17">
        <v>45895</v>
      </c>
      <c r="I74" s="10" t="s">
        <v>25</v>
      </c>
      <c r="J74" s="140" t="s">
        <v>32</v>
      </c>
      <c r="K74" s="141"/>
      <c r="L74" s="3" t="s">
        <v>15072</v>
      </c>
    </row>
    <row r="75" spans="2:12" ht="40.5" customHeight="1">
      <c r="B75" s="154" t="s">
        <v>176</v>
      </c>
      <c r="C75" s="156" t="s">
        <v>177</v>
      </c>
      <c r="D75" s="15" t="s">
        <v>15073</v>
      </c>
      <c r="E75" s="142" t="s">
        <v>15074</v>
      </c>
      <c r="F75" s="141"/>
      <c r="G75" s="14" t="s">
        <v>75</v>
      </c>
      <c r="H75" s="16">
        <v>45854</v>
      </c>
      <c r="I75" s="11" t="s">
        <v>25</v>
      </c>
      <c r="J75" s="142" t="s">
        <v>18</v>
      </c>
      <c r="K75" s="141"/>
      <c r="L75" s="4" t="s">
        <v>15075</v>
      </c>
    </row>
    <row r="76" spans="2:12" ht="67.5" customHeight="1">
      <c r="B76" s="158"/>
      <c r="C76" s="159"/>
      <c r="D76" s="154" t="s">
        <v>15076</v>
      </c>
      <c r="E76" s="142" t="s">
        <v>4494</v>
      </c>
      <c r="F76" s="149"/>
      <c r="G76" s="156" t="s">
        <v>24</v>
      </c>
      <c r="H76" s="163">
        <v>45894</v>
      </c>
      <c r="I76" s="11" t="s">
        <v>25</v>
      </c>
      <c r="J76" s="142" t="s">
        <v>32</v>
      </c>
      <c r="K76" s="141"/>
      <c r="L76" s="4" t="s">
        <v>15077</v>
      </c>
    </row>
    <row r="77" spans="2:12">
      <c r="B77" s="158"/>
      <c r="C77" s="159"/>
      <c r="D77" s="155"/>
      <c r="E77" s="160"/>
      <c r="F77" s="151"/>
      <c r="G77" s="157"/>
      <c r="H77" s="164"/>
      <c r="I77" s="11" t="s">
        <v>127</v>
      </c>
      <c r="J77" s="142" t="s">
        <v>26</v>
      </c>
      <c r="K77" s="141"/>
      <c r="L77" s="2" t="s">
        <v>27</v>
      </c>
    </row>
    <row r="78" spans="2:12" ht="94.5" customHeight="1">
      <c r="B78" s="155"/>
      <c r="C78" s="157"/>
      <c r="D78" s="15" t="s">
        <v>15078</v>
      </c>
      <c r="E78" s="142" t="s">
        <v>179</v>
      </c>
      <c r="F78" s="141"/>
      <c r="G78" s="14" t="s">
        <v>16</v>
      </c>
      <c r="H78" s="16">
        <v>45884</v>
      </c>
      <c r="I78" s="11" t="s">
        <v>25</v>
      </c>
      <c r="J78" s="142" t="s">
        <v>32</v>
      </c>
      <c r="K78" s="141"/>
      <c r="L78" s="4" t="s">
        <v>15079</v>
      </c>
    </row>
    <row r="79" spans="2:12" ht="40.5" customHeight="1">
      <c r="B79" s="145" t="s">
        <v>187</v>
      </c>
      <c r="C79" s="147" t="s">
        <v>188</v>
      </c>
      <c r="D79" s="12" t="s">
        <v>15080</v>
      </c>
      <c r="E79" s="140" t="s">
        <v>190</v>
      </c>
      <c r="F79" s="141"/>
      <c r="G79" s="13" t="s">
        <v>24</v>
      </c>
      <c r="H79" s="17">
        <v>45894</v>
      </c>
      <c r="I79" s="10" t="s">
        <v>25</v>
      </c>
      <c r="J79" s="140" t="s">
        <v>32</v>
      </c>
      <c r="K79" s="141"/>
      <c r="L79" s="3" t="s">
        <v>15081</v>
      </c>
    </row>
    <row r="80" spans="2:12" ht="94.5" customHeight="1">
      <c r="B80" s="146"/>
      <c r="C80" s="148"/>
      <c r="D80" s="12" t="s">
        <v>15082</v>
      </c>
      <c r="E80" s="140" t="s">
        <v>193</v>
      </c>
      <c r="F80" s="141"/>
      <c r="G80" s="13" t="s">
        <v>16</v>
      </c>
      <c r="H80" s="17">
        <v>45915</v>
      </c>
      <c r="I80" s="10" t="s">
        <v>25</v>
      </c>
      <c r="J80" s="140" t="s">
        <v>32</v>
      </c>
      <c r="K80" s="141"/>
      <c r="L80" s="3" t="s">
        <v>15083</v>
      </c>
    </row>
    <row r="81" spans="2:12" ht="15" customHeight="1">
      <c r="B81" s="154" t="s">
        <v>196</v>
      </c>
      <c r="C81" s="156" t="s">
        <v>197</v>
      </c>
      <c r="D81" s="154" t="s">
        <v>15084</v>
      </c>
      <c r="E81" s="142" t="s">
        <v>4513</v>
      </c>
      <c r="F81" s="149"/>
      <c r="G81" s="156" t="s">
        <v>24</v>
      </c>
      <c r="H81" s="163">
        <v>45901</v>
      </c>
      <c r="I81" s="11" t="s">
        <v>25</v>
      </c>
      <c r="J81" s="142" t="s">
        <v>26</v>
      </c>
      <c r="K81" s="141"/>
      <c r="L81" s="2" t="s">
        <v>27</v>
      </c>
    </row>
    <row r="82" spans="2:12">
      <c r="B82" s="158"/>
      <c r="C82" s="159"/>
      <c r="D82" s="155"/>
      <c r="E82" s="160"/>
      <c r="F82" s="151"/>
      <c r="G82" s="157"/>
      <c r="H82" s="164"/>
      <c r="I82" s="11" t="s">
        <v>127</v>
      </c>
      <c r="J82" s="142" t="s">
        <v>26</v>
      </c>
      <c r="K82" s="141"/>
      <c r="L82" s="2" t="s">
        <v>27</v>
      </c>
    </row>
    <row r="83" spans="2:12" ht="15" customHeight="1">
      <c r="B83" s="158"/>
      <c r="C83" s="159"/>
      <c r="D83" s="154" t="s">
        <v>15085</v>
      </c>
      <c r="E83" s="142" t="s">
        <v>199</v>
      </c>
      <c r="F83" s="149"/>
      <c r="G83" s="156" t="s">
        <v>16</v>
      </c>
      <c r="H83" s="163">
        <v>45915</v>
      </c>
      <c r="I83" s="11" t="s">
        <v>127</v>
      </c>
      <c r="J83" s="142" t="s">
        <v>26</v>
      </c>
      <c r="K83" s="141"/>
      <c r="L83" s="2" t="s">
        <v>27</v>
      </c>
    </row>
    <row r="84" spans="2:12">
      <c r="B84" s="155"/>
      <c r="C84" s="157"/>
      <c r="D84" s="155"/>
      <c r="E84" s="160"/>
      <c r="F84" s="151"/>
      <c r="G84" s="157"/>
      <c r="H84" s="164"/>
      <c r="I84" s="11" t="s">
        <v>25</v>
      </c>
      <c r="J84" s="142" t="s">
        <v>26</v>
      </c>
      <c r="K84" s="141"/>
      <c r="L84" s="2" t="s">
        <v>27</v>
      </c>
    </row>
    <row r="85" spans="2:12">
      <c r="B85" s="12" t="s">
        <v>15086</v>
      </c>
      <c r="C85" s="13" t="s">
        <v>15087</v>
      </c>
      <c r="D85" s="12" t="s">
        <v>15088</v>
      </c>
      <c r="E85" s="140" t="s">
        <v>15089</v>
      </c>
      <c r="F85" s="141"/>
      <c r="G85" s="13" t="s">
        <v>16</v>
      </c>
      <c r="H85" s="17">
        <v>45926</v>
      </c>
      <c r="I85" s="10" t="s">
        <v>17</v>
      </c>
      <c r="J85" s="140" t="s">
        <v>26</v>
      </c>
      <c r="K85" s="141"/>
      <c r="L85" s="1" t="s">
        <v>27</v>
      </c>
    </row>
    <row r="86" spans="2:12" ht="81" customHeight="1">
      <c r="B86" s="15" t="s">
        <v>8524</v>
      </c>
      <c r="C86" s="14" t="s">
        <v>8525</v>
      </c>
      <c r="D86" s="15" t="s">
        <v>15090</v>
      </c>
      <c r="E86" s="142" t="s">
        <v>8527</v>
      </c>
      <c r="F86" s="141"/>
      <c r="G86" s="14" t="s">
        <v>16</v>
      </c>
      <c r="H86" s="16">
        <v>45930</v>
      </c>
      <c r="I86" s="11" t="s">
        <v>17</v>
      </c>
      <c r="J86" s="142" t="s">
        <v>18</v>
      </c>
      <c r="K86" s="141"/>
      <c r="L86" s="4" t="s">
        <v>15091</v>
      </c>
    </row>
    <row r="87" spans="2:12" ht="67.5" customHeight="1">
      <c r="B87" s="12" t="s">
        <v>2149</v>
      </c>
      <c r="C87" s="13" t="s">
        <v>2150</v>
      </c>
      <c r="D87" s="12" t="s">
        <v>15092</v>
      </c>
      <c r="E87" s="140" t="s">
        <v>15093</v>
      </c>
      <c r="F87" s="141"/>
      <c r="G87" s="13" t="s">
        <v>16</v>
      </c>
      <c r="H87" s="17">
        <v>45909</v>
      </c>
      <c r="I87" s="10" t="s">
        <v>17</v>
      </c>
      <c r="J87" s="140" t="s">
        <v>18</v>
      </c>
      <c r="K87" s="141"/>
      <c r="L87" s="3" t="s">
        <v>14140</v>
      </c>
    </row>
    <row r="88" spans="2:12">
      <c r="B88" s="15" t="s">
        <v>201</v>
      </c>
      <c r="C88" s="14" t="s">
        <v>202</v>
      </c>
      <c r="D88" s="15" t="s">
        <v>15094</v>
      </c>
      <c r="E88" s="142" t="s">
        <v>204</v>
      </c>
      <c r="F88" s="141"/>
      <c r="G88" s="14" t="s">
        <v>16</v>
      </c>
      <c r="H88" s="16">
        <v>45930</v>
      </c>
      <c r="I88" s="11" t="s">
        <v>145</v>
      </c>
      <c r="J88" s="142" t="s">
        <v>26</v>
      </c>
      <c r="K88" s="141"/>
      <c r="L88" s="2" t="s">
        <v>27</v>
      </c>
    </row>
    <row r="89" spans="2:12" ht="67.5" customHeight="1">
      <c r="B89" s="12" t="s">
        <v>2154</v>
      </c>
      <c r="C89" s="13" t="s">
        <v>2155</v>
      </c>
      <c r="D89" s="12" t="s">
        <v>15095</v>
      </c>
      <c r="E89" s="140" t="s">
        <v>15096</v>
      </c>
      <c r="F89" s="141"/>
      <c r="G89" s="13" t="s">
        <v>24</v>
      </c>
      <c r="H89" s="17">
        <v>45929</v>
      </c>
      <c r="I89" s="10" t="s">
        <v>139</v>
      </c>
      <c r="J89" s="140" t="s">
        <v>32</v>
      </c>
      <c r="K89" s="141"/>
      <c r="L89" s="3" t="s">
        <v>15097</v>
      </c>
    </row>
    <row r="90" spans="2:12" ht="15" customHeight="1">
      <c r="B90" s="15" t="s">
        <v>2173</v>
      </c>
      <c r="C90" s="14" t="s">
        <v>2174</v>
      </c>
      <c r="D90" s="15" t="s">
        <v>15098</v>
      </c>
      <c r="E90" s="142" t="s">
        <v>4532</v>
      </c>
      <c r="F90" s="141"/>
      <c r="G90" s="14" t="s">
        <v>24</v>
      </c>
      <c r="H90" s="16">
        <v>45890</v>
      </c>
      <c r="I90" s="11" t="s">
        <v>145</v>
      </c>
      <c r="J90" s="142" t="s">
        <v>26</v>
      </c>
      <c r="K90" s="141"/>
      <c r="L90" s="2" t="s">
        <v>27</v>
      </c>
    </row>
    <row r="91" spans="2:12" ht="15" customHeight="1">
      <c r="B91" s="145" t="s">
        <v>214</v>
      </c>
      <c r="C91" s="147" t="s">
        <v>215</v>
      </c>
      <c r="D91" s="145" t="s">
        <v>15099</v>
      </c>
      <c r="E91" s="140" t="s">
        <v>217</v>
      </c>
      <c r="F91" s="149"/>
      <c r="G91" s="147" t="s">
        <v>16</v>
      </c>
      <c r="H91" s="167">
        <v>45909</v>
      </c>
      <c r="I91" s="10" t="s">
        <v>127</v>
      </c>
      <c r="J91" s="140" t="s">
        <v>26</v>
      </c>
      <c r="K91" s="141"/>
      <c r="L91" s="1" t="s">
        <v>27</v>
      </c>
    </row>
    <row r="92" spans="2:12">
      <c r="B92" s="146"/>
      <c r="C92" s="148"/>
      <c r="D92" s="146"/>
      <c r="E92" s="150"/>
      <c r="F92" s="151"/>
      <c r="G92" s="148"/>
      <c r="H92" s="169"/>
      <c r="I92" s="10" t="s">
        <v>139</v>
      </c>
      <c r="J92" s="140" t="s">
        <v>26</v>
      </c>
      <c r="K92" s="141"/>
      <c r="L92" s="1" t="s">
        <v>27</v>
      </c>
    </row>
    <row r="93" spans="2:12" ht="15" customHeight="1">
      <c r="B93" s="154" t="s">
        <v>222</v>
      </c>
      <c r="C93" s="156" t="s">
        <v>215</v>
      </c>
      <c r="D93" s="154" t="s">
        <v>15100</v>
      </c>
      <c r="E93" s="142" t="s">
        <v>235</v>
      </c>
      <c r="F93" s="149"/>
      <c r="G93" s="156" t="s">
        <v>16</v>
      </c>
      <c r="H93" s="163">
        <v>45909</v>
      </c>
      <c r="I93" s="11" t="s">
        <v>58</v>
      </c>
      <c r="J93" s="142" t="s">
        <v>26</v>
      </c>
      <c r="K93" s="141"/>
      <c r="L93" s="2" t="s">
        <v>27</v>
      </c>
    </row>
    <row r="94" spans="2:12">
      <c r="B94" s="158"/>
      <c r="C94" s="159"/>
      <c r="D94" s="158"/>
      <c r="E94" s="161"/>
      <c r="F94" s="162"/>
      <c r="G94" s="159"/>
      <c r="H94" s="166"/>
      <c r="I94" s="11" t="s">
        <v>25</v>
      </c>
      <c r="J94" s="142" t="s">
        <v>26</v>
      </c>
      <c r="K94" s="141"/>
      <c r="L94" s="2" t="s">
        <v>27</v>
      </c>
    </row>
    <row r="95" spans="2:12">
      <c r="B95" s="155"/>
      <c r="C95" s="157"/>
      <c r="D95" s="155"/>
      <c r="E95" s="160"/>
      <c r="F95" s="151"/>
      <c r="G95" s="157"/>
      <c r="H95" s="164"/>
      <c r="I95" s="11" t="s">
        <v>25</v>
      </c>
      <c r="J95" s="142" t="s">
        <v>26</v>
      </c>
      <c r="K95" s="141"/>
      <c r="L95" s="2" t="s">
        <v>27</v>
      </c>
    </row>
    <row r="96" spans="2:12" ht="15" customHeight="1">
      <c r="B96" s="145" t="s">
        <v>2179</v>
      </c>
      <c r="C96" s="147" t="s">
        <v>215</v>
      </c>
      <c r="D96" s="145" t="s">
        <v>2180</v>
      </c>
      <c r="E96" s="140" t="s">
        <v>15101</v>
      </c>
      <c r="F96" s="149"/>
      <c r="G96" s="147" t="s">
        <v>16</v>
      </c>
      <c r="H96" s="17">
        <v>45923</v>
      </c>
      <c r="I96" s="10" t="s">
        <v>17</v>
      </c>
      <c r="J96" s="140" t="s">
        <v>26</v>
      </c>
      <c r="K96" s="141"/>
      <c r="L96" s="1" t="s">
        <v>27</v>
      </c>
    </row>
    <row r="97" spans="2:12">
      <c r="B97" s="146"/>
      <c r="C97" s="148"/>
      <c r="D97" s="146"/>
      <c r="E97" s="150"/>
      <c r="F97" s="151"/>
      <c r="G97" s="148"/>
      <c r="H97" s="17">
        <v>45923</v>
      </c>
      <c r="I97" s="10" t="s">
        <v>17</v>
      </c>
      <c r="J97" s="140" t="s">
        <v>26</v>
      </c>
      <c r="K97" s="141"/>
      <c r="L97" s="1" t="s">
        <v>27</v>
      </c>
    </row>
    <row r="98" spans="2:12">
      <c r="B98" s="15" t="s">
        <v>225</v>
      </c>
      <c r="C98" s="14" t="s">
        <v>215</v>
      </c>
      <c r="D98" s="15" t="s">
        <v>15102</v>
      </c>
      <c r="E98" s="142" t="s">
        <v>227</v>
      </c>
      <c r="F98" s="141"/>
      <c r="G98" s="14" t="s">
        <v>16</v>
      </c>
      <c r="H98" s="16">
        <v>45909</v>
      </c>
      <c r="I98" s="11" t="s">
        <v>127</v>
      </c>
      <c r="J98" s="142" t="s">
        <v>26</v>
      </c>
      <c r="K98" s="141"/>
      <c r="L98" s="2" t="s">
        <v>27</v>
      </c>
    </row>
    <row r="99" spans="2:12" ht="15" customHeight="1">
      <c r="B99" s="145" t="s">
        <v>228</v>
      </c>
      <c r="C99" s="147" t="s">
        <v>229</v>
      </c>
      <c r="D99" s="145" t="s">
        <v>15103</v>
      </c>
      <c r="E99" s="140" t="s">
        <v>217</v>
      </c>
      <c r="F99" s="149"/>
      <c r="G99" s="147" t="s">
        <v>16</v>
      </c>
      <c r="H99" s="167">
        <v>45909</v>
      </c>
      <c r="I99" s="10" t="s">
        <v>127</v>
      </c>
      <c r="J99" s="140" t="s">
        <v>26</v>
      </c>
      <c r="K99" s="141"/>
      <c r="L99" s="1" t="s">
        <v>27</v>
      </c>
    </row>
    <row r="100" spans="2:12">
      <c r="B100" s="146"/>
      <c r="C100" s="148"/>
      <c r="D100" s="146"/>
      <c r="E100" s="150"/>
      <c r="F100" s="151"/>
      <c r="G100" s="148"/>
      <c r="H100" s="169"/>
      <c r="I100" s="10" t="s">
        <v>139</v>
      </c>
      <c r="J100" s="140" t="s">
        <v>26</v>
      </c>
      <c r="K100" s="141"/>
      <c r="L100" s="1" t="s">
        <v>27</v>
      </c>
    </row>
    <row r="101" spans="2:12">
      <c r="B101" s="15" t="s">
        <v>15104</v>
      </c>
      <c r="C101" s="14" t="s">
        <v>215</v>
      </c>
      <c r="D101" s="15" t="s">
        <v>15105</v>
      </c>
      <c r="E101" s="142" t="s">
        <v>217</v>
      </c>
      <c r="F101" s="141"/>
      <c r="G101" s="14" t="s">
        <v>16</v>
      </c>
      <c r="H101" s="16">
        <v>45900</v>
      </c>
      <c r="I101" s="11" t="s">
        <v>139</v>
      </c>
      <c r="J101" s="142" t="s">
        <v>26</v>
      </c>
      <c r="K101" s="141"/>
      <c r="L101" s="2" t="s">
        <v>27</v>
      </c>
    </row>
    <row r="102" spans="2:12">
      <c r="B102" s="12" t="s">
        <v>233</v>
      </c>
      <c r="C102" s="13" t="s">
        <v>215</v>
      </c>
      <c r="D102" s="12" t="s">
        <v>15106</v>
      </c>
      <c r="E102" s="140" t="s">
        <v>235</v>
      </c>
      <c r="F102" s="141"/>
      <c r="G102" s="13" t="s">
        <v>16</v>
      </c>
      <c r="H102" s="17">
        <v>45909</v>
      </c>
      <c r="I102" s="10" t="s">
        <v>25</v>
      </c>
      <c r="J102" s="140" t="s">
        <v>26</v>
      </c>
      <c r="K102" s="141"/>
      <c r="L102" s="1" t="s">
        <v>27</v>
      </c>
    </row>
    <row r="103" spans="2:12">
      <c r="B103" s="15" t="s">
        <v>237</v>
      </c>
      <c r="C103" s="14" t="s">
        <v>215</v>
      </c>
      <c r="D103" s="15" t="s">
        <v>15107</v>
      </c>
      <c r="E103" s="142" t="s">
        <v>217</v>
      </c>
      <c r="F103" s="141"/>
      <c r="G103" s="14" t="s">
        <v>16</v>
      </c>
      <c r="H103" s="16">
        <v>45909</v>
      </c>
      <c r="I103" s="11" t="s">
        <v>139</v>
      </c>
      <c r="J103" s="142" t="s">
        <v>26</v>
      </c>
      <c r="K103" s="141"/>
      <c r="L103" s="2" t="s">
        <v>27</v>
      </c>
    </row>
    <row r="104" spans="2:12">
      <c r="B104" s="12" t="s">
        <v>240</v>
      </c>
      <c r="C104" s="13" t="s">
        <v>215</v>
      </c>
      <c r="D104" s="12" t="s">
        <v>15108</v>
      </c>
      <c r="E104" s="140" t="s">
        <v>235</v>
      </c>
      <c r="F104" s="141"/>
      <c r="G104" s="13" t="s">
        <v>16</v>
      </c>
      <c r="H104" s="17">
        <v>45909</v>
      </c>
      <c r="I104" s="10" t="s">
        <v>25</v>
      </c>
      <c r="J104" s="140" t="s">
        <v>26</v>
      </c>
      <c r="K104" s="141"/>
      <c r="L104" s="1" t="s">
        <v>27</v>
      </c>
    </row>
    <row r="105" spans="2:12" ht="67.5" customHeight="1">
      <c r="B105" s="15" t="s">
        <v>15109</v>
      </c>
      <c r="C105" s="14" t="s">
        <v>15110</v>
      </c>
      <c r="D105" s="15" t="s">
        <v>15111</v>
      </c>
      <c r="E105" s="142" t="s">
        <v>15112</v>
      </c>
      <c r="F105" s="141"/>
      <c r="G105" s="14" t="s">
        <v>16</v>
      </c>
      <c r="H105" s="16">
        <v>45924</v>
      </c>
      <c r="I105" s="11" t="s">
        <v>17</v>
      </c>
      <c r="J105" s="142" t="s">
        <v>18</v>
      </c>
      <c r="K105" s="141"/>
      <c r="L105" s="4" t="s">
        <v>14140</v>
      </c>
    </row>
    <row r="106" spans="2:12">
      <c r="B106" s="12" t="s">
        <v>261</v>
      </c>
      <c r="C106" s="13" t="s">
        <v>262</v>
      </c>
      <c r="D106" s="12" t="s">
        <v>15113</v>
      </c>
      <c r="E106" s="140" t="s">
        <v>264</v>
      </c>
      <c r="F106" s="141"/>
      <c r="G106" s="13" t="s">
        <v>24</v>
      </c>
      <c r="H106" s="17">
        <v>45904</v>
      </c>
      <c r="I106" s="10" t="s">
        <v>25</v>
      </c>
      <c r="J106" s="140" t="s">
        <v>26</v>
      </c>
      <c r="K106" s="141"/>
      <c r="L106" s="1" t="s">
        <v>27</v>
      </c>
    </row>
    <row r="107" spans="2:12" ht="67.5" customHeight="1">
      <c r="B107" s="15" t="s">
        <v>2194</v>
      </c>
      <c r="C107" s="14" t="s">
        <v>2195</v>
      </c>
      <c r="D107" s="15" t="s">
        <v>15114</v>
      </c>
      <c r="E107" s="142" t="s">
        <v>15115</v>
      </c>
      <c r="F107" s="141"/>
      <c r="G107" s="14" t="s">
        <v>16</v>
      </c>
      <c r="H107" s="16">
        <v>45902</v>
      </c>
      <c r="I107" s="11" t="s">
        <v>17</v>
      </c>
      <c r="J107" s="142" t="s">
        <v>18</v>
      </c>
      <c r="K107" s="141"/>
      <c r="L107" s="4" t="s">
        <v>15116</v>
      </c>
    </row>
    <row r="108" spans="2:12" ht="81" customHeight="1">
      <c r="B108" s="12" t="s">
        <v>2202</v>
      </c>
      <c r="C108" s="13" t="s">
        <v>2203</v>
      </c>
      <c r="D108" s="12" t="s">
        <v>15117</v>
      </c>
      <c r="E108" s="140" t="s">
        <v>15118</v>
      </c>
      <c r="F108" s="141"/>
      <c r="G108" s="13" t="s">
        <v>16</v>
      </c>
      <c r="H108" s="17">
        <v>45901</v>
      </c>
      <c r="I108" s="10" t="s">
        <v>17</v>
      </c>
      <c r="J108" s="140" t="s">
        <v>18</v>
      </c>
      <c r="K108" s="141"/>
      <c r="L108" s="3" t="s">
        <v>15119</v>
      </c>
    </row>
    <row r="109" spans="2:12" ht="15" customHeight="1">
      <c r="B109" s="154" t="s">
        <v>8554</v>
      </c>
      <c r="C109" s="156" t="s">
        <v>8555</v>
      </c>
      <c r="D109" s="154" t="s">
        <v>15120</v>
      </c>
      <c r="E109" s="142" t="s">
        <v>15121</v>
      </c>
      <c r="F109" s="149"/>
      <c r="G109" s="156" t="s">
        <v>24</v>
      </c>
      <c r="H109" s="163">
        <v>45902</v>
      </c>
      <c r="I109" s="11" t="s">
        <v>139</v>
      </c>
      <c r="J109" s="142" t="s">
        <v>26</v>
      </c>
      <c r="K109" s="141"/>
      <c r="L109" s="2" t="s">
        <v>27</v>
      </c>
    </row>
    <row r="110" spans="2:12">
      <c r="B110" s="155"/>
      <c r="C110" s="157"/>
      <c r="D110" s="155"/>
      <c r="E110" s="160"/>
      <c r="F110" s="151"/>
      <c r="G110" s="157"/>
      <c r="H110" s="164"/>
      <c r="I110" s="11" t="s">
        <v>127</v>
      </c>
      <c r="J110" s="142" t="s">
        <v>26</v>
      </c>
      <c r="K110" s="141"/>
      <c r="L110" s="2" t="s">
        <v>27</v>
      </c>
    </row>
    <row r="111" spans="2:12" ht="40.5" customHeight="1">
      <c r="B111" s="12" t="s">
        <v>6737</v>
      </c>
      <c r="C111" s="13" t="s">
        <v>6738</v>
      </c>
      <c r="D111" s="12" t="s">
        <v>15122</v>
      </c>
      <c r="E111" s="140" t="s">
        <v>15123</v>
      </c>
      <c r="F111" s="141"/>
      <c r="G111" s="13" t="s">
        <v>16</v>
      </c>
      <c r="H111" s="17">
        <v>45911</v>
      </c>
      <c r="I111" s="10" t="s">
        <v>139</v>
      </c>
      <c r="J111" s="140" t="s">
        <v>18</v>
      </c>
      <c r="K111" s="141"/>
      <c r="L111" s="3" t="s">
        <v>15124</v>
      </c>
    </row>
    <row r="112" spans="2:12" ht="53.25" customHeight="1">
      <c r="B112" s="15" t="s">
        <v>15125</v>
      </c>
      <c r="C112" s="14" t="s">
        <v>15126</v>
      </c>
      <c r="D112" s="15" t="s">
        <v>15127</v>
      </c>
      <c r="E112" s="142" t="s">
        <v>15128</v>
      </c>
      <c r="F112" s="141"/>
      <c r="G112" s="14" t="s">
        <v>16</v>
      </c>
      <c r="H112" s="16">
        <v>45911</v>
      </c>
      <c r="I112" s="11" t="s">
        <v>139</v>
      </c>
      <c r="J112" s="142" t="s">
        <v>32</v>
      </c>
      <c r="K112" s="141"/>
      <c r="L112" s="4" t="s">
        <v>15129</v>
      </c>
    </row>
    <row r="113" spans="2:12">
      <c r="B113" s="12" t="s">
        <v>2220</v>
      </c>
      <c r="C113" s="13" t="s">
        <v>2221</v>
      </c>
      <c r="D113" s="12" t="s">
        <v>15130</v>
      </c>
      <c r="E113" s="140" t="s">
        <v>15131</v>
      </c>
      <c r="F113" s="141"/>
      <c r="G113" s="13" t="s">
        <v>16</v>
      </c>
      <c r="H113" s="17">
        <v>45903</v>
      </c>
      <c r="I113" s="10" t="s">
        <v>17</v>
      </c>
      <c r="J113" s="140" t="s">
        <v>26</v>
      </c>
      <c r="K113" s="141"/>
      <c r="L113" s="1" t="s">
        <v>27</v>
      </c>
    </row>
    <row r="114" spans="2:12" ht="15" customHeight="1">
      <c r="B114" s="154" t="s">
        <v>15132</v>
      </c>
      <c r="C114" s="156" t="s">
        <v>15133</v>
      </c>
      <c r="D114" s="154" t="s">
        <v>15134</v>
      </c>
      <c r="E114" s="142" t="s">
        <v>15135</v>
      </c>
      <c r="F114" s="149"/>
      <c r="G114" s="156" t="s">
        <v>24</v>
      </c>
      <c r="H114" s="163">
        <v>45904</v>
      </c>
      <c r="I114" s="11" t="s">
        <v>127</v>
      </c>
      <c r="J114" s="142" t="s">
        <v>26</v>
      </c>
      <c r="K114" s="141"/>
      <c r="L114" s="2" t="s">
        <v>27</v>
      </c>
    </row>
    <row r="115" spans="2:12" ht="67.5" customHeight="1">
      <c r="B115" s="155"/>
      <c r="C115" s="157"/>
      <c r="D115" s="155"/>
      <c r="E115" s="160"/>
      <c r="F115" s="151"/>
      <c r="G115" s="157"/>
      <c r="H115" s="164"/>
      <c r="I115" s="11" t="s">
        <v>139</v>
      </c>
      <c r="J115" s="142" t="s">
        <v>32</v>
      </c>
      <c r="K115" s="141"/>
      <c r="L115" s="4" t="s">
        <v>15136</v>
      </c>
    </row>
    <row r="116" spans="2:12" ht="15" customHeight="1">
      <c r="B116" s="145" t="s">
        <v>2241</v>
      </c>
      <c r="C116" s="147" t="s">
        <v>2242</v>
      </c>
      <c r="D116" s="12" t="s">
        <v>15137</v>
      </c>
      <c r="E116" s="140" t="s">
        <v>15138</v>
      </c>
      <c r="F116" s="141"/>
      <c r="G116" s="13" t="s">
        <v>16</v>
      </c>
      <c r="H116" s="17">
        <v>45926</v>
      </c>
      <c r="I116" s="10" t="s">
        <v>17</v>
      </c>
      <c r="J116" s="140" t="s">
        <v>26</v>
      </c>
      <c r="K116" s="141"/>
      <c r="L116" s="1" t="s">
        <v>27</v>
      </c>
    </row>
    <row r="117" spans="2:12" ht="15" customHeight="1">
      <c r="B117" s="146"/>
      <c r="C117" s="148"/>
      <c r="D117" s="12" t="s">
        <v>15139</v>
      </c>
      <c r="E117" s="140" t="s">
        <v>15140</v>
      </c>
      <c r="F117" s="141"/>
      <c r="G117" s="13" t="s">
        <v>75</v>
      </c>
      <c r="H117" s="17">
        <v>45726</v>
      </c>
      <c r="I117" s="10" t="s">
        <v>17</v>
      </c>
      <c r="J117" s="140" t="s">
        <v>26</v>
      </c>
      <c r="K117" s="141"/>
      <c r="L117" s="1" t="s">
        <v>27</v>
      </c>
    </row>
    <row r="118" spans="2:12" ht="67.5" customHeight="1">
      <c r="B118" s="15" t="s">
        <v>6787</v>
      </c>
      <c r="C118" s="14" t="s">
        <v>6788</v>
      </c>
      <c r="D118" s="15" t="s">
        <v>15141</v>
      </c>
      <c r="E118" s="142" t="s">
        <v>11368</v>
      </c>
      <c r="F118" s="141"/>
      <c r="G118" s="14" t="s">
        <v>16</v>
      </c>
      <c r="H118" s="16">
        <v>45912</v>
      </c>
      <c r="I118" s="11" t="s">
        <v>17</v>
      </c>
      <c r="J118" s="142" t="s">
        <v>18</v>
      </c>
      <c r="K118" s="141"/>
      <c r="L118" s="4" t="s">
        <v>14140</v>
      </c>
    </row>
    <row r="119" spans="2:12">
      <c r="B119" s="12" t="s">
        <v>6817</v>
      </c>
      <c r="C119" s="13" t="s">
        <v>6818</v>
      </c>
      <c r="D119" s="12" t="s">
        <v>15142</v>
      </c>
      <c r="E119" s="140" t="s">
        <v>6824</v>
      </c>
      <c r="F119" s="141"/>
      <c r="G119" s="13" t="s">
        <v>16</v>
      </c>
      <c r="H119" s="17">
        <v>45917</v>
      </c>
      <c r="I119" s="10" t="s">
        <v>25</v>
      </c>
      <c r="J119" s="140" t="s">
        <v>26</v>
      </c>
      <c r="K119" s="141"/>
      <c r="L119" s="1" t="s">
        <v>27</v>
      </c>
    </row>
    <row r="120" spans="2:12">
      <c r="B120" s="15" t="s">
        <v>4603</v>
      </c>
      <c r="C120" s="14" t="s">
        <v>4604</v>
      </c>
      <c r="D120" s="15" t="s">
        <v>15143</v>
      </c>
      <c r="E120" s="142" t="s">
        <v>15144</v>
      </c>
      <c r="F120" s="141"/>
      <c r="G120" s="14" t="s">
        <v>16</v>
      </c>
      <c r="H120" s="16">
        <v>45926</v>
      </c>
      <c r="I120" s="11" t="s">
        <v>17</v>
      </c>
      <c r="J120" s="142" t="s">
        <v>26</v>
      </c>
      <c r="K120" s="141"/>
      <c r="L120" s="2" t="s">
        <v>27</v>
      </c>
    </row>
    <row r="121" spans="2:12">
      <c r="B121" s="12" t="s">
        <v>2274</v>
      </c>
      <c r="C121" s="13" t="s">
        <v>2275</v>
      </c>
      <c r="D121" s="12" t="s">
        <v>15145</v>
      </c>
      <c r="E121" s="140" t="s">
        <v>15146</v>
      </c>
      <c r="F121" s="141"/>
      <c r="G121" s="13" t="s">
        <v>16</v>
      </c>
      <c r="H121" s="17">
        <v>45926</v>
      </c>
      <c r="I121" s="10" t="s">
        <v>17</v>
      </c>
      <c r="J121" s="140" t="s">
        <v>26</v>
      </c>
      <c r="K121" s="141"/>
      <c r="L121" s="1" t="s">
        <v>27</v>
      </c>
    </row>
    <row r="122" spans="2:12" ht="15" customHeight="1">
      <c r="B122" s="15" t="s">
        <v>4632</v>
      </c>
      <c r="C122" s="14" t="s">
        <v>4633</v>
      </c>
      <c r="D122" s="15" t="s">
        <v>15147</v>
      </c>
      <c r="E122" s="142" t="s">
        <v>15148</v>
      </c>
      <c r="F122" s="141"/>
      <c r="G122" s="14" t="s">
        <v>75</v>
      </c>
      <c r="H122" s="16">
        <v>45916</v>
      </c>
      <c r="I122" s="11" t="s">
        <v>314</v>
      </c>
      <c r="J122" s="142" t="s">
        <v>709</v>
      </c>
      <c r="K122" s="141"/>
      <c r="L122" s="2" t="s">
        <v>27</v>
      </c>
    </row>
    <row r="123" spans="2:12">
      <c r="B123" s="12" t="s">
        <v>361</v>
      </c>
      <c r="C123" s="13" t="s">
        <v>15149</v>
      </c>
      <c r="D123" s="12" t="s">
        <v>15150</v>
      </c>
      <c r="E123" s="140" t="s">
        <v>15151</v>
      </c>
      <c r="F123" s="141"/>
      <c r="G123" s="13" t="s">
        <v>16</v>
      </c>
      <c r="H123" s="17">
        <v>45922</v>
      </c>
      <c r="I123" s="10" t="s">
        <v>314</v>
      </c>
      <c r="J123" s="140" t="s">
        <v>26</v>
      </c>
      <c r="K123" s="141"/>
      <c r="L123" s="1" t="s">
        <v>27</v>
      </c>
    </row>
    <row r="124" spans="2:12" ht="15" customHeight="1">
      <c r="B124" s="154" t="s">
        <v>411</v>
      </c>
      <c r="C124" s="156" t="s">
        <v>412</v>
      </c>
      <c r="D124" s="154" t="s">
        <v>413</v>
      </c>
      <c r="E124" s="142" t="s">
        <v>15152</v>
      </c>
      <c r="F124" s="149"/>
      <c r="G124" s="156" t="s">
        <v>16</v>
      </c>
      <c r="H124" s="16">
        <v>45901</v>
      </c>
      <c r="I124" s="11" t="s">
        <v>17</v>
      </c>
      <c r="J124" s="142" t="s">
        <v>26</v>
      </c>
      <c r="K124" s="141"/>
      <c r="L124" s="2" t="s">
        <v>27</v>
      </c>
    </row>
    <row r="125" spans="2:12" ht="53.25" customHeight="1">
      <c r="B125" s="155"/>
      <c r="C125" s="157"/>
      <c r="D125" s="155"/>
      <c r="E125" s="160"/>
      <c r="F125" s="151"/>
      <c r="G125" s="157"/>
      <c r="H125" s="16">
        <v>45922</v>
      </c>
      <c r="I125" s="11" t="s">
        <v>17</v>
      </c>
      <c r="J125" s="142" t="s">
        <v>18</v>
      </c>
      <c r="K125" s="141"/>
      <c r="L125" s="4" t="s">
        <v>15153</v>
      </c>
    </row>
    <row r="126" spans="2:12" ht="15" customHeight="1">
      <c r="B126" s="12" t="s">
        <v>2336</v>
      </c>
      <c r="C126" s="13" t="s">
        <v>2337</v>
      </c>
      <c r="D126" s="12" t="s">
        <v>15154</v>
      </c>
      <c r="E126" s="140" t="s">
        <v>15155</v>
      </c>
      <c r="F126" s="141"/>
      <c r="G126" s="13" t="s">
        <v>16</v>
      </c>
      <c r="H126" s="17">
        <v>45916</v>
      </c>
      <c r="I126" s="10" t="s">
        <v>25</v>
      </c>
      <c r="J126" s="140" t="s">
        <v>26</v>
      </c>
      <c r="K126" s="141"/>
      <c r="L126" s="1" t="s">
        <v>27</v>
      </c>
    </row>
    <row r="127" spans="2:12">
      <c r="B127" s="15" t="s">
        <v>2345</v>
      </c>
      <c r="C127" s="14" t="s">
        <v>2346</v>
      </c>
      <c r="D127" s="15" t="s">
        <v>15156</v>
      </c>
      <c r="E127" s="142" t="s">
        <v>2348</v>
      </c>
      <c r="F127" s="141"/>
      <c r="G127" s="14" t="s">
        <v>24</v>
      </c>
      <c r="H127" s="16">
        <v>45863</v>
      </c>
      <c r="I127" s="11" t="s">
        <v>80</v>
      </c>
      <c r="J127" s="142" t="s">
        <v>26</v>
      </c>
      <c r="K127" s="141"/>
      <c r="L127" s="2" t="s">
        <v>27</v>
      </c>
    </row>
    <row r="128" spans="2:12" ht="15" customHeight="1">
      <c r="B128" s="145" t="s">
        <v>2377</v>
      </c>
      <c r="C128" s="147" t="s">
        <v>8635</v>
      </c>
      <c r="D128" s="12" t="s">
        <v>15157</v>
      </c>
      <c r="E128" s="140" t="s">
        <v>8639</v>
      </c>
      <c r="F128" s="141"/>
      <c r="G128" s="13" t="s">
        <v>16</v>
      </c>
      <c r="H128" s="17">
        <v>45924</v>
      </c>
      <c r="I128" s="10" t="s">
        <v>314</v>
      </c>
      <c r="J128" s="140" t="s">
        <v>26</v>
      </c>
      <c r="K128" s="141"/>
      <c r="L128" s="1" t="s">
        <v>27</v>
      </c>
    </row>
    <row r="129" spans="2:12" ht="15" customHeight="1">
      <c r="B129" s="146"/>
      <c r="C129" s="148"/>
      <c r="D129" s="12" t="s">
        <v>15158</v>
      </c>
      <c r="E129" s="140" t="s">
        <v>8641</v>
      </c>
      <c r="F129" s="141"/>
      <c r="G129" s="13" t="s">
        <v>16</v>
      </c>
      <c r="H129" s="17">
        <v>45924</v>
      </c>
      <c r="I129" s="10" t="s">
        <v>314</v>
      </c>
      <c r="J129" s="140" t="s">
        <v>26</v>
      </c>
      <c r="K129" s="141"/>
      <c r="L129" s="1" t="s">
        <v>27</v>
      </c>
    </row>
    <row r="130" spans="2:12" ht="67.5" customHeight="1">
      <c r="B130" s="154" t="s">
        <v>503</v>
      </c>
      <c r="C130" s="156" t="s">
        <v>504</v>
      </c>
      <c r="D130" s="15" t="s">
        <v>15159</v>
      </c>
      <c r="E130" s="142" t="s">
        <v>15160</v>
      </c>
      <c r="F130" s="141"/>
      <c r="G130" s="14" t="s">
        <v>16</v>
      </c>
      <c r="H130" s="16">
        <v>45910</v>
      </c>
      <c r="I130" s="11" t="s">
        <v>139</v>
      </c>
      <c r="J130" s="142" t="s">
        <v>18</v>
      </c>
      <c r="K130" s="141"/>
      <c r="L130" s="4" t="s">
        <v>15019</v>
      </c>
    </row>
    <row r="131" spans="2:12" ht="40.5" customHeight="1">
      <c r="B131" s="158"/>
      <c r="C131" s="159"/>
      <c r="D131" s="15" t="s">
        <v>15161</v>
      </c>
      <c r="E131" s="142" t="s">
        <v>506</v>
      </c>
      <c r="F131" s="141"/>
      <c r="G131" s="14" t="s">
        <v>24</v>
      </c>
      <c r="H131" s="16">
        <v>45894</v>
      </c>
      <c r="I131" s="11" t="s">
        <v>139</v>
      </c>
      <c r="J131" s="142" t="s">
        <v>32</v>
      </c>
      <c r="K131" s="141"/>
      <c r="L131" s="4" t="s">
        <v>15162</v>
      </c>
    </row>
    <row r="132" spans="2:12" ht="67.5" customHeight="1">
      <c r="B132" s="155"/>
      <c r="C132" s="157"/>
      <c r="D132" s="15" t="s">
        <v>15163</v>
      </c>
      <c r="E132" s="142" t="s">
        <v>509</v>
      </c>
      <c r="F132" s="141"/>
      <c r="G132" s="14" t="s">
        <v>16</v>
      </c>
      <c r="H132" s="16">
        <v>45915</v>
      </c>
      <c r="I132" s="11" t="s">
        <v>139</v>
      </c>
      <c r="J132" s="142" t="s">
        <v>32</v>
      </c>
      <c r="K132" s="141"/>
      <c r="L132" s="4" t="s">
        <v>15164</v>
      </c>
    </row>
    <row r="133" spans="2:12" ht="15" customHeight="1">
      <c r="B133" s="145" t="s">
        <v>511</v>
      </c>
      <c r="C133" s="147" t="s">
        <v>512</v>
      </c>
      <c r="D133" s="12" t="s">
        <v>15165</v>
      </c>
      <c r="E133" s="140" t="s">
        <v>514</v>
      </c>
      <c r="F133" s="141"/>
      <c r="G133" s="13" t="s">
        <v>24</v>
      </c>
      <c r="H133" s="17">
        <v>45894</v>
      </c>
      <c r="I133" s="10" t="s">
        <v>25</v>
      </c>
      <c r="J133" s="140" t="s">
        <v>26</v>
      </c>
      <c r="K133" s="141"/>
      <c r="L133" s="1" t="s">
        <v>27</v>
      </c>
    </row>
    <row r="134" spans="2:12" ht="67.5" customHeight="1">
      <c r="B134" s="146"/>
      <c r="C134" s="148"/>
      <c r="D134" s="12" t="s">
        <v>15166</v>
      </c>
      <c r="E134" s="140" t="s">
        <v>516</v>
      </c>
      <c r="F134" s="141"/>
      <c r="G134" s="13" t="s">
        <v>16</v>
      </c>
      <c r="H134" s="17">
        <v>45915</v>
      </c>
      <c r="I134" s="10" t="s">
        <v>25</v>
      </c>
      <c r="J134" s="140" t="s">
        <v>18</v>
      </c>
      <c r="K134" s="141"/>
      <c r="L134" s="3" t="s">
        <v>14274</v>
      </c>
    </row>
    <row r="135" spans="2:12" ht="67.5" customHeight="1">
      <c r="B135" s="154" t="s">
        <v>15167</v>
      </c>
      <c r="C135" s="156" t="s">
        <v>15168</v>
      </c>
      <c r="D135" s="15" t="s">
        <v>15169</v>
      </c>
      <c r="E135" s="142" t="s">
        <v>15170</v>
      </c>
      <c r="F135" s="141"/>
      <c r="G135" s="14" t="s">
        <v>16</v>
      </c>
      <c r="H135" s="16">
        <v>45902</v>
      </c>
      <c r="I135" s="11" t="s">
        <v>17</v>
      </c>
      <c r="J135" s="142" t="s">
        <v>18</v>
      </c>
      <c r="K135" s="141"/>
      <c r="L135" s="4" t="s">
        <v>14140</v>
      </c>
    </row>
    <row r="136" spans="2:12" ht="15" customHeight="1">
      <c r="B136" s="155"/>
      <c r="C136" s="157"/>
      <c r="D136" s="15" t="s">
        <v>15171</v>
      </c>
      <c r="E136" s="142" t="s">
        <v>15170</v>
      </c>
      <c r="F136" s="141"/>
      <c r="G136" s="14" t="s">
        <v>16</v>
      </c>
      <c r="H136" s="16">
        <v>45902</v>
      </c>
      <c r="I136" s="11" t="s">
        <v>17</v>
      </c>
      <c r="J136" s="142" t="s">
        <v>26</v>
      </c>
      <c r="K136" s="141"/>
      <c r="L136" s="2" t="s">
        <v>27</v>
      </c>
    </row>
    <row r="137" spans="2:12">
      <c r="B137" s="12" t="s">
        <v>549</v>
      </c>
      <c r="C137" s="13" t="s">
        <v>550</v>
      </c>
      <c r="D137" s="12" t="s">
        <v>15172</v>
      </c>
      <c r="E137" s="140" t="s">
        <v>15173</v>
      </c>
      <c r="F137" s="141"/>
      <c r="G137" s="13" t="s">
        <v>16</v>
      </c>
      <c r="H137" s="17">
        <v>45903</v>
      </c>
      <c r="I137" s="10" t="s">
        <v>80</v>
      </c>
      <c r="J137" s="140" t="s">
        <v>26</v>
      </c>
      <c r="K137" s="141"/>
      <c r="L137" s="1" t="s">
        <v>27</v>
      </c>
    </row>
    <row r="138" spans="2:12" ht="40.5" customHeight="1">
      <c r="B138" s="154" t="s">
        <v>4855</v>
      </c>
      <c r="C138" s="156" t="s">
        <v>4856</v>
      </c>
      <c r="D138" s="15" t="s">
        <v>15174</v>
      </c>
      <c r="E138" s="142" t="s">
        <v>4858</v>
      </c>
      <c r="F138" s="141"/>
      <c r="G138" s="14" t="s">
        <v>16</v>
      </c>
      <c r="H138" s="16">
        <v>45910</v>
      </c>
      <c r="I138" s="11" t="s">
        <v>25</v>
      </c>
      <c r="J138" s="142" t="s">
        <v>32</v>
      </c>
      <c r="K138" s="141"/>
      <c r="L138" s="4" t="s">
        <v>15175</v>
      </c>
    </row>
    <row r="139" spans="2:12" ht="40.5" customHeight="1">
      <c r="B139" s="155"/>
      <c r="C139" s="157"/>
      <c r="D139" s="15" t="s">
        <v>15176</v>
      </c>
      <c r="E139" s="142" t="s">
        <v>15177</v>
      </c>
      <c r="F139" s="141"/>
      <c r="G139" s="14" t="s">
        <v>16</v>
      </c>
      <c r="H139" s="16">
        <v>45910</v>
      </c>
      <c r="I139" s="11" t="s">
        <v>17</v>
      </c>
      <c r="J139" s="142" t="s">
        <v>32</v>
      </c>
      <c r="K139" s="141"/>
      <c r="L139" s="4" t="s">
        <v>15178</v>
      </c>
    </row>
    <row r="140" spans="2:12" ht="15" customHeight="1">
      <c r="B140" s="12" t="s">
        <v>2432</v>
      </c>
      <c r="C140" s="13" t="s">
        <v>563</v>
      </c>
      <c r="D140" s="12" t="s">
        <v>15179</v>
      </c>
      <c r="E140" s="140" t="s">
        <v>15180</v>
      </c>
      <c r="F140" s="141"/>
      <c r="G140" s="13" t="s">
        <v>75</v>
      </c>
      <c r="H140" s="17">
        <v>45911</v>
      </c>
      <c r="I140" s="10" t="s">
        <v>127</v>
      </c>
      <c r="J140" s="140" t="s">
        <v>26</v>
      </c>
      <c r="K140" s="141"/>
      <c r="L140" s="1" t="s">
        <v>27</v>
      </c>
    </row>
    <row r="141" spans="2:12" ht="15" customHeight="1">
      <c r="B141" s="154" t="s">
        <v>566</v>
      </c>
      <c r="C141" s="156" t="s">
        <v>563</v>
      </c>
      <c r="D141" s="154" t="s">
        <v>15181</v>
      </c>
      <c r="E141" s="142" t="s">
        <v>4881</v>
      </c>
      <c r="F141" s="149"/>
      <c r="G141" s="156" t="s">
        <v>24</v>
      </c>
      <c r="H141" s="163">
        <v>45883</v>
      </c>
      <c r="I141" s="11" t="s">
        <v>58</v>
      </c>
      <c r="J141" s="142" t="s">
        <v>26</v>
      </c>
      <c r="K141" s="141"/>
      <c r="L141" s="2" t="s">
        <v>27</v>
      </c>
    </row>
    <row r="142" spans="2:12">
      <c r="B142" s="158"/>
      <c r="C142" s="159"/>
      <c r="D142" s="158"/>
      <c r="E142" s="161"/>
      <c r="F142" s="162"/>
      <c r="G142" s="159"/>
      <c r="H142" s="166"/>
      <c r="I142" s="11" t="s">
        <v>25</v>
      </c>
      <c r="J142" s="142" t="s">
        <v>26</v>
      </c>
      <c r="K142" s="141"/>
      <c r="L142" s="2" t="s">
        <v>27</v>
      </c>
    </row>
    <row r="143" spans="2:12">
      <c r="B143" s="155"/>
      <c r="C143" s="157"/>
      <c r="D143" s="155"/>
      <c r="E143" s="160"/>
      <c r="F143" s="151"/>
      <c r="G143" s="157"/>
      <c r="H143" s="164"/>
      <c r="I143" s="11" t="s">
        <v>139</v>
      </c>
      <c r="J143" s="142" t="s">
        <v>26</v>
      </c>
      <c r="K143" s="141"/>
      <c r="L143" s="2" t="s">
        <v>27</v>
      </c>
    </row>
    <row r="144" spans="2:12">
      <c r="B144" s="12" t="s">
        <v>15182</v>
      </c>
      <c r="C144" s="13" t="s">
        <v>10314</v>
      </c>
      <c r="D144" s="12" t="s">
        <v>15183</v>
      </c>
      <c r="E144" s="140" t="s">
        <v>15184</v>
      </c>
      <c r="F144" s="141"/>
      <c r="G144" s="13" t="s">
        <v>16</v>
      </c>
      <c r="H144" s="17">
        <v>45915</v>
      </c>
      <c r="I144" s="10" t="s">
        <v>80</v>
      </c>
      <c r="J144" s="140" t="s">
        <v>26</v>
      </c>
      <c r="K144" s="141"/>
      <c r="L144" s="1" t="s">
        <v>27</v>
      </c>
    </row>
    <row r="145" spans="2:12" ht="15" customHeight="1">
      <c r="B145" s="154" t="s">
        <v>2439</v>
      </c>
      <c r="C145" s="156" t="s">
        <v>2440</v>
      </c>
      <c r="D145" s="154" t="s">
        <v>2441</v>
      </c>
      <c r="E145" s="142" t="s">
        <v>15185</v>
      </c>
      <c r="F145" s="149"/>
      <c r="G145" s="156" t="s">
        <v>16</v>
      </c>
      <c r="H145" s="16">
        <v>45912</v>
      </c>
      <c r="I145" s="11" t="s">
        <v>17</v>
      </c>
      <c r="J145" s="142" t="s">
        <v>26</v>
      </c>
      <c r="K145" s="141"/>
      <c r="L145" s="2" t="s">
        <v>27</v>
      </c>
    </row>
    <row r="146" spans="2:12">
      <c r="B146" s="155"/>
      <c r="C146" s="157"/>
      <c r="D146" s="155"/>
      <c r="E146" s="160"/>
      <c r="F146" s="151"/>
      <c r="G146" s="157"/>
      <c r="H146" s="16">
        <v>45912</v>
      </c>
      <c r="I146" s="11" t="s">
        <v>17</v>
      </c>
      <c r="J146" s="142" t="s">
        <v>26</v>
      </c>
      <c r="K146" s="141"/>
      <c r="L146" s="2" t="s">
        <v>27</v>
      </c>
    </row>
    <row r="147" spans="2:12" ht="67.5" customHeight="1">
      <c r="B147" s="145" t="s">
        <v>570</v>
      </c>
      <c r="C147" s="147" t="s">
        <v>571</v>
      </c>
      <c r="D147" s="12" t="s">
        <v>15186</v>
      </c>
      <c r="E147" s="140" t="s">
        <v>15187</v>
      </c>
      <c r="F147" s="141"/>
      <c r="G147" s="13" t="s">
        <v>16</v>
      </c>
      <c r="H147" s="17">
        <v>45910</v>
      </c>
      <c r="I147" s="10" t="s">
        <v>25</v>
      </c>
      <c r="J147" s="140" t="s">
        <v>18</v>
      </c>
      <c r="K147" s="141"/>
      <c r="L147" s="3" t="s">
        <v>15019</v>
      </c>
    </row>
    <row r="148" spans="2:12" ht="15" customHeight="1">
      <c r="B148" s="152"/>
      <c r="C148" s="153"/>
      <c r="D148" s="12" t="s">
        <v>15188</v>
      </c>
      <c r="E148" s="140" t="s">
        <v>15189</v>
      </c>
      <c r="F148" s="141"/>
      <c r="G148" s="13" t="s">
        <v>16</v>
      </c>
      <c r="H148" s="17">
        <v>45909</v>
      </c>
      <c r="I148" s="10" t="s">
        <v>25</v>
      </c>
      <c r="J148" s="140" t="s">
        <v>26</v>
      </c>
      <c r="K148" s="141"/>
      <c r="L148" s="1" t="s">
        <v>27</v>
      </c>
    </row>
    <row r="149" spans="2:12" ht="40.5" customHeight="1">
      <c r="B149" s="152"/>
      <c r="C149" s="153"/>
      <c r="D149" s="12" t="s">
        <v>15190</v>
      </c>
      <c r="E149" s="140" t="s">
        <v>576</v>
      </c>
      <c r="F149" s="141"/>
      <c r="G149" s="13" t="s">
        <v>24</v>
      </c>
      <c r="H149" s="17">
        <v>45894</v>
      </c>
      <c r="I149" s="10" t="s">
        <v>25</v>
      </c>
      <c r="J149" s="140" t="s">
        <v>32</v>
      </c>
      <c r="K149" s="141"/>
      <c r="L149" s="3" t="s">
        <v>15191</v>
      </c>
    </row>
    <row r="150" spans="2:12" ht="121.5" customHeight="1">
      <c r="B150" s="146"/>
      <c r="C150" s="148"/>
      <c r="D150" s="12" t="s">
        <v>15192</v>
      </c>
      <c r="E150" s="140" t="s">
        <v>573</v>
      </c>
      <c r="F150" s="141"/>
      <c r="G150" s="13" t="s">
        <v>16</v>
      </c>
      <c r="H150" s="17">
        <v>45915</v>
      </c>
      <c r="I150" s="10" t="s">
        <v>25</v>
      </c>
      <c r="J150" s="140" t="s">
        <v>32</v>
      </c>
      <c r="K150" s="141"/>
      <c r="L150" s="3" t="s">
        <v>15193</v>
      </c>
    </row>
    <row r="151" spans="2:12" ht="15" customHeight="1">
      <c r="B151" s="154" t="s">
        <v>2444</v>
      </c>
      <c r="C151" s="156" t="s">
        <v>2445</v>
      </c>
      <c r="D151" s="154" t="s">
        <v>2446</v>
      </c>
      <c r="E151" s="142" t="s">
        <v>15194</v>
      </c>
      <c r="F151" s="149"/>
      <c r="G151" s="156" t="s">
        <v>16</v>
      </c>
      <c r="H151" s="16">
        <v>45912</v>
      </c>
      <c r="I151" s="11" t="s">
        <v>17</v>
      </c>
      <c r="J151" s="142" t="s">
        <v>26</v>
      </c>
      <c r="K151" s="141"/>
      <c r="L151" s="2" t="s">
        <v>27</v>
      </c>
    </row>
    <row r="152" spans="2:12">
      <c r="B152" s="155"/>
      <c r="C152" s="157"/>
      <c r="D152" s="155"/>
      <c r="E152" s="160"/>
      <c r="F152" s="151"/>
      <c r="G152" s="157"/>
      <c r="H152" s="16">
        <v>45912</v>
      </c>
      <c r="I152" s="11" t="s">
        <v>17</v>
      </c>
      <c r="J152" s="142" t="s">
        <v>26</v>
      </c>
      <c r="K152" s="141"/>
      <c r="L152" s="2" t="s">
        <v>27</v>
      </c>
    </row>
    <row r="153" spans="2:12" ht="15" customHeight="1">
      <c r="B153" s="145" t="s">
        <v>2453</v>
      </c>
      <c r="C153" s="147" t="s">
        <v>2454</v>
      </c>
      <c r="D153" s="12" t="s">
        <v>15195</v>
      </c>
      <c r="E153" s="140" t="s">
        <v>4898</v>
      </c>
      <c r="F153" s="141"/>
      <c r="G153" s="13" t="s">
        <v>16</v>
      </c>
      <c r="H153" s="17">
        <v>45929</v>
      </c>
      <c r="I153" s="10" t="s">
        <v>80</v>
      </c>
      <c r="J153" s="140" t="s">
        <v>26</v>
      </c>
      <c r="K153" s="141"/>
      <c r="L153" s="1" t="s">
        <v>27</v>
      </c>
    </row>
    <row r="154" spans="2:12" ht="15" customHeight="1">
      <c r="B154" s="152"/>
      <c r="C154" s="153"/>
      <c r="D154" s="145" t="s">
        <v>2455</v>
      </c>
      <c r="E154" s="140" t="s">
        <v>15196</v>
      </c>
      <c r="F154" s="149"/>
      <c r="G154" s="147" t="s">
        <v>16</v>
      </c>
      <c r="H154" s="17">
        <v>45912</v>
      </c>
      <c r="I154" s="10" t="s">
        <v>17</v>
      </c>
      <c r="J154" s="140" t="s">
        <v>26</v>
      </c>
      <c r="K154" s="141"/>
      <c r="L154" s="1" t="s">
        <v>27</v>
      </c>
    </row>
    <row r="155" spans="2:12">
      <c r="B155" s="146"/>
      <c r="C155" s="148"/>
      <c r="D155" s="146"/>
      <c r="E155" s="150"/>
      <c r="F155" s="151"/>
      <c r="G155" s="148"/>
      <c r="H155" s="17">
        <v>45912</v>
      </c>
      <c r="I155" s="10" t="s">
        <v>17</v>
      </c>
      <c r="J155" s="140" t="s">
        <v>26</v>
      </c>
      <c r="K155" s="141"/>
      <c r="L155" s="1" t="s">
        <v>27</v>
      </c>
    </row>
    <row r="156" spans="2:12" ht="108" customHeight="1">
      <c r="B156" s="15" t="s">
        <v>595</v>
      </c>
      <c r="C156" s="14" t="s">
        <v>596</v>
      </c>
      <c r="D156" s="15" t="s">
        <v>15197</v>
      </c>
      <c r="E156" s="142" t="s">
        <v>598</v>
      </c>
      <c r="F156" s="141"/>
      <c r="G156" s="14" t="s">
        <v>16</v>
      </c>
      <c r="H156" s="16">
        <v>45930</v>
      </c>
      <c r="I156" s="11" t="s">
        <v>25</v>
      </c>
      <c r="J156" s="142" t="s">
        <v>32</v>
      </c>
      <c r="K156" s="141"/>
      <c r="L156" s="4" t="s">
        <v>15198</v>
      </c>
    </row>
    <row r="157" spans="2:12" ht="15" customHeight="1">
      <c r="B157" s="12" t="s">
        <v>15199</v>
      </c>
      <c r="C157" s="13" t="s">
        <v>15200</v>
      </c>
      <c r="D157" s="12" t="s">
        <v>15201</v>
      </c>
      <c r="E157" s="140" t="s">
        <v>15202</v>
      </c>
      <c r="F157" s="141"/>
      <c r="G157" s="13" t="s">
        <v>24</v>
      </c>
      <c r="H157" s="17">
        <v>45894</v>
      </c>
      <c r="I157" s="10" t="s">
        <v>25</v>
      </c>
      <c r="J157" s="140" t="s">
        <v>26</v>
      </c>
      <c r="K157" s="141"/>
      <c r="L157" s="1" t="s">
        <v>27</v>
      </c>
    </row>
    <row r="158" spans="2:12" ht="53.25" customHeight="1">
      <c r="B158" s="154" t="s">
        <v>4913</v>
      </c>
      <c r="C158" s="156" t="s">
        <v>4914</v>
      </c>
      <c r="D158" s="154" t="s">
        <v>15203</v>
      </c>
      <c r="E158" s="142" t="s">
        <v>4916</v>
      </c>
      <c r="F158" s="149"/>
      <c r="G158" s="156" t="s">
        <v>24</v>
      </c>
      <c r="H158" s="163">
        <v>45897</v>
      </c>
      <c r="I158" s="11" t="s">
        <v>25</v>
      </c>
      <c r="J158" s="142" t="s">
        <v>32</v>
      </c>
      <c r="K158" s="141"/>
      <c r="L158" s="4" t="s">
        <v>15204</v>
      </c>
    </row>
    <row r="159" spans="2:12">
      <c r="B159" s="155"/>
      <c r="C159" s="157"/>
      <c r="D159" s="155"/>
      <c r="E159" s="160"/>
      <c r="F159" s="151"/>
      <c r="G159" s="157"/>
      <c r="H159" s="164"/>
      <c r="I159" s="11" t="s">
        <v>127</v>
      </c>
      <c r="J159" s="142" t="s">
        <v>26</v>
      </c>
      <c r="K159" s="141"/>
      <c r="L159" s="2" t="s">
        <v>27</v>
      </c>
    </row>
    <row r="160" spans="2:12">
      <c r="B160" s="12" t="s">
        <v>8689</v>
      </c>
      <c r="C160" s="13" t="s">
        <v>8690</v>
      </c>
      <c r="D160" s="12" t="s">
        <v>15205</v>
      </c>
      <c r="E160" s="140" t="s">
        <v>8692</v>
      </c>
      <c r="F160" s="141"/>
      <c r="G160" s="13" t="s">
        <v>16</v>
      </c>
      <c r="H160" s="17">
        <v>45910</v>
      </c>
      <c r="I160" s="10" t="s">
        <v>145</v>
      </c>
      <c r="J160" s="140" t="s">
        <v>26</v>
      </c>
      <c r="K160" s="141"/>
      <c r="L160" s="1" t="s">
        <v>27</v>
      </c>
    </row>
    <row r="161" spans="2:12" ht="15" customHeight="1">
      <c r="B161" s="154" t="s">
        <v>2484</v>
      </c>
      <c r="C161" s="156" t="s">
        <v>2485</v>
      </c>
      <c r="D161" s="154" t="s">
        <v>2486</v>
      </c>
      <c r="E161" s="142" t="s">
        <v>15206</v>
      </c>
      <c r="F161" s="149"/>
      <c r="G161" s="156" t="s">
        <v>16</v>
      </c>
      <c r="H161" s="16">
        <v>45929</v>
      </c>
      <c r="I161" s="11" t="s">
        <v>17</v>
      </c>
      <c r="J161" s="142" t="s">
        <v>26</v>
      </c>
      <c r="K161" s="141"/>
      <c r="L161" s="2" t="s">
        <v>27</v>
      </c>
    </row>
    <row r="162" spans="2:12">
      <c r="B162" s="155"/>
      <c r="C162" s="157"/>
      <c r="D162" s="155"/>
      <c r="E162" s="160"/>
      <c r="F162" s="151"/>
      <c r="G162" s="157"/>
      <c r="H162" s="16">
        <v>45929</v>
      </c>
      <c r="I162" s="11" t="s">
        <v>17</v>
      </c>
      <c r="J162" s="142" t="s">
        <v>26</v>
      </c>
      <c r="K162" s="141"/>
      <c r="L162" s="2" t="s">
        <v>27</v>
      </c>
    </row>
    <row r="163" spans="2:12">
      <c r="B163" s="12" t="s">
        <v>6986</v>
      </c>
      <c r="C163" s="13" t="s">
        <v>6987</v>
      </c>
      <c r="D163" s="12" t="s">
        <v>15207</v>
      </c>
      <c r="E163" s="140" t="s">
        <v>15208</v>
      </c>
      <c r="F163" s="141"/>
      <c r="G163" s="13" t="s">
        <v>24</v>
      </c>
      <c r="H163" s="17">
        <v>45902</v>
      </c>
      <c r="I163" s="10" t="s">
        <v>17</v>
      </c>
      <c r="J163" s="140" t="s">
        <v>26</v>
      </c>
      <c r="K163" s="141"/>
      <c r="L163" s="1" t="s">
        <v>27</v>
      </c>
    </row>
    <row r="164" spans="2:12" ht="67.5" customHeight="1">
      <c r="B164" s="15" t="s">
        <v>2488</v>
      </c>
      <c r="C164" s="14" t="s">
        <v>2489</v>
      </c>
      <c r="D164" s="15" t="s">
        <v>15209</v>
      </c>
      <c r="E164" s="142" t="s">
        <v>15210</v>
      </c>
      <c r="F164" s="141"/>
      <c r="G164" s="14" t="s">
        <v>16</v>
      </c>
      <c r="H164" s="16">
        <v>45889</v>
      </c>
      <c r="I164" s="11" t="s">
        <v>17</v>
      </c>
      <c r="J164" s="142" t="s">
        <v>18</v>
      </c>
      <c r="K164" s="141"/>
      <c r="L164" s="4" t="s">
        <v>14140</v>
      </c>
    </row>
    <row r="165" spans="2:12" ht="40.5" customHeight="1">
      <c r="B165" s="12" t="s">
        <v>14294</v>
      </c>
      <c r="C165" s="13" t="s">
        <v>14295</v>
      </c>
      <c r="D165" s="12" t="s">
        <v>15211</v>
      </c>
      <c r="E165" s="140" t="s">
        <v>15212</v>
      </c>
      <c r="F165" s="141"/>
      <c r="G165" s="13" t="s">
        <v>16</v>
      </c>
      <c r="H165" s="17">
        <v>45910</v>
      </c>
      <c r="I165" s="10" t="s">
        <v>139</v>
      </c>
      <c r="J165" s="140" t="s">
        <v>18</v>
      </c>
      <c r="K165" s="141"/>
      <c r="L165" s="3" t="s">
        <v>15213</v>
      </c>
    </row>
    <row r="166" spans="2:12">
      <c r="B166" s="15" t="s">
        <v>2499</v>
      </c>
      <c r="C166" s="14" t="s">
        <v>2500</v>
      </c>
      <c r="D166" s="15" t="s">
        <v>15214</v>
      </c>
      <c r="E166" s="142" t="s">
        <v>2502</v>
      </c>
      <c r="F166" s="141"/>
      <c r="G166" s="14" t="s">
        <v>24</v>
      </c>
      <c r="H166" s="16">
        <v>45863</v>
      </c>
      <c r="I166" s="11" t="s">
        <v>80</v>
      </c>
      <c r="J166" s="142" t="s">
        <v>26</v>
      </c>
      <c r="K166" s="141"/>
      <c r="L166" s="2" t="s">
        <v>27</v>
      </c>
    </row>
    <row r="167" spans="2:12" ht="40.5" customHeight="1">
      <c r="B167" s="12" t="s">
        <v>2507</v>
      </c>
      <c r="C167" s="13" t="s">
        <v>2508</v>
      </c>
      <c r="D167" s="12" t="s">
        <v>15215</v>
      </c>
      <c r="E167" s="140" t="s">
        <v>15216</v>
      </c>
      <c r="F167" s="141"/>
      <c r="G167" s="13" t="s">
        <v>24</v>
      </c>
      <c r="H167" s="17">
        <v>45882</v>
      </c>
      <c r="I167" s="10" t="s">
        <v>17</v>
      </c>
      <c r="J167" s="140" t="s">
        <v>32</v>
      </c>
      <c r="K167" s="141"/>
      <c r="L167" s="3" t="s">
        <v>15217</v>
      </c>
    </row>
    <row r="168" spans="2:12">
      <c r="B168" s="15" t="s">
        <v>2534</v>
      </c>
      <c r="C168" s="14" t="s">
        <v>2535</v>
      </c>
      <c r="D168" s="15" t="s">
        <v>15218</v>
      </c>
      <c r="E168" s="142" t="s">
        <v>2537</v>
      </c>
      <c r="F168" s="141"/>
      <c r="G168" s="14" t="s">
        <v>24</v>
      </c>
      <c r="H168" s="16">
        <v>45917</v>
      </c>
      <c r="I168" s="11" t="s">
        <v>139</v>
      </c>
      <c r="J168" s="142" t="s">
        <v>26</v>
      </c>
      <c r="K168" s="141"/>
      <c r="L168" s="2" t="s">
        <v>27</v>
      </c>
    </row>
    <row r="169" spans="2:12">
      <c r="B169" s="12" t="s">
        <v>15219</v>
      </c>
      <c r="C169" s="13" t="s">
        <v>15220</v>
      </c>
      <c r="D169" s="12" t="s">
        <v>15221</v>
      </c>
      <c r="E169" s="140" t="s">
        <v>15222</v>
      </c>
      <c r="F169" s="141"/>
      <c r="G169" s="13" t="s">
        <v>24</v>
      </c>
      <c r="H169" s="17">
        <v>45930</v>
      </c>
      <c r="I169" s="10" t="s">
        <v>139</v>
      </c>
      <c r="J169" s="140" t="s">
        <v>26</v>
      </c>
      <c r="K169" s="141"/>
      <c r="L169" s="1" t="s">
        <v>27</v>
      </c>
    </row>
    <row r="170" spans="2:12">
      <c r="B170" s="15" t="s">
        <v>14320</v>
      </c>
      <c r="C170" s="14" t="s">
        <v>14321</v>
      </c>
      <c r="D170" s="15" t="s">
        <v>14322</v>
      </c>
      <c r="E170" s="142" t="s">
        <v>14323</v>
      </c>
      <c r="F170" s="141"/>
      <c r="G170" s="14" t="s">
        <v>24</v>
      </c>
      <c r="H170" s="16">
        <v>45930</v>
      </c>
      <c r="I170" s="11" t="s">
        <v>139</v>
      </c>
      <c r="J170" s="142" t="s">
        <v>26</v>
      </c>
      <c r="K170" s="141"/>
      <c r="L170" s="2" t="s">
        <v>27</v>
      </c>
    </row>
    <row r="171" spans="2:12" ht="40.5" customHeight="1">
      <c r="B171" s="12" t="s">
        <v>7036</v>
      </c>
      <c r="C171" s="13" t="s">
        <v>7037</v>
      </c>
      <c r="D171" s="12" t="s">
        <v>15223</v>
      </c>
      <c r="E171" s="140" t="s">
        <v>15224</v>
      </c>
      <c r="F171" s="141"/>
      <c r="G171" s="13" t="s">
        <v>16</v>
      </c>
      <c r="H171" s="17">
        <v>45903</v>
      </c>
      <c r="I171" s="10" t="s">
        <v>139</v>
      </c>
      <c r="J171" s="140" t="s">
        <v>32</v>
      </c>
      <c r="K171" s="141"/>
      <c r="L171" s="3" t="s">
        <v>15225</v>
      </c>
    </row>
    <row r="172" spans="2:12">
      <c r="B172" s="15" t="s">
        <v>639</v>
      </c>
      <c r="C172" s="14" t="s">
        <v>640</v>
      </c>
      <c r="D172" s="15" t="s">
        <v>15226</v>
      </c>
      <c r="E172" s="142" t="s">
        <v>7046</v>
      </c>
      <c r="F172" s="141"/>
      <c r="G172" s="14" t="s">
        <v>16</v>
      </c>
      <c r="H172" s="16">
        <v>45919</v>
      </c>
      <c r="I172" s="11" t="s">
        <v>145</v>
      </c>
      <c r="J172" s="142" t="s">
        <v>26</v>
      </c>
      <c r="K172" s="141"/>
      <c r="L172" s="2" t="s">
        <v>27</v>
      </c>
    </row>
    <row r="173" spans="2:12" ht="40.5" customHeight="1">
      <c r="B173" s="145" t="s">
        <v>648</v>
      </c>
      <c r="C173" s="147" t="s">
        <v>649</v>
      </c>
      <c r="D173" s="12" t="s">
        <v>15227</v>
      </c>
      <c r="E173" s="140" t="s">
        <v>15228</v>
      </c>
      <c r="F173" s="141"/>
      <c r="G173" s="13" t="s">
        <v>16</v>
      </c>
      <c r="H173" s="17">
        <v>45910</v>
      </c>
      <c r="I173" s="10" t="s">
        <v>139</v>
      </c>
      <c r="J173" s="140" t="s">
        <v>32</v>
      </c>
      <c r="K173" s="141"/>
      <c r="L173" s="3" t="s">
        <v>15229</v>
      </c>
    </row>
    <row r="174" spans="2:12" ht="40.5" customHeight="1">
      <c r="B174" s="152"/>
      <c r="C174" s="153"/>
      <c r="D174" s="12" t="s">
        <v>15230</v>
      </c>
      <c r="E174" s="140" t="s">
        <v>15231</v>
      </c>
      <c r="F174" s="141"/>
      <c r="G174" s="13" t="s">
        <v>16</v>
      </c>
      <c r="H174" s="17">
        <v>45910</v>
      </c>
      <c r="I174" s="10" t="s">
        <v>139</v>
      </c>
      <c r="J174" s="140" t="s">
        <v>32</v>
      </c>
      <c r="K174" s="141"/>
      <c r="L174" s="3" t="s">
        <v>15232</v>
      </c>
    </row>
    <row r="175" spans="2:12" ht="40.5" customHeight="1">
      <c r="B175" s="152"/>
      <c r="C175" s="153"/>
      <c r="D175" s="12" t="s">
        <v>15233</v>
      </c>
      <c r="E175" s="140" t="s">
        <v>15231</v>
      </c>
      <c r="F175" s="141"/>
      <c r="G175" s="13" t="s">
        <v>16</v>
      </c>
      <c r="H175" s="17">
        <v>45912</v>
      </c>
      <c r="I175" s="10" t="s">
        <v>139</v>
      </c>
      <c r="J175" s="140" t="s">
        <v>32</v>
      </c>
      <c r="K175" s="141"/>
      <c r="L175" s="3" t="s">
        <v>15234</v>
      </c>
    </row>
    <row r="176" spans="2:12" ht="40.5" customHeight="1">
      <c r="B176" s="152"/>
      <c r="C176" s="153"/>
      <c r="D176" s="12" t="s">
        <v>15235</v>
      </c>
      <c r="E176" s="140" t="s">
        <v>651</v>
      </c>
      <c r="F176" s="141"/>
      <c r="G176" s="13" t="s">
        <v>16</v>
      </c>
      <c r="H176" s="17">
        <v>45821</v>
      </c>
      <c r="I176" s="10" t="s">
        <v>139</v>
      </c>
      <c r="J176" s="140" t="s">
        <v>32</v>
      </c>
      <c r="K176" s="141"/>
      <c r="L176" s="3" t="s">
        <v>15236</v>
      </c>
    </row>
    <row r="177" spans="2:12" ht="67.5" customHeight="1">
      <c r="B177" s="146"/>
      <c r="C177" s="148"/>
      <c r="D177" s="12" t="s">
        <v>15237</v>
      </c>
      <c r="E177" s="140" t="s">
        <v>651</v>
      </c>
      <c r="F177" s="141"/>
      <c r="G177" s="13" t="s">
        <v>16</v>
      </c>
      <c r="H177" s="17">
        <v>45915</v>
      </c>
      <c r="I177" s="10" t="s">
        <v>139</v>
      </c>
      <c r="J177" s="140" t="s">
        <v>32</v>
      </c>
      <c r="K177" s="141"/>
      <c r="L177" s="3" t="s">
        <v>15238</v>
      </c>
    </row>
    <row r="178" spans="2:12" ht="15" customHeight="1">
      <c r="B178" s="154" t="s">
        <v>15239</v>
      </c>
      <c r="C178" s="156" t="s">
        <v>5037</v>
      </c>
      <c r="D178" s="15" t="s">
        <v>15240</v>
      </c>
      <c r="E178" s="142" t="s">
        <v>15241</v>
      </c>
      <c r="F178" s="141"/>
      <c r="G178" s="14" t="s">
        <v>16</v>
      </c>
      <c r="H178" s="16">
        <v>45902</v>
      </c>
      <c r="I178" s="11" t="s">
        <v>314</v>
      </c>
      <c r="J178" s="142" t="s">
        <v>26</v>
      </c>
      <c r="K178" s="141"/>
      <c r="L178" s="2" t="s">
        <v>27</v>
      </c>
    </row>
    <row r="179" spans="2:12" ht="40.5" customHeight="1">
      <c r="B179" s="155"/>
      <c r="C179" s="157"/>
      <c r="D179" s="15" t="s">
        <v>15242</v>
      </c>
      <c r="E179" s="142" t="s">
        <v>15241</v>
      </c>
      <c r="F179" s="141"/>
      <c r="G179" s="14" t="s">
        <v>16</v>
      </c>
      <c r="H179" s="16">
        <v>45902</v>
      </c>
      <c r="I179" s="11" t="s">
        <v>314</v>
      </c>
      <c r="J179" s="142" t="s">
        <v>709</v>
      </c>
      <c r="K179" s="141"/>
      <c r="L179" s="4" t="s">
        <v>15243</v>
      </c>
    </row>
    <row r="180" spans="2:12" ht="15" customHeight="1">
      <c r="B180" s="12" t="s">
        <v>15244</v>
      </c>
      <c r="C180" s="13" t="s">
        <v>15245</v>
      </c>
      <c r="D180" s="12" t="s">
        <v>15246</v>
      </c>
      <c r="E180" s="140" t="s">
        <v>15247</v>
      </c>
      <c r="F180" s="141"/>
      <c r="G180" s="13" t="s">
        <v>75</v>
      </c>
      <c r="H180" s="17">
        <v>45908</v>
      </c>
      <c r="I180" s="10" t="s">
        <v>314</v>
      </c>
      <c r="J180" s="140" t="s">
        <v>26</v>
      </c>
      <c r="K180" s="141"/>
      <c r="L180" s="1" t="s">
        <v>27</v>
      </c>
    </row>
    <row r="181" spans="2:12" ht="53.25" customHeight="1">
      <c r="B181" s="15" t="s">
        <v>5048</v>
      </c>
      <c r="C181" s="14" t="s">
        <v>1005</v>
      </c>
      <c r="D181" s="15" t="s">
        <v>15248</v>
      </c>
      <c r="E181" s="142" t="s">
        <v>7082</v>
      </c>
      <c r="F181" s="141"/>
      <c r="G181" s="14" t="s">
        <v>16</v>
      </c>
      <c r="H181" s="16">
        <v>45924</v>
      </c>
      <c r="I181" s="11" t="s">
        <v>139</v>
      </c>
      <c r="J181" s="142" t="s">
        <v>18</v>
      </c>
      <c r="K181" s="141"/>
      <c r="L181" s="4" t="s">
        <v>15249</v>
      </c>
    </row>
    <row r="182" spans="2:12" ht="40.5" customHeight="1">
      <c r="B182" s="12" t="s">
        <v>14334</v>
      </c>
      <c r="C182" s="13" t="s">
        <v>14335</v>
      </c>
      <c r="D182" s="12" t="s">
        <v>15250</v>
      </c>
      <c r="E182" s="140" t="s">
        <v>15251</v>
      </c>
      <c r="F182" s="141"/>
      <c r="G182" s="13" t="s">
        <v>16</v>
      </c>
      <c r="H182" s="17">
        <v>45910</v>
      </c>
      <c r="I182" s="10" t="s">
        <v>25</v>
      </c>
      <c r="J182" s="140" t="s">
        <v>32</v>
      </c>
      <c r="K182" s="141"/>
      <c r="L182" s="3" t="s">
        <v>15252</v>
      </c>
    </row>
    <row r="183" spans="2:12">
      <c r="B183" s="15" t="s">
        <v>2558</v>
      </c>
      <c r="C183" s="14" t="s">
        <v>698</v>
      </c>
      <c r="D183" s="15" t="s">
        <v>15253</v>
      </c>
      <c r="E183" s="142" t="s">
        <v>15254</v>
      </c>
      <c r="F183" s="141"/>
      <c r="G183" s="14" t="s">
        <v>16</v>
      </c>
      <c r="H183" s="16">
        <v>45916</v>
      </c>
      <c r="I183" s="11" t="s">
        <v>80</v>
      </c>
      <c r="J183" s="142" t="s">
        <v>26</v>
      </c>
      <c r="K183" s="141"/>
      <c r="L183" s="2" t="s">
        <v>27</v>
      </c>
    </row>
    <row r="184" spans="2:12" ht="15" customHeight="1">
      <c r="B184" s="145" t="s">
        <v>672</v>
      </c>
      <c r="C184" s="147" t="s">
        <v>673</v>
      </c>
      <c r="D184" s="145" t="s">
        <v>15255</v>
      </c>
      <c r="E184" s="140" t="s">
        <v>675</v>
      </c>
      <c r="F184" s="149"/>
      <c r="G184" s="147" t="s">
        <v>24</v>
      </c>
      <c r="H184" s="167">
        <v>45908</v>
      </c>
      <c r="I184" s="10" t="s">
        <v>139</v>
      </c>
      <c r="J184" s="140" t="s">
        <v>26</v>
      </c>
      <c r="K184" s="141"/>
      <c r="L184" s="1" t="s">
        <v>27</v>
      </c>
    </row>
    <row r="185" spans="2:12">
      <c r="B185" s="146"/>
      <c r="C185" s="148"/>
      <c r="D185" s="146"/>
      <c r="E185" s="150"/>
      <c r="F185" s="151"/>
      <c r="G185" s="148"/>
      <c r="H185" s="169"/>
      <c r="I185" s="10" t="s">
        <v>127</v>
      </c>
      <c r="J185" s="140" t="s">
        <v>26</v>
      </c>
      <c r="K185" s="141"/>
      <c r="L185" s="1" t="s">
        <v>27</v>
      </c>
    </row>
    <row r="186" spans="2:12" ht="15" customHeight="1">
      <c r="B186" s="154" t="s">
        <v>10337</v>
      </c>
      <c r="C186" s="156" t="s">
        <v>1538</v>
      </c>
      <c r="D186" s="154" t="s">
        <v>10338</v>
      </c>
      <c r="E186" s="142" t="s">
        <v>14993</v>
      </c>
      <c r="F186" s="149"/>
      <c r="G186" s="156" t="s">
        <v>16</v>
      </c>
      <c r="H186" s="16">
        <v>45912</v>
      </c>
      <c r="I186" s="11" t="s">
        <v>17</v>
      </c>
      <c r="J186" s="142" t="s">
        <v>26</v>
      </c>
      <c r="K186" s="141"/>
      <c r="L186" s="2" t="s">
        <v>27</v>
      </c>
    </row>
    <row r="187" spans="2:12">
      <c r="B187" s="155"/>
      <c r="C187" s="157"/>
      <c r="D187" s="155"/>
      <c r="E187" s="160"/>
      <c r="F187" s="151"/>
      <c r="G187" s="157"/>
      <c r="H187" s="16">
        <v>45912</v>
      </c>
      <c r="I187" s="11" t="s">
        <v>17</v>
      </c>
      <c r="J187" s="142" t="s">
        <v>26</v>
      </c>
      <c r="K187" s="141"/>
      <c r="L187" s="2" t="s">
        <v>27</v>
      </c>
    </row>
    <row r="188" spans="2:12" ht="40.5" customHeight="1">
      <c r="B188" s="12" t="s">
        <v>12466</v>
      </c>
      <c r="C188" s="13" t="s">
        <v>12467</v>
      </c>
      <c r="D188" s="12" t="s">
        <v>12468</v>
      </c>
      <c r="E188" s="140" t="s">
        <v>12469</v>
      </c>
      <c r="F188" s="141"/>
      <c r="G188" s="13" t="s">
        <v>24</v>
      </c>
      <c r="H188" s="17">
        <v>45891</v>
      </c>
      <c r="I188" s="10" t="s">
        <v>25</v>
      </c>
      <c r="J188" s="140" t="s">
        <v>32</v>
      </c>
      <c r="K188" s="141"/>
      <c r="L188" s="3" t="s">
        <v>8783</v>
      </c>
    </row>
    <row r="189" spans="2:12" ht="40.5" customHeight="1">
      <c r="B189" s="15" t="s">
        <v>693</v>
      </c>
      <c r="C189" s="14" t="s">
        <v>694</v>
      </c>
      <c r="D189" s="15" t="s">
        <v>7097</v>
      </c>
      <c r="E189" s="142" t="s">
        <v>696</v>
      </c>
      <c r="F189" s="141"/>
      <c r="G189" s="14" t="s">
        <v>24</v>
      </c>
      <c r="H189" s="16">
        <v>45870</v>
      </c>
      <c r="I189" s="11" t="s">
        <v>25</v>
      </c>
      <c r="J189" s="142" t="s">
        <v>32</v>
      </c>
      <c r="K189" s="141"/>
      <c r="L189" s="4" t="s">
        <v>15256</v>
      </c>
    </row>
    <row r="190" spans="2:12" ht="40.5" customHeight="1">
      <c r="B190" s="12" t="s">
        <v>5071</v>
      </c>
      <c r="C190" s="13" t="s">
        <v>5072</v>
      </c>
      <c r="D190" s="12" t="s">
        <v>5073</v>
      </c>
      <c r="E190" s="140" t="s">
        <v>5074</v>
      </c>
      <c r="F190" s="141"/>
      <c r="G190" s="13" t="s">
        <v>24</v>
      </c>
      <c r="H190" s="17">
        <v>45895</v>
      </c>
      <c r="I190" s="10" t="s">
        <v>25</v>
      </c>
      <c r="J190" s="140" t="s">
        <v>32</v>
      </c>
      <c r="K190" s="141"/>
      <c r="L190" s="3" t="s">
        <v>15257</v>
      </c>
    </row>
    <row r="191" spans="2:12" ht="15" customHeight="1">
      <c r="B191" s="15" t="s">
        <v>15258</v>
      </c>
      <c r="C191" s="14" t="s">
        <v>15259</v>
      </c>
      <c r="D191" s="15" t="s">
        <v>15260</v>
      </c>
      <c r="E191" s="142" t="s">
        <v>15261</v>
      </c>
      <c r="F191" s="141"/>
      <c r="G191" s="14" t="s">
        <v>24</v>
      </c>
      <c r="H191" s="16">
        <v>45917</v>
      </c>
      <c r="I191" s="11" t="s">
        <v>25</v>
      </c>
      <c r="J191" s="142" t="s">
        <v>26</v>
      </c>
      <c r="K191" s="141"/>
      <c r="L191" s="2" t="s">
        <v>27</v>
      </c>
    </row>
    <row r="192" spans="2:12">
      <c r="B192" s="12" t="s">
        <v>697</v>
      </c>
      <c r="C192" s="13" t="s">
        <v>698</v>
      </c>
      <c r="D192" s="12" t="s">
        <v>15262</v>
      </c>
      <c r="E192" s="140" t="s">
        <v>15263</v>
      </c>
      <c r="F192" s="141"/>
      <c r="G192" s="13" t="s">
        <v>16</v>
      </c>
      <c r="H192" s="17">
        <v>45916</v>
      </c>
      <c r="I192" s="10" t="s">
        <v>80</v>
      </c>
      <c r="J192" s="140" t="s">
        <v>26</v>
      </c>
      <c r="K192" s="141"/>
      <c r="L192" s="1" t="s">
        <v>27</v>
      </c>
    </row>
    <row r="193" spans="2:12" ht="15" customHeight="1">
      <c r="B193" s="15" t="s">
        <v>15264</v>
      </c>
      <c r="C193" s="14" t="s">
        <v>15265</v>
      </c>
      <c r="D193" s="15" t="s">
        <v>15266</v>
      </c>
      <c r="E193" s="142" t="s">
        <v>15267</v>
      </c>
      <c r="F193" s="141"/>
      <c r="G193" s="14" t="s">
        <v>24</v>
      </c>
      <c r="H193" s="16">
        <v>45890</v>
      </c>
      <c r="I193" s="11" t="s">
        <v>25</v>
      </c>
      <c r="J193" s="142" t="s">
        <v>709</v>
      </c>
      <c r="K193" s="141"/>
      <c r="L193" s="2" t="s">
        <v>27</v>
      </c>
    </row>
    <row r="194" spans="2:12" ht="15" customHeight="1">
      <c r="B194" s="145" t="s">
        <v>15268</v>
      </c>
      <c r="C194" s="147" t="s">
        <v>15269</v>
      </c>
      <c r="D194" s="145" t="s">
        <v>15270</v>
      </c>
      <c r="E194" s="140" t="s">
        <v>15271</v>
      </c>
      <c r="F194" s="149"/>
      <c r="G194" s="147" t="s">
        <v>24</v>
      </c>
      <c r="H194" s="167">
        <v>45902</v>
      </c>
      <c r="I194" s="10" t="s">
        <v>58</v>
      </c>
      <c r="J194" s="140" t="s">
        <v>26</v>
      </c>
      <c r="K194" s="141"/>
      <c r="L194" s="1" t="s">
        <v>27</v>
      </c>
    </row>
    <row r="195" spans="2:12">
      <c r="B195" s="152"/>
      <c r="C195" s="153"/>
      <c r="D195" s="152"/>
      <c r="E195" s="165"/>
      <c r="F195" s="162"/>
      <c r="G195" s="153"/>
      <c r="H195" s="168"/>
      <c r="I195" s="10" t="s">
        <v>25</v>
      </c>
      <c r="J195" s="140" t="s">
        <v>26</v>
      </c>
      <c r="K195" s="141"/>
      <c r="L195" s="1" t="s">
        <v>27</v>
      </c>
    </row>
    <row r="196" spans="2:12">
      <c r="B196" s="146"/>
      <c r="C196" s="148"/>
      <c r="D196" s="146"/>
      <c r="E196" s="150"/>
      <c r="F196" s="151"/>
      <c r="G196" s="148"/>
      <c r="H196" s="169"/>
      <c r="I196" s="10" t="s">
        <v>80</v>
      </c>
      <c r="J196" s="140" t="s">
        <v>26</v>
      </c>
      <c r="K196" s="141"/>
      <c r="L196" s="1" t="s">
        <v>27</v>
      </c>
    </row>
    <row r="197" spans="2:12" ht="15" customHeight="1">
      <c r="B197" s="154" t="s">
        <v>714</v>
      </c>
      <c r="C197" s="156" t="s">
        <v>715</v>
      </c>
      <c r="D197" s="15" t="s">
        <v>15272</v>
      </c>
      <c r="E197" s="142" t="s">
        <v>4774</v>
      </c>
      <c r="F197" s="141"/>
      <c r="G197" s="14" t="s">
        <v>16</v>
      </c>
      <c r="H197" s="16">
        <v>45915</v>
      </c>
      <c r="I197" s="11" t="s">
        <v>127</v>
      </c>
      <c r="J197" s="142" t="s">
        <v>26</v>
      </c>
      <c r="K197" s="141"/>
      <c r="L197" s="2" t="s">
        <v>27</v>
      </c>
    </row>
    <row r="198" spans="2:12" ht="15" customHeight="1">
      <c r="B198" s="155"/>
      <c r="C198" s="157"/>
      <c r="D198" s="15" t="s">
        <v>15273</v>
      </c>
      <c r="E198" s="142" t="s">
        <v>717</v>
      </c>
      <c r="F198" s="141"/>
      <c r="G198" s="14" t="s">
        <v>16</v>
      </c>
      <c r="H198" s="16">
        <v>45908</v>
      </c>
      <c r="I198" s="11" t="s">
        <v>127</v>
      </c>
      <c r="J198" s="142" t="s">
        <v>26</v>
      </c>
      <c r="K198" s="141"/>
      <c r="L198" s="2" t="s">
        <v>27</v>
      </c>
    </row>
    <row r="199" spans="2:12" ht="15" customHeight="1">
      <c r="B199" s="12" t="s">
        <v>15274</v>
      </c>
      <c r="C199" s="13" t="s">
        <v>15275</v>
      </c>
      <c r="D199" s="12" t="s">
        <v>15276</v>
      </c>
      <c r="E199" s="140" t="s">
        <v>15277</v>
      </c>
      <c r="F199" s="141"/>
      <c r="G199" s="13" t="s">
        <v>24</v>
      </c>
      <c r="H199" s="17">
        <v>45926</v>
      </c>
      <c r="I199" s="10" t="s">
        <v>139</v>
      </c>
      <c r="J199" s="140" t="s">
        <v>26</v>
      </c>
      <c r="K199" s="141"/>
      <c r="L199" s="1" t="s">
        <v>27</v>
      </c>
    </row>
    <row r="200" spans="2:12" ht="15" customHeight="1">
      <c r="B200" s="154" t="s">
        <v>15278</v>
      </c>
      <c r="C200" s="156" t="s">
        <v>15279</v>
      </c>
      <c r="D200" s="154" t="s">
        <v>15280</v>
      </c>
      <c r="E200" s="142" t="s">
        <v>15281</v>
      </c>
      <c r="F200" s="149"/>
      <c r="G200" s="156" t="s">
        <v>24</v>
      </c>
      <c r="H200" s="163">
        <v>45908</v>
      </c>
      <c r="I200" s="11" t="s">
        <v>127</v>
      </c>
      <c r="J200" s="142" t="s">
        <v>26</v>
      </c>
      <c r="K200" s="141"/>
      <c r="L200" s="2" t="s">
        <v>27</v>
      </c>
    </row>
    <row r="201" spans="2:12">
      <c r="B201" s="158"/>
      <c r="C201" s="159"/>
      <c r="D201" s="155"/>
      <c r="E201" s="160"/>
      <c r="F201" s="151"/>
      <c r="G201" s="157"/>
      <c r="H201" s="164"/>
      <c r="I201" s="11" t="s">
        <v>139</v>
      </c>
      <c r="J201" s="142" t="s">
        <v>26</v>
      </c>
      <c r="K201" s="141"/>
      <c r="L201" s="2" t="s">
        <v>27</v>
      </c>
    </row>
    <row r="202" spans="2:12" ht="15" customHeight="1">
      <c r="B202" s="155"/>
      <c r="C202" s="157"/>
      <c r="D202" s="15" t="s">
        <v>15282</v>
      </c>
      <c r="E202" s="142" t="s">
        <v>15283</v>
      </c>
      <c r="F202" s="141"/>
      <c r="G202" s="14" t="s">
        <v>16</v>
      </c>
      <c r="H202" s="16">
        <v>45916</v>
      </c>
      <c r="I202" s="11" t="s">
        <v>139</v>
      </c>
      <c r="J202" s="142" t="s">
        <v>26</v>
      </c>
      <c r="K202" s="141"/>
      <c r="L202" s="2" t="s">
        <v>27</v>
      </c>
    </row>
    <row r="203" spans="2:12" ht="94.5" customHeight="1">
      <c r="B203" s="145" t="s">
        <v>723</v>
      </c>
      <c r="C203" s="147" t="s">
        <v>724</v>
      </c>
      <c r="D203" s="145" t="s">
        <v>15284</v>
      </c>
      <c r="E203" s="140" t="s">
        <v>728</v>
      </c>
      <c r="F203" s="149"/>
      <c r="G203" s="147" t="s">
        <v>16</v>
      </c>
      <c r="H203" s="167">
        <v>45893</v>
      </c>
      <c r="I203" s="10" t="s">
        <v>139</v>
      </c>
      <c r="J203" s="140" t="s">
        <v>18</v>
      </c>
      <c r="K203" s="141"/>
      <c r="L203" s="3" t="s">
        <v>15285</v>
      </c>
    </row>
    <row r="204" spans="2:12" ht="53.25" customHeight="1">
      <c r="B204" s="152"/>
      <c r="C204" s="153"/>
      <c r="D204" s="152"/>
      <c r="E204" s="165"/>
      <c r="F204" s="162"/>
      <c r="G204" s="153"/>
      <c r="H204" s="168"/>
      <c r="I204" s="10" t="s">
        <v>25</v>
      </c>
      <c r="J204" s="140" t="s">
        <v>18</v>
      </c>
      <c r="K204" s="141"/>
      <c r="L204" s="3" t="s">
        <v>15286</v>
      </c>
    </row>
    <row r="205" spans="2:12" ht="81" customHeight="1">
      <c r="B205" s="152"/>
      <c r="C205" s="153"/>
      <c r="D205" s="152"/>
      <c r="E205" s="165"/>
      <c r="F205" s="162"/>
      <c r="G205" s="153"/>
      <c r="H205" s="168"/>
      <c r="I205" s="10" t="s">
        <v>25</v>
      </c>
      <c r="J205" s="140" t="s">
        <v>18</v>
      </c>
      <c r="K205" s="141"/>
      <c r="L205" s="3" t="s">
        <v>15287</v>
      </c>
    </row>
    <row r="206" spans="2:12">
      <c r="B206" s="146"/>
      <c r="C206" s="148"/>
      <c r="D206" s="146"/>
      <c r="E206" s="150"/>
      <c r="F206" s="151"/>
      <c r="G206" s="148"/>
      <c r="H206" s="169"/>
      <c r="I206" s="10" t="s">
        <v>127</v>
      </c>
      <c r="J206" s="140" t="s">
        <v>26</v>
      </c>
      <c r="K206" s="141"/>
      <c r="L206" s="1" t="s">
        <v>27</v>
      </c>
    </row>
    <row r="207" spans="2:12" ht="15" customHeight="1">
      <c r="B207" s="15" t="s">
        <v>732</v>
      </c>
      <c r="C207" s="14" t="s">
        <v>724</v>
      </c>
      <c r="D207" s="15" t="s">
        <v>15288</v>
      </c>
      <c r="E207" s="142" t="s">
        <v>15289</v>
      </c>
      <c r="F207" s="141"/>
      <c r="G207" s="14" t="s">
        <v>24</v>
      </c>
      <c r="H207" s="16">
        <v>45902</v>
      </c>
      <c r="I207" s="11" t="s">
        <v>80</v>
      </c>
      <c r="J207" s="142" t="s">
        <v>26</v>
      </c>
      <c r="K207" s="141"/>
      <c r="L207" s="2" t="s">
        <v>27</v>
      </c>
    </row>
    <row r="208" spans="2:12">
      <c r="B208" s="12" t="s">
        <v>15290</v>
      </c>
      <c r="C208" s="13" t="s">
        <v>8862</v>
      </c>
      <c r="D208" s="12" t="s">
        <v>15291</v>
      </c>
      <c r="E208" s="140" t="s">
        <v>15292</v>
      </c>
      <c r="F208" s="141"/>
      <c r="G208" s="13" t="s">
        <v>24</v>
      </c>
      <c r="H208" s="17">
        <v>45916</v>
      </c>
      <c r="I208" s="10" t="s">
        <v>139</v>
      </c>
      <c r="J208" s="140" t="s">
        <v>26</v>
      </c>
      <c r="K208" s="141"/>
      <c r="L208" s="1" t="s">
        <v>27</v>
      </c>
    </row>
    <row r="209" spans="2:12" ht="15" customHeight="1">
      <c r="B209" s="15" t="s">
        <v>15293</v>
      </c>
      <c r="C209" s="14" t="s">
        <v>15294</v>
      </c>
      <c r="D209" s="15" t="s">
        <v>15295</v>
      </c>
      <c r="E209" s="142" t="s">
        <v>15296</v>
      </c>
      <c r="F209" s="141"/>
      <c r="G209" s="14" t="s">
        <v>24</v>
      </c>
      <c r="H209" s="16">
        <v>45904</v>
      </c>
      <c r="I209" s="11" t="s">
        <v>25</v>
      </c>
      <c r="J209" s="142" t="s">
        <v>26</v>
      </c>
      <c r="K209" s="141"/>
      <c r="L209" s="2" t="s">
        <v>27</v>
      </c>
    </row>
    <row r="210" spans="2:12" ht="15" customHeight="1">
      <c r="B210" s="12" t="s">
        <v>15297</v>
      </c>
      <c r="C210" s="13" t="s">
        <v>15298</v>
      </c>
      <c r="D210" s="12" t="s">
        <v>15299</v>
      </c>
      <c r="E210" s="140" t="s">
        <v>15300</v>
      </c>
      <c r="F210" s="141"/>
      <c r="G210" s="13" t="s">
        <v>24</v>
      </c>
      <c r="H210" s="17">
        <v>45918</v>
      </c>
      <c r="I210" s="10" t="s">
        <v>25</v>
      </c>
      <c r="J210" s="140" t="s">
        <v>26</v>
      </c>
      <c r="K210" s="141"/>
      <c r="L210" s="1" t="s">
        <v>27</v>
      </c>
    </row>
    <row r="211" spans="2:12" ht="15" customHeight="1">
      <c r="B211" s="15" t="s">
        <v>14382</v>
      </c>
      <c r="C211" s="14" t="s">
        <v>14383</v>
      </c>
      <c r="D211" s="15" t="s">
        <v>14384</v>
      </c>
      <c r="E211" s="142" t="s">
        <v>14385</v>
      </c>
      <c r="F211" s="141"/>
      <c r="G211" s="14" t="s">
        <v>24</v>
      </c>
      <c r="H211" s="16">
        <v>45923</v>
      </c>
      <c r="I211" s="11" t="s">
        <v>25</v>
      </c>
      <c r="J211" s="142" t="s">
        <v>26</v>
      </c>
      <c r="K211" s="141"/>
      <c r="L211" s="2" t="s">
        <v>27</v>
      </c>
    </row>
    <row r="212" spans="2:12" ht="40.5" customHeight="1">
      <c r="B212" s="12" t="s">
        <v>7146</v>
      </c>
      <c r="C212" s="13" t="s">
        <v>7147</v>
      </c>
      <c r="D212" s="12" t="s">
        <v>7148</v>
      </c>
      <c r="E212" s="140" t="s">
        <v>7149</v>
      </c>
      <c r="F212" s="141"/>
      <c r="G212" s="13" t="s">
        <v>24</v>
      </c>
      <c r="H212" s="17">
        <v>45887</v>
      </c>
      <c r="I212" s="10" t="s">
        <v>25</v>
      </c>
      <c r="J212" s="140" t="s">
        <v>32</v>
      </c>
      <c r="K212" s="141"/>
      <c r="L212" s="3" t="s">
        <v>8783</v>
      </c>
    </row>
    <row r="213" spans="2:12" ht="15" customHeight="1">
      <c r="B213" s="15" t="s">
        <v>15301</v>
      </c>
      <c r="C213" s="14" t="s">
        <v>15302</v>
      </c>
      <c r="D213" s="15" t="s">
        <v>15303</v>
      </c>
      <c r="E213" s="142" t="s">
        <v>15304</v>
      </c>
      <c r="F213" s="141"/>
      <c r="G213" s="14" t="s">
        <v>24</v>
      </c>
      <c r="H213" s="16">
        <v>45895</v>
      </c>
      <c r="I213" s="11" t="s">
        <v>25</v>
      </c>
      <c r="J213" s="142" t="s">
        <v>26</v>
      </c>
      <c r="K213" s="141"/>
      <c r="L213" s="2" t="s">
        <v>27</v>
      </c>
    </row>
    <row r="214" spans="2:12" ht="15" customHeight="1">
      <c r="B214" s="12" t="s">
        <v>15305</v>
      </c>
      <c r="C214" s="13" t="s">
        <v>15306</v>
      </c>
      <c r="D214" s="12" t="s">
        <v>15307</v>
      </c>
      <c r="E214" s="140" t="s">
        <v>15308</v>
      </c>
      <c r="F214" s="141"/>
      <c r="G214" s="13" t="s">
        <v>24</v>
      </c>
      <c r="H214" s="17">
        <v>45904</v>
      </c>
      <c r="I214" s="10" t="s">
        <v>25</v>
      </c>
      <c r="J214" s="140" t="s">
        <v>26</v>
      </c>
      <c r="K214" s="141"/>
      <c r="L214" s="1" t="s">
        <v>27</v>
      </c>
    </row>
    <row r="215" spans="2:12" ht="15" customHeight="1">
      <c r="B215" s="15" t="s">
        <v>15309</v>
      </c>
      <c r="C215" s="14" t="s">
        <v>15310</v>
      </c>
      <c r="D215" s="15" t="s">
        <v>15311</v>
      </c>
      <c r="E215" s="142" t="s">
        <v>15312</v>
      </c>
      <c r="F215" s="141"/>
      <c r="G215" s="14" t="s">
        <v>24</v>
      </c>
      <c r="H215" s="16">
        <v>45891</v>
      </c>
      <c r="I215" s="11" t="s">
        <v>25</v>
      </c>
      <c r="J215" s="142" t="s">
        <v>26</v>
      </c>
      <c r="K215" s="141"/>
      <c r="L215" s="2" t="s">
        <v>27</v>
      </c>
    </row>
    <row r="216" spans="2:12" ht="40.5" customHeight="1">
      <c r="B216" s="12" t="s">
        <v>15313</v>
      </c>
      <c r="C216" s="13" t="s">
        <v>15314</v>
      </c>
      <c r="D216" s="12" t="s">
        <v>15315</v>
      </c>
      <c r="E216" s="140" t="s">
        <v>15316</v>
      </c>
      <c r="F216" s="141"/>
      <c r="G216" s="13" t="s">
        <v>24</v>
      </c>
      <c r="H216" s="17">
        <v>45895</v>
      </c>
      <c r="I216" s="10" t="s">
        <v>25</v>
      </c>
      <c r="J216" s="140" t="s">
        <v>32</v>
      </c>
      <c r="K216" s="141"/>
      <c r="L216" s="3" t="s">
        <v>8783</v>
      </c>
    </row>
    <row r="217" spans="2:12">
      <c r="B217" s="15" t="s">
        <v>15317</v>
      </c>
      <c r="C217" s="14" t="s">
        <v>15318</v>
      </c>
      <c r="D217" s="15" t="s">
        <v>15319</v>
      </c>
      <c r="E217" s="142" t="s">
        <v>15320</v>
      </c>
      <c r="F217" s="141"/>
      <c r="G217" s="14" t="s">
        <v>24</v>
      </c>
      <c r="H217" s="16">
        <v>45902</v>
      </c>
      <c r="I217" s="11" t="s">
        <v>139</v>
      </c>
      <c r="J217" s="142" t="s">
        <v>26</v>
      </c>
      <c r="K217" s="141"/>
      <c r="L217" s="2" t="s">
        <v>27</v>
      </c>
    </row>
    <row r="218" spans="2:12" ht="15" customHeight="1">
      <c r="B218" s="12" t="s">
        <v>15321</v>
      </c>
      <c r="C218" s="13" t="s">
        <v>15322</v>
      </c>
      <c r="D218" s="12" t="s">
        <v>15323</v>
      </c>
      <c r="E218" s="140" t="s">
        <v>15324</v>
      </c>
      <c r="F218" s="141"/>
      <c r="G218" s="13" t="s">
        <v>24</v>
      </c>
      <c r="H218" s="17">
        <v>45904</v>
      </c>
      <c r="I218" s="10" t="s">
        <v>25</v>
      </c>
      <c r="J218" s="140" t="s">
        <v>26</v>
      </c>
      <c r="K218" s="141"/>
      <c r="L218" s="1" t="s">
        <v>27</v>
      </c>
    </row>
    <row r="219" spans="2:12" ht="15" customHeight="1">
      <c r="B219" s="15" t="s">
        <v>15325</v>
      </c>
      <c r="C219" s="14" t="s">
        <v>15326</v>
      </c>
      <c r="D219" s="15" t="s">
        <v>15327</v>
      </c>
      <c r="E219" s="142" t="s">
        <v>15328</v>
      </c>
      <c r="F219" s="141"/>
      <c r="G219" s="14" t="s">
        <v>24</v>
      </c>
      <c r="H219" s="16">
        <v>45895</v>
      </c>
      <c r="I219" s="11" t="s">
        <v>25</v>
      </c>
      <c r="J219" s="142" t="s">
        <v>26</v>
      </c>
      <c r="K219" s="141"/>
      <c r="L219" s="2" t="s">
        <v>27</v>
      </c>
    </row>
    <row r="220" spans="2:12" ht="40.5" customHeight="1">
      <c r="B220" s="12" t="s">
        <v>8788</v>
      </c>
      <c r="C220" s="13" t="s">
        <v>8789</v>
      </c>
      <c r="D220" s="12" t="s">
        <v>8790</v>
      </c>
      <c r="E220" s="140" t="s">
        <v>8791</v>
      </c>
      <c r="F220" s="141"/>
      <c r="G220" s="13" t="s">
        <v>24</v>
      </c>
      <c r="H220" s="17">
        <v>45887</v>
      </c>
      <c r="I220" s="10" t="s">
        <v>25</v>
      </c>
      <c r="J220" s="140" t="s">
        <v>32</v>
      </c>
      <c r="K220" s="141"/>
      <c r="L220" s="3" t="s">
        <v>8792</v>
      </c>
    </row>
    <row r="221" spans="2:12">
      <c r="B221" s="15" t="s">
        <v>15329</v>
      </c>
      <c r="C221" s="14" t="s">
        <v>15330</v>
      </c>
      <c r="D221" s="15" t="s">
        <v>15331</v>
      </c>
      <c r="E221" s="142" t="s">
        <v>15332</v>
      </c>
      <c r="F221" s="141"/>
      <c r="G221" s="14" t="s">
        <v>24</v>
      </c>
      <c r="H221" s="16">
        <v>45917</v>
      </c>
      <c r="I221" s="11" t="s">
        <v>139</v>
      </c>
      <c r="J221" s="142" t="s">
        <v>26</v>
      </c>
      <c r="K221" s="141"/>
      <c r="L221" s="2" t="s">
        <v>27</v>
      </c>
    </row>
    <row r="222" spans="2:12" ht="40.5" customHeight="1">
      <c r="B222" s="12" t="s">
        <v>12557</v>
      </c>
      <c r="C222" s="13" t="s">
        <v>12558</v>
      </c>
      <c r="D222" s="12" t="s">
        <v>12559</v>
      </c>
      <c r="E222" s="140" t="s">
        <v>12560</v>
      </c>
      <c r="F222" s="141"/>
      <c r="G222" s="13" t="s">
        <v>24</v>
      </c>
      <c r="H222" s="17">
        <v>45889</v>
      </c>
      <c r="I222" s="10" t="s">
        <v>25</v>
      </c>
      <c r="J222" s="140" t="s">
        <v>32</v>
      </c>
      <c r="K222" s="141"/>
      <c r="L222" s="3" t="s">
        <v>8783</v>
      </c>
    </row>
    <row r="223" spans="2:12" ht="40.5" customHeight="1">
      <c r="B223" s="15" t="s">
        <v>785</v>
      </c>
      <c r="C223" s="14" t="s">
        <v>786</v>
      </c>
      <c r="D223" s="15" t="s">
        <v>5138</v>
      </c>
      <c r="E223" s="142" t="s">
        <v>788</v>
      </c>
      <c r="F223" s="141"/>
      <c r="G223" s="14" t="s">
        <v>24</v>
      </c>
      <c r="H223" s="16">
        <v>45870</v>
      </c>
      <c r="I223" s="11" t="s">
        <v>25</v>
      </c>
      <c r="J223" s="142" t="s">
        <v>32</v>
      </c>
      <c r="K223" s="141"/>
      <c r="L223" s="4" t="s">
        <v>15333</v>
      </c>
    </row>
    <row r="224" spans="2:12" ht="53.25" customHeight="1">
      <c r="B224" s="12" t="s">
        <v>11480</v>
      </c>
      <c r="C224" s="13" t="s">
        <v>11481</v>
      </c>
      <c r="D224" s="12" t="s">
        <v>11482</v>
      </c>
      <c r="E224" s="140" t="s">
        <v>11483</v>
      </c>
      <c r="F224" s="141"/>
      <c r="G224" s="13" t="s">
        <v>24</v>
      </c>
      <c r="H224" s="17">
        <v>45895</v>
      </c>
      <c r="I224" s="10" t="s">
        <v>25</v>
      </c>
      <c r="J224" s="140" t="s">
        <v>359</v>
      </c>
      <c r="K224" s="141"/>
      <c r="L224" s="3" t="s">
        <v>15334</v>
      </c>
    </row>
    <row r="225" spans="2:12" ht="15" customHeight="1">
      <c r="B225" s="15" t="s">
        <v>14401</v>
      </c>
      <c r="C225" s="14" t="s">
        <v>14402</v>
      </c>
      <c r="D225" s="15" t="s">
        <v>14403</v>
      </c>
      <c r="E225" s="142" t="s">
        <v>14404</v>
      </c>
      <c r="F225" s="141"/>
      <c r="G225" s="14" t="s">
        <v>24</v>
      </c>
      <c r="H225" s="16">
        <v>45895</v>
      </c>
      <c r="I225" s="11" t="s">
        <v>25</v>
      </c>
      <c r="J225" s="142" t="s">
        <v>26</v>
      </c>
      <c r="K225" s="141"/>
      <c r="L225" s="2" t="s">
        <v>27</v>
      </c>
    </row>
    <row r="226" spans="2:12" ht="40.5" customHeight="1">
      <c r="B226" s="12" t="s">
        <v>13538</v>
      </c>
      <c r="C226" s="13" t="s">
        <v>13539</v>
      </c>
      <c r="D226" s="12" t="s">
        <v>13540</v>
      </c>
      <c r="E226" s="140" t="s">
        <v>13541</v>
      </c>
      <c r="F226" s="141"/>
      <c r="G226" s="13" t="s">
        <v>24</v>
      </c>
      <c r="H226" s="17">
        <v>45891</v>
      </c>
      <c r="I226" s="10" t="s">
        <v>25</v>
      </c>
      <c r="J226" s="140" t="s">
        <v>32</v>
      </c>
      <c r="K226" s="141"/>
      <c r="L226" s="3" t="s">
        <v>8783</v>
      </c>
    </row>
    <row r="227" spans="2:12" ht="40.5" customHeight="1">
      <c r="B227" s="15" t="s">
        <v>13542</v>
      </c>
      <c r="C227" s="14" t="s">
        <v>13543</v>
      </c>
      <c r="D227" s="15" t="s">
        <v>13544</v>
      </c>
      <c r="E227" s="142" t="s">
        <v>13545</v>
      </c>
      <c r="F227" s="141"/>
      <c r="G227" s="14" t="s">
        <v>24</v>
      </c>
      <c r="H227" s="16">
        <v>45891</v>
      </c>
      <c r="I227" s="11" t="s">
        <v>25</v>
      </c>
      <c r="J227" s="142" t="s">
        <v>32</v>
      </c>
      <c r="K227" s="141"/>
      <c r="L227" s="4" t="s">
        <v>14935</v>
      </c>
    </row>
    <row r="228" spans="2:12" ht="15" customHeight="1">
      <c r="B228" s="12" t="s">
        <v>793</v>
      </c>
      <c r="C228" s="13" t="s">
        <v>794</v>
      </c>
      <c r="D228" s="12" t="s">
        <v>15335</v>
      </c>
      <c r="E228" s="140" t="s">
        <v>796</v>
      </c>
      <c r="F228" s="141"/>
      <c r="G228" s="13" t="s">
        <v>24</v>
      </c>
      <c r="H228" s="17">
        <v>45881</v>
      </c>
      <c r="I228" s="10" t="s">
        <v>25</v>
      </c>
      <c r="J228" s="140" t="s">
        <v>26</v>
      </c>
      <c r="K228" s="141"/>
      <c r="L228" s="1" t="s">
        <v>27</v>
      </c>
    </row>
    <row r="229" spans="2:12" ht="15" customHeight="1">
      <c r="B229" s="15" t="s">
        <v>15336</v>
      </c>
      <c r="C229" s="14" t="s">
        <v>15337</v>
      </c>
      <c r="D229" s="15" t="s">
        <v>15338</v>
      </c>
      <c r="E229" s="142" t="s">
        <v>15339</v>
      </c>
      <c r="F229" s="141"/>
      <c r="G229" s="14" t="s">
        <v>24</v>
      </c>
      <c r="H229" s="16">
        <v>45917</v>
      </c>
      <c r="I229" s="11" t="s">
        <v>25</v>
      </c>
      <c r="J229" s="142" t="s">
        <v>26</v>
      </c>
      <c r="K229" s="141"/>
      <c r="L229" s="2" t="s">
        <v>27</v>
      </c>
    </row>
    <row r="230" spans="2:12" ht="15" customHeight="1">
      <c r="B230" s="12" t="s">
        <v>15340</v>
      </c>
      <c r="C230" s="13" t="s">
        <v>15341</v>
      </c>
      <c r="D230" s="12" t="s">
        <v>15342</v>
      </c>
      <c r="E230" s="140" t="s">
        <v>15343</v>
      </c>
      <c r="F230" s="141"/>
      <c r="G230" s="13" t="s">
        <v>24</v>
      </c>
      <c r="H230" s="17">
        <v>45897</v>
      </c>
      <c r="I230" s="10" t="s">
        <v>25</v>
      </c>
      <c r="J230" s="140" t="s">
        <v>26</v>
      </c>
      <c r="K230" s="141"/>
      <c r="L230" s="1" t="s">
        <v>27</v>
      </c>
    </row>
    <row r="231" spans="2:12" ht="15" customHeight="1">
      <c r="B231" s="15" t="s">
        <v>15344</v>
      </c>
      <c r="C231" s="14" t="s">
        <v>15345</v>
      </c>
      <c r="D231" s="15" t="s">
        <v>15346</v>
      </c>
      <c r="E231" s="142" t="s">
        <v>15347</v>
      </c>
      <c r="F231" s="141"/>
      <c r="G231" s="14" t="s">
        <v>24</v>
      </c>
      <c r="H231" s="16">
        <v>45923</v>
      </c>
      <c r="I231" s="11" t="s">
        <v>25</v>
      </c>
      <c r="J231" s="142" t="s">
        <v>26</v>
      </c>
      <c r="K231" s="141"/>
      <c r="L231" s="2" t="s">
        <v>27</v>
      </c>
    </row>
    <row r="232" spans="2:12" ht="15" customHeight="1">
      <c r="B232" s="12" t="s">
        <v>15348</v>
      </c>
      <c r="C232" s="13" t="s">
        <v>15349</v>
      </c>
      <c r="D232" s="12" t="s">
        <v>15350</v>
      </c>
      <c r="E232" s="140" t="s">
        <v>15351</v>
      </c>
      <c r="F232" s="141"/>
      <c r="G232" s="13" t="s">
        <v>24</v>
      </c>
      <c r="H232" s="17">
        <v>45891</v>
      </c>
      <c r="I232" s="10" t="s">
        <v>25</v>
      </c>
      <c r="J232" s="140" t="s">
        <v>26</v>
      </c>
      <c r="K232" s="141"/>
      <c r="L232" s="1" t="s">
        <v>27</v>
      </c>
    </row>
    <row r="233" spans="2:12" ht="15" customHeight="1">
      <c r="B233" s="15" t="s">
        <v>15352</v>
      </c>
      <c r="C233" s="14" t="s">
        <v>15353</v>
      </c>
      <c r="D233" s="15" t="s">
        <v>15354</v>
      </c>
      <c r="E233" s="142" t="s">
        <v>15355</v>
      </c>
      <c r="F233" s="141"/>
      <c r="G233" s="14" t="s">
        <v>24</v>
      </c>
      <c r="H233" s="16">
        <v>45891</v>
      </c>
      <c r="I233" s="11" t="s">
        <v>25</v>
      </c>
      <c r="J233" s="142" t="s">
        <v>26</v>
      </c>
      <c r="K233" s="141"/>
      <c r="L233" s="2" t="s">
        <v>27</v>
      </c>
    </row>
    <row r="234" spans="2:12" ht="15" customHeight="1">
      <c r="B234" s="12" t="s">
        <v>15356</v>
      </c>
      <c r="C234" s="13" t="s">
        <v>15357</v>
      </c>
      <c r="D234" s="12" t="s">
        <v>15358</v>
      </c>
      <c r="E234" s="140" t="s">
        <v>15359</v>
      </c>
      <c r="F234" s="141"/>
      <c r="G234" s="13" t="s">
        <v>24</v>
      </c>
      <c r="H234" s="17">
        <v>45888</v>
      </c>
      <c r="I234" s="10" t="s">
        <v>25</v>
      </c>
      <c r="J234" s="140" t="s">
        <v>26</v>
      </c>
      <c r="K234" s="141"/>
      <c r="L234" s="1" t="s">
        <v>27</v>
      </c>
    </row>
    <row r="235" spans="2:12" ht="40.5" customHeight="1">
      <c r="B235" s="15" t="s">
        <v>15360</v>
      </c>
      <c r="C235" s="14" t="s">
        <v>15361</v>
      </c>
      <c r="D235" s="15" t="s">
        <v>15362</v>
      </c>
      <c r="E235" s="142" t="s">
        <v>15363</v>
      </c>
      <c r="F235" s="141"/>
      <c r="G235" s="14" t="s">
        <v>24</v>
      </c>
      <c r="H235" s="16">
        <v>45887</v>
      </c>
      <c r="I235" s="11" t="s">
        <v>25</v>
      </c>
      <c r="J235" s="142" t="s">
        <v>32</v>
      </c>
      <c r="K235" s="141"/>
      <c r="L235" s="4" t="s">
        <v>14342</v>
      </c>
    </row>
    <row r="236" spans="2:12" ht="15" customHeight="1">
      <c r="B236" s="12" t="s">
        <v>15364</v>
      </c>
      <c r="C236" s="13" t="s">
        <v>15365</v>
      </c>
      <c r="D236" s="12" t="s">
        <v>15366</v>
      </c>
      <c r="E236" s="140" t="s">
        <v>15367</v>
      </c>
      <c r="F236" s="141"/>
      <c r="G236" s="13" t="s">
        <v>24</v>
      </c>
      <c r="H236" s="17">
        <v>45905</v>
      </c>
      <c r="I236" s="10" t="s">
        <v>25</v>
      </c>
      <c r="J236" s="140" t="s">
        <v>26</v>
      </c>
      <c r="K236" s="141"/>
      <c r="L236" s="1" t="s">
        <v>27</v>
      </c>
    </row>
    <row r="237" spans="2:12" ht="15" customHeight="1">
      <c r="B237" s="15" t="s">
        <v>806</v>
      </c>
      <c r="C237" s="14" t="s">
        <v>807</v>
      </c>
      <c r="D237" s="15" t="s">
        <v>15368</v>
      </c>
      <c r="E237" s="142" t="s">
        <v>809</v>
      </c>
      <c r="F237" s="141"/>
      <c r="G237" s="14" t="s">
        <v>24</v>
      </c>
      <c r="H237" s="16">
        <v>45881</v>
      </c>
      <c r="I237" s="11" t="s">
        <v>25</v>
      </c>
      <c r="J237" s="142" t="s">
        <v>26</v>
      </c>
      <c r="K237" s="141"/>
      <c r="L237" s="2" t="s">
        <v>27</v>
      </c>
    </row>
    <row r="238" spans="2:12" ht="53.25" customHeight="1">
      <c r="B238" s="12" t="s">
        <v>10460</v>
      </c>
      <c r="C238" s="13" t="s">
        <v>10461</v>
      </c>
      <c r="D238" s="12" t="s">
        <v>10462</v>
      </c>
      <c r="E238" s="140" t="s">
        <v>10463</v>
      </c>
      <c r="F238" s="141"/>
      <c r="G238" s="13" t="s">
        <v>24</v>
      </c>
      <c r="H238" s="17">
        <v>45890</v>
      </c>
      <c r="I238" s="10" t="s">
        <v>25</v>
      </c>
      <c r="J238" s="140" t="s">
        <v>359</v>
      </c>
      <c r="K238" s="141"/>
      <c r="L238" s="3" t="s">
        <v>15369</v>
      </c>
    </row>
    <row r="239" spans="2:12" ht="15" customHeight="1">
      <c r="B239" s="15" t="s">
        <v>15370</v>
      </c>
      <c r="C239" s="14" t="s">
        <v>15371</v>
      </c>
      <c r="D239" s="15" t="s">
        <v>15372</v>
      </c>
      <c r="E239" s="142" t="s">
        <v>15373</v>
      </c>
      <c r="F239" s="141"/>
      <c r="G239" s="14" t="s">
        <v>24</v>
      </c>
      <c r="H239" s="16">
        <v>45910</v>
      </c>
      <c r="I239" s="11" t="s">
        <v>25</v>
      </c>
      <c r="J239" s="142" t="s">
        <v>26</v>
      </c>
      <c r="K239" s="141"/>
      <c r="L239" s="2" t="s">
        <v>27</v>
      </c>
    </row>
    <row r="240" spans="2:12" ht="15" customHeight="1">
      <c r="B240" s="12" t="s">
        <v>15374</v>
      </c>
      <c r="C240" s="13" t="s">
        <v>15375</v>
      </c>
      <c r="D240" s="12" t="s">
        <v>15376</v>
      </c>
      <c r="E240" s="140" t="s">
        <v>15377</v>
      </c>
      <c r="F240" s="141"/>
      <c r="G240" s="13" t="s">
        <v>24</v>
      </c>
      <c r="H240" s="17">
        <v>45903</v>
      </c>
      <c r="I240" s="10" t="s">
        <v>25</v>
      </c>
      <c r="J240" s="140" t="s">
        <v>26</v>
      </c>
      <c r="K240" s="141"/>
      <c r="L240" s="1" t="s">
        <v>27</v>
      </c>
    </row>
    <row r="241" spans="2:12" ht="40.5" customHeight="1">
      <c r="B241" s="15" t="s">
        <v>15378</v>
      </c>
      <c r="C241" s="14" t="s">
        <v>15379</v>
      </c>
      <c r="D241" s="15" t="s">
        <v>15380</v>
      </c>
      <c r="E241" s="142" t="s">
        <v>15381</v>
      </c>
      <c r="F241" s="141"/>
      <c r="G241" s="14" t="s">
        <v>24</v>
      </c>
      <c r="H241" s="16">
        <v>45888</v>
      </c>
      <c r="I241" s="11" t="s">
        <v>25</v>
      </c>
      <c r="J241" s="142" t="s">
        <v>32</v>
      </c>
      <c r="K241" s="141"/>
      <c r="L241" s="4" t="s">
        <v>15382</v>
      </c>
    </row>
    <row r="242" spans="2:12" ht="15" customHeight="1">
      <c r="B242" s="12" t="s">
        <v>15383</v>
      </c>
      <c r="C242" s="13" t="s">
        <v>15384</v>
      </c>
      <c r="D242" s="12" t="s">
        <v>15385</v>
      </c>
      <c r="E242" s="140" t="s">
        <v>15386</v>
      </c>
      <c r="F242" s="141"/>
      <c r="G242" s="13" t="s">
        <v>24</v>
      </c>
      <c r="H242" s="17">
        <v>45904</v>
      </c>
      <c r="I242" s="10" t="s">
        <v>25</v>
      </c>
      <c r="J242" s="140" t="s">
        <v>26</v>
      </c>
      <c r="K242" s="141"/>
      <c r="L242" s="1" t="s">
        <v>27</v>
      </c>
    </row>
    <row r="243" spans="2:12" ht="40.5" customHeight="1">
      <c r="B243" s="15" t="s">
        <v>2636</v>
      </c>
      <c r="C243" s="14" t="s">
        <v>2637</v>
      </c>
      <c r="D243" s="15" t="s">
        <v>2638</v>
      </c>
      <c r="E243" s="142" t="s">
        <v>2639</v>
      </c>
      <c r="F243" s="141"/>
      <c r="G243" s="14" t="s">
        <v>24</v>
      </c>
      <c r="H243" s="16">
        <v>45890</v>
      </c>
      <c r="I243" s="11" t="s">
        <v>25</v>
      </c>
      <c r="J243" s="142" t="s">
        <v>32</v>
      </c>
      <c r="K243" s="141"/>
      <c r="L243" s="4" t="s">
        <v>15387</v>
      </c>
    </row>
    <row r="244" spans="2:12" ht="40.5" customHeight="1">
      <c r="B244" s="12" t="s">
        <v>11485</v>
      </c>
      <c r="C244" s="13" t="s">
        <v>11486</v>
      </c>
      <c r="D244" s="12" t="s">
        <v>11487</v>
      </c>
      <c r="E244" s="140" t="s">
        <v>11488</v>
      </c>
      <c r="F244" s="141"/>
      <c r="G244" s="13" t="s">
        <v>24</v>
      </c>
      <c r="H244" s="17">
        <v>45880</v>
      </c>
      <c r="I244" s="10" t="s">
        <v>25</v>
      </c>
      <c r="J244" s="140" t="s">
        <v>32</v>
      </c>
      <c r="K244" s="141"/>
      <c r="L244" s="3" t="s">
        <v>14342</v>
      </c>
    </row>
    <row r="245" spans="2:12" ht="53.25" customHeight="1">
      <c r="B245" s="15" t="s">
        <v>11489</v>
      </c>
      <c r="C245" s="14" t="s">
        <v>11490</v>
      </c>
      <c r="D245" s="15" t="s">
        <v>11491</v>
      </c>
      <c r="E245" s="142" t="s">
        <v>11492</v>
      </c>
      <c r="F245" s="141"/>
      <c r="G245" s="14" t="s">
        <v>24</v>
      </c>
      <c r="H245" s="16">
        <v>45894</v>
      </c>
      <c r="I245" s="11" t="s">
        <v>25</v>
      </c>
      <c r="J245" s="142" t="s">
        <v>359</v>
      </c>
      <c r="K245" s="141"/>
      <c r="L245" s="4" t="s">
        <v>15388</v>
      </c>
    </row>
    <row r="246" spans="2:12" ht="15" customHeight="1">
      <c r="B246" s="12" t="s">
        <v>15389</v>
      </c>
      <c r="C246" s="13" t="s">
        <v>15390</v>
      </c>
      <c r="D246" s="12" t="s">
        <v>15391</v>
      </c>
      <c r="E246" s="140" t="s">
        <v>15392</v>
      </c>
      <c r="F246" s="141"/>
      <c r="G246" s="13" t="s">
        <v>24</v>
      </c>
      <c r="H246" s="17">
        <v>45888</v>
      </c>
      <c r="I246" s="10" t="s">
        <v>25</v>
      </c>
      <c r="J246" s="140" t="s">
        <v>26</v>
      </c>
      <c r="K246" s="141"/>
      <c r="L246" s="1" t="s">
        <v>27</v>
      </c>
    </row>
    <row r="247" spans="2:12">
      <c r="B247" s="15" t="s">
        <v>2641</v>
      </c>
      <c r="C247" s="14" t="s">
        <v>2642</v>
      </c>
      <c r="D247" s="15" t="s">
        <v>15393</v>
      </c>
      <c r="E247" s="142" t="s">
        <v>15394</v>
      </c>
      <c r="F247" s="141"/>
      <c r="G247" s="14" t="s">
        <v>16</v>
      </c>
      <c r="H247" s="16">
        <v>45929</v>
      </c>
      <c r="I247" s="11" t="s">
        <v>17</v>
      </c>
      <c r="J247" s="142" t="s">
        <v>26</v>
      </c>
      <c r="K247" s="141"/>
      <c r="L247" s="2" t="s">
        <v>27</v>
      </c>
    </row>
    <row r="248" spans="2:12" ht="15" customHeight="1">
      <c r="B248" s="12" t="s">
        <v>15395</v>
      </c>
      <c r="C248" s="13" t="s">
        <v>15396</v>
      </c>
      <c r="D248" s="12" t="s">
        <v>15397</v>
      </c>
      <c r="E248" s="140" t="s">
        <v>15398</v>
      </c>
      <c r="F248" s="141"/>
      <c r="G248" s="13" t="s">
        <v>24</v>
      </c>
      <c r="H248" s="17">
        <v>45905</v>
      </c>
      <c r="I248" s="10" t="s">
        <v>25</v>
      </c>
      <c r="J248" s="140" t="s">
        <v>26</v>
      </c>
      <c r="K248" s="141"/>
      <c r="L248" s="1" t="s">
        <v>27</v>
      </c>
    </row>
    <row r="249" spans="2:12" ht="40.5" customHeight="1">
      <c r="B249" s="15" t="s">
        <v>11494</v>
      </c>
      <c r="C249" s="14" t="s">
        <v>11495</v>
      </c>
      <c r="D249" s="15" t="s">
        <v>11496</v>
      </c>
      <c r="E249" s="142" t="s">
        <v>11497</v>
      </c>
      <c r="F249" s="141"/>
      <c r="G249" s="14" t="s">
        <v>24</v>
      </c>
      <c r="H249" s="16">
        <v>45891</v>
      </c>
      <c r="I249" s="11" t="s">
        <v>25</v>
      </c>
      <c r="J249" s="142" t="s">
        <v>32</v>
      </c>
      <c r="K249" s="141"/>
      <c r="L249" s="4" t="s">
        <v>15399</v>
      </c>
    </row>
    <row r="250" spans="2:12">
      <c r="B250" s="12" t="s">
        <v>15400</v>
      </c>
      <c r="C250" s="13" t="s">
        <v>15401</v>
      </c>
      <c r="D250" s="12" t="s">
        <v>15402</v>
      </c>
      <c r="E250" s="140" t="s">
        <v>15403</v>
      </c>
      <c r="F250" s="141"/>
      <c r="G250" s="13" t="s">
        <v>24</v>
      </c>
      <c r="H250" s="17">
        <v>45902</v>
      </c>
      <c r="I250" s="10" t="s">
        <v>139</v>
      </c>
      <c r="J250" s="140" t="s">
        <v>26</v>
      </c>
      <c r="K250" s="141"/>
      <c r="L250" s="1" t="s">
        <v>27</v>
      </c>
    </row>
    <row r="251" spans="2:12" ht="15" customHeight="1">
      <c r="B251" s="15" t="s">
        <v>15404</v>
      </c>
      <c r="C251" s="14" t="s">
        <v>15405</v>
      </c>
      <c r="D251" s="15" t="s">
        <v>15406</v>
      </c>
      <c r="E251" s="142" t="s">
        <v>15407</v>
      </c>
      <c r="F251" s="141"/>
      <c r="G251" s="14" t="s">
        <v>24</v>
      </c>
      <c r="H251" s="16">
        <v>45908</v>
      </c>
      <c r="I251" s="11" t="s">
        <v>25</v>
      </c>
      <c r="J251" s="142" t="s">
        <v>26</v>
      </c>
      <c r="K251" s="141"/>
      <c r="L251" s="2" t="s">
        <v>27</v>
      </c>
    </row>
    <row r="252" spans="2:12" ht="15" customHeight="1">
      <c r="B252" s="12" t="s">
        <v>15408</v>
      </c>
      <c r="C252" s="13" t="s">
        <v>15409</v>
      </c>
      <c r="D252" s="12" t="s">
        <v>15410</v>
      </c>
      <c r="E252" s="140" t="s">
        <v>15411</v>
      </c>
      <c r="F252" s="141"/>
      <c r="G252" s="13" t="s">
        <v>24</v>
      </c>
      <c r="H252" s="17">
        <v>45887</v>
      </c>
      <c r="I252" s="10" t="s">
        <v>25</v>
      </c>
      <c r="J252" s="140" t="s">
        <v>26</v>
      </c>
      <c r="K252" s="141"/>
      <c r="L252" s="1" t="s">
        <v>27</v>
      </c>
    </row>
    <row r="253" spans="2:12" ht="53.25" customHeight="1">
      <c r="B253" s="154" t="s">
        <v>828</v>
      </c>
      <c r="C253" s="156" t="s">
        <v>829</v>
      </c>
      <c r="D253" s="15" t="s">
        <v>15412</v>
      </c>
      <c r="E253" s="142" t="s">
        <v>15413</v>
      </c>
      <c r="F253" s="141"/>
      <c r="G253" s="14" t="s">
        <v>16</v>
      </c>
      <c r="H253" s="16">
        <v>45910</v>
      </c>
      <c r="I253" s="11" t="s">
        <v>17</v>
      </c>
      <c r="J253" s="142" t="s">
        <v>18</v>
      </c>
      <c r="K253" s="141"/>
      <c r="L253" s="4" t="s">
        <v>15414</v>
      </c>
    </row>
    <row r="254" spans="2:12" ht="15" customHeight="1">
      <c r="B254" s="158"/>
      <c r="C254" s="159"/>
      <c r="D254" s="15" t="s">
        <v>15415</v>
      </c>
      <c r="E254" s="142" t="s">
        <v>7180</v>
      </c>
      <c r="F254" s="141"/>
      <c r="G254" s="14" t="s">
        <v>16</v>
      </c>
      <c r="H254" s="16">
        <v>45910</v>
      </c>
      <c r="I254" s="11" t="s">
        <v>17</v>
      </c>
      <c r="J254" s="142" t="s">
        <v>26</v>
      </c>
      <c r="K254" s="141"/>
      <c r="L254" s="2" t="s">
        <v>27</v>
      </c>
    </row>
    <row r="255" spans="2:12" ht="15" customHeight="1">
      <c r="B255" s="155"/>
      <c r="C255" s="157"/>
      <c r="D255" s="15" t="s">
        <v>15416</v>
      </c>
      <c r="E255" s="142" t="s">
        <v>7180</v>
      </c>
      <c r="F255" s="141"/>
      <c r="G255" s="14" t="s">
        <v>16</v>
      </c>
      <c r="H255" s="16">
        <v>45922</v>
      </c>
      <c r="I255" s="11" t="s">
        <v>17</v>
      </c>
      <c r="J255" s="142" t="s">
        <v>26</v>
      </c>
      <c r="K255" s="141"/>
      <c r="L255" s="2" t="s">
        <v>27</v>
      </c>
    </row>
    <row r="256" spans="2:12">
      <c r="B256" s="12" t="s">
        <v>15417</v>
      </c>
      <c r="C256" s="13" t="s">
        <v>15418</v>
      </c>
      <c r="D256" s="12" t="s">
        <v>15419</v>
      </c>
      <c r="E256" s="140" t="s">
        <v>15420</v>
      </c>
      <c r="F256" s="141"/>
      <c r="G256" s="13" t="s">
        <v>24</v>
      </c>
      <c r="H256" s="17">
        <v>45887</v>
      </c>
      <c r="I256" s="10" t="s">
        <v>25</v>
      </c>
      <c r="J256" s="140" t="s">
        <v>26</v>
      </c>
      <c r="K256" s="141"/>
      <c r="L256" s="1" t="s">
        <v>27</v>
      </c>
    </row>
    <row r="257" spans="2:12" ht="15" customHeight="1">
      <c r="B257" s="154" t="s">
        <v>2649</v>
      </c>
      <c r="C257" s="156" t="s">
        <v>2650</v>
      </c>
      <c r="D257" s="154" t="s">
        <v>2651</v>
      </c>
      <c r="E257" s="142" t="s">
        <v>15421</v>
      </c>
      <c r="F257" s="149"/>
      <c r="G257" s="156" t="s">
        <v>16</v>
      </c>
      <c r="H257" s="16">
        <v>45929</v>
      </c>
      <c r="I257" s="11" t="s">
        <v>17</v>
      </c>
      <c r="J257" s="142" t="s">
        <v>26</v>
      </c>
      <c r="K257" s="141"/>
      <c r="L257" s="2" t="s">
        <v>27</v>
      </c>
    </row>
    <row r="258" spans="2:12" ht="53.25" customHeight="1">
      <c r="B258" s="155"/>
      <c r="C258" s="157"/>
      <c r="D258" s="155"/>
      <c r="E258" s="160"/>
      <c r="F258" s="151"/>
      <c r="G258" s="157"/>
      <c r="H258" s="16">
        <v>45929</v>
      </c>
      <c r="I258" s="11" t="s">
        <v>17</v>
      </c>
      <c r="J258" s="142" t="s">
        <v>26</v>
      </c>
      <c r="K258" s="141"/>
      <c r="L258" s="4" t="s">
        <v>15422</v>
      </c>
    </row>
    <row r="259" spans="2:12" ht="15" customHeight="1">
      <c r="B259" s="12" t="s">
        <v>15423</v>
      </c>
      <c r="C259" s="13" t="s">
        <v>15424</v>
      </c>
      <c r="D259" s="12" t="s">
        <v>15425</v>
      </c>
      <c r="E259" s="140" t="s">
        <v>15426</v>
      </c>
      <c r="F259" s="141"/>
      <c r="G259" s="13" t="s">
        <v>24</v>
      </c>
      <c r="H259" s="17">
        <v>45904</v>
      </c>
      <c r="I259" s="10" t="s">
        <v>25</v>
      </c>
      <c r="J259" s="140" t="s">
        <v>26</v>
      </c>
      <c r="K259" s="141"/>
      <c r="L259" s="1" t="s">
        <v>27</v>
      </c>
    </row>
    <row r="260" spans="2:12">
      <c r="B260" s="15" t="s">
        <v>15427</v>
      </c>
      <c r="C260" s="14" t="s">
        <v>15428</v>
      </c>
      <c r="D260" s="15" t="s">
        <v>15429</v>
      </c>
      <c r="E260" s="142" t="s">
        <v>15430</v>
      </c>
      <c r="F260" s="141"/>
      <c r="G260" s="14" t="s">
        <v>24</v>
      </c>
      <c r="H260" s="16">
        <v>45902</v>
      </c>
      <c r="I260" s="11" t="s">
        <v>139</v>
      </c>
      <c r="J260" s="142" t="s">
        <v>26</v>
      </c>
      <c r="K260" s="141"/>
      <c r="L260" s="2" t="s">
        <v>27</v>
      </c>
    </row>
    <row r="261" spans="2:12" ht="15" customHeight="1">
      <c r="B261" s="12" t="s">
        <v>15431</v>
      </c>
      <c r="C261" s="13" t="s">
        <v>15432</v>
      </c>
      <c r="D261" s="12" t="s">
        <v>15433</v>
      </c>
      <c r="E261" s="140" t="s">
        <v>15434</v>
      </c>
      <c r="F261" s="141"/>
      <c r="G261" s="13" t="s">
        <v>24</v>
      </c>
      <c r="H261" s="17">
        <v>45903</v>
      </c>
      <c r="I261" s="10" t="s">
        <v>25</v>
      </c>
      <c r="J261" s="140" t="s">
        <v>26</v>
      </c>
      <c r="K261" s="141"/>
      <c r="L261" s="1" t="s">
        <v>27</v>
      </c>
    </row>
    <row r="262" spans="2:12" ht="15" customHeight="1">
      <c r="B262" s="15" t="s">
        <v>15435</v>
      </c>
      <c r="C262" s="14" t="s">
        <v>15436</v>
      </c>
      <c r="D262" s="15" t="s">
        <v>15437</v>
      </c>
      <c r="E262" s="142" t="s">
        <v>15438</v>
      </c>
      <c r="F262" s="141"/>
      <c r="G262" s="14" t="s">
        <v>24</v>
      </c>
      <c r="H262" s="16">
        <v>45883</v>
      </c>
      <c r="I262" s="11" t="s">
        <v>25</v>
      </c>
      <c r="J262" s="142" t="s">
        <v>26</v>
      </c>
      <c r="K262" s="141"/>
      <c r="L262" s="2" t="s">
        <v>27</v>
      </c>
    </row>
    <row r="263" spans="2:12" ht="15" customHeight="1">
      <c r="B263" s="12" t="s">
        <v>840</v>
      </c>
      <c r="C263" s="13" t="s">
        <v>841</v>
      </c>
      <c r="D263" s="12" t="s">
        <v>15439</v>
      </c>
      <c r="E263" s="140" t="s">
        <v>2658</v>
      </c>
      <c r="F263" s="141"/>
      <c r="G263" s="13" t="s">
        <v>16</v>
      </c>
      <c r="H263" s="17">
        <v>45925</v>
      </c>
      <c r="I263" s="10" t="s">
        <v>25</v>
      </c>
      <c r="J263" s="140" t="s">
        <v>26</v>
      </c>
      <c r="K263" s="141"/>
      <c r="L263" s="1" t="s">
        <v>27</v>
      </c>
    </row>
    <row r="264" spans="2:12" ht="15" customHeight="1">
      <c r="B264" s="15" t="s">
        <v>15440</v>
      </c>
      <c r="C264" s="14" t="s">
        <v>15441</v>
      </c>
      <c r="D264" s="15" t="s">
        <v>15442</v>
      </c>
      <c r="E264" s="142" t="s">
        <v>15443</v>
      </c>
      <c r="F264" s="141"/>
      <c r="G264" s="14" t="s">
        <v>24</v>
      </c>
      <c r="H264" s="16">
        <v>45891</v>
      </c>
      <c r="I264" s="11" t="s">
        <v>25</v>
      </c>
      <c r="J264" s="142" t="s">
        <v>26</v>
      </c>
      <c r="K264" s="141"/>
      <c r="L264" s="2" t="s">
        <v>27</v>
      </c>
    </row>
    <row r="265" spans="2:12" ht="40.5" customHeight="1">
      <c r="B265" s="12" t="s">
        <v>7188</v>
      </c>
      <c r="C265" s="13" t="s">
        <v>7189</v>
      </c>
      <c r="D265" s="12" t="s">
        <v>7190</v>
      </c>
      <c r="E265" s="140" t="s">
        <v>7191</v>
      </c>
      <c r="F265" s="141"/>
      <c r="G265" s="13" t="s">
        <v>24</v>
      </c>
      <c r="H265" s="17">
        <v>45904</v>
      </c>
      <c r="I265" s="10" t="s">
        <v>25</v>
      </c>
      <c r="J265" s="140" t="s">
        <v>32</v>
      </c>
      <c r="K265" s="141"/>
      <c r="L265" s="3" t="s">
        <v>15444</v>
      </c>
    </row>
    <row r="266" spans="2:12" ht="15" customHeight="1">
      <c r="B266" s="15" t="s">
        <v>15445</v>
      </c>
      <c r="C266" s="14" t="s">
        <v>15446</v>
      </c>
      <c r="D266" s="15" t="s">
        <v>15447</v>
      </c>
      <c r="E266" s="142" t="s">
        <v>15448</v>
      </c>
      <c r="F266" s="141"/>
      <c r="G266" s="14" t="s">
        <v>24</v>
      </c>
      <c r="H266" s="16">
        <v>45890</v>
      </c>
      <c r="I266" s="11" t="s">
        <v>25</v>
      </c>
      <c r="J266" s="142" t="s">
        <v>26</v>
      </c>
      <c r="K266" s="141"/>
      <c r="L266" s="2" t="s">
        <v>27</v>
      </c>
    </row>
    <row r="267" spans="2:12" ht="15" customHeight="1">
      <c r="B267" s="12" t="s">
        <v>15449</v>
      </c>
      <c r="C267" s="13" t="s">
        <v>15450</v>
      </c>
      <c r="D267" s="12" t="s">
        <v>15451</v>
      </c>
      <c r="E267" s="140" t="s">
        <v>15452</v>
      </c>
      <c r="F267" s="141"/>
      <c r="G267" s="13" t="s">
        <v>24</v>
      </c>
      <c r="H267" s="17">
        <v>45881</v>
      </c>
      <c r="I267" s="10" t="s">
        <v>25</v>
      </c>
      <c r="J267" s="140" t="s">
        <v>26</v>
      </c>
      <c r="K267" s="141"/>
      <c r="L267" s="1" t="s">
        <v>27</v>
      </c>
    </row>
    <row r="268" spans="2:12" ht="15" customHeight="1">
      <c r="B268" s="15" t="s">
        <v>15453</v>
      </c>
      <c r="C268" s="14" t="s">
        <v>15454</v>
      </c>
      <c r="D268" s="15" t="s">
        <v>15455</v>
      </c>
      <c r="E268" s="142" t="s">
        <v>15456</v>
      </c>
      <c r="F268" s="141"/>
      <c r="G268" s="14" t="s">
        <v>24</v>
      </c>
      <c r="H268" s="16">
        <v>45904</v>
      </c>
      <c r="I268" s="11" t="s">
        <v>25</v>
      </c>
      <c r="J268" s="142" t="s">
        <v>26</v>
      </c>
      <c r="K268" s="141"/>
      <c r="L268" s="2" t="s">
        <v>27</v>
      </c>
    </row>
    <row r="269" spans="2:12" ht="15" customHeight="1">
      <c r="B269" s="12" t="s">
        <v>15457</v>
      </c>
      <c r="C269" s="13" t="s">
        <v>15458</v>
      </c>
      <c r="D269" s="12" t="s">
        <v>15459</v>
      </c>
      <c r="E269" s="140" t="s">
        <v>15460</v>
      </c>
      <c r="F269" s="141"/>
      <c r="G269" s="13" t="s">
        <v>24</v>
      </c>
      <c r="H269" s="17">
        <v>45916</v>
      </c>
      <c r="I269" s="10" t="s">
        <v>25</v>
      </c>
      <c r="J269" s="140" t="s">
        <v>26</v>
      </c>
      <c r="K269" s="141"/>
      <c r="L269" s="1" t="s">
        <v>27</v>
      </c>
    </row>
    <row r="270" spans="2:12">
      <c r="B270" s="15" t="s">
        <v>5213</v>
      </c>
      <c r="C270" s="14" t="s">
        <v>5214</v>
      </c>
      <c r="D270" s="15" t="s">
        <v>15461</v>
      </c>
      <c r="E270" s="142" t="s">
        <v>15462</v>
      </c>
      <c r="F270" s="141"/>
      <c r="G270" s="14" t="s">
        <v>16</v>
      </c>
      <c r="H270" s="16">
        <v>45919</v>
      </c>
      <c r="I270" s="11" t="s">
        <v>145</v>
      </c>
      <c r="J270" s="142" t="s">
        <v>26</v>
      </c>
      <c r="K270" s="141"/>
      <c r="L270" s="2" t="s">
        <v>27</v>
      </c>
    </row>
    <row r="271" spans="2:12" ht="15" customHeight="1">
      <c r="B271" s="145" t="s">
        <v>7210</v>
      </c>
      <c r="C271" s="147" t="s">
        <v>7211</v>
      </c>
      <c r="D271" s="145" t="s">
        <v>15463</v>
      </c>
      <c r="E271" s="140" t="s">
        <v>15464</v>
      </c>
      <c r="F271" s="149"/>
      <c r="G271" s="147" t="s">
        <v>24</v>
      </c>
      <c r="H271" s="167">
        <v>45904</v>
      </c>
      <c r="I271" s="10" t="s">
        <v>139</v>
      </c>
      <c r="J271" s="140" t="s">
        <v>26</v>
      </c>
      <c r="K271" s="141"/>
      <c r="L271" s="1" t="s">
        <v>27</v>
      </c>
    </row>
    <row r="272" spans="2:12">
      <c r="B272" s="146"/>
      <c r="C272" s="148"/>
      <c r="D272" s="146"/>
      <c r="E272" s="150"/>
      <c r="F272" s="151"/>
      <c r="G272" s="148"/>
      <c r="H272" s="169"/>
      <c r="I272" s="10" t="s">
        <v>127</v>
      </c>
      <c r="J272" s="140" t="s">
        <v>26</v>
      </c>
      <c r="K272" s="141"/>
      <c r="L272" s="1" t="s">
        <v>27</v>
      </c>
    </row>
    <row r="273" spans="2:12" ht="15" customHeight="1">
      <c r="B273" s="15" t="s">
        <v>15465</v>
      </c>
      <c r="C273" s="14" t="s">
        <v>15466</v>
      </c>
      <c r="D273" s="15" t="s">
        <v>15467</v>
      </c>
      <c r="E273" s="142" t="s">
        <v>15468</v>
      </c>
      <c r="F273" s="141"/>
      <c r="G273" s="14" t="s">
        <v>24</v>
      </c>
      <c r="H273" s="16">
        <v>45883</v>
      </c>
      <c r="I273" s="11" t="s">
        <v>25</v>
      </c>
      <c r="J273" s="142" t="s">
        <v>26</v>
      </c>
      <c r="K273" s="141"/>
      <c r="L273" s="2" t="s">
        <v>27</v>
      </c>
    </row>
    <row r="274" spans="2:12">
      <c r="B274" s="12" t="s">
        <v>7229</v>
      </c>
      <c r="C274" s="13" t="s">
        <v>7230</v>
      </c>
      <c r="D274" s="12" t="s">
        <v>15469</v>
      </c>
      <c r="E274" s="140" t="s">
        <v>15470</v>
      </c>
      <c r="F274" s="141"/>
      <c r="G274" s="13" t="s">
        <v>24</v>
      </c>
      <c r="H274" s="17">
        <v>45903</v>
      </c>
      <c r="I274" s="10" t="s">
        <v>139</v>
      </c>
      <c r="J274" s="140" t="s">
        <v>26</v>
      </c>
      <c r="K274" s="141"/>
      <c r="L274" s="1" t="s">
        <v>27</v>
      </c>
    </row>
    <row r="275" spans="2:12" ht="15" customHeight="1">
      <c r="B275" s="154" t="s">
        <v>2664</v>
      </c>
      <c r="C275" s="156" t="s">
        <v>2665</v>
      </c>
      <c r="D275" s="154" t="s">
        <v>2666</v>
      </c>
      <c r="E275" s="142" t="s">
        <v>15471</v>
      </c>
      <c r="F275" s="149"/>
      <c r="G275" s="156" t="s">
        <v>16</v>
      </c>
      <c r="H275" s="16">
        <v>45901</v>
      </c>
      <c r="I275" s="11" t="s">
        <v>17</v>
      </c>
      <c r="J275" s="142" t="s">
        <v>26</v>
      </c>
      <c r="K275" s="141"/>
      <c r="L275" s="2" t="s">
        <v>27</v>
      </c>
    </row>
    <row r="276" spans="2:12">
      <c r="B276" s="155"/>
      <c r="C276" s="157"/>
      <c r="D276" s="155"/>
      <c r="E276" s="160"/>
      <c r="F276" s="151"/>
      <c r="G276" s="157"/>
      <c r="H276" s="16">
        <v>45910</v>
      </c>
      <c r="I276" s="11" t="s">
        <v>17</v>
      </c>
      <c r="J276" s="142" t="s">
        <v>26</v>
      </c>
      <c r="K276" s="141"/>
      <c r="L276" s="2" t="s">
        <v>27</v>
      </c>
    </row>
    <row r="277" spans="2:12" ht="53.25" customHeight="1">
      <c r="B277" s="12" t="s">
        <v>5226</v>
      </c>
      <c r="C277" s="13" t="s">
        <v>5227</v>
      </c>
      <c r="D277" s="12" t="s">
        <v>5228</v>
      </c>
      <c r="E277" s="140" t="s">
        <v>5229</v>
      </c>
      <c r="F277" s="141"/>
      <c r="G277" s="13" t="s">
        <v>24</v>
      </c>
      <c r="H277" s="17">
        <v>45884</v>
      </c>
      <c r="I277" s="10" t="s">
        <v>25</v>
      </c>
      <c r="J277" s="140" t="s">
        <v>32</v>
      </c>
      <c r="K277" s="141"/>
      <c r="L277" s="3" t="s">
        <v>15472</v>
      </c>
    </row>
    <row r="278" spans="2:12" ht="15" customHeight="1">
      <c r="B278" s="15" t="s">
        <v>15473</v>
      </c>
      <c r="C278" s="14" t="s">
        <v>15474</v>
      </c>
      <c r="D278" s="15" t="s">
        <v>15475</v>
      </c>
      <c r="E278" s="142" t="s">
        <v>15476</v>
      </c>
      <c r="F278" s="141"/>
      <c r="G278" s="14" t="s">
        <v>24</v>
      </c>
      <c r="H278" s="16">
        <v>45926</v>
      </c>
      <c r="I278" s="11" t="s">
        <v>80</v>
      </c>
      <c r="J278" s="142" t="s">
        <v>26</v>
      </c>
      <c r="K278" s="141"/>
      <c r="L278" s="2" t="s">
        <v>27</v>
      </c>
    </row>
    <row r="279" spans="2:12" ht="15" customHeight="1">
      <c r="B279" s="12" t="s">
        <v>15477</v>
      </c>
      <c r="C279" s="13" t="s">
        <v>15478</v>
      </c>
      <c r="D279" s="12" t="s">
        <v>15479</v>
      </c>
      <c r="E279" s="140" t="s">
        <v>15480</v>
      </c>
      <c r="F279" s="141"/>
      <c r="G279" s="13" t="s">
        <v>24</v>
      </c>
      <c r="H279" s="17">
        <v>45889</v>
      </c>
      <c r="I279" s="10" t="s">
        <v>25</v>
      </c>
      <c r="J279" s="140" t="s">
        <v>26</v>
      </c>
      <c r="K279" s="141"/>
      <c r="L279" s="1" t="s">
        <v>27</v>
      </c>
    </row>
    <row r="280" spans="2:12" ht="53.25" customHeight="1">
      <c r="B280" s="15" t="s">
        <v>10553</v>
      </c>
      <c r="C280" s="14" t="s">
        <v>10554</v>
      </c>
      <c r="D280" s="15" t="s">
        <v>15481</v>
      </c>
      <c r="E280" s="142" t="s">
        <v>15482</v>
      </c>
      <c r="F280" s="141"/>
      <c r="G280" s="14" t="s">
        <v>24</v>
      </c>
      <c r="H280" s="16">
        <v>45309</v>
      </c>
      <c r="I280" s="11" t="s">
        <v>58</v>
      </c>
      <c r="J280" s="142" t="s">
        <v>26</v>
      </c>
      <c r="K280" s="141"/>
      <c r="L280" s="4" t="s">
        <v>15483</v>
      </c>
    </row>
    <row r="281" spans="2:12" ht="15" customHeight="1">
      <c r="B281" s="12" t="s">
        <v>15484</v>
      </c>
      <c r="C281" s="13" t="s">
        <v>15485</v>
      </c>
      <c r="D281" s="12" t="s">
        <v>15486</v>
      </c>
      <c r="E281" s="140" t="s">
        <v>15487</v>
      </c>
      <c r="F281" s="141"/>
      <c r="G281" s="13" t="s">
        <v>24</v>
      </c>
      <c r="H281" s="17">
        <v>45915</v>
      </c>
      <c r="I281" s="10" t="s">
        <v>25</v>
      </c>
      <c r="J281" s="140" t="s">
        <v>26</v>
      </c>
      <c r="K281" s="141"/>
      <c r="L281" s="1" t="s">
        <v>27</v>
      </c>
    </row>
    <row r="282" spans="2:12" ht="15" customHeight="1">
      <c r="B282" s="15" t="s">
        <v>15488</v>
      </c>
      <c r="C282" s="14" t="s">
        <v>15489</v>
      </c>
      <c r="D282" s="15" t="s">
        <v>15490</v>
      </c>
      <c r="E282" s="142" t="s">
        <v>15491</v>
      </c>
      <c r="F282" s="141"/>
      <c r="G282" s="14" t="s">
        <v>24</v>
      </c>
      <c r="H282" s="16">
        <v>45882</v>
      </c>
      <c r="I282" s="11" t="s">
        <v>25</v>
      </c>
      <c r="J282" s="142" t="s">
        <v>26</v>
      </c>
      <c r="K282" s="141"/>
      <c r="L282" s="2" t="s">
        <v>27</v>
      </c>
    </row>
    <row r="283" spans="2:12">
      <c r="B283" s="12" t="s">
        <v>2686</v>
      </c>
      <c r="C283" s="13" t="s">
        <v>2687</v>
      </c>
      <c r="D283" s="12" t="s">
        <v>14488</v>
      </c>
      <c r="E283" s="140" t="s">
        <v>14489</v>
      </c>
      <c r="F283" s="141"/>
      <c r="G283" s="13" t="s">
        <v>16</v>
      </c>
      <c r="H283" s="17">
        <v>45924</v>
      </c>
      <c r="I283" s="10" t="s">
        <v>17</v>
      </c>
      <c r="J283" s="140"/>
      <c r="K283" s="141"/>
      <c r="L283" s="1" t="s">
        <v>27</v>
      </c>
    </row>
    <row r="284" spans="2:12">
      <c r="B284" s="15" t="s">
        <v>15492</v>
      </c>
      <c r="C284" s="14" t="s">
        <v>15493</v>
      </c>
      <c r="D284" s="15" t="s">
        <v>15494</v>
      </c>
      <c r="E284" s="142" t="s">
        <v>15495</v>
      </c>
      <c r="F284" s="141"/>
      <c r="G284" s="14" t="s">
        <v>24</v>
      </c>
      <c r="H284" s="16">
        <v>45895</v>
      </c>
      <c r="I284" s="11" t="s">
        <v>25</v>
      </c>
      <c r="J284" s="142" t="s">
        <v>26</v>
      </c>
      <c r="K284" s="141"/>
      <c r="L284" s="2" t="s">
        <v>27</v>
      </c>
    </row>
    <row r="285" spans="2:12" ht="40.5" customHeight="1">
      <c r="B285" s="12" t="s">
        <v>12636</v>
      </c>
      <c r="C285" s="13" t="s">
        <v>12637</v>
      </c>
      <c r="D285" s="12" t="s">
        <v>12638</v>
      </c>
      <c r="E285" s="140" t="s">
        <v>12639</v>
      </c>
      <c r="F285" s="141"/>
      <c r="G285" s="13" t="s">
        <v>24</v>
      </c>
      <c r="H285" s="17">
        <v>45883</v>
      </c>
      <c r="I285" s="10" t="s">
        <v>25</v>
      </c>
      <c r="J285" s="140" t="s">
        <v>32</v>
      </c>
      <c r="K285" s="141"/>
      <c r="L285" s="3" t="s">
        <v>8783</v>
      </c>
    </row>
    <row r="286" spans="2:12" ht="40.5" customHeight="1">
      <c r="B286" s="15" t="s">
        <v>921</v>
      </c>
      <c r="C286" s="14" t="s">
        <v>922</v>
      </c>
      <c r="D286" s="15" t="s">
        <v>5246</v>
      </c>
      <c r="E286" s="142" t="s">
        <v>924</v>
      </c>
      <c r="F286" s="141"/>
      <c r="G286" s="14" t="s">
        <v>24</v>
      </c>
      <c r="H286" s="16">
        <v>45875</v>
      </c>
      <c r="I286" s="11" t="s">
        <v>25</v>
      </c>
      <c r="J286" s="142" t="s">
        <v>32</v>
      </c>
      <c r="K286" s="141"/>
      <c r="L286" s="4" t="s">
        <v>15496</v>
      </c>
    </row>
    <row r="287" spans="2:12" ht="40.5" customHeight="1">
      <c r="B287" s="12" t="s">
        <v>11525</v>
      </c>
      <c r="C287" s="13" t="s">
        <v>11526</v>
      </c>
      <c r="D287" s="12" t="s">
        <v>11527</v>
      </c>
      <c r="E287" s="140" t="s">
        <v>11528</v>
      </c>
      <c r="F287" s="141"/>
      <c r="G287" s="13" t="s">
        <v>24</v>
      </c>
      <c r="H287" s="17">
        <v>45890</v>
      </c>
      <c r="I287" s="10" t="s">
        <v>25</v>
      </c>
      <c r="J287" s="140" t="s">
        <v>359</v>
      </c>
      <c r="K287" s="141"/>
      <c r="L287" s="3" t="s">
        <v>14342</v>
      </c>
    </row>
    <row r="288" spans="2:12" ht="15" customHeight="1">
      <c r="B288" s="15" t="s">
        <v>929</v>
      </c>
      <c r="C288" s="14" t="s">
        <v>930</v>
      </c>
      <c r="D288" s="15" t="s">
        <v>15497</v>
      </c>
      <c r="E288" s="142" t="s">
        <v>932</v>
      </c>
      <c r="F288" s="141"/>
      <c r="G288" s="14" t="s">
        <v>24</v>
      </c>
      <c r="H288" s="16">
        <v>45880</v>
      </c>
      <c r="I288" s="11" t="s">
        <v>25</v>
      </c>
      <c r="J288" s="142" t="s">
        <v>26</v>
      </c>
      <c r="K288" s="141"/>
      <c r="L288" s="2" t="s">
        <v>27</v>
      </c>
    </row>
    <row r="289" spans="2:12" ht="40.5" customHeight="1">
      <c r="B289" s="12" t="s">
        <v>933</v>
      </c>
      <c r="C289" s="13" t="s">
        <v>934</v>
      </c>
      <c r="D289" s="12" t="s">
        <v>5256</v>
      </c>
      <c r="E289" s="140" t="s">
        <v>936</v>
      </c>
      <c r="F289" s="141"/>
      <c r="G289" s="13" t="s">
        <v>24</v>
      </c>
      <c r="H289" s="17">
        <v>45880</v>
      </c>
      <c r="I289" s="10" t="s">
        <v>25</v>
      </c>
      <c r="J289" s="140" t="s">
        <v>359</v>
      </c>
      <c r="K289" s="141"/>
      <c r="L289" s="3" t="s">
        <v>15498</v>
      </c>
    </row>
    <row r="290" spans="2:12" ht="40.5" customHeight="1">
      <c r="B290" s="15" t="s">
        <v>14499</v>
      </c>
      <c r="C290" s="14" t="s">
        <v>14500</v>
      </c>
      <c r="D290" s="15" t="s">
        <v>14501</v>
      </c>
      <c r="E290" s="142" t="s">
        <v>14502</v>
      </c>
      <c r="F290" s="141"/>
      <c r="G290" s="14" t="s">
        <v>24</v>
      </c>
      <c r="H290" s="16">
        <v>45895</v>
      </c>
      <c r="I290" s="11" t="s">
        <v>25</v>
      </c>
      <c r="J290" s="142" t="s">
        <v>709</v>
      </c>
      <c r="K290" s="141"/>
      <c r="L290" s="4" t="s">
        <v>14503</v>
      </c>
    </row>
    <row r="291" spans="2:12">
      <c r="B291" s="12" t="s">
        <v>15499</v>
      </c>
      <c r="C291" s="13" t="s">
        <v>15500</v>
      </c>
      <c r="D291" s="12" t="s">
        <v>15501</v>
      </c>
      <c r="E291" s="140" t="s">
        <v>15502</v>
      </c>
      <c r="F291" s="141"/>
      <c r="G291" s="13" t="s">
        <v>24</v>
      </c>
      <c r="H291" s="17">
        <v>45910</v>
      </c>
      <c r="I291" s="10" t="s">
        <v>139</v>
      </c>
      <c r="J291" s="140" t="s">
        <v>26</v>
      </c>
      <c r="K291" s="141"/>
      <c r="L291" s="1" t="s">
        <v>27</v>
      </c>
    </row>
    <row r="292" spans="2:12" ht="40.5" customHeight="1">
      <c r="B292" s="15" t="s">
        <v>15503</v>
      </c>
      <c r="C292" s="14" t="s">
        <v>15504</v>
      </c>
      <c r="D292" s="15" t="s">
        <v>15505</v>
      </c>
      <c r="E292" s="142" t="s">
        <v>15506</v>
      </c>
      <c r="F292" s="141"/>
      <c r="G292" s="14" t="s">
        <v>24</v>
      </c>
      <c r="H292" s="16">
        <v>45873</v>
      </c>
      <c r="I292" s="11" t="s">
        <v>25</v>
      </c>
      <c r="J292" s="142" t="s">
        <v>32</v>
      </c>
      <c r="K292" s="141"/>
      <c r="L292" s="4" t="s">
        <v>15507</v>
      </c>
    </row>
    <row r="293" spans="2:12" ht="15" customHeight="1">
      <c r="B293" s="12" t="s">
        <v>15508</v>
      </c>
      <c r="C293" s="13" t="s">
        <v>15509</v>
      </c>
      <c r="D293" s="12" t="s">
        <v>15510</v>
      </c>
      <c r="E293" s="140" t="s">
        <v>15511</v>
      </c>
      <c r="F293" s="141"/>
      <c r="G293" s="13" t="s">
        <v>24</v>
      </c>
      <c r="H293" s="17">
        <v>45888</v>
      </c>
      <c r="I293" s="10" t="s">
        <v>25</v>
      </c>
      <c r="J293" s="140" t="s">
        <v>26</v>
      </c>
      <c r="K293" s="141"/>
      <c r="L293" s="1" t="s">
        <v>27</v>
      </c>
    </row>
    <row r="294" spans="2:12" ht="40.5" customHeight="1">
      <c r="B294" s="15" t="s">
        <v>15512</v>
      </c>
      <c r="C294" s="14" t="s">
        <v>15513</v>
      </c>
      <c r="D294" s="15" t="s">
        <v>15514</v>
      </c>
      <c r="E294" s="142" t="s">
        <v>15515</v>
      </c>
      <c r="F294" s="141"/>
      <c r="G294" s="14" t="s">
        <v>24</v>
      </c>
      <c r="H294" s="16">
        <v>45873</v>
      </c>
      <c r="I294" s="11" t="s">
        <v>25</v>
      </c>
      <c r="J294" s="142" t="s">
        <v>32</v>
      </c>
      <c r="K294" s="141"/>
      <c r="L294" s="4" t="s">
        <v>15516</v>
      </c>
    </row>
    <row r="295" spans="2:12" ht="40.5" customHeight="1">
      <c r="B295" s="12" t="s">
        <v>5258</v>
      </c>
      <c r="C295" s="13" t="s">
        <v>5259</v>
      </c>
      <c r="D295" s="12" t="s">
        <v>5260</v>
      </c>
      <c r="E295" s="140" t="s">
        <v>5261</v>
      </c>
      <c r="F295" s="141"/>
      <c r="G295" s="13" t="s">
        <v>24</v>
      </c>
      <c r="H295" s="17">
        <v>45888</v>
      </c>
      <c r="I295" s="10" t="s">
        <v>25</v>
      </c>
      <c r="J295" s="140" t="s">
        <v>32</v>
      </c>
      <c r="K295" s="141"/>
      <c r="L295" s="3" t="s">
        <v>15517</v>
      </c>
    </row>
    <row r="296" spans="2:12" ht="53.25" customHeight="1">
      <c r="B296" s="15" t="s">
        <v>7261</v>
      </c>
      <c r="C296" s="14" t="s">
        <v>7262</v>
      </c>
      <c r="D296" s="15" t="s">
        <v>7263</v>
      </c>
      <c r="E296" s="142" t="s">
        <v>7264</v>
      </c>
      <c r="F296" s="141"/>
      <c r="G296" s="14" t="s">
        <v>24</v>
      </c>
      <c r="H296" s="16">
        <v>45901</v>
      </c>
      <c r="I296" s="11" t="s">
        <v>25</v>
      </c>
      <c r="J296" s="142" t="s">
        <v>359</v>
      </c>
      <c r="K296" s="141"/>
      <c r="L296" s="4" t="s">
        <v>15518</v>
      </c>
    </row>
    <row r="297" spans="2:12" ht="15" customHeight="1">
      <c r="B297" s="12" t="s">
        <v>15519</v>
      </c>
      <c r="C297" s="13" t="s">
        <v>15520</v>
      </c>
      <c r="D297" s="12" t="s">
        <v>15521</v>
      </c>
      <c r="E297" s="140" t="s">
        <v>15522</v>
      </c>
      <c r="F297" s="141"/>
      <c r="G297" s="13" t="s">
        <v>24</v>
      </c>
      <c r="H297" s="17">
        <v>45881</v>
      </c>
      <c r="I297" s="10" t="s">
        <v>25</v>
      </c>
      <c r="J297" s="140" t="s">
        <v>26</v>
      </c>
      <c r="K297" s="141"/>
      <c r="L297" s="1" t="s">
        <v>27</v>
      </c>
    </row>
    <row r="298" spans="2:12" ht="40.5" customHeight="1">
      <c r="B298" s="15" t="s">
        <v>7269</v>
      </c>
      <c r="C298" s="14" t="s">
        <v>7270</v>
      </c>
      <c r="D298" s="15" t="s">
        <v>7271</v>
      </c>
      <c r="E298" s="142" t="s">
        <v>7272</v>
      </c>
      <c r="F298" s="141"/>
      <c r="G298" s="14" t="s">
        <v>24</v>
      </c>
      <c r="H298" s="16">
        <v>45896</v>
      </c>
      <c r="I298" s="11" t="s">
        <v>25</v>
      </c>
      <c r="J298" s="142" t="s">
        <v>32</v>
      </c>
      <c r="K298" s="141"/>
      <c r="L298" s="4" t="s">
        <v>15523</v>
      </c>
    </row>
    <row r="299" spans="2:12" ht="53.25" customHeight="1">
      <c r="B299" s="12" t="s">
        <v>2713</v>
      </c>
      <c r="C299" s="13" t="s">
        <v>2714</v>
      </c>
      <c r="D299" s="12" t="s">
        <v>2715</v>
      </c>
      <c r="E299" s="140" t="s">
        <v>2716</v>
      </c>
      <c r="F299" s="141"/>
      <c r="G299" s="13" t="s">
        <v>24</v>
      </c>
      <c r="H299" s="17">
        <v>45897</v>
      </c>
      <c r="I299" s="10" t="s">
        <v>25</v>
      </c>
      <c r="J299" s="140" t="s">
        <v>32</v>
      </c>
      <c r="K299" s="141"/>
      <c r="L299" s="3" t="s">
        <v>15524</v>
      </c>
    </row>
    <row r="300" spans="2:12" ht="40.5" customHeight="1">
      <c r="B300" s="15" t="s">
        <v>962</v>
      </c>
      <c r="C300" s="14" t="s">
        <v>963</v>
      </c>
      <c r="D300" s="15" t="s">
        <v>14529</v>
      </c>
      <c r="E300" s="142" t="s">
        <v>965</v>
      </c>
      <c r="F300" s="141"/>
      <c r="G300" s="14" t="s">
        <v>24</v>
      </c>
      <c r="H300" s="16">
        <v>45870</v>
      </c>
      <c r="I300" s="11" t="s">
        <v>25</v>
      </c>
      <c r="J300" s="142" t="s">
        <v>32</v>
      </c>
      <c r="K300" s="141"/>
      <c r="L300" s="4" t="s">
        <v>14530</v>
      </c>
    </row>
    <row r="301" spans="2:12" ht="15" customHeight="1">
      <c r="B301" s="12" t="s">
        <v>15525</v>
      </c>
      <c r="C301" s="13" t="s">
        <v>15526</v>
      </c>
      <c r="D301" s="12" t="s">
        <v>15527</v>
      </c>
      <c r="E301" s="140" t="s">
        <v>15528</v>
      </c>
      <c r="F301" s="141"/>
      <c r="G301" s="13" t="s">
        <v>24</v>
      </c>
      <c r="H301" s="17">
        <v>45884</v>
      </c>
      <c r="I301" s="10" t="s">
        <v>25</v>
      </c>
      <c r="J301" s="140" t="s">
        <v>26</v>
      </c>
      <c r="K301" s="141"/>
      <c r="L301" s="1" t="s">
        <v>27</v>
      </c>
    </row>
    <row r="302" spans="2:12" ht="15" customHeight="1">
      <c r="B302" s="15" t="s">
        <v>2722</v>
      </c>
      <c r="C302" s="14" t="s">
        <v>2723</v>
      </c>
      <c r="D302" s="15" t="s">
        <v>15529</v>
      </c>
      <c r="E302" s="142" t="s">
        <v>15530</v>
      </c>
      <c r="F302" s="141"/>
      <c r="G302" s="14" t="s">
        <v>75</v>
      </c>
      <c r="H302" s="16">
        <v>45750</v>
      </c>
      <c r="I302" s="11" t="s">
        <v>17</v>
      </c>
      <c r="J302" s="142" t="s">
        <v>26</v>
      </c>
      <c r="K302" s="141"/>
      <c r="L302" s="2" t="s">
        <v>27</v>
      </c>
    </row>
    <row r="303" spans="2:12" ht="15" customHeight="1">
      <c r="B303" s="145" t="s">
        <v>979</v>
      </c>
      <c r="C303" s="147" t="s">
        <v>980</v>
      </c>
      <c r="D303" s="145" t="s">
        <v>15531</v>
      </c>
      <c r="E303" s="140" t="s">
        <v>982</v>
      </c>
      <c r="F303" s="149"/>
      <c r="G303" s="147" t="s">
        <v>16</v>
      </c>
      <c r="H303" s="167">
        <v>45901</v>
      </c>
      <c r="I303" s="10" t="s">
        <v>127</v>
      </c>
      <c r="J303" s="140" t="s">
        <v>26</v>
      </c>
      <c r="K303" s="141"/>
      <c r="L303" s="1" t="s">
        <v>27</v>
      </c>
    </row>
    <row r="304" spans="2:12">
      <c r="B304" s="152"/>
      <c r="C304" s="153"/>
      <c r="D304" s="152"/>
      <c r="E304" s="165"/>
      <c r="F304" s="162"/>
      <c r="G304" s="153"/>
      <c r="H304" s="168"/>
      <c r="I304" s="10" t="s">
        <v>139</v>
      </c>
      <c r="J304" s="140" t="s">
        <v>26</v>
      </c>
      <c r="K304" s="141"/>
      <c r="L304" s="1" t="s">
        <v>27</v>
      </c>
    </row>
    <row r="305" spans="2:12">
      <c r="B305" s="152"/>
      <c r="C305" s="153"/>
      <c r="D305" s="152"/>
      <c r="E305" s="165"/>
      <c r="F305" s="162"/>
      <c r="G305" s="153"/>
      <c r="H305" s="168"/>
      <c r="I305" s="10" t="s">
        <v>139</v>
      </c>
      <c r="J305" s="140" t="s">
        <v>26</v>
      </c>
      <c r="K305" s="141"/>
      <c r="L305" s="1" t="s">
        <v>27</v>
      </c>
    </row>
    <row r="306" spans="2:12">
      <c r="B306" s="146"/>
      <c r="C306" s="148"/>
      <c r="D306" s="146"/>
      <c r="E306" s="150"/>
      <c r="F306" s="151"/>
      <c r="G306" s="148"/>
      <c r="H306" s="169"/>
      <c r="I306" s="10" t="s">
        <v>139</v>
      </c>
      <c r="J306" s="140" t="s">
        <v>26</v>
      </c>
      <c r="K306" s="141"/>
      <c r="L306" s="1" t="s">
        <v>27</v>
      </c>
    </row>
    <row r="307" spans="2:12" ht="53.25" customHeight="1">
      <c r="B307" s="15" t="s">
        <v>7293</v>
      </c>
      <c r="C307" s="14" t="s">
        <v>7294</v>
      </c>
      <c r="D307" s="15" t="s">
        <v>7295</v>
      </c>
      <c r="E307" s="142" t="s">
        <v>7296</v>
      </c>
      <c r="F307" s="141"/>
      <c r="G307" s="14" t="s">
        <v>24</v>
      </c>
      <c r="H307" s="16">
        <v>45882</v>
      </c>
      <c r="I307" s="11" t="s">
        <v>25</v>
      </c>
      <c r="J307" s="142" t="s">
        <v>359</v>
      </c>
      <c r="K307" s="141"/>
      <c r="L307" s="4" t="s">
        <v>15532</v>
      </c>
    </row>
    <row r="308" spans="2:12" ht="53.25" customHeight="1">
      <c r="B308" s="12" t="s">
        <v>12697</v>
      </c>
      <c r="C308" s="13" t="s">
        <v>12698</v>
      </c>
      <c r="D308" s="12" t="s">
        <v>12699</v>
      </c>
      <c r="E308" s="140" t="s">
        <v>12700</v>
      </c>
      <c r="F308" s="141"/>
      <c r="G308" s="13" t="s">
        <v>24</v>
      </c>
      <c r="H308" s="17">
        <v>45888</v>
      </c>
      <c r="I308" s="10" t="s">
        <v>25</v>
      </c>
      <c r="J308" s="140" t="s">
        <v>32</v>
      </c>
      <c r="K308" s="141"/>
      <c r="L308" s="3" t="s">
        <v>15533</v>
      </c>
    </row>
    <row r="309" spans="2:12">
      <c r="B309" s="15" t="s">
        <v>8959</v>
      </c>
      <c r="C309" s="14" t="s">
        <v>5307</v>
      </c>
      <c r="D309" s="15" t="s">
        <v>15534</v>
      </c>
      <c r="E309" s="142" t="s">
        <v>10795</v>
      </c>
      <c r="F309" s="141"/>
      <c r="G309" s="14" t="s">
        <v>16</v>
      </c>
      <c r="H309" s="16">
        <v>45790</v>
      </c>
      <c r="I309" s="11" t="s">
        <v>314</v>
      </c>
      <c r="J309" s="142" t="s">
        <v>26</v>
      </c>
      <c r="K309" s="141"/>
      <c r="L309" s="2" t="s">
        <v>27</v>
      </c>
    </row>
    <row r="310" spans="2:12">
      <c r="B310" s="12" t="s">
        <v>2745</v>
      </c>
      <c r="C310" s="13" t="s">
        <v>2329</v>
      </c>
      <c r="D310" s="12" t="s">
        <v>15535</v>
      </c>
      <c r="E310" s="140" t="s">
        <v>2747</v>
      </c>
      <c r="F310" s="141"/>
      <c r="G310" s="13" t="s">
        <v>24</v>
      </c>
      <c r="H310" s="17">
        <v>45904</v>
      </c>
      <c r="I310" s="10" t="s">
        <v>80</v>
      </c>
      <c r="J310" s="140" t="s">
        <v>26</v>
      </c>
      <c r="K310" s="141"/>
      <c r="L310" s="1" t="s">
        <v>27</v>
      </c>
    </row>
    <row r="311" spans="2:12">
      <c r="B311" s="15" t="s">
        <v>15536</v>
      </c>
      <c r="C311" s="14" t="s">
        <v>15537</v>
      </c>
      <c r="D311" s="15" t="s">
        <v>15538</v>
      </c>
      <c r="E311" s="142" t="s">
        <v>15539</v>
      </c>
      <c r="F311" s="141"/>
      <c r="G311" s="14" t="s">
        <v>24</v>
      </c>
      <c r="H311" s="16">
        <v>45874</v>
      </c>
      <c r="I311" s="11" t="s">
        <v>80</v>
      </c>
      <c r="J311" s="142" t="s">
        <v>26</v>
      </c>
      <c r="K311" s="141"/>
      <c r="L311" s="2" t="s">
        <v>27</v>
      </c>
    </row>
    <row r="312" spans="2:12" ht="15" customHeight="1">
      <c r="B312" s="12" t="s">
        <v>15540</v>
      </c>
      <c r="C312" s="13" t="s">
        <v>15541</v>
      </c>
      <c r="D312" s="12" t="s">
        <v>15542</v>
      </c>
      <c r="E312" s="140" t="s">
        <v>15543</v>
      </c>
      <c r="F312" s="141"/>
      <c r="G312" s="13" t="s">
        <v>24</v>
      </c>
      <c r="H312" s="17">
        <v>45916</v>
      </c>
      <c r="I312" s="10" t="s">
        <v>25</v>
      </c>
      <c r="J312" s="140" t="s">
        <v>26</v>
      </c>
      <c r="K312" s="141"/>
      <c r="L312" s="1" t="s">
        <v>27</v>
      </c>
    </row>
    <row r="313" spans="2:12">
      <c r="B313" s="15" t="s">
        <v>2764</v>
      </c>
      <c r="C313" s="14" t="s">
        <v>698</v>
      </c>
      <c r="D313" s="15" t="s">
        <v>15544</v>
      </c>
      <c r="E313" s="142" t="s">
        <v>15545</v>
      </c>
      <c r="F313" s="141"/>
      <c r="G313" s="14" t="s">
        <v>16</v>
      </c>
      <c r="H313" s="16">
        <v>45916</v>
      </c>
      <c r="I313" s="11" t="s">
        <v>80</v>
      </c>
      <c r="J313" s="142" t="s">
        <v>26</v>
      </c>
      <c r="K313" s="141"/>
      <c r="L313" s="2" t="s">
        <v>27</v>
      </c>
    </row>
    <row r="314" spans="2:12" ht="81" customHeight="1">
      <c r="B314" s="145" t="s">
        <v>15546</v>
      </c>
      <c r="C314" s="147" t="s">
        <v>15547</v>
      </c>
      <c r="D314" s="145" t="s">
        <v>15548</v>
      </c>
      <c r="E314" s="140" t="s">
        <v>15549</v>
      </c>
      <c r="F314" s="149"/>
      <c r="G314" s="147" t="s">
        <v>16</v>
      </c>
      <c r="H314" s="167">
        <v>45922</v>
      </c>
      <c r="I314" s="10" t="s">
        <v>17</v>
      </c>
      <c r="J314" s="140" t="s">
        <v>32</v>
      </c>
      <c r="K314" s="141"/>
      <c r="L314" s="3" t="s">
        <v>15550</v>
      </c>
    </row>
    <row r="315" spans="2:12" ht="94.5" customHeight="1">
      <c r="B315" s="146"/>
      <c r="C315" s="148"/>
      <c r="D315" s="146"/>
      <c r="E315" s="150"/>
      <c r="F315" s="151"/>
      <c r="G315" s="148"/>
      <c r="H315" s="169"/>
      <c r="I315" s="10" t="s">
        <v>17</v>
      </c>
      <c r="J315" s="140" t="s">
        <v>32</v>
      </c>
      <c r="K315" s="141"/>
      <c r="L315" s="3" t="s">
        <v>15551</v>
      </c>
    </row>
    <row r="316" spans="2:12">
      <c r="B316" s="15" t="s">
        <v>8993</v>
      </c>
      <c r="C316" s="14" t="s">
        <v>8994</v>
      </c>
      <c r="D316" s="15" t="s">
        <v>15552</v>
      </c>
      <c r="E316" s="142" t="s">
        <v>15553</v>
      </c>
      <c r="F316" s="141"/>
      <c r="G316" s="14" t="s">
        <v>24</v>
      </c>
      <c r="H316" s="16">
        <v>45903</v>
      </c>
      <c r="I316" s="11" t="s">
        <v>139</v>
      </c>
      <c r="J316" s="142" t="s">
        <v>26</v>
      </c>
      <c r="K316" s="141"/>
      <c r="L316" s="2" t="s">
        <v>27</v>
      </c>
    </row>
    <row r="317" spans="2:12" ht="40.5" customHeight="1">
      <c r="B317" s="12" t="s">
        <v>15554</v>
      </c>
      <c r="C317" s="13" t="s">
        <v>15555</v>
      </c>
      <c r="D317" s="12" t="s">
        <v>15556</v>
      </c>
      <c r="E317" s="140" t="s">
        <v>15557</v>
      </c>
      <c r="F317" s="141"/>
      <c r="G317" s="13" t="s">
        <v>16</v>
      </c>
      <c r="H317" s="17">
        <v>45911</v>
      </c>
      <c r="I317" s="10" t="s">
        <v>25</v>
      </c>
      <c r="J317" s="140" t="s">
        <v>32</v>
      </c>
      <c r="K317" s="141"/>
      <c r="L317" s="3" t="s">
        <v>15558</v>
      </c>
    </row>
    <row r="318" spans="2:12">
      <c r="B318" s="15" t="s">
        <v>7365</v>
      </c>
      <c r="C318" s="14" t="s">
        <v>7366</v>
      </c>
      <c r="D318" s="15" t="s">
        <v>15559</v>
      </c>
      <c r="E318" s="142" t="s">
        <v>15560</v>
      </c>
      <c r="F318" s="141"/>
      <c r="G318" s="14" t="s">
        <v>24</v>
      </c>
      <c r="H318" s="16">
        <v>45903</v>
      </c>
      <c r="I318" s="11" t="s">
        <v>25</v>
      </c>
      <c r="J318" s="142" t="s">
        <v>26</v>
      </c>
      <c r="K318" s="141"/>
      <c r="L318" s="2" t="s">
        <v>27</v>
      </c>
    </row>
    <row r="319" spans="2:12" ht="15" customHeight="1">
      <c r="B319" s="12" t="s">
        <v>15561</v>
      </c>
      <c r="C319" s="13" t="s">
        <v>15562</v>
      </c>
      <c r="D319" s="12" t="s">
        <v>15563</v>
      </c>
      <c r="E319" s="140" t="s">
        <v>15564</v>
      </c>
      <c r="F319" s="141"/>
      <c r="G319" s="13" t="s">
        <v>24</v>
      </c>
      <c r="H319" s="17">
        <v>45881</v>
      </c>
      <c r="I319" s="10" t="s">
        <v>25</v>
      </c>
      <c r="J319" s="140" t="s">
        <v>26</v>
      </c>
      <c r="K319" s="141"/>
      <c r="L319" s="1" t="s">
        <v>27</v>
      </c>
    </row>
    <row r="320" spans="2:12" ht="40.5" customHeight="1">
      <c r="B320" s="15" t="s">
        <v>15565</v>
      </c>
      <c r="C320" s="14" t="s">
        <v>15566</v>
      </c>
      <c r="D320" s="15" t="s">
        <v>15567</v>
      </c>
      <c r="E320" s="142" t="s">
        <v>15568</v>
      </c>
      <c r="F320" s="141"/>
      <c r="G320" s="14" t="s">
        <v>16</v>
      </c>
      <c r="H320" s="16">
        <v>45925</v>
      </c>
      <c r="I320" s="11" t="s">
        <v>139</v>
      </c>
      <c r="J320" s="142" t="s">
        <v>18</v>
      </c>
      <c r="K320" s="141"/>
      <c r="L320" s="4" t="s">
        <v>15569</v>
      </c>
    </row>
    <row r="321" spans="2:12">
      <c r="B321" s="12" t="s">
        <v>15570</v>
      </c>
      <c r="C321" s="13" t="s">
        <v>15571</v>
      </c>
      <c r="D321" s="12" t="s">
        <v>15572</v>
      </c>
      <c r="E321" s="140" t="s">
        <v>15573</v>
      </c>
      <c r="F321" s="141"/>
      <c r="G321" s="13" t="s">
        <v>24</v>
      </c>
      <c r="H321" s="17">
        <v>45902</v>
      </c>
      <c r="I321" s="10" t="s">
        <v>139</v>
      </c>
      <c r="J321" s="140" t="s">
        <v>26</v>
      </c>
      <c r="K321" s="141"/>
      <c r="L321" s="1" t="s">
        <v>27</v>
      </c>
    </row>
    <row r="322" spans="2:12" ht="15" customHeight="1">
      <c r="B322" s="15" t="s">
        <v>15574</v>
      </c>
      <c r="C322" s="14" t="s">
        <v>15575</v>
      </c>
      <c r="D322" s="15" t="s">
        <v>15576</v>
      </c>
      <c r="E322" s="142" t="s">
        <v>15577</v>
      </c>
      <c r="F322" s="141"/>
      <c r="G322" s="14" t="s">
        <v>16</v>
      </c>
      <c r="H322" s="16">
        <v>45925</v>
      </c>
      <c r="I322" s="11" t="s">
        <v>314</v>
      </c>
      <c r="J322" s="142" t="s">
        <v>709</v>
      </c>
      <c r="K322" s="141"/>
      <c r="L322" s="2" t="s">
        <v>27</v>
      </c>
    </row>
    <row r="323" spans="2:12" ht="53.25" customHeight="1">
      <c r="B323" s="12" t="s">
        <v>9015</v>
      </c>
      <c r="C323" s="13" t="s">
        <v>9016</v>
      </c>
      <c r="D323" s="12" t="s">
        <v>9017</v>
      </c>
      <c r="E323" s="140" t="s">
        <v>9018</v>
      </c>
      <c r="F323" s="141"/>
      <c r="G323" s="13" t="s">
        <v>24</v>
      </c>
      <c r="H323" s="17">
        <v>45883</v>
      </c>
      <c r="I323" s="10" t="s">
        <v>25</v>
      </c>
      <c r="J323" s="140" t="s">
        <v>359</v>
      </c>
      <c r="K323" s="141"/>
      <c r="L323" s="3" t="s">
        <v>9019</v>
      </c>
    </row>
    <row r="324" spans="2:12">
      <c r="B324" s="15" t="s">
        <v>2827</v>
      </c>
      <c r="C324" s="14" t="s">
        <v>2333</v>
      </c>
      <c r="D324" s="15" t="s">
        <v>15578</v>
      </c>
      <c r="E324" s="142" t="s">
        <v>15579</v>
      </c>
      <c r="F324" s="141"/>
      <c r="G324" s="14" t="s">
        <v>16</v>
      </c>
      <c r="H324" s="16">
        <v>45923</v>
      </c>
      <c r="I324" s="11" t="s">
        <v>80</v>
      </c>
      <c r="J324" s="142" t="s">
        <v>26</v>
      </c>
      <c r="K324" s="141"/>
      <c r="L324" s="2" t="s">
        <v>27</v>
      </c>
    </row>
    <row r="325" spans="2:12" ht="15" customHeight="1">
      <c r="B325" s="145" t="s">
        <v>1057</v>
      </c>
      <c r="C325" s="147" t="s">
        <v>202</v>
      </c>
      <c r="D325" s="145" t="s">
        <v>15580</v>
      </c>
      <c r="E325" s="140" t="s">
        <v>204</v>
      </c>
      <c r="F325" s="149"/>
      <c r="G325" s="147" t="s">
        <v>16</v>
      </c>
      <c r="H325" s="167">
        <v>45930</v>
      </c>
      <c r="I325" s="10" t="s">
        <v>25</v>
      </c>
      <c r="J325" s="140" t="s">
        <v>26</v>
      </c>
      <c r="K325" s="141"/>
      <c r="L325" s="1" t="s">
        <v>27</v>
      </c>
    </row>
    <row r="326" spans="2:12">
      <c r="B326" s="146"/>
      <c r="C326" s="148"/>
      <c r="D326" s="146"/>
      <c r="E326" s="150"/>
      <c r="F326" s="151"/>
      <c r="G326" s="148"/>
      <c r="H326" s="169"/>
      <c r="I326" s="10" t="s">
        <v>25</v>
      </c>
      <c r="J326" s="140" t="s">
        <v>26</v>
      </c>
      <c r="K326" s="141"/>
      <c r="L326" s="1" t="s">
        <v>27</v>
      </c>
    </row>
    <row r="327" spans="2:12" ht="15" customHeight="1">
      <c r="B327" s="15" t="s">
        <v>15581</v>
      </c>
      <c r="C327" s="14" t="s">
        <v>15582</v>
      </c>
      <c r="D327" s="15" t="s">
        <v>15583</v>
      </c>
      <c r="E327" s="142" t="s">
        <v>15584</v>
      </c>
      <c r="F327" s="141"/>
      <c r="G327" s="14" t="s">
        <v>24</v>
      </c>
      <c r="H327" s="16">
        <v>45889</v>
      </c>
      <c r="I327" s="11" t="s">
        <v>25</v>
      </c>
      <c r="J327" s="142" t="s">
        <v>26</v>
      </c>
      <c r="K327" s="141"/>
      <c r="L327" s="2" t="s">
        <v>27</v>
      </c>
    </row>
    <row r="328" spans="2:12" ht="15" customHeight="1">
      <c r="B328" s="12" t="s">
        <v>14583</v>
      </c>
      <c r="C328" s="13" t="s">
        <v>14584</v>
      </c>
      <c r="D328" s="12" t="s">
        <v>14585</v>
      </c>
      <c r="E328" s="140" t="s">
        <v>14586</v>
      </c>
      <c r="F328" s="141"/>
      <c r="G328" s="13" t="s">
        <v>24</v>
      </c>
      <c r="H328" s="17">
        <v>45926</v>
      </c>
      <c r="I328" s="10" t="s">
        <v>25</v>
      </c>
      <c r="J328" s="140" t="s">
        <v>26</v>
      </c>
      <c r="K328" s="141"/>
      <c r="L328" s="1" t="s">
        <v>27</v>
      </c>
    </row>
    <row r="329" spans="2:12" ht="53.25" customHeight="1">
      <c r="B329" s="154" t="s">
        <v>5454</v>
      </c>
      <c r="C329" s="156" t="s">
        <v>5455</v>
      </c>
      <c r="D329" s="154" t="s">
        <v>15585</v>
      </c>
      <c r="E329" s="142" t="s">
        <v>15586</v>
      </c>
      <c r="F329" s="149"/>
      <c r="G329" s="156" t="s">
        <v>24</v>
      </c>
      <c r="H329" s="163">
        <v>45910</v>
      </c>
      <c r="I329" s="11" t="s">
        <v>139</v>
      </c>
      <c r="J329" s="142" t="s">
        <v>18</v>
      </c>
      <c r="K329" s="141"/>
      <c r="L329" s="4" t="s">
        <v>15587</v>
      </c>
    </row>
    <row r="330" spans="2:12">
      <c r="B330" s="155"/>
      <c r="C330" s="157"/>
      <c r="D330" s="155"/>
      <c r="E330" s="160"/>
      <c r="F330" s="151"/>
      <c r="G330" s="157"/>
      <c r="H330" s="164"/>
      <c r="I330" s="11" t="s">
        <v>127</v>
      </c>
      <c r="J330" s="142" t="s">
        <v>26</v>
      </c>
      <c r="K330" s="141"/>
      <c r="L330" s="2" t="s">
        <v>27</v>
      </c>
    </row>
    <row r="331" spans="2:12" ht="15" customHeight="1">
      <c r="B331" s="145" t="s">
        <v>5458</v>
      </c>
      <c r="C331" s="147" t="s">
        <v>5459</v>
      </c>
      <c r="D331" s="12" t="s">
        <v>15588</v>
      </c>
      <c r="E331" s="140" t="s">
        <v>15589</v>
      </c>
      <c r="F331" s="141"/>
      <c r="G331" s="13" t="s">
        <v>24</v>
      </c>
      <c r="H331" s="17">
        <v>45911</v>
      </c>
      <c r="I331" s="10" t="s">
        <v>139</v>
      </c>
      <c r="J331" s="140" t="s">
        <v>26</v>
      </c>
      <c r="K331" s="141"/>
      <c r="L331" s="1" t="s">
        <v>27</v>
      </c>
    </row>
    <row r="332" spans="2:12" ht="15" customHeight="1">
      <c r="B332" s="146"/>
      <c r="C332" s="148"/>
      <c r="D332" s="12" t="s">
        <v>15590</v>
      </c>
      <c r="E332" s="140" t="s">
        <v>5461</v>
      </c>
      <c r="F332" s="141"/>
      <c r="G332" s="13" t="s">
        <v>16</v>
      </c>
      <c r="H332" s="17">
        <v>45910</v>
      </c>
      <c r="I332" s="10" t="s">
        <v>139</v>
      </c>
      <c r="J332" s="140" t="s">
        <v>26</v>
      </c>
      <c r="K332" s="141"/>
      <c r="L332" s="1" t="s">
        <v>27</v>
      </c>
    </row>
    <row r="333" spans="2:12" ht="15" customHeight="1">
      <c r="B333" s="15" t="s">
        <v>15591</v>
      </c>
      <c r="C333" s="14" t="s">
        <v>15592</v>
      </c>
      <c r="D333" s="15" t="s">
        <v>15593</v>
      </c>
      <c r="E333" s="142" t="s">
        <v>15594</v>
      </c>
      <c r="F333" s="141"/>
      <c r="G333" s="14" t="s">
        <v>24</v>
      </c>
      <c r="H333" s="16">
        <v>45923</v>
      </c>
      <c r="I333" s="11" t="s">
        <v>25</v>
      </c>
      <c r="J333" s="142" t="s">
        <v>26</v>
      </c>
      <c r="K333" s="141"/>
      <c r="L333" s="2" t="s">
        <v>27</v>
      </c>
    </row>
    <row r="334" spans="2:12" ht="40.5" customHeight="1">
      <c r="B334" s="12" t="s">
        <v>2851</v>
      </c>
      <c r="C334" s="13" t="s">
        <v>2852</v>
      </c>
      <c r="D334" s="12" t="s">
        <v>2853</v>
      </c>
      <c r="E334" s="140" t="s">
        <v>2854</v>
      </c>
      <c r="F334" s="141"/>
      <c r="G334" s="13" t="s">
        <v>24</v>
      </c>
      <c r="H334" s="17">
        <v>45884</v>
      </c>
      <c r="I334" s="10" t="s">
        <v>25</v>
      </c>
      <c r="J334" s="140" t="s">
        <v>359</v>
      </c>
      <c r="K334" s="141"/>
      <c r="L334" s="3" t="s">
        <v>14342</v>
      </c>
    </row>
    <row r="335" spans="2:12" ht="53.25" customHeight="1">
      <c r="B335" s="154" t="s">
        <v>13858</v>
      </c>
      <c r="C335" s="156" t="s">
        <v>13859</v>
      </c>
      <c r="D335" s="15" t="s">
        <v>15595</v>
      </c>
      <c r="E335" s="142" t="s">
        <v>15596</v>
      </c>
      <c r="F335" s="141"/>
      <c r="G335" s="14" t="s">
        <v>16</v>
      </c>
      <c r="H335" s="16">
        <v>45929</v>
      </c>
      <c r="I335" s="11" t="s">
        <v>17</v>
      </c>
      <c r="J335" s="142" t="s">
        <v>18</v>
      </c>
      <c r="K335" s="141"/>
      <c r="L335" s="4" t="s">
        <v>15597</v>
      </c>
    </row>
    <row r="336" spans="2:12" ht="15" customHeight="1">
      <c r="B336" s="158"/>
      <c r="C336" s="159"/>
      <c r="D336" s="154" t="s">
        <v>15598</v>
      </c>
      <c r="E336" s="142" t="s">
        <v>15599</v>
      </c>
      <c r="F336" s="149"/>
      <c r="G336" s="156" t="s">
        <v>16</v>
      </c>
      <c r="H336" s="16">
        <v>45926</v>
      </c>
      <c r="I336" s="11" t="s">
        <v>17</v>
      </c>
      <c r="J336" s="142" t="s">
        <v>26</v>
      </c>
      <c r="K336" s="141"/>
      <c r="L336" s="2" t="s">
        <v>27</v>
      </c>
    </row>
    <row r="337" spans="2:12">
      <c r="B337" s="158"/>
      <c r="C337" s="159"/>
      <c r="D337" s="158"/>
      <c r="E337" s="161"/>
      <c r="F337" s="162"/>
      <c r="G337" s="159"/>
      <c r="H337" s="16">
        <v>45930</v>
      </c>
      <c r="I337" s="11" t="s">
        <v>17</v>
      </c>
      <c r="J337" s="142" t="s">
        <v>26</v>
      </c>
      <c r="K337" s="141"/>
      <c r="L337" s="2" t="s">
        <v>27</v>
      </c>
    </row>
    <row r="338" spans="2:12">
      <c r="B338" s="155"/>
      <c r="C338" s="157"/>
      <c r="D338" s="155"/>
      <c r="E338" s="160"/>
      <c r="F338" s="151"/>
      <c r="G338" s="157"/>
      <c r="H338" s="16">
        <v>45930</v>
      </c>
      <c r="I338" s="11" t="s">
        <v>17</v>
      </c>
      <c r="J338" s="142" t="s">
        <v>26</v>
      </c>
      <c r="K338" s="141"/>
      <c r="L338" s="2" t="s">
        <v>27</v>
      </c>
    </row>
    <row r="339" spans="2:12" ht="15" customHeight="1">
      <c r="B339" s="12" t="s">
        <v>7402</v>
      </c>
      <c r="C339" s="13" t="s">
        <v>7403</v>
      </c>
      <c r="D339" s="12" t="s">
        <v>15600</v>
      </c>
      <c r="E339" s="140" t="s">
        <v>15601</v>
      </c>
      <c r="F339" s="141"/>
      <c r="G339" s="13" t="s">
        <v>24</v>
      </c>
      <c r="H339" s="17">
        <v>45910</v>
      </c>
      <c r="I339" s="10" t="s">
        <v>139</v>
      </c>
      <c r="J339" s="140" t="s">
        <v>26</v>
      </c>
      <c r="K339" s="141"/>
      <c r="L339" s="1" t="s">
        <v>27</v>
      </c>
    </row>
    <row r="340" spans="2:12" ht="40.5" customHeight="1">
      <c r="B340" s="15" t="s">
        <v>15602</v>
      </c>
      <c r="C340" s="14" t="s">
        <v>15603</v>
      </c>
      <c r="D340" s="15" t="s">
        <v>15604</v>
      </c>
      <c r="E340" s="142" t="s">
        <v>15605</v>
      </c>
      <c r="F340" s="141"/>
      <c r="G340" s="14" t="s">
        <v>16</v>
      </c>
      <c r="H340" s="16">
        <v>45901</v>
      </c>
      <c r="I340" s="11" t="s">
        <v>17</v>
      </c>
      <c r="J340" s="142" t="s">
        <v>18</v>
      </c>
      <c r="K340" s="141"/>
      <c r="L340" s="4" t="s">
        <v>15606</v>
      </c>
    </row>
    <row r="341" spans="2:12">
      <c r="B341" s="12" t="s">
        <v>5511</v>
      </c>
      <c r="C341" s="13" t="s">
        <v>5062</v>
      </c>
      <c r="D341" s="12" t="s">
        <v>15607</v>
      </c>
      <c r="E341" s="140" t="s">
        <v>5513</v>
      </c>
      <c r="F341" s="141"/>
      <c r="G341" s="13" t="s">
        <v>16</v>
      </c>
      <c r="H341" s="17">
        <v>45908</v>
      </c>
      <c r="I341" s="10" t="s">
        <v>314</v>
      </c>
      <c r="J341" s="140" t="s">
        <v>26</v>
      </c>
      <c r="K341" s="141"/>
      <c r="L341" s="1" t="s">
        <v>27</v>
      </c>
    </row>
    <row r="342" spans="2:12" ht="15" customHeight="1">
      <c r="B342" s="154" t="s">
        <v>2883</v>
      </c>
      <c r="C342" s="156" t="s">
        <v>2884</v>
      </c>
      <c r="D342" s="154" t="s">
        <v>2885</v>
      </c>
      <c r="E342" s="142" t="s">
        <v>11918</v>
      </c>
      <c r="F342" s="149"/>
      <c r="G342" s="156" t="s">
        <v>16</v>
      </c>
      <c r="H342" s="16">
        <v>45929</v>
      </c>
      <c r="I342" s="11" t="s">
        <v>17</v>
      </c>
      <c r="J342" s="142" t="s">
        <v>26</v>
      </c>
      <c r="K342" s="141"/>
      <c r="L342" s="2" t="s">
        <v>27</v>
      </c>
    </row>
    <row r="343" spans="2:12">
      <c r="B343" s="155"/>
      <c r="C343" s="157"/>
      <c r="D343" s="155"/>
      <c r="E343" s="160"/>
      <c r="F343" s="151"/>
      <c r="G343" s="157"/>
      <c r="H343" s="16">
        <v>45929</v>
      </c>
      <c r="I343" s="11" t="s">
        <v>17</v>
      </c>
      <c r="J343" s="142" t="s">
        <v>26</v>
      </c>
      <c r="K343" s="141"/>
      <c r="L343" s="2" t="s">
        <v>27</v>
      </c>
    </row>
    <row r="344" spans="2:12" ht="15" customHeight="1">
      <c r="B344" s="145" t="s">
        <v>7431</v>
      </c>
      <c r="C344" s="147" t="s">
        <v>1508</v>
      </c>
      <c r="D344" s="12" t="s">
        <v>15608</v>
      </c>
      <c r="E344" s="140" t="s">
        <v>15609</v>
      </c>
      <c r="F344" s="141"/>
      <c r="G344" s="13" t="s">
        <v>24</v>
      </c>
      <c r="H344" s="17">
        <v>45916</v>
      </c>
      <c r="I344" s="10" t="s">
        <v>127</v>
      </c>
      <c r="J344" s="140" t="s">
        <v>26</v>
      </c>
      <c r="K344" s="141"/>
      <c r="L344" s="1" t="s">
        <v>27</v>
      </c>
    </row>
    <row r="345" spans="2:12" ht="15" customHeight="1">
      <c r="B345" s="146"/>
      <c r="C345" s="148"/>
      <c r="D345" s="12" t="s">
        <v>15610</v>
      </c>
      <c r="E345" s="140" t="s">
        <v>15611</v>
      </c>
      <c r="F345" s="141"/>
      <c r="G345" s="13" t="s">
        <v>16</v>
      </c>
      <c r="H345" s="17">
        <v>45910</v>
      </c>
      <c r="I345" s="10" t="s">
        <v>127</v>
      </c>
      <c r="J345" s="140" t="s">
        <v>26</v>
      </c>
      <c r="K345" s="141"/>
      <c r="L345" s="1" t="s">
        <v>27</v>
      </c>
    </row>
    <row r="346" spans="2:12" ht="15" customHeight="1">
      <c r="B346" s="154" t="s">
        <v>15612</v>
      </c>
      <c r="C346" s="156" t="s">
        <v>15613</v>
      </c>
      <c r="D346" s="15" t="s">
        <v>15614</v>
      </c>
      <c r="E346" s="142" t="s">
        <v>15615</v>
      </c>
      <c r="F346" s="141"/>
      <c r="G346" s="14" t="s">
        <v>16</v>
      </c>
      <c r="H346" s="16">
        <v>45925</v>
      </c>
      <c r="I346" s="11" t="s">
        <v>145</v>
      </c>
      <c r="J346" s="142" t="s">
        <v>26</v>
      </c>
      <c r="K346" s="141"/>
      <c r="L346" s="2" t="s">
        <v>27</v>
      </c>
    </row>
    <row r="347" spans="2:12" ht="15" customHeight="1">
      <c r="B347" s="155"/>
      <c r="C347" s="157"/>
      <c r="D347" s="15" t="s">
        <v>15616</v>
      </c>
      <c r="E347" s="142" t="s">
        <v>15617</v>
      </c>
      <c r="F347" s="141"/>
      <c r="G347" s="14" t="s">
        <v>16</v>
      </c>
      <c r="H347" s="16">
        <v>45925</v>
      </c>
      <c r="I347" s="11" t="s">
        <v>145</v>
      </c>
      <c r="J347" s="142" t="s">
        <v>26</v>
      </c>
      <c r="K347" s="141"/>
      <c r="L347" s="2" t="s">
        <v>27</v>
      </c>
    </row>
    <row r="348" spans="2:12" ht="15" customHeight="1">
      <c r="B348" s="12" t="s">
        <v>1156</v>
      </c>
      <c r="C348" s="13" t="s">
        <v>1157</v>
      </c>
      <c r="D348" s="12" t="s">
        <v>15618</v>
      </c>
      <c r="E348" s="140" t="s">
        <v>15619</v>
      </c>
      <c r="F348" s="141"/>
      <c r="G348" s="13" t="s">
        <v>16</v>
      </c>
      <c r="H348" s="17">
        <v>45901</v>
      </c>
      <c r="I348" s="10" t="s">
        <v>139</v>
      </c>
      <c r="J348" s="140" t="s">
        <v>26</v>
      </c>
      <c r="K348" s="141"/>
      <c r="L348" s="1" t="s">
        <v>27</v>
      </c>
    </row>
    <row r="349" spans="2:12" ht="81" customHeight="1">
      <c r="B349" s="15" t="s">
        <v>15620</v>
      </c>
      <c r="C349" s="14" t="s">
        <v>15621</v>
      </c>
      <c r="D349" s="15" t="s">
        <v>15622</v>
      </c>
      <c r="E349" s="142" t="s">
        <v>15623</v>
      </c>
      <c r="F349" s="141"/>
      <c r="G349" s="14" t="s">
        <v>16</v>
      </c>
      <c r="H349" s="16">
        <v>45910</v>
      </c>
      <c r="I349" s="11" t="s">
        <v>17</v>
      </c>
      <c r="J349" s="142" t="s">
        <v>18</v>
      </c>
      <c r="K349" s="141"/>
      <c r="L349" s="4" t="s">
        <v>14801</v>
      </c>
    </row>
    <row r="350" spans="2:12">
      <c r="B350" s="12" t="s">
        <v>15624</v>
      </c>
      <c r="C350" s="13" t="s">
        <v>15625</v>
      </c>
      <c r="D350" s="12" t="s">
        <v>15626</v>
      </c>
      <c r="E350" s="140" t="s">
        <v>15627</v>
      </c>
      <c r="F350" s="141"/>
      <c r="G350" s="13" t="s">
        <v>24</v>
      </c>
      <c r="H350" s="17">
        <v>45917</v>
      </c>
      <c r="I350" s="10" t="s">
        <v>139</v>
      </c>
      <c r="J350" s="140" t="s">
        <v>26</v>
      </c>
      <c r="K350" s="141"/>
      <c r="L350" s="1" t="s">
        <v>27</v>
      </c>
    </row>
    <row r="351" spans="2:12" ht="15" customHeight="1">
      <c r="B351" s="154" t="s">
        <v>14633</v>
      </c>
      <c r="C351" s="156" t="s">
        <v>14634</v>
      </c>
      <c r="D351" s="154" t="s">
        <v>14635</v>
      </c>
      <c r="E351" s="142" t="s">
        <v>14636</v>
      </c>
      <c r="F351" s="149"/>
      <c r="G351" s="156" t="s">
        <v>24</v>
      </c>
      <c r="H351" s="163">
        <v>45925</v>
      </c>
      <c r="I351" s="11" t="s">
        <v>58</v>
      </c>
      <c r="J351" s="142" t="s">
        <v>26</v>
      </c>
      <c r="K351" s="141"/>
      <c r="L351" s="2" t="s">
        <v>27</v>
      </c>
    </row>
    <row r="352" spans="2:12">
      <c r="B352" s="158"/>
      <c r="C352" s="159"/>
      <c r="D352" s="158"/>
      <c r="E352" s="161"/>
      <c r="F352" s="162"/>
      <c r="G352" s="159"/>
      <c r="H352" s="166"/>
      <c r="I352" s="11" t="s">
        <v>80</v>
      </c>
      <c r="J352" s="142" t="s">
        <v>26</v>
      </c>
      <c r="K352" s="141"/>
      <c r="L352" s="2" t="s">
        <v>27</v>
      </c>
    </row>
    <row r="353" spans="2:12">
      <c r="B353" s="158"/>
      <c r="C353" s="159"/>
      <c r="D353" s="158"/>
      <c r="E353" s="161"/>
      <c r="F353" s="162"/>
      <c r="G353" s="159"/>
      <c r="H353" s="166"/>
      <c r="I353" s="11" t="s">
        <v>139</v>
      </c>
      <c r="J353" s="142" t="s">
        <v>26</v>
      </c>
      <c r="K353" s="141"/>
      <c r="L353" s="2" t="s">
        <v>27</v>
      </c>
    </row>
    <row r="354" spans="2:12">
      <c r="B354" s="155"/>
      <c r="C354" s="157"/>
      <c r="D354" s="155"/>
      <c r="E354" s="160"/>
      <c r="F354" s="151"/>
      <c r="G354" s="157"/>
      <c r="H354" s="164"/>
      <c r="I354" s="11" t="s">
        <v>139</v>
      </c>
      <c r="J354" s="142" t="s">
        <v>26</v>
      </c>
      <c r="K354" s="141"/>
      <c r="L354" s="2" t="s">
        <v>27</v>
      </c>
    </row>
    <row r="355" spans="2:12" ht="15" customHeight="1">
      <c r="B355" s="145" t="s">
        <v>2928</v>
      </c>
      <c r="C355" s="147" t="s">
        <v>2929</v>
      </c>
      <c r="D355" s="12" t="s">
        <v>15628</v>
      </c>
      <c r="E355" s="140" t="s">
        <v>15629</v>
      </c>
      <c r="F355" s="141"/>
      <c r="G355" s="13" t="s">
        <v>16</v>
      </c>
      <c r="H355" s="17">
        <v>45901</v>
      </c>
      <c r="I355" s="10" t="s">
        <v>17</v>
      </c>
      <c r="J355" s="140"/>
      <c r="K355" s="141"/>
      <c r="L355" s="1" t="s">
        <v>27</v>
      </c>
    </row>
    <row r="356" spans="2:12" ht="40.5" customHeight="1">
      <c r="B356" s="152"/>
      <c r="C356" s="153"/>
      <c r="D356" s="12" t="s">
        <v>15630</v>
      </c>
      <c r="E356" s="140" t="s">
        <v>15631</v>
      </c>
      <c r="F356" s="141"/>
      <c r="G356" s="13" t="s">
        <v>16</v>
      </c>
      <c r="H356" s="17">
        <v>45901</v>
      </c>
      <c r="I356" s="10" t="s">
        <v>17</v>
      </c>
      <c r="J356" s="140" t="s">
        <v>18</v>
      </c>
      <c r="K356" s="141"/>
      <c r="L356" s="3" t="s">
        <v>15632</v>
      </c>
    </row>
    <row r="357" spans="2:12" ht="15" customHeight="1">
      <c r="B357" s="152"/>
      <c r="C357" s="153"/>
      <c r="D357" s="145" t="s">
        <v>2930</v>
      </c>
      <c r="E357" s="140" t="s">
        <v>15633</v>
      </c>
      <c r="F357" s="149"/>
      <c r="G357" s="147" t="s">
        <v>16</v>
      </c>
      <c r="H357" s="17">
        <v>45901</v>
      </c>
      <c r="I357" s="10" t="s">
        <v>17</v>
      </c>
      <c r="J357" s="140" t="s">
        <v>26</v>
      </c>
      <c r="K357" s="141"/>
      <c r="L357" s="1" t="s">
        <v>27</v>
      </c>
    </row>
    <row r="358" spans="2:12">
      <c r="B358" s="146"/>
      <c r="C358" s="148"/>
      <c r="D358" s="146"/>
      <c r="E358" s="150"/>
      <c r="F358" s="151"/>
      <c r="G358" s="148"/>
      <c r="H358" s="17">
        <v>45910</v>
      </c>
      <c r="I358" s="10" t="s">
        <v>17</v>
      </c>
      <c r="J358" s="140" t="s">
        <v>26</v>
      </c>
      <c r="K358" s="141"/>
      <c r="L358" s="1" t="s">
        <v>27</v>
      </c>
    </row>
    <row r="359" spans="2:12" ht="94.5" customHeight="1">
      <c r="B359" s="154" t="s">
        <v>15634</v>
      </c>
      <c r="C359" s="156" t="s">
        <v>15635</v>
      </c>
      <c r="D359" s="15" t="s">
        <v>15636</v>
      </c>
      <c r="E359" s="142" t="s">
        <v>15637</v>
      </c>
      <c r="F359" s="141"/>
      <c r="G359" s="14" t="s">
        <v>16</v>
      </c>
      <c r="H359" s="16">
        <v>45901</v>
      </c>
      <c r="I359" s="11" t="s">
        <v>17</v>
      </c>
      <c r="J359" s="142" t="s">
        <v>18</v>
      </c>
      <c r="K359" s="141"/>
      <c r="L359" s="4" t="s">
        <v>15638</v>
      </c>
    </row>
    <row r="360" spans="2:12" ht="15" customHeight="1">
      <c r="B360" s="158"/>
      <c r="C360" s="159"/>
      <c r="D360" s="154" t="s">
        <v>15639</v>
      </c>
      <c r="E360" s="142" t="s">
        <v>15640</v>
      </c>
      <c r="F360" s="149"/>
      <c r="G360" s="156" t="s">
        <v>16</v>
      </c>
      <c r="H360" s="16">
        <v>45901</v>
      </c>
      <c r="I360" s="11" t="s">
        <v>17</v>
      </c>
      <c r="J360" s="142" t="s">
        <v>26</v>
      </c>
      <c r="K360" s="141"/>
      <c r="L360" s="2" t="s">
        <v>27</v>
      </c>
    </row>
    <row r="361" spans="2:12">
      <c r="B361" s="155"/>
      <c r="C361" s="157"/>
      <c r="D361" s="155"/>
      <c r="E361" s="160"/>
      <c r="F361" s="151"/>
      <c r="G361" s="157"/>
      <c r="H361" s="16">
        <v>45910</v>
      </c>
      <c r="I361" s="11" t="s">
        <v>17</v>
      </c>
      <c r="J361" s="142" t="s">
        <v>26</v>
      </c>
      <c r="K361" s="141"/>
      <c r="L361" s="2" t="s">
        <v>27</v>
      </c>
    </row>
    <row r="362" spans="2:12" ht="15" customHeight="1">
      <c r="B362" s="145" t="s">
        <v>2936</v>
      </c>
      <c r="C362" s="147" t="s">
        <v>2364</v>
      </c>
      <c r="D362" s="145" t="s">
        <v>15641</v>
      </c>
      <c r="E362" s="140" t="s">
        <v>15642</v>
      </c>
      <c r="F362" s="149"/>
      <c r="G362" s="147" t="s">
        <v>16</v>
      </c>
      <c r="H362" s="17">
        <v>45541</v>
      </c>
      <c r="I362" s="10" t="s">
        <v>17</v>
      </c>
      <c r="J362" s="140" t="s">
        <v>26</v>
      </c>
      <c r="K362" s="141"/>
      <c r="L362" s="1" t="s">
        <v>27</v>
      </c>
    </row>
    <row r="363" spans="2:12">
      <c r="B363" s="152"/>
      <c r="C363" s="153"/>
      <c r="D363" s="152"/>
      <c r="E363" s="165"/>
      <c r="F363" s="162"/>
      <c r="G363" s="153"/>
      <c r="H363" s="17">
        <v>45546</v>
      </c>
      <c r="I363" s="10" t="s">
        <v>17</v>
      </c>
      <c r="J363" s="140" t="s">
        <v>26</v>
      </c>
      <c r="K363" s="141"/>
      <c r="L363" s="1" t="s">
        <v>27</v>
      </c>
    </row>
    <row r="364" spans="2:12">
      <c r="B364" s="152"/>
      <c r="C364" s="153"/>
      <c r="D364" s="152"/>
      <c r="E364" s="165"/>
      <c r="F364" s="162"/>
      <c r="G364" s="153"/>
      <c r="H364" s="17">
        <v>45566</v>
      </c>
      <c r="I364" s="10" t="s">
        <v>17</v>
      </c>
      <c r="J364" s="140" t="s">
        <v>26</v>
      </c>
      <c r="K364" s="141"/>
      <c r="L364" s="1" t="s">
        <v>27</v>
      </c>
    </row>
    <row r="365" spans="2:12">
      <c r="B365" s="152"/>
      <c r="C365" s="153"/>
      <c r="D365" s="152"/>
      <c r="E365" s="165"/>
      <c r="F365" s="162"/>
      <c r="G365" s="153"/>
      <c r="H365" s="17">
        <v>45597</v>
      </c>
      <c r="I365" s="10" t="s">
        <v>17</v>
      </c>
      <c r="J365" s="140" t="s">
        <v>26</v>
      </c>
      <c r="K365" s="141"/>
      <c r="L365" s="1" t="s">
        <v>27</v>
      </c>
    </row>
    <row r="366" spans="2:12">
      <c r="B366" s="152"/>
      <c r="C366" s="153"/>
      <c r="D366" s="152"/>
      <c r="E366" s="165"/>
      <c r="F366" s="162"/>
      <c r="G366" s="153"/>
      <c r="H366" s="17">
        <v>45628</v>
      </c>
      <c r="I366" s="10" t="s">
        <v>17</v>
      </c>
      <c r="J366" s="140" t="s">
        <v>26</v>
      </c>
      <c r="K366" s="141"/>
      <c r="L366" s="1" t="s">
        <v>27</v>
      </c>
    </row>
    <row r="367" spans="2:12">
      <c r="B367" s="152"/>
      <c r="C367" s="153"/>
      <c r="D367" s="152"/>
      <c r="E367" s="165"/>
      <c r="F367" s="162"/>
      <c r="G367" s="153"/>
      <c r="H367" s="17">
        <v>45665</v>
      </c>
      <c r="I367" s="10" t="s">
        <v>17</v>
      </c>
      <c r="J367" s="140" t="s">
        <v>26</v>
      </c>
      <c r="K367" s="141"/>
      <c r="L367" s="1" t="s">
        <v>27</v>
      </c>
    </row>
    <row r="368" spans="2:12">
      <c r="B368" s="152"/>
      <c r="C368" s="153"/>
      <c r="D368" s="152"/>
      <c r="E368" s="165"/>
      <c r="F368" s="162"/>
      <c r="G368" s="153"/>
      <c r="H368" s="17">
        <v>45691</v>
      </c>
      <c r="I368" s="10" t="s">
        <v>17</v>
      </c>
      <c r="J368" s="140" t="s">
        <v>26</v>
      </c>
      <c r="K368" s="141"/>
      <c r="L368" s="1" t="s">
        <v>27</v>
      </c>
    </row>
    <row r="369" spans="2:12">
      <c r="B369" s="152"/>
      <c r="C369" s="153"/>
      <c r="D369" s="152"/>
      <c r="E369" s="165"/>
      <c r="F369" s="162"/>
      <c r="G369" s="153"/>
      <c r="H369" s="17">
        <v>45720</v>
      </c>
      <c r="I369" s="10" t="s">
        <v>17</v>
      </c>
      <c r="J369" s="140" t="s">
        <v>26</v>
      </c>
      <c r="K369" s="141"/>
      <c r="L369" s="1" t="s">
        <v>27</v>
      </c>
    </row>
    <row r="370" spans="2:12">
      <c r="B370" s="152"/>
      <c r="C370" s="153"/>
      <c r="D370" s="152"/>
      <c r="E370" s="165"/>
      <c r="F370" s="162"/>
      <c r="G370" s="153"/>
      <c r="H370" s="17">
        <v>45749</v>
      </c>
      <c r="I370" s="10" t="s">
        <v>17</v>
      </c>
      <c r="J370" s="140" t="s">
        <v>26</v>
      </c>
      <c r="K370" s="141"/>
      <c r="L370" s="1" t="s">
        <v>27</v>
      </c>
    </row>
    <row r="371" spans="2:12">
      <c r="B371" s="152"/>
      <c r="C371" s="153"/>
      <c r="D371" s="152"/>
      <c r="E371" s="165"/>
      <c r="F371" s="162"/>
      <c r="G371" s="153"/>
      <c r="H371" s="17">
        <v>45779</v>
      </c>
      <c r="I371" s="10" t="s">
        <v>17</v>
      </c>
      <c r="J371" s="140" t="s">
        <v>26</v>
      </c>
      <c r="K371" s="141"/>
      <c r="L371" s="1" t="s">
        <v>27</v>
      </c>
    </row>
    <row r="372" spans="2:12">
      <c r="B372" s="152"/>
      <c r="C372" s="153"/>
      <c r="D372" s="152"/>
      <c r="E372" s="165"/>
      <c r="F372" s="162"/>
      <c r="G372" s="153"/>
      <c r="H372" s="17">
        <v>45847</v>
      </c>
      <c r="I372" s="10" t="s">
        <v>17</v>
      </c>
      <c r="J372" s="140" t="s">
        <v>26</v>
      </c>
      <c r="K372" s="141"/>
      <c r="L372" s="1" t="s">
        <v>27</v>
      </c>
    </row>
    <row r="373" spans="2:12" ht="67.5" customHeight="1">
      <c r="B373" s="152"/>
      <c r="C373" s="153"/>
      <c r="D373" s="152"/>
      <c r="E373" s="165"/>
      <c r="F373" s="162"/>
      <c r="G373" s="153"/>
      <c r="H373" s="17">
        <v>45847</v>
      </c>
      <c r="I373" s="10" t="s">
        <v>17</v>
      </c>
      <c r="J373" s="140" t="s">
        <v>18</v>
      </c>
      <c r="K373" s="141"/>
      <c r="L373" s="3" t="s">
        <v>15116</v>
      </c>
    </row>
    <row r="374" spans="2:12" ht="108" customHeight="1">
      <c r="B374" s="152"/>
      <c r="C374" s="153"/>
      <c r="D374" s="146"/>
      <c r="E374" s="150"/>
      <c r="F374" s="151"/>
      <c r="G374" s="148"/>
      <c r="H374" s="17">
        <v>45910</v>
      </c>
      <c r="I374" s="10" t="s">
        <v>17</v>
      </c>
      <c r="J374" s="140" t="s">
        <v>18</v>
      </c>
      <c r="K374" s="141"/>
      <c r="L374" s="3" t="s">
        <v>15643</v>
      </c>
    </row>
    <row r="375" spans="2:12" ht="81" customHeight="1">
      <c r="B375" s="152"/>
      <c r="C375" s="153"/>
      <c r="D375" s="145" t="s">
        <v>2937</v>
      </c>
      <c r="E375" s="140" t="s">
        <v>15642</v>
      </c>
      <c r="F375" s="149"/>
      <c r="G375" s="147" t="s">
        <v>16</v>
      </c>
      <c r="H375" s="17">
        <v>45910</v>
      </c>
      <c r="I375" s="10" t="s">
        <v>17</v>
      </c>
      <c r="J375" s="140" t="s">
        <v>32</v>
      </c>
      <c r="K375" s="141"/>
      <c r="L375" s="3" t="s">
        <v>15644</v>
      </c>
    </row>
    <row r="376" spans="2:12" ht="81" customHeight="1">
      <c r="B376" s="146"/>
      <c r="C376" s="148"/>
      <c r="D376" s="146"/>
      <c r="E376" s="150"/>
      <c r="F376" s="151"/>
      <c r="G376" s="148"/>
      <c r="H376" s="17">
        <v>45910</v>
      </c>
      <c r="I376" s="10" t="s">
        <v>17</v>
      </c>
      <c r="J376" s="140" t="s">
        <v>32</v>
      </c>
      <c r="K376" s="141"/>
      <c r="L376" s="3" t="s">
        <v>15645</v>
      </c>
    </row>
    <row r="377" spans="2:12" ht="15" customHeight="1">
      <c r="B377" s="154" t="s">
        <v>12780</v>
      </c>
      <c r="C377" s="156" t="s">
        <v>12781</v>
      </c>
      <c r="D377" s="15" t="s">
        <v>15646</v>
      </c>
      <c r="E377" s="142" t="s">
        <v>12783</v>
      </c>
      <c r="F377" s="141"/>
      <c r="G377" s="14" t="s">
        <v>75</v>
      </c>
      <c r="H377" s="16">
        <v>45910</v>
      </c>
      <c r="I377" s="11" t="s">
        <v>17</v>
      </c>
      <c r="J377" s="142" t="s">
        <v>709</v>
      </c>
      <c r="K377" s="141"/>
      <c r="L377" s="2" t="s">
        <v>27</v>
      </c>
    </row>
    <row r="378" spans="2:12" ht="67.5" customHeight="1">
      <c r="B378" s="158"/>
      <c r="C378" s="159"/>
      <c r="D378" s="15" t="s">
        <v>15647</v>
      </c>
      <c r="E378" s="142" t="s">
        <v>15648</v>
      </c>
      <c r="F378" s="141"/>
      <c r="G378" s="14" t="s">
        <v>16</v>
      </c>
      <c r="H378" s="16">
        <v>45912</v>
      </c>
      <c r="I378" s="11" t="s">
        <v>17</v>
      </c>
      <c r="J378" s="142" t="s">
        <v>709</v>
      </c>
      <c r="K378" s="141"/>
      <c r="L378" s="4" t="s">
        <v>15649</v>
      </c>
    </row>
    <row r="379" spans="2:12" ht="15" customHeight="1">
      <c r="B379" s="155"/>
      <c r="C379" s="157"/>
      <c r="D379" s="15" t="s">
        <v>15650</v>
      </c>
      <c r="E379" s="142" t="s">
        <v>12783</v>
      </c>
      <c r="F379" s="141"/>
      <c r="G379" s="14" t="s">
        <v>75</v>
      </c>
      <c r="H379" s="16">
        <v>45912</v>
      </c>
      <c r="I379" s="11" t="s">
        <v>17</v>
      </c>
      <c r="J379" s="142" t="s">
        <v>709</v>
      </c>
      <c r="K379" s="141"/>
      <c r="L379" s="2" t="s">
        <v>27</v>
      </c>
    </row>
    <row r="380" spans="2:12" ht="15" customHeight="1">
      <c r="B380" s="145" t="s">
        <v>1203</v>
      </c>
      <c r="C380" s="147" t="s">
        <v>1204</v>
      </c>
      <c r="D380" s="145" t="s">
        <v>1205</v>
      </c>
      <c r="E380" s="140" t="s">
        <v>15651</v>
      </c>
      <c r="F380" s="149"/>
      <c r="G380" s="147" t="s">
        <v>16</v>
      </c>
      <c r="H380" s="17">
        <v>45903</v>
      </c>
      <c r="I380" s="10" t="s">
        <v>17</v>
      </c>
      <c r="J380" s="140" t="s">
        <v>26</v>
      </c>
      <c r="K380" s="141"/>
      <c r="L380" s="1" t="s">
        <v>27</v>
      </c>
    </row>
    <row r="381" spans="2:12" ht="53.25" customHeight="1">
      <c r="B381" s="146"/>
      <c r="C381" s="148"/>
      <c r="D381" s="146"/>
      <c r="E381" s="150"/>
      <c r="F381" s="151"/>
      <c r="G381" s="148"/>
      <c r="H381" s="17">
        <v>45919</v>
      </c>
      <c r="I381" s="10" t="s">
        <v>17</v>
      </c>
      <c r="J381" s="140" t="s">
        <v>18</v>
      </c>
      <c r="K381" s="141"/>
      <c r="L381" s="3" t="s">
        <v>15414</v>
      </c>
    </row>
    <row r="382" spans="2:12" ht="15" customHeight="1">
      <c r="B382" s="154" t="s">
        <v>2947</v>
      </c>
      <c r="C382" s="156" t="s">
        <v>2948</v>
      </c>
      <c r="D382" s="154" t="s">
        <v>2949</v>
      </c>
      <c r="E382" s="142" t="s">
        <v>15652</v>
      </c>
      <c r="F382" s="149"/>
      <c r="G382" s="156" t="s">
        <v>16</v>
      </c>
      <c r="H382" s="16">
        <v>45901</v>
      </c>
      <c r="I382" s="11" t="s">
        <v>17</v>
      </c>
      <c r="J382" s="142" t="s">
        <v>26</v>
      </c>
      <c r="K382" s="141"/>
      <c r="L382" s="2" t="s">
        <v>27</v>
      </c>
    </row>
    <row r="383" spans="2:12">
      <c r="B383" s="155"/>
      <c r="C383" s="157"/>
      <c r="D383" s="155"/>
      <c r="E383" s="160"/>
      <c r="F383" s="151"/>
      <c r="G383" s="157"/>
      <c r="H383" s="16">
        <v>45912</v>
      </c>
      <c r="I383" s="11" t="s">
        <v>17</v>
      </c>
      <c r="J383" s="142" t="s">
        <v>26</v>
      </c>
      <c r="K383" s="141"/>
      <c r="L383" s="2" t="s">
        <v>27</v>
      </c>
    </row>
    <row r="384" spans="2:12" ht="15" customHeight="1">
      <c r="B384" s="145" t="s">
        <v>1215</v>
      </c>
      <c r="C384" s="147" t="s">
        <v>1216</v>
      </c>
      <c r="D384" s="145" t="s">
        <v>15653</v>
      </c>
      <c r="E384" s="140" t="s">
        <v>9114</v>
      </c>
      <c r="F384" s="149"/>
      <c r="G384" s="147" t="s">
        <v>16</v>
      </c>
      <c r="H384" s="167">
        <v>45911</v>
      </c>
      <c r="I384" s="10" t="s">
        <v>25</v>
      </c>
      <c r="J384" s="140" t="s">
        <v>26</v>
      </c>
      <c r="K384" s="141"/>
      <c r="L384" s="1" t="s">
        <v>27</v>
      </c>
    </row>
    <row r="385" spans="2:12">
      <c r="B385" s="152"/>
      <c r="C385" s="153"/>
      <c r="D385" s="152"/>
      <c r="E385" s="165"/>
      <c r="F385" s="162"/>
      <c r="G385" s="153"/>
      <c r="H385" s="168"/>
      <c r="I385" s="10" t="s">
        <v>17</v>
      </c>
      <c r="J385" s="140" t="s">
        <v>26</v>
      </c>
      <c r="K385" s="141"/>
      <c r="L385" s="1" t="s">
        <v>27</v>
      </c>
    </row>
    <row r="386" spans="2:12" ht="40.5" customHeight="1">
      <c r="B386" s="146"/>
      <c r="C386" s="148"/>
      <c r="D386" s="146"/>
      <c r="E386" s="150"/>
      <c r="F386" s="151"/>
      <c r="G386" s="148"/>
      <c r="H386" s="169"/>
      <c r="I386" s="10" t="s">
        <v>17</v>
      </c>
      <c r="J386" s="140" t="s">
        <v>32</v>
      </c>
      <c r="K386" s="141"/>
      <c r="L386" s="3" t="s">
        <v>15654</v>
      </c>
    </row>
    <row r="387" spans="2:12">
      <c r="B387" s="15" t="s">
        <v>1228</v>
      </c>
      <c r="C387" s="14" t="s">
        <v>1229</v>
      </c>
      <c r="D387" s="15" t="s">
        <v>15655</v>
      </c>
      <c r="E387" s="142" t="s">
        <v>15656</v>
      </c>
      <c r="F387" s="141"/>
      <c r="G387" s="14" t="s">
        <v>24</v>
      </c>
      <c r="H387" s="16">
        <v>45915</v>
      </c>
      <c r="I387" s="11" t="s">
        <v>17</v>
      </c>
      <c r="J387" s="142"/>
      <c r="K387" s="141"/>
      <c r="L387" s="2" t="s">
        <v>27</v>
      </c>
    </row>
    <row r="388" spans="2:12">
      <c r="B388" s="12" t="s">
        <v>9121</v>
      </c>
      <c r="C388" s="13" t="s">
        <v>5214</v>
      </c>
      <c r="D388" s="12" t="s">
        <v>15657</v>
      </c>
      <c r="E388" s="140" t="s">
        <v>15658</v>
      </c>
      <c r="F388" s="141"/>
      <c r="G388" s="13" t="s">
        <v>16</v>
      </c>
      <c r="H388" s="17">
        <v>45903</v>
      </c>
      <c r="I388" s="10" t="s">
        <v>314</v>
      </c>
      <c r="J388" s="140" t="s">
        <v>26</v>
      </c>
      <c r="K388" s="141"/>
      <c r="L388" s="1" t="s">
        <v>27</v>
      </c>
    </row>
    <row r="389" spans="2:12" ht="67.5" customHeight="1">
      <c r="B389" s="154" t="s">
        <v>1240</v>
      </c>
      <c r="C389" s="156" t="s">
        <v>1241</v>
      </c>
      <c r="D389" s="154" t="s">
        <v>2971</v>
      </c>
      <c r="E389" s="142" t="s">
        <v>15659</v>
      </c>
      <c r="F389" s="149"/>
      <c r="G389" s="156" t="s">
        <v>16</v>
      </c>
      <c r="H389" s="16">
        <v>45901</v>
      </c>
      <c r="I389" s="11" t="s">
        <v>17</v>
      </c>
      <c r="J389" s="142" t="s">
        <v>18</v>
      </c>
      <c r="K389" s="141"/>
      <c r="L389" s="4" t="s">
        <v>15660</v>
      </c>
    </row>
    <row r="390" spans="2:12">
      <c r="B390" s="155"/>
      <c r="C390" s="157"/>
      <c r="D390" s="155"/>
      <c r="E390" s="160"/>
      <c r="F390" s="151"/>
      <c r="G390" s="157"/>
      <c r="H390" s="16">
        <v>45919</v>
      </c>
      <c r="I390" s="11" t="s">
        <v>17</v>
      </c>
      <c r="J390" s="142" t="s">
        <v>26</v>
      </c>
      <c r="K390" s="141"/>
      <c r="L390" s="2" t="s">
        <v>27</v>
      </c>
    </row>
    <row r="391" spans="2:12">
      <c r="B391" s="12" t="s">
        <v>15661</v>
      </c>
      <c r="C391" s="13" t="s">
        <v>15662</v>
      </c>
      <c r="D391" s="12" t="s">
        <v>15663</v>
      </c>
      <c r="E391" s="140" t="s">
        <v>15664</v>
      </c>
      <c r="F391" s="141"/>
      <c r="G391" s="13" t="s">
        <v>24</v>
      </c>
      <c r="H391" s="17">
        <v>45902</v>
      </c>
      <c r="I391" s="10" t="s">
        <v>139</v>
      </c>
      <c r="J391" s="140" t="s">
        <v>26</v>
      </c>
      <c r="K391" s="141"/>
      <c r="L391" s="1" t="s">
        <v>27</v>
      </c>
    </row>
    <row r="392" spans="2:12" ht="40.5" customHeight="1">
      <c r="B392" s="15" t="s">
        <v>1248</v>
      </c>
      <c r="C392" s="14" t="s">
        <v>1249</v>
      </c>
      <c r="D392" s="15" t="s">
        <v>11619</v>
      </c>
      <c r="E392" s="142" t="s">
        <v>1251</v>
      </c>
      <c r="F392" s="141"/>
      <c r="G392" s="14" t="s">
        <v>24</v>
      </c>
      <c r="H392" s="16">
        <v>45876</v>
      </c>
      <c r="I392" s="11" t="s">
        <v>25</v>
      </c>
      <c r="J392" s="142" t="s">
        <v>359</v>
      </c>
      <c r="K392" s="141"/>
      <c r="L392" s="4" t="s">
        <v>15256</v>
      </c>
    </row>
    <row r="393" spans="2:12" ht="67.5" customHeight="1">
      <c r="B393" s="145" t="s">
        <v>13908</v>
      </c>
      <c r="C393" s="147" t="s">
        <v>13909</v>
      </c>
      <c r="D393" s="145" t="s">
        <v>15665</v>
      </c>
      <c r="E393" s="140" t="s">
        <v>15666</v>
      </c>
      <c r="F393" s="149"/>
      <c r="G393" s="147" t="s">
        <v>16</v>
      </c>
      <c r="H393" s="17">
        <v>45910</v>
      </c>
      <c r="I393" s="10" t="s">
        <v>17</v>
      </c>
      <c r="J393" s="140" t="s">
        <v>18</v>
      </c>
      <c r="K393" s="141"/>
      <c r="L393" s="3" t="s">
        <v>14140</v>
      </c>
    </row>
    <row r="394" spans="2:12" ht="53.25" customHeight="1">
      <c r="B394" s="146"/>
      <c r="C394" s="148"/>
      <c r="D394" s="146"/>
      <c r="E394" s="150"/>
      <c r="F394" s="151"/>
      <c r="G394" s="148"/>
      <c r="H394" s="17">
        <v>45912</v>
      </c>
      <c r="I394" s="10" t="s">
        <v>17</v>
      </c>
      <c r="J394" s="140" t="s">
        <v>18</v>
      </c>
      <c r="K394" s="141"/>
      <c r="L394" s="3" t="s">
        <v>15414</v>
      </c>
    </row>
    <row r="395" spans="2:12" ht="15" customHeight="1">
      <c r="B395" s="154" t="s">
        <v>1257</v>
      </c>
      <c r="C395" s="156" t="s">
        <v>1258</v>
      </c>
      <c r="D395" s="15" t="s">
        <v>14668</v>
      </c>
      <c r="E395" s="142" t="s">
        <v>14669</v>
      </c>
      <c r="F395" s="141"/>
      <c r="G395" s="14" t="s">
        <v>16</v>
      </c>
      <c r="H395" s="16">
        <v>45901</v>
      </c>
      <c r="I395" s="11" t="s">
        <v>17</v>
      </c>
      <c r="J395" s="142"/>
      <c r="K395" s="141"/>
      <c r="L395" s="2" t="s">
        <v>27</v>
      </c>
    </row>
    <row r="396" spans="2:12" ht="67.5" customHeight="1">
      <c r="B396" s="158"/>
      <c r="C396" s="159"/>
      <c r="D396" s="15" t="s">
        <v>15667</v>
      </c>
      <c r="E396" s="142" t="s">
        <v>15668</v>
      </c>
      <c r="F396" s="141"/>
      <c r="G396" s="14" t="s">
        <v>16</v>
      </c>
      <c r="H396" s="16">
        <v>45901</v>
      </c>
      <c r="I396" s="11" t="s">
        <v>17</v>
      </c>
      <c r="J396" s="142" t="s">
        <v>18</v>
      </c>
      <c r="K396" s="141"/>
      <c r="L396" s="4" t="s">
        <v>15669</v>
      </c>
    </row>
    <row r="397" spans="2:12" ht="67.5" customHeight="1">
      <c r="B397" s="158"/>
      <c r="C397" s="159"/>
      <c r="D397" s="154" t="s">
        <v>2972</v>
      </c>
      <c r="E397" s="142" t="s">
        <v>15670</v>
      </c>
      <c r="F397" s="149"/>
      <c r="G397" s="156" t="s">
        <v>16</v>
      </c>
      <c r="H397" s="16">
        <v>45901</v>
      </c>
      <c r="I397" s="11" t="s">
        <v>17</v>
      </c>
      <c r="J397" s="142" t="s">
        <v>18</v>
      </c>
      <c r="K397" s="141"/>
      <c r="L397" s="4" t="s">
        <v>14140</v>
      </c>
    </row>
    <row r="398" spans="2:12">
      <c r="B398" s="155"/>
      <c r="C398" s="157"/>
      <c r="D398" s="155"/>
      <c r="E398" s="160"/>
      <c r="F398" s="151"/>
      <c r="G398" s="157"/>
      <c r="H398" s="16">
        <v>45919</v>
      </c>
      <c r="I398" s="11" t="s">
        <v>17</v>
      </c>
      <c r="J398" s="142" t="s">
        <v>26</v>
      </c>
      <c r="K398" s="141"/>
      <c r="L398" s="2" t="s">
        <v>27</v>
      </c>
    </row>
    <row r="399" spans="2:12" ht="15" customHeight="1">
      <c r="B399" s="145" t="s">
        <v>15671</v>
      </c>
      <c r="C399" s="147" t="s">
        <v>15672</v>
      </c>
      <c r="D399" s="145" t="s">
        <v>15673</v>
      </c>
      <c r="E399" s="140" t="s">
        <v>15674</v>
      </c>
      <c r="F399" s="149"/>
      <c r="G399" s="147" t="s">
        <v>24</v>
      </c>
      <c r="H399" s="167">
        <v>45911</v>
      </c>
      <c r="I399" s="10" t="s">
        <v>127</v>
      </c>
      <c r="J399" s="140" t="s">
        <v>26</v>
      </c>
      <c r="K399" s="141"/>
      <c r="L399" s="1" t="s">
        <v>27</v>
      </c>
    </row>
    <row r="400" spans="2:12">
      <c r="B400" s="146"/>
      <c r="C400" s="148"/>
      <c r="D400" s="146"/>
      <c r="E400" s="150"/>
      <c r="F400" s="151"/>
      <c r="G400" s="148"/>
      <c r="H400" s="169"/>
      <c r="I400" s="10" t="s">
        <v>139</v>
      </c>
      <c r="J400" s="140" t="s">
        <v>26</v>
      </c>
      <c r="K400" s="141"/>
      <c r="L400" s="1" t="s">
        <v>27</v>
      </c>
    </row>
    <row r="401" spans="2:12" ht="53.25" customHeight="1">
      <c r="B401" s="15" t="s">
        <v>15675</v>
      </c>
      <c r="C401" s="14" t="s">
        <v>15676</v>
      </c>
      <c r="D401" s="15" t="s">
        <v>15677</v>
      </c>
      <c r="E401" s="142" t="s">
        <v>15678</v>
      </c>
      <c r="F401" s="141"/>
      <c r="G401" s="14" t="s">
        <v>16</v>
      </c>
      <c r="H401" s="16">
        <v>45912</v>
      </c>
      <c r="I401" s="11" t="s">
        <v>17</v>
      </c>
      <c r="J401" s="142" t="s">
        <v>18</v>
      </c>
      <c r="K401" s="141"/>
      <c r="L401" s="4" t="s">
        <v>15414</v>
      </c>
    </row>
    <row r="402" spans="2:12">
      <c r="B402" s="12" t="s">
        <v>14671</v>
      </c>
      <c r="C402" s="13" t="s">
        <v>14672</v>
      </c>
      <c r="D402" s="12" t="s">
        <v>14673</v>
      </c>
      <c r="E402" s="140" t="s">
        <v>14674</v>
      </c>
      <c r="F402" s="141"/>
      <c r="G402" s="13" t="s">
        <v>24</v>
      </c>
      <c r="H402" s="17">
        <v>45930</v>
      </c>
      <c r="I402" s="10" t="s">
        <v>127</v>
      </c>
      <c r="J402" s="140" t="s">
        <v>26</v>
      </c>
      <c r="K402" s="141"/>
      <c r="L402" s="1" t="s">
        <v>27</v>
      </c>
    </row>
    <row r="403" spans="2:12">
      <c r="B403" s="15" t="s">
        <v>7510</v>
      </c>
      <c r="C403" s="14" t="s">
        <v>7511</v>
      </c>
      <c r="D403" s="15" t="s">
        <v>15679</v>
      </c>
      <c r="E403" s="142" t="s">
        <v>15680</v>
      </c>
      <c r="F403" s="141"/>
      <c r="G403" s="14" t="s">
        <v>16</v>
      </c>
      <c r="H403" s="16">
        <v>45901</v>
      </c>
      <c r="I403" s="11" t="s">
        <v>139</v>
      </c>
      <c r="J403" s="142" t="s">
        <v>26</v>
      </c>
      <c r="K403" s="141"/>
      <c r="L403" s="2" t="s">
        <v>27</v>
      </c>
    </row>
    <row r="404" spans="2:12" ht="15" customHeight="1">
      <c r="B404" s="12" t="s">
        <v>2986</v>
      </c>
      <c r="C404" s="13" t="s">
        <v>2987</v>
      </c>
      <c r="D404" s="12" t="s">
        <v>15681</v>
      </c>
      <c r="E404" s="140" t="s">
        <v>2989</v>
      </c>
      <c r="F404" s="141"/>
      <c r="G404" s="13" t="s">
        <v>16</v>
      </c>
      <c r="H404" s="17">
        <v>45910</v>
      </c>
      <c r="I404" s="10" t="s">
        <v>145</v>
      </c>
      <c r="J404" s="140" t="s">
        <v>26</v>
      </c>
      <c r="K404" s="141"/>
      <c r="L404" s="1" t="s">
        <v>27</v>
      </c>
    </row>
    <row r="405" spans="2:12">
      <c r="B405" s="15" t="s">
        <v>15682</v>
      </c>
      <c r="C405" s="14" t="s">
        <v>15683</v>
      </c>
      <c r="D405" s="15" t="s">
        <v>15684</v>
      </c>
      <c r="E405" s="142" t="s">
        <v>15685</v>
      </c>
      <c r="F405" s="141"/>
      <c r="G405" s="14" t="s">
        <v>16</v>
      </c>
      <c r="H405" s="16">
        <v>45903</v>
      </c>
      <c r="I405" s="11" t="s">
        <v>17</v>
      </c>
      <c r="J405" s="142" t="s">
        <v>26</v>
      </c>
      <c r="K405" s="141"/>
      <c r="L405" s="2" t="s">
        <v>27</v>
      </c>
    </row>
    <row r="406" spans="2:12">
      <c r="B406" s="12" t="s">
        <v>15686</v>
      </c>
      <c r="C406" s="13" t="s">
        <v>15687</v>
      </c>
      <c r="D406" s="12" t="s">
        <v>15688</v>
      </c>
      <c r="E406" s="140" t="s">
        <v>15689</v>
      </c>
      <c r="F406" s="141"/>
      <c r="G406" s="13" t="s">
        <v>24</v>
      </c>
      <c r="H406" s="17">
        <v>45929</v>
      </c>
      <c r="I406" s="10" t="s">
        <v>139</v>
      </c>
      <c r="J406" s="140" t="s">
        <v>26</v>
      </c>
      <c r="K406" s="141"/>
      <c r="L406" s="1" t="s">
        <v>27</v>
      </c>
    </row>
    <row r="407" spans="2:12" ht="15" customHeight="1">
      <c r="B407" s="15" t="s">
        <v>15690</v>
      </c>
      <c r="C407" s="14" t="s">
        <v>15691</v>
      </c>
      <c r="D407" s="15" t="s">
        <v>15692</v>
      </c>
      <c r="E407" s="142" t="s">
        <v>15693</v>
      </c>
      <c r="F407" s="141"/>
      <c r="G407" s="14" t="s">
        <v>75</v>
      </c>
      <c r="H407" s="16">
        <v>45909</v>
      </c>
      <c r="I407" s="11" t="s">
        <v>139</v>
      </c>
      <c r="J407" s="142" t="s">
        <v>26</v>
      </c>
      <c r="K407" s="141"/>
      <c r="L407" s="2" t="s">
        <v>27</v>
      </c>
    </row>
    <row r="408" spans="2:12" ht="15" customHeight="1">
      <c r="B408" s="145" t="s">
        <v>15694</v>
      </c>
      <c r="C408" s="147" t="s">
        <v>15695</v>
      </c>
      <c r="D408" s="145" t="s">
        <v>15696</v>
      </c>
      <c r="E408" s="140" t="s">
        <v>15697</v>
      </c>
      <c r="F408" s="149"/>
      <c r="G408" s="147" t="s">
        <v>24</v>
      </c>
      <c r="H408" s="167">
        <v>45915</v>
      </c>
      <c r="I408" s="10" t="s">
        <v>127</v>
      </c>
      <c r="J408" s="140" t="s">
        <v>26</v>
      </c>
      <c r="K408" s="141"/>
      <c r="L408" s="1" t="s">
        <v>27</v>
      </c>
    </row>
    <row r="409" spans="2:12">
      <c r="B409" s="146"/>
      <c r="C409" s="148"/>
      <c r="D409" s="146"/>
      <c r="E409" s="150"/>
      <c r="F409" s="151"/>
      <c r="G409" s="148"/>
      <c r="H409" s="169"/>
      <c r="I409" s="10" t="s">
        <v>139</v>
      </c>
      <c r="J409" s="140" t="s">
        <v>26</v>
      </c>
      <c r="K409" s="141"/>
      <c r="L409" s="1" t="s">
        <v>27</v>
      </c>
    </row>
    <row r="410" spans="2:12" ht="40.5" customHeight="1">
      <c r="B410" s="15" t="s">
        <v>7542</v>
      </c>
      <c r="C410" s="14" t="s">
        <v>7543</v>
      </c>
      <c r="D410" s="15" t="s">
        <v>15698</v>
      </c>
      <c r="E410" s="142" t="s">
        <v>15699</v>
      </c>
      <c r="F410" s="141"/>
      <c r="G410" s="14" t="s">
        <v>16</v>
      </c>
      <c r="H410" s="16">
        <v>45910</v>
      </c>
      <c r="I410" s="11" t="s">
        <v>17</v>
      </c>
      <c r="J410" s="142" t="s">
        <v>32</v>
      </c>
      <c r="K410" s="141"/>
      <c r="L410" s="4" t="s">
        <v>15700</v>
      </c>
    </row>
    <row r="411" spans="2:12" ht="81" customHeight="1">
      <c r="B411" s="12" t="s">
        <v>2998</v>
      </c>
      <c r="C411" s="13" t="s">
        <v>2999</v>
      </c>
      <c r="D411" s="12" t="s">
        <v>15701</v>
      </c>
      <c r="E411" s="140" t="s">
        <v>9162</v>
      </c>
      <c r="F411" s="141"/>
      <c r="G411" s="13" t="s">
        <v>16</v>
      </c>
      <c r="H411" s="17">
        <v>45926</v>
      </c>
      <c r="I411" s="10" t="s">
        <v>17</v>
      </c>
      <c r="J411" s="140" t="s">
        <v>32</v>
      </c>
      <c r="K411" s="141"/>
      <c r="L411" s="3" t="s">
        <v>15702</v>
      </c>
    </row>
    <row r="412" spans="2:12" ht="15" customHeight="1">
      <c r="B412" s="154" t="s">
        <v>15703</v>
      </c>
      <c r="C412" s="156" t="s">
        <v>15704</v>
      </c>
      <c r="D412" s="154" t="s">
        <v>15705</v>
      </c>
      <c r="E412" s="142" t="s">
        <v>15706</v>
      </c>
      <c r="F412" s="149"/>
      <c r="G412" s="156" t="s">
        <v>24</v>
      </c>
      <c r="H412" s="163">
        <v>45925</v>
      </c>
      <c r="I412" s="11" t="s">
        <v>58</v>
      </c>
      <c r="J412" s="142" t="s">
        <v>26</v>
      </c>
      <c r="K412" s="141"/>
      <c r="L412" s="2" t="s">
        <v>27</v>
      </c>
    </row>
    <row r="413" spans="2:12">
      <c r="B413" s="158"/>
      <c r="C413" s="159"/>
      <c r="D413" s="158"/>
      <c r="E413" s="161"/>
      <c r="F413" s="162"/>
      <c r="G413" s="159"/>
      <c r="H413" s="166"/>
      <c r="I413" s="11" t="s">
        <v>80</v>
      </c>
      <c r="J413" s="142" t="s">
        <v>26</v>
      </c>
      <c r="K413" s="141"/>
      <c r="L413" s="2" t="s">
        <v>27</v>
      </c>
    </row>
    <row r="414" spans="2:12">
      <c r="B414" s="158"/>
      <c r="C414" s="159"/>
      <c r="D414" s="158"/>
      <c r="E414" s="161"/>
      <c r="F414" s="162"/>
      <c r="G414" s="159"/>
      <c r="H414" s="166"/>
      <c r="I414" s="11" t="s">
        <v>17</v>
      </c>
      <c r="J414" s="142" t="s">
        <v>26</v>
      </c>
      <c r="K414" s="141"/>
      <c r="L414" s="2" t="s">
        <v>27</v>
      </c>
    </row>
    <row r="415" spans="2:12">
      <c r="B415" s="158"/>
      <c r="C415" s="159"/>
      <c r="D415" s="158"/>
      <c r="E415" s="161"/>
      <c r="F415" s="162"/>
      <c r="G415" s="159"/>
      <c r="H415" s="166"/>
      <c r="I415" s="11" t="s">
        <v>139</v>
      </c>
      <c r="J415" s="142" t="s">
        <v>26</v>
      </c>
      <c r="K415" s="141"/>
      <c r="L415" s="2" t="s">
        <v>27</v>
      </c>
    </row>
    <row r="416" spans="2:12">
      <c r="B416" s="155"/>
      <c r="C416" s="157"/>
      <c r="D416" s="155"/>
      <c r="E416" s="160"/>
      <c r="F416" s="151"/>
      <c r="G416" s="157"/>
      <c r="H416" s="164"/>
      <c r="I416" s="11" t="s">
        <v>25</v>
      </c>
      <c r="J416" s="142" t="s">
        <v>26</v>
      </c>
      <c r="K416" s="141"/>
      <c r="L416" s="2" t="s">
        <v>27</v>
      </c>
    </row>
    <row r="417" spans="2:12">
      <c r="B417" s="12" t="s">
        <v>15707</v>
      </c>
      <c r="C417" s="13" t="s">
        <v>15708</v>
      </c>
      <c r="D417" s="12" t="s">
        <v>15709</v>
      </c>
      <c r="E417" s="140" t="s">
        <v>15710</v>
      </c>
      <c r="F417" s="141"/>
      <c r="G417" s="13" t="s">
        <v>16</v>
      </c>
      <c r="H417" s="17">
        <v>45925</v>
      </c>
      <c r="I417" s="10" t="s">
        <v>17</v>
      </c>
      <c r="J417" s="140" t="s">
        <v>26</v>
      </c>
      <c r="K417" s="141"/>
      <c r="L417" s="1" t="s">
        <v>27</v>
      </c>
    </row>
    <row r="418" spans="2:12" ht="15" customHeight="1">
      <c r="B418" s="15" t="s">
        <v>1311</v>
      </c>
      <c r="C418" s="14" t="s">
        <v>1312</v>
      </c>
      <c r="D418" s="15" t="s">
        <v>15711</v>
      </c>
      <c r="E418" s="142" t="s">
        <v>15712</v>
      </c>
      <c r="F418" s="141"/>
      <c r="G418" s="14" t="s">
        <v>16</v>
      </c>
      <c r="H418" s="16">
        <v>45923</v>
      </c>
      <c r="I418" s="11" t="s">
        <v>80</v>
      </c>
      <c r="J418" s="142" t="s">
        <v>26</v>
      </c>
      <c r="K418" s="141"/>
      <c r="L418" s="2" t="s">
        <v>27</v>
      </c>
    </row>
    <row r="419" spans="2:12">
      <c r="B419" s="12" t="s">
        <v>12057</v>
      </c>
      <c r="C419" s="13" t="s">
        <v>11501</v>
      </c>
      <c r="D419" s="12" t="s">
        <v>12058</v>
      </c>
      <c r="E419" s="140" t="s">
        <v>12059</v>
      </c>
      <c r="F419" s="141"/>
      <c r="G419" s="13" t="s">
        <v>16</v>
      </c>
      <c r="H419" s="17">
        <v>45903</v>
      </c>
      <c r="I419" s="10" t="s">
        <v>17</v>
      </c>
      <c r="J419" s="140"/>
      <c r="K419" s="141"/>
      <c r="L419" s="1" t="s">
        <v>27</v>
      </c>
    </row>
    <row r="420" spans="2:12" ht="81" customHeight="1">
      <c r="B420" s="15" t="s">
        <v>5806</v>
      </c>
      <c r="C420" s="14" t="s">
        <v>3050</v>
      </c>
      <c r="D420" s="15" t="s">
        <v>15713</v>
      </c>
      <c r="E420" s="142" t="s">
        <v>15714</v>
      </c>
      <c r="F420" s="141"/>
      <c r="G420" s="14" t="s">
        <v>16</v>
      </c>
      <c r="H420" s="16">
        <v>45926</v>
      </c>
      <c r="I420" s="11" t="s">
        <v>17</v>
      </c>
      <c r="J420" s="142" t="s">
        <v>18</v>
      </c>
      <c r="K420" s="141"/>
      <c r="L420" s="4" t="s">
        <v>15715</v>
      </c>
    </row>
    <row r="421" spans="2:12">
      <c r="B421" s="12" t="s">
        <v>15716</v>
      </c>
      <c r="C421" s="13" t="s">
        <v>1481</v>
      </c>
      <c r="D421" s="12" t="s">
        <v>15717</v>
      </c>
      <c r="E421" s="140" t="s">
        <v>15718</v>
      </c>
      <c r="F421" s="141"/>
      <c r="G421" s="13" t="s">
        <v>16</v>
      </c>
      <c r="H421" s="17">
        <v>45925</v>
      </c>
      <c r="I421" s="10" t="s">
        <v>17</v>
      </c>
      <c r="J421" s="140" t="s">
        <v>26</v>
      </c>
      <c r="K421" s="141"/>
      <c r="L421" s="1" t="s">
        <v>27</v>
      </c>
    </row>
    <row r="422" spans="2:12">
      <c r="B422" s="15" t="s">
        <v>15719</v>
      </c>
      <c r="C422" s="14" t="s">
        <v>1481</v>
      </c>
      <c r="D422" s="15" t="s">
        <v>15720</v>
      </c>
      <c r="E422" s="142" t="s">
        <v>15718</v>
      </c>
      <c r="F422" s="141"/>
      <c r="G422" s="14" t="s">
        <v>16</v>
      </c>
      <c r="H422" s="16">
        <v>45925</v>
      </c>
      <c r="I422" s="11" t="s">
        <v>17</v>
      </c>
      <c r="J422" s="142" t="s">
        <v>26</v>
      </c>
      <c r="K422" s="141"/>
      <c r="L422" s="2" t="s">
        <v>27</v>
      </c>
    </row>
    <row r="423" spans="2:12">
      <c r="B423" s="12" t="s">
        <v>15721</v>
      </c>
      <c r="C423" s="13" t="s">
        <v>1481</v>
      </c>
      <c r="D423" s="12" t="s">
        <v>15722</v>
      </c>
      <c r="E423" s="140" t="s">
        <v>15723</v>
      </c>
      <c r="F423" s="141"/>
      <c r="G423" s="13" t="s">
        <v>16</v>
      </c>
      <c r="H423" s="17">
        <v>45925</v>
      </c>
      <c r="I423" s="10" t="s">
        <v>17</v>
      </c>
      <c r="J423" s="140" t="s">
        <v>26</v>
      </c>
      <c r="K423" s="141"/>
      <c r="L423" s="1" t="s">
        <v>27</v>
      </c>
    </row>
    <row r="424" spans="2:12">
      <c r="B424" s="15" t="s">
        <v>15724</v>
      </c>
      <c r="C424" s="14" t="s">
        <v>15725</v>
      </c>
      <c r="D424" s="15" t="s">
        <v>15726</v>
      </c>
      <c r="E424" s="142" t="s">
        <v>15727</v>
      </c>
      <c r="F424" s="141"/>
      <c r="G424" s="14" t="s">
        <v>24</v>
      </c>
      <c r="H424" s="16">
        <v>45915</v>
      </c>
      <c r="I424" s="11" t="s">
        <v>139</v>
      </c>
      <c r="J424" s="142" t="s">
        <v>26</v>
      </c>
      <c r="K424" s="141"/>
      <c r="L424" s="2" t="s">
        <v>27</v>
      </c>
    </row>
    <row r="425" spans="2:12" ht="67.5" customHeight="1">
      <c r="B425" s="12" t="s">
        <v>1324</v>
      </c>
      <c r="C425" s="13" t="s">
        <v>1325</v>
      </c>
      <c r="D425" s="12" t="s">
        <v>15728</v>
      </c>
      <c r="E425" s="140" t="s">
        <v>1327</v>
      </c>
      <c r="F425" s="141"/>
      <c r="G425" s="13" t="s">
        <v>16</v>
      </c>
      <c r="H425" s="17">
        <v>45910</v>
      </c>
      <c r="I425" s="10" t="s">
        <v>17</v>
      </c>
      <c r="J425" s="140" t="s">
        <v>18</v>
      </c>
      <c r="K425" s="141"/>
      <c r="L425" s="3" t="s">
        <v>14140</v>
      </c>
    </row>
    <row r="426" spans="2:12">
      <c r="B426" s="15" t="s">
        <v>15729</v>
      </c>
      <c r="C426" s="14" t="s">
        <v>1559</v>
      </c>
      <c r="D426" s="15" t="s">
        <v>15730</v>
      </c>
      <c r="E426" s="142" t="s">
        <v>15731</v>
      </c>
      <c r="F426" s="141"/>
      <c r="G426" s="14" t="s">
        <v>16</v>
      </c>
      <c r="H426" s="16">
        <v>45925</v>
      </c>
      <c r="I426" s="11" t="s">
        <v>17</v>
      </c>
      <c r="J426" s="142" t="s">
        <v>26</v>
      </c>
      <c r="K426" s="141"/>
      <c r="L426" s="2" t="s">
        <v>27</v>
      </c>
    </row>
    <row r="427" spans="2:12" ht="67.5" customHeight="1">
      <c r="B427" s="145" t="s">
        <v>15732</v>
      </c>
      <c r="C427" s="147" t="s">
        <v>4629</v>
      </c>
      <c r="D427" s="12" t="s">
        <v>15733</v>
      </c>
      <c r="E427" s="140" t="s">
        <v>15734</v>
      </c>
      <c r="F427" s="141"/>
      <c r="G427" s="13" t="s">
        <v>16</v>
      </c>
      <c r="H427" s="17">
        <v>45929</v>
      </c>
      <c r="I427" s="10" t="s">
        <v>145</v>
      </c>
      <c r="J427" s="140" t="s">
        <v>18</v>
      </c>
      <c r="K427" s="141"/>
      <c r="L427" s="3" t="s">
        <v>15735</v>
      </c>
    </row>
    <row r="428" spans="2:12" ht="15" customHeight="1">
      <c r="B428" s="146"/>
      <c r="C428" s="148"/>
      <c r="D428" s="12" t="s">
        <v>15736</v>
      </c>
      <c r="E428" s="140" t="s">
        <v>15737</v>
      </c>
      <c r="F428" s="141"/>
      <c r="G428" s="13" t="s">
        <v>24</v>
      </c>
      <c r="H428" s="17">
        <v>45929</v>
      </c>
      <c r="I428" s="10" t="s">
        <v>145</v>
      </c>
      <c r="J428" s="140" t="s">
        <v>26</v>
      </c>
      <c r="K428" s="141"/>
      <c r="L428" s="1" t="s">
        <v>27</v>
      </c>
    </row>
    <row r="429" spans="2:12" ht="15" customHeight="1">
      <c r="B429" s="154" t="s">
        <v>15738</v>
      </c>
      <c r="C429" s="156" t="s">
        <v>15739</v>
      </c>
      <c r="D429" s="15" t="s">
        <v>15740</v>
      </c>
      <c r="E429" s="142" t="s">
        <v>15741</v>
      </c>
      <c r="F429" s="141"/>
      <c r="G429" s="14" t="s">
        <v>24</v>
      </c>
      <c r="H429" s="16">
        <v>45910</v>
      </c>
      <c r="I429" s="11" t="s">
        <v>139</v>
      </c>
      <c r="J429" s="142" t="s">
        <v>26</v>
      </c>
      <c r="K429" s="141"/>
      <c r="L429" s="2" t="s">
        <v>27</v>
      </c>
    </row>
    <row r="430" spans="2:12" ht="53.25" customHeight="1">
      <c r="B430" s="155"/>
      <c r="C430" s="157"/>
      <c r="D430" s="15" t="s">
        <v>15742</v>
      </c>
      <c r="E430" s="142" t="s">
        <v>15743</v>
      </c>
      <c r="F430" s="141"/>
      <c r="G430" s="14" t="s">
        <v>16</v>
      </c>
      <c r="H430" s="16">
        <v>45910</v>
      </c>
      <c r="I430" s="11" t="s">
        <v>139</v>
      </c>
      <c r="J430" s="142" t="s">
        <v>32</v>
      </c>
      <c r="K430" s="141"/>
      <c r="L430" s="4" t="s">
        <v>15744</v>
      </c>
    </row>
    <row r="431" spans="2:12" ht="81" customHeight="1">
      <c r="B431" s="12" t="s">
        <v>15745</v>
      </c>
      <c r="C431" s="13" t="s">
        <v>15746</v>
      </c>
      <c r="D431" s="12" t="s">
        <v>15747</v>
      </c>
      <c r="E431" s="140" t="s">
        <v>15748</v>
      </c>
      <c r="F431" s="141"/>
      <c r="G431" s="13" t="s">
        <v>16</v>
      </c>
      <c r="H431" s="17">
        <v>45911</v>
      </c>
      <c r="I431" s="10" t="s">
        <v>17</v>
      </c>
      <c r="J431" s="140" t="s">
        <v>18</v>
      </c>
      <c r="K431" s="141"/>
      <c r="L431" s="3" t="s">
        <v>14183</v>
      </c>
    </row>
    <row r="432" spans="2:12">
      <c r="B432" s="15" t="s">
        <v>1341</v>
      </c>
      <c r="C432" s="14" t="s">
        <v>1342</v>
      </c>
      <c r="D432" s="15" t="s">
        <v>15749</v>
      </c>
      <c r="E432" s="142" t="s">
        <v>1344</v>
      </c>
      <c r="F432" s="141"/>
      <c r="G432" s="14" t="s">
        <v>16</v>
      </c>
      <c r="H432" s="16">
        <v>45849</v>
      </c>
      <c r="I432" s="11" t="s">
        <v>17</v>
      </c>
      <c r="J432" s="142" t="s">
        <v>26</v>
      </c>
      <c r="K432" s="141"/>
      <c r="L432" s="2" t="s">
        <v>27</v>
      </c>
    </row>
    <row r="433" spans="2:12" ht="15" customHeight="1">
      <c r="B433" s="145" t="s">
        <v>7561</v>
      </c>
      <c r="C433" s="147" t="s">
        <v>7558</v>
      </c>
      <c r="D433" s="12" t="s">
        <v>15750</v>
      </c>
      <c r="E433" s="140" t="s">
        <v>15751</v>
      </c>
      <c r="F433" s="141"/>
      <c r="G433" s="13" t="s">
        <v>75</v>
      </c>
      <c r="H433" s="17">
        <v>45908</v>
      </c>
      <c r="I433" s="10" t="s">
        <v>314</v>
      </c>
      <c r="J433" s="140" t="s">
        <v>26</v>
      </c>
      <c r="K433" s="141"/>
      <c r="L433" s="1" t="s">
        <v>27</v>
      </c>
    </row>
    <row r="434" spans="2:12">
      <c r="B434" s="146"/>
      <c r="C434" s="148"/>
      <c r="D434" s="12" t="s">
        <v>15752</v>
      </c>
      <c r="E434" s="140" t="s">
        <v>14709</v>
      </c>
      <c r="F434" s="141"/>
      <c r="G434" s="13" t="s">
        <v>24</v>
      </c>
      <c r="H434" s="17">
        <v>45930</v>
      </c>
      <c r="I434" s="10" t="s">
        <v>145</v>
      </c>
      <c r="J434" s="140" t="s">
        <v>26</v>
      </c>
      <c r="K434" s="141"/>
      <c r="L434" s="1" t="s">
        <v>27</v>
      </c>
    </row>
    <row r="435" spans="2:12">
      <c r="B435" s="15" t="s">
        <v>1350</v>
      </c>
      <c r="C435" s="14" t="s">
        <v>1351</v>
      </c>
      <c r="D435" s="15" t="s">
        <v>15753</v>
      </c>
      <c r="E435" s="142" t="s">
        <v>1353</v>
      </c>
      <c r="F435" s="141"/>
      <c r="G435" s="14" t="s">
        <v>24</v>
      </c>
      <c r="H435" s="16">
        <v>45908</v>
      </c>
      <c r="I435" s="11" t="s">
        <v>139</v>
      </c>
      <c r="J435" s="142" t="s">
        <v>26</v>
      </c>
      <c r="K435" s="141"/>
      <c r="L435" s="2" t="s">
        <v>27</v>
      </c>
    </row>
    <row r="436" spans="2:12" ht="15" customHeight="1">
      <c r="B436" s="145" t="s">
        <v>1358</v>
      </c>
      <c r="C436" s="147" t="s">
        <v>1359</v>
      </c>
      <c r="D436" s="12" t="s">
        <v>15754</v>
      </c>
      <c r="E436" s="140" t="s">
        <v>15755</v>
      </c>
      <c r="F436" s="141"/>
      <c r="G436" s="13" t="s">
        <v>24</v>
      </c>
      <c r="H436" s="17">
        <v>45908</v>
      </c>
      <c r="I436" s="10" t="s">
        <v>139</v>
      </c>
      <c r="J436" s="140" t="s">
        <v>26</v>
      </c>
      <c r="K436" s="141"/>
      <c r="L436" s="1" t="s">
        <v>27</v>
      </c>
    </row>
    <row r="437" spans="2:12" ht="15" customHeight="1">
      <c r="B437" s="146"/>
      <c r="C437" s="148"/>
      <c r="D437" s="12" t="s">
        <v>15756</v>
      </c>
      <c r="E437" s="140" t="s">
        <v>1361</v>
      </c>
      <c r="F437" s="141"/>
      <c r="G437" s="13" t="s">
        <v>16</v>
      </c>
      <c r="H437" s="17">
        <v>45903</v>
      </c>
      <c r="I437" s="10" t="s">
        <v>139</v>
      </c>
      <c r="J437" s="140" t="s">
        <v>26</v>
      </c>
      <c r="K437" s="141"/>
      <c r="L437" s="1" t="s">
        <v>27</v>
      </c>
    </row>
    <row r="438" spans="2:12" ht="67.5" customHeight="1">
      <c r="B438" s="15" t="s">
        <v>12062</v>
      </c>
      <c r="C438" s="14" t="s">
        <v>12063</v>
      </c>
      <c r="D438" s="15" t="s">
        <v>15757</v>
      </c>
      <c r="E438" s="142" t="s">
        <v>12065</v>
      </c>
      <c r="F438" s="141"/>
      <c r="G438" s="14" t="s">
        <v>24</v>
      </c>
      <c r="H438" s="16">
        <v>45903</v>
      </c>
      <c r="I438" s="11" t="s">
        <v>80</v>
      </c>
      <c r="J438" s="142" t="s">
        <v>32</v>
      </c>
      <c r="K438" s="141"/>
      <c r="L438" s="4" t="s">
        <v>15758</v>
      </c>
    </row>
    <row r="439" spans="2:12" ht="15" customHeight="1">
      <c r="B439" s="12" t="s">
        <v>15759</v>
      </c>
      <c r="C439" s="13" t="s">
        <v>5831</v>
      </c>
      <c r="D439" s="12" t="s">
        <v>15760</v>
      </c>
      <c r="E439" s="140" t="s">
        <v>15761</v>
      </c>
      <c r="F439" s="141"/>
      <c r="G439" s="13" t="s">
        <v>16</v>
      </c>
      <c r="H439" s="17">
        <v>45912</v>
      </c>
      <c r="I439" s="10" t="s">
        <v>17</v>
      </c>
      <c r="J439" s="140" t="s">
        <v>709</v>
      </c>
      <c r="K439" s="141"/>
      <c r="L439" s="1" t="s">
        <v>27</v>
      </c>
    </row>
    <row r="440" spans="2:12" ht="15" customHeight="1">
      <c r="B440" s="15" t="s">
        <v>1363</v>
      </c>
      <c r="C440" s="14" t="s">
        <v>15762</v>
      </c>
      <c r="D440" s="15" t="s">
        <v>15763</v>
      </c>
      <c r="E440" s="142" t="s">
        <v>15764</v>
      </c>
      <c r="F440" s="141"/>
      <c r="G440" s="14" t="s">
        <v>16</v>
      </c>
      <c r="H440" s="16">
        <v>45929</v>
      </c>
      <c r="I440" s="11" t="s">
        <v>17</v>
      </c>
      <c r="J440" s="142" t="s">
        <v>709</v>
      </c>
      <c r="K440" s="141"/>
      <c r="L440" s="2" t="s">
        <v>27</v>
      </c>
    </row>
    <row r="441" spans="2:12" ht="15" customHeight="1">
      <c r="B441" s="145" t="s">
        <v>1376</v>
      </c>
      <c r="C441" s="147" t="s">
        <v>1377</v>
      </c>
      <c r="D441" s="145" t="s">
        <v>15765</v>
      </c>
      <c r="E441" s="140" t="s">
        <v>15766</v>
      </c>
      <c r="F441" s="149"/>
      <c r="G441" s="147" t="s">
        <v>24</v>
      </c>
      <c r="H441" s="167">
        <v>45889</v>
      </c>
      <c r="I441" s="10" t="s">
        <v>139</v>
      </c>
      <c r="J441" s="140" t="s">
        <v>26</v>
      </c>
      <c r="K441" s="141"/>
      <c r="L441" s="1" t="s">
        <v>27</v>
      </c>
    </row>
    <row r="442" spans="2:12">
      <c r="B442" s="152"/>
      <c r="C442" s="153"/>
      <c r="D442" s="152"/>
      <c r="E442" s="165"/>
      <c r="F442" s="162"/>
      <c r="G442" s="153"/>
      <c r="H442" s="168"/>
      <c r="I442" s="10" t="s">
        <v>80</v>
      </c>
      <c r="J442" s="140" t="s">
        <v>26</v>
      </c>
      <c r="K442" s="141"/>
      <c r="L442" s="1" t="s">
        <v>27</v>
      </c>
    </row>
    <row r="443" spans="2:12">
      <c r="B443" s="152"/>
      <c r="C443" s="153"/>
      <c r="D443" s="146"/>
      <c r="E443" s="150"/>
      <c r="F443" s="151"/>
      <c r="G443" s="148"/>
      <c r="H443" s="169"/>
      <c r="I443" s="10" t="s">
        <v>58</v>
      </c>
      <c r="J443" s="140" t="s">
        <v>26</v>
      </c>
      <c r="K443" s="141"/>
      <c r="L443" s="1" t="s">
        <v>27</v>
      </c>
    </row>
    <row r="444" spans="2:12" ht="15" customHeight="1">
      <c r="B444" s="152"/>
      <c r="C444" s="153"/>
      <c r="D444" s="145" t="s">
        <v>15767</v>
      </c>
      <c r="E444" s="140" t="s">
        <v>15768</v>
      </c>
      <c r="F444" s="149"/>
      <c r="G444" s="147" t="s">
        <v>24</v>
      </c>
      <c r="H444" s="167">
        <v>45903</v>
      </c>
      <c r="I444" s="10" t="s">
        <v>139</v>
      </c>
      <c r="J444" s="140" t="s">
        <v>26</v>
      </c>
      <c r="K444" s="141"/>
      <c r="L444" s="1" t="s">
        <v>27</v>
      </c>
    </row>
    <row r="445" spans="2:12">
      <c r="B445" s="152"/>
      <c r="C445" s="153"/>
      <c r="D445" s="152"/>
      <c r="E445" s="165"/>
      <c r="F445" s="162"/>
      <c r="G445" s="153"/>
      <c r="H445" s="168"/>
      <c r="I445" s="10" t="s">
        <v>80</v>
      </c>
      <c r="J445" s="140" t="s">
        <v>26</v>
      </c>
      <c r="K445" s="141"/>
      <c r="L445" s="1" t="s">
        <v>27</v>
      </c>
    </row>
    <row r="446" spans="2:12">
      <c r="B446" s="152"/>
      <c r="C446" s="153"/>
      <c r="D446" s="146"/>
      <c r="E446" s="150"/>
      <c r="F446" s="151"/>
      <c r="G446" s="148"/>
      <c r="H446" s="169"/>
      <c r="I446" s="10" t="s">
        <v>58</v>
      </c>
      <c r="J446" s="140" t="s">
        <v>26</v>
      </c>
      <c r="K446" s="141"/>
      <c r="L446" s="1" t="s">
        <v>27</v>
      </c>
    </row>
    <row r="447" spans="2:12" ht="15" customHeight="1">
      <c r="B447" s="152"/>
      <c r="C447" s="153"/>
      <c r="D447" s="145" t="s">
        <v>15769</v>
      </c>
      <c r="E447" s="140" t="s">
        <v>15768</v>
      </c>
      <c r="F447" s="149"/>
      <c r="G447" s="147" t="s">
        <v>24</v>
      </c>
      <c r="H447" s="167">
        <v>45916</v>
      </c>
      <c r="I447" s="10" t="s">
        <v>58</v>
      </c>
      <c r="J447" s="140" t="s">
        <v>26</v>
      </c>
      <c r="K447" s="141"/>
      <c r="L447" s="1" t="s">
        <v>27</v>
      </c>
    </row>
    <row r="448" spans="2:12" ht="148.5" customHeight="1">
      <c r="B448" s="152"/>
      <c r="C448" s="153"/>
      <c r="D448" s="152"/>
      <c r="E448" s="165"/>
      <c r="F448" s="162"/>
      <c r="G448" s="153"/>
      <c r="H448" s="168"/>
      <c r="I448" s="10" t="s">
        <v>80</v>
      </c>
      <c r="J448" s="140" t="s">
        <v>32</v>
      </c>
      <c r="K448" s="141"/>
      <c r="L448" s="3" t="s">
        <v>15770</v>
      </c>
    </row>
    <row r="449" spans="2:12">
      <c r="B449" s="146"/>
      <c r="C449" s="148"/>
      <c r="D449" s="146"/>
      <c r="E449" s="150"/>
      <c r="F449" s="151"/>
      <c r="G449" s="148"/>
      <c r="H449" s="169"/>
      <c r="I449" s="10" t="s">
        <v>139</v>
      </c>
      <c r="J449" s="140" t="s">
        <v>26</v>
      </c>
      <c r="K449" s="141"/>
      <c r="L449" s="1" t="s">
        <v>27</v>
      </c>
    </row>
    <row r="450" spans="2:12" ht="15" customHeight="1">
      <c r="B450" s="15" t="s">
        <v>1385</v>
      </c>
      <c r="C450" s="14" t="s">
        <v>1386</v>
      </c>
      <c r="D450" s="15" t="s">
        <v>15771</v>
      </c>
      <c r="E450" s="142" t="s">
        <v>15772</v>
      </c>
      <c r="F450" s="141"/>
      <c r="G450" s="14" t="s">
        <v>24</v>
      </c>
      <c r="H450" s="16">
        <v>45911</v>
      </c>
      <c r="I450" s="11" t="s">
        <v>139</v>
      </c>
      <c r="J450" s="142" t="s">
        <v>26</v>
      </c>
      <c r="K450" s="141"/>
      <c r="L450" s="2" t="s">
        <v>27</v>
      </c>
    </row>
    <row r="451" spans="2:12" ht="67.5" customHeight="1">
      <c r="B451" s="145" t="s">
        <v>15773</v>
      </c>
      <c r="C451" s="147" t="s">
        <v>8500</v>
      </c>
      <c r="D451" s="145" t="s">
        <v>15774</v>
      </c>
      <c r="E451" s="140" t="s">
        <v>15775</v>
      </c>
      <c r="F451" s="149"/>
      <c r="G451" s="147" t="s">
        <v>24</v>
      </c>
      <c r="H451" s="167">
        <v>45911</v>
      </c>
      <c r="I451" s="10" t="s">
        <v>139</v>
      </c>
      <c r="J451" s="140" t="s">
        <v>18</v>
      </c>
      <c r="K451" s="141"/>
      <c r="L451" s="3" t="s">
        <v>15776</v>
      </c>
    </row>
    <row r="452" spans="2:12">
      <c r="B452" s="152"/>
      <c r="C452" s="153"/>
      <c r="D452" s="152"/>
      <c r="E452" s="165"/>
      <c r="F452" s="162"/>
      <c r="G452" s="153"/>
      <c r="H452" s="168"/>
      <c r="I452" s="10" t="s">
        <v>80</v>
      </c>
      <c r="J452" s="140" t="s">
        <v>26</v>
      </c>
      <c r="K452" s="141"/>
      <c r="L452" s="1" t="s">
        <v>27</v>
      </c>
    </row>
    <row r="453" spans="2:12" ht="94.5" customHeight="1">
      <c r="B453" s="146"/>
      <c r="C453" s="148"/>
      <c r="D453" s="146"/>
      <c r="E453" s="150"/>
      <c r="F453" s="151"/>
      <c r="G453" s="148"/>
      <c r="H453" s="169"/>
      <c r="I453" s="10" t="s">
        <v>58</v>
      </c>
      <c r="J453" s="140" t="s">
        <v>18</v>
      </c>
      <c r="K453" s="141"/>
      <c r="L453" s="3" t="s">
        <v>15777</v>
      </c>
    </row>
    <row r="454" spans="2:12">
      <c r="B454" s="15" t="s">
        <v>15778</v>
      </c>
      <c r="C454" s="14" t="s">
        <v>15779</v>
      </c>
      <c r="D454" s="15" t="s">
        <v>15780</v>
      </c>
      <c r="E454" s="142" t="s">
        <v>15781</v>
      </c>
      <c r="F454" s="141"/>
      <c r="G454" s="14" t="s">
        <v>24</v>
      </c>
      <c r="H454" s="16">
        <v>45911</v>
      </c>
      <c r="I454" s="11" t="s">
        <v>139</v>
      </c>
      <c r="J454" s="142" t="s">
        <v>26</v>
      </c>
      <c r="K454" s="141"/>
      <c r="L454" s="2" t="s">
        <v>27</v>
      </c>
    </row>
    <row r="455" spans="2:12">
      <c r="B455" s="12" t="s">
        <v>11015</v>
      </c>
      <c r="C455" s="13" t="s">
        <v>11016</v>
      </c>
      <c r="D455" s="12" t="s">
        <v>15782</v>
      </c>
      <c r="E455" s="140" t="s">
        <v>15783</v>
      </c>
      <c r="F455" s="141"/>
      <c r="G455" s="13" t="s">
        <v>16</v>
      </c>
      <c r="H455" s="17">
        <v>45910</v>
      </c>
      <c r="I455" s="10" t="s">
        <v>17</v>
      </c>
      <c r="J455" s="140" t="s">
        <v>26</v>
      </c>
      <c r="K455" s="141"/>
      <c r="L455" s="1" t="s">
        <v>27</v>
      </c>
    </row>
    <row r="456" spans="2:12" ht="53.25" customHeight="1">
      <c r="B456" s="15" t="s">
        <v>15784</v>
      </c>
      <c r="C456" s="14" t="s">
        <v>2535</v>
      </c>
      <c r="D456" s="15" t="s">
        <v>15785</v>
      </c>
      <c r="E456" s="142" t="s">
        <v>15786</v>
      </c>
      <c r="F456" s="141"/>
      <c r="G456" s="14" t="s">
        <v>75</v>
      </c>
      <c r="H456" s="16">
        <v>45894</v>
      </c>
      <c r="I456" s="11" t="s">
        <v>17</v>
      </c>
      <c r="J456" s="142" t="s">
        <v>18</v>
      </c>
      <c r="K456" s="141"/>
      <c r="L456" s="4" t="s">
        <v>14717</v>
      </c>
    </row>
    <row r="457" spans="2:12">
      <c r="B457" s="12" t="s">
        <v>3074</v>
      </c>
      <c r="C457" s="13" t="s">
        <v>3075</v>
      </c>
      <c r="D457" s="12" t="s">
        <v>15787</v>
      </c>
      <c r="E457" s="140" t="s">
        <v>15788</v>
      </c>
      <c r="F457" s="141"/>
      <c r="G457" s="13" t="s">
        <v>24</v>
      </c>
      <c r="H457" s="17">
        <v>45887</v>
      </c>
      <c r="I457" s="10" t="s">
        <v>17</v>
      </c>
      <c r="J457" s="140" t="s">
        <v>26</v>
      </c>
      <c r="K457" s="141"/>
      <c r="L457" s="1" t="s">
        <v>27</v>
      </c>
    </row>
    <row r="458" spans="2:12" ht="15" customHeight="1">
      <c r="B458" s="154" t="s">
        <v>15789</v>
      </c>
      <c r="C458" s="156" t="s">
        <v>15790</v>
      </c>
      <c r="D458" s="154" t="s">
        <v>15791</v>
      </c>
      <c r="E458" s="142" t="s">
        <v>15792</v>
      </c>
      <c r="F458" s="149"/>
      <c r="G458" s="156" t="s">
        <v>16</v>
      </c>
      <c r="H458" s="163">
        <v>45915</v>
      </c>
      <c r="I458" s="11" t="s">
        <v>17</v>
      </c>
      <c r="J458" s="142" t="s">
        <v>26</v>
      </c>
      <c r="K458" s="141"/>
      <c r="L458" s="2" t="s">
        <v>27</v>
      </c>
    </row>
    <row r="459" spans="2:12">
      <c r="B459" s="155"/>
      <c r="C459" s="157"/>
      <c r="D459" s="155"/>
      <c r="E459" s="160"/>
      <c r="F459" s="151"/>
      <c r="G459" s="157"/>
      <c r="H459" s="164"/>
      <c r="I459" s="11" t="s">
        <v>17</v>
      </c>
      <c r="J459" s="142" t="s">
        <v>26</v>
      </c>
      <c r="K459" s="141"/>
      <c r="L459" s="2" t="s">
        <v>27</v>
      </c>
    </row>
    <row r="460" spans="2:12" ht="53.25" customHeight="1">
      <c r="B460" s="12" t="s">
        <v>1411</v>
      </c>
      <c r="C460" s="13" t="s">
        <v>1412</v>
      </c>
      <c r="D460" s="12" t="s">
        <v>15793</v>
      </c>
      <c r="E460" s="140" t="s">
        <v>15794</v>
      </c>
      <c r="F460" s="141"/>
      <c r="G460" s="13" t="s">
        <v>16</v>
      </c>
      <c r="H460" s="17">
        <v>45915</v>
      </c>
      <c r="I460" s="10" t="s">
        <v>17</v>
      </c>
      <c r="J460" s="140" t="s">
        <v>18</v>
      </c>
      <c r="K460" s="141"/>
      <c r="L460" s="3" t="s">
        <v>15153</v>
      </c>
    </row>
    <row r="461" spans="2:12" ht="40.5" customHeight="1">
      <c r="B461" s="15" t="s">
        <v>3101</v>
      </c>
      <c r="C461" s="14" t="s">
        <v>3102</v>
      </c>
      <c r="D461" s="15" t="s">
        <v>15795</v>
      </c>
      <c r="E461" s="142" t="s">
        <v>3104</v>
      </c>
      <c r="F461" s="141"/>
      <c r="G461" s="14" t="s">
        <v>16</v>
      </c>
      <c r="H461" s="16">
        <v>45903</v>
      </c>
      <c r="I461" s="11" t="s">
        <v>80</v>
      </c>
      <c r="J461" s="142" t="s">
        <v>32</v>
      </c>
      <c r="K461" s="141"/>
      <c r="L461" s="4" t="s">
        <v>15796</v>
      </c>
    </row>
    <row r="462" spans="2:12" ht="15" customHeight="1">
      <c r="B462" s="12" t="s">
        <v>15797</v>
      </c>
      <c r="C462" s="13" t="s">
        <v>15798</v>
      </c>
      <c r="D462" s="12" t="s">
        <v>15799</v>
      </c>
      <c r="E462" s="140" t="s">
        <v>15800</v>
      </c>
      <c r="F462" s="141"/>
      <c r="G462" s="13" t="s">
        <v>75</v>
      </c>
      <c r="H462" s="17">
        <v>45903</v>
      </c>
      <c r="I462" s="10" t="s">
        <v>80</v>
      </c>
      <c r="J462" s="140" t="s">
        <v>709</v>
      </c>
      <c r="K462" s="141"/>
      <c r="L462" s="1" t="s">
        <v>27</v>
      </c>
    </row>
    <row r="463" spans="2:12" ht="40.5" customHeight="1">
      <c r="B463" s="15" t="s">
        <v>12100</v>
      </c>
      <c r="C463" s="14" t="s">
        <v>12101</v>
      </c>
      <c r="D463" s="15" t="s">
        <v>15801</v>
      </c>
      <c r="E463" s="142" t="s">
        <v>15802</v>
      </c>
      <c r="F463" s="141"/>
      <c r="G463" s="14" t="s">
        <v>24</v>
      </c>
      <c r="H463" s="16">
        <v>45909</v>
      </c>
      <c r="I463" s="11" t="s">
        <v>139</v>
      </c>
      <c r="J463" s="142" t="s">
        <v>32</v>
      </c>
      <c r="K463" s="141"/>
      <c r="L463" s="4" t="s">
        <v>15803</v>
      </c>
    </row>
    <row r="464" spans="2:12">
      <c r="B464" s="12" t="s">
        <v>15804</v>
      </c>
      <c r="C464" s="13" t="s">
        <v>15805</v>
      </c>
      <c r="D464" s="12" t="s">
        <v>15806</v>
      </c>
      <c r="E464" s="140" t="s">
        <v>15807</v>
      </c>
      <c r="F464" s="141"/>
      <c r="G464" s="13" t="s">
        <v>24</v>
      </c>
      <c r="H464" s="17">
        <v>45915</v>
      </c>
      <c r="I464" s="10" t="s">
        <v>139</v>
      </c>
      <c r="J464" s="140" t="s">
        <v>26</v>
      </c>
      <c r="K464" s="141"/>
      <c r="L464" s="1" t="s">
        <v>27</v>
      </c>
    </row>
    <row r="465" spans="2:12" ht="81" customHeight="1">
      <c r="B465" s="154" t="s">
        <v>15808</v>
      </c>
      <c r="C465" s="156" t="s">
        <v>15809</v>
      </c>
      <c r="D465" s="15" t="s">
        <v>15810</v>
      </c>
      <c r="E465" s="142" t="s">
        <v>15811</v>
      </c>
      <c r="F465" s="141"/>
      <c r="G465" s="14" t="s">
        <v>24</v>
      </c>
      <c r="H465" s="16">
        <v>45911</v>
      </c>
      <c r="I465" s="11" t="s">
        <v>139</v>
      </c>
      <c r="J465" s="142" t="s">
        <v>18</v>
      </c>
      <c r="K465" s="141"/>
      <c r="L465" s="4" t="s">
        <v>15812</v>
      </c>
    </row>
    <row r="466" spans="2:12" ht="67.5" customHeight="1">
      <c r="B466" s="155"/>
      <c r="C466" s="157"/>
      <c r="D466" s="15" t="s">
        <v>15813</v>
      </c>
      <c r="E466" s="142" t="s">
        <v>15814</v>
      </c>
      <c r="F466" s="141"/>
      <c r="G466" s="14" t="s">
        <v>16</v>
      </c>
      <c r="H466" s="16">
        <v>45911</v>
      </c>
      <c r="I466" s="11" t="s">
        <v>139</v>
      </c>
      <c r="J466" s="142" t="s">
        <v>18</v>
      </c>
      <c r="K466" s="141"/>
      <c r="L466" s="4" t="s">
        <v>15815</v>
      </c>
    </row>
    <row r="467" spans="2:12" ht="15" customHeight="1">
      <c r="B467" s="12" t="s">
        <v>15816</v>
      </c>
      <c r="C467" s="13" t="s">
        <v>15817</v>
      </c>
      <c r="D467" s="12" t="s">
        <v>15818</v>
      </c>
      <c r="E467" s="140" t="s">
        <v>15819</v>
      </c>
      <c r="F467" s="141"/>
      <c r="G467" s="13" t="s">
        <v>75</v>
      </c>
      <c r="H467" s="17">
        <v>45929</v>
      </c>
      <c r="I467" s="10" t="s">
        <v>139</v>
      </c>
      <c r="J467" s="140" t="s">
        <v>709</v>
      </c>
      <c r="K467" s="141"/>
      <c r="L467" s="1" t="s">
        <v>27</v>
      </c>
    </row>
    <row r="468" spans="2:12">
      <c r="B468" s="154" t="s">
        <v>15820</v>
      </c>
      <c r="C468" s="156" t="s">
        <v>15821</v>
      </c>
      <c r="D468" s="154" t="s">
        <v>15822</v>
      </c>
      <c r="E468" s="142" t="s">
        <v>15823</v>
      </c>
      <c r="F468" s="149"/>
      <c r="G468" s="156" t="s">
        <v>24</v>
      </c>
      <c r="H468" s="163">
        <v>45925</v>
      </c>
      <c r="I468" s="11" t="s">
        <v>58</v>
      </c>
      <c r="J468" s="142" t="s">
        <v>26</v>
      </c>
      <c r="K468" s="141"/>
      <c r="L468" s="2" t="s">
        <v>27</v>
      </c>
    </row>
    <row r="469" spans="2:12">
      <c r="B469" s="158"/>
      <c r="C469" s="159"/>
      <c r="D469" s="158"/>
      <c r="E469" s="161"/>
      <c r="F469" s="162"/>
      <c r="G469" s="159"/>
      <c r="H469" s="166"/>
      <c r="I469" s="11" t="s">
        <v>80</v>
      </c>
      <c r="J469" s="142" t="s">
        <v>26</v>
      </c>
      <c r="K469" s="141"/>
      <c r="L469" s="2" t="s">
        <v>27</v>
      </c>
    </row>
    <row r="470" spans="2:12">
      <c r="B470" s="155"/>
      <c r="C470" s="157"/>
      <c r="D470" s="155"/>
      <c r="E470" s="160"/>
      <c r="F470" s="151"/>
      <c r="G470" s="157"/>
      <c r="H470" s="164"/>
      <c r="I470" s="11" t="s">
        <v>139</v>
      </c>
      <c r="J470" s="142" t="s">
        <v>26</v>
      </c>
      <c r="K470" s="141"/>
      <c r="L470" s="2" t="s">
        <v>27</v>
      </c>
    </row>
    <row r="471" spans="2:12" ht="40.5" customHeight="1">
      <c r="B471" s="12" t="s">
        <v>3109</v>
      </c>
      <c r="C471" s="13" t="s">
        <v>3110</v>
      </c>
      <c r="D471" s="12" t="s">
        <v>15824</v>
      </c>
      <c r="E471" s="140" t="s">
        <v>3112</v>
      </c>
      <c r="F471" s="141"/>
      <c r="G471" s="13" t="s">
        <v>16</v>
      </c>
      <c r="H471" s="17">
        <v>45925</v>
      </c>
      <c r="I471" s="10" t="s">
        <v>139</v>
      </c>
      <c r="J471" s="140" t="s">
        <v>18</v>
      </c>
      <c r="K471" s="141"/>
      <c r="L471" s="3" t="s">
        <v>15825</v>
      </c>
    </row>
    <row r="472" spans="2:12" ht="15" customHeight="1">
      <c r="B472" s="154" t="s">
        <v>1427</v>
      </c>
      <c r="C472" s="156" t="s">
        <v>1428</v>
      </c>
      <c r="D472" s="154" t="s">
        <v>15826</v>
      </c>
      <c r="E472" s="142" t="s">
        <v>15827</v>
      </c>
      <c r="F472" s="149"/>
      <c r="G472" s="156" t="s">
        <v>24</v>
      </c>
      <c r="H472" s="163">
        <v>45897</v>
      </c>
      <c r="I472" s="11" t="s">
        <v>80</v>
      </c>
      <c r="J472" s="142" t="s">
        <v>26</v>
      </c>
      <c r="K472" s="141"/>
      <c r="L472" s="2" t="s">
        <v>27</v>
      </c>
    </row>
    <row r="473" spans="2:12">
      <c r="B473" s="158"/>
      <c r="C473" s="159"/>
      <c r="D473" s="158"/>
      <c r="E473" s="161"/>
      <c r="F473" s="162"/>
      <c r="G473" s="159"/>
      <c r="H473" s="166"/>
      <c r="I473" s="11" t="s">
        <v>58</v>
      </c>
      <c r="J473" s="142" t="s">
        <v>26</v>
      </c>
      <c r="K473" s="141"/>
      <c r="L473" s="2" t="s">
        <v>27</v>
      </c>
    </row>
    <row r="474" spans="2:12">
      <c r="B474" s="158"/>
      <c r="C474" s="159"/>
      <c r="D474" s="158"/>
      <c r="E474" s="161"/>
      <c r="F474" s="162"/>
      <c r="G474" s="159"/>
      <c r="H474" s="166"/>
      <c r="I474" s="11" t="s">
        <v>58</v>
      </c>
      <c r="J474" s="142" t="s">
        <v>26</v>
      </c>
      <c r="K474" s="141"/>
      <c r="L474" s="2" t="s">
        <v>27</v>
      </c>
    </row>
    <row r="475" spans="2:12">
      <c r="B475" s="155"/>
      <c r="C475" s="157"/>
      <c r="D475" s="155"/>
      <c r="E475" s="160"/>
      <c r="F475" s="151"/>
      <c r="G475" s="157"/>
      <c r="H475" s="164"/>
      <c r="I475" s="11" t="s">
        <v>25</v>
      </c>
      <c r="J475" s="142" t="s">
        <v>26</v>
      </c>
      <c r="K475" s="141"/>
      <c r="L475" s="2" t="s">
        <v>27</v>
      </c>
    </row>
    <row r="476" spans="2:12" ht="40.5" customHeight="1">
      <c r="B476" s="12" t="s">
        <v>1434</v>
      </c>
      <c r="C476" s="13" t="s">
        <v>1435</v>
      </c>
      <c r="D476" s="12" t="s">
        <v>15828</v>
      </c>
      <c r="E476" s="140" t="s">
        <v>1437</v>
      </c>
      <c r="F476" s="141"/>
      <c r="G476" s="13" t="s">
        <v>16</v>
      </c>
      <c r="H476" s="17">
        <v>45905</v>
      </c>
      <c r="I476" s="10" t="s">
        <v>139</v>
      </c>
      <c r="J476" s="140" t="s">
        <v>18</v>
      </c>
      <c r="K476" s="141"/>
      <c r="L476" s="3" t="s">
        <v>15829</v>
      </c>
    </row>
    <row r="477" spans="2:12">
      <c r="B477" s="15" t="s">
        <v>15830</v>
      </c>
      <c r="C477" s="14" t="s">
        <v>15831</v>
      </c>
      <c r="D477" s="15" t="s">
        <v>15832</v>
      </c>
      <c r="E477" s="142" t="s">
        <v>15833</v>
      </c>
      <c r="F477" s="141"/>
      <c r="G477" s="14" t="s">
        <v>16</v>
      </c>
      <c r="H477" s="16">
        <v>45926</v>
      </c>
      <c r="I477" s="11" t="s">
        <v>17</v>
      </c>
      <c r="J477" s="142" t="s">
        <v>26</v>
      </c>
      <c r="K477" s="141"/>
      <c r="L477" s="2" t="s">
        <v>27</v>
      </c>
    </row>
    <row r="478" spans="2:12">
      <c r="B478" s="12" t="s">
        <v>1438</v>
      </c>
      <c r="C478" s="13" t="s">
        <v>1439</v>
      </c>
      <c r="D478" s="12" t="s">
        <v>15834</v>
      </c>
      <c r="E478" s="140" t="s">
        <v>1441</v>
      </c>
      <c r="F478" s="141"/>
      <c r="G478" s="13" t="s">
        <v>16</v>
      </c>
      <c r="H478" s="17">
        <v>45930</v>
      </c>
      <c r="I478" s="10" t="s">
        <v>17</v>
      </c>
      <c r="J478" s="140" t="s">
        <v>26</v>
      </c>
      <c r="K478" s="141"/>
      <c r="L478" s="1" t="s">
        <v>27</v>
      </c>
    </row>
    <row r="479" spans="2:12" ht="108" customHeight="1">
      <c r="B479" s="15" t="s">
        <v>15835</v>
      </c>
      <c r="C479" s="14" t="s">
        <v>15836</v>
      </c>
      <c r="D479" s="15" t="s">
        <v>15837</v>
      </c>
      <c r="E479" s="142" t="s">
        <v>15838</v>
      </c>
      <c r="F479" s="141"/>
      <c r="G479" s="14" t="s">
        <v>16</v>
      </c>
      <c r="H479" s="16">
        <v>45930</v>
      </c>
      <c r="I479" s="11" t="s">
        <v>17</v>
      </c>
      <c r="J479" s="142" t="s">
        <v>32</v>
      </c>
      <c r="K479" s="141"/>
      <c r="L479" s="4" t="s">
        <v>15839</v>
      </c>
    </row>
    <row r="480" spans="2:12" ht="67.5" customHeight="1">
      <c r="B480" s="12" t="s">
        <v>15840</v>
      </c>
      <c r="C480" s="13" t="s">
        <v>11501</v>
      </c>
      <c r="D480" s="12" t="s">
        <v>15841</v>
      </c>
      <c r="E480" s="140" t="s">
        <v>15842</v>
      </c>
      <c r="F480" s="141"/>
      <c r="G480" s="13" t="s">
        <v>16</v>
      </c>
      <c r="H480" s="17">
        <v>45903</v>
      </c>
      <c r="I480" s="10" t="s">
        <v>17</v>
      </c>
      <c r="J480" s="140" t="s">
        <v>18</v>
      </c>
      <c r="K480" s="141"/>
      <c r="L480" s="3" t="s">
        <v>14140</v>
      </c>
    </row>
    <row r="481" spans="2:12" ht="53.25" customHeight="1">
      <c r="B481" s="15" t="s">
        <v>5898</v>
      </c>
      <c r="C481" s="14" t="s">
        <v>5899</v>
      </c>
      <c r="D481" s="15" t="s">
        <v>15843</v>
      </c>
      <c r="E481" s="142" t="s">
        <v>15844</v>
      </c>
      <c r="F481" s="141"/>
      <c r="G481" s="14" t="s">
        <v>16</v>
      </c>
      <c r="H481" s="16">
        <v>45926</v>
      </c>
      <c r="I481" s="11" t="s">
        <v>17</v>
      </c>
      <c r="J481" s="142" t="s">
        <v>18</v>
      </c>
      <c r="K481" s="141"/>
      <c r="L481" s="4" t="s">
        <v>15414</v>
      </c>
    </row>
    <row r="482" spans="2:12">
      <c r="B482" s="12" t="s">
        <v>5902</v>
      </c>
      <c r="C482" s="13" t="s">
        <v>5903</v>
      </c>
      <c r="D482" s="12" t="s">
        <v>15845</v>
      </c>
      <c r="E482" s="140" t="s">
        <v>15846</v>
      </c>
      <c r="F482" s="141"/>
      <c r="G482" s="13" t="s">
        <v>16</v>
      </c>
      <c r="H482" s="17">
        <v>45926</v>
      </c>
      <c r="I482" s="10" t="s">
        <v>17</v>
      </c>
      <c r="J482" s="140" t="s">
        <v>26</v>
      </c>
      <c r="K482" s="141"/>
      <c r="L482" s="1" t="s">
        <v>27</v>
      </c>
    </row>
    <row r="483" spans="2:12">
      <c r="B483" s="15" t="s">
        <v>5906</v>
      </c>
      <c r="C483" s="14" t="s">
        <v>15847</v>
      </c>
      <c r="D483" s="15" t="s">
        <v>15848</v>
      </c>
      <c r="E483" s="142" t="s">
        <v>15849</v>
      </c>
      <c r="F483" s="141"/>
      <c r="G483" s="14" t="s">
        <v>16</v>
      </c>
      <c r="H483" s="16">
        <v>45926</v>
      </c>
      <c r="I483" s="11" t="s">
        <v>17</v>
      </c>
      <c r="J483" s="142" t="s">
        <v>26</v>
      </c>
      <c r="K483" s="141"/>
      <c r="L483" s="2" t="s">
        <v>27</v>
      </c>
    </row>
    <row r="484" spans="2:12" ht="15" customHeight="1">
      <c r="B484" s="145" t="s">
        <v>7623</v>
      </c>
      <c r="C484" s="147" t="s">
        <v>7624</v>
      </c>
      <c r="D484" s="12" t="s">
        <v>15850</v>
      </c>
      <c r="E484" s="140" t="s">
        <v>12872</v>
      </c>
      <c r="F484" s="141"/>
      <c r="G484" s="13" t="s">
        <v>24</v>
      </c>
      <c r="H484" s="17">
        <v>45898</v>
      </c>
      <c r="I484" s="10" t="s">
        <v>80</v>
      </c>
      <c r="J484" s="140" t="s">
        <v>26</v>
      </c>
      <c r="K484" s="141"/>
      <c r="L484" s="1" t="s">
        <v>27</v>
      </c>
    </row>
    <row r="485" spans="2:12" ht="53.25" customHeight="1">
      <c r="B485" s="146"/>
      <c r="C485" s="148"/>
      <c r="D485" s="12" t="s">
        <v>15851</v>
      </c>
      <c r="E485" s="140" t="s">
        <v>15852</v>
      </c>
      <c r="F485" s="141"/>
      <c r="G485" s="13" t="s">
        <v>24</v>
      </c>
      <c r="H485" s="17">
        <v>45918</v>
      </c>
      <c r="I485" s="10" t="s">
        <v>80</v>
      </c>
      <c r="J485" s="140" t="s">
        <v>18</v>
      </c>
      <c r="K485" s="141"/>
      <c r="L485" s="3" t="s">
        <v>15853</v>
      </c>
    </row>
    <row r="486" spans="2:12" ht="67.5" customHeight="1">
      <c r="B486" s="154" t="s">
        <v>3143</v>
      </c>
      <c r="C486" s="156" t="s">
        <v>3144</v>
      </c>
      <c r="D486" s="154" t="s">
        <v>15854</v>
      </c>
      <c r="E486" s="142" t="s">
        <v>15855</v>
      </c>
      <c r="F486" s="149"/>
      <c r="G486" s="156" t="s">
        <v>16</v>
      </c>
      <c r="H486" s="163">
        <v>45903</v>
      </c>
      <c r="I486" s="11" t="s">
        <v>17</v>
      </c>
      <c r="J486" s="142" t="s">
        <v>18</v>
      </c>
      <c r="K486" s="141"/>
      <c r="L486" s="4" t="s">
        <v>15856</v>
      </c>
    </row>
    <row r="487" spans="2:12" ht="67.5" customHeight="1">
      <c r="B487" s="155"/>
      <c r="C487" s="157"/>
      <c r="D487" s="155"/>
      <c r="E487" s="160"/>
      <c r="F487" s="151"/>
      <c r="G487" s="157"/>
      <c r="H487" s="164"/>
      <c r="I487" s="11" t="s">
        <v>17</v>
      </c>
      <c r="J487" s="142" t="s">
        <v>18</v>
      </c>
      <c r="K487" s="141"/>
      <c r="L487" s="4" t="s">
        <v>15116</v>
      </c>
    </row>
    <row r="488" spans="2:12">
      <c r="B488" s="12" t="s">
        <v>13947</v>
      </c>
      <c r="C488" s="13" t="s">
        <v>3092</v>
      </c>
      <c r="D488" s="12" t="s">
        <v>15857</v>
      </c>
      <c r="E488" s="140" t="s">
        <v>13949</v>
      </c>
      <c r="F488" s="141"/>
      <c r="G488" s="13" t="s">
        <v>24</v>
      </c>
      <c r="H488" s="17">
        <v>45923</v>
      </c>
      <c r="I488" s="10" t="s">
        <v>80</v>
      </c>
      <c r="J488" s="140" t="s">
        <v>26</v>
      </c>
      <c r="K488" s="141"/>
      <c r="L488" s="1" t="s">
        <v>27</v>
      </c>
    </row>
    <row r="489" spans="2:12">
      <c r="B489" s="15" t="s">
        <v>15858</v>
      </c>
      <c r="C489" s="14" t="s">
        <v>15859</v>
      </c>
      <c r="D489" s="15" t="s">
        <v>15860</v>
      </c>
      <c r="E489" s="142" t="s">
        <v>15861</v>
      </c>
      <c r="F489" s="141"/>
      <c r="G489" s="14" t="s">
        <v>24</v>
      </c>
      <c r="H489" s="16">
        <v>45902</v>
      </c>
      <c r="I489" s="11" t="s">
        <v>25</v>
      </c>
      <c r="J489" s="142" t="s">
        <v>26</v>
      </c>
      <c r="K489" s="141"/>
      <c r="L489" s="2" t="s">
        <v>27</v>
      </c>
    </row>
    <row r="490" spans="2:12" ht="15" customHeight="1">
      <c r="B490" s="145" t="s">
        <v>9275</v>
      </c>
      <c r="C490" s="147" t="s">
        <v>9276</v>
      </c>
      <c r="D490" s="145" t="s">
        <v>15862</v>
      </c>
      <c r="E490" s="140" t="s">
        <v>15863</v>
      </c>
      <c r="F490" s="149"/>
      <c r="G490" s="147" t="s">
        <v>24</v>
      </c>
      <c r="H490" s="167">
        <v>45904</v>
      </c>
      <c r="I490" s="10" t="s">
        <v>80</v>
      </c>
      <c r="J490" s="140" t="s">
        <v>26</v>
      </c>
      <c r="K490" s="141"/>
      <c r="L490" s="1" t="s">
        <v>27</v>
      </c>
    </row>
    <row r="491" spans="2:12">
      <c r="B491" s="152"/>
      <c r="C491" s="153"/>
      <c r="D491" s="152"/>
      <c r="E491" s="165"/>
      <c r="F491" s="162"/>
      <c r="G491" s="153"/>
      <c r="H491" s="168"/>
      <c r="I491" s="10" t="s">
        <v>58</v>
      </c>
      <c r="J491" s="140" t="s">
        <v>26</v>
      </c>
      <c r="K491" s="141"/>
      <c r="L491" s="1" t="s">
        <v>27</v>
      </c>
    </row>
    <row r="492" spans="2:12">
      <c r="B492" s="152"/>
      <c r="C492" s="153"/>
      <c r="D492" s="152"/>
      <c r="E492" s="165"/>
      <c r="F492" s="162"/>
      <c r="G492" s="153"/>
      <c r="H492" s="168"/>
      <c r="I492" s="10" t="s">
        <v>58</v>
      </c>
      <c r="J492" s="140" t="s">
        <v>26</v>
      </c>
      <c r="K492" s="141"/>
      <c r="L492" s="1" t="s">
        <v>27</v>
      </c>
    </row>
    <row r="493" spans="2:12">
      <c r="B493" s="152"/>
      <c r="C493" s="153"/>
      <c r="D493" s="146"/>
      <c r="E493" s="150"/>
      <c r="F493" s="151"/>
      <c r="G493" s="148"/>
      <c r="H493" s="169"/>
      <c r="I493" s="10" t="s">
        <v>139</v>
      </c>
      <c r="J493" s="140" t="s">
        <v>26</v>
      </c>
      <c r="K493" s="141"/>
      <c r="L493" s="1" t="s">
        <v>27</v>
      </c>
    </row>
    <row r="494" spans="2:12" ht="15" customHeight="1">
      <c r="B494" s="152"/>
      <c r="C494" s="153"/>
      <c r="D494" s="145" t="s">
        <v>15864</v>
      </c>
      <c r="E494" s="140" t="s">
        <v>15865</v>
      </c>
      <c r="F494" s="149"/>
      <c r="G494" s="147" t="s">
        <v>24</v>
      </c>
      <c r="H494" s="167">
        <v>45918</v>
      </c>
      <c r="I494" s="10" t="s">
        <v>58</v>
      </c>
      <c r="J494" s="140" t="s">
        <v>26</v>
      </c>
      <c r="K494" s="141"/>
      <c r="L494" s="1" t="s">
        <v>27</v>
      </c>
    </row>
    <row r="495" spans="2:12">
      <c r="B495" s="152"/>
      <c r="C495" s="153"/>
      <c r="D495" s="152"/>
      <c r="E495" s="165"/>
      <c r="F495" s="162"/>
      <c r="G495" s="153"/>
      <c r="H495" s="168"/>
      <c r="I495" s="10" t="s">
        <v>58</v>
      </c>
      <c r="J495" s="140" t="s">
        <v>26</v>
      </c>
      <c r="K495" s="141"/>
      <c r="L495" s="1" t="s">
        <v>27</v>
      </c>
    </row>
    <row r="496" spans="2:12">
      <c r="B496" s="152"/>
      <c r="C496" s="153"/>
      <c r="D496" s="152"/>
      <c r="E496" s="165"/>
      <c r="F496" s="162"/>
      <c r="G496" s="153"/>
      <c r="H496" s="168"/>
      <c r="I496" s="10" t="s">
        <v>80</v>
      </c>
      <c r="J496" s="140" t="s">
        <v>26</v>
      </c>
      <c r="K496" s="141"/>
      <c r="L496" s="1" t="s">
        <v>27</v>
      </c>
    </row>
    <row r="497" spans="2:12" ht="148.5" customHeight="1">
      <c r="B497" s="146"/>
      <c r="C497" s="148"/>
      <c r="D497" s="146"/>
      <c r="E497" s="150"/>
      <c r="F497" s="151"/>
      <c r="G497" s="148"/>
      <c r="H497" s="169"/>
      <c r="I497" s="10" t="s">
        <v>139</v>
      </c>
      <c r="J497" s="140" t="s">
        <v>18</v>
      </c>
      <c r="K497" s="141"/>
      <c r="L497" s="3" t="s">
        <v>15866</v>
      </c>
    </row>
    <row r="498" spans="2:12">
      <c r="B498" s="15" t="s">
        <v>15867</v>
      </c>
      <c r="C498" s="14" t="s">
        <v>15868</v>
      </c>
      <c r="D498" s="15" t="s">
        <v>15869</v>
      </c>
      <c r="E498" s="142" t="s">
        <v>15870</v>
      </c>
      <c r="F498" s="141"/>
      <c r="G498" s="14" t="s">
        <v>24</v>
      </c>
      <c r="H498" s="16">
        <v>45925</v>
      </c>
      <c r="I498" s="11" t="s">
        <v>139</v>
      </c>
      <c r="J498" s="142" t="s">
        <v>26</v>
      </c>
      <c r="K498" s="141"/>
      <c r="L498" s="2" t="s">
        <v>27</v>
      </c>
    </row>
    <row r="499" spans="2:12">
      <c r="B499" s="12" t="s">
        <v>15871</v>
      </c>
      <c r="C499" s="13" t="s">
        <v>15872</v>
      </c>
      <c r="D499" s="12" t="s">
        <v>15873</v>
      </c>
      <c r="E499" s="140" t="s">
        <v>15874</v>
      </c>
      <c r="F499" s="141"/>
      <c r="G499" s="13" t="s">
        <v>24</v>
      </c>
      <c r="H499" s="17">
        <v>45922</v>
      </c>
      <c r="I499" s="10" t="s">
        <v>139</v>
      </c>
      <c r="J499" s="140" t="s">
        <v>26</v>
      </c>
      <c r="K499" s="141"/>
      <c r="L499" s="1" t="s">
        <v>27</v>
      </c>
    </row>
    <row r="500" spans="2:12" ht="15" customHeight="1">
      <c r="B500" s="15" t="s">
        <v>15875</v>
      </c>
      <c r="C500" s="14" t="s">
        <v>15876</v>
      </c>
      <c r="D500" s="15" t="s">
        <v>15877</v>
      </c>
      <c r="E500" s="142" t="s">
        <v>15878</v>
      </c>
      <c r="F500" s="141"/>
      <c r="G500" s="14" t="s">
        <v>24</v>
      </c>
      <c r="H500" s="16">
        <v>45917</v>
      </c>
      <c r="I500" s="11" t="s">
        <v>139</v>
      </c>
      <c r="J500" s="142" t="s">
        <v>26</v>
      </c>
      <c r="K500" s="141"/>
      <c r="L500" s="2" t="s">
        <v>27</v>
      </c>
    </row>
    <row r="501" spans="2:12" ht="67.5" customHeight="1">
      <c r="B501" s="12" t="s">
        <v>12873</v>
      </c>
      <c r="C501" s="13" t="s">
        <v>1603</v>
      </c>
      <c r="D501" s="12" t="s">
        <v>15879</v>
      </c>
      <c r="E501" s="140" t="s">
        <v>15880</v>
      </c>
      <c r="F501" s="141"/>
      <c r="G501" s="13" t="s">
        <v>16</v>
      </c>
      <c r="H501" s="17">
        <v>45918</v>
      </c>
      <c r="I501" s="10" t="s">
        <v>17</v>
      </c>
      <c r="J501" s="140" t="s">
        <v>18</v>
      </c>
      <c r="K501" s="141"/>
      <c r="L501" s="3" t="s">
        <v>15881</v>
      </c>
    </row>
    <row r="502" spans="2:12">
      <c r="B502" s="15" t="s">
        <v>15882</v>
      </c>
      <c r="C502" s="14" t="s">
        <v>15883</v>
      </c>
      <c r="D502" s="15" t="s">
        <v>15884</v>
      </c>
      <c r="E502" s="142" t="s">
        <v>15885</v>
      </c>
      <c r="F502" s="141"/>
      <c r="G502" s="14" t="s">
        <v>24</v>
      </c>
      <c r="H502" s="16">
        <v>45929</v>
      </c>
      <c r="I502" s="11" t="s">
        <v>139</v>
      </c>
      <c r="J502" s="142" t="s">
        <v>26</v>
      </c>
      <c r="K502" s="141"/>
      <c r="L502" s="2" t="s">
        <v>27</v>
      </c>
    </row>
    <row r="503" spans="2:12">
      <c r="B503" s="12" t="s">
        <v>15886</v>
      </c>
      <c r="C503" s="13" t="s">
        <v>15887</v>
      </c>
      <c r="D503" s="12" t="s">
        <v>15888</v>
      </c>
      <c r="E503" s="140" t="s">
        <v>15889</v>
      </c>
      <c r="F503" s="141"/>
      <c r="G503" s="13" t="s">
        <v>24</v>
      </c>
      <c r="H503" s="17">
        <v>45910</v>
      </c>
      <c r="I503" s="10" t="s">
        <v>139</v>
      </c>
      <c r="J503" s="140" t="s">
        <v>26</v>
      </c>
      <c r="K503" s="141"/>
      <c r="L503" s="1" t="s">
        <v>27</v>
      </c>
    </row>
    <row r="504" spans="2:12">
      <c r="B504" s="15" t="s">
        <v>5930</v>
      </c>
      <c r="C504" s="14" t="s">
        <v>5931</v>
      </c>
      <c r="D504" s="15" t="s">
        <v>15890</v>
      </c>
      <c r="E504" s="142" t="s">
        <v>15891</v>
      </c>
      <c r="F504" s="141"/>
      <c r="G504" s="14" t="s">
        <v>16</v>
      </c>
      <c r="H504" s="16">
        <v>45903</v>
      </c>
      <c r="I504" s="11" t="s">
        <v>17</v>
      </c>
      <c r="J504" s="142" t="s">
        <v>26</v>
      </c>
      <c r="K504" s="141"/>
      <c r="L504" s="2" t="s">
        <v>27</v>
      </c>
    </row>
    <row r="505" spans="2:12">
      <c r="B505" s="12" t="s">
        <v>15892</v>
      </c>
      <c r="C505" s="13" t="s">
        <v>15893</v>
      </c>
      <c r="D505" s="12" t="s">
        <v>15894</v>
      </c>
      <c r="E505" s="140" t="s">
        <v>15895</v>
      </c>
      <c r="F505" s="141"/>
      <c r="G505" s="13" t="s">
        <v>24</v>
      </c>
      <c r="H505" s="17">
        <v>45911</v>
      </c>
      <c r="I505" s="10" t="s">
        <v>139</v>
      </c>
      <c r="J505" s="140" t="s">
        <v>26</v>
      </c>
      <c r="K505" s="141"/>
      <c r="L505" s="1" t="s">
        <v>27</v>
      </c>
    </row>
    <row r="506" spans="2:12" ht="15" customHeight="1">
      <c r="B506" s="15" t="s">
        <v>1457</v>
      </c>
      <c r="C506" s="14" t="s">
        <v>3159</v>
      </c>
      <c r="D506" s="15" t="s">
        <v>15896</v>
      </c>
      <c r="E506" s="142" t="s">
        <v>11665</v>
      </c>
      <c r="F506" s="141"/>
      <c r="G506" s="14" t="s">
        <v>16</v>
      </c>
      <c r="H506" s="16">
        <v>45778</v>
      </c>
      <c r="I506" s="11" t="s">
        <v>58</v>
      </c>
      <c r="J506" s="142" t="s">
        <v>709</v>
      </c>
      <c r="K506" s="141"/>
      <c r="L506" s="2" t="s">
        <v>27</v>
      </c>
    </row>
    <row r="507" spans="2:12">
      <c r="B507" s="145" t="s">
        <v>1463</v>
      </c>
      <c r="C507" s="147" t="s">
        <v>1464</v>
      </c>
      <c r="D507" s="145" t="s">
        <v>15897</v>
      </c>
      <c r="E507" s="140" t="s">
        <v>15898</v>
      </c>
      <c r="F507" s="149"/>
      <c r="G507" s="147" t="s">
        <v>24</v>
      </c>
      <c r="H507" s="167">
        <v>45918</v>
      </c>
      <c r="I507" s="10" t="s">
        <v>80</v>
      </c>
      <c r="J507" s="140" t="s">
        <v>26</v>
      </c>
      <c r="K507" s="141"/>
      <c r="L507" s="1" t="s">
        <v>27</v>
      </c>
    </row>
    <row r="508" spans="2:12">
      <c r="B508" s="152"/>
      <c r="C508" s="153"/>
      <c r="D508" s="152"/>
      <c r="E508" s="165"/>
      <c r="F508" s="162"/>
      <c r="G508" s="153"/>
      <c r="H508" s="168"/>
      <c r="I508" s="10" t="s">
        <v>80</v>
      </c>
      <c r="J508" s="140" t="s">
        <v>26</v>
      </c>
      <c r="K508" s="141"/>
      <c r="L508" s="1" t="s">
        <v>27</v>
      </c>
    </row>
    <row r="509" spans="2:12">
      <c r="B509" s="152"/>
      <c r="C509" s="153"/>
      <c r="D509" s="152"/>
      <c r="E509" s="165"/>
      <c r="F509" s="162"/>
      <c r="G509" s="153"/>
      <c r="H509" s="168"/>
      <c r="I509" s="10" t="s">
        <v>80</v>
      </c>
      <c r="J509" s="140" t="s">
        <v>26</v>
      </c>
      <c r="K509" s="141"/>
      <c r="L509" s="1" t="s">
        <v>27</v>
      </c>
    </row>
    <row r="510" spans="2:12">
      <c r="B510" s="152"/>
      <c r="C510" s="153"/>
      <c r="D510" s="152"/>
      <c r="E510" s="165"/>
      <c r="F510" s="162"/>
      <c r="G510" s="153"/>
      <c r="H510" s="168"/>
      <c r="I510" s="10" t="s">
        <v>58</v>
      </c>
      <c r="J510" s="140" t="s">
        <v>26</v>
      </c>
      <c r="K510" s="141"/>
      <c r="L510" s="1" t="s">
        <v>27</v>
      </c>
    </row>
    <row r="511" spans="2:12">
      <c r="B511" s="146"/>
      <c r="C511" s="148"/>
      <c r="D511" s="146"/>
      <c r="E511" s="150"/>
      <c r="F511" s="151"/>
      <c r="G511" s="148"/>
      <c r="H511" s="169"/>
      <c r="I511" s="10" t="s">
        <v>58</v>
      </c>
      <c r="J511" s="140" t="s">
        <v>26</v>
      </c>
      <c r="K511" s="141"/>
      <c r="L511" s="1" t="s">
        <v>27</v>
      </c>
    </row>
    <row r="512" spans="2:12">
      <c r="B512" s="15" t="s">
        <v>15899</v>
      </c>
      <c r="C512" s="14" t="s">
        <v>15900</v>
      </c>
      <c r="D512" s="15" t="s">
        <v>15901</v>
      </c>
      <c r="E512" s="142" t="s">
        <v>15902</v>
      </c>
      <c r="F512" s="141"/>
      <c r="G512" s="14" t="s">
        <v>24</v>
      </c>
      <c r="H512" s="16">
        <v>45922</v>
      </c>
      <c r="I512" s="11" t="s">
        <v>139</v>
      </c>
      <c r="J512" s="142" t="s">
        <v>26</v>
      </c>
      <c r="K512" s="141"/>
      <c r="L512" s="2" t="s">
        <v>27</v>
      </c>
    </row>
    <row r="513" spans="2:12" ht="15" customHeight="1">
      <c r="B513" s="145" t="s">
        <v>1476</v>
      </c>
      <c r="C513" s="147" t="s">
        <v>1477</v>
      </c>
      <c r="D513" s="12" t="s">
        <v>15903</v>
      </c>
      <c r="E513" s="140" t="s">
        <v>14772</v>
      </c>
      <c r="F513" s="141"/>
      <c r="G513" s="13" t="s">
        <v>16</v>
      </c>
      <c r="H513" s="17">
        <v>45924</v>
      </c>
      <c r="I513" s="10" t="s">
        <v>17</v>
      </c>
      <c r="J513" s="140" t="s">
        <v>26</v>
      </c>
      <c r="K513" s="141"/>
      <c r="L513" s="1" t="s">
        <v>27</v>
      </c>
    </row>
    <row r="514" spans="2:12" ht="15" customHeight="1">
      <c r="B514" s="152"/>
      <c r="C514" s="153"/>
      <c r="D514" s="12" t="s">
        <v>15904</v>
      </c>
      <c r="E514" s="140" t="s">
        <v>14772</v>
      </c>
      <c r="F514" s="141"/>
      <c r="G514" s="13" t="s">
        <v>16</v>
      </c>
      <c r="H514" s="17">
        <v>45924</v>
      </c>
      <c r="I514" s="10" t="s">
        <v>17</v>
      </c>
      <c r="J514" s="140" t="s">
        <v>26</v>
      </c>
      <c r="K514" s="141"/>
      <c r="L514" s="1" t="s">
        <v>27</v>
      </c>
    </row>
    <row r="515" spans="2:12" ht="15" customHeight="1">
      <c r="B515" s="152"/>
      <c r="C515" s="153"/>
      <c r="D515" s="12" t="s">
        <v>15905</v>
      </c>
      <c r="E515" s="140" t="s">
        <v>14772</v>
      </c>
      <c r="F515" s="141"/>
      <c r="G515" s="13" t="s">
        <v>16</v>
      </c>
      <c r="H515" s="17">
        <v>45924</v>
      </c>
      <c r="I515" s="10" t="s">
        <v>17</v>
      </c>
      <c r="J515" s="140" t="s">
        <v>26</v>
      </c>
      <c r="K515" s="141"/>
      <c r="L515" s="1" t="s">
        <v>27</v>
      </c>
    </row>
    <row r="516" spans="2:12" ht="15" customHeight="1">
      <c r="B516" s="152"/>
      <c r="C516" s="153"/>
      <c r="D516" s="12" t="s">
        <v>15906</v>
      </c>
      <c r="E516" s="140" t="s">
        <v>14772</v>
      </c>
      <c r="F516" s="141"/>
      <c r="G516" s="13" t="s">
        <v>16</v>
      </c>
      <c r="H516" s="17">
        <v>45924</v>
      </c>
      <c r="I516" s="10" t="s">
        <v>17</v>
      </c>
      <c r="J516" s="140" t="s">
        <v>26</v>
      </c>
      <c r="K516" s="141"/>
      <c r="L516" s="1" t="s">
        <v>27</v>
      </c>
    </row>
    <row r="517" spans="2:12" ht="15" customHeight="1">
      <c r="B517" s="146"/>
      <c r="C517" s="148"/>
      <c r="D517" s="12" t="s">
        <v>15907</v>
      </c>
      <c r="E517" s="140" t="s">
        <v>14772</v>
      </c>
      <c r="F517" s="141"/>
      <c r="G517" s="13" t="s">
        <v>16</v>
      </c>
      <c r="H517" s="17">
        <v>45924</v>
      </c>
      <c r="I517" s="10" t="s">
        <v>17</v>
      </c>
      <c r="J517" s="140" t="s">
        <v>26</v>
      </c>
      <c r="K517" s="141"/>
      <c r="L517" s="1" t="s">
        <v>27</v>
      </c>
    </row>
    <row r="518" spans="2:12" ht="15" customHeight="1">
      <c r="B518" s="15" t="s">
        <v>15908</v>
      </c>
      <c r="C518" s="14" t="s">
        <v>9317</v>
      </c>
      <c r="D518" s="15" t="s">
        <v>15909</v>
      </c>
      <c r="E518" s="142" t="s">
        <v>15910</v>
      </c>
      <c r="F518" s="141"/>
      <c r="G518" s="14" t="s">
        <v>16</v>
      </c>
      <c r="H518" s="16">
        <v>45901</v>
      </c>
      <c r="I518" s="11" t="s">
        <v>58</v>
      </c>
      <c r="J518" s="142" t="s">
        <v>709</v>
      </c>
      <c r="K518" s="141"/>
      <c r="L518" s="2" t="s">
        <v>27</v>
      </c>
    </row>
    <row r="519" spans="2:12" ht="15" customHeight="1">
      <c r="B519" s="12" t="s">
        <v>15911</v>
      </c>
      <c r="C519" s="13" t="s">
        <v>9317</v>
      </c>
      <c r="D519" s="12" t="s">
        <v>15912</v>
      </c>
      <c r="E519" s="140" t="s">
        <v>15910</v>
      </c>
      <c r="F519" s="141"/>
      <c r="G519" s="13" t="s">
        <v>16</v>
      </c>
      <c r="H519" s="17">
        <v>45901</v>
      </c>
      <c r="I519" s="10" t="s">
        <v>58</v>
      </c>
      <c r="J519" s="140" t="s">
        <v>709</v>
      </c>
      <c r="K519" s="141"/>
      <c r="L519" s="1" t="s">
        <v>27</v>
      </c>
    </row>
    <row r="520" spans="2:12" ht="15" customHeight="1">
      <c r="B520" s="15" t="s">
        <v>15913</v>
      </c>
      <c r="C520" s="14" t="s">
        <v>9317</v>
      </c>
      <c r="D520" s="15" t="s">
        <v>15914</v>
      </c>
      <c r="E520" s="142" t="s">
        <v>15910</v>
      </c>
      <c r="F520" s="141"/>
      <c r="G520" s="14" t="s">
        <v>16</v>
      </c>
      <c r="H520" s="16">
        <v>45901</v>
      </c>
      <c r="I520" s="11" t="s">
        <v>58</v>
      </c>
      <c r="J520" s="142" t="s">
        <v>709</v>
      </c>
      <c r="K520" s="141"/>
      <c r="L520" s="2" t="s">
        <v>27</v>
      </c>
    </row>
    <row r="521" spans="2:12" ht="15" customHeight="1">
      <c r="B521" s="12" t="s">
        <v>15915</v>
      </c>
      <c r="C521" s="13" t="s">
        <v>9317</v>
      </c>
      <c r="D521" s="12" t="s">
        <v>15916</v>
      </c>
      <c r="E521" s="140" t="s">
        <v>15910</v>
      </c>
      <c r="F521" s="141"/>
      <c r="G521" s="13" t="s">
        <v>16</v>
      </c>
      <c r="H521" s="17">
        <v>45901</v>
      </c>
      <c r="I521" s="10" t="s">
        <v>58</v>
      </c>
      <c r="J521" s="140" t="s">
        <v>709</v>
      </c>
      <c r="K521" s="141"/>
      <c r="L521" s="1" t="s">
        <v>27</v>
      </c>
    </row>
    <row r="522" spans="2:12" ht="15" customHeight="1">
      <c r="B522" s="15" t="s">
        <v>15917</v>
      </c>
      <c r="C522" s="14" t="s">
        <v>9317</v>
      </c>
      <c r="D522" s="15" t="s">
        <v>15918</v>
      </c>
      <c r="E522" s="142" t="s">
        <v>15910</v>
      </c>
      <c r="F522" s="141"/>
      <c r="G522" s="14" t="s">
        <v>16</v>
      </c>
      <c r="H522" s="16">
        <v>45901</v>
      </c>
      <c r="I522" s="11" t="s">
        <v>58</v>
      </c>
      <c r="J522" s="142" t="s">
        <v>709</v>
      </c>
      <c r="K522" s="141"/>
      <c r="L522" s="2" t="s">
        <v>27</v>
      </c>
    </row>
    <row r="523" spans="2:12" ht="15" customHeight="1">
      <c r="B523" s="12" t="s">
        <v>15919</v>
      </c>
      <c r="C523" s="13" t="s">
        <v>9317</v>
      </c>
      <c r="D523" s="12" t="s">
        <v>15920</v>
      </c>
      <c r="E523" s="140" t="s">
        <v>15921</v>
      </c>
      <c r="F523" s="141"/>
      <c r="G523" s="13" t="s">
        <v>16</v>
      </c>
      <c r="H523" s="17">
        <v>45901</v>
      </c>
      <c r="I523" s="10" t="s">
        <v>58</v>
      </c>
      <c r="J523" s="140" t="s">
        <v>709</v>
      </c>
      <c r="K523" s="141"/>
      <c r="L523" s="1" t="s">
        <v>27</v>
      </c>
    </row>
    <row r="524" spans="2:12" ht="15" customHeight="1">
      <c r="B524" s="15" t="s">
        <v>15922</v>
      </c>
      <c r="C524" s="14" t="s">
        <v>9317</v>
      </c>
      <c r="D524" s="15" t="s">
        <v>15923</v>
      </c>
      <c r="E524" s="142" t="s">
        <v>15924</v>
      </c>
      <c r="F524" s="141"/>
      <c r="G524" s="14" t="s">
        <v>16</v>
      </c>
      <c r="H524" s="16">
        <v>45901</v>
      </c>
      <c r="I524" s="11" t="s">
        <v>58</v>
      </c>
      <c r="J524" s="142" t="s">
        <v>709</v>
      </c>
      <c r="K524" s="141"/>
      <c r="L524" s="2" t="s">
        <v>27</v>
      </c>
    </row>
    <row r="525" spans="2:12">
      <c r="B525" s="12" t="s">
        <v>3174</v>
      </c>
      <c r="C525" s="13" t="s">
        <v>3175</v>
      </c>
      <c r="D525" s="12" t="s">
        <v>15925</v>
      </c>
      <c r="E525" s="140" t="s">
        <v>3177</v>
      </c>
      <c r="F525" s="141"/>
      <c r="G525" s="13" t="s">
        <v>16</v>
      </c>
      <c r="H525" s="17">
        <v>45926</v>
      </c>
      <c r="I525" s="10" t="s">
        <v>17</v>
      </c>
      <c r="J525" s="140" t="s">
        <v>26</v>
      </c>
      <c r="K525" s="141"/>
      <c r="L525" s="1" t="s">
        <v>27</v>
      </c>
    </row>
    <row r="526" spans="2:12" ht="40.5" customHeight="1">
      <c r="B526" s="15" t="s">
        <v>14783</v>
      </c>
      <c r="C526" s="14" t="s">
        <v>14784</v>
      </c>
      <c r="D526" s="15" t="s">
        <v>15926</v>
      </c>
      <c r="E526" s="142" t="s">
        <v>14786</v>
      </c>
      <c r="F526" s="141"/>
      <c r="G526" s="14" t="s">
        <v>16</v>
      </c>
      <c r="H526" s="16">
        <v>45898</v>
      </c>
      <c r="I526" s="11" t="s">
        <v>139</v>
      </c>
      <c r="J526" s="142" t="s">
        <v>709</v>
      </c>
      <c r="K526" s="141"/>
      <c r="L526" s="4" t="s">
        <v>15927</v>
      </c>
    </row>
    <row r="527" spans="2:12" ht="15" customHeight="1">
      <c r="B527" s="145" t="s">
        <v>15928</v>
      </c>
      <c r="C527" s="147" t="s">
        <v>15929</v>
      </c>
      <c r="D527" s="145" t="s">
        <v>15930</v>
      </c>
      <c r="E527" s="140" t="s">
        <v>15931</v>
      </c>
      <c r="F527" s="149"/>
      <c r="G527" s="147" t="s">
        <v>16</v>
      </c>
      <c r="H527" s="167">
        <v>45924</v>
      </c>
      <c r="I527" s="10" t="s">
        <v>145</v>
      </c>
      <c r="J527" s="140" t="s">
        <v>709</v>
      </c>
      <c r="K527" s="141"/>
      <c r="L527" s="1" t="s">
        <v>27</v>
      </c>
    </row>
    <row r="528" spans="2:12" ht="15" customHeight="1">
      <c r="B528" s="146"/>
      <c r="C528" s="148"/>
      <c r="D528" s="146"/>
      <c r="E528" s="150"/>
      <c r="F528" s="151"/>
      <c r="G528" s="148"/>
      <c r="H528" s="169"/>
      <c r="I528" s="10" t="s">
        <v>58</v>
      </c>
      <c r="J528" s="140" t="s">
        <v>709</v>
      </c>
      <c r="K528" s="141"/>
      <c r="L528" s="1" t="s">
        <v>27</v>
      </c>
    </row>
    <row r="529" spans="2:12">
      <c r="B529" s="154" t="s">
        <v>9389</v>
      </c>
      <c r="C529" s="156" t="s">
        <v>9390</v>
      </c>
      <c r="D529" s="154" t="s">
        <v>15932</v>
      </c>
      <c r="E529" s="142" t="s">
        <v>14791</v>
      </c>
      <c r="F529" s="149"/>
      <c r="G529" s="156" t="s">
        <v>24</v>
      </c>
      <c r="H529" s="163">
        <v>45908</v>
      </c>
      <c r="I529" s="11" t="s">
        <v>139</v>
      </c>
      <c r="J529" s="142" t="s">
        <v>26</v>
      </c>
      <c r="K529" s="141"/>
      <c r="L529" s="2" t="s">
        <v>27</v>
      </c>
    </row>
    <row r="530" spans="2:12">
      <c r="B530" s="158"/>
      <c r="C530" s="159"/>
      <c r="D530" s="158"/>
      <c r="E530" s="161"/>
      <c r="F530" s="162"/>
      <c r="G530" s="159"/>
      <c r="H530" s="166"/>
      <c r="I530" s="11" t="s">
        <v>58</v>
      </c>
      <c r="J530" s="142" t="s">
        <v>26</v>
      </c>
      <c r="K530" s="141"/>
      <c r="L530" s="2" t="s">
        <v>27</v>
      </c>
    </row>
    <row r="531" spans="2:12">
      <c r="B531" s="158"/>
      <c r="C531" s="159"/>
      <c r="D531" s="158"/>
      <c r="E531" s="161"/>
      <c r="F531" s="162"/>
      <c r="G531" s="159"/>
      <c r="H531" s="166"/>
      <c r="I531" s="11" t="s">
        <v>80</v>
      </c>
      <c r="J531" s="142" t="s">
        <v>26</v>
      </c>
      <c r="K531" s="141"/>
      <c r="L531" s="2" t="s">
        <v>27</v>
      </c>
    </row>
    <row r="532" spans="2:12">
      <c r="B532" s="158"/>
      <c r="C532" s="159"/>
      <c r="D532" s="158"/>
      <c r="E532" s="161"/>
      <c r="F532" s="162"/>
      <c r="G532" s="159"/>
      <c r="H532" s="166"/>
      <c r="I532" s="11" t="s">
        <v>80</v>
      </c>
      <c r="J532" s="142" t="s">
        <v>26</v>
      </c>
      <c r="K532" s="141"/>
      <c r="L532" s="2" t="s">
        <v>27</v>
      </c>
    </row>
    <row r="533" spans="2:12">
      <c r="B533" s="155"/>
      <c r="C533" s="157"/>
      <c r="D533" s="155"/>
      <c r="E533" s="160"/>
      <c r="F533" s="151"/>
      <c r="G533" s="157"/>
      <c r="H533" s="164"/>
      <c r="I533" s="11" t="s">
        <v>80</v>
      </c>
      <c r="J533" s="142" t="s">
        <v>26</v>
      </c>
      <c r="K533" s="141"/>
      <c r="L533" s="2" t="s">
        <v>27</v>
      </c>
    </row>
    <row r="534" spans="2:12">
      <c r="B534" s="12" t="s">
        <v>15933</v>
      </c>
      <c r="C534" s="13" t="s">
        <v>15934</v>
      </c>
      <c r="D534" s="12" t="s">
        <v>15935</v>
      </c>
      <c r="E534" s="140" t="s">
        <v>15936</v>
      </c>
      <c r="F534" s="141"/>
      <c r="G534" s="13" t="s">
        <v>24</v>
      </c>
      <c r="H534" s="17">
        <v>45909</v>
      </c>
      <c r="I534" s="10" t="s">
        <v>139</v>
      </c>
      <c r="J534" s="140" t="s">
        <v>26</v>
      </c>
      <c r="K534" s="141"/>
      <c r="L534" s="1" t="s">
        <v>27</v>
      </c>
    </row>
    <row r="535" spans="2:12" ht="15" customHeight="1">
      <c r="B535" s="15" t="s">
        <v>1498</v>
      </c>
      <c r="C535" s="14" t="s">
        <v>1499</v>
      </c>
      <c r="D535" s="15" t="s">
        <v>11666</v>
      </c>
      <c r="E535" s="142" t="s">
        <v>15937</v>
      </c>
      <c r="F535" s="141"/>
      <c r="G535" s="14" t="s">
        <v>75</v>
      </c>
      <c r="H535" s="16">
        <v>45924</v>
      </c>
      <c r="I535" s="11" t="s">
        <v>80</v>
      </c>
      <c r="J535" s="142" t="s">
        <v>26</v>
      </c>
      <c r="K535" s="141"/>
      <c r="L535" s="2" t="s">
        <v>27</v>
      </c>
    </row>
    <row r="536" spans="2:12" ht="15" customHeight="1">
      <c r="B536" s="145" t="s">
        <v>15938</v>
      </c>
      <c r="C536" s="147" t="s">
        <v>15939</v>
      </c>
      <c r="D536" s="145" t="s">
        <v>15940</v>
      </c>
      <c r="E536" s="140" t="s">
        <v>15941</v>
      </c>
      <c r="F536" s="149"/>
      <c r="G536" s="147" t="s">
        <v>24</v>
      </c>
      <c r="H536" s="167">
        <v>45925</v>
      </c>
      <c r="I536" s="10" t="s">
        <v>139</v>
      </c>
      <c r="J536" s="140" t="s">
        <v>26</v>
      </c>
      <c r="K536" s="141"/>
      <c r="L536" s="1" t="s">
        <v>27</v>
      </c>
    </row>
    <row r="537" spans="2:12">
      <c r="B537" s="146"/>
      <c r="C537" s="148"/>
      <c r="D537" s="146"/>
      <c r="E537" s="150"/>
      <c r="F537" s="151"/>
      <c r="G537" s="148"/>
      <c r="H537" s="169"/>
      <c r="I537" s="10" t="s">
        <v>127</v>
      </c>
      <c r="J537" s="140" t="s">
        <v>26</v>
      </c>
      <c r="K537" s="141"/>
      <c r="L537" s="1" t="s">
        <v>27</v>
      </c>
    </row>
    <row r="538" spans="2:12" ht="67.5" customHeight="1">
      <c r="B538" s="154" t="s">
        <v>11111</v>
      </c>
      <c r="C538" s="156" t="s">
        <v>11112</v>
      </c>
      <c r="D538" s="154" t="s">
        <v>15942</v>
      </c>
      <c r="E538" s="142" t="s">
        <v>15943</v>
      </c>
      <c r="F538" s="149"/>
      <c r="G538" s="156" t="s">
        <v>24</v>
      </c>
      <c r="H538" s="163">
        <v>45904</v>
      </c>
      <c r="I538" s="11" t="s">
        <v>139</v>
      </c>
      <c r="J538" s="142" t="s">
        <v>32</v>
      </c>
      <c r="K538" s="141"/>
      <c r="L538" s="4" t="s">
        <v>15944</v>
      </c>
    </row>
    <row r="539" spans="2:12">
      <c r="B539" s="155"/>
      <c r="C539" s="157"/>
      <c r="D539" s="155"/>
      <c r="E539" s="160"/>
      <c r="F539" s="151"/>
      <c r="G539" s="157"/>
      <c r="H539" s="164"/>
      <c r="I539" s="11" t="s">
        <v>127</v>
      </c>
      <c r="J539" s="142" t="s">
        <v>26</v>
      </c>
      <c r="K539" s="141"/>
      <c r="L539" s="2" t="s">
        <v>27</v>
      </c>
    </row>
    <row r="540" spans="2:12" ht="53.25" customHeight="1">
      <c r="B540" s="12" t="s">
        <v>15945</v>
      </c>
      <c r="C540" s="13" t="s">
        <v>15946</v>
      </c>
      <c r="D540" s="12" t="s">
        <v>15947</v>
      </c>
      <c r="E540" s="140" t="s">
        <v>15948</v>
      </c>
      <c r="F540" s="141"/>
      <c r="G540" s="13" t="s">
        <v>24</v>
      </c>
      <c r="H540" s="17">
        <v>45901</v>
      </c>
      <c r="I540" s="10" t="s">
        <v>314</v>
      </c>
      <c r="J540" s="140" t="s">
        <v>18</v>
      </c>
      <c r="K540" s="141"/>
      <c r="L540" s="3" t="s">
        <v>15949</v>
      </c>
    </row>
    <row r="541" spans="2:12" ht="15" customHeight="1">
      <c r="B541" s="15" t="s">
        <v>7729</v>
      </c>
      <c r="C541" s="14" t="s">
        <v>7730</v>
      </c>
      <c r="D541" s="15" t="s">
        <v>15950</v>
      </c>
      <c r="E541" s="142" t="s">
        <v>15951</v>
      </c>
      <c r="F541" s="141"/>
      <c r="G541" s="14" t="s">
        <v>24</v>
      </c>
      <c r="H541" s="16">
        <v>45924</v>
      </c>
      <c r="I541" s="11" t="s">
        <v>80</v>
      </c>
      <c r="J541" s="142" t="s">
        <v>26</v>
      </c>
      <c r="K541" s="141"/>
      <c r="L541" s="2" t="s">
        <v>27</v>
      </c>
    </row>
    <row r="542" spans="2:12">
      <c r="B542" s="12" t="s">
        <v>15952</v>
      </c>
      <c r="C542" s="13" t="s">
        <v>1508</v>
      </c>
      <c r="D542" s="12" t="s">
        <v>15953</v>
      </c>
      <c r="E542" s="140" t="s">
        <v>15954</v>
      </c>
      <c r="F542" s="141"/>
      <c r="G542" s="13" t="s">
        <v>24</v>
      </c>
      <c r="H542" s="17">
        <v>45916</v>
      </c>
      <c r="I542" s="10" t="s">
        <v>80</v>
      </c>
      <c r="J542" s="140" t="s">
        <v>26</v>
      </c>
      <c r="K542" s="141"/>
      <c r="L542" s="1" t="s">
        <v>27</v>
      </c>
    </row>
    <row r="543" spans="2:12" ht="53.25" customHeight="1">
      <c r="B543" s="15" t="s">
        <v>9423</v>
      </c>
      <c r="C543" s="14" t="s">
        <v>9424</v>
      </c>
      <c r="D543" s="15" t="s">
        <v>15955</v>
      </c>
      <c r="E543" s="142" t="s">
        <v>15956</v>
      </c>
      <c r="F543" s="141"/>
      <c r="G543" s="14" t="s">
        <v>24</v>
      </c>
      <c r="H543" s="16">
        <v>45911</v>
      </c>
      <c r="I543" s="11" t="s">
        <v>80</v>
      </c>
      <c r="J543" s="142" t="s">
        <v>32</v>
      </c>
      <c r="K543" s="141"/>
      <c r="L543" s="4" t="s">
        <v>15957</v>
      </c>
    </row>
    <row r="544" spans="2:12">
      <c r="B544" s="145" t="s">
        <v>15958</v>
      </c>
      <c r="C544" s="147" t="s">
        <v>15821</v>
      </c>
      <c r="D544" s="145" t="s">
        <v>15959</v>
      </c>
      <c r="E544" s="140" t="s">
        <v>15960</v>
      </c>
      <c r="F544" s="149"/>
      <c r="G544" s="147" t="s">
        <v>24</v>
      </c>
      <c r="H544" s="167">
        <v>45925</v>
      </c>
      <c r="I544" s="10" t="s">
        <v>58</v>
      </c>
      <c r="J544" s="140" t="s">
        <v>26</v>
      </c>
      <c r="K544" s="141"/>
      <c r="L544" s="1" t="s">
        <v>27</v>
      </c>
    </row>
    <row r="545" spans="2:12">
      <c r="B545" s="152"/>
      <c r="C545" s="153"/>
      <c r="D545" s="152"/>
      <c r="E545" s="165"/>
      <c r="F545" s="162"/>
      <c r="G545" s="153"/>
      <c r="H545" s="168"/>
      <c r="I545" s="10" t="s">
        <v>80</v>
      </c>
      <c r="J545" s="140" t="s">
        <v>26</v>
      </c>
      <c r="K545" s="141"/>
      <c r="L545" s="1" t="s">
        <v>27</v>
      </c>
    </row>
    <row r="546" spans="2:12">
      <c r="B546" s="146"/>
      <c r="C546" s="148"/>
      <c r="D546" s="146"/>
      <c r="E546" s="150"/>
      <c r="F546" s="151"/>
      <c r="G546" s="148"/>
      <c r="H546" s="169"/>
      <c r="I546" s="10" t="s">
        <v>139</v>
      </c>
      <c r="J546" s="140" t="s">
        <v>26</v>
      </c>
      <c r="K546" s="141"/>
      <c r="L546" s="1" t="s">
        <v>27</v>
      </c>
    </row>
    <row r="547" spans="2:12" ht="15" customHeight="1">
      <c r="B547" s="154" t="s">
        <v>9427</v>
      </c>
      <c r="C547" s="156" t="s">
        <v>9428</v>
      </c>
      <c r="D547" s="154" t="s">
        <v>15961</v>
      </c>
      <c r="E547" s="142" t="s">
        <v>15962</v>
      </c>
      <c r="F547" s="149"/>
      <c r="G547" s="156" t="s">
        <v>24</v>
      </c>
      <c r="H547" s="163">
        <v>45925</v>
      </c>
      <c r="I547" s="11" t="s">
        <v>139</v>
      </c>
      <c r="J547" s="142" t="s">
        <v>26</v>
      </c>
      <c r="K547" s="141"/>
      <c r="L547" s="2" t="s">
        <v>27</v>
      </c>
    </row>
    <row r="548" spans="2:12">
      <c r="B548" s="158"/>
      <c r="C548" s="159"/>
      <c r="D548" s="158"/>
      <c r="E548" s="161"/>
      <c r="F548" s="162"/>
      <c r="G548" s="159"/>
      <c r="H548" s="166"/>
      <c r="I548" s="11" t="s">
        <v>80</v>
      </c>
      <c r="J548" s="142" t="s">
        <v>26</v>
      </c>
      <c r="K548" s="141"/>
      <c r="L548" s="2" t="s">
        <v>27</v>
      </c>
    </row>
    <row r="549" spans="2:12">
      <c r="B549" s="158"/>
      <c r="C549" s="159"/>
      <c r="D549" s="158"/>
      <c r="E549" s="161"/>
      <c r="F549" s="162"/>
      <c r="G549" s="159"/>
      <c r="H549" s="166"/>
      <c r="I549" s="11" t="s">
        <v>80</v>
      </c>
      <c r="J549" s="142" t="s">
        <v>26</v>
      </c>
      <c r="K549" s="141"/>
      <c r="L549" s="2" t="s">
        <v>27</v>
      </c>
    </row>
    <row r="550" spans="2:12">
      <c r="B550" s="158"/>
      <c r="C550" s="159"/>
      <c r="D550" s="158"/>
      <c r="E550" s="161"/>
      <c r="F550" s="162"/>
      <c r="G550" s="159"/>
      <c r="H550" s="166"/>
      <c r="I550" s="11" t="s">
        <v>58</v>
      </c>
      <c r="J550" s="142" t="s">
        <v>26</v>
      </c>
      <c r="K550" s="141"/>
      <c r="L550" s="2" t="s">
        <v>27</v>
      </c>
    </row>
    <row r="551" spans="2:12">
      <c r="B551" s="155"/>
      <c r="C551" s="157"/>
      <c r="D551" s="155"/>
      <c r="E551" s="160"/>
      <c r="F551" s="151"/>
      <c r="G551" s="157"/>
      <c r="H551" s="164"/>
      <c r="I551" s="11" t="s">
        <v>58</v>
      </c>
      <c r="J551" s="142" t="s">
        <v>26</v>
      </c>
      <c r="K551" s="141"/>
      <c r="L551" s="2" t="s">
        <v>27</v>
      </c>
    </row>
    <row r="552" spans="2:12">
      <c r="B552" s="145" t="s">
        <v>6040</v>
      </c>
      <c r="C552" s="147" t="s">
        <v>6041</v>
      </c>
      <c r="D552" s="145" t="s">
        <v>15963</v>
      </c>
      <c r="E552" s="140" t="s">
        <v>15964</v>
      </c>
      <c r="F552" s="149"/>
      <c r="G552" s="147" t="s">
        <v>24</v>
      </c>
      <c r="H552" s="167">
        <v>45910</v>
      </c>
      <c r="I552" s="10" t="s">
        <v>139</v>
      </c>
      <c r="J552" s="140" t="s">
        <v>26</v>
      </c>
      <c r="K552" s="141"/>
      <c r="L552" s="1" t="s">
        <v>27</v>
      </c>
    </row>
    <row r="553" spans="2:12">
      <c r="B553" s="152"/>
      <c r="C553" s="153"/>
      <c r="D553" s="152"/>
      <c r="E553" s="165"/>
      <c r="F553" s="162"/>
      <c r="G553" s="153"/>
      <c r="H553" s="168"/>
      <c r="I553" s="10" t="s">
        <v>58</v>
      </c>
      <c r="J553" s="140" t="s">
        <v>26</v>
      </c>
      <c r="K553" s="141"/>
      <c r="L553" s="1" t="s">
        <v>27</v>
      </c>
    </row>
    <row r="554" spans="2:12">
      <c r="B554" s="146"/>
      <c r="C554" s="148"/>
      <c r="D554" s="146"/>
      <c r="E554" s="150"/>
      <c r="F554" s="151"/>
      <c r="G554" s="148"/>
      <c r="H554" s="169"/>
      <c r="I554" s="10" t="s">
        <v>80</v>
      </c>
      <c r="J554" s="140" t="s">
        <v>26</v>
      </c>
      <c r="K554" s="141"/>
      <c r="L554" s="1" t="s">
        <v>27</v>
      </c>
    </row>
    <row r="555" spans="2:12">
      <c r="B555" s="154" t="s">
        <v>9456</v>
      </c>
      <c r="C555" s="156" t="s">
        <v>9457</v>
      </c>
      <c r="D555" s="154" t="s">
        <v>15965</v>
      </c>
      <c r="E555" s="142" t="s">
        <v>15966</v>
      </c>
      <c r="F555" s="149"/>
      <c r="G555" s="156" t="s">
        <v>24</v>
      </c>
      <c r="H555" s="163">
        <v>45901</v>
      </c>
      <c r="I555" s="11" t="s">
        <v>80</v>
      </c>
      <c r="J555" s="142" t="s">
        <v>26</v>
      </c>
      <c r="K555" s="141"/>
      <c r="L555" s="2" t="s">
        <v>27</v>
      </c>
    </row>
    <row r="556" spans="2:12">
      <c r="B556" s="158"/>
      <c r="C556" s="159"/>
      <c r="D556" s="158"/>
      <c r="E556" s="161"/>
      <c r="F556" s="162"/>
      <c r="G556" s="159"/>
      <c r="H556" s="166"/>
      <c r="I556" s="11" t="s">
        <v>58</v>
      </c>
      <c r="J556" s="142" t="s">
        <v>26</v>
      </c>
      <c r="K556" s="141"/>
      <c r="L556" s="2" t="s">
        <v>27</v>
      </c>
    </row>
    <row r="557" spans="2:12">
      <c r="B557" s="155"/>
      <c r="C557" s="157"/>
      <c r="D557" s="155"/>
      <c r="E557" s="160"/>
      <c r="F557" s="151"/>
      <c r="G557" s="157"/>
      <c r="H557" s="164"/>
      <c r="I557" s="11" t="s">
        <v>139</v>
      </c>
      <c r="J557" s="142" t="s">
        <v>26</v>
      </c>
      <c r="K557" s="141"/>
      <c r="L557" s="2" t="s">
        <v>27</v>
      </c>
    </row>
    <row r="558" spans="2:12">
      <c r="B558" s="12" t="s">
        <v>15967</v>
      </c>
      <c r="C558" s="13" t="s">
        <v>15968</v>
      </c>
      <c r="D558" s="12" t="s">
        <v>15969</v>
      </c>
      <c r="E558" s="140" t="s">
        <v>15970</v>
      </c>
      <c r="F558" s="141"/>
      <c r="G558" s="13" t="s">
        <v>16</v>
      </c>
      <c r="H558" s="17">
        <v>45833</v>
      </c>
      <c r="I558" s="10" t="s">
        <v>139</v>
      </c>
      <c r="J558" s="140" t="s">
        <v>26</v>
      </c>
      <c r="K558" s="141"/>
      <c r="L558" s="1" t="s">
        <v>27</v>
      </c>
    </row>
    <row r="559" spans="2:12" ht="15" customHeight="1">
      <c r="B559" s="154" t="s">
        <v>1529</v>
      </c>
      <c r="C559" s="156" t="s">
        <v>1530</v>
      </c>
      <c r="D559" s="154" t="s">
        <v>15971</v>
      </c>
      <c r="E559" s="142" t="s">
        <v>15972</v>
      </c>
      <c r="F559" s="149"/>
      <c r="G559" s="156" t="s">
        <v>24</v>
      </c>
      <c r="H559" s="163">
        <v>45918</v>
      </c>
      <c r="I559" s="11" t="s">
        <v>139</v>
      </c>
      <c r="J559" s="142" t="s">
        <v>26</v>
      </c>
      <c r="K559" s="141"/>
      <c r="L559" s="2" t="s">
        <v>27</v>
      </c>
    </row>
    <row r="560" spans="2:12">
      <c r="B560" s="158"/>
      <c r="C560" s="159"/>
      <c r="D560" s="158"/>
      <c r="E560" s="161"/>
      <c r="F560" s="162"/>
      <c r="G560" s="159"/>
      <c r="H560" s="166"/>
      <c r="I560" s="11" t="s">
        <v>139</v>
      </c>
      <c r="J560" s="142" t="s">
        <v>26</v>
      </c>
      <c r="K560" s="141"/>
      <c r="L560" s="2" t="s">
        <v>27</v>
      </c>
    </row>
    <row r="561" spans="2:12">
      <c r="B561" s="158"/>
      <c r="C561" s="159"/>
      <c r="D561" s="158"/>
      <c r="E561" s="161"/>
      <c r="F561" s="162"/>
      <c r="G561" s="159"/>
      <c r="H561" s="166"/>
      <c r="I561" s="11" t="s">
        <v>80</v>
      </c>
      <c r="J561" s="142" t="s">
        <v>26</v>
      </c>
      <c r="K561" s="141"/>
      <c r="L561" s="2" t="s">
        <v>27</v>
      </c>
    </row>
    <row r="562" spans="2:12">
      <c r="B562" s="155"/>
      <c r="C562" s="157"/>
      <c r="D562" s="155"/>
      <c r="E562" s="160"/>
      <c r="F562" s="151"/>
      <c r="G562" s="157"/>
      <c r="H562" s="164"/>
      <c r="I562" s="11" t="s">
        <v>58</v>
      </c>
      <c r="J562" s="142" t="s">
        <v>26</v>
      </c>
      <c r="K562" s="141"/>
      <c r="L562" s="2" t="s">
        <v>27</v>
      </c>
    </row>
    <row r="563" spans="2:12">
      <c r="B563" s="145" t="s">
        <v>3212</v>
      </c>
      <c r="C563" s="147" t="s">
        <v>3213</v>
      </c>
      <c r="D563" s="145" t="s">
        <v>15973</v>
      </c>
      <c r="E563" s="140" t="s">
        <v>15974</v>
      </c>
      <c r="F563" s="149"/>
      <c r="G563" s="147" t="s">
        <v>24</v>
      </c>
      <c r="H563" s="167">
        <v>45904</v>
      </c>
      <c r="I563" s="10" t="s">
        <v>139</v>
      </c>
      <c r="J563" s="140" t="s">
        <v>26</v>
      </c>
      <c r="K563" s="141"/>
      <c r="L563" s="1" t="s">
        <v>27</v>
      </c>
    </row>
    <row r="564" spans="2:12">
      <c r="B564" s="152"/>
      <c r="C564" s="153"/>
      <c r="D564" s="152"/>
      <c r="E564" s="165"/>
      <c r="F564" s="162"/>
      <c r="G564" s="153"/>
      <c r="H564" s="168"/>
      <c r="I564" s="10" t="s">
        <v>58</v>
      </c>
      <c r="J564" s="140" t="s">
        <v>26</v>
      </c>
      <c r="K564" s="141"/>
      <c r="L564" s="1" t="s">
        <v>27</v>
      </c>
    </row>
    <row r="565" spans="2:12">
      <c r="B565" s="152"/>
      <c r="C565" s="153"/>
      <c r="D565" s="146"/>
      <c r="E565" s="150"/>
      <c r="F565" s="151"/>
      <c r="G565" s="148"/>
      <c r="H565" s="169"/>
      <c r="I565" s="10" t="s">
        <v>80</v>
      </c>
      <c r="J565" s="140" t="s">
        <v>26</v>
      </c>
      <c r="K565" s="141"/>
      <c r="L565" s="1" t="s">
        <v>27</v>
      </c>
    </row>
    <row r="566" spans="2:12">
      <c r="B566" s="152"/>
      <c r="C566" s="153"/>
      <c r="D566" s="145" t="s">
        <v>15975</v>
      </c>
      <c r="E566" s="140" t="s">
        <v>15974</v>
      </c>
      <c r="F566" s="149"/>
      <c r="G566" s="147" t="s">
        <v>24</v>
      </c>
      <c r="H566" s="167">
        <v>45904</v>
      </c>
      <c r="I566" s="10" t="s">
        <v>139</v>
      </c>
      <c r="J566" s="140" t="s">
        <v>26</v>
      </c>
      <c r="K566" s="141"/>
      <c r="L566" s="1" t="s">
        <v>27</v>
      </c>
    </row>
    <row r="567" spans="2:12">
      <c r="B567" s="152"/>
      <c r="C567" s="153"/>
      <c r="D567" s="152"/>
      <c r="E567" s="165"/>
      <c r="F567" s="162"/>
      <c r="G567" s="153"/>
      <c r="H567" s="168"/>
      <c r="I567" s="10" t="s">
        <v>80</v>
      </c>
      <c r="J567" s="140" t="s">
        <v>26</v>
      </c>
      <c r="K567" s="141"/>
      <c r="L567" s="1" t="s">
        <v>27</v>
      </c>
    </row>
    <row r="568" spans="2:12">
      <c r="B568" s="152"/>
      <c r="C568" s="153"/>
      <c r="D568" s="146"/>
      <c r="E568" s="150"/>
      <c r="F568" s="151"/>
      <c r="G568" s="148"/>
      <c r="H568" s="169"/>
      <c r="I568" s="10" t="s">
        <v>58</v>
      </c>
      <c r="J568" s="140" t="s">
        <v>26</v>
      </c>
      <c r="K568" s="141"/>
      <c r="L568" s="1" t="s">
        <v>27</v>
      </c>
    </row>
    <row r="569" spans="2:12">
      <c r="B569" s="152"/>
      <c r="C569" s="153"/>
      <c r="D569" s="145" t="s">
        <v>15976</v>
      </c>
      <c r="E569" s="140" t="s">
        <v>15977</v>
      </c>
      <c r="F569" s="149"/>
      <c r="G569" s="147" t="s">
        <v>24</v>
      </c>
      <c r="H569" s="167">
        <v>45918</v>
      </c>
      <c r="I569" s="10" t="s">
        <v>139</v>
      </c>
      <c r="J569" s="140" t="s">
        <v>26</v>
      </c>
      <c r="K569" s="141"/>
      <c r="L569" s="1" t="s">
        <v>27</v>
      </c>
    </row>
    <row r="570" spans="2:12">
      <c r="B570" s="152"/>
      <c r="C570" s="153"/>
      <c r="D570" s="152"/>
      <c r="E570" s="165"/>
      <c r="F570" s="162"/>
      <c r="G570" s="153"/>
      <c r="H570" s="168"/>
      <c r="I570" s="10" t="s">
        <v>80</v>
      </c>
      <c r="J570" s="140" t="s">
        <v>26</v>
      </c>
      <c r="K570" s="141"/>
      <c r="L570" s="1" t="s">
        <v>27</v>
      </c>
    </row>
    <row r="571" spans="2:12">
      <c r="B571" s="146"/>
      <c r="C571" s="148"/>
      <c r="D571" s="146"/>
      <c r="E571" s="150"/>
      <c r="F571" s="151"/>
      <c r="G571" s="148"/>
      <c r="H571" s="169"/>
      <c r="I571" s="10" t="s">
        <v>58</v>
      </c>
      <c r="J571" s="140" t="s">
        <v>26</v>
      </c>
      <c r="K571" s="141"/>
      <c r="L571" s="1" t="s">
        <v>27</v>
      </c>
    </row>
    <row r="572" spans="2:12">
      <c r="B572" s="154" t="s">
        <v>15978</v>
      </c>
      <c r="C572" s="156" t="s">
        <v>2757</v>
      </c>
      <c r="D572" s="154" t="s">
        <v>15979</v>
      </c>
      <c r="E572" s="142" t="s">
        <v>15980</v>
      </c>
      <c r="F572" s="149"/>
      <c r="G572" s="156" t="s">
        <v>24</v>
      </c>
      <c r="H572" s="163">
        <v>45901</v>
      </c>
      <c r="I572" s="11" t="s">
        <v>80</v>
      </c>
      <c r="J572" s="142" t="s">
        <v>26</v>
      </c>
      <c r="K572" s="141"/>
      <c r="L572" s="2" t="s">
        <v>27</v>
      </c>
    </row>
    <row r="573" spans="2:12">
      <c r="B573" s="158"/>
      <c r="C573" s="159"/>
      <c r="D573" s="158"/>
      <c r="E573" s="161"/>
      <c r="F573" s="162"/>
      <c r="G573" s="159"/>
      <c r="H573" s="166"/>
      <c r="I573" s="11" t="s">
        <v>58</v>
      </c>
      <c r="J573" s="142" t="s">
        <v>26</v>
      </c>
      <c r="K573" s="141"/>
      <c r="L573" s="2" t="s">
        <v>27</v>
      </c>
    </row>
    <row r="574" spans="2:12">
      <c r="B574" s="155"/>
      <c r="C574" s="157"/>
      <c r="D574" s="155"/>
      <c r="E574" s="160"/>
      <c r="F574" s="151"/>
      <c r="G574" s="157"/>
      <c r="H574" s="164"/>
      <c r="I574" s="11" t="s">
        <v>139</v>
      </c>
      <c r="J574" s="142" t="s">
        <v>26</v>
      </c>
      <c r="K574" s="141"/>
      <c r="L574" s="2" t="s">
        <v>27</v>
      </c>
    </row>
    <row r="575" spans="2:12" ht="15" customHeight="1">
      <c r="B575" s="145" t="s">
        <v>15981</v>
      </c>
      <c r="C575" s="147" t="s">
        <v>14835</v>
      </c>
      <c r="D575" s="145" t="s">
        <v>15982</v>
      </c>
      <c r="E575" s="140" t="s">
        <v>15983</v>
      </c>
      <c r="F575" s="149"/>
      <c r="G575" s="147" t="s">
        <v>24</v>
      </c>
      <c r="H575" s="167">
        <v>45889</v>
      </c>
      <c r="I575" s="10" t="s">
        <v>139</v>
      </c>
      <c r="J575" s="140" t="s">
        <v>26</v>
      </c>
      <c r="K575" s="141"/>
      <c r="L575" s="1" t="s">
        <v>27</v>
      </c>
    </row>
    <row r="576" spans="2:12">
      <c r="B576" s="152"/>
      <c r="C576" s="153"/>
      <c r="D576" s="152"/>
      <c r="E576" s="165"/>
      <c r="F576" s="162"/>
      <c r="G576" s="153"/>
      <c r="H576" s="168"/>
      <c r="I576" s="10" t="s">
        <v>80</v>
      </c>
      <c r="J576" s="140" t="s">
        <v>26</v>
      </c>
      <c r="K576" s="141"/>
      <c r="L576" s="1" t="s">
        <v>27</v>
      </c>
    </row>
    <row r="577" spans="2:12">
      <c r="B577" s="152"/>
      <c r="C577" s="153"/>
      <c r="D577" s="152"/>
      <c r="E577" s="165"/>
      <c r="F577" s="162"/>
      <c r="G577" s="153"/>
      <c r="H577" s="168"/>
      <c r="I577" s="10" t="s">
        <v>80</v>
      </c>
      <c r="J577" s="140" t="s">
        <v>26</v>
      </c>
      <c r="K577" s="141"/>
      <c r="L577" s="1" t="s">
        <v>27</v>
      </c>
    </row>
    <row r="578" spans="2:12">
      <c r="B578" s="152"/>
      <c r="C578" s="153"/>
      <c r="D578" s="152"/>
      <c r="E578" s="165"/>
      <c r="F578" s="162"/>
      <c r="G578" s="153"/>
      <c r="H578" s="168"/>
      <c r="I578" s="10" t="s">
        <v>80</v>
      </c>
      <c r="J578" s="140" t="s">
        <v>26</v>
      </c>
      <c r="K578" s="141"/>
      <c r="L578" s="1" t="s">
        <v>27</v>
      </c>
    </row>
    <row r="579" spans="2:12">
      <c r="B579" s="146"/>
      <c r="C579" s="148"/>
      <c r="D579" s="146"/>
      <c r="E579" s="150"/>
      <c r="F579" s="151"/>
      <c r="G579" s="148"/>
      <c r="H579" s="169"/>
      <c r="I579" s="10" t="s">
        <v>58</v>
      </c>
      <c r="J579" s="140" t="s">
        <v>26</v>
      </c>
      <c r="K579" s="141"/>
      <c r="L579" s="1" t="s">
        <v>27</v>
      </c>
    </row>
    <row r="580" spans="2:12" ht="15" customHeight="1">
      <c r="B580" s="15" t="s">
        <v>15984</v>
      </c>
      <c r="C580" s="14" t="s">
        <v>15985</v>
      </c>
      <c r="D580" s="15" t="s">
        <v>15986</v>
      </c>
      <c r="E580" s="142" t="s">
        <v>15987</v>
      </c>
      <c r="F580" s="141"/>
      <c r="G580" s="14" t="s">
        <v>16</v>
      </c>
      <c r="H580" s="16">
        <v>45911</v>
      </c>
      <c r="I580" s="11" t="s">
        <v>139</v>
      </c>
      <c r="J580" s="142" t="s">
        <v>26</v>
      </c>
      <c r="K580" s="141"/>
      <c r="L580" s="2" t="s">
        <v>27</v>
      </c>
    </row>
    <row r="581" spans="2:12" ht="15" customHeight="1">
      <c r="B581" s="145" t="s">
        <v>1537</v>
      </c>
      <c r="C581" s="147" t="s">
        <v>1538</v>
      </c>
      <c r="D581" s="145" t="s">
        <v>15988</v>
      </c>
      <c r="E581" s="140" t="s">
        <v>15989</v>
      </c>
      <c r="F581" s="149"/>
      <c r="G581" s="147" t="s">
        <v>24</v>
      </c>
      <c r="H581" s="167">
        <v>45908</v>
      </c>
      <c r="I581" s="10" t="s">
        <v>80</v>
      </c>
      <c r="J581" s="140" t="s">
        <v>26</v>
      </c>
      <c r="K581" s="141"/>
      <c r="L581" s="1" t="s">
        <v>27</v>
      </c>
    </row>
    <row r="582" spans="2:12">
      <c r="B582" s="152"/>
      <c r="C582" s="153"/>
      <c r="D582" s="152"/>
      <c r="E582" s="165"/>
      <c r="F582" s="162"/>
      <c r="G582" s="153"/>
      <c r="H582" s="168"/>
      <c r="I582" s="10" t="s">
        <v>80</v>
      </c>
      <c r="J582" s="140" t="s">
        <v>26</v>
      </c>
      <c r="K582" s="141"/>
      <c r="L582" s="1" t="s">
        <v>27</v>
      </c>
    </row>
    <row r="583" spans="2:12">
      <c r="B583" s="152"/>
      <c r="C583" s="153"/>
      <c r="D583" s="152"/>
      <c r="E583" s="165"/>
      <c r="F583" s="162"/>
      <c r="G583" s="153"/>
      <c r="H583" s="168"/>
      <c r="I583" s="10" t="s">
        <v>80</v>
      </c>
      <c r="J583" s="140" t="s">
        <v>26</v>
      </c>
      <c r="K583" s="141"/>
      <c r="L583" s="1" t="s">
        <v>27</v>
      </c>
    </row>
    <row r="584" spans="2:12">
      <c r="B584" s="152"/>
      <c r="C584" s="153"/>
      <c r="D584" s="152"/>
      <c r="E584" s="165"/>
      <c r="F584" s="162"/>
      <c r="G584" s="153"/>
      <c r="H584" s="168"/>
      <c r="I584" s="10" t="s">
        <v>80</v>
      </c>
      <c r="J584" s="140" t="s">
        <v>26</v>
      </c>
      <c r="K584" s="141"/>
      <c r="L584" s="1" t="s">
        <v>27</v>
      </c>
    </row>
    <row r="585" spans="2:12">
      <c r="B585" s="152"/>
      <c r="C585" s="153"/>
      <c r="D585" s="152"/>
      <c r="E585" s="165"/>
      <c r="F585" s="162"/>
      <c r="G585" s="153"/>
      <c r="H585" s="168"/>
      <c r="I585" s="10" t="s">
        <v>25</v>
      </c>
      <c r="J585" s="140" t="s">
        <v>26</v>
      </c>
      <c r="K585" s="141"/>
      <c r="L585" s="1" t="s">
        <v>27</v>
      </c>
    </row>
    <row r="586" spans="2:12">
      <c r="B586" s="146"/>
      <c r="C586" s="148"/>
      <c r="D586" s="146"/>
      <c r="E586" s="150"/>
      <c r="F586" s="151"/>
      <c r="G586" s="148"/>
      <c r="H586" s="169"/>
      <c r="I586" s="10" t="s">
        <v>25</v>
      </c>
      <c r="J586" s="140" t="s">
        <v>26</v>
      </c>
      <c r="K586" s="141"/>
      <c r="L586" s="1" t="s">
        <v>27</v>
      </c>
    </row>
    <row r="587" spans="2:12" ht="15" customHeight="1">
      <c r="B587" s="154" t="s">
        <v>14834</v>
      </c>
      <c r="C587" s="156" t="s">
        <v>14835</v>
      </c>
      <c r="D587" s="154" t="s">
        <v>15990</v>
      </c>
      <c r="E587" s="142" t="s">
        <v>15991</v>
      </c>
      <c r="F587" s="149"/>
      <c r="G587" s="156" t="s">
        <v>24</v>
      </c>
      <c r="H587" s="163">
        <v>45889</v>
      </c>
      <c r="I587" s="11" t="s">
        <v>139</v>
      </c>
      <c r="J587" s="142" t="s">
        <v>26</v>
      </c>
      <c r="K587" s="141"/>
      <c r="L587" s="2" t="s">
        <v>27</v>
      </c>
    </row>
    <row r="588" spans="2:12">
      <c r="B588" s="158"/>
      <c r="C588" s="159"/>
      <c r="D588" s="158"/>
      <c r="E588" s="161"/>
      <c r="F588" s="162"/>
      <c r="G588" s="159"/>
      <c r="H588" s="166"/>
      <c r="I588" s="11" t="s">
        <v>80</v>
      </c>
      <c r="J588" s="142" t="s">
        <v>26</v>
      </c>
      <c r="K588" s="141"/>
      <c r="L588" s="2" t="s">
        <v>27</v>
      </c>
    </row>
    <row r="589" spans="2:12">
      <c r="B589" s="155"/>
      <c r="C589" s="157"/>
      <c r="D589" s="155"/>
      <c r="E589" s="160"/>
      <c r="F589" s="151"/>
      <c r="G589" s="157"/>
      <c r="H589" s="164"/>
      <c r="I589" s="11" t="s">
        <v>58</v>
      </c>
      <c r="J589" s="142" t="s">
        <v>26</v>
      </c>
      <c r="K589" s="141"/>
      <c r="L589" s="2" t="s">
        <v>27</v>
      </c>
    </row>
    <row r="590" spans="2:12" ht="15" customHeight="1">
      <c r="B590" s="12" t="s">
        <v>3243</v>
      </c>
      <c r="C590" s="13" t="s">
        <v>3244</v>
      </c>
      <c r="D590" s="12" t="s">
        <v>15992</v>
      </c>
      <c r="E590" s="140" t="s">
        <v>3246</v>
      </c>
      <c r="F590" s="141"/>
      <c r="G590" s="13" t="s">
        <v>16</v>
      </c>
      <c r="H590" s="17">
        <v>45917</v>
      </c>
      <c r="I590" s="10" t="s">
        <v>80</v>
      </c>
      <c r="J590" s="140" t="s">
        <v>709</v>
      </c>
      <c r="K590" s="141"/>
      <c r="L590" s="1" t="s">
        <v>27</v>
      </c>
    </row>
    <row r="591" spans="2:12" ht="15" customHeight="1">
      <c r="B591" s="154" t="s">
        <v>3247</v>
      </c>
      <c r="C591" s="156" t="s">
        <v>3248</v>
      </c>
      <c r="D591" s="154" t="s">
        <v>3249</v>
      </c>
      <c r="E591" s="142" t="s">
        <v>15993</v>
      </c>
      <c r="F591" s="149"/>
      <c r="G591" s="156" t="s">
        <v>16</v>
      </c>
      <c r="H591" s="16">
        <v>45910</v>
      </c>
      <c r="I591" s="11" t="s">
        <v>17</v>
      </c>
      <c r="J591" s="142" t="s">
        <v>26</v>
      </c>
      <c r="K591" s="141"/>
      <c r="L591" s="2" t="s">
        <v>27</v>
      </c>
    </row>
    <row r="592" spans="2:12">
      <c r="B592" s="155"/>
      <c r="C592" s="157"/>
      <c r="D592" s="155"/>
      <c r="E592" s="160"/>
      <c r="F592" s="151"/>
      <c r="G592" s="157"/>
      <c r="H592" s="16">
        <v>45929</v>
      </c>
      <c r="I592" s="11" t="s">
        <v>17</v>
      </c>
      <c r="J592" s="142" t="s">
        <v>26</v>
      </c>
      <c r="K592" s="141"/>
      <c r="L592" s="2" t="s">
        <v>27</v>
      </c>
    </row>
    <row r="593" spans="2:12" ht="15" customHeight="1">
      <c r="B593" s="12" t="s">
        <v>15994</v>
      </c>
      <c r="C593" s="13" t="s">
        <v>15995</v>
      </c>
      <c r="D593" s="12" t="s">
        <v>15996</v>
      </c>
      <c r="E593" s="140" t="s">
        <v>15997</v>
      </c>
      <c r="F593" s="141"/>
      <c r="G593" s="13" t="s">
        <v>75</v>
      </c>
      <c r="H593" s="17">
        <v>45915</v>
      </c>
      <c r="I593" s="10" t="s">
        <v>80</v>
      </c>
      <c r="J593" s="140" t="s">
        <v>26</v>
      </c>
      <c r="K593" s="141"/>
      <c r="L593" s="1" t="s">
        <v>27</v>
      </c>
    </row>
    <row r="594" spans="2:12">
      <c r="B594" s="154" t="s">
        <v>7811</v>
      </c>
      <c r="C594" s="156" t="s">
        <v>7812</v>
      </c>
      <c r="D594" s="154" t="s">
        <v>15998</v>
      </c>
      <c r="E594" s="142" t="s">
        <v>15999</v>
      </c>
      <c r="F594" s="149"/>
      <c r="G594" s="156" t="s">
        <v>24</v>
      </c>
      <c r="H594" s="163">
        <v>45901</v>
      </c>
      <c r="I594" s="11" t="s">
        <v>80</v>
      </c>
      <c r="J594" s="142" t="s">
        <v>26</v>
      </c>
      <c r="K594" s="141"/>
      <c r="L594" s="2" t="s">
        <v>27</v>
      </c>
    </row>
    <row r="595" spans="2:12">
      <c r="B595" s="158"/>
      <c r="C595" s="159"/>
      <c r="D595" s="158"/>
      <c r="E595" s="161"/>
      <c r="F595" s="162"/>
      <c r="G595" s="159"/>
      <c r="H595" s="166"/>
      <c r="I595" s="11" t="s">
        <v>58</v>
      </c>
      <c r="J595" s="142" t="s">
        <v>26</v>
      </c>
      <c r="K595" s="141"/>
      <c r="L595" s="2" t="s">
        <v>27</v>
      </c>
    </row>
    <row r="596" spans="2:12">
      <c r="B596" s="155"/>
      <c r="C596" s="157"/>
      <c r="D596" s="155"/>
      <c r="E596" s="160"/>
      <c r="F596" s="151"/>
      <c r="G596" s="157"/>
      <c r="H596" s="164"/>
      <c r="I596" s="11" t="s">
        <v>139</v>
      </c>
      <c r="J596" s="142" t="s">
        <v>26</v>
      </c>
      <c r="K596" s="141"/>
      <c r="L596" s="2" t="s">
        <v>27</v>
      </c>
    </row>
    <row r="597" spans="2:12" ht="15" customHeight="1">
      <c r="B597" s="145" t="s">
        <v>16000</v>
      </c>
      <c r="C597" s="147" t="s">
        <v>16001</v>
      </c>
      <c r="D597" s="12" t="s">
        <v>16002</v>
      </c>
      <c r="E597" s="140" t="s">
        <v>16003</v>
      </c>
      <c r="F597" s="141"/>
      <c r="G597" s="13" t="s">
        <v>16</v>
      </c>
      <c r="H597" s="17">
        <v>45915</v>
      </c>
      <c r="I597" s="10" t="s">
        <v>80</v>
      </c>
      <c r="J597" s="140" t="s">
        <v>26</v>
      </c>
      <c r="K597" s="141"/>
      <c r="L597" s="1" t="s">
        <v>27</v>
      </c>
    </row>
    <row r="598" spans="2:12" ht="15" customHeight="1">
      <c r="B598" s="146"/>
      <c r="C598" s="148"/>
      <c r="D598" s="12" t="s">
        <v>16004</v>
      </c>
      <c r="E598" s="140" t="s">
        <v>16005</v>
      </c>
      <c r="F598" s="141"/>
      <c r="G598" s="13" t="s">
        <v>24</v>
      </c>
      <c r="H598" s="17">
        <v>45929</v>
      </c>
      <c r="I598" s="10" t="s">
        <v>80</v>
      </c>
      <c r="J598" s="140" t="s">
        <v>26</v>
      </c>
      <c r="K598" s="141"/>
      <c r="L598" s="1" t="s">
        <v>27</v>
      </c>
    </row>
    <row r="599" spans="2:12">
      <c r="B599" s="15" t="s">
        <v>16006</v>
      </c>
      <c r="C599" s="14" t="s">
        <v>16007</v>
      </c>
      <c r="D599" s="15" t="s">
        <v>16008</v>
      </c>
      <c r="E599" s="142" t="s">
        <v>16009</v>
      </c>
      <c r="F599" s="141"/>
      <c r="G599" s="14" t="s">
        <v>16</v>
      </c>
      <c r="H599" s="16">
        <v>45902</v>
      </c>
      <c r="I599" s="11" t="s">
        <v>139</v>
      </c>
      <c r="J599" s="142" t="s">
        <v>26</v>
      </c>
      <c r="K599" s="141"/>
      <c r="L599" s="2" t="s">
        <v>27</v>
      </c>
    </row>
    <row r="600" spans="2:12">
      <c r="B600" s="145" t="s">
        <v>7834</v>
      </c>
      <c r="C600" s="147" t="s">
        <v>1645</v>
      </c>
      <c r="D600" s="145" t="s">
        <v>16010</v>
      </c>
      <c r="E600" s="140" t="s">
        <v>16011</v>
      </c>
      <c r="F600" s="149"/>
      <c r="G600" s="147" t="s">
        <v>24</v>
      </c>
      <c r="H600" s="167">
        <v>45904</v>
      </c>
      <c r="I600" s="10" t="s">
        <v>80</v>
      </c>
      <c r="J600" s="140" t="s">
        <v>26</v>
      </c>
      <c r="K600" s="141"/>
      <c r="L600" s="1" t="s">
        <v>27</v>
      </c>
    </row>
    <row r="601" spans="2:12">
      <c r="B601" s="152"/>
      <c r="C601" s="153"/>
      <c r="D601" s="152"/>
      <c r="E601" s="165"/>
      <c r="F601" s="162"/>
      <c r="G601" s="153"/>
      <c r="H601" s="168"/>
      <c r="I601" s="10" t="s">
        <v>58</v>
      </c>
      <c r="J601" s="140" t="s">
        <v>26</v>
      </c>
      <c r="K601" s="141"/>
      <c r="L601" s="1" t="s">
        <v>27</v>
      </c>
    </row>
    <row r="602" spans="2:12">
      <c r="B602" s="146"/>
      <c r="C602" s="148"/>
      <c r="D602" s="146"/>
      <c r="E602" s="150"/>
      <c r="F602" s="151"/>
      <c r="G602" s="148"/>
      <c r="H602" s="169"/>
      <c r="I602" s="10" t="s">
        <v>139</v>
      </c>
      <c r="J602" s="140" t="s">
        <v>26</v>
      </c>
      <c r="K602" s="141"/>
      <c r="L602" s="1" t="s">
        <v>27</v>
      </c>
    </row>
    <row r="603" spans="2:12">
      <c r="B603" s="154" t="s">
        <v>1572</v>
      </c>
      <c r="C603" s="156" t="s">
        <v>1573</v>
      </c>
      <c r="D603" s="154" t="s">
        <v>16012</v>
      </c>
      <c r="E603" s="142" t="s">
        <v>16013</v>
      </c>
      <c r="F603" s="149"/>
      <c r="G603" s="156" t="s">
        <v>24</v>
      </c>
      <c r="H603" s="163">
        <v>45929</v>
      </c>
      <c r="I603" s="11" t="s">
        <v>139</v>
      </c>
      <c r="J603" s="142" t="s">
        <v>26</v>
      </c>
      <c r="K603" s="141"/>
      <c r="L603" s="2" t="s">
        <v>27</v>
      </c>
    </row>
    <row r="604" spans="2:12">
      <c r="B604" s="158"/>
      <c r="C604" s="159"/>
      <c r="D604" s="158"/>
      <c r="E604" s="161"/>
      <c r="F604" s="162"/>
      <c r="G604" s="159"/>
      <c r="H604" s="166"/>
      <c r="I604" s="11" t="s">
        <v>25</v>
      </c>
      <c r="J604" s="142" t="s">
        <v>26</v>
      </c>
      <c r="K604" s="141"/>
      <c r="L604" s="2" t="s">
        <v>27</v>
      </c>
    </row>
    <row r="605" spans="2:12">
      <c r="B605" s="158"/>
      <c r="C605" s="159"/>
      <c r="D605" s="158"/>
      <c r="E605" s="161"/>
      <c r="F605" s="162"/>
      <c r="G605" s="159"/>
      <c r="H605" s="166"/>
      <c r="I605" s="11" t="s">
        <v>80</v>
      </c>
      <c r="J605" s="142" t="s">
        <v>26</v>
      </c>
      <c r="K605" s="141"/>
      <c r="L605" s="2" t="s">
        <v>27</v>
      </c>
    </row>
    <row r="606" spans="2:12">
      <c r="B606" s="158"/>
      <c r="C606" s="159"/>
      <c r="D606" s="158"/>
      <c r="E606" s="161"/>
      <c r="F606" s="162"/>
      <c r="G606" s="159"/>
      <c r="H606" s="166"/>
      <c r="I606" s="11" t="s">
        <v>58</v>
      </c>
      <c r="J606" s="142" t="s">
        <v>26</v>
      </c>
      <c r="K606" s="141"/>
      <c r="L606" s="2" t="s">
        <v>27</v>
      </c>
    </row>
    <row r="607" spans="2:12">
      <c r="B607" s="155"/>
      <c r="C607" s="157"/>
      <c r="D607" s="155"/>
      <c r="E607" s="160"/>
      <c r="F607" s="151"/>
      <c r="G607" s="157"/>
      <c r="H607" s="164"/>
      <c r="I607" s="11" t="s">
        <v>58</v>
      </c>
      <c r="J607" s="142" t="s">
        <v>26</v>
      </c>
      <c r="K607" s="141"/>
      <c r="L607" s="2" t="s">
        <v>27</v>
      </c>
    </row>
    <row r="608" spans="2:12">
      <c r="B608" s="12" t="s">
        <v>9527</v>
      </c>
      <c r="C608" s="13" t="s">
        <v>1640</v>
      </c>
      <c r="D608" s="12" t="s">
        <v>16014</v>
      </c>
      <c r="E608" s="140" t="s">
        <v>9529</v>
      </c>
      <c r="F608" s="141"/>
      <c r="G608" s="13" t="s">
        <v>24</v>
      </c>
      <c r="H608" s="17">
        <v>45898</v>
      </c>
      <c r="I608" s="10" t="s">
        <v>80</v>
      </c>
      <c r="J608" s="140" t="s">
        <v>26</v>
      </c>
      <c r="K608" s="141"/>
      <c r="L608" s="1" t="s">
        <v>27</v>
      </c>
    </row>
    <row r="609" spans="2:12">
      <c r="B609" s="15" t="s">
        <v>1576</v>
      </c>
      <c r="C609" s="14" t="s">
        <v>1577</v>
      </c>
      <c r="D609" s="15" t="s">
        <v>16015</v>
      </c>
      <c r="E609" s="142" t="s">
        <v>16016</v>
      </c>
      <c r="F609" s="141"/>
      <c r="G609" s="14" t="s">
        <v>24</v>
      </c>
      <c r="H609" s="16">
        <v>45911</v>
      </c>
      <c r="I609" s="11" t="s">
        <v>139</v>
      </c>
      <c r="J609" s="142" t="s">
        <v>26</v>
      </c>
      <c r="K609" s="141"/>
      <c r="L609" s="2" t="s">
        <v>27</v>
      </c>
    </row>
    <row r="610" spans="2:12" ht="15" customHeight="1">
      <c r="B610" s="145" t="s">
        <v>12175</v>
      </c>
      <c r="C610" s="147" t="s">
        <v>1377</v>
      </c>
      <c r="D610" s="145" t="s">
        <v>16017</v>
      </c>
      <c r="E610" s="140" t="s">
        <v>16018</v>
      </c>
      <c r="F610" s="149"/>
      <c r="G610" s="147" t="s">
        <v>24</v>
      </c>
      <c r="H610" s="167">
        <v>45889</v>
      </c>
      <c r="I610" s="10" t="s">
        <v>139</v>
      </c>
      <c r="J610" s="140" t="s">
        <v>26</v>
      </c>
      <c r="K610" s="141"/>
      <c r="L610" s="1" t="s">
        <v>27</v>
      </c>
    </row>
    <row r="611" spans="2:12">
      <c r="B611" s="152"/>
      <c r="C611" s="153"/>
      <c r="D611" s="152"/>
      <c r="E611" s="165"/>
      <c r="F611" s="162"/>
      <c r="G611" s="153"/>
      <c r="H611" s="168"/>
      <c r="I611" s="10" t="s">
        <v>80</v>
      </c>
      <c r="J611" s="140" t="s">
        <v>26</v>
      </c>
      <c r="K611" s="141"/>
      <c r="L611" s="1" t="s">
        <v>27</v>
      </c>
    </row>
    <row r="612" spans="2:12">
      <c r="B612" s="152"/>
      <c r="C612" s="153"/>
      <c r="D612" s="152"/>
      <c r="E612" s="165"/>
      <c r="F612" s="162"/>
      <c r="G612" s="153"/>
      <c r="H612" s="168"/>
      <c r="I612" s="10" t="s">
        <v>80</v>
      </c>
      <c r="J612" s="140" t="s">
        <v>26</v>
      </c>
      <c r="K612" s="141"/>
      <c r="L612" s="1" t="s">
        <v>27</v>
      </c>
    </row>
    <row r="613" spans="2:12">
      <c r="B613" s="146"/>
      <c r="C613" s="148"/>
      <c r="D613" s="146"/>
      <c r="E613" s="150"/>
      <c r="F613" s="151"/>
      <c r="G613" s="148"/>
      <c r="H613" s="169"/>
      <c r="I613" s="10" t="s">
        <v>58</v>
      </c>
      <c r="J613" s="140" t="s">
        <v>26</v>
      </c>
      <c r="K613" s="141"/>
      <c r="L613" s="1" t="s">
        <v>27</v>
      </c>
    </row>
    <row r="614" spans="2:12" ht="15" customHeight="1">
      <c r="B614" s="15" t="s">
        <v>12178</v>
      </c>
      <c r="C614" s="14" t="s">
        <v>12179</v>
      </c>
      <c r="D614" s="15" t="s">
        <v>16019</v>
      </c>
      <c r="E614" s="142" t="s">
        <v>16020</v>
      </c>
      <c r="F614" s="141"/>
      <c r="G614" s="14" t="s">
        <v>16</v>
      </c>
      <c r="H614" s="16">
        <v>45911</v>
      </c>
      <c r="I614" s="11" t="s">
        <v>1025</v>
      </c>
      <c r="J614" s="142" t="s">
        <v>709</v>
      </c>
      <c r="K614" s="141"/>
      <c r="L614" s="2" t="s">
        <v>27</v>
      </c>
    </row>
    <row r="615" spans="2:12">
      <c r="B615" s="145" t="s">
        <v>16021</v>
      </c>
      <c r="C615" s="147" t="s">
        <v>16022</v>
      </c>
      <c r="D615" s="145" t="s">
        <v>16023</v>
      </c>
      <c r="E615" s="140" t="s">
        <v>16024</v>
      </c>
      <c r="F615" s="149"/>
      <c r="G615" s="147" t="s">
        <v>24</v>
      </c>
      <c r="H615" s="167">
        <v>45897</v>
      </c>
      <c r="I615" s="10" t="s">
        <v>139</v>
      </c>
      <c r="J615" s="140" t="s">
        <v>26</v>
      </c>
      <c r="K615" s="141"/>
      <c r="L615" s="1" t="s">
        <v>27</v>
      </c>
    </row>
    <row r="616" spans="2:12">
      <c r="B616" s="152"/>
      <c r="C616" s="153"/>
      <c r="D616" s="152"/>
      <c r="E616" s="165"/>
      <c r="F616" s="162"/>
      <c r="G616" s="153"/>
      <c r="H616" s="168"/>
      <c r="I616" s="10" t="s">
        <v>80</v>
      </c>
      <c r="J616" s="140" t="s">
        <v>26</v>
      </c>
      <c r="K616" s="141"/>
      <c r="L616" s="1" t="s">
        <v>27</v>
      </c>
    </row>
    <row r="617" spans="2:12">
      <c r="B617" s="152"/>
      <c r="C617" s="153"/>
      <c r="D617" s="146"/>
      <c r="E617" s="150"/>
      <c r="F617" s="151"/>
      <c r="G617" s="148"/>
      <c r="H617" s="169"/>
      <c r="I617" s="10" t="s">
        <v>58</v>
      </c>
      <c r="J617" s="140" t="s">
        <v>26</v>
      </c>
      <c r="K617" s="141"/>
      <c r="L617" s="1" t="s">
        <v>27</v>
      </c>
    </row>
    <row r="618" spans="2:12">
      <c r="B618" s="152"/>
      <c r="C618" s="153"/>
      <c r="D618" s="145" t="s">
        <v>16025</v>
      </c>
      <c r="E618" s="140" t="s">
        <v>16024</v>
      </c>
      <c r="F618" s="149"/>
      <c r="G618" s="147" t="s">
        <v>24</v>
      </c>
      <c r="H618" s="167">
        <v>45922</v>
      </c>
      <c r="I618" s="10" t="s">
        <v>58</v>
      </c>
      <c r="J618" s="140" t="s">
        <v>26</v>
      </c>
      <c r="K618" s="141"/>
      <c r="L618" s="1" t="s">
        <v>27</v>
      </c>
    </row>
    <row r="619" spans="2:12">
      <c r="B619" s="152"/>
      <c r="C619" s="153"/>
      <c r="D619" s="152"/>
      <c r="E619" s="165"/>
      <c r="F619" s="162"/>
      <c r="G619" s="153"/>
      <c r="H619" s="168"/>
      <c r="I619" s="10" t="s">
        <v>80</v>
      </c>
      <c r="J619" s="140" t="s">
        <v>26</v>
      </c>
      <c r="K619" s="141"/>
      <c r="L619" s="1" t="s">
        <v>27</v>
      </c>
    </row>
    <row r="620" spans="2:12">
      <c r="B620" s="146"/>
      <c r="C620" s="148"/>
      <c r="D620" s="146"/>
      <c r="E620" s="150"/>
      <c r="F620" s="151"/>
      <c r="G620" s="148"/>
      <c r="H620" s="169"/>
      <c r="I620" s="10" t="s">
        <v>139</v>
      </c>
      <c r="J620" s="140" t="s">
        <v>26</v>
      </c>
      <c r="K620" s="141"/>
      <c r="L620" s="1" t="s">
        <v>27</v>
      </c>
    </row>
    <row r="621" spans="2:12">
      <c r="B621" s="15" t="s">
        <v>16026</v>
      </c>
      <c r="C621" s="14" t="s">
        <v>1632</v>
      </c>
      <c r="D621" s="15" t="s">
        <v>16027</v>
      </c>
      <c r="E621" s="142" t="s">
        <v>16028</v>
      </c>
      <c r="F621" s="141"/>
      <c r="G621" s="14" t="s">
        <v>24</v>
      </c>
      <c r="H621" s="16">
        <v>45918</v>
      </c>
      <c r="I621" s="11" t="s">
        <v>80</v>
      </c>
      <c r="J621" s="142" t="s">
        <v>26</v>
      </c>
      <c r="K621" s="141"/>
      <c r="L621" s="2" t="s">
        <v>27</v>
      </c>
    </row>
    <row r="622" spans="2:12" ht="15" customHeight="1">
      <c r="B622" s="12" t="s">
        <v>12946</v>
      </c>
      <c r="C622" s="13" t="s">
        <v>12947</v>
      </c>
      <c r="D622" s="12" t="s">
        <v>16029</v>
      </c>
      <c r="E622" s="140" t="s">
        <v>14015</v>
      </c>
      <c r="F622" s="141"/>
      <c r="G622" s="13" t="s">
        <v>16</v>
      </c>
      <c r="H622" s="17">
        <v>45911</v>
      </c>
      <c r="I622" s="10" t="s">
        <v>1025</v>
      </c>
      <c r="J622" s="140" t="s">
        <v>709</v>
      </c>
      <c r="K622" s="141"/>
      <c r="L622" s="1" t="s">
        <v>27</v>
      </c>
    </row>
    <row r="623" spans="2:12">
      <c r="B623" s="15" t="s">
        <v>14853</v>
      </c>
      <c r="C623" s="14" t="s">
        <v>14854</v>
      </c>
      <c r="D623" s="15" t="s">
        <v>16030</v>
      </c>
      <c r="E623" s="142" t="s">
        <v>16031</v>
      </c>
      <c r="F623" s="141"/>
      <c r="G623" s="14" t="s">
        <v>16</v>
      </c>
      <c r="H623" s="16">
        <v>45924</v>
      </c>
      <c r="I623" s="11" t="s">
        <v>80</v>
      </c>
      <c r="J623" s="142" t="s">
        <v>26</v>
      </c>
      <c r="K623" s="141"/>
      <c r="L623" s="2" t="s">
        <v>27</v>
      </c>
    </row>
    <row r="624" spans="2:12" ht="15" customHeight="1">
      <c r="B624" s="145" t="s">
        <v>7846</v>
      </c>
      <c r="C624" s="147" t="s">
        <v>7847</v>
      </c>
      <c r="D624" s="145" t="s">
        <v>16032</v>
      </c>
      <c r="E624" s="140" t="s">
        <v>16033</v>
      </c>
      <c r="F624" s="149"/>
      <c r="G624" s="147" t="s">
        <v>24</v>
      </c>
      <c r="H624" s="167">
        <v>45918</v>
      </c>
      <c r="I624" s="10" t="s">
        <v>139</v>
      </c>
      <c r="J624" s="140" t="s">
        <v>26</v>
      </c>
      <c r="K624" s="141"/>
      <c r="L624" s="1" t="s">
        <v>27</v>
      </c>
    </row>
    <row r="625" spans="2:12">
      <c r="B625" s="152"/>
      <c r="C625" s="153"/>
      <c r="D625" s="152"/>
      <c r="E625" s="165"/>
      <c r="F625" s="162"/>
      <c r="G625" s="153"/>
      <c r="H625" s="168"/>
      <c r="I625" s="10" t="s">
        <v>80</v>
      </c>
      <c r="J625" s="140" t="s">
        <v>26</v>
      </c>
      <c r="K625" s="141"/>
      <c r="L625" s="1" t="s">
        <v>27</v>
      </c>
    </row>
    <row r="626" spans="2:12">
      <c r="B626" s="152"/>
      <c r="C626" s="153"/>
      <c r="D626" s="152"/>
      <c r="E626" s="165"/>
      <c r="F626" s="162"/>
      <c r="G626" s="153"/>
      <c r="H626" s="168"/>
      <c r="I626" s="10" t="s">
        <v>80</v>
      </c>
      <c r="J626" s="140" t="s">
        <v>26</v>
      </c>
      <c r="K626" s="141"/>
      <c r="L626" s="1" t="s">
        <v>27</v>
      </c>
    </row>
    <row r="627" spans="2:12">
      <c r="B627" s="152"/>
      <c r="C627" s="153"/>
      <c r="D627" s="152"/>
      <c r="E627" s="165"/>
      <c r="F627" s="162"/>
      <c r="G627" s="153"/>
      <c r="H627" s="168"/>
      <c r="I627" s="10" t="s">
        <v>80</v>
      </c>
      <c r="J627" s="140" t="s">
        <v>26</v>
      </c>
      <c r="K627" s="141"/>
      <c r="L627" s="1" t="s">
        <v>27</v>
      </c>
    </row>
    <row r="628" spans="2:12">
      <c r="B628" s="152"/>
      <c r="C628" s="153"/>
      <c r="D628" s="152"/>
      <c r="E628" s="165"/>
      <c r="F628" s="162"/>
      <c r="G628" s="153"/>
      <c r="H628" s="168"/>
      <c r="I628" s="10" t="s">
        <v>58</v>
      </c>
      <c r="J628" s="140" t="s">
        <v>26</v>
      </c>
      <c r="K628" s="141"/>
      <c r="L628" s="1" t="s">
        <v>27</v>
      </c>
    </row>
    <row r="629" spans="2:12">
      <c r="B629" s="146"/>
      <c r="C629" s="148"/>
      <c r="D629" s="146"/>
      <c r="E629" s="150"/>
      <c r="F629" s="151"/>
      <c r="G629" s="148"/>
      <c r="H629" s="169"/>
      <c r="I629" s="10" t="s">
        <v>58</v>
      </c>
      <c r="J629" s="140" t="s">
        <v>26</v>
      </c>
      <c r="K629" s="141"/>
      <c r="L629" s="1" t="s">
        <v>27</v>
      </c>
    </row>
    <row r="630" spans="2:12">
      <c r="B630" s="15" t="s">
        <v>3357</v>
      </c>
      <c r="C630" s="14" t="s">
        <v>3358</v>
      </c>
      <c r="D630" s="15" t="s">
        <v>16034</v>
      </c>
      <c r="E630" s="142" t="s">
        <v>3360</v>
      </c>
      <c r="F630" s="141"/>
      <c r="G630" s="14" t="s">
        <v>16</v>
      </c>
      <c r="H630" s="16">
        <v>45867</v>
      </c>
      <c r="I630" s="11" t="s">
        <v>1707</v>
      </c>
      <c r="J630" s="142" t="s">
        <v>26</v>
      </c>
      <c r="K630" s="141"/>
      <c r="L630" s="2" t="s">
        <v>27</v>
      </c>
    </row>
    <row r="631" spans="2:12" ht="15" customHeight="1">
      <c r="B631" s="12" t="s">
        <v>3373</v>
      </c>
      <c r="C631" s="13" t="s">
        <v>3374</v>
      </c>
      <c r="D631" s="12" t="s">
        <v>16035</v>
      </c>
      <c r="E631" s="140" t="s">
        <v>3376</v>
      </c>
      <c r="F631" s="141"/>
      <c r="G631" s="13" t="s">
        <v>16</v>
      </c>
      <c r="H631" s="17">
        <v>45862</v>
      </c>
      <c r="I631" s="10" t="s">
        <v>1707</v>
      </c>
      <c r="J631" s="140" t="s">
        <v>26</v>
      </c>
      <c r="K631" s="141"/>
      <c r="L631" s="1" t="s">
        <v>27</v>
      </c>
    </row>
    <row r="632" spans="2:12" ht="15" customHeight="1">
      <c r="B632" s="15" t="s">
        <v>3397</v>
      </c>
      <c r="C632" s="14" t="s">
        <v>3398</v>
      </c>
      <c r="D632" s="15" t="s">
        <v>16036</v>
      </c>
      <c r="E632" s="142" t="s">
        <v>3400</v>
      </c>
      <c r="F632" s="141"/>
      <c r="G632" s="14" t="s">
        <v>16</v>
      </c>
      <c r="H632" s="16">
        <v>45858</v>
      </c>
      <c r="I632" s="11" t="s">
        <v>1707</v>
      </c>
      <c r="J632" s="142" t="s">
        <v>26</v>
      </c>
      <c r="K632" s="141"/>
      <c r="L632" s="2" t="s">
        <v>27</v>
      </c>
    </row>
    <row r="633" spans="2:12">
      <c r="B633" s="12" t="s">
        <v>16037</v>
      </c>
      <c r="C633" s="13" t="s">
        <v>16038</v>
      </c>
      <c r="D633" s="12" t="s">
        <v>16039</v>
      </c>
      <c r="E633" s="140" t="s">
        <v>16040</v>
      </c>
      <c r="F633" s="141"/>
      <c r="G633" s="13" t="s">
        <v>16</v>
      </c>
      <c r="H633" s="17">
        <v>45867</v>
      </c>
      <c r="I633" s="10" t="s">
        <v>1707</v>
      </c>
      <c r="J633" s="140" t="s">
        <v>26</v>
      </c>
      <c r="K633" s="141"/>
      <c r="L633" s="1" t="s">
        <v>27</v>
      </c>
    </row>
    <row r="634" spans="2:12">
      <c r="B634" s="15" t="s">
        <v>3461</v>
      </c>
      <c r="C634" s="14" t="s">
        <v>3462</v>
      </c>
      <c r="D634" s="15" t="s">
        <v>16041</v>
      </c>
      <c r="E634" s="142" t="s">
        <v>3464</v>
      </c>
      <c r="F634" s="141"/>
      <c r="G634" s="14" t="s">
        <v>16</v>
      </c>
      <c r="H634" s="16">
        <v>45869</v>
      </c>
      <c r="I634" s="11" t="s">
        <v>1707</v>
      </c>
      <c r="J634" s="142" t="s">
        <v>26</v>
      </c>
      <c r="K634" s="141"/>
      <c r="L634" s="2" t="s">
        <v>27</v>
      </c>
    </row>
    <row r="635" spans="2:12">
      <c r="B635" s="12" t="s">
        <v>16042</v>
      </c>
      <c r="C635" s="13" t="s">
        <v>16043</v>
      </c>
      <c r="D635" s="12" t="s">
        <v>16044</v>
      </c>
      <c r="E635" s="140" t="s">
        <v>16045</v>
      </c>
      <c r="F635" s="141"/>
      <c r="G635" s="13" t="s">
        <v>16</v>
      </c>
      <c r="H635" s="17">
        <v>45869</v>
      </c>
      <c r="I635" s="10" t="s">
        <v>1707</v>
      </c>
      <c r="J635" s="140" t="s">
        <v>26</v>
      </c>
      <c r="K635" s="141"/>
      <c r="L635" s="1" t="s">
        <v>27</v>
      </c>
    </row>
    <row r="636" spans="2:12">
      <c r="B636" s="15" t="s">
        <v>3509</v>
      </c>
      <c r="C636" s="14" t="s">
        <v>3510</v>
      </c>
      <c r="D636" s="15" t="s">
        <v>16046</v>
      </c>
      <c r="E636" s="142" t="s">
        <v>3512</v>
      </c>
      <c r="F636" s="141"/>
      <c r="G636" s="14" t="s">
        <v>16</v>
      </c>
      <c r="H636" s="16">
        <v>45867</v>
      </c>
      <c r="I636" s="11" t="s">
        <v>1707</v>
      </c>
      <c r="J636" s="142" t="s">
        <v>26</v>
      </c>
      <c r="K636" s="141"/>
      <c r="L636" s="2" t="s">
        <v>27</v>
      </c>
    </row>
    <row r="637" spans="2:12">
      <c r="B637" s="12" t="s">
        <v>3545</v>
      </c>
      <c r="C637" s="13" t="s">
        <v>3546</v>
      </c>
      <c r="D637" s="12" t="s">
        <v>16047</v>
      </c>
      <c r="E637" s="140" t="s">
        <v>3548</v>
      </c>
      <c r="F637" s="141"/>
      <c r="G637" s="13" t="s">
        <v>16</v>
      </c>
      <c r="H637" s="17">
        <v>45860</v>
      </c>
      <c r="I637" s="10" t="s">
        <v>1707</v>
      </c>
      <c r="J637" s="140" t="s">
        <v>26</v>
      </c>
      <c r="K637" s="141"/>
      <c r="L637" s="1" t="s">
        <v>27</v>
      </c>
    </row>
    <row r="638" spans="2:12">
      <c r="B638" s="15" t="s">
        <v>16048</v>
      </c>
      <c r="C638" s="14" t="s">
        <v>16049</v>
      </c>
      <c r="D638" s="15" t="s">
        <v>16050</v>
      </c>
      <c r="E638" s="142" t="s">
        <v>16051</v>
      </c>
      <c r="F638" s="141"/>
      <c r="G638" s="14" t="s">
        <v>16</v>
      </c>
      <c r="H638" s="16">
        <v>45869</v>
      </c>
      <c r="I638" s="11" t="s">
        <v>1707</v>
      </c>
      <c r="J638" s="142" t="s">
        <v>26</v>
      </c>
      <c r="K638" s="141"/>
      <c r="L638" s="2" t="s">
        <v>27</v>
      </c>
    </row>
    <row r="639" spans="2:12" ht="15" customHeight="1">
      <c r="B639" s="12" t="s">
        <v>16052</v>
      </c>
      <c r="C639" s="13" t="s">
        <v>16053</v>
      </c>
      <c r="D639" s="12" t="s">
        <v>16054</v>
      </c>
      <c r="E639" s="140" t="s">
        <v>16055</v>
      </c>
      <c r="F639" s="141"/>
      <c r="G639" s="13" t="s">
        <v>16</v>
      </c>
      <c r="H639" s="17">
        <v>45861</v>
      </c>
      <c r="I639" s="10" t="s">
        <v>1707</v>
      </c>
      <c r="J639" s="140" t="s">
        <v>26</v>
      </c>
      <c r="K639" s="141"/>
      <c r="L639" s="1" t="s">
        <v>27</v>
      </c>
    </row>
    <row r="640" spans="2:12">
      <c r="B640" s="15" t="s">
        <v>3574</v>
      </c>
      <c r="C640" s="14" t="s">
        <v>3575</v>
      </c>
      <c r="D640" s="15" t="s">
        <v>16056</v>
      </c>
      <c r="E640" s="142" t="s">
        <v>3577</v>
      </c>
      <c r="F640" s="141"/>
      <c r="G640" s="14" t="s">
        <v>16</v>
      </c>
      <c r="H640" s="16">
        <v>45856</v>
      </c>
      <c r="I640" s="11" t="s">
        <v>1707</v>
      </c>
      <c r="J640" s="142" t="s">
        <v>26</v>
      </c>
      <c r="K640" s="141"/>
      <c r="L640" s="2" t="s">
        <v>27</v>
      </c>
    </row>
    <row r="641" spans="2:12">
      <c r="B641" s="12" t="s">
        <v>3590</v>
      </c>
      <c r="C641" s="13" t="s">
        <v>3591</v>
      </c>
      <c r="D641" s="12" t="s">
        <v>16057</v>
      </c>
      <c r="E641" s="140" t="s">
        <v>3593</v>
      </c>
      <c r="F641" s="141"/>
      <c r="G641" s="13" t="s">
        <v>16</v>
      </c>
      <c r="H641" s="17">
        <v>45865</v>
      </c>
      <c r="I641" s="10" t="s">
        <v>1707</v>
      </c>
      <c r="J641" s="140" t="s">
        <v>26</v>
      </c>
      <c r="K641" s="141"/>
      <c r="L641" s="1" t="s">
        <v>27</v>
      </c>
    </row>
    <row r="642" spans="2:12" ht="15" customHeight="1">
      <c r="B642" s="15" t="s">
        <v>16058</v>
      </c>
      <c r="C642" s="14" t="s">
        <v>16059</v>
      </c>
      <c r="D642" s="15" t="s">
        <v>16060</v>
      </c>
      <c r="E642" s="142" t="s">
        <v>16061</v>
      </c>
      <c r="F642" s="141"/>
      <c r="G642" s="14" t="s">
        <v>16</v>
      </c>
      <c r="H642" s="16">
        <v>45861</v>
      </c>
      <c r="I642" s="11" t="s">
        <v>1707</v>
      </c>
      <c r="J642" s="142" t="s">
        <v>26</v>
      </c>
      <c r="K642" s="141"/>
      <c r="L642" s="2" t="s">
        <v>27</v>
      </c>
    </row>
    <row r="643" spans="2:12">
      <c r="B643" s="12" t="s">
        <v>3606</v>
      </c>
      <c r="C643" s="13" t="s">
        <v>3607</v>
      </c>
      <c r="D643" s="12" t="s">
        <v>16062</v>
      </c>
      <c r="E643" s="140" t="s">
        <v>3609</v>
      </c>
      <c r="F643" s="141"/>
      <c r="G643" s="13" t="s">
        <v>16</v>
      </c>
      <c r="H643" s="17">
        <v>45868</v>
      </c>
      <c r="I643" s="10" t="s">
        <v>1707</v>
      </c>
      <c r="J643" s="140" t="s">
        <v>26</v>
      </c>
      <c r="K643" s="141"/>
      <c r="L643" s="1" t="s">
        <v>27</v>
      </c>
    </row>
    <row r="644" spans="2:12">
      <c r="B644" s="15" t="s">
        <v>3614</v>
      </c>
      <c r="C644" s="14" t="s">
        <v>3615</v>
      </c>
      <c r="D644" s="15" t="s">
        <v>16063</v>
      </c>
      <c r="E644" s="142" t="s">
        <v>3617</v>
      </c>
      <c r="F644" s="141"/>
      <c r="G644" s="14" t="s">
        <v>16</v>
      </c>
      <c r="H644" s="16">
        <v>45868</v>
      </c>
      <c r="I644" s="11" t="s">
        <v>1707</v>
      </c>
      <c r="J644" s="142" t="s">
        <v>26</v>
      </c>
      <c r="K644" s="141"/>
      <c r="L644" s="2" t="s">
        <v>27</v>
      </c>
    </row>
    <row r="645" spans="2:12">
      <c r="B645" s="12" t="s">
        <v>3634</v>
      </c>
      <c r="C645" s="13" t="s">
        <v>3635</v>
      </c>
      <c r="D645" s="12" t="s">
        <v>16064</v>
      </c>
      <c r="E645" s="140" t="s">
        <v>3637</v>
      </c>
      <c r="F645" s="141"/>
      <c r="G645" s="13" t="s">
        <v>16</v>
      </c>
      <c r="H645" s="17">
        <v>45868</v>
      </c>
      <c r="I645" s="10" t="s">
        <v>1707</v>
      </c>
      <c r="J645" s="140" t="s">
        <v>26</v>
      </c>
      <c r="K645" s="141"/>
      <c r="L645" s="1" t="s">
        <v>27</v>
      </c>
    </row>
    <row r="646" spans="2:12">
      <c r="B646" s="15" t="s">
        <v>16065</v>
      </c>
      <c r="C646" s="14" t="s">
        <v>16066</v>
      </c>
      <c r="D646" s="15" t="s">
        <v>16067</v>
      </c>
      <c r="E646" s="142" t="s">
        <v>16068</v>
      </c>
      <c r="F646" s="141"/>
      <c r="G646" s="14" t="s">
        <v>16</v>
      </c>
      <c r="H646" s="16">
        <v>45864</v>
      </c>
      <c r="I646" s="11" t="s">
        <v>1707</v>
      </c>
      <c r="J646" s="142" t="s">
        <v>26</v>
      </c>
      <c r="K646" s="141"/>
      <c r="L646" s="2" t="s">
        <v>27</v>
      </c>
    </row>
    <row r="647" spans="2:12">
      <c r="B647" s="12" t="s">
        <v>16069</v>
      </c>
      <c r="C647" s="13" t="s">
        <v>16070</v>
      </c>
      <c r="D647" s="12" t="s">
        <v>16071</v>
      </c>
      <c r="E647" s="140" t="s">
        <v>16072</v>
      </c>
      <c r="F647" s="141"/>
      <c r="G647" s="13" t="s">
        <v>16</v>
      </c>
      <c r="H647" s="17">
        <v>45867</v>
      </c>
      <c r="I647" s="10" t="s">
        <v>1707</v>
      </c>
      <c r="J647" s="140" t="s">
        <v>26</v>
      </c>
      <c r="K647" s="141"/>
      <c r="L647" s="1" t="s">
        <v>27</v>
      </c>
    </row>
    <row r="648" spans="2:12">
      <c r="B648" s="15" t="s">
        <v>16073</v>
      </c>
      <c r="C648" s="14" t="s">
        <v>16074</v>
      </c>
      <c r="D648" s="15" t="s">
        <v>16075</v>
      </c>
      <c r="E648" s="142" t="s">
        <v>16076</v>
      </c>
      <c r="F648" s="141"/>
      <c r="G648" s="14" t="s">
        <v>16</v>
      </c>
      <c r="H648" s="16">
        <v>45856</v>
      </c>
      <c r="I648" s="11" t="s">
        <v>1707</v>
      </c>
      <c r="J648" s="142" t="s">
        <v>26</v>
      </c>
      <c r="K648" s="141"/>
      <c r="L648" s="2" t="s">
        <v>27</v>
      </c>
    </row>
    <row r="649" spans="2:12">
      <c r="B649" s="12" t="s">
        <v>16077</v>
      </c>
      <c r="C649" s="13" t="s">
        <v>16078</v>
      </c>
      <c r="D649" s="12" t="s">
        <v>16079</v>
      </c>
      <c r="E649" s="140" t="s">
        <v>16080</v>
      </c>
      <c r="F649" s="141"/>
      <c r="G649" s="13" t="s">
        <v>16</v>
      </c>
      <c r="H649" s="17">
        <v>45869</v>
      </c>
      <c r="I649" s="10" t="s">
        <v>1707</v>
      </c>
      <c r="J649" s="140" t="s">
        <v>26</v>
      </c>
      <c r="K649" s="141"/>
      <c r="L649" s="1" t="s">
        <v>27</v>
      </c>
    </row>
    <row r="650" spans="2:12" ht="15" customHeight="1">
      <c r="B650" s="15" t="s">
        <v>16081</v>
      </c>
      <c r="C650" s="14" t="s">
        <v>16082</v>
      </c>
      <c r="D650" s="15" t="s">
        <v>16083</v>
      </c>
      <c r="E650" s="142" t="s">
        <v>16084</v>
      </c>
      <c r="F650" s="141"/>
      <c r="G650" s="14" t="s">
        <v>16</v>
      </c>
      <c r="H650" s="16">
        <v>45866</v>
      </c>
      <c r="I650" s="11" t="s">
        <v>1707</v>
      </c>
      <c r="J650" s="142" t="s">
        <v>26</v>
      </c>
      <c r="K650" s="141"/>
      <c r="L650" s="2" t="s">
        <v>27</v>
      </c>
    </row>
    <row r="651" spans="2:12">
      <c r="B651" s="12" t="s">
        <v>16085</v>
      </c>
      <c r="C651" s="13" t="s">
        <v>16086</v>
      </c>
      <c r="D651" s="12" t="s">
        <v>16087</v>
      </c>
      <c r="E651" s="140" t="s">
        <v>16088</v>
      </c>
      <c r="F651" s="141"/>
      <c r="G651" s="13" t="s">
        <v>16</v>
      </c>
      <c r="H651" s="17">
        <v>45856</v>
      </c>
      <c r="I651" s="10" t="s">
        <v>1707</v>
      </c>
      <c r="J651" s="140" t="s">
        <v>26</v>
      </c>
      <c r="K651" s="141"/>
      <c r="L651" s="1" t="s">
        <v>27</v>
      </c>
    </row>
    <row r="652" spans="2:12">
      <c r="B652" s="15" t="s">
        <v>16089</v>
      </c>
      <c r="C652" s="14" t="s">
        <v>16090</v>
      </c>
      <c r="D652" s="15" t="s">
        <v>16091</v>
      </c>
      <c r="E652" s="142" t="s">
        <v>16092</v>
      </c>
      <c r="F652" s="141"/>
      <c r="G652" s="14" t="s">
        <v>16</v>
      </c>
      <c r="H652" s="16">
        <v>45859</v>
      </c>
      <c r="I652" s="11" t="s">
        <v>1707</v>
      </c>
      <c r="J652" s="142" t="s">
        <v>26</v>
      </c>
      <c r="K652" s="141"/>
      <c r="L652" s="2" t="s">
        <v>27</v>
      </c>
    </row>
    <row r="653" spans="2:12">
      <c r="B653" s="12" t="s">
        <v>16093</v>
      </c>
      <c r="C653" s="13" t="s">
        <v>16094</v>
      </c>
      <c r="D653" s="12" t="s">
        <v>16095</v>
      </c>
      <c r="E653" s="140" t="s">
        <v>16096</v>
      </c>
      <c r="F653" s="141"/>
      <c r="G653" s="13" t="s">
        <v>16</v>
      </c>
      <c r="H653" s="17">
        <v>45864</v>
      </c>
      <c r="I653" s="10" t="s">
        <v>1707</v>
      </c>
      <c r="J653" s="140" t="s">
        <v>26</v>
      </c>
      <c r="K653" s="141"/>
      <c r="L653" s="1" t="s">
        <v>27</v>
      </c>
    </row>
    <row r="654" spans="2:12">
      <c r="B654" s="15" t="s">
        <v>16097</v>
      </c>
      <c r="C654" s="14" t="s">
        <v>16098</v>
      </c>
      <c r="D654" s="15" t="s">
        <v>16099</v>
      </c>
      <c r="E654" s="142" t="s">
        <v>16100</v>
      </c>
      <c r="F654" s="141"/>
      <c r="G654" s="14" t="s">
        <v>16</v>
      </c>
      <c r="H654" s="16">
        <v>45856</v>
      </c>
      <c r="I654" s="11" t="s">
        <v>1707</v>
      </c>
      <c r="J654" s="142" t="s">
        <v>26</v>
      </c>
      <c r="K654" s="141"/>
      <c r="L654" s="2" t="s">
        <v>27</v>
      </c>
    </row>
    <row r="655" spans="2:12">
      <c r="B655" s="12" t="s">
        <v>16101</v>
      </c>
      <c r="C655" s="13" t="s">
        <v>16102</v>
      </c>
      <c r="D655" s="12" t="s">
        <v>16103</v>
      </c>
      <c r="E655" s="140" t="s">
        <v>16104</v>
      </c>
      <c r="F655" s="141"/>
      <c r="G655" s="13" t="s">
        <v>16</v>
      </c>
      <c r="H655" s="17">
        <v>45867</v>
      </c>
      <c r="I655" s="10" t="s">
        <v>1707</v>
      </c>
      <c r="J655" s="140" t="s">
        <v>26</v>
      </c>
      <c r="K655" s="141"/>
      <c r="L655" s="1" t="s">
        <v>27</v>
      </c>
    </row>
    <row r="656" spans="2:12">
      <c r="B656" s="15" t="s">
        <v>16105</v>
      </c>
      <c r="C656" s="14" t="s">
        <v>16106</v>
      </c>
      <c r="D656" s="15" t="s">
        <v>16107</v>
      </c>
      <c r="E656" s="142" t="s">
        <v>16108</v>
      </c>
      <c r="F656" s="141"/>
      <c r="G656" s="14" t="s">
        <v>16</v>
      </c>
      <c r="H656" s="16">
        <v>45867</v>
      </c>
      <c r="I656" s="11" t="s">
        <v>1707</v>
      </c>
      <c r="J656" s="142" t="s">
        <v>26</v>
      </c>
      <c r="K656" s="141"/>
      <c r="L656" s="2" t="s">
        <v>27</v>
      </c>
    </row>
    <row r="657" spans="2:12" ht="40.5" customHeight="1">
      <c r="B657" s="12" t="s">
        <v>16109</v>
      </c>
      <c r="C657" s="13" t="s">
        <v>16110</v>
      </c>
      <c r="D657" s="12" t="s">
        <v>16111</v>
      </c>
      <c r="E657" s="140" t="s">
        <v>16112</v>
      </c>
      <c r="F657" s="141"/>
      <c r="G657" s="13" t="s">
        <v>16</v>
      </c>
      <c r="H657" s="17">
        <v>45896</v>
      </c>
      <c r="I657" s="10" t="s">
        <v>1707</v>
      </c>
      <c r="J657" s="140" t="s">
        <v>18</v>
      </c>
      <c r="K657" s="141"/>
      <c r="L657" s="3" t="s">
        <v>16113</v>
      </c>
    </row>
    <row r="658" spans="2:12">
      <c r="B658" s="15" t="s">
        <v>16114</v>
      </c>
      <c r="C658" s="14" t="s">
        <v>16115</v>
      </c>
      <c r="D658" s="15" t="s">
        <v>16116</v>
      </c>
      <c r="E658" s="142" t="s">
        <v>16117</v>
      </c>
      <c r="F658" s="141"/>
      <c r="G658" s="14" t="s">
        <v>16</v>
      </c>
      <c r="H658" s="16">
        <v>45867</v>
      </c>
      <c r="I658" s="11" t="s">
        <v>1707</v>
      </c>
      <c r="J658" s="142" t="s">
        <v>26</v>
      </c>
      <c r="K658" s="141"/>
      <c r="L658" s="2" t="s">
        <v>27</v>
      </c>
    </row>
    <row r="659" spans="2:12" ht="15" customHeight="1">
      <c r="B659" s="12" t="s">
        <v>16118</v>
      </c>
      <c r="C659" s="13" t="s">
        <v>16119</v>
      </c>
      <c r="D659" s="12" t="s">
        <v>16120</v>
      </c>
      <c r="E659" s="140" t="s">
        <v>16121</v>
      </c>
      <c r="F659" s="141"/>
      <c r="G659" s="13" t="s">
        <v>16</v>
      </c>
      <c r="H659" s="17">
        <v>45866</v>
      </c>
      <c r="I659" s="10" t="s">
        <v>1707</v>
      </c>
      <c r="J659" s="140" t="s">
        <v>26</v>
      </c>
      <c r="K659" s="141"/>
      <c r="L659" s="1" t="s">
        <v>27</v>
      </c>
    </row>
    <row r="660" spans="2:12">
      <c r="B660" s="15" t="s">
        <v>3690</v>
      </c>
      <c r="C660" s="14" t="s">
        <v>3691</v>
      </c>
      <c r="D660" s="15" t="s">
        <v>16122</v>
      </c>
      <c r="E660" s="142" t="s">
        <v>3693</v>
      </c>
      <c r="F660" s="141"/>
      <c r="G660" s="14" t="s">
        <v>16</v>
      </c>
      <c r="H660" s="16">
        <v>45865</v>
      </c>
      <c r="I660" s="11" t="s">
        <v>1707</v>
      </c>
      <c r="J660" s="142" t="s">
        <v>26</v>
      </c>
      <c r="K660" s="141"/>
      <c r="L660" s="2" t="s">
        <v>27</v>
      </c>
    </row>
    <row r="661" spans="2:12">
      <c r="B661" s="12" t="s">
        <v>16123</v>
      </c>
      <c r="C661" s="13" t="s">
        <v>16124</v>
      </c>
      <c r="D661" s="12" t="s">
        <v>16125</v>
      </c>
      <c r="E661" s="140" t="s">
        <v>16126</v>
      </c>
      <c r="F661" s="141"/>
      <c r="G661" s="13" t="s">
        <v>16</v>
      </c>
      <c r="H661" s="17">
        <v>45868</v>
      </c>
      <c r="I661" s="10" t="s">
        <v>1707</v>
      </c>
      <c r="J661" s="140" t="s">
        <v>26</v>
      </c>
      <c r="K661" s="141"/>
      <c r="L661" s="1" t="s">
        <v>27</v>
      </c>
    </row>
    <row r="662" spans="2:12">
      <c r="B662" s="15" t="s">
        <v>16127</v>
      </c>
      <c r="C662" s="14" t="s">
        <v>16128</v>
      </c>
      <c r="D662" s="15" t="s">
        <v>16129</v>
      </c>
      <c r="E662" s="142" t="s">
        <v>16130</v>
      </c>
      <c r="F662" s="141"/>
      <c r="G662" s="14" t="s">
        <v>16</v>
      </c>
      <c r="H662" s="16">
        <v>45868</v>
      </c>
      <c r="I662" s="11" t="s">
        <v>1707</v>
      </c>
      <c r="J662" s="142" t="s">
        <v>26</v>
      </c>
      <c r="K662" s="141"/>
      <c r="L662" s="2" t="s">
        <v>27</v>
      </c>
    </row>
    <row r="663" spans="2:12">
      <c r="B663" s="12" t="s">
        <v>16131</v>
      </c>
      <c r="C663" s="13" t="s">
        <v>16132</v>
      </c>
      <c r="D663" s="12" t="s">
        <v>16133</v>
      </c>
      <c r="E663" s="140" t="s">
        <v>16134</v>
      </c>
      <c r="F663" s="141"/>
      <c r="G663" s="13" t="s">
        <v>16</v>
      </c>
      <c r="H663" s="17">
        <v>45868</v>
      </c>
      <c r="I663" s="10" t="s">
        <v>1707</v>
      </c>
      <c r="J663" s="140" t="s">
        <v>26</v>
      </c>
      <c r="K663" s="141"/>
      <c r="L663" s="1" t="s">
        <v>27</v>
      </c>
    </row>
    <row r="664" spans="2:12">
      <c r="B664" s="15" t="s">
        <v>16135</v>
      </c>
      <c r="C664" s="14" t="s">
        <v>16136</v>
      </c>
      <c r="D664" s="15" t="s">
        <v>16137</v>
      </c>
      <c r="E664" s="142" t="s">
        <v>16138</v>
      </c>
      <c r="F664" s="141"/>
      <c r="G664" s="14" t="s">
        <v>16</v>
      </c>
      <c r="H664" s="16">
        <v>45866</v>
      </c>
      <c r="I664" s="11" t="s">
        <v>1707</v>
      </c>
      <c r="J664" s="142" t="s">
        <v>26</v>
      </c>
      <c r="K664" s="141"/>
      <c r="L664" s="2" t="s">
        <v>27</v>
      </c>
    </row>
    <row r="665" spans="2:12" ht="15" customHeight="1">
      <c r="B665" s="12" t="s">
        <v>16139</v>
      </c>
      <c r="C665" s="13" t="s">
        <v>16140</v>
      </c>
      <c r="D665" s="12" t="s">
        <v>16141</v>
      </c>
      <c r="E665" s="140" t="s">
        <v>16142</v>
      </c>
      <c r="F665" s="141"/>
      <c r="G665" s="13" t="s">
        <v>16</v>
      </c>
      <c r="H665" s="17">
        <v>45869</v>
      </c>
      <c r="I665" s="10" t="s">
        <v>1707</v>
      </c>
      <c r="J665" s="140" t="s">
        <v>26</v>
      </c>
      <c r="K665" s="141"/>
      <c r="L665" s="1" t="s">
        <v>27</v>
      </c>
    </row>
    <row r="666" spans="2:12">
      <c r="B666" s="15" t="s">
        <v>16143</v>
      </c>
      <c r="C666" s="14" t="s">
        <v>16144</v>
      </c>
      <c r="D666" s="15" t="s">
        <v>16145</v>
      </c>
      <c r="E666" s="142" t="s">
        <v>16146</v>
      </c>
      <c r="F666" s="141"/>
      <c r="G666" s="14" t="s">
        <v>16</v>
      </c>
      <c r="H666" s="16">
        <v>45868</v>
      </c>
      <c r="I666" s="11" t="s">
        <v>1707</v>
      </c>
      <c r="J666" s="142" t="s">
        <v>26</v>
      </c>
      <c r="K666" s="141"/>
      <c r="L666" s="2" t="s">
        <v>27</v>
      </c>
    </row>
    <row r="667" spans="2:12">
      <c r="B667" s="12" t="s">
        <v>16147</v>
      </c>
      <c r="C667" s="13" t="s">
        <v>16148</v>
      </c>
      <c r="D667" s="12" t="s">
        <v>16149</v>
      </c>
      <c r="E667" s="140" t="s">
        <v>16150</v>
      </c>
      <c r="F667" s="141"/>
      <c r="G667" s="13" t="s">
        <v>16</v>
      </c>
      <c r="H667" s="17">
        <v>45860</v>
      </c>
      <c r="I667" s="10" t="s">
        <v>1707</v>
      </c>
      <c r="J667" s="140" t="s">
        <v>26</v>
      </c>
      <c r="K667" s="141"/>
      <c r="L667" s="1" t="s">
        <v>27</v>
      </c>
    </row>
    <row r="668" spans="2:12">
      <c r="B668" s="15" t="s">
        <v>3758</v>
      </c>
      <c r="C668" s="14" t="s">
        <v>3759</v>
      </c>
      <c r="D668" s="15" t="s">
        <v>16151</v>
      </c>
      <c r="E668" s="142" t="s">
        <v>3761</v>
      </c>
      <c r="F668" s="141"/>
      <c r="G668" s="14" t="s">
        <v>16</v>
      </c>
      <c r="H668" s="16">
        <v>45860</v>
      </c>
      <c r="I668" s="11" t="s">
        <v>1707</v>
      </c>
      <c r="J668" s="142" t="s">
        <v>26</v>
      </c>
      <c r="K668" s="141"/>
      <c r="L668" s="2" t="s">
        <v>27</v>
      </c>
    </row>
    <row r="669" spans="2:12">
      <c r="B669" s="12" t="s">
        <v>3762</v>
      </c>
      <c r="C669" s="13" t="s">
        <v>3763</v>
      </c>
      <c r="D669" s="12" t="s">
        <v>16152</v>
      </c>
      <c r="E669" s="140" t="s">
        <v>3765</v>
      </c>
      <c r="F669" s="141"/>
      <c r="G669" s="13" t="s">
        <v>16</v>
      </c>
      <c r="H669" s="17">
        <v>45865</v>
      </c>
      <c r="I669" s="10" t="s">
        <v>1707</v>
      </c>
      <c r="J669" s="140" t="s">
        <v>26</v>
      </c>
      <c r="K669" s="141"/>
      <c r="L669" s="1" t="s">
        <v>27</v>
      </c>
    </row>
    <row r="670" spans="2:12">
      <c r="B670" s="15" t="s">
        <v>3771</v>
      </c>
      <c r="C670" s="14" t="s">
        <v>3772</v>
      </c>
      <c r="D670" s="15" t="s">
        <v>16153</v>
      </c>
      <c r="E670" s="142" t="s">
        <v>3774</v>
      </c>
      <c r="F670" s="141"/>
      <c r="G670" s="14" t="s">
        <v>16</v>
      </c>
      <c r="H670" s="16">
        <v>45861</v>
      </c>
      <c r="I670" s="11" t="s">
        <v>1707</v>
      </c>
      <c r="J670" s="142" t="s">
        <v>26</v>
      </c>
      <c r="K670" s="141"/>
      <c r="L670" s="2" t="s">
        <v>27</v>
      </c>
    </row>
    <row r="671" spans="2:12">
      <c r="B671" s="12" t="s">
        <v>3783</v>
      </c>
      <c r="C671" s="13" t="s">
        <v>3784</v>
      </c>
      <c r="D671" s="12" t="s">
        <v>16154</v>
      </c>
      <c r="E671" s="140" t="s">
        <v>3786</v>
      </c>
      <c r="F671" s="141"/>
      <c r="G671" s="13" t="s">
        <v>16</v>
      </c>
      <c r="H671" s="17">
        <v>45856</v>
      </c>
      <c r="I671" s="10" t="s">
        <v>1707</v>
      </c>
      <c r="J671" s="140" t="s">
        <v>26</v>
      </c>
      <c r="K671" s="141"/>
      <c r="L671" s="1" t="s">
        <v>27</v>
      </c>
    </row>
    <row r="672" spans="2:12">
      <c r="B672" s="15" t="s">
        <v>16155</v>
      </c>
      <c r="C672" s="14" t="s">
        <v>16156</v>
      </c>
      <c r="D672" s="15" t="s">
        <v>16157</v>
      </c>
      <c r="E672" s="142" t="s">
        <v>16158</v>
      </c>
      <c r="F672" s="141"/>
      <c r="G672" s="14" t="s">
        <v>16</v>
      </c>
      <c r="H672" s="16">
        <v>45867</v>
      </c>
      <c r="I672" s="11" t="s">
        <v>1707</v>
      </c>
      <c r="J672" s="142" t="s">
        <v>26</v>
      </c>
      <c r="K672" s="141"/>
      <c r="L672" s="2" t="s">
        <v>27</v>
      </c>
    </row>
    <row r="673" spans="2:12">
      <c r="B673" s="12" t="s">
        <v>3811</v>
      </c>
      <c r="C673" s="13" t="s">
        <v>3812</v>
      </c>
      <c r="D673" s="12" t="s">
        <v>16159</v>
      </c>
      <c r="E673" s="140" t="s">
        <v>3814</v>
      </c>
      <c r="F673" s="141"/>
      <c r="G673" s="13" t="s">
        <v>16</v>
      </c>
      <c r="H673" s="17">
        <v>45863</v>
      </c>
      <c r="I673" s="10" t="s">
        <v>1707</v>
      </c>
      <c r="J673" s="140" t="s">
        <v>26</v>
      </c>
      <c r="K673" s="141"/>
      <c r="L673" s="1" t="s">
        <v>27</v>
      </c>
    </row>
    <row r="674" spans="2:12">
      <c r="B674" s="15" t="s">
        <v>3835</v>
      </c>
      <c r="C674" s="14" t="s">
        <v>3836</v>
      </c>
      <c r="D674" s="15" t="s">
        <v>16160</v>
      </c>
      <c r="E674" s="142" t="s">
        <v>3838</v>
      </c>
      <c r="F674" s="141"/>
      <c r="G674" s="14" t="s">
        <v>16</v>
      </c>
      <c r="H674" s="16">
        <v>45866</v>
      </c>
      <c r="I674" s="11" t="s">
        <v>1707</v>
      </c>
      <c r="J674" s="142" t="s">
        <v>26</v>
      </c>
      <c r="K674" s="141"/>
      <c r="L674" s="2" t="s">
        <v>27</v>
      </c>
    </row>
    <row r="675" spans="2:12" ht="15" customHeight="1">
      <c r="B675" s="12" t="s">
        <v>16161</v>
      </c>
      <c r="C675" s="13" t="s">
        <v>16162</v>
      </c>
      <c r="D675" s="12" t="s">
        <v>16163</v>
      </c>
      <c r="E675" s="140" t="s">
        <v>16164</v>
      </c>
      <c r="F675" s="141"/>
      <c r="G675" s="13" t="s">
        <v>16</v>
      </c>
      <c r="H675" s="17">
        <v>45869</v>
      </c>
      <c r="I675" s="10" t="s">
        <v>1707</v>
      </c>
      <c r="J675" s="140" t="s">
        <v>26</v>
      </c>
      <c r="K675" s="141"/>
      <c r="L675" s="1" t="s">
        <v>27</v>
      </c>
    </row>
    <row r="676" spans="2:12">
      <c r="B676" s="15" t="s">
        <v>16165</v>
      </c>
      <c r="C676" s="14" t="s">
        <v>16166</v>
      </c>
      <c r="D676" s="15" t="s">
        <v>16167</v>
      </c>
      <c r="E676" s="142" t="s">
        <v>16168</v>
      </c>
      <c r="F676" s="141"/>
      <c r="G676" s="14" t="s">
        <v>16</v>
      </c>
      <c r="H676" s="16">
        <v>45868</v>
      </c>
      <c r="I676" s="11" t="s">
        <v>1707</v>
      </c>
      <c r="J676" s="142" t="s">
        <v>26</v>
      </c>
      <c r="K676" s="141"/>
      <c r="L676" s="2" t="s">
        <v>27</v>
      </c>
    </row>
    <row r="677" spans="2:12">
      <c r="B677" s="12" t="s">
        <v>16169</v>
      </c>
      <c r="C677" s="13" t="s">
        <v>16170</v>
      </c>
      <c r="D677" s="12" t="s">
        <v>16171</v>
      </c>
      <c r="E677" s="140" t="s">
        <v>16172</v>
      </c>
      <c r="F677" s="141"/>
      <c r="G677" s="13" t="s">
        <v>16</v>
      </c>
      <c r="H677" s="17">
        <v>45925</v>
      </c>
      <c r="I677" s="10" t="s">
        <v>314</v>
      </c>
      <c r="J677" s="140" t="s">
        <v>26</v>
      </c>
      <c r="K677" s="141"/>
      <c r="L677" s="1" t="s">
        <v>27</v>
      </c>
    </row>
    <row r="678" spans="2:12">
      <c r="B678" s="15" t="s">
        <v>16173</v>
      </c>
      <c r="C678" s="14" t="s">
        <v>16174</v>
      </c>
      <c r="D678" s="15" t="s">
        <v>16175</v>
      </c>
      <c r="E678" s="142" t="s">
        <v>16176</v>
      </c>
      <c r="F678" s="141"/>
      <c r="G678" s="14" t="s">
        <v>16</v>
      </c>
      <c r="H678" s="16">
        <v>45856</v>
      </c>
      <c r="I678" s="11" t="s">
        <v>1707</v>
      </c>
      <c r="J678" s="142" t="s">
        <v>26</v>
      </c>
      <c r="K678" s="141"/>
      <c r="L678" s="2" t="s">
        <v>27</v>
      </c>
    </row>
    <row r="679" spans="2:12">
      <c r="B679" s="12" t="s">
        <v>3879</v>
      </c>
      <c r="C679" s="13" t="s">
        <v>3880</v>
      </c>
      <c r="D679" s="12" t="s">
        <v>16177</v>
      </c>
      <c r="E679" s="140" t="s">
        <v>3882</v>
      </c>
      <c r="F679" s="141"/>
      <c r="G679" s="13" t="s">
        <v>16</v>
      </c>
      <c r="H679" s="17">
        <v>45864</v>
      </c>
      <c r="I679" s="10" t="s">
        <v>1707</v>
      </c>
      <c r="J679" s="140" t="s">
        <v>26</v>
      </c>
      <c r="K679" s="141"/>
      <c r="L679" s="1" t="s">
        <v>27</v>
      </c>
    </row>
    <row r="680" spans="2:12" ht="15" customHeight="1">
      <c r="B680" s="15" t="s">
        <v>1755</v>
      </c>
      <c r="C680" s="14" t="s">
        <v>1756</v>
      </c>
      <c r="D680" s="15" t="s">
        <v>16178</v>
      </c>
      <c r="E680" s="142" t="s">
        <v>1758</v>
      </c>
      <c r="F680" s="141"/>
      <c r="G680" s="14" t="s">
        <v>16</v>
      </c>
      <c r="H680" s="16">
        <v>45869</v>
      </c>
      <c r="I680" s="11" t="s">
        <v>1707</v>
      </c>
      <c r="J680" s="142" t="s">
        <v>26</v>
      </c>
      <c r="K680" s="141"/>
      <c r="L680" s="2" t="s">
        <v>27</v>
      </c>
    </row>
    <row r="681" spans="2:12">
      <c r="B681" s="12" t="s">
        <v>16179</v>
      </c>
      <c r="C681" s="13" t="s">
        <v>16180</v>
      </c>
      <c r="D681" s="12" t="s">
        <v>16181</v>
      </c>
      <c r="E681" s="140" t="s">
        <v>16182</v>
      </c>
      <c r="F681" s="141"/>
      <c r="G681" s="13" t="s">
        <v>16</v>
      </c>
      <c r="H681" s="17">
        <v>45856</v>
      </c>
      <c r="I681" s="10" t="s">
        <v>1707</v>
      </c>
      <c r="J681" s="140" t="s">
        <v>26</v>
      </c>
      <c r="K681" s="141"/>
      <c r="L681" s="1" t="s">
        <v>27</v>
      </c>
    </row>
    <row r="682" spans="2:12" ht="24.95">
      <c r="B682" s="15" t="s">
        <v>3903</v>
      </c>
      <c r="C682" s="14" t="s">
        <v>3904</v>
      </c>
      <c r="D682" s="15" t="s">
        <v>16183</v>
      </c>
      <c r="E682" s="142" t="s">
        <v>3906</v>
      </c>
      <c r="F682" s="141"/>
      <c r="G682" s="14" t="s">
        <v>16</v>
      </c>
      <c r="H682" s="16">
        <v>45866</v>
      </c>
      <c r="I682" s="11" t="s">
        <v>1707</v>
      </c>
      <c r="J682" s="142" t="s">
        <v>26</v>
      </c>
      <c r="K682" s="141"/>
      <c r="L682" s="2" t="s">
        <v>27</v>
      </c>
    </row>
    <row r="683" spans="2:12">
      <c r="B683" s="12" t="s">
        <v>16184</v>
      </c>
      <c r="C683" s="13" t="s">
        <v>16185</v>
      </c>
      <c r="D683" s="12" t="s">
        <v>16186</v>
      </c>
      <c r="E683" s="140" t="s">
        <v>16187</v>
      </c>
      <c r="F683" s="141"/>
      <c r="G683" s="13" t="s">
        <v>16</v>
      </c>
      <c r="H683" s="17">
        <v>45868</v>
      </c>
      <c r="I683" s="10" t="s">
        <v>1707</v>
      </c>
      <c r="J683" s="140" t="s">
        <v>26</v>
      </c>
      <c r="K683" s="141"/>
      <c r="L683" s="1" t="s">
        <v>27</v>
      </c>
    </row>
    <row r="684" spans="2:12" ht="15" customHeight="1">
      <c r="B684" s="15" t="s">
        <v>16188</v>
      </c>
      <c r="C684" s="14" t="s">
        <v>16189</v>
      </c>
      <c r="D684" s="15" t="s">
        <v>16190</v>
      </c>
      <c r="E684" s="142" t="s">
        <v>16191</v>
      </c>
      <c r="F684" s="141"/>
      <c r="G684" s="14" t="s">
        <v>16</v>
      </c>
      <c r="H684" s="16">
        <v>45856</v>
      </c>
      <c r="I684" s="11" t="s">
        <v>1707</v>
      </c>
      <c r="J684" s="142" t="s">
        <v>26</v>
      </c>
      <c r="K684" s="141"/>
      <c r="L684" s="2" t="s">
        <v>27</v>
      </c>
    </row>
    <row r="685" spans="2:12">
      <c r="B685" s="12" t="s">
        <v>16192</v>
      </c>
      <c r="C685" s="13" t="s">
        <v>16193</v>
      </c>
      <c r="D685" s="12" t="s">
        <v>16194</v>
      </c>
      <c r="E685" s="140" t="s">
        <v>16195</v>
      </c>
      <c r="F685" s="141"/>
      <c r="G685" s="13" t="s">
        <v>16</v>
      </c>
      <c r="H685" s="17">
        <v>45868</v>
      </c>
      <c r="I685" s="10" t="s">
        <v>1707</v>
      </c>
      <c r="J685" s="140" t="s">
        <v>26</v>
      </c>
      <c r="K685" s="141"/>
      <c r="L685" s="1" t="s">
        <v>27</v>
      </c>
    </row>
    <row r="686" spans="2:12">
      <c r="B686" s="15" t="s">
        <v>16196</v>
      </c>
      <c r="C686" s="14" t="s">
        <v>16197</v>
      </c>
      <c r="D686" s="15" t="s">
        <v>16198</v>
      </c>
      <c r="E686" s="142" t="s">
        <v>16199</v>
      </c>
      <c r="F686" s="141"/>
      <c r="G686" s="14" t="s">
        <v>16</v>
      </c>
      <c r="H686" s="16">
        <v>45869</v>
      </c>
      <c r="I686" s="11" t="s">
        <v>1707</v>
      </c>
      <c r="J686" s="142" t="s">
        <v>26</v>
      </c>
      <c r="K686" s="141"/>
      <c r="L686" s="2" t="s">
        <v>27</v>
      </c>
    </row>
    <row r="687" spans="2:12" ht="15" customHeight="1">
      <c r="B687" s="12" t="s">
        <v>16200</v>
      </c>
      <c r="C687" s="13" t="s">
        <v>16201</v>
      </c>
      <c r="D687" s="12" t="s">
        <v>16202</v>
      </c>
      <c r="E687" s="140" t="s">
        <v>16203</v>
      </c>
      <c r="F687" s="141"/>
      <c r="G687" s="13" t="s">
        <v>16</v>
      </c>
      <c r="H687" s="17">
        <v>45869</v>
      </c>
      <c r="I687" s="10" t="s">
        <v>1707</v>
      </c>
      <c r="J687" s="140" t="s">
        <v>26</v>
      </c>
      <c r="K687" s="141"/>
      <c r="L687" s="1" t="s">
        <v>27</v>
      </c>
    </row>
    <row r="688" spans="2:12">
      <c r="B688" s="15" t="s">
        <v>16204</v>
      </c>
      <c r="C688" s="14" t="s">
        <v>16205</v>
      </c>
      <c r="D688" s="15" t="s">
        <v>16206</v>
      </c>
      <c r="E688" s="142" t="s">
        <v>16207</v>
      </c>
      <c r="F688" s="141"/>
      <c r="G688" s="14" t="s">
        <v>16</v>
      </c>
      <c r="H688" s="16">
        <v>45856</v>
      </c>
      <c r="I688" s="11" t="s">
        <v>1707</v>
      </c>
      <c r="J688" s="142" t="s">
        <v>26</v>
      </c>
      <c r="K688" s="141"/>
      <c r="L688" s="2" t="s">
        <v>27</v>
      </c>
    </row>
    <row r="689" spans="2:12">
      <c r="B689" s="12" t="s">
        <v>16208</v>
      </c>
      <c r="C689" s="13" t="s">
        <v>16209</v>
      </c>
      <c r="D689" s="12" t="s">
        <v>16210</v>
      </c>
      <c r="E689" s="140" t="s">
        <v>16211</v>
      </c>
      <c r="F689" s="141"/>
      <c r="G689" s="13" t="s">
        <v>16</v>
      </c>
      <c r="H689" s="17">
        <v>45866</v>
      </c>
      <c r="I689" s="10" t="s">
        <v>1707</v>
      </c>
      <c r="J689" s="140" t="s">
        <v>26</v>
      </c>
      <c r="K689" s="141"/>
      <c r="L689" s="1" t="s">
        <v>27</v>
      </c>
    </row>
    <row r="690" spans="2:12">
      <c r="B690" s="15" t="s">
        <v>3923</v>
      </c>
      <c r="C690" s="14" t="s">
        <v>3924</v>
      </c>
      <c r="D690" s="15" t="s">
        <v>16212</v>
      </c>
      <c r="E690" s="142" t="s">
        <v>3926</v>
      </c>
      <c r="F690" s="141"/>
      <c r="G690" s="14" t="s">
        <v>16</v>
      </c>
      <c r="H690" s="16">
        <v>45861</v>
      </c>
      <c r="I690" s="11" t="s">
        <v>1707</v>
      </c>
      <c r="J690" s="142" t="s">
        <v>26</v>
      </c>
      <c r="K690" s="141"/>
      <c r="L690" s="2" t="s">
        <v>27</v>
      </c>
    </row>
    <row r="691" spans="2:12">
      <c r="B691" s="12" t="s">
        <v>16213</v>
      </c>
      <c r="C691" s="13" t="s">
        <v>16214</v>
      </c>
      <c r="D691" s="12" t="s">
        <v>16215</v>
      </c>
      <c r="E691" s="140" t="s">
        <v>16216</v>
      </c>
      <c r="F691" s="141"/>
      <c r="G691" s="13" t="s">
        <v>16</v>
      </c>
      <c r="H691" s="17">
        <v>45867</v>
      </c>
      <c r="I691" s="10" t="s">
        <v>1707</v>
      </c>
      <c r="J691" s="140" t="s">
        <v>26</v>
      </c>
      <c r="K691" s="141"/>
      <c r="L691" s="1" t="s">
        <v>27</v>
      </c>
    </row>
    <row r="692" spans="2:12">
      <c r="B692" s="15" t="s">
        <v>16217</v>
      </c>
      <c r="C692" s="14" t="s">
        <v>16218</v>
      </c>
      <c r="D692" s="15" t="s">
        <v>16219</v>
      </c>
      <c r="E692" s="142" t="s">
        <v>16220</v>
      </c>
      <c r="F692" s="141"/>
      <c r="G692" s="14" t="s">
        <v>16</v>
      </c>
      <c r="H692" s="16">
        <v>45866</v>
      </c>
      <c r="I692" s="11" t="s">
        <v>1707</v>
      </c>
      <c r="J692" s="142" t="s">
        <v>26</v>
      </c>
      <c r="K692" s="141"/>
      <c r="L692" s="2" t="s">
        <v>27</v>
      </c>
    </row>
    <row r="693" spans="2:12">
      <c r="B693" s="12" t="s">
        <v>16221</v>
      </c>
      <c r="C693" s="13" t="s">
        <v>16222</v>
      </c>
      <c r="D693" s="12" t="s">
        <v>16223</v>
      </c>
      <c r="E693" s="140" t="s">
        <v>16224</v>
      </c>
      <c r="F693" s="141"/>
      <c r="G693" s="13" t="s">
        <v>16</v>
      </c>
      <c r="H693" s="17">
        <v>45866</v>
      </c>
      <c r="I693" s="10" t="s">
        <v>1707</v>
      </c>
      <c r="J693" s="140" t="s">
        <v>26</v>
      </c>
      <c r="K693" s="141"/>
      <c r="L693" s="1" t="s">
        <v>27</v>
      </c>
    </row>
    <row r="694" spans="2:12" ht="15" customHeight="1">
      <c r="B694" s="15" t="s">
        <v>16225</v>
      </c>
      <c r="C694" s="14" t="s">
        <v>16226</v>
      </c>
      <c r="D694" s="15" t="s">
        <v>16227</v>
      </c>
      <c r="E694" s="142" t="s">
        <v>16228</v>
      </c>
      <c r="F694" s="141"/>
      <c r="G694" s="14" t="s">
        <v>16</v>
      </c>
      <c r="H694" s="16">
        <v>45860</v>
      </c>
      <c r="I694" s="11" t="s">
        <v>1707</v>
      </c>
      <c r="J694" s="142" t="s">
        <v>26</v>
      </c>
      <c r="K694" s="141"/>
      <c r="L694" s="2" t="s">
        <v>27</v>
      </c>
    </row>
    <row r="695" spans="2:12" ht="15" customHeight="1">
      <c r="B695" s="12" t="s">
        <v>16229</v>
      </c>
      <c r="C695" s="13" t="s">
        <v>16230</v>
      </c>
      <c r="D695" s="12" t="s">
        <v>16231</v>
      </c>
      <c r="E695" s="140" t="s">
        <v>16232</v>
      </c>
      <c r="F695" s="141"/>
      <c r="G695" s="13" t="s">
        <v>16</v>
      </c>
      <c r="H695" s="17">
        <v>45862</v>
      </c>
      <c r="I695" s="10" t="s">
        <v>1707</v>
      </c>
      <c r="J695" s="140" t="s">
        <v>26</v>
      </c>
      <c r="K695" s="141"/>
      <c r="L695" s="1" t="s">
        <v>27</v>
      </c>
    </row>
    <row r="696" spans="2:12" ht="15" customHeight="1">
      <c r="B696" s="15" t="s">
        <v>3955</v>
      </c>
      <c r="C696" s="14" t="s">
        <v>3956</v>
      </c>
      <c r="D696" s="15" t="s">
        <v>16233</v>
      </c>
      <c r="E696" s="142" t="s">
        <v>3958</v>
      </c>
      <c r="F696" s="141"/>
      <c r="G696" s="14" t="s">
        <v>16</v>
      </c>
      <c r="H696" s="16">
        <v>45856</v>
      </c>
      <c r="I696" s="11" t="s">
        <v>1707</v>
      </c>
      <c r="J696" s="142" t="s">
        <v>26</v>
      </c>
      <c r="K696" s="141"/>
      <c r="L696" s="2" t="s">
        <v>27</v>
      </c>
    </row>
    <row r="697" spans="2:12">
      <c r="B697" s="12" t="s">
        <v>16234</v>
      </c>
      <c r="C697" s="13" t="s">
        <v>16235</v>
      </c>
      <c r="D697" s="12" t="s">
        <v>16236</v>
      </c>
      <c r="E697" s="140" t="s">
        <v>16237</v>
      </c>
      <c r="F697" s="141"/>
      <c r="G697" s="13" t="s">
        <v>16</v>
      </c>
      <c r="H697" s="17">
        <v>45856</v>
      </c>
      <c r="I697" s="10" t="s">
        <v>1707</v>
      </c>
      <c r="J697" s="140" t="s">
        <v>26</v>
      </c>
      <c r="K697" s="141"/>
      <c r="L697" s="1" t="s">
        <v>27</v>
      </c>
    </row>
    <row r="698" spans="2:12" ht="15" customHeight="1">
      <c r="B698" s="15" t="s">
        <v>16238</v>
      </c>
      <c r="C698" s="14" t="s">
        <v>16239</v>
      </c>
      <c r="D698" s="15" t="s">
        <v>16240</v>
      </c>
      <c r="E698" s="142" t="s">
        <v>16241</v>
      </c>
      <c r="F698" s="141"/>
      <c r="G698" s="14" t="s">
        <v>16</v>
      </c>
      <c r="H698" s="16">
        <v>45869</v>
      </c>
      <c r="I698" s="11" t="s">
        <v>1707</v>
      </c>
      <c r="J698" s="142" t="s">
        <v>26</v>
      </c>
      <c r="K698" s="141"/>
      <c r="L698" s="2" t="s">
        <v>27</v>
      </c>
    </row>
    <row r="699" spans="2:12" ht="15" customHeight="1">
      <c r="B699" s="12" t="s">
        <v>16242</v>
      </c>
      <c r="C699" s="13" t="s">
        <v>16243</v>
      </c>
      <c r="D699" s="12" t="s">
        <v>16244</v>
      </c>
      <c r="E699" s="140" t="s">
        <v>16245</v>
      </c>
      <c r="F699" s="141"/>
      <c r="G699" s="13" t="s">
        <v>24</v>
      </c>
      <c r="H699" s="17">
        <v>45902</v>
      </c>
      <c r="I699" s="10" t="s">
        <v>1789</v>
      </c>
      <c r="J699" s="140" t="s">
        <v>26</v>
      </c>
      <c r="K699" s="141"/>
      <c r="L699" s="1" t="s">
        <v>27</v>
      </c>
    </row>
    <row r="700" spans="2:12">
      <c r="B700" s="15" t="s">
        <v>3975</v>
      </c>
      <c r="C700" s="14" t="s">
        <v>3976</v>
      </c>
      <c r="D700" s="15" t="s">
        <v>16246</v>
      </c>
      <c r="E700" s="142" t="s">
        <v>3978</v>
      </c>
      <c r="F700" s="141"/>
      <c r="G700" s="14" t="s">
        <v>16</v>
      </c>
      <c r="H700" s="16">
        <v>45862</v>
      </c>
      <c r="I700" s="11" t="s">
        <v>1707</v>
      </c>
      <c r="J700" s="142" t="s">
        <v>26</v>
      </c>
      <c r="K700" s="141"/>
      <c r="L700" s="2" t="s">
        <v>27</v>
      </c>
    </row>
    <row r="701" spans="2:12">
      <c r="B701" s="12" t="s">
        <v>16247</v>
      </c>
      <c r="C701" s="13" t="s">
        <v>16248</v>
      </c>
      <c r="D701" s="12" t="s">
        <v>16249</v>
      </c>
      <c r="E701" s="140" t="s">
        <v>16250</v>
      </c>
      <c r="F701" s="141"/>
      <c r="G701" s="13" t="s">
        <v>16</v>
      </c>
      <c r="H701" s="17">
        <v>45868</v>
      </c>
      <c r="I701" s="10" t="s">
        <v>1707</v>
      </c>
      <c r="J701" s="140" t="s">
        <v>26</v>
      </c>
      <c r="K701" s="141"/>
      <c r="L701" s="1" t="s">
        <v>27</v>
      </c>
    </row>
    <row r="702" spans="2:12">
      <c r="B702" s="15" t="s">
        <v>3999</v>
      </c>
      <c r="C702" s="14" t="s">
        <v>4000</v>
      </c>
      <c r="D702" s="15" t="s">
        <v>16251</v>
      </c>
      <c r="E702" s="142" t="s">
        <v>4002</v>
      </c>
      <c r="F702" s="141"/>
      <c r="G702" s="14" t="s">
        <v>16</v>
      </c>
      <c r="H702" s="16">
        <v>45856</v>
      </c>
      <c r="I702" s="11" t="s">
        <v>1707</v>
      </c>
      <c r="J702" s="142" t="s">
        <v>26</v>
      </c>
      <c r="K702" s="141"/>
      <c r="L702" s="2" t="s">
        <v>27</v>
      </c>
    </row>
    <row r="703" spans="2:12" ht="15" customHeight="1">
      <c r="B703" s="12" t="s">
        <v>16252</v>
      </c>
      <c r="C703" s="13" t="s">
        <v>16253</v>
      </c>
      <c r="D703" s="12" t="s">
        <v>16254</v>
      </c>
      <c r="E703" s="140" t="s">
        <v>16255</v>
      </c>
      <c r="F703" s="141"/>
      <c r="G703" s="13" t="s">
        <v>16</v>
      </c>
      <c r="H703" s="17">
        <v>45864</v>
      </c>
      <c r="I703" s="10" t="s">
        <v>1707</v>
      </c>
      <c r="J703" s="140" t="s">
        <v>26</v>
      </c>
      <c r="K703" s="141"/>
      <c r="L703" s="1" t="s">
        <v>27</v>
      </c>
    </row>
    <row r="704" spans="2:12" ht="15" customHeight="1">
      <c r="B704" s="15" t="s">
        <v>16256</v>
      </c>
      <c r="C704" s="14" t="s">
        <v>16257</v>
      </c>
      <c r="D704" s="15" t="s">
        <v>16258</v>
      </c>
      <c r="E704" s="142" t="s">
        <v>16259</v>
      </c>
      <c r="F704" s="141"/>
      <c r="G704" s="14" t="s">
        <v>16</v>
      </c>
      <c r="H704" s="16">
        <v>45868</v>
      </c>
      <c r="I704" s="11" t="s">
        <v>1707</v>
      </c>
      <c r="J704" s="142" t="s">
        <v>26</v>
      </c>
      <c r="K704" s="141"/>
      <c r="L704" s="2" t="s">
        <v>27</v>
      </c>
    </row>
    <row r="705" spans="2:12">
      <c r="B705" s="12" t="s">
        <v>16260</v>
      </c>
      <c r="C705" s="13" t="s">
        <v>16261</v>
      </c>
      <c r="D705" s="12" t="s">
        <v>16262</v>
      </c>
      <c r="E705" s="140" t="s">
        <v>16263</v>
      </c>
      <c r="F705" s="141"/>
      <c r="G705" s="13" t="s">
        <v>16</v>
      </c>
      <c r="H705" s="17">
        <v>45868</v>
      </c>
      <c r="I705" s="10" t="s">
        <v>1707</v>
      </c>
      <c r="J705" s="140" t="s">
        <v>26</v>
      </c>
      <c r="K705" s="141"/>
      <c r="L705" s="1" t="s">
        <v>27</v>
      </c>
    </row>
    <row r="706" spans="2:12" ht="15" customHeight="1">
      <c r="B706" s="15" t="s">
        <v>16264</v>
      </c>
      <c r="C706" s="14" t="s">
        <v>16265</v>
      </c>
      <c r="D706" s="15" t="s">
        <v>16266</v>
      </c>
      <c r="E706" s="142" t="s">
        <v>16267</v>
      </c>
      <c r="F706" s="141"/>
      <c r="G706" s="14" t="s">
        <v>16</v>
      </c>
      <c r="H706" s="16">
        <v>45868</v>
      </c>
      <c r="I706" s="11" t="s">
        <v>1707</v>
      </c>
      <c r="J706" s="142" t="s">
        <v>26</v>
      </c>
      <c r="K706" s="141"/>
      <c r="L706" s="2" t="s">
        <v>27</v>
      </c>
    </row>
    <row r="707" spans="2:12" ht="53.25" customHeight="1">
      <c r="B707" s="12" t="s">
        <v>16268</v>
      </c>
      <c r="C707" s="13" t="s">
        <v>16269</v>
      </c>
      <c r="D707" s="12" t="s">
        <v>16270</v>
      </c>
      <c r="E707" s="140" t="s">
        <v>16271</v>
      </c>
      <c r="F707" s="141"/>
      <c r="G707" s="13" t="s">
        <v>16</v>
      </c>
      <c r="H707" s="17">
        <v>45902</v>
      </c>
      <c r="I707" s="10" t="s">
        <v>1707</v>
      </c>
      <c r="J707" s="140" t="s">
        <v>18</v>
      </c>
      <c r="K707" s="141"/>
      <c r="L707" s="3" t="s">
        <v>16272</v>
      </c>
    </row>
    <row r="708" spans="2:12">
      <c r="B708" s="15" t="s">
        <v>4102</v>
      </c>
      <c r="C708" s="14" t="s">
        <v>4103</v>
      </c>
      <c r="D708" s="15" t="s">
        <v>16273</v>
      </c>
      <c r="E708" s="142" t="s">
        <v>4105</v>
      </c>
      <c r="F708" s="141"/>
      <c r="G708" s="14" t="s">
        <v>16</v>
      </c>
      <c r="H708" s="16">
        <v>45861</v>
      </c>
      <c r="I708" s="11" t="s">
        <v>1707</v>
      </c>
      <c r="J708" s="142" t="s">
        <v>26</v>
      </c>
      <c r="K708" s="141"/>
      <c r="L708" s="2" t="s">
        <v>27</v>
      </c>
    </row>
    <row r="709" spans="2:12">
      <c r="B709" s="12" t="s">
        <v>16274</v>
      </c>
      <c r="C709" s="13" t="s">
        <v>16275</v>
      </c>
      <c r="D709" s="12" t="s">
        <v>16276</v>
      </c>
      <c r="E709" s="140" t="s">
        <v>16277</v>
      </c>
      <c r="F709" s="141"/>
      <c r="G709" s="13" t="s">
        <v>16</v>
      </c>
      <c r="H709" s="17">
        <v>45856</v>
      </c>
      <c r="I709" s="10" t="s">
        <v>1707</v>
      </c>
      <c r="J709" s="140" t="s">
        <v>26</v>
      </c>
      <c r="K709" s="141"/>
      <c r="L709" s="1" t="s">
        <v>27</v>
      </c>
    </row>
    <row r="710" spans="2:12" ht="15" customHeight="1">
      <c r="B710" s="15" t="s">
        <v>4155</v>
      </c>
      <c r="C710" s="14" t="s">
        <v>4156</v>
      </c>
      <c r="D710" s="15" t="s">
        <v>16278</v>
      </c>
      <c r="E710" s="142" t="s">
        <v>4158</v>
      </c>
      <c r="F710" s="141"/>
      <c r="G710" s="14" t="s">
        <v>16</v>
      </c>
      <c r="H710" s="16">
        <v>45860</v>
      </c>
      <c r="I710" s="11" t="s">
        <v>1707</v>
      </c>
      <c r="J710" s="142" t="s">
        <v>26</v>
      </c>
      <c r="K710" s="141"/>
      <c r="L710" s="2" t="s">
        <v>27</v>
      </c>
    </row>
    <row r="711" spans="2:12" ht="15" customHeight="1">
      <c r="B711" s="12" t="s">
        <v>4187</v>
      </c>
      <c r="C711" s="13" t="s">
        <v>4188</v>
      </c>
      <c r="D711" s="12" t="s">
        <v>16279</v>
      </c>
      <c r="E711" s="140" t="s">
        <v>4190</v>
      </c>
      <c r="F711" s="141"/>
      <c r="G711" s="13" t="s">
        <v>16</v>
      </c>
      <c r="H711" s="17">
        <v>45859</v>
      </c>
      <c r="I711" s="10" t="s">
        <v>1707</v>
      </c>
      <c r="J711" s="140" t="s">
        <v>26</v>
      </c>
      <c r="K711" s="141"/>
      <c r="L711" s="1" t="s">
        <v>27</v>
      </c>
    </row>
    <row r="712" spans="2:12" ht="15" customHeight="1">
      <c r="B712" s="15" t="s">
        <v>16280</v>
      </c>
      <c r="C712" s="14" t="s">
        <v>16281</v>
      </c>
      <c r="D712" s="15" t="s">
        <v>16282</v>
      </c>
      <c r="E712" s="142" t="s">
        <v>16283</v>
      </c>
      <c r="F712" s="141"/>
      <c r="G712" s="14" t="s">
        <v>24</v>
      </c>
      <c r="H712" s="16">
        <v>45894</v>
      </c>
      <c r="I712" s="11" t="s">
        <v>1789</v>
      </c>
      <c r="J712" s="142" t="s">
        <v>26</v>
      </c>
      <c r="K712" s="141"/>
      <c r="L712" s="2" t="s">
        <v>27</v>
      </c>
    </row>
    <row r="713" spans="2:12" ht="15" customHeight="1">
      <c r="B713" s="12" t="s">
        <v>4255</v>
      </c>
      <c r="C713" s="13" t="s">
        <v>4256</v>
      </c>
      <c r="D713" s="12" t="s">
        <v>16284</v>
      </c>
      <c r="E713" s="140" t="s">
        <v>4258</v>
      </c>
      <c r="F713" s="141"/>
      <c r="G713" s="13" t="s">
        <v>16</v>
      </c>
      <c r="H713" s="17">
        <v>45868</v>
      </c>
      <c r="I713" s="10" t="s">
        <v>1707</v>
      </c>
      <c r="J713" s="140" t="s">
        <v>26</v>
      </c>
      <c r="K713" s="141"/>
      <c r="L713" s="1" t="s">
        <v>27</v>
      </c>
    </row>
    <row r="714" spans="2:12">
      <c r="B714" s="15" t="s">
        <v>4271</v>
      </c>
      <c r="C714" s="14" t="s">
        <v>4272</v>
      </c>
      <c r="D714" s="15" t="s">
        <v>16285</v>
      </c>
      <c r="E714" s="142" t="s">
        <v>4274</v>
      </c>
      <c r="F714" s="141"/>
      <c r="G714" s="14" t="s">
        <v>16</v>
      </c>
      <c r="H714" s="16">
        <v>45861</v>
      </c>
      <c r="I714" s="11" t="s">
        <v>1707</v>
      </c>
      <c r="J714" s="142" t="s">
        <v>26</v>
      </c>
      <c r="K714" s="141"/>
      <c r="L714" s="2" t="s">
        <v>27</v>
      </c>
    </row>
    <row r="715" spans="2:12">
      <c r="B715" s="12" t="s">
        <v>4304</v>
      </c>
      <c r="C715" s="13" t="s">
        <v>4305</v>
      </c>
      <c r="D715" s="12" t="s">
        <v>16286</v>
      </c>
      <c r="E715" s="140" t="s">
        <v>4307</v>
      </c>
      <c r="F715" s="141"/>
      <c r="G715" s="13" t="s">
        <v>16</v>
      </c>
      <c r="H715" s="17">
        <v>45866</v>
      </c>
      <c r="I715" s="10" t="s">
        <v>1707</v>
      </c>
      <c r="J715" s="140" t="s">
        <v>26</v>
      </c>
      <c r="K715" s="141"/>
      <c r="L715" s="1" t="s">
        <v>27</v>
      </c>
    </row>
    <row r="716" spans="2:12">
      <c r="B716" s="15" t="s">
        <v>16287</v>
      </c>
      <c r="C716" s="14" t="s">
        <v>16288</v>
      </c>
      <c r="D716" s="15" t="s">
        <v>16289</v>
      </c>
      <c r="E716" s="142" t="s">
        <v>16290</v>
      </c>
      <c r="F716" s="141"/>
      <c r="G716" s="14" t="s">
        <v>16</v>
      </c>
      <c r="H716" s="16">
        <v>45864</v>
      </c>
      <c r="I716" s="11" t="s">
        <v>1707</v>
      </c>
      <c r="J716" s="142" t="s">
        <v>26</v>
      </c>
      <c r="K716" s="141"/>
      <c r="L716" s="2" t="s">
        <v>27</v>
      </c>
    </row>
    <row r="717" spans="2:12" ht="15" customHeight="1">
      <c r="B717" s="12" t="s">
        <v>16291</v>
      </c>
      <c r="C717" s="13" t="s">
        <v>16292</v>
      </c>
      <c r="D717" s="12" t="s">
        <v>16293</v>
      </c>
      <c r="E717" s="140" t="s">
        <v>16294</v>
      </c>
      <c r="F717" s="141"/>
      <c r="G717" s="13" t="s">
        <v>24</v>
      </c>
      <c r="H717" s="17">
        <v>45916</v>
      </c>
      <c r="I717" s="10" t="s">
        <v>1789</v>
      </c>
      <c r="J717" s="140" t="s">
        <v>26</v>
      </c>
      <c r="K717" s="141"/>
      <c r="L717" s="1" t="s">
        <v>27</v>
      </c>
    </row>
    <row r="718" spans="2:12" ht="15" customHeight="1">
      <c r="B718" s="15" t="s">
        <v>16295</v>
      </c>
      <c r="C718" s="14" t="s">
        <v>16296</v>
      </c>
      <c r="D718" s="15" t="s">
        <v>16297</v>
      </c>
      <c r="E718" s="142" t="s">
        <v>16298</v>
      </c>
      <c r="F718" s="141"/>
      <c r="G718" s="14" t="s">
        <v>24</v>
      </c>
      <c r="H718" s="16">
        <v>45902</v>
      </c>
      <c r="I718" s="11" t="s">
        <v>1789</v>
      </c>
      <c r="J718" s="142" t="s">
        <v>26</v>
      </c>
      <c r="K718" s="141"/>
      <c r="L718" s="2" t="s">
        <v>27</v>
      </c>
    </row>
    <row r="719" spans="2:12" ht="15" customHeight="1">
      <c r="B719" s="12" t="s">
        <v>16299</v>
      </c>
      <c r="C719" s="13" t="s">
        <v>16300</v>
      </c>
      <c r="D719" s="12" t="s">
        <v>16301</v>
      </c>
      <c r="E719" s="140" t="s">
        <v>16302</v>
      </c>
      <c r="F719" s="141"/>
      <c r="G719" s="13" t="s">
        <v>24</v>
      </c>
      <c r="H719" s="17">
        <v>45902</v>
      </c>
      <c r="I719" s="10" t="s">
        <v>1789</v>
      </c>
      <c r="J719" s="140" t="s">
        <v>26</v>
      </c>
      <c r="K719" s="141"/>
      <c r="L719" s="1" t="s">
        <v>27</v>
      </c>
    </row>
    <row r="720" spans="2:12" ht="15" customHeight="1">
      <c r="B720" s="15" t="s">
        <v>16303</v>
      </c>
      <c r="C720" s="14" t="s">
        <v>16304</v>
      </c>
      <c r="D720" s="15" t="s">
        <v>16305</v>
      </c>
      <c r="E720" s="142" t="s">
        <v>16306</v>
      </c>
      <c r="F720" s="141"/>
      <c r="G720" s="14" t="s">
        <v>24</v>
      </c>
      <c r="H720" s="16">
        <v>45904</v>
      </c>
      <c r="I720" s="11" t="s">
        <v>1789</v>
      </c>
      <c r="J720" s="142" t="s">
        <v>26</v>
      </c>
      <c r="K720" s="141"/>
      <c r="L720" s="2" t="s">
        <v>27</v>
      </c>
    </row>
    <row r="721" spans="2:12" ht="40.5" customHeight="1">
      <c r="B721" s="12" t="s">
        <v>1830</v>
      </c>
      <c r="C721" s="13" t="s">
        <v>12219</v>
      </c>
      <c r="D721" s="12" t="s">
        <v>12220</v>
      </c>
      <c r="E721" s="140" t="s">
        <v>12221</v>
      </c>
      <c r="F721" s="141"/>
      <c r="G721" s="13" t="s">
        <v>24</v>
      </c>
      <c r="H721" s="17">
        <v>45880</v>
      </c>
      <c r="I721" s="10" t="s">
        <v>1789</v>
      </c>
      <c r="J721" s="140" t="s">
        <v>359</v>
      </c>
      <c r="K721" s="141"/>
      <c r="L721" s="3" t="s">
        <v>16307</v>
      </c>
    </row>
    <row r="722" spans="2:12" ht="40.5" customHeight="1">
      <c r="B722" s="15" t="s">
        <v>8420</v>
      </c>
      <c r="C722" s="14" t="s">
        <v>8421</v>
      </c>
      <c r="D722" s="15" t="s">
        <v>8422</v>
      </c>
      <c r="E722" s="142" t="s">
        <v>8423</v>
      </c>
      <c r="F722" s="141"/>
      <c r="G722" s="14" t="s">
        <v>24</v>
      </c>
      <c r="H722" s="16">
        <v>45905</v>
      </c>
      <c r="I722" s="11" t="s">
        <v>1789</v>
      </c>
      <c r="J722" s="142" t="s">
        <v>32</v>
      </c>
      <c r="K722" s="141"/>
      <c r="L722" s="4" t="s">
        <v>16308</v>
      </c>
    </row>
    <row r="723" spans="2:12" ht="15" customHeight="1">
      <c r="B723" s="12" t="s">
        <v>16309</v>
      </c>
      <c r="C723" s="13" t="s">
        <v>16310</v>
      </c>
      <c r="D723" s="12" t="s">
        <v>16311</v>
      </c>
      <c r="E723" s="140" t="s">
        <v>16312</v>
      </c>
      <c r="F723" s="141"/>
      <c r="G723" s="13" t="s">
        <v>24</v>
      </c>
      <c r="H723" s="17">
        <v>45901</v>
      </c>
      <c r="I723" s="10" t="s">
        <v>1789</v>
      </c>
      <c r="J723" s="140" t="s">
        <v>26</v>
      </c>
      <c r="K723" s="141"/>
      <c r="L723" s="1" t="s">
        <v>27</v>
      </c>
    </row>
    <row r="724" spans="2:12" ht="40.5" customHeight="1">
      <c r="B724" s="15" t="s">
        <v>8430</v>
      </c>
      <c r="C724" s="14" t="s">
        <v>8431</v>
      </c>
      <c r="D724" s="15" t="s">
        <v>8432</v>
      </c>
      <c r="E724" s="142" t="s">
        <v>8433</v>
      </c>
      <c r="F724" s="141"/>
      <c r="G724" s="14" t="s">
        <v>24</v>
      </c>
      <c r="H724" s="16">
        <v>45896</v>
      </c>
      <c r="I724" s="11" t="s">
        <v>1789</v>
      </c>
      <c r="J724" s="142" t="s">
        <v>32</v>
      </c>
      <c r="K724" s="141"/>
      <c r="L724" s="4" t="s">
        <v>16313</v>
      </c>
    </row>
    <row r="725" spans="2:12" ht="15" customHeight="1">
      <c r="B725" s="12" t="s">
        <v>16314</v>
      </c>
      <c r="C725" s="13" t="s">
        <v>16315</v>
      </c>
      <c r="D725" s="12" t="s">
        <v>16316</v>
      </c>
      <c r="E725" s="140" t="s">
        <v>16317</v>
      </c>
      <c r="F725" s="141"/>
      <c r="G725" s="13" t="s">
        <v>24</v>
      </c>
      <c r="H725" s="17">
        <v>45897</v>
      </c>
      <c r="I725" s="10" t="s">
        <v>1789</v>
      </c>
      <c r="J725" s="140" t="s">
        <v>26</v>
      </c>
      <c r="K725" s="141"/>
      <c r="L725" s="1" t="s">
        <v>27</v>
      </c>
    </row>
    <row r="726" spans="2:12" ht="40.5" customHeight="1">
      <c r="B726" s="15" t="s">
        <v>8435</v>
      </c>
      <c r="C726" s="14" t="s">
        <v>8436</v>
      </c>
      <c r="D726" s="15" t="s">
        <v>8437</v>
      </c>
      <c r="E726" s="142" t="s">
        <v>8438</v>
      </c>
      <c r="F726" s="141"/>
      <c r="G726" s="14" t="s">
        <v>24</v>
      </c>
      <c r="H726" s="16">
        <v>45887</v>
      </c>
      <c r="I726" s="11" t="s">
        <v>1789</v>
      </c>
      <c r="J726" s="142" t="s">
        <v>32</v>
      </c>
      <c r="K726" s="141"/>
      <c r="L726" s="4" t="s">
        <v>16318</v>
      </c>
    </row>
    <row r="727" spans="2:12" ht="15" customHeight="1">
      <c r="B727" s="12" t="s">
        <v>16319</v>
      </c>
      <c r="C727" s="13" t="s">
        <v>16320</v>
      </c>
      <c r="D727" s="12" t="s">
        <v>16321</v>
      </c>
      <c r="E727" s="140" t="s">
        <v>16322</v>
      </c>
      <c r="F727" s="141"/>
      <c r="G727" s="13" t="s">
        <v>24</v>
      </c>
      <c r="H727" s="17">
        <v>45915</v>
      </c>
      <c r="I727" s="10" t="s">
        <v>1789</v>
      </c>
      <c r="J727" s="140" t="s">
        <v>26</v>
      </c>
      <c r="K727" s="141"/>
      <c r="L727" s="1" t="s">
        <v>27</v>
      </c>
    </row>
    <row r="728" spans="2:12" ht="15" customHeight="1">
      <c r="B728" s="15" t="s">
        <v>16323</v>
      </c>
      <c r="C728" s="14" t="s">
        <v>16324</v>
      </c>
      <c r="D728" s="15" t="s">
        <v>16325</v>
      </c>
      <c r="E728" s="142" t="s">
        <v>16326</v>
      </c>
      <c r="F728" s="141"/>
      <c r="G728" s="14" t="s">
        <v>24</v>
      </c>
      <c r="H728" s="16">
        <v>45915</v>
      </c>
      <c r="I728" s="11" t="s">
        <v>1789</v>
      </c>
      <c r="J728" s="142" t="s">
        <v>26</v>
      </c>
      <c r="K728" s="141"/>
      <c r="L728" s="2" t="s">
        <v>27</v>
      </c>
    </row>
    <row r="729" spans="2:12" ht="15" customHeight="1">
      <c r="B729" s="12" t="s">
        <v>16327</v>
      </c>
      <c r="C729" s="13" t="s">
        <v>16328</v>
      </c>
      <c r="D729" s="12" t="s">
        <v>16329</v>
      </c>
      <c r="E729" s="140" t="s">
        <v>16330</v>
      </c>
      <c r="F729" s="141"/>
      <c r="G729" s="13" t="s">
        <v>24</v>
      </c>
      <c r="H729" s="17">
        <v>45915</v>
      </c>
      <c r="I729" s="10" t="s">
        <v>1789</v>
      </c>
      <c r="J729" s="140" t="s">
        <v>26</v>
      </c>
      <c r="K729" s="141"/>
      <c r="L729" s="1" t="s">
        <v>27</v>
      </c>
    </row>
    <row r="730" spans="2:12" ht="15" customHeight="1">
      <c r="B730" s="15" t="s">
        <v>14919</v>
      </c>
      <c r="C730" s="14" t="s">
        <v>14920</v>
      </c>
      <c r="D730" s="15" t="s">
        <v>14921</v>
      </c>
      <c r="E730" s="142" t="s">
        <v>14922</v>
      </c>
      <c r="F730" s="141"/>
      <c r="G730" s="14" t="s">
        <v>24</v>
      </c>
      <c r="H730" s="16">
        <v>45925</v>
      </c>
      <c r="I730" s="11" t="s">
        <v>1789</v>
      </c>
      <c r="J730" s="142" t="s">
        <v>26</v>
      </c>
      <c r="K730" s="141"/>
      <c r="L730" s="2" t="s">
        <v>27</v>
      </c>
    </row>
    <row r="731" spans="2:12" ht="15" customHeight="1">
      <c r="B731" s="12" t="s">
        <v>14923</v>
      </c>
      <c r="C731" s="13" t="s">
        <v>14924</v>
      </c>
      <c r="D731" s="12" t="s">
        <v>14925</v>
      </c>
      <c r="E731" s="140" t="s">
        <v>14926</v>
      </c>
      <c r="F731" s="141"/>
      <c r="G731" s="13" t="s">
        <v>24</v>
      </c>
      <c r="H731" s="17">
        <v>45925</v>
      </c>
      <c r="I731" s="10" t="s">
        <v>1789</v>
      </c>
      <c r="J731" s="140" t="s">
        <v>26</v>
      </c>
      <c r="K731" s="141"/>
      <c r="L731" s="1" t="s">
        <v>27</v>
      </c>
    </row>
    <row r="732" spans="2:12" ht="15" customHeight="1">
      <c r="B732" s="15" t="s">
        <v>16331</v>
      </c>
      <c r="C732" s="14" t="s">
        <v>16332</v>
      </c>
      <c r="D732" s="15" t="s">
        <v>16333</v>
      </c>
      <c r="E732" s="142" t="s">
        <v>16334</v>
      </c>
      <c r="F732" s="141"/>
      <c r="G732" s="14" t="s">
        <v>24</v>
      </c>
      <c r="H732" s="16">
        <v>45923</v>
      </c>
      <c r="I732" s="11" t="s">
        <v>1789</v>
      </c>
      <c r="J732" s="142" t="s">
        <v>26</v>
      </c>
      <c r="K732" s="141"/>
      <c r="L732" s="2" t="s">
        <v>27</v>
      </c>
    </row>
    <row r="733" spans="2:12" ht="15" customHeight="1">
      <c r="B733" s="12" t="s">
        <v>16335</v>
      </c>
      <c r="C733" s="13" t="s">
        <v>16336</v>
      </c>
      <c r="D733" s="12" t="s">
        <v>16337</v>
      </c>
      <c r="E733" s="140" t="s">
        <v>16338</v>
      </c>
      <c r="F733" s="141"/>
      <c r="G733" s="13" t="s">
        <v>24</v>
      </c>
      <c r="H733" s="17">
        <v>45923</v>
      </c>
      <c r="I733" s="10" t="s">
        <v>1789</v>
      </c>
      <c r="J733" s="140" t="s">
        <v>26</v>
      </c>
      <c r="K733" s="141"/>
      <c r="L733" s="1" t="s">
        <v>27</v>
      </c>
    </row>
    <row r="734" spans="2:12" ht="15" customHeight="1">
      <c r="B734" s="15" t="s">
        <v>16339</v>
      </c>
      <c r="C734" s="14" t="s">
        <v>16340</v>
      </c>
      <c r="D734" s="15" t="s">
        <v>16341</v>
      </c>
      <c r="E734" s="142" t="s">
        <v>16342</v>
      </c>
      <c r="F734" s="141"/>
      <c r="G734" s="14" t="s">
        <v>24</v>
      </c>
      <c r="H734" s="16">
        <v>45923</v>
      </c>
      <c r="I734" s="11" t="s">
        <v>1789</v>
      </c>
      <c r="J734" s="142" t="s">
        <v>26</v>
      </c>
      <c r="K734" s="141"/>
      <c r="L734" s="2" t="s">
        <v>27</v>
      </c>
    </row>
    <row r="735" spans="2:12" ht="15" customHeight="1">
      <c r="B735" s="12" t="s">
        <v>1927</v>
      </c>
      <c r="C735" s="13" t="s">
        <v>1928</v>
      </c>
      <c r="D735" s="12" t="s">
        <v>16343</v>
      </c>
      <c r="E735" s="140" t="s">
        <v>1930</v>
      </c>
      <c r="F735" s="141"/>
      <c r="G735" s="13" t="s">
        <v>24</v>
      </c>
      <c r="H735" s="17">
        <v>45902</v>
      </c>
      <c r="I735" s="10" t="s">
        <v>1789</v>
      </c>
      <c r="J735" s="140" t="s">
        <v>26</v>
      </c>
      <c r="K735" s="141"/>
      <c r="L735" s="1" t="s">
        <v>27</v>
      </c>
    </row>
    <row r="736" spans="2:12" ht="15" customHeight="1">
      <c r="B736" s="15" t="s">
        <v>16344</v>
      </c>
      <c r="C736" s="14" t="s">
        <v>16345</v>
      </c>
      <c r="D736" s="15" t="s">
        <v>16346</v>
      </c>
      <c r="E736" s="142" t="s">
        <v>16347</v>
      </c>
      <c r="F736" s="141"/>
      <c r="G736" s="14" t="s">
        <v>24</v>
      </c>
      <c r="H736" s="16">
        <v>45918</v>
      </c>
      <c r="I736" s="11" t="s">
        <v>1789</v>
      </c>
      <c r="J736" s="142" t="s">
        <v>26</v>
      </c>
      <c r="K736" s="141"/>
      <c r="L736" s="2" t="s">
        <v>27</v>
      </c>
    </row>
    <row r="737" spans="2:12" ht="15" customHeight="1">
      <c r="B737" s="12" t="s">
        <v>16348</v>
      </c>
      <c r="C737" s="13" t="s">
        <v>16349</v>
      </c>
      <c r="D737" s="12" t="s">
        <v>16350</v>
      </c>
      <c r="E737" s="140" t="s">
        <v>16351</v>
      </c>
      <c r="F737" s="141"/>
      <c r="G737" s="13" t="s">
        <v>24</v>
      </c>
      <c r="H737" s="17">
        <v>45882</v>
      </c>
      <c r="I737" s="10" t="s">
        <v>1789</v>
      </c>
      <c r="J737" s="140" t="s">
        <v>26</v>
      </c>
      <c r="K737" s="141"/>
      <c r="L737" s="1" t="s">
        <v>27</v>
      </c>
    </row>
    <row r="738" spans="2:12" ht="15" customHeight="1">
      <c r="B738" s="15" t="s">
        <v>14943</v>
      </c>
      <c r="C738" s="14" t="s">
        <v>14944</v>
      </c>
      <c r="D738" s="15" t="s">
        <v>14945</v>
      </c>
      <c r="E738" s="142" t="s">
        <v>14946</v>
      </c>
      <c r="F738" s="141"/>
      <c r="G738" s="14" t="s">
        <v>24</v>
      </c>
      <c r="H738" s="16">
        <v>45926</v>
      </c>
      <c r="I738" s="11" t="s">
        <v>1789</v>
      </c>
      <c r="J738" s="142" t="s">
        <v>26</v>
      </c>
      <c r="K738" s="141"/>
      <c r="L738" s="2" t="s">
        <v>27</v>
      </c>
    </row>
    <row r="739" spans="2:12" ht="15" customHeight="1">
      <c r="B739" s="12" t="s">
        <v>16352</v>
      </c>
      <c r="C739" s="13" t="s">
        <v>16353</v>
      </c>
      <c r="D739" s="12" t="s">
        <v>16354</v>
      </c>
      <c r="E739" s="140" t="s">
        <v>16355</v>
      </c>
      <c r="F739" s="141"/>
      <c r="G739" s="13" t="s">
        <v>24</v>
      </c>
      <c r="H739" s="17">
        <v>45916</v>
      </c>
      <c r="I739" s="10" t="s">
        <v>1789</v>
      </c>
      <c r="J739" s="140" t="s">
        <v>26</v>
      </c>
      <c r="K739" s="141"/>
      <c r="L739" s="1" t="s">
        <v>27</v>
      </c>
    </row>
    <row r="740" spans="2:12" ht="15" customHeight="1">
      <c r="B740" s="5" t="s">
        <v>16356</v>
      </c>
      <c r="C740" s="6" t="s">
        <v>16357</v>
      </c>
      <c r="D740" s="5" t="s">
        <v>16358</v>
      </c>
      <c r="E740" s="247" t="s">
        <v>16359</v>
      </c>
      <c r="F740" s="144"/>
      <c r="G740" s="6" t="s">
        <v>24</v>
      </c>
      <c r="H740" s="7">
        <v>45904</v>
      </c>
      <c r="I740" s="18" t="s">
        <v>1789</v>
      </c>
      <c r="J740" s="247" t="s">
        <v>26</v>
      </c>
      <c r="K740" s="144"/>
      <c r="L740" s="35" t="s">
        <v>27</v>
      </c>
    </row>
  </sheetData>
  <mergeCells count="1770">
    <mergeCell ref="E671:F671"/>
    <mergeCell ref="E688:F688"/>
    <mergeCell ref="E660:F660"/>
    <mergeCell ref="E661:F661"/>
    <mergeCell ref="E662:F662"/>
    <mergeCell ref="E663:F663"/>
    <mergeCell ref="E664:F664"/>
    <mergeCell ref="E665:F665"/>
    <mergeCell ref="E698:F698"/>
    <mergeCell ref="E686:F686"/>
    <mergeCell ref="E674:F674"/>
    <mergeCell ref="E723:F723"/>
    <mergeCell ref="E724:F724"/>
    <mergeCell ref="E730:F730"/>
    <mergeCell ref="E731:F731"/>
    <mergeCell ref="E732:F732"/>
    <mergeCell ref="E733:F733"/>
    <mergeCell ref="E717:F717"/>
    <mergeCell ref="E718:F718"/>
    <mergeCell ref="E719:F719"/>
    <mergeCell ref="E720:F720"/>
    <mergeCell ref="E721:F721"/>
    <mergeCell ref="E722:F722"/>
    <mergeCell ref="E705:F705"/>
    <mergeCell ref="E706:F706"/>
    <mergeCell ref="E713:F713"/>
    <mergeCell ref="E714:F714"/>
    <mergeCell ref="E715:F715"/>
    <mergeCell ref="E716:F716"/>
    <mergeCell ref="E729:F729"/>
    <mergeCell ref="E710:F710"/>
    <mergeCell ref="D591:D592"/>
    <mergeCell ref="E591:F592"/>
    <mergeCell ref="G591:G592"/>
    <mergeCell ref="E593:F593"/>
    <mergeCell ref="B615:B620"/>
    <mergeCell ref="C615:C620"/>
    <mergeCell ref="D615:D617"/>
    <mergeCell ref="E615:F617"/>
    <mergeCell ref="G615:G617"/>
    <mergeCell ref="H615:H617"/>
    <mergeCell ref="D618:D620"/>
    <mergeCell ref="E618:F620"/>
    <mergeCell ref="G618:G620"/>
    <mergeCell ref="H618:H620"/>
    <mergeCell ref="B610:B613"/>
    <mergeCell ref="C610:C613"/>
    <mergeCell ref="D610:D613"/>
    <mergeCell ref="E610:F613"/>
    <mergeCell ref="G610:G613"/>
    <mergeCell ref="H610:H613"/>
    <mergeCell ref="B603:B607"/>
    <mergeCell ref="C603:C607"/>
    <mergeCell ref="D603:D607"/>
    <mergeCell ref="E603:F607"/>
    <mergeCell ref="G603:G607"/>
    <mergeCell ref="H603:H607"/>
    <mergeCell ref="B587:B589"/>
    <mergeCell ref="C587:C589"/>
    <mergeCell ref="D587:D589"/>
    <mergeCell ref="E587:F589"/>
    <mergeCell ref="G587:G589"/>
    <mergeCell ref="H587:H589"/>
    <mergeCell ref="B581:B586"/>
    <mergeCell ref="C581:C586"/>
    <mergeCell ref="D581:D586"/>
    <mergeCell ref="E581:F586"/>
    <mergeCell ref="G581:G586"/>
    <mergeCell ref="H581:H586"/>
    <mergeCell ref="B575:B579"/>
    <mergeCell ref="C575:C579"/>
    <mergeCell ref="D575:D579"/>
    <mergeCell ref="E575:F579"/>
    <mergeCell ref="G575:G579"/>
    <mergeCell ref="H575:H579"/>
    <mergeCell ref="D569:D571"/>
    <mergeCell ref="E569:F571"/>
    <mergeCell ref="G569:G571"/>
    <mergeCell ref="H569:H571"/>
    <mergeCell ref="B572:B574"/>
    <mergeCell ref="C572:C574"/>
    <mergeCell ref="D572:D574"/>
    <mergeCell ref="E572:F574"/>
    <mergeCell ref="G572:G574"/>
    <mergeCell ref="H572:H574"/>
    <mergeCell ref="B563:B571"/>
    <mergeCell ref="C563:C571"/>
    <mergeCell ref="D563:D565"/>
    <mergeCell ref="E563:F565"/>
    <mergeCell ref="G563:G565"/>
    <mergeCell ref="H563:H565"/>
    <mergeCell ref="D566:D568"/>
    <mergeCell ref="E566:F568"/>
    <mergeCell ref="G566:G568"/>
    <mergeCell ref="H566:H568"/>
    <mergeCell ref="B559:B562"/>
    <mergeCell ref="C559:C562"/>
    <mergeCell ref="D559:D562"/>
    <mergeCell ref="E559:F562"/>
    <mergeCell ref="G559:G562"/>
    <mergeCell ref="H559:H562"/>
    <mergeCell ref="B555:B557"/>
    <mergeCell ref="C555:C557"/>
    <mergeCell ref="D555:D557"/>
    <mergeCell ref="E555:F557"/>
    <mergeCell ref="G555:G557"/>
    <mergeCell ref="H555:H557"/>
    <mergeCell ref="B552:B554"/>
    <mergeCell ref="C552:C554"/>
    <mergeCell ref="D552:D554"/>
    <mergeCell ref="E552:F554"/>
    <mergeCell ref="G552:G554"/>
    <mergeCell ref="H552:H554"/>
    <mergeCell ref="G544:G546"/>
    <mergeCell ref="H544:H546"/>
    <mergeCell ref="B547:B551"/>
    <mergeCell ref="C547:C551"/>
    <mergeCell ref="D547:D551"/>
    <mergeCell ref="E547:F551"/>
    <mergeCell ref="G547:G551"/>
    <mergeCell ref="H547:H551"/>
    <mergeCell ref="E540:F540"/>
    <mergeCell ref="E541:F541"/>
    <mergeCell ref="E542:F542"/>
    <mergeCell ref="E543:F543"/>
    <mergeCell ref="B544:B546"/>
    <mergeCell ref="C544:C546"/>
    <mergeCell ref="D544:D546"/>
    <mergeCell ref="E544:F546"/>
    <mergeCell ref="B538:B539"/>
    <mergeCell ref="C538:C539"/>
    <mergeCell ref="D538:D539"/>
    <mergeCell ref="E538:F539"/>
    <mergeCell ref="G538:G539"/>
    <mergeCell ref="H538:H539"/>
    <mergeCell ref="B507:B511"/>
    <mergeCell ref="C507:C511"/>
    <mergeCell ref="D507:D511"/>
    <mergeCell ref="E507:F511"/>
    <mergeCell ref="E489:F489"/>
    <mergeCell ref="B490:B497"/>
    <mergeCell ref="C490:C497"/>
    <mergeCell ref="D490:D493"/>
    <mergeCell ref="E490:F493"/>
    <mergeCell ref="G490:G493"/>
    <mergeCell ref="D494:D497"/>
    <mergeCell ref="E494:F497"/>
    <mergeCell ref="G494:G497"/>
    <mergeCell ref="B536:B537"/>
    <mergeCell ref="C536:C537"/>
    <mergeCell ref="D536:D537"/>
    <mergeCell ref="E536:F537"/>
    <mergeCell ref="G536:G537"/>
    <mergeCell ref="B529:B533"/>
    <mergeCell ref="C529:C533"/>
    <mergeCell ref="D529:D533"/>
    <mergeCell ref="E529:F533"/>
    <mergeCell ref="G529:G533"/>
    <mergeCell ref="B513:B517"/>
    <mergeCell ref="C513:C517"/>
    <mergeCell ref="E513:F513"/>
    <mergeCell ref="B527:B528"/>
    <mergeCell ref="C527:C528"/>
    <mergeCell ref="D527:D528"/>
    <mergeCell ref="E527:F528"/>
    <mergeCell ref="E521:F521"/>
    <mergeCell ref="B486:B487"/>
    <mergeCell ref="C486:C487"/>
    <mergeCell ref="D486:D487"/>
    <mergeCell ref="E486:F487"/>
    <mergeCell ref="G486:G487"/>
    <mergeCell ref="H486:H487"/>
    <mergeCell ref="E482:F482"/>
    <mergeCell ref="E483:F483"/>
    <mergeCell ref="B484:B485"/>
    <mergeCell ref="C484:C485"/>
    <mergeCell ref="E484:F484"/>
    <mergeCell ref="E485:F485"/>
    <mergeCell ref="E476:F476"/>
    <mergeCell ref="E477:F477"/>
    <mergeCell ref="E478:F478"/>
    <mergeCell ref="E479:F479"/>
    <mergeCell ref="E480:F480"/>
    <mergeCell ref="E481:F481"/>
    <mergeCell ref="B472:B475"/>
    <mergeCell ref="C472:C475"/>
    <mergeCell ref="D472:D475"/>
    <mergeCell ref="E472:F475"/>
    <mergeCell ref="G472:G475"/>
    <mergeCell ref="H472:H475"/>
    <mergeCell ref="E464:F464"/>
    <mergeCell ref="B465:B466"/>
    <mergeCell ref="C465:C466"/>
    <mergeCell ref="E465:F465"/>
    <mergeCell ref="E466:F466"/>
    <mergeCell ref="B468:B470"/>
    <mergeCell ref="C468:C470"/>
    <mergeCell ref="D468:D470"/>
    <mergeCell ref="E468:F470"/>
    <mergeCell ref="G458:G459"/>
    <mergeCell ref="H458:H459"/>
    <mergeCell ref="E460:F460"/>
    <mergeCell ref="E461:F461"/>
    <mergeCell ref="E462:F462"/>
    <mergeCell ref="E463:F463"/>
    <mergeCell ref="B458:B459"/>
    <mergeCell ref="C458:C459"/>
    <mergeCell ref="D458:D459"/>
    <mergeCell ref="E458:F459"/>
    <mergeCell ref="E435:F435"/>
    <mergeCell ref="B436:B437"/>
    <mergeCell ref="C436:C437"/>
    <mergeCell ref="E436:F436"/>
    <mergeCell ref="E437:F437"/>
    <mergeCell ref="E455:F455"/>
    <mergeCell ref="E456:F456"/>
    <mergeCell ref="B429:B430"/>
    <mergeCell ref="C429:C430"/>
    <mergeCell ref="E429:F429"/>
    <mergeCell ref="E430:F430"/>
    <mergeCell ref="E431:F431"/>
    <mergeCell ref="E432:F432"/>
    <mergeCell ref="G447:G449"/>
    <mergeCell ref="H447:H449"/>
    <mergeCell ref="B451:B453"/>
    <mergeCell ref="C451:C453"/>
    <mergeCell ref="D451:D453"/>
    <mergeCell ref="E451:F453"/>
    <mergeCell ref="G451:G453"/>
    <mergeCell ref="H451:H453"/>
    <mergeCell ref="G441:G443"/>
    <mergeCell ref="H441:H443"/>
    <mergeCell ref="D444:D446"/>
    <mergeCell ref="E444:F446"/>
    <mergeCell ref="G444:G446"/>
    <mergeCell ref="H444:H446"/>
    <mergeCell ref="B441:B449"/>
    <mergeCell ref="C441:C449"/>
    <mergeCell ref="D441:D443"/>
    <mergeCell ref="E441:F443"/>
    <mergeCell ref="D447:D449"/>
    <mergeCell ref="E425:F425"/>
    <mergeCell ref="E426:F426"/>
    <mergeCell ref="B427:B428"/>
    <mergeCell ref="C427:C428"/>
    <mergeCell ref="E427:F427"/>
    <mergeCell ref="E428:F428"/>
    <mergeCell ref="E417:F417"/>
    <mergeCell ref="E418:F418"/>
    <mergeCell ref="E419:F419"/>
    <mergeCell ref="E420:F420"/>
    <mergeCell ref="E421:F421"/>
    <mergeCell ref="E422:F422"/>
    <mergeCell ref="B412:B416"/>
    <mergeCell ref="C412:C416"/>
    <mergeCell ref="D412:D416"/>
    <mergeCell ref="E412:F416"/>
    <mergeCell ref="B433:B434"/>
    <mergeCell ref="C433:C434"/>
    <mergeCell ref="E433:F433"/>
    <mergeCell ref="E434:F434"/>
    <mergeCell ref="B408:B409"/>
    <mergeCell ref="C408:C409"/>
    <mergeCell ref="D408:D409"/>
    <mergeCell ref="E408:F409"/>
    <mergeCell ref="H399:H400"/>
    <mergeCell ref="E401:F401"/>
    <mergeCell ref="E402:F402"/>
    <mergeCell ref="E403:F403"/>
    <mergeCell ref="E404:F404"/>
    <mergeCell ref="E405:F405"/>
    <mergeCell ref="B399:B400"/>
    <mergeCell ref="C399:C400"/>
    <mergeCell ref="D399:D400"/>
    <mergeCell ref="E399:F400"/>
    <mergeCell ref="G399:G400"/>
    <mergeCell ref="E423:F423"/>
    <mergeCell ref="E424:F424"/>
    <mergeCell ref="B395:B398"/>
    <mergeCell ref="C395:C398"/>
    <mergeCell ref="E395:F395"/>
    <mergeCell ref="E396:F396"/>
    <mergeCell ref="D397:D398"/>
    <mergeCell ref="E397:F398"/>
    <mergeCell ref="G389:G390"/>
    <mergeCell ref="E391:F391"/>
    <mergeCell ref="B393:B394"/>
    <mergeCell ref="C393:C394"/>
    <mergeCell ref="D393:D394"/>
    <mergeCell ref="E393:F394"/>
    <mergeCell ref="G393:G394"/>
    <mergeCell ref="B389:B390"/>
    <mergeCell ref="C389:C390"/>
    <mergeCell ref="D389:D390"/>
    <mergeCell ref="E389:F390"/>
    <mergeCell ref="G375:G376"/>
    <mergeCell ref="B355:B358"/>
    <mergeCell ref="C355:C358"/>
    <mergeCell ref="D357:D358"/>
    <mergeCell ref="E357:F358"/>
    <mergeCell ref="G357:G358"/>
    <mergeCell ref="B359:B361"/>
    <mergeCell ref="C359:C361"/>
    <mergeCell ref="D360:D361"/>
    <mergeCell ref="E360:F361"/>
    <mergeCell ref="G360:G361"/>
    <mergeCell ref="B384:B386"/>
    <mergeCell ref="C384:C386"/>
    <mergeCell ref="D384:D386"/>
    <mergeCell ref="E384:F386"/>
    <mergeCell ref="G384:G386"/>
    <mergeCell ref="H384:H386"/>
    <mergeCell ref="G380:G381"/>
    <mergeCell ref="B382:B383"/>
    <mergeCell ref="C382:C383"/>
    <mergeCell ref="D382:D383"/>
    <mergeCell ref="E382:F383"/>
    <mergeCell ref="G382:G383"/>
    <mergeCell ref="B377:B379"/>
    <mergeCell ref="C377:C379"/>
    <mergeCell ref="E377:F377"/>
    <mergeCell ref="E378:F378"/>
    <mergeCell ref="E379:F379"/>
    <mergeCell ref="B380:B381"/>
    <mergeCell ref="C380:C381"/>
    <mergeCell ref="D380:D381"/>
    <mergeCell ref="E380:F381"/>
    <mergeCell ref="B346:B347"/>
    <mergeCell ref="C346:C347"/>
    <mergeCell ref="B351:B354"/>
    <mergeCell ref="C351:C354"/>
    <mergeCell ref="E339:F339"/>
    <mergeCell ref="E340:F340"/>
    <mergeCell ref="B342:B343"/>
    <mergeCell ref="C342:C343"/>
    <mergeCell ref="D342:D343"/>
    <mergeCell ref="E342:F343"/>
    <mergeCell ref="E350:F350"/>
    <mergeCell ref="B335:B338"/>
    <mergeCell ref="C335:C338"/>
    <mergeCell ref="E335:F335"/>
    <mergeCell ref="D336:D338"/>
    <mergeCell ref="E336:F338"/>
    <mergeCell ref="B362:B376"/>
    <mergeCell ref="C362:C376"/>
    <mergeCell ref="D362:D374"/>
    <mergeCell ref="E362:F374"/>
    <mergeCell ref="D375:D376"/>
    <mergeCell ref="E375:F376"/>
    <mergeCell ref="B331:B332"/>
    <mergeCell ref="C331:C332"/>
    <mergeCell ref="E331:F331"/>
    <mergeCell ref="E332:F332"/>
    <mergeCell ref="E333:F333"/>
    <mergeCell ref="E334:F334"/>
    <mergeCell ref="B329:B330"/>
    <mergeCell ref="C329:C330"/>
    <mergeCell ref="D329:D330"/>
    <mergeCell ref="E329:F330"/>
    <mergeCell ref="G329:G330"/>
    <mergeCell ref="B325:B326"/>
    <mergeCell ref="C325:C326"/>
    <mergeCell ref="D325:D326"/>
    <mergeCell ref="E325:F326"/>
    <mergeCell ref="G325:G326"/>
    <mergeCell ref="B344:B345"/>
    <mergeCell ref="C344:C345"/>
    <mergeCell ref="E311:F311"/>
    <mergeCell ref="E312:F312"/>
    <mergeCell ref="E313:F313"/>
    <mergeCell ref="B314:B315"/>
    <mergeCell ref="C314:C315"/>
    <mergeCell ref="D314:D315"/>
    <mergeCell ref="E314:F315"/>
    <mergeCell ref="G303:G306"/>
    <mergeCell ref="H303:H306"/>
    <mergeCell ref="E307:F307"/>
    <mergeCell ref="E308:F308"/>
    <mergeCell ref="E309:F309"/>
    <mergeCell ref="E310:F310"/>
    <mergeCell ref="E323:F323"/>
    <mergeCell ref="E300:F300"/>
    <mergeCell ref="E301:F301"/>
    <mergeCell ref="E302:F302"/>
    <mergeCell ref="B303:B306"/>
    <mergeCell ref="C303:C306"/>
    <mergeCell ref="D303:D306"/>
    <mergeCell ref="E303:F306"/>
    <mergeCell ref="B257:B258"/>
    <mergeCell ref="C257:C258"/>
    <mergeCell ref="D257:D258"/>
    <mergeCell ref="E257:F258"/>
    <mergeCell ref="E241:F241"/>
    <mergeCell ref="E294:F294"/>
    <mergeCell ref="E295:F295"/>
    <mergeCell ref="E296:F296"/>
    <mergeCell ref="E297:F297"/>
    <mergeCell ref="E298:F298"/>
    <mergeCell ref="E299:F299"/>
    <mergeCell ref="E288:F288"/>
    <mergeCell ref="E289:F289"/>
    <mergeCell ref="E290:F290"/>
    <mergeCell ref="E291:F291"/>
    <mergeCell ref="E292:F292"/>
    <mergeCell ref="E293:F293"/>
    <mergeCell ref="E282:F282"/>
    <mergeCell ref="E283:F283"/>
    <mergeCell ref="E284:F284"/>
    <mergeCell ref="E285:F285"/>
    <mergeCell ref="E286:F286"/>
    <mergeCell ref="E287:F287"/>
    <mergeCell ref="E246:F246"/>
    <mergeCell ref="G275:G276"/>
    <mergeCell ref="E277:F277"/>
    <mergeCell ref="E278:F278"/>
    <mergeCell ref="E279:F279"/>
    <mergeCell ref="E280:F280"/>
    <mergeCell ref="E281:F281"/>
    <mergeCell ref="E273:F273"/>
    <mergeCell ref="E274:F274"/>
    <mergeCell ref="B275:B276"/>
    <mergeCell ref="C275:C276"/>
    <mergeCell ref="D275:D276"/>
    <mergeCell ref="E275:F276"/>
    <mergeCell ref="B271:B272"/>
    <mergeCell ref="C271:C272"/>
    <mergeCell ref="D271:D272"/>
    <mergeCell ref="E271:F272"/>
    <mergeCell ref="G271:G272"/>
    <mergeCell ref="E235:F235"/>
    <mergeCell ref="E236:F236"/>
    <mergeCell ref="E237:F237"/>
    <mergeCell ref="E238:F238"/>
    <mergeCell ref="E239:F239"/>
    <mergeCell ref="E240:F240"/>
    <mergeCell ref="E254:F254"/>
    <mergeCell ref="H200:H201"/>
    <mergeCell ref="E202:F202"/>
    <mergeCell ref="B203:B206"/>
    <mergeCell ref="C203:C206"/>
    <mergeCell ref="D203:D206"/>
    <mergeCell ref="E203:F206"/>
    <mergeCell ref="G203:G206"/>
    <mergeCell ref="H203:H206"/>
    <mergeCell ref="E207:F207"/>
    <mergeCell ref="E208:F208"/>
    <mergeCell ref="E209:F209"/>
    <mergeCell ref="E210:F210"/>
    <mergeCell ref="E211:F211"/>
    <mergeCell ref="E212:F212"/>
    <mergeCell ref="B253:B255"/>
    <mergeCell ref="C253:C255"/>
    <mergeCell ref="E255:F255"/>
    <mergeCell ref="E199:F199"/>
    <mergeCell ref="B200:B202"/>
    <mergeCell ref="C200:C202"/>
    <mergeCell ref="D200:D201"/>
    <mergeCell ref="E200:F201"/>
    <mergeCell ref="G200:G201"/>
    <mergeCell ref="G194:G196"/>
    <mergeCell ref="H194:H196"/>
    <mergeCell ref="B197:B198"/>
    <mergeCell ref="C197:C198"/>
    <mergeCell ref="E197:F197"/>
    <mergeCell ref="E198:F198"/>
    <mergeCell ref="B173:B177"/>
    <mergeCell ref="C173:C177"/>
    <mergeCell ref="E173:F173"/>
    <mergeCell ref="E174:F174"/>
    <mergeCell ref="E175:F175"/>
    <mergeCell ref="E176:F176"/>
    <mergeCell ref="B194:B196"/>
    <mergeCell ref="C194:C196"/>
    <mergeCell ref="D194:D196"/>
    <mergeCell ref="E194:F196"/>
    <mergeCell ref="G184:G185"/>
    <mergeCell ref="B186:B187"/>
    <mergeCell ref="C186:C187"/>
    <mergeCell ref="D186:D187"/>
    <mergeCell ref="E186:F187"/>
    <mergeCell ref="B178:B179"/>
    <mergeCell ref="C178:C179"/>
    <mergeCell ref="E178:F178"/>
    <mergeCell ref="E179:F179"/>
    <mergeCell ref="B184:B185"/>
    <mergeCell ref="C184:C185"/>
    <mergeCell ref="D184:D185"/>
    <mergeCell ref="C135:C136"/>
    <mergeCell ref="E135:F135"/>
    <mergeCell ref="E136:F136"/>
    <mergeCell ref="E137:F137"/>
    <mergeCell ref="B138:B139"/>
    <mergeCell ref="C138:C139"/>
    <mergeCell ref="E138:F138"/>
    <mergeCell ref="E139:F139"/>
    <mergeCell ref="E147:F147"/>
    <mergeCell ref="B161:B162"/>
    <mergeCell ref="C161:C162"/>
    <mergeCell ref="D161:D162"/>
    <mergeCell ref="E161:F162"/>
    <mergeCell ref="B133:B134"/>
    <mergeCell ref="C133:C134"/>
    <mergeCell ref="E133:F133"/>
    <mergeCell ref="E134:F134"/>
    <mergeCell ref="E156:F156"/>
    <mergeCell ref="E157:F157"/>
    <mergeCell ref="B158:B159"/>
    <mergeCell ref="C158:C159"/>
    <mergeCell ref="D158:D159"/>
    <mergeCell ref="E158:F159"/>
    <mergeCell ref="D151:D152"/>
    <mergeCell ref="E151:F152"/>
    <mergeCell ref="B153:B155"/>
    <mergeCell ref="C153:C155"/>
    <mergeCell ref="D154:D155"/>
    <mergeCell ref="E154:F155"/>
    <mergeCell ref="B151:B152"/>
    <mergeCell ref="C151:C152"/>
    <mergeCell ref="B147:B150"/>
    <mergeCell ref="C147:C150"/>
    <mergeCell ref="C109:C110"/>
    <mergeCell ref="D109:D110"/>
    <mergeCell ref="E109:F110"/>
    <mergeCell ref="E103:F103"/>
    <mergeCell ref="E104:F104"/>
    <mergeCell ref="E105:F105"/>
    <mergeCell ref="E106:F106"/>
    <mergeCell ref="D124:D125"/>
    <mergeCell ref="E124:F125"/>
    <mergeCell ref="G124:G125"/>
    <mergeCell ref="E127:F127"/>
    <mergeCell ref="B128:B129"/>
    <mergeCell ref="C128:C129"/>
    <mergeCell ref="E128:F128"/>
    <mergeCell ref="E129:F129"/>
    <mergeCell ref="B145:B146"/>
    <mergeCell ref="C145:C146"/>
    <mergeCell ref="D145:D146"/>
    <mergeCell ref="E145:F146"/>
    <mergeCell ref="G145:G146"/>
    <mergeCell ref="B116:B117"/>
    <mergeCell ref="C116:C117"/>
    <mergeCell ref="E116:F116"/>
    <mergeCell ref="E117:F117"/>
    <mergeCell ref="E118:F118"/>
    <mergeCell ref="E140:F140"/>
    <mergeCell ref="B141:B143"/>
    <mergeCell ref="C141:C143"/>
    <mergeCell ref="D141:D143"/>
    <mergeCell ref="B135:B136"/>
    <mergeCell ref="B99:B100"/>
    <mergeCell ref="C99:C100"/>
    <mergeCell ref="D99:D100"/>
    <mergeCell ref="E99:F100"/>
    <mergeCell ref="G99:G100"/>
    <mergeCell ref="H99:H100"/>
    <mergeCell ref="B96:B97"/>
    <mergeCell ref="C96:C97"/>
    <mergeCell ref="D96:D97"/>
    <mergeCell ref="E96:F97"/>
    <mergeCell ref="G96:G97"/>
    <mergeCell ref="E98:F98"/>
    <mergeCell ref="H114:H115"/>
    <mergeCell ref="B93:B95"/>
    <mergeCell ref="C93:C95"/>
    <mergeCell ref="D93:D95"/>
    <mergeCell ref="E93:F95"/>
    <mergeCell ref="G93:G95"/>
    <mergeCell ref="H93:H95"/>
    <mergeCell ref="G109:G110"/>
    <mergeCell ref="H109:H110"/>
    <mergeCell ref="E111:F111"/>
    <mergeCell ref="E112:F112"/>
    <mergeCell ref="E113:F113"/>
    <mergeCell ref="B114:B115"/>
    <mergeCell ref="C114:C115"/>
    <mergeCell ref="D114:D115"/>
    <mergeCell ref="E114:F115"/>
    <mergeCell ref="G114:G115"/>
    <mergeCell ref="E107:F107"/>
    <mergeCell ref="E108:F108"/>
    <mergeCell ref="B109:B110"/>
    <mergeCell ref="B91:B92"/>
    <mergeCell ref="C91:C92"/>
    <mergeCell ref="D91:D92"/>
    <mergeCell ref="E91:F92"/>
    <mergeCell ref="G91:G92"/>
    <mergeCell ref="H91:H92"/>
    <mergeCell ref="E85:F85"/>
    <mergeCell ref="E86:F86"/>
    <mergeCell ref="E87:F87"/>
    <mergeCell ref="E88:F88"/>
    <mergeCell ref="E89:F89"/>
    <mergeCell ref="E90:F90"/>
    <mergeCell ref="B81:B84"/>
    <mergeCell ref="C81:C84"/>
    <mergeCell ref="D81:D82"/>
    <mergeCell ref="E81:F82"/>
    <mergeCell ref="G81:G82"/>
    <mergeCell ref="H81:H82"/>
    <mergeCell ref="D83:D84"/>
    <mergeCell ref="E83:F84"/>
    <mergeCell ref="G83:G84"/>
    <mergeCell ref="H83:H84"/>
    <mergeCell ref="G76:G77"/>
    <mergeCell ref="H76:H77"/>
    <mergeCell ref="E78:F78"/>
    <mergeCell ref="B79:B80"/>
    <mergeCell ref="C79:C80"/>
    <mergeCell ref="E79:F79"/>
    <mergeCell ref="E80:F80"/>
    <mergeCell ref="B75:B78"/>
    <mergeCell ref="C75:C78"/>
    <mergeCell ref="E75:F75"/>
    <mergeCell ref="D76:D77"/>
    <mergeCell ref="E76:F77"/>
    <mergeCell ref="B55:B59"/>
    <mergeCell ref="C55:C59"/>
    <mergeCell ref="E55:F55"/>
    <mergeCell ref="D57:D58"/>
    <mergeCell ref="E57:F58"/>
    <mergeCell ref="G57:G58"/>
    <mergeCell ref="B70:B71"/>
    <mergeCell ref="C70:C71"/>
    <mergeCell ref="E70:F70"/>
    <mergeCell ref="E71:F71"/>
    <mergeCell ref="B72:B73"/>
    <mergeCell ref="C72:C73"/>
    <mergeCell ref="E72:F72"/>
    <mergeCell ref="E73:F73"/>
    <mergeCell ref="E67:F67"/>
    <mergeCell ref="B68:B69"/>
    <mergeCell ref="C68:C69"/>
    <mergeCell ref="D68:D69"/>
    <mergeCell ref="E68:F69"/>
    <mergeCell ref="B65:B66"/>
    <mergeCell ref="C65:C66"/>
    <mergeCell ref="D65:D66"/>
    <mergeCell ref="E65:F66"/>
    <mergeCell ref="B33:B34"/>
    <mergeCell ref="C33:C34"/>
    <mergeCell ref="D33:D34"/>
    <mergeCell ref="E33:F34"/>
    <mergeCell ref="G33:G34"/>
    <mergeCell ref="H33:H34"/>
    <mergeCell ref="G50:G51"/>
    <mergeCell ref="H50:H51"/>
    <mergeCell ref="E52:F52"/>
    <mergeCell ref="B53:B54"/>
    <mergeCell ref="C53:C54"/>
    <mergeCell ref="E53:F53"/>
    <mergeCell ref="E54:F54"/>
    <mergeCell ref="E48:F48"/>
    <mergeCell ref="B49:B52"/>
    <mergeCell ref="C49:C52"/>
    <mergeCell ref="E49:F49"/>
    <mergeCell ref="D50:D51"/>
    <mergeCell ref="E50:F51"/>
    <mergeCell ref="B44:B46"/>
    <mergeCell ref="C44:C46"/>
    <mergeCell ref="E44:F44"/>
    <mergeCell ref="E45:F45"/>
    <mergeCell ref="E46:F46"/>
    <mergeCell ref="E47:F47"/>
    <mergeCell ref="B37:B39"/>
    <mergeCell ref="C37:C39"/>
    <mergeCell ref="D37:D39"/>
    <mergeCell ref="E37:F39"/>
    <mergeCell ref="B28:B29"/>
    <mergeCell ref="C28:C29"/>
    <mergeCell ref="D28:D29"/>
    <mergeCell ref="E28:F29"/>
    <mergeCell ref="G28:G29"/>
    <mergeCell ref="B31:B32"/>
    <mergeCell ref="C31:C32"/>
    <mergeCell ref="D31:D32"/>
    <mergeCell ref="E31:F32"/>
    <mergeCell ref="G31:G32"/>
    <mergeCell ref="E14:F14"/>
    <mergeCell ref="B15:B20"/>
    <mergeCell ref="C15:C20"/>
    <mergeCell ref="E15:F15"/>
    <mergeCell ref="E16:F16"/>
    <mergeCell ref="E17:F17"/>
    <mergeCell ref="E18:F18"/>
    <mergeCell ref="E19:F19"/>
    <mergeCell ref="E20:F20"/>
    <mergeCell ref="E30:F30"/>
    <mergeCell ref="E9:F10"/>
    <mergeCell ref="E739:F739"/>
    <mergeCell ref="J739:K739"/>
    <mergeCell ref="E740:F740"/>
    <mergeCell ref="J740:K740"/>
    <mergeCell ref="E736:F736"/>
    <mergeCell ref="J736:K736"/>
    <mergeCell ref="E737:F737"/>
    <mergeCell ref="J737:K737"/>
    <mergeCell ref="E738:F738"/>
    <mergeCell ref="J738:K738"/>
    <mergeCell ref="J731:K731"/>
    <mergeCell ref="J732:K732"/>
    <mergeCell ref="J733:K733"/>
    <mergeCell ref="E734:F734"/>
    <mergeCell ref="J734:K734"/>
    <mergeCell ref="E735:F735"/>
    <mergeCell ref="J735:K735"/>
    <mergeCell ref="J728:K728"/>
    <mergeCell ref="G37:G39"/>
    <mergeCell ref="H37:H39"/>
    <mergeCell ref="E40:F40"/>
    <mergeCell ref="E41:F41"/>
    <mergeCell ref="E42:F42"/>
    <mergeCell ref="E43:F43"/>
    <mergeCell ref="E35:F35"/>
    <mergeCell ref="E36:F36"/>
    <mergeCell ref="G68:G69"/>
    <mergeCell ref="E64:F64"/>
    <mergeCell ref="E74:F74"/>
    <mergeCell ref="E101:F101"/>
    <mergeCell ref="E102:F102"/>
    <mergeCell ref="J729:K729"/>
    <mergeCell ref="J730:K730"/>
    <mergeCell ref="J724:K724"/>
    <mergeCell ref="E725:F725"/>
    <mergeCell ref="J725:K725"/>
    <mergeCell ref="E726:F726"/>
    <mergeCell ref="J726:K726"/>
    <mergeCell ref="E727:F727"/>
    <mergeCell ref="J727:K727"/>
    <mergeCell ref="E728:F728"/>
    <mergeCell ref="J718:K718"/>
    <mergeCell ref="J719:K719"/>
    <mergeCell ref="J720:K720"/>
    <mergeCell ref="J721:K721"/>
    <mergeCell ref="J722:K722"/>
    <mergeCell ref="J723:K723"/>
    <mergeCell ref="J713:K713"/>
    <mergeCell ref="J714:K714"/>
    <mergeCell ref="J715:K715"/>
    <mergeCell ref="J716:K716"/>
    <mergeCell ref="J717:K717"/>
    <mergeCell ref="J710:K710"/>
    <mergeCell ref="E711:F711"/>
    <mergeCell ref="J711:K711"/>
    <mergeCell ref="E712:F712"/>
    <mergeCell ref="J712:K712"/>
    <mergeCell ref="J706:K706"/>
    <mergeCell ref="E707:F707"/>
    <mergeCell ref="J707:K707"/>
    <mergeCell ref="E708:F708"/>
    <mergeCell ref="J708:K708"/>
    <mergeCell ref="E709:F709"/>
    <mergeCell ref="J709:K709"/>
    <mergeCell ref="E703:F703"/>
    <mergeCell ref="J703:K703"/>
    <mergeCell ref="J704:K704"/>
    <mergeCell ref="J705:K705"/>
    <mergeCell ref="E701:F701"/>
    <mergeCell ref="J701:K701"/>
    <mergeCell ref="E702:F702"/>
    <mergeCell ref="J702:K702"/>
    <mergeCell ref="E704:F704"/>
    <mergeCell ref="J698:K698"/>
    <mergeCell ref="E699:F699"/>
    <mergeCell ref="J699:K699"/>
    <mergeCell ref="E700:F700"/>
    <mergeCell ref="J700:K700"/>
    <mergeCell ref="E694:F694"/>
    <mergeCell ref="J694:K694"/>
    <mergeCell ref="E695:F695"/>
    <mergeCell ref="J695:K695"/>
    <mergeCell ref="E696:F696"/>
    <mergeCell ref="J696:K696"/>
    <mergeCell ref="E697:F697"/>
    <mergeCell ref="J697:K697"/>
    <mergeCell ref="J688:K688"/>
    <mergeCell ref="J689:K689"/>
    <mergeCell ref="J690:K690"/>
    <mergeCell ref="J691:K691"/>
    <mergeCell ref="J692:K692"/>
    <mergeCell ref="J693:K693"/>
    <mergeCell ref="E689:F689"/>
    <mergeCell ref="E690:F690"/>
    <mergeCell ref="E691:F691"/>
    <mergeCell ref="E692:F692"/>
    <mergeCell ref="E693:F693"/>
    <mergeCell ref="J686:K686"/>
    <mergeCell ref="E687:F687"/>
    <mergeCell ref="J687:K687"/>
    <mergeCell ref="E683:F683"/>
    <mergeCell ref="J683:K683"/>
    <mergeCell ref="E684:F684"/>
    <mergeCell ref="J684:K684"/>
    <mergeCell ref="E685:F685"/>
    <mergeCell ref="J685:K685"/>
    <mergeCell ref="E680:F680"/>
    <mergeCell ref="J680:K680"/>
    <mergeCell ref="E681:F681"/>
    <mergeCell ref="J681:K681"/>
    <mergeCell ref="E682:F682"/>
    <mergeCell ref="J682:K682"/>
    <mergeCell ref="E677:F677"/>
    <mergeCell ref="J677:K677"/>
    <mergeCell ref="E678:F678"/>
    <mergeCell ref="J678:K678"/>
    <mergeCell ref="E679:F679"/>
    <mergeCell ref="J679:K679"/>
    <mergeCell ref="J674:K674"/>
    <mergeCell ref="E675:F675"/>
    <mergeCell ref="J675:K675"/>
    <mergeCell ref="E676:F676"/>
    <mergeCell ref="J676:K676"/>
    <mergeCell ref="J670:K670"/>
    <mergeCell ref="J671:K671"/>
    <mergeCell ref="E672:F672"/>
    <mergeCell ref="J672:K672"/>
    <mergeCell ref="E673:F673"/>
    <mergeCell ref="J673:K673"/>
    <mergeCell ref="J666:K666"/>
    <mergeCell ref="J667:K667"/>
    <mergeCell ref="J668:K668"/>
    <mergeCell ref="E669:F669"/>
    <mergeCell ref="J669:K669"/>
    <mergeCell ref="J657:K657"/>
    <mergeCell ref="J658:K658"/>
    <mergeCell ref="J659:K659"/>
    <mergeCell ref="J660:K660"/>
    <mergeCell ref="J661:K661"/>
    <mergeCell ref="J662:K662"/>
    <mergeCell ref="J663:K663"/>
    <mergeCell ref="J664:K664"/>
    <mergeCell ref="J665:K665"/>
    <mergeCell ref="E657:F657"/>
    <mergeCell ref="E658:F658"/>
    <mergeCell ref="E659:F659"/>
    <mergeCell ref="E666:F666"/>
    <mergeCell ref="E667:F667"/>
    <mergeCell ref="E668:F668"/>
    <mergeCell ref="E670:F670"/>
    <mergeCell ref="J654:K654"/>
    <mergeCell ref="E655:F655"/>
    <mergeCell ref="J655:K655"/>
    <mergeCell ref="E656:F656"/>
    <mergeCell ref="J656:K656"/>
    <mergeCell ref="E651:F651"/>
    <mergeCell ref="J651:K651"/>
    <mergeCell ref="E652:F652"/>
    <mergeCell ref="J652:K652"/>
    <mergeCell ref="E653:F653"/>
    <mergeCell ref="J653:K653"/>
    <mergeCell ref="J645:K645"/>
    <mergeCell ref="J646:K646"/>
    <mergeCell ref="J647:K647"/>
    <mergeCell ref="J648:K648"/>
    <mergeCell ref="E649:F649"/>
    <mergeCell ref="J649:K649"/>
    <mergeCell ref="E650:F650"/>
    <mergeCell ref="J650:K650"/>
    <mergeCell ref="E646:F646"/>
    <mergeCell ref="E647:F647"/>
    <mergeCell ref="E648:F648"/>
    <mergeCell ref="E645:F645"/>
    <mergeCell ref="E654:F654"/>
    <mergeCell ref="J640:K640"/>
    <mergeCell ref="J641:K641"/>
    <mergeCell ref="J642:K642"/>
    <mergeCell ref="J643:K643"/>
    <mergeCell ref="J644:K644"/>
    <mergeCell ref="J635:K635"/>
    <mergeCell ref="J636:K636"/>
    <mergeCell ref="J637:K637"/>
    <mergeCell ref="E638:F638"/>
    <mergeCell ref="J638:K638"/>
    <mergeCell ref="E639:F639"/>
    <mergeCell ref="J639:K639"/>
    <mergeCell ref="E636:F636"/>
    <mergeCell ref="E637:F637"/>
    <mergeCell ref="J629:K629"/>
    <mergeCell ref="J630:K630"/>
    <mergeCell ref="J631:K631"/>
    <mergeCell ref="J632:K632"/>
    <mergeCell ref="J633:K633"/>
    <mergeCell ref="J634:K634"/>
    <mergeCell ref="E640:F640"/>
    <mergeCell ref="E641:F641"/>
    <mergeCell ref="E642:F642"/>
    <mergeCell ref="E643:F643"/>
    <mergeCell ref="E644:F644"/>
    <mergeCell ref="E630:F630"/>
    <mergeCell ref="E631:F631"/>
    <mergeCell ref="E632:F632"/>
    <mergeCell ref="E633:F633"/>
    <mergeCell ref="E634:F634"/>
    <mergeCell ref="E635:F635"/>
    <mergeCell ref="B624:B629"/>
    <mergeCell ref="C624:C629"/>
    <mergeCell ref="D624:D629"/>
    <mergeCell ref="E624:F629"/>
    <mergeCell ref="J625:K625"/>
    <mergeCell ref="J626:K626"/>
    <mergeCell ref="J627:K627"/>
    <mergeCell ref="J628:K628"/>
    <mergeCell ref="G624:G629"/>
    <mergeCell ref="H624:H629"/>
    <mergeCell ref="E623:F623"/>
    <mergeCell ref="J623:K623"/>
    <mergeCell ref="J624:K624"/>
    <mergeCell ref="J619:K619"/>
    <mergeCell ref="J620:K620"/>
    <mergeCell ref="E621:F621"/>
    <mergeCell ref="J621:K621"/>
    <mergeCell ref="E622:F622"/>
    <mergeCell ref="J622:K622"/>
    <mergeCell ref="J617:K617"/>
    <mergeCell ref="J618:K618"/>
    <mergeCell ref="E614:F614"/>
    <mergeCell ref="J614:K614"/>
    <mergeCell ref="J615:K615"/>
    <mergeCell ref="J616:K616"/>
    <mergeCell ref="J611:K611"/>
    <mergeCell ref="J612:K612"/>
    <mergeCell ref="J613:K613"/>
    <mergeCell ref="J607:K607"/>
    <mergeCell ref="J608:K608"/>
    <mergeCell ref="E609:F609"/>
    <mergeCell ref="J609:K609"/>
    <mergeCell ref="J610:K610"/>
    <mergeCell ref="E608:F608"/>
    <mergeCell ref="J604:K604"/>
    <mergeCell ref="J605:K605"/>
    <mergeCell ref="J606:K606"/>
    <mergeCell ref="J601:K601"/>
    <mergeCell ref="J602:K602"/>
    <mergeCell ref="J603:K603"/>
    <mergeCell ref="E598:F598"/>
    <mergeCell ref="J598:K598"/>
    <mergeCell ref="E599:F599"/>
    <mergeCell ref="J599:K599"/>
    <mergeCell ref="J600:K600"/>
    <mergeCell ref="B597:B598"/>
    <mergeCell ref="C597:C598"/>
    <mergeCell ref="J593:K593"/>
    <mergeCell ref="J594:K594"/>
    <mergeCell ref="J595:K595"/>
    <mergeCell ref="J596:K596"/>
    <mergeCell ref="E597:F597"/>
    <mergeCell ref="J597:K597"/>
    <mergeCell ref="J591:K591"/>
    <mergeCell ref="J592:K592"/>
    <mergeCell ref="B600:B602"/>
    <mergeCell ref="C600:C602"/>
    <mergeCell ref="D600:D602"/>
    <mergeCell ref="E600:F602"/>
    <mergeCell ref="G600:G602"/>
    <mergeCell ref="H600:H602"/>
    <mergeCell ref="B594:B596"/>
    <mergeCell ref="C594:C596"/>
    <mergeCell ref="D594:D596"/>
    <mergeCell ref="E594:F596"/>
    <mergeCell ref="G594:G596"/>
    <mergeCell ref="H594:H596"/>
    <mergeCell ref="B591:B592"/>
    <mergeCell ref="C591:C592"/>
    <mergeCell ref="J588:K588"/>
    <mergeCell ref="J589:K589"/>
    <mergeCell ref="E590:F590"/>
    <mergeCell ref="J590:K590"/>
    <mergeCell ref="J585:K585"/>
    <mergeCell ref="J586:K586"/>
    <mergeCell ref="J587:K587"/>
    <mergeCell ref="J582:K582"/>
    <mergeCell ref="J583:K583"/>
    <mergeCell ref="J584:K584"/>
    <mergeCell ref="J579:K579"/>
    <mergeCell ref="E580:F580"/>
    <mergeCell ref="J580:K580"/>
    <mergeCell ref="J581:K581"/>
    <mergeCell ref="J576:K576"/>
    <mergeCell ref="J577:K577"/>
    <mergeCell ref="J578:K578"/>
    <mergeCell ref="J570:K570"/>
    <mergeCell ref="J571:K571"/>
    <mergeCell ref="J572:K572"/>
    <mergeCell ref="J573:K573"/>
    <mergeCell ref="J574:K574"/>
    <mergeCell ref="J575:K575"/>
    <mergeCell ref="J564:K564"/>
    <mergeCell ref="J565:K565"/>
    <mergeCell ref="J566:K566"/>
    <mergeCell ref="J567:K567"/>
    <mergeCell ref="J568:K568"/>
    <mergeCell ref="J569:K569"/>
    <mergeCell ref="J561:K561"/>
    <mergeCell ref="J562:K562"/>
    <mergeCell ref="J563:K563"/>
    <mergeCell ref="E558:F558"/>
    <mergeCell ref="J558:K558"/>
    <mergeCell ref="J559:K559"/>
    <mergeCell ref="J560:K560"/>
    <mergeCell ref="J554:K554"/>
    <mergeCell ref="J555:K555"/>
    <mergeCell ref="J556:K556"/>
    <mergeCell ref="J557:K557"/>
    <mergeCell ref="J550:K550"/>
    <mergeCell ref="J551:K551"/>
    <mergeCell ref="J552:K552"/>
    <mergeCell ref="J553:K553"/>
    <mergeCell ref="J544:K544"/>
    <mergeCell ref="J545:K545"/>
    <mergeCell ref="J546:K546"/>
    <mergeCell ref="J547:K547"/>
    <mergeCell ref="J548:K548"/>
    <mergeCell ref="J549:K549"/>
    <mergeCell ref="J539:K539"/>
    <mergeCell ref="J540:K540"/>
    <mergeCell ref="J541:K541"/>
    <mergeCell ref="J542:K542"/>
    <mergeCell ref="J543:K543"/>
    <mergeCell ref="J536:K536"/>
    <mergeCell ref="J537:K537"/>
    <mergeCell ref="J538:K538"/>
    <mergeCell ref="J533:K533"/>
    <mergeCell ref="E534:F534"/>
    <mergeCell ref="J534:K534"/>
    <mergeCell ref="E535:F535"/>
    <mergeCell ref="J535:K535"/>
    <mergeCell ref="J530:K530"/>
    <mergeCell ref="J531:K531"/>
    <mergeCell ref="J532:K532"/>
    <mergeCell ref="J527:K527"/>
    <mergeCell ref="J528:K528"/>
    <mergeCell ref="J529:K529"/>
    <mergeCell ref="G527:G528"/>
    <mergeCell ref="H527:H528"/>
    <mergeCell ref="E524:F524"/>
    <mergeCell ref="J524:K524"/>
    <mergeCell ref="E525:F525"/>
    <mergeCell ref="J525:K525"/>
    <mergeCell ref="E526:F526"/>
    <mergeCell ref="J526:K526"/>
    <mergeCell ref="H536:H537"/>
    <mergeCell ref="H529:H533"/>
    <mergeCell ref="J521:K521"/>
    <mergeCell ref="E522:F522"/>
    <mergeCell ref="J522:K522"/>
    <mergeCell ref="E523:F523"/>
    <mergeCell ref="J523:K523"/>
    <mergeCell ref="E518:F518"/>
    <mergeCell ref="J518:K518"/>
    <mergeCell ref="E519:F519"/>
    <mergeCell ref="J519:K519"/>
    <mergeCell ref="E520:F520"/>
    <mergeCell ref="J520:K520"/>
    <mergeCell ref="E515:F515"/>
    <mergeCell ref="J515:K515"/>
    <mergeCell ref="E516:F516"/>
    <mergeCell ref="J516:K516"/>
    <mergeCell ref="E517:F517"/>
    <mergeCell ref="J517:K517"/>
    <mergeCell ref="J509:K509"/>
    <mergeCell ref="J510:K510"/>
    <mergeCell ref="J511:K511"/>
    <mergeCell ref="J512:K512"/>
    <mergeCell ref="J513:K513"/>
    <mergeCell ref="E514:F514"/>
    <mergeCell ref="J514:K514"/>
    <mergeCell ref="G507:G511"/>
    <mergeCell ref="H507:H511"/>
    <mergeCell ref="E512:F512"/>
    <mergeCell ref="J503:K503"/>
    <mergeCell ref="J504:K504"/>
    <mergeCell ref="J505:K505"/>
    <mergeCell ref="J506:K506"/>
    <mergeCell ref="J507:K507"/>
    <mergeCell ref="J508:K508"/>
    <mergeCell ref="E500:F500"/>
    <mergeCell ref="J500:K500"/>
    <mergeCell ref="E501:F501"/>
    <mergeCell ref="J501:K501"/>
    <mergeCell ref="J502:K502"/>
    <mergeCell ref="E502:F502"/>
    <mergeCell ref="E503:F503"/>
    <mergeCell ref="E504:F504"/>
    <mergeCell ref="E505:F505"/>
    <mergeCell ref="E506:F506"/>
    <mergeCell ref="J497:K497"/>
    <mergeCell ref="E498:F498"/>
    <mergeCell ref="J498:K498"/>
    <mergeCell ref="E499:F499"/>
    <mergeCell ref="J499:K499"/>
    <mergeCell ref="H494:H497"/>
    <mergeCell ref="J494:K494"/>
    <mergeCell ref="J495:K495"/>
    <mergeCell ref="J496:K496"/>
    <mergeCell ref="J491:K491"/>
    <mergeCell ref="J492:K492"/>
    <mergeCell ref="J493:K493"/>
    <mergeCell ref="H490:H493"/>
    <mergeCell ref="E488:F488"/>
    <mergeCell ref="J488:K488"/>
    <mergeCell ref="J489:K489"/>
    <mergeCell ref="J490:K490"/>
    <mergeCell ref="J483:K483"/>
    <mergeCell ref="J484:K484"/>
    <mergeCell ref="J485:K485"/>
    <mergeCell ref="J486:K486"/>
    <mergeCell ref="J487:K487"/>
    <mergeCell ref="J477:K477"/>
    <mergeCell ref="J478:K478"/>
    <mergeCell ref="J479:K479"/>
    <mergeCell ref="J480:K480"/>
    <mergeCell ref="J481:K481"/>
    <mergeCell ref="J482:K482"/>
    <mergeCell ref="J473:K473"/>
    <mergeCell ref="J474:K474"/>
    <mergeCell ref="J475:K475"/>
    <mergeCell ref="J476:K476"/>
    <mergeCell ref="J470:K470"/>
    <mergeCell ref="E471:F471"/>
    <mergeCell ref="J471:K471"/>
    <mergeCell ref="J472:K472"/>
    <mergeCell ref="G468:G470"/>
    <mergeCell ref="H468:H470"/>
    <mergeCell ref="J466:K466"/>
    <mergeCell ref="E467:F467"/>
    <mergeCell ref="J467:K467"/>
    <mergeCell ref="J468:K468"/>
    <mergeCell ref="J469:K469"/>
    <mergeCell ref="J460:K460"/>
    <mergeCell ref="J461:K461"/>
    <mergeCell ref="J462:K462"/>
    <mergeCell ref="J463:K463"/>
    <mergeCell ref="J464:K464"/>
    <mergeCell ref="J465:K465"/>
    <mergeCell ref="J455:K455"/>
    <mergeCell ref="J456:K456"/>
    <mergeCell ref="J457:K457"/>
    <mergeCell ref="J458:K458"/>
    <mergeCell ref="J459:K459"/>
    <mergeCell ref="J452:K452"/>
    <mergeCell ref="J453:K453"/>
    <mergeCell ref="E454:F454"/>
    <mergeCell ref="J454:K454"/>
    <mergeCell ref="E457:F457"/>
    <mergeCell ref="J447:K447"/>
    <mergeCell ref="J448:K448"/>
    <mergeCell ref="J449:K449"/>
    <mergeCell ref="E450:F450"/>
    <mergeCell ref="J450:K450"/>
    <mergeCell ref="J451:K451"/>
    <mergeCell ref="J441:K441"/>
    <mergeCell ref="J442:K442"/>
    <mergeCell ref="J443:K443"/>
    <mergeCell ref="J444:K444"/>
    <mergeCell ref="J445:K445"/>
    <mergeCell ref="J446:K446"/>
    <mergeCell ref="J436:K436"/>
    <mergeCell ref="J437:K437"/>
    <mergeCell ref="J438:K438"/>
    <mergeCell ref="J439:K439"/>
    <mergeCell ref="J440:K440"/>
    <mergeCell ref="E438:F438"/>
    <mergeCell ref="E439:F439"/>
    <mergeCell ref="E440:F440"/>
    <mergeCell ref="E447:F449"/>
    <mergeCell ref="J430:K430"/>
    <mergeCell ref="J431:K431"/>
    <mergeCell ref="J432:K432"/>
    <mergeCell ref="J433:K433"/>
    <mergeCell ref="J434:K434"/>
    <mergeCell ref="J435:K435"/>
    <mergeCell ref="J425:K425"/>
    <mergeCell ref="J426:K426"/>
    <mergeCell ref="J427:K427"/>
    <mergeCell ref="J428:K428"/>
    <mergeCell ref="J429:K429"/>
    <mergeCell ref="J419:K419"/>
    <mergeCell ref="J420:K420"/>
    <mergeCell ref="J421:K421"/>
    <mergeCell ref="J422:K422"/>
    <mergeCell ref="J423:K423"/>
    <mergeCell ref="J424:K424"/>
    <mergeCell ref="J414:K414"/>
    <mergeCell ref="J415:K415"/>
    <mergeCell ref="J416:K416"/>
    <mergeCell ref="J417:K417"/>
    <mergeCell ref="J418:K418"/>
    <mergeCell ref="E410:F410"/>
    <mergeCell ref="J410:K410"/>
    <mergeCell ref="E411:F411"/>
    <mergeCell ref="J411:K411"/>
    <mergeCell ref="J412:K412"/>
    <mergeCell ref="J413:K413"/>
    <mergeCell ref="J404:K404"/>
    <mergeCell ref="J405:K405"/>
    <mergeCell ref="J406:K406"/>
    <mergeCell ref="J407:K407"/>
    <mergeCell ref="J408:K408"/>
    <mergeCell ref="J409:K409"/>
    <mergeCell ref="G408:G409"/>
    <mergeCell ref="H408:H409"/>
    <mergeCell ref="G412:G416"/>
    <mergeCell ref="H412:H416"/>
    <mergeCell ref="E406:F406"/>
    <mergeCell ref="E407:F407"/>
    <mergeCell ref="J398:K398"/>
    <mergeCell ref="J399:K399"/>
    <mergeCell ref="J400:K400"/>
    <mergeCell ref="J401:K401"/>
    <mergeCell ref="J402:K402"/>
    <mergeCell ref="J403:K403"/>
    <mergeCell ref="J394:K394"/>
    <mergeCell ref="J395:K395"/>
    <mergeCell ref="J396:K396"/>
    <mergeCell ref="J397:K397"/>
    <mergeCell ref="J390:K390"/>
    <mergeCell ref="J391:K391"/>
    <mergeCell ref="E392:F392"/>
    <mergeCell ref="J392:K392"/>
    <mergeCell ref="J393:K393"/>
    <mergeCell ref="J386:K386"/>
    <mergeCell ref="J387:K387"/>
    <mergeCell ref="J388:K388"/>
    <mergeCell ref="J389:K389"/>
    <mergeCell ref="E387:F387"/>
    <mergeCell ref="E388:F388"/>
    <mergeCell ref="G397:G398"/>
    <mergeCell ref="J380:K380"/>
    <mergeCell ref="J381:K381"/>
    <mergeCell ref="J382:K382"/>
    <mergeCell ref="J383:K383"/>
    <mergeCell ref="J384:K384"/>
    <mergeCell ref="J385:K385"/>
    <mergeCell ref="J376:K376"/>
    <mergeCell ref="J377:K377"/>
    <mergeCell ref="J378:K378"/>
    <mergeCell ref="J379:K379"/>
    <mergeCell ref="J371:K371"/>
    <mergeCell ref="J372:K372"/>
    <mergeCell ref="J373:K373"/>
    <mergeCell ref="J374:K374"/>
    <mergeCell ref="J375:K375"/>
    <mergeCell ref="J365:K365"/>
    <mergeCell ref="J366:K366"/>
    <mergeCell ref="J367:K367"/>
    <mergeCell ref="J368:K368"/>
    <mergeCell ref="J369:K369"/>
    <mergeCell ref="J370:K370"/>
    <mergeCell ref="J361:K361"/>
    <mergeCell ref="J362:K362"/>
    <mergeCell ref="J363:K363"/>
    <mergeCell ref="J364:K364"/>
    <mergeCell ref="E359:F359"/>
    <mergeCell ref="J359:K359"/>
    <mergeCell ref="J360:K360"/>
    <mergeCell ref="E356:F356"/>
    <mergeCell ref="J356:K356"/>
    <mergeCell ref="J357:K357"/>
    <mergeCell ref="J358:K358"/>
    <mergeCell ref="J353:K353"/>
    <mergeCell ref="J354:K354"/>
    <mergeCell ref="E355:F355"/>
    <mergeCell ref="J355:K355"/>
    <mergeCell ref="D351:D354"/>
    <mergeCell ref="E351:F354"/>
    <mergeCell ref="G362:G374"/>
    <mergeCell ref="J350:K350"/>
    <mergeCell ref="J351:K351"/>
    <mergeCell ref="J352:K352"/>
    <mergeCell ref="G351:G354"/>
    <mergeCell ref="H351:H354"/>
    <mergeCell ref="E347:F347"/>
    <mergeCell ref="J347:K347"/>
    <mergeCell ref="E348:F348"/>
    <mergeCell ref="J348:K348"/>
    <mergeCell ref="E349:F349"/>
    <mergeCell ref="J349:K349"/>
    <mergeCell ref="J343:K343"/>
    <mergeCell ref="E344:F344"/>
    <mergeCell ref="J344:K344"/>
    <mergeCell ref="E345:F345"/>
    <mergeCell ref="J345:K345"/>
    <mergeCell ref="E346:F346"/>
    <mergeCell ref="J346:K346"/>
    <mergeCell ref="J340:K340"/>
    <mergeCell ref="E341:F341"/>
    <mergeCell ref="J341:K341"/>
    <mergeCell ref="J342:K342"/>
    <mergeCell ref="G342:G343"/>
    <mergeCell ref="J334:K334"/>
    <mergeCell ref="J335:K335"/>
    <mergeCell ref="J336:K336"/>
    <mergeCell ref="J337:K337"/>
    <mergeCell ref="J338:K338"/>
    <mergeCell ref="J339:K339"/>
    <mergeCell ref="J329:K329"/>
    <mergeCell ref="J330:K330"/>
    <mergeCell ref="J331:K331"/>
    <mergeCell ref="J332:K332"/>
    <mergeCell ref="J333:K333"/>
    <mergeCell ref="J326:K326"/>
    <mergeCell ref="E327:F327"/>
    <mergeCell ref="J327:K327"/>
    <mergeCell ref="E328:F328"/>
    <mergeCell ref="J328:K328"/>
    <mergeCell ref="H325:H326"/>
    <mergeCell ref="H329:H330"/>
    <mergeCell ref="G336:G338"/>
    <mergeCell ref="J323:K323"/>
    <mergeCell ref="J324:K324"/>
    <mergeCell ref="J325:K325"/>
    <mergeCell ref="J319:K319"/>
    <mergeCell ref="J320:K320"/>
    <mergeCell ref="E321:F321"/>
    <mergeCell ref="J321:K321"/>
    <mergeCell ref="E322:F322"/>
    <mergeCell ref="J322:K322"/>
    <mergeCell ref="E319:F319"/>
    <mergeCell ref="E320:F320"/>
    <mergeCell ref="J314:K314"/>
    <mergeCell ref="J315:K315"/>
    <mergeCell ref="J316:K316"/>
    <mergeCell ref="J317:K317"/>
    <mergeCell ref="E318:F318"/>
    <mergeCell ref="J318:K318"/>
    <mergeCell ref="G314:G315"/>
    <mergeCell ref="H314:H315"/>
    <mergeCell ref="E316:F316"/>
    <mergeCell ref="E317:F317"/>
    <mergeCell ref="E324:F324"/>
    <mergeCell ref="J308:K308"/>
    <mergeCell ref="J309:K309"/>
    <mergeCell ref="J310:K310"/>
    <mergeCell ref="J311:K311"/>
    <mergeCell ref="J312:K312"/>
    <mergeCell ref="J313:K313"/>
    <mergeCell ref="J303:K303"/>
    <mergeCell ref="J304:K304"/>
    <mergeCell ref="J305:K305"/>
    <mergeCell ref="J306:K306"/>
    <mergeCell ref="J307:K307"/>
    <mergeCell ref="J297:K297"/>
    <mergeCell ref="J298:K298"/>
    <mergeCell ref="J299:K299"/>
    <mergeCell ref="J300:K300"/>
    <mergeCell ref="J301:K301"/>
    <mergeCell ref="J302:K302"/>
    <mergeCell ref="J292:K292"/>
    <mergeCell ref="J293:K293"/>
    <mergeCell ref="J294:K294"/>
    <mergeCell ref="J295:K295"/>
    <mergeCell ref="J296:K296"/>
    <mergeCell ref="J286:K286"/>
    <mergeCell ref="J287:K287"/>
    <mergeCell ref="J288:K288"/>
    <mergeCell ref="J289:K289"/>
    <mergeCell ref="J290:K290"/>
    <mergeCell ref="J291:K291"/>
    <mergeCell ref="J281:K281"/>
    <mergeCell ref="J282:K282"/>
    <mergeCell ref="J283:K283"/>
    <mergeCell ref="J284:K284"/>
    <mergeCell ref="J285:K285"/>
    <mergeCell ref="J275:K275"/>
    <mergeCell ref="J276:K276"/>
    <mergeCell ref="J277:K277"/>
    <mergeCell ref="J278:K278"/>
    <mergeCell ref="J279:K279"/>
    <mergeCell ref="J280:K280"/>
    <mergeCell ref="J270:K270"/>
    <mergeCell ref="J271:K271"/>
    <mergeCell ref="J272:K272"/>
    <mergeCell ref="J273:K273"/>
    <mergeCell ref="J274:K274"/>
    <mergeCell ref="J264:K264"/>
    <mergeCell ref="J265:K265"/>
    <mergeCell ref="J266:K266"/>
    <mergeCell ref="J267:K267"/>
    <mergeCell ref="J268:K268"/>
    <mergeCell ref="J269:K269"/>
    <mergeCell ref="E264:F264"/>
    <mergeCell ref="J258:K258"/>
    <mergeCell ref="J259:K259"/>
    <mergeCell ref="J260:K260"/>
    <mergeCell ref="J261:K261"/>
    <mergeCell ref="J262:K262"/>
    <mergeCell ref="J263:K263"/>
    <mergeCell ref="H271:H272"/>
    <mergeCell ref="E265:F265"/>
    <mergeCell ref="E266:F266"/>
    <mergeCell ref="E267:F267"/>
    <mergeCell ref="E268:F268"/>
    <mergeCell ref="E269:F269"/>
    <mergeCell ref="E270:F270"/>
    <mergeCell ref="G257:G258"/>
    <mergeCell ref="E259:F259"/>
    <mergeCell ref="E260:F260"/>
    <mergeCell ref="E261:F261"/>
    <mergeCell ref="E262:F262"/>
    <mergeCell ref="E263:F263"/>
    <mergeCell ref="J254:K254"/>
    <mergeCell ref="J255:K255"/>
    <mergeCell ref="J256:K256"/>
    <mergeCell ref="J257:K257"/>
    <mergeCell ref="E251:F251"/>
    <mergeCell ref="J251:K251"/>
    <mergeCell ref="E252:F252"/>
    <mergeCell ref="J252:K252"/>
    <mergeCell ref="E253:F253"/>
    <mergeCell ref="J253:K253"/>
    <mergeCell ref="J247:K247"/>
    <mergeCell ref="J248:K248"/>
    <mergeCell ref="E249:F249"/>
    <mergeCell ref="J249:K249"/>
    <mergeCell ref="E250:F250"/>
    <mergeCell ref="J250:K250"/>
    <mergeCell ref="E247:F247"/>
    <mergeCell ref="E248:F248"/>
    <mergeCell ref="E256:F256"/>
    <mergeCell ref="J241:K241"/>
    <mergeCell ref="J242:K242"/>
    <mergeCell ref="J243:K243"/>
    <mergeCell ref="J244:K244"/>
    <mergeCell ref="J245:K245"/>
    <mergeCell ref="J246:K246"/>
    <mergeCell ref="J236:K236"/>
    <mergeCell ref="J237:K237"/>
    <mergeCell ref="J238:K238"/>
    <mergeCell ref="J239:K239"/>
    <mergeCell ref="J240:K240"/>
    <mergeCell ref="J233:K233"/>
    <mergeCell ref="E234:F234"/>
    <mergeCell ref="J234:K234"/>
    <mergeCell ref="J235:K235"/>
    <mergeCell ref="J227:K227"/>
    <mergeCell ref="J228:K228"/>
    <mergeCell ref="J229:K229"/>
    <mergeCell ref="J230:K230"/>
    <mergeCell ref="J231:K231"/>
    <mergeCell ref="J232:K232"/>
    <mergeCell ref="E228:F228"/>
    <mergeCell ref="E229:F229"/>
    <mergeCell ref="E230:F230"/>
    <mergeCell ref="E231:F231"/>
    <mergeCell ref="E232:F232"/>
    <mergeCell ref="E233:F233"/>
    <mergeCell ref="E227:F227"/>
    <mergeCell ref="E242:F242"/>
    <mergeCell ref="E243:F243"/>
    <mergeCell ref="E244:F244"/>
    <mergeCell ref="E245:F245"/>
    <mergeCell ref="J222:K222"/>
    <mergeCell ref="J223:K223"/>
    <mergeCell ref="J224:K224"/>
    <mergeCell ref="J225:K225"/>
    <mergeCell ref="J226:K226"/>
    <mergeCell ref="E220:F220"/>
    <mergeCell ref="J220:K220"/>
    <mergeCell ref="E221:F221"/>
    <mergeCell ref="J221:K221"/>
    <mergeCell ref="E217:F217"/>
    <mergeCell ref="J217:K217"/>
    <mergeCell ref="E218:F218"/>
    <mergeCell ref="J218:K218"/>
    <mergeCell ref="E219:F219"/>
    <mergeCell ref="J219:K219"/>
    <mergeCell ref="J212:K212"/>
    <mergeCell ref="J213:K213"/>
    <mergeCell ref="J214:K214"/>
    <mergeCell ref="J215:K215"/>
    <mergeCell ref="E216:F216"/>
    <mergeCell ref="J216:K216"/>
    <mergeCell ref="E213:F213"/>
    <mergeCell ref="E214:F214"/>
    <mergeCell ref="E215:F215"/>
    <mergeCell ref="E222:F222"/>
    <mergeCell ref="E223:F223"/>
    <mergeCell ref="E224:F224"/>
    <mergeCell ref="E225:F225"/>
    <mergeCell ref="E226:F226"/>
    <mergeCell ref="J206:K206"/>
    <mergeCell ref="J207:K207"/>
    <mergeCell ref="J208:K208"/>
    <mergeCell ref="J209:K209"/>
    <mergeCell ref="J210:K210"/>
    <mergeCell ref="J211:K211"/>
    <mergeCell ref="J201:K201"/>
    <mergeCell ref="J202:K202"/>
    <mergeCell ref="J203:K203"/>
    <mergeCell ref="J204:K204"/>
    <mergeCell ref="J205:K205"/>
    <mergeCell ref="J195:K195"/>
    <mergeCell ref="J196:K196"/>
    <mergeCell ref="J197:K197"/>
    <mergeCell ref="J198:K198"/>
    <mergeCell ref="J199:K199"/>
    <mergeCell ref="J200:K200"/>
    <mergeCell ref="J191:K191"/>
    <mergeCell ref="J192:K192"/>
    <mergeCell ref="J193:K193"/>
    <mergeCell ref="J194:K194"/>
    <mergeCell ref="J187:K187"/>
    <mergeCell ref="E188:F188"/>
    <mergeCell ref="J188:K188"/>
    <mergeCell ref="E189:F189"/>
    <mergeCell ref="J189:K189"/>
    <mergeCell ref="E190:F190"/>
    <mergeCell ref="J190:K190"/>
    <mergeCell ref="E183:F183"/>
    <mergeCell ref="J183:K183"/>
    <mergeCell ref="J184:K184"/>
    <mergeCell ref="J185:K185"/>
    <mergeCell ref="J186:K186"/>
    <mergeCell ref="E181:F181"/>
    <mergeCell ref="J181:K181"/>
    <mergeCell ref="E182:F182"/>
    <mergeCell ref="J182:K182"/>
    <mergeCell ref="H184:H185"/>
    <mergeCell ref="E184:F185"/>
    <mergeCell ref="E191:F191"/>
    <mergeCell ref="E192:F192"/>
    <mergeCell ref="E193:F193"/>
    <mergeCell ref="G186:G187"/>
    <mergeCell ref="J176:K176"/>
    <mergeCell ref="J177:K177"/>
    <mergeCell ref="J178:K178"/>
    <mergeCell ref="J179:K179"/>
    <mergeCell ref="E180:F180"/>
    <mergeCell ref="J180:K180"/>
    <mergeCell ref="E177:F177"/>
    <mergeCell ref="J170:K170"/>
    <mergeCell ref="J171:K171"/>
    <mergeCell ref="J172:K172"/>
    <mergeCell ref="J173:K173"/>
    <mergeCell ref="J174:K174"/>
    <mergeCell ref="J175:K175"/>
    <mergeCell ref="J165:K165"/>
    <mergeCell ref="J166:K166"/>
    <mergeCell ref="J167:K167"/>
    <mergeCell ref="J168:K168"/>
    <mergeCell ref="J169:K169"/>
    <mergeCell ref="E169:F169"/>
    <mergeCell ref="E170:F170"/>
    <mergeCell ref="E171:F171"/>
    <mergeCell ref="E172:F172"/>
    <mergeCell ref="E165:F165"/>
    <mergeCell ref="E166:F166"/>
    <mergeCell ref="E167:F167"/>
    <mergeCell ref="E168:F168"/>
    <mergeCell ref="J159:K159"/>
    <mergeCell ref="J160:K160"/>
    <mergeCell ref="J161:K161"/>
    <mergeCell ref="J162:K162"/>
    <mergeCell ref="J163:K163"/>
    <mergeCell ref="J164:K164"/>
    <mergeCell ref="J155:K155"/>
    <mergeCell ref="J156:K156"/>
    <mergeCell ref="J157:K157"/>
    <mergeCell ref="J158:K158"/>
    <mergeCell ref="J152:K152"/>
    <mergeCell ref="E153:F153"/>
    <mergeCell ref="J153:K153"/>
    <mergeCell ref="J154:K154"/>
    <mergeCell ref="E149:F149"/>
    <mergeCell ref="J149:K149"/>
    <mergeCell ref="E150:F150"/>
    <mergeCell ref="J150:K150"/>
    <mergeCell ref="J151:K151"/>
    <mergeCell ref="H158:H159"/>
    <mergeCell ref="E160:F160"/>
    <mergeCell ref="G151:G152"/>
    <mergeCell ref="G154:G155"/>
    <mergeCell ref="E163:F163"/>
    <mergeCell ref="E164:F164"/>
    <mergeCell ref="G158:G159"/>
    <mergeCell ref="G161:G162"/>
    <mergeCell ref="J147:K147"/>
    <mergeCell ref="E148:F148"/>
    <mergeCell ref="J148:K148"/>
    <mergeCell ref="J142:K142"/>
    <mergeCell ref="J143:K143"/>
    <mergeCell ref="J144:K144"/>
    <mergeCell ref="J145:K145"/>
    <mergeCell ref="J146:K146"/>
    <mergeCell ref="H141:H143"/>
    <mergeCell ref="E144:F144"/>
    <mergeCell ref="J138:K138"/>
    <mergeCell ref="J139:K139"/>
    <mergeCell ref="J140:K140"/>
    <mergeCell ref="J141:K141"/>
    <mergeCell ref="J132:K132"/>
    <mergeCell ref="J133:K133"/>
    <mergeCell ref="J134:K134"/>
    <mergeCell ref="J135:K135"/>
    <mergeCell ref="J136:K136"/>
    <mergeCell ref="J137:K137"/>
    <mergeCell ref="E132:F132"/>
    <mergeCell ref="E141:F143"/>
    <mergeCell ref="G141:G143"/>
    <mergeCell ref="J127:K127"/>
    <mergeCell ref="J128:K128"/>
    <mergeCell ref="J129:K129"/>
    <mergeCell ref="J130:K130"/>
    <mergeCell ref="J131:K131"/>
    <mergeCell ref="J124:K124"/>
    <mergeCell ref="J125:K125"/>
    <mergeCell ref="E126:F126"/>
    <mergeCell ref="J126:K126"/>
    <mergeCell ref="B124:B125"/>
    <mergeCell ref="C124:C125"/>
    <mergeCell ref="J119:K119"/>
    <mergeCell ref="J120:K120"/>
    <mergeCell ref="J121:K121"/>
    <mergeCell ref="J122:K122"/>
    <mergeCell ref="E123:F123"/>
    <mergeCell ref="J123:K123"/>
    <mergeCell ref="E119:F119"/>
    <mergeCell ref="E120:F120"/>
    <mergeCell ref="E121:F121"/>
    <mergeCell ref="E122:F122"/>
    <mergeCell ref="B130:B132"/>
    <mergeCell ref="C130:C132"/>
    <mergeCell ref="E130:F130"/>
    <mergeCell ref="E131:F131"/>
    <mergeCell ref="J115:K115"/>
    <mergeCell ref="J116:K116"/>
    <mergeCell ref="J117:K117"/>
    <mergeCell ref="J118:K118"/>
    <mergeCell ref="J109:K109"/>
    <mergeCell ref="J110:K110"/>
    <mergeCell ref="J111:K111"/>
    <mergeCell ref="J112:K112"/>
    <mergeCell ref="J113:K113"/>
    <mergeCell ref="J114:K114"/>
    <mergeCell ref="J104:K104"/>
    <mergeCell ref="J105:K105"/>
    <mergeCell ref="J106:K106"/>
    <mergeCell ref="J107:K107"/>
    <mergeCell ref="J108:K108"/>
    <mergeCell ref="J98:K98"/>
    <mergeCell ref="J99:K99"/>
    <mergeCell ref="J100:K100"/>
    <mergeCell ref="J101:K101"/>
    <mergeCell ref="J102:K102"/>
    <mergeCell ref="J103:K103"/>
    <mergeCell ref="J93:K93"/>
    <mergeCell ref="J94:K94"/>
    <mergeCell ref="J95:K95"/>
    <mergeCell ref="J96:K96"/>
    <mergeCell ref="J97:K97"/>
    <mergeCell ref="J87:K87"/>
    <mergeCell ref="J88:K88"/>
    <mergeCell ref="J89:K89"/>
    <mergeCell ref="J90:K90"/>
    <mergeCell ref="J91:K91"/>
    <mergeCell ref="J92:K92"/>
    <mergeCell ref="J82:K82"/>
    <mergeCell ref="J83:K83"/>
    <mergeCell ref="J84:K84"/>
    <mergeCell ref="J85:K85"/>
    <mergeCell ref="J86:K86"/>
    <mergeCell ref="J76:K76"/>
    <mergeCell ref="J77:K77"/>
    <mergeCell ref="J78:K78"/>
    <mergeCell ref="J79:K79"/>
    <mergeCell ref="J80:K80"/>
    <mergeCell ref="J81:K81"/>
    <mergeCell ref="J70:K70"/>
    <mergeCell ref="J71:K71"/>
    <mergeCell ref="J72:K72"/>
    <mergeCell ref="J73:K73"/>
    <mergeCell ref="J74:K74"/>
    <mergeCell ref="J75:K75"/>
    <mergeCell ref="J66:K66"/>
    <mergeCell ref="J67:K67"/>
    <mergeCell ref="J68:K68"/>
    <mergeCell ref="J69:K69"/>
    <mergeCell ref="J60:K60"/>
    <mergeCell ref="J61:K61"/>
    <mergeCell ref="J62:K62"/>
    <mergeCell ref="J63:K63"/>
    <mergeCell ref="J64:K64"/>
    <mergeCell ref="J65:K65"/>
    <mergeCell ref="E56:F56"/>
    <mergeCell ref="J56:K56"/>
    <mergeCell ref="J57:K57"/>
    <mergeCell ref="J58:K58"/>
    <mergeCell ref="J59:K59"/>
    <mergeCell ref="G65:G66"/>
    <mergeCell ref="H57:H58"/>
    <mergeCell ref="E59:F59"/>
    <mergeCell ref="E60:F60"/>
    <mergeCell ref="E61:F61"/>
    <mergeCell ref="E62:F62"/>
    <mergeCell ref="E63:F63"/>
    <mergeCell ref="J50:K50"/>
    <mergeCell ref="J51:K51"/>
    <mergeCell ref="J52:K52"/>
    <mergeCell ref="J53:K53"/>
    <mergeCell ref="J54:K54"/>
    <mergeCell ref="J55:K55"/>
    <mergeCell ref="J44:K44"/>
    <mergeCell ref="J45:K45"/>
    <mergeCell ref="J46:K46"/>
    <mergeCell ref="J47:K47"/>
    <mergeCell ref="J48:K48"/>
    <mergeCell ref="J49:K49"/>
    <mergeCell ref="J40:K40"/>
    <mergeCell ref="J41:K41"/>
    <mergeCell ref="J42:K42"/>
    <mergeCell ref="J43:K43"/>
    <mergeCell ref="J34:K34"/>
    <mergeCell ref="J35:K35"/>
    <mergeCell ref="J36:K36"/>
    <mergeCell ref="J37:K37"/>
    <mergeCell ref="J38:K38"/>
    <mergeCell ref="J39:K39"/>
    <mergeCell ref="J30:K30"/>
    <mergeCell ref="J31:K31"/>
    <mergeCell ref="J32:K32"/>
    <mergeCell ref="J33:K33"/>
    <mergeCell ref="J27:K27"/>
    <mergeCell ref="J28:K28"/>
    <mergeCell ref="J29:K29"/>
    <mergeCell ref="E27:F27"/>
    <mergeCell ref="E23:F23"/>
    <mergeCell ref="J23:K23"/>
    <mergeCell ref="E24:F24"/>
    <mergeCell ref="J24:K24"/>
    <mergeCell ref="E25:F25"/>
    <mergeCell ref="J25:K25"/>
    <mergeCell ref="E26:F26"/>
    <mergeCell ref="J26:K26"/>
    <mergeCell ref="J20:K20"/>
    <mergeCell ref="E21:F21"/>
    <mergeCell ref="J21:K21"/>
    <mergeCell ref="E22:F22"/>
    <mergeCell ref="J22:K22"/>
    <mergeCell ref="J14:K14"/>
    <mergeCell ref="J15:K15"/>
    <mergeCell ref="J16:K16"/>
    <mergeCell ref="J17:K17"/>
    <mergeCell ref="J18:K18"/>
    <mergeCell ref="J19:K19"/>
    <mergeCell ref="J9:K9"/>
    <mergeCell ref="J10:K10"/>
    <mergeCell ref="J11:K11"/>
    <mergeCell ref="J12:K12"/>
    <mergeCell ref="J13:K13"/>
    <mergeCell ref="E7:F7"/>
    <mergeCell ref="J7:K7"/>
    <mergeCell ref="E8:F8"/>
    <mergeCell ref="J8:K8"/>
    <mergeCell ref="E1:H1"/>
    <mergeCell ref="B3:J3"/>
    <mergeCell ref="E5:F5"/>
    <mergeCell ref="J5:K5"/>
    <mergeCell ref="G9:G10"/>
    <mergeCell ref="E11:F11"/>
    <mergeCell ref="B12:B13"/>
    <mergeCell ref="C12:C13"/>
    <mergeCell ref="E12:F12"/>
    <mergeCell ref="E13:F13"/>
    <mergeCell ref="B6:B8"/>
    <mergeCell ref="C6:C8"/>
    <mergeCell ref="E6:F6"/>
    <mergeCell ref="J6:K6"/>
    <mergeCell ref="B9:B10"/>
    <mergeCell ref="C9:C10"/>
    <mergeCell ref="D9:D10"/>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A2767D-1919-4EFF-8B76-B15030BE5A2E}">
  <sheetPr>
    <tabColor theme="5" tint="0.79998168889431442"/>
  </sheetPr>
  <dimension ref="B1:L930"/>
  <sheetViews>
    <sheetView workbookViewId="0">
      <pane ySplit="5" topLeftCell="A6" activePane="bottomLeft" state="frozen"/>
      <selection pane="bottomLeft" activeCell="L15" sqref="L14:L15"/>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8" customHeight="1">
      <c r="B3" s="136" t="s">
        <v>16360</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248" t="s">
        <v>6</v>
      </c>
      <c r="F5" s="249"/>
      <c r="G5" s="30" t="s">
        <v>7</v>
      </c>
      <c r="H5" s="32" t="s">
        <v>8</v>
      </c>
      <c r="I5" s="30" t="s">
        <v>9</v>
      </c>
      <c r="J5" s="248" t="s">
        <v>10</v>
      </c>
      <c r="K5" s="249"/>
      <c r="L5" s="30" t="s">
        <v>11</v>
      </c>
    </row>
    <row r="6" spans="2:12" s="31" customFormat="1" ht="76.5">
      <c r="B6" s="12" t="s">
        <v>12</v>
      </c>
      <c r="C6" s="13" t="s">
        <v>13</v>
      </c>
      <c r="D6" s="12" t="s">
        <v>16361</v>
      </c>
      <c r="E6" s="140" t="s">
        <v>16362</v>
      </c>
      <c r="F6" s="141"/>
      <c r="G6" s="13" t="s">
        <v>16</v>
      </c>
      <c r="H6" s="17">
        <v>45881</v>
      </c>
      <c r="I6" s="10" t="s">
        <v>17</v>
      </c>
      <c r="J6" s="140" t="s">
        <v>18</v>
      </c>
      <c r="K6" s="141"/>
      <c r="L6" s="3" t="s">
        <v>16363</v>
      </c>
    </row>
    <row r="7" spans="2:12" s="31" customFormat="1" ht="51.6">
      <c r="B7" s="154" t="s">
        <v>20</v>
      </c>
      <c r="C7" s="156" t="s">
        <v>21</v>
      </c>
      <c r="D7" s="15" t="s">
        <v>16364</v>
      </c>
      <c r="E7" s="142" t="s">
        <v>29</v>
      </c>
      <c r="F7" s="141"/>
      <c r="G7" s="14" t="s">
        <v>16</v>
      </c>
      <c r="H7" s="16">
        <v>45853</v>
      </c>
      <c r="I7" s="11" t="s">
        <v>25</v>
      </c>
      <c r="J7" s="142" t="s">
        <v>32</v>
      </c>
      <c r="K7" s="141"/>
      <c r="L7" s="4" t="s">
        <v>16365</v>
      </c>
    </row>
    <row r="8" spans="2:12" s="31" customFormat="1" ht="51.6">
      <c r="B8" s="155"/>
      <c r="C8" s="157"/>
      <c r="D8" s="15" t="s">
        <v>16366</v>
      </c>
      <c r="E8" s="142" t="s">
        <v>29</v>
      </c>
      <c r="F8" s="141"/>
      <c r="G8" s="14" t="s">
        <v>16</v>
      </c>
      <c r="H8" s="16">
        <v>45884</v>
      </c>
      <c r="I8" s="11" t="s">
        <v>25</v>
      </c>
      <c r="J8" s="142" t="s">
        <v>32</v>
      </c>
      <c r="K8" s="141"/>
      <c r="L8" s="4" t="s">
        <v>16367</v>
      </c>
    </row>
    <row r="9" spans="2:12" s="31" customFormat="1">
      <c r="B9" s="145" t="s">
        <v>1979</v>
      </c>
      <c r="C9" s="147" t="s">
        <v>1980</v>
      </c>
      <c r="D9" s="145" t="s">
        <v>16368</v>
      </c>
      <c r="E9" s="140" t="s">
        <v>14953</v>
      </c>
      <c r="F9" s="149"/>
      <c r="G9" s="147" t="s">
        <v>16</v>
      </c>
      <c r="H9" s="17">
        <v>45547</v>
      </c>
      <c r="I9" s="10" t="s">
        <v>17</v>
      </c>
      <c r="J9" s="140" t="s">
        <v>26</v>
      </c>
      <c r="K9" s="141"/>
      <c r="L9" s="1" t="s">
        <v>27</v>
      </c>
    </row>
    <row r="10" spans="2:12" s="31" customFormat="1">
      <c r="B10" s="152"/>
      <c r="C10" s="153"/>
      <c r="D10" s="152"/>
      <c r="E10" s="165"/>
      <c r="F10" s="162"/>
      <c r="G10" s="153"/>
      <c r="H10" s="17">
        <v>45547</v>
      </c>
      <c r="I10" s="10" t="s">
        <v>17</v>
      </c>
      <c r="J10" s="140" t="s">
        <v>26</v>
      </c>
      <c r="K10" s="141"/>
      <c r="L10" s="1" t="s">
        <v>27</v>
      </c>
    </row>
    <row r="11" spans="2:12" s="31" customFormat="1">
      <c r="B11" s="152"/>
      <c r="C11" s="153"/>
      <c r="D11" s="152"/>
      <c r="E11" s="165"/>
      <c r="F11" s="162"/>
      <c r="G11" s="153"/>
      <c r="H11" s="17">
        <v>45572</v>
      </c>
      <c r="I11" s="10" t="s">
        <v>17</v>
      </c>
      <c r="J11" s="140" t="s">
        <v>26</v>
      </c>
      <c r="K11" s="141"/>
      <c r="L11" s="1" t="s">
        <v>27</v>
      </c>
    </row>
    <row r="12" spans="2:12" s="31" customFormat="1">
      <c r="B12" s="152"/>
      <c r="C12" s="153"/>
      <c r="D12" s="152"/>
      <c r="E12" s="165"/>
      <c r="F12" s="162"/>
      <c r="G12" s="153"/>
      <c r="H12" s="17">
        <v>45607</v>
      </c>
      <c r="I12" s="10" t="s">
        <v>17</v>
      </c>
      <c r="J12" s="140" t="s">
        <v>26</v>
      </c>
      <c r="K12" s="141"/>
      <c r="L12" s="1" t="s">
        <v>27</v>
      </c>
    </row>
    <row r="13" spans="2:12" s="31" customFormat="1">
      <c r="B13" s="152"/>
      <c r="C13" s="153"/>
      <c r="D13" s="152"/>
      <c r="E13" s="165"/>
      <c r="F13" s="162"/>
      <c r="G13" s="153"/>
      <c r="H13" s="17">
        <v>45644</v>
      </c>
      <c r="I13" s="10" t="s">
        <v>17</v>
      </c>
      <c r="J13" s="140" t="s">
        <v>26</v>
      </c>
      <c r="K13" s="141"/>
      <c r="L13" s="1" t="s">
        <v>27</v>
      </c>
    </row>
    <row r="14" spans="2:12" s="31" customFormat="1">
      <c r="B14" s="152"/>
      <c r="C14" s="153"/>
      <c r="D14" s="152"/>
      <c r="E14" s="165"/>
      <c r="F14" s="162"/>
      <c r="G14" s="153"/>
      <c r="H14" s="17">
        <v>45665</v>
      </c>
      <c r="I14" s="10" t="s">
        <v>17</v>
      </c>
      <c r="J14" s="140" t="s">
        <v>26</v>
      </c>
      <c r="K14" s="141"/>
      <c r="L14" s="1" t="s">
        <v>27</v>
      </c>
    </row>
    <row r="15" spans="2:12" s="31" customFormat="1">
      <c r="B15" s="152"/>
      <c r="C15" s="153"/>
      <c r="D15" s="152"/>
      <c r="E15" s="165"/>
      <c r="F15" s="162"/>
      <c r="G15" s="153"/>
      <c r="H15" s="17">
        <v>45695</v>
      </c>
      <c r="I15" s="10" t="s">
        <v>17</v>
      </c>
      <c r="J15" s="140" t="s">
        <v>26</v>
      </c>
      <c r="K15" s="141"/>
      <c r="L15" s="1" t="s">
        <v>27</v>
      </c>
    </row>
    <row r="16" spans="2:12" s="31" customFormat="1">
      <c r="B16" s="152"/>
      <c r="C16" s="153"/>
      <c r="D16" s="152"/>
      <c r="E16" s="165"/>
      <c r="F16" s="162"/>
      <c r="G16" s="153"/>
      <c r="H16" s="17">
        <v>45723</v>
      </c>
      <c r="I16" s="10" t="s">
        <v>17</v>
      </c>
      <c r="J16" s="140" t="s">
        <v>26</v>
      </c>
      <c r="K16" s="141"/>
      <c r="L16" s="1" t="s">
        <v>27</v>
      </c>
    </row>
    <row r="17" spans="2:12" s="31" customFormat="1">
      <c r="B17" s="152"/>
      <c r="C17" s="153"/>
      <c r="D17" s="152"/>
      <c r="E17" s="165"/>
      <c r="F17" s="162"/>
      <c r="G17" s="153"/>
      <c r="H17" s="17">
        <v>45756</v>
      </c>
      <c r="I17" s="10" t="s">
        <v>17</v>
      </c>
      <c r="J17" s="140" t="s">
        <v>26</v>
      </c>
      <c r="K17" s="141"/>
      <c r="L17" s="1" t="s">
        <v>27</v>
      </c>
    </row>
    <row r="18" spans="2:12" s="31" customFormat="1">
      <c r="B18" s="152"/>
      <c r="C18" s="153"/>
      <c r="D18" s="152"/>
      <c r="E18" s="165"/>
      <c r="F18" s="162"/>
      <c r="G18" s="153"/>
      <c r="H18" s="17">
        <v>45797</v>
      </c>
      <c r="I18" s="10" t="s">
        <v>17</v>
      </c>
      <c r="J18" s="140" t="s">
        <v>26</v>
      </c>
      <c r="K18" s="141"/>
      <c r="L18" s="1" t="s">
        <v>27</v>
      </c>
    </row>
    <row r="19" spans="2:12" s="31" customFormat="1">
      <c r="B19" s="152"/>
      <c r="C19" s="153"/>
      <c r="D19" s="152"/>
      <c r="E19" s="165"/>
      <c r="F19" s="162"/>
      <c r="G19" s="153"/>
      <c r="H19" s="17">
        <v>45824</v>
      </c>
      <c r="I19" s="10" t="s">
        <v>17</v>
      </c>
      <c r="J19" s="140" t="s">
        <v>26</v>
      </c>
      <c r="K19" s="141"/>
      <c r="L19" s="1" t="s">
        <v>27</v>
      </c>
    </row>
    <row r="20" spans="2:12" s="31" customFormat="1">
      <c r="B20" s="146"/>
      <c r="C20" s="148"/>
      <c r="D20" s="146"/>
      <c r="E20" s="150"/>
      <c r="F20" s="151"/>
      <c r="G20" s="148"/>
      <c r="H20" s="17">
        <v>45880</v>
      </c>
      <c r="I20" s="10" t="s">
        <v>17</v>
      </c>
      <c r="J20" s="140" t="s">
        <v>26</v>
      </c>
      <c r="K20" s="141"/>
      <c r="L20" s="1" t="s">
        <v>27</v>
      </c>
    </row>
    <row r="21" spans="2:12" s="31" customFormat="1">
      <c r="B21" s="154" t="s">
        <v>4384</v>
      </c>
      <c r="C21" s="156" t="s">
        <v>4385</v>
      </c>
      <c r="D21" s="15" t="s">
        <v>16369</v>
      </c>
      <c r="E21" s="142" t="s">
        <v>6572</v>
      </c>
      <c r="F21" s="141"/>
      <c r="G21" s="14" t="s">
        <v>24</v>
      </c>
      <c r="H21" s="16">
        <v>45883</v>
      </c>
      <c r="I21" s="11" t="s">
        <v>25</v>
      </c>
      <c r="J21" s="142"/>
      <c r="K21" s="141"/>
      <c r="L21" s="2" t="s">
        <v>27</v>
      </c>
    </row>
    <row r="22" spans="2:12" s="31" customFormat="1">
      <c r="B22" s="155"/>
      <c r="C22" s="157"/>
      <c r="D22" s="15" t="s">
        <v>16370</v>
      </c>
      <c r="E22" s="142" t="s">
        <v>4389</v>
      </c>
      <c r="F22" s="141"/>
      <c r="G22" s="14" t="s">
        <v>16</v>
      </c>
      <c r="H22" s="16">
        <v>45883</v>
      </c>
      <c r="I22" s="11" t="s">
        <v>25</v>
      </c>
      <c r="J22" s="142" t="s">
        <v>26</v>
      </c>
      <c r="K22" s="141"/>
      <c r="L22" s="2" t="s">
        <v>27</v>
      </c>
    </row>
    <row r="23" spans="2:12" s="31" customFormat="1" ht="51.6">
      <c r="B23" s="12" t="s">
        <v>37</v>
      </c>
      <c r="C23" s="13" t="s">
        <v>38</v>
      </c>
      <c r="D23" s="12" t="s">
        <v>16371</v>
      </c>
      <c r="E23" s="140" t="s">
        <v>40</v>
      </c>
      <c r="F23" s="141"/>
      <c r="G23" s="13" t="s">
        <v>16</v>
      </c>
      <c r="H23" s="17">
        <v>45853</v>
      </c>
      <c r="I23" s="10" t="s">
        <v>25</v>
      </c>
      <c r="J23" s="140" t="s">
        <v>32</v>
      </c>
      <c r="K23" s="141"/>
      <c r="L23" s="3" t="s">
        <v>16372</v>
      </c>
    </row>
    <row r="24" spans="2:12" s="31" customFormat="1">
      <c r="B24" s="154" t="s">
        <v>47</v>
      </c>
      <c r="C24" s="156" t="s">
        <v>48</v>
      </c>
      <c r="D24" s="15" t="s">
        <v>16373</v>
      </c>
      <c r="E24" s="142" t="s">
        <v>4405</v>
      </c>
      <c r="F24" s="141"/>
      <c r="G24" s="14" t="s">
        <v>24</v>
      </c>
      <c r="H24" s="16">
        <v>45881</v>
      </c>
      <c r="I24" s="11" t="s">
        <v>25</v>
      </c>
      <c r="J24" s="142" t="s">
        <v>26</v>
      </c>
      <c r="K24" s="141"/>
      <c r="L24" s="2" t="s">
        <v>27</v>
      </c>
    </row>
    <row r="25" spans="2:12" s="31" customFormat="1" ht="51.6">
      <c r="B25" s="158"/>
      <c r="C25" s="159"/>
      <c r="D25" s="15" t="s">
        <v>16374</v>
      </c>
      <c r="E25" s="142" t="s">
        <v>50</v>
      </c>
      <c r="F25" s="141"/>
      <c r="G25" s="14" t="s">
        <v>16</v>
      </c>
      <c r="H25" s="16">
        <v>45853</v>
      </c>
      <c r="I25" s="11" t="s">
        <v>25</v>
      </c>
      <c r="J25" s="142" t="s">
        <v>32</v>
      </c>
      <c r="K25" s="141"/>
      <c r="L25" s="4" t="s">
        <v>16375</v>
      </c>
    </row>
    <row r="26" spans="2:12" s="31" customFormat="1">
      <c r="B26" s="158"/>
      <c r="C26" s="159"/>
      <c r="D26" s="15" t="s">
        <v>16376</v>
      </c>
      <c r="E26" s="142" t="s">
        <v>50</v>
      </c>
      <c r="F26" s="141"/>
      <c r="G26" s="14" t="s">
        <v>16</v>
      </c>
      <c r="H26" s="16">
        <v>45884</v>
      </c>
      <c r="I26" s="11" t="s">
        <v>25</v>
      </c>
      <c r="J26" s="142" t="s">
        <v>26</v>
      </c>
      <c r="K26" s="141"/>
      <c r="L26" s="2" t="s">
        <v>27</v>
      </c>
    </row>
    <row r="27" spans="2:12" s="31" customFormat="1">
      <c r="B27" s="158"/>
      <c r="C27" s="159"/>
      <c r="D27" s="154" t="s">
        <v>16377</v>
      </c>
      <c r="E27" s="142" t="s">
        <v>16378</v>
      </c>
      <c r="F27" s="149"/>
      <c r="G27" s="156" t="s">
        <v>16</v>
      </c>
      <c r="H27" s="16">
        <v>45869</v>
      </c>
      <c r="I27" s="11" t="s">
        <v>25</v>
      </c>
      <c r="J27" s="142" t="s">
        <v>26</v>
      </c>
      <c r="K27" s="141"/>
      <c r="L27" s="2" t="s">
        <v>27</v>
      </c>
    </row>
    <row r="28" spans="2:12" s="31" customFormat="1">
      <c r="B28" s="155"/>
      <c r="C28" s="157"/>
      <c r="D28" s="155"/>
      <c r="E28" s="160"/>
      <c r="F28" s="151"/>
      <c r="G28" s="157"/>
      <c r="H28" s="16">
        <v>45869</v>
      </c>
      <c r="I28" s="11" t="s">
        <v>25</v>
      </c>
      <c r="J28" s="142" t="s">
        <v>26</v>
      </c>
      <c r="K28" s="141"/>
      <c r="L28" s="2" t="s">
        <v>27</v>
      </c>
    </row>
    <row r="29" spans="2:12" s="31" customFormat="1">
      <c r="B29" s="12" t="s">
        <v>1987</v>
      </c>
      <c r="C29" s="13" t="s">
        <v>1988</v>
      </c>
      <c r="D29" s="12" t="s">
        <v>16379</v>
      </c>
      <c r="E29" s="140" t="s">
        <v>16380</v>
      </c>
      <c r="F29" s="141"/>
      <c r="G29" s="13" t="s">
        <v>16</v>
      </c>
      <c r="H29" s="17">
        <v>45881</v>
      </c>
      <c r="I29" s="10" t="s">
        <v>17</v>
      </c>
      <c r="J29" s="140" t="s">
        <v>26</v>
      </c>
      <c r="K29" s="141"/>
      <c r="L29" s="1" t="s">
        <v>27</v>
      </c>
    </row>
    <row r="30" spans="2:12" s="31" customFormat="1" ht="24.95">
      <c r="B30" s="15" t="s">
        <v>8471</v>
      </c>
      <c r="C30" s="14" t="s">
        <v>8472</v>
      </c>
      <c r="D30" s="15" t="s">
        <v>16381</v>
      </c>
      <c r="E30" s="142" t="s">
        <v>16382</v>
      </c>
      <c r="F30" s="141"/>
      <c r="G30" s="14" t="s">
        <v>24</v>
      </c>
      <c r="H30" s="16">
        <v>45881</v>
      </c>
      <c r="I30" s="11" t="s">
        <v>17</v>
      </c>
      <c r="J30" s="142" t="s">
        <v>26</v>
      </c>
      <c r="K30" s="141"/>
      <c r="L30" s="2" t="s">
        <v>27</v>
      </c>
    </row>
    <row r="31" spans="2:12" s="31" customFormat="1">
      <c r="B31" s="145" t="s">
        <v>1995</v>
      </c>
      <c r="C31" s="147" t="s">
        <v>1538</v>
      </c>
      <c r="D31" s="145" t="s">
        <v>16383</v>
      </c>
      <c r="E31" s="140" t="s">
        <v>14989</v>
      </c>
      <c r="F31" s="149"/>
      <c r="G31" s="147" t="s">
        <v>16</v>
      </c>
      <c r="H31" s="17">
        <v>45537</v>
      </c>
      <c r="I31" s="10" t="s">
        <v>17</v>
      </c>
      <c r="J31" s="140" t="s">
        <v>26</v>
      </c>
      <c r="K31" s="141"/>
      <c r="L31" s="1" t="s">
        <v>27</v>
      </c>
    </row>
    <row r="32" spans="2:12" s="31" customFormat="1">
      <c r="B32" s="152"/>
      <c r="C32" s="153"/>
      <c r="D32" s="152"/>
      <c r="E32" s="165"/>
      <c r="F32" s="162"/>
      <c r="G32" s="153"/>
      <c r="H32" s="17">
        <v>45546</v>
      </c>
      <c r="I32" s="10" t="s">
        <v>17</v>
      </c>
      <c r="J32" s="140" t="s">
        <v>26</v>
      </c>
      <c r="K32" s="141"/>
      <c r="L32" s="1" t="s">
        <v>27</v>
      </c>
    </row>
    <row r="33" spans="2:12" s="31" customFormat="1">
      <c r="B33" s="152"/>
      <c r="C33" s="153"/>
      <c r="D33" s="152"/>
      <c r="E33" s="165"/>
      <c r="F33" s="162"/>
      <c r="G33" s="153"/>
      <c r="H33" s="17">
        <v>45572</v>
      </c>
      <c r="I33" s="10" t="s">
        <v>17</v>
      </c>
      <c r="J33" s="140" t="s">
        <v>26</v>
      </c>
      <c r="K33" s="141"/>
      <c r="L33" s="1" t="s">
        <v>27</v>
      </c>
    </row>
    <row r="34" spans="2:12" s="31" customFormat="1">
      <c r="B34" s="152"/>
      <c r="C34" s="153"/>
      <c r="D34" s="152"/>
      <c r="E34" s="165"/>
      <c r="F34" s="162"/>
      <c r="G34" s="153"/>
      <c r="H34" s="17">
        <v>45607</v>
      </c>
      <c r="I34" s="10" t="s">
        <v>17</v>
      </c>
      <c r="J34" s="140" t="s">
        <v>26</v>
      </c>
      <c r="K34" s="141"/>
      <c r="L34" s="1" t="s">
        <v>27</v>
      </c>
    </row>
    <row r="35" spans="2:12" s="31" customFormat="1">
      <c r="B35" s="152"/>
      <c r="C35" s="153"/>
      <c r="D35" s="152"/>
      <c r="E35" s="165"/>
      <c r="F35" s="162"/>
      <c r="G35" s="153"/>
      <c r="H35" s="17">
        <v>45642</v>
      </c>
      <c r="I35" s="10" t="s">
        <v>17</v>
      </c>
      <c r="J35" s="140" t="s">
        <v>26</v>
      </c>
      <c r="K35" s="141"/>
      <c r="L35" s="1" t="s">
        <v>27</v>
      </c>
    </row>
    <row r="36" spans="2:12" s="31" customFormat="1">
      <c r="B36" s="152"/>
      <c r="C36" s="153"/>
      <c r="D36" s="152"/>
      <c r="E36" s="165"/>
      <c r="F36" s="162"/>
      <c r="G36" s="153"/>
      <c r="H36" s="17">
        <v>45695</v>
      </c>
      <c r="I36" s="10" t="s">
        <v>17</v>
      </c>
      <c r="J36" s="140" t="s">
        <v>26</v>
      </c>
      <c r="K36" s="141"/>
      <c r="L36" s="1" t="s">
        <v>27</v>
      </c>
    </row>
    <row r="37" spans="2:12" s="31" customFormat="1">
      <c r="B37" s="152"/>
      <c r="C37" s="153"/>
      <c r="D37" s="152"/>
      <c r="E37" s="165"/>
      <c r="F37" s="162"/>
      <c r="G37" s="153"/>
      <c r="H37" s="17">
        <v>45695</v>
      </c>
      <c r="I37" s="10" t="s">
        <v>17</v>
      </c>
      <c r="J37" s="140" t="s">
        <v>26</v>
      </c>
      <c r="K37" s="141"/>
      <c r="L37" s="1" t="s">
        <v>27</v>
      </c>
    </row>
    <row r="38" spans="2:12" s="31" customFormat="1">
      <c r="B38" s="152"/>
      <c r="C38" s="153"/>
      <c r="D38" s="152"/>
      <c r="E38" s="165"/>
      <c r="F38" s="162"/>
      <c r="G38" s="153"/>
      <c r="H38" s="17">
        <v>45723</v>
      </c>
      <c r="I38" s="10" t="s">
        <v>17</v>
      </c>
      <c r="J38" s="140" t="s">
        <v>26</v>
      </c>
      <c r="K38" s="141"/>
      <c r="L38" s="1" t="s">
        <v>27</v>
      </c>
    </row>
    <row r="39" spans="2:12" s="31" customFormat="1">
      <c r="B39" s="152"/>
      <c r="C39" s="153"/>
      <c r="D39" s="152"/>
      <c r="E39" s="165"/>
      <c r="F39" s="162"/>
      <c r="G39" s="153"/>
      <c r="H39" s="17">
        <v>45756</v>
      </c>
      <c r="I39" s="10" t="s">
        <v>17</v>
      </c>
      <c r="J39" s="140" t="s">
        <v>26</v>
      </c>
      <c r="K39" s="141"/>
      <c r="L39" s="1" t="s">
        <v>27</v>
      </c>
    </row>
    <row r="40" spans="2:12" s="31" customFormat="1">
      <c r="B40" s="152"/>
      <c r="C40" s="153"/>
      <c r="D40" s="152"/>
      <c r="E40" s="165"/>
      <c r="F40" s="162"/>
      <c r="G40" s="153"/>
      <c r="H40" s="17">
        <v>45797</v>
      </c>
      <c r="I40" s="10" t="s">
        <v>17</v>
      </c>
      <c r="J40" s="140" t="s">
        <v>26</v>
      </c>
      <c r="K40" s="141"/>
      <c r="L40" s="1" t="s">
        <v>27</v>
      </c>
    </row>
    <row r="41" spans="2:12" s="31" customFormat="1">
      <c r="B41" s="152"/>
      <c r="C41" s="153"/>
      <c r="D41" s="152"/>
      <c r="E41" s="165"/>
      <c r="F41" s="162"/>
      <c r="G41" s="153"/>
      <c r="H41" s="17">
        <v>45824</v>
      </c>
      <c r="I41" s="10" t="s">
        <v>17</v>
      </c>
      <c r="J41" s="140" t="s">
        <v>26</v>
      </c>
      <c r="K41" s="141"/>
      <c r="L41" s="1" t="s">
        <v>27</v>
      </c>
    </row>
    <row r="42" spans="2:12" s="31" customFormat="1">
      <c r="B42" s="146"/>
      <c r="C42" s="148"/>
      <c r="D42" s="146"/>
      <c r="E42" s="150"/>
      <c r="F42" s="151"/>
      <c r="G42" s="148"/>
      <c r="H42" s="17">
        <v>45880</v>
      </c>
      <c r="I42" s="10" t="s">
        <v>17</v>
      </c>
      <c r="J42" s="140" t="s">
        <v>26</v>
      </c>
      <c r="K42" s="141"/>
      <c r="L42" s="1" t="s">
        <v>27</v>
      </c>
    </row>
    <row r="43" spans="2:12" s="31" customFormat="1">
      <c r="B43" s="154" t="s">
        <v>14129</v>
      </c>
      <c r="C43" s="156" t="s">
        <v>14130</v>
      </c>
      <c r="D43" s="154" t="s">
        <v>16384</v>
      </c>
      <c r="E43" s="142" t="s">
        <v>14132</v>
      </c>
      <c r="F43" s="149"/>
      <c r="G43" s="156" t="s">
        <v>16</v>
      </c>
      <c r="H43" s="163">
        <v>45538</v>
      </c>
      <c r="I43" s="11" t="s">
        <v>17</v>
      </c>
      <c r="J43" s="142" t="s">
        <v>26</v>
      </c>
      <c r="K43" s="141"/>
      <c r="L43" s="2" t="s">
        <v>27</v>
      </c>
    </row>
    <row r="44" spans="2:12" s="31" customFormat="1">
      <c r="B44" s="158"/>
      <c r="C44" s="159"/>
      <c r="D44" s="158"/>
      <c r="E44" s="161"/>
      <c r="F44" s="162"/>
      <c r="G44" s="159"/>
      <c r="H44" s="164"/>
      <c r="I44" s="11" t="s">
        <v>17</v>
      </c>
      <c r="J44" s="142" t="s">
        <v>26</v>
      </c>
      <c r="K44" s="141"/>
      <c r="L44" s="2" t="s">
        <v>27</v>
      </c>
    </row>
    <row r="45" spans="2:12" s="31" customFormat="1">
      <c r="B45" s="158"/>
      <c r="C45" s="159"/>
      <c r="D45" s="158"/>
      <c r="E45" s="161"/>
      <c r="F45" s="162"/>
      <c r="G45" s="159"/>
      <c r="H45" s="16">
        <v>45548</v>
      </c>
      <c r="I45" s="11" t="s">
        <v>17</v>
      </c>
      <c r="J45" s="142" t="s">
        <v>26</v>
      </c>
      <c r="K45" s="141"/>
      <c r="L45" s="2" t="s">
        <v>27</v>
      </c>
    </row>
    <row r="46" spans="2:12" s="31" customFormat="1">
      <c r="B46" s="158"/>
      <c r="C46" s="159"/>
      <c r="D46" s="158"/>
      <c r="E46" s="161"/>
      <c r="F46" s="162"/>
      <c r="G46" s="159"/>
      <c r="H46" s="16">
        <v>45575</v>
      </c>
      <c r="I46" s="11" t="s">
        <v>17</v>
      </c>
      <c r="J46" s="142" t="s">
        <v>26</v>
      </c>
      <c r="K46" s="141"/>
      <c r="L46" s="2" t="s">
        <v>27</v>
      </c>
    </row>
    <row r="47" spans="2:12" s="31" customFormat="1">
      <c r="B47" s="158"/>
      <c r="C47" s="159"/>
      <c r="D47" s="158"/>
      <c r="E47" s="161"/>
      <c r="F47" s="162"/>
      <c r="G47" s="159"/>
      <c r="H47" s="16">
        <v>45616</v>
      </c>
      <c r="I47" s="11" t="s">
        <v>17</v>
      </c>
      <c r="J47" s="142" t="s">
        <v>26</v>
      </c>
      <c r="K47" s="141"/>
      <c r="L47" s="2" t="s">
        <v>27</v>
      </c>
    </row>
    <row r="48" spans="2:12" s="31" customFormat="1">
      <c r="B48" s="158"/>
      <c r="C48" s="159"/>
      <c r="D48" s="158"/>
      <c r="E48" s="161"/>
      <c r="F48" s="162"/>
      <c r="G48" s="159"/>
      <c r="H48" s="16">
        <v>45674</v>
      </c>
      <c r="I48" s="11" t="s">
        <v>17</v>
      </c>
      <c r="J48" s="142" t="s">
        <v>26</v>
      </c>
      <c r="K48" s="141"/>
      <c r="L48" s="2" t="s">
        <v>27</v>
      </c>
    </row>
    <row r="49" spans="2:12" s="31" customFormat="1">
      <c r="B49" s="158"/>
      <c r="C49" s="159"/>
      <c r="D49" s="158"/>
      <c r="E49" s="161"/>
      <c r="F49" s="162"/>
      <c r="G49" s="159"/>
      <c r="H49" s="16">
        <v>45674</v>
      </c>
      <c r="I49" s="11" t="s">
        <v>17</v>
      </c>
      <c r="J49" s="142" t="s">
        <v>26</v>
      </c>
      <c r="K49" s="141"/>
      <c r="L49" s="2" t="s">
        <v>27</v>
      </c>
    </row>
    <row r="50" spans="2:12" s="31" customFormat="1">
      <c r="B50" s="158"/>
      <c r="C50" s="159"/>
      <c r="D50" s="158"/>
      <c r="E50" s="161"/>
      <c r="F50" s="162"/>
      <c r="G50" s="159"/>
      <c r="H50" s="16">
        <v>45720</v>
      </c>
      <c r="I50" s="11" t="s">
        <v>17</v>
      </c>
      <c r="J50" s="142" t="s">
        <v>26</v>
      </c>
      <c r="K50" s="141"/>
      <c r="L50" s="2" t="s">
        <v>27</v>
      </c>
    </row>
    <row r="51" spans="2:12" s="31" customFormat="1">
      <c r="B51" s="158"/>
      <c r="C51" s="159"/>
      <c r="D51" s="158"/>
      <c r="E51" s="161"/>
      <c r="F51" s="162"/>
      <c r="G51" s="159"/>
      <c r="H51" s="16">
        <v>45729</v>
      </c>
      <c r="I51" s="11" t="s">
        <v>17</v>
      </c>
      <c r="J51" s="142" t="s">
        <v>26</v>
      </c>
      <c r="K51" s="141"/>
      <c r="L51" s="2" t="s">
        <v>27</v>
      </c>
    </row>
    <row r="52" spans="2:12" s="31" customFormat="1">
      <c r="B52" s="158"/>
      <c r="C52" s="159"/>
      <c r="D52" s="158"/>
      <c r="E52" s="161"/>
      <c r="F52" s="162"/>
      <c r="G52" s="159"/>
      <c r="H52" s="16">
        <v>45729</v>
      </c>
      <c r="I52" s="11" t="s">
        <v>17</v>
      </c>
      <c r="J52" s="142" t="s">
        <v>709</v>
      </c>
      <c r="K52" s="141"/>
      <c r="L52" s="2" t="s">
        <v>27</v>
      </c>
    </row>
    <row r="53" spans="2:12" s="31" customFormat="1">
      <c r="B53" s="158"/>
      <c r="C53" s="159"/>
      <c r="D53" s="158"/>
      <c r="E53" s="161"/>
      <c r="F53" s="162"/>
      <c r="G53" s="159"/>
      <c r="H53" s="16">
        <v>45769</v>
      </c>
      <c r="I53" s="11" t="s">
        <v>17</v>
      </c>
      <c r="J53" s="142" t="s">
        <v>26</v>
      </c>
      <c r="K53" s="141"/>
      <c r="L53" s="2" t="s">
        <v>27</v>
      </c>
    </row>
    <row r="54" spans="2:12" s="31" customFormat="1">
      <c r="B54" s="158"/>
      <c r="C54" s="159"/>
      <c r="D54" s="158"/>
      <c r="E54" s="161"/>
      <c r="F54" s="162"/>
      <c r="G54" s="159"/>
      <c r="H54" s="16">
        <v>45798</v>
      </c>
      <c r="I54" s="11" t="s">
        <v>17</v>
      </c>
      <c r="J54" s="142" t="s">
        <v>26</v>
      </c>
      <c r="K54" s="141"/>
      <c r="L54" s="2" t="s">
        <v>27</v>
      </c>
    </row>
    <row r="55" spans="2:12" s="31" customFormat="1">
      <c r="B55" s="155"/>
      <c r="C55" s="157"/>
      <c r="D55" s="155"/>
      <c r="E55" s="160"/>
      <c r="F55" s="151"/>
      <c r="G55" s="157"/>
      <c r="H55" s="16">
        <v>45870</v>
      </c>
      <c r="I55" s="11" t="s">
        <v>17</v>
      </c>
      <c r="J55" s="142" t="s">
        <v>26</v>
      </c>
      <c r="K55" s="141"/>
      <c r="L55" s="2" t="s">
        <v>27</v>
      </c>
    </row>
    <row r="56" spans="2:12" s="31" customFormat="1">
      <c r="B56" s="12" t="s">
        <v>63</v>
      </c>
      <c r="C56" s="13" t="s">
        <v>64</v>
      </c>
      <c r="D56" s="12" t="s">
        <v>16385</v>
      </c>
      <c r="E56" s="140" t="s">
        <v>16386</v>
      </c>
      <c r="F56" s="141"/>
      <c r="G56" s="13" t="s">
        <v>16</v>
      </c>
      <c r="H56" s="17">
        <v>45888</v>
      </c>
      <c r="I56" s="10" t="s">
        <v>17</v>
      </c>
      <c r="J56" s="140" t="s">
        <v>26</v>
      </c>
      <c r="K56" s="141"/>
      <c r="L56" s="1" t="s">
        <v>27</v>
      </c>
    </row>
    <row r="57" spans="2:12" s="31" customFormat="1">
      <c r="B57" s="154" t="s">
        <v>11772</v>
      </c>
      <c r="C57" s="156" t="s">
        <v>1538</v>
      </c>
      <c r="D57" s="154" t="s">
        <v>16387</v>
      </c>
      <c r="E57" s="142" t="s">
        <v>14993</v>
      </c>
      <c r="F57" s="149"/>
      <c r="G57" s="156" t="s">
        <v>16</v>
      </c>
      <c r="H57" s="16">
        <v>45537</v>
      </c>
      <c r="I57" s="11" t="s">
        <v>17</v>
      </c>
      <c r="J57" s="142" t="s">
        <v>26</v>
      </c>
      <c r="K57" s="141"/>
      <c r="L57" s="2" t="s">
        <v>27</v>
      </c>
    </row>
    <row r="58" spans="2:12" s="31" customFormat="1">
      <c r="B58" s="158"/>
      <c r="C58" s="159"/>
      <c r="D58" s="158"/>
      <c r="E58" s="161"/>
      <c r="F58" s="162"/>
      <c r="G58" s="159"/>
      <c r="H58" s="16">
        <v>45546</v>
      </c>
      <c r="I58" s="11" t="s">
        <v>17</v>
      </c>
      <c r="J58" s="142" t="s">
        <v>26</v>
      </c>
      <c r="K58" s="141"/>
      <c r="L58" s="2" t="s">
        <v>27</v>
      </c>
    </row>
    <row r="59" spans="2:12" s="31" customFormat="1">
      <c r="B59" s="158"/>
      <c r="C59" s="159"/>
      <c r="D59" s="158"/>
      <c r="E59" s="161"/>
      <c r="F59" s="162"/>
      <c r="G59" s="159"/>
      <c r="H59" s="16">
        <v>45572</v>
      </c>
      <c r="I59" s="11" t="s">
        <v>17</v>
      </c>
      <c r="J59" s="142" t="s">
        <v>26</v>
      </c>
      <c r="K59" s="141"/>
      <c r="L59" s="2" t="s">
        <v>27</v>
      </c>
    </row>
    <row r="60" spans="2:12" s="31" customFormat="1">
      <c r="B60" s="158"/>
      <c r="C60" s="159"/>
      <c r="D60" s="158"/>
      <c r="E60" s="161"/>
      <c r="F60" s="162"/>
      <c r="G60" s="159"/>
      <c r="H60" s="16">
        <v>45607</v>
      </c>
      <c r="I60" s="11" t="s">
        <v>17</v>
      </c>
      <c r="J60" s="142" t="s">
        <v>26</v>
      </c>
      <c r="K60" s="141"/>
      <c r="L60" s="2" t="s">
        <v>27</v>
      </c>
    </row>
    <row r="61" spans="2:12" s="31" customFormat="1">
      <c r="B61" s="158"/>
      <c r="C61" s="159"/>
      <c r="D61" s="158"/>
      <c r="E61" s="161"/>
      <c r="F61" s="162"/>
      <c r="G61" s="159"/>
      <c r="H61" s="16">
        <v>45644</v>
      </c>
      <c r="I61" s="11" t="s">
        <v>17</v>
      </c>
      <c r="J61" s="142" t="s">
        <v>26</v>
      </c>
      <c r="K61" s="141"/>
      <c r="L61" s="2" t="s">
        <v>27</v>
      </c>
    </row>
    <row r="62" spans="2:12" s="31" customFormat="1">
      <c r="B62" s="158"/>
      <c r="C62" s="159"/>
      <c r="D62" s="158"/>
      <c r="E62" s="161"/>
      <c r="F62" s="162"/>
      <c r="G62" s="159"/>
      <c r="H62" s="16">
        <v>45665</v>
      </c>
      <c r="I62" s="11" t="s">
        <v>17</v>
      </c>
      <c r="J62" s="142" t="s">
        <v>26</v>
      </c>
      <c r="K62" s="141"/>
      <c r="L62" s="2" t="s">
        <v>27</v>
      </c>
    </row>
    <row r="63" spans="2:12" s="31" customFormat="1">
      <c r="B63" s="158"/>
      <c r="C63" s="159"/>
      <c r="D63" s="158"/>
      <c r="E63" s="161"/>
      <c r="F63" s="162"/>
      <c r="G63" s="159"/>
      <c r="H63" s="16">
        <v>45695</v>
      </c>
      <c r="I63" s="11" t="s">
        <v>17</v>
      </c>
      <c r="J63" s="142" t="s">
        <v>26</v>
      </c>
      <c r="K63" s="141"/>
      <c r="L63" s="2" t="s">
        <v>27</v>
      </c>
    </row>
    <row r="64" spans="2:12" s="31" customFormat="1">
      <c r="B64" s="158"/>
      <c r="C64" s="159"/>
      <c r="D64" s="158"/>
      <c r="E64" s="161"/>
      <c r="F64" s="162"/>
      <c r="G64" s="159"/>
      <c r="H64" s="16">
        <v>45723</v>
      </c>
      <c r="I64" s="11" t="s">
        <v>17</v>
      </c>
      <c r="J64" s="142" t="s">
        <v>26</v>
      </c>
      <c r="K64" s="141"/>
      <c r="L64" s="2" t="s">
        <v>27</v>
      </c>
    </row>
    <row r="65" spans="2:12" s="31" customFormat="1">
      <c r="B65" s="158"/>
      <c r="C65" s="159"/>
      <c r="D65" s="158"/>
      <c r="E65" s="161"/>
      <c r="F65" s="162"/>
      <c r="G65" s="159"/>
      <c r="H65" s="16">
        <v>45756</v>
      </c>
      <c r="I65" s="11" t="s">
        <v>17</v>
      </c>
      <c r="J65" s="142" t="s">
        <v>26</v>
      </c>
      <c r="K65" s="141"/>
      <c r="L65" s="2" t="s">
        <v>27</v>
      </c>
    </row>
    <row r="66" spans="2:12" s="31" customFormat="1">
      <c r="B66" s="158"/>
      <c r="C66" s="159"/>
      <c r="D66" s="158"/>
      <c r="E66" s="161"/>
      <c r="F66" s="162"/>
      <c r="G66" s="159"/>
      <c r="H66" s="16">
        <v>45797</v>
      </c>
      <c r="I66" s="11" t="s">
        <v>17</v>
      </c>
      <c r="J66" s="142" t="s">
        <v>26</v>
      </c>
      <c r="K66" s="141"/>
      <c r="L66" s="2" t="s">
        <v>27</v>
      </c>
    </row>
    <row r="67" spans="2:12" s="31" customFormat="1">
      <c r="B67" s="158"/>
      <c r="C67" s="159"/>
      <c r="D67" s="158"/>
      <c r="E67" s="161"/>
      <c r="F67" s="162"/>
      <c r="G67" s="159"/>
      <c r="H67" s="16">
        <v>45824</v>
      </c>
      <c r="I67" s="11" t="s">
        <v>17</v>
      </c>
      <c r="J67" s="142" t="s">
        <v>26</v>
      </c>
      <c r="K67" s="141"/>
      <c r="L67" s="2" t="s">
        <v>27</v>
      </c>
    </row>
    <row r="68" spans="2:12" s="31" customFormat="1">
      <c r="B68" s="155"/>
      <c r="C68" s="157"/>
      <c r="D68" s="155"/>
      <c r="E68" s="160"/>
      <c r="F68" s="151"/>
      <c r="G68" s="157"/>
      <c r="H68" s="16">
        <v>45880</v>
      </c>
      <c r="I68" s="11" t="s">
        <v>17</v>
      </c>
      <c r="J68" s="142" t="s">
        <v>26</v>
      </c>
      <c r="K68" s="141"/>
      <c r="L68" s="2" t="s">
        <v>27</v>
      </c>
    </row>
    <row r="69" spans="2:12" s="31" customFormat="1" ht="63.95">
      <c r="B69" s="12" t="s">
        <v>16388</v>
      </c>
      <c r="C69" s="13" t="s">
        <v>16389</v>
      </c>
      <c r="D69" s="12" t="s">
        <v>16390</v>
      </c>
      <c r="E69" s="140" t="s">
        <v>16391</v>
      </c>
      <c r="F69" s="141"/>
      <c r="G69" s="13" t="s">
        <v>16</v>
      </c>
      <c r="H69" s="17">
        <v>45883</v>
      </c>
      <c r="I69" s="10" t="s">
        <v>17</v>
      </c>
      <c r="J69" s="140" t="s">
        <v>18</v>
      </c>
      <c r="K69" s="141"/>
      <c r="L69" s="3" t="s">
        <v>15856</v>
      </c>
    </row>
    <row r="70" spans="2:12" s="31" customFormat="1">
      <c r="B70" s="154" t="s">
        <v>14142</v>
      </c>
      <c r="C70" s="156" t="s">
        <v>14143</v>
      </c>
      <c r="D70" s="154" t="s">
        <v>16392</v>
      </c>
      <c r="E70" s="142" t="s">
        <v>14148</v>
      </c>
      <c r="F70" s="149"/>
      <c r="G70" s="156" t="s">
        <v>16</v>
      </c>
      <c r="H70" s="16">
        <v>45541</v>
      </c>
      <c r="I70" s="11" t="s">
        <v>17</v>
      </c>
      <c r="J70" s="142" t="s">
        <v>26</v>
      </c>
      <c r="K70" s="141"/>
      <c r="L70" s="2" t="s">
        <v>27</v>
      </c>
    </row>
    <row r="71" spans="2:12" s="31" customFormat="1">
      <c r="B71" s="158"/>
      <c r="C71" s="159"/>
      <c r="D71" s="158"/>
      <c r="E71" s="161"/>
      <c r="F71" s="162"/>
      <c r="G71" s="159"/>
      <c r="H71" s="16">
        <v>45548</v>
      </c>
      <c r="I71" s="11" t="s">
        <v>17</v>
      </c>
      <c r="J71" s="142" t="s">
        <v>26</v>
      </c>
      <c r="K71" s="141"/>
      <c r="L71" s="2" t="s">
        <v>27</v>
      </c>
    </row>
    <row r="72" spans="2:12" s="31" customFormat="1">
      <c r="B72" s="158"/>
      <c r="C72" s="159"/>
      <c r="D72" s="158"/>
      <c r="E72" s="161"/>
      <c r="F72" s="162"/>
      <c r="G72" s="159"/>
      <c r="H72" s="16">
        <v>45575</v>
      </c>
      <c r="I72" s="11" t="s">
        <v>17</v>
      </c>
      <c r="J72" s="142" t="s">
        <v>26</v>
      </c>
      <c r="K72" s="141"/>
      <c r="L72" s="2" t="s">
        <v>27</v>
      </c>
    </row>
    <row r="73" spans="2:12" s="31" customFormat="1">
      <c r="B73" s="158"/>
      <c r="C73" s="159"/>
      <c r="D73" s="158"/>
      <c r="E73" s="161"/>
      <c r="F73" s="162"/>
      <c r="G73" s="159"/>
      <c r="H73" s="16">
        <v>45616</v>
      </c>
      <c r="I73" s="11" t="s">
        <v>17</v>
      </c>
      <c r="J73" s="142" t="s">
        <v>26</v>
      </c>
      <c r="K73" s="141"/>
      <c r="L73" s="2" t="s">
        <v>27</v>
      </c>
    </row>
    <row r="74" spans="2:12" s="31" customFormat="1" ht="14.45" customHeight="1">
      <c r="B74" s="158"/>
      <c r="C74" s="159"/>
      <c r="D74" s="158"/>
      <c r="E74" s="161"/>
      <c r="F74" s="162"/>
      <c r="G74" s="159"/>
      <c r="H74" s="16">
        <v>45674</v>
      </c>
      <c r="I74" s="11" t="s">
        <v>17</v>
      </c>
      <c r="J74" s="142" t="s">
        <v>26</v>
      </c>
      <c r="K74" s="141"/>
      <c r="L74" s="2" t="s">
        <v>27</v>
      </c>
    </row>
    <row r="75" spans="2:12" s="31" customFormat="1">
      <c r="B75" s="158"/>
      <c r="C75" s="159"/>
      <c r="D75" s="158"/>
      <c r="E75" s="161"/>
      <c r="F75" s="162"/>
      <c r="G75" s="159"/>
      <c r="H75" s="16">
        <v>45674</v>
      </c>
      <c r="I75" s="11" t="s">
        <v>17</v>
      </c>
      <c r="J75" s="142" t="s">
        <v>26</v>
      </c>
      <c r="K75" s="141"/>
      <c r="L75" s="2" t="s">
        <v>27</v>
      </c>
    </row>
    <row r="76" spans="2:12" s="31" customFormat="1">
      <c r="B76" s="158"/>
      <c r="C76" s="159"/>
      <c r="D76" s="158"/>
      <c r="E76" s="161"/>
      <c r="F76" s="162"/>
      <c r="G76" s="159"/>
      <c r="H76" s="16">
        <v>45720</v>
      </c>
      <c r="I76" s="11" t="s">
        <v>17</v>
      </c>
      <c r="J76" s="142" t="s">
        <v>26</v>
      </c>
      <c r="K76" s="141"/>
      <c r="L76" s="2" t="s">
        <v>27</v>
      </c>
    </row>
    <row r="77" spans="2:12" s="31" customFormat="1">
      <c r="B77" s="158"/>
      <c r="C77" s="159"/>
      <c r="D77" s="158"/>
      <c r="E77" s="161"/>
      <c r="F77" s="162"/>
      <c r="G77" s="159"/>
      <c r="H77" s="16">
        <v>45729</v>
      </c>
      <c r="I77" s="11" t="s">
        <v>17</v>
      </c>
      <c r="J77" s="142" t="s">
        <v>26</v>
      </c>
      <c r="K77" s="141"/>
      <c r="L77" s="2" t="s">
        <v>27</v>
      </c>
    </row>
    <row r="78" spans="2:12" s="31" customFormat="1">
      <c r="B78" s="158"/>
      <c r="C78" s="159"/>
      <c r="D78" s="158"/>
      <c r="E78" s="161"/>
      <c r="F78" s="162"/>
      <c r="G78" s="159"/>
      <c r="H78" s="16">
        <v>45769</v>
      </c>
      <c r="I78" s="11" t="s">
        <v>17</v>
      </c>
      <c r="J78" s="142" t="s">
        <v>26</v>
      </c>
      <c r="K78" s="141"/>
      <c r="L78" s="2" t="s">
        <v>27</v>
      </c>
    </row>
    <row r="79" spans="2:12" s="31" customFormat="1" ht="65.099999999999994">
      <c r="B79" s="158"/>
      <c r="C79" s="159"/>
      <c r="D79" s="158"/>
      <c r="E79" s="161"/>
      <c r="F79" s="162"/>
      <c r="G79" s="159"/>
      <c r="H79" s="16">
        <v>45799</v>
      </c>
      <c r="I79" s="11" t="s">
        <v>17</v>
      </c>
      <c r="J79" s="142" t="s">
        <v>18</v>
      </c>
      <c r="K79" s="141"/>
      <c r="L79" s="4" t="s">
        <v>16393</v>
      </c>
    </row>
    <row r="80" spans="2:12" s="31" customFormat="1">
      <c r="B80" s="158"/>
      <c r="C80" s="159"/>
      <c r="D80" s="158"/>
      <c r="E80" s="161"/>
      <c r="F80" s="162"/>
      <c r="G80" s="159"/>
      <c r="H80" s="16">
        <v>45870</v>
      </c>
      <c r="I80" s="11" t="s">
        <v>17</v>
      </c>
      <c r="J80" s="142" t="s">
        <v>26</v>
      </c>
      <c r="K80" s="141"/>
      <c r="L80" s="2" t="s">
        <v>27</v>
      </c>
    </row>
    <row r="81" spans="2:12" s="31" customFormat="1">
      <c r="B81" s="155"/>
      <c r="C81" s="157"/>
      <c r="D81" s="155"/>
      <c r="E81" s="160"/>
      <c r="F81" s="151"/>
      <c r="G81" s="157"/>
      <c r="H81" s="16">
        <v>45870</v>
      </c>
      <c r="I81" s="11" t="s">
        <v>17</v>
      </c>
      <c r="J81" s="142" t="s">
        <v>26</v>
      </c>
      <c r="K81" s="141"/>
      <c r="L81" s="2" t="s">
        <v>27</v>
      </c>
    </row>
    <row r="82" spans="2:12" s="31" customFormat="1">
      <c r="B82" s="145" t="s">
        <v>14149</v>
      </c>
      <c r="C82" s="147" t="s">
        <v>14150</v>
      </c>
      <c r="D82" s="145" t="s">
        <v>16394</v>
      </c>
      <c r="E82" s="140" t="s">
        <v>14152</v>
      </c>
      <c r="F82" s="149"/>
      <c r="G82" s="147" t="s">
        <v>16</v>
      </c>
      <c r="H82" s="17">
        <v>45538</v>
      </c>
      <c r="I82" s="10" t="s">
        <v>17</v>
      </c>
      <c r="J82" s="140" t="s">
        <v>26</v>
      </c>
      <c r="K82" s="141"/>
      <c r="L82" s="1" t="s">
        <v>27</v>
      </c>
    </row>
    <row r="83" spans="2:12" s="31" customFormat="1">
      <c r="B83" s="152"/>
      <c r="C83" s="153"/>
      <c r="D83" s="152"/>
      <c r="E83" s="165"/>
      <c r="F83" s="162"/>
      <c r="G83" s="153"/>
      <c r="H83" s="17">
        <v>45548</v>
      </c>
      <c r="I83" s="10" t="s">
        <v>17</v>
      </c>
      <c r="J83" s="140" t="s">
        <v>26</v>
      </c>
      <c r="K83" s="141"/>
      <c r="L83" s="1" t="s">
        <v>27</v>
      </c>
    </row>
    <row r="84" spans="2:12" s="31" customFormat="1">
      <c r="B84" s="152"/>
      <c r="C84" s="153"/>
      <c r="D84" s="152"/>
      <c r="E84" s="165"/>
      <c r="F84" s="162"/>
      <c r="G84" s="153"/>
      <c r="H84" s="17">
        <v>45574</v>
      </c>
      <c r="I84" s="10" t="s">
        <v>17</v>
      </c>
      <c r="J84" s="140" t="s">
        <v>26</v>
      </c>
      <c r="K84" s="141"/>
      <c r="L84" s="1" t="s">
        <v>27</v>
      </c>
    </row>
    <row r="85" spans="2:12" s="31" customFormat="1">
      <c r="B85" s="152"/>
      <c r="C85" s="153"/>
      <c r="D85" s="152"/>
      <c r="E85" s="165"/>
      <c r="F85" s="162"/>
      <c r="G85" s="153"/>
      <c r="H85" s="17">
        <v>45616</v>
      </c>
      <c r="I85" s="10" t="s">
        <v>17</v>
      </c>
      <c r="J85" s="140" t="s">
        <v>26</v>
      </c>
      <c r="K85" s="141"/>
      <c r="L85" s="1" t="s">
        <v>27</v>
      </c>
    </row>
    <row r="86" spans="2:12" s="31" customFormat="1">
      <c r="B86" s="152"/>
      <c r="C86" s="153"/>
      <c r="D86" s="152"/>
      <c r="E86" s="165"/>
      <c r="F86" s="162"/>
      <c r="G86" s="153"/>
      <c r="H86" s="17">
        <v>45673</v>
      </c>
      <c r="I86" s="10" t="s">
        <v>17</v>
      </c>
      <c r="J86" s="140" t="s">
        <v>26</v>
      </c>
      <c r="K86" s="141"/>
      <c r="L86" s="1" t="s">
        <v>27</v>
      </c>
    </row>
    <row r="87" spans="2:12" s="31" customFormat="1">
      <c r="B87" s="152"/>
      <c r="C87" s="153"/>
      <c r="D87" s="152"/>
      <c r="E87" s="165"/>
      <c r="F87" s="162"/>
      <c r="G87" s="153"/>
      <c r="H87" s="17">
        <v>45674</v>
      </c>
      <c r="I87" s="10" t="s">
        <v>17</v>
      </c>
      <c r="J87" s="140" t="s">
        <v>26</v>
      </c>
      <c r="K87" s="141"/>
      <c r="L87" s="1" t="s">
        <v>27</v>
      </c>
    </row>
    <row r="88" spans="2:12" s="31" customFormat="1">
      <c r="B88" s="152"/>
      <c r="C88" s="153"/>
      <c r="D88" s="152"/>
      <c r="E88" s="165"/>
      <c r="F88" s="162"/>
      <c r="G88" s="153"/>
      <c r="H88" s="17">
        <v>45720</v>
      </c>
      <c r="I88" s="10" t="s">
        <v>17</v>
      </c>
      <c r="J88" s="140" t="s">
        <v>26</v>
      </c>
      <c r="K88" s="141"/>
      <c r="L88" s="1" t="s">
        <v>27</v>
      </c>
    </row>
    <row r="89" spans="2:12" s="31" customFormat="1">
      <c r="B89" s="152"/>
      <c r="C89" s="153"/>
      <c r="D89" s="152"/>
      <c r="E89" s="165"/>
      <c r="F89" s="162"/>
      <c r="G89" s="153"/>
      <c r="H89" s="17">
        <v>45729</v>
      </c>
      <c r="I89" s="10" t="s">
        <v>17</v>
      </c>
      <c r="J89" s="140" t="s">
        <v>26</v>
      </c>
      <c r="K89" s="141"/>
      <c r="L89" s="1" t="s">
        <v>27</v>
      </c>
    </row>
    <row r="90" spans="2:12" s="31" customFormat="1">
      <c r="B90" s="152"/>
      <c r="C90" s="153"/>
      <c r="D90" s="152"/>
      <c r="E90" s="165"/>
      <c r="F90" s="162"/>
      <c r="G90" s="153"/>
      <c r="H90" s="17">
        <v>45769</v>
      </c>
      <c r="I90" s="10" t="s">
        <v>17</v>
      </c>
      <c r="J90" s="140" t="s">
        <v>26</v>
      </c>
      <c r="K90" s="141"/>
      <c r="L90" s="1" t="s">
        <v>27</v>
      </c>
    </row>
    <row r="91" spans="2:12" s="31" customFormat="1">
      <c r="B91" s="152"/>
      <c r="C91" s="153"/>
      <c r="D91" s="152"/>
      <c r="E91" s="165"/>
      <c r="F91" s="162"/>
      <c r="G91" s="153"/>
      <c r="H91" s="17">
        <v>45870</v>
      </c>
      <c r="I91" s="10" t="s">
        <v>17</v>
      </c>
      <c r="J91" s="140" t="s">
        <v>26</v>
      </c>
      <c r="K91" s="141"/>
      <c r="L91" s="1" t="s">
        <v>27</v>
      </c>
    </row>
    <row r="92" spans="2:12" s="31" customFormat="1">
      <c r="B92" s="152"/>
      <c r="C92" s="153"/>
      <c r="D92" s="152"/>
      <c r="E92" s="165"/>
      <c r="F92" s="162"/>
      <c r="G92" s="153"/>
      <c r="H92" s="17">
        <v>45870</v>
      </c>
      <c r="I92" s="10" t="s">
        <v>17</v>
      </c>
      <c r="J92" s="140" t="s">
        <v>26</v>
      </c>
      <c r="K92" s="141"/>
      <c r="L92" s="1" t="s">
        <v>27</v>
      </c>
    </row>
    <row r="93" spans="2:12" s="31" customFormat="1">
      <c r="B93" s="146"/>
      <c r="C93" s="148"/>
      <c r="D93" s="146"/>
      <c r="E93" s="150"/>
      <c r="F93" s="151"/>
      <c r="G93" s="148"/>
      <c r="H93" s="17">
        <v>45870</v>
      </c>
      <c r="I93" s="10" t="s">
        <v>17</v>
      </c>
      <c r="J93" s="140" t="s">
        <v>26</v>
      </c>
      <c r="K93" s="141"/>
      <c r="L93" s="1" t="s">
        <v>27</v>
      </c>
    </row>
    <row r="94" spans="2:12" s="31" customFormat="1" ht="65.099999999999994">
      <c r="B94" s="154" t="s">
        <v>6603</v>
      </c>
      <c r="C94" s="156" t="s">
        <v>6604</v>
      </c>
      <c r="D94" s="154" t="s">
        <v>16395</v>
      </c>
      <c r="E94" s="142" t="s">
        <v>14154</v>
      </c>
      <c r="F94" s="149"/>
      <c r="G94" s="156" t="s">
        <v>16</v>
      </c>
      <c r="H94" s="16">
        <v>45541</v>
      </c>
      <c r="I94" s="11" t="s">
        <v>17</v>
      </c>
      <c r="J94" s="142" t="s">
        <v>32</v>
      </c>
      <c r="K94" s="141"/>
      <c r="L94" s="4" t="s">
        <v>16396</v>
      </c>
    </row>
    <row r="95" spans="2:12" s="31" customFormat="1" ht="65.099999999999994">
      <c r="B95" s="158"/>
      <c r="C95" s="159"/>
      <c r="D95" s="158"/>
      <c r="E95" s="161"/>
      <c r="F95" s="162"/>
      <c r="G95" s="159"/>
      <c r="H95" s="16">
        <v>45548</v>
      </c>
      <c r="I95" s="11" t="s">
        <v>17</v>
      </c>
      <c r="J95" s="142" t="s">
        <v>32</v>
      </c>
      <c r="K95" s="141"/>
      <c r="L95" s="4" t="s">
        <v>16397</v>
      </c>
    </row>
    <row r="96" spans="2:12" s="31" customFormat="1" ht="90.95">
      <c r="B96" s="158"/>
      <c r="C96" s="159"/>
      <c r="D96" s="158"/>
      <c r="E96" s="161"/>
      <c r="F96" s="162"/>
      <c r="G96" s="159"/>
      <c r="H96" s="16">
        <v>45575</v>
      </c>
      <c r="I96" s="11" t="s">
        <v>17</v>
      </c>
      <c r="J96" s="142" t="s">
        <v>32</v>
      </c>
      <c r="K96" s="141"/>
      <c r="L96" s="4" t="s">
        <v>16398</v>
      </c>
    </row>
    <row r="97" spans="2:12" s="31" customFormat="1" ht="65.099999999999994">
      <c r="B97" s="158"/>
      <c r="C97" s="159"/>
      <c r="D97" s="158"/>
      <c r="E97" s="161"/>
      <c r="F97" s="162"/>
      <c r="G97" s="159"/>
      <c r="H97" s="16">
        <v>45616</v>
      </c>
      <c r="I97" s="11" t="s">
        <v>17</v>
      </c>
      <c r="J97" s="142" t="s">
        <v>32</v>
      </c>
      <c r="K97" s="141"/>
      <c r="L97" s="4" t="s">
        <v>16399</v>
      </c>
    </row>
    <row r="98" spans="2:12" s="31" customFormat="1">
      <c r="B98" s="158"/>
      <c r="C98" s="159"/>
      <c r="D98" s="158"/>
      <c r="E98" s="161"/>
      <c r="F98" s="162"/>
      <c r="G98" s="159"/>
      <c r="H98" s="16">
        <v>45674</v>
      </c>
      <c r="I98" s="11" t="s">
        <v>17</v>
      </c>
      <c r="J98" s="142" t="s">
        <v>26</v>
      </c>
      <c r="K98" s="141"/>
      <c r="L98" s="2" t="s">
        <v>27</v>
      </c>
    </row>
    <row r="99" spans="2:12" s="31" customFormat="1">
      <c r="B99" s="158"/>
      <c r="C99" s="159"/>
      <c r="D99" s="158"/>
      <c r="E99" s="161"/>
      <c r="F99" s="162"/>
      <c r="G99" s="159"/>
      <c r="H99" s="16">
        <v>45674</v>
      </c>
      <c r="I99" s="11" t="s">
        <v>17</v>
      </c>
      <c r="J99" s="142" t="s">
        <v>26</v>
      </c>
      <c r="K99" s="141"/>
      <c r="L99" s="2" t="s">
        <v>27</v>
      </c>
    </row>
    <row r="100" spans="2:12" s="31" customFormat="1">
      <c r="B100" s="158"/>
      <c r="C100" s="159"/>
      <c r="D100" s="158"/>
      <c r="E100" s="161"/>
      <c r="F100" s="162"/>
      <c r="G100" s="159"/>
      <c r="H100" s="16">
        <v>45720</v>
      </c>
      <c r="I100" s="11" t="s">
        <v>17</v>
      </c>
      <c r="J100" s="142" t="s">
        <v>26</v>
      </c>
      <c r="K100" s="141"/>
      <c r="L100" s="2" t="s">
        <v>27</v>
      </c>
    </row>
    <row r="101" spans="2:12" s="31" customFormat="1">
      <c r="B101" s="158"/>
      <c r="C101" s="159"/>
      <c r="D101" s="158"/>
      <c r="E101" s="161"/>
      <c r="F101" s="162"/>
      <c r="G101" s="159"/>
      <c r="H101" s="16">
        <v>45729</v>
      </c>
      <c r="I101" s="11" t="s">
        <v>17</v>
      </c>
      <c r="J101" s="142" t="s">
        <v>26</v>
      </c>
      <c r="K101" s="141"/>
      <c r="L101" s="2" t="s">
        <v>27</v>
      </c>
    </row>
    <row r="102" spans="2:12" s="31" customFormat="1">
      <c r="B102" s="158"/>
      <c r="C102" s="159"/>
      <c r="D102" s="158"/>
      <c r="E102" s="161"/>
      <c r="F102" s="162"/>
      <c r="G102" s="159"/>
      <c r="H102" s="16">
        <v>45769</v>
      </c>
      <c r="I102" s="11" t="s">
        <v>17</v>
      </c>
      <c r="J102" s="142" t="s">
        <v>26</v>
      </c>
      <c r="K102" s="141"/>
      <c r="L102" s="2" t="s">
        <v>27</v>
      </c>
    </row>
    <row r="103" spans="2:12" s="31" customFormat="1">
      <c r="B103" s="158"/>
      <c r="C103" s="159"/>
      <c r="D103" s="158"/>
      <c r="E103" s="161"/>
      <c r="F103" s="162"/>
      <c r="G103" s="159"/>
      <c r="H103" s="16">
        <v>45799</v>
      </c>
      <c r="I103" s="11" t="s">
        <v>17</v>
      </c>
      <c r="J103" s="142" t="s">
        <v>26</v>
      </c>
      <c r="K103" s="141"/>
      <c r="L103" s="2" t="s">
        <v>27</v>
      </c>
    </row>
    <row r="104" spans="2:12" s="31" customFormat="1">
      <c r="B104" s="158"/>
      <c r="C104" s="159"/>
      <c r="D104" s="158"/>
      <c r="E104" s="161"/>
      <c r="F104" s="162"/>
      <c r="G104" s="159"/>
      <c r="H104" s="16">
        <v>45870</v>
      </c>
      <c r="I104" s="11" t="s">
        <v>17</v>
      </c>
      <c r="J104" s="142" t="s">
        <v>26</v>
      </c>
      <c r="K104" s="141"/>
      <c r="L104" s="2" t="s">
        <v>27</v>
      </c>
    </row>
    <row r="105" spans="2:12" s="31" customFormat="1">
      <c r="B105" s="155"/>
      <c r="C105" s="157"/>
      <c r="D105" s="155"/>
      <c r="E105" s="160"/>
      <c r="F105" s="151"/>
      <c r="G105" s="157"/>
      <c r="H105" s="16">
        <v>45870</v>
      </c>
      <c r="I105" s="11" t="s">
        <v>17</v>
      </c>
      <c r="J105" s="142" t="s">
        <v>26</v>
      </c>
      <c r="K105" s="141"/>
      <c r="L105" s="2" t="s">
        <v>27</v>
      </c>
    </row>
    <row r="106" spans="2:12" s="31" customFormat="1">
      <c r="B106" s="145" t="s">
        <v>14158</v>
      </c>
      <c r="C106" s="147" t="s">
        <v>14159</v>
      </c>
      <c r="D106" s="145" t="s">
        <v>16400</v>
      </c>
      <c r="E106" s="140" t="s">
        <v>14161</v>
      </c>
      <c r="F106" s="149"/>
      <c r="G106" s="147" t="s">
        <v>16</v>
      </c>
      <c r="H106" s="17">
        <v>45541</v>
      </c>
      <c r="I106" s="10" t="s">
        <v>17</v>
      </c>
      <c r="J106" s="140" t="s">
        <v>26</v>
      </c>
      <c r="K106" s="141"/>
      <c r="L106" s="1" t="s">
        <v>27</v>
      </c>
    </row>
    <row r="107" spans="2:12" s="31" customFormat="1">
      <c r="B107" s="152"/>
      <c r="C107" s="153"/>
      <c r="D107" s="152"/>
      <c r="E107" s="165"/>
      <c r="F107" s="162"/>
      <c r="G107" s="153"/>
      <c r="H107" s="17">
        <v>45548</v>
      </c>
      <c r="I107" s="10" t="s">
        <v>17</v>
      </c>
      <c r="J107" s="140" t="s">
        <v>26</v>
      </c>
      <c r="K107" s="141"/>
      <c r="L107" s="1" t="s">
        <v>27</v>
      </c>
    </row>
    <row r="108" spans="2:12" s="31" customFormat="1">
      <c r="B108" s="152"/>
      <c r="C108" s="153"/>
      <c r="D108" s="152"/>
      <c r="E108" s="165"/>
      <c r="F108" s="162"/>
      <c r="G108" s="153"/>
      <c r="H108" s="17">
        <v>45575</v>
      </c>
      <c r="I108" s="10" t="s">
        <v>17</v>
      </c>
      <c r="J108" s="140" t="s">
        <v>26</v>
      </c>
      <c r="K108" s="141"/>
      <c r="L108" s="1" t="s">
        <v>27</v>
      </c>
    </row>
    <row r="109" spans="2:12" s="31" customFormat="1">
      <c r="B109" s="152"/>
      <c r="C109" s="153"/>
      <c r="D109" s="152"/>
      <c r="E109" s="165"/>
      <c r="F109" s="162"/>
      <c r="G109" s="153"/>
      <c r="H109" s="17">
        <v>45616</v>
      </c>
      <c r="I109" s="10" t="s">
        <v>17</v>
      </c>
      <c r="J109" s="140" t="s">
        <v>26</v>
      </c>
      <c r="K109" s="141"/>
      <c r="L109" s="1" t="s">
        <v>27</v>
      </c>
    </row>
    <row r="110" spans="2:12" s="31" customFormat="1">
      <c r="B110" s="152"/>
      <c r="C110" s="153"/>
      <c r="D110" s="152"/>
      <c r="E110" s="165"/>
      <c r="F110" s="162"/>
      <c r="G110" s="153"/>
      <c r="H110" s="17">
        <v>45674</v>
      </c>
      <c r="I110" s="10" t="s">
        <v>17</v>
      </c>
      <c r="J110" s="140" t="s">
        <v>26</v>
      </c>
      <c r="K110" s="141"/>
      <c r="L110" s="1" t="s">
        <v>27</v>
      </c>
    </row>
    <row r="111" spans="2:12" s="31" customFormat="1">
      <c r="B111" s="152"/>
      <c r="C111" s="153"/>
      <c r="D111" s="152"/>
      <c r="E111" s="165"/>
      <c r="F111" s="162"/>
      <c r="G111" s="153"/>
      <c r="H111" s="17">
        <v>45674</v>
      </c>
      <c r="I111" s="10" t="s">
        <v>17</v>
      </c>
      <c r="J111" s="140" t="s">
        <v>26</v>
      </c>
      <c r="K111" s="141"/>
      <c r="L111" s="1" t="s">
        <v>27</v>
      </c>
    </row>
    <row r="112" spans="2:12" s="31" customFormat="1">
      <c r="B112" s="152"/>
      <c r="C112" s="153"/>
      <c r="D112" s="152"/>
      <c r="E112" s="165"/>
      <c r="F112" s="162"/>
      <c r="G112" s="153"/>
      <c r="H112" s="17">
        <v>45723</v>
      </c>
      <c r="I112" s="10" t="s">
        <v>17</v>
      </c>
      <c r="J112" s="140" t="s">
        <v>26</v>
      </c>
      <c r="K112" s="141"/>
      <c r="L112" s="1" t="s">
        <v>27</v>
      </c>
    </row>
    <row r="113" spans="2:12" s="31" customFormat="1">
      <c r="B113" s="152"/>
      <c r="C113" s="153"/>
      <c r="D113" s="152"/>
      <c r="E113" s="165"/>
      <c r="F113" s="162"/>
      <c r="G113" s="153"/>
      <c r="H113" s="17">
        <v>45729</v>
      </c>
      <c r="I113" s="10" t="s">
        <v>17</v>
      </c>
      <c r="J113" s="140" t="s">
        <v>26</v>
      </c>
      <c r="K113" s="141"/>
      <c r="L113" s="1" t="s">
        <v>27</v>
      </c>
    </row>
    <row r="114" spans="2:12" s="31" customFormat="1">
      <c r="B114" s="152"/>
      <c r="C114" s="153"/>
      <c r="D114" s="152"/>
      <c r="E114" s="165"/>
      <c r="F114" s="162"/>
      <c r="G114" s="153"/>
      <c r="H114" s="17">
        <v>45769</v>
      </c>
      <c r="I114" s="10" t="s">
        <v>17</v>
      </c>
      <c r="J114" s="140" t="s">
        <v>26</v>
      </c>
      <c r="K114" s="141"/>
      <c r="L114" s="1" t="s">
        <v>27</v>
      </c>
    </row>
    <row r="115" spans="2:12" s="31" customFormat="1">
      <c r="B115" s="152"/>
      <c r="C115" s="153"/>
      <c r="D115" s="152"/>
      <c r="E115" s="165"/>
      <c r="F115" s="162"/>
      <c r="G115" s="153"/>
      <c r="H115" s="17">
        <v>45799</v>
      </c>
      <c r="I115" s="10" t="s">
        <v>17</v>
      </c>
      <c r="J115" s="140" t="s">
        <v>26</v>
      </c>
      <c r="K115" s="141"/>
      <c r="L115" s="1" t="s">
        <v>27</v>
      </c>
    </row>
    <row r="116" spans="2:12" s="31" customFormat="1">
      <c r="B116" s="152"/>
      <c r="C116" s="153"/>
      <c r="D116" s="152"/>
      <c r="E116" s="165"/>
      <c r="F116" s="162"/>
      <c r="G116" s="153"/>
      <c r="H116" s="17">
        <v>45870</v>
      </c>
      <c r="I116" s="10" t="s">
        <v>17</v>
      </c>
      <c r="J116" s="140" t="s">
        <v>26</v>
      </c>
      <c r="K116" s="141"/>
      <c r="L116" s="1" t="s">
        <v>27</v>
      </c>
    </row>
    <row r="117" spans="2:12" s="31" customFormat="1">
      <c r="B117" s="146"/>
      <c r="C117" s="148"/>
      <c r="D117" s="146"/>
      <c r="E117" s="150"/>
      <c r="F117" s="151"/>
      <c r="G117" s="148"/>
      <c r="H117" s="17">
        <v>45870</v>
      </c>
      <c r="I117" s="10" t="s">
        <v>17</v>
      </c>
      <c r="J117" s="140" t="s">
        <v>26</v>
      </c>
      <c r="K117" s="141"/>
      <c r="L117" s="1" t="s">
        <v>27</v>
      </c>
    </row>
    <row r="118" spans="2:12" s="31" customFormat="1">
      <c r="B118" s="154" t="s">
        <v>6607</v>
      </c>
      <c r="C118" s="156" t="s">
        <v>1538</v>
      </c>
      <c r="D118" s="154" t="s">
        <v>16401</v>
      </c>
      <c r="E118" s="142" t="s">
        <v>16402</v>
      </c>
      <c r="F118" s="149"/>
      <c r="G118" s="156" t="s">
        <v>24</v>
      </c>
      <c r="H118" s="163">
        <v>45818</v>
      </c>
      <c r="I118" s="11" t="s">
        <v>80</v>
      </c>
      <c r="J118" s="142" t="s">
        <v>26</v>
      </c>
      <c r="K118" s="141"/>
      <c r="L118" s="2" t="s">
        <v>27</v>
      </c>
    </row>
    <row r="119" spans="2:12" s="31" customFormat="1">
      <c r="B119" s="158"/>
      <c r="C119" s="159"/>
      <c r="D119" s="158"/>
      <c r="E119" s="161"/>
      <c r="F119" s="162"/>
      <c r="G119" s="159"/>
      <c r="H119" s="166"/>
      <c r="I119" s="11" t="s">
        <v>80</v>
      </c>
      <c r="J119" s="142" t="s">
        <v>26</v>
      </c>
      <c r="K119" s="141"/>
      <c r="L119" s="2" t="s">
        <v>27</v>
      </c>
    </row>
    <row r="120" spans="2:12" s="31" customFormat="1">
      <c r="B120" s="158"/>
      <c r="C120" s="159"/>
      <c r="D120" s="158"/>
      <c r="E120" s="161"/>
      <c r="F120" s="162"/>
      <c r="G120" s="159"/>
      <c r="H120" s="166"/>
      <c r="I120" s="11" t="s">
        <v>58</v>
      </c>
      <c r="J120" s="142" t="s">
        <v>26</v>
      </c>
      <c r="K120" s="141"/>
      <c r="L120" s="2" t="s">
        <v>27</v>
      </c>
    </row>
    <row r="121" spans="2:12" s="31" customFormat="1">
      <c r="B121" s="158"/>
      <c r="C121" s="159"/>
      <c r="D121" s="158"/>
      <c r="E121" s="161"/>
      <c r="F121" s="162"/>
      <c r="G121" s="159"/>
      <c r="H121" s="166"/>
      <c r="I121" s="11" t="s">
        <v>139</v>
      </c>
      <c r="J121" s="142" t="s">
        <v>26</v>
      </c>
      <c r="K121" s="141"/>
      <c r="L121" s="2" t="s">
        <v>27</v>
      </c>
    </row>
    <row r="122" spans="2:12" s="31" customFormat="1">
      <c r="B122" s="155"/>
      <c r="C122" s="157"/>
      <c r="D122" s="155"/>
      <c r="E122" s="160"/>
      <c r="F122" s="151"/>
      <c r="G122" s="157"/>
      <c r="H122" s="164"/>
      <c r="I122" s="11" t="s">
        <v>145</v>
      </c>
      <c r="J122" s="142" t="s">
        <v>26</v>
      </c>
      <c r="K122" s="141"/>
      <c r="L122" s="2" t="s">
        <v>27</v>
      </c>
    </row>
    <row r="123" spans="2:12" s="31" customFormat="1" ht="24.95">
      <c r="B123" s="12" t="s">
        <v>15000</v>
      </c>
      <c r="C123" s="13" t="s">
        <v>15001</v>
      </c>
      <c r="D123" s="12" t="s">
        <v>16403</v>
      </c>
      <c r="E123" s="140" t="s">
        <v>16404</v>
      </c>
      <c r="F123" s="141"/>
      <c r="G123" s="13" t="s">
        <v>16</v>
      </c>
      <c r="H123" s="17">
        <v>45868</v>
      </c>
      <c r="I123" s="10" t="s">
        <v>58</v>
      </c>
      <c r="J123" s="140" t="s">
        <v>26</v>
      </c>
      <c r="K123" s="141"/>
      <c r="L123" s="1" t="s">
        <v>27</v>
      </c>
    </row>
    <row r="124" spans="2:12" s="31" customFormat="1" ht="51.6">
      <c r="B124" s="15" t="s">
        <v>4437</v>
      </c>
      <c r="C124" s="14" t="s">
        <v>4438</v>
      </c>
      <c r="D124" s="15" t="s">
        <v>16405</v>
      </c>
      <c r="E124" s="142" t="s">
        <v>4440</v>
      </c>
      <c r="F124" s="141"/>
      <c r="G124" s="14" t="s">
        <v>24</v>
      </c>
      <c r="H124" s="16">
        <v>45799</v>
      </c>
      <c r="I124" s="11" t="s">
        <v>139</v>
      </c>
      <c r="J124" s="142" t="s">
        <v>18</v>
      </c>
      <c r="K124" s="141"/>
      <c r="L124" s="4" t="s">
        <v>16406</v>
      </c>
    </row>
    <row r="125" spans="2:12" s="31" customFormat="1" ht="51.6">
      <c r="B125" s="145" t="s">
        <v>110</v>
      </c>
      <c r="C125" s="147" t="s">
        <v>111</v>
      </c>
      <c r="D125" s="12" t="s">
        <v>16407</v>
      </c>
      <c r="E125" s="140" t="s">
        <v>113</v>
      </c>
      <c r="F125" s="141"/>
      <c r="G125" s="13" t="s">
        <v>16</v>
      </c>
      <c r="H125" s="17">
        <v>45853</v>
      </c>
      <c r="I125" s="10" t="s">
        <v>25</v>
      </c>
      <c r="J125" s="140" t="s">
        <v>32</v>
      </c>
      <c r="K125" s="141"/>
      <c r="L125" s="3" t="s">
        <v>16408</v>
      </c>
    </row>
    <row r="126" spans="2:12" s="31" customFormat="1" ht="51.6">
      <c r="B126" s="146"/>
      <c r="C126" s="148"/>
      <c r="D126" s="12" t="s">
        <v>16409</v>
      </c>
      <c r="E126" s="140" t="s">
        <v>113</v>
      </c>
      <c r="F126" s="141"/>
      <c r="G126" s="13" t="s">
        <v>16</v>
      </c>
      <c r="H126" s="17">
        <v>45884</v>
      </c>
      <c r="I126" s="10" t="s">
        <v>25</v>
      </c>
      <c r="J126" s="140" t="s">
        <v>32</v>
      </c>
      <c r="K126" s="141"/>
      <c r="L126" s="3" t="s">
        <v>16408</v>
      </c>
    </row>
    <row r="127" spans="2:12" s="31" customFormat="1" ht="63.95">
      <c r="B127" s="154" t="s">
        <v>8495</v>
      </c>
      <c r="C127" s="156" t="s">
        <v>8496</v>
      </c>
      <c r="D127" s="154" t="s">
        <v>16410</v>
      </c>
      <c r="E127" s="142" t="s">
        <v>14172</v>
      </c>
      <c r="F127" s="149"/>
      <c r="G127" s="156" t="s">
        <v>16</v>
      </c>
      <c r="H127" s="16">
        <v>45541</v>
      </c>
      <c r="I127" s="11" t="s">
        <v>17</v>
      </c>
      <c r="J127" s="142" t="s">
        <v>32</v>
      </c>
      <c r="K127" s="141"/>
      <c r="L127" s="4" t="s">
        <v>16411</v>
      </c>
    </row>
    <row r="128" spans="2:12" s="31" customFormat="1" ht="102.6">
      <c r="B128" s="158"/>
      <c r="C128" s="159"/>
      <c r="D128" s="158"/>
      <c r="E128" s="161"/>
      <c r="F128" s="162"/>
      <c r="G128" s="159"/>
      <c r="H128" s="16">
        <v>45548</v>
      </c>
      <c r="I128" s="11" t="s">
        <v>17</v>
      </c>
      <c r="J128" s="142" t="s">
        <v>32</v>
      </c>
      <c r="K128" s="141"/>
      <c r="L128" s="4" t="s">
        <v>16412</v>
      </c>
    </row>
    <row r="129" spans="2:12" s="31" customFormat="1" ht="63.95">
      <c r="B129" s="158"/>
      <c r="C129" s="159"/>
      <c r="D129" s="158"/>
      <c r="E129" s="161"/>
      <c r="F129" s="162"/>
      <c r="G129" s="159"/>
      <c r="H129" s="16">
        <v>45575</v>
      </c>
      <c r="I129" s="11" t="s">
        <v>17</v>
      </c>
      <c r="J129" s="142" t="s">
        <v>32</v>
      </c>
      <c r="K129" s="141"/>
      <c r="L129" s="4" t="s">
        <v>16413</v>
      </c>
    </row>
    <row r="130" spans="2:12" s="31" customFormat="1" ht="63.95">
      <c r="B130" s="158"/>
      <c r="C130" s="159"/>
      <c r="D130" s="158"/>
      <c r="E130" s="161"/>
      <c r="F130" s="162"/>
      <c r="G130" s="159"/>
      <c r="H130" s="16">
        <v>45616</v>
      </c>
      <c r="I130" s="11" t="s">
        <v>17</v>
      </c>
      <c r="J130" s="142" t="s">
        <v>32</v>
      </c>
      <c r="K130" s="141"/>
      <c r="L130" s="4" t="s">
        <v>15116</v>
      </c>
    </row>
    <row r="131" spans="2:12" s="31" customFormat="1">
      <c r="B131" s="158"/>
      <c r="C131" s="159"/>
      <c r="D131" s="158"/>
      <c r="E131" s="161"/>
      <c r="F131" s="162"/>
      <c r="G131" s="159"/>
      <c r="H131" s="16">
        <v>45642</v>
      </c>
      <c r="I131" s="11" t="s">
        <v>17</v>
      </c>
      <c r="J131" s="142" t="s">
        <v>26</v>
      </c>
      <c r="K131" s="141"/>
      <c r="L131" s="2" t="s">
        <v>27</v>
      </c>
    </row>
    <row r="132" spans="2:12" s="31" customFormat="1">
      <c r="B132" s="158"/>
      <c r="C132" s="159"/>
      <c r="D132" s="158"/>
      <c r="E132" s="161"/>
      <c r="F132" s="162"/>
      <c r="G132" s="159"/>
      <c r="H132" s="16">
        <v>45642</v>
      </c>
      <c r="I132" s="11" t="s">
        <v>17</v>
      </c>
      <c r="J132" s="142" t="s">
        <v>26</v>
      </c>
      <c r="K132" s="141"/>
      <c r="L132" s="2" t="s">
        <v>27</v>
      </c>
    </row>
    <row r="133" spans="2:12" s="31" customFormat="1">
      <c r="B133" s="158"/>
      <c r="C133" s="159"/>
      <c r="D133" s="158"/>
      <c r="E133" s="161"/>
      <c r="F133" s="162"/>
      <c r="G133" s="159"/>
      <c r="H133" s="16">
        <v>45642</v>
      </c>
      <c r="I133" s="11" t="s">
        <v>17</v>
      </c>
      <c r="J133" s="142" t="s">
        <v>26</v>
      </c>
      <c r="K133" s="141"/>
      <c r="L133" s="2" t="s">
        <v>27</v>
      </c>
    </row>
    <row r="134" spans="2:12" s="31" customFormat="1">
      <c r="B134" s="158"/>
      <c r="C134" s="159"/>
      <c r="D134" s="158"/>
      <c r="E134" s="161"/>
      <c r="F134" s="162"/>
      <c r="G134" s="159"/>
      <c r="H134" s="16">
        <v>45642</v>
      </c>
      <c r="I134" s="11" t="s">
        <v>17</v>
      </c>
      <c r="J134" s="142" t="s">
        <v>26</v>
      </c>
      <c r="K134" s="141"/>
      <c r="L134" s="2" t="s">
        <v>27</v>
      </c>
    </row>
    <row r="135" spans="2:12" s="31" customFormat="1">
      <c r="B135" s="158"/>
      <c r="C135" s="159"/>
      <c r="D135" s="158"/>
      <c r="E135" s="161"/>
      <c r="F135" s="162"/>
      <c r="G135" s="159"/>
      <c r="H135" s="16">
        <v>45674</v>
      </c>
      <c r="I135" s="11" t="s">
        <v>17</v>
      </c>
      <c r="J135" s="142" t="s">
        <v>26</v>
      </c>
      <c r="K135" s="141"/>
      <c r="L135" s="2" t="s">
        <v>27</v>
      </c>
    </row>
    <row r="136" spans="2:12" s="31" customFormat="1">
      <c r="B136" s="158"/>
      <c r="C136" s="159"/>
      <c r="D136" s="158"/>
      <c r="E136" s="161"/>
      <c r="F136" s="162"/>
      <c r="G136" s="159"/>
      <c r="H136" s="163">
        <v>45674</v>
      </c>
      <c r="I136" s="11" t="s">
        <v>17</v>
      </c>
      <c r="J136" s="142" t="s">
        <v>26</v>
      </c>
      <c r="K136" s="141"/>
      <c r="L136" s="2" t="s">
        <v>27</v>
      </c>
    </row>
    <row r="137" spans="2:12" s="31" customFormat="1">
      <c r="B137" s="158"/>
      <c r="C137" s="159"/>
      <c r="D137" s="158"/>
      <c r="E137" s="161"/>
      <c r="F137" s="162"/>
      <c r="G137" s="159"/>
      <c r="H137" s="164"/>
      <c r="I137" s="11" t="s">
        <v>17</v>
      </c>
      <c r="J137" s="142" t="s">
        <v>26</v>
      </c>
      <c r="K137" s="141"/>
      <c r="L137" s="2" t="s">
        <v>27</v>
      </c>
    </row>
    <row r="138" spans="2:12" s="31" customFormat="1">
      <c r="B138" s="158"/>
      <c r="C138" s="159"/>
      <c r="D138" s="158"/>
      <c r="E138" s="161"/>
      <c r="F138" s="162"/>
      <c r="G138" s="159"/>
      <c r="H138" s="163">
        <v>45720</v>
      </c>
      <c r="I138" s="11" t="s">
        <v>17</v>
      </c>
      <c r="J138" s="142" t="s">
        <v>26</v>
      </c>
      <c r="K138" s="141"/>
      <c r="L138" s="2" t="s">
        <v>27</v>
      </c>
    </row>
    <row r="139" spans="2:12" s="31" customFormat="1">
      <c r="B139" s="158"/>
      <c r="C139" s="159"/>
      <c r="D139" s="158"/>
      <c r="E139" s="161"/>
      <c r="F139" s="162"/>
      <c r="G139" s="159"/>
      <c r="H139" s="164"/>
      <c r="I139" s="11" t="s">
        <v>17</v>
      </c>
      <c r="J139" s="142" t="s">
        <v>26</v>
      </c>
      <c r="K139" s="141"/>
      <c r="L139" s="2" t="s">
        <v>27</v>
      </c>
    </row>
    <row r="140" spans="2:12" s="31" customFormat="1">
      <c r="B140" s="158"/>
      <c r="C140" s="159"/>
      <c r="D140" s="158"/>
      <c r="E140" s="161"/>
      <c r="F140" s="162"/>
      <c r="G140" s="159"/>
      <c r="H140" s="163">
        <v>45729</v>
      </c>
      <c r="I140" s="11" t="s">
        <v>17</v>
      </c>
      <c r="J140" s="142" t="s">
        <v>26</v>
      </c>
      <c r="K140" s="141"/>
      <c r="L140" s="2" t="s">
        <v>27</v>
      </c>
    </row>
    <row r="141" spans="2:12" s="31" customFormat="1">
      <c r="B141" s="158"/>
      <c r="C141" s="159"/>
      <c r="D141" s="158"/>
      <c r="E141" s="161"/>
      <c r="F141" s="162"/>
      <c r="G141" s="159"/>
      <c r="H141" s="164"/>
      <c r="I141" s="11" t="s">
        <v>17</v>
      </c>
      <c r="J141" s="142" t="s">
        <v>26</v>
      </c>
      <c r="K141" s="141"/>
      <c r="L141" s="2" t="s">
        <v>27</v>
      </c>
    </row>
    <row r="142" spans="2:12" s="31" customFormat="1">
      <c r="B142" s="158"/>
      <c r="C142" s="159"/>
      <c r="D142" s="158"/>
      <c r="E142" s="161"/>
      <c r="F142" s="162"/>
      <c r="G142" s="159"/>
      <c r="H142" s="16">
        <v>45769</v>
      </c>
      <c r="I142" s="11" t="s">
        <v>17</v>
      </c>
      <c r="J142" s="142" t="s">
        <v>26</v>
      </c>
      <c r="K142" s="141"/>
      <c r="L142" s="2" t="s">
        <v>27</v>
      </c>
    </row>
    <row r="143" spans="2:12" s="31" customFormat="1">
      <c r="B143" s="158"/>
      <c r="C143" s="159"/>
      <c r="D143" s="158"/>
      <c r="E143" s="161"/>
      <c r="F143" s="162"/>
      <c r="G143" s="159"/>
      <c r="H143" s="16">
        <v>45799</v>
      </c>
      <c r="I143" s="11" t="s">
        <v>17</v>
      </c>
      <c r="J143" s="142" t="s">
        <v>26</v>
      </c>
      <c r="K143" s="141"/>
      <c r="L143" s="2" t="s">
        <v>27</v>
      </c>
    </row>
    <row r="144" spans="2:12" s="31" customFormat="1">
      <c r="B144" s="158"/>
      <c r="C144" s="159"/>
      <c r="D144" s="158"/>
      <c r="E144" s="161"/>
      <c r="F144" s="162"/>
      <c r="G144" s="159"/>
      <c r="H144" s="16">
        <v>45870</v>
      </c>
      <c r="I144" s="11" t="s">
        <v>17</v>
      </c>
      <c r="J144" s="142" t="s">
        <v>26</v>
      </c>
      <c r="K144" s="141"/>
      <c r="L144" s="2" t="s">
        <v>27</v>
      </c>
    </row>
    <row r="145" spans="2:12" s="31" customFormat="1">
      <c r="B145" s="155"/>
      <c r="C145" s="157"/>
      <c r="D145" s="155"/>
      <c r="E145" s="160"/>
      <c r="F145" s="151"/>
      <c r="G145" s="157"/>
      <c r="H145" s="16">
        <v>45870</v>
      </c>
      <c r="I145" s="11" t="s">
        <v>17</v>
      </c>
      <c r="J145" s="142" t="s">
        <v>26</v>
      </c>
      <c r="K145" s="141"/>
      <c r="L145" s="2" t="s">
        <v>27</v>
      </c>
    </row>
    <row r="146" spans="2:12" s="31" customFormat="1" ht="51.6">
      <c r="B146" s="12" t="s">
        <v>6614</v>
      </c>
      <c r="C146" s="13" t="s">
        <v>6615</v>
      </c>
      <c r="D146" s="12" t="s">
        <v>16414</v>
      </c>
      <c r="E146" s="140" t="s">
        <v>16415</v>
      </c>
      <c r="F146" s="141"/>
      <c r="G146" s="13" t="s">
        <v>16</v>
      </c>
      <c r="H146" s="17">
        <v>45880</v>
      </c>
      <c r="I146" s="10" t="s">
        <v>17</v>
      </c>
      <c r="J146" s="140" t="s">
        <v>18</v>
      </c>
      <c r="K146" s="141"/>
      <c r="L146" s="3" t="s">
        <v>15153</v>
      </c>
    </row>
    <row r="147" spans="2:12" s="31" customFormat="1" ht="76.5">
      <c r="B147" s="154" t="s">
        <v>120</v>
      </c>
      <c r="C147" s="156" t="s">
        <v>121</v>
      </c>
      <c r="D147" s="15" t="s">
        <v>16416</v>
      </c>
      <c r="E147" s="142" t="s">
        <v>126</v>
      </c>
      <c r="F147" s="141"/>
      <c r="G147" s="14" t="s">
        <v>24</v>
      </c>
      <c r="H147" s="16">
        <v>45861</v>
      </c>
      <c r="I147" s="11" t="s">
        <v>25</v>
      </c>
      <c r="J147" s="142" t="s">
        <v>32</v>
      </c>
      <c r="K147" s="141"/>
      <c r="L147" s="4" t="s">
        <v>16417</v>
      </c>
    </row>
    <row r="148" spans="2:12" s="31" customFormat="1">
      <c r="B148" s="155"/>
      <c r="C148" s="157"/>
      <c r="D148" s="15" t="s">
        <v>16418</v>
      </c>
      <c r="E148" s="142" t="s">
        <v>2047</v>
      </c>
      <c r="F148" s="141"/>
      <c r="G148" s="14" t="s">
        <v>16</v>
      </c>
      <c r="H148" s="16">
        <v>45890</v>
      </c>
      <c r="I148" s="11" t="s">
        <v>25</v>
      </c>
      <c r="J148" s="142" t="s">
        <v>26</v>
      </c>
      <c r="K148" s="141"/>
      <c r="L148" s="2" t="s">
        <v>27</v>
      </c>
    </row>
    <row r="149" spans="2:12" s="31" customFormat="1" ht="63.95">
      <c r="B149" s="12" t="s">
        <v>128</v>
      </c>
      <c r="C149" s="13" t="s">
        <v>129</v>
      </c>
      <c r="D149" s="12" t="s">
        <v>16419</v>
      </c>
      <c r="E149" s="140" t="s">
        <v>131</v>
      </c>
      <c r="F149" s="141"/>
      <c r="G149" s="13" t="s">
        <v>16</v>
      </c>
      <c r="H149" s="17">
        <v>45853</v>
      </c>
      <c r="I149" s="10" t="s">
        <v>25</v>
      </c>
      <c r="J149" s="140" t="s">
        <v>32</v>
      </c>
      <c r="K149" s="141"/>
      <c r="L149" s="3" t="s">
        <v>16420</v>
      </c>
    </row>
    <row r="150" spans="2:12" s="31" customFormat="1">
      <c r="B150" s="154" t="s">
        <v>135</v>
      </c>
      <c r="C150" s="156" t="s">
        <v>136</v>
      </c>
      <c r="D150" s="15" t="s">
        <v>16421</v>
      </c>
      <c r="E150" s="142" t="s">
        <v>138</v>
      </c>
      <c r="F150" s="141"/>
      <c r="G150" s="14" t="s">
        <v>16</v>
      </c>
      <c r="H150" s="16">
        <v>45853</v>
      </c>
      <c r="I150" s="11" t="s">
        <v>139</v>
      </c>
      <c r="J150" s="142" t="s">
        <v>26</v>
      </c>
      <c r="K150" s="141"/>
      <c r="L150" s="2" t="s">
        <v>27</v>
      </c>
    </row>
    <row r="151" spans="2:12" s="31" customFormat="1">
      <c r="B151" s="155"/>
      <c r="C151" s="157"/>
      <c r="D151" s="15" t="s">
        <v>16422</v>
      </c>
      <c r="E151" s="142" t="s">
        <v>138</v>
      </c>
      <c r="F151" s="141"/>
      <c r="G151" s="14" t="s">
        <v>16</v>
      </c>
      <c r="H151" s="16">
        <v>45884</v>
      </c>
      <c r="I151" s="11" t="s">
        <v>139</v>
      </c>
      <c r="J151" s="142" t="s">
        <v>26</v>
      </c>
      <c r="K151" s="141"/>
      <c r="L151" s="2" t="s">
        <v>27</v>
      </c>
    </row>
    <row r="152" spans="2:12" s="31" customFormat="1" ht="76.5">
      <c r="B152" s="12" t="s">
        <v>141</v>
      </c>
      <c r="C152" s="13" t="s">
        <v>142</v>
      </c>
      <c r="D152" s="12" t="s">
        <v>16423</v>
      </c>
      <c r="E152" s="140" t="s">
        <v>144</v>
      </c>
      <c r="F152" s="141"/>
      <c r="G152" s="13" t="s">
        <v>16</v>
      </c>
      <c r="H152" s="17">
        <v>45884</v>
      </c>
      <c r="I152" s="10" t="s">
        <v>145</v>
      </c>
      <c r="J152" s="140" t="s">
        <v>32</v>
      </c>
      <c r="K152" s="141"/>
      <c r="L152" s="3" t="s">
        <v>16424</v>
      </c>
    </row>
    <row r="153" spans="2:12" s="31" customFormat="1" ht="24.95">
      <c r="B153" s="15" t="s">
        <v>2052</v>
      </c>
      <c r="C153" s="14" t="s">
        <v>2053</v>
      </c>
      <c r="D153" s="15" t="s">
        <v>16425</v>
      </c>
      <c r="E153" s="142" t="s">
        <v>2057</v>
      </c>
      <c r="F153" s="141"/>
      <c r="G153" s="14" t="s">
        <v>16</v>
      </c>
      <c r="H153" s="16">
        <v>45883</v>
      </c>
      <c r="I153" s="11" t="s">
        <v>17</v>
      </c>
      <c r="J153" s="142" t="s">
        <v>26</v>
      </c>
      <c r="K153" s="141"/>
      <c r="L153" s="2" t="s">
        <v>27</v>
      </c>
    </row>
    <row r="154" spans="2:12" s="31" customFormat="1">
      <c r="B154" s="12" t="s">
        <v>2058</v>
      </c>
      <c r="C154" s="13" t="s">
        <v>2059</v>
      </c>
      <c r="D154" s="12" t="s">
        <v>16426</v>
      </c>
      <c r="E154" s="140" t="s">
        <v>16427</v>
      </c>
      <c r="F154" s="141"/>
      <c r="G154" s="13" t="s">
        <v>16</v>
      </c>
      <c r="H154" s="17">
        <v>45887</v>
      </c>
      <c r="I154" s="10" t="s">
        <v>17</v>
      </c>
      <c r="J154" s="140" t="s">
        <v>26</v>
      </c>
      <c r="K154" s="141"/>
      <c r="L154" s="1" t="s">
        <v>27</v>
      </c>
    </row>
    <row r="155" spans="2:12" s="31" customFormat="1">
      <c r="B155" s="15" t="s">
        <v>149</v>
      </c>
      <c r="C155" s="14" t="s">
        <v>150</v>
      </c>
      <c r="D155" s="15" t="s">
        <v>16428</v>
      </c>
      <c r="E155" s="142" t="s">
        <v>152</v>
      </c>
      <c r="F155" s="141"/>
      <c r="G155" s="14" t="s">
        <v>16</v>
      </c>
      <c r="H155" s="16">
        <v>45871</v>
      </c>
      <c r="I155" s="11" t="s">
        <v>145</v>
      </c>
      <c r="J155" s="142" t="s">
        <v>26</v>
      </c>
      <c r="K155" s="141"/>
      <c r="L155" s="2" t="s">
        <v>27</v>
      </c>
    </row>
    <row r="156" spans="2:12" s="31" customFormat="1">
      <c r="B156" s="145" t="s">
        <v>2075</v>
      </c>
      <c r="C156" s="147" t="s">
        <v>2076</v>
      </c>
      <c r="D156" s="145" t="s">
        <v>16429</v>
      </c>
      <c r="E156" s="140" t="s">
        <v>15059</v>
      </c>
      <c r="F156" s="149"/>
      <c r="G156" s="147" t="s">
        <v>16</v>
      </c>
      <c r="H156" s="17">
        <v>45537</v>
      </c>
      <c r="I156" s="10" t="s">
        <v>17</v>
      </c>
      <c r="J156" s="140" t="s">
        <v>26</v>
      </c>
      <c r="K156" s="141"/>
      <c r="L156" s="1" t="s">
        <v>27</v>
      </c>
    </row>
    <row r="157" spans="2:12" s="31" customFormat="1">
      <c r="B157" s="152"/>
      <c r="C157" s="153"/>
      <c r="D157" s="152"/>
      <c r="E157" s="165"/>
      <c r="F157" s="162"/>
      <c r="G157" s="153"/>
      <c r="H157" s="17">
        <v>45546</v>
      </c>
      <c r="I157" s="10" t="s">
        <v>17</v>
      </c>
      <c r="J157" s="140" t="s">
        <v>26</v>
      </c>
      <c r="K157" s="141"/>
      <c r="L157" s="1" t="s">
        <v>27</v>
      </c>
    </row>
    <row r="158" spans="2:12" s="31" customFormat="1">
      <c r="B158" s="152"/>
      <c r="C158" s="153"/>
      <c r="D158" s="152"/>
      <c r="E158" s="165"/>
      <c r="F158" s="162"/>
      <c r="G158" s="153"/>
      <c r="H158" s="17">
        <v>45572</v>
      </c>
      <c r="I158" s="10" t="s">
        <v>17</v>
      </c>
      <c r="J158" s="140" t="s">
        <v>26</v>
      </c>
      <c r="K158" s="141"/>
      <c r="L158" s="1" t="s">
        <v>27</v>
      </c>
    </row>
    <row r="159" spans="2:12" s="31" customFormat="1">
      <c r="B159" s="152"/>
      <c r="C159" s="153"/>
      <c r="D159" s="152"/>
      <c r="E159" s="165"/>
      <c r="F159" s="162"/>
      <c r="G159" s="153"/>
      <c r="H159" s="17">
        <v>45607</v>
      </c>
      <c r="I159" s="10" t="s">
        <v>17</v>
      </c>
      <c r="J159" s="140" t="s">
        <v>26</v>
      </c>
      <c r="K159" s="141"/>
      <c r="L159" s="1" t="s">
        <v>27</v>
      </c>
    </row>
    <row r="160" spans="2:12" s="31" customFormat="1">
      <c r="B160" s="152"/>
      <c r="C160" s="153"/>
      <c r="D160" s="152"/>
      <c r="E160" s="165"/>
      <c r="F160" s="162"/>
      <c r="G160" s="153"/>
      <c r="H160" s="17">
        <v>45644</v>
      </c>
      <c r="I160" s="10" t="s">
        <v>17</v>
      </c>
      <c r="J160" s="140" t="s">
        <v>26</v>
      </c>
      <c r="K160" s="141"/>
      <c r="L160" s="1" t="s">
        <v>27</v>
      </c>
    </row>
    <row r="161" spans="2:12" s="31" customFormat="1">
      <c r="B161" s="152"/>
      <c r="C161" s="153"/>
      <c r="D161" s="152"/>
      <c r="E161" s="165"/>
      <c r="F161" s="162"/>
      <c r="G161" s="153"/>
      <c r="H161" s="17">
        <v>45665</v>
      </c>
      <c r="I161" s="10" t="s">
        <v>17</v>
      </c>
      <c r="J161" s="140" t="s">
        <v>26</v>
      </c>
      <c r="K161" s="141"/>
      <c r="L161" s="1" t="s">
        <v>27</v>
      </c>
    </row>
    <row r="162" spans="2:12" s="31" customFormat="1">
      <c r="B162" s="152"/>
      <c r="C162" s="153"/>
      <c r="D162" s="152"/>
      <c r="E162" s="165"/>
      <c r="F162" s="162"/>
      <c r="G162" s="153"/>
      <c r="H162" s="17">
        <v>45695</v>
      </c>
      <c r="I162" s="10" t="s">
        <v>17</v>
      </c>
      <c r="J162" s="140" t="s">
        <v>26</v>
      </c>
      <c r="K162" s="141"/>
      <c r="L162" s="1" t="s">
        <v>27</v>
      </c>
    </row>
    <row r="163" spans="2:12" s="31" customFormat="1">
      <c r="B163" s="152"/>
      <c r="C163" s="153"/>
      <c r="D163" s="152"/>
      <c r="E163" s="165"/>
      <c r="F163" s="162"/>
      <c r="G163" s="153"/>
      <c r="H163" s="17">
        <v>45723</v>
      </c>
      <c r="I163" s="10" t="s">
        <v>17</v>
      </c>
      <c r="J163" s="140" t="s">
        <v>26</v>
      </c>
      <c r="K163" s="141"/>
      <c r="L163" s="1" t="s">
        <v>27</v>
      </c>
    </row>
    <row r="164" spans="2:12" s="31" customFormat="1">
      <c r="B164" s="152"/>
      <c r="C164" s="153"/>
      <c r="D164" s="152"/>
      <c r="E164" s="165"/>
      <c r="F164" s="162"/>
      <c r="G164" s="153"/>
      <c r="H164" s="17">
        <v>45756</v>
      </c>
      <c r="I164" s="10" t="s">
        <v>17</v>
      </c>
      <c r="J164" s="140" t="s">
        <v>26</v>
      </c>
      <c r="K164" s="141"/>
      <c r="L164" s="1" t="s">
        <v>27</v>
      </c>
    </row>
    <row r="165" spans="2:12" s="31" customFormat="1">
      <c r="B165" s="152"/>
      <c r="C165" s="153"/>
      <c r="D165" s="152"/>
      <c r="E165" s="165"/>
      <c r="F165" s="162"/>
      <c r="G165" s="153"/>
      <c r="H165" s="17">
        <v>45797</v>
      </c>
      <c r="I165" s="10" t="s">
        <v>17</v>
      </c>
      <c r="J165" s="140" t="s">
        <v>26</v>
      </c>
      <c r="K165" s="141"/>
      <c r="L165" s="1" t="s">
        <v>27</v>
      </c>
    </row>
    <row r="166" spans="2:12" s="31" customFormat="1">
      <c r="B166" s="152"/>
      <c r="C166" s="153"/>
      <c r="D166" s="152"/>
      <c r="E166" s="165"/>
      <c r="F166" s="162"/>
      <c r="G166" s="153"/>
      <c r="H166" s="17">
        <v>45824</v>
      </c>
      <c r="I166" s="10" t="s">
        <v>17</v>
      </c>
      <c r="J166" s="140" t="s">
        <v>26</v>
      </c>
      <c r="K166" s="141"/>
      <c r="L166" s="1" t="s">
        <v>27</v>
      </c>
    </row>
    <row r="167" spans="2:12" s="31" customFormat="1">
      <c r="B167" s="146"/>
      <c r="C167" s="148"/>
      <c r="D167" s="146"/>
      <c r="E167" s="150"/>
      <c r="F167" s="151"/>
      <c r="G167" s="148"/>
      <c r="H167" s="17">
        <v>45880</v>
      </c>
      <c r="I167" s="10" t="s">
        <v>17</v>
      </c>
      <c r="J167" s="140" t="s">
        <v>26</v>
      </c>
      <c r="K167" s="141"/>
      <c r="L167" s="1" t="s">
        <v>27</v>
      </c>
    </row>
    <row r="168" spans="2:12" s="31" customFormat="1">
      <c r="B168" s="154" t="s">
        <v>2100</v>
      </c>
      <c r="C168" s="156" t="s">
        <v>2101</v>
      </c>
      <c r="D168" s="154" t="s">
        <v>16430</v>
      </c>
      <c r="E168" s="142" t="s">
        <v>15064</v>
      </c>
      <c r="F168" s="149"/>
      <c r="G168" s="156" t="s">
        <v>16</v>
      </c>
      <c r="H168" s="16">
        <v>45537</v>
      </c>
      <c r="I168" s="11" t="s">
        <v>17</v>
      </c>
      <c r="J168" s="142" t="s">
        <v>26</v>
      </c>
      <c r="K168" s="141"/>
      <c r="L168" s="2" t="s">
        <v>27</v>
      </c>
    </row>
    <row r="169" spans="2:12" s="31" customFormat="1">
      <c r="B169" s="158"/>
      <c r="C169" s="159"/>
      <c r="D169" s="158"/>
      <c r="E169" s="161"/>
      <c r="F169" s="162"/>
      <c r="G169" s="159"/>
      <c r="H169" s="16">
        <v>45546</v>
      </c>
      <c r="I169" s="11" t="s">
        <v>17</v>
      </c>
      <c r="J169" s="142" t="s">
        <v>26</v>
      </c>
      <c r="K169" s="141"/>
      <c r="L169" s="2" t="s">
        <v>27</v>
      </c>
    </row>
    <row r="170" spans="2:12" s="31" customFormat="1">
      <c r="B170" s="158"/>
      <c r="C170" s="159"/>
      <c r="D170" s="158"/>
      <c r="E170" s="161"/>
      <c r="F170" s="162"/>
      <c r="G170" s="159"/>
      <c r="H170" s="16">
        <v>45572</v>
      </c>
      <c r="I170" s="11" t="s">
        <v>17</v>
      </c>
      <c r="J170" s="142" t="s">
        <v>26</v>
      </c>
      <c r="K170" s="141"/>
      <c r="L170" s="2" t="s">
        <v>27</v>
      </c>
    </row>
    <row r="171" spans="2:12" s="31" customFormat="1">
      <c r="B171" s="158"/>
      <c r="C171" s="159"/>
      <c r="D171" s="158"/>
      <c r="E171" s="161"/>
      <c r="F171" s="162"/>
      <c r="G171" s="159"/>
      <c r="H171" s="16">
        <v>45607</v>
      </c>
      <c r="I171" s="11" t="s">
        <v>17</v>
      </c>
      <c r="J171" s="142" t="s">
        <v>26</v>
      </c>
      <c r="K171" s="141"/>
      <c r="L171" s="2" t="s">
        <v>27</v>
      </c>
    </row>
    <row r="172" spans="2:12" s="31" customFormat="1">
      <c r="B172" s="158"/>
      <c r="C172" s="159"/>
      <c r="D172" s="158"/>
      <c r="E172" s="161"/>
      <c r="F172" s="162"/>
      <c r="G172" s="159"/>
      <c r="H172" s="16">
        <v>45644</v>
      </c>
      <c r="I172" s="11" t="s">
        <v>17</v>
      </c>
      <c r="J172" s="142" t="s">
        <v>26</v>
      </c>
      <c r="K172" s="141"/>
      <c r="L172" s="2" t="s">
        <v>27</v>
      </c>
    </row>
    <row r="173" spans="2:12" s="31" customFormat="1">
      <c r="B173" s="158"/>
      <c r="C173" s="159"/>
      <c r="D173" s="158"/>
      <c r="E173" s="161"/>
      <c r="F173" s="162"/>
      <c r="G173" s="159"/>
      <c r="H173" s="16">
        <v>45665</v>
      </c>
      <c r="I173" s="11" t="s">
        <v>17</v>
      </c>
      <c r="J173" s="142" t="s">
        <v>26</v>
      </c>
      <c r="K173" s="141"/>
      <c r="L173" s="2" t="s">
        <v>27</v>
      </c>
    </row>
    <row r="174" spans="2:12" s="31" customFormat="1">
      <c r="B174" s="158"/>
      <c r="C174" s="159"/>
      <c r="D174" s="158"/>
      <c r="E174" s="161"/>
      <c r="F174" s="162"/>
      <c r="G174" s="159"/>
      <c r="H174" s="16">
        <v>45695</v>
      </c>
      <c r="I174" s="11" t="s">
        <v>17</v>
      </c>
      <c r="J174" s="142" t="s">
        <v>26</v>
      </c>
      <c r="K174" s="141"/>
      <c r="L174" s="2" t="s">
        <v>27</v>
      </c>
    </row>
    <row r="175" spans="2:12" s="31" customFormat="1">
      <c r="B175" s="158"/>
      <c r="C175" s="159"/>
      <c r="D175" s="158"/>
      <c r="E175" s="161"/>
      <c r="F175" s="162"/>
      <c r="G175" s="159"/>
      <c r="H175" s="16">
        <v>45723</v>
      </c>
      <c r="I175" s="11" t="s">
        <v>17</v>
      </c>
      <c r="J175" s="142" t="s">
        <v>26</v>
      </c>
      <c r="K175" s="141"/>
      <c r="L175" s="2" t="s">
        <v>27</v>
      </c>
    </row>
    <row r="176" spans="2:12" s="31" customFormat="1">
      <c r="B176" s="158"/>
      <c r="C176" s="159"/>
      <c r="D176" s="158"/>
      <c r="E176" s="161"/>
      <c r="F176" s="162"/>
      <c r="G176" s="159"/>
      <c r="H176" s="16">
        <v>45756</v>
      </c>
      <c r="I176" s="11" t="s">
        <v>17</v>
      </c>
      <c r="J176" s="142" t="s">
        <v>26</v>
      </c>
      <c r="K176" s="141"/>
      <c r="L176" s="2" t="s">
        <v>27</v>
      </c>
    </row>
    <row r="177" spans="2:12" s="31" customFormat="1">
      <c r="B177" s="158"/>
      <c r="C177" s="159"/>
      <c r="D177" s="158"/>
      <c r="E177" s="161"/>
      <c r="F177" s="162"/>
      <c r="G177" s="159"/>
      <c r="H177" s="16">
        <v>45797</v>
      </c>
      <c r="I177" s="11" t="s">
        <v>17</v>
      </c>
      <c r="J177" s="142" t="s">
        <v>26</v>
      </c>
      <c r="K177" s="141"/>
      <c r="L177" s="2" t="s">
        <v>27</v>
      </c>
    </row>
    <row r="178" spans="2:12" s="31" customFormat="1">
      <c r="B178" s="158"/>
      <c r="C178" s="159"/>
      <c r="D178" s="158"/>
      <c r="E178" s="161"/>
      <c r="F178" s="162"/>
      <c r="G178" s="159"/>
      <c r="H178" s="16">
        <v>45824</v>
      </c>
      <c r="I178" s="11" t="s">
        <v>17</v>
      </c>
      <c r="J178" s="142" t="s">
        <v>26</v>
      </c>
      <c r="K178" s="141"/>
      <c r="L178" s="2" t="s">
        <v>27</v>
      </c>
    </row>
    <row r="179" spans="2:12" s="31" customFormat="1">
      <c r="B179" s="155"/>
      <c r="C179" s="157"/>
      <c r="D179" s="155"/>
      <c r="E179" s="160"/>
      <c r="F179" s="151"/>
      <c r="G179" s="157"/>
      <c r="H179" s="16">
        <v>45880</v>
      </c>
      <c r="I179" s="11" t="s">
        <v>17</v>
      </c>
      <c r="J179" s="142" t="s">
        <v>26</v>
      </c>
      <c r="K179" s="141"/>
      <c r="L179" s="2" t="s">
        <v>27</v>
      </c>
    </row>
    <row r="180" spans="2:12" s="31" customFormat="1" ht="77.45">
      <c r="B180" s="12" t="s">
        <v>16431</v>
      </c>
      <c r="C180" s="13" t="s">
        <v>16432</v>
      </c>
      <c r="D180" s="12" t="s">
        <v>16433</v>
      </c>
      <c r="E180" s="140" t="s">
        <v>16434</v>
      </c>
      <c r="F180" s="141"/>
      <c r="G180" s="13" t="s">
        <v>16</v>
      </c>
      <c r="H180" s="17">
        <v>45897</v>
      </c>
      <c r="I180" s="10" t="s">
        <v>17</v>
      </c>
      <c r="J180" s="140" t="s">
        <v>18</v>
      </c>
      <c r="K180" s="141"/>
      <c r="L180" s="3" t="s">
        <v>14986</v>
      </c>
    </row>
    <row r="181" spans="2:12" s="31" customFormat="1">
      <c r="B181" s="154" t="s">
        <v>4476</v>
      </c>
      <c r="C181" s="156" t="s">
        <v>4477</v>
      </c>
      <c r="D181" s="15" t="s">
        <v>15069</v>
      </c>
      <c r="E181" s="142" t="s">
        <v>4481</v>
      </c>
      <c r="F181" s="141"/>
      <c r="G181" s="14" t="s">
        <v>24</v>
      </c>
      <c r="H181" s="16">
        <v>45883</v>
      </c>
      <c r="I181" s="11" t="s">
        <v>25</v>
      </c>
      <c r="J181" s="142"/>
      <c r="K181" s="141"/>
      <c r="L181" s="2" t="s">
        <v>27</v>
      </c>
    </row>
    <row r="182" spans="2:12" s="31" customFormat="1">
      <c r="B182" s="155"/>
      <c r="C182" s="157"/>
      <c r="D182" s="15" t="s">
        <v>16435</v>
      </c>
      <c r="E182" s="142" t="s">
        <v>4483</v>
      </c>
      <c r="F182" s="141"/>
      <c r="G182" s="14" t="s">
        <v>16</v>
      </c>
      <c r="H182" s="16">
        <v>45883</v>
      </c>
      <c r="I182" s="11" t="s">
        <v>25</v>
      </c>
      <c r="J182" s="142" t="s">
        <v>26</v>
      </c>
      <c r="K182" s="141"/>
      <c r="L182" s="2" t="s">
        <v>27</v>
      </c>
    </row>
    <row r="183" spans="2:12" s="31" customFormat="1" ht="63.95">
      <c r="B183" s="12" t="s">
        <v>2113</v>
      </c>
      <c r="C183" s="13" t="s">
        <v>2114</v>
      </c>
      <c r="D183" s="12" t="s">
        <v>16436</v>
      </c>
      <c r="E183" s="140" t="s">
        <v>16437</v>
      </c>
      <c r="F183" s="141"/>
      <c r="G183" s="13" t="s">
        <v>16</v>
      </c>
      <c r="H183" s="17">
        <v>45881</v>
      </c>
      <c r="I183" s="10" t="s">
        <v>17</v>
      </c>
      <c r="J183" s="140" t="s">
        <v>26</v>
      </c>
      <c r="K183" s="141"/>
      <c r="L183" s="3" t="s">
        <v>16438</v>
      </c>
    </row>
    <row r="184" spans="2:12" s="31" customFormat="1">
      <c r="B184" s="15" t="s">
        <v>16439</v>
      </c>
      <c r="C184" s="14" t="s">
        <v>16440</v>
      </c>
      <c r="D184" s="15" t="s">
        <v>16441</v>
      </c>
      <c r="E184" s="142" t="s">
        <v>16442</v>
      </c>
      <c r="F184" s="141"/>
      <c r="G184" s="14" t="s">
        <v>16</v>
      </c>
      <c r="H184" s="16">
        <v>45884</v>
      </c>
      <c r="I184" s="11" t="s">
        <v>17</v>
      </c>
      <c r="J184" s="142" t="s">
        <v>26</v>
      </c>
      <c r="K184" s="141"/>
      <c r="L184" s="2" t="s">
        <v>27</v>
      </c>
    </row>
    <row r="185" spans="2:12" s="31" customFormat="1" ht="51.6">
      <c r="B185" s="145" t="s">
        <v>171</v>
      </c>
      <c r="C185" s="147" t="s">
        <v>172</v>
      </c>
      <c r="D185" s="12" t="s">
        <v>16443</v>
      </c>
      <c r="E185" s="140" t="s">
        <v>16444</v>
      </c>
      <c r="F185" s="141"/>
      <c r="G185" s="13" t="s">
        <v>16</v>
      </c>
      <c r="H185" s="17">
        <v>45877</v>
      </c>
      <c r="I185" s="10" t="s">
        <v>17</v>
      </c>
      <c r="J185" s="140" t="s">
        <v>18</v>
      </c>
      <c r="K185" s="141"/>
      <c r="L185" s="3" t="s">
        <v>15153</v>
      </c>
    </row>
    <row r="186" spans="2:12" s="31" customFormat="1">
      <c r="B186" s="146"/>
      <c r="C186" s="148"/>
      <c r="D186" s="12" t="s">
        <v>16445</v>
      </c>
      <c r="E186" s="140" t="s">
        <v>16446</v>
      </c>
      <c r="F186" s="141"/>
      <c r="G186" s="13" t="s">
        <v>24</v>
      </c>
      <c r="H186" s="17">
        <v>45882</v>
      </c>
      <c r="I186" s="10" t="s">
        <v>17</v>
      </c>
      <c r="J186" s="140" t="s">
        <v>26</v>
      </c>
      <c r="K186" s="141"/>
      <c r="L186" s="1" t="s">
        <v>27</v>
      </c>
    </row>
    <row r="187" spans="2:12" s="31" customFormat="1" ht="63.95">
      <c r="B187" s="15" t="s">
        <v>10145</v>
      </c>
      <c r="C187" s="14" t="s">
        <v>10146</v>
      </c>
      <c r="D187" s="15" t="s">
        <v>16447</v>
      </c>
      <c r="E187" s="142" t="s">
        <v>16448</v>
      </c>
      <c r="F187" s="141"/>
      <c r="G187" s="14" t="s">
        <v>16</v>
      </c>
      <c r="H187" s="16">
        <v>45869</v>
      </c>
      <c r="I187" s="11" t="s">
        <v>145</v>
      </c>
      <c r="J187" s="142" t="s">
        <v>18</v>
      </c>
      <c r="K187" s="141"/>
      <c r="L187" s="4" t="s">
        <v>16449</v>
      </c>
    </row>
    <row r="188" spans="2:12" s="31" customFormat="1" ht="51.6">
      <c r="B188" s="12" t="s">
        <v>2130</v>
      </c>
      <c r="C188" s="13" t="s">
        <v>2131</v>
      </c>
      <c r="D188" s="12" t="s">
        <v>16450</v>
      </c>
      <c r="E188" s="140" t="s">
        <v>16451</v>
      </c>
      <c r="F188" s="141"/>
      <c r="G188" s="13" t="s">
        <v>16</v>
      </c>
      <c r="H188" s="17">
        <v>45698</v>
      </c>
      <c r="I188" s="10" t="s">
        <v>17</v>
      </c>
      <c r="J188" s="140" t="s">
        <v>18</v>
      </c>
      <c r="K188" s="141"/>
      <c r="L188" s="3" t="s">
        <v>15414</v>
      </c>
    </row>
    <row r="189" spans="2:12" s="31" customFormat="1" ht="63.95">
      <c r="B189" s="154" t="s">
        <v>187</v>
      </c>
      <c r="C189" s="156" t="s">
        <v>188</v>
      </c>
      <c r="D189" s="15" t="s">
        <v>16452</v>
      </c>
      <c r="E189" s="142" t="s">
        <v>193</v>
      </c>
      <c r="F189" s="141"/>
      <c r="G189" s="14" t="s">
        <v>16</v>
      </c>
      <c r="H189" s="16">
        <v>45853</v>
      </c>
      <c r="I189" s="11" t="s">
        <v>25</v>
      </c>
      <c r="J189" s="142" t="s">
        <v>32</v>
      </c>
      <c r="K189" s="141"/>
      <c r="L189" s="4" t="s">
        <v>16453</v>
      </c>
    </row>
    <row r="190" spans="2:12" s="31" customFormat="1" ht="63.95">
      <c r="B190" s="155"/>
      <c r="C190" s="157"/>
      <c r="D190" s="15" t="s">
        <v>16454</v>
      </c>
      <c r="E190" s="142" t="s">
        <v>193</v>
      </c>
      <c r="F190" s="141"/>
      <c r="G190" s="14" t="s">
        <v>16</v>
      </c>
      <c r="H190" s="16">
        <v>45884</v>
      </c>
      <c r="I190" s="11" t="s">
        <v>25</v>
      </c>
      <c r="J190" s="142" t="s">
        <v>32</v>
      </c>
      <c r="K190" s="141"/>
      <c r="L190" s="4" t="s">
        <v>16453</v>
      </c>
    </row>
    <row r="191" spans="2:12" s="31" customFormat="1" ht="63.95">
      <c r="B191" s="12" t="s">
        <v>10161</v>
      </c>
      <c r="C191" s="13" t="s">
        <v>10162</v>
      </c>
      <c r="D191" s="12" t="s">
        <v>16455</v>
      </c>
      <c r="E191" s="140" t="s">
        <v>16456</v>
      </c>
      <c r="F191" s="141"/>
      <c r="G191" s="13" t="s">
        <v>16</v>
      </c>
      <c r="H191" s="17">
        <v>45869</v>
      </c>
      <c r="I191" s="10" t="s">
        <v>58</v>
      </c>
      <c r="J191" s="140" t="s">
        <v>18</v>
      </c>
      <c r="K191" s="141"/>
      <c r="L191" s="3" t="s">
        <v>16449</v>
      </c>
    </row>
    <row r="192" spans="2:12" s="31" customFormat="1">
      <c r="B192" s="154" t="s">
        <v>8520</v>
      </c>
      <c r="C192" s="156" t="s">
        <v>8521</v>
      </c>
      <c r="D192" s="154" t="s">
        <v>16457</v>
      </c>
      <c r="E192" s="142" t="s">
        <v>14132</v>
      </c>
      <c r="F192" s="149"/>
      <c r="G192" s="156" t="s">
        <v>16</v>
      </c>
      <c r="H192" s="16">
        <v>45538</v>
      </c>
      <c r="I192" s="11" t="s">
        <v>17</v>
      </c>
      <c r="J192" s="142" t="s">
        <v>26</v>
      </c>
      <c r="K192" s="141"/>
      <c r="L192" s="2" t="s">
        <v>27</v>
      </c>
    </row>
    <row r="193" spans="2:12" s="31" customFormat="1">
      <c r="B193" s="158"/>
      <c r="C193" s="159"/>
      <c r="D193" s="158"/>
      <c r="E193" s="161"/>
      <c r="F193" s="162"/>
      <c r="G193" s="159"/>
      <c r="H193" s="16">
        <v>45548</v>
      </c>
      <c r="I193" s="11" t="s">
        <v>17</v>
      </c>
      <c r="J193" s="142" t="s">
        <v>26</v>
      </c>
      <c r="K193" s="141"/>
      <c r="L193" s="2" t="s">
        <v>27</v>
      </c>
    </row>
    <row r="194" spans="2:12" s="31" customFormat="1">
      <c r="B194" s="158"/>
      <c r="C194" s="159"/>
      <c r="D194" s="158"/>
      <c r="E194" s="161"/>
      <c r="F194" s="162"/>
      <c r="G194" s="159"/>
      <c r="H194" s="16">
        <v>45575</v>
      </c>
      <c r="I194" s="11" t="s">
        <v>17</v>
      </c>
      <c r="J194" s="142" t="s">
        <v>26</v>
      </c>
      <c r="K194" s="141"/>
      <c r="L194" s="2" t="s">
        <v>27</v>
      </c>
    </row>
    <row r="195" spans="2:12" s="31" customFormat="1">
      <c r="B195" s="158"/>
      <c r="C195" s="159"/>
      <c r="D195" s="158"/>
      <c r="E195" s="161"/>
      <c r="F195" s="162"/>
      <c r="G195" s="159"/>
      <c r="H195" s="16">
        <v>45616</v>
      </c>
      <c r="I195" s="11" t="s">
        <v>17</v>
      </c>
      <c r="J195" s="142" t="s">
        <v>26</v>
      </c>
      <c r="K195" s="141"/>
      <c r="L195" s="2" t="s">
        <v>27</v>
      </c>
    </row>
    <row r="196" spans="2:12" s="31" customFormat="1">
      <c r="B196" s="158"/>
      <c r="C196" s="159"/>
      <c r="D196" s="158"/>
      <c r="E196" s="161"/>
      <c r="F196" s="162"/>
      <c r="G196" s="159"/>
      <c r="H196" s="16">
        <v>45674</v>
      </c>
      <c r="I196" s="11" t="s">
        <v>17</v>
      </c>
      <c r="J196" s="142" t="s">
        <v>26</v>
      </c>
      <c r="K196" s="141"/>
      <c r="L196" s="2" t="s">
        <v>27</v>
      </c>
    </row>
    <row r="197" spans="2:12" s="31" customFormat="1">
      <c r="B197" s="158"/>
      <c r="C197" s="159"/>
      <c r="D197" s="158"/>
      <c r="E197" s="161"/>
      <c r="F197" s="162"/>
      <c r="G197" s="159"/>
      <c r="H197" s="16">
        <v>45674</v>
      </c>
      <c r="I197" s="11" t="s">
        <v>17</v>
      </c>
      <c r="J197" s="142" t="s">
        <v>26</v>
      </c>
      <c r="K197" s="141"/>
      <c r="L197" s="2" t="s">
        <v>27</v>
      </c>
    </row>
    <row r="198" spans="2:12" s="31" customFormat="1">
      <c r="B198" s="158"/>
      <c r="C198" s="159"/>
      <c r="D198" s="158"/>
      <c r="E198" s="161"/>
      <c r="F198" s="162"/>
      <c r="G198" s="159"/>
      <c r="H198" s="16">
        <v>45720</v>
      </c>
      <c r="I198" s="11" t="s">
        <v>17</v>
      </c>
      <c r="J198" s="142" t="s">
        <v>26</v>
      </c>
      <c r="K198" s="141"/>
      <c r="L198" s="2" t="s">
        <v>27</v>
      </c>
    </row>
    <row r="199" spans="2:12" s="31" customFormat="1">
      <c r="B199" s="158"/>
      <c r="C199" s="159"/>
      <c r="D199" s="158"/>
      <c r="E199" s="161"/>
      <c r="F199" s="162"/>
      <c r="G199" s="159"/>
      <c r="H199" s="16">
        <v>45729</v>
      </c>
      <c r="I199" s="11" t="s">
        <v>17</v>
      </c>
      <c r="J199" s="142" t="s">
        <v>26</v>
      </c>
      <c r="K199" s="141"/>
      <c r="L199" s="2" t="s">
        <v>27</v>
      </c>
    </row>
    <row r="200" spans="2:12" s="31" customFormat="1">
      <c r="B200" s="158"/>
      <c r="C200" s="159"/>
      <c r="D200" s="158"/>
      <c r="E200" s="161"/>
      <c r="F200" s="162"/>
      <c r="G200" s="159"/>
      <c r="H200" s="16">
        <v>45769</v>
      </c>
      <c r="I200" s="11" t="s">
        <v>17</v>
      </c>
      <c r="J200" s="142" t="s">
        <v>26</v>
      </c>
      <c r="K200" s="141"/>
      <c r="L200" s="2" t="s">
        <v>27</v>
      </c>
    </row>
    <row r="201" spans="2:12" s="31" customFormat="1">
      <c r="B201" s="158"/>
      <c r="C201" s="159"/>
      <c r="D201" s="158"/>
      <c r="E201" s="161"/>
      <c r="F201" s="162"/>
      <c r="G201" s="159"/>
      <c r="H201" s="16">
        <v>45870</v>
      </c>
      <c r="I201" s="11" t="s">
        <v>17</v>
      </c>
      <c r="J201" s="142" t="s">
        <v>26</v>
      </c>
      <c r="K201" s="141"/>
      <c r="L201" s="2" t="s">
        <v>27</v>
      </c>
    </row>
    <row r="202" spans="2:12" s="31" customFormat="1">
      <c r="B202" s="158"/>
      <c r="C202" s="159"/>
      <c r="D202" s="158"/>
      <c r="E202" s="161"/>
      <c r="F202" s="162"/>
      <c r="G202" s="159"/>
      <c r="H202" s="16">
        <v>45870</v>
      </c>
      <c r="I202" s="11" t="s">
        <v>17</v>
      </c>
      <c r="J202" s="142" t="s">
        <v>26</v>
      </c>
      <c r="K202" s="141"/>
      <c r="L202" s="2" t="s">
        <v>27</v>
      </c>
    </row>
    <row r="203" spans="2:12" s="31" customFormat="1">
      <c r="B203" s="155"/>
      <c r="C203" s="157"/>
      <c r="D203" s="155"/>
      <c r="E203" s="160"/>
      <c r="F203" s="151"/>
      <c r="G203" s="157"/>
      <c r="H203" s="16">
        <v>45870</v>
      </c>
      <c r="I203" s="11" t="s">
        <v>17</v>
      </c>
      <c r="J203" s="142" t="s">
        <v>26</v>
      </c>
      <c r="K203" s="141"/>
      <c r="L203" s="2" t="s">
        <v>27</v>
      </c>
    </row>
    <row r="204" spans="2:12" s="31" customFormat="1" ht="39">
      <c r="B204" s="145" t="s">
        <v>10165</v>
      </c>
      <c r="C204" s="147" t="s">
        <v>10166</v>
      </c>
      <c r="D204" s="145" t="s">
        <v>16458</v>
      </c>
      <c r="E204" s="140" t="s">
        <v>14207</v>
      </c>
      <c r="F204" s="149"/>
      <c r="G204" s="147" t="s">
        <v>16</v>
      </c>
      <c r="H204" s="17">
        <v>45538</v>
      </c>
      <c r="I204" s="10" t="s">
        <v>17</v>
      </c>
      <c r="J204" s="140" t="s">
        <v>32</v>
      </c>
      <c r="K204" s="141"/>
      <c r="L204" s="3" t="s">
        <v>16459</v>
      </c>
    </row>
    <row r="205" spans="2:12" s="31" customFormat="1">
      <c r="B205" s="152"/>
      <c r="C205" s="153"/>
      <c r="D205" s="152"/>
      <c r="E205" s="165"/>
      <c r="F205" s="162"/>
      <c r="G205" s="153"/>
      <c r="H205" s="17">
        <v>45548</v>
      </c>
      <c r="I205" s="10" t="s">
        <v>17</v>
      </c>
      <c r="J205" s="140" t="s">
        <v>26</v>
      </c>
      <c r="K205" s="141"/>
      <c r="L205" s="1" t="s">
        <v>27</v>
      </c>
    </row>
    <row r="206" spans="2:12" s="31" customFormat="1">
      <c r="B206" s="152"/>
      <c r="C206" s="153"/>
      <c r="D206" s="152"/>
      <c r="E206" s="165"/>
      <c r="F206" s="162"/>
      <c r="G206" s="153"/>
      <c r="H206" s="17">
        <v>45575</v>
      </c>
      <c r="I206" s="10" t="s">
        <v>17</v>
      </c>
      <c r="J206" s="140" t="s">
        <v>26</v>
      </c>
      <c r="K206" s="141"/>
      <c r="L206" s="1" t="s">
        <v>27</v>
      </c>
    </row>
    <row r="207" spans="2:12" s="31" customFormat="1" ht="77.45">
      <c r="B207" s="152"/>
      <c r="C207" s="153"/>
      <c r="D207" s="152"/>
      <c r="E207" s="165"/>
      <c r="F207" s="162"/>
      <c r="G207" s="153"/>
      <c r="H207" s="17">
        <v>45616</v>
      </c>
      <c r="I207" s="10" t="s">
        <v>17</v>
      </c>
      <c r="J207" s="140" t="s">
        <v>32</v>
      </c>
      <c r="K207" s="141"/>
      <c r="L207" s="3" t="s">
        <v>15119</v>
      </c>
    </row>
    <row r="208" spans="2:12" s="31" customFormat="1">
      <c r="B208" s="152"/>
      <c r="C208" s="153"/>
      <c r="D208" s="152"/>
      <c r="E208" s="165"/>
      <c r="F208" s="162"/>
      <c r="G208" s="153"/>
      <c r="H208" s="17">
        <v>45674</v>
      </c>
      <c r="I208" s="10" t="s">
        <v>17</v>
      </c>
      <c r="J208" s="140" t="s">
        <v>26</v>
      </c>
      <c r="K208" s="141"/>
      <c r="L208" s="1" t="s">
        <v>27</v>
      </c>
    </row>
    <row r="209" spans="2:12" s="31" customFormat="1">
      <c r="B209" s="152"/>
      <c r="C209" s="153"/>
      <c r="D209" s="152"/>
      <c r="E209" s="165"/>
      <c r="F209" s="162"/>
      <c r="G209" s="153"/>
      <c r="H209" s="17">
        <v>45674</v>
      </c>
      <c r="I209" s="10" t="s">
        <v>17</v>
      </c>
      <c r="J209" s="140" t="s">
        <v>26</v>
      </c>
      <c r="K209" s="141"/>
      <c r="L209" s="1" t="s">
        <v>27</v>
      </c>
    </row>
    <row r="210" spans="2:12" s="31" customFormat="1">
      <c r="B210" s="152"/>
      <c r="C210" s="153"/>
      <c r="D210" s="152"/>
      <c r="E210" s="165"/>
      <c r="F210" s="162"/>
      <c r="G210" s="153"/>
      <c r="H210" s="17">
        <v>45720</v>
      </c>
      <c r="I210" s="10" t="s">
        <v>17</v>
      </c>
      <c r="J210" s="140" t="s">
        <v>26</v>
      </c>
      <c r="K210" s="141"/>
      <c r="L210" s="1" t="s">
        <v>27</v>
      </c>
    </row>
    <row r="211" spans="2:12" s="31" customFormat="1">
      <c r="B211" s="152"/>
      <c r="C211" s="153"/>
      <c r="D211" s="152"/>
      <c r="E211" s="165"/>
      <c r="F211" s="162"/>
      <c r="G211" s="153"/>
      <c r="H211" s="17">
        <v>45729</v>
      </c>
      <c r="I211" s="10" t="s">
        <v>17</v>
      </c>
      <c r="J211" s="140" t="s">
        <v>26</v>
      </c>
      <c r="K211" s="141"/>
      <c r="L211" s="1" t="s">
        <v>27</v>
      </c>
    </row>
    <row r="212" spans="2:12" s="31" customFormat="1">
      <c r="B212" s="152"/>
      <c r="C212" s="153"/>
      <c r="D212" s="152"/>
      <c r="E212" s="165"/>
      <c r="F212" s="162"/>
      <c r="G212" s="153"/>
      <c r="H212" s="17">
        <v>45769</v>
      </c>
      <c r="I212" s="10" t="s">
        <v>17</v>
      </c>
      <c r="J212" s="140" t="s">
        <v>26</v>
      </c>
      <c r="K212" s="141"/>
      <c r="L212" s="1" t="s">
        <v>27</v>
      </c>
    </row>
    <row r="213" spans="2:12" s="31" customFormat="1">
      <c r="B213" s="152"/>
      <c r="C213" s="153"/>
      <c r="D213" s="152"/>
      <c r="E213" s="165"/>
      <c r="F213" s="162"/>
      <c r="G213" s="153"/>
      <c r="H213" s="17">
        <v>45798</v>
      </c>
      <c r="I213" s="10" t="s">
        <v>17</v>
      </c>
      <c r="J213" s="140" t="s">
        <v>26</v>
      </c>
      <c r="K213" s="141"/>
      <c r="L213" s="1" t="s">
        <v>27</v>
      </c>
    </row>
    <row r="214" spans="2:12" s="31" customFormat="1">
      <c r="B214" s="152"/>
      <c r="C214" s="153"/>
      <c r="D214" s="152"/>
      <c r="E214" s="165"/>
      <c r="F214" s="162"/>
      <c r="G214" s="153"/>
      <c r="H214" s="17">
        <v>45870</v>
      </c>
      <c r="I214" s="10" t="s">
        <v>17</v>
      </c>
      <c r="J214" s="140" t="s">
        <v>26</v>
      </c>
      <c r="K214" s="141"/>
      <c r="L214" s="1" t="s">
        <v>27</v>
      </c>
    </row>
    <row r="215" spans="2:12" s="31" customFormat="1">
      <c r="B215" s="146"/>
      <c r="C215" s="148"/>
      <c r="D215" s="146"/>
      <c r="E215" s="150"/>
      <c r="F215" s="151"/>
      <c r="G215" s="148"/>
      <c r="H215" s="17">
        <v>45870</v>
      </c>
      <c r="I215" s="10" t="s">
        <v>17</v>
      </c>
      <c r="J215" s="140" t="s">
        <v>26</v>
      </c>
      <c r="K215" s="141"/>
      <c r="L215" s="1" t="s">
        <v>27</v>
      </c>
    </row>
    <row r="216" spans="2:12" s="31" customFormat="1" ht="51.6">
      <c r="B216" s="15" t="s">
        <v>196</v>
      </c>
      <c r="C216" s="14" t="s">
        <v>197</v>
      </c>
      <c r="D216" s="15" t="s">
        <v>16460</v>
      </c>
      <c r="E216" s="142" t="s">
        <v>199</v>
      </c>
      <c r="F216" s="141"/>
      <c r="G216" s="14" t="s">
        <v>16</v>
      </c>
      <c r="H216" s="16">
        <v>45884</v>
      </c>
      <c r="I216" s="11" t="s">
        <v>25</v>
      </c>
      <c r="J216" s="142" t="s">
        <v>18</v>
      </c>
      <c r="K216" s="141"/>
      <c r="L216" s="4" t="s">
        <v>16461</v>
      </c>
    </row>
    <row r="217" spans="2:12" s="31" customFormat="1">
      <c r="B217" s="12" t="s">
        <v>201</v>
      </c>
      <c r="C217" s="13" t="s">
        <v>202</v>
      </c>
      <c r="D217" s="12" t="s">
        <v>16462</v>
      </c>
      <c r="E217" s="140" t="s">
        <v>204</v>
      </c>
      <c r="F217" s="141"/>
      <c r="G217" s="13" t="s">
        <v>16</v>
      </c>
      <c r="H217" s="17">
        <v>45884</v>
      </c>
      <c r="I217" s="10" t="s">
        <v>145</v>
      </c>
      <c r="J217" s="140" t="s">
        <v>26</v>
      </c>
      <c r="K217" s="141"/>
      <c r="L217" s="1" t="s">
        <v>27</v>
      </c>
    </row>
    <row r="218" spans="2:12" s="31" customFormat="1">
      <c r="B218" s="15" t="s">
        <v>4523</v>
      </c>
      <c r="C218" s="14" t="s">
        <v>172</v>
      </c>
      <c r="D218" s="15" t="s">
        <v>16463</v>
      </c>
      <c r="E218" s="142" t="s">
        <v>16464</v>
      </c>
      <c r="F218" s="141"/>
      <c r="G218" s="14" t="s">
        <v>24</v>
      </c>
      <c r="H218" s="16">
        <v>45882</v>
      </c>
      <c r="I218" s="11" t="s">
        <v>17</v>
      </c>
      <c r="J218" s="142" t="s">
        <v>26</v>
      </c>
      <c r="K218" s="141"/>
      <c r="L218" s="2" t="s">
        <v>27</v>
      </c>
    </row>
    <row r="219" spans="2:12" s="31" customFormat="1">
      <c r="B219" s="12" t="s">
        <v>2154</v>
      </c>
      <c r="C219" s="13" t="s">
        <v>2155</v>
      </c>
      <c r="D219" s="12" t="s">
        <v>16465</v>
      </c>
      <c r="E219" s="140" t="s">
        <v>2157</v>
      </c>
      <c r="F219" s="141"/>
      <c r="G219" s="13" t="s">
        <v>16</v>
      </c>
      <c r="H219" s="17">
        <v>45872</v>
      </c>
      <c r="I219" s="10" t="s">
        <v>139</v>
      </c>
      <c r="J219" s="140" t="s">
        <v>26</v>
      </c>
      <c r="K219" s="141"/>
      <c r="L219" s="1" t="s">
        <v>27</v>
      </c>
    </row>
    <row r="220" spans="2:12" s="31" customFormat="1" ht="77.45">
      <c r="B220" s="154" t="s">
        <v>2173</v>
      </c>
      <c r="C220" s="156" t="s">
        <v>2174</v>
      </c>
      <c r="D220" s="15" t="s">
        <v>16466</v>
      </c>
      <c r="E220" s="142" t="s">
        <v>4535</v>
      </c>
      <c r="F220" s="141"/>
      <c r="G220" s="14" t="s">
        <v>16</v>
      </c>
      <c r="H220" s="16">
        <v>45876</v>
      </c>
      <c r="I220" s="11" t="s">
        <v>145</v>
      </c>
      <c r="J220" s="142" t="s">
        <v>32</v>
      </c>
      <c r="K220" s="141"/>
      <c r="L220" s="4" t="s">
        <v>16467</v>
      </c>
    </row>
    <row r="221" spans="2:12" s="31" customFormat="1">
      <c r="B221" s="155"/>
      <c r="C221" s="157"/>
      <c r="D221" s="15" t="s">
        <v>16468</v>
      </c>
      <c r="E221" s="142" t="s">
        <v>2176</v>
      </c>
      <c r="F221" s="141"/>
      <c r="G221" s="14" t="s">
        <v>16</v>
      </c>
      <c r="H221" s="16">
        <v>45884</v>
      </c>
      <c r="I221" s="11" t="s">
        <v>145</v>
      </c>
      <c r="J221" s="142" t="s">
        <v>26</v>
      </c>
      <c r="K221" s="141"/>
      <c r="L221" s="2" t="s">
        <v>27</v>
      </c>
    </row>
    <row r="222" spans="2:12" s="31" customFormat="1">
      <c r="B222" s="145" t="s">
        <v>6704</v>
      </c>
      <c r="C222" s="147" t="s">
        <v>1603</v>
      </c>
      <c r="D222" s="145" t="s">
        <v>16469</v>
      </c>
      <c r="E222" s="140" t="s">
        <v>14225</v>
      </c>
      <c r="F222" s="149"/>
      <c r="G222" s="147" t="s">
        <v>16</v>
      </c>
      <c r="H222" s="17">
        <v>45538</v>
      </c>
      <c r="I222" s="10" t="s">
        <v>17</v>
      </c>
      <c r="J222" s="140" t="s">
        <v>26</v>
      </c>
      <c r="K222" s="141"/>
      <c r="L222" s="1" t="s">
        <v>27</v>
      </c>
    </row>
    <row r="223" spans="2:12" s="31" customFormat="1">
      <c r="B223" s="152"/>
      <c r="C223" s="153"/>
      <c r="D223" s="152"/>
      <c r="E223" s="165"/>
      <c r="F223" s="162"/>
      <c r="G223" s="153"/>
      <c r="H223" s="17">
        <v>45548</v>
      </c>
      <c r="I223" s="10" t="s">
        <v>17</v>
      </c>
      <c r="J223" s="140" t="s">
        <v>26</v>
      </c>
      <c r="K223" s="141"/>
      <c r="L223" s="1" t="s">
        <v>27</v>
      </c>
    </row>
    <row r="224" spans="2:12" s="31" customFormat="1" ht="90.95">
      <c r="B224" s="152"/>
      <c r="C224" s="153"/>
      <c r="D224" s="152"/>
      <c r="E224" s="165"/>
      <c r="F224" s="162"/>
      <c r="G224" s="153"/>
      <c r="H224" s="17">
        <v>45574</v>
      </c>
      <c r="I224" s="10" t="s">
        <v>17</v>
      </c>
      <c r="J224" s="140" t="s">
        <v>18</v>
      </c>
      <c r="K224" s="141"/>
      <c r="L224" s="3" t="s">
        <v>16470</v>
      </c>
    </row>
    <row r="225" spans="2:12" s="31" customFormat="1" ht="51.6">
      <c r="B225" s="152"/>
      <c r="C225" s="153"/>
      <c r="D225" s="152"/>
      <c r="E225" s="165"/>
      <c r="F225" s="162"/>
      <c r="G225" s="153"/>
      <c r="H225" s="17">
        <v>45616</v>
      </c>
      <c r="I225" s="10" t="s">
        <v>17</v>
      </c>
      <c r="J225" s="140" t="s">
        <v>18</v>
      </c>
      <c r="K225" s="141"/>
      <c r="L225" s="3" t="s">
        <v>16471</v>
      </c>
    </row>
    <row r="226" spans="2:12" s="31" customFormat="1">
      <c r="B226" s="152"/>
      <c r="C226" s="153"/>
      <c r="D226" s="152"/>
      <c r="E226" s="165"/>
      <c r="F226" s="162"/>
      <c r="G226" s="153"/>
      <c r="H226" s="17">
        <v>45673</v>
      </c>
      <c r="I226" s="10" t="s">
        <v>17</v>
      </c>
      <c r="J226" s="140" t="s">
        <v>26</v>
      </c>
      <c r="K226" s="141"/>
      <c r="L226" s="1" t="s">
        <v>27</v>
      </c>
    </row>
    <row r="227" spans="2:12" s="31" customFormat="1">
      <c r="B227" s="152"/>
      <c r="C227" s="153"/>
      <c r="D227" s="152"/>
      <c r="E227" s="165"/>
      <c r="F227" s="162"/>
      <c r="G227" s="153"/>
      <c r="H227" s="17">
        <v>45674</v>
      </c>
      <c r="I227" s="10" t="s">
        <v>17</v>
      </c>
      <c r="J227" s="140" t="s">
        <v>26</v>
      </c>
      <c r="K227" s="141"/>
      <c r="L227" s="1" t="s">
        <v>27</v>
      </c>
    </row>
    <row r="228" spans="2:12" s="31" customFormat="1">
      <c r="B228" s="152"/>
      <c r="C228" s="153"/>
      <c r="D228" s="152"/>
      <c r="E228" s="165"/>
      <c r="F228" s="162"/>
      <c r="G228" s="153"/>
      <c r="H228" s="17">
        <v>45720</v>
      </c>
      <c r="I228" s="10" t="s">
        <v>17</v>
      </c>
      <c r="J228" s="140" t="s">
        <v>26</v>
      </c>
      <c r="K228" s="141"/>
      <c r="L228" s="1" t="s">
        <v>27</v>
      </c>
    </row>
    <row r="229" spans="2:12" s="31" customFormat="1">
      <c r="B229" s="152"/>
      <c r="C229" s="153"/>
      <c r="D229" s="152"/>
      <c r="E229" s="165"/>
      <c r="F229" s="162"/>
      <c r="G229" s="153"/>
      <c r="H229" s="17">
        <v>45729</v>
      </c>
      <c r="I229" s="10" t="s">
        <v>17</v>
      </c>
      <c r="J229" s="140" t="s">
        <v>26</v>
      </c>
      <c r="K229" s="141"/>
      <c r="L229" s="1" t="s">
        <v>27</v>
      </c>
    </row>
    <row r="230" spans="2:12" s="31" customFormat="1">
      <c r="B230" s="152"/>
      <c r="C230" s="153"/>
      <c r="D230" s="152"/>
      <c r="E230" s="165"/>
      <c r="F230" s="162"/>
      <c r="G230" s="153"/>
      <c r="H230" s="17">
        <v>45769</v>
      </c>
      <c r="I230" s="10" t="s">
        <v>17</v>
      </c>
      <c r="J230" s="140" t="s">
        <v>26</v>
      </c>
      <c r="K230" s="141"/>
      <c r="L230" s="1" t="s">
        <v>27</v>
      </c>
    </row>
    <row r="231" spans="2:12" s="31" customFormat="1">
      <c r="B231" s="152"/>
      <c r="C231" s="153"/>
      <c r="D231" s="152"/>
      <c r="E231" s="165"/>
      <c r="F231" s="162"/>
      <c r="G231" s="153"/>
      <c r="H231" s="17">
        <v>45870</v>
      </c>
      <c r="I231" s="10" t="s">
        <v>17</v>
      </c>
      <c r="J231" s="140" t="s">
        <v>26</v>
      </c>
      <c r="K231" s="141"/>
      <c r="L231" s="1" t="s">
        <v>27</v>
      </c>
    </row>
    <row r="232" spans="2:12" s="31" customFormat="1">
      <c r="B232" s="152"/>
      <c r="C232" s="153"/>
      <c r="D232" s="152"/>
      <c r="E232" s="165"/>
      <c r="F232" s="162"/>
      <c r="G232" s="153"/>
      <c r="H232" s="17">
        <v>45870</v>
      </c>
      <c r="I232" s="10" t="s">
        <v>17</v>
      </c>
      <c r="J232" s="140" t="s">
        <v>26</v>
      </c>
      <c r="K232" s="141"/>
      <c r="L232" s="1" t="s">
        <v>27</v>
      </c>
    </row>
    <row r="233" spans="2:12" s="31" customFormat="1">
      <c r="B233" s="146"/>
      <c r="C233" s="148"/>
      <c r="D233" s="146"/>
      <c r="E233" s="150"/>
      <c r="F233" s="151"/>
      <c r="G233" s="148"/>
      <c r="H233" s="17">
        <v>45870</v>
      </c>
      <c r="I233" s="10" t="s">
        <v>17</v>
      </c>
      <c r="J233" s="140" t="s">
        <v>26</v>
      </c>
      <c r="K233" s="141"/>
      <c r="L233" s="1" t="s">
        <v>27</v>
      </c>
    </row>
    <row r="234" spans="2:12" s="31" customFormat="1">
      <c r="B234" s="15" t="s">
        <v>214</v>
      </c>
      <c r="C234" s="14" t="s">
        <v>215</v>
      </c>
      <c r="D234" s="15" t="s">
        <v>16472</v>
      </c>
      <c r="E234" s="142" t="s">
        <v>219</v>
      </c>
      <c r="F234" s="141"/>
      <c r="G234" s="14" t="s">
        <v>16</v>
      </c>
      <c r="H234" s="16">
        <v>45894</v>
      </c>
      <c r="I234" s="11" t="s">
        <v>139</v>
      </c>
      <c r="J234" s="142" t="s">
        <v>26</v>
      </c>
      <c r="K234" s="141"/>
      <c r="L234" s="2" t="s">
        <v>27</v>
      </c>
    </row>
    <row r="235" spans="2:12" s="31" customFormat="1">
      <c r="B235" s="145" t="s">
        <v>222</v>
      </c>
      <c r="C235" s="147" t="s">
        <v>215</v>
      </c>
      <c r="D235" s="145" t="s">
        <v>16473</v>
      </c>
      <c r="E235" s="140" t="s">
        <v>224</v>
      </c>
      <c r="F235" s="149"/>
      <c r="G235" s="147" t="s">
        <v>16</v>
      </c>
      <c r="H235" s="167">
        <v>45894</v>
      </c>
      <c r="I235" s="10" t="s">
        <v>25</v>
      </c>
      <c r="J235" s="140" t="s">
        <v>26</v>
      </c>
      <c r="K235" s="141"/>
      <c r="L235" s="1" t="s">
        <v>27</v>
      </c>
    </row>
    <row r="236" spans="2:12" s="31" customFormat="1">
      <c r="B236" s="146"/>
      <c r="C236" s="148"/>
      <c r="D236" s="146"/>
      <c r="E236" s="150"/>
      <c r="F236" s="151"/>
      <c r="G236" s="148"/>
      <c r="H236" s="169"/>
      <c r="I236" s="10" t="s">
        <v>25</v>
      </c>
      <c r="J236" s="140" t="s">
        <v>26</v>
      </c>
      <c r="K236" s="141"/>
      <c r="L236" s="1" t="s">
        <v>27</v>
      </c>
    </row>
    <row r="237" spans="2:12" s="31" customFormat="1">
      <c r="B237" s="154" t="s">
        <v>2179</v>
      </c>
      <c r="C237" s="156" t="s">
        <v>215</v>
      </c>
      <c r="D237" s="154" t="s">
        <v>16474</v>
      </c>
      <c r="E237" s="142" t="s">
        <v>15101</v>
      </c>
      <c r="F237" s="149"/>
      <c r="G237" s="156" t="s">
        <v>16</v>
      </c>
      <c r="H237" s="16">
        <v>45558</v>
      </c>
      <c r="I237" s="11" t="s">
        <v>17</v>
      </c>
      <c r="J237" s="142" t="s">
        <v>26</v>
      </c>
      <c r="K237" s="141"/>
      <c r="L237" s="2" t="s">
        <v>27</v>
      </c>
    </row>
    <row r="238" spans="2:12" s="31" customFormat="1">
      <c r="B238" s="158"/>
      <c r="C238" s="159"/>
      <c r="D238" s="158"/>
      <c r="E238" s="161"/>
      <c r="F238" s="162"/>
      <c r="G238" s="159"/>
      <c r="H238" s="16">
        <v>45558</v>
      </c>
      <c r="I238" s="11" t="s">
        <v>17</v>
      </c>
      <c r="J238" s="142" t="s">
        <v>26</v>
      </c>
      <c r="K238" s="141"/>
      <c r="L238" s="2" t="s">
        <v>27</v>
      </c>
    </row>
    <row r="239" spans="2:12" s="31" customFormat="1">
      <c r="B239" s="158"/>
      <c r="C239" s="159"/>
      <c r="D239" s="158"/>
      <c r="E239" s="161"/>
      <c r="F239" s="162"/>
      <c r="G239" s="159"/>
      <c r="H239" s="16">
        <v>45594</v>
      </c>
      <c r="I239" s="11" t="s">
        <v>17</v>
      </c>
      <c r="J239" s="142" t="s">
        <v>26</v>
      </c>
      <c r="K239" s="141"/>
      <c r="L239" s="2" t="s">
        <v>27</v>
      </c>
    </row>
    <row r="240" spans="2:12" s="31" customFormat="1">
      <c r="B240" s="158"/>
      <c r="C240" s="159"/>
      <c r="D240" s="158"/>
      <c r="E240" s="161"/>
      <c r="F240" s="162"/>
      <c r="G240" s="159"/>
      <c r="H240" s="16">
        <v>45611</v>
      </c>
      <c r="I240" s="11" t="s">
        <v>17</v>
      </c>
      <c r="J240" s="142" t="s">
        <v>26</v>
      </c>
      <c r="K240" s="141"/>
      <c r="L240" s="2" t="s">
        <v>27</v>
      </c>
    </row>
    <row r="241" spans="2:12" s="31" customFormat="1">
      <c r="B241" s="158"/>
      <c r="C241" s="159"/>
      <c r="D241" s="158"/>
      <c r="E241" s="161"/>
      <c r="F241" s="162"/>
      <c r="G241" s="159"/>
      <c r="H241" s="16">
        <v>45646</v>
      </c>
      <c r="I241" s="11" t="s">
        <v>17</v>
      </c>
      <c r="J241" s="142" t="s">
        <v>26</v>
      </c>
      <c r="K241" s="141"/>
      <c r="L241" s="2" t="s">
        <v>27</v>
      </c>
    </row>
    <row r="242" spans="2:12" s="31" customFormat="1">
      <c r="B242" s="158"/>
      <c r="C242" s="159"/>
      <c r="D242" s="158"/>
      <c r="E242" s="161"/>
      <c r="F242" s="162"/>
      <c r="G242" s="159"/>
      <c r="H242" s="16">
        <v>45672</v>
      </c>
      <c r="I242" s="11" t="s">
        <v>17</v>
      </c>
      <c r="J242" s="142" t="s">
        <v>26</v>
      </c>
      <c r="K242" s="141"/>
      <c r="L242" s="2" t="s">
        <v>27</v>
      </c>
    </row>
    <row r="243" spans="2:12" s="31" customFormat="1">
      <c r="B243" s="158"/>
      <c r="C243" s="159"/>
      <c r="D243" s="158"/>
      <c r="E243" s="161"/>
      <c r="F243" s="162"/>
      <c r="G243" s="159"/>
      <c r="H243" s="16">
        <v>45709</v>
      </c>
      <c r="I243" s="11" t="s">
        <v>17</v>
      </c>
      <c r="J243" s="142" t="s">
        <v>26</v>
      </c>
      <c r="K243" s="141"/>
      <c r="L243" s="2" t="s">
        <v>27</v>
      </c>
    </row>
    <row r="244" spans="2:12" s="31" customFormat="1">
      <c r="B244" s="158"/>
      <c r="C244" s="159"/>
      <c r="D244" s="158"/>
      <c r="E244" s="161"/>
      <c r="F244" s="162"/>
      <c r="G244" s="159"/>
      <c r="H244" s="16">
        <v>45737</v>
      </c>
      <c r="I244" s="11" t="s">
        <v>17</v>
      </c>
      <c r="J244" s="142" t="s">
        <v>26</v>
      </c>
      <c r="K244" s="141"/>
      <c r="L244" s="2" t="s">
        <v>27</v>
      </c>
    </row>
    <row r="245" spans="2:12" s="31" customFormat="1">
      <c r="B245" s="158"/>
      <c r="C245" s="159"/>
      <c r="D245" s="158"/>
      <c r="E245" s="161"/>
      <c r="F245" s="162"/>
      <c r="G245" s="159"/>
      <c r="H245" s="16">
        <v>45769</v>
      </c>
      <c r="I245" s="11" t="s">
        <v>17</v>
      </c>
      <c r="J245" s="142" t="s">
        <v>26</v>
      </c>
      <c r="K245" s="141"/>
      <c r="L245" s="2" t="s">
        <v>27</v>
      </c>
    </row>
    <row r="246" spans="2:12" s="31" customFormat="1">
      <c r="B246" s="158"/>
      <c r="C246" s="159"/>
      <c r="D246" s="158"/>
      <c r="E246" s="161"/>
      <c r="F246" s="162"/>
      <c r="G246" s="159"/>
      <c r="H246" s="16">
        <v>45799</v>
      </c>
      <c r="I246" s="11" t="s">
        <v>17</v>
      </c>
      <c r="J246" s="142" t="s">
        <v>26</v>
      </c>
      <c r="K246" s="141"/>
      <c r="L246" s="2" t="s">
        <v>27</v>
      </c>
    </row>
    <row r="247" spans="2:12" s="31" customFormat="1">
      <c r="B247" s="158"/>
      <c r="C247" s="159"/>
      <c r="D247" s="158"/>
      <c r="E247" s="161"/>
      <c r="F247" s="162"/>
      <c r="G247" s="159"/>
      <c r="H247" s="16">
        <v>45870</v>
      </c>
      <c r="I247" s="11" t="s">
        <v>17</v>
      </c>
      <c r="J247" s="142" t="s">
        <v>26</v>
      </c>
      <c r="K247" s="141"/>
      <c r="L247" s="2" t="s">
        <v>27</v>
      </c>
    </row>
    <row r="248" spans="2:12" s="31" customFormat="1">
      <c r="B248" s="155"/>
      <c r="C248" s="157"/>
      <c r="D248" s="155"/>
      <c r="E248" s="160"/>
      <c r="F248" s="151"/>
      <c r="G248" s="157"/>
      <c r="H248" s="16">
        <v>45870</v>
      </c>
      <c r="I248" s="11" t="s">
        <v>17</v>
      </c>
      <c r="J248" s="142" t="s">
        <v>26</v>
      </c>
      <c r="K248" s="141"/>
      <c r="L248" s="2" t="s">
        <v>27</v>
      </c>
    </row>
    <row r="249" spans="2:12" s="31" customFormat="1">
      <c r="B249" s="12" t="s">
        <v>233</v>
      </c>
      <c r="C249" s="13" t="s">
        <v>215</v>
      </c>
      <c r="D249" s="12" t="s">
        <v>16475</v>
      </c>
      <c r="E249" s="140" t="s">
        <v>224</v>
      </c>
      <c r="F249" s="141"/>
      <c r="G249" s="13" t="s">
        <v>16</v>
      </c>
      <c r="H249" s="17">
        <v>45894</v>
      </c>
      <c r="I249" s="10" t="s">
        <v>25</v>
      </c>
      <c r="J249" s="140" t="s">
        <v>26</v>
      </c>
      <c r="K249" s="141"/>
      <c r="L249" s="1" t="s">
        <v>27</v>
      </c>
    </row>
    <row r="250" spans="2:12" s="31" customFormat="1">
      <c r="B250" s="15" t="s">
        <v>240</v>
      </c>
      <c r="C250" s="14" t="s">
        <v>215</v>
      </c>
      <c r="D250" s="15" t="s">
        <v>16476</v>
      </c>
      <c r="E250" s="142" t="s">
        <v>224</v>
      </c>
      <c r="F250" s="141"/>
      <c r="G250" s="14" t="s">
        <v>16</v>
      </c>
      <c r="H250" s="16">
        <v>45894</v>
      </c>
      <c r="I250" s="11" t="s">
        <v>25</v>
      </c>
      <c r="J250" s="142" t="s">
        <v>26</v>
      </c>
      <c r="K250" s="141"/>
      <c r="L250" s="2" t="s">
        <v>27</v>
      </c>
    </row>
    <row r="251" spans="2:12" s="31" customFormat="1">
      <c r="B251" s="12" t="s">
        <v>252</v>
      </c>
      <c r="C251" s="13" t="s">
        <v>253</v>
      </c>
      <c r="D251" s="12" t="s">
        <v>16477</v>
      </c>
      <c r="E251" s="140" t="s">
        <v>16478</v>
      </c>
      <c r="F251" s="141"/>
      <c r="G251" s="13" t="s">
        <v>16</v>
      </c>
      <c r="H251" s="17">
        <v>45895</v>
      </c>
      <c r="I251" s="10" t="s">
        <v>17</v>
      </c>
      <c r="J251" s="140" t="s">
        <v>26</v>
      </c>
      <c r="K251" s="141"/>
      <c r="L251" s="1" t="s">
        <v>27</v>
      </c>
    </row>
    <row r="252" spans="2:12" s="31" customFormat="1">
      <c r="B252" s="15" t="s">
        <v>256</v>
      </c>
      <c r="C252" s="14" t="s">
        <v>257</v>
      </c>
      <c r="D252" s="15" t="s">
        <v>16479</v>
      </c>
      <c r="E252" s="142" t="s">
        <v>259</v>
      </c>
      <c r="F252" s="141"/>
      <c r="G252" s="14" t="s">
        <v>16</v>
      </c>
      <c r="H252" s="16">
        <v>45889</v>
      </c>
      <c r="I252" s="11" t="s">
        <v>139</v>
      </c>
      <c r="J252" s="142" t="s">
        <v>26</v>
      </c>
      <c r="K252" s="141"/>
      <c r="L252" s="2" t="s">
        <v>27</v>
      </c>
    </row>
    <row r="253" spans="2:12" s="31" customFormat="1">
      <c r="B253" s="12" t="s">
        <v>16480</v>
      </c>
      <c r="C253" s="13" t="s">
        <v>16481</v>
      </c>
      <c r="D253" s="12" t="s">
        <v>16482</v>
      </c>
      <c r="E253" s="140" t="s">
        <v>16483</v>
      </c>
      <c r="F253" s="141"/>
      <c r="G253" s="13" t="s">
        <v>16</v>
      </c>
      <c r="H253" s="17">
        <v>45884</v>
      </c>
      <c r="I253" s="10" t="s">
        <v>17</v>
      </c>
      <c r="J253" s="140" t="s">
        <v>26</v>
      </c>
      <c r="K253" s="141"/>
      <c r="L253" s="1" t="s">
        <v>27</v>
      </c>
    </row>
    <row r="254" spans="2:12" s="31" customFormat="1">
      <c r="B254" s="15" t="s">
        <v>265</v>
      </c>
      <c r="C254" s="14" t="s">
        <v>266</v>
      </c>
      <c r="D254" s="15" t="s">
        <v>16484</v>
      </c>
      <c r="E254" s="142" t="s">
        <v>16485</v>
      </c>
      <c r="F254" s="141"/>
      <c r="G254" s="14" t="s">
        <v>16</v>
      </c>
      <c r="H254" s="16">
        <v>45877</v>
      </c>
      <c r="I254" s="11" t="s">
        <v>17</v>
      </c>
      <c r="J254" s="142" t="s">
        <v>26</v>
      </c>
      <c r="K254" s="141"/>
      <c r="L254" s="2" t="s">
        <v>27</v>
      </c>
    </row>
    <row r="255" spans="2:12" s="31" customFormat="1">
      <c r="B255" s="145" t="s">
        <v>11346</v>
      </c>
      <c r="C255" s="147" t="s">
        <v>7117</v>
      </c>
      <c r="D255" s="145" t="s">
        <v>16486</v>
      </c>
      <c r="E255" s="140" t="s">
        <v>16487</v>
      </c>
      <c r="F255" s="149"/>
      <c r="G255" s="147" t="s">
        <v>16</v>
      </c>
      <c r="H255" s="17">
        <v>45537</v>
      </c>
      <c r="I255" s="10" t="s">
        <v>17</v>
      </c>
      <c r="J255" s="140" t="s">
        <v>26</v>
      </c>
      <c r="K255" s="141"/>
      <c r="L255" s="1" t="s">
        <v>27</v>
      </c>
    </row>
    <row r="256" spans="2:12" s="31" customFormat="1">
      <c r="B256" s="152"/>
      <c r="C256" s="153"/>
      <c r="D256" s="152"/>
      <c r="E256" s="165"/>
      <c r="F256" s="162"/>
      <c r="G256" s="153"/>
      <c r="H256" s="17">
        <v>45544</v>
      </c>
      <c r="I256" s="10" t="s">
        <v>17</v>
      </c>
      <c r="J256" s="140" t="s">
        <v>26</v>
      </c>
      <c r="K256" s="141"/>
      <c r="L256" s="1" t="s">
        <v>27</v>
      </c>
    </row>
    <row r="257" spans="2:12" s="31" customFormat="1" ht="77.45">
      <c r="B257" s="152"/>
      <c r="C257" s="153"/>
      <c r="D257" s="152"/>
      <c r="E257" s="165"/>
      <c r="F257" s="162"/>
      <c r="G257" s="153"/>
      <c r="H257" s="17">
        <v>45572</v>
      </c>
      <c r="I257" s="10" t="s">
        <v>17</v>
      </c>
      <c r="J257" s="140" t="s">
        <v>18</v>
      </c>
      <c r="K257" s="141"/>
      <c r="L257" s="3" t="s">
        <v>15091</v>
      </c>
    </row>
    <row r="258" spans="2:12" s="31" customFormat="1">
      <c r="B258" s="152"/>
      <c r="C258" s="153"/>
      <c r="D258" s="152"/>
      <c r="E258" s="165"/>
      <c r="F258" s="162"/>
      <c r="G258" s="153"/>
      <c r="H258" s="17">
        <v>45607</v>
      </c>
      <c r="I258" s="10" t="s">
        <v>17</v>
      </c>
      <c r="J258" s="140" t="s">
        <v>26</v>
      </c>
      <c r="K258" s="141"/>
      <c r="L258" s="1" t="s">
        <v>27</v>
      </c>
    </row>
    <row r="259" spans="2:12" s="31" customFormat="1">
      <c r="B259" s="152"/>
      <c r="C259" s="153"/>
      <c r="D259" s="152"/>
      <c r="E259" s="165"/>
      <c r="F259" s="162"/>
      <c r="G259" s="153"/>
      <c r="H259" s="17">
        <v>45636</v>
      </c>
      <c r="I259" s="10" t="s">
        <v>17</v>
      </c>
      <c r="J259" s="140" t="s">
        <v>26</v>
      </c>
      <c r="K259" s="141"/>
      <c r="L259" s="1" t="s">
        <v>27</v>
      </c>
    </row>
    <row r="260" spans="2:12" s="31" customFormat="1" ht="63.95">
      <c r="B260" s="152"/>
      <c r="C260" s="153"/>
      <c r="D260" s="152"/>
      <c r="E260" s="165"/>
      <c r="F260" s="162"/>
      <c r="G260" s="153"/>
      <c r="H260" s="17">
        <v>45705</v>
      </c>
      <c r="I260" s="10" t="s">
        <v>17</v>
      </c>
      <c r="J260" s="140" t="s">
        <v>18</v>
      </c>
      <c r="K260" s="141"/>
      <c r="L260" s="3" t="s">
        <v>16488</v>
      </c>
    </row>
    <row r="261" spans="2:12" s="31" customFormat="1" ht="90">
      <c r="B261" s="152"/>
      <c r="C261" s="153"/>
      <c r="D261" s="152"/>
      <c r="E261" s="165"/>
      <c r="F261" s="162"/>
      <c r="G261" s="153"/>
      <c r="H261" s="17">
        <v>45705</v>
      </c>
      <c r="I261" s="10" t="s">
        <v>17</v>
      </c>
      <c r="J261" s="140" t="s">
        <v>18</v>
      </c>
      <c r="K261" s="141"/>
      <c r="L261" s="3" t="s">
        <v>16489</v>
      </c>
    </row>
    <row r="262" spans="2:12" s="31" customFormat="1">
      <c r="B262" s="152"/>
      <c r="C262" s="153"/>
      <c r="D262" s="152"/>
      <c r="E262" s="165"/>
      <c r="F262" s="162"/>
      <c r="G262" s="153"/>
      <c r="H262" s="17">
        <v>45720</v>
      </c>
      <c r="I262" s="10" t="s">
        <v>17</v>
      </c>
      <c r="J262" s="140" t="s">
        <v>26</v>
      </c>
      <c r="K262" s="141"/>
      <c r="L262" s="1" t="s">
        <v>27</v>
      </c>
    </row>
    <row r="263" spans="2:12" s="31" customFormat="1">
      <c r="B263" s="152"/>
      <c r="C263" s="153"/>
      <c r="D263" s="152"/>
      <c r="E263" s="165"/>
      <c r="F263" s="162"/>
      <c r="G263" s="153"/>
      <c r="H263" s="17">
        <v>45751</v>
      </c>
      <c r="I263" s="10" t="s">
        <v>17</v>
      </c>
      <c r="J263" s="140" t="s">
        <v>26</v>
      </c>
      <c r="K263" s="141"/>
      <c r="L263" s="1" t="s">
        <v>27</v>
      </c>
    </row>
    <row r="264" spans="2:12" s="31" customFormat="1" ht="51.6">
      <c r="B264" s="152"/>
      <c r="C264" s="153"/>
      <c r="D264" s="152"/>
      <c r="E264" s="165"/>
      <c r="F264" s="162"/>
      <c r="G264" s="153"/>
      <c r="H264" s="17">
        <v>45847</v>
      </c>
      <c r="I264" s="10" t="s">
        <v>17</v>
      </c>
      <c r="J264" s="140" t="s">
        <v>18</v>
      </c>
      <c r="K264" s="141"/>
      <c r="L264" s="3" t="s">
        <v>14717</v>
      </c>
    </row>
    <row r="265" spans="2:12" s="31" customFormat="1" ht="63.95">
      <c r="B265" s="152"/>
      <c r="C265" s="153"/>
      <c r="D265" s="152"/>
      <c r="E265" s="165"/>
      <c r="F265" s="162"/>
      <c r="G265" s="153"/>
      <c r="H265" s="17">
        <v>45847</v>
      </c>
      <c r="I265" s="10" t="s">
        <v>17</v>
      </c>
      <c r="J265" s="140" t="s">
        <v>18</v>
      </c>
      <c r="K265" s="141"/>
      <c r="L265" s="3" t="s">
        <v>14140</v>
      </c>
    </row>
    <row r="266" spans="2:12" s="31" customFormat="1" ht="63.95">
      <c r="B266" s="152"/>
      <c r="C266" s="153"/>
      <c r="D266" s="152"/>
      <c r="E266" s="165"/>
      <c r="F266" s="162"/>
      <c r="G266" s="153"/>
      <c r="H266" s="17">
        <v>45875</v>
      </c>
      <c r="I266" s="10" t="s">
        <v>17</v>
      </c>
      <c r="J266" s="140" t="s">
        <v>18</v>
      </c>
      <c r="K266" s="141"/>
      <c r="L266" s="3" t="s">
        <v>14140</v>
      </c>
    </row>
    <row r="267" spans="2:12" s="31" customFormat="1">
      <c r="B267" s="152"/>
      <c r="C267" s="153"/>
      <c r="D267" s="146"/>
      <c r="E267" s="150"/>
      <c r="F267" s="151"/>
      <c r="G267" s="148"/>
      <c r="H267" s="17">
        <v>45875</v>
      </c>
      <c r="I267" s="10" t="s">
        <v>17</v>
      </c>
      <c r="J267" s="140" t="s">
        <v>26</v>
      </c>
      <c r="K267" s="141"/>
      <c r="L267" s="1" t="s">
        <v>27</v>
      </c>
    </row>
    <row r="268" spans="2:12" s="31" customFormat="1" ht="103.5">
      <c r="B268" s="152"/>
      <c r="C268" s="153"/>
      <c r="D268" s="145" t="s">
        <v>11347</v>
      </c>
      <c r="E268" s="140" t="s">
        <v>16487</v>
      </c>
      <c r="F268" s="149"/>
      <c r="G268" s="147" t="s">
        <v>16</v>
      </c>
      <c r="H268" s="17">
        <v>45902</v>
      </c>
      <c r="I268" s="10" t="s">
        <v>17</v>
      </c>
      <c r="J268" s="140" t="s">
        <v>18</v>
      </c>
      <c r="K268" s="141"/>
      <c r="L268" s="3" t="s">
        <v>16490</v>
      </c>
    </row>
    <row r="269" spans="2:12" s="31" customFormat="1" ht="63.95">
      <c r="B269" s="146"/>
      <c r="C269" s="148"/>
      <c r="D269" s="146"/>
      <c r="E269" s="150"/>
      <c r="F269" s="151"/>
      <c r="G269" s="148"/>
      <c r="H269" s="17">
        <v>45902</v>
      </c>
      <c r="I269" s="10" t="s">
        <v>17</v>
      </c>
      <c r="J269" s="140" t="s">
        <v>18</v>
      </c>
      <c r="K269" s="141"/>
      <c r="L269" s="3" t="s">
        <v>15856</v>
      </c>
    </row>
    <row r="270" spans="2:12" s="31" customFormat="1">
      <c r="B270" s="154" t="s">
        <v>16491</v>
      </c>
      <c r="C270" s="156" t="s">
        <v>4551</v>
      </c>
      <c r="D270" s="154" t="s">
        <v>16492</v>
      </c>
      <c r="E270" s="142" t="s">
        <v>4553</v>
      </c>
      <c r="F270" s="149"/>
      <c r="G270" s="156" t="s">
        <v>16</v>
      </c>
      <c r="H270" s="16">
        <v>45537</v>
      </c>
      <c r="I270" s="11" t="s">
        <v>17</v>
      </c>
      <c r="J270" s="142" t="s">
        <v>26</v>
      </c>
      <c r="K270" s="141"/>
      <c r="L270" s="2" t="s">
        <v>27</v>
      </c>
    </row>
    <row r="271" spans="2:12" s="31" customFormat="1">
      <c r="B271" s="158"/>
      <c r="C271" s="159"/>
      <c r="D271" s="158"/>
      <c r="E271" s="161"/>
      <c r="F271" s="162"/>
      <c r="G271" s="159"/>
      <c r="H271" s="16">
        <v>45544</v>
      </c>
      <c r="I271" s="11" t="s">
        <v>17</v>
      </c>
      <c r="J271" s="142" t="s">
        <v>26</v>
      </c>
      <c r="K271" s="141"/>
      <c r="L271" s="2" t="s">
        <v>27</v>
      </c>
    </row>
    <row r="272" spans="2:12" s="31" customFormat="1">
      <c r="B272" s="158"/>
      <c r="C272" s="159"/>
      <c r="D272" s="158"/>
      <c r="E272" s="161"/>
      <c r="F272" s="162"/>
      <c r="G272" s="159"/>
      <c r="H272" s="16">
        <v>45581</v>
      </c>
      <c r="I272" s="11" t="s">
        <v>17</v>
      </c>
      <c r="J272" s="142" t="s">
        <v>26</v>
      </c>
      <c r="K272" s="141"/>
      <c r="L272" s="2" t="s">
        <v>27</v>
      </c>
    </row>
    <row r="273" spans="2:12" s="31" customFormat="1">
      <c r="B273" s="158"/>
      <c r="C273" s="159"/>
      <c r="D273" s="158"/>
      <c r="E273" s="161"/>
      <c r="F273" s="162"/>
      <c r="G273" s="159"/>
      <c r="H273" s="16">
        <v>45603</v>
      </c>
      <c r="I273" s="11" t="s">
        <v>17</v>
      </c>
      <c r="J273" s="142" t="s">
        <v>26</v>
      </c>
      <c r="K273" s="141"/>
      <c r="L273" s="2" t="s">
        <v>27</v>
      </c>
    </row>
    <row r="274" spans="2:12" s="31" customFormat="1">
      <c r="B274" s="158"/>
      <c r="C274" s="159"/>
      <c r="D274" s="158"/>
      <c r="E274" s="161"/>
      <c r="F274" s="162"/>
      <c r="G274" s="159"/>
      <c r="H274" s="16">
        <v>45635</v>
      </c>
      <c r="I274" s="11" t="s">
        <v>17</v>
      </c>
      <c r="J274" s="142" t="s">
        <v>26</v>
      </c>
      <c r="K274" s="141"/>
      <c r="L274" s="2" t="s">
        <v>27</v>
      </c>
    </row>
    <row r="275" spans="2:12" s="31" customFormat="1">
      <c r="B275" s="158"/>
      <c r="C275" s="159"/>
      <c r="D275" s="158"/>
      <c r="E275" s="161"/>
      <c r="F275" s="162"/>
      <c r="G275" s="159"/>
      <c r="H275" s="16">
        <v>45665</v>
      </c>
      <c r="I275" s="11" t="s">
        <v>17</v>
      </c>
      <c r="J275" s="142" t="s">
        <v>26</v>
      </c>
      <c r="K275" s="141"/>
      <c r="L275" s="2" t="s">
        <v>27</v>
      </c>
    </row>
    <row r="276" spans="2:12" s="31" customFormat="1">
      <c r="B276" s="158"/>
      <c r="C276" s="159"/>
      <c r="D276" s="158"/>
      <c r="E276" s="161"/>
      <c r="F276" s="162"/>
      <c r="G276" s="159"/>
      <c r="H276" s="16">
        <v>45693</v>
      </c>
      <c r="I276" s="11" t="s">
        <v>17</v>
      </c>
      <c r="J276" s="142" t="s">
        <v>26</v>
      </c>
      <c r="K276" s="141"/>
      <c r="L276" s="2" t="s">
        <v>27</v>
      </c>
    </row>
    <row r="277" spans="2:12" s="31" customFormat="1">
      <c r="B277" s="158"/>
      <c r="C277" s="159"/>
      <c r="D277" s="158"/>
      <c r="E277" s="161"/>
      <c r="F277" s="162"/>
      <c r="G277" s="159"/>
      <c r="H277" s="16">
        <v>45720</v>
      </c>
      <c r="I277" s="11" t="s">
        <v>17</v>
      </c>
      <c r="J277" s="142" t="s">
        <v>26</v>
      </c>
      <c r="K277" s="141"/>
      <c r="L277" s="2" t="s">
        <v>27</v>
      </c>
    </row>
    <row r="278" spans="2:12" s="31" customFormat="1">
      <c r="B278" s="158"/>
      <c r="C278" s="159"/>
      <c r="D278" s="158"/>
      <c r="E278" s="161"/>
      <c r="F278" s="162"/>
      <c r="G278" s="159"/>
      <c r="H278" s="16">
        <v>45749</v>
      </c>
      <c r="I278" s="11" t="s">
        <v>17</v>
      </c>
      <c r="J278" s="142" t="s">
        <v>26</v>
      </c>
      <c r="K278" s="141"/>
      <c r="L278" s="2" t="s">
        <v>27</v>
      </c>
    </row>
    <row r="279" spans="2:12" s="31" customFormat="1">
      <c r="B279" s="158"/>
      <c r="C279" s="159"/>
      <c r="D279" s="158"/>
      <c r="E279" s="161"/>
      <c r="F279" s="162"/>
      <c r="G279" s="159"/>
      <c r="H279" s="16">
        <v>45821</v>
      </c>
      <c r="I279" s="11" t="s">
        <v>17</v>
      </c>
      <c r="J279" s="142" t="s">
        <v>26</v>
      </c>
      <c r="K279" s="141"/>
      <c r="L279" s="2" t="s">
        <v>27</v>
      </c>
    </row>
    <row r="280" spans="2:12" s="31" customFormat="1" ht="51.6">
      <c r="B280" s="158"/>
      <c r="C280" s="159"/>
      <c r="D280" s="158"/>
      <c r="E280" s="161"/>
      <c r="F280" s="162"/>
      <c r="G280" s="159"/>
      <c r="H280" s="16">
        <v>45821</v>
      </c>
      <c r="I280" s="11" t="s">
        <v>17</v>
      </c>
      <c r="J280" s="142" t="s">
        <v>18</v>
      </c>
      <c r="K280" s="141"/>
      <c r="L280" s="4" t="s">
        <v>16493</v>
      </c>
    </row>
    <row r="281" spans="2:12" s="31" customFormat="1" ht="90.95">
      <c r="B281" s="155"/>
      <c r="C281" s="157"/>
      <c r="D281" s="155"/>
      <c r="E281" s="160"/>
      <c r="F281" s="151"/>
      <c r="G281" s="157"/>
      <c r="H281" s="16">
        <v>45880</v>
      </c>
      <c r="I281" s="11" t="s">
        <v>17</v>
      </c>
      <c r="J281" s="142" t="s">
        <v>18</v>
      </c>
      <c r="K281" s="141"/>
      <c r="L281" s="4" t="s">
        <v>16494</v>
      </c>
    </row>
    <row r="282" spans="2:12" s="31" customFormat="1">
      <c r="B282" s="145" t="s">
        <v>16495</v>
      </c>
      <c r="C282" s="147" t="s">
        <v>4551</v>
      </c>
      <c r="D282" s="145" t="s">
        <v>16496</v>
      </c>
      <c r="E282" s="140" t="s">
        <v>4553</v>
      </c>
      <c r="F282" s="149"/>
      <c r="G282" s="147" t="s">
        <v>16</v>
      </c>
      <c r="H282" s="17">
        <v>45537</v>
      </c>
      <c r="I282" s="10" t="s">
        <v>17</v>
      </c>
      <c r="J282" s="140" t="s">
        <v>26</v>
      </c>
      <c r="K282" s="141"/>
      <c r="L282" s="1" t="s">
        <v>27</v>
      </c>
    </row>
    <row r="283" spans="2:12" s="31" customFormat="1">
      <c r="B283" s="152"/>
      <c r="C283" s="153"/>
      <c r="D283" s="152"/>
      <c r="E283" s="165"/>
      <c r="F283" s="162"/>
      <c r="G283" s="153"/>
      <c r="H283" s="17">
        <v>45544</v>
      </c>
      <c r="I283" s="10" t="s">
        <v>17</v>
      </c>
      <c r="J283" s="140" t="s">
        <v>26</v>
      </c>
      <c r="K283" s="141"/>
      <c r="L283" s="1" t="s">
        <v>27</v>
      </c>
    </row>
    <row r="284" spans="2:12" s="31" customFormat="1">
      <c r="B284" s="152"/>
      <c r="C284" s="153"/>
      <c r="D284" s="152"/>
      <c r="E284" s="165"/>
      <c r="F284" s="162"/>
      <c r="G284" s="153"/>
      <c r="H284" s="17">
        <v>45581</v>
      </c>
      <c r="I284" s="10" t="s">
        <v>17</v>
      </c>
      <c r="J284" s="140" t="s">
        <v>26</v>
      </c>
      <c r="K284" s="141"/>
      <c r="L284" s="1" t="s">
        <v>27</v>
      </c>
    </row>
    <row r="285" spans="2:12" s="31" customFormat="1">
      <c r="B285" s="152"/>
      <c r="C285" s="153"/>
      <c r="D285" s="152"/>
      <c r="E285" s="165"/>
      <c r="F285" s="162"/>
      <c r="G285" s="153"/>
      <c r="H285" s="17">
        <v>45603</v>
      </c>
      <c r="I285" s="10" t="s">
        <v>17</v>
      </c>
      <c r="J285" s="140" t="s">
        <v>26</v>
      </c>
      <c r="K285" s="141"/>
      <c r="L285" s="1" t="s">
        <v>27</v>
      </c>
    </row>
    <row r="286" spans="2:12" s="31" customFormat="1">
      <c r="B286" s="152"/>
      <c r="C286" s="153"/>
      <c r="D286" s="152"/>
      <c r="E286" s="165"/>
      <c r="F286" s="162"/>
      <c r="G286" s="153"/>
      <c r="H286" s="17">
        <v>45635</v>
      </c>
      <c r="I286" s="10" t="s">
        <v>17</v>
      </c>
      <c r="J286" s="140" t="s">
        <v>26</v>
      </c>
      <c r="K286" s="141"/>
      <c r="L286" s="1" t="s">
        <v>27</v>
      </c>
    </row>
    <row r="287" spans="2:12" s="31" customFormat="1">
      <c r="B287" s="152"/>
      <c r="C287" s="153"/>
      <c r="D287" s="152"/>
      <c r="E287" s="165"/>
      <c r="F287" s="162"/>
      <c r="G287" s="153"/>
      <c r="H287" s="17">
        <v>45665</v>
      </c>
      <c r="I287" s="10" t="s">
        <v>17</v>
      </c>
      <c r="J287" s="140" t="s">
        <v>26</v>
      </c>
      <c r="K287" s="141"/>
      <c r="L287" s="1" t="s">
        <v>27</v>
      </c>
    </row>
    <row r="288" spans="2:12" s="31" customFormat="1">
      <c r="B288" s="152"/>
      <c r="C288" s="153"/>
      <c r="D288" s="152"/>
      <c r="E288" s="165"/>
      <c r="F288" s="162"/>
      <c r="G288" s="153"/>
      <c r="H288" s="17">
        <v>45693</v>
      </c>
      <c r="I288" s="10" t="s">
        <v>17</v>
      </c>
      <c r="J288" s="140" t="s">
        <v>26</v>
      </c>
      <c r="K288" s="141"/>
      <c r="L288" s="1" t="s">
        <v>27</v>
      </c>
    </row>
    <row r="289" spans="2:12" s="31" customFormat="1">
      <c r="B289" s="152"/>
      <c r="C289" s="153"/>
      <c r="D289" s="152"/>
      <c r="E289" s="165"/>
      <c r="F289" s="162"/>
      <c r="G289" s="153"/>
      <c r="H289" s="17">
        <v>45720</v>
      </c>
      <c r="I289" s="10" t="s">
        <v>17</v>
      </c>
      <c r="J289" s="140" t="s">
        <v>26</v>
      </c>
      <c r="K289" s="141"/>
      <c r="L289" s="1" t="s">
        <v>27</v>
      </c>
    </row>
    <row r="290" spans="2:12" s="31" customFormat="1">
      <c r="B290" s="152"/>
      <c r="C290" s="153"/>
      <c r="D290" s="152"/>
      <c r="E290" s="165"/>
      <c r="F290" s="162"/>
      <c r="G290" s="153"/>
      <c r="H290" s="17">
        <v>45749</v>
      </c>
      <c r="I290" s="10" t="s">
        <v>17</v>
      </c>
      <c r="J290" s="140" t="s">
        <v>26</v>
      </c>
      <c r="K290" s="141"/>
      <c r="L290" s="1" t="s">
        <v>27</v>
      </c>
    </row>
    <row r="291" spans="2:12" s="31" customFormat="1">
      <c r="B291" s="152"/>
      <c r="C291" s="153"/>
      <c r="D291" s="152"/>
      <c r="E291" s="165"/>
      <c r="F291" s="162"/>
      <c r="G291" s="153"/>
      <c r="H291" s="17">
        <v>45821</v>
      </c>
      <c r="I291" s="10" t="s">
        <v>17</v>
      </c>
      <c r="J291" s="140" t="s">
        <v>26</v>
      </c>
      <c r="K291" s="141"/>
      <c r="L291" s="1" t="s">
        <v>27</v>
      </c>
    </row>
    <row r="292" spans="2:12" s="31" customFormat="1">
      <c r="B292" s="152"/>
      <c r="C292" s="153"/>
      <c r="D292" s="152"/>
      <c r="E292" s="165"/>
      <c r="F292" s="162"/>
      <c r="G292" s="153"/>
      <c r="H292" s="17">
        <v>45824</v>
      </c>
      <c r="I292" s="10" t="s">
        <v>17</v>
      </c>
      <c r="J292" s="140" t="s">
        <v>26</v>
      </c>
      <c r="K292" s="141"/>
      <c r="L292" s="1" t="s">
        <v>27</v>
      </c>
    </row>
    <row r="293" spans="2:12" s="31" customFormat="1">
      <c r="B293" s="146"/>
      <c r="C293" s="148"/>
      <c r="D293" s="146"/>
      <c r="E293" s="150"/>
      <c r="F293" s="151"/>
      <c r="G293" s="148"/>
      <c r="H293" s="17">
        <v>45880</v>
      </c>
      <c r="I293" s="10" t="s">
        <v>17</v>
      </c>
      <c r="J293" s="140" t="s">
        <v>26</v>
      </c>
      <c r="K293" s="141"/>
      <c r="L293" s="1" t="s">
        <v>27</v>
      </c>
    </row>
    <row r="294" spans="2:12" s="31" customFormat="1">
      <c r="B294" s="154" t="s">
        <v>16497</v>
      </c>
      <c r="C294" s="156" t="s">
        <v>16498</v>
      </c>
      <c r="D294" s="154" t="s">
        <v>16499</v>
      </c>
      <c r="E294" s="142" t="s">
        <v>16500</v>
      </c>
      <c r="F294" s="149"/>
      <c r="G294" s="156" t="s">
        <v>16</v>
      </c>
      <c r="H294" s="16">
        <v>45537</v>
      </c>
      <c r="I294" s="11" t="s">
        <v>17</v>
      </c>
      <c r="J294" s="142" t="s">
        <v>26</v>
      </c>
      <c r="K294" s="141"/>
      <c r="L294" s="2" t="s">
        <v>27</v>
      </c>
    </row>
    <row r="295" spans="2:12" s="31" customFormat="1">
      <c r="B295" s="158"/>
      <c r="C295" s="159"/>
      <c r="D295" s="158"/>
      <c r="E295" s="161"/>
      <c r="F295" s="162"/>
      <c r="G295" s="159"/>
      <c r="H295" s="16">
        <v>45544</v>
      </c>
      <c r="I295" s="11" t="s">
        <v>17</v>
      </c>
      <c r="J295" s="142" t="s">
        <v>26</v>
      </c>
      <c r="K295" s="141"/>
      <c r="L295" s="2" t="s">
        <v>27</v>
      </c>
    </row>
    <row r="296" spans="2:12" s="31" customFormat="1">
      <c r="B296" s="158"/>
      <c r="C296" s="159"/>
      <c r="D296" s="158"/>
      <c r="E296" s="161"/>
      <c r="F296" s="162"/>
      <c r="G296" s="159"/>
      <c r="H296" s="16">
        <v>45581</v>
      </c>
      <c r="I296" s="11" t="s">
        <v>17</v>
      </c>
      <c r="J296" s="142" t="s">
        <v>26</v>
      </c>
      <c r="K296" s="141"/>
      <c r="L296" s="2" t="s">
        <v>27</v>
      </c>
    </row>
    <row r="297" spans="2:12" s="31" customFormat="1">
      <c r="B297" s="158"/>
      <c r="C297" s="159"/>
      <c r="D297" s="158"/>
      <c r="E297" s="161"/>
      <c r="F297" s="162"/>
      <c r="G297" s="159"/>
      <c r="H297" s="16">
        <v>45603</v>
      </c>
      <c r="I297" s="11" t="s">
        <v>17</v>
      </c>
      <c r="J297" s="142" t="s">
        <v>26</v>
      </c>
      <c r="K297" s="141"/>
      <c r="L297" s="2" t="s">
        <v>27</v>
      </c>
    </row>
    <row r="298" spans="2:12" s="31" customFormat="1">
      <c r="B298" s="158"/>
      <c r="C298" s="159"/>
      <c r="D298" s="158"/>
      <c r="E298" s="161"/>
      <c r="F298" s="162"/>
      <c r="G298" s="159"/>
      <c r="H298" s="16">
        <v>45635</v>
      </c>
      <c r="I298" s="11" t="s">
        <v>17</v>
      </c>
      <c r="J298" s="142" t="s">
        <v>26</v>
      </c>
      <c r="K298" s="141"/>
      <c r="L298" s="2" t="s">
        <v>27</v>
      </c>
    </row>
    <row r="299" spans="2:12" s="31" customFormat="1">
      <c r="B299" s="158"/>
      <c r="C299" s="159"/>
      <c r="D299" s="158"/>
      <c r="E299" s="161"/>
      <c r="F299" s="162"/>
      <c r="G299" s="159"/>
      <c r="H299" s="16">
        <v>45665</v>
      </c>
      <c r="I299" s="11" t="s">
        <v>17</v>
      </c>
      <c r="J299" s="142" t="s">
        <v>26</v>
      </c>
      <c r="K299" s="141"/>
      <c r="L299" s="2" t="s">
        <v>27</v>
      </c>
    </row>
    <row r="300" spans="2:12" s="31" customFormat="1">
      <c r="B300" s="158"/>
      <c r="C300" s="159"/>
      <c r="D300" s="158"/>
      <c r="E300" s="161"/>
      <c r="F300" s="162"/>
      <c r="G300" s="159"/>
      <c r="H300" s="16">
        <v>45693</v>
      </c>
      <c r="I300" s="11" t="s">
        <v>17</v>
      </c>
      <c r="J300" s="142" t="s">
        <v>26</v>
      </c>
      <c r="K300" s="141"/>
      <c r="L300" s="2" t="s">
        <v>27</v>
      </c>
    </row>
    <row r="301" spans="2:12" s="31" customFormat="1">
      <c r="B301" s="158"/>
      <c r="C301" s="159"/>
      <c r="D301" s="158"/>
      <c r="E301" s="161"/>
      <c r="F301" s="162"/>
      <c r="G301" s="159"/>
      <c r="H301" s="16">
        <v>45720</v>
      </c>
      <c r="I301" s="11" t="s">
        <v>17</v>
      </c>
      <c r="J301" s="142" t="s">
        <v>26</v>
      </c>
      <c r="K301" s="141"/>
      <c r="L301" s="2" t="s">
        <v>27</v>
      </c>
    </row>
    <row r="302" spans="2:12" s="31" customFormat="1">
      <c r="B302" s="158"/>
      <c r="C302" s="159"/>
      <c r="D302" s="158"/>
      <c r="E302" s="161"/>
      <c r="F302" s="162"/>
      <c r="G302" s="159"/>
      <c r="H302" s="16">
        <v>45749</v>
      </c>
      <c r="I302" s="11" t="s">
        <v>17</v>
      </c>
      <c r="J302" s="142" t="s">
        <v>26</v>
      </c>
      <c r="K302" s="141"/>
      <c r="L302" s="2" t="s">
        <v>27</v>
      </c>
    </row>
    <row r="303" spans="2:12" s="31" customFormat="1">
      <c r="B303" s="158"/>
      <c r="C303" s="159"/>
      <c r="D303" s="158"/>
      <c r="E303" s="161"/>
      <c r="F303" s="162"/>
      <c r="G303" s="159"/>
      <c r="H303" s="16">
        <v>45824</v>
      </c>
      <c r="I303" s="11" t="s">
        <v>17</v>
      </c>
      <c r="J303" s="142" t="s">
        <v>26</v>
      </c>
      <c r="K303" s="141"/>
      <c r="L303" s="2" t="s">
        <v>27</v>
      </c>
    </row>
    <row r="304" spans="2:12" s="31" customFormat="1">
      <c r="B304" s="158"/>
      <c r="C304" s="159"/>
      <c r="D304" s="158"/>
      <c r="E304" s="161"/>
      <c r="F304" s="162"/>
      <c r="G304" s="159"/>
      <c r="H304" s="16">
        <v>45824</v>
      </c>
      <c r="I304" s="11" t="s">
        <v>17</v>
      </c>
      <c r="J304" s="142" t="s">
        <v>26</v>
      </c>
      <c r="K304" s="141"/>
      <c r="L304" s="2" t="s">
        <v>27</v>
      </c>
    </row>
    <row r="305" spans="2:12" s="31" customFormat="1">
      <c r="B305" s="155"/>
      <c r="C305" s="157"/>
      <c r="D305" s="155"/>
      <c r="E305" s="160"/>
      <c r="F305" s="151"/>
      <c r="G305" s="157"/>
      <c r="H305" s="16">
        <v>45880</v>
      </c>
      <c r="I305" s="11" t="s">
        <v>17</v>
      </c>
      <c r="J305" s="142" t="s">
        <v>26</v>
      </c>
      <c r="K305" s="141"/>
      <c r="L305" s="2" t="s">
        <v>27</v>
      </c>
    </row>
    <row r="306" spans="2:12" s="31" customFormat="1">
      <c r="B306" s="145" t="s">
        <v>16501</v>
      </c>
      <c r="C306" s="147" t="s">
        <v>16498</v>
      </c>
      <c r="D306" s="145" t="s">
        <v>16502</v>
      </c>
      <c r="E306" s="140" t="s">
        <v>16503</v>
      </c>
      <c r="F306" s="149"/>
      <c r="G306" s="147" t="s">
        <v>16</v>
      </c>
      <c r="H306" s="17">
        <v>45537</v>
      </c>
      <c r="I306" s="10" t="s">
        <v>17</v>
      </c>
      <c r="J306" s="140" t="s">
        <v>26</v>
      </c>
      <c r="K306" s="141"/>
      <c r="L306" s="1" t="s">
        <v>27</v>
      </c>
    </row>
    <row r="307" spans="2:12" s="31" customFormat="1">
      <c r="B307" s="152"/>
      <c r="C307" s="153"/>
      <c r="D307" s="152"/>
      <c r="E307" s="165"/>
      <c r="F307" s="162"/>
      <c r="G307" s="153"/>
      <c r="H307" s="17">
        <v>45544</v>
      </c>
      <c r="I307" s="10" t="s">
        <v>17</v>
      </c>
      <c r="J307" s="140" t="s">
        <v>26</v>
      </c>
      <c r="K307" s="141"/>
      <c r="L307" s="1" t="s">
        <v>27</v>
      </c>
    </row>
    <row r="308" spans="2:12" s="31" customFormat="1">
      <c r="B308" s="152"/>
      <c r="C308" s="153"/>
      <c r="D308" s="152"/>
      <c r="E308" s="165"/>
      <c r="F308" s="162"/>
      <c r="G308" s="153"/>
      <c r="H308" s="17">
        <v>45581</v>
      </c>
      <c r="I308" s="10" t="s">
        <v>17</v>
      </c>
      <c r="J308" s="140" t="s">
        <v>26</v>
      </c>
      <c r="K308" s="141"/>
      <c r="L308" s="1" t="s">
        <v>27</v>
      </c>
    </row>
    <row r="309" spans="2:12" s="31" customFormat="1">
      <c r="B309" s="152"/>
      <c r="C309" s="153"/>
      <c r="D309" s="152"/>
      <c r="E309" s="165"/>
      <c r="F309" s="162"/>
      <c r="G309" s="153"/>
      <c r="H309" s="17">
        <v>45603</v>
      </c>
      <c r="I309" s="10" t="s">
        <v>17</v>
      </c>
      <c r="J309" s="140" t="s">
        <v>26</v>
      </c>
      <c r="K309" s="141"/>
      <c r="L309" s="1" t="s">
        <v>27</v>
      </c>
    </row>
    <row r="310" spans="2:12" s="31" customFormat="1">
      <c r="B310" s="152"/>
      <c r="C310" s="153"/>
      <c r="D310" s="152"/>
      <c r="E310" s="165"/>
      <c r="F310" s="162"/>
      <c r="G310" s="153"/>
      <c r="H310" s="17">
        <v>45635</v>
      </c>
      <c r="I310" s="10" t="s">
        <v>17</v>
      </c>
      <c r="J310" s="140" t="s">
        <v>26</v>
      </c>
      <c r="K310" s="141"/>
      <c r="L310" s="1" t="s">
        <v>27</v>
      </c>
    </row>
    <row r="311" spans="2:12" s="31" customFormat="1">
      <c r="B311" s="152"/>
      <c r="C311" s="153"/>
      <c r="D311" s="152"/>
      <c r="E311" s="165"/>
      <c r="F311" s="162"/>
      <c r="G311" s="153"/>
      <c r="H311" s="17">
        <v>45665</v>
      </c>
      <c r="I311" s="10" t="s">
        <v>17</v>
      </c>
      <c r="J311" s="140" t="s">
        <v>26</v>
      </c>
      <c r="K311" s="141"/>
      <c r="L311" s="1" t="s">
        <v>27</v>
      </c>
    </row>
    <row r="312" spans="2:12" s="31" customFormat="1">
      <c r="B312" s="152"/>
      <c r="C312" s="153"/>
      <c r="D312" s="152"/>
      <c r="E312" s="165"/>
      <c r="F312" s="162"/>
      <c r="G312" s="153"/>
      <c r="H312" s="17">
        <v>45693</v>
      </c>
      <c r="I312" s="10" t="s">
        <v>17</v>
      </c>
      <c r="J312" s="140" t="s">
        <v>26</v>
      </c>
      <c r="K312" s="141"/>
      <c r="L312" s="1" t="s">
        <v>27</v>
      </c>
    </row>
    <row r="313" spans="2:12" s="31" customFormat="1">
      <c r="B313" s="152"/>
      <c r="C313" s="153"/>
      <c r="D313" s="152"/>
      <c r="E313" s="165"/>
      <c r="F313" s="162"/>
      <c r="G313" s="153"/>
      <c r="H313" s="17">
        <v>45720</v>
      </c>
      <c r="I313" s="10" t="s">
        <v>17</v>
      </c>
      <c r="J313" s="140" t="s">
        <v>26</v>
      </c>
      <c r="K313" s="141"/>
      <c r="L313" s="1" t="s">
        <v>27</v>
      </c>
    </row>
    <row r="314" spans="2:12" s="31" customFormat="1">
      <c r="B314" s="152"/>
      <c r="C314" s="153"/>
      <c r="D314" s="152"/>
      <c r="E314" s="165"/>
      <c r="F314" s="162"/>
      <c r="G314" s="153"/>
      <c r="H314" s="17">
        <v>45749</v>
      </c>
      <c r="I314" s="10" t="s">
        <v>17</v>
      </c>
      <c r="J314" s="140" t="s">
        <v>26</v>
      </c>
      <c r="K314" s="141"/>
      <c r="L314" s="1" t="s">
        <v>27</v>
      </c>
    </row>
    <row r="315" spans="2:12" s="31" customFormat="1">
      <c r="B315" s="152"/>
      <c r="C315" s="153"/>
      <c r="D315" s="152"/>
      <c r="E315" s="165"/>
      <c r="F315" s="162"/>
      <c r="G315" s="153"/>
      <c r="H315" s="17">
        <v>45824</v>
      </c>
      <c r="I315" s="10" t="s">
        <v>17</v>
      </c>
      <c r="J315" s="140" t="s">
        <v>26</v>
      </c>
      <c r="K315" s="141"/>
      <c r="L315" s="1" t="s">
        <v>27</v>
      </c>
    </row>
    <row r="316" spans="2:12" s="31" customFormat="1">
      <c r="B316" s="152"/>
      <c r="C316" s="153"/>
      <c r="D316" s="152"/>
      <c r="E316" s="165"/>
      <c r="F316" s="162"/>
      <c r="G316" s="153"/>
      <c r="H316" s="17">
        <v>45824</v>
      </c>
      <c r="I316" s="10" t="s">
        <v>17</v>
      </c>
      <c r="J316" s="140" t="s">
        <v>26</v>
      </c>
      <c r="K316" s="141"/>
      <c r="L316" s="1" t="s">
        <v>27</v>
      </c>
    </row>
    <row r="317" spans="2:12" s="31" customFormat="1">
      <c r="B317" s="146"/>
      <c r="C317" s="148"/>
      <c r="D317" s="146"/>
      <c r="E317" s="150"/>
      <c r="F317" s="151"/>
      <c r="G317" s="148"/>
      <c r="H317" s="17">
        <v>45880</v>
      </c>
      <c r="I317" s="10" t="s">
        <v>17</v>
      </c>
      <c r="J317" s="140" t="s">
        <v>26</v>
      </c>
      <c r="K317" s="141"/>
      <c r="L317" s="1" t="s">
        <v>27</v>
      </c>
    </row>
    <row r="318" spans="2:12" s="31" customFormat="1" ht="63.95">
      <c r="B318" s="15" t="s">
        <v>16504</v>
      </c>
      <c r="C318" s="14" t="s">
        <v>16505</v>
      </c>
      <c r="D318" s="15" t="s">
        <v>16506</v>
      </c>
      <c r="E318" s="142" t="s">
        <v>16507</v>
      </c>
      <c r="F318" s="141"/>
      <c r="G318" s="14" t="s">
        <v>16</v>
      </c>
      <c r="H318" s="16">
        <v>45869</v>
      </c>
      <c r="I318" s="11" t="s">
        <v>145</v>
      </c>
      <c r="J318" s="142" t="s">
        <v>18</v>
      </c>
      <c r="K318" s="141"/>
      <c r="L318" s="4" t="s">
        <v>16449</v>
      </c>
    </row>
    <row r="319" spans="2:12" s="31" customFormat="1">
      <c r="B319" s="145" t="s">
        <v>4584</v>
      </c>
      <c r="C319" s="147" t="s">
        <v>4585</v>
      </c>
      <c r="D319" s="145" t="s">
        <v>16508</v>
      </c>
      <c r="E319" s="140" t="s">
        <v>4587</v>
      </c>
      <c r="F319" s="149"/>
      <c r="G319" s="147" t="s">
        <v>24</v>
      </c>
      <c r="H319" s="167">
        <v>45861</v>
      </c>
      <c r="I319" s="10" t="s">
        <v>25</v>
      </c>
      <c r="J319" s="140" t="s">
        <v>26</v>
      </c>
      <c r="K319" s="141"/>
      <c r="L319" s="1" t="s">
        <v>27</v>
      </c>
    </row>
    <row r="320" spans="2:12" s="31" customFormat="1">
      <c r="B320" s="146"/>
      <c r="C320" s="148"/>
      <c r="D320" s="146"/>
      <c r="E320" s="150"/>
      <c r="F320" s="151"/>
      <c r="G320" s="148"/>
      <c r="H320" s="169"/>
      <c r="I320" s="10" t="s">
        <v>127</v>
      </c>
      <c r="J320" s="140" t="s">
        <v>26</v>
      </c>
      <c r="K320" s="141"/>
      <c r="L320" s="1" t="s">
        <v>27</v>
      </c>
    </row>
    <row r="321" spans="2:12" s="31" customFormat="1">
      <c r="B321" s="15" t="s">
        <v>279</v>
      </c>
      <c r="C321" s="14" t="s">
        <v>280</v>
      </c>
      <c r="D321" s="15" t="s">
        <v>16509</v>
      </c>
      <c r="E321" s="142" t="s">
        <v>16510</v>
      </c>
      <c r="F321" s="141"/>
      <c r="G321" s="14" t="s">
        <v>16</v>
      </c>
      <c r="H321" s="16">
        <v>45880</v>
      </c>
      <c r="I321" s="11" t="s">
        <v>17</v>
      </c>
      <c r="J321" s="142" t="s">
        <v>26</v>
      </c>
      <c r="K321" s="141"/>
      <c r="L321" s="2" t="s">
        <v>27</v>
      </c>
    </row>
    <row r="322" spans="2:12" s="31" customFormat="1">
      <c r="B322" s="12" t="s">
        <v>16511</v>
      </c>
      <c r="C322" s="13" t="s">
        <v>293</v>
      </c>
      <c r="D322" s="12" t="s">
        <v>16512</v>
      </c>
      <c r="E322" s="140" t="s">
        <v>16513</v>
      </c>
      <c r="F322" s="141"/>
      <c r="G322" s="13" t="s">
        <v>16</v>
      </c>
      <c r="H322" s="17">
        <v>45880</v>
      </c>
      <c r="I322" s="10" t="s">
        <v>17</v>
      </c>
      <c r="J322" s="140" t="s">
        <v>26</v>
      </c>
      <c r="K322" s="141"/>
      <c r="L322" s="1" t="s">
        <v>27</v>
      </c>
    </row>
    <row r="323" spans="2:12" s="31" customFormat="1">
      <c r="B323" s="15" t="s">
        <v>296</v>
      </c>
      <c r="C323" s="14" t="s">
        <v>297</v>
      </c>
      <c r="D323" s="15" t="s">
        <v>16514</v>
      </c>
      <c r="E323" s="142" t="s">
        <v>299</v>
      </c>
      <c r="F323" s="141"/>
      <c r="G323" s="14" t="s">
        <v>16</v>
      </c>
      <c r="H323" s="16">
        <v>45895</v>
      </c>
      <c r="I323" s="11" t="s">
        <v>145</v>
      </c>
      <c r="J323" s="142" t="s">
        <v>26</v>
      </c>
      <c r="K323" s="141"/>
      <c r="L323" s="2" t="s">
        <v>27</v>
      </c>
    </row>
    <row r="324" spans="2:12" s="31" customFormat="1">
      <c r="B324" s="145" t="s">
        <v>16515</v>
      </c>
      <c r="C324" s="147" t="s">
        <v>2254</v>
      </c>
      <c r="D324" s="145" t="s">
        <v>16516</v>
      </c>
      <c r="E324" s="140" t="s">
        <v>16517</v>
      </c>
      <c r="F324" s="149"/>
      <c r="G324" s="147" t="s">
        <v>16</v>
      </c>
      <c r="H324" s="167">
        <v>45891</v>
      </c>
      <c r="I324" s="10" t="s">
        <v>17</v>
      </c>
      <c r="J324" s="140" t="s">
        <v>26</v>
      </c>
      <c r="K324" s="141"/>
      <c r="L324" s="1" t="s">
        <v>27</v>
      </c>
    </row>
    <row r="325" spans="2:12" s="31" customFormat="1" ht="90.95">
      <c r="B325" s="146"/>
      <c r="C325" s="148"/>
      <c r="D325" s="146"/>
      <c r="E325" s="150"/>
      <c r="F325" s="151"/>
      <c r="G325" s="148"/>
      <c r="H325" s="169"/>
      <c r="I325" s="10" t="s">
        <v>17</v>
      </c>
      <c r="J325" s="140" t="s">
        <v>18</v>
      </c>
      <c r="K325" s="141"/>
      <c r="L325" s="3" t="s">
        <v>16518</v>
      </c>
    </row>
    <row r="326" spans="2:12" s="31" customFormat="1" ht="24.95">
      <c r="B326" s="15" t="s">
        <v>302</v>
      </c>
      <c r="C326" s="14" t="s">
        <v>303</v>
      </c>
      <c r="D326" s="15" t="s">
        <v>16519</v>
      </c>
      <c r="E326" s="142" t="s">
        <v>16520</v>
      </c>
      <c r="F326" s="141"/>
      <c r="G326" s="14" t="s">
        <v>16</v>
      </c>
      <c r="H326" s="16">
        <v>45876</v>
      </c>
      <c r="I326" s="11" t="s">
        <v>58</v>
      </c>
      <c r="J326" s="142" t="s">
        <v>26</v>
      </c>
      <c r="K326" s="141"/>
      <c r="L326" s="2" t="s">
        <v>27</v>
      </c>
    </row>
    <row r="327" spans="2:12" s="31" customFormat="1">
      <c r="B327" s="12" t="s">
        <v>16521</v>
      </c>
      <c r="C327" s="13" t="s">
        <v>16522</v>
      </c>
      <c r="D327" s="12" t="s">
        <v>16523</v>
      </c>
      <c r="E327" s="140" t="s">
        <v>16524</v>
      </c>
      <c r="F327" s="141"/>
      <c r="G327" s="13" t="s">
        <v>16</v>
      </c>
      <c r="H327" s="17">
        <v>45868</v>
      </c>
      <c r="I327" s="10" t="s">
        <v>17</v>
      </c>
      <c r="J327" s="140" t="s">
        <v>26</v>
      </c>
      <c r="K327" s="141"/>
      <c r="L327" s="1" t="s">
        <v>27</v>
      </c>
    </row>
    <row r="328" spans="2:12" s="31" customFormat="1">
      <c r="B328" s="15" t="s">
        <v>306</v>
      </c>
      <c r="C328" s="14" t="s">
        <v>307</v>
      </c>
      <c r="D328" s="15" t="s">
        <v>16525</v>
      </c>
      <c r="E328" s="142" t="s">
        <v>309</v>
      </c>
      <c r="F328" s="141"/>
      <c r="G328" s="14" t="s">
        <v>16</v>
      </c>
      <c r="H328" s="16">
        <v>45882</v>
      </c>
      <c r="I328" s="11" t="s">
        <v>17</v>
      </c>
      <c r="J328" s="142" t="s">
        <v>26</v>
      </c>
      <c r="K328" s="141"/>
      <c r="L328" s="2" t="s">
        <v>27</v>
      </c>
    </row>
    <row r="329" spans="2:12" s="31" customFormat="1">
      <c r="B329" s="145" t="s">
        <v>12376</v>
      </c>
      <c r="C329" s="147" t="s">
        <v>12377</v>
      </c>
      <c r="D329" s="145" t="s">
        <v>16526</v>
      </c>
      <c r="E329" s="140" t="s">
        <v>14252</v>
      </c>
      <c r="F329" s="149"/>
      <c r="G329" s="147" t="s">
        <v>16</v>
      </c>
      <c r="H329" s="17">
        <v>45541</v>
      </c>
      <c r="I329" s="10" t="s">
        <v>17</v>
      </c>
      <c r="J329" s="140" t="s">
        <v>26</v>
      </c>
      <c r="K329" s="141"/>
      <c r="L329" s="1" t="s">
        <v>27</v>
      </c>
    </row>
    <row r="330" spans="2:12" s="31" customFormat="1">
      <c r="B330" s="152"/>
      <c r="C330" s="153"/>
      <c r="D330" s="152"/>
      <c r="E330" s="165"/>
      <c r="F330" s="162"/>
      <c r="G330" s="153"/>
      <c r="H330" s="17">
        <v>45548</v>
      </c>
      <c r="I330" s="10" t="s">
        <v>17</v>
      </c>
      <c r="J330" s="140" t="s">
        <v>26</v>
      </c>
      <c r="K330" s="141"/>
      <c r="L330" s="1" t="s">
        <v>27</v>
      </c>
    </row>
    <row r="331" spans="2:12" s="31" customFormat="1">
      <c r="B331" s="152"/>
      <c r="C331" s="153"/>
      <c r="D331" s="152"/>
      <c r="E331" s="165"/>
      <c r="F331" s="162"/>
      <c r="G331" s="153"/>
      <c r="H331" s="17">
        <v>45575</v>
      </c>
      <c r="I331" s="10" t="s">
        <v>17</v>
      </c>
      <c r="J331" s="140" t="s">
        <v>26</v>
      </c>
      <c r="K331" s="141"/>
      <c r="L331" s="1" t="s">
        <v>27</v>
      </c>
    </row>
    <row r="332" spans="2:12" s="31" customFormat="1">
      <c r="B332" s="152"/>
      <c r="C332" s="153"/>
      <c r="D332" s="152"/>
      <c r="E332" s="165"/>
      <c r="F332" s="162"/>
      <c r="G332" s="153"/>
      <c r="H332" s="17">
        <v>45616</v>
      </c>
      <c r="I332" s="10" t="s">
        <v>17</v>
      </c>
      <c r="J332" s="140" t="s">
        <v>26</v>
      </c>
      <c r="K332" s="141"/>
      <c r="L332" s="1" t="s">
        <v>27</v>
      </c>
    </row>
    <row r="333" spans="2:12" s="31" customFormat="1">
      <c r="B333" s="152"/>
      <c r="C333" s="153"/>
      <c r="D333" s="152"/>
      <c r="E333" s="165"/>
      <c r="F333" s="162"/>
      <c r="G333" s="153"/>
      <c r="H333" s="17">
        <v>45674</v>
      </c>
      <c r="I333" s="10" t="s">
        <v>17</v>
      </c>
      <c r="J333" s="140" t="s">
        <v>26</v>
      </c>
      <c r="K333" s="141"/>
      <c r="L333" s="1" t="s">
        <v>27</v>
      </c>
    </row>
    <row r="334" spans="2:12" s="31" customFormat="1">
      <c r="B334" s="152"/>
      <c r="C334" s="153"/>
      <c r="D334" s="152"/>
      <c r="E334" s="165"/>
      <c r="F334" s="162"/>
      <c r="G334" s="153"/>
      <c r="H334" s="17">
        <v>45674</v>
      </c>
      <c r="I334" s="10" t="s">
        <v>17</v>
      </c>
      <c r="J334" s="140" t="s">
        <v>26</v>
      </c>
      <c r="K334" s="141"/>
      <c r="L334" s="1" t="s">
        <v>27</v>
      </c>
    </row>
    <row r="335" spans="2:12" s="31" customFormat="1">
      <c r="B335" s="152"/>
      <c r="C335" s="153"/>
      <c r="D335" s="152"/>
      <c r="E335" s="165"/>
      <c r="F335" s="162"/>
      <c r="G335" s="153"/>
      <c r="H335" s="17">
        <v>45720</v>
      </c>
      <c r="I335" s="10" t="s">
        <v>17</v>
      </c>
      <c r="J335" s="140" t="s">
        <v>26</v>
      </c>
      <c r="K335" s="141"/>
      <c r="L335" s="1" t="s">
        <v>27</v>
      </c>
    </row>
    <row r="336" spans="2:12" s="31" customFormat="1">
      <c r="B336" s="152"/>
      <c r="C336" s="153"/>
      <c r="D336" s="152"/>
      <c r="E336" s="165"/>
      <c r="F336" s="162"/>
      <c r="G336" s="153"/>
      <c r="H336" s="17">
        <v>45729</v>
      </c>
      <c r="I336" s="10" t="s">
        <v>17</v>
      </c>
      <c r="J336" s="140" t="s">
        <v>26</v>
      </c>
      <c r="K336" s="141"/>
      <c r="L336" s="1" t="s">
        <v>27</v>
      </c>
    </row>
    <row r="337" spans="2:12" s="31" customFormat="1">
      <c r="B337" s="152"/>
      <c r="C337" s="153"/>
      <c r="D337" s="152"/>
      <c r="E337" s="165"/>
      <c r="F337" s="162"/>
      <c r="G337" s="153"/>
      <c r="H337" s="17">
        <v>45769</v>
      </c>
      <c r="I337" s="10" t="s">
        <v>17</v>
      </c>
      <c r="J337" s="140" t="s">
        <v>26</v>
      </c>
      <c r="K337" s="141"/>
      <c r="L337" s="1" t="s">
        <v>27</v>
      </c>
    </row>
    <row r="338" spans="2:12" s="31" customFormat="1">
      <c r="B338" s="152"/>
      <c r="C338" s="153"/>
      <c r="D338" s="152"/>
      <c r="E338" s="165"/>
      <c r="F338" s="162"/>
      <c r="G338" s="153"/>
      <c r="H338" s="17">
        <v>45799</v>
      </c>
      <c r="I338" s="10" t="s">
        <v>17</v>
      </c>
      <c r="J338" s="140" t="s">
        <v>26</v>
      </c>
      <c r="K338" s="141"/>
      <c r="L338" s="1" t="s">
        <v>27</v>
      </c>
    </row>
    <row r="339" spans="2:12" s="31" customFormat="1">
      <c r="B339" s="152"/>
      <c r="C339" s="153"/>
      <c r="D339" s="152"/>
      <c r="E339" s="165"/>
      <c r="F339" s="162"/>
      <c r="G339" s="153"/>
      <c r="H339" s="17">
        <v>45870</v>
      </c>
      <c r="I339" s="10" t="s">
        <v>17</v>
      </c>
      <c r="J339" s="140" t="s">
        <v>26</v>
      </c>
      <c r="K339" s="141"/>
      <c r="L339" s="1" t="s">
        <v>27</v>
      </c>
    </row>
    <row r="340" spans="2:12" s="31" customFormat="1">
      <c r="B340" s="146"/>
      <c r="C340" s="148"/>
      <c r="D340" s="146"/>
      <c r="E340" s="150"/>
      <c r="F340" s="151"/>
      <c r="G340" s="148"/>
      <c r="H340" s="17">
        <v>45870</v>
      </c>
      <c r="I340" s="10" t="s">
        <v>17</v>
      </c>
      <c r="J340" s="140" t="s">
        <v>26</v>
      </c>
      <c r="K340" s="141"/>
      <c r="L340" s="1" t="s">
        <v>27</v>
      </c>
    </row>
    <row r="341" spans="2:12" s="31" customFormat="1">
      <c r="B341" s="154" t="s">
        <v>2262</v>
      </c>
      <c r="C341" s="156" t="s">
        <v>2263</v>
      </c>
      <c r="D341" s="15" t="s">
        <v>16527</v>
      </c>
      <c r="E341" s="142" t="s">
        <v>16528</v>
      </c>
      <c r="F341" s="141"/>
      <c r="G341" s="14" t="s">
        <v>16</v>
      </c>
      <c r="H341" s="16">
        <v>45873</v>
      </c>
      <c r="I341" s="11" t="s">
        <v>17</v>
      </c>
      <c r="J341" s="142" t="s">
        <v>26</v>
      </c>
      <c r="K341" s="141"/>
      <c r="L341" s="2" t="s">
        <v>27</v>
      </c>
    </row>
    <row r="342" spans="2:12" s="31" customFormat="1">
      <c r="B342" s="155"/>
      <c r="C342" s="157"/>
      <c r="D342" s="15" t="s">
        <v>2264</v>
      </c>
      <c r="E342" s="142" t="s">
        <v>16528</v>
      </c>
      <c r="F342" s="141"/>
      <c r="G342" s="14" t="s">
        <v>16</v>
      </c>
      <c r="H342" s="16">
        <v>45887</v>
      </c>
      <c r="I342" s="11" t="s">
        <v>17</v>
      </c>
      <c r="J342" s="142"/>
      <c r="K342" s="141"/>
      <c r="L342" s="2" t="s">
        <v>27</v>
      </c>
    </row>
    <row r="343" spans="2:12" s="31" customFormat="1">
      <c r="B343" s="12" t="s">
        <v>4597</v>
      </c>
      <c r="C343" s="13" t="s">
        <v>1481</v>
      </c>
      <c r="D343" s="12" t="s">
        <v>16529</v>
      </c>
      <c r="E343" s="140" t="s">
        <v>16530</v>
      </c>
      <c r="F343" s="141"/>
      <c r="G343" s="13" t="s">
        <v>16</v>
      </c>
      <c r="H343" s="17">
        <v>45849</v>
      </c>
      <c r="I343" s="10" t="s">
        <v>17</v>
      </c>
      <c r="J343" s="140" t="s">
        <v>26</v>
      </c>
      <c r="K343" s="141"/>
      <c r="L343" s="1" t="s">
        <v>27</v>
      </c>
    </row>
    <row r="344" spans="2:12" s="31" customFormat="1">
      <c r="B344" s="15" t="s">
        <v>16531</v>
      </c>
      <c r="C344" s="14" t="s">
        <v>16532</v>
      </c>
      <c r="D344" s="15" t="s">
        <v>16533</v>
      </c>
      <c r="E344" s="142" t="s">
        <v>16534</v>
      </c>
      <c r="F344" s="141"/>
      <c r="G344" s="14" t="s">
        <v>16</v>
      </c>
      <c r="H344" s="16">
        <v>45895</v>
      </c>
      <c r="I344" s="11" t="s">
        <v>17</v>
      </c>
      <c r="J344" s="142" t="s">
        <v>26</v>
      </c>
      <c r="K344" s="141"/>
      <c r="L344" s="2" t="s">
        <v>27</v>
      </c>
    </row>
    <row r="345" spans="2:12" s="31" customFormat="1">
      <c r="B345" s="145" t="s">
        <v>6850</v>
      </c>
      <c r="C345" s="147" t="s">
        <v>2287</v>
      </c>
      <c r="D345" s="12" t="s">
        <v>16535</v>
      </c>
      <c r="E345" s="140" t="s">
        <v>16536</v>
      </c>
      <c r="F345" s="141"/>
      <c r="G345" s="13" t="s">
        <v>16</v>
      </c>
      <c r="H345" s="17">
        <v>45875</v>
      </c>
      <c r="I345" s="10" t="s">
        <v>314</v>
      </c>
      <c r="J345" s="140" t="s">
        <v>26</v>
      </c>
      <c r="K345" s="141"/>
      <c r="L345" s="1" t="s">
        <v>27</v>
      </c>
    </row>
    <row r="346" spans="2:12" s="31" customFormat="1">
      <c r="B346" s="146"/>
      <c r="C346" s="148"/>
      <c r="D346" s="12" t="s">
        <v>16537</v>
      </c>
      <c r="E346" s="140" t="s">
        <v>16536</v>
      </c>
      <c r="F346" s="141"/>
      <c r="G346" s="13" t="s">
        <v>16</v>
      </c>
      <c r="H346" s="17">
        <v>45875</v>
      </c>
      <c r="I346" s="10" t="s">
        <v>314</v>
      </c>
      <c r="J346" s="140" t="s">
        <v>26</v>
      </c>
      <c r="K346" s="141"/>
      <c r="L346" s="1" t="s">
        <v>27</v>
      </c>
    </row>
    <row r="347" spans="2:12" s="31" customFormat="1">
      <c r="B347" s="15" t="s">
        <v>16538</v>
      </c>
      <c r="C347" s="14" t="s">
        <v>16539</v>
      </c>
      <c r="D347" s="15" t="s">
        <v>16540</v>
      </c>
      <c r="E347" s="142" t="s">
        <v>16541</v>
      </c>
      <c r="F347" s="141"/>
      <c r="G347" s="14" t="s">
        <v>24</v>
      </c>
      <c r="H347" s="16">
        <v>45876</v>
      </c>
      <c r="I347" s="11" t="s">
        <v>80</v>
      </c>
      <c r="J347" s="142" t="s">
        <v>26</v>
      </c>
      <c r="K347" s="141"/>
      <c r="L347" s="2" t="s">
        <v>27</v>
      </c>
    </row>
    <row r="348" spans="2:12" s="31" customFormat="1" ht="24.95">
      <c r="B348" s="12" t="s">
        <v>2349</v>
      </c>
      <c r="C348" s="13" t="s">
        <v>2350</v>
      </c>
      <c r="D348" s="12" t="s">
        <v>16542</v>
      </c>
      <c r="E348" s="140" t="s">
        <v>2352</v>
      </c>
      <c r="F348" s="141"/>
      <c r="G348" s="13" t="s">
        <v>24</v>
      </c>
      <c r="H348" s="17">
        <v>45891</v>
      </c>
      <c r="I348" s="10" t="s">
        <v>80</v>
      </c>
      <c r="J348" s="140" t="s">
        <v>26</v>
      </c>
      <c r="K348" s="141"/>
      <c r="L348" s="1" t="s">
        <v>27</v>
      </c>
    </row>
    <row r="349" spans="2:12" s="31" customFormat="1">
      <c r="B349" s="15" t="s">
        <v>16543</v>
      </c>
      <c r="C349" s="14" t="s">
        <v>16544</v>
      </c>
      <c r="D349" s="15" t="s">
        <v>16545</v>
      </c>
      <c r="E349" s="142" t="s">
        <v>16546</v>
      </c>
      <c r="F349" s="141"/>
      <c r="G349" s="14" t="s">
        <v>16</v>
      </c>
      <c r="H349" s="16">
        <v>45706</v>
      </c>
      <c r="I349" s="11" t="s">
        <v>17</v>
      </c>
      <c r="J349" s="142" t="s">
        <v>26</v>
      </c>
      <c r="K349" s="141"/>
      <c r="L349" s="2" t="s">
        <v>27</v>
      </c>
    </row>
    <row r="350" spans="2:12" s="31" customFormat="1">
      <c r="B350" s="12" t="s">
        <v>485</v>
      </c>
      <c r="C350" s="13" t="s">
        <v>202</v>
      </c>
      <c r="D350" s="12" t="s">
        <v>16547</v>
      </c>
      <c r="E350" s="140" t="s">
        <v>487</v>
      </c>
      <c r="F350" s="141"/>
      <c r="G350" s="13" t="s">
        <v>16</v>
      </c>
      <c r="H350" s="17">
        <v>45884</v>
      </c>
      <c r="I350" s="10" t="s">
        <v>139</v>
      </c>
      <c r="J350" s="140" t="s">
        <v>26</v>
      </c>
      <c r="K350" s="141"/>
      <c r="L350" s="1" t="s">
        <v>27</v>
      </c>
    </row>
    <row r="351" spans="2:12" s="31" customFormat="1">
      <c r="B351" s="15" t="s">
        <v>488</v>
      </c>
      <c r="C351" s="14" t="s">
        <v>489</v>
      </c>
      <c r="D351" s="15" t="s">
        <v>16548</v>
      </c>
      <c r="E351" s="142" t="s">
        <v>491</v>
      </c>
      <c r="F351" s="141"/>
      <c r="G351" s="14" t="s">
        <v>24</v>
      </c>
      <c r="H351" s="16">
        <v>45891</v>
      </c>
      <c r="I351" s="11" t="s">
        <v>80</v>
      </c>
      <c r="J351" s="142" t="s">
        <v>26</v>
      </c>
      <c r="K351" s="141"/>
      <c r="L351" s="2" t="s">
        <v>27</v>
      </c>
    </row>
    <row r="352" spans="2:12" s="31" customFormat="1">
      <c r="B352" s="12" t="s">
        <v>2377</v>
      </c>
      <c r="C352" s="13" t="s">
        <v>8635</v>
      </c>
      <c r="D352" s="12" t="s">
        <v>16549</v>
      </c>
      <c r="E352" s="140" t="s">
        <v>16550</v>
      </c>
      <c r="F352" s="141"/>
      <c r="G352" s="13" t="s">
        <v>16</v>
      </c>
      <c r="H352" s="17">
        <v>45898</v>
      </c>
      <c r="I352" s="10" t="s">
        <v>314</v>
      </c>
      <c r="J352" s="140" t="s">
        <v>26</v>
      </c>
      <c r="K352" s="141"/>
      <c r="L352" s="1" t="s">
        <v>27</v>
      </c>
    </row>
    <row r="353" spans="2:12" s="31" customFormat="1" ht="24.95">
      <c r="B353" s="15" t="s">
        <v>16551</v>
      </c>
      <c r="C353" s="14" t="s">
        <v>16552</v>
      </c>
      <c r="D353" s="15" t="s">
        <v>16553</v>
      </c>
      <c r="E353" s="142" t="s">
        <v>16554</v>
      </c>
      <c r="F353" s="141"/>
      <c r="G353" s="14" t="s">
        <v>16</v>
      </c>
      <c r="H353" s="16">
        <v>45888</v>
      </c>
      <c r="I353" s="11" t="s">
        <v>17</v>
      </c>
      <c r="J353" s="142" t="s">
        <v>26</v>
      </c>
      <c r="K353" s="141"/>
      <c r="L353" s="2" t="s">
        <v>27</v>
      </c>
    </row>
    <row r="354" spans="2:12" s="31" customFormat="1" ht="51.6">
      <c r="B354" s="145" t="s">
        <v>503</v>
      </c>
      <c r="C354" s="147" t="s">
        <v>504</v>
      </c>
      <c r="D354" s="12" t="s">
        <v>16555</v>
      </c>
      <c r="E354" s="140" t="s">
        <v>509</v>
      </c>
      <c r="F354" s="141"/>
      <c r="G354" s="13" t="s">
        <v>16</v>
      </c>
      <c r="H354" s="17">
        <v>45853</v>
      </c>
      <c r="I354" s="10" t="s">
        <v>139</v>
      </c>
      <c r="J354" s="140" t="s">
        <v>32</v>
      </c>
      <c r="K354" s="141"/>
      <c r="L354" s="3" t="s">
        <v>16556</v>
      </c>
    </row>
    <row r="355" spans="2:12" s="31" customFormat="1" ht="51.6">
      <c r="B355" s="146"/>
      <c r="C355" s="148"/>
      <c r="D355" s="12" t="s">
        <v>16557</v>
      </c>
      <c r="E355" s="140" t="s">
        <v>509</v>
      </c>
      <c r="F355" s="141"/>
      <c r="G355" s="13" t="s">
        <v>16</v>
      </c>
      <c r="H355" s="17">
        <v>45884</v>
      </c>
      <c r="I355" s="10" t="s">
        <v>139</v>
      </c>
      <c r="J355" s="140" t="s">
        <v>32</v>
      </c>
      <c r="K355" s="141"/>
      <c r="L355" s="3" t="s">
        <v>16556</v>
      </c>
    </row>
    <row r="356" spans="2:12" s="31" customFormat="1" ht="51.6">
      <c r="B356" s="15" t="s">
        <v>511</v>
      </c>
      <c r="C356" s="14" t="s">
        <v>512</v>
      </c>
      <c r="D356" s="15" t="s">
        <v>16558</v>
      </c>
      <c r="E356" s="142" t="s">
        <v>516</v>
      </c>
      <c r="F356" s="141"/>
      <c r="G356" s="14" t="s">
        <v>16</v>
      </c>
      <c r="H356" s="16">
        <v>45884</v>
      </c>
      <c r="I356" s="11" t="s">
        <v>25</v>
      </c>
      <c r="J356" s="142" t="s">
        <v>18</v>
      </c>
      <c r="K356" s="141"/>
      <c r="L356" s="4" t="s">
        <v>16559</v>
      </c>
    </row>
    <row r="357" spans="2:12" s="31" customFormat="1">
      <c r="B357" s="12" t="s">
        <v>16560</v>
      </c>
      <c r="C357" s="13" t="s">
        <v>11379</v>
      </c>
      <c r="D357" s="12" t="s">
        <v>16561</v>
      </c>
      <c r="E357" s="140" t="s">
        <v>16562</v>
      </c>
      <c r="F357" s="141"/>
      <c r="G357" s="13" t="s">
        <v>16</v>
      </c>
      <c r="H357" s="17">
        <v>45880</v>
      </c>
      <c r="I357" s="10" t="s">
        <v>17</v>
      </c>
      <c r="J357" s="140" t="s">
        <v>26</v>
      </c>
      <c r="K357" s="141"/>
      <c r="L357" s="1" t="s">
        <v>27</v>
      </c>
    </row>
    <row r="358" spans="2:12" s="31" customFormat="1" ht="63.95">
      <c r="B358" s="15" t="s">
        <v>6922</v>
      </c>
      <c r="C358" s="14" t="s">
        <v>6923</v>
      </c>
      <c r="D358" s="15" t="s">
        <v>16563</v>
      </c>
      <c r="E358" s="142" t="s">
        <v>16564</v>
      </c>
      <c r="F358" s="141"/>
      <c r="G358" s="14" t="s">
        <v>16</v>
      </c>
      <c r="H358" s="16">
        <v>45880</v>
      </c>
      <c r="I358" s="11" t="s">
        <v>17</v>
      </c>
      <c r="J358" s="142" t="s">
        <v>18</v>
      </c>
      <c r="K358" s="141"/>
      <c r="L358" s="4" t="s">
        <v>15116</v>
      </c>
    </row>
    <row r="359" spans="2:12" s="31" customFormat="1">
      <c r="B359" s="145" t="s">
        <v>530</v>
      </c>
      <c r="C359" s="147" t="s">
        <v>531</v>
      </c>
      <c r="D359" s="12" t="s">
        <v>16565</v>
      </c>
      <c r="E359" s="140" t="s">
        <v>16566</v>
      </c>
      <c r="F359" s="141"/>
      <c r="G359" s="13" t="s">
        <v>16</v>
      </c>
      <c r="H359" s="17">
        <v>45895</v>
      </c>
      <c r="I359" s="10" t="s">
        <v>139</v>
      </c>
      <c r="J359" s="140" t="s">
        <v>26</v>
      </c>
      <c r="K359" s="141"/>
      <c r="L359" s="1" t="s">
        <v>27</v>
      </c>
    </row>
    <row r="360" spans="2:12" s="31" customFormat="1">
      <c r="B360" s="146"/>
      <c r="C360" s="148"/>
      <c r="D360" s="12" t="s">
        <v>16567</v>
      </c>
      <c r="E360" s="140" t="s">
        <v>533</v>
      </c>
      <c r="F360" s="141"/>
      <c r="G360" s="13" t="s">
        <v>16</v>
      </c>
      <c r="H360" s="17">
        <v>45882</v>
      </c>
      <c r="I360" s="10" t="s">
        <v>139</v>
      </c>
      <c r="J360" s="140" t="s">
        <v>26</v>
      </c>
      <c r="K360" s="141"/>
      <c r="L360" s="1" t="s">
        <v>27</v>
      </c>
    </row>
    <row r="361" spans="2:12" s="31" customFormat="1" ht="63.95">
      <c r="B361" s="15" t="s">
        <v>16568</v>
      </c>
      <c r="C361" s="14" t="s">
        <v>3252</v>
      </c>
      <c r="D361" s="15" t="s">
        <v>16569</v>
      </c>
      <c r="E361" s="142" t="s">
        <v>16570</v>
      </c>
      <c r="F361" s="141"/>
      <c r="G361" s="14" t="s">
        <v>24</v>
      </c>
      <c r="H361" s="16">
        <v>45840</v>
      </c>
      <c r="I361" s="11" t="s">
        <v>25</v>
      </c>
      <c r="J361" s="142" t="s">
        <v>32</v>
      </c>
      <c r="K361" s="141"/>
      <c r="L361" s="4" t="s">
        <v>16571</v>
      </c>
    </row>
    <row r="362" spans="2:12" s="31" customFormat="1">
      <c r="B362" s="145" t="s">
        <v>2401</v>
      </c>
      <c r="C362" s="147" t="s">
        <v>2402</v>
      </c>
      <c r="D362" s="145" t="s">
        <v>16572</v>
      </c>
      <c r="E362" s="140" t="s">
        <v>12411</v>
      </c>
      <c r="F362" s="149"/>
      <c r="G362" s="147" t="s">
        <v>16</v>
      </c>
      <c r="H362" s="17">
        <v>45544</v>
      </c>
      <c r="I362" s="10" t="s">
        <v>17</v>
      </c>
      <c r="J362" s="140" t="s">
        <v>26</v>
      </c>
      <c r="K362" s="141"/>
      <c r="L362" s="1" t="s">
        <v>27</v>
      </c>
    </row>
    <row r="363" spans="2:12" s="31" customFormat="1">
      <c r="B363" s="152"/>
      <c r="C363" s="153"/>
      <c r="D363" s="152"/>
      <c r="E363" s="165"/>
      <c r="F363" s="162"/>
      <c r="G363" s="153"/>
      <c r="H363" s="17">
        <v>45544</v>
      </c>
      <c r="I363" s="10" t="s">
        <v>17</v>
      </c>
      <c r="J363" s="140" t="s">
        <v>26</v>
      </c>
      <c r="K363" s="141"/>
      <c r="L363" s="1" t="s">
        <v>27</v>
      </c>
    </row>
    <row r="364" spans="2:12" s="31" customFormat="1">
      <c r="B364" s="152"/>
      <c r="C364" s="153"/>
      <c r="D364" s="152"/>
      <c r="E364" s="165"/>
      <c r="F364" s="162"/>
      <c r="G364" s="153"/>
      <c r="H364" s="17">
        <v>45600</v>
      </c>
      <c r="I364" s="10" t="s">
        <v>17</v>
      </c>
      <c r="J364" s="140" t="s">
        <v>26</v>
      </c>
      <c r="K364" s="141"/>
      <c r="L364" s="1" t="s">
        <v>27</v>
      </c>
    </row>
    <row r="365" spans="2:12" s="31" customFormat="1">
      <c r="B365" s="152"/>
      <c r="C365" s="153"/>
      <c r="D365" s="152"/>
      <c r="E365" s="165"/>
      <c r="F365" s="162"/>
      <c r="G365" s="153"/>
      <c r="H365" s="17">
        <v>45600</v>
      </c>
      <c r="I365" s="10" t="s">
        <v>17</v>
      </c>
      <c r="J365" s="140" t="s">
        <v>26</v>
      </c>
      <c r="K365" s="141"/>
      <c r="L365" s="1" t="s">
        <v>27</v>
      </c>
    </row>
    <row r="366" spans="2:12" s="31" customFormat="1">
      <c r="B366" s="152"/>
      <c r="C366" s="153"/>
      <c r="D366" s="152"/>
      <c r="E366" s="165"/>
      <c r="F366" s="162"/>
      <c r="G366" s="153"/>
      <c r="H366" s="17">
        <v>45646</v>
      </c>
      <c r="I366" s="10" t="s">
        <v>17</v>
      </c>
      <c r="J366" s="140" t="s">
        <v>26</v>
      </c>
      <c r="K366" s="141"/>
      <c r="L366" s="1" t="s">
        <v>27</v>
      </c>
    </row>
    <row r="367" spans="2:12" s="31" customFormat="1">
      <c r="B367" s="152"/>
      <c r="C367" s="153"/>
      <c r="D367" s="152"/>
      <c r="E367" s="165"/>
      <c r="F367" s="162"/>
      <c r="G367" s="153"/>
      <c r="H367" s="17">
        <v>45670</v>
      </c>
      <c r="I367" s="10" t="s">
        <v>17</v>
      </c>
      <c r="J367" s="140" t="s">
        <v>26</v>
      </c>
      <c r="K367" s="141"/>
      <c r="L367" s="1" t="s">
        <v>27</v>
      </c>
    </row>
    <row r="368" spans="2:12" s="31" customFormat="1">
      <c r="B368" s="152"/>
      <c r="C368" s="153"/>
      <c r="D368" s="152"/>
      <c r="E368" s="165"/>
      <c r="F368" s="162"/>
      <c r="G368" s="153"/>
      <c r="H368" s="17">
        <v>45693</v>
      </c>
      <c r="I368" s="10" t="s">
        <v>17</v>
      </c>
      <c r="J368" s="140" t="s">
        <v>26</v>
      </c>
      <c r="K368" s="141"/>
      <c r="L368" s="1" t="s">
        <v>27</v>
      </c>
    </row>
    <row r="369" spans="2:12" s="31" customFormat="1">
      <c r="B369" s="152"/>
      <c r="C369" s="153"/>
      <c r="D369" s="152"/>
      <c r="E369" s="165"/>
      <c r="F369" s="162"/>
      <c r="G369" s="153"/>
      <c r="H369" s="17">
        <v>45723</v>
      </c>
      <c r="I369" s="10" t="s">
        <v>17</v>
      </c>
      <c r="J369" s="140" t="s">
        <v>26</v>
      </c>
      <c r="K369" s="141"/>
      <c r="L369" s="1" t="s">
        <v>27</v>
      </c>
    </row>
    <row r="370" spans="2:12" s="31" customFormat="1">
      <c r="B370" s="152"/>
      <c r="C370" s="153"/>
      <c r="D370" s="152"/>
      <c r="E370" s="165"/>
      <c r="F370" s="162"/>
      <c r="G370" s="153"/>
      <c r="H370" s="17">
        <v>45754</v>
      </c>
      <c r="I370" s="10" t="s">
        <v>17</v>
      </c>
      <c r="J370" s="140" t="s">
        <v>26</v>
      </c>
      <c r="K370" s="141"/>
      <c r="L370" s="1" t="s">
        <v>27</v>
      </c>
    </row>
    <row r="371" spans="2:12" s="31" customFormat="1">
      <c r="B371" s="152"/>
      <c r="C371" s="153"/>
      <c r="D371" s="152"/>
      <c r="E371" s="165"/>
      <c r="F371" s="162"/>
      <c r="G371" s="153"/>
      <c r="H371" s="17">
        <v>45817</v>
      </c>
      <c r="I371" s="10" t="s">
        <v>17</v>
      </c>
      <c r="J371" s="140" t="s">
        <v>26</v>
      </c>
      <c r="K371" s="141"/>
      <c r="L371" s="1" t="s">
        <v>27</v>
      </c>
    </row>
    <row r="372" spans="2:12" s="31" customFormat="1">
      <c r="B372" s="152"/>
      <c r="C372" s="153"/>
      <c r="D372" s="152"/>
      <c r="E372" s="165"/>
      <c r="F372" s="162"/>
      <c r="G372" s="153"/>
      <c r="H372" s="17">
        <v>45817</v>
      </c>
      <c r="I372" s="10" t="s">
        <v>17</v>
      </c>
      <c r="J372" s="140" t="s">
        <v>26</v>
      </c>
      <c r="K372" s="141"/>
      <c r="L372" s="1" t="s">
        <v>27</v>
      </c>
    </row>
    <row r="373" spans="2:12" s="31" customFormat="1">
      <c r="B373" s="146"/>
      <c r="C373" s="148"/>
      <c r="D373" s="146"/>
      <c r="E373" s="150"/>
      <c r="F373" s="151"/>
      <c r="G373" s="148"/>
      <c r="H373" s="17">
        <v>45882</v>
      </c>
      <c r="I373" s="10" t="s">
        <v>17</v>
      </c>
      <c r="J373" s="140" t="s">
        <v>26</v>
      </c>
      <c r="K373" s="141"/>
      <c r="L373" s="1" t="s">
        <v>27</v>
      </c>
    </row>
    <row r="374" spans="2:12" s="31" customFormat="1">
      <c r="B374" s="15" t="s">
        <v>534</v>
      </c>
      <c r="C374" s="14" t="s">
        <v>535</v>
      </c>
      <c r="D374" s="15" t="s">
        <v>16573</v>
      </c>
      <c r="E374" s="142" t="s">
        <v>16574</v>
      </c>
      <c r="F374" s="141"/>
      <c r="G374" s="14" t="s">
        <v>16</v>
      </c>
      <c r="H374" s="16">
        <v>45873</v>
      </c>
      <c r="I374" s="11" t="s">
        <v>17</v>
      </c>
      <c r="J374" s="142" t="s">
        <v>26</v>
      </c>
      <c r="K374" s="141"/>
      <c r="L374" s="2" t="s">
        <v>27</v>
      </c>
    </row>
    <row r="375" spans="2:12" s="31" customFormat="1">
      <c r="B375" s="12" t="s">
        <v>549</v>
      </c>
      <c r="C375" s="13" t="s">
        <v>550</v>
      </c>
      <c r="D375" s="12" t="s">
        <v>16575</v>
      </c>
      <c r="E375" s="140" t="s">
        <v>552</v>
      </c>
      <c r="F375" s="141"/>
      <c r="G375" s="13" t="s">
        <v>24</v>
      </c>
      <c r="H375" s="17">
        <v>45891</v>
      </c>
      <c r="I375" s="10" t="s">
        <v>80</v>
      </c>
      <c r="J375" s="140" t="s">
        <v>26</v>
      </c>
      <c r="K375" s="141"/>
      <c r="L375" s="1" t="s">
        <v>27</v>
      </c>
    </row>
    <row r="376" spans="2:12" s="31" customFormat="1" ht="24.95">
      <c r="B376" s="15" t="s">
        <v>2427</v>
      </c>
      <c r="C376" s="14" t="s">
        <v>2428</v>
      </c>
      <c r="D376" s="15" t="s">
        <v>16576</v>
      </c>
      <c r="E376" s="142" t="s">
        <v>16577</v>
      </c>
      <c r="F376" s="141"/>
      <c r="G376" s="14" t="s">
        <v>16</v>
      </c>
      <c r="H376" s="16">
        <v>45713</v>
      </c>
      <c r="I376" s="11" t="s">
        <v>17</v>
      </c>
      <c r="J376" s="142" t="s">
        <v>26</v>
      </c>
      <c r="K376" s="141"/>
      <c r="L376" s="2" t="s">
        <v>27</v>
      </c>
    </row>
    <row r="377" spans="2:12" s="31" customFormat="1">
      <c r="B377" s="145" t="s">
        <v>4855</v>
      </c>
      <c r="C377" s="147" t="s">
        <v>4856</v>
      </c>
      <c r="D377" s="145" t="s">
        <v>16578</v>
      </c>
      <c r="E377" s="140" t="s">
        <v>14276</v>
      </c>
      <c r="F377" s="149"/>
      <c r="G377" s="147" t="s">
        <v>16</v>
      </c>
      <c r="H377" s="17">
        <v>45538</v>
      </c>
      <c r="I377" s="10" t="s">
        <v>17</v>
      </c>
      <c r="J377" s="140" t="s">
        <v>26</v>
      </c>
      <c r="K377" s="141"/>
      <c r="L377" s="1" t="s">
        <v>27</v>
      </c>
    </row>
    <row r="378" spans="2:12" s="31" customFormat="1" ht="77.45">
      <c r="B378" s="152"/>
      <c r="C378" s="153"/>
      <c r="D378" s="152"/>
      <c r="E378" s="165"/>
      <c r="F378" s="162"/>
      <c r="G378" s="153"/>
      <c r="H378" s="17">
        <v>45548</v>
      </c>
      <c r="I378" s="10" t="s">
        <v>17</v>
      </c>
      <c r="J378" s="140" t="s">
        <v>26</v>
      </c>
      <c r="K378" s="141"/>
      <c r="L378" s="3" t="s">
        <v>16579</v>
      </c>
    </row>
    <row r="379" spans="2:12" s="31" customFormat="1">
      <c r="B379" s="152"/>
      <c r="C379" s="153"/>
      <c r="D379" s="152"/>
      <c r="E379" s="165"/>
      <c r="F379" s="162"/>
      <c r="G379" s="153"/>
      <c r="H379" s="17">
        <v>45574</v>
      </c>
      <c r="I379" s="10" t="s">
        <v>17</v>
      </c>
      <c r="J379" s="140" t="s">
        <v>26</v>
      </c>
      <c r="K379" s="141"/>
      <c r="L379" s="1" t="s">
        <v>27</v>
      </c>
    </row>
    <row r="380" spans="2:12" s="31" customFormat="1">
      <c r="B380" s="152"/>
      <c r="C380" s="153"/>
      <c r="D380" s="152"/>
      <c r="E380" s="165"/>
      <c r="F380" s="162"/>
      <c r="G380" s="153"/>
      <c r="H380" s="17">
        <v>45616</v>
      </c>
      <c r="I380" s="10" t="s">
        <v>17</v>
      </c>
      <c r="J380" s="140" t="s">
        <v>26</v>
      </c>
      <c r="K380" s="141"/>
      <c r="L380" s="1" t="s">
        <v>27</v>
      </c>
    </row>
    <row r="381" spans="2:12" s="31" customFormat="1">
      <c r="B381" s="152"/>
      <c r="C381" s="153"/>
      <c r="D381" s="152"/>
      <c r="E381" s="165"/>
      <c r="F381" s="162"/>
      <c r="G381" s="153"/>
      <c r="H381" s="17">
        <v>45673</v>
      </c>
      <c r="I381" s="10" t="s">
        <v>17</v>
      </c>
      <c r="J381" s="140" t="s">
        <v>26</v>
      </c>
      <c r="K381" s="141"/>
      <c r="L381" s="1" t="s">
        <v>27</v>
      </c>
    </row>
    <row r="382" spans="2:12" s="31" customFormat="1">
      <c r="B382" s="152"/>
      <c r="C382" s="153"/>
      <c r="D382" s="152"/>
      <c r="E382" s="165"/>
      <c r="F382" s="162"/>
      <c r="G382" s="153"/>
      <c r="H382" s="17">
        <v>45673</v>
      </c>
      <c r="I382" s="10" t="s">
        <v>17</v>
      </c>
      <c r="J382" s="140" t="s">
        <v>26</v>
      </c>
      <c r="K382" s="141"/>
      <c r="L382" s="1" t="s">
        <v>27</v>
      </c>
    </row>
    <row r="383" spans="2:12" s="31" customFormat="1">
      <c r="B383" s="152"/>
      <c r="C383" s="153"/>
      <c r="D383" s="152"/>
      <c r="E383" s="165"/>
      <c r="F383" s="162"/>
      <c r="G383" s="153"/>
      <c r="H383" s="17">
        <v>45720</v>
      </c>
      <c r="I383" s="10" t="s">
        <v>17</v>
      </c>
      <c r="J383" s="140" t="s">
        <v>26</v>
      </c>
      <c r="K383" s="141"/>
      <c r="L383" s="1" t="s">
        <v>27</v>
      </c>
    </row>
    <row r="384" spans="2:12" s="31" customFormat="1">
      <c r="B384" s="152"/>
      <c r="C384" s="153"/>
      <c r="D384" s="152"/>
      <c r="E384" s="165"/>
      <c r="F384" s="162"/>
      <c r="G384" s="153"/>
      <c r="H384" s="17">
        <v>45729</v>
      </c>
      <c r="I384" s="10" t="s">
        <v>17</v>
      </c>
      <c r="J384" s="140" t="s">
        <v>26</v>
      </c>
      <c r="K384" s="141"/>
      <c r="L384" s="1" t="s">
        <v>27</v>
      </c>
    </row>
    <row r="385" spans="2:12" s="31" customFormat="1">
      <c r="B385" s="152"/>
      <c r="C385" s="153"/>
      <c r="D385" s="152"/>
      <c r="E385" s="165"/>
      <c r="F385" s="162"/>
      <c r="G385" s="153"/>
      <c r="H385" s="17">
        <v>45769</v>
      </c>
      <c r="I385" s="10" t="s">
        <v>17</v>
      </c>
      <c r="J385" s="140" t="s">
        <v>26</v>
      </c>
      <c r="K385" s="141"/>
      <c r="L385" s="1" t="s">
        <v>27</v>
      </c>
    </row>
    <row r="386" spans="2:12" s="31" customFormat="1">
      <c r="B386" s="152"/>
      <c r="C386" s="153"/>
      <c r="D386" s="152"/>
      <c r="E386" s="165"/>
      <c r="F386" s="162"/>
      <c r="G386" s="153"/>
      <c r="H386" s="17">
        <v>45870</v>
      </c>
      <c r="I386" s="10" t="s">
        <v>17</v>
      </c>
      <c r="J386" s="140" t="s">
        <v>26</v>
      </c>
      <c r="K386" s="141"/>
      <c r="L386" s="1" t="s">
        <v>27</v>
      </c>
    </row>
    <row r="387" spans="2:12" s="31" customFormat="1">
      <c r="B387" s="152"/>
      <c r="C387" s="153"/>
      <c r="D387" s="152"/>
      <c r="E387" s="165"/>
      <c r="F387" s="162"/>
      <c r="G387" s="153"/>
      <c r="H387" s="17">
        <v>45870</v>
      </c>
      <c r="I387" s="10" t="s">
        <v>17</v>
      </c>
      <c r="J387" s="140" t="s">
        <v>26</v>
      </c>
      <c r="K387" s="141"/>
      <c r="L387" s="1" t="s">
        <v>27</v>
      </c>
    </row>
    <row r="388" spans="2:12" s="31" customFormat="1">
      <c r="B388" s="146"/>
      <c r="C388" s="148"/>
      <c r="D388" s="146"/>
      <c r="E388" s="150"/>
      <c r="F388" s="151"/>
      <c r="G388" s="148"/>
      <c r="H388" s="17">
        <v>45870</v>
      </c>
      <c r="I388" s="10" t="s">
        <v>17</v>
      </c>
      <c r="J388" s="140" t="s">
        <v>26</v>
      </c>
      <c r="K388" s="141"/>
      <c r="L388" s="1" t="s">
        <v>27</v>
      </c>
    </row>
    <row r="389" spans="2:12" s="31" customFormat="1">
      <c r="B389" s="154" t="s">
        <v>4859</v>
      </c>
      <c r="C389" s="156" t="s">
        <v>4860</v>
      </c>
      <c r="D389" s="154" t="s">
        <v>16580</v>
      </c>
      <c r="E389" s="142" t="s">
        <v>16581</v>
      </c>
      <c r="F389" s="149"/>
      <c r="G389" s="156" t="s">
        <v>24</v>
      </c>
      <c r="H389" s="163">
        <v>45894</v>
      </c>
      <c r="I389" s="11" t="s">
        <v>25</v>
      </c>
      <c r="J389" s="142" t="s">
        <v>26</v>
      </c>
      <c r="K389" s="141"/>
      <c r="L389" s="2" t="s">
        <v>27</v>
      </c>
    </row>
    <row r="390" spans="2:12" s="31" customFormat="1">
      <c r="B390" s="158"/>
      <c r="C390" s="159"/>
      <c r="D390" s="158"/>
      <c r="E390" s="161"/>
      <c r="F390" s="162"/>
      <c r="G390" s="159"/>
      <c r="H390" s="166"/>
      <c r="I390" s="11" t="s">
        <v>127</v>
      </c>
      <c r="J390" s="142" t="s">
        <v>26</v>
      </c>
      <c r="K390" s="141"/>
      <c r="L390" s="2" t="s">
        <v>27</v>
      </c>
    </row>
    <row r="391" spans="2:12" s="31" customFormat="1">
      <c r="B391" s="155"/>
      <c r="C391" s="157"/>
      <c r="D391" s="155"/>
      <c r="E391" s="160"/>
      <c r="F391" s="151"/>
      <c r="G391" s="157"/>
      <c r="H391" s="164"/>
      <c r="I391" s="11" t="s">
        <v>139</v>
      </c>
      <c r="J391" s="142" t="s">
        <v>26</v>
      </c>
      <c r="K391" s="141"/>
      <c r="L391" s="2" t="s">
        <v>27</v>
      </c>
    </row>
    <row r="392" spans="2:12" s="31" customFormat="1" ht="63.95">
      <c r="B392" s="12" t="s">
        <v>10261</v>
      </c>
      <c r="C392" s="13" t="s">
        <v>10262</v>
      </c>
      <c r="D392" s="12" t="s">
        <v>16582</v>
      </c>
      <c r="E392" s="140" t="s">
        <v>16583</v>
      </c>
      <c r="F392" s="141"/>
      <c r="G392" s="13" t="s">
        <v>16</v>
      </c>
      <c r="H392" s="17">
        <v>45869</v>
      </c>
      <c r="I392" s="10" t="s">
        <v>25</v>
      </c>
      <c r="J392" s="140" t="s">
        <v>18</v>
      </c>
      <c r="K392" s="141"/>
      <c r="L392" s="3" t="s">
        <v>16449</v>
      </c>
    </row>
    <row r="393" spans="2:12" s="31" customFormat="1">
      <c r="B393" s="154" t="s">
        <v>562</v>
      </c>
      <c r="C393" s="156" t="s">
        <v>563</v>
      </c>
      <c r="D393" s="154" t="s">
        <v>16584</v>
      </c>
      <c r="E393" s="142" t="s">
        <v>16585</v>
      </c>
      <c r="F393" s="149"/>
      <c r="G393" s="156" t="s">
        <v>16</v>
      </c>
      <c r="H393" s="16">
        <v>45673</v>
      </c>
      <c r="I393" s="11" t="s">
        <v>17</v>
      </c>
      <c r="J393" s="142" t="s">
        <v>26</v>
      </c>
      <c r="K393" s="141"/>
      <c r="L393" s="2" t="s">
        <v>27</v>
      </c>
    </row>
    <row r="394" spans="2:12" s="31" customFormat="1">
      <c r="B394" s="158"/>
      <c r="C394" s="159"/>
      <c r="D394" s="158"/>
      <c r="E394" s="161"/>
      <c r="F394" s="162"/>
      <c r="G394" s="159"/>
      <c r="H394" s="16">
        <v>45673</v>
      </c>
      <c r="I394" s="11" t="s">
        <v>17</v>
      </c>
      <c r="J394" s="142" t="s">
        <v>26</v>
      </c>
      <c r="K394" s="141"/>
      <c r="L394" s="2" t="s">
        <v>27</v>
      </c>
    </row>
    <row r="395" spans="2:12" s="31" customFormat="1">
      <c r="B395" s="158"/>
      <c r="C395" s="159"/>
      <c r="D395" s="158"/>
      <c r="E395" s="161"/>
      <c r="F395" s="162"/>
      <c r="G395" s="159"/>
      <c r="H395" s="16">
        <v>45776</v>
      </c>
      <c r="I395" s="11" t="s">
        <v>17</v>
      </c>
      <c r="J395" s="142" t="s">
        <v>26</v>
      </c>
      <c r="K395" s="141"/>
      <c r="L395" s="2" t="s">
        <v>27</v>
      </c>
    </row>
    <row r="396" spans="2:12" s="31" customFormat="1" ht="76.5">
      <c r="B396" s="155"/>
      <c r="C396" s="157"/>
      <c r="D396" s="155"/>
      <c r="E396" s="160"/>
      <c r="F396" s="151"/>
      <c r="G396" s="157"/>
      <c r="H396" s="16">
        <v>45891</v>
      </c>
      <c r="I396" s="11" t="s">
        <v>17</v>
      </c>
      <c r="J396" s="142" t="s">
        <v>18</v>
      </c>
      <c r="K396" s="141"/>
      <c r="L396" s="4" t="s">
        <v>16586</v>
      </c>
    </row>
    <row r="397" spans="2:12" s="31" customFormat="1" ht="63.95">
      <c r="B397" s="12" t="s">
        <v>566</v>
      </c>
      <c r="C397" s="13" t="s">
        <v>563</v>
      </c>
      <c r="D397" s="12" t="s">
        <v>16587</v>
      </c>
      <c r="E397" s="140" t="s">
        <v>568</v>
      </c>
      <c r="F397" s="141"/>
      <c r="G397" s="13" t="s">
        <v>16</v>
      </c>
      <c r="H397" s="17">
        <v>45877</v>
      </c>
      <c r="I397" s="10" t="s">
        <v>25</v>
      </c>
      <c r="J397" s="140" t="s">
        <v>18</v>
      </c>
      <c r="K397" s="141"/>
      <c r="L397" s="3" t="s">
        <v>16588</v>
      </c>
    </row>
    <row r="398" spans="2:12" s="31" customFormat="1">
      <c r="B398" s="154" t="s">
        <v>2439</v>
      </c>
      <c r="C398" s="156" t="s">
        <v>2440</v>
      </c>
      <c r="D398" s="154" t="s">
        <v>16589</v>
      </c>
      <c r="E398" s="142" t="s">
        <v>15185</v>
      </c>
      <c r="F398" s="149"/>
      <c r="G398" s="156" t="s">
        <v>16</v>
      </c>
      <c r="H398" s="16">
        <v>45537</v>
      </c>
      <c r="I398" s="11" t="s">
        <v>17</v>
      </c>
      <c r="J398" s="142" t="s">
        <v>26</v>
      </c>
      <c r="K398" s="141"/>
      <c r="L398" s="2" t="s">
        <v>27</v>
      </c>
    </row>
    <row r="399" spans="2:12" s="31" customFormat="1">
      <c r="B399" s="158"/>
      <c r="C399" s="159"/>
      <c r="D399" s="158"/>
      <c r="E399" s="161"/>
      <c r="F399" s="162"/>
      <c r="G399" s="159"/>
      <c r="H399" s="16">
        <v>45546</v>
      </c>
      <c r="I399" s="11" t="s">
        <v>17</v>
      </c>
      <c r="J399" s="142" t="s">
        <v>26</v>
      </c>
      <c r="K399" s="141"/>
      <c r="L399" s="2" t="s">
        <v>27</v>
      </c>
    </row>
    <row r="400" spans="2:12" s="31" customFormat="1">
      <c r="B400" s="158"/>
      <c r="C400" s="159"/>
      <c r="D400" s="158"/>
      <c r="E400" s="161"/>
      <c r="F400" s="162"/>
      <c r="G400" s="159"/>
      <c r="H400" s="16">
        <v>45572</v>
      </c>
      <c r="I400" s="11" t="s">
        <v>17</v>
      </c>
      <c r="J400" s="142" t="s">
        <v>26</v>
      </c>
      <c r="K400" s="141"/>
      <c r="L400" s="2" t="s">
        <v>27</v>
      </c>
    </row>
    <row r="401" spans="2:12" s="31" customFormat="1">
      <c r="B401" s="158"/>
      <c r="C401" s="159"/>
      <c r="D401" s="158"/>
      <c r="E401" s="161"/>
      <c r="F401" s="162"/>
      <c r="G401" s="159"/>
      <c r="H401" s="16">
        <v>45607</v>
      </c>
      <c r="I401" s="11" t="s">
        <v>17</v>
      </c>
      <c r="J401" s="142" t="s">
        <v>26</v>
      </c>
      <c r="K401" s="141"/>
      <c r="L401" s="2" t="s">
        <v>27</v>
      </c>
    </row>
    <row r="402" spans="2:12" s="31" customFormat="1">
      <c r="B402" s="158"/>
      <c r="C402" s="159"/>
      <c r="D402" s="158"/>
      <c r="E402" s="161"/>
      <c r="F402" s="162"/>
      <c r="G402" s="159"/>
      <c r="H402" s="16">
        <v>45644</v>
      </c>
      <c r="I402" s="11" t="s">
        <v>17</v>
      </c>
      <c r="J402" s="142" t="s">
        <v>26</v>
      </c>
      <c r="K402" s="141"/>
      <c r="L402" s="2" t="s">
        <v>27</v>
      </c>
    </row>
    <row r="403" spans="2:12" s="31" customFormat="1">
      <c r="B403" s="158"/>
      <c r="C403" s="159"/>
      <c r="D403" s="158"/>
      <c r="E403" s="161"/>
      <c r="F403" s="162"/>
      <c r="G403" s="159"/>
      <c r="H403" s="16">
        <v>45665</v>
      </c>
      <c r="I403" s="11" t="s">
        <v>17</v>
      </c>
      <c r="J403" s="142" t="s">
        <v>26</v>
      </c>
      <c r="K403" s="141"/>
      <c r="L403" s="2" t="s">
        <v>27</v>
      </c>
    </row>
    <row r="404" spans="2:12" s="31" customFormat="1">
      <c r="B404" s="158"/>
      <c r="C404" s="159"/>
      <c r="D404" s="158"/>
      <c r="E404" s="161"/>
      <c r="F404" s="162"/>
      <c r="G404" s="159"/>
      <c r="H404" s="16">
        <v>45695</v>
      </c>
      <c r="I404" s="11" t="s">
        <v>17</v>
      </c>
      <c r="J404" s="142" t="s">
        <v>26</v>
      </c>
      <c r="K404" s="141"/>
      <c r="L404" s="2" t="s">
        <v>27</v>
      </c>
    </row>
    <row r="405" spans="2:12" s="31" customFormat="1">
      <c r="B405" s="158"/>
      <c r="C405" s="159"/>
      <c r="D405" s="158"/>
      <c r="E405" s="161"/>
      <c r="F405" s="162"/>
      <c r="G405" s="159"/>
      <c r="H405" s="16">
        <v>45723</v>
      </c>
      <c r="I405" s="11" t="s">
        <v>17</v>
      </c>
      <c r="J405" s="142" t="s">
        <v>26</v>
      </c>
      <c r="K405" s="141"/>
      <c r="L405" s="2" t="s">
        <v>27</v>
      </c>
    </row>
    <row r="406" spans="2:12" s="31" customFormat="1">
      <c r="B406" s="158"/>
      <c r="C406" s="159"/>
      <c r="D406" s="158"/>
      <c r="E406" s="161"/>
      <c r="F406" s="162"/>
      <c r="G406" s="159"/>
      <c r="H406" s="16">
        <v>45756</v>
      </c>
      <c r="I406" s="11" t="s">
        <v>17</v>
      </c>
      <c r="J406" s="142" t="s">
        <v>26</v>
      </c>
      <c r="K406" s="141"/>
      <c r="L406" s="2" t="s">
        <v>27</v>
      </c>
    </row>
    <row r="407" spans="2:12" s="31" customFormat="1">
      <c r="B407" s="158"/>
      <c r="C407" s="159"/>
      <c r="D407" s="158"/>
      <c r="E407" s="161"/>
      <c r="F407" s="162"/>
      <c r="G407" s="159"/>
      <c r="H407" s="16">
        <v>45797</v>
      </c>
      <c r="I407" s="11" t="s">
        <v>17</v>
      </c>
      <c r="J407" s="142" t="s">
        <v>26</v>
      </c>
      <c r="K407" s="141"/>
      <c r="L407" s="2" t="s">
        <v>27</v>
      </c>
    </row>
    <row r="408" spans="2:12" s="31" customFormat="1">
      <c r="B408" s="158"/>
      <c r="C408" s="159"/>
      <c r="D408" s="158"/>
      <c r="E408" s="161"/>
      <c r="F408" s="162"/>
      <c r="G408" s="159"/>
      <c r="H408" s="16">
        <v>45824</v>
      </c>
      <c r="I408" s="11" t="s">
        <v>17</v>
      </c>
      <c r="J408" s="142" t="s">
        <v>26</v>
      </c>
      <c r="K408" s="141"/>
      <c r="L408" s="2" t="s">
        <v>27</v>
      </c>
    </row>
    <row r="409" spans="2:12" s="31" customFormat="1">
      <c r="B409" s="155"/>
      <c r="C409" s="157"/>
      <c r="D409" s="155"/>
      <c r="E409" s="160"/>
      <c r="F409" s="151"/>
      <c r="G409" s="157"/>
      <c r="H409" s="16">
        <v>45880</v>
      </c>
      <c r="I409" s="11" t="s">
        <v>17</v>
      </c>
      <c r="J409" s="142" t="s">
        <v>26</v>
      </c>
      <c r="K409" s="141"/>
      <c r="L409" s="2" t="s">
        <v>27</v>
      </c>
    </row>
    <row r="410" spans="2:12" s="31" customFormat="1" ht="76.5">
      <c r="B410" s="12" t="s">
        <v>570</v>
      </c>
      <c r="C410" s="13" t="s">
        <v>571</v>
      </c>
      <c r="D410" s="12" t="s">
        <v>16590</v>
      </c>
      <c r="E410" s="140" t="s">
        <v>573</v>
      </c>
      <c r="F410" s="141"/>
      <c r="G410" s="13" t="s">
        <v>16</v>
      </c>
      <c r="H410" s="17">
        <v>45884</v>
      </c>
      <c r="I410" s="10" t="s">
        <v>25</v>
      </c>
      <c r="J410" s="140" t="s">
        <v>32</v>
      </c>
      <c r="K410" s="141"/>
      <c r="L410" s="3" t="s">
        <v>16591</v>
      </c>
    </row>
    <row r="411" spans="2:12" s="31" customFormat="1">
      <c r="B411" s="154" t="s">
        <v>583</v>
      </c>
      <c r="C411" s="156" t="s">
        <v>584</v>
      </c>
      <c r="D411" s="15" t="s">
        <v>16592</v>
      </c>
      <c r="E411" s="142" t="s">
        <v>586</v>
      </c>
      <c r="F411" s="141"/>
      <c r="G411" s="14" t="s">
        <v>16</v>
      </c>
      <c r="H411" s="16">
        <v>45889</v>
      </c>
      <c r="I411" s="11" t="s">
        <v>145</v>
      </c>
      <c r="J411" s="142" t="s">
        <v>26</v>
      </c>
      <c r="K411" s="141"/>
      <c r="L411" s="2" t="s">
        <v>27</v>
      </c>
    </row>
    <row r="412" spans="2:12" s="31" customFormat="1">
      <c r="B412" s="158"/>
      <c r="C412" s="159"/>
      <c r="D412" s="15" t="s">
        <v>16593</v>
      </c>
      <c r="E412" s="142" t="s">
        <v>588</v>
      </c>
      <c r="F412" s="141"/>
      <c r="G412" s="14" t="s">
        <v>16</v>
      </c>
      <c r="H412" s="16">
        <v>45880</v>
      </c>
      <c r="I412" s="11" t="s">
        <v>145</v>
      </c>
      <c r="J412" s="142" t="s">
        <v>26</v>
      </c>
      <c r="K412" s="141"/>
      <c r="L412" s="2" t="s">
        <v>27</v>
      </c>
    </row>
    <row r="413" spans="2:12" s="31" customFormat="1">
      <c r="B413" s="155"/>
      <c r="C413" s="157"/>
      <c r="D413" s="15" t="s">
        <v>16594</v>
      </c>
      <c r="E413" s="142" t="s">
        <v>588</v>
      </c>
      <c r="F413" s="141"/>
      <c r="G413" s="14" t="s">
        <v>16</v>
      </c>
      <c r="H413" s="16">
        <v>45889</v>
      </c>
      <c r="I413" s="11" t="s">
        <v>145</v>
      </c>
      <c r="J413" s="142" t="s">
        <v>26</v>
      </c>
      <c r="K413" s="141"/>
      <c r="L413" s="2" t="s">
        <v>27</v>
      </c>
    </row>
    <row r="414" spans="2:12" s="31" customFormat="1">
      <c r="B414" s="145" t="s">
        <v>2444</v>
      </c>
      <c r="C414" s="147" t="s">
        <v>2445</v>
      </c>
      <c r="D414" s="145" t="s">
        <v>16595</v>
      </c>
      <c r="E414" s="140" t="s">
        <v>15194</v>
      </c>
      <c r="F414" s="149"/>
      <c r="G414" s="147" t="s">
        <v>16</v>
      </c>
      <c r="H414" s="17">
        <v>45537</v>
      </c>
      <c r="I414" s="10" t="s">
        <v>17</v>
      </c>
      <c r="J414" s="140" t="s">
        <v>26</v>
      </c>
      <c r="K414" s="141"/>
      <c r="L414" s="1" t="s">
        <v>27</v>
      </c>
    </row>
    <row r="415" spans="2:12" s="31" customFormat="1">
      <c r="B415" s="152"/>
      <c r="C415" s="153"/>
      <c r="D415" s="152"/>
      <c r="E415" s="165"/>
      <c r="F415" s="162"/>
      <c r="G415" s="153"/>
      <c r="H415" s="17">
        <v>45537</v>
      </c>
      <c r="I415" s="10" t="s">
        <v>17</v>
      </c>
      <c r="J415" s="140" t="s">
        <v>26</v>
      </c>
      <c r="K415" s="141"/>
      <c r="L415" s="1" t="s">
        <v>27</v>
      </c>
    </row>
    <row r="416" spans="2:12" s="31" customFormat="1">
      <c r="B416" s="152"/>
      <c r="C416" s="153"/>
      <c r="D416" s="152"/>
      <c r="E416" s="165"/>
      <c r="F416" s="162"/>
      <c r="G416" s="153"/>
      <c r="H416" s="17">
        <v>45572</v>
      </c>
      <c r="I416" s="10" t="s">
        <v>17</v>
      </c>
      <c r="J416" s="140" t="s">
        <v>26</v>
      </c>
      <c r="K416" s="141"/>
      <c r="L416" s="1" t="s">
        <v>27</v>
      </c>
    </row>
    <row r="417" spans="2:12" s="31" customFormat="1">
      <c r="B417" s="152"/>
      <c r="C417" s="153"/>
      <c r="D417" s="152"/>
      <c r="E417" s="165"/>
      <c r="F417" s="162"/>
      <c r="G417" s="153"/>
      <c r="H417" s="17">
        <v>45607</v>
      </c>
      <c r="I417" s="10" t="s">
        <v>17</v>
      </c>
      <c r="J417" s="140" t="s">
        <v>26</v>
      </c>
      <c r="K417" s="141"/>
      <c r="L417" s="1" t="s">
        <v>27</v>
      </c>
    </row>
    <row r="418" spans="2:12" s="31" customFormat="1">
      <c r="B418" s="152"/>
      <c r="C418" s="153"/>
      <c r="D418" s="152"/>
      <c r="E418" s="165"/>
      <c r="F418" s="162"/>
      <c r="G418" s="153"/>
      <c r="H418" s="17">
        <v>45644</v>
      </c>
      <c r="I418" s="10" t="s">
        <v>17</v>
      </c>
      <c r="J418" s="140" t="s">
        <v>26</v>
      </c>
      <c r="K418" s="141"/>
      <c r="L418" s="1" t="s">
        <v>27</v>
      </c>
    </row>
    <row r="419" spans="2:12" s="31" customFormat="1">
      <c r="B419" s="152"/>
      <c r="C419" s="153"/>
      <c r="D419" s="152"/>
      <c r="E419" s="165"/>
      <c r="F419" s="162"/>
      <c r="G419" s="153"/>
      <c r="H419" s="17">
        <v>45665</v>
      </c>
      <c r="I419" s="10" t="s">
        <v>17</v>
      </c>
      <c r="J419" s="140" t="s">
        <v>26</v>
      </c>
      <c r="K419" s="141"/>
      <c r="L419" s="1" t="s">
        <v>27</v>
      </c>
    </row>
    <row r="420" spans="2:12" s="31" customFormat="1">
      <c r="B420" s="152"/>
      <c r="C420" s="153"/>
      <c r="D420" s="152"/>
      <c r="E420" s="165"/>
      <c r="F420" s="162"/>
      <c r="G420" s="153"/>
      <c r="H420" s="17">
        <v>45695</v>
      </c>
      <c r="I420" s="10" t="s">
        <v>17</v>
      </c>
      <c r="J420" s="140" t="s">
        <v>26</v>
      </c>
      <c r="K420" s="141"/>
      <c r="L420" s="1" t="s">
        <v>27</v>
      </c>
    </row>
    <row r="421" spans="2:12" s="31" customFormat="1">
      <c r="B421" s="152"/>
      <c r="C421" s="153"/>
      <c r="D421" s="152"/>
      <c r="E421" s="165"/>
      <c r="F421" s="162"/>
      <c r="G421" s="153"/>
      <c r="H421" s="17">
        <v>45723</v>
      </c>
      <c r="I421" s="10" t="s">
        <v>17</v>
      </c>
      <c r="J421" s="140" t="s">
        <v>26</v>
      </c>
      <c r="K421" s="141"/>
      <c r="L421" s="1" t="s">
        <v>27</v>
      </c>
    </row>
    <row r="422" spans="2:12" s="31" customFormat="1">
      <c r="B422" s="152"/>
      <c r="C422" s="153"/>
      <c r="D422" s="152"/>
      <c r="E422" s="165"/>
      <c r="F422" s="162"/>
      <c r="G422" s="153"/>
      <c r="H422" s="17">
        <v>45756</v>
      </c>
      <c r="I422" s="10" t="s">
        <v>17</v>
      </c>
      <c r="J422" s="140" t="s">
        <v>26</v>
      </c>
      <c r="K422" s="141"/>
      <c r="L422" s="1" t="s">
        <v>27</v>
      </c>
    </row>
    <row r="423" spans="2:12" s="31" customFormat="1">
      <c r="B423" s="152"/>
      <c r="C423" s="153"/>
      <c r="D423" s="152"/>
      <c r="E423" s="165"/>
      <c r="F423" s="162"/>
      <c r="G423" s="153"/>
      <c r="H423" s="17">
        <v>45797</v>
      </c>
      <c r="I423" s="10" t="s">
        <v>17</v>
      </c>
      <c r="J423" s="140" t="s">
        <v>26</v>
      </c>
      <c r="K423" s="141"/>
      <c r="L423" s="1" t="s">
        <v>27</v>
      </c>
    </row>
    <row r="424" spans="2:12" s="31" customFormat="1">
      <c r="B424" s="152"/>
      <c r="C424" s="153"/>
      <c r="D424" s="152"/>
      <c r="E424" s="165"/>
      <c r="F424" s="162"/>
      <c r="G424" s="153"/>
      <c r="H424" s="17">
        <v>45824</v>
      </c>
      <c r="I424" s="10" t="s">
        <v>17</v>
      </c>
      <c r="J424" s="140" t="s">
        <v>26</v>
      </c>
      <c r="K424" s="141"/>
      <c r="L424" s="1" t="s">
        <v>27</v>
      </c>
    </row>
    <row r="425" spans="2:12" s="31" customFormat="1">
      <c r="B425" s="146"/>
      <c r="C425" s="148"/>
      <c r="D425" s="146"/>
      <c r="E425" s="150"/>
      <c r="F425" s="151"/>
      <c r="G425" s="148"/>
      <c r="H425" s="17">
        <v>45880</v>
      </c>
      <c r="I425" s="10" t="s">
        <v>17</v>
      </c>
      <c r="J425" s="140" t="s">
        <v>26</v>
      </c>
      <c r="K425" s="141"/>
      <c r="L425" s="1" t="s">
        <v>27</v>
      </c>
    </row>
    <row r="426" spans="2:12" s="31" customFormat="1">
      <c r="B426" s="154" t="s">
        <v>589</v>
      </c>
      <c r="C426" s="156" t="s">
        <v>590</v>
      </c>
      <c r="D426" s="154" t="s">
        <v>16596</v>
      </c>
      <c r="E426" s="142" t="s">
        <v>16597</v>
      </c>
      <c r="F426" s="149"/>
      <c r="G426" s="156" t="s">
        <v>16</v>
      </c>
      <c r="H426" s="16">
        <v>45537</v>
      </c>
      <c r="I426" s="11" t="s">
        <v>17</v>
      </c>
      <c r="J426" s="142" t="s">
        <v>26</v>
      </c>
      <c r="K426" s="141"/>
      <c r="L426" s="2" t="s">
        <v>27</v>
      </c>
    </row>
    <row r="427" spans="2:12" s="31" customFormat="1">
      <c r="B427" s="158"/>
      <c r="C427" s="159"/>
      <c r="D427" s="158"/>
      <c r="E427" s="161"/>
      <c r="F427" s="162"/>
      <c r="G427" s="159"/>
      <c r="H427" s="16">
        <v>45546</v>
      </c>
      <c r="I427" s="11" t="s">
        <v>17</v>
      </c>
      <c r="J427" s="142" t="s">
        <v>26</v>
      </c>
      <c r="K427" s="141"/>
      <c r="L427" s="2" t="s">
        <v>27</v>
      </c>
    </row>
    <row r="428" spans="2:12" s="31" customFormat="1">
      <c r="B428" s="158"/>
      <c r="C428" s="159"/>
      <c r="D428" s="158"/>
      <c r="E428" s="161"/>
      <c r="F428" s="162"/>
      <c r="G428" s="159"/>
      <c r="H428" s="16">
        <v>45572</v>
      </c>
      <c r="I428" s="11" t="s">
        <v>17</v>
      </c>
      <c r="J428" s="142" t="s">
        <v>26</v>
      </c>
      <c r="K428" s="141"/>
      <c r="L428" s="2" t="s">
        <v>27</v>
      </c>
    </row>
    <row r="429" spans="2:12" s="31" customFormat="1">
      <c r="B429" s="158"/>
      <c r="C429" s="159"/>
      <c r="D429" s="158"/>
      <c r="E429" s="161"/>
      <c r="F429" s="162"/>
      <c r="G429" s="159"/>
      <c r="H429" s="16">
        <v>45607</v>
      </c>
      <c r="I429" s="11" t="s">
        <v>17</v>
      </c>
      <c r="J429" s="142" t="s">
        <v>26</v>
      </c>
      <c r="K429" s="141"/>
      <c r="L429" s="2" t="s">
        <v>27</v>
      </c>
    </row>
    <row r="430" spans="2:12" s="31" customFormat="1">
      <c r="B430" s="158"/>
      <c r="C430" s="159"/>
      <c r="D430" s="158"/>
      <c r="E430" s="161"/>
      <c r="F430" s="162"/>
      <c r="G430" s="159"/>
      <c r="H430" s="16">
        <v>45644</v>
      </c>
      <c r="I430" s="11" t="s">
        <v>17</v>
      </c>
      <c r="J430" s="142" t="s">
        <v>26</v>
      </c>
      <c r="K430" s="141"/>
      <c r="L430" s="2" t="s">
        <v>27</v>
      </c>
    </row>
    <row r="431" spans="2:12" s="31" customFormat="1">
      <c r="B431" s="158"/>
      <c r="C431" s="159"/>
      <c r="D431" s="158"/>
      <c r="E431" s="161"/>
      <c r="F431" s="162"/>
      <c r="G431" s="159"/>
      <c r="H431" s="16">
        <v>45665</v>
      </c>
      <c r="I431" s="11" t="s">
        <v>17</v>
      </c>
      <c r="J431" s="142" t="s">
        <v>26</v>
      </c>
      <c r="K431" s="141"/>
      <c r="L431" s="2" t="s">
        <v>27</v>
      </c>
    </row>
    <row r="432" spans="2:12" s="31" customFormat="1">
      <c r="B432" s="158"/>
      <c r="C432" s="159"/>
      <c r="D432" s="158"/>
      <c r="E432" s="161"/>
      <c r="F432" s="162"/>
      <c r="G432" s="159"/>
      <c r="H432" s="16">
        <v>45695</v>
      </c>
      <c r="I432" s="11" t="s">
        <v>17</v>
      </c>
      <c r="J432" s="142" t="s">
        <v>26</v>
      </c>
      <c r="K432" s="141"/>
      <c r="L432" s="2" t="s">
        <v>27</v>
      </c>
    </row>
    <row r="433" spans="2:12" s="31" customFormat="1">
      <c r="B433" s="158"/>
      <c r="C433" s="159"/>
      <c r="D433" s="158"/>
      <c r="E433" s="161"/>
      <c r="F433" s="162"/>
      <c r="G433" s="159"/>
      <c r="H433" s="16">
        <v>45723</v>
      </c>
      <c r="I433" s="11" t="s">
        <v>17</v>
      </c>
      <c r="J433" s="142" t="s">
        <v>26</v>
      </c>
      <c r="K433" s="141"/>
      <c r="L433" s="2" t="s">
        <v>27</v>
      </c>
    </row>
    <row r="434" spans="2:12" s="31" customFormat="1">
      <c r="B434" s="158"/>
      <c r="C434" s="159"/>
      <c r="D434" s="158"/>
      <c r="E434" s="161"/>
      <c r="F434" s="162"/>
      <c r="G434" s="159"/>
      <c r="H434" s="16">
        <v>45756</v>
      </c>
      <c r="I434" s="11" t="s">
        <v>17</v>
      </c>
      <c r="J434" s="142" t="s">
        <v>26</v>
      </c>
      <c r="K434" s="141"/>
      <c r="L434" s="2" t="s">
        <v>27</v>
      </c>
    </row>
    <row r="435" spans="2:12" s="31" customFormat="1">
      <c r="B435" s="158"/>
      <c r="C435" s="159"/>
      <c r="D435" s="158"/>
      <c r="E435" s="161"/>
      <c r="F435" s="162"/>
      <c r="G435" s="159"/>
      <c r="H435" s="16">
        <v>45797</v>
      </c>
      <c r="I435" s="11" t="s">
        <v>17</v>
      </c>
      <c r="J435" s="142" t="s">
        <v>26</v>
      </c>
      <c r="K435" s="141"/>
      <c r="L435" s="2" t="s">
        <v>27</v>
      </c>
    </row>
    <row r="436" spans="2:12" s="31" customFormat="1">
      <c r="B436" s="158"/>
      <c r="C436" s="159"/>
      <c r="D436" s="158"/>
      <c r="E436" s="161"/>
      <c r="F436" s="162"/>
      <c r="G436" s="159"/>
      <c r="H436" s="16">
        <v>45824</v>
      </c>
      <c r="I436" s="11" t="s">
        <v>17</v>
      </c>
      <c r="J436" s="142" t="s">
        <v>26</v>
      </c>
      <c r="K436" s="141"/>
      <c r="L436" s="2" t="s">
        <v>27</v>
      </c>
    </row>
    <row r="437" spans="2:12" s="31" customFormat="1">
      <c r="B437" s="155"/>
      <c r="C437" s="157"/>
      <c r="D437" s="155"/>
      <c r="E437" s="160"/>
      <c r="F437" s="151"/>
      <c r="G437" s="157"/>
      <c r="H437" s="16">
        <v>45880</v>
      </c>
      <c r="I437" s="11" t="s">
        <v>17</v>
      </c>
      <c r="J437" s="142" t="s">
        <v>26</v>
      </c>
      <c r="K437" s="141"/>
      <c r="L437" s="2" t="s">
        <v>27</v>
      </c>
    </row>
    <row r="438" spans="2:12" s="31" customFormat="1">
      <c r="B438" s="145" t="s">
        <v>2453</v>
      </c>
      <c r="C438" s="147" t="s">
        <v>2454</v>
      </c>
      <c r="D438" s="145" t="s">
        <v>16598</v>
      </c>
      <c r="E438" s="140" t="s">
        <v>15196</v>
      </c>
      <c r="F438" s="149"/>
      <c r="G438" s="147" t="s">
        <v>16</v>
      </c>
      <c r="H438" s="17">
        <v>45537</v>
      </c>
      <c r="I438" s="10" t="s">
        <v>17</v>
      </c>
      <c r="J438" s="140" t="s">
        <v>26</v>
      </c>
      <c r="K438" s="141"/>
      <c r="L438" s="1" t="s">
        <v>27</v>
      </c>
    </row>
    <row r="439" spans="2:12" s="31" customFormat="1">
      <c r="B439" s="152"/>
      <c r="C439" s="153"/>
      <c r="D439" s="152"/>
      <c r="E439" s="165"/>
      <c r="F439" s="162"/>
      <c r="G439" s="153"/>
      <c r="H439" s="17">
        <v>45546</v>
      </c>
      <c r="I439" s="10" t="s">
        <v>17</v>
      </c>
      <c r="J439" s="140" t="s">
        <v>26</v>
      </c>
      <c r="K439" s="141"/>
      <c r="L439" s="1" t="s">
        <v>27</v>
      </c>
    </row>
    <row r="440" spans="2:12" s="31" customFormat="1">
      <c r="B440" s="152"/>
      <c r="C440" s="153"/>
      <c r="D440" s="152"/>
      <c r="E440" s="165"/>
      <c r="F440" s="162"/>
      <c r="G440" s="153"/>
      <c r="H440" s="17">
        <v>45572</v>
      </c>
      <c r="I440" s="10" t="s">
        <v>17</v>
      </c>
      <c r="J440" s="140" t="s">
        <v>26</v>
      </c>
      <c r="K440" s="141"/>
      <c r="L440" s="1" t="s">
        <v>27</v>
      </c>
    </row>
    <row r="441" spans="2:12" s="31" customFormat="1">
      <c r="B441" s="152"/>
      <c r="C441" s="153"/>
      <c r="D441" s="152"/>
      <c r="E441" s="165"/>
      <c r="F441" s="162"/>
      <c r="G441" s="153"/>
      <c r="H441" s="17">
        <v>45607</v>
      </c>
      <c r="I441" s="10" t="s">
        <v>17</v>
      </c>
      <c r="J441" s="140" t="s">
        <v>26</v>
      </c>
      <c r="K441" s="141"/>
      <c r="L441" s="1" t="s">
        <v>27</v>
      </c>
    </row>
    <row r="442" spans="2:12" s="31" customFormat="1">
      <c r="B442" s="152"/>
      <c r="C442" s="153"/>
      <c r="D442" s="152"/>
      <c r="E442" s="165"/>
      <c r="F442" s="162"/>
      <c r="G442" s="153"/>
      <c r="H442" s="17">
        <v>45644</v>
      </c>
      <c r="I442" s="10" t="s">
        <v>17</v>
      </c>
      <c r="J442" s="140" t="s">
        <v>26</v>
      </c>
      <c r="K442" s="141"/>
      <c r="L442" s="1" t="s">
        <v>27</v>
      </c>
    </row>
    <row r="443" spans="2:12" s="31" customFormat="1">
      <c r="B443" s="152"/>
      <c r="C443" s="153"/>
      <c r="D443" s="152"/>
      <c r="E443" s="165"/>
      <c r="F443" s="162"/>
      <c r="G443" s="153"/>
      <c r="H443" s="17">
        <v>45665</v>
      </c>
      <c r="I443" s="10" t="s">
        <v>17</v>
      </c>
      <c r="J443" s="140" t="s">
        <v>26</v>
      </c>
      <c r="K443" s="141"/>
      <c r="L443" s="1" t="s">
        <v>27</v>
      </c>
    </row>
    <row r="444" spans="2:12" s="31" customFormat="1">
      <c r="B444" s="152"/>
      <c r="C444" s="153"/>
      <c r="D444" s="152"/>
      <c r="E444" s="165"/>
      <c r="F444" s="162"/>
      <c r="G444" s="153"/>
      <c r="H444" s="17">
        <v>45695</v>
      </c>
      <c r="I444" s="10" t="s">
        <v>17</v>
      </c>
      <c r="J444" s="140" t="s">
        <v>26</v>
      </c>
      <c r="K444" s="141"/>
      <c r="L444" s="1" t="s">
        <v>27</v>
      </c>
    </row>
    <row r="445" spans="2:12" s="31" customFormat="1">
      <c r="B445" s="152"/>
      <c r="C445" s="153"/>
      <c r="D445" s="152"/>
      <c r="E445" s="165"/>
      <c r="F445" s="162"/>
      <c r="G445" s="153"/>
      <c r="H445" s="17">
        <v>45723</v>
      </c>
      <c r="I445" s="10" t="s">
        <v>17</v>
      </c>
      <c r="J445" s="140" t="s">
        <v>26</v>
      </c>
      <c r="K445" s="141"/>
      <c r="L445" s="1" t="s">
        <v>27</v>
      </c>
    </row>
    <row r="446" spans="2:12" s="31" customFormat="1">
      <c r="B446" s="152"/>
      <c r="C446" s="153"/>
      <c r="D446" s="152"/>
      <c r="E446" s="165"/>
      <c r="F446" s="162"/>
      <c r="G446" s="153"/>
      <c r="H446" s="17">
        <v>45756</v>
      </c>
      <c r="I446" s="10" t="s">
        <v>17</v>
      </c>
      <c r="J446" s="140" t="s">
        <v>26</v>
      </c>
      <c r="K446" s="141"/>
      <c r="L446" s="1" t="s">
        <v>27</v>
      </c>
    </row>
    <row r="447" spans="2:12" s="31" customFormat="1">
      <c r="B447" s="152"/>
      <c r="C447" s="153"/>
      <c r="D447" s="152"/>
      <c r="E447" s="165"/>
      <c r="F447" s="162"/>
      <c r="G447" s="153"/>
      <c r="H447" s="17">
        <v>45797</v>
      </c>
      <c r="I447" s="10" t="s">
        <v>17</v>
      </c>
      <c r="J447" s="140" t="s">
        <v>26</v>
      </c>
      <c r="K447" s="141"/>
      <c r="L447" s="1" t="s">
        <v>27</v>
      </c>
    </row>
    <row r="448" spans="2:12" s="31" customFormat="1">
      <c r="B448" s="152"/>
      <c r="C448" s="153"/>
      <c r="D448" s="152"/>
      <c r="E448" s="165"/>
      <c r="F448" s="162"/>
      <c r="G448" s="153"/>
      <c r="H448" s="17">
        <v>45824</v>
      </c>
      <c r="I448" s="10" t="s">
        <v>17</v>
      </c>
      <c r="J448" s="140" t="s">
        <v>26</v>
      </c>
      <c r="K448" s="141"/>
      <c r="L448" s="1" t="s">
        <v>27</v>
      </c>
    </row>
    <row r="449" spans="2:12" s="31" customFormat="1">
      <c r="B449" s="146"/>
      <c r="C449" s="148"/>
      <c r="D449" s="146"/>
      <c r="E449" s="150"/>
      <c r="F449" s="151"/>
      <c r="G449" s="148"/>
      <c r="H449" s="17">
        <v>45880</v>
      </c>
      <c r="I449" s="10" t="s">
        <v>17</v>
      </c>
      <c r="J449" s="140" t="s">
        <v>26</v>
      </c>
      <c r="K449" s="141"/>
      <c r="L449" s="1" t="s">
        <v>27</v>
      </c>
    </row>
    <row r="450" spans="2:12" s="31" customFormat="1" ht="63.95">
      <c r="B450" s="15" t="s">
        <v>2465</v>
      </c>
      <c r="C450" s="14" t="s">
        <v>2466</v>
      </c>
      <c r="D450" s="15" t="s">
        <v>16599</v>
      </c>
      <c r="E450" s="142" t="s">
        <v>16600</v>
      </c>
      <c r="F450" s="141"/>
      <c r="G450" s="14" t="s">
        <v>16</v>
      </c>
      <c r="H450" s="16">
        <v>45895</v>
      </c>
      <c r="I450" s="11" t="s">
        <v>17</v>
      </c>
      <c r="J450" s="142" t="s">
        <v>18</v>
      </c>
      <c r="K450" s="141"/>
      <c r="L450" s="4" t="s">
        <v>14140</v>
      </c>
    </row>
    <row r="451" spans="2:12" s="31" customFormat="1" ht="103.5">
      <c r="B451" s="145" t="s">
        <v>595</v>
      </c>
      <c r="C451" s="147" t="s">
        <v>596</v>
      </c>
      <c r="D451" s="12" t="s">
        <v>16601</v>
      </c>
      <c r="E451" s="140" t="s">
        <v>598</v>
      </c>
      <c r="F451" s="141"/>
      <c r="G451" s="13" t="s">
        <v>16</v>
      </c>
      <c r="H451" s="17">
        <v>45873</v>
      </c>
      <c r="I451" s="10" t="s">
        <v>25</v>
      </c>
      <c r="J451" s="140" t="s">
        <v>32</v>
      </c>
      <c r="K451" s="141"/>
      <c r="L451" s="3" t="s">
        <v>16602</v>
      </c>
    </row>
    <row r="452" spans="2:12" s="31" customFormat="1">
      <c r="B452" s="152"/>
      <c r="C452" s="153"/>
      <c r="D452" s="145" t="s">
        <v>16603</v>
      </c>
      <c r="E452" s="140" t="s">
        <v>4907</v>
      </c>
      <c r="F452" s="149"/>
      <c r="G452" s="147" t="s">
        <v>24</v>
      </c>
      <c r="H452" s="167">
        <v>45876</v>
      </c>
      <c r="I452" s="10" t="s">
        <v>127</v>
      </c>
      <c r="J452" s="140" t="s">
        <v>26</v>
      </c>
      <c r="K452" s="141"/>
      <c r="L452" s="1" t="s">
        <v>27</v>
      </c>
    </row>
    <row r="453" spans="2:12" s="31" customFormat="1" ht="77.45">
      <c r="B453" s="152"/>
      <c r="C453" s="153"/>
      <c r="D453" s="146"/>
      <c r="E453" s="150"/>
      <c r="F453" s="151"/>
      <c r="G453" s="148"/>
      <c r="H453" s="169"/>
      <c r="I453" s="10" t="s">
        <v>25</v>
      </c>
      <c r="J453" s="140" t="s">
        <v>32</v>
      </c>
      <c r="K453" s="141"/>
      <c r="L453" s="3" t="s">
        <v>16604</v>
      </c>
    </row>
    <row r="454" spans="2:12" s="31" customFormat="1" ht="77.45">
      <c r="B454" s="146"/>
      <c r="C454" s="148"/>
      <c r="D454" s="12" t="s">
        <v>16605</v>
      </c>
      <c r="E454" s="140" t="s">
        <v>598</v>
      </c>
      <c r="F454" s="141"/>
      <c r="G454" s="13" t="s">
        <v>16</v>
      </c>
      <c r="H454" s="17">
        <v>45884</v>
      </c>
      <c r="I454" s="10" t="s">
        <v>25</v>
      </c>
      <c r="J454" s="140" t="s">
        <v>32</v>
      </c>
      <c r="K454" s="141"/>
      <c r="L454" s="3" t="s">
        <v>16604</v>
      </c>
    </row>
    <row r="455" spans="2:12" s="31" customFormat="1" ht="77.45">
      <c r="B455" s="154" t="s">
        <v>2484</v>
      </c>
      <c r="C455" s="156" t="s">
        <v>2485</v>
      </c>
      <c r="D455" s="154" t="s">
        <v>16606</v>
      </c>
      <c r="E455" s="142" t="s">
        <v>15206</v>
      </c>
      <c r="F455" s="149"/>
      <c r="G455" s="156" t="s">
        <v>16</v>
      </c>
      <c r="H455" s="16">
        <v>45537</v>
      </c>
      <c r="I455" s="11" t="s">
        <v>17</v>
      </c>
      <c r="J455" s="142" t="s">
        <v>32</v>
      </c>
      <c r="K455" s="141"/>
      <c r="L455" s="4" t="s">
        <v>16607</v>
      </c>
    </row>
    <row r="456" spans="2:12" s="31" customFormat="1">
      <c r="B456" s="158"/>
      <c r="C456" s="159"/>
      <c r="D456" s="158"/>
      <c r="E456" s="161"/>
      <c r="F456" s="162"/>
      <c r="G456" s="159"/>
      <c r="H456" s="16">
        <v>45551</v>
      </c>
      <c r="I456" s="11" t="s">
        <v>17</v>
      </c>
      <c r="J456" s="142" t="s">
        <v>26</v>
      </c>
      <c r="K456" s="141"/>
      <c r="L456" s="2" t="s">
        <v>27</v>
      </c>
    </row>
    <row r="457" spans="2:12" s="31" customFormat="1">
      <c r="B457" s="158"/>
      <c r="C457" s="159"/>
      <c r="D457" s="158"/>
      <c r="E457" s="161"/>
      <c r="F457" s="162"/>
      <c r="G457" s="159"/>
      <c r="H457" s="16">
        <v>45573</v>
      </c>
      <c r="I457" s="11" t="s">
        <v>17</v>
      </c>
      <c r="J457" s="142" t="s">
        <v>26</v>
      </c>
      <c r="K457" s="141"/>
      <c r="L457" s="2" t="s">
        <v>27</v>
      </c>
    </row>
    <row r="458" spans="2:12" s="31" customFormat="1">
      <c r="B458" s="158"/>
      <c r="C458" s="159"/>
      <c r="D458" s="158"/>
      <c r="E458" s="161"/>
      <c r="F458" s="162"/>
      <c r="G458" s="159"/>
      <c r="H458" s="16">
        <v>45615</v>
      </c>
      <c r="I458" s="11" t="s">
        <v>17</v>
      </c>
      <c r="J458" s="142" t="s">
        <v>26</v>
      </c>
      <c r="K458" s="141"/>
      <c r="L458" s="2" t="s">
        <v>27</v>
      </c>
    </row>
    <row r="459" spans="2:12" s="31" customFormat="1">
      <c r="B459" s="158"/>
      <c r="C459" s="159"/>
      <c r="D459" s="158"/>
      <c r="E459" s="161"/>
      <c r="F459" s="162"/>
      <c r="G459" s="159"/>
      <c r="H459" s="16">
        <v>45635</v>
      </c>
      <c r="I459" s="11" t="s">
        <v>17</v>
      </c>
      <c r="J459" s="142" t="s">
        <v>26</v>
      </c>
      <c r="K459" s="141"/>
      <c r="L459" s="2" t="s">
        <v>27</v>
      </c>
    </row>
    <row r="460" spans="2:12" s="31" customFormat="1">
      <c r="B460" s="158"/>
      <c r="C460" s="159"/>
      <c r="D460" s="158"/>
      <c r="E460" s="161"/>
      <c r="F460" s="162"/>
      <c r="G460" s="159"/>
      <c r="H460" s="16">
        <v>45672</v>
      </c>
      <c r="I460" s="11" t="s">
        <v>17</v>
      </c>
      <c r="J460" s="142" t="s">
        <v>26</v>
      </c>
      <c r="K460" s="141"/>
      <c r="L460" s="2" t="s">
        <v>27</v>
      </c>
    </row>
    <row r="461" spans="2:12" s="31" customFormat="1">
      <c r="B461" s="158"/>
      <c r="C461" s="159"/>
      <c r="D461" s="158"/>
      <c r="E461" s="161"/>
      <c r="F461" s="162"/>
      <c r="G461" s="159"/>
      <c r="H461" s="16">
        <v>45692</v>
      </c>
      <c r="I461" s="11" t="s">
        <v>17</v>
      </c>
      <c r="J461" s="142" t="s">
        <v>26</v>
      </c>
      <c r="K461" s="141"/>
      <c r="L461" s="2" t="s">
        <v>27</v>
      </c>
    </row>
    <row r="462" spans="2:12" s="31" customFormat="1">
      <c r="B462" s="158"/>
      <c r="C462" s="159"/>
      <c r="D462" s="158"/>
      <c r="E462" s="161"/>
      <c r="F462" s="162"/>
      <c r="G462" s="159"/>
      <c r="H462" s="16">
        <v>45727</v>
      </c>
      <c r="I462" s="11" t="s">
        <v>17</v>
      </c>
      <c r="J462" s="142" t="s">
        <v>26</v>
      </c>
      <c r="K462" s="141"/>
      <c r="L462" s="2" t="s">
        <v>27</v>
      </c>
    </row>
    <row r="463" spans="2:12" s="31" customFormat="1">
      <c r="B463" s="158"/>
      <c r="C463" s="159"/>
      <c r="D463" s="158"/>
      <c r="E463" s="161"/>
      <c r="F463" s="162"/>
      <c r="G463" s="159"/>
      <c r="H463" s="16">
        <v>45757</v>
      </c>
      <c r="I463" s="11" t="s">
        <v>17</v>
      </c>
      <c r="J463" s="142" t="s">
        <v>26</v>
      </c>
      <c r="K463" s="141"/>
      <c r="L463" s="2" t="s">
        <v>27</v>
      </c>
    </row>
    <row r="464" spans="2:12" s="31" customFormat="1">
      <c r="B464" s="158"/>
      <c r="C464" s="159"/>
      <c r="D464" s="158"/>
      <c r="E464" s="161"/>
      <c r="F464" s="162"/>
      <c r="G464" s="159"/>
      <c r="H464" s="16">
        <v>45791</v>
      </c>
      <c r="I464" s="11" t="s">
        <v>17</v>
      </c>
      <c r="J464" s="142" t="s">
        <v>26</v>
      </c>
      <c r="K464" s="141"/>
      <c r="L464" s="2" t="s">
        <v>27</v>
      </c>
    </row>
    <row r="465" spans="2:12" s="31" customFormat="1">
      <c r="B465" s="158"/>
      <c r="C465" s="159"/>
      <c r="D465" s="158"/>
      <c r="E465" s="161"/>
      <c r="F465" s="162"/>
      <c r="G465" s="159"/>
      <c r="H465" s="16">
        <v>45821</v>
      </c>
      <c r="I465" s="11" t="s">
        <v>17</v>
      </c>
      <c r="J465" s="142" t="s">
        <v>26</v>
      </c>
      <c r="K465" s="141"/>
      <c r="L465" s="2" t="s">
        <v>27</v>
      </c>
    </row>
    <row r="466" spans="2:12" s="31" customFormat="1">
      <c r="B466" s="155"/>
      <c r="C466" s="157"/>
      <c r="D466" s="155"/>
      <c r="E466" s="160"/>
      <c r="F466" s="151"/>
      <c r="G466" s="157"/>
      <c r="H466" s="16">
        <v>45877</v>
      </c>
      <c r="I466" s="11" t="s">
        <v>17</v>
      </c>
      <c r="J466" s="142" t="s">
        <v>26</v>
      </c>
      <c r="K466" s="141"/>
      <c r="L466" s="2" t="s">
        <v>27</v>
      </c>
    </row>
    <row r="467" spans="2:12" s="31" customFormat="1">
      <c r="B467" s="12" t="s">
        <v>16608</v>
      </c>
      <c r="C467" s="13" t="s">
        <v>16609</v>
      </c>
      <c r="D467" s="12" t="s">
        <v>16610</v>
      </c>
      <c r="E467" s="140" t="s">
        <v>16611</v>
      </c>
      <c r="F467" s="141"/>
      <c r="G467" s="13" t="s">
        <v>16</v>
      </c>
      <c r="H467" s="17">
        <v>45891</v>
      </c>
      <c r="I467" s="10" t="s">
        <v>17</v>
      </c>
      <c r="J467" s="140" t="s">
        <v>26</v>
      </c>
      <c r="K467" s="141"/>
      <c r="L467" s="1" t="s">
        <v>27</v>
      </c>
    </row>
    <row r="468" spans="2:12" s="31" customFormat="1">
      <c r="B468" s="15" t="s">
        <v>2503</v>
      </c>
      <c r="C468" s="14" t="s">
        <v>2504</v>
      </c>
      <c r="D468" s="15" t="s">
        <v>16612</v>
      </c>
      <c r="E468" s="142" t="s">
        <v>2506</v>
      </c>
      <c r="F468" s="141"/>
      <c r="G468" s="14" t="s">
        <v>24</v>
      </c>
      <c r="H468" s="16">
        <v>45875</v>
      </c>
      <c r="I468" s="11" t="s">
        <v>80</v>
      </c>
      <c r="J468" s="142" t="s">
        <v>26</v>
      </c>
      <c r="K468" s="141"/>
      <c r="L468" s="2" t="s">
        <v>27</v>
      </c>
    </row>
    <row r="469" spans="2:12" s="31" customFormat="1">
      <c r="B469" s="12" t="s">
        <v>16613</v>
      </c>
      <c r="C469" s="13" t="s">
        <v>16614</v>
      </c>
      <c r="D469" s="12" t="s">
        <v>16615</v>
      </c>
      <c r="E469" s="140" t="s">
        <v>16616</v>
      </c>
      <c r="F469" s="141"/>
      <c r="G469" s="13" t="s">
        <v>24</v>
      </c>
      <c r="H469" s="17">
        <v>45881</v>
      </c>
      <c r="I469" s="10" t="s">
        <v>80</v>
      </c>
      <c r="J469" s="140" t="s">
        <v>26</v>
      </c>
      <c r="K469" s="141"/>
      <c r="L469" s="1" t="s">
        <v>27</v>
      </c>
    </row>
    <row r="470" spans="2:12" s="31" customFormat="1" ht="24.95">
      <c r="B470" s="15" t="s">
        <v>619</v>
      </c>
      <c r="C470" s="14" t="s">
        <v>620</v>
      </c>
      <c r="D470" s="15" t="s">
        <v>16617</v>
      </c>
      <c r="E470" s="142" t="s">
        <v>16618</v>
      </c>
      <c r="F470" s="141"/>
      <c r="G470" s="14" t="s">
        <v>75</v>
      </c>
      <c r="H470" s="16">
        <v>45875</v>
      </c>
      <c r="I470" s="11" t="s">
        <v>314</v>
      </c>
      <c r="J470" s="142" t="s">
        <v>26</v>
      </c>
      <c r="K470" s="141"/>
      <c r="L470" s="2" t="s">
        <v>27</v>
      </c>
    </row>
    <row r="471" spans="2:12" s="31" customFormat="1">
      <c r="B471" s="12" t="s">
        <v>16619</v>
      </c>
      <c r="C471" s="13" t="s">
        <v>16620</v>
      </c>
      <c r="D471" s="12" t="s">
        <v>16621</v>
      </c>
      <c r="E471" s="140" t="s">
        <v>16622</v>
      </c>
      <c r="F471" s="141"/>
      <c r="G471" s="13" t="s">
        <v>24</v>
      </c>
      <c r="H471" s="17">
        <v>45876</v>
      </c>
      <c r="I471" s="10" t="s">
        <v>80</v>
      </c>
      <c r="J471" s="140" t="s">
        <v>26</v>
      </c>
      <c r="K471" s="141"/>
      <c r="L471" s="1" t="s">
        <v>27</v>
      </c>
    </row>
    <row r="472" spans="2:12" s="31" customFormat="1">
      <c r="B472" s="15" t="s">
        <v>2514</v>
      </c>
      <c r="C472" s="14" t="s">
        <v>2329</v>
      </c>
      <c r="D472" s="15" t="s">
        <v>16623</v>
      </c>
      <c r="E472" s="142" t="s">
        <v>2516</v>
      </c>
      <c r="F472" s="141"/>
      <c r="G472" s="14" t="s">
        <v>24</v>
      </c>
      <c r="H472" s="16">
        <v>45859</v>
      </c>
      <c r="I472" s="11" t="s">
        <v>80</v>
      </c>
      <c r="J472" s="142" t="s">
        <v>26</v>
      </c>
      <c r="K472" s="141"/>
      <c r="L472" s="2" t="s">
        <v>27</v>
      </c>
    </row>
    <row r="473" spans="2:12" s="31" customFormat="1" ht="102.6">
      <c r="B473" s="12" t="s">
        <v>16624</v>
      </c>
      <c r="C473" s="13" t="s">
        <v>16625</v>
      </c>
      <c r="D473" s="12" t="s">
        <v>16626</v>
      </c>
      <c r="E473" s="140" t="s">
        <v>16627</v>
      </c>
      <c r="F473" s="141"/>
      <c r="G473" s="13" t="s">
        <v>16</v>
      </c>
      <c r="H473" s="17">
        <v>45881</v>
      </c>
      <c r="I473" s="10" t="s">
        <v>17</v>
      </c>
      <c r="J473" s="140" t="s">
        <v>18</v>
      </c>
      <c r="K473" s="141"/>
      <c r="L473" s="3" t="s">
        <v>16628</v>
      </c>
    </row>
    <row r="474" spans="2:12" s="31" customFormat="1" ht="51.6">
      <c r="B474" s="154" t="s">
        <v>2530</v>
      </c>
      <c r="C474" s="156" t="s">
        <v>2531</v>
      </c>
      <c r="D474" s="154" t="s">
        <v>16629</v>
      </c>
      <c r="E474" s="142" t="s">
        <v>13436</v>
      </c>
      <c r="F474" s="149"/>
      <c r="G474" s="156" t="s">
        <v>16</v>
      </c>
      <c r="H474" s="16">
        <v>45548</v>
      </c>
      <c r="I474" s="11" t="s">
        <v>17</v>
      </c>
      <c r="J474" s="142" t="s">
        <v>18</v>
      </c>
      <c r="K474" s="141"/>
      <c r="L474" s="4" t="s">
        <v>16630</v>
      </c>
    </row>
    <row r="475" spans="2:12" s="31" customFormat="1">
      <c r="B475" s="158"/>
      <c r="C475" s="159"/>
      <c r="D475" s="158"/>
      <c r="E475" s="161"/>
      <c r="F475" s="162"/>
      <c r="G475" s="159"/>
      <c r="H475" s="16">
        <v>45548</v>
      </c>
      <c r="I475" s="11" t="s">
        <v>17</v>
      </c>
      <c r="J475" s="142" t="s">
        <v>26</v>
      </c>
      <c r="K475" s="141"/>
      <c r="L475" s="2" t="s">
        <v>27</v>
      </c>
    </row>
    <row r="476" spans="2:12" s="31" customFormat="1">
      <c r="B476" s="158"/>
      <c r="C476" s="159"/>
      <c r="D476" s="158"/>
      <c r="E476" s="161"/>
      <c r="F476" s="162"/>
      <c r="G476" s="159"/>
      <c r="H476" s="16">
        <v>45555</v>
      </c>
      <c r="I476" s="11" t="s">
        <v>17</v>
      </c>
      <c r="J476" s="142" t="s">
        <v>26</v>
      </c>
      <c r="K476" s="141"/>
      <c r="L476" s="2" t="s">
        <v>27</v>
      </c>
    </row>
    <row r="477" spans="2:12" s="31" customFormat="1" ht="63.95">
      <c r="B477" s="158"/>
      <c r="C477" s="159"/>
      <c r="D477" s="158"/>
      <c r="E477" s="161"/>
      <c r="F477" s="162"/>
      <c r="G477" s="159"/>
      <c r="H477" s="16">
        <v>45588</v>
      </c>
      <c r="I477" s="11" t="s">
        <v>17</v>
      </c>
      <c r="J477" s="142" t="s">
        <v>18</v>
      </c>
      <c r="K477" s="141"/>
      <c r="L477" s="4" t="s">
        <v>16631</v>
      </c>
    </row>
    <row r="478" spans="2:12" s="31" customFormat="1" ht="63.95">
      <c r="B478" s="158"/>
      <c r="C478" s="159"/>
      <c r="D478" s="158"/>
      <c r="E478" s="161"/>
      <c r="F478" s="162"/>
      <c r="G478" s="159"/>
      <c r="H478" s="16">
        <v>45673</v>
      </c>
      <c r="I478" s="11" t="s">
        <v>17</v>
      </c>
      <c r="J478" s="142" t="s">
        <v>18</v>
      </c>
      <c r="K478" s="141"/>
      <c r="L478" s="4" t="s">
        <v>16632</v>
      </c>
    </row>
    <row r="479" spans="2:12" s="31" customFormat="1">
      <c r="B479" s="158"/>
      <c r="C479" s="159"/>
      <c r="D479" s="158"/>
      <c r="E479" s="161"/>
      <c r="F479" s="162"/>
      <c r="G479" s="159"/>
      <c r="H479" s="16">
        <v>45673</v>
      </c>
      <c r="I479" s="11" t="s">
        <v>17</v>
      </c>
      <c r="J479" s="142" t="s">
        <v>26</v>
      </c>
      <c r="K479" s="141"/>
      <c r="L479" s="2" t="s">
        <v>27</v>
      </c>
    </row>
    <row r="480" spans="2:12" s="31" customFormat="1" ht="103.5">
      <c r="B480" s="158"/>
      <c r="C480" s="159"/>
      <c r="D480" s="158"/>
      <c r="E480" s="161"/>
      <c r="F480" s="162"/>
      <c r="G480" s="159"/>
      <c r="H480" s="16">
        <v>45797</v>
      </c>
      <c r="I480" s="11" t="s">
        <v>17</v>
      </c>
      <c r="J480" s="142" t="s">
        <v>32</v>
      </c>
      <c r="K480" s="141"/>
      <c r="L480" s="4" t="s">
        <v>16633</v>
      </c>
    </row>
    <row r="481" spans="2:12" s="31" customFormat="1" ht="103.5">
      <c r="B481" s="158"/>
      <c r="C481" s="159"/>
      <c r="D481" s="158"/>
      <c r="E481" s="161"/>
      <c r="F481" s="162"/>
      <c r="G481" s="159"/>
      <c r="H481" s="16">
        <v>45797</v>
      </c>
      <c r="I481" s="11" t="s">
        <v>17</v>
      </c>
      <c r="J481" s="142" t="s">
        <v>32</v>
      </c>
      <c r="K481" s="141"/>
      <c r="L481" s="4" t="s">
        <v>16634</v>
      </c>
    </row>
    <row r="482" spans="2:12" s="31" customFormat="1" ht="77.45">
      <c r="B482" s="158"/>
      <c r="C482" s="159"/>
      <c r="D482" s="158"/>
      <c r="E482" s="161"/>
      <c r="F482" s="162"/>
      <c r="G482" s="159"/>
      <c r="H482" s="16">
        <v>45797</v>
      </c>
      <c r="I482" s="11" t="s">
        <v>17</v>
      </c>
      <c r="J482" s="142" t="s">
        <v>18</v>
      </c>
      <c r="K482" s="141"/>
      <c r="L482" s="4" t="s">
        <v>16635</v>
      </c>
    </row>
    <row r="483" spans="2:12" s="31" customFormat="1" ht="77.45">
      <c r="B483" s="158"/>
      <c r="C483" s="159"/>
      <c r="D483" s="158"/>
      <c r="E483" s="161"/>
      <c r="F483" s="162"/>
      <c r="G483" s="159"/>
      <c r="H483" s="16">
        <v>45797</v>
      </c>
      <c r="I483" s="11" t="s">
        <v>17</v>
      </c>
      <c r="J483" s="142" t="s">
        <v>32</v>
      </c>
      <c r="K483" s="141"/>
      <c r="L483" s="4" t="s">
        <v>16635</v>
      </c>
    </row>
    <row r="484" spans="2:12" s="31" customFormat="1" ht="77.45">
      <c r="B484" s="158"/>
      <c r="C484" s="159"/>
      <c r="D484" s="158"/>
      <c r="E484" s="161"/>
      <c r="F484" s="162"/>
      <c r="G484" s="159"/>
      <c r="H484" s="16">
        <v>45895</v>
      </c>
      <c r="I484" s="11" t="s">
        <v>17</v>
      </c>
      <c r="J484" s="142" t="s">
        <v>32</v>
      </c>
      <c r="K484" s="141"/>
      <c r="L484" s="4" t="s">
        <v>16636</v>
      </c>
    </row>
    <row r="485" spans="2:12" s="31" customFormat="1" ht="51.6">
      <c r="B485" s="158"/>
      <c r="C485" s="159"/>
      <c r="D485" s="155"/>
      <c r="E485" s="160"/>
      <c r="F485" s="151"/>
      <c r="G485" s="157"/>
      <c r="H485" s="16">
        <v>45895</v>
      </c>
      <c r="I485" s="11" t="s">
        <v>17</v>
      </c>
      <c r="J485" s="142" t="s">
        <v>32</v>
      </c>
      <c r="K485" s="141"/>
      <c r="L485" s="4" t="s">
        <v>16637</v>
      </c>
    </row>
    <row r="486" spans="2:12" s="31" customFormat="1">
      <c r="B486" s="155"/>
      <c r="C486" s="157"/>
      <c r="D486" s="15" t="s">
        <v>2532</v>
      </c>
      <c r="E486" s="142" t="s">
        <v>13436</v>
      </c>
      <c r="F486" s="141"/>
      <c r="G486" s="14" t="s">
        <v>16</v>
      </c>
      <c r="H486" s="16">
        <v>45901</v>
      </c>
      <c r="I486" s="11" t="s">
        <v>17</v>
      </c>
      <c r="J486" s="142"/>
      <c r="K486" s="141"/>
      <c r="L486" s="2" t="s">
        <v>27</v>
      </c>
    </row>
    <row r="487" spans="2:12" s="31" customFormat="1">
      <c r="B487" s="12" t="s">
        <v>639</v>
      </c>
      <c r="C487" s="13" t="s">
        <v>640</v>
      </c>
      <c r="D487" s="12" t="s">
        <v>16638</v>
      </c>
      <c r="E487" s="140" t="s">
        <v>7046</v>
      </c>
      <c r="F487" s="141"/>
      <c r="G487" s="13" t="s">
        <v>16</v>
      </c>
      <c r="H487" s="17">
        <v>45884</v>
      </c>
      <c r="I487" s="10" t="s">
        <v>145</v>
      </c>
      <c r="J487" s="140" t="s">
        <v>26</v>
      </c>
      <c r="K487" s="141"/>
      <c r="L487" s="1" t="s">
        <v>27</v>
      </c>
    </row>
    <row r="488" spans="2:12" s="31" customFormat="1" ht="24.95">
      <c r="B488" s="15" t="s">
        <v>7064</v>
      </c>
      <c r="C488" s="14" t="s">
        <v>640</v>
      </c>
      <c r="D488" s="15" t="s">
        <v>16639</v>
      </c>
      <c r="E488" s="142" t="s">
        <v>7066</v>
      </c>
      <c r="F488" s="141"/>
      <c r="G488" s="14" t="s">
        <v>75</v>
      </c>
      <c r="H488" s="16">
        <v>45869</v>
      </c>
      <c r="I488" s="11" t="s">
        <v>145</v>
      </c>
      <c r="J488" s="142" t="s">
        <v>26</v>
      </c>
      <c r="K488" s="141"/>
      <c r="L488" s="2" t="s">
        <v>27</v>
      </c>
    </row>
    <row r="489" spans="2:12" s="31" customFormat="1">
      <c r="B489" s="145" t="s">
        <v>648</v>
      </c>
      <c r="C489" s="147" t="s">
        <v>649</v>
      </c>
      <c r="D489" s="145" t="s">
        <v>16640</v>
      </c>
      <c r="E489" s="140" t="s">
        <v>7069</v>
      </c>
      <c r="F489" s="149"/>
      <c r="G489" s="147" t="s">
        <v>24</v>
      </c>
      <c r="H489" s="167">
        <v>45881</v>
      </c>
      <c r="I489" s="10" t="s">
        <v>139</v>
      </c>
      <c r="J489" s="140" t="s">
        <v>26</v>
      </c>
      <c r="K489" s="141"/>
      <c r="L489" s="1" t="s">
        <v>27</v>
      </c>
    </row>
    <row r="490" spans="2:12" s="31" customFormat="1">
      <c r="B490" s="152"/>
      <c r="C490" s="153"/>
      <c r="D490" s="146"/>
      <c r="E490" s="150"/>
      <c r="F490" s="151"/>
      <c r="G490" s="148"/>
      <c r="H490" s="169"/>
      <c r="I490" s="10" t="s">
        <v>127</v>
      </c>
      <c r="J490" s="140" t="s">
        <v>26</v>
      </c>
      <c r="K490" s="141"/>
      <c r="L490" s="1" t="s">
        <v>27</v>
      </c>
    </row>
    <row r="491" spans="2:12" s="31" customFormat="1" ht="63.95">
      <c r="B491" s="152"/>
      <c r="C491" s="153"/>
      <c r="D491" s="12" t="s">
        <v>16641</v>
      </c>
      <c r="E491" s="140" t="s">
        <v>651</v>
      </c>
      <c r="F491" s="141"/>
      <c r="G491" s="13" t="s">
        <v>16</v>
      </c>
      <c r="H491" s="17">
        <v>45853</v>
      </c>
      <c r="I491" s="10" t="s">
        <v>139</v>
      </c>
      <c r="J491" s="140" t="s">
        <v>32</v>
      </c>
      <c r="K491" s="141"/>
      <c r="L491" s="3" t="s">
        <v>16642</v>
      </c>
    </row>
    <row r="492" spans="2:12" s="31" customFormat="1" ht="63.95">
      <c r="B492" s="146"/>
      <c r="C492" s="148"/>
      <c r="D492" s="12" t="s">
        <v>16643</v>
      </c>
      <c r="E492" s="140" t="s">
        <v>651</v>
      </c>
      <c r="F492" s="141"/>
      <c r="G492" s="13" t="s">
        <v>16</v>
      </c>
      <c r="H492" s="17">
        <v>45884</v>
      </c>
      <c r="I492" s="10" t="s">
        <v>139</v>
      </c>
      <c r="J492" s="140" t="s">
        <v>32</v>
      </c>
      <c r="K492" s="141"/>
      <c r="L492" s="3" t="s">
        <v>16642</v>
      </c>
    </row>
    <row r="493" spans="2:12" s="31" customFormat="1">
      <c r="B493" s="15" t="s">
        <v>5025</v>
      </c>
      <c r="C493" s="14" t="s">
        <v>5026</v>
      </c>
      <c r="D493" s="15" t="s">
        <v>16644</v>
      </c>
      <c r="E493" s="142" t="s">
        <v>5028</v>
      </c>
      <c r="F493" s="141"/>
      <c r="G493" s="14" t="s">
        <v>16</v>
      </c>
      <c r="H493" s="16">
        <v>45861</v>
      </c>
      <c r="I493" s="11" t="s">
        <v>17</v>
      </c>
      <c r="J493" s="142" t="s">
        <v>26</v>
      </c>
      <c r="K493" s="141"/>
      <c r="L493" s="2" t="s">
        <v>27</v>
      </c>
    </row>
    <row r="494" spans="2:12" s="31" customFormat="1" ht="24.95">
      <c r="B494" s="12" t="s">
        <v>5032</v>
      </c>
      <c r="C494" s="13" t="s">
        <v>5033</v>
      </c>
      <c r="D494" s="12" t="s">
        <v>16645</v>
      </c>
      <c r="E494" s="140" t="s">
        <v>16646</v>
      </c>
      <c r="F494" s="141"/>
      <c r="G494" s="13" t="s">
        <v>16</v>
      </c>
      <c r="H494" s="17">
        <v>45880</v>
      </c>
      <c r="I494" s="10" t="s">
        <v>314</v>
      </c>
      <c r="J494" s="140" t="s">
        <v>26</v>
      </c>
      <c r="K494" s="141"/>
      <c r="L494" s="1" t="s">
        <v>27</v>
      </c>
    </row>
    <row r="495" spans="2:12" s="31" customFormat="1" ht="24.95">
      <c r="B495" s="15" t="s">
        <v>655</v>
      </c>
      <c r="C495" s="14" t="s">
        <v>656</v>
      </c>
      <c r="D495" s="15" t="s">
        <v>16647</v>
      </c>
      <c r="E495" s="142" t="s">
        <v>658</v>
      </c>
      <c r="F495" s="141"/>
      <c r="G495" s="14" t="s">
        <v>24</v>
      </c>
      <c r="H495" s="16">
        <v>45875</v>
      </c>
      <c r="I495" s="11" t="s">
        <v>25</v>
      </c>
      <c r="J495" s="142" t="s">
        <v>26</v>
      </c>
      <c r="K495" s="141"/>
      <c r="L495" s="2" t="s">
        <v>27</v>
      </c>
    </row>
    <row r="496" spans="2:12" s="31" customFormat="1" ht="24.95">
      <c r="B496" s="12" t="s">
        <v>659</v>
      </c>
      <c r="C496" s="13" t="s">
        <v>660</v>
      </c>
      <c r="D496" s="12" t="s">
        <v>16648</v>
      </c>
      <c r="E496" s="140" t="s">
        <v>662</v>
      </c>
      <c r="F496" s="141"/>
      <c r="G496" s="13" t="s">
        <v>16</v>
      </c>
      <c r="H496" s="17">
        <v>45869</v>
      </c>
      <c r="I496" s="10" t="s">
        <v>25</v>
      </c>
      <c r="J496" s="140" t="s">
        <v>26</v>
      </c>
      <c r="K496" s="141"/>
      <c r="L496" s="1" t="s">
        <v>27</v>
      </c>
    </row>
    <row r="497" spans="2:12" s="31" customFormat="1">
      <c r="B497" s="15" t="s">
        <v>8733</v>
      </c>
      <c r="C497" s="14" t="s">
        <v>8734</v>
      </c>
      <c r="D497" s="15" t="s">
        <v>13450</v>
      </c>
      <c r="E497" s="142" t="s">
        <v>13451</v>
      </c>
      <c r="F497" s="141"/>
      <c r="G497" s="14" t="s">
        <v>24</v>
      </c>
      <c r="H497" s="16">
        <v>45889</v>
      </c>
      <c r="I497" s="11" t="s">
        <v>25</v>
      </c>
      <c r="J497" s="142"/>
      <c r="K497" s="141"/>
      <c r="L497" s="2" t="s">
        <v>27</v>
      </c>
    </row>
    <row r="498" spans="2:12" s="31" customFormat="1">
      <c r="B498" s="12" t="s">
        <v>16649</v>
      </c>
      <c r="C498" s="13" t="s">
        <v>2342</v>
      </c>
      <c r="D498" s="12" t="s">
        <v>16650</v>
      </c>
      <c r="E498" s="140" t="s">
        <v>16651</v>
      </c>
      <c r="F498" s="141"/>
      <c r="G498" s="13" t="s">
        <v>24</v>
      </c>
      <c r="H498" s="17">
        <v>45873</v>
      </c>
      <c r="I498" s="10" t="s">
        <v>80</v>
      </c>
      <c r="J498" s="140" t="s">
        <v>26</v>
      </c>
      <c r="K498" s="141"/>
      <c r="L498" s="1" t="s">
        <v>27</v>
      </c>
    </row>
    <row r="499" spans="2:12" s="31" customFormat="1" ht="24.95">
      <c r="B499" s="15" t="s">
        <v>7090</v>
      </c>
      <c r="C499" s="14" t="s">
        <v>7091</v>
      </c>
      <c r="D499" s="15" t="s">
        <v>16652</v>
      </c>
      <c r="E499" s="142" t="s">
        <v>16653</v>
      </c>
      <c r="F499" s="141"/>
      <c r="G499" s="14" t="s">
        <v>24</v>
      </c>
      <c r="H499" s="16">
        <v>45854</v>
      </c>
      <c r="I499" s="11" t="s">
        <v>314</v>
      </c>
      <c r="J499" s="142" t="s">
        <v>26</v>
      </c>
      <c r="K499" s="141"/>
      <c r="L499" s="2" t="s">
        <v>27</v>
      </c>
    </row>
    <row r="500" spans="2:12" s="31" customFormat="1">
      <c r="B500" s="12" t="s">
        <v>668</v>
      </c>
      <c r="C500" s="13" t="s">
        <v>669</v>
      </c>
      <c r="D500" s="12" t="s">
        <v>16654</v>
      </c>
      <c r="E500" s="140" t="s">
        <v>16655</v>
      </c>
      <c r="F500" s="141"/>
      <c r="G500" s="13" t="s">
        <v>24</v>
      </c>
      <c r="H500" s="17">
        <v>45888</v>
      </c>
      <c r="I500" s="10" t="s">
        <v>145</v>
      </c>
      <c r="J500" s="140"/>
      <c r="K500" s="141"/>
      <c r="L500" s="1" t="s">
        <v>27</v>
      </c>
    </row>
    <row r="501" spans="2:12" s="31" customFormat="1">
      <c r="B501" s="15" t="s">
        <v>16656</v>
      </c>
      <c r="C501" s="14" t="s">
        <v>16657</v>
      </c>
      <c r="D501" s="15" t="s">
        <v>16658</v>
      </c>
      <c r="E501" s="142" t="s">
        <v>16659</v>
      </c>
      <c r="F501" s="141"/>
      <c r="G501" s="14" t="s">
        <v>16</v>
      </c>
      <c r="H501" s="16">
        <v>45699</v>
      </c>
      <c r="I501" s="11" t="s">
        <v>17</v>
      </c>
      <c r="J501" s="142" t="s">
        <v>26</v>
      </c>
      <c r="K501" s="141"/>
      <c r="L501" s="2" t="s">
        <v>27</v>
      </c>
    </row>
    <row r="502" spans="2:12" s="31" customFormat="1">
      <c r="B502" s="145" t="s">
        <v>10337</v>
      </c>
      <c r="C502" s="147" t="s">
        <v>1538</v>
      </c>
      <c r="D502" s="145" t="s">
        <v>16660</v>
      </c>
      <c r="E502" s="140" t="s">
        <v>14993</v>
      </c>
      <c r="F502" s="149"/>
      <c r="G502" s="147" t="s">
        <v>16</v>
      </c>
      <c r="H502" s="17">
        <v>45537</v>
      </c>
      <c r="I502" s="10" t="s">
        <v>17</v>
      </c>
      <c r="J502" s="140" t="s">
        <v>26</v>
      </c>
      <c r="K502" s="141"/>
      <c r="L502" s="1" t="s">
        <v>27</v>
      </c>
    </row>
    <row r="503" spans="2:12" s="31" customFormat="1">
      <c r="B503" s="152"/>
      <c r="C503" s="153"/>
      <c r="D503" s="152"/>
      <c r="E503" s="165"/>
      <c r="F503" s="162"/>
      <c r="G503" s="153"/>
      <c r="H503" s="17">
        <v>45546</v>
      </c>
      <c r="I503" s="10" t="s">
        <v>17</v>
      </c>
      <c r="J503" s="140" t="s">
        <v>26</v>
      </c>
      <c r="K503" s="141"/>
      <c r="L503" s="1" t="s">
        <v>27</v>
      </c>
    </row>
    <row r="504" spans="2:12" s="31" customFormat="1">
      <c r="B504" s="152"/>
      <c r="C504" s="153"/>
      <c r="D504" s="152"/>
      <c r="E504" s="165"/>
      <c r="F504" s="162"/>
      <c r="G504" s="153"/>
      <c r="H504" s="17">
        <v>45572</v>
      </c>
      <c r="I504" s="10" t="s">
        <v>17</v>
      </c>
      <c r="J504" s="140" t="s">
        <v>26</v>
      </c>
      <c r="K504" s="141"/>
      <c r="L504" s="1" t="s">
        <v>27</v>
      </c>
    </row>
    <row r="505" spans="2:12" s="31" customFormat="1">
      <c r="B505" s="152"/>
      <c r="C505" s="153"/>
      <c r="D505" s="152"/>
      <c r="E505" s="165"/>
      <c r="F505" s="162"/>
      <c r="G505" s="153"/>
      <c r="H505" s="17">
        <v>45607</v>
      </c>
      <c r="I505" s="10" t="s">
        <v>17</v>
      </c>
      <c r="J505" s="140" t="s">
        <v>26</v>
      </c>
      <c r="K505" s="141"/>
      <c r="L505" s="1" t="s">
        <v>27</v>
      </c>
    </row>
    <row r="506" spans="2:12" s="31" customFormat="1">
      <c r="B506" s="152"/>
      <c r="C506" s="153"/>
      <c r="D506" s="152"/>
      <c r="E506" s="165"/>
      <c r="F506" s="162"/>
      <c r="G506" s="153"/>
      <c r="H506" s="17">
        <v>45644</v>
      </c>
      <c r="I506" s="10" t="s">
        <v>17</v>
      </c>
      <c r="J506" s="140" t="s">
        <v>26</v>
      </c>
      <c r="K506" s="141"/>
      <c r="L506" s="1" t="s">
        <v>27</v>
      </c>
    </row>
    <row r="507" spans="2:12" s="31" customFormat="1">
      <c r="B507" s="152"/>
      <c r="C507" s="153"/>
      <c r="D507" s="152"/>
      <c r="E507" s="165"/>
      <c r="F507" s="162"/>
      <c r="G507" s="153"/>
      <c r="H507" s="17">
        <v>45665</v>
      </c>
      <c r="I507" s="10" t="s">
        <v>17</v>
      </c>
      <c r="J507" s="140" t="s">
        <v>26</v>
      </c>
      <c r="K507" s="141"/>
      <c r="L507" s="1" t="s">
        <v>27</v>
      </c>
    </row>
    <row r="508" spans="2:12" s="31" customFormat="1">
      <c r="B508" s="152"/>
      <c r="C508" s="153"/>
      <c r="D508" s="152"/>
      <c r="E508" s="165"/>
      <c r="F508" s="162"/>
      <c r="G508" s="153"/>
      <c r="H508" s="17">
        <v>45695</v>
      </c>
      <c r="I508" s="10" t="s">
        <v>17</v>
      </c>
      <c r="J508" s="140" t="s">
        <v>26</v>
      </c>
      <c r="K508" s="141"/>
      <c r="L508" s="1" t="s">
        <v>27</v>
      </c>
    </row>
    <row r="509" spans="2:12" s="31" customFormat="1">
      <c r="B509" s="152"/>
      <c r="C509" s="153"/>
      <c r="D509" s="152"/>
      <c r="E509" s="165"/>
      <c r="F509" s="162"/>
      <c r="G509" s="153"/>
      <c r="H509" s="17">
        <v>45723</v>
      </c>
      <c r="I509" s="10" t="s">
        <v>17</v>
      </c>
      <c r="J509" s="140" t="s">
        <v>26</v>
      </c>
      <c r="K509" s="141"/>
      <c r="L509" s="1" t="s">
        <v>27</v>
      </c>
    </row>
    <row r="510" spans="2:12" s="31" customFormat="1">
      <c r="B510" s="152"/>
      <c r="C510" s="153"/>
      <c r="D510" s="152"/>
      <c r="E510" s="165"/>
      <c r="F510" s="162"/>
      <c r="G510" s="153"/>
      <c r="H510" s="17">
        <v>45756</v>
      </c>
      <c r="I510" s="10" t="s">
        <v>17</v>
      </c>
      <c r="J510" s="140" t="s">
        <v>26</v>
      </c>
      <c r="K510" s="141"/>
      <c r="L510" s="1" t="s">
        <v>27</v>
      </c>
    </row>
    <row r="511" spans="2:12" s="31" customFormat="1">
      <c r="B511" s="152"/>
      <c r="C511" s="153"/>
      <c r="D511" s="152"/>
      <c r="E511" s="165"/>
      <c r="F511" s="162"/>
      <c r="G511" s="153"/>
      <c r="H511" s="17">
        <v>45797</v>
      </c>
      <c r="I511" s="10" t="s">
        <v>17</v>
      </c>
      <c r="J511" s="140" t="s">
        <v>26</v>
      </c>
      <c r="K511" s="141"/>
      <c r="L511" s="1" t="s">
        <v>27</v>
      </c>
    </row>
    <row r="512" spans="2:12" s="31" customFormat="1">
      <c r="B512" s="152"/>
      <c r="C512" s="153"/>
      <c r="D512" s="152"/>
      <c r="E512" s="165"/>
      <c r="F512" s="162"/>
      <c r="G512" s="153"/>
      <c r="H512" s="17">
        <v>45824</v>
      </c>
      <c r="I512" s="10" t="s">
        <v>17</v>
      </c>
      <c r="J512" s="140" t="s">
        <v>26</v>
      </c>
      <c r="K512" s="141"/>
      <c r="L512" s="1" t="s">
        <v>27</v>
      </c>
    </row>
    <row r="513" spans="2:12" s="31" customFormat="1">
      <c r="B513" s="146"/>
      <c r="C513" s="148"/>
      <c r="D513" s="146"/>
      <c r="E513" s="150"/>
      <c r="F513" s="151"/>
      <c r="G513" s="148"/>
      <c r="H513" s="17">
        <v>45880</v>
      </c>
      <c r="I513" s="10" t="s">
        <v>17</v>
      </c>
      <c r="J513" s="140" t="s">
        <v>26</v>
      </c>
      <c r="K513" s="141"/>
      <c r="L513" s="1" t="s">
        <v>27</v>
      </c>
    </row>
    <row r="514" spans="2:12" s="31" customFormat="1">
      <c r="B514" s="15" t="s">
        <v>2562</v>
      </c>
      <c r="C514" s="14" t="s">
        <v>2563</v>
      </c>
      <c r="D514" s="15" t="s">
        <v>16661</v>
      </c>
      <c r="E514" s="142" t="s">
        <v>16662</v>
      </c>
      <c r="F514" s="141"/>
      <c r="G514" s="14" t="s">
        <v>16</v>
      </c>
      <c r="H514" s="16">
        <v>45875</v>
      </c>
      <c r="I514" s="11" t="s">
        <v>17</v>
      </c>
      <c r="J514" s="142" t="s">
        <v>26</v>
      </c>
      <c r="K514" s="141"/>
      <c r="L514" s="2" t="s">
        <v>27</v>
      </c>
    </row>
    <row r="515" spans="2:12" s="31" customFormat="1">
      <c r="B515" s="12" t="s">
        <v>16663</v>
      </c>
      <c r="C515" s="13" t="s">
        <v>16664</v>
      </c>
      <c r="D515" s="12" t="s">
        <v>16665</v>
      </c>
      <c r="E515" s="140" t="s">
        <v>16666</v>
      </c>
      <c r="F515" s="141"/>
      <c r="G515" s="13" t="s">
        <v>16</v>
      </c>
      <c r="H515" s="17">
        <v>45880</v>
      </c>
      <c r="I515" s="10" t="s">
        <v>17</v>
      </c>
      <c r="J515" s="140" t="s">
        <v>26</v>
      </c>
      <c r="K515" s="141"/>
      <c r="L515" s="1" t="s">
        <v>27</v>
      </c>
    </row>
    <row r="516" spans="2:12" s="31" customFormat="1" ht="90.95">
      <c r="B516" s="15" t="s">
        <v>16667</v>
      </c>
      <c r="C516" s="14" t="s">
        <v>16668</v>
      </c>
      <c r="D516" s="15" t="s">
        <v>16669</v>
      </c>
      <c r="E516" s="142" t="s">
        <v>16670</v>
      </c>
      <c r="F516" s="141"/>
      <c r="G516" s="14" t="s">
        <v>16</v>
      </c>
      <c r="H516" s="16">
        <v>45888</v>
      </c>
      <c r="I516" s="11" t="s">
        <v>17</v>
      </c>
      <c r="J516" s="142" t="s">
        <v>18</v>
      </c>
      <c r="K516" s="141"/>
      <c r="L516" s="4" t="s">
        <v>16671</v>
      </c>
    </row>
    <row r="517" spans="2:12" s="31" customFormat="1" ht="24.95">
      <c r="B517" s="12" t="s">
        <v>16672</v>
      </c>
      <c r="C517" s="13" t="s">
        <v>16673</v>
      </c>
      <c r="D517" s="12" t="s">
        <v>16674</v>
      </c>
      <c r="E517" s="140" t="s">
        <v>16675</v>
      </c>
      <c r="F517" s="141"/>
      <c r="G517" s="13" t="s">
        <v>24</v>
      </c>
      <c r="H517" s="17">
        <v>45887</v>
      </c>
      <c r="I517" s="10" t="s">
        <v>25</v>
      </c>
      <c r="J517" s="140" t="s">
        <v>26</v>
      </c>
      <c r="K517" s="141"/>
      <c r="L517" s="1" t="s">
        <v>27</v>
      </c>
    </row>
    <row r="518" spans="2:12" s="31" customFormat="1" ht="24.95">
      <c r="B518" s="15" t="s">
        <v>685</v>
      </c>
      <c r="C518" s="14" t="s">
        <v>686</v>
      </c>
      <c r="D518" s="15" t="s">
        <v>16676</v>
      </c>
      <c r="E518" s="142" t="s">
        <v>688</v>
      </c>
      <c r="F518" s="141"/>
      <c r="G518" s="14" t="s">
        <v>24</v>
      </c>
      <c r="H518" s="16">
        <v>45881</v>
      </c>
      <c r="I518" s="11" t="s">
        <v>25</v>
      </c>
      <c r="J518" s="142" t="s">
        <v>26</v>
      </c>
      <c r="K518" s="141"/>
      <c r="L518" s="2" t="s">
        <v>27</v>
      </c>
    </row>
    <row r="519" spans="2:12" s="31" customFormat="1" ht="51.6">
      <c r="B519" s="12" t="s">
        <v>16677</v>
      </c>
      <c r="C519" s="13" t="s">
        <v>16678</v>
      </c>
      <c r="D519" s="12" t="s">
        <v>16679</v>
      </c>
      <c r="E519" s="140" t="s">
        <v>16680</v>
      </c>
      <c r="F519" s="141"/>
      <c r="G519" s="13" t="s">
        <v>24</v>
      </c>
      <c r="H519" s="17">
        <v>45881</v>
      </c>
      <c r="I519" s="10" t="s">
        <v>25</v>
      </c>
      <c r="J519" s="140" t="s">
        <v>32</v>
      </c>
      <c r="K519" s="141"/>
      <c r="L519" s="3" t="s">
        <v>16681</v>
      </c>
    </row>
    <row r="520" spans="2:12" s="31" customFormat="1">
      <c r="B520" s="15" t="s">
        <v>16682</v>
      </c>
      <c r="C520" s="14" t="s">
        <v>16683</v>
      </c>
      <c r="D520" s="15" t="s">
        <v>16684</v>
      </c>
      <c r="E520" s="142" t="s">
        <v>16685</v>
      </c>
      <c r="F520" s="141"/>
      <c r="G520" s="14" t="s">
        <v>24</v>
      </c>
      <c r="H520" s="16">
        <v>45890</v>
      </c>
      <c r="I520" s="11" t="s">
        <v>80</v>
      </c>
      <c r="J520" s="142" t="s">
        <v>26</v>
      </c>
      <c r="K520" s="141"/>
      <c r="L520" s="2" t="s">
        <v>27</v>
      </c>
    </row>
    <row r="521" spans="2:12" s="31" customFormat="1">
      <c r="B521" s="12" t="s">
        <v>16686</v>
      </c>
      <c r="C521" s="13" t="s">
        <v>16687</v>
      </c>
      <c r="D521" s="12" t="s">
        <v>16688</v>
      </c>
      <c r="E521" s="140" t="s">
        <v>16689</v>
      </c>
      <c r="F521" s="141"/>
      <c r="G521" s="13" t="s">
        <v>24</v>
      </c>
      <c r="H521" s="17">
        <v>45834</v>
      </c>
      <c r="I521" s="10" t="s">
        <v>139</v>
      </c>
      <c r="J521" s="140" t="s">
        <v>26</v>
      </c>
      <c r="K521" s="141"/>
      <c r="L521" s="1" t="s">
        <v>27</v>
      </c>
    </row>
    <row r="522" spans="2:12" s="31" customFormat="1">
      <c r="B522" s="15" t="s">
        <v>8749</v>
      </c>
      <c r="C522" s="14" t="s">
        <v>172</v>
      </c>
      <c r="D522" s="15" t="s">
        <v>16690</v>
      </c>
      <c r="E522" s="142" t="s">
        <v>16691</v>
      </c>
      <c r="F522" s="141"/>
      <c r="G522" s="14" t="s">
        <v>24</v>
      </c>
      <c r="H522" s="16">
        <v>45882</v>
      </c>
      <c r="I522" s="11" t="s">
        <v>17</v>
      </c>
      <c r="J522" s="142" t="s">
        <v>26</v>
      </c>
      <c r="K522" s="141"/>
      <c r="L522" s="2" t="s">
        <v>27</v>
      </c>
    </row>
    <row r="523" spans="2:12" s="31" customFormat="1" ht="39">
      <c r="B523" s="12" t="s">
        <v>2571</v>
      </c>
      <c r="C523" s="13" t="s">
        <v>2572</v>
      </c>
      <c r="D523" s="12" t="s">
        <v>2573</v>
      </c>
      <c r="E523" s="140" t="s">
        <v>2574</v>
      </c>
      <c r="F523" s="141"/>
      <c r="G523" s="13" t="s">
        <v>24</v>
      </c>
      <c r="H523" s="17">
        <v>45870</v>
      </c>
      <c r="I523" s="10" t="s">
        <v>25</v>
      </c>
      <c r="J523" s="140" t="s">
        <v>32</v>
      </c>
      <c r="K523" s="141"/>
      <c r="L523" s="3" t="s">
        <v>14935</v>
      </c>
    </row>
    <row r="524" spans="2:12" s="31" customFormat="1">
      <c r="B524" s="15" t="s">
        <v>714</v>
      </c>
      <c r="C524" s="14" t="s">
        <v>715</v>
      </c>
      <c r="D524" s="15" t="s">
        <v>16692</v>
      </c>
      <c r="E524" s="142" t="s">
        <v>717</v>
      </c>
      <c r="F524" s="141"/>
      <c r="G524" s="14" t="s">
        <v>16</v>
      </c>
      <c r="H524" s="16">
        <v>45887</v>
      </c>
      <c r="I524" s="11" t="s">
        <v>127</v>
      </c>
      <c r="J524" s="142" t="s">
        <v>26</v>
      </c>
      <c r="K524" s="141"/>
      <c r="L524" s="2" t="s">
        <v>27</v>
      </c>
    </row>
    <row r="525" spans="2:12" s="31" customFormat="1">
      <c r="B525" s="12" t="s">
        <v>16693</v>
      </c>
      <c r="C525" s="13" t="s">
        <v>16694</v>
      </c>
      <c r="D525" s="12" t="s">
        <v>16695</v>
      </c>
      <c r="E525" s="140" t="s">
        <v>16696</v>
      </c>
      <c r="F525" s="141"/>
      <c r="G525" s="13" t="s">
        <v>24</v>
      </c>
      <c r="H525" s="17">
        <v>45889</v>
      </c>
      <c r="I525" s="10" t="s">
        <v>139</v>
      </c>
      <c r="J525" s="140" t="s">
        <v>26</v>
      </c>
      <c r="K525" s="141"/>
      <c r="L525" s="1" t="s">
        <v>27</v>
      </c>
    </row>
    <row r="526" spans="2:12" s="31" customFormat="1" ht="24.95">
      <c r="B526" s="15" t="s">
        <v>740</v>
      </c>
      <c r="C526" s="14" t="s">
        <v>16697</v>
      </c>
      <c r="D526" s="15" t="s">
        <v>16698</v>
      </c>
      <c r="E526" s="142" t="s">
        <v>16699</v>
      </c>
      <c r="F526" s="141"/>
      <c r="G526" s="14" t="s">
        <v>75</v>
      </c>
      <c r="H526" s="16">
        <v>45880</v>
      </c>
      <c r="I526" s="11" t="s">
        <v>314</v>
      </c>
      <c r="J526" s="142" t="s">
        <v>26</v>
      </c>
      <c r="K526" s="141"/>
      <c r="L526" s="2" t="s">
        <v>27</v>
      </c>
    </row>
    <row r="527" spans="2:12" s="31" customFormat="1" ht="24.95">
      <c r="B527" s="12" t="s">
        <v>16700</v>
      </c>
      <c r="C527" s="13" t="s">
        <v>16701</v>
      </c>
      <c r="D527" s="12" t="s">
        <v>16702</v>
      </c>
      <c r="E527" s="140" t="s">
        <v>16703</v>
      </c>
      <c r="F527" s="141"/>
      <c r="G527" s="13" t="s">
        <v>24</v>
      </c>
      <c r="H527" s="17">
        <v>45876</v>
      </c>
      <c r="I527" s="10" t="s">
        <v>25</v>
      </c>
      <c r="J527" s="140" t="s">
        <v>26</v>
      </c>
      <c r="K527" s="141"/>
      <c r="L527" s="1" t="s">
        <v>27</v>
      </c>
    </row>
    <row r="528" spans="2:12" s="31" customFormat="1" ht="24.95">
      <c r="B528" s="15" t="s">
        <v>764</v>
      </c>
      <c r="C528" s="14" t="s">
        <v>765</v>
      </c>
      <c r="D528" s="15" t="s">
        <v>16704</v>
      </c>
      <c r="E528" s="142" t="s">
        <v>767</v>
      </c>
      <c r="F528" s="141"/>
      <c r="G528" s="14" t="s">
        <v>24</v>
      </c>
      <c r="H528" s="16">
        <v>45875</v>
      </c>
      <c r="I528" s="11" t="s">
        <v>25</v>
      </c>
      <c r="J528" s="142" t="s">
        <v>26</v>
      </c>
      <c r="K528" s="141"/>
      <c r="L528" s="2" t="s">
        <v>27</v>
      </c>
    </row>
    <row r="529" spans="2:12" s="31" customFormat="1" ht="24.95">
      <c r="B529" s="12" t="s">
        <v>16705</v>
      </c>
      <c r="C529" s="13" t="s">
        <v>16706</v>
      </c>
      <c r="D529" s="12" t="s">
        <v>16707</v>
      </c>
      <c r="E529" s="140" t="s">
        <v>16708</v>
      </c>
      <c r="F529" s="141"/>
      <c r="G529" s="13" t="s">
        <v>24</v>
      </c>
      <c r="H529" s="17">
        <v>45889</v>
      </c>
      <c r="I529" s="10" t="s">
        <v>139</v>
      </c>
      <c r="J529" s="140" t="s">
        <v>26</v>
      </c>
      <c r="K529" s="141"/>
      <c r="L529" s="1" t="s">
        <v>27</v>
      </c>
    </row>
    <row r="530" spans="2:12" s="31" customFormat="1">
      <c r="B530" s="15" t="s">
        <v>768</v>
      </c>
      <c r="C530" s="14" t="s">
        <v>769</v>
      </c>
      <c r="D530" s="15" t="s">
        <v>16709</v>
      </c>
      <c r="E530" s="142" t="s">
        <v>771</v>
      </c>
      <c r="F530" s="141"/>
      <c r="G530" s="14" t="s">
        <v>24</v>
      </c>
      <c r="H530" s="16">
        <v>45890</v>
      </c>
      <c r="I530" s="11" t="s">
        <v>80</v>
      </c>
      <c r="J530" s="142" t="s">
        <v>26</v>
      </c>
      <c r="K530" s="141"/>
      <c r="L530" s="2" t="s">
        <v>27</v>
      </c>
    </row>
    <row r="531" spans="2:12" s="31" customFormat="1" ht="24.95">
      <c r="B531" s="12" t="s">
        <v>16710</v>
      </c>
      <c r="C531" s="13" t="s">
        <v>16711</v>
      </c>
      <c r="D531" s="12" t="s">
        <v>16712</v>
      </c>
      <c r="E531" s="140" t="s">
        <v>16713</v>
      </c>
      <c r="F531" s="141"/>
      <c r="G531" s="13" t="s">
        <v>24</v>
      </c>
      <c r="H531" s="17">
        <v>45883</v>
      </c>
      <c r="I531" s="10" t="s">
        <v>25</v>
      </c>
      <c r="J531" s="140" t="s">
        <v>26</v>
      </c>
      <c r="K531" s="141"/>
      <c r="L531" s="1" t="s">
        <v>27</v>
      </c>
    </row>
    <row r="532" spans="2:12" s="31" customFormat="1" ht="39">
      <c r="B532" s="15" t="s">
        <v>2631</v>
      </c>
      <c r="C532" s="14" t="s">
        <v>2632</v>
      </c>
      <c r="D532" s="15" t="s">
        <v>2633</v>
      </c>
      <c r="E532" s="142" t="s">
        <v>2634</v>
      </c>
      <c r="F532" s="141"/>
      <c r="G532" s="14" t="s">
        <v>24</v>
      </c>
      <c r="H532" s="16">
        <v>45888</v>
      </c>
      <c r="I532" s="11" t="s">
        <v>25</v>
      </c>
      <c r="J532" s="142" t="s">
        <v>32</v>
      </c>
      <c r="K532" s="141"/>
      <c r="L532" s="4" t="s">
        <v>16714</v>
      </c>
    </row>
    <row r="533" spans="2:12" s="31" customFormat="1" ht="24.95">
      <c r="B533" s="12" t="s">
        <v>16715</v>
      </c>
      <c r="C533" s="13" t="s">
        <v>16716</v>
      </c>
      <c r="D533" s="12" t="s">
        <v>16717</v>
      </c>
      <c r="E533" s="140" t="s">
        <v>16718</v>
      </c>
      <c r="F533" s="141"/>
      <c r="G533" s="13" t="s">
        <v>24</v>
      </c>
      <c r="H533" s="17">
        <v>45890</v>
      </c>
      <c r="I533" s="10" t="s">
        <v>25</v>
      </c>
      <c r="J533" s="140" t="s">
        <v>26</v>
      </c>
      <c r="K533" s="141"/>
      <c r="L533" s="1" t="s">
        <v>27</v>
      </c>
    </row>
    <row r="534" spans="2:12" s="31" customFormat="1">
      <c r="B534" s="15" t="s">
        <v>2641</v>
      </c>
      <c r="C534" s="14" t="s">
        <v>2642</v>
      </c>
      <c r="D534" s="15" t="s">
        <v>16719</v>
      </c>
      <c r="E534" s="142" t="s">
        <v>2644</v>
      </c>
      <c r="F534" s="141"/>
      <c r="G534" s="14" t="s">
        <v>16</v>
      </c>
      <c r="H534" s="16">
        <v>45877</v>
      </c>
      <c r="I534" s="11" t="s">
        <v>17</v>
      </c>
      <c r="J534" s="142" t="s">
        <v>26</v>
      </c>
      <c r="K534" s="141"/>
      <c r="L534" s="2" t="s">
        <v>27</v>
      </c>
    </row>
    <row r="535" spans="2:12" s="31" customFormat="1" ht="24.95">
      <c r="B535" s="12" t="s">
        <v>16720</v>
      </c>
      <c r="C535" s="13" t="s">
        <v>16721</v>
      </c>
      <c r="D535" s="12" t="s">
        <v>16722</v>
      </c>
      <c r="E535" s="140" t="s">
        <v>16723</v>
      </c>
      <c r="F535" s="141"/>
      <c r="G535" s="13" t="s">
        <v>24</v>
      </c>
      <c r="H535" s="17">
        <v>45881</v>
      </c>
      <c r="I535" s="10" t="s">
        <v>25</v>
      </c>
      <c r="J535" s="140" t="s">
        <v>26</v>
      </c>
      <c r="K535" s="141"/>
      <c r="L535" s="1" t="s">
        <v>27</v>
      </c>
    </row>
    <row r="536" spans="2:12" s="31" customFormat="1" ht="39">
      <c r="B536" s="15" t="s">
        <v>815</v>
      </c>
      <c r="C536" s="14" t="s">
        <v>816</v>
      </c>
      <c r="D536" s="15" t="s">
        <v>16724</v>
      </c>
      <c r="E536" s="142" t="s">
        <v>818</v>
      </c>
      <c r="F536" s="141"/>
      <c r="G536" s="14" t="s">
        <v>24</v>
      </c>
      <c r="H536" s="16">
        <v>45875</v>
      </c>
      <c r="I536" s="11" t="s">
        <v>25</v>
      </c>
      <c r="J536" s="142" t="s">
        <v>32</v>
      </c>
      <c r="K536" s="141"/>
      <c r="L536" s="4" t="s">
        <v>15256</v>
      </c>
    </row>
    <row r="537" spans="2:12" s="31" customFormat="1">
      <c r="B537" s="12" t="s">
        <v>16725</v>
      </c>
      <c r="C537" s="13" t="s">
        <v>16726</v>
      </c>
      <c r="D537" s="12" t="s">
        <v>16727</v>
      </c>
      <c r="E537" s="140" t="s">
        <v>16728</v>
      </c>
      <c r="F537" s="141"/>
      <c r="G537" s="13" t="s">
        <v>24</v>
      </c>
      <c r="H537" s="17">
        <v>45881</v>
      </c>
      <c r="I537" s="10" t="s">
        <v>139</v>
      </c>
      <c r="J537" s="140" t="s">
        <v>26</v>
      </c>
      <c r="K537" s="141"/>
      <c r="L537" s="1" t="s">
        <v>27</v>
      </c>
    </row>
    <row r="538" spans="2:12" s="31" customFormat="1">
      <c r="B538" s="15" t="s">
        <v>16729</v>
      </c>
      <c r="C538" s="14" t="s">
        <v>16730</v>
      </c>
      <c r="D538" s="15" t="s">
        <v>16731</v>
      </c>
      <c r="E538" s="142" t="s">
        <v>16732</v>
      </c>
      <c r="F538" s="141"/>
      <c r="G538" s="14" t="s">
        <v>24</v>
      </c>
      <c r="H538" s="16">
        <v>45881</v>
      </c>
      <c r="I538" s="11" t="s">
        <v>139</v>
      </c>
      <c r="J538" s="142" t="s">
        <v>26</v>
      </c>
      <c r="K538" s="141"/>
      <c r="L538" s="2" t="s">
        <v>27</v>
      </c>
    </row>
    <row r="539" spans="2:12" s="31" customFormat="1" ht="77.45">
      <c r="B539" s="145" t="s">
        <v>2649</v>
      </c>
      <c r="C539" s="147" t="s">
        <v>2650</v>
      </c>
      <c r="D539" s="145" t="s">
        <v>16733</v>
      </c>
      <c r="E539" s="140" t="s">
        <v>15421</v>
      </c>
      <c r="F539" s="149"/>
      <c r="G539" s="147" t="s">
        <v>16</v>
      </c>
      <c r="H539" s="17">
        <v>45537</v>
      </c>
      <c r="I539" s="10" t="s">
        <v>17</v>
      </c>
      <c r="J539" s="140" t="s">
        <v>32</v>
      </c>
      <c r="K539" s="141"/>
      <c r="L539" s="3" t="s">
        <v>16734</v>
      </c>
    </row>
    <row r="540" spans="2:12" s="31" customFormat="1" ht="77.45">
      <c r="B540" s="152"/>
      <c r="C540" s="153"/>
      <c r="D540" s="152"/>
      <c r="E540" s="165"/>
      <c r="F540" s="162"/>
      <c r="G540" s="153"/>
      <c r="H540" s="17">
        <v>45551</v>
      </c>
      <c r="I540" s="10" t="s">
        <v>17</v>
      </c>
      <c r="J540" s="140" t="s">
        <v>32</v>
      </c>
      <c r="K540" s="141"/>
      <c r="L540" s="3" t="s">
        <v>16735</v>
      </c>
    </row>
    <row r="541" spans="2:12" s="31" customFormat="1">
      <c r="B541" s="152"/>
      <c r="C541" s="153"/>
      <c r="D541" s="152"/>
      <c r="E541" s="165"/>
      <c r="F541" s="162"/>
      <c r="G541" s="153"/>
      <c r="H541" s="17">
        <v>45573</v>
      </c>
      <c r="I541" s="10" t="s">
        <v>17</v>
      </c>
      <c r="J541" s="140" t="s">
        <v>26</v>
      </c>
      <c r="K541" s="141"/>
      <c r="L541" s="1" t="s">
        <v>27</v>
      </c>
    </row>
    <row r="542" spans="2:12" s="31" customFormat="1">
      <c r="B542" s="152"/>
      <c r="C542" s="153"/>
      <c r="D542" s="152"/>
      <c r="E542" s="165"/>
      <c r="F542" s="162"/>
      <c r="G542" s="153"/>
      <c r="H542" s="17">
        <v>45644</v>
      </c>
      <c r="I542" s="10" t="s">
        <v>17</v>
      </c>
      <c r="J542" s="140" t="s">
        <v>26</v>
      </c>
      <c r="K542" s="141"/>
      <c r="L542" s="1" t="s">
        <v>27</v>
      </c>
    </row>
    <row r="543" spans="2:12" s="31" customFormat="1" ht="77.45">
      <c r="B543" s="152"/>
      <c r="C543" s="153"/>
      <c r="D543" s="152"/>
      <c r="E543" s="165"/>
      <c r="F543" s="162"/>
      <c r="G543" s="153"/>
      <c r="H543" s="17">
        <v>45644</v>
      </c>
      <c r="I543" s="10" t="s">
        <v>17</v>
      </c>
      <c r="J543" s="140" t="s">
        <v>32</v>
      </c>
      <c r="K543" s="141"/>
      <c r="L543" s="3" t="s">
        <v>16736</v>
      </c>
    </row>
    <row r="544" spans="2:12" s="31" customFormat="1">
      <c r="B544" s="152"/>
      <c r="C544" s="153"/>
      <c r="D544" s="152"/>
      <c r="E544" s="165"/>
      <c r="F544" s="162"/>
      <c r="G544" s="153"/>
      <c r="H544" s="17">
        <v>45672</v>
      </c>
      <c r="I544" s="10" t="s">
        <v>17</v>
      </c>
      <c r="J544" s="140" t="s">
        <v>26</v>
      </c>
      <c r="K544" s="141"/>
      <c r="L544" s="1" t="s">
        <v>27</v>
      </c>
    </row>
    <row r="545" spans="2:12" s="31" customFormat="1">
      <c r="B545" s="152"/>
      <c r="C545" s="153"/>
      <c r="D545" s="152"/>
      <c r="E545" s="165"/>
      <c r="F545" s="162"/>
      <c r="G545" s="153"/>
      <c r="H545" s="17">
        <v>45692</v>
      </c>
      <c r="I545" s="10" t="s">
        <v>17</v>
      </c>
      <c r="J545" s="140" t="s">
        <v>26</v>
      </c>
      <c r="K545" s="141"/>
      <c r="L545" s="1" t="s">
        <v>27</v>
      </c>
    </row>
    <row r="546" spans="2:12" s="31" customFormat="1">
      <c r="B546" s="152"/>
      <c r="C546" s="153"/>
      <c r="D546" s="152"/>
      <c r="E546" s="165"/>
      <c r="F546" s="162"/>
      <c r="G546" s="153"/>
      <c r="H546" s="17">
        <v>45727</v>
      </c>
      <c r="I546" s="10" t="s">
        <v>17</v>
      </c>
      <c r="J546" s="140" t="s">
        <v>26</v>
      </c>
      <c r="K546" s="141"/>
      <c r="L546" s="1" t="s">
        <v>27</v>
      </c>
    </row>
    <row r="547" spans="2:12" s="31" customFormat="1">
      <c r="B547" s="152"/>
      <c r="C547" s="153"/>
      <c r="D547" s="152"/>
      <c r="E547" s="165"/>
      <c r="F547" s="162"/>
      <c r="G547" s="153"/>
      <c r="H547" s="17">
        <v>45757</v>
      </c>
      <c r="I547" s="10" t="s">
        <v>17</v>
      </c>
      <c r="J547" s="140" t="s">
        <v>26</v>
      </c>
      <c r="K547" s="141"/>
      <c r="L547" s="1" t="s">
        <v>27</v>
      </c>
    </row>
    <row r="548" spans="2:12" s="31" customFormat="1">
      <c r="B548" s="152"/>
      <c r="C548" s="153"/>
      <c r="D548" s="152"/>
      <c r="E548" s="165"/>
      <c r="F548" s="162"/>
      <c r="G548" s="153"/>
      <c r="H548" s="17">
        <v>45791</v>
      </c>
      <c r="I548" s="10" t="s">
        <v>17</v>
      </c>
      <c r="J548" s="140" t="s">
        <v>26</v>
      </c>
      <c r="K548" s="141"/>
      <c r="L548" s="1" t="s">
        <v>27</v>
      </c>
    </row>
    <row r="549" spans="2:12" s="31" customFormat="1">
      <c r="B549" s="152"/>
      <c r="C549" s="153"/>
      <c r="D549" s="152"/>
      <c r="E549" s="165"/>
      <c r="F549" s="162"/>
      <c r="G549" s="153"/>
      <c r="H549" s="17">
        <v>45821</v>
      </c>
      <c r="I549" s="10" t="s">
        <v>17</v>
      </c>
      <c r="J549" s="140" t="s">
        <v>26</v>
      </c>
      <c r="K549" s="141"/>
      <c r="L549" s="1" t="s">
        <v>27</v>
      </c>
    </row>
    <row r="550" spans="2:12" s="31" customFormat="1">
      <c r="B550" s="146"/>
      <c r="C550" s="148"/>
      <c r="D550" s="146"/>
      <c r="E550" s="150"/>
      <c r="F550" s="151"/>
      <c r="G550" s="148"/>
      <c r="H550" s="17">
        <v>45877</v>
      </c>
      <c r="I550" s="10" t="s">
        <v>17</v>
      </c>
      <c r="J550" s="140" t="s">
        <v>26</v>
      </c>
      <c r="K550" s="141"/>
      <c r="L550" s="1" t="s">
        <v>27</v>
      </c>
    </row>
    <row r="551" spans="2:12" s="31" customFormat="1">
      <c r="B551" s="154" t="s">
        <v>840</v>
      </c>
      <c r="C551" s="156" t="s">
        <v>841</v>
      </c>
      <c r="D551" s="15" t="s">
        <v>16737</v>
      </c>
      <c r="E551" s="142" t="s">
        <v>843</v>
      </c>
      <c r="F551" s="141"/>
      <c r="G551" s="14" t="s">
        <v>24</v>
      </c>
      <c r="H551" s="16">
        <v>45855</v>
      </c>
      <c r="I551" s="11" t="s">
        <v>25</v>
      </c>
      <c r="J551" s="142" t="s">
        <v>26</v>
      </c>
      <c r="K551" s="141"/>
      <c r="L551" s="2" t="s">
        <v>27</v>
      </c>
    </row>
    <row r="552" spans="2:12" s="31" customFormat="1">
      <c r="B552" s="158"/>
      <c r="C552" s="159"/>
      <c r="D552" s="15" t="s">
        <v>16738</v>
      </c>
      <c r="E552" s="142" t="s">
        <v>2658</v>
      </c>
      <c r="F552" s="141"/>
      <c r="G552" s="14" t="s">
        <v>16</v>
      </c>
      <c r="H552" s="16">
        <v>45881</v>
      </c>
      <c r="I552" s="11" t="s">
        <v>25</v>
      </c>
      <c r="J552" s="142" t="s">
        <v>26</v>
      </c>
      <c r="K552" s="141"/>
      <c r="L552" s="2" t="s">
        <v>27</v>
      </c>
    </row>
    <row r="553" spans="2:12" s="31" customFormat="1" ht="63.95">
      <c r="B553" s="158"/>
      <c r="C553" s="159"/>
      <c r="D553" s="15" t="s">
        <v>16739</v>
      </c>
      <c r="E553" s="142" t="s">
        <v>2658</v>
      </c>
      <c r="F553" s="141"/>
      <c r="G553" s="14" t="s">
        <v>16</v>
      </c>
      <c r="H553" s="16">
        <v>45890</v>
      </c>
      <c r="I553" s="11" t="s">
        <v>25</v>
      </c>
      <c r="J553" s="142" t="s">
        <v>32</v>
      </c>
      <c r="K553" s="141"/>
      <c r="L553" s="4" t="s">
        <v>16740</v>
      </c>
    </row>
    <row r="554" spans="2:12" s="31" customFormat="1">
      <c r="B554" s="155"/>
      <c r="C554" s="157"/>
      <c r="D554" s="15" t="s">
        <v>16741</v>
      </c>
      <c r="E554" s="142" t="s">
        <v>16742</v>
      </c>
      <c r="F554" s="141"/>
      <c r="G554" s="14" t="s">
        <v>16</v>
      </c>
      <c r="H554" s="16">
        <v>45894</v>
      </c>
      <c r="I554" s="11" t="s">
        <v>25</v>
      </c>
      <c r="J554" s="142" t="s">
        <v>26</v>
      </c>
      <c r="K554" s="141"/>
      <c r="L554" s="2" t="s">
        <v>27</v>
      </c>
    </row>
    <row r="555" spans="2:12" s="31" customFormat="1" ht="24.95">
      <c r="B555" s="12" t="s">
        <v>16743</v>
      </c>
      <c r="C555" s="13" t="s">
        <v>16744</v>
      </c>
      <c r="D555" s="12" t="s">
        <v>16745</v>
      </c>
      <c r="E555" s="140" t="s">
        <v>16746</v>
      </c>
      <c r="F555" s="141"/>
      <c r="G555" s="13" t="s">
        <v>24</v>
      </c>
      <c r="H555" s="17">
        <v>45884</v>
      </c>
      <c r="I555" s="10" t="s">
        <v>25</v>
      </c>
      <c r="J555" s="140" t="s">
        <v>26</v>
      </c>
      <c r="K555" s="141"/>
      <c r="L555" s="1" t="s">
        <v>27</v>
      </c>
    </row>
    <row r="556" spans="2:12" s="31" customFormat="1" ht="24.95">
      <c r="B556" s="15" t="s">
        <v>16747</v>
      </c>
      <c r="C556" s="14" t="s">
        <v>16748</v>
      </c>
      <c r="D556" s="15" t="s">
        <v>16749</v>
      </c>
      <c r="E556" s="142" t="s">
        <v>16750</v>
      </c>
      <c r="F556" s="141"/>
      <c r="G556" s="14" t="s">
        <v>24</v>
      </c>
      <c r="H556" s="16">
        <v>45891</v>
      </c>
      <c r="I556" s="11" t="s">
        <v>25</v>
      </c>
      <c r="J556" s="142" t="s">
        <v>26</v>
      </c>
      <c r="K556" s="141"/>
      <c r="L556" s="2" t="s">
        <v>27</v>
      </c>
    </row>
    <row r="557" spans="2:12" s="31" customFormat="1" ht="24.95">
      <c r="B557" s="12" t="s">
        <v>16751</v>
      </c>
      <c r="C557" s="13" t="s">
        <v>16752</v>
      </c>
      <c r="D557" s="12" t="s">
        <v>16753</v>
      </c>
      <c r="E557" s="140" t="s">
        <v>16754</v>
      </c>
      <c r="F557" s="141"/>
      <c r="G557" s="13" t="s">
        <v>24</v>
      </c>
      <c r="H557" s="17">
        <v>45883</v>
      </c>
      <c r="I557" s="10" t="s">
        <v>25</v>
      </c>
      <c r="J557" s="140" t="s">
        <v>26</v>
      </c>
      <c r="K557" s="141"/>
      <c r="L557" s="1" t="s">
        <v>27</v>
      </c>
    </row>
    <row r="558" spans="2:12" s="31" customFormat="1" ht="24.95">
      <c r="B558" s="15" t="s">
        <v>852</v>
      </c>
      <c r="C558" s="14" t="s">
        <v>853</v>
      </c>
      <c r="D558" s="15" t="s">
        <v>16755</v>
      </c>
      <c r="E558" s="142" t="s">
        <v>855</v>
      </c>
      <c r="F558" s="141"/>
      <c r="G558" s="14" t="s">
        <v>24</v>
      </c>
      <c r="H558" s="16">
        <v>45876</v>
      </c>
      <c r="I558" s="11" t="s">
        <v>25</v>
      </c>
      <c r="J558" s="142" t="s">
        <v>26</v>
      </c>
      <c r="K558" s="141"/>
      <c r="L558" s="2" t="s">
        <v>27</v>
      </c>
    </row>
    <row r="559" spans="2:12" s="31" customFormat="1" ht="24.95">
      <c r="B559" s="12" t="s">
        <v>16756</v>
      </c>
      <c r="C559" s="13" t="s">
        <v>16757</v>
      </c>
      <c r="D559" s="12" t="s">
        <v>16758</v>
      </c>
      <c r="E559" s="140" t="s">
        <v>16759</v>
      </c>
      <c r="F559" s="141"/>
      <c r="G559" s="13" t="s">
        <v>24</v>
      </c>
      <c r="H559" s="17">
        <v>45884</v>
      </c>
      <c r="I559" s="10" t="s">
        <v>25</v>
      </c>
      <c r="J559" s="140" t="s">
        <v>26</v>
      </c>
      <c r="K559" s="141"/>
      <c r="L559" s="1" t="s">
        <v>27</v>
      </c>
    </row>
    <row r="560" spans="2:12" s="31" customFormat="1" ht="51.6">
      <c r="B560" s="15" t="s">
        <v>16760</v>
      </c>
      <c r="C560" s="14" t="s">
        <v>16761</v>
      </c>
      <c r="D560" s="15" t="s">
        <v>16762</v>
      </c>
      <c r="E560" s="142" t="s">
        <v>16763</v>
      </c>
      <c r="F560" s="141"/>
      <c r="G560" s="14" t="s">
        <v>24</v>
      </c>
      <c r="H560" s="16">
        <v>45889</v>
      </c>
      <c r="I560" s="11" t="s">
        <v>139</v>
      </c>
      <c r="J560" s="142" t="s">
        <v>18</v>
      </c>
      <c r="K560" s="141"/>
      <c r="L560" s="4" t="s">
        <v>16764</v>
      </c>
    </row>
    <row r="561" spans="2:12" s="31" customFormat="1" ht="24.95">
      <c r="B561" s="12" t="s">
        <v>16765</v>
      </c>
      <c r="C561" s="13" t="s">
        <v>16766</v>
      </c>
      <c r="D561" s="12" t="s">
        <v>16767</v>
      </c>
      <c r="E561" s="140" t="s">
        <v>16768</v>
      </c>
      <c r="F561" s="141"/>
      <c r="G561" s="13" t="s">
        <v>24</v>
      </c>
      <c r="H561" s="17">
        <v>45896</v>
      </c>
      <c r="I561" s="10" t="s">
        <v>25</v>
      </c>
      <c r="J561" s="140" t="s">
        <v>26</v>
      </c>
      <c r="K561" s="141"/>
      <c r="L561" s="1" t="s">
        <v>27</v>
      </c>
    </row>
    <row r="562" spans="2:12" s="31" customFormat="1" ht="51.6">
      <c r="B562" s="15" t="s">
        <v>16769</v>
      </c>
      <c r="C562" s="14" t="s">
        <v>11971</v>
      </c>
      <c r="D562" s="15" t="s">
        <v>16770</v>
      </c>
      <c r="E562" s="142" t="s">
        <v>16771</v>
      </c>
      <c r="F562" s="141"/>
      <c r="G562" s="14" t="s">
        <v>16</v>
      </c>
      <c r="H562" s="16">
        <v>45891</v>
      </c>
      <c r="I562" s="11" t="s">
        <v>139</v>
      </c>
      <c r="J562" s="142" t="s">
        <v>18</v>
      </c>
      <c r="K562" s="141"/>
      <c r="L562" s="4" t="s">
        <v>16772</v>
      </c>
    </row>
    <row r="563" spans="2:12" s="31" customFormat="1">
      <c r="B563" s="145" t="s">
        <v>2664</v>
      </c>
      <c r="C563" s="147" t="s">
        <v>2665</v>
      </c>
      <c r="D563" s="145" t="s">
        <v>16773</v>
      </c>
      <c r="E563" s="140" t="s">
        <v>15471</v>
      </c>
      <c r="F563" s="149"/>
      <c r="G563" s="147" t="s">
        <v>16</v>
      </c>
      <c r="H563" s="17">
        <v>45534</v>
      </c>
      <c r="I563" s="10" t="s">
        <v>17</v>
      </c>
      <c r="J563" s="140" t="s">
        <v>26</v>
      </c>
      <c r="K563" s="141"/>
      <c r="L563" s="1" t="s">
        <v>27</v>
      </c>
    </row>
    <row r="564" spans="2:12" s="31" customFormat="1">
      <c r="B564" s="152"/>
      <c r="C564" s="153"/>
      <c r="D564" s="152"/>
      <c r="E564" s="165"/>
      <c r="F564" s="162"/>
      <c r="G564" s="153"/>
      <c r="H564" s="17">
        <v>45538</v>
      </c>
      <c r="I564" s="10" t="s">
        <v>17</v>
      </c>
      <c r="J564" s="140" t="s">
        <v>26</v>
      </c>
      <c r="K564" s="141"/>
      <c r="L564" s="1" t="s">
        <v>27</v>
      </c>
    </row>
    <row r="565" spans="2:12" s="31" customFormat="1">
      <c r="B565" s="152"/>
      <c r="C565" s="153"/>
      <c r="D565" s="152"/>
      <c r="E565" s="165"/>
      <c r="F565" s="162"/>
      <c r="G565" s="153"/>
      <c r="H565" s="17">
        <v>45567</v>
      </c>
      <c r="I565" s="10" t="s">
        <v>17</v>
      </c>
      <c r="J565" s="140" t="s">
        <v>26</v>
      </c>
      <c r="K565" s="141"/>
      <c r="L565" s="1" t="s">
        <v>27</v>
      </c>
    </row>
    <row r="566" spans="2:12" s="31" customFormat="1">
      <c r="B566" s="152"/>
      <c r="C566" s="153"/>
      <c r="D566" s="152"/>
      <c r="E566" s="165"/>
      <c r="F566" s="162"/>
      <c r="G566" s="153"/>
      <c r="H566" s="17">
        <v>45600</v>
      </c>
      <c r="I566" s="10" t="s">
        <v>17</v>
      </c>
      <c r="J566" s="140" t="s">
        <v>26</v>
      </c>
      <c r="K566" s="141"/>
      <c r="L566" s="1" t="s">
        <v>27</v>
      </c>
    </row>
    <row r="567" spans="2:12" s="31" customFormat="1">
      <c r="B567" s="152"/>
      <c r="C567" s="153"/>
      <c r="D567" s="152"/>
      <c r="E567" s="165"/>
      <c r="F567" s="162"/>
      <c r="G567" s="153"/>
      <c r="H567" s="17">
        <v>45635</v>
      </c>
      <c r="I567" s="10" t="s">
        <v>17</v>
      </c>
      <c r="J567" s="140" t="s">
        <v>26</v>
      </c>
      <c r="K567" s="141"/>
      <c r="L567" s="1" t="s">
        <v>27</v>
      </c>
    </row>
    <row r="568" spans="2:12" s="31" customFormat="1" ht="65.099999999999994">
      <c r="B568" s="152"/>
      <c r="C568" s="153"/>
      <c r="D568" s="152"/>
      <c r="E568" s="165"/>
      <c r="F568" s="162"/>
      <c r="G568" s="153"/>
      <c r="H568" s="17">
        <v>45692</v>
      </c>
      <c r="I568" s="10" t="s">
        <v>17</v>
      </c>
      <c r="J568" s="140" t="s">
        <v>32</v>
      </c>
      <c r="K568" s="141"/>
      <c r="L568" s="3" t="s">
        <v>16774</v>
      </c>
    </row>
    <row r="569" spans="2:12" s="31" customFormat="1" ht="117">
      <c r="B569" s="152"/>
      <c r="C569" s="153"/>
      <c r="D569" s="152"/>
      <c r="E569" s="165"/>
      <c r="F569" s="162"/>
      <c r="G569" s="153"/>
      <c r="H569" s="17">
        <v>45692</v>
      </c>
      <c r="I569" s="10" t="s">
        <v>17</v>
      </c>
      <c r="J569" s="140" t="s">
        <v>32</v>
      </c>
      <c r="K569" s="141"/>
      <c r="L569" s="3" t="s">
        <v>16775</v>
      </c>
    </row>
    <row r="570" spans="2:12" s="31" customFormat="1" ht="90.95">
      <c r="B570" s="152"/>
      <c r="C570" s="153"/>
      <c r="D570" s="152"/>
      <c r="E570" s="165"/>
      <c r="F570" s="162"/>
      <c r="G570" s="153"/>
      <c r="H570" s="17">
        <v>45756</v>
      </c>
      <c r="I570" s="10" t="s">
        <v>17</v>
      </c>
      <c r="J570" s="140" t="s">
        <v>18</v>
      </c>
      <c r="K570" s="141"/>
      <c r="L570" s="3" t="s">
        <v>16776</v>
      </c>
    </row>
    <row r="571" spans="2:12" s="31" customFormat="1">
      <c r="B571" s="152"/>
      <c r="C571" s="153"/>
      <c r="D571" s="152"/>
      <c r="E571" s="165"/>
      <c r="F571" s="162"/>
      <c r="G571" s="153"/>
      <c r="H571" s="17">
        <v>45782</v>
      </c>
      <c r="I571" s="10" t="s">
        <v>17</v>
      </c>
      <c r="J571" s="140" t="s">
        <v>26</v>
      </c>
      <c r="K571" s="141"/>
      <c r="L571" s="1" t="s">
        <v>27</v>
      </c>
    </row>
    <row r="572" spans="2:12" s="31" customFormat="1">
      <c r="B572" s="152"/>
      <c r="C572" s="153"/>
      <c r="D572" s="152"/>
      <c r="E572" s="165"/>
      <c r="F572" s="162"/>
      <c r="G572" s="153"/>
      <c r="H572" s="17">
        <v>45783</v>
      </c>
      <c r="I572" s="10" t="s">
        <v>17</v>
      </c>
      <c r="J572" s="140" t="s">
        <v>26</v>
      </c>
      <c r="K572" s="141"/>
      <c r="L572" s="1" t="s">
        <v>27</v>
      </c>
    </row>
    <row r="573" spans="2:12" s="31" customFormat="1">
      <c r="B573" s="152"/>
      <c r="C573" s="153"/>
      <c r="D573" s="152"/>
      <c r="E573" s="165"/>
      <c r="F573" s="162"/>
      <c r="G573" s="153"/>
      <c r="H573" s="17">
        <v>45817</v>
      </c>
      <c r="I573" s="10" t="s">
        <v>17</v>
      </c>
      <c r="J573" s="140" t="s">
        <v>26</v>
      </c>
      <c r="K573" s="141"/>
      <c r="L573" s="1" t="s">
        <v>27</v>
      </c>
    </row>
    <row r="574" spans="2:12" s="31" customFormat="1">
      <c r="B574" s="152"/>
      <c r="C574" s="153"/>
      <c r="D574" s="152"/>
      <c r="E574" s="165"/>
      <c r="F574" s="162"/>
      <c r="G574" s="153"/>
      <c r="H574" s="17">
        <v>45852</v>
      </c>
      <c r="I574" s="10" t="s">
        <v>17</v>
      </c>
      <c r="J574" s="140" t="s">
        <v>26</v>
      </c>
      <c r="K574" s="141"/>
      <c r="L574" s="1" t="s">
        <v>27</v>
      </c>
    </row>
    <row r="575" spans="2:12" s="31" customFormat="1">
      <c r="B575" s="146"/>
      <c r="C575" s="148"/>
      <c r="D575" s="146"/>
      <c r="E575" s="150"/>
      <c r="F575" s="151"/>
      <c r="G575" s="148"/>
      <c r="H575" s="17">
        <v>45881</v>
      </c>
      <c r="I575" s="10" t="s">
        <v>17</v>
      </c>
      <c r="J575" s="140" t="s">
        <v>26</v>
      </c>
      <c r="K575" s="141"/>
      <c r="L575" s="1" t="s">
        <v>27</v>
      </c>
    </row>
    <row r="576" spans="2:12" s="31" customFormat="1" ht="24.95">
      <c r="B576" s="15" t="s">
        <v>16777</v>
      </c>
      <c r="C576" s="14" t="s">
        <v>16778</v>
      </c>
      <c r="D576" s="15" t="s">
        <v>16779</v>
      </c>
      <c r="E576" s="142" t="s">
        <v>16780</v>
      </c>
      <c r="F576" s="141"/>
      <c r="G576" s="14" t="s">
        <v>24</v>
      </c>
      <c r="H576" s="16">
        <v>45876</v>
      </c>
      <c r="I576" s="11" t="s">
        <v>25</v>
      </c>
      <c r="J576" s="142" t="s">
        <v>26</v>
      </c>
      <c r="K576" s="141"/>
      <c r="L576" s="2" t="s">
        <v>27</v>
      </c>
    </row>
    <row r="577" spans="2:12" s="31" customFormat="1" ht="24.95">
      <c r="B577" s="12" t="s">
        <v>16781</v>
      </c>
      <c r="C577" s="13" t="s">
        <v>16782</v>
      </c>
      <c r="D577" s="12" t="s">
        <v>16783</v>
      </c>
      <c r="E577" s="140" t="s">
        <v>16784</v>
      </c>
      <c r="F577" s="141"/>
      <c r="G577" s="13" t="s">
        <v>24</v>
      </c>
      <c r="H577" s="17">
        <v>45876</v>
      </c>
      <c r="I577" s="10" t="s">
        <v>25</v>
      </c>
      <c r="J577" s="140" t="s">
        <v>26</v>
      </c>
      <c r="K577" s="141"/>
      <c r="L577" s="1" t="s">
        <v>27</v>
      </c>
    </row>
    <row r="578" spans="2:12" s="31" customFormat="1" ht="24.95">
      <c r="B578" s="15" t="s">
        <v>913</v>
      </c>
      <c r="C578" s="14" t="s">
        <v>914</v>
      </c>
      <c r="D578" s="15" t="s">
        <v>16785</v>
      </c>
      <c r="E578" s="142" t="s">
        <v>916</v>
      </c>
      <c r="F578" s="141"/>
      <c r="G578" s="14" t="s">
        <v>24</v>
      </c>
      <c r="H578" s="16">
        <v>45873</v>
      </c>
      <c r="I578" s="11" t="s">
        <v>25</v>
      </c>
      <c r="J578" s="142" t="s">
        <v>26</v>
      </c>
      <c r="K578" s="141"/>
      <c r="L578" s="2" t="s">
        <v>27</v>
      </c>
    </row>
    <row r="579" spans="2:12" s="31" customFormat="1" ht="24.95">
      <c r="B579" s="12" t="s">
        <v>917</v>
      </c>
      <c r="C579" s="13" t="s">
        <v>918</v>
      </c>
      <c r="D579" s="12" t="s">
        <v>16786</v>
      </c>
      <c r="E579" s="140" t="s">
        <v>920</v>
      </c>
      <c r="F579" s="141"/>
      <c r="G579" s="13" t="s">
        <v>24</v>
      </c>
      <c r="H579" s="17">
        <v>45876</v>
      </c>
      <c r="I579" s="10" t="s">
        <v>25</v>
      </c>
      <c r="J579" s="140" t="s">
        <v>26</v>
      </c>
      <c r="K579" s="141"/>
      <c r="L579" s="1" t="s">
        <v>27</v>
      </c>
    </row>
    <row r="580" spans="2:12" s="31" customFormat="1" ht="51.6">
      <c r="B580" s="15" t="s">
        <v>16787</v>
      </c>
      <c r="C580" s="14" t="s">
        <v>16788</v>
      </c>
      <c r="D580" s="15" t="s">
        <v>16789</v>
      </c>
      <c r="E580" s="142" t="s">
        <v>16790</v>
      </c>
      <c r="F580" s="141"/>
      <c r="G580" s="14" t="s">
        <v>16</v>
      </c>
      <c r="H580" s="16">
        <v>45699</v>
      </c>
      <c r="I580" s="11" t="s">
        <v>17</v>
      </c>
      <c r="J580" s="142" t="s">
        <v>18</v>
      </c>
      <c r="K580" s="141"/>
      <c r="L580" s="4" t="s">
        <v>15414</v>
      </c>
    </row>
    <row r="581" spans="2:12" s="31" customFormat="1" ht="39">
      <c r="B581" s="12" t="s">
        <v>2690</v>
      </c>
      <c r="C581" s="13" t="s">
        <v>2691</v>
      </c>
      <c r="D581" s="12" t="s">
        <v>2692</v>
      </c>
      <c r="E581" s="140" t="s">
        <v>2693</v>
      </c>
      <c r="F581" s="141"/>
      <c r="G581" s="13" t="s">
        <v>24</v>
      </c>
      <c r="H581" s="17">
        <v>45884</v>
      </c>
      <c r="I581" s="10" t="s">
        <v>25</v>
      </c>
      <c r="J581" s="140" t="s">
        <v>32</v>
      </c>
      <c r="K581" s="141"/>
      <c r="L581" s="3" t="s">
        <v>15256</v>
      </c>
    </row>
    <row r="582" spans="2:12" s="31" customFormat="1" ht="24.95">
      <c r="B582" s="15" t="s">
        <v>16791</v>
      </c>
      <c r="C582" s="14" t="s">
        <v>16792</v>
      </c>
      <c r="D582" s="15" t="s">
        <v>16793</v>
      </c>
      <c r="E582" s="142" t="s">
        <v>16794</v>
      </c>
      <c r="F582" s="141"/>
      <c r="G582" s="14" t="s">
        <v>24</v>
      </c>
      <c r="H582" s="16">
        <v>45884</v>
      </c>
      <c r="I582" s="11" t="s">
        <v>25</v>
      </c>
      <c r="J582" s="142" t="s">
        <v>26</v>
      </c>
      <c r="K582" s="141"/>
      <c r="L582" s="2" t="s">
        <v>27</v>
      </c>
    </row>
    <row r="583" spans="2:12" s="31" customFormat="1">
      <c r="B583" s="12" t="s">
        <v>16795</v>
      </c>
      <c r="C583" s="13" t="s">
        <v>15500</v>
      </c>
      <c r="D583" s="12" t="s">
        <v>16796</v>
      </c>
      <c r="E583" s="140" t="s">
        <v>15502</v>
      </c>
      <c r="F583" s="141"/>
      <c r="G583" s="13" t="s">
        <v>24</v>
      </c>
      <c r="H583" s="17">
        <v>45876</v>
      </c>
      <c r="I583" s="10" t="s">
        <v>139</v>
      </c>
      <c r="J583" s="140" t="s">
        <v>26</v>
      </c>
      <c r="K583" s="141"/>
      <c r="L583" s="1" t="s">
        <v>27</v>
      </c>
    </row>
    <row r="584" spans="2:12" s="31" customFormat="1" ht="24.95">
      <c r="B584" s="15" t="s">
        <v>16797</v>
      </c>
      <c r="C584" s="14" t="s">
        <v>16798</v>
      </c>
      <c r="D584" s="15" t="s">
        <v>16799</v>
      </c>
      <c r="E584" s="142" t="s">
        <v>16800</v>
      </c>
      <c r="F584" s="141"/>
      <c r="G584" s="14" t="s">
        <v>24</v>
      </c>
      <c r="H584" s="16">
        <v>45888</v>
      </c>
      <c r="I584" s="11" t="s">
        <v>25</v>
      </c>
      <c r="J584" s="142" t="s">
        <v>26</v>
      </c>
      <c r="K584" s="141"/>
      <c r="L584" s="2" t="s">
        <v>27</v>
      </c>
    </row>
    <row r="585" spans="2:12" s="31" customFormat="1" ht="24.95">
      <c r="B585" s="12" t="s">
        <v>16801</v>
      </c>
      <c r="C585" s="13" t="s">
        <v>16802</v>
      </c>
      <c r="D585" s="12" t="s">
        <v>16803</v>
      </c>
      <c r="E585" s="140" t="s">
        <v>16804</v>
      </c>
      <c r="F585" s="141"/>
      <c r="G585" s="13" t="s">
        <v>24</v>
      </c>
      <c r="H585" s="17">
        <v>45884</v>
      </c>
      <c r="I585" s="10" t="s">
        <v>25</v>
      </c>
      <c r="J585" s="140" t="s">
        <v>26</v>
      </c>
      <c r="K585" s="141"/>
      <c r="L585" s="1" t="s">
        <v>27</v>
      </c>
    </row>
    <row r="586" spans="2:12" s="31" customFormat="1" ht="24.95">
      <c r="B586" s="15" t="s">
        <v>16805</v>
      </c>
      <c r="C586" s="14" t="s">
        <v>16806</v>
      </c>
      <c r="D586" s="15" t="s">
        <v>16807</v>
      </c>
      <c r="E586" s="142" t="s">
        <v>16808</v>
      </c>
      <c r="F586" s="141"/>
      <c r="G586" s="14" t="s">
        <v>24</v>
      </c>
      <c r="H586" s="16">
        <v>45882</v>
      </c>
      <c r="I586" s="11" t="s">
        <v>25</v>
      </c>
      <c r="J586" s="142" t="s">
        <v>26</v>
      </c>
      <c r="K586" s="141"/>
      <c r="L586" s="2" t="s">
        <v>27</v>
      </c>
    </row>
    <row r="587" spans="2:12" s="31" customFormat="1" ht="51.6">
      <c r="B587" s="12" t="s">
        <v>10641</v>
      </c>
      <c r="C587" s="13" t="s">
        <v>10642</v>
      </c>
      <c r="D587" s="12" t="s">
        <v>10643</v>
      </c>
      <c r="E587" s="140" t="s">
        <v>10644</v>
      </c>
      <c r="F587" s="141"/>
      <c r="G587" s="13" t="s">
        <v>24</v>
      </c>
      <c r="H587" s="17">
        <v>45882</v>
      </c>
      <c r="I587" s="10" t="s">
        <v>25</v>
      </c>
      <c r="J587" s="140" t="s">
        <v>32</v>
      </c>
      <c r="K587" s="141"/>
      <c r="L587" s="3" t="s">
        <v>16809</v>
      </c>
    </row>
    <row r="588" spans="2:12" s="31" customFormat="1" ht="24.95">
      <c r="B588" s="15" t="s">
        <v>966</v>
      </c>
      <c r="C588" s="14" t="s">
        <v>967</v>
      </c>
      <c r="D588" s="15" t="s">
        <v>16810</v>
      </c>
      <c r="E588" s="142" t="s">
        <v>969</v>
      </c>
      <c r="F588" s="141"/>
      <c r="G588" s="14" t="s">
        <v>24</v>
      </c>
      <c r="H588" s="16">
        <v>45876</v>
      </c>
      <c r="I588" s="11" t="s">
        <v>25</v>
      </c>
      <c r="J588" s="142" t="s">
        <v>26</v>
      </c>
      <c r="K588" s="141"/>
      <c r="L588" s="2" t="s">
        <v>27</v>
      </c>
    </row>
    <row r="589" spans="2:12" s="31" customFormat="1">
      <c r="B589" s="12" t="s">
        <v>971</v>
      </c>
      <c r="C589" s="13" t="s">
        <v>972</v>
      </c>
      <c r="D589" s="12" t="s">
        <v>16811</v>
      </c>
      <c r="E589" s="140" t="s">
        <v>974</v>
      </c>
      <c r="F589" s="141"/>
      <c r="G589" s="13" t="s">
        <v>16</v>
      </c>
      <c r="H589" s="17">
        <v>45870</v>
      </c>
      <c r="I589" s="10" t="s">
        <v>17</v>
      </c>
      <c r="J589" s="140" t="s">
        <v>26</v>
      </c>
      <c r="K589" s="141"/>
      <c r="L589" s="1" t="s">
        <v>27</v>
      </c>
    </row>
    <row r="590" spans="2:12" s="31" customFormat="1" ht="24.95">
      <c r="B590" s="15" t="s">
        <v>16812</v>
      </c>
      <c r="C590" s="14" t="s">
        <v>16813</v>
      </c>
      <c r="D590" s="15" t="s">
        <v>16814</v>
      </c>
      <c r="E590" s="142" t="s">
        <v>16815</v>
      </c>
      <c r="F590" s="141"/>
      <c r="G590" s="14" t="s">
        <v>24</v>
      </c>
      <c r="H590" s="16">
        <v>45884</v>
      </c>
      <c r="I590" s="11" t="s">
        <v>25</v>
      </c>
      <c r="J590" s="142" t="s">
        <v>26</v>
      </c>
      <c r="K590" s="141"/>
      <c r="L590" s="2" t="s">
        <v>27</v>
      </c>
    </row>
    <row r="591" spans="2:12" s="31" customFormat="1" ht="24.95">
      <c r="B591" s="12" t="s">
        <v>983</v>
      </c>
      <c r="C591" s="13" t="s">
        <v>984</v>
      </c>
      <c r="D591" s="12" t="s">
        <v>16816</v>
      </c>
      <c r="E591" s="140" t="s">
        <v>16817</v>
      </c>
      <c r="F591" s="141"/>
      <c r="G591" s="13" t="s">
        <v>24</v>
      </c>
      <c r="H591" s="17">
        <v>45882</v>
      </c>
      <c r="I591" s="10" t="s">
        <v>25</v>
      </c>
      <c r="J591" s="140" t="s">
        <v>709</v>
      </c>
      <c r="K591" s="141"/>
      <c r="L591" s="1" t="s">
        <v>27</v>
      </c>
    </row>
    <row r="592" spans="2:12" s="31" customFormat="1">
      <c r="B592" s="154" t="s">
        <v>987</v>
      </c>
      <c r="C592" s="156" t="s">
        <v>988</v>
      </c>
      <c r="D592" s="15" t="s">
        <v>16818</v>
      </c>
      <c r="E592" s="142" t="s">
        <v>2736</v>
      </c>
      <c r="F592" s="141"/>
      <c r="G592" s="14" t="s">
        <v>16</v>
      </c>
      <c r="H592" s="16">
        <v>45894</v>
      </c>
      <c r="I592" s="11" t="s">
        <v>139</v>
      </c>
      <c r="J592" s="142" t="s">
        <v>26</v>
      </c>
      <c r="K592" s="141"/>
      <c r="L592" s="2" t="s">
        <v>27</v>
      </c>
    </row>
    <row r="593" spans="2:12" s="31" customFormat="1">
      <c r="B593" s="158"/>
      <c r="C593" s="159"/>
      <c r="D593" s="154" t="s">
        <v>16819</v>
      </c>
      <c r="E593" s="142" t="s">
        <v>5276</v>
      </c>
      <c r="F593" s="149"/>
      <c r="G593" s="156" t="s">
        <v>24</v>
      </c>
      <c r="H593" s="163">
        <v>45876</v>
      </c>
      <c r="I593" s="11" t="s">
        <v>127</v>
      </c>
      <c r="J593" s="142" t="s">
        <v>26</v>
      </c>
      <c r="K593" s="141"/>
      <c r="L593" s="2" t="s">
        <v>27</v>
      </c>
    </row>
    <row r="594" spans="2:12" s="31" customFormat="1" ht="51.6">
      <c r="B594" s="158"/>
      <c r="C594" s="159"/>
      <c r="D594" s="158"/>
      <c r="E594" s="161"/>
      <c r="F594" s="162"/>
      <c r="G594" s="159"/>
      <c r="H594" s="166"/>
      <c r="I594" s="11" t="s">
        <v>139</v>
      </c>
      <c r="J594" s="142" t="s">
        <v>18</v>
      </c>
      <c r="K594" s="141"/>
      <c r="L594" s="4" t="s">
        <v>16820</v>
      </c>
    </row>
    <row r="595" spans="2:12" s="31" customFormat="1">
      <c r="B595" s="155"/>
      <c r="C595" s="157"/>
      <c r="D595" s="155"/>
      <c r="E595" s="160"/>
      <c r="F595" s="151"/>
      <c r="G595" s="157"/>
      <c r="H595" s="164"/>
      <c r="I595" s="11" t="s">
        <v>25</v>
      </c>
      <c r="J595" s="142" t="s">
        <v>26</v>
      </c>
      <c r="K595" s="141"/>
      <c r="L595" s="2" t="s">
        <v>27</v>
      </c>
    </row>
    <row r="596" spans="2:12" s="31" customFormat="1" ht="24.95">
      <c r="B596" s="12" t="s">
        <v>16821</v>
      </c>
      <c r="C596" s="13" t="s">
        <v>16822</v>
      </c>
      <c r="D596" s="12" t="s">
        <v>16823</v>
      </c>
      <c r="E596" s="140" t="s">
        <v>16824</v>
      </c>
      <c r="F596" s="141"/>
      <c r="G596" s="13" t="s">
        <v>24</v>
      </c>
      <c r="H596" s="17">
        <v>45888</v>
      </c>
      <c r="I596" s="10" t="s">
        <v>25</v>
      </c>
      <c r="J596" s="140" t="s">
        <v>26</v>
      </c>
      <c r="K596" s="141"/>
      <c r="L596" s="1" t="s">
        <v>27</v>
      </c>
    </row>
    <row r="597" spans="2:12" s="31" customFormat="1" ht="63.95">
      <c r="B597" s="15" t="s">
        <v>2737</v>
      </c>
      <c r="C597" s="14" t="s">
        <v>2738</v>
      </c>
      <c r="D597" s="15" t="s">
        <v>16825</v>
      </c>
      <c r="E597" s="142" t="s">
        <v>16826</v>
      </c>
      <c r="F597" s="141"/>
      <c r="G597" s="14" t="s">
        <v>16</v>
      </c>
      <c r="H597" s="16">
        <v>45881</v>
      </c>
      <c r="I597" s="11" t="s">
        <v>17</v>
      </c>
      <c r="J597" s="142" t="s">
        <v>18</v>
      </c>
      <c r="K597" s="141"/>
      <c r="L597" s="4" t="s">
        <v>15116</v>
      </c>
    </row>
    <row r="598" spans="2:12" s="31" customFormat="1">
      <c r="B598" s="12" t="s">
        <v>16827</v>
      </c>
      <c r="C598" s="13" t="s">
        <v>16828</v>
      </c>
      <c r="D598" s="12" t="s">
        <v>16829</v>
      </c>
      <c r="E598" s="140" t="s">
        <v>16830</v>
      </c>
      <c r="F598" s="141"/>
      <c r="G598" s="13" t="s">
        <v>24</v>
      </c>
      <c r="H598" s="17">
        <v>45881</v>
      </c>
      <c r="I598" s="10" t="s">
        <v>139</v>
      </c>
      <c r="J598" s="140" t="s">
        <v>26</v>
      </c>
      <c r="K598" s="141"/>
      <c r="L598" s="1" t="s">
        <v>27</v>
      </c>
    </row>
    <row r="599" spans="2:12" s="31" customFormat="1" ht="63.95">
      <c r="B599" s="154" t="s">
        <v>16831</v>
      </c>
      <c r="C599" s="156" t="s">
        <v>16832</v>
      </c>
      <c r="D599" s="15" t="s">
        <v>16833</v>
      </c>
      <c r="E599" s="142" t="s">
        <v>16834</v>
      </c>
      <c r="F599" s="141"/>
      <c r="G599" s="14" t="s">
        <v>16</v>
      </c>
      <c r="H599" s="16">
        <v>45877</v>
      </c>
      <c r="I599" s="11" t="s">
        <v>17</v>
      </c>
      <c r="J599" s="142" t="s">
        <v>32</v>
      </c>
      <c r="K599" s="141"/>
      <c r="L599" s="4" t="s">
        <v>16835</v>
      </c>
    </row>
    <row r="600" spans="2:12" s="31" customFormat="1" ht="51.6">
      <c r="B600" s="155"/>
      <c r="C600" s="157"/>
      <c r="D600" s="15" t="s">
        <v>16836</v>
      </c>
      <c r="E600" s="142" t="s">
        <v>16837</v>
      </c>
      <c r="F600" s="141"/>
      <c r="G600" s="14" t="s">
        <v>24</v>
      </c>
      <c r="H600" s="16">
        <v>45868</v>
      </c>
      <c r="I600" s="11" t="s">
        <v>17</v>
      </c>
      <c r="J600" s="142" t="s">
        <v>32</v>
      </c>
      <c r="K600" s="141"/>
      <c r="L600" s="4" t="s">
        <v>16838</v>
      </c>
    </row>
    <row r="601" spans="2:12" s="31" customFormat="1">
      <c r="B601" s="12" t="s">
        <v>15536</v>
      </c>
      <c r="C601" s="13" t="s">
        <v>15537</v>
      </c>
      <c r="D601" s="12" t="s">
        <v>15538</v>
      </c>
      <c r="E601" s="140" t="s">
        <v>15539</v>
      </c>
      <c r="F601" s="141"/>
      <c r="G601" s="13" t="s">
        <v>24</v>
      </c>
      <c r="H601" s="17">
        <v>45874</v>
      </c>
      <c r="I601" s="10" t="s">
        <v>80</v>
      </c>
      <c r="J601" s="140" t="s">
        <v>26</v>
      </c>
      <c r="K601" s="141"/>
      <c r="L601" s="1" t="s">
        <v>27</v>
      </c>
    </row>
    <row r="602" spans="2:12" s="31" customFormat="1" ht="39">
      <c r="B602" s="15" t="s">
        <v>11545</v>
      </c>
      <c r="C602" s="14" t="s">
        <v>11546</v>
      </c>
      <c r="D602" s="15" t="s">
        <v>11547</v>
      </c>
      <c r="E602" s="142" t="s">
        <v>11548</v>
      </c>
      <c r="F602" s="141"/>
      <c r="G602" s="14" t="s">
        <v>24</v>
      </c>
      <c r="H602" s="16">
        <v>45883</v>
      </c>
      <c r="I602" s="11" t="s">
        <v>25</v>
      </c>
      <c r="J602" s="142" t="s">
        <v>32</v>
      </c>
      <c r="K602" s="141"/>
      <c r="L602" s="4" t="s">
        <v>14935</v>
      </c>
    </row>
    <row r="603" spans="2:12" s="31" customFormat="1">
      <c r="B603" s="12" t="s">
        <v>16839</v>
      </c>
      <c r="C603" s="13" t="s">
        <v>16840</v>
      </c>
      <c r="D603" s="12" t="s">
        <v>16841</v>
      </c>
      <c r="E603" s="140" t="s">
        <v>16842</v>
      </c>
      <c r="F603" s="141"/>
      <c r="G603" s="13" t="s">
        <v>16</v>
      </c>
      <c r="H603" s="17">
        <v>45883</v>
      </c>
      <c r="I603" s="10" t="s">
        <v>17</v>
      </c>
      <c r="J603" s="140" t="s">
        <v>26</v>
      </c>
      <c r="K603" s="141"/>
      <c r="L603" s="1" t="s">
        <v>27</v>
      </c>
    </row>
    <row r="604" spans="2:12" s="31" customFormat="1" ht="128.44999999999999">
      <c r="B604" s="15" t="s">
        <v>2756</v>
      </c>
      <c r="C604" s="14" t="s">
        <v>2757</v>
      </c>
      <c r="D604" s="15" t="s">
        <v>16843</v>
      </c>
      <c r="E604" s="142" t="s">
        <v>16844</v>
      </c>
      <c r="F604" s="141"/>
      <c r="G604" s="14" t="s">
        <v>16</v>
      </c>
      <c r="H604" s="16">
        <v>45800</v>
      </c>
      <c r="I604" s="11" t="s">
        <v>17</v>
      </c>
      <c r="J604" s="142" t="s">
        <v>18</v>
      </c>
      <c r="K604" s="141"/>
      <c r="L604" s="4" t="s">
        <v>16845</v>
      </c>
    </row>
    <row r="605" spans="2:12" s="31" customFormat="1">
      <c r="B605" s="145" t="s">
        <v>16846</v>
      </c>
      <c r="C605" s="147" t="s">
        <v>16847</v>
      </c>
      <c r="D605" s="145" t="s">
        <v>16848</v>
      </c>
      <c r="E605" s="140" t="s">
        <v>16849</v>
      </c>
      <c r="F605" s="149"/>
      <c r="G605" s="147" t="s">
        <v>24</v>
      </c>
      <c r="H605" s="167">
        <v>45884</v>
      </c>
      <c r="I605" s="10" t="s">
        <v>139</v>
      </c>
      <c r="J605" s="140" t="s">
        <v>26</v>
      </c>
      <c r="K605" s="141"/>
      <c r="L605" s="1" t="s">
        <v>27</v>
      </c>
    </row>
    <row r="606" spans="2:12" s="31" customFormat="1">
      <c r="B606" s="152"/>
      <c r="C606" s="153"/>
      <c r="D606" s="152"/>
      <c r="E606" s="165"/>
      <c r="F606" s="162"/>
      <c r="G606" s="153"/>
      <c r="H606" s="168"/>
      <c r="I606" s="10" t="s">
        <v>17</v>
      </c>
      <c r="J606" s="140" t="s">
        <v>26</v>
      </c>
      <c r="K606" s="141"/>
      <c r="L606" s="1" t="s">
        <v>27</v>
      </c>
    </row>
    <row r="607" spans="2:12" s="31" customFormat="1">
      <c r="B607" s="152"/>
      <c r="C607" s="153"/>
      <c r="D607" s="152"/>
      <c r="E607" s="165"/>
      <c r="F607" s="162"/>
      <c r="G607" s="153"/>
      <c r="H607" s="168"/>
      <c r="I607" s="10" t="s">
        <v>80</v>
      </c>
      <c r="J607" s="140" t="s">
        <v>26</v>
      </c>
      <c r="K607" s="141"/>
      <c r="L607" s="1" t="s">
        <v>27</v>
      </c>
    </row>
    <row r="608" spans="2:12" s="31" customFormat="1">
      <c r="B608" s="146"/>
      <c r="C608" s="148"/>
      <c r="D608" s="146"/>
      <c r="E608" s="150"/>
      <c r="F608" s="151"/>
      <c r="G608" s="148"/>
      <c r="H608" s="169"/>
      <c r="I608" s="10" t="s">
        <v>58</v>
      </c>
      <c r="J608" s="140" t="s">
        <v>26</v>
      </c>
      <c r="K608" s="141"/>
      <c r="L608" s="1" t="s">
        <v>27</v>
      </c>
    </row>
    <row r="609" spans="2:12" s="31" customFormat="1">
      <c r="B609" s="15" t="s">
        <v>2778</v>
      </c>
      <c r="C609" s="14" t="s">
        <v>2779</v>
      </c>
      <c r="D609" s="15" t="s">
        <v>16850</v>
      </c>
      <c r="E609" s="142" t="s">
        <v>2781</v>
      </c>
      <c r="F609" s="141"/>
      <c r="G609" s="14" t="s">
        <v>24</v>
      </c>
      <c r="H609" s="16">
        <v>45875</v>
      </c>
      <c r="I609" s="11" t="s">
        <v>80</v>
      </c>
      <c r="J609" s="142" t="s">
        <v>26</v>
      </c>
      <c r="K609" s="141"/>
      <c r="L609" s="2" t="s">
        <v>27</v>
      </c>
    </row>
    <row r="610" spans="2:12" s="31" customFormat="1">
      <c r="B610" s="12" t="s">
        <v>16851</v>
      </c>
      <c r="C610" s="13" t="s">
        <v>5724</v>
      </c>
      <c r="D610" s="12" t="s">
        <v>16852</v>
      </c>
      <c r="E610" s="140" t="s">
        <v>16853</v>
      </c>
      <c r="F610" s="141"/>
      <c r="G610" s="13" t="s">
        <v>16</v>
      </c>
      <c r="H610" s="17">
        <v>45875</v>
      </c>
      <c r="I610" s="10" t="s">
        <v>17</v>
      </c>
      <c r="J610" s="140" t="s">
        <v>26</v>
      </c>
      <c r="K610" s="141"/>
      <c r="L610" s="1" t="s">
        <v>27</v>
      </c>
    </row>
    <row r="611" spans="2:12" s="31" customFormat="1">
      <c r="B611" s="15" t="s">
        <v>2790</v>
      </c>
      <c r="C611" s="14" t="s">
        <v>2791</v>
      </c>
      <c r="D611" s="15" t="s">
        <v>16854</v>
      </c>
      <c r="E611" s="142" t="s">
        <v>16855</v>
      </c>
      <c r="F611" s="141"/>
      <c r="G611" s="14" t="s">
        <v>16</v>
      </c>
      <c r="H611" s="16">
        <v>45877</v>
      </c>
      <c r="I611" s="11" t="s">
        <v>17</v>
      </c>
      <c r="J611" s="142" t="s">
        <v>26</v>
      </c>
      <c r="K611" s="141"/>
      <c r="L611" s="2" t="s">
        <v>27</v>
      </c>
    </row>
    <row r="612" spans="2:12" s="31" customFormat="1" ht="24.95">
      <c r="B612" s="12" t="s">
        <v>2798</v>
      </c>
      <c r="C612" s="13" t="s">
        <v>2799</v>
      </c>
      <c r="D612" s="12" t="s">
        <v>16856</v>
      </c>
      <c r="E612" s="140" t="s">
        <v>16857</v>
      </c>
      <c r="F612" s="141"/>
      <c r="G612" s="13" t="s">
        <v>16</v>
      </c>
      <c r="H612" s="17">
        <v>45875</v>
      </c>
      <c r="I612" s="10" t="s">
        <v>17</v>
      </c>
      <c r="J612" s="140" t="s">
        <v>26</v>
      </c>
      <c r="K612" s="141"/>
      <c r="L612" s="1" t="s">
        <v>27</v>
      </c>
    </row>
    <row r="613" spans="2:12" s="31" customFormat="1" ht="51.6">
      <c r="B613" s="15" t="s">
        <v>16858</v>
      </c>
      <c r="C613" s="14" t="s">
        <v>16859</v>
      </c>
      <c r="D613" s="15" t="s">
        <v>16860</v>
      </c>
      <c r="E613" s="142" t="s">
        <v>16861</v>
      </c>
      <c r="F613" s="141"/>
      <c r="G613" s="14" t="s">
        <v>16</v>
      </c>
      <c r="H613" s="16">
        <v>45867</v>
      </c>
      <c r="I613" s="11" t="s">
        <v>17</v>
      </c>
      <c r="J613" s="142" t="s">
        <v>18</v>
      </c>
      <c r="K613" s="141"/>
      <c r="L613" s="4" t="s">
        <v>15153</v>
      </c>
    </row>
    <row r="614" spans="2:12" s="31" customFormat="1">
      <c r="B614" s="12" t="s">
        <v>8997</v>
      </c>
      <c r="C614" s="13" t="s">
        <v>8998</v>
      </c>
      <c r="D614" s="12" t="s">
        <v>16862</v>
      </c>
      <c r="E614" s="140" t="s">
        <v>9000</v>
      </c>
      <c r="F614" s="141"/>
      <c r="G614" s="13" t="s">
        <v>16</v>
      </c>
      <c r="H614" s="17">
        <v>45874</v>
      </c>
      <c r="I614" s="10" t="s">
        <v>139</v>
      </c>
      <c r="J614" s="140" t="s">
        <v>26</v>
      </c>
      <c r="K614" s="141"/>
      <c r="L614" s="1" t="s">
        <v>27</v>
      </c>
    </row>
    <row r="615" spans="2:12" s="31" customFormat="1" ht="24.95">
      <c r="B615" s="15" t="s">
        <v>16863</v>
      </c>
      <c r="C615" s="14" t="s">
        <v>16864</v>
      </c>
      <c r="D615" s="15" t="s">
        <v>16865</v>
      </c>
      <c r="E615" s="142" t="s">
        <v>16866</v>
      </c>
      <c r="F615" s="141"/>
      <c r="G615" s="14" t="s">
        <v>24</v>
      </c>
      <c r="H615" s="16">
        <v>45887</v>
      </c>
      <c r="I615" s="11" t="s">
        <v>25</v>
      </c>
      <c r="J615" s="142" t="s">
        <v>26</v>
      </c>
      <c r="K615" s="141"/>
      <c r="L615" s="2" t="s">
        <v>27</v>
      </c>
    </row>
    <row r="616" spans="2:12" s="31" customFormat="1" ht="51.6">
      <c r="B616" s="12" t="s">
        <v>16867</v>
      </c>
      <c r="C616" s="13" t="s">
        <v>16868</v>
      </c>
      <c r="D616" s="12" t="s">
        <v>16869</v>
      </c>
      <c r="E616" s="140" t="s">
        <v>16870</v>
      </c>
      <c r="F616" s="141"/>
      <c r="G616" s="13" t="s">
        <v>16</v>
      </c>
      <c r="H616" s="17">
        <v>45889</v>
      </c>
      <c r="I616" s="10" t="s">
        <v>17</v>
      </c>
      <c r="J616" s="140" t="s">
        <v>18</v>
      </c>
      <c r="K616" s="141"/>
      <c r="L616" s="3" t="s">
        <v>15414</v>
      </c>
    </row>
    <row r="617" spans="2:12" s="31" customFormat="1">
      <c r="B617" s="15" t="s">
        <v>16871</v>
      </c>
      <c r="C617" s="14" t="s">
        <v>16872</v>
      </c>
      <c r="D617" s="15" t="s">
        <v>16873</v>
      </c>
      <c r="E617" s="142" t="s">
        <v>16874</v>
      </c>
      <c r="F617" s="141"/>
      <c r="G617" s="14" t="s">
        <v>16</v>
      </c>
      <c r="H617" s="16">
        <v>45884</v>
      </c>
      <c r="I617" s="11" t="s">
        <v>17</v>
      </c>
      <c r="J617" s="142" t="s">
        <v>26</v>
      </c>
      <c r="K617" s="141"/>
      <c r="L617" s="2" t="s">
        <v>27</v>
      </c>
    </row>
    <row r="618" spans="2:12" s="31" customFormat="1" ht="51.6">
      <c r="B618" s="12" t="s">
        <v>16875</v>
      </c>
      <c r="C618" s="13" t="s">
        <v>16876</v>
      </c>
      <c r="D618" s="12" t="s">
        <v>16877</v>
      </c>
      <c r="E618" s="140" t="s">
        <v>16878</v>
      </c>
      <c r="F618" s="141"/>
      <c r="G618" s="13" t="s">
        <v>16</v>
      </c>
      <c r="H618" s="17">
        <v>45699</v>
      </c>
      <c r="I618" s="10" t="s">
        <v>17</v>
      </c>
      <c r="J618" s="140" t="s">
        <v>18</v>
      </c>
      <c r="K618" s="141"/>
      <c r="L618" s="3" t="s">
        <v>15414</v>
      </c>
    </row>
    <row r="619" spans="2:12" s="31" customFormat="1">
      <c r="B619" s="154" t="s">
        <v>5425</v>
      </c>
      <c r="C619" s="156" t="s">
        <v>5426</v>
      </c>
      <c r="D619" s="154" t="s">
        <v>16879</v>
      </c>
      <c r="E619" s="142" t="s">
        <v>5428</v>
      </c>
      <c r="F619" s="149"/>
      <c r="G619" s="156" t="s">
        <v>24</v>
      </c>
      <c r="H619" s="163">
        <v>45854</v>
      </c>
      <c r="I619" s="11" t="s">
        <v>127</v>
      </c>
      <c r="J619" s="142" t="s">
        <v>26</v>
      </c>
      <c r="K619" s="141"/>
      <c r="L619" s="2" t="s">
        <v>27</v>
      </c>
    </row>
    <row r="620" spans="2:12" s="31" customFormat="1">
      <c r="B620" s="155"/>
      <c r="C620" s="157"/>
      <c r="D620" s="155"/>
      <c r="E620" s="160"/>
      <c r="F620" s="151"/>
      <c r="G620" s="157"/>
      <c r="H620" s="164"/>
      <c r="I620" s="11" t="s">
        <v>139</v>
      </c>
      <c r="J620" s="142" t="s">
        <v>26</v>
      </c>
      <c r="K620" s="141"/>
      <c r="L620" s="2" t="s">
        <v>27</v>
      </c>
    </row>
    <row r="621" spans="2:12" s="31" customFormat="1" ht="24.95">
      <c r="B621" s="12" t="s">
        <v>16880</v>
      </c>
      <c r="C621" s="13" t="s">
        <v>16881</v>
      </c>
      <c r="D621" s="12" t="s">
        <v>16882</v>
      </c>
      <c r="E621" s="140" t="s">
        <v>16883</v>
      </c>
      <c r="F621" s="141"/>
      <c r="G621" s="13" t="s">
        <v>24</v>
      </c>
      <c r="H621" s="17">
        <v>45895</v>
      </c>
      <c r="I621" s="10" t="s">
        <v>25</v>
      </c>
      <c r="J621" s="140" t="s">
        <v>26</v>
      </c>
      <c r="K621" s="141"/>
      <c r="L621" s="1" t="s">
        <v>27</v>
      </c>
    </row>
    <row r="622" spans="2:12" s="31" customFormat="1" ht="24.95">
      <c r="B622" s="15" t="s">
        <v>16884</v>
      </c>
      <c r="C622" s="14" t="s">
        <v>16885</v>
      </c>
      <c r="D622" s="15" t="s">
        <v>16886</v>
      </c>
      <c r="E622" s="142" t="s">
        <v>16887</v>
      </c>
      <c r="F622" s="141"/>
      <c r="G622" s="14" t="s">
        <v>16</v>
      </c>
      <c r="H622" s="16">
        <v>45889</v>
      </c>
      <c r="I622" s="11" t="s">
        <v>17</v>
      </c>
      <c r="J622" s="142" t="s">
        <v>26</v>
      </c>
      <c r="K622" s="141"/>
      <c r="L622" s="2" t="s">
        <v>27</v>
      </c>
    </row>
    <row r="623" spans="2:12" s="31" customFormat="1" ht="63.95">
      <c r="B623" s="12" t="s">
        <v>1047</v>
      </c>
      <c r="C623" s="13" t="s">
        <v>1048</v>
      </c>
      <c r="D623" s="12" t="s">
        <v>16888</v>
      </c>
      <c r="E623" s="140" t="s">
        <v>5439</v>
      </c>
      <c r="F623" s="141"/>
      <c r="G623" s="13" t="s">
        <v>24</v>
      </c>
      <c r="H623" s="17">
        <v>45869</v>
      </c>
      <c r="I623" s="10" t="s">
        <v>139</v>
      </c>
      <c r="J623" s="140" t="s">
        <v>32</v>
      </c>
      <c r="K623" s="141"/>
      <c r="L623" s="3" t="s">
        <v>16889</v>
      </c>
    </row>
    <row r="624" spans="2:12" s="31" customFormat="1">
      <c r="B624" s="15" t="s">
        <v>2823</v>
      </c>
      <c r="C624" s="14" t="s">
        <v>2824</v>
      </c>
      <c r="D624" s="15" t="s">
        <v>16890</v>
      </c>
      <c r="E624" s="142" t="s">
        <v>16891</v>
      </c>
      <c r="F624" s="141"/>
      <c r="G624" s="14" t="s">
        <v>16</v>
      </c>
      <c r="H624" s="16">
        <v>45888</v>
      </c>
      <c r="I624" s="11" t="s">
        <v>17</v>
      </c>
      <c r="J624" s="142" t="s">
        <v>26</v>
      </c>
      <c r="K624" s="141"/>
      <c r="L624" s="2" t="s">
        <v>27</v>
      </c>
    </row>
    <row r="625" spans="2:12" s="31" customFormat="1">
      <c r="B625" s="145" t="s">
        <v>1057</v>
      </c>
      <c r="C625" s="147" t="s">
        <v>202</v>
      </c>
      <c r="D625" s="145" t="s">
        <v>16892</v>
      </c>
      <c r="E625" s="140" t="s">
        <v>204</v>
      </c>
      <c r="F625" s="149"/>
      <c r="G625" s="147" t="s">
        <v>16</v>
      </c>
      <c r="H625" s="167">
        <v>45884</v>
      </c>
      <c r="I625" s="10" t="s">
        <v>25</v>
      </c>
      <c r="J625" s="140" t="s">
        <v>26</v>
      </c>
      <c r="K625" s="141"/>
      <c r="L625" s="1" t="s">
        <v>27</v>
      </c>
    </row>
    <row r="626" spans="2:12" s="31" customFormat="1">
      <c r="B626" s="146"/>
      <c r="C626" s="148"/>
      <c r="D626" s="146"/>
      <c r="E626" s="150"/>
      <c r="F626" s="151"/>
      <c r="G626" s="148"/>
      <c r="H626" s="169"/>
      <c r="I626" s="10" t="s">
        <v>25</v>
      </c>
      <c r="J626" s="140" t="s">
        <v>26</v>
      </c>
      <c r="K626" s="141"/>
      <c r="L626" s="1" t="s">
        <v>27</v>
      </c>
    </row>
    <row r="627" spans="2:12" s="31" customFormat="1">
      <c r="B627" s="15" t="s">
        <v>16893</v>
      </c>
      <c r="C627" s="14" t="s">
        <v>16894</v>
      </c>
      <c r="D627" s="15" t="s">
        <v>16895</v>
      </c>
      <c r="E627" s="142" t="s">
        <v>16896</v>
      </c>
      <c r="F627" s="141"/>
      <c r="G627" s="14" t="s">
        <v>16</v>
      </c>
      <c r="H627" s="16">
        <v>45882</v>
      </c>
      <c r="I627" s="11" t="s">
        <v>17</v>
      </c>
      <c r="J627" s="142" t="s">
        <v>26</v>
      </c>
      <c r="K627" s="141"/>
      <c r="L627" s="2" t="s">
        <v>27</v>
      </c>
    </row>
    <row r="628" spans="2:12" s="31" customFormat="1">
      <c r="B628" s="12" t="s">
        <v>2832</v>
      </c>
      <c r="C628" s="13" t="s">
        <v>2329</v>
      </c>
      <c r="D628" s="12" t="s">
        <v>16897</v>
      </c>
      <c r="E628" s="140" t="s">
        <v>2834</v>
      </c>
      <c r="F628" s="141"/>
      <c r="G628" s="13" t="s">
        <v>24</v>
      </c>
      <c r="H628" s="17">
        <v>45898</v>
      </c>
      <c r="I628" s="10" t="s">
        <v>80</v>
      </c>
      <c r="J628" s="140" t="s">
        <v>26</v>
      </c>
      <c r="K628" s="141"/>
      <c r="L628" s="1" t="s">
        <v>27</v>
      </c>
    </row>
    <row r="629" spans="2:12" s="31" customFormat="1">
      <c r="B629" s="154" t="s">
        <v>1068</v>
      </c>
      <c r="C629" s="156" t="s">
        <v>1069</v>
      </c>
      <c r="D629" s="154" t="s">
        <v>16898</v>
      </c>
      <c r="E629" s="142" t="s">
        <v>16899</v>
      </c>
      <c r="F629" s="149"/>
      <c r="G629" s="156" t="s">
        <v>24</v>
      </c>
      <c r="H629" s="163">
        <v>45869</v>
      </c>
      <c r="I629" s="11" t="s">
        <v>58</v>
      </c>
      <c r="J629" s="142" t="s">
        <v>26</v>
      </c>
      <c r="K629" s="141"/>
      <c r="L629" s="2" t="s">
        <v>27</v>
      </c>
    </row>
    <row r="630" spans="2:12" s="31" customFormat="1">
      <c r="B630" s="158"/>
      <c r="C630" s="159"/>
      <c r="D630" s="158"/>
      <c r="E630" s="161"/>
      <c r="F630" s="162"/>
      <c r="G630" s="159"/>
      <c r="H630" s="166"/>
      <c r="I630" s="11" t="s">
        <v>58</v>
      </c>
      <c r="J630" s="142" t="s">
        <v>26</v>
      </c>
      <c r="K630" s="141"/>
      <c r="L630" s="2" t="s">
        <v>27</v>
      </c>
    </row>
    <row r="631" spans="2:12" s="31" customFormat="1">
      <c r="B631" s="158"/>
      <c r="C631" s="159"/>
      <c r="D631" s="158"/>
      <c r="E631" s="161"/>
      <c r="F631" s="162"/>
      <c r="G631" s="159"/>
      <c r="H631" s="166"/>
      <c r="I631" s="11" t="s">
        <v>58</v>
      </c>
      <c r="J631" s="142" t="s">
        <v>26</v>
      </c>
      <c r="K631" s="141"/>
      <c r="L631" s="2" t="s">
        <v>27</v>
      </c>
    </row>
    <row r="632" spans="2:12" s="31" customFormat="1">
      <c r="B632" s="158"/>
      <c r="C632" s="159"/>
      <c r="D632" s="158"/>
      <c r="E632" s="161"/>
      <c r="F632" s="162"/>
      <c r="G632" s="159"/>
      <c r="H632" s="166"/>
      <c r="I632" s="11" t="s">
        <v>80</v>
      </c>
      <c r="J632" s="142" t="s">
        <v>26</v>
      </c>
      <c r="K632" s="141"/>
      <c r="L632" s="2" t="s">
        <v>27</v>
      </c>
    </row>
    <row r="633" spans="2:12" s="31" customFormat="1">
      <c r="B633" s="158"/>
      <c r="C633" s="159"/>
      <c r="D633" s="158"/>
      <c r="E633" s="161"/>
      <c r="F633" s="162"/>
      <c r="G633" s="159"/>
      <c r="H633" s="166"/>
      <c r="I633" s="11" t="s">
        <v>80</v>
      </c>
      <c r="J633" s="142" t="s">
        <v>26</v>
      </c>
      <c r="K633" s="141"/>
      <c r="L633" s="2" t="s">
        <v>27</v>
      </c>
    </row>
    <row r="634" spans="2:12" s="31" customFormat="1">
      <c r="B634" s="158"/>
      <c r="C634" s="159"/>
      <c r="D634" s="158"/>
      <c r="E634" s="161"/>
      <c r="F634" s="162"/>
      <c r="G634" s="159"/>
      <c r="H634" s="166"/>
      <c r="I634" s="11" t="s">
        <v>80</v>
      </c>
      <c r="J634" s="142" t="s">
        <v>26</v>
      </c>
      <c r="K634" s="141"/>
      <c r="L634" s="2" t="s">
        <v>27</v>
      </c>
    </row>
    <row r="635" spans="2:12" s="31" customFormat="1">
      <c r="B635" s="158"/>
      <c r="C635" s="159"/>
      <c r="D635" s="158"/>
      <c r="E635" s="161"/>
      <c r="F635" s="162"/>
      <c r="G635" s="159"/>
      <c r="H635" s="166"/>
      <c r="I635" s="11" t="s">
        <v>139</v>
      </c>
      <c r="J635" s="142" t="s">
        <v>26</v>
      </c>
      <c r="K635" s="141"/>
      <c r="L635" s="2" t="s">
        <v>27</v>
      </c>
    </row>
    <row r="636" spans="2:12" s="31" customFormat="1">
      <c r="B636" s="158"/>
      <c r="C636" s="159"/>
      <c r="D636" s="158"/>
      <c r="E636" s="161"/>
      <c r="F636" s="162"/>
      <c r="G636" s="159"/>
      <c r="H636" s="166"/>
      <c r="I636" s="11" t="s">
        <v>139</v>
      </c>
      <c r="J636" s="142" t="s">
        <v>26</v>
      </c>
      <c r="K636" s="141"/>
      <c r="L636" s="2" t="s">
        <v>27</v>
      </c>
    </row>
    <row r="637" spans="2:12" s="31" customFormat="1">
      <c r="B637" s="155"/>
      <c r="C637" s="157"/>
      <c r="D637" s="155"/>
      <c r="E637" s="160"/>
      <c r="F637" s="151"/>
      <c r="G637" s="157"/>
      <c r="H637" s="164"/>
      <c r="I637" s="11" t="s">
        <v>139</v>
      </c>
      <c r="J637" s="142" t="s">
        <v>26</v>
      </c>
      <c r="K637" s="141"/>
      <c r="L637" s="2" t="s">
        <v>27</v>
      </c>
    </row>
    <row r="638" spans="2:12" s="31" customFormat="1" ht="24.95">
      <c r="B638" s="12" t="s">
        <v>16900</v>
      </c>
      <c r="C638" s="13" t="s">
        <v>16901</v>
      </c>
      <c r="D638" s="12" t="s">
        <v>16902</v>
      </c>
      <c r="E638" s="140" t="s">
        <v>16903</v>
      </c>
      <c r="F638" s="141"/>
      <c r="G638" s="13" t="s">
        <v>75</v>
      </c>
      <c r="H638" s="17">
        <v>45880</v>
      </c>
      <c r="I638" s="10" t="s">
        <v>314</v>
      </c>
      <c r="J638" s="140" t="s">
        <v>26</v>
      </c>
      <c r="K638" s="141"/>
      <c r="L638" s="1" t="s">
        <v>27</v>
      </c>
    </row>
    <row r="639" spans="2:12" s="31" customFormat="1" ht="51.6">
      <c r="B639" s="15" t="s">
        <v>16904</v>
      </c>
      <c r="C639" s="14" t="s">
        <v>16905</v>
      </c>
      <c r="D639" s="15" t="s">
        <v>16906</v>
      </c>
      <c r="E639" s="142" t="s">
        <v>16907</v>
      </c>
      <c r="F639" s="141"/>
      <c r="G639" s="14" t="s">
        <v>16</v>
      </c>
      <c r="H639" s="16">
        <v>45868</v>
      </c>
      <c r="I639" s="11" t="s">
        <v>17</v>
      </c>
      <c r="J639" s="142" t="s">
        <v>18</v>
      </c>
      <c r="K639" s="141"/>
      <c r="L639" s="4" t="s">
        <v>15153</v>
      </c>
    </row>
    <row r="640" spans="2:12" s="31" customFormat="1">
      <c r="B640" s="145" t="s">
        <v>5471</v>
      </c>
      <c r="C640" s="147" t="s">
        <v>5472</v>
      </c>
      <c r="D640" s="145" t="s">
        <v>16908</v>
      </c>
      <c r="E640" s="140" t="s">
        <v>10860</v>
      </c>
      <c r="F640" s="149"/>
      <c r="G640" s="147" t="s">
        <v>16</v>
      </c>
      <c r="H640" s="17">
        <v>45575</v>
      </c>
      <c r="I640" s="10" t="s">
        <v>17</v>
      </c>
      <c r="J640" s="140" t="s">
        <v>26</v>
      </c>
      <c r="K640" s="141"/>
      <c r="L640" s="1" t="s">
        <v>27</v>
      </c>
    </row>
    <row r="641" spans="2:12" s="31" customFormat="1">
      <c r="B641" s="152"/>
      <c r="C641" s="153"/>
      <c r="D641" s="152"/>
      <c r="E641" s="165"/>
      <c r="F641" s="162"/>
      <c r="G641" s="153"/>
      <c r="H641" s="17">
        <v>45616</v>
      </c>
      <c r="I641" s="10" t="s">
        <v>17</v>
      </c>
      <c r="J641" s="140" t="s">
        <v>26</v>
      </c>
      <c r="K641" s="141"/>
      <c r="L641" s="1" t="s">
        <v>27</v>
      </c>
    </row>
    <row r="642" spans="2:12" s="31" customFormat="1">
      <c r="B642" s="152"/>
      <c r="C642" s="153"/>
      <c r="D642" s="152"/>
      <c r="E642" s="165"/>
      <c r="F642" s="162"/>
      <c r="G642" s="153"/>
      <c r="H642" s="17">
        <v>45674</v>
      </c>
      <c r="I642" s="10" t="s">
        <v>17</v>
      </c>
      <c r="J642" s="140" t="s">
        <v>26</v>
      </c>
      <c r="K642" s="141"/>
      <c r="L642" s="1" t="s">
        <v>27</v>
      </c>
    </row>
    <row r="643" spans="2:12" s="31" customFormat="1">
      <c r="B643" s="152"/>
      <c r="C643" s="153"/>
      <c r="D643" s="152"/>
      <c r="E643" s="165"/>
      <c r="F643" s="162"/>
      <c r="G643" s="153"/>
      <c r="H643" s="17">
        <v>45674</v>
      </c>
      <c r="I643" s="10" t="s">
        <v>17</v>
      </c>
      <c r="J643" s="140" t="s">
        <v>26</v>
      </c>
      <c r="K643" s="141"/>
      <c r="L643" s="1" t="s">
        <v>27</v>
      </c>
    </row>
    <row r="644" spans="2:12" s="31" customFormat="1">
      <c r="B644" s="152"/>
      <c r="C644" s="153"/>
      <c r="D644" s="152"/>
      <c r="E644" s="165"/>
      <c r="F644" s="162"/>
      <c r="G644" s="153"/>
      <c r="H644" s="17">
        <v>45756</v>
      </c>
      <c r="I644" s="10" t="s">
        <v>17</v>
      </c>
      <c r="J644" s="140" t="s">
        <v>26</v>
      </c>
      <c r="K644" s="141"/>
      <c r="L644" s="1" t="s">
        <v>27</v>
      </c>
    </row>
    <row r="645" spans="2:12" s="31" customFormat="1">
      <c r="B645" s="152"/>
      <c r="C645" s="153"/>
      <c r="D645" s="152"/>
      <c r="E645" s="165"/>
      <c r="F645" s="162"/>
      <c r="G645" s="153"/>
      <c r="H645" s="17">
        <v>45756</v>
      </c>
      <c r="I645" s="10" t="s">
        <v>17</v>
      </c>
      <c r="J645" s="140" t="s">
        <v>26</v>
      </c>
      <c r="K645" s="141"/>
      <c r="L645" s="1" t="s">
        <v>27</v>
      </c>
    </row>
    <row r="646" spans="2:12" s="31" customFormat="1">
      <c r="B646" s="152"/>
      <c r="C646" s="153"/>
      <c r="D646" s="152"/>
      <c r="E646" s="165"/>
      <c r="F646" s="162"/>
      <c r="G646" s="153"/>
      <c r="H646" s="17">
        <v>45799</v>
      </c>
      <c r="I646" s="10" t="s">
        <v>17</v>
      </c>
      <c r="J646" s="140" t="s">
        <v>26</v>
      </c>
      <c r="K646" s="141"/>
      <c r="L646" s="1" t="s">
        <v>27</v>
      </c>
    </row>
    <row r="647" spans="2:12" s="31" customFormat="1">
      <c r="B647" s="152"/>
      <c r="C647" s="153"/>
      <c r="D647" s="152"/>
      <c r="E647" s="165"/>
      <c r="F647" s="162"/>
      <c r="G647" s="153"/>
      <c r="H647" s="17">
        <v>45870</v>
      </c>
      <c r="I647" s="10" t="s">
        <v>17</v>
      </c>
      <c r="J647" s="140" t="s">
        <v>26</v>
      </c>
      <c r="K647" s="141"/>
      <c r="L647" s="1" t="s">
        <v>27</v>
      </c>
    </row>
    <row r="648" spans="2:12" s="31" customFormat="1">
      <c r="B648" s="146"/>
      <c r="C648" s="148"/>
      <c r="D648" s="146"/>
      <c r="E648" s="150"/>
      <c r="F648" s="151"/>
      <c r="G648" s="148"/>
      <c r="H648" s="17">
        <v>45870</v>
      </c>
      <c r="I648" s="10" t="s">
        <v>17</v>
      </c>
      <c r="J648" s="140" t="s">
        <v>26</v>
      </c>
      <c r="K648" s="141"/>
      <c r="L648" s="1" t="s">
        <v>27</v>
      </c>
    </row>
    <row r="649" spans="2:12" s="31" customFormat="1">
      <c r="B649" s="154" t="s">
        <v>16909</v>
      </c>
      <c r="C649" s="156" t="s">
        <v>16910</v>
      </c>
      <c r="D649" s="15" t="s">
        <v>16911</v>
      </c>
      <c r="E649" s="142" t="s">
        <v>16912</v>
      </c>
      <c r="F649" s="141"/>
      <c r="G649" s="14" t="s">
        <v>24</v>
      </c>
      <c r="H649" s="16">
        <v>45867</v>
      </c>
      <c r="I649" s="11" t="s">
        <v>127</v>
      </c>
      <c r="J649" s="142" t="s">
        <v>26</v>
      </c>
      <c r="K649" s="141"/>
      <c r="L649" s="2" t="s">
        <v>27</v>
      </c>
    </row>
    <row r="650" spans="2:12" s="31" customFormat="1">
      <c r="B650" s="155"/>
      <c r="C650" s="157"/>
      <c r="D650" s="15" t="s">
        <v>16913</v>
      </c>
      <c r="E650" s="142" t="s">
        <v>16914</v>
      </c>
      <c r="F650" s="141"/>
      <c r="G650" s="14" t="s">
        <v>16</v>
      </c>
      <c r="H650" s="16">
        <v>45897</v>
      </c>
      <c r="I650" s="11" t="s">
        <v>127</v>
      </c>
      <c r="J650" s="142" t="s">
        <v>26</v>
      </c>
      <c r="K650" s="141"/>
      <c r="L650" s="2" t="s">
        <v>27</v>
      </c>
    </row>
    <row r="651" spans="2:12" s="31" customFormat="1" ht="77.45">
      <c r="B651" s="12" t="s">
        <v>16915</v>
      </c>
      <c r="C651" s="13" t="s">
        <v>16916</v>
      </c>
      <c r="D651" s="12" t="s">
        <v>16917</v>
      </c>
      <c r="E651" s="140" t="s">
        <v>16918</v>
      </c>
      <c r="F651" s="141"/>
      <c r="G651" s="13" t="s">
        <v>16</v>
      </c>
      <c r="H651" s="17">
        <v>45882</v>
      </c>
      <c r="I651" s="10" t="s">
        <v>17</v>
      </c>
      <c r="J651" s="140" t="s">
        <v>32</v>
      </c>
      <c r="K651" s="141"/>
      <c r="L651" s="3" t="s">
        <v>15091</v>
      </c>
    </row>
    <row r="652" spans="2:12" s="31" customFormat="1" ht="24.95">
      <c r="B652" s="15" t="s">
        <v>1086</v>
      </c>
      <c r="C652" s="14" t="s">
        <v>1087</v>
      </c>
      <c r="D652" s="15" t="s">
        <v>16919</v>
      </c>
      <c r="E652" s="142" t="s">
        <v>1089</v>
      </c>
      <c r="F652" s="141"/>
      <c r="G652" s="14" t="s">
        <v>24</v>
      </c>
      <c r="H652" s="16">
        <v>45881</v>
      </c>
      <c r="I652" s="11" t="s">
        <v>25</v>
      </c>
      <c r="J652" s="142" t="s">
        <v>26</v>
      </c>
      <c r="K652" s="141"/>
      <c r="L652" s="2" t="s">
        <v>27</v>
      </c>
    </row>
    <row r="653" spans="2:12" s="31" customFormat="1" ht="24.95">
      <c r="B653" s="12" t="s">
        <v>16920</v>
      </c>
      <c r="C653" s="13" t="s">
        <v>16921</v>
      </c>
      <c r="D653" s="12" t="s">
        <v>16922</v>
      </c>
      <c r="E653" s="140" t="s">
        <v>16923</v>
      </c>
      <c r="F653" s="141"/>
      <c r="G653" s="13" t="s">
        <v>24</v>
      </c>
      <c r="H653" s="17">
        <v>45889</v>
      </c>
      <c r="I653" s="10" t="s">
        <v>25</v>
      </c>
      <c r="J653" s="140" t="s">
        <v>26</v>
      </c>
      <c r="K653" s="141"/>
      <c r="L653" s="1" t="s">
        <v>27</v>
      </c>
    </row>
    <row r="654" spans="2:12" s="31" customFormat="1" ht="24.95">
      <c r="B654" s="15" t="s">
        <v>1105</v>
      </c>
      <c r="C654" s="14" t="s">
        <v>1106</v>
      </c>
      <c r="D654" s="15" t="s">
        <v>16924</v>
      </c>
      <c r="E654" s="142" t="s">
        <v>1108</v>
      </c>
      <c r="F654" s="141"/>
      <c r="G654" s="14" t="s">
        <v>24</v>
      </c>
      <c r="H654" s="16">
        <v>45873</v>
      </c>
      <c r="I654" s="11" t="s">
        <v>25</v>
      </c>
      <c r="J654" s="142" t="s">
        <v>26</v>
      </c>
      <c r="K654" s="141"/>
      <c r="L654" s="2" t="s">
        <v>27</v>
      </c>
    </row>
    <row r="655" spans="2:12" s="31" customFormat="1">
      <c r="B655" s="12" t="s">
        <v>1109</v>
      </c>
      <c r="C655" s="13" t="s">
        <v>1110</v>
      </c>
      <c r="D655" s="12" t="s">
        <v>16925</v>
      </c>
      <c r="E655" s="140" t="s">
        <v>2882</v>
      </c>
      <c r="F655" s="141"/>
      <c r="G655" s="13" t="s">
        <v>24</v>
      </c>
      <c r="H655" s="17">
        <v>45876</v>
      </c>
      <c r="I655" s="10" t="s">
        <v>80</v>
      </c>
      <c r="J655" s="140" t="s">
        <v>26</v>
      </c>
      <c r="K655" s="141"/>
      <c r="L655" s="1" t="s">
        <v>27</v>
      </c>
    </row>
    <row r="656" spans="2:12" s="31" customFormat="1">
      <c r="B656" s="154" t="s">
        <v>2883</v>
      </c>
      <c r="C656" s="156" t="s">
        <v>2884</v>
      </c>
      <c r="D656" s="15" t="s">
        <v>16926</v>
      </c>
      <c r="E656" s="142" t="s">
        <v>16927</v>
      </c>
      <c r="F656" s="141"/>
      <c r="G656" s="14" t="s">
        <v>16</v>
      </c>
      <c r="H656" s="16">
        <v>45877</v>
      </c>
      <c r="I656" s="11" t="s">
        <v>17</v>
      </c>
      <c r="J656" s="142" t="s">
        <v>26</v>
      </c>
      <c r="K656" s="141"/>
      <c r="L656" s="2" t="s">
        <v>27</v>
      </c>
    </row>
    <row r="657" spans="2:12" s="31" customFormat="1">
      <c r="B657" s="158"/>
      <c r="C657" s="159"/>
      <c r="D657" s="154" t="s">
        <v>16928</v>
      </c>
      <c r="E657" s="142" t="s">
        <v>11918</v>
      </c>
      <c r="F657" s="149"/>
      <c r="G657" s="156" t="s">
        <v>16</v>
      </c>
      <c r="H657" s="16">
        <v>45537</v>
      </c>
      <c r="I657" s="11" t="s">
        <v>17</v>
      </c>
      <c r="J657" s="142" t="s">
        <v>26</v>
      </c>
      <c r="K657" s="141"/>
      <c r="L657" s="2" t="s">
        <v>27</v>
      </c>
    </row>
    <row r="658" spans="2:12" s="31" customFormat="1">
      <c r="B658" s="158"/>
      <c r="C658" s="159"/>
      <c r="D658" s="158"/>
      <c r="E658" s="161"/>
      <c r="F658" s="162"/>
      <c r="G658" s="159"/>
      <c r="H658" s="16">
        <v>45551</v>
      </c>
      <c r="I658" s="11" t="s">
        <v>17</v>
      </c>
      <c r="J658" s="142" t="s">
        <v>26</v>
      </c>
      <c r="K658" s="141"/>
      <c r="L658" s="2" t="s">
        <v>27</v>
      </c>
    </row>
    <row r="659" spans="2:12" s="31" customFormat="1">
      <c r="B659" s="158"/>
      <c r="C659" s="159"/>
      <c r="D659" s="158"/>
      <c r="E659" s="161"/>
      <c r="F659" s="162"/>
      <c r="G659" s="159"/>
      <c r="H659" s="16">
        <v>45581</v>
      </c>
      <c r="I659" s="11" t="s">
        <v>17</v>
      </c>
      <c r="J659" s="142" t="s">
        <v>26</v>
      </c>
      <c r="K659" s="141"/>
      <c r="L659" s="2" t="s">
        <v>27</v>
      </c>
    </row>
    <row r="660" spans="2:12" s="31" customFormat="1">
      <c r="B660" s="158"/>
      <c r="C660" s="159"/>
      <c r="D660" s="158"/>
      <c r="E660" s="161"/>
      <c r="F660" s="162"/>
      <c r="G660" s="159"/>
      <c r="H660" s="16">
        <v>45615</v>
      </c>
      <c r="I660" s="11" t="s">
        <v>17</v>
      </c>
      <c r="J660" s="142" t="s">
        <v>26</v>
      </c>
      <c r="K660" s="141"/>
      <c r="L660" s="2" t="s">
        <v>27</v>
      </c>
    </row>
    <row r="661" spans="2:12" s="31" customFormat="1">
      <c r="B661" s="158"/>
      <c r="C661" s="159"/>
      <c r="D661" s="158"/>
      <c r="E661" s="161"/>
      <c r="F661" s="162"/>
      <c r="G661" s="159"/>
      <c r="H661" s="16">
        <v>45642</v>
      </c>
      <c r="I661" s="11" t="s">
        <v>17</v>
      </c>
      <c r="J661" s="142" t="s">
        <v>26</v>
      </c>
      <c r="K661" s="141"/>
      <c r="L661" s="2" t="s">
        <v>27</v>
      </c>
    </row>
    <row r="662" spans="2:12" s="31" customFormat="1">
      <c r="B662" s="158"/>
      <c r="C662" s="159"/>
      <c r="D662" s="158"/>
      <c r="E662" s="161"/>
      <c r="F662" s="162"/>
      <c r="G662" s="159"/>
      <c r="H662" s="16">
        <v>45672</v>
      </c>
      <c r="I662" s="11" t="s">
        <v>17</v>
      </c>
      <c r="J662" s="142" t="s">
        <v>26</v>
      </c>
      <c r="K662" s="141"/>
      <c r="L662" s="2" t="s">
        <v>27</v>
      </c>
    </row>
    <row r="663" spans="2:12" s="31" customFormat="1">
      <c r="B663" s="158"/>
      <c r="C663" s="159"/>
      <c r="D663" s="158"/>
      <c r="E663" s="161"/>
      <c r="F663" s="162"/>
      <c r="G663" s="159"/>
      <c r="H663" s="16">
        <v>45692</v>
      </c>
      <c r="I663" s="11" t="s">
        <v>17</v>
      </c>
      <c r="J663" s="142" t="s">
        <v>26</v>
      </c>
      <c r="K663" s="141"/>
      <c r="L663" s="2" t="s">
        <v>27</v>
      </c>
    </row>
    <row r="664" spans="2:12" s="31" customFormat="1">
      <c r="B664" s="158"/>
      <c r="C664" s="159"/>
      <c r="D664" s="158"/>
      <c r="E664" s="161"/>
      <c r="F664" s="162"/>
      <c r="G664" s="159"/>
      <c r="H664" s="16">
        <v>45727</v>
      </c>
      <c r="I664" s="11" t="s">
        <v>17</v>
      </c>
      <c r="J664" s="142" t="s">
        <v>26</v>
      </c>
      <c r="K664" s="141"/>
      <c r="L664" s="2" t="s">
        <v>27</v>
      </c>
    </row>
    <row r="665" spans="2:12" s="31" customFormat="1">
      <c r="B665" s="158"/>
      <c r="C665" s="159"/>
      <c r="D665" s="158"/>
      <c r="E665" s="161"/>
      <c r="F665" s="162"/>
      <c r="G665" s="159"/>
      <c r="H665" s="16">
        <v>45757</v>
      </c>
      <c r="I665" s="11" t="s">
        <v>17</v>
      </c>
      <c r="J665" s="142" t="s">
        <v>26</v>
      </c>
      <c r="K665" s="141"/>
      <c r="L665" s="2" t="s">
        <v>27</v>
      </c>
    </row>
    <row r="666" spans="2:12" s="31" customFormat="1">
      <c r="B666" s="158"/>
      <c r="C666" s="159"/>
      <c r="D666" s="158"/>
      <c r="E666" s="161"/>
      <c r="F666" s="162"/>
      <c r="G666" s="159"/>
      <c r="H666" s="16">
        <v>45791</v>
      </c>
      <c r="I666" s="11" t="s">
        <v>17</v>
      </c>
      <c r="J666" s="142" t="s">
        <v>26</v>
      </c>
      <c r="K666" s="141"/>
      <c r="L666" s="2" t="s">
        <v>27</v>
      </c>
    </row>
    <row r="667" spans="2:12" s="31" customFormat="1">
      <c r="B667" s="158"/>
      <c r="C667" s="159"/>
      <c r="D667" s="158"/>
      <c r="E667" s="161"/>
      <c r="F667" s="162"/>
      <c r="G667" s="159"/>
      <c r="H667" s="16">
        <v>45821</v>
      </c>
      <c r="I667" s="11" t="s">
        <v>17</v>
      </c>
      <c r="J667" s="142" t="s">
        <v>26</v>
      </c>
      <c r="K667" s="141"/>
      <c r="L667" s="2" t="s">
        <v>27</v>
      </c>
    </row>
    <row r="668" spans="2:12" s="31" customFormat="1" ht="103.5">
      <c r="B668" s="158"/>
      <c r="C668" s="159"/>
      <c r="D668" s="155"/>
      <c r="E668" s="160"/>
      <c r="F668" s="151"/>
      <c r="G668" s="157"/>
      <c r="H668" s="16">
        <v>45877</v>
      </c>
      <c r="I668" s="11" t="s">
        <v>17</v>
      </c>
      <c r="J668" s="142" t="s">
        <v>32</v>
      </c>
      <c r="K668" s="141"/>
      <c r="L668" s="4" t="s">
        <v>16929</v>
      </c>
    </row>
    <row r="669" spans="2:12" s="31" customFormat="1" ht="24.95">
      <c r="B669" s="155"/>
      <c r="C669" s="157"/>
      <c r="D669" s="15" t="s">
        <v>16930</v>
      </c>
      <c r="E669" s="142" t="s">
        <v>5515</v>
      </c>
      <c r="F669" s="141"/>
      <c r="G669" s="14" t="s">
        <v>75</v>
      </c>
      <c r="H669" s="16">
        <v>45877</v>
      </c>
      <c r="I669" s="11" t="s">
        <v>17</v>
      </c>
      <c r="J669" s="142" t="s">
        <v>26</v>
      </c>
      <c r="K669" s="141"/>
      <c r="L669" s="2" t="s">
        <v>27</v>
      </c>
    </row>
    <row r="670" spans="2:12" s="31" customFormat="1">
      <c r="B670" s="145" t="s">
        <v>16931</v>
      </c>
      <c r="C670" s="147" t="s">
        <v>16932</v>
      </c>
      <c r="D670" s="145" t="s">
        <v>16933</v>
      </c>
      <c r="E670" s="140" t="s">
        <v>16934</v>
      </c>
      <c r="F670" s="149"/>
      <c r="G670" s="147" t="s">
        <v>24</v>
      </c>
      <c r="H670" s="167">
        <v>45889</v>
      </c>
      <c r="I670" s="10" t="s">
        <v>127</v>
      </c>
      <c r="J670" s="140" t="s">
        <v>26</v>
      </c>
      <c r="K670" s="141"/>
      <c r="L670" s="1" t="s">
        <v>27</v>
      </c>
    </row>
    <row r="671" spans="2:12" s="31" customFormat="1">
      <c r="B671" s="146"/>
      <c r="C671" s="148"/>
      <c r="D671" s="146"/>
      <c r="E671" s="150"/>
      <c r="F671" s="151"/>
      <c r="G671" s="148"/>
      <c r="H671" s="169"/>
      <c r="I671" s="10" t="s">
        <v>139</v>
      </c>
      <c r="J671" s="140" t="s">
        <v>26</v>
      </c>
      <c r="K671" s="141"/>
      <c r="L671" s="1" t="s">
        <v>27</v>
      </c>
    </row>
    <row r="672" spans="2:12" s="31" customFormat="1">
      <c r="B672" s="15" t="s">
        <v>2891</v>
      </c>
      <c r="C672" s="14" t="s">
        <v>2892</v>
      </c>
      <c r="D672" s="15" t="s">
        <v>16935</v>
      </c>
      <c r="E672" s="142" t="s">
        <v>2894</v>
      </c>
      <c r="F672" s="141"/>
      <c r="G672" s="14" t="s">
        <v>24</v>
      </c>
      <c r="H672" s="16">
        <v>45873</v>
      </c>
      <c r="I672" s="11" t="s">
        <v>80</v>
      </c>
      <c r="J672" s="142" t="s">
        <v>26</v>
      </c>
      <c r="K672" s="141"/>
      <c r="L672" s="2" t="s">
        <v>27</v>
      </c>
    </row>
    <row r="673" spans="2:12" s="31" customFormat="1" ht="39">
      <c r="B673" s="12" t="s">
        <v>1137</v>
      </c>
      <c r="C673" s="13" t="s">
        <v>1138</v>
      </c>
      <c r="D673" s="12" t="s">
        <v>2895</v>
      </c>
      <c r="E673" s="140" t="s">
        <v>1140</v>
      </c>
      <c r="F673" s="141"/>
      <c r="G673" s="13" t="s">
        <v>24</v>
      </c>
      <c r="H673" s="17">
        <v>45875</v>
      </c>
      <c r="I673" s="10" t="s">
        <v>25</v>
      </c>
      <c r="J673" s="140" t="s">
        <v>32</v>
      </c>
      <c r="K673" s="141"/>
      <c r="L673" s="3" t="s">
        <v>14935</v>
      </c>
    </row>
    <row r="674" spans="2:12" s="31" customFormat="1">
      <c r="B674" s="15" t="s">
        <v>1141</v>
      </c>
      <c r="C674" s="14" t="s">
        <v>1138</v>
      </c>
      <c r="D674" s="15" t="s">
        <v>16936</v>
      </c>
      <c r="E674" s="142" t="s">
        <v>1143</v>
      </c>
      <c r="F674" s="141"/>
      <c r="G674" s="14" t="s">
        <v>24</v>
      </c>
      <c r="H674" s="16">
        <v>45875</v>
      </c>
      <c r="I674" s="11" t="s">
        <v>25</v>
      </c>
      <c r="J674" s="142" t="s">
        <v>26</v>
      </c>
      <c r="K674" s="141"/>
      <c r="L674" s="2" t="s">
        <v>27</v>
      </c>
    </row>
    <row r="675" spans="2:12" s="31" customFormat="1" ht="65.099999999999994">
      <c r="B675" s="12" t="s">
        <v>16937</v>
      </c>
      <c r="C675" s="13" t="s">
        <v>16938</v>
      </c>
      <c r="D675" s="12" t="s">
        <v>16939</v>
      </c>
      <c r="E675" s="140" t="s">
        <v>16940</v>
      </c>
      <c r="F675" s="141"/>
      <c r="G675" s="13" t="s">
        <v>16</v>
      </c>
      <c r="H675" s="17">
        <v>45888</v>
      </c>
      <c r="I675" s="10" t="s">
        <v>17</v>
      </c>
      <c r="J675" s="140" t="s">
        <v>18</v>
      </c>
      <c r="K675" s="141"/>
      <c r="L675" s="3" t="s">
        <v>16941</v>
      </c>
    </row>
    <row r="676" spans="2:12" s="31" customFormat="1" ht="90">
      <c r="B676" s="15" t="s">
        <v>16942</v>
      </c>
      <c r="C676" s="14" t="s">
        <v>16943</v>
      </c>
      <c r="D676" s="15" t="s">
        <v>16944</v>
      </c>
      <c r="E676" s="142" t="s">
        <v>16945</v>
      </c>
      <c r="F676" s="141"/>
      <c r="G676" s="14" t="s">
        <v>16</v>
      </c>
      <c r="H676" s="16">
        <v>45882</v>
      </c>
      <c r="I676" s="11" t="s">
        <v>17</v>
      </c>
      <c r="J676" s="142" t="s">
        <v>18</v>
      </c>
      <c r="K676" s="141"/>
      <c r="L676" s="4" t="s">
        <v>16946</v>
      </c>
    </row>
    <row r="677" spans="2:12" s="31" customFormat="1">
      <c r="B677" s="12" t="s">
        <v>16947</v>
      </c>
      <c r="C677" s="13" t="s">
        <v>16948</v>
      </c>
      <c r="D677" s="12" t="s">
        <v>16949</v>
      </c>
      <c r="E677" s="140" t="s">
        <v>16950</v>
      </c>
      <c r="F677" s="141"/>
      <c r="G677" s="13" t="s">
        <v>16</v>
      </c>
      <c r="H677" s="17">
        <v>45888</v>
      </c>
      <c r="I677" s="10" t="s">
        <v>17</v>
      </c>
      <c r="J677" s="140" t="s">
        <v>26</v>
      </c>
      <c r="K677" s="141"/>
      <c r="L677" s="1" t="s">
        <v>27</v>
      </c>
    </row>
    <row r="678" spans="2:12" s="31" customFormat="1">
      <c r="B678" s="15" t="s">
        <v>16951</v>
      </c>
      <c r="C678" s="14" t="s">
        <v>16952</v>
      </c>
      <c r="D678" s="15" t="s">
        <v>16953</v>
      </c>
      <c r="E678" s="142" t="s">
        <v>16954</v>
      </c>
      <c r="F678" s="141"/>
      <c r="G678" s="14" t="s">
        <v>16</v>
      </c>
      <c r="H678" s="16">
        <v>45877</v>
      </c>
      <c r="I678" s="11" t="s">
        <v>17</v>
      </c>
      <c r="J678" s="142" t="s">
        <v>26</v>
      </c>
      <c r="K678" s="141"/>
      <c r="L678" s="2" t="s">
        <v>27</v>
      </c>
    </row>
    <row r="679" spans="2:12" s="31" customFormat="1">
      <c r="B679" s="12" t="s">
        <v>16955</v>
      </c>
      <c r="C679" s="13" t="s">
        <v>16956</v>
      </c>
      <c r="D679" s="12" t="s">
        <v>16957</v>
      </c>
      <c r="E679" s="140" t="s">
        <v>16958</v>
      </c>
      <c r="F679" s="141"/>
      <c r="G679" s="13" t="s">
        <v>24</v>
      </c>
      <c r="H679" s="17">
        <v>45889</v>
      </c>
      <c r="I679" s="10" t="s">
        <v>139</v>
      </c>
      <c r="J679" s="140" t="s">
        <v>26</v>
      </c>
      <c r="K679" s="141"/>
      <c r="L679" s="1" t="s">
        <v>27</v>
      </c>
    </row>
    <row r="680" spans="2:12" s="31" customFormat="1">
      <c r="B680" s="15" t="s">
        <v>16959</v>
      </c>
      <c r="C680" s="14" t="s">
        <v>1190</v>
      </c>
      <c r="D680" s="15" t="s">
        <v>16960</v>
      </c>
      <c r="E680" s="142" t="s">
        <v>16961</v>
      </c>
      <c r="F680" s="141"/>
      <c r="G680" s="14" t="s">
        <v>16</v>
      </c>
      <c r="H680" s="16">
        <v>45887</v>
      </c>
      <c r="I680" s="11" t="s">
        <v>139</v>
      </c>
      <c r="J680" s="142" t="s">
        <v>26</v>
      </c>
      <c r="K680" s="141"/>
      <c r="L680" s="2" t="s">
        <v>27</v>
      </c>
    </row>
    <row r="681" spans="2:12" s="31" customFormat="1">
      <c r="B681" s="12" t="s">
        <v>7468</v>
      </c>
      <c r="C681" s="13" t="s">
        <v>2913</v>
      </c>
      <c r="D681" s="12" t="s">
        <v>16962</v>
      </c>
      <c r="E681" s="140" t="s">
        <v>16963</v>
      </c>
      <c r="F681" s="141"/>
      <c r="G681" s="13" t="s">
        <v>16</v>
      </c>
      <c r="H681" s="17">
        <v>45881</v>
      </c>
      <c r="I681" s="10" t="s">
        <v>314</v>
      </c>
      <c r="J681" s="140" t="s">
        <v>26</v>
      </c>
      <c r="K681" s="141"/>
      <c r="L681" s="1" t="s">
        <v>27</v>
      </c>
    </row>
    <row r="682" spans="2:12" s="31" customFormat="1">
      <c r="B682" s="15" t="s">
        <v>2916</v>
      </c>
      <c r="C682" s="14" t="s">
        <v>2917</v>
      </c>
      <c r="D682" s="15" t="s">
        <v>16964</v>
      </c>
      <c r="E682" s="142" t="s">
        <v>16965</v>
      </c>
      <c r="F682" s="141"/>
      <c r="G682" s="14" t="s">
        <v>16</v>
      </c>
      <c r="H682" s="16">
        <v>45679</v>
      </c>
      <c r="I682" s="11" t="s">
        <v>17</v>
      </c>
      <c r="J682" s="142" t="s">
        <v>26</v>
      </c>
      <c r="K682" s="141"/>
      <c r="L682" s="2" t="s">
        <v>27</v>
      </c>
    </row>
    <row r="683" spans="2:12" s="31" customFormat="1" ht="24.95">
      <c r="B683" s="12" t="s">
        <v>16966</v>
      </c>
      <c r="C683" s="13" t="s">
        <v>16967</v>
      </c>
      <c r="D683" s="12" t="s">
        <v>16968</v>
      </c>
      <c r="E683" s="140" t="s">
        <v>16969</v>
      </c>
      <c r="F683" s="141"/>
      <c r="G683" s="13" t="s">
        <v>24</v>
      </c>
      <c r="H683" s="17">
        <v>45883</v>
      </c>
      <c r="I683" s="10" t="s">
        <v>25</v>
      </c>
      <c r="J683" s="140" t="s">
        <v>26</v>
      </c>
      <c r="K683" s="141"/>
      <c r="L683" s="1" t="s">
        <v>27</v>
      </c>
    </row>
    <row r="684" spans="2:12" s="31" customFormat="1">
      <c r="B684" s="15" t="s">
        <v>11583</v>
      </c>
      <c r="C684" s="14" t="s">
        <v>5618</v>
      </c>
      <c r="D684" s="15" t="s">
        <v>16970</v>
      </c>
      <c r="E684" s="142" t="s">
        <v>16971</v>
      </c>
      <c r="F684" s="141"/>
      <c r="G684" s="14" t="s">
        <v>16</v>
      </c>
      <c r="H684" s="16">
        <v>45874</v>
      </c>
      <c r="I684" s="11" t="s">
        <v>145</v>
      </c>
      <c r="J684" s="142" t="s">
        <v>26</v>
      </c>
      <c r="K684" s="141"/>
      <c r="L684" s="2" t="s">
        <v>27</v>
      </c>
    </row>
    <row r="685" spans="2:12" s="31" customFormat="1">
      <c r="B685" s="12" t="s">
        <v>14639</v>
      </c>
      <c r="C685" s="13" t="s">
        <v>14640</v>
      </c>
      <c r="D685" s="12" t="s">
        <v>16972</v>
      </c>
      <c r="E685" s="140" t="s">
        <v>16973</v>
      </c>
      <c r="F685" s="141"/>
      <c r="G685" s="13" t="s">
        <v>16</v>
      </c>
      <c r="H685" s="17">
        <v>45895</v>
      </c>
      <c r="I685" s="10" t="s">
        <v>17</v>
      </c>
      <c r="J685" s="140" t="s">
        <v>26</v>
      </c>
      <c r="K685" s="141"/>
      <c r="L685" s="1" t="s">
        <v>27</v>
      </c>
    </row>
    <row r="686" spans="2:12" s="31" customFormat="1" ht="24.95">
      <c r="B686" s="15" t="s">
        <v>16974</v>
      </c>
      <c r="C686" s="14" t="s">
        <v>5732</v>
      </c>
      <c r="D686" s="15" t="s">
        <v>16975</v>
      </c>
      <c r="E686" s="142" t="s">
        <v>16976</v>
      </c>
      <c r="F686" s="141"/>
      <c r="G686" s="14" t="s">
        <v>75</v>
      </c>
      <c r="H686" s="16">
        <v>45854</v>
      </c>
      <c r="I686" s="11" t="s">
        <v>17</v>
      </c>
      <c r="J686" s="142" t="s">
        <v>709</v>
      </c>
      <c r="K686" s="141"/>
      <c r="L686" s="2" t="s">
        <v>27</v>
      </c>
    </row>
    <row r="687" spans="2:12" s="31" customFormat="1" ht="24.95">
      <c r="B687" s="12" t="s">
        <v>5633</v>
      </c>
      <c r="C687" s="13" t="s">
        <v>5634</v>
      </c>
      <c r="D687" s="12" t="s">
        <v>16977</v>
      </c>
      <c r="E687" s="140" t="s">
        <v>5636</v>
      </c>
      <c r="F687" s="141"/>
      <c r="G687" s="13" t="s">
        <v>75</v>
      </c>
      <c r="H687" s="17">
        <v>45894</v>
      </c>
      <c r="I687" s="10" t="s">
        <v>25</v>
      </c>
      <c r="J687" s="140" t="s">
        <v>26</v>
      </c>
      <c r="K687" s="141"/>
      <c r="L687" s="1" t="s">
        <v>27</v>
      </c>
    </row>
    <row r="688" spans="2:12" s="31" customFormat="1">
      <c r="B688" s="154" t="s">
        <v>1215</v>
      </c>
      <c r="C688" s="156" t="s">
        <v>1216</v>
      </c>
      <c r="D688" s="154" t="s">
        <v>16978</v>
      </c>
      <c r="E688" s="142" t="s">
        <v>9114</v>
      </c>
      <c r="F688" s="149"/>
      <c r="G688" s="156" t="s">
        <v>16</v>
      </c>
      <c r="H688" s="163">
        <v>45895</v>
      </c>
      <c r="I688" s="11" t="s">
        <v>25</v>
      </c>
      <c r="J688" s="142" t="s">
        <v>26</v>
      </c>
      <c r="K688" s="141"/>
      <c r="L688" s="2" t="s">
        <v>27</v>
      </c>
    </row>
    <row r="689" spans="2:12" s="31" customFormat="1">
      <c r="B689" s="158"/>
      <c r="C689" s="159"/>
      <c r="D689" s="158"/>
      <c r="E689" s="161"/>
      <c r="F689" s="162"/>
      <c r="G689" s="159"/>
      <c r="H689" s="166"/>
      <c r="I689" s="11" t="s">
        <v>17</v>
      </c>
      <c r="J689" s="142" t="s">
        <v>26</v>
      </c>
      <c r="K689" s="141"/>
      <c r="L689" s="2" t="s">
        <v>27</v>
      </c>
    </row>
    <row r="690" spans="2:12" s="31" customFormat="1">
      <c r="B690" s="158"/>
      <c r="C690" s="159"/>
      <c r="D690" s="155"/>
      <c r="E690" s="160"/>
      <c r="F690" s="151"/>
      <c r="G690" s="157"/>
      <c r="H690" s="164"/>
      <c r="I690" s="11" t="s">
        <v>17</v>
      </c>
      <c r="J690" s="142" t="s">
        <v>26</v>
      </c>
      <c r="K690" s="141"/>
      <c r="L690" s="2" t="s">
        <v>27</v>
      </c>
    </row>
    <row r="691" spans="2:12" s="31" customFormat="1">
      <c r="B691" s="158"/>
      <c r="C691" s="159"/>
      <c r="D691" s="154" t="s">
        <v>16979</v>
      </c>
      <c r="E691" s="142" t="s">
        <v>9114</v>
      </c>
      <c r="F691" s="149"/>
      <c r="G691" s="156" t="s">
        <v>16</v>
      </c>
      <c r="H691" s="163">
        <v>45896</v>
      </c>
      <c r="I691" s="11" t="s">
        <v>17</v>
      </c>
      <c r="J691" s="142" t="s">
        <v>26</v>
      </c>
      <c r="K691" s="141"/>
      <c r="L691" s="2" t="s">
        <v>27</v>
      </c>
    </row>
    <row r="692" spans="2:12" s="31" customFormat="1">
      <c r="B692" s="158"/>
      <c r="C692" s="159"/>
      <c r="D692" s="158"/>
      <c r="E692" s="161"/>
      <c r="F692" s="162"/>
      <c r="G692" s="159"/>
      <c r="H692" s="166"/>
      <c r="I692" s="11" t="s">
        <v>25</v>
      </c>
      <c r="J692" s="142" t="s">
        <v>26</v>
      </c>
      <c r="K692" s="141"/>
      <c r="L692" s="2" t="s">
        <v>27</v>
      </c>
    </row>
    <row r="693" spans="2:12" s="31" customFormat="1">
      <c r="B693" s="155"/>
      <c r="C693" s="157"/>
      <c r="D693" s="155"/>
      <c r="E693" s="160"/>
      <c r="F693" s="151"/>
      <c r="G693" s="157"/>
      <c r="H693" s="164"/>
      <c r="I693" s="11" t="s">
        <v>17</v>
      </c>
      <c r="J693" s="142" t="s">
        <v>26</v>
      </c>
      <c r="K693" s="141"/>
      <c r="L693" s="2" t="s">
        <v>27</v>
      </c>
    </row>
    <row r="694" spans="2:12" s="31" customFormat="1" ht="63.95">
      <c r="B694" s="12" t="s">
        <v>9117</v>
      </c>
      <c r="C694" s="13" t="s">
        <v>9118</v>
      </c>
      <c r="D694" s="12" t="s">
        <v>16980</v>
      </c>
      <c r="E694" s="140" t="s">
        <v>16981</v>
      </c>
      <c r="F694" s="141"/>
      <c r="G694" s="13" t="s">
        <v>16</v>
      </c>
      <c r="H694" s="17">
        <v>45882</v>
      </c>
      <c r="I694" s="10" t="s">
        <v>17</v>
      </c>
      <c r="J694" s="140" t="s">
        <v>18</v>
      </c>
      <c r="K694" s="141"/>
      <c r="L694" s="3" t="s">
        <v>15116</v>
      </c>
    </row>
    <row r="695" spans="2:12" s="31" customFormat="1">
      <c r="B695" s="154" t="s">
        <v>16982</v>
      </c>
      <c r="C695" s="156" t="s">
        <v>7485</v>
      </c>
      <c r="D695" s="15" t="s">
        <v>16983</v>
      </c>
      <c r="E695" s="142" t="s">
        <v>16984</v>
      </c>
      <c r="F695" s="141"/>
      <c r="G695" s="14" t="s">
        <v>16</v>
      </c>
      <c r="H695" s="16">
        <v>45896</v>
      </c>
      <c r="I695" s="11" t="s">
        <v>58</v>
      </c>
      <c r="J695" s="142" t="s">
        <v>26</v>
      </c>
      <c r="K695" s="141"/>
      <c r="L695" s="2" t="s">
        <v>27</v>
      </c>
    </row>
    <row r="696" spans="2:12" s="31" customFormat="1">
      <c r="B696" s="158"/>
      <c r="C696" s="159"/>
      <c r="D696" s="15" t="s">
        <v>16985</v>
      </c>
      <c r="E696" s="142" t="s">
        <v>16986</v>
      </c>
      <c r="F696" s="141"/>
      <c r="G696" s="14" t="s">
        <v>16</v>
      </c>
      <c r="H696" s="16">
        <v>45896</v>
      </c>
      <c r="I696" s="11" t="s">
        <v>58</v>
      </c>
      <c r="J696" s="142" t="s">
        <v>26</v>
      </c>
      <c r="K696" s="141"/>
      <c r="L696" s="2" t="s">
        <v>27</v>
      </c>
    </row>
    <row r="697" spans="2:12" s="31" customFormat="1">
      <c r="B697" s="158"/>
      <c r="C697" s="159"/>
      <c r="D697" s="15" t="s">
        <v>16987</v>
      </c>
      <c r="E697" s="142" t="s">
        <v>16988</v>
      </c>
      <c r="F697" s="141"/>
      <c r="G697" s="14" t="s">
        <v>16</v>
      </c>
      <c r="H697" s="16">
        <v>45896</v>
      </c>
      <c r="I697" s="11" t="s">
        <v>58</v>
      </c>
      <c r="J697" s="142" t="s">
        <v>26</v>
      </c>
      <c r="K697" s="141"/>
      <c r="L697" s="2" t="s">
        <v>27</v>
      </c>
    </row>
    <row r="698" spans="2:12" s="31" customFormat="1">
      <c r="B698" s="155"/>
      <c r="C698" s="157"/>
      <c r="D698" s="15" t="s">
        <v>16989</v>
      </c>
      <c r="E698" s="142" t="s">
        <v>16986</v>
      </c>
      <c r="F698" s="141"/>
      <c r="G698" s="14" t="s">
        <v>16</v>
      </c>
      <c r="H698" s="16">
        <v>45896</v>
      </c>
      <c r="I698" s="11" t="s">
        <v>58</v>
      </c>
      <c r="J698" s="142" t="s">
        <v>26</v>
      </c>
      <c r="K698" s="141"/>
      <c r="L698" s="2" t="s">
        <v>27</v>
      </c>
    </row>
    <row r="699" spans="2:12" s="31" customFormat="1">
      <c r="B699" s="12" t="s">
        <v>9121</v>
      </c>
      <c r="C699" s="13" t="s">
        <v>5214</v>
      </c>
      <c r="D699" s="12" t="s">
        <v>16990</v>
      </c>
      <c r="E699" s="140" t="s">
        <v>16991</v>
      </c>
      <c r="F699" s="141"/>
      <c r="G699" s="13" t="s">
        <v>16</v>
      </c>
      <c r="H699" s="17">
        <v>45896</v>
      </c>
      <c r="I699" s="10" t="s">
        <v>314</v>
      </c>
      <c r="J699" s="140" t="s">
        <v>26</v>
      </c>
      <c r="K699" s="141"/>
      <c r="L699" s="1" t="s">
        <v>27</v>
      </c>
    </row>
    <row r="700" spans="2:12" s="31" customFormat="1">
      <c r="B700" s="15" t="s">
        <v>2963</v>
      </c>
      <c r="C700" s="14" t="s">
        <v>2964</v>
      </c>
      <c r="D700" s="15" t="s">
        <v>16992</v>
      </c>
      <c r="E700" s="142" t="s">
        <v>2966</v>
      </c>
      <c r="F700" s="141"/>
      <c r="G700" s="14" t="s">
        <v>16</v>
      </c>
      <c r="H700" s="16">
        <v>45895</v>
      </c>
      <c r="I700" s="11" t="s">
        <v>17</v>
      </c>
      <c r="J700" s="142" t="s">
        <v>26</v>
      </c>
      <c r="K700" s="141"/>
      <c r="L700" s="2" t="s">
        <v>27</v>
      </c>
    </row>
    <row r="701" spans="2:12" s="31" customFormat="1">
      <c r="B701" s="145" t="s">
        <v>2967</v>
      </c>
      <c r="C701" s="147" t="s">
        <v>2968</v>
      </c>
      <c r="D701" s="12" t="s">
        <v>16993</v>
      </c>
      <c r="E701" s="140" t="s">
        <v>2970</v>
      </c>
      <c r="F701" s="141"/>
      <c r="G701" s="13" t="s">
        <v>24</v>
      </c>
      <c r="H701" s="17">
        <v>45847</v>
      </c>
      <c r="I701" s="10" t="s">
        <v>80</v>
      </c>
      <c r="J701" s="140" t="s">
        <v>26</v>
      </c>
      <c r="K701" s="141"/>
      <c r="L701" s="1" t="s">
        <v>27</v>
      </c>
    </row>
    <row r="702" spans="2:12" s="31" customFormat="1">
      <c r="B702" s="146"/>
      <c r="C702" s="148"/>
      <c r="D702" s="12" t="s">
        <v>14663</v>
      </c>
      <c r="E702" s="140" t="s">
        <v>14664</v>
      </c>
      <c r="F702" s="141"/>
      <c r="G702" s="13" t="s">
        <v>24</v>
      </c>
      <c r="H702" s="17">
        <v>45895</v>
      </c>
      <c r="I702" s="10" t="s">
        <v>80</v>
      </c>
      <c r="J702" s="140" t="s">
        <v>26</v>
      </c>
      <c r="K702" s="141"/>
      <c r="L702" s="1" t="s">
        <v>27</v>
      </c>
    </row>
    <row r="703" spans="2:12" s="31" customFormat="1" ht="24.95">
      <c r="B703" s="15" t="s">
        <v>16994</v>
      </c>
      <c r="C703" s="14" t="s">
        <v>16995</v>
      </c>
      <c r="D703" s="15" t="s">
        <v>16996</v>
      </c>
      <c r="E703" s="142" t="s">
        <v>16997</v>
      </c>
      <c r="F703" s="141"/>
      <c r="G703" s="14" t="s">
        <v>24</v>
      </c>
      <c r="H703" s="16">
        <v>45882</v>
      </c>
      <c r="I703" s="11" t="s">
        <v>25</v>
      </c>
      <c r="J703" s="142" t="s">
        <v>26</v>
      </c>
      <c r="K703" s="141"/>
      <c r="L703" s="2" t="s">
        <v>27</v>
      </c>
    </row>
    <row r="704" spans="2:12" s="31" customFormat="1">
      <c r="B704" s="145" t="s">
        <v>1261</v>
      </c>
      <c r="C704" s="147" t="s">
        <v>1262</v>
      </c>
      <c r="D704" s="145" t="s">
        <v>16998</v>
      </c>
      <c r="E704" s="140" t="s">
        <v>11623</v>
      </c>
      <c r="F704" s="149"/>
      <c r="G704" s="147" t="s">
        <v>24</v>
      </c>
      <c r="H704" s="167">
        <v>45888</v>
      </c>
      <c r="I704" s="10" t="s">
        <v>139</v>
      </c>
      <c r="J704" s="140" t="s">
        <v>26</v>
      </c>
      <c r="K704" s="141"/>
      <c r="L704" s="1" t="s">
        <v>27</v>
      </c>
    </row>
    <row r="705" spans="2:12" s="31" customFormat="1">
      <c r="B705" s="152"/>
      <c r="C705" s="153"/>
      <c r="D705" s="152"/>
      <c r="E705" s="165"/>
      <c r="F705" s="162"/>
      <c r="G705" s="153"/>
      <c r="H705" s="168"/>
      <c r="I705" s="10" t="s">
        <v>80</v>
      </c>
      <c r="J705" s="140" t="s">
        <v>26</v>
      </c>
      <c r="K705" s="141"/>
      <c r="L705" s="1" t="s">
        <v>27</v>
      </c>
    </row>
    <row r="706" spans="2:12" s="31" customFormat="1">
      <c r="B706" s="146"/>
      <c r="C706" s="148"/>
      <c r="D706" s="146"/>
      <c r="E706" s="150"/>
      <c r="F706" s="151"/>
      <c r="G706" s="148"/>
      <c r="H706" s="169"/>
      <c r="I706" s="10" t="s">
        <v>58</v>
      </c>
      <c r="J706" s="140" t="s">
        <v>26</v>
      </c>
      <c r="K706" s="141"/>
      <c r="L706" s="1" t="s">
        <v>27</v>
      </c>
    </row>
    <row r="707" spans="2:12" s="31" customFormat="1">
      <c r="B707" s="15" t="s">
        <v>16999</v>
      </c>
      <c r="C707" s="14" t="s">
        <v>17000</v>
      </c>
      <c r="D707" s="15" t="s">
        <v>17001</v>
      </c>
      <c r="E707" s="142" t="s">
        <v>17002</v>
      </c>
      <c r="F707" s="141"/>
      <c r="G707" s="14" t="s">
        <v>16</v>
      </c>
      <c r="H707" s="16">
        <v>45853</v>
      </c>
      <c r="I707" s="11" t="s">
        <v>17</v>
      </c>
      <c r="J707" s="142" t="s">
        <v>26</v>
      </c>
      <c r="K707" s="141"/>
      <c r="L707" s="2" t="s">
        <v>27</v>
      </c>
    </row>
    <row r="708" spans="2:12" s="31" customFormat="1" ht="39">
      <c r="B708" s="12" t="s">
        <v>12035</v>
      </c>
      <c r="C708" s="13" t="s">
        <v>12036</v>
      </c>
      <c r="D708" s="12" t="s">
        <v>12037</v>
      </c>
      <c r="E708" s="140" t="s">
        <v>12038</v>
      </c>
      <c r="F708" s="141"/>
      <c r="G708" s="13" t="s">
        <v>24</v>
      </c>
      <c r="H708" s="17">
        <v>45873</v>
      </c>
      <c r="I708" s="10" t="s">
        <v>25</v>
      </c>
      <c r="J708" s="140" t="s">
        <v>32</v>
      </c>
      <c r="K708" s="141"/>
      <c r="L708" s="3" t="s">
        <v>14935</v>
      </c>
    </row>
    <row r="709" spans="2:12" s="31" customFormat="1" ht="24.95">
      <c r="B709" s="15" t="s">
        <v>17003</v>
      </c>
      <c r="C709" s="14" t="s">
        <v>17004</v>
      </c>
      <c r="D709" s="15" t="s">
        <v>17005</v>
      </c>
      <c r="E709" s="142" t="s">
        <v>17006</v>
      </c>
      <c r="F709" s="141"/>
      <c r="G709" s="14" t="s">
        <v>24</v>
      </c>
      <c r="H709" s="16">
        <v>45873</v>
      </c>
      <c r="I709" s="11" t="s">
        <v>25</v>
      </c>
      <c r="J709" s="142" t="s">
        <v>26</v>
      </c>
      <c r="K709" s="141"/>
      <c r="L709" s="2" t="s">
        <v>27</v>
      </c>
    </row>
    <row r="710" spans="2:12" s="31" customFormat="1">
      <c r="B710" s="12" t="s">
        <v>11629</v>
      </c>
      <c r="C710" s="13" t="s">
        <v>5700</v>
      </c>
      <c r="D710" s="12" t="s">
        <v>11630</v>
      </c>
      <c r="E710" s="140" t="s">
        <v>17007</v>
      </c>
      <c r="F710" s="141"/>
      <c r="G710" s="13" t="s">
        <v>16</v>
      </c>
      <c r="H710" s="17">
        <v>45875</v>
      </c>
      <c r="I710" s="10" t="s">
        <v>17</v>
      </c>
      <c r="J710" s="140" t="s">
        <v>26</v>
      </c>
      <c r="K710" s="141"/>
      <c r="L710" s="1" t="s">
        <v>27</v>
      </c>
    </row>
    <row r="711" spans="2:12" s="31" customFormat="1">
      <c r="B711" s="15" t="s">
        <v>10970</v>
      </c>
      <c r="C711" s="14" t="s">
        <v>10971</v>
      </c>
      <c r="D711" s="15" t="s">
        <v>17008</v>
      </c>
      <c r="E711" s="142" t="s">
        <v>17009</v>
      </c>
      <c r="F711" s="141"/>
      <c r="G711" s="14" t="s">
        <v>24</v>
      </c>
      <c r="H711" s="16">
        <v>45889</v>
      </c>
      <c r="I711" s="11" t="s">
        <v>80</v>
      </c>
      <c r="J711" s="142" t="s">
        <v>26</v>
      </c>
      <c r="K711" s="141"/>
      <c r="L711" s="2" t="s">
        <v>27</v>
      </c>
    </row>
    <row r="712" spans="2:12" s="31" customFormat="1">
      <c r="B712" s="12" t="s">
        <v>17010</v>
      </c>
      <c r="C712" s="13" t="s">
        <v>17011</v>
      </c>
      <c r="D712" s="12" t="s">
        <v>17012</v>
      </c>
      <c r="E712" s="140" t="s">
        <v>17013</v>
      </c>
      <c r="F712" s="141"/>
      <c r="G712" s="13" t="s">
        <v>24</v>
      </c>
      <c r="H712" s="17">
        <v>45889</v>
      </c>
      <c r="I712" s="10" t="s">
        <v>139</v>
      </c>
      <c r="J712" s="140" t="s">
        <v>26</v>
      </c>
      <c r="K712" s="141"/>
      <c r="L712" s="1" t="s">
        <v>27</v>
      </c>
    </row>
    <row r="713" spans="2:12" s="31" customFormat="1" ht="65.099999999999994">
      <c r="B713" s="154" t="s">
        <v>7542</v>
      </c>
      <c r="C713" s="156" t="s">
        <v>7543</v>
      </c>
      <c r="D713" s="154" t="s">
        <v>17014</v>
      </c>
      <c r="E713" s="142" t="s">
        <v>14276</v>
      </c>
      <c r="F713" s="149"/>
      <c r="G713" s="156" t="s">
        <v>16</v>
      </c>
      <c r="H713" s="16">
        <v>45538</v>
      </c>
      <c r="I713" s="11" t="s">
        <v>17</v>
      </c>
      <c r="J713" s="142" t="s">
        <v>26</v>
      </c>
      <c r="K713" s="141"/>
      <c r="L713" s="4" t="s">
        <v>17015</v>
      </c>
    </row>
    <row r="714" spans="2:12" s="31" customFormat="1" ht="39">
      <c r="B714" s="158"/>
      <c r="C714" s="159"/>
      <c r="D714" s="158"/>
      <c r="E714" s="161"/>
      <c r="F714" s="162"/>
      <c r="G714" s="159"/>
      <c r="H714" s="16">
        <v>45548</v>
      </c>
      <c r="I714" s="11" t="s">
        <v>17</v>
      </c>
      <c r="J714" s="142" t="s">
        <v>32</v>
      </c>
      <c r="K714" s="141"/>
      <c r="L714" s="4" t="s">
        <v>17016</v>
      </c>
    </row>
    <row r="715" spans="2:12" s="31" customFormat="1" ht="65.099999999999994">
      <c r="B715" s="158"/>
      <c r="C715" s="159"/>
      <c r="D715" s="158"/>
      <c r="E715" s="161"/>
      <c r="F715" s="162"/>
      <c r="G715" s="159"/>
      <c r="H715" s="16">
        <v>45574</v>
      </c>
      <c r="I715" s="11" t="s">
        <v>17</v>
      </c>
      <c r="J715" s="142" t="s">
        <v>26</v>
      </c>
      <c r="K715" s="141"/>
      <c r="L715" s="4" t="s">
        <v>17017</v>
      </c>
    </row>
    <row r="716" spans="2:12" s="31" customFormat="1" ht="77.45">
      <c r="B716" s="158"/>
      <c r="C716" s="159"/>
      <c r="D716" s="158"/>
      <c r="E716" s="161"/>
      <c r="F716" s="162"/>
      <c r="G716" s="159"/>
      <c r="H716" s="16">
        <v>45616</v>
      </c>
      <c r="I716" s="11" t="s">
        <v>17</v>
      </c>
      <c r="J716" s="142" t="s">
        <v>18</v>
      </c>
      <c r="K716" s="141"/>
      <c r="L716" s="4" t="s">
        <v>15119</v>
      </c>
    </row>
    <row r="717" spans="2:12" s="31" customFormat="1">
      <c r="B717" s="158"/>
      <c r="C717" s="159"/>
      <c r="D717" s="158"/>
      <c r="E717" s="161"/>
      <c r="F717" s="162"/>
      <c r="G717" s="159"/>
      <c r="H717" s="16">
        <v>45673</v>
      </c>
      <c r="I717" s="11" t="s">
        <v>17</v>
      </c>
      <c r="J717" s="142" t="s">
        <v>26</v>
      </c>
      <c r="K717" s="141"/>
      <c r="L717" s="2" t="s">
        <v>27</v>
      </c>
    </row>
    <row r="718" spans="2:12" s="31" customFormat="1" ht="77.45">
      <c r="B718" s="158"/>
      <c r="C718" s="159"/>
      <c r="D718" s="158"/>
      <c r="E718" s="161"/>
      <c r="F718" s="162"/>
      <c r="G718" s="159"/>
      <c r="H718" s="16">
        <v>45674</v>
      </c>
      <c r="I718" s="11" t="s">
        <v>17</v>
      </c>
      <c r="J718" s="142" t="s">
        <v>18</v>
      </c>
      <c r="K718" s="141"/>
      <c r="L718" s="4" t="s">
        <v>15119</v>
      </c>
    </row>
    <row r="719" spans="2:12" s="31" customFormat="1">
      <c r="B719" s="158"/>
      <c r="C719" s="159"/>
      <c r="D719" s="158"/>
      <c r="E719" s="161"/>
      <c r="F719" s="162"/>
      <c r="G719" s="159"/>
      <c r="H719" s="16">
        <v>45720</v>
      </c>
      <c r="I719" s="11" t="s">
        <v>17</v>
      </c>
      <c r="J719" s="142" t="s">
        <v>26</v>
      </c>
      <c r="K719" s="141"/>
      <c r="L719" s="2" t="s">
        <v>27</v>
      </c>
    </row>
    <row r="720" spans="2:12" s="31" customFormat="1">
      <c r="B720" s="158"/>
      <c r="C720" s="159"/>
      <c r="D720" s="158"/>
      <c r="E720" s="161"/>
      <c r="F720" s="162"/>
      <c r="G720" s="159"/>
      <c r="H720" s="16">
        <v>45729</v>
      </c>
      <c r="I720" s="11" t="s">
        <v>17</v>
      </c>
      <c r="J720" s="142" t="s">
        <v>26</v>
      </c>
      <c r="K720" s="141"/>
      <c r="L720" s="2" t="s">
        <v>27</v>
      </c>
    </row>
    <row r="721" spans="2:12" s="31" customFormat="1">
      <c r="B721" s="158"/>
      <c r="C721" s="159"/>
      <c r="D721" s="158"/>
      <c r="E721" s="161"/>
      <c r="F721" s="162"/>
      <c r="G721" s="159"/>
      <c r="H721" s="16">
        <v>45769</v>
      </c>
      <c r="I721" s="11" t="s">
        <v>17</v>
      </c>
      <c r="J721" s="142" t="s">
        <v>26</v>
      </c>
      <c r="K721" s="141"/>
      <c r="L721" s="2" t="s">
        <v>27</v>
      </c>
    </row>
    <row r="722" spans="2:12" s="31" customFormat="1">
      <c r="B722" s="158"/>
      <c r="C722" s="159"/>
      <c r="D722" s="158"/>
      <c r="E722" s="161"/>
      <c r="F722" s="162"/>
      <c r="G722" s="159"/>
      <c r="H722" s="16">
        <v>45798</v>
      </c>
      <c r="I722" s="11" t="s">
        <v>17</v>
      </c>
      <c r="J722" s="142" t="s">
        <v>26</v>
      </c>
      <c r="K722" s="141"/>
      <c r="L722" s="2" t="s">
        <v>27</v>
      </c>
    </row>
    <row r="723" spans="2:12" s="31" customFormat="1">
      <c r="B723" s="158"/>
      <c r="C723" s="159"/>
      <c r="D723" s="158"/>
      <c r="E723" s="161"/>
      <c r="F723" s="162"/>
      <c r="G723" s="159"/>
      <c r="H723" s="16">
        <v>45870</v>
      </c>
      <c r="I723" s="11" t="s">
        <v>17</v>
      </c>
      <c r="J723" s="142" t="s">
        <v>26</v>
      </c>
      <c r="K723" s="141"/>
      <c r="L723" s="2" t="s">
        <v>27</v>
      </c>
    </row>
    <row r="724" spans="2:12" s="31" customFormat="1">
      <c r="B724" s="155"/>
      <c r="C724" s="157"/>
      <c r="D724" s="155"/>
      <c r="E724" s="160"/>
      <c r="F724" s="151"/>
      <c r="G724" s="157"/>
      <c r="H724" s="16">
        <v>45870</v>
      </c>
      <c r="I724" s="11" t="s">
        <v>17</v>
      </c>
      <c r="J724" s="142" t="s">
        <v>26</v>
      </c>
      <c r="K724" s="141"/>
      <c r="L724" s="2" t="s">
        <v>27</v>
      </c>
    </row>
    <row r="725" spans="2:12" s="31" customFormat="1">
      <c r="B725" s="12" t="s">
        <v>2998</v>
      </c>
      <c r="C725" s="13" t="s">
        <v>2999</v>
      </c>
      <c r="D725" s="12" t="s">
        <v>17018</v>
      </c>
      <c r="E725" s="140" t="s">
        <v>9162</v>
      </c>
      <c r="F725" s="141"/>
      <c r="G725" s="13" t="s">
        <v>16</v>
      </c>
      <c r="H725" s="17">
        <v>45876</v>
      </c>
      <c r="I725" s="10" t="s">
        <v>17</v>
      </c>
      <c r="J725" s="140" t="s">
        <v>26</v>
      </c>
      <c r="K725" s="141"/>
      <c r="L725" s="1" t="s">
        <v>27</v>
      </c>
    </row>
    <row r="726" spans="2:12" s="31" customFormat="1" ht="39">
      <c r="B726" s="154" t="s">
        <v>1294</v>
      </c>
      <c r="C726" s="156" t="s">
        <v>1295</v>
      </c>
      <c r="D726" s="15" t="s">
        <v>17019</v>
      </c>
      <c r="E726" s="142" t="s">
        <v>1297</v>
      </c>
      <c r="F726" s="141"/>
      <c r="G726" s="14" t="s">
        <v>16</v>
      </c>
      <c r="H726" s="16">
        <v>45792</v>
      </c>
      <c r="I726" s="11" t="s">
        <v>139</v>
      </c>
      <c r="J726" s="142" t="s">
        <v>18</v>
      </c>
      <c r="K726" s="141"/>
      <c r="L726" s="4" t="s">
        <v>17020</v>
      </c>
    </row>
    <row r="727" spans="2:12" s="31" customFormat="1" ht="39">
      <c r="B727" s="158"/>
      <c r="C727" s="159"/>
      <c r="D727" s="15" t="s">
        <v>17021</v>
      </c>
      <c r="E727" s="142" t="s">
        <v>1297</v>
      </c>
      <c r="F727" s="141"/>
      <c r="G727" s="14" t="s">
        <v>16</v>
      </c>
      <c r="H727" s="16">
        <v>45853</v>
      </c>
      <c r="I727" s="11" t="s">
        <v>139</v>
      </c>
      <c r="J727" s="142" t="s">
        <v>18</v>
      </c>
      <c r="K727" s="141"/>
      <c r="L727" s="4" t="s">
        <v>17022</v>
      </c>
    </row>
    <row r="728" spans="2:12" s="31" customFormat="1">
      <c r="B728" s="155"/>
      <c r="C728" s="157"/>
      <c r="D728" s="15" t="s">
        <v>17023</v>
      </c>
      <c r="E728" s="142" t="s">
        <v>1297</v>
      </c>
      <c r="F728" s="141"/>
      <c r="G728" s="14" t="s">
        <v>16</v>
      </c>
      <c r="H728" s="16">
        <v>45871</v>
      </c>
      <c r="I728" s="11" t="s">
        <v>139</v>
      </c>
      <c r="J728" s="142" t="s">
        <v>26</v>
      </c>
      <c r="K728" s="141"/>
      <c r="L728" s="2" t="s">
        <v>27</v>
      </c>
    </row>
    <row r="729" spans="2:12" s="31" customFormat="1" ht="39">
      <c r="B729" s="12" t="s">
        <v>9166</v>
      </c>
      <c r="C729" s="13" t="s">
        <v>9167</v>
      </c>
      <c r="D729" s="12" t="s">
        <v>17024</v>
      </c>
      <c r="E729" s="140" t="s">
        <v>17025</v>
      </c>
      <c r="F729" s="141"/>
      <c r="G729" s="13" t="s">
        <v>16</v>
      </c>
      <c r="H729" s="17">
        <v>45881</v>
      </c>
      <c r="I729" s="10" t="s">
        <v>139</v>
      </c>
      <c r="J729" s="140" t="s">
        <v>18</v>
      </c>
      <c r="K729" s="141"/>
      <c r="L729" s="3" t="s">
        <v>17026</v>
      </c>
    </row>
    <row r="730" spans="2:12" s="31" customFormat="1">
      <c r="B730" s="154" t="s">
        <v>17027</v>
      </c>
      <c r="C730" s="156" t="s">
        <v>5767</v>
      </c>
      <c r="D730" s="154" t="s">
        <v>17028</v>
      </c>
      <c r="E730" s="142" t="s">
        <v>1520</v>
      </c>
      <c r="F730" s="149"/>
      <c r="G730" s="156" t="s">
        <v>24</v>
      </c>
      <c r="H730" s="163">
        <v>45877</v>
      </c>
      <c r="I730" s="11" t="s">
        <v>314</v>
      </c>
      <c r="J730" s="142" t="s">
        <v>26</v>
      </c>
      <c r="K730" s="141"/>
      <c r="L730" s="2" t="s">
        <v>27</v>
      </c>
    </row>
    <row r="731" spans="2:12" s="31" customFormat="1">
      <c r="B731" s="158"/>
      <c r="C731" s="159"/>
      <c r="D731" s="158"/>
      <c r="E731" s="161"/>
      <c r="F731" s="162"/>
      <c r="G731" s="159"/>
      <c r="H731" s="166"/>
      <c r="I731" s="11" t="s">
        <v>314</v>
      </c>
      <c r="J731" s="142" t="s">
        <v>26</v>
      </c>
      <c r="K731" s="141"/>
      <c r="L731" s="2" t="s">
        <v>27</v>
      </c>
    </row>
    <row r="732" spans="2:12" s="31" customFormat="1">
      <c r="B732" s="158"/>
      <c r="C732" s="159"/>
      <c r="D732" s="158"/>
      <c r="E732" s="161"/>
      <c r="F732" s="162"/>
      <c r="G732" s="159"/>
      <c r="H732" s="166"/>
      <c r="I732" s="11" t="s">
        <v>314</v>
      </c>
      <c r="J732" s="142" t="s">
        <v>26</v>
      </c>
      <c r="K732" s="141"/>
      <c r="L732" s="2" t="s">
        <v>27</v>
      </c>
    </row>
    <row r="733" spans="2:12" s="31" customFormat="1">
      <c r="B733" s="155"/>
      <c r="C733" s="157"/>
      <c r="D733" s="155"/>
      <c r="E733" s="160"/>
      <c r="F733" s="151"/>
      <c r="G733" s="157"/>
      <c r="H733" s="164"/>
      <c r="I733" s="11" t="s">
        <v>314</v>
      </c>
      <c r="J733" s="142" t="s">
        <v>26</v>
      </c>
      <c r="K733" s="141"/>
      <c r="L733" s="2" t="s">
        <v>27</v>
      </c>
    </row>
    <row r="734" spans="2:12" s="31" customFormat="1" ht="51.6">
      <c r="B734" s="12" t="s">
        <v>10985</v>
      </c>
      <c r="C734" s="13" t="s">
        <v>10986</v>
      </c>
      <c r="D734" s="12" t="s">
        <v>17029</v>
      </c>
      <c r="E734" s="140" t="s">
        <v>12806</v>
      </c>
      <c r="F734" s="141"/>
      <c r="G734" s="13" t="s">
        <v>16</v>
      </c>
      <c r="H734" s="17">
        <v>45881</v>
      </c>
      <c r="I734" s="10" t="s">
        <v>139</v>
      </c>
      <c r="J734" s="140" t="s">
        <v>18</v>
      </c>
      <c r="K734" s="141"/>
      <c r="L734" s="3" t="s">
        <v>17030</v>
      </c>
    </row>
    <row r="735" spans="2:12" s="31" customFormat="1">
      <c r="B735" s="15" t="s">
        <v>17031</v>
      </c>
      <c r="C735" s="14" t="s">
        <v>17032</v>
      </c>
      <c r="D735" s="15" t="s">
        <v>17033</v>
      </c>
      <c r="E735" s="142" t="s">
        <v>17034</v>
      </c>
      <c r="F735" s="141"/>
      <c r="G735" s="14" t="s">
        <v>16</v>
      </c>
      <c r="H735" s="16">
        <v>45883</v>
      </c>
      <c r="I735" s="11" t="s">
        <v>17</v>
      </c>
      <c r="J735" s="142" t="s">
        <v>26</v>
      </c>
      <c r="K735" s="141"/>
      <c r="L735" s="2" t="s">
        <v>27</v>
      </c>
    </row>
    <row r="736" spans="2:12" s="31" customFormat="1">
      <c r="B736" s="12" t="s">
        <v>1315</v>
      </c>
      <c r="C736" s="13" t="s">
        <v>1316</v>
      </c>
      <c r="D736" s="12" t="s">
        <v>17035</v>
      </c>
      <c r="E736" s="140" t="s">
        <v>1318</v>
      </c>
      <c r="F736" s="141"/>
      <c r="G736" s="13" t="s">
        <v>16</v>
      </c>
      <c r="H736" s="17">
        <v>45875</v>
      </c>
      <c r="I736" s="10" t="s">
        <v>17</v>
      </c>
      <c r="J736" s="140" t="s">
        <v>26</v>
      </c>
      <c r="K736" s="141"/>
      <c r="L736" s="1" t="s">
        <v>27</v>
      </c>
    </row>
    <row r="737" spans="2:12" s="31" customFormat="1">
      <c r="B737" s="15" t="s">
        <v>3030</v>
      </c>
      <c r="C737" s="14" t="s">
        <v>3031</v>
      </c>
      <c r="D737" s="15" t="s">
        <v>17036</v>
      </c>
      <c r="E737" s="142" t="s">
        <v>17037</v>
      </c>
      <c r="F737" s="141"/>
      <c r="G737" s="14" t="s">
        <v>16</v>
      </c>
      <c r="H737" s="16">
        <v>45870</v>
      </c>
      <c r="I737" s="11" t="s">
        <v>17</v>
      </c>
      <c r="J737" s="142" t="s">
        <v>26</v>
      </c>
      <c r="K737" s="141"/>
      <c r="L737" s="2" t="s">
        <v>27</v>
      </c>
    </row>
    <row r="738" spans="2:12" s="31" customFormat="1" ht="77.45">
      <c r="B738" s="12" t="s">
        <v>17038</v>
      </c>
      <c r="C738" s="13" t="s">
        <v>17039</v>
      </c>
      <c r="D738" s="12" t="s">
        <v>17040</v>
      </c>
      <c r="E738" s="140" t="s">
        <v>17041</v>
      </c>
      <c r="F738" s="141"/>
      <c r="G738" s="13" t="s">
        <v>16</v>
      </c>
      <c r="H738" s="17">
        <v>45867</v>
      </c>
      <c r="I738" s="10" t="s">
        <v>17</v>
      </c>
      <c r="J738" s="140" t="s">
        <v>32</v>
      </c>
      <c r="K738" s="141"/>
      <c r="L738" s="3" t="s">
        <v>15091</v>
      </c>
    </row>
    <row r="739" spans="2:12" s="31" customFormat="1">
      <c r="B739" s="15" t="s">
        <v>17042</v>
      </c>
      <c r="C739" s="14" t="s">
        <v>17043</v>
      </c>
      <c r="D739" s="15" t="s">
        <v>17044</v>
      </c>
      <c r="E739" s="142" t="s">
        <v>17045</v>
      </c>
      <c r="F739" s="141"/>
      <c r="G739" s="14" t="s">
        <v>16</v>
      </c>
      <c r="H739" s="16">
        <v>45895</v>
      </c>
      <c r="I739" s="11" t="s">
        <v>17</v>
      </c>
      <c r="J739" s="142" t="s">
        <v>26</v>
      </c>
      <c r="K739" s="141"/>
      <c r="L739" s="2" t="s">
        <v>27</v>
      </c>
    </row>
    <row r="740" spans="2:12" s="31" customFormat="1">
      <c r="B740" s="12" t="s">
        <v>1354</v>
      </c>
      <c r="C740" s="13" t="s">
        <v>1355</v>
      </c>
      <c r="D740" s="12" t="s">
        <v>17046</v>
      </c>
      <c r="E740" s="140" t="s">
        <v>1357</v>
      </c>
      <c r="F740" s="141"/>
      <c r="G740" s="13" t="s">
        <v>24</v>
      </c>
      <c r="H740" s="17">
        <v>45883</v>
      </c>
      <c r="I740" s="10" t="s">
        <v>80</v>
      </c>
      <c r="J740" s="140" t="s">
        <v>26</v>
      </c>
      <c r="K740" s="141"/>
      <c r="L740" s="1" t="s">
        <v>27</v>
      </c>
    </row>
    <row r="741" spans="2:12" s="31" customFormat="1" ht="76.5">
      <c r="B741" s="154" t="s">
        <v>12062</v>
      </c>
      <c r="C741" s="156" t="s">
        <v>12063</v>
      </c>
      <c r="D741" s="15" t="s">
        <v>17047</v>
      </c>
      <c r="E741" s="142" t="s">
        <v>17048</v>
      </c>
      <c r="F741" s="141"/>
      <c r="G741" s="14" t="s">
        <v>24</v>
      </c>
      <c r="H741" s="16">
        <v>45867</v>
      </c>
      <c r="I741" s="11" t="s">
        <v>80</v>
      </c>
      <c r="J741" s="142" t="s">
        <v>359</v>
      </c>
      <c r="K741" s="141"/>
      <c r="L741" s="4" t="s">
        <v>17049</v>
      </c>
    </row>
    <row r="742" spans="2:12" s="31" customFormat="1" ht="63.95">
      <c r="B742" s="155"/>
      <c r="C742" s="157"/>
      <c r="D742" s="15" t="s">
        <v>17050</v>
      </c>
      <c r="E742" s="142" t="s">
        <v>12065</v>
      </c>
      <c r="F742" s="141"/>
      <c r="G742" s="14" t="s">
        <v>24</v>
      </c>
      <c r="H742" s="16">
        <v>45883</v>
      </c>
      <c r="I742" s="11" t="s">
        <v>80</v>
      </c>
      <c r="J742" s="142" t="s">
        <v>32</v>
      </c>
      <c r="K742" s="141"/>
      <c r="L742" s="4" t="s">
        <v>17051</v>
      </c>
    </row>
    <row r="743" spans="2:12" s="31" customFormat="1" ht="24.95">
      <c r="B743" s="12" t="s">
        <v>17052</v>
      </c>
      <c r="C743" s="13" t="s">
        <v>17053</v>
      </c>
      <c r="D743" s="12" t="s">
        <v>17054</v>
      </c>
      <c r="E743" s="140" t="s">
        <v>17055</v>
      </c>
      <c r="F743" s="141"/>
      <c r="G743" s="13" t="s">
        <v>16</v>
      </c>
      <c r="H743" s="17">
        <v>45888</v>
      </c>
      <c r="I743" s="10" t="s">
        <v>17</v>
      </c>
      <c r="J743" s="140" t="s">
        <v>26</v>
      </c>
      <c r="K743" s="141"/>
      <c r="L743" s="1" t="s">
        <v>27</v>
      </c>
    </row>
    <row r="744" spans="2:12" s="31" customFormat="1">
      <c r="B744" s="154" t="s">
        <v>1376</v>
      </c>
      <c r="C744" s="156" t="s">
        <v>1377</v>
      </c>
      <c r="D744" s="154" t="s">
        <v>17056</v>
      </c>
      <c r="E744" s="142" t="s">
        <v>14714</v>
      </c>
      <c r="F744" s="149"/>
      <c r="G744" s="156" t="s">
        <v>24</v>
      </c>
      <c r="H744" s="163">
        <v>45860</v>
      </c>
      <c r="I744" s="11" t="s">
        <v>80</v>
      </c>
      <c r="J744" s="142" t="s">
        <v>26</v>
      </c>
      <c r="K744" s="141"/>
      <c r="L744" s="2" t="s">
        <v>27</v>
      </c>
    </row>
    <row r="745" spans="2:12" s="31" customFormat="1" ht="116.1">
      <c r="B745" s="158"/>
      <c r="C745" s="159"/>
      <c r="D745" s="158"/>
      <c r="E745" s="161"/>
      <c r="F745" s="162"/>
      <c r="G745" s="159"/>
      <c r="H745" s="166"/>
      <c r="I745" s="11" t="s">
        <v>139</v>
      </c>
      <c r="J745" s="142" t="s">
        <v>32</v>
      </c>
      <c r="K745" s="141"/>
      <c r="L745" s="4" t="s">
        <v>17057</v>
      </c>
    </row>
    <row r="746" spans="2:12" s="31" customFormat="1">
      <c r="B746" s="158"/>
      <c r="C746" s="159"/>
      <c r="D746" s="155"/>
      <c r="E746" s="160"/>
      <c r="F746" s="151"/>
      <c r="G746" s="157"/>
      <c r="H746" s="164"/>
      <c r="I746" s="11" t="s">
        <v>58</v>
      </c>
      <c r="J746" s="142" t="s">
        <v>26</v>
      </c>
      <c r="K746" s="141"/>
      <c r="L746" s="2" t="s">
        <v>27</v>
      </c>
    </row>
    <row r="747" spans="2:12" s="31" customFormat="1">
      <c r="B747" s="158"/>
      <c r="C747" s="159"/>
      <c r="D747" s="154" t="s">
        <v>17058</v>
      </c>
      <c r="E747" s="142" t="s">
        <v>17059</v>
      </c>
      <c r="F747" s="149"/>
      <c r="G747" s="156" t="s">
        <v>24</v>
      </c>
      <c r="H747" s="163">
        <v>45875</v>
      </c>
      <c r="I747" s="11" t="s">
        <v>58</v>
      </c>
      <c r="J747" s="142" t="s">
        <v>26</v>
      </c>
      <c r="K747" s="141"/>
      <c r="L747" s="2" t="s">
        <v>27</v>
      </c>
    </row>
    <row r="748" spans="2:12" s="31" customFormat="1">
      <c r="B748" s="158"/>
      <c r="C748" s="159"/>
      <c r="D748" s="158"/>
      <c r="E748" s="161"/>
      <c r="F748" s="162"/>
      <c r="G748" s="159"/>
      <c r="H748" s="166"/>
      <c r="I748" s="11" t="s">
        <v>139</v>
      </c>
      <c r="J748" s="142" t="s">
        <v>26</v>
      </c>
      <c r="K748" s="141"/>
      <c r="L748" s="2" t="s">
        <v>27</v>
      </c>
    </row>
    <row r="749" spans="2:12" s="31" customFormat="1" ht="103.5">
      <c r="B749" s="155"/>
      <c r="C749" s="157"/>
      <c r="D749" s="155"/>
      <c r="E749" s="160"/>
      <c r="F749" s="151"/>
      <c r="G749" s="157"/>
      <c r="H749" s="164"/>
      <c r="I749" s="11" t="s">
        <v>80</v>
      </c>
      <c r="J749" s="142" t="s">
        <v>18</v>
      </c>
      <c r="K749" s="141"/>
      <c r="L749" s="4" t="s">
        <v>17060</v>
      </c>
    </row>
    <row r="750" spans="2:12" s="31" customFormat="1">
      <c r="B750" s="12" t="s">
        <v>11015</v>
      </c>
      <c r="C750" s="13" t="s">
        <v>17061</v>
      </c>
      <c r="D750" s="12" t="s">
        <v>17062</v>
      </c>
      <c r="E750" s="140" t="s">
        <v>17063</v>
      </c>
      <c r="F750" s="141"/>
      <c r="G750" s="13" t="s">
        <v>24</v>
      </c>
      <c r="H750" s="17">
        <v>45880</v>
      </c>
      <c r="I750" s="10" t="s">
        <v>17</v>
      </c>
      <c r="J750" s="140" t="s">
        <v>26</v>
      </c>
      <c r="K750" s="141"/>
      <c r="L750" s="1" t="s">
        <v>27</v>
      </c>
    </row>
    <row r="751" spans="2:12" s="31" customFormat="1">
      <c r="B751" s="154" t="s">
        <v>1393</v>
      </c>
      <c r="C751" s="156" t="s">
        <v>1394</v>
      </c>
      <c r="D751" s="154" t="s">
        <v>17064</v>
      </c>
      <c r="E751" s="142" t="s">
        <v>17065</v>
      </c>
      <c r="F751" s="149"/>
      <c r="G751" s="156" t="s">
        <v>24</v>
      </c>
      <c r="H751" s="163">
        <v>45887</v>
      </c>
      <c r="I751" s="11" t="s">
        <v>58</v>
      </c>
      <c r="J751" s="142" t="s">
        <v>26</v>
      </c>
      <c r="K751" s="141"/>
      <c r="L751" s="2" t="s">
        <v>27</v>
      </c>
    </row>
    <row r="752" spans="2:12" s="31" customFormat="1">
      <c r="B752" s="158"/>
      <c r="C752" s="159"/>
      <c r="D752" s="158"/>
      <c r="E752" s="161"/>
      <c r="F752" s="162"/>
      <c r="G752" s="159"/>
      <c r="H752" s="166"/>
      <c r="I752" s="11" t="s">
        <v>25</v>
      </c>
      <c r="J752" s="142" t="s">
        <v>26</v>
      </c>
      <c r="K752" s="141"/>
      <c r="L752" s="2" t="s">
        <v>27</v>
      </c>
    </row>
    <row r="753" spans="2:12" s="31" customFormat="1">
      <c r="B753" s="155"/>
      <c r="C753" s="157"/>
      <c r="D753" s="155"/>
      <c r="E753" s="160"/>
      <c r="F753" s="151"/>
      <c r="G753" s="157"/>
      <c r="H753" s="164"/>
      <c r="I753" s="11" t="s">
        <v>80</v>
      </c>
      <c r="J753" s="142" t="s">
        <v>26</v>
      </c>
      <c r="K753" s="141"/>
      <c r="L753" s="2" t="s">
        <v>27</v>
      </c>
    </row>
    <row r="754" spans="2:12" s="31" customFormat="1" ht="116.1">
      <c r="B754" s="12" t="s">
        <v>7585</v>
      </c>
      <c r="C754" s="13" t="s">
        <v>7586</v>
      </c>
      <c r="D754" s="12" t="s">
        <v>17066</v>
      </c>
      <c r="E754" s="140" t="s">
        <v>17067</v>
      </c>
      <c r="F754" s="141"/>
      <c r="G754" s="13" t="s">
        <v>16</v>
      </c>
      <c r="H754" s="17">
        <v>45880</v>
      </c>
      <c r="I754" s="10" t="s">
        <v>17</v>
      </c>
      <c r="J754" s="140" t="s">
        <v>32</v>
      </c>
      <c r="K754" s="141"/>
      <c r="L754" s="3" t="s">
        <v>17068</v>
      </c>
    </row>
    <row r="755" spans="2:12" s="31" customFormat="1">
      <c r="B755" s="15" t="s">
        <v>3074</v>
      </c>
      <c r="C755" s="14" t="s">
        <v>3075</v>
      </c>
      <c r="D755" s="15" t="s">
        <v>17069</v>
      </c>
      <c r="E755" s="142" t="s">
        <v>17070</v>
      </c>
      <c r="F755" s="141"/>
      <c r="G755" s="14" t="s">
        <v>24</v>
      </c>
      <c r="H755" s="16">
        <v>45887</v>
      </c>
      <c r="I755" s="11" t="s">
        <v>139</v>
      </c>
      <c r="J755" s="142" t="s">
        <v>26</v>
      </c>
      <c r="K755" s="141"/>
      <c r="L755" s="2" t="s">
        <v>27</v>
      </c>
    </row>
    <row r="756" spans="2:12" s="31" customFormat="1" ht="65.099999999999994">
      <c r="B756" s="12" t="s">
        <v>1406</v>
      </c>
      <c r="C756" s="13" t="s">
        <v>1407</v>
      </c>
      <c r="D756" s="12" t="s">
        <v>17071</v>
      </c>
      <c r="E756" s="140" t="s">
        <v>1409</v>
      </c>
      <c r="F756" s="141"/>
      <c r="G756" s="13" t="s">
        <v>16</v>
      </c>
      <c r="H756" s="17">
        <v>45887</v>
      </c>
      <c r="I756" s="10" t="s">
        <v>17</v>
      </c>
      <c r="J756" s="140" t="s">
        <v>18</v>
      </c>
      <c r="K756" s="141"/>
      <c r="L756" s="3" t="s">
        <v>16941</v>
      </c>
    </row>
    <row r="757" spans="2:12" s="31" customFormat="1" ht="37.5">
      <c r="B757" s="15" t="s">
        <v>17072</v>
      </c>
      <c r="C757" s="14" t="s">
        <v>17073</v>
      </c>
      <c r="D757" s="15" t="s">
        <v>17074</v>
      </c>
      <c r="E757" s="142" t="s">
        <v>17075</v>
      </c>
      <c r="F757" s="141"/>
      <c r="G757" s="14" t="s">
        <v>16</v>
      </c>
      <c r="H757" s="16">
        <v>45726</v>
      </c>
      <c r="I757" s="11" t="s">
        <v>17</v>
      </c>
      <c r="J757" s="142" t="s">
        <v>26</v>
      </c>
      <c r="K757" s="141"/>
      <c r="L757" s="2" t="s">
        <v>27</v>
      </c>
    </row>
    <row r="758" spans="2:12" s="31" customFormat="1">
      <c r="B758" s="12" t="s">
        <v>17076</v>
      </c>
      <c r="C758" s="13" t="s">
        <v>17077</v>
      </c>
      <c r="D758" s="12" t="s">
        <v>17078</v>
      </c>
      <c r="E758" s="140" t="s">
        <v>17079</v>
      </c>
      <c r="F758" s="141"/>
      <c r="G758" s="13" t="s">
        <v>16</v>
      </c>
      <c r="H758" s="17">
        <v>45870</v>
      </c>
      <c r="I758" s="10" t="s">
        <v>17</v>
      </c>
      <c r="J758" s="140" t="s">
        <v>26</v>
      </c>
      <c r="K758" s="141"/>
      <c r="L758" s="1" t="s">
        <v>27</v>
      </c>
    </row>
    <row r="759" spans="2:12" s="31" customFormat="1">
      <c r="B759" s="154" t="s">
        <v>1427</v>
      </c>
      <c r="C759" s="156" t="s">
        <v>1428</v>
      </c>
      <c r="D759" s="154" t="s">
        <v>17080</v>
      </c>
      <c r="E759" s="142" t="s">
        <v>15827</v>
      </c>
      <c r="F759" s="149"/>
      <c r="G759" s="156" t="s">
        <v>24</v>
      </c>
      <c r="H759" s="163">
        <v>45874</v>
      </c>
      <c r="I759" s="11" t="s">
        <v>80</v>
      </c>
      <c r="J759" s="142" t="s">
        <v>26</v>
      </c>
      <c r="K759" s="141"/>
      <c r="L759" s="2" t="s">
        <v>27</v>
      </c>
    </row>
    <row r="760" spans="2:12" s="31" customFormat="1">
      <c r="B760" s="158"/>
      <c r="C760" s="159"/>
      <c r="D760" s="158"/>
      <c r="E760" s="161"/>
      <c r="F760" s="162"/>
      <c r="G760" s="159"/>
      <c r="H760" s="166"/>
      <c r="I760" s="11" t="s">
        <v>25</v>
      </c>
      <c r="J760" s="142" t="s">
        <v>26</v>
      </c>
      <c r="K760" s="141"/>
      <c r="L760" s="2" t="s">
        <v>27</v>
      </c>
    </row>
    <row r="761" spans="2:12" s="31" customFormat="1">
      <c r="B761" s="158"/>
      <c r="C761" s="159"/>
      <c r="D761" s="158"/>
      <c r="E761" s="161"/>
      <c r="F761" s="162"/>
      <c r="G761" s="159"/>
      <c r="H761" s="166"/>
      <c r="I761" s="11" t="s">
        <v>58</v>
      </c>
      <c r="J761" s="142" t="s">
        <v>26</v>
      </c>
      <c r="K761" s="141"/>
      <c r="L761" s="2" t="s">
        <v>27</v>
      </c>
    </row>
    <row r="762" spans="2:12" s="31" customFormat="1">
      <c r="B762" s="155"/>
      <c r="C762" s="157"/>
      <c r="D762" s="155"/>
      <c r="E762" s="160"/>
      <c r="F762" s="151"/>
      <c r="G762" s="157"/>
      <c r="H762" s="164"/>
      <c r="I762" s="11" t="s">
        <v>58</v>
      </c>
      <c r="J762" s="142" t="s">
        <v>26</v>
      </c>
      <c r="K762" s="141"/>
      <c r="L762" s="2" t="s">
        <v>27</v>
      </c>
    </row>
    <row r="763" spans="2:12" s="31" customFormat="1">
      <c r="B763" s="12" t="s">
        <v>5892</v>
      </c>
      <c r="C763" s="13" t="s">
        <v>5893</v>
      </c>
      <c r="D763" s="12" t="s">
        <v>17081</v>
      </c>
      <c r="E763" s="140" t="s">
        <v>5895</v>
      </c>
      <c r="F763" s="141"/>
      <c r="G763" s="13" t="s">
        <v>24</v>
      </c>
      <c r="H763" s="17">
        <v>45890</v>
      </c>
      <c r="I763" s="10" t="s">
        <v>80</v>
      </c>
      <c r="J763" s="140" t="s">
        <v>26</v>
      </c>
      <c r="K763" s="141"/>
      <c r="L763" s="1" t="s">
        <v>27</v>
      </c>
    </row>
    <row r="764" spans="2:12" s="31" customFormat="1">
      <c r="B764" s="154" t="s">
        <v>14751</v>
      </c>
      <c r="C764" s="156" t="s">
        <v>14752</v>
      </c>
      <c r="D764" s="15" t="s">
        <v>17082</v>
      </c>
      <c r="E764" s="142" t="s">
        <v>17083</v>
      </c>
      <c r="F764" s="141"/>
      <c r="G764" s="14" t="s">
        <v>24</v>
      </c>
      <c r="H764" s="16">
        <v>45876</v>
      </c>
      <c r="I764" s="11" t="s">
        <v>145</v>
      </c>
      <c r="J764" s="142" t="s">
        <v>26</v>
      </c>
      <c r="K764" s="141"/>
      <c r="L764" s="2" t="s">
        <v>27</v>
      </c>
    </row>
    <row r="765" spans="2:12" s="31" customFormat="1">
      <c r="B765" s="158"/>
      <c r="C765" s="159"/>
      <c r="D765" s="15" t="s">
        <v>17084</v>
      </c>
      <c r="E765" s="142" t="s">
        <v>14754</v>
      </c>
      <c r="F765" s="141"/>
      <c r="G765" s="14" t="s">
        <v>24</v>
      </c>
      <c r="H765" s="16">
        <v>45841</v>
      </c>
      <c r="I765" s="11" t="s">
        <v>145</v>
      </c>
      <c r="J765" s="142" t="s">
        <v>26</v>
      </c>
      <c r="K765" s="141"/>
      <c r="L765" s="2" t="s">
        <v>27</v>
      </c>
    </row>
    <row r="766" spans="2:12" s="31" customFormat="1">
      <c r="B766" s="158"/>
      <c r="C766" s="159"/>
      <c r="D766" s="15" t="s">
        <v>17085</v>
      </c>
      <c r="E766" s="142" t="s">
        <v>17086</v>
      </c>
      <c r="F766" s="141"/>
      <c r="G766" s="14" t="s">
        <v>24</v>
      </c>
      <c r="H766" s="16">
        <v>45876</v>
      </c>
      <c r="I766" s="11" t="s">
        <v>145</v>
      </c>
      <c r="J766" s="142" t="s">
        <v>26</v>
      </c>
      <c r="K766" s="141"/>
      <c r="L766" s="2" t="s">
        <v>27</v>
      </c>
    </row>
    <row r="767" spans="2:12" s="31" customFormat="1" ht="76.5">
      <c r="B767" s="158"/>
      <c r="C767" s="159"/>
      <c r="D767" s="15" t="s">
        <v>17087</v>
      </c>
      <c r="E767" s="142" t="s">
        <v>17083</v>
      </c>
      <c r="F767" s="141"/>
      <c r="G767" s="14" t="s">
        <v>24</v>
      </c>
      <c r="H767" s="16">
        <v>45876</v>
      </c>
      <c r="I767" s="11" t="s">
        <v>145</v>
      </c>
      <c r="J767" s="142" t="s">
        <v>18</v>
      </c>
      <c r="K767" s="141"/>
      <c r="L767" s="4" t="s">
        <v>17088</v>
      </c>
    </row>
    <row r="768" spans="2:12" s="31" customFormat="1">
      <c r="B768" s="155"/>
      <c r="C768" s="157"/>
      <c r="D768" s="15" t="s">
        <v>17089</v>
      </c>
      <c r="E768" s="142" t="s">
        <v>17086</v>
      </c>
      <c r="F768" s="141"/>
      <c r="G768" s="14" t="s">
        <v>24</v>
      </c>
      <c r="H768" s="16">
        <v>45876</v>
      </c>
      <c r="I768" s="11" t="s">
        <v>145</v>
      </c>
      <c r="J768" s="142" t="s">
        <v>26</v>
      </c>
      <c r="K768" s="141"/>
      <c r="L768" s="2" t="s">
        <v>27</v>
      </c>
    </row>
    <row r="769" spans="2:12" s="31" customFormat="1">
      <c r="B769" s="12" t="s">
        <v>3131</v>
      </c>
      <c r="C769" s="13" t="s">
        <v>3132</v>
      </c>
      <c r="D769" s="12" t="s">
        <v>17090</v>
      </c>
      <c r="E769" s="140" t="s">
        <v>3134</v>
      </c>
      <c r="F769" s="141"/>
      <c r="G769" s="13" t="s">
        <v>16</v>
      </c>
      <c r="H769" s="17">
        <v>45887</v>
      </c>
      <c r="I769" s="10" t="s">
        <v>17</v>
      </c>
      <c r="J769" s="140" t="s">
        <v>26</v>
      </c>
      <c r="K769" s="141"/>
      <c r="L769" s="1" t="s">
        <v>27</v>
      </c>
    </row>
    <row r="770" spans="2:12" s="31" customFormat="1">
      <c r="B770" s="15" t="s">
        <v>3139</v>
      </c>
      <c r="C770" s="14" t="s">
        <v>3140</v>
      </c>
      <c r="D770" s="15" t="s">
        <v>17091</v>
      </c>
      <c r="E770" s="142" t="s">
        <v>17092</v>
      </c>
      <c r="F770" s="141"/>
      <c r="G770" s="14" t="s">
        <v>16</v>
      </c>
      <c r="H770" s="16">
        <v>45875</v>
      </c>
      <c r="I770" s="11" t="s">
        <v>17</v>
      </c>
      <c r="J770" s="142" t="s">
        <v>26</v>
      </c>
      <c r="K770" s="141"/>
      <c r="L770" s="2" t="s">
        <v>27</v>
      </c>
    </row>
    <row r="771" spans="2:12" s="31" customFormat="1" ht="129.6">
      <c r="B771" s="12" t="s">
        <v>17093</v>
      </c>
      <c r="C771" s="13" t="s">
        <v>17094</v>
      </c>
      <c r="D771" s="12" t="s">
        <v>17095</v>
      </c>
      <c r="E771" s="140" t="s">
        <v>17096</v>
      </c>
      <c r="F771" s="141"/>
      <c r="G771" s="13" t="s">
        <v>16</v>
      </c>
      <c r="H771" s="17">
        <v>45882</v>
      </c>
      <c r="I771" s="10" t="s">
        <v>17</v>
      </c>
      <c r="J771" s="140" t="s">
        <v>18</v>
      </c>
      <c r="K771" s="141"/>
      <c r="L771" s="3" t="s">
        <v>17097</v>
      </c>
    </row>
    <row r="772" spans="2:12" s="31" customFormat="1" ht="39">
      <c r="B772" s="15" t="s">
        <v>13947</v>
      </c>
      <c r="C772" s="14" t="s">
        <v>3092</v>
      </c>
      <c r="D772" s="15" t="s">
        <v>17098</v>
      </c>
      <c r="E772" s="142" t="s">
        <v>17099</v>
      </c>
      <c r="F772" s="141"/>
      <c r="G772" s="14" t="s">
        <v>24</v>
      </c>
      <c r="H772" s="16">
        <v>45867</v>
      </c>
      <c r="I772" s="11" t="s">
        <v>80</v>
      </c>
      <c r="J772" s="142" t="s">
        <v>32</v>
      </c>
      <c r="K772" s="141"/>
      <c r="L772" s="4" t="s">
        <v>17100</v>
      </c>
    </row>
    <row r="773" spans="2:12" s="31" customFormat="1" ht="24.95">
      <c r="B773" s="12" t="s">
        <v>17101</v>
      </c>
      <c r="C773" s="13" t="s">
        <v>335</v>
      </c>
      <c r="D773" s="12" t="s">
        <v>17102</v>
      </c>
      <c r="E773" s="140" t="s">
        <v>17103</v>
      </c>
      <c r="F773" s="141"/>
      <c r="G773" s="13" t="s">
        <v>75</v>
      </c>
      <c r="H773" s="17">
        <v>45881</v>
      </c>
      <c r="I773" s="10" t="s">
        <v>314</v>
      </c>
      <c r="J773" s="140" t="s">
        <v>26</v>
      </c>
      <c r="K773" s="141"/>
      <c r="L773" s="1" t="s">
        <v>27</v>
      </c>
    </row>
    <row r="774" spans="2:12" s="31" customFormat="1">
      <c r="B774" s="15" t="s">
        <v>3147</v>
      </c>
      <c r="C774" s="14" t="s">
        <v>3148</v>
      </c>
      <c r="D774" s="15" t="s">
        <v>17104</v>
      </c>
      <c r="E774" s="142" t="s">
        <v>17105</v>
      </c>
      <c r="F774" s="141"/>
      <c r="G774" s="14" t="s">
        <v>16</v>
      </c>
      <c r="H774" s="16">
        <v>45898</v>
      </c>
      <c r="I774" s="11" t="s">
        <v>17</v>
      </c>
      <c r="J774" s="142" t="s">
        <v>26</v>
      </c>
      <c r="K774" s="141"/>
      <c r="L774" s="2" t="s">
        <v>27</v>
      </c>
    </row>
    <row r="775" spans="2:12" s="31" customFormat="1" ht="24.95">
      <c r="B775" s="12" t="s">
        <v>17106</v>
      </c>
      <c r="C775" s="13" t="s">
        <v>17107</v>
      </c>
      <c r="D775" s="12" t="s">
        <v>17108</v>
      </c>
      <c r="E775" s="140" t="s">
        <v>17109</v>
      </c>
      <c r="F775" s="141"/>
      <c r="G775" s="13" t="s">
        <v>75</v>
      </c>
      <c r="H775" s="17">
        <v>45873</v>
      </c>
      <c r="I775" s="10" t="s">
        <v>58</v>
      </c>
      <c r="J775" s="140" t="s">
        <v>709</v>
      </c>
      <c r="K775" s="141"/>
      <c r="L775" s="1" t="s">
        <v>27</v>
      </c>
    </row>
    <row r="776" spans="2:12" s="31" customFormat="1" ht="77.45">
      <c r="B776" s="15" t="s">
        <v>17110</v>
      </c>
      <c r="C776" s="14" t="s">
        <v>17111</v>
      </c>
      <c r="D776" s="15" t="s">
        <v>17112</v>
      </c>
      <c r="E776" s="142" t="s">
        <v>17113</v>
      </c>
      <c r="F776" s="141"/>
      <c r="G776" s="14" t="s">
        <v>16</v>
      </c>
      <c r="H776" s="16">
        <v>45883</v>
      </c>
      <c r="I776" s="11" t="s">
        <v>17</v>
      </c>
      <c r="J776" s="142" t="s">
        <v>18</v>
      </c>
      <c r="K776" s="141"/>
      <c r="L776" s="4" t="s">
        <v>17114</v>
      </c>
    </row>
    <row r="777" spans="2:12" s="31" customFormat="1" ht="24.95">
      <c r="B777" s="12" t="s">
        <v>17115</v>
      </c>
      <c r="C777" s="13" t="s">
        <v>17116</v>
      </c>
      <c r="D777" s="12" t="s">
        <v>17117</v>
      </c>
      <c r="E777" s="140" t="s">
        <v>17118</v>
      </c>
      <c r="F777" s="141"/>
      <c r="G777" s="13" t="s">
        <v>75</v>
      </c>
      <c r="H777" s="17">
        <v>45894</v>
      </c>
      <c r="I777" s="10" t="s">
        <v>139</v>
      </c>
      <c r="J777" s="140" t="s">
        <v>709</v>
      </c>
      <c r="K777" s="141"/>
      <c r="L777" s="1" t="s">
        <v>27</v>
      </c>
    </row>
    <row r="778" spans="2:12" s="31" customFormat="1" ht="65.099999999999994">
      <c r="B778" s="15" t="s">
        <v>1467</v>
      </c>
      <c r="C778" s="14" t="s">
        <v>1468</v>
      </c>
      <c r="D778" s="15" t="s">
        <v>17119</v>
      </c>
      <c r="E778" s="142" t="s">
        <v>1470</v>
      </c>
      <c r="F778" s="141"/>
      <c r="G778" s="14" t="s">
        <v>16</v>
      </c>
      <c r="H778" s="16">
        <v>45887</v>
      </c>
      <c r="I778" s="11" t="s">
        <v>139</v>
      </c>
      <c r="J778" s="142" t="s">
        <v>18</v>
      </c>
      <c r="K778" s="141"/>
      <c r="L778" s="4" t="s">
        <v>17120</v>
      </c>
    </row>
    <row r="779" spans="2:12" s="31" customFormat="1">
      <c r="B779" s="145" t="s">
        <v>17121</v>
      </c>
      <c r="C779" s="147" t="s">
        <v>17122</v>
      </c>
      <c r="D779" s="145" t="s">
        <v>17123</v>
      </c>
      <c r="E779" s="140" t="s">
        <v>17124</v>
      </c>
      <c r="F779" s="149"/>
      <c r="G779" s="147" t="s">
        <v>16</v>
      </c>
      <c r="H779" s="167">
        <v>45895</v>
      </c>
      <c r="I779" s="10" t="s">
        <v>17</v>
      </c>
      <c r="J779" s="140" t="s">
        <v>26</v>
      </c>
      <c r="K779" s="141"/>
      <c r="L779" s="1" t="s">
        <v>27</v>
      </c>
    </row>
    <row r="780" spans="2:12" s="31" customFormat="1">
      <c r="B780" s="146"/>
      <c r="C780" s="148"/>
      <c r="D780" s="146"/>
      <c r="E780" s="150"/>
      <c r="F780" s="151"/>
      <c r="G780" s="148"/>
      <c r="H780" s="169"/>
      <c r="I780" s="10" t="s">
        <v>17</v>
      </c>
      <c r="J780" s="140" t="s">
        <v>26</v>
      </c>
      <c r="K780" s="141"/>
      <c r="L780" s="1" t="s">
        <v>27</v>
      </c>
    </row>
    <row r="781" spans="2:12" s="31" customFormat="1">
      <c r="B781" s="15" t="s">
        <v>5953</v>
      </c>
      <c r="C781" s="14" t="s">
        <v>5573</v>
      </c>
      <c r="D781" s="15" t="s">
        <v>17125</v>
      </c>
      <c r="E781" s="142" t="s">
        <v>17126</v>
      </c>
      <c r="F781" s="141"/>
      <c r="G781" s="14" t="s">
        <v>16</v>
      </c>
      <c r="H781" s="16">
        <v>45870</v>
      </c>
      <c r="I781" s="11" t="s">
        <v>17</v>
      </c>
      <c r="J781" s="142" t="s">
        <v>26</v>
      </c>
      <c r="K781" s="141"/>
      <c r="L781" s="2" t="s">
        <v>27</v>
      </c>
    </row>
    <row r="782" spans="2:12" s="31" customFormat="1">
      <c r="B782" s="12" t="s">
        <v>17127</v>
      </c>
      <c r="C782" s="13" t="s">
        <v>17128</v>
      </c>
      <c r="D782" s="12" t="s">
        <v>17129</v>
      </c>
      <c r="E782" s="140" t="s">
        <v>17130</v>
      </c>
      <c r="F782" s="141"/>
      <c r="G782" s="13" t="s">
        <v>24</v>
      </c>
      <c r="H782" s="17">
        <v>45881</v>
      </c>
      <c r="I782" s="10" t="s">
        <v>139</v>
      </c>
      <c r="J782" s="140" t="s">
        <v>26</v>
      </c>
      <c r="K782" s="141"/>
      <c r="L782" s="1" t="s">
        <v>27</v>
      </c>
    </row>
    <row r="783" spans="2:12" s="31" customFormat="1" ht="103.5">
      <c r="B783" s="15" t="s">
        <v>17131</v>
      </c>
      <c r="C783" s="14" t="s">
        <v>17132</v>
      </c>
      <c r="D783" s="15" t="s">
        <v>17133</v>
      </c>
      <c r="E783" s="142" t="s">
        <v>17134</v>
      </c>
      <c r="F783" s="141"/>
      <c r="G783" s="14" t="s">
        <v>16</v>
      </c>
      <c r="H783" s="16">
        <v>45881</v>
      </c>
      <c r="I783" s="11" t="s">
        <v>17</v>
      </c>
      <c r="J783" s="142" t="s">
        <v>32</v>
      </c>
      <c r="K783" s="141"/>
      <c r="L783" s="4" t="s">
        <v>17135</v>
      </c>
    </row>
    <row r="784" spans="2:12" s="31" customFormat="1" ht="51.6">
      <c r="B784" s="12" t="s">
        <v>17136</v>
      </c>
      <c r="C784" s="13" t="s">
        <v>1464</v>
      </c>
      <c r="D784" s="12" t="s">
        <v>17137</v>
      </c>
      <c r="E784" s="140" t="s">
        <v>17138</v>
      </c>
      <c r="F784" s="141"/>
      <c r="G784" s="13" t="s">
        <v>16</v>
      </c>
      <c r="H784" s="17">
        <v>45897</v>
      </c>
      <c r="I784" s="10" t="s">
        <v>17</v>
      </c>
      <c r="J784" s="140" t="s">
        <v>18</v>
      </c>
      <c r="K784" s="141"/>
      <c r="L784" s="3" t="s">
        <v>15414</v>
      </c>
    </row>
    <row r="785" spans="2:12" s="31" customFormat="1">
      <c r="B785" s="15" t="s">
        <v>17139</v>
      </c>
      <c r="C785" s="14" t="s">
        <v>17140</v>
      </c>
      <c r="D785" s="15" t="s">
        <v>17141</v>
      </c>
      <c r="E785" s="142" t="s">
        <v>17142</v>
      </c>
      <c r="F785" s="141"/>
      <c r="G785" s="14" t="s">
        <v>24</v>
      </c>
      <c r="H785" s="16">
        <v>45882</v>
      </c>
      <c r="I785" s="11" t="s">
        <v>139</v>
      </c>
      <c r="J785" s="142" t="s">
        <v>26</v>
      </c>
      <c r="K785" s="141"/>
      <c r="L785" s="2" t="s">
        <v>27</v>
      </c>
    </row>
    <row r="786" spans="2:12" s="31" customFormat="1">
      <c r="B786" s="12" t="s">
        <v>17143</v>
      </c>
      <c r="C786" s="13" t="s">
        <v>17144</v>
      </c>
      <c r="D786" s="12" t="s">
        <v>17145</v>
      </c>
      <c r="E786" s="140" t="s">
        <v>17146</v>
      </c>
      <c r="F786" s="141"/>
      <c r="G786" s="13" t="s">
        <v>24</v>
      </c>
      <c r="H786" s="17">
        <v>45869</v>
      </c>
      <c r="I786" s="10" t="s">
        <v>139</v>
      </c>
      <c r="J786" s="140" t="s">
        <v>26</v>
      </c>
      <c r="K786" s="141"/>
      <c r="L786" s="1" t="s">
        <v>27</v>
      </c>
    </row>
    <row r="787" spans="2:12" s="31" customFormat="1">
      <c r="B787" s="15" t="s">
        <v>5987</v>
      </c>
      <c r="C787" s="14" t="s">
        <v>5988</v>
      </c>
      <c r="D787" s="15" t="s">
        <v>17147</v>
      </c>
      <c r="E787" s="142" t="s">
        <v>17148</v>
      </c>
      <c r="F787" s="141"/>
      <c r="G787" s="14" t="s">
        <v>24</v>
      </c>
      <c r="H787" s="16">
        <v>45898</v>
      </c>
      <c r="I787" s="11" t="s">
        <v>80</v>
      </c>
      <c r="J787" s="142" t="s">
        <v>26</v>
      </c>
      <c r="K787" s="141"/>
      <c r="L787" s="2" t="s">
        <v>27</v>
      </c>
    </row>
    <row r="788" spans="2:12" s="31" customFormat="1" ht="24.95">
      <c r="B788" s="12" t="s">
        <v>17149</v>
      </c>
      <c r="C788" s="13" t="s">
        <v>17150</v>
      </c>
      <c r="D788" s="12" t="s">
        <v>17151</v>
      </c>
      <c r="E788" s="140" t="s">
        <v>17152</v>
      </c>
      <c r="F788" s="141"/>
      <c r="G788" s="13" t="s">
        <v>24</v>
      </c>
      <c r="H788" s="17">
        <v>45882</v>
      </c>
      <c r="I788" s="10" t="s">
        <v>139</v>
      </c>
      <c r="J788" s="140" t="s">
        <v>26</v>
      </c>
      <c r="K788" s="141"/>
      <c r="L788" s="1" t="s">
        <v>27</v>
      </c>
    </row>
    <row r="789" spans="2:12" s="31" customFormat="1" ht="37.5">
      <c r="B789" s="15" t="s">
        <v>17153</v>
      </c>
      <c r="C789" s="14" t="s">
        <v>17154</v>
      </c>
      <c r="D789" s="15" t="s">
        <v>17155</v>
      </c>
      <c r="E789" s="142" t="s">
        <v>17156</v>
      </c>
      <c r="F789" s="141"/>
      <c r="G789" s="14" t="s">
        <v>16</v>
      </c>
      <c r="H789" s="16">
        <v>45729</v>
      </c>
      <c r="I789" s="11" t="s">
        <v>17</v>
      </c>
      <c r="J789" s="142" t="s">
        <v>26</v>
      </c>
      <c r="K789" s="141"/>
      <c r="L789" s="2" t="s">
        <v>27</v>
      </c>
    </row>
    <row r="790" spans="2:12" s="31" customFormat="1">
      <c r="B790" s="145" t="s">
        <v>17157</v>
      </c>
      <c r="C790" s="147" t="s">
        <v>9088</v>
      </c>
      <c r="D790" s="145" t="s">
        <v>17158</v>
      </c>
      <c r="E790" s="140" t="s">
        <v>17159</v>
      </c>
      <c r="F790" s="149"/>
      <c r="G790" s="147" t="s">
        <v>24</v>
      </c>
      <c r="H790" s="167">
        <v>45888</v>
      </c>
      <c r="I790" s="10" t="s">
        <v>139</v>
      </c>
      <c r="J790" s="140" t="s">
        <v>26</v>
      </c>
      <c r="K790" s="141"/>
      <c r="L790" s="1" t="s">
        <v>27</v>
      </c>
    </row>
    <row r="791" spans="2:12" s="31" customFormat="1">
      <c r="B791" s="152"/>
      <c r="C791" s="153"/>
      <c r="D791" s="152"/>
      <c r="E791" s="165"/>
      <c r="F791" s="162"/>
      <c r="G791" s="153"/>
      <c r="H791" s="168"/>
      <c r="I791" s="10" t="s">
        <v>80</v>
      </c>
      <c r="J791" s="140" t="s">
        <v>26</v>
      </c>
      <c r="K791" s="141"/>
      <c r="L791" s="1" t="s">
        <v>27</v>
      </c>
    </row>
    <row r="792" spans="2:12" s="31" customFormat="1">
      <c r="B792" s="146"/>
      <c r="C792" s="148"/>
      <c r="D792" s="146"/>
      <c r="E792" s="150"/>
      <c r="F792" s="151"/>
      <c r="G792" s="148"/>
      <c r="H792" s="169"/>
      <c r="I792" s="10" t="s">
        <v>58</v>
      </c>
      <c r="J792" s="140" t="s">
        <v>26</v>
      </c>
      <c r="K792" s="141"/>
      <c r="L792" s="1" t="s">
        <v>27</v>
      </c>
    </row>
    <row r="793" spans="2:12" s="31" customFormat="1" ht="24.95">
      <c r="B793" s="15" t="s">
        <v>1498</v>
      </c>
      <c r="C793" s="14" t="s">
        <v>1499</v>
      </c>
      <c r="D793" s="15" t="s">
        <v>17160</v>
      </c>
      <c r="E793" s="142" t="s">
        <v>17161</v>
      </c>
      <c r="F793" s="141"/>
      <c r="G793" s="14" t="s">
        <v>75</v>
      </c>
      <c r="H793" s="16">
        <v>45890</v>
      </c>
      <c r="I793" s="11" t="s">
        <v>80</v>
      </c>
      <c r="J793" s="142" t="s">
        <v>26</v>
      </c>
      <c r="K793" s="141"/>
      <c r="L793" s="2" t="s">
        <v>27</v>
      </c>
    </row>
    <row r="794" spans="2:12" s="31" customFormat="1" ht="39">
      <c r="B794" s="12" t="s">
        <v>1502</v>
      </c>
      <c r="C794" s="13" t="s">
        <v>1503</v>
      </c>
      <c r="D794" s="12" t="s">
        <v>17162</v>
      </c>
      <c r="E794" s="140" t="s">
        <v>1505</v>
      </c>
      <c r="F794" s="141"/>
      <c r="G794" s="13" t="s">
        <v>16</v>
      </c>
      <c r="H794" s="17">
        <v>45894</v>
      </c>
      <c r="I794" s="10" t="s">
        <v>139</v>
      </c>
      <c r="J794" s="140" t="s">
        <v>18</v>
      </c>
      <c r="K794" s="141"/>
      <c r="L794" s="3" t="s">
        <v>17163</v>
      </c>
    </row>
    <row r="795" spans="2:12" s="31" customFormat="1">
      <c r="B795" s="15" t="s">
        <v>17164</v>
      </c>
      <c r="C795" s="14" t="s">
        <v>3092</v>
      </c>
      <c r="D795" s="15" t="s">
        <v>17165</v>
      </c>
      <c r="E795" s="142" t="s">
        <v>17166</v>
      </c>
      <c r="F795" s="141"/>
      <c r="G795" s="14" t="s">
        <v>16</v>
      </c>
      <c r="H795" s="16">
        <v>45875</v>
      </c>
      <c r="I795" s="11" t="s">
        <v>17</v>
      </c>
      <c r="J795" s="142" t="s">
        <v>709</v>
      </c>
      <c r="K795" s="141"/>
      <c r="L795" s="2" t="s">
        <v>27</v>
      </c>
    </row>
    <row r="796" spans="2:12" s="31" customFormat="1">
      <c r="B796" s="12" t="s">
        <v>6044</v>
      </c>
      <c r="C796" s="13" t="s">
        <v>6045</v>
      </c>
      <c r="D796" s="12" t="s">
        <v>17167</v>
      </c>
      <c r="E796" s="140" t="s">
        <v>17168</v>
      </c>
      <c r="F796" s="141"/>
      <c r="G796" s="13" t="s">
        <v>16</v>
      </c>
      <c r="H796" s="17">
        <v>45884</v>
      </c>
      <c r="I796" s="10" t="s">
        <v>17</v>
      </c>
      <c r="J796" s="140" t="s">
        <v>26</v>
      </c>
      <c r="K796" s="141"/>
      <c r="L796" s="1" t="s">
        <v>27</v>
      </c>
    </row>
    <row r="797" spans="2:12" s="31" customFormat="1" ht="24.95">
      <c r="B797" s="15" t="s">
        <v>1521</v>
      </c>
      <c r="C797" s="14" t="s">
        <v>1522</v>
      </c>
      <c r="D797" s="15" t="s">
        <v>17169</v>
      </c>
      <c r="E797" s="142" t="s">
        <v>17170</v>
      </c>
      <c r="F797" s="141"/>
      <c r="G797" s="14" t="s">
        <v>16</v>
      </c>
      <c r="H797" s="16">
        <v>45890</v>
      </c>
      <c r="I797" s="11" t="s">
        <v>1025</v>
      </c>
      <c r="J797" s="142" t="s">
        <v>26</v>
      </c>
      <c r="K797" s="141"/>
      <c r="L797" s="2" t="s">
        <v>27</v>
      </c>
    </row>
    <row r="798" spans="2:12" s="31" customFormat="1" ht="24.95">
      <c r="B798" s="12" t="s">
        <v>14821</v>
      </c>
      <c r="C798" s="13" t="s">
        <v>14822</v>
      </c>
      <c r="D798" s="12" t="s">
        <v>17171</v>
      </c>
      <c r="E798" s="140" t="s">
        <v>17172</v>
      </c>
      <c r="F798" s="141"/>
      <c r="G798" s="13" t="s">
        <v>16</v>
      </c>
      <c r="H798" s="17">
        <v>45895</v>
      </c>
      <c r="I798" s="10" t="s">
        <v>139</v>
      </c>
      <c r="J798" s="140" t="s">
        <v>26</v>
      </c>
      <c r="K798" s="141"/>
      <c r="L798" s="1" t="s">
        <v>27</v>
      </c>
    </row>
    <row r="799" spans="2:12" s="31" customFormat="1">
      <c r="B799" s="154" t="s">
        <v>6067</v>
      </c>
      <c r="C799" s="156" t="s">
        <v>6068</v>
      </c>
      <c r="D799" s="154" t="s">
        <v>17173</v>
      </c>
      <c r="E799" s="142" t="s">
        <v>17174</v>
      </c>
      <c r="F799" s="149"/>
      <c r="G799" s="156" t="s">
        <v>24</v>
      </c>
      <c r="H799" s="163">
        <v>45887</v>
      </c>
      <c r="I799" s="11" t="s">
        <v>139</v>
      </c>
      <c r="J799" s="142" t="s">
        <v>26</v>
      </c>
      <c r="K799" s="141"/>
      <c r="L799" s="2" t="s">
        <v>27</v>
      </c>
    </row>
    <row r="800" spans="2:12" s="31" customFormat="1">
      <c r="B800" s="158"/>
      <c r="C800" s="159"/>
      <c r="D800" s="158"/>
      <c r="E800" s="161"/>
      <c r="F800" s="162"/>
      <c r="G800" s="159"/>
      <c r="H800" s="166"/>
      <c r="I800" s="11" t="s">
        <v>80</v>
      </c>
      <c r="J800" s="142" t="s">
        <v>26</v>
      </c>
      <c r="K800" s="141"/>
      <c r="L800" s="2" t="s">
        <v>27</v>
      </c>
    </row>
    <row r="801" spans="2:12" s="31" customFormat="1">
      <c r="B801" s="155"/>
      <c r="C801" s="157"/>
      <c r="D801" s="155"/>
      <c r="E801" s="160"/>
      <c r="F801" s="151"/>
      <c r="G801" s="157"/>
      <c r="H801" s="164"/>
      <c r="I801" s="11" t="s">
        <v>58</v>
      </c>
      <c r="J801" s="142" t="s">
        <v>26</v>
      </c>
      <c r="K801" s="141"/>
      <c r="L801" s="2" t="s">
        <v>27</v>
      </c>
    </row>
    <row r="802" spans="2:12" s="31" customFormat="1">
      <c r="B802" s="12" t="s">
        <v>17175</v>
      </c>
      <c r="C802" s="13" t="s">
        <v>15836</v>
      </c>
      <c r="D802" s="12" t="s">
        <v>17176</v>
      </c>
      <c r="E802" s="140" t="s">
        <v>17177</v>
      </c>
      <c r="F802" s="141"/>
      <c r="G802" s="13" t="s">
        <v>24</v>
      </c>
      <c r="H802" s="17">
        <v>45882</v>
      </c>
      <c r="I802" s="10" t="s">
        <v>139</v>
      </c>
      <c r="J802" s="140" t="s">
        <v>26</v>
      </c>
      <c r="K802" s="141"/>
      <c r="L802" s="1" t="s">
        <v>27</v>
      </c>
    </row>
    <row r="803" spans="2:12" s="31" customFormat="1">
      <c r="B803" s="154" t="s">
        <v>3212</v>
      </c>
      <c r="C803" s="156" t="s">
        <v>3213</v>
      </c>
      <c r="D803" s="154" t="s">
        <v>17178</v>
      </c>
      <c r="E803" s="142" t="s">
        <v>17179</v>
      </c>
      <c r="F803" s="149"/>
      <c r="G803" s="156" t="s">
        <v>24</v>
      </c>
      <c r="H803" s="163">
        <v>45868</v>
      </c>
      <c r="I803" s="11" t="s">
        <v>58</v>
      </c>
      <c r="J803" s="142" t="s">
        <v>26</v>
      </c>
      <c r="K803" s="141"/>
      <c r="L803" s="2" t="s">
        <v>27</v>
      </c>
    </row>
    <row r="804" spans="2:12" s="31" customFormat="1" ht="179.45">
      <c r="B804" s="158"/>
      <c r="C804" s="159"/>
      <c r="D804" s="158"/>
      <c r="E804" s="161"/>
      <c r="F804" s="162"/>
      <c r="G804" s="159"/>
      <c r="H804" s="166"/>
      <c r="I804" s="11" t="s">
        <v>139</v>
      </c>
      <c r="J804" s="142" t="s">
        <v>32</v>
      </c>
      <c r="K804" s="141"/>
      <c r="L804" s="4" t="s">
        <v>17180</v>
      </c>
    </row>
    <row r="805" spans="2:12" s="31" customFormat="1">
      <c r="B805" s="158"/>
      <c r="C805" s="159"/>
      <c r="D805" s="155"/>
      <c r="E805" s="160"/>
      <c r="F805" s="151"/>
      <c r="G805" s="157"/>
      <c r="H805" s="164"/>
      <c r="I805" s="11" t="s">
        <v>80</v>
      </c>
      <c r="J805" s="142" t="s">
        <v>26</v>
      </c>
      <c r="K805" s="141"/>
      <c r="L805" s="2" t="s">
        <v>27</v>
      </c>
    </row>
    <row r="806" spans="2:12" s="31" customFormat="1">
      <c r="B806" s="158"/>
      <c r="C806" s="159"/>
      <c r="D806" s="154" t="s">
        <v>17181</v>
      </c>
      <c r="E806" s="142" t="s">
        <v>15974</v>
      </c>
      <c r="F806" s="149"/>
      <c r="G806" s="156" t="s">
        <v>24</v>
      </c>
      <c r="H806" s="163">
        <v>45881</v>
      </c>
      <c r="I806" s="11" t="s">
        <v>80</v>
      </c>
      <c r="J806" s="142" t="s">
        <v>26</v>
      </c>
      <c r="K806" s="141"/>
      <c r="L806" s="2" t="s">
        <v>27</v>
      </c>
    </row>
    <row r="807" spans="2:12" s="31" customFormat="1" ht="77.45">
      <c r="B807" s="158"/>
      <c r="C807" s="159"/>
      <c r="D807" s="158"/>
      <c r="E807" s="161"/>
      <c r="F807" s="162"/>
      <c r="G807" s="159"/>
      <c r="H807" s="166"/>
      <c r="I807" s="11" t="s">
        <v>139</v>
      </c>
      <c r="J807" s="142" t="s">
        <v>32</v>
      </c>
      <c r="K807" s="141"/>
      <c r="L807" s="4" t="s">
        <v>17182</v>
      </c>
    </row>
    <row r="808" spans="2:12" s="31" customFormat="1" ht="77.45">
      <c r="B808" s="158"/>
      <c r="C808" s="159"/>
      <c r="D808" s="155"/>
      <c r="E808" s="160"/>
      <c r="F808" s="151"/>
      <c r="G808" s="157"/>
      <c r="H808" s="164"/>
      <c r="I808" s="11" t="s">
        <v>58</v>
      </c>
      <c r="J808" s="142" t="s">
        <v>32</v>
      </c>
      <c r="K808" s="141"/>
      <c r="L808" s="4" t="s">
        <v>17182</v>
      </c>
    </row>
    <row r="809" spans="2:12" s="31" customFormat="1">
      <c r="B809" s="158"/>
      <c r="C809" s="159"/>
      <c r="D809" s="154" t="s">
        <v>17183</v>
      </c>
      <c r="E809" s="142" t="s">
        <v>15974</v>
      </c>
      <c r="F809" s="149"/>
      <c r="G809" s="156" t="s">
        <v>24</v>
      </c>
      <c r="H809" s="163">
        <v>45884</v>
      </c>
      <c r="I809" s="11" t="s">
        <v>58</v>
      </c>
      <c r="J809" s="142" t="s">
        <v>26</v>
      </c>
      <c r="K809" s="141"/>
      <c r="L809" s="2" t="s">
        <v>27</v>
      </c>
    </row>
    <row r="810" spans="2:12" s="31" customFormat="1">
      <c r="B810" s="158"/>
      <c r="C810" s="159"/>
      <c r="D810" s="158"/>
      <c r="E810" s="161"/>
      <c r="F810" s="162"/>
      <c r="G810" s="159"/>
      <c r="H810" s="166"/>
      <c r="I810" s="11" t="s">
        <v>139</v>
      </c>
      <c r="J810" s="142" t="s">
        <v>26</v>
      </c>
      <c r="K810" s="141"/>
      <c r="L810" s="2" t="s">
        <v>27</v>
      </c>
    </row>
    <row r="811" spans="2:12" s="31" customFormat="1">
      <c r="B811" s="155"/>
      <c r="C811" s="157"/>
      <c r="D811" s="155"/>
      <c r="E811" s="160"/>
      <c r="F811" s="151"/>
      <c r="G811" s="157"/>
      <c r="H811" s="164"/>
      <c r="I811" s="11" t="s">
        <v>80</v>
      </c>
      <c r="J811" s="142" t="s">
        <v>26</v>
      </c>
      <c r="K811" s="141"/>
      <c r="L811" s="2" t="s">
        <v>27</v>
      </c>
    </row>
    <row r="812" spans="2:12" s="31" customFormat="1">
      <c r="B812" s="145" t="s">
        <v>6093</v>
      </c>
      <c r="C812" s="147" t="s">
        <v>1534</v>
      </c>
      <c r="D812" s="145" t="s">
        <v>17184</v>
      </c>
      <c r="E812" s="140" t="s">
        <v>17185</v>
      </c>
      <c r="F812" s="149"/>
      <c r="G812" s="147" t="s">
        <v>24</v>
      </c>
      <c r="H812" s="167">
        <v>45874</v>
      </c>
      <c r="I812" s="10" t="s">
        <v>58</v>
      </c>
      <c r="J812" s="140" t="s">
        <v>26</v>
      </c>
      <c r="K812" s="141"/>
      <c r="L812" s="1" t="s">
        <v>27</v>
      </c>
    </row>
    <row r="813" spans="2:12" s="31" customFormat="1">
      <c r="B813" s="152"/>
      <c r="C813" s="153"/>
      <c r="D813" s="152"/>
      <c r="E813" s="165"/>
      <c r="F813" s="162"/>
      <c r="G813" s="153"/>
      <c r="H813" s="168"/>
      <c r="I813" s="10" t="s">
        <v>139</v>
      </c>
      <c r="J813" s="140" t="s">
        <v>26</v>
      </c>
      <c r="K813" s="141"/>
      <c r="L813" s="1" t="s">
        <v>27</v>
      </c>
    </row>
    <row r="814" spans="2:12" s="31" customFormat="1">
      <c r="B814" s="146"/>
      <c r="C814" s="148"/>
      <c r="D814" s="146"/>
      <c r="E814" s="150"/>
      <c r="F814" s="151"/>
      <c r="G814" s="148"/>
      <c r="H814" s="169"/>
      <c r="I814" s="10" t="s">
        <v>80</v>
      </c>
      <c r="J814" s="140" t="s">
        <v>26</v>
      </c>
      <c r="K814" s="141"/>
      <c r="L814" s="1" t="s">
        <v>27</v>
      </c>
    </row>
    <row r="815" spans="2:12" s="31" customFormat="1">
      <c r="B815" s="154" t="s">
        <v>1537</v>
      </c>
      <c r="C815" s="156" t="s">
        <v>1538</v>
      </c>
      <c r="D815" s="154" t="s">
        <v>17186</v>
      </c>
      <c r="E815" s="142" t="s">
        <v>17187</v>
      </c>
      <c r="F815" s="149"/>
      <c r="G815" s="156" t="s">
        <v>24</v>
      </c>
      <c r="H815" s="163">
        <v>45880</v>
      </c>
      <c r="I815" s="11" t="s">
        <v>80</v>
      </c>
      <c r="J815" s="142" t="s">
        <v>26</v>
      </c>
      <c r="K815" s="141"/>
      <c r="L815" s="2" t="s">
        <v>27</v>
      </c>
    </row>
    <row r="816" spans="2:12" s="31" customFormat="1">
      <c r="B816" s="158"/>
      <c r="C816" s="159"/>
      <c r="D816" s="158"/>
      <c r="E816" s="161"/>
      <c r="F816" s="162"/>
      <c r="G816" s="159"/>
      <c r="H816" s="166"/>
      <c r="I816" s="11" t="s">
        <v>80</v>
      </c>
      <c r="J816" s="142" t="s">
        <v>26</v>
      </c>
      <c r="K816" s="141"/>
      <c r="L816" s="2" t="s">
        <v>27</v>
      </c>
    </row>
    <row r="817" spans="2:12" s="31" customFormat="1">
      <c r="B817" s="158"/>
      <c r="C817" s="159"/>
      <c r="D817" s="158"/>
      <c r="E817" s="161"/>
      <c r="F817" s="162"/>
      <c r="G817" s="159"/>
      <c r="H817" s="166"/>
      <c r="I817" s="11" t="s">
        <v>80</v>
      </c>
      <c r="J817" s="142" t="s">
        <v>26</v>
      </c>
      <c r="K817" s="141"/>
      <c r="L817" s="2" t="s">
        <v>27</v>
      </c>
    </row>
    <row r="818" spans="2:12" s="31" customFormat="1">
      <c r="B818" s="158"/>
      <c r="C818" s="159"/>
      <c r="D818" s="158"/>
      <c r="E818" s="161"/>
      <c r="F818" s="162"/>
      <c r="G818" s="159"/>
      <c r="H818" s="166"/>
      <c r="I818" s="11" t="s">
        <v>80</v>
      </c>
      <c r="J818" s="142" t="s">
        <v>26</v>
      </c>
      <c r="K818" s="141"/>
      <c r="L818" s="2" t="s">
        <v>27</v>
      </c>
    </row>
    <row r="819" spans="2:12" s="31" customFormat="1">
      <c r="B819" s="158"/>
      <c r="C819" s="159"/>
      <c r="D819" s="158"/>
      <c r="E819" s="161"/>
      <c r="F819" s="162"/>
      <c r="G819" s="159"/>
      <c r="H819" s="166"/>
      <c r="I819" s="11" t="s">
        <v>25</v>
      </c>
      <c r="J819" s="142" t="s">
        <v>26</v>
      </c>
      <c r="K819" s="141"/>
      <c r="L819" s="2" t="s">
        <v>27</v>
      </c>
    </row>
    <row r="820" spans="2:12" s="31" customFormat="1">
      <c r="B820" s="155"/>
      <c r="C820" s="157"/>
      <c r="D820" s="155"/>
      <c r="E820" s="160"/>
      <c r="F820" s="151"/>
      <c r="G820" s="157"/>
      <c r="H820" s="164"/>
      <c r="I820" s="11" t="s">
        <v>25</v>
      </c>
      <c r="J820" s="142" t="s">
        <v>26</v>
      </c>
      <c r="K820" s="141"/>
      <c r="L820" s="2" t="s">
        <v>27</v>
      </c>
    </row>
    <row r="821" spans="2:12" s="31" customFormat="1">
      <c r="B821" s="145" t="s">
        <v>1541</v>
      </c>
      <c r="C821" s="147" t="s">
        <v>1542</v>
      </c>
      <c r="D821" s="145" t="s">
        <v>17188</v>
      </c>
      <c r="E821" s="140" t="s">
        <v>17189</v>
      </c>
      <c r="F821" s="149"/>
      <c r="G821" s="147" t="s">
        <v>24</v>
      </c>
      <c r="H821" s="167">
        <v>45874</v>
      </c>
      <c r="I821" s="10" t="s">
        <v>58</v>
      </c>
      <c r="J821" s="140" t="s">
        <v>26</v>
      </c>
      <c r="K821" s="141"/>
      <c r="L821" s="1" t="s">
        <v>27</v>
      </c>
    </row>
    <row r="822" spans="2:12" s="31" customFormat="1">
      <c r="B822" s="152"/>
      <c r="C822" s="153"/>
      <c r="D822" s="152"/>
      <c r="E822" s="165"/>
      <c r="F822" s="162"/>
      <c r="G822" s="153"/>
      <c r="H822" s="168"/>
      <c r="I822" s="10" t="s">
        <v>58</v>
      </c>
      <c r="J822" s="140" t="s">
        <v>26</v>
      </c>
      <c r="K822" s="141"/>
      <c r="L822" s="1" t="s">
        <v>27</v>
      </c>
    </row>
    <row r="823" spans="2:12" s="31" customFormat="1">
      <c r="B823" s="152"/>
      <c r="C823" s="153"/>
      <c r="D823" s="152"/>
      <c r="E823" s="165"/>
      <c r="F823" s="162"/>
      <c r="G823" s="153"/>
      <c r="H823" s="168"/>
      <c r="I823" s="10" t="s">
        <v>139</v>
      </c>
      <c r="J823" s="140" t="s">
        <v>26</v>
      </c>
      <c r="K823" s="141"/>
      <c r="L823" s="1" t="s">
        <v>27</v>
      </c>
    </row>
    <row r="824" spans="2:12" s="31" customFormat="1">
      <c r="B824" s="152"/>
      <c r="C824" s="153"/>
      <c r="D824" s="152"/>
      <c r="E824" s="165"/>
      <c r="F824" s="162"/>
      <c r="G824" s="153"/>
      <c r="H824" s="168"/>
      <c r="I824" s="10" t="s">
        <v>25</v>
      </c>
      <c r="J824" s="140" t="s">
        <v>26</v>
      </c>
      <c r="K824" s="141"/>
      <c r="L824" s="1" t="s">
        <v>27</v>
      </c>
    </row>
    <row r="825" spans="2:12" s="31" customFormat="1">
      <c r="B825" s="146"/>
      <c r="C825" s="148"/>
      <c r="D825" s="146"/>
      <c r="E825" s="150"/>
      <c r="F825" s="151"/>
      <c r="G825" s="148"/>
      <c r="H825" s="169"/>
      <c r="I825" s="10" t="s">
        <v>80</v>
      </c>
      <c r="J825" s="140" t="s">
        <v>26</v>
      </c>
      <c r="K825" s="141"/>
      <c r="L825" s="1" t="s">
        <v>27</v>
      </c>
    </row>
    <row r="826" spans="2:12" s="31" customFormat="1" ht="24.95">
      <c r="B826" s="15" t="s">
        <v>1545</v>
      </c>
      <c r="C826" s="14" t="s">
        <v>1546</v>
      </c>
      <c r="D826" s="15" t="s">
        <v>17190</v>
      </c>
      <c r="E826" s="142" t="s">
        <v>17191</v>
      </c>
      <c r="F826" s="141"/>
      <c r="G826" s="14" t="s">
        <v>24</v>
      </c>
      <c r="H826" s="16">
        <v>45870</v>
      </c>
      <c r="I826" s="11" t="s">
        <v>127</v>
      </c>
      <c r="J826" s="142" t="s">
        <v>26</v>
      </c>
      <c r="K826" s="141"/>
      <c r="L826" s="2" t="s">
        <v>27</v>
      </c>
    </row>
    <row r="827" spans="2:12" s="31" customFormat="1" ht="24.95">
      <c r="B827" s="12" t="s">
        <v>17192</v>
      </c>
      <c r="C827" s="13" t="s">
        <v>17193</v>
      </c>
      <c r="D827" s="12" t="s">
        <v>17194</v>
      </c>
      <c r="E827" s="140" t="s">
        <v>17195</v>
      </c>
      <c r="F827" s="141"/>
      <c r="G827" s="13" t="s">
        <v>24</v>
      </c>
      <c r="H827" s="17">
        <v>45874</v>
      </c>
      <c r="I827" s="10" t="s">
        <v>80</v>
      </c>
      <c r="J827" s="140" t="s">
        <v>26</v>
      </c>
      <c r="K827" s="141"/>
      <c r="L827" s="1" t="s">
        <v>27</v>
      </c>
    </row>
    <row r="828" spans="2:12" s="31" customFormat="1">
      <c r="B828" s="154" t="s">
        <v>14834</v>
      </c>
      <c r="C828" s="156" t="s">
        <v>14835</v>
      </c>
      <c r="D828" s="154" t="s">
        <v>17196</v>
      </c>
      <c r="E828" s="142" t="s">
        <v>17197</v>
      </c>
      <c r="F828" s="149"/>
      <c r="G828" s="156" t="s">
        <v>24</v>
      </c>
      <c r="H828" s="163">
        <v>45860</v>
      </c>
      <c r="I828" s="11" t="s">
        <v>80</v>
      </c>
      <c r="J828" s="142" t="s">
        <v>26</v>
      </c>
      <c r="K828" s="141"/>
      <c r="L828" s="2" t="s">
        <v>27</v>
      </c>
    </row>
    <row r="829" spans="2:12" s="31" customFormat="1">
      <c r="B829" s="158"/>
      <c r="C829" s="159"/>
      <c r="D829" s="158"/>
      <c r="E829" s="161"/>
      <c r="F829" s="162"/>
      <c r="G829" s="159"/>
      <c r="H829" s="166"/>
      <c r="I829" s="11" t="s">
        <v>139</v>
      </c>
      <c r="J829" s="142" t="s">
        <v>26</v>
      </c>
      <c r="K829" s="141"/>
      <c r="L829" s="2" t="s">
        <v>27</v>
      </c>
    </row>
    <row r="830" spans="2:12" s="31" customFormat="1">
      <c r="B830" s="158"/>
      <c r="C830" s="159"/>
      <c r="D830" s="155"/>
      <c r="E830" s="160"/>
      <c r="F830" s="151"/>
      <c r="G830" s="157"/>
      <c r="H830" s="164"/>
      <c r="I830" s="11" t="s">
        <v>58</v>
      </c>
      <c r="J830" s="142" t="s">
        <v>26</v>
      </c>
      <c r="K830" s="141"/>
      <c r="L830" s="2" t="s">
        <v>27</v>
      </c>
    </row>
    <row r="831" spans="2:12" s="31" customFormat="1">
      <c r="B831" s="158"/>
      <c r="C831" s="159"/>
      <c r="D831" s="154" t="s">
        <v>17198</v>
      </c>
      <c r="E831" s="142" t="s">
        <v>17197</v>
      </c>
      <c r="F831" s="149"/>
      <c r="G831" s="156" t="s">
        <v>24</v>
      </c>
      <c r="H831" s="163">
        <v>45875</v>
      </c>
      <c r="I831" s="11" t="s">
        <v>58</v>
      </c>
      <c r="J831" s="142" t="s">
        <v>26</v>
      </c>
      <c r="K831" s="141"/>
      <c r="L831" s="2" t="s">
        <v>27</v>
      </c>
    </row>
    <row r="832" spans="2:12" s="31" customFormat="1">
      <c r="B832" s="158"/>
      <c r="C832" s="159"/>
      <c r="D832" s="158"/>
      <c r="E832" s="161"/>
      <c r="F832" s="162"/>
      <c r="G832" s="159"/>
      <c r="H832" s="166"/>
      <c r="I832" s="11" t="s">
        <v>139</v>
      </c>
      <c r="J832" s="142" t="s">
        <v>26</v>
      </c>
      <c r="K832" s="141"/>
      <c r="L832" s="2" t="s">
        <v>27</v>
      </c>
    </row>
    <row r="833" spans="2:12" s="31" customFormat="1">
      <c r="B833" s="155"/>
      <c r="C833" s="157"/>
      <c r="D833" s="155"/>
      <c r="E833" s="160"/>
      <c r="F833" s="151"/>
      <c r="G833" s="157"/>
      <c r="H833" s="164"/>
      <c r="I833" s="11" t="s">
        <v>80</v>
      </c>
      <c r="J833" s="142" t="s">
        <v>26</v>
      </c>
      <c r="K833" s="141"/>
      <c r="L833" s="2" t="s">
        <v>27</v>
      </c>
    </row>
    <row r="834" spans="2:12" s="31" customFormat="1">
      <c r="B834" s="12" t="s">
        <v>17199</v>
      </c>
      <c r="C834" s="13" t="s">
        <v>1645</v>
      </c>
      <c r="D834" s="12" t="s">
        <v>17200</v>
      </c>
      <c r="E834" s="140" t="s">
        <v>17201</v>
      </c>
      <c r="F834" s="141"/>
      <c r="G834" s="13" t="s">
        <v>24</v>
      </c>
      <c r="H834" s="17">
        <v>45856</v>
      </c>
      <c r="I834" s="10" t="s">
        <v>80</v>
      </c>
      <c r="J834" s="140" t="s">
        <v>26</v>
      </c>
      <c r="K834" s="141"/>
      <c r="L834" s="1" t="s">
        <v>27</v>
      </c>
    </row>
    <row r="835" spans="2:12" s="31" customFormat="1" ht="51.6">
      <c r="B835" s="15" t="s">
        <v>7803</v>
      </c>
      <c r="C835" s="14" t="s">
        <v>1538</v>
      </c>
      <c r="D835" s="15" t="s">
        <v>17202</v>
      </c>
      <c r="E835" s="142" t="s">
        <v>12889</v>
      </c>
      <c r="F835" s="141"/>
      <c r="G835" s="14" t="s">
        <v>24</v>
      </c>
      <c r="H835" s="16">
        <v>45867</v>
      </c>
      <c r="I835" s="11" t="s">
        <v>80</v>
      </c>
      <c r="J835" s="142" t="s">
        <v>32</v>
      </c>
      <c r="K835" s="141"/>
      <c r="L835" s="4" t="s">
        <v>17203</v>
      </c>
    </row>
    <row r="836" spans="2:12" s="31" customFormat="1">
      <c r="B836" s="12" t="s">
        <v>17204</v>
      </c>
      <c r="C836" s="13" t="s">
        <v>3252</v>
      </c>
      <c r="D836" s="12" t="s">
        <v>17205</v>
      </c>
      <c r="E836" s="140" t="s">
        <v>17206</v>
      </c>
      <c r="F836" s="141"/>
      <c r="G836" s="13" t="s">
        <v>16</v>
      </c>
      <c r="H836" s="17">
        <v>45898</v>
      </c>
      <c r="I836" s="10" t="s">
        <v>80</v>
      </c>
      <c r="J836" s="140" t="s">
        <v>709</v>
      </c>
      <c r="K836" s="141"/>
      <c r="L836" s="1" t="s">
        <v>27</v>
      </c>
    </row>
    <row r="837" spans="2:12" s="31" customFormat="1">
      <c r="B837" s="154" t="s">
        <v>7811</v>
      </c>
      <c r="C837" s="156" t="s">
        <v>7812</v>
      </c>
      <c r="D837" s="154" t="s">
        <v>17207</v>
      </c>
      <c r="E837" s="142" t="s">
        <v>17208</v>
      </c>
      <c r="F837" s="149"/>
      <c r="G837" s="156" t="s">
        <v>24</v>
      </c>
      <c r="H837" s="163">
        <v>45895</v>
      </c>
      <c r="I837" s="11" t="s">
        <v>58</v>
      </c>
      <c r="J837" s="142" t="s">
        <v>26</v>
      </c>
      <c r="K837" s="141"/>
      <c r="L837" s="2" t="s">
        <v>27</v>
      </c>
    </row>
    <row r="838" spans="2:12" s="31" customFormat="1">
      <c r="B838" s="158"/>
      <c r="C838" s="159"/>
      <c r="D838" s="158"/>
      <c r="E838" s="161"/>
      <c r="F838" s="162"/>
      <c r="G838" s="159"/>
      <c r="H838" s="166"/>
      <c r="I838" s="11" t="s">
        <v>80</v>
      </c>
      <c r="J838" s="142" t="s">
        <v>26</v>
      </c>
      <c r="K838" s="141"/>
      <c r="L838" s="2" t="s">
        <v>27</v>
      </c>
    </row>
    <row r="839" spans="2:12" s="31" customFormat="1">
      <c r="B839" s="155"/>
      <c r="C839" s="157"/>
      <c r="D839" s="155"/>
      <c r="E839" s="160"/>
      <c r="F839" s="151"/>
      <c r="G839" s="157"/>
      <c r="H839" s="164"/>
      <c r="I839" s="11" t="s">
        <v>139</v>
      </c>
      <c r="J839" s="142" t="s">
        <v>26</v>
      </c>
      <c r="K839" s="141"/>
      <c r="L839" s="2" t="s">
        <v>27</v>
      </c>
    </row>
    <row r="840" spans="2:12" s="31" customFormat="1">
      <c r="B840" s="12" t="s">
        <v>14001</v>
      </c>
      <c r="C840" s="13" t="s">
        <v>1603</v>
      </c>
      <c r="D840" s="12" t="s">
        <v>17209</v>
      </c>
      <c r="E840" s="140" t="s">
        <v>14003</v>
      </c>
      <c r="F840" s="141"/>
      <c r="G840" s="13" t="s">
        <v>24</v>
      </c>
      <c r="H840" s="17">
        <v>45866</v>
      </c>
      <c r="I840" s="10" t="s">
        <v>314</v>
      </c>
      <c r="J840" s="140" t="s">
        <v>26</v>
      </c>
      <c r="K840" s="141"/>
      <c r="L840" s="1" t="s">
        <v>27</v>
      </c>
    </row>
    <row r="841" spans="2:12" s="31" customFormat="1">
      <c r="B841" s="154" t="s">
        <v>7821</v>
      </c>
      <c r="C841" s="156" t="s">
        <v>7822</v>
      </c>
      <c r="D841" s="154" t="s">
        <v>17210</v>
      </c>
      <c r="E841" s="142" t="s">
        <v>17211</v>
      </c>
      <c r="F841" s="149"/>
      <c r="G841" s="156" t="s">
        <v>24</v>
      </c>
      <c r="H841" s="163">
        <v>45888</v>
      </c>
      <c r="I841" s="11" t="s">
        <v>58</v>
      </c>
      <c r="J841" s="142" t="s">
        <v>26</v>
      </c>
      <c r="K841" s="141"/>
      <c r="L841" s="2" t="s">
        <v>27</v>
      </c>
    </row>
    <row r="842" spans="2:12" s="31" customFormat="1">
      <c r="B842" s="158"/>
      <c r="C842" s="159"/>
      <c r="D842" s="158"/>
      <c r="E842" s="161"/>
      <c r="F842" s="162"/>
      <c r="G842" s="159"/>
      <c r="H842" s="166"/>
      <c r="I842" s="11" t="s">
        <v>58</v>
      </c>
      <c r="J842" s="142" t="s">
        <v>26</v>
      </c>
      <c r="K842" s="141"/>
      <c r="L842" s="2" t="s">
        <v>27</v>
      </c>
    </row>
    <row r="843" spans="2:12" s="31" customFormat="1">
      <c r="B843" s="158"/>
      <c r="C843" s="159"/>
      <c r="D843" s="158"/>
      <c r="E843" s="161"/>
      <c r="F843" s="162"/>
      <c r="G843" s="159"/>
      <c r="H843" s="166"/>
      <c r="I843" s="11" t="s">
        <v>80</v>
      </c>
      <c r="J843" s="142" t="s">
        <v>26</v>
      </c>
      <c r="K843" s="141"/>
      <c r="L843" s="2" t="s">
        <v>27</v>
      </c>
    </row>
    <row r="844" spans="2:12" s="31" customFormat="1">
      <c r="B844" s="158"/>
      <c r="C844" s="159"/>
      <c r="D844" s="158"/>
      <c r="E844" s="161"/>
      <c r="F844" s="162"/>
      <c r="G844" s="159"/>
      <c r="H844" s="166"/>
      <c r="I844" s="11" t="s">
        <v>80</v>
      </c>
      <c r="J844" s="142" t="s">
        <v>26</v>
      </c>
      <c r="K844" s="141"/>
      <c r="L844" s="2" t="s">
        <v>27</v>
      </c>
    </row>
    <row r="845" spans="2:12" s="31" customFormat="1">
      <c r="B845" s="155"/>
      <c r="C845" s="157"/>
      <c r="D845" s="155"/>
      <c r="E845" s="160"/>
      <c r="F845" s="151"/>
      <c r="G845" s="157"/>
      <c r="H845" s="164"/>
      <c r="I845" s="11" t="s">
        <v>139</v>
      </c>
      <c r="J845" s="142" t="s">
        <v>26</v>
      </c>
      <c r="K845" s="141"/>
      <c r="L845" s="2" t="s">
        <v>27</v>
      </c>
    </row>
    <row r="846" spans="2:12" s="31" customFormat="1">
      <c r="B846" s="145" t="s">
        <v>7834</v>
      </c>
      <c r="C846" s="147" t="s">
        <v>1645</v>
      </c>
      <c r="D846" s="145" t="s">
        <v>17212</v>
      </c>
      <c r="E846" s="140" t="s">
        <v>16011</v>
      </c>
      <c r="F846" s="149"/>
      <c r="G846" s="147" t="s">
        <v>24</v>
      </c>
      <c r="H846" s="167">
        <v>45888</v>
      </c>
      <c r="I846" s="10" t="s">
        <v>139</v>
      </c>
      <c r="J846" s="140" t="s">
        <v>26</v>
      </c>
      <c r="K846" s="141"/>
      <c r="L846" s="1" t="s">
        <v>27</v>
      </c>
    </row>
    <row r="847" spans="2:12" s="31" customFormat="1">
      <c r="B847" s="152"/>
      <c r="C847" s="153"/>
      <c r="D847" s="152"/>
      <c r="E847" s="165"/>
      <c r="F847" s="162"/>
      <c r="G847" s="153"/>
      <c r="H847" s="168"/>
      <c r="I847" s="10" t="s">
        <v>80</v>
      </c>
      <c r="J847" s="140" t="s">
        <v>26</v>
      </c>
      <c r="K847" s="141"/>
      <c r="L847" s="1" t="s">
        <v>27</v>
      </c>
    </row>
    <row r="848" spans="2:12" s="31" customFormat="1">
      <c r="B848" s="146"/>
      <c r="C848" s="148"/>
      <c r="D848" s="146"/>
      <c r="E848" s="150"/>
      <c r="F848" s="151"/>
      <c r="G848" s="148"/>
      <c r="H848" s="169"/>
      <c r="I848" s="10" t="s">
        <v>58</v>
      </c>
      <c r="J848" s="140" t="s">
        <v>26</v>
      </c>
      <c r="K848" s="141"/>
      <c r="L848" s="1" t="s">
        <v>27</v>
      </c>
    </row>
    <row r="849" spans="2:12" s="31" customFormat="1" ht="39">
      <c r="B849" s="15" t="s">
        <v>11681</v>
      </c>
      <c r="C849" s="14" t="s">
        <v>11682</v>
      </c>
      <c r="D849" s="15" t="s">
        <v>17213</v>
      </c>
      <c r="E849" s="142" t="s">
        <v>17214</v>
      </c>
      <c r="F849" s="141"/>
      <c r="G849" s="14" t="s">
        <v>16</v>
      </c>
      <c r="H849" s="16">
        <v>45895</v>
      </c>
      <c r="I849" s="11" t="s">
        <v>80</v>
      </c>
      <c r="J849" s="142" t="s">
        <v>26</v>
      </c>
      <c r="K849" s="141"/>
      <c r="L849" s="4" t="s">
        <v>17215</v>
      </c>
    </row>
    <row r="850" spans="2:12" s="31" customFormat="1">
      <c r="B850" s="12" t="s">
        <v>9527</v>
      </c>
      <c r="C850" s="13" t="s">
        <v>1640</v>
      </c>
      <c r="D850" s="12" t="s">
        <v>17216</v>
      </c>
      <c r="E850" s="140" t="s">
        <v>17217</v>
      </c>
      <c r="F850" s="141"/>
      <c r="G850" s="13" t="s">
        <v>24</v>
      </c>
      <c r="H850" s="17">
        <v>45880</v>
      </c>
      <c r="I850" s="10" t="s">
        <v>80</v>
      </c>
      <c r="J850" s="140" t="s">
        <v>26</v>
      </c>
      <c r="K850" s="141"/>
      <c r="L850" s="1" t="s">
        <v>27</v>
      </c>
    </row>
    <row r="851" spans="2:12" s="31" customFormat="1" ht="39">
      <c r="B851" s="15" t="s">
        <v>1576</v>
      </c>
      <c r="C851" s="14" t="s">
        <v>1577</v>
      </c>
      <c r="D851" s="15" t="s">
        <v>17218</v>
      </c>
      <c r="E851" s="142" t="s">
        <v>17219</v>
      </c>
      <c r="F851" s="141"/>
      <c r="G851" s="14" t="s">
        <v>16</v>
      </c>
      <c r="H851" s="16">
        <v>45873</v>
      </c>
      <c r="I851" s="11" t="s">
        <v>139</v>
      </c>
      <c r="J851" s="142" t="s">
        <v>18</v>
      </c>
      <c r="K851" s="141"/>
      <c r="L851" s="4" t="s">
        <v>17220</v>
      </c>
    </row>
    <row r="852" spans="2:12" s="31" customFormat="1">
      <c r="B852" s="145" t="s">
        <v>12175</v>
      </c>
      <c r="C852" s="147" t="s">
        <v>1377</v>
      </c>
      <c r="D852" s="145" t="s">
        <v>17221</v>
      </c>
      <c r="E852" s="140" t="s">
        <v>17222</v>
      </c>
      <c r="F852" s="149"/>
      <c r="G852" s="147" t="s">
        <v>24</v>
      </c>
      <c r="H852" s="167">
        <v>45861</v>
      </c>
      <c r="I852" s="10" t="s">
        <v>80</v>
      </c>
      <c r="J852" s="140" t="s">
        <v>26</v>
      </c>
      <c r="K852" s="141"/>
      <c r="L852" s="1" t="s">
        <v>27</v>
      </c>
    </row>
    <row r="853" spans="2:12" s="31" customFormat="1">
      <c r="B853" s="152"/>
      <c r="C853" s="153"/>
      <c r="D853" s="152"/>
      <c r="E853" s="165"/>
      <c r="F853" s="162"/>
      <c r="G853" s="153"/>
      <c r="H853" s="168"/>
      <c r="I853" s="10" t="s">
        <v>80</v>
      </c>
      <c r="J853" s="140" t="s">
        <v>26</v>
      </c>
      <c r="K853" s="141"/>
      <c r="L853" s="1" t="s">
        <v>27</v>
      </c>
    </row>
    <row r="854" spans="2:12" s="31" customFormat="1">
      <c r="B854" s="152"/>
      <c r="C854" s="153"/>
      <c r="D854" s="152"/>
      <c r="E854" s="165"/>
      <c r="F854" s="162"/>
      <c r="G854" s="153"/>
      <c r="H854" s="168"/>
      <c r="I854" s="10" t="s">
        <v>139</v>
      </c>
      <c r="J854" s="140" t="s">
        <v>26</v>
      </c>
      <c r="K854" s="141"/>
      <c r="L854" s="1" t="s">
        <v>27</v>
      </c>
    </row>
    <row r="855" spans="2:12" s="31" customFormat="1">
      <c r="B855" s="152"/>
      <c r="C855" s="153"/>
      <c r="D855" s="146"/>
      <c r="E855" s="150"/>
      <c r="F855" s="151"/>
      <c r="G855" s="148"/>
      <c r="H855" s="169"/>
      <c r="I855" s="10" t="s">
        <v>58</v>
      </c>
      <c r="J855" s="140" t="s">
        <v>26</v>
      </c>
      <c r="K855" s="141"/>
      <c r="L855" s="1" t="s">
        <v>27</v>
      </c>
    </row>
    <row r="856" spans="2:12" s="31" customFormat="1">
      <c r="B856" s="152"/>
      <c r="C856" s="153"/>
      <c r="D856" s="145" t="s">
        <v>17223</v>
      </c>
      <c r="E856" s="140" t="s">
        <v>17224</v>
      </c>
      <c r="F856" s="149"/>
      <c r="G856" s="147" t="s">
        <v>24</v>
      </c>
      <c r="H856" s="167">
        <v>45875</v>
      </c>
      <c r="I856" s="10" t="s">
        <v>58</v>
      </c>
      <c r="J856" s="140" t="s">
        <v>26</v>
      </c>
      <c r="K856" s="141"/>
      <c r="L856" s="1" t="s">
        <v>27</v>
      </c>
    </row>
    <row r="857" spans="2:12" s="31" customFormat="1">
      <c r="B857" s="152"/>
      <c r="C857" s="153"/>
      <c r="D857" s="152"/>
      <c r="E857" s="165"/>
      <c r="F857" s="162"/>
      <c r="G857" s="153"/>
      <c r="H857" s="168"/>
      <c r="I857" s="10" t="s">
        <v>139</v>
      </c>
      <c r="J857" s="140" t="s">
        <v>26</v>
      </c>
      <c r="K857" s="141"/>
      <c r="L857" s="1" t="s">
        <v>27</v>
      </c>
    </row>
    <row r="858" spans="2:12" s="31" customFormat="1">
      <c r="B858" s="152"/>
      <c r="C858" s="153"/>
      <c r="D858" s="152"/>
      <c r="E858" s="165"/>
      <c r="F858" s="162"/>
      <c r="G858" s="153"/>
      <c r="H858" s="168"/>
      <c r="I858" s="10" t="s">
        <v>80</v>
      </c>
      <c r="J858" s="140" t="s">
        <v>26</v>
      </c>
      <c r="K858" s="141"/>
      <c r="L858" s="1" t="s">
        <v>27</v>
      </c>
    </row>
    <row r="859" spans="2:12" s="31" customFormat="1">
      <c r="B859" s="146"/>
      <c r="C859" s="148"/>
      <c r="D859" s="146"/>
      <c r="E859" s="150"/>
      <c r="F859" s="151"/>
      <c r="G859" s="148"/>
      <c r="H859" s="169"/>
      <c r="I859" s="10" t="s">
        <v>80</v>
      </c>
      <c r="J859" s="140" t="s">
        <v>26</v>
      </c>
      <c r="K859" s="141"/>
      <c r="L859" s="1" t="s">
        <v>27</v>
      </c>
    </row>
    <row r="860" spans="2:12" s="31" customFormat="1">
      <c r="B860" s="15" t="s">
        <v>17225</v>
      </c>
      <c r="C860" s="14" t="s">
        <v>17226</v>
      </c>
      <c r="D860" s="15" t="s">
        <v>17227</v>
      </c>
      <c r="E860" s="142" t="s">
        <v>17228</v>
      </c>
      <c r="F860" s="141"/>
      <c r="G860" s="14" t="s">
        <v>24</v>
      </c>
      <c r="H860" s="16">
        <v>45882</v>
      </c>
      <c r="I860" s="11" t="s">
        <v>139</v>
      </c>
      <c r="J860" s="142" t="s">
        <v>26</v>
      </c>
      <c r="K860" s="141"/>
      <c r="L860" s="2" t="s">
        <v>27</v>
      </c>
    </row>
    <row r="861" spans="2:12" s="31" customFormat="1">
      <c r="B861" s="12" t="s">
        <v>17229</v>
      </c>
      <c r="C861" s="13" t="s">
        <v>17230</v>
      </c>
      <c r="D861" s="12" t="s">
        <v>17231</v>
      </c>
      <c r="E861" s="140" t="s">
        <v>17232</v>
      </c>
      <c r="F861" s="141"/>
      <c r="G861" s="13" t="s">
        <v>24</v>
      </c>
      <c r="H861" s="17">
        <v>45874</v>
      </c>
      <c r="I861" s="10" t="s">
        <v>80</v>
      </c>
      <c r="J861" s="140" t="s">
        <v>709</v>
      </c>
      <c r="K861" s="141"/>
      <c r="L861" s="1" t="s">
        <v>27</v>
      </c>
    </row>
    <row r="862" spans="2:12" s="31" customFormat="1">
      <c r="B862" s="154" t="s">
        <v>16026</v>
      </c>
      <c r="C862" s="156" t="s">
        <v>1632</v>
      </c>
      <c r="D862" s="15" t="s">
        <v>17233</v>
      </c>
      <c r="E862" s="142" t="s">
        <v>17234</v>
      </c>
      <c r="F862" s="141"/>
      <c r="G862" s="14" t="s">
        <v>24</v>
      </c>
      <c r="H862" s="16">
        <v>45882</v>
      </c>
      <c r="I862" s="11" t="s">
        <v>80</v>
      </c>
      <c r="J862" s="142" t="s">
        <v>26</v>
      </c>
      <c r="K862" s="141"/>
      <c r="L862" s="2" t="s">
        <v>27</v>
      </c>
    </row>
    <row r="863" spans="2:12" s="31" customFormat="1">
      <c r="B863" s="155"/>
      <c r="C863" s="157"/>
      <c r="D863" s="15" t="s">
        <v>17235</v>
      </c>
      <c r="E863" s="142" t="s">
        <v>17236</v>
      </c>
      <c r="F863" s="141"/>
      <c r="G863" s="14" t="s">
        <v>24</v>
      </c>
      <c r="H863" s="16">
        <v>45896</v>
      </c>
      <c r="I863" s="11" t="s">
        <v>80</v>
      </c>
      <c r="J863" s="142" t="s">
        <v>26</v>
      </c>
      <c r="K863" s="141"/>
      <c r="L863" s="2" t="s">
        <v>27</v>
      </c>
    </row>
    <row r="864" spans="2:12" s="31" customFormat="1">
      <c r="B864" s="12" t="s">
        <v>17237</v>
      </c>
      <c r="C864" s="13" t="s">
        <v>17238</v>
      </c>
      <c r="D864" s="12" t="s">
        <v>17239</v>
      </c>
      <c r="E864" s="140" t="s">
        <v>17240</v>
      </c>
      <c r="F864" s="141"/>
      <c r="G864" s="13" t="s">
        <v>16</v>
      </c>
      <c r="H864" s="17">
        <v>45869</v>
      </c>
      <c r="I864" s="10" t="s">
        <v>1707</v>
      </c>
      <c r="J864" s="140" t="s">
        <v>26</v>
      </c>
      <c r="K864" s="141"/>
      <c r="L864" s="1" t="s">
        <v>27</v>
      </c>
    </row>
    <row r="865" spans="2:12" s="31" customFormat="1" ht="51.6">
      <c r="B865" s="15" t="s">
        <v>17241</v>
      </c>
      <c r="C865" s="14" t="s">
        <v>17242</v>
      </c>
      <c r="D865" s="15" t="s">
        <v>17243</v>
      </c>
      <c r="E865" s="142" t="s">
        <v>17244</v>
      </c>
      <c r="F865" s="141"/>
      <c r="G865" s="14" t="s">
        <v>16</v>
      </c>
      <c r="H865" s="16">
        <v>45875</v>
      </c>
      <c r="I865" s="11" t="s">
        <v>1707</v>
      </c>
      <c r="J865" s="142" t="s">
        <v>18</v>
      </c>
      <c r="K865" s="141"/>
      <c r="L865" s="4" t="s">
        <v>17245</v>
      </c>
    </row>
    <row r="866" spans="2:12" s="31" customFormat="1" ht="24.95">
      <c r="B866" s="12" t="s">
        <v>3425</v>
      </c>
      <c r="C866" s="13" t="s">
        <v>3426</v>
      </c>
      <c r="D866" s="12" t="s">
        <v>17246</v>
      </c>
      <c r="E866" s="140" t="s">
        <v>3428</v>
      </c>
      <c r="F866" s="141"/>
      <c r="G866" s="13" t="s">
        <v>16</v>
      </c>
      <c r="H866" s="17">
        <v>45809</v>
      </c>
      <c r="I866" s="10" t="s">
        <v>1707</v>
      </c>
      <c r="J866" s="140" t="s">
        <v>26</v>
      </c>
      <c r="K866" s="141"/>
      <c r="L866" s="1" t="s">
        <v>27</v>
      </c>
    </row>
    <row r="867" spans="2:12" s="31" customFormat="1">
      <c r="B867" s="15" t="s">
        <v>3485</v>
      </c>
      <c r="C867" s="14" t="s">
        <v>3486</v>
      </c>
      <c r="D867" s="15" t="s">
        <v>17247</v>
      </c>
      <c r="E867" s="142" t="s">
        <v>3488</v>
      </c>
      <c r="F867" s="141"/>
      <c r="G867" s="14" t="s">
        <v>16</v>
      </c>
      <c r="H867" s="16">
        <v>45869</v>
      </c>
      <c r="I867" s="11" t="s">
        <v>1707</v>
      </c>
      <c r="J867" s="142" t="s">
        <v>26</v>
      </c>
      <c r="K867" s="141"/>
      <c r="L867" s="2" t="s">
        <v>27</v>
      </c>
    </row>
    <row r="868" spans="2:12" s="31" customFormat="1" ht="39">
      <c r="B868" s="12" t="s">
        <v>17248</v>
      </c>
      <c r="C868" s="13" t="s">
        <v>17249</v>
      </c>
      <c r="D868" s="12" t="s">
        <v>17250</v>
      </c>
      <c r="E868" s="140" t="s">
        <v>17251</v>
      </c>
      <c r="F868" s="141"/>
      <c r="G868" s="13" t="s">
        <v>16</v>
      </c>
      <c r="H868" s="17">
        <v>45872</v>
      </c>
      <c r="I868" s="10" t="s">
        <v>1707</v>
      </c>
      <c r="J868" s="140" t="s">
        <v>18</v>
      </c>
      <c r="K868" s="141"/>
      <c r="L868" s="3" t="s">
        <v>17252</v>
      </c>
    </row>
    <row r="869" spans="2:12" s="31" customFormat="1" ht="51.6">
      <c r="B869" s="15" t="s">
        <v>17253</v>
      </c>
      <c r="C869" s="14" t="s">
        <v>17254</v>
      </c>
      <c r="D869" s="15" t="s">
        <v>17255</v>
      </c>
      <c r="E869" s="142" t="s">
        <v>17256</v>
      </c>
      <c r="F869" s="141"/>
      <c r="G869" s="14" t="s">
        <v>16</v>
      </c>
      <c r="H869" s="16">
        <v>45873</v>
      </c>
      <c r="I869" s="11" t="s">
        <v>1707</v>
      </c>
      <c r="J869" s="142" t="s">
        <v>18</v>
      </c>
      <c r="K869" s="141"/>
      <c r="L869" s="4" t="s">
        <v>17257</v>
      </c>
    </row>
    <row r="870" spans="2:12" s="31" customFormat="1" ht="24.95">
      <c r="B870" s="12" t="s">
        <v>17258</v>
      </c>
      <c r="C870" s="13" t="s">
        <v>17259</v>
      </c>
      <c r="D870" s="12" t="s">
        <v>17260</v>
      </c>
      <c r="E870" s="140" t="s">
        <v>17261</v>
      </c>
      <c r="F870" s="141"/>
      <c r="G870" s="13" t="s">
        <v>16</v>
      </c>
      <c r="H870" s="17">
        <v>45869</v>
      </c>
      <c r="I870" s="10" t="s">
        <v>1707</v>
      </c>
      <c r="J870" s="140" t="s">
        <v>26</v>
      </c>
      <c r="K870" s="141"/>
      <c r="L870" s="1" t="s">
        <v>27</v>
      </c>
    </row>
    <row r="871" spans="2:12" s="31" customFormat="1" ht="51.6">
      <c r="B871" s="15" t="s">
        <v>17262</v>
      </c>
      <c r="C871" s="14" t="s">
        <v>17263</v>
      </c>
      <c r="D871" s="15" t="s">
        <v>17264</v>
      </c>
      <c r="E871" s="142" t="s">
        <v>17265</v>
      </c>
      <c r="F871" s="141"/>
      <c r="G871" s="14" t="s">
        <v>16</v>
      </c>
      <c r="H871" s="16">
        <v>45881</v>
      </c>
      <c r="I871" s="11" t="s">
        <v>1707</v>
      </c>
      <c r="J871" s="142" t="s">
        <v>18</v>
      </c>
      <c r="K871" s="141"/>
      <c r="L871" s="4" t="s">
        <v>17266</v>
      </c>
    </row>
    <row r="872" spans="2:12" s="31" customFormat="1">
      <c r="B872" s="12" t="s">
        <v>17267</v>
      </c>
      <c r="C872" s="13" t="s">
        <v>17268</v>
      </c>
      <c r="D872" s="12" t="s">
        <v>17269</v>
      </c>
      <c r="E872" s="140" t="s">
        <v>17270</v>
      </c>
      <c r="F872" s="141"/>
      <c r="G872" s="13" t="s">
        <v>16</v>
      </c>
      <c r="H872" s="17">
        <v>45869</v>
      </c>
      <c r="I872" s="10" t="s">
        <v>1707</v>
      </c>
      <c r="J872" s="140" t="s">
        <v>26</v>
      </c>
      <c r="K872" s="141"/>
      <c r="L872" s="1" t="s">
        <v>27</v>
      </c>
    </row>
    <row r="873" spans="2:12" s="31" customFormat="1" ht="51.6">
      <c r="B873" s="15" t="s">
        <v>17271</v>
      </c>
      <c r="C873" s="14" t="s">
        <v>17272</v>
      </c>
      <c r="D873" s="15" t="s">
        <v>17273</v>
      </c>
      <c r="E873" s="142" t="s">
        <v>17274</v>
      </c>
      <c r="F873" s="141"/>
      <c r="G873" s="14" t="s">
        <v>16</v>
      </c>
      <c r="H873" s="16">
        <v>45870</v>
      </c>
      <c r="I873" s="11" t="s">
        <v>1707</v>
      </c>
      <c r="J873" s="142" t="s">
        <v>18</v>
      </c>
      <c r="K873" s="141"/>
      <c r="L873" s="4" t="s">
        <v>17275</v>
      </c>
    </row>
    <row r="874" spans="2:12" s="31" customFormat="1" ht="39">
      <c r="B874" s="12" t="s">
        <v>17276</v>
      </c>
      <c r="C874" s="13" t="s">
        <v>17277</v>
      </c>
      <c r="D874" s="12" t="s">
        <v>17278</v>
      </c>
      <c r="E874" s="140" t="s">
        <v>17279</v>
      </c>
      <c r="F874" s="141"/>
      <c r="G874" s="13" t="s">
        <v>16</v>
      </c>
      <c r="H874" s="17">
        <v>45890</v>
      </c>
      <c r="I874" s="10" t="s">
        <v>1707</v>
      </c>
      <c r="J874" s="140" t="s">
        <v>18</v>
      </c>
      <c r="K874" s="141"/>
      <c r="L874" s="3" t="s">
        <v>17280</v>
      </c>
    </row>
    <row r="875" spans="2:12" s="31" customFormat="1" ht="63.95">
      <c r="B875" s="15" t="s">
        <v>17281</v>
      </c>
      <c r="C875" s="14" t="s">
        <v>17282</v>
      </c>
      <c r="D875" s="15" t="s">
        <v>17283</v>
      </c>
      <c r="E875" s="142" t="s">
        <v>17284</v>
      </c>
      <c r="F875" s="141"/>
      <c r="G875" s="14" t="s">
        <v>16</v>
      </c>
      <c r="H875" s="16">
        <v>45897</v>
      </c>
      <c r="I875" s="11" t="s">
        <v>1707</v>
      </c>
      <c r="J875" s="142" t="s">
        <v>18</v>
      </c>
      <c r="K875" s="141"/>
      <c r="L875" s="4" t="s">
        <v>17285</v>
      </c>
    </row>
    <row r="876" spans="2:12" s="31" customFormat="1" ht="51.6">
      <c r="B876" s="12" t="s">
        <v>17286</v>
      </c>
      <c r="C876" s="13" t="s">
        <v>17287</v>
      </c>
      <c r="D876" s="12" t="s">
        <v>17288</v>
      </c>
      <c r="E876" s="140" t="s">
        <v>17289</v>
      </c>
      <c r="F876" s="141"/>
      <c r="G876" s="13" t="s">
        <v>16</v>
      </c>
      <c r="H876" s="17">
        <v>45886</v>
      </c>
      <c r="I876" s="10" t="s">
        <v>1707</v>
      </c>
      <c r="J876" s="140" t="s">
        <v>18</v>
      </c>
      <c r="K876" s="141"/>
      <c r="L876" s="3" t="s">
        <v>17290</v>
      </c>
    </row>
    <row r="877" spans="2:12" s="31" customFormat="1" ht="51.6">
      <c r="B877" s="15" t="s">
        <v>1723</v>
      </c>
      <c r="C877" s="14" t="s">
        <v>1724</v>
      </c>
      <c r="D877" s="15" t="s">
        <v>17291</v>
      </c>
      <c r="E877" s="142" t="s">
        <v>1726</v>
      </c>
      <c r="F877" s="141"/>
      <c r="G877" s="14" t="s">
        <v>16</v>
      </c>
      <c r="H877" s="16">
        <v>45870</v>
      </c>
      <c r="I877" s="11" t="s">
        <v>1707</v>
      </c>
      <c r="J877" s="142" t="s">
        <v>18</v>
      </c>
      <c r="K877" s="141"/>
      <c r="L877" s="4" t="s">
        <v>16272</v>
      </c>
    </row>
    <row r="878" spans="2:12" s="31" customFormat="1" ht="24.95">
      <c r="B878" s="12" t="s">
        <v>17292</v>
      </c>
      <c r="C878" s="13" t="s">
        <v>17293</v>
      </c>
      <c r="D878" s="12" t="s">
        <v>17294</v>
      </c>
      <c r="E878" s="140" t="s">
        <v>17295</v>
      </c>
      <c r="F878" s="141"/>
      <c r="G878" s="13" t="s">
        <v>16</v>
      </c>
      <c r="H878" s="17">
        <v>45867</v>
      </c>
      <c r="I878" s="10" t="s">
        <v>1707</v>
      </c>
      <c r="J878" s="140" t="s">
        <v>26</v>
      </c>
      <c r="K878" s="141"/>
      <c r="L878" s="1" t="s">
        <v>27</v>
      </c>
    </row>
    <row r="879" spans="2:12" s="31" customFormat="1" ht="51.6">
      <c r="B879" s="15" t="s">
        <v>3670</v>
      </c>
      <c r="C879" s="14" t="s">
        <v>3671</v>
      </c>
      <c r="D879" s="15" t="s">
        <v>17296</v>
      </c>
      <c r="E879" s="142" t="s">
        <v>3673</v>
      </c>
      <c r="F879" s="141"/>
      <c r="G879" s="14" t="s">
        <v>16</v>
      </c>
      <c r="H879" s="16">
        <v>45890</v>
      </c>
      <c r="I879" s="11" t="s">
        <v>1707</v>
      </c>
      <c r="J879" s="142" t="s">
        <v>18</v>
      </c>
      <c r="K879" s="141"/>
      <c r="L879" s="4" t="s">
        <v>17266</v>
      </c>
    </row>
    <row r="880" spans="2:12" s="31" customFormat="1" ht="39">
      <c r="B880" s="12" t="s">
        <v>17297</v>
      </c>
      <c r="C880" s="13" t="s">
        <v>17298</v>
      </c>
      <c r="D880" s="12" t="s">
        <v>17299</v>
      </c>
      <c r="E880" s="140" t="s">
        <v>17300</v>
      </c>
      <c r="F880" s="141"/>
      <c r="G880" s="13" t="s">
        <v>16</v>
      </c>
      <c r="H880" s="17">
        <v>45888</v>
      </c>
      <c r="I880" s="10" t="s">
        <v>1707</v>
      </c>
      <c r="J880" s="140" t="s">
        <v>18</v>
      </c>
      <c r="K880" s="141"/>
      <c r="L880" s="3" t="s">
        <v>17301</v>
      </c>
    </row>
    <row r="881" spans="2:12" s="31" customFormat="1" ht="51.6">
      <c r="B881" s="15" t="s">
        <v>17302</v>
      </c>
      <c r="C881" s="14" t="s">
        <v>17303</v>
      </c>
      <c r="D881" s="15" t="s">
        <v>17304</v>
      </c>
      <c r="E881" s="142" t="s">
        <v>17305</v>
      </c>
      <c r="F881" s="141"/>
      <c r="G881" s="14" t="s">
        <v>16</v>
      </c>
      <c r="H881" s="16">
        <v>45889</v>
      </c>
      <c r="I881" s="11" t="s">
        <v>1707</v>
      </c>
      <c r="J881" s="142" t="s">
        <v>18</v>
      </c>
      <c r="K881" s="141"/>
      <c r="L881" s="4" t="s">
        <v>17306</v>
      </c>
    </row>
    <row r="882" spans="2:12" s="31" customFormat="1" ht="51.6">
      <c r="B882" s="12" t="s">
        <v>17307</v>
      </c>
      <c r="C882" s="13" t="s">
        <v>17308</v>
      </c>
      <c r="D882" s="12" t="s">
        <v>17309</v>
      </c>
      <c r="E882" s="140" t="s">
        <v>17310</v>
      </c>
      <c r="F882" s="141"/>
      <c r="G882" s="13" t="s">
        <v>16</v>
      </c>
      <c r="H882" s="17">
        <v>45876</v>
      </c>
      <c r="I882" s="10" t="s">
        <v>1707</v>
      </c>
      <c r="J882" s="140" t="s">
        <v>18</v>
      </c>
      <c r="K882" s="141"/>
      <c r="L882" s="3" t="s">
        <v>17290</v>
      </c>
    </row>
    <row r="883" spans="2:12" s="31" customFormat="1">
      <c r="B883" s="15" t="s">
        <v>17311</v>
      </c>
      <c r="C883" s="14" t="s">
        <v>17312</v>
      </c>
      <c r="D883" s="15" t="s">
        <v>17313</v>
      </c>
      <c r="E883" s="142" t="s">
        <v>17314</v>
      </c>
      <c r="F883" s="141"/>
      <c r="G883" s="14" t="s">
        <v>16</v>
      </c>
      <c r="H883" s="16">
        <v>45869</v>
      </c>
      <c r="I883" s="11" t="s">
        <v>1707</v>
      </c>
      <c r="J883" s="142" t="s">
        <v>26</v>
      </c>
      <c r="K883" s="141"/>
      <c r="L883" s="2" t="s">
        <v>27</v>
      </c>
    </row>
    <row r="884" spans="2:12" s="31" customFormat="1" ht="24.95">
      <c r="B884" s="12" t="s">
        <v>1738</v>
      </c>
      <c r="C884" s="13" t="s">
        <v>1739</v>
      </c>
      <c r="D884" s="12" t="s">
        <v>17315</v>
      </c>
      <c r="E884" s="140" t="s">
        <v>1741</v>
      </c>
      <c r="F884" s="141"/>
      <c r="G884" s="13" t="s">
        <v>16</v>
      </c>
      <c r="H884" s="17">
        <v>45869</v>
      </c>
      <c r="I884" s="10" t="s">
        <v>1707</v>
      </c>
      <c r="J884" s="140" t="s">
        <v>26</v>
      </c>
      <c r="K884" s="141"/>
      <c r="L884" s="1" t="s">
        <v>27</v>
      </c>
    </row>
    <row r="885" spans="2:12" s="31" customFormat="1" ht="24.95">
      <c r="B885" s="15" t="s">
        <v>17316</v>
      </c>
      <c r="C885" s="14" t="s">
        <v>17317</v>
      </c>
      <c r="D885" s="15" t="s">
        <v>17318</v>
      </c>
      <c r="E885" s="142" t="s">
        <v>17319</v>
      </c>
      <c r="F885" s="141"/>
      <c r="G885" s="14" t="s">
        <v>16</v>
      </c>
      <c r="H885" s="16">
        <v>45869</v>
      </c>
      <c r="I885" s="11" t="s">
        <v>1707</v>
      </c>
      <c r="J885" s="142" t="s">
        <v>26</v>
      </c>
      <c r="K885" s="141"/>
      <c r="L885" s="2" t="s">
        <v>27</v>
      </c>
    </row>
    <row r="886" spans="2:12" s="31" customFormat="1" ht="24.95">
      <c r="B886" s="12" t="s">
        <v>3791</v>
      </c>
      <c r="C886" s="13" t="s">
        <v>3792</v>
      </c>
      <c r="D886" s="12" t="s">
        <v>17320</v>
      </c>
      <c r="E886" s="140" t="s">
        <v>3794</v>
      </c>
      <c r="F886" s="141"/>
      <c r="G886" s="13" t="s">
        <v>16</v>
      </c>
      <c r="H886" s="17">
        <v>45869</v>
      </c>
      <c r="I886" s="10" t="s">
        <v>1707</v>
      </c>
      <c r="J886" s="140" t="s">
        <v>26</v>
      </c>
      <c r="K886" s="141"/>
      <c r="L886" s="1" t="s">
        <v>27</v>
      </c>
    </row>
    <row r="887" spans="2:12" s="31" customFormat="1">
      <c r="B887" s="15" t="s">
        <v>17321</v>
      </c>
      <c r="C887" s="14" t="s">
        <v>17322</v>
      </c>
      <c r="D887" s="15" t="s">
        <v>17323</v>
      </c>
      <c r="E887" s="142" t="s">
        <v>17324</v>
      </c>
      <c r="F887" s="141"/>
      <c r="G887" s="14" t="s">
        <v>16</v>
      </c>
      <c r="H887" s="16">
        <v>45869</v>
      </c>
      <c r="I887" s="11" t="s">
        <v>1707</v>
      </c>
      <c r="J887" s="142" t="s">
        <v>26</v>
      </c>
      <c r="K887" s="141"/>
      <c r="L887" s="2" t="s">
        <v>27</v>
      </c>
    </row>
    <row r="888" spans="2:12" s="31" customFormat="1" ht="51.6">
      <c r="B888" s="12" t="s">
        <v>17325</v>
      </c>
      <c r="C888" s="13" t="s">
        <v>17326</v>
      </c>
      <c r="D888" s="12" t="s">
        <v>17327</v>
      </c>
      <c r="E888" s="140" t="s">
        <v>17328</v>
      </c>
      <c r="F888" s="141"/>
      <c r="G888" s="13" t="s">
        <v>16</v>
      </c>
      <c r="H888" s="17">
        <v>45890</v>
      </c>
      <c r="I888" s="10" t="s">
        <v>1707</v>
      </c>
      <c r="J888" s="140" t="s">
        <v>18</v>
      </c>
      <c r="K888" s="141"/>
      <c r="L888" s="3" t="s">
        <v>17306</v>
      </c>
    </row>
    <row r="889" spans="2:12" s="31" customFormat="1">
      <c r="B889" s="15" t="s">
        <v>17329</v>
      </c>
      <c r="C889" s="14" t="s">
        <v>17330</v>
      </c>
      <c r="D889" s="15" t="s">
        <v>17331</v>
      </c>
      <c r="E889" s="142" t="s">
        <v>17332</v>
      </c>
      <c r="F889" s="141"/>
      <c r="G889" s="14" t="s">
        <v>16</v>
      </c>
      <c r="H889" s="16">
        <v>45869</v>
      </c>
      <c r="I889" s="11" t="s">
        <v>1707</v>
      </c>
      <c r="J889" s="142" t="s">
        <v>26</v>
      </c>
      <c r="K889" s="141"/>
      <c r="L889" s="2" t="s">
        <v>27</v>
      </c>
    </row>
    <row r="890" spans="2:12" s="31" customFormat="1" ht="51.6">
      <c r="B890" s="12" t="s">
        <v>17333</v>
      </c>
      <c r="C890" s="13" t="s">
        <v>17334</v>
      </c>
      <c r="D890" s="12" t="s">
        <v>17335</v>
      </c>
      <c r="E890" s="140" t="s">
        <v>17336</v>
      </c>
      <c r="F890" s="141"/>
      <c r="G890" s="13" t="s">
        <v>16</v>
      </c>
      <c r="H890" s="17">
        <v>45890</v>
      </c>
      <c r="I890" s="10" t="s">
        <v>1707</v>
      </c>
      <c r="J890" s="140" t="s">
        <v>18</v>
      </c>
      <c r="K890" s="141"/>
      <c r="L890" s="3" t="s">
        <v>17306</v>
      </c>
    </row>
    <row r="891" spans="2:12" s="31" customFormat="1">
      <c r="B891" s="15" t="s">
        <v>17337</v>
      </c>
      <c r="C891" s="14" t="s">
        <v>17338</v>
      </c>
      <c r="D891" s="15" t="s">
        <v>17339</v>
      </c>
      <c r="E891" s="142" t="s">
        <v>17340</v>
      </c>
      <c r="F891" s="141"/>
      <c r="G891" s="14" t="s">
        <v>16</v>
      </c>
      <c r="H891" s="16">
        <v>45869</v>
      </c>
      <c r="I891" s="11" t="s">
        <v>1707</v>
      </c>
      <c r="J891" s="142" t="s">
        <v>26</v>
      </c>
      <c r="K891" s="141"/>
      <c r="L891" s="2" t="s">
        <v>27</v>
      </c>
    </row>
    <row r="892" spans="2:12" s="31" customFormat="1" ht="51.6">
      <c r="B892" s="12" t="s">
        <v>17341</v>
      </c>
      <c r="C892" s="13" t="s">
        <v>17342</v>
      </c>
      <c r="D892" s="12" t="s">
        <v>17343</v>
      </c>
      <c r="E892" s="140" t="s">
        <v>17344</v>
      </c>
      <c r="F892" s="141"/>
      <c r="G892" s="13" t="s">
        <v>16</v>
      </c>
      <c r="H892" s="17">
        <v>45874</v>
      </c>
      <c r="I892" s="10" t="s">
        <v>1707</v>
      </c>
      <c r="J892" s="140" t="s">
        <v>18</v>
      </c>
      <c r="K892" s="141"/>
      <c r="L892" s="3" t="s">
        <v>17290</v>
      </c>
    </row>
    <row r="893" spans="2:12" s="31" customFormat="1">
      <c r="B893" s="15" t="s">
        <v>17345</v>
      </c>
      <c r="C893" s="14" t="s">
        <v>17346</v>
      </c>
      <c r="D893" s="15" t="s">
        <v>17347</v>
      </c>
      <c r="E893" s="142" t="s">
        <v>17348</v>
      </c>
      <c r="F893" s="141"/>
      <c r="G893" s="14" t="s">
        <v>16</v>
      </c>
      <c r="H893" s="16">
        <v>45869</v>
      </c>
      <c r="I893" s="11" t="s">
        <v>1707</v>
      </c>
      <c r="J893" s="142" t="s">
        <v>26</v>
      </c>
      <c r="K893" s="141"/>
      <c r="L893" s="2" t="s">
        <v>27</v>
      </c>
    </row>
    <row r="894" spans="2:12" s="31" customFormat="1">
      <c r="B894" s="12" t="s">
        <v>17349</v>
      </c>
      <c r="C894" s="13" t="s">
        <v>17350</v>
      </c>
      <c r="D894" s="12" t="s">
        <v>17351</v>
      </c>
      <c r="E894" s="140" t="s">
        <v>17352</v>
      </c>
      <c r="F894" s="141"/>
      <c r="G894" s="13" t="s">
        <v>16</v>
      </c>
      <c r="H894" s="17">
        <v>45869</v>
      </c>
      <c r="I894" s="10" t="s">
        <v>1707</v>
      </c>
      <c r="J894" s="140" t="s">
        <v>26</v>
      </c>
      <c r="K894" s="141"/>
      <c r="L894" s="1" t="s">
        <v>27</v>
      </c>
    </row>
    <row r="895" spans="2:12" s="31" customFormat="1" ht="24.95">
      <c r="B895" s="15" t="s">
        <v>17353</v>
      </c>
      <c r="C895" s="14" t="s">
        <v>17354</v>
      </c>
      <c r="D895" s="15" t="s">
        <v>17355</v>
      </c>
      <c r="E895" s="142" t="s">
        <v>17356</v>
      </c>
      <c r="F895" s="141"/>
      <c r="G895" s="14" t="s">
        <v>16</v>
      </c>
      <c r="H895" s="16">
        <v>45869</v>
      </c>
      <c r="I895" s="11" t="s">
        <v>1707</v>
      </c>
      <c r="J895" s="142" t="s">
        <v>26</v>
      </c>
      <c r="K895" s="141"/>
      <c r="L895" s="2" t="s">
        <v>27</v>
      </c>
    </row>
    <row r="896" spans="2:12" s="31" customFormat="1" ht="51.6">
      <c r="B896" s="12" t="s">
        <v>3843</v>
      </c>
      <c r="C896" s="13" t="s">
        <v>3844</v>
      </c>
      <c r="D896" s="12" t="s">
        <v>17357</v>
      </c>
      <c r="E896" s="140" t="s">
        <v>3846</v>
      </c>
      <c r="F896" s="141"/>
      <c r="G896" s="13" t="s">
        <v>16</v>
      </c>
      <c r="H896" s="17">
        <v>45894</v>
      </c>
      <c r="I896" s="10" t="s">
        <v>1707</v>
      </c>
      <c r="J896" s="140" t="s">
        <v>18</v>
      </c>
      <c r="K896" s="141"/>
      <c r="L896" s="3" t="s">
        <v>17358</v>
      </c>
    </row>
    <row r="897" spans="2:12" s="31" customFormat="1" ht="51.6">
      <c r="B897" s="15" t="s">
        <v>17359</v>
      </c>
      <c r="C897" s="14" t="s">
        <v>17360</v>
      </c>
      <c r="D897" s="15" t="s">
        <v>17361</v>
      </c>
      <c r="E897" s="142" t="s">
        <v>17362</v>
      </c>
      <c r="F897" s="141"/>
      <c r="G897" s="14" t="s">
        <v>16</v>
      </c>
      <c r="H897" s="16">
        <v>45876</v>
      </c>
      <c r="I897" s="11" t="s">
        <v>1707</v>
      </c>
      <c r="J897" s="142" t="s">
        <v>18</v>
      </c>
      <c r="K897" s="141"/>
      <c r="L897" s="4" t="s">
        <v>17306</v>
      </c>
    </row>
    <row r="898" spans="2:12" s="31" customFormat="1" ht="51.6">
      <c r="B898" s="12" t="s">
        <v>17363</v>
      </c>
      <c r="C898" s="13" t="s">
        <v>17364</v>
      </c>
      <c r="D898" s="12" t="s">
        <v>17365</v>
      </c>
      <c r="E898" s="140" t="s">
        <v>17366</v>
      </c>
      <c r="F898" s="141"/>
      <c r="G898" s="13" t="s">
        <v>16</v>
      </c>
      <c r="H898" s="17">
        <v>45870</v>
      </c>
      <c r="I898" s="10" t="s">
        <v>1707</v>
      </c>
      <c r="J898" s="140" t="s">
        <v>18</v>
      </c>
      <c r="K898" s="141"/>
      <c r="L898" s="3" t="s">
        <v>17306</v>
      </c>
    </row>
    <row r="899" spans="2:12" s="31" customFormat="1" ht="51.6">
      <c r="B899" s="15" t="s">
        <v>17367</v>
      </c>
      <c r="C899" s="14" t="s">
        <v>17368</v>
      </c>
      <c r="D899" s="15" t="s">
        <v>17369</v>
      </c>
      <c r="E899" s="142" t="s">
        <v>17370</v>
      </c>
      <c r="F899" s="141"/>
      <c r="G899" s="14" t="s">
        <v>16</v>
      </c>
      <c r="H899" s="16">
        <v>45877</v>
      </c>
      <c r="I899" s="11" t="s">
        <v>1707</v>
      </c>
      <c r="J899" s="142" t="s">
        <v>18</v>
      </c>
      <c r="K899" s="141"/>
      <c r="L899" s="4" t="s">
        <v>17306</v>
      </c>
    </row>
    <row r="900" spans="2:12" s="31" customFormat="1">
      <c r="B900" s="12" t="s">
        <v>17371</v>
      </c>
      <c r="C900" s="13" t="s">
        <v>17372</v>
      </c>
      <c r="D900" s="12" t="s">
        <v>17373</v>
      </c>
      <c r="E900" s="140" t="s">
        <v>17374</v>
      </c>
      <c r="F900" s="141"/>
      <c r="G900" s="13" t="s">
        <v>16</v>
      </c>
      <c r="H900" s="17">
        <v>45869</v>
      </c>
      <c r="I900" s="10" t="s">
        <v>1707</v>
      </c>
      <c r="J900" s="140" t="s">
        <v>26</v>
      </c>
      <c r="K900" s="141"/>
      <c r="L900" s="1" t="s">
        <v>27</v>
      </c>
    </row>
    <row r="901" spans="2:12" s="31" customFormat="1">
      <c r="B901" s="15" t="s">
        <v>17375</v>
      </c>
      <c r="C901" s="14" t="s">
        <v>17376</v>
      </c>
      <c r="D901" s="15" t="s">
        <v>17377</v>
      </c>
      <c r="E901" s="142" t="s">
        <v>17378</v>
      </c>
      <c r="F901" s="141"/>
      <c r="G901" s="14" t="s">
        <v>16</v>
      </c>
      <c r="H901" s="16">
        <v>45869</v>
      </c>
      <c r="I901" s="11" t="s">
        <v>1707</v>
      </c>
      <c r="J901" s="142" t="s">
        <v>26</v>
      </c>
      <c r="K901" s="141"/>
      <c r="L901" s="2" t="s">
        <v>27</v>
      </c>
    </row>
    <row r="902" spans="2:12" s="31" customFormat="1" ht="24.95">
      <c r="B902" s="12" t="s">
        <v>17379</v>
      </c>
      <c r="C902" s="13" t="s">
        <v>17380</v>
      </c>
      <c r="D902" s="12" t="s">
        <v>17381</v>
      </c>
      <c r="E902" s="140" t="s">
        <v>17382</v>
      </c>
      <c r="F902" s="141"/>
      <c r="G902" s="13" t="s">
        <v>16</v>
      </c>
      <c r="H902" s="17">
        <v>45869</v>
      </c>
      <c r="I902" s="10" t="s">
        <v>1707</v>
      </c>
      <c r="J902" s="140" t="s">
        <v>26</v>
      </c>
      <c r="K902" s="141"/>
      <c r="L902" s="1" t="s">
        <v>27</v>
      </c>
    </row>
    <row r="903" spans="2:12" s="31" customFormat="1" ht="51.6">
      <c r="B903" s="15" t="s">
        <v>17383</v>
      </c>
      <c r="C903" s="14" t="s">
        <v>17384</v>
      </c>
      <c r="D903" s="15" t="s">
        <v>17385</v>
      </c>
      <c r="E903" s="142" t="s">
        <v>17386</v>
      </c>
      <c r="F903" s="141"/>
      <c r="G903" s="14" t="s">
        <v>16</v>
      </c>
      <c r="H903" s="16">
        <v>45890</v>
      </c>
      <c r="I903" s="11" t="s">
        <v>1707</v>
      </c>
      <c r="J903" s="142" t="s">
        <v>18</v>
      </c>
      <c r="K903" s="141"/>
      <c r="L903" s="4" t="s">
        <v>17306</v>
      </c>
    </row>
    <row r="904" spans="2:12" s="31" customFormat="1" ht="51.6">
      <c r="B904" s="12" t="s">
        <v>17387</v>
      </c>
      <c r="C904" s="13" t="s">
        <v>17388</v>
      </c>
      <c r="D904" s="12" t="s">
        <v>17389</v>
      </c>
      <c r="E904" s="140" t="s">
        <v>17390</v>
      </c>
      <c r="F904" s="141"/>
      <c r="G904" s="13" t="s">
        <v>16</v>
      </c>
      <c r="H904" s="17">
        <v>45881</v>
      </c>
      <c r="I904" s="10" t="s">
        <v>1707</v>
      </c>
      <c r="J904" s="140" t="s">
        <v>18</v>
      </c>
      <c r="K904" s="141"/>
      <c r="L904" s="3" t="s">
        <v>17391</v>
      </c>
    </row>
    <row r="905" spans="2:12" s="31" customFormat="1" ht="51.6">
      <c r="B905" s="15" t="s">
        <v>17392</v>
      </c>
      <c r="C905" s="14" t="s">
        <v>17393</v>
      </c>
      <c r="D905" s="15" t="s">
        <v>17394</v>
      </c>
      <c r="E905" s="142" t="s">
        <v>17395</v>
      </c>
      <c r="F905" s="141"/>
      <c r="G905" s="14" t="s">
        <v>16</v>
      </c>
      <c r="H905" s="16">
        <v>45876</v>
      </c>
      <c r="I905" s="11" t="s">
        <v>1707</v>
      </c>
      <c r="J905" s="142" t="s">
        <v>18</v>
      </c>
      <c r="K905" s="141"/>
      <c r="L905" s="4" t="s">
        <v>17306</v>
      </c>
    </row>
    <row r="906" spans="2:12" s="31" customFormat="1">
      <c r="B906" s="12" t="s">
        <v>17396</v>
      </c>
      <c r="C906" s="13" t="s">
        <v>17397</v>
      </c>
      <c r="D906" s="12" t="s">
        <v>17398</v>
      </c>
      <c r="E906" s="140" t="s">
        <v>17399</v>
      </c>
      <c r="F906" s="141"/>
      <c r="G906" s="13" t="s">
        <v>16</v>
      </c>
      <c r="H906" s="17">
        <v>45869</v>
      </c>
      <c r="I906" s="10" t="s">
        <v>1707</v>
      </c>
      <c r="J906" s="140" t="s">
        <v>26</v>
      </c>
      <c r="K906" s="141"/>
      <c r="L906" s="1" t="s">
        <v>27</v>
      </c>
    </row>
    <row r="907" spans="2:12" s="31" customFormat="1" ht="51.6">
      <c r="B907" s="15" t="s">
        <v>17400</v>
      </c>
      <c r="C907" s="14" t="s">
        <v>17401</v>
      </c>
      <c r="D907" s="15" t="s">
        <v>17402</v>
      </c>
      <c r="E907" s="142" t="s">
        <v>17403</v>
      </c>
      <c r="F907" s="141"/>
      <c r="G907" s="14" t="s">
        <v>16</v>
      </c>
      <c r="H907" s="16">
        <v>45872</v>
      </c>
      <c r="I907" s="11" t="s">
        <v>1707</v>
      </c>
      <c r="J907" s="142" t="s">
        <v>18</v>
      </c>
      <c r="K907" s="141"/>
      <c r="L907" s="4" t="s">
        <v>17290</v>
      </c>
    </row>
    <row r="908" spans="2:12" s="31" customFormat="1" ht="24.95">
      <c r="B908" s="12" t="s">
        <v>17404</v>
      </c>
      <c r="C908" s="13" t="s">
        <v>17405</v>
      </c>
      <c r="D908" s="12" t="s">
        <v>17406</v>
      </c>
      <c r="E908" s="140" t="s">
        <v>17407</v>
      </c>
      <c r="F908" s="141"/>
      <c r="G908" s="13" t="s">
        <v>16</v>
      </c>
      <c r="H908" s="17">
        <v>45869</v>
      </c>
      <c r="I908" s="10" t="s">
        <v>1707</v>
      </c>
      <c r="J908" s="140" t="s">
        <v>26</v>
      </c>
      <c r="K908" s="141"/>
      <c r="L908" s="1" t="s">
        <v>27</v>
      </c>
    </row>
    <row r="909" spans="2:12" s="31" customFormat="1" ht="51.6">
      <c r="B909" s="15" t="s">
        <v>4267</v>
      </c>
      <c r="C909" s="14" t="s">
        <v>4268</v>
      </c>
      <c r="D909" s="15" t="s">
        <v>17408</v>
      </c>
      <c r="E909" s="142" t="s">
        <v>4270</v>
      </c>
      <c r="F909" s="141"/>
      <c r="G909" s="14" t="s">
        <v>16</v>
      </c>
      <c r="H909" s="16">
        <v>45872</v>
      </c>
      <c r="I909" s="11" t="s">
        <v>1707</v>
      </c>
      <c r="J909" s="142" t="s">
        <v>18</v>
      </c>
      <c r="K909" s="141"/>
      <c r="L909" s="4" t="s">
        <v>17290</v>
      </c>
    </row>
    <row r="910" spans="2:12" s="31" customFormat="1">
      <c r="B910" s="12" t="s">
        <v>4308</v>
      </c>
      <c r="C910" s="13" t="s">
        <v>4309</v>
      </c>
      <c r="D910" s="12" t="s">
        <v>17409</v>
      </c>
      <c r="E910" s="140" t="s">
        <v>4311</v>
      </c>
      <c r="F910" s="141"/>
      <c r="G910" s="13" t="s">
        <v>16</v>
      </c>
      <c r="H910" s="17">
        <v>45869</v>
      </c>
      <c r="I910" s="10" t="s">
        <v>1707</v>
      </c>
      <c r="J910" s="140" t="s">
        <v>26</v>
      </c>
      <c r="K910" s="141"/>
      <c r="L910" s="1" t="s">
        <v>27</v>
      </c>
    </row>
    <row r="911" spans="2:12" s="31" customFormat="1" ht="24.95">
      <c r="B911" s="15" t="s">
        <v>17410</v>
      </c>
      <c r="C911" s="14" t="s">
        <v>17411</v>
      </c>
      <c r="D911" s="15" t="s">
        <v>17412</v>
      </c>
      <c r="E911" s="142" t="s">
        <v>17413</v>
      </c>
      <c r="F911" s="141"/>
      <c r="G911" s="14" t="s">
        <v>24</v>
      </c>
      <c r="H911" s="16">
        <v>45880</v>
      </c>
      <c r="I911" s="11" t="s">
        <v>1789</v>
      </c>
      <c r="J911" s="142" t="s">
        <v>26</v>
      </c>
      <c r="K911" s="141"/>
      <c r="L911" s="2" t="s">
        <v>27</v>
      </c>
    </row>
    <row r="912" spans="2:12" s="31" customFormat="1" ht="24.95">
      <c r="B912" s="12" t="s">
        <v>1834</v>
      </c>
      <c r="C912" s="13" t="s">
        <v>1835</v>
      </c>
      <c r="D912" s="12" t="s">
        <v>17414</v>
      </c>
      <c r="E912" s="140" t="s">
        <v>1837</v>
      </c>
      <c r="F912" s="141"/>
      <c r="G912" s="13" t="s">
        <v>24</v>
      </c>
      <c r="H912" s="17">
        <v>45875</v>
      </c>
      <c r="I912" s="10" t="s">
        <v>1789</v>
      </c>
      <c r="J912" s="140" t="s">
        <v>26</v>
      </c>
      <c r="K912" s="141"/>
      <c r="L912" s="1" t="s">
        <v>27</v>
      </c>
    </row>
    <row r="913" spans="2:12" s="31" customFormat="1" ht="24.95">
      <c r="B913" s="15" t="s">
        <v>1839</v>
      </c>
      <c r="C913" s="14" t="s">
        <v>1840</v>
      </c>
      <c r="D913" s="15" t="s">
        <v>17415</v>
      </c>
      <c r="E913" s="142" t="s">
        <v>1842</v>
      </c>
      <c r="F913" s="141"/>
      <c r="G913" s="14" t="s">
        <v>24</v>
      </c>
      <c r="H913" s="16">
        <v>45875</v>
      </c>
      <c r="I913" s="11" t="s">
        <v>1789</v>
      </c>
      <c r="J913" s="142" t="s">
        <v>26</v>
      </c>
      <c r="K913" s="141"/>
      <c r="L913" s="2" t="s">
        <v>27</v>
      </c>
    </row>
    <row r="914" spans="2:12" s="31" customFormat="1" ht="24.95">
      <c r="B914" s="12" t="s">
        <v>17416</v>
      </c>
      <c r="C914" s="13" t="s">
        <v>17417</v>
      </c>
      <c r="D914" s="12" t="s">
        <v>17418</v>
      </c>
      <c r="E914" s="140" t="s">
        <v>17419</v>
      </c>
      <c r="F914" s="141"/>
      <c r="G914" s="13" t="s">
        <v>24</v>
      </c>
      <c r="H914" s="17">
        <v>45887</v>
      </c>
      <c r="I914" s="10" t="s">
        <v>1789</v>
      </c>
      <c r="J914" s="140" t="s">
        <v>26</v>
      </c>
      <c r="K914" s="141"/>
      <c r="L914" s="1" t="s">
        <v>27</v>
      </c>
    </row>
    <row r="915" spans="2:12" s="31" customFormat="1" ht="24.95">
      <c r="B915" s="15" t="s">
        <v>17420</v>
      </c>
      <c r="C915" s="14" t="s">
        <v>17421</v>
      </c>
      <c r="D915" s="15" t="s">
        <v>17422</v>
      </c>
      <c r="E915" s="142" t="s">
        <v>17423</v>
      </c>
      <c r="F915" s="141"/>
      <c r="G915" s="14" t="s">
        <v>24</v>
      </c>
      <c r="H915" s="16">
        <v>45895</v>
      </c>
      <c r="I915" s="11" t="s">
        <v>1789</v>
      </c>
      <c r="J915" s="142" t="s">
        <v>26</v>
      </c>
      <c r="K915" s="141"/>
      <c r="L915" s="2" t="s">
        <v>27</v>
      </c>
    </row>
    <row r="916" spans="2:12" s="31" customFormat="1" ht="51.6">
      <c r="B916" s="12" t="s">
        <v>4348</v>
      </c>
      <c r="C916" s="13" t="s">
        <v>4349</v>
      </c>
      <c r="D916" s="12" t="s">
        <v>4350</v>
      </c>
      <c r="E916" s="140" t="s">
        <v>4351</v>
      </c>
      <c r="F916" s="141"/>
      <c r="G916" s="13" t="s">
        <v>24</v>
      </c>
      <c r="H916" s="17">
        <v>45870</v>
      </c>
      <c r="I916" s="10" t="s">
        <v>1789</v>
      </c>
      <c r="J916" s="140" t="s">
        <v>32</v>
      </c>
      <c r="K916" s="141"/>
      <c r="L916" s="3" t="s">
        <v>17424</v>
      </c>
    </row>
    <row r="917" spans="2:12" s="31" customFormat="1" ht="24.95">
      <c r="B917" s="15" t="s">
        <v>1847</v>
      </c>
      <c r="C917" s="14" t="s">
        <v>1848</v>
      </c>
      <c r="D917" s="15" t="s">
        <v>17425</v>
      </c>
      <c r="E917" s="142" t="s">
        <v>1850</v>
      </c>
      <c r="F917" s="141"/>
      <c r="G917" s="14" t="s">
        <v>24</v>
      </c>
      <c r="H917" s="16">
        <v>45881</v>
      </c>
      <c r="I917" s="11" t="s">
        <v>1789</v>
      </c>
      <c r="J917" s="142" t="s">
        <v>26</v>
      </c>
      <c r="K917" s="141"/>
      <c r="L917" s="2" t="s">
        <v>27</v>
      </c>
    </row>
    <row r="918" spans="2:12" s="31" customFormat="1" ht="24.95">
      <c r="B918" s="12" t="s">
        <v>1851</v>
      </c>
      <c r="C918" s="13" t="s">
        <v>1852</v>
      </c>
      <c r="D918" s="12" t="s">
        <v>11248</v>
      </c>
      <c r="E918" s="140" t="s">
        <v>1854</v>
      </c>
      <c r="F918" s="141"/>
      <c r="G918" s="13" t="s">
        <v>24</v>
      </c>
      <c r="H918" s="17">
        <v>45881</v>
      </c>
      <c r="I918" s="10" t="s">
        <v>1789</v>
      </c>
      <c r="J918" s="140" t="s">
        <v>32</v>
      </c>
      <c r="K918" s="141"/>
      <c r="L918" s="1" t="s">
        <v>17426</v>
      </c>
    </row>
    <row r="919" spans="2:12" s="31" customFormat="1" ht="24.95">
      <c r="B919" s="15" t="s">
        <v>1879</v>
      </c>
      <c r="C919" s="14" t="s">
        <v>1880</v>
      </c>
      <c r="D919" s="15" t="s">
        <v>17427</v>
      </c>
      <c r="E919" s="142" t="s">
        <v>1882</v>
      </c>
      <c r="F919" s="141"/>
      <c r="G919" s="14" t="s">
        <v>24</v>
      </c>
      <c r="H919" s="16">
        <v>45876</v>
      </c>
      <c r="I919" s="11" t="s">
        <v>1789</v>
      </c>
      <c r="J919" s="142" t="s">
        <v>26</v>
      </c>
      <c r="K919" s="141"/>
      <c r="L919" s="2" t="s">
        <v>27</v>
      </c>
    </row>
    <row r="920" spans="2:12" s="31" customFormat="1" ht="24.95">
      <c r="B920" s="12" t="s">
        <v>1887</v>
      </c>
      <c r="C920" s="13" t="s">
        <v>1888</v>
      </c>
      <c r="D920" s="12" t="s">
        <v>17428</v>
      </c>
      <c r="E920" s="140" t="s">
        <v>1890</v>
      </c>
      <c r="F920" s="141"/>
      <c r="G920" s="13" t="s">
        <v>24</v>
      </c>
      <c r="H920" s="17">
        <v>45876</v>
      </c>
      <c r="I920" s="10" t="s">
        <v>1789</v>
      </c>
      <c r="J920" s="140" t="s">
        <v>26</v>
      </c>
      <c r="K920" s="141"/>
      <c r="L920" s="1" t="s">
        <v>27</v>
      </c>
    </row>
    <row r="921" spans="2:12" s="31" customFormat="1" ht="24.95">
      <c r="B921" s="15" t="s">
        <v>17429</v>
      </c>
      <c r="C921" s="14" t="s">
        <v>17430</v>
      </c>
      <c r="D921" s="15" t="s">
        <v>17431</v>
      </c>
      <c r="E921" s="142" t="s">
        <v>17432</v>
      </c>
      <c r="F921" s="141"/>
      <c r="G921" s="14" t="s">
        <v>24</v>
      </c>
      <c r="H921" s="16">
        <v>45873</v>
      </c>
      <c r="I921" s="11" t="s">
        <v>1789</v>
      </c>
      <c r="J921" s="142" t="s">
        <v>26</v>
      </c>
      <c r="K921" s="141"/>
      <c r="L921" s="2" t="s">
        <v>27</v>
      </c>
    </row>
    <row r="922" spans="2:12" s="31" customFormat="1" ht="24.95">
      <c r="B922" s="12" t="s">
        <v>17433</v>
      </c>
      <c r="C922" s="13" t="s">
        <v>17434</v>
      </c>
      <c r="D922" s="12" t="s">
        <v>17435</v>
      </c>
      <c r="E922" s="140" t="s">
        <v>17436</v>
      </c>
      <c r="F922" s="141"/>
      <c r="G922" s="13" t="s">
        <v>24</v>
      </c>
      <c r="H922" s="17">
        <v>45873</v>
      </c>
      <c r="I922" s="10" t="s">
        <v>1789</v>
      </c>
      <c r="J922" s="140" t="s">
        <v>26</v>
      </c>
      <c r="K922" s="141"/>
      <c r="L922" s="1" t="s">
        <v>27</v>
      </c>
    </row>
    <row r="923" spans="2:12" s="31" customFormat="1" ht="24.95">
      <c r="B923" s="15" t="s">
        <v>1903</v>
      </c>
      <c r="C923" s="14" t="s">
        <v>1904</v>
      </c>
      <c r="D923" s="15" t="s">
        <v>17437</v>
      </c>
      <c r="E923" s="142" t="s">
        <v>17438</v>
      </c>
      <c r="F923" s="141"/>
      <c r="G923" s="14" t="s">
        <v>24</v>
      </c>
      <c r="H923" s="16">
        <v>45873</v>
      </c>
      <c r="I923" s="11" t="s">
        <v>1789</v>
      </c>
      <c r="J923" s="142" t="s">
        <v>26</v>
      </c>
      <c r="K923" s="141"/>
      <c r="L923" s="2" t="s">
        <v>27</v>
      </c>
    </row>
    <row r="924" spans="2:12" s="31" customFormat="1" ht="24.95">
      <c r="B924" s="12" t="s">
        <v>1907</v>
      </c>
      <c r="C924" s="13" t="s">
        <v>17439</v>
      </c>
      <c r="D924" s="12" t="s">
        <v>17440</v>
      </c>
      <c r="E924" s="140" t="s">
        <v>1910</v>
      </c>
      <c r="F924" s="141"/>
      <c r="G924" s="13" t="s">
        <v>24</v>
      </c>
      <c r="H924" s="17">
        <v>45873</v>
      </c>
      <c r="I924" s="10" t="s">
        <v>1789</v>
      </c>
      <c r="J924" s="140" t="s">
        <v>26</v>
      </c>
      <c r="K924" s="141"/>
      <c r="L924" s="1" t="s">
        <v>27</v>
      </c>
    </row>
    <row r="925" spans="2:12" s="31" customFormat="1" ht="24.95">
      <c r="B925" s="15" t="s">
        <v>17441</v>
      </c>
      <c r="C925" s="14" t="s">
        <v>17442</v>
      </c>
      <c r="D925" s="15" t="s">
        <v>17443</v>
      </c>
      <c r="E925" s="142" t="s">
        <v>17444</v>
      </c>
      <c r="F925" s="141"/>
      <c r="G925" s="14" t="s">
        <v>24</v>
      </c>
      <c r="H925" s="16">
        <v>45882</v>
      </c>
      <c r="I925" s="11" t="s">
        <v>1789</v>
      </c>
      <c r="J925" s="142" t="s">
        <v>26</v>
      </c>
      <c r="K925" s="141"/>
      <c r="L925" s="2" t="s">
        <v>27</v>
      </c>
    </row>
    <row r="926" spans="2:12" s="31" customFormat="1" ht="39">
      <c r="B926" s="12" t="s">
        <v>8450</v>
      </c>
      <c r="C926" s="13" t="s">
        <v>8451</v>
      </c>
      <c r="D926" s="12" t="s">
        <v>8452</v>
      </c>
      <c r="E926" s="140" t="s">
        <v>8453</v>
      </c>
      <c r="F926" s="141"/>
      <c r="G926" s="13" t="s">
        <v>24</v>
      </c>
      <c r="H926" s="17">
        <v>45882</v>
      </c>
      <c r="I926" s="10" t="s">
        <v>1789</v>
      </c>
      <c r="J926" s="140" t="s">
        <v>32</v>
      </c>
      <c r="K926" s="141"/>
      <c r="L926" s="3" t="s">
        <v>17445</v>
      </c>
    </row>
    <row r="927" spans="2:12" s="31" customFormat="1" ht="39">
      <c r="B927" s="15" t="s">
        <v>4368</v>
      </c>
      <c r="C927" s="14" t="s">
        <v>4369</v>
      </c>
      <c r="D927" s="15" t="s">
        <v>4370</v>
      </c>
      <c r="E927" s="142" t="s">
        <v>4371</v>
      </c>
      <c r="F927" s="141"/>
      <c r="G927" s="14" t="s">
        <v>24</v>
      </c>
      <c r="H927" s="16">
        <v>45882</v>
      </c>
      <c r="I927" s="11" t="s">
        <v>1789</v>
      </c>
      <c r="J927" s="142" t="s">
        <v>32</v>
      </c>
      <c r="K927" s="141"/>
      <c r="L927" s="4" t="s">
        <v>17446</v>
      </c>
    </row>
    <row r="928" spans="2:12" s="31" customFormat="1" ht="24.95">
      <c r="B928" s="12" t="s">
        <v>17447</v>
      </c>
      <c r="C928" s="13" t="s">
        <v>17448</v>
      </c>
      <c r="D928" s="12" t="s">
        <v>17449</v>
      </c>
      <c r="E928" s="140" t="s">
        <v>17450</v>
      </c>
      <c r="F928" s="141"/>
      <c r="G928" s="13" t="s">
        <v>24</v>
      </c>
      <c r="H928" s="17">
        <v>45884</v>
      </c>
      <c r="I928" s="10" t="s">
        <v>1789</v>
      </c>
      <c r="J928" s="140" t="s">
        <v>709</v>
      </c>
      <c r="K928" s="141"/>
      <c r="L928" s="1" t="s">
        <v>27</v>
      </c>
    </row>
    <row r="929" spans="2:12" s="31" customFormat="1" ht="24.95">
      <c r="B929" s="15" t="s">
        <v>17451</v>
      </c>
      <c r="C929" s="14" t="s">
        <v>17452</v>
      </c>
      <c r="D929" s="15" t="s">
        <v>17453</v>
      </c>
      <c r="E929" s="142" t="s">
        <v>17454</v>
      </c>
      <c r="F929" s="141"/>
      <c r="G929" s="14" t="s">
        <v>24</v>
      </c>
      <c r="H929" s="16">
        <v>45873</v>
      </c>
      <c r="I929" s="11" t="s">
        <v>1789</v>
      </c>
      <c r="J929" s="142" t="s">
        <v>26</v>
      </c>
      <c r="K929" s="141"/>
      <c r="L929" s="2" t="s">
        <v>27</v>
      </c>
    </row>
    <row r="930" spans="2:12" s="31" customFormat="1" ht="24.95">
      <c r="B930" s="19" t="s">
        <v>1923</v>
      </c>
      <c r="C930" s="20" t="s">
        <v>1924</v>
      </c>
      <c r="D930" s="19" t="s">
        <v>17455</v>
      </c>
      <c r="E930" s="143" t="s">
        <v>1926</v>
      </c>
      <c r="F930" s="144"/>
      <c r="G930" s="20" t="s">
        <v>24</v>
      </c>
      <c r="H930" s="22">
        <v>45880</v>
      </c>
      <c r="I930" s="21" t="s">
        <v>1789</v>
      </c>
      <c r="J930" s="143" t="s">
        <v>26</v>
      </c>
      <c r="K930" s="144"/>
      <c r="L930" s="36" t="s">
        <v>27</v>
      </c>
    </row>
  </sheetData>
  <mergeCells count="1745">
    <mergeCell ref="E7:F7"/>
    <mergeCell ref="J7:K7"/>
    <mergeCell ref="E8:F8"/>
    <mergeCell ref="J8:K8"/>
    <mergeCell ref="J9:K9"/>
    <mergeCell ref="E1:H1"/>
    <mergeCell ref="B3:J3"/>
    <mergeCell ref="E5:F5"/>
    <mergeCell ref="J5:K5"/>
    <mergeCell ref="J25:K25"/>
    <mergeCell ref="E26:F26"/>
    <mergeCell ref="J26:K26"/>
    <mergeCell ref="B7:B8"/>
    <mergeCell ref="C7:C8"/>
    <mergeCell ref="B9:B20"/>
    <mergeCell ref="C9:C20"/>
    <mergeCell ref="D9:D20"/>
    <mergeCell ref="B21:B22"/>
    <mergeCell ref="C21:C22"/>
    <mergeCell ref="E22:F22"/>
    <mergeCell ref="J22:K22"/>
    <mergeCell ref="E23:F23"/>
    <mergeCell ref="J23:K23"/>
    <mergeCell ref="E24:F24"/>
    <mergeCell ref="J24:K24"/>
    <mergeCell ref="J19:K19"/>
    <mergeCell ref="J20:K20"/>
    <mergeCell ref="E21:F21"/>
    <mergeCell ref="J21:K21"/>
    <mergeCell ref="J16:K16"/>
    <mergeCell ref="J17:K17"/>
    <mergeCell ref="J18:K18"/>
    <mergeCell ref="J37:K37"/>
    <mergeCell ref="J38:K38"/>
    <mergeCell ref="J39:K39"/>
    <mergeCell ref="J32:K32"/>
    <mergeCell ref="J33:K33"/>
    <mergeCell ref="J34:K34"/>
    <mergeCell ref="J35:K35"/>
    <mergeCell ref="J36:K36"/>
    <mergeCell ref="E9:F20"/>
    <mergeCell ref="J13:K13"/>
    <mergeCell ref="J14:K14"/>
    <mergeCell ref="J15:K15"/>
    <mergeCell ref="J10:K10"/>
    <mergeCell ref="J11:K11"/>
    <mergeCell ref="J12:K12"/>
    <mergeCell ref="B31:B42"/>
    <mergeCell ref="C31:C42"/>
    <mergeCell ref="D31:D42"/>
    <mergeCell ref="J28:K28"/>
    <mergeCell ref="E29:F29"/>
    <mergeCell ref="J29:K29"/>
    <mergeCell ref="E30:F30"/>
    <mergeCell ref="J30:K30"/>
    <mergeCell ref="J31:K31"/>
    <mergeCell ref="B24:B28"/>
    <mergeCell ref="C24:C28"/>
    <mergeCell ref="D27:D28"/>
    <mergeCell ref="J27:K27"/>
    <mergeCell ref="J56:K56"/>
    <mergeCell ref="J57:K57"/>
    <mergeCell ref="J58:K58"/>
    <mergeCell ref="J52:K52"/>
    <mergeCell ref="J53:K53"/>
    <mergeCell ref="J54:K54"/>
    <mergeCell ref="J55:K55"/>
    <mergeCell ref="J49:K49"/>
    <mergeCell ref="J50:K50"/>
    <mergeCell ref="J51:K51"/>
    <mergeCell ref="J46:K46"/>
    <mergeCell ref="J47:K47"/>
    <mergeCell ref="J48:K48"/>
    <mergeCell ref="J43:K43"/>
    <mergeCell ref="J44:K44"/>
    <mergeCell ref="J45:K45"/>
    <mergeCell ref="J40:K40"/>
    <mergeCell ref="J41:K41"/>
    <mergeCell ref="J42:K42"/>
    <mergeCell ref="J75:K75"/>
    <mergeCell ref="J76:K76"/>
    <mergeCell ref="J77:K77"/>
    <mergeCell ref="J78:K78"/>
    <mergeCell ref="J72:K72"/>
    <mergeCell ref="J73:K73"/>
    <mergeCell ref="J74:K74"/>
    <mergeCell ref="J70:K70"/>
    <mergeCell ref="J71:K71"/>
    <mergeCell ref="J67:K67"/>
    <mergeCell ref="J68:K68"/>
    <mergeCell ref="J69:K69"/>
    <mergeCell ref="J64:K64"/>
    <mergeCell ref="J65:K65"/>
    <mergeCell ref="J66:K66"/>
    <mergeCell ref="E57:F68"/>
    <mergeCell ref="G57:G68"/>
    <mergeCell ref="J61:K61"/>
    <mergeCell ref="J62:K62"/>
    <mergeCell ref="J63:K63"/>
    <mergeCell ref="J59:K59"/>
    <mergeCell ref="J60:K60"/>
    <mergeCell ref="J92:K92"/>
    <mergeCell ref="J93:K93"/>
    <mergeCell ref="J94:K94"/>
    <mergeCell ref="J95:K95"/>
    <mergeCell ref="J88:K88"/>
    <mergeCell ref="J89:K89"/>
    <mergeCell ref="J90:K90"/>
    <mergeCell ref="J91:K91"/>
    <mergeCell ref="J85:K85"/>
    <mergeCell ref="J86:K86"/>
    <mergeCell ref="J87:K87"/>
    <mergeCell ref="J81:K81"/>
    <mergeCell ref="J82:K82"/>
    <mergeCell ref="J83:K83"/>
    <mergeCell ref="J84:K84"/>
    <mergeCell ref="J79:K79"/>
    <mergeCell ref="J80:K80"/>
    <mergeCell ref="J109:K109"/>
    <mergeCell ref="J110:K110"/>
    <mergeCell ref="J111:K111"/>
    <mergeCell ref="J112:K112"/>
    <mergeCell ref="J113:K113"/>
    <mergeCell ref="J106:K106"/>
    <mergeCell ref="J107:K107"/>
    <mergeCell ref="J108:K108"/>
    <mergeCell ref="J102:K102"/>
    <mergeCell ref="J103:K103"/>
    <mergeCell ref="J104:K104"/>
    <mergeCell ref="J105:K105"/>
    <mergeCell ref="J96:K96"/>
    <mergeCell ref="J97:K97"/>
    <mergeCell ref="J98:K98"/>
    <mergeCell ref="J99:K99"/>
    <mergeCell ref="J100:K100"/>
    <mergeCell ref="J101:K101"/>
    <mergeCell ref="J128:K128"/>
    <mergeCell ref="J129:K129"/>
    <mergeCell ref="E124:F124"/>
    <mergeCell ref="J124:K124"/>
    <mergeCell ref="E125:F125"/>
    <mergeCell ref="J125:K125"/>
    <mergeCell ref="E126:F126"/>
    <mergeCell ref="J126:K126"/>
    <mergeCell ref="J121:K121"/>
    <mergeCell ref="J122:K122"/>
    <mergeCell ref="E123:F123"/>
    <mergeCell ref="J123:K123"/>
    <mergeCell ref="H118:H122"/>
    <mergeCell ref="J118:K118"/>
    <mergeCell ref="J119:K119"/>
    <mergeCell ref="J120:K120"/>
    <mergeCell ref="J114:K114"/>
    <mergeCell ref="J115:K115"/>
    <mergeCell ref="J116:K116"/>
    <mergeCell ref="J117:K117"/>
    <mergeCell ref="J152:K152"/>
    <mergeCell ref="J153:K153"/>
    <mergeCell ref="J154:K154"/>
    <mergeCell ref="J155:K155"/>
    <mergeCell ref="E149:F149"/>
    <mergeCell ref="J149:K149"/>
    <mergeCell ref="E150:F150"/>
    <mergeCell ref="J150:K150"/>
    <mergeCell ref="E151:F151"/>
    <mergeCell ref="J151:K151"/>
    <mergeCell ref="J145:K145"/>
    <mergeCell ref="J146:K146"/>
    <mergeCell ref="J147:K147"/>
    <mergeCell ref="J148:K148"/>
    <mergeCell ref="G127:G145"/>
    <mergeCell ref="H136:H137"/>
    <mergeCell ref="J140:K140"/>
    <mergeCell ref="J141:K141"/>
    <mergeCell ref="J142:K142"/>
    <mergeCell ref="J143:K143"/>
    <mergeCell ref="J144:K144"/>
    <mergeCell ref="J134:K134"/>
    <mergeCell ref="J135:K135"/>
    <mergeCell ref="J136:K136"/>
    <mergeCell ref="J137:K137"/>
    <mergeCell ref="J138:K138"/>
    <mergeCell ref="J139:K139"/>
    <mergeCell ref="J130:K130"/>
    <mergeCell ref="J131:K131"/>
    <mergeCell ref="J132:K132"/>
    <mergeCell ref="J133:K133"/>
    <mergeCell ref="J127:K127"/>
    <mergeCell ref="J173:K173"/>
    <mergeCell ref="J174:K174"/>
    <mergeCell ref="J175:K175"/>
    <mergeCell ref="J170:K170"/>
    <mergeCell ref="J171:K171"/>
    <mergeCell ref="J172:K172"/>
    <mergeCell ref="J167:K167"/>
    <mergeCell ref="J168:K168"/>
    <mergeCell ref="J169:K169"/>
    <mergeCell ref="J164:K164"/>
    <mergeCell ref="J165:K165"/>
    <mergeCell ref="J166:K166"/>
    <mergeCell ref="J161:K161"/>
    <mergeCell ref="J162:K162"/>
    <mergeCell ref="J163:K163"/>
    <mergeCell ref="J156:K156"/>
    <mergeCell ref="J157:K157"/>
    <mergeCell ref="J158:K158"/>
    <mergeCell ref="J159:K159"/>
    <mergeCell ref="J160:K160"/>
    <mergeCell ref="J185:K185"/>
    <mergeCell ref="E186:F186"/>
    <mergeCell ref="J186:K186"/>
    <mergeCell ref="E187:F187"/>
    <mergeCell ref="J187:K187"/>
    <mergeCell ref="E182:F182"/>
    <mergeCell ref="J182:K182"/>
    <mergeCell ref="E183:F183"/>
    <mergeCell ref="J183:K183"/>
    <mergeCell ref="E184:F184"/>
    <mergeCell ref="J184:K184"/>
    <mergeCell ref="J179:K179"/>
    <mergeCell ref="E180:F180"/>
    <mergeCell ref="J180:K180"/>
    <mergeCell ref="E181:F181"/>
    <mergeCell ref="J181:K181"/>
    <mergeCell ref="J176:K176"/>
    <mergeCell ref="J177:K177"/>
    <mergeCell ref="J178:K178"/>
    <mergeCell ref="J201:K201"/>
    <mergeCell ref="J202:K202"/>
    <mergeCell ref="J203:K203"/>
    <mergeCell ref="J198:K198"/>
    <mergeCell ref="J199:K199"/>
    <mergeCell ref="J200:K200"/>
    <mergeCell ref="J194:K194"/>
    <mergeCell ref="J195:K195"/>
    <mergeCell ref="J196:K196"/>
    <mergeCell ref="J197:K197"/>
    <mergeCell ref="E190:F190"/>
    <mergeCell ref="J190:K190"/>
    <mergeCell ref="E191:F191"/>
    <mergeCell ref="J191:K191"/>
    <mergeCell ref="J192:K192"/>
    <mergeCell ref="J193:K193"/>
    <mergeCell ref="E188:F188"/>
    <mergeCell ref="J188:K188"/>
    <mergeCell ref="E189:F189"/>
    <mergeCell ref="J189:K189"/>
    <mergeCell ref="E216:F216"/>
    <mergeCell ref="J216:K216"/>
    <mergeCell ref="E217:F217"/>
    <mergeCell ref="J217:K217"/>
    <mergeCell ref="E218:F218"/>
    <mergeCell ref="J218:K218"/>
    <mergeCell ref="J213:K213"/>
    <mergeCell ref="J214:K214"/>
    <mergeCell ref="J215:K215"/>
    <mergeCell ref="J210:K210"/>
    <mergeCell ref="J211:K211"/>
    <mergeCell ref="J212:K212"/>
    <mergeCell ref="J206:K206"/>
    <mergeCell ref="J207:K207"/>
    <mergeCell ref="J208:K208"/>
    <mergeCell ref="J209:K209"/>
    <mergeCell ref="J204:K204"/>
    <mergeCell ref="J205:K205"/>
    <mergeCell ref="J234:K234"/>
    <mergeCell ref="J235:K235"/>
    <mergeCell ref="J236:K236"/>
    <mergeCell ref="J231:K231"/>
    <mergeCell ref="J232:K232"/>
    <mergeCell ref="J233:K233"/>
    <mergeCell ref="G222:G233"/>
    <mergeCell ref="J228:K228"/>
    <mergeCell ref="J229:K229"/>
    <mergeCell ref="J230:K230"/>
    <mergeCell ref="J225:K225"/>
    <mergeCell ref="J226:K226"/>
    <mergeCell ref="J227:K227"/>
    <mergeCell ref="J222:K222"/>
    <mergeCell ref="J223:K223"/>
    <mergeCell ref="J224:K224"/>
    <mergeCell ref="E219:F219"/>
    <mergeCell ref="J219:K219"/>
    <mergeCell ref="E220:F220"/>
    <mergeCell ref="J220:K220"/>
    <mergeCell ref="E221:F221"/>
    <mergeCell ref="J221:K221"/>
    <mergeCell ref="J243:K243"/>
    <mergeCell ref="J244:K244"/>
    <mergeCell ref="J245:K245"/>
    <mergeCell ref="J246:K246"/>
    <mergeCell ref="J247:K247"/>
    <mergeCell ref="J248:K248"/>
    <mergeCell ref="B237:B248"/>
    <mergeCell ref="C237:C248"/>
    <mergeCell ref="D237:D248"/>
    <mergeCell ref="E237:F248"/>
    <mergeCell ref="J240:K240"/>
    <mergeCell ref="J241:K241"/>
    <mergeCell ref="J242:K242"/>
    <mergeCell ref="G237:G248"/>
    <mergeCell ref="J237:K237"/>
    <mergeCell ref="J238:K238"/>
    <mergeCell ref="J239:K239"/>
    <mergeCell ref="J262:K262"/>
    <mergeCell ref="J263:K263"/>
    <mergeCell ref="J259:K259"/>
    <mergeCell ref="J260:K260"/>
    <mergeCell ref="J261:K261"/>
    <mergeCell ref="J256:K256"/>
    <mergeCell ref="J257:K257"/>
    <mergeCell ref="J258:K258"/>
    <mergeCell ref="E253:F253"/>
    <mergeCell ref="J253:K253"/>
    <mergeCell ref="E254:F254"/>
    <mergeCell ref="J254:K254"/>
    <mergeCell ref="J255:K255"/>
    <mergeCell ref="J249:K249"/>
    <mergeCell ref="J250:K250"/>
    <mergeCell ref="E251:F251"/>
    <mergeCell ref="J251:K251"/>
    <mergeCell ref="E252:F252"/>
    <mergeCell ref="J252:K252"/>
    <mergeCell ref="E249:F249"/>
    <mergeCell ref="E250:F250"/>
    <mergeCell ref="J280:K280"/>
    <mergeCell ref="J281:K281"/>
    <mergeCell ref="J282:K282"/>
    <mergeCell ref="J277:K277"/>
    <mergeCell ref="J278:K278"/>
    <mergeCell ref="J279:K279"/>
    <mergeCell ref="J274:K274"/>
    <mergeCell ref="J275:K275"/>
    <mergeCell ref="J276:K276"/>
    <mergeCell ref="J271:K271"/>
    <mergeCell ref="J272:K272"/>
    <mergeCell ref="J273:K273"/>
    <mergeCell ref="J268:K268"/>
    <mergeCell ref="J269:K269"/>
    <mergeCell ref="J270:K270"/>
    <mergeCell ref="J264:K264"/>
    <mergeCell ref="J265:K265"/>
    <mergeCell ref="J266:K266"/>
    <mergeCell ref="J267:K267"/>
    <mergeCell ref="J300:K300"/>
    <mergeCell ref="J301:K301"/>
    <mergeCell ref="J302:K302"/>
    <mergeCell ref="J296:K296"/>
    <mergeCell ref="J297:K297"/>
    <mergeCell ref="J298:K298"/>
    <mergeCell ref="J299:K299"/>
    <mergeCell ref="J293:K293"/>
    <mergeCell ref="J294:K294"/>
    <mergeCell ref="J295:K295"/>
    <mergeCell ref="J290:K290"/>
    <mergeCell ref="J291:K291"/>
    <mergeCell ref="J292:K292"/>
    <mergeCell ref="J287:K287"/>
    <mergeCell ref="J288:K288"/>
    <mergeCell ref="J289:K289"/>
    <mergeCell ref="J283:K283"/>
    <mergeCell ref="J284:K284"/>
    <mergeCell ref="J285:K285"/>
    <mergeCell ref="J286:K286"/>
    <mergeCell ref="J315:K315"/>
    <mergeCell ref="J316:K316"/>
    <mergeCell ref="J317:K317"/>
    <mergeCell ref="E318:F318"/>
    <mergeCell ref="J318:K318"/>
    <mergeCell ref="J312:K312"/>
    <mergeCell ref="J313:K313"/>
    <mergeCell ref="J314:K314"/>
    <mergeCell ref="J309:K309"/>
    <mergeCell ref="J310:K310"/>
    <mergeCell ref="J311:K311"/>
    <mergeCell ref="J306:K306"/>
    <mergeCell ref="J307:K307"/>
    <mergeCell ref="J308:K308"/>
    <mergeCell ref="J303:K303"/>
    <mergeCell ref="J304:K304"/>
    <mergeCell ref="J305:K305"/>
    <mergeCell ref="J325:K325"/>
    <mergeCell ref="J326:K326"/>
    <mergeCell ref="J327:K327"/>
    <mergeCell ref="J328:K328"/>
    <mergeCell ref="J329:K329"/>
    <mergeCell ref="B324:B325"/>
    <mergeCell ref="C324:C325"/>
    <mergeCell ref="D324:D325"/>
    <mergeCell ref="E324:F325"/>
    <mergeCell ref="E322:F322"/>
    <mergeCell ref="J322:K322"/>
    <mergeCell ref="E323:F323"/>
    <mergeCell ref="J323:K323"/>
    <mergeCell ref="J324:K324"/>
    <mergeCell ref="G324:G325"/>
    <mergeCell ref="H324:H325"/>
    <mergeCell ref="J319:K319"/>
    <mergeCell ref="J320:K320"/>
    <mergeCell ref="E321:F321"/>
    <mergeCell ref="J321:K321"/>
    <mergeCell ref="J341:K341"/>
    <mergeCell ref="E342:F342"/>
    <mergeCell ref="J342:K342"/>
    <mergeCell ref="E343:F343"/>
    <mergeCell ref="J343:K343"/>
    <mergeCell ref="J336:K336"/>
    <mergeCell ref="J337:K337"/>
    <mergeCell ref="J338:K338"/>
    <mergeCell ref="J339:K339"/>
    <mergeCell ref="J340:K340"/>
    <mergeCell ref="G329:G340"/>
    <mergeCell ref="J330:K330"/>
    <mergeCell ref="J331:K331"/>
    <mergeCell ref="J332:K332"/>
    <mergeCell ref="J333:K333"/>
    <mergeCell ref="J334:K334"/>
    <mergeCell ref="J335:K335"/>
    <mergeCell ref="J351:K351"/>
    <mergeCell ref="E352:F352"/>
    <mergeCell ref="J352:K352"/>
    <mergeCell ref="E353:F353"/>
    <mergeCell ref="J353:K353"/>
    <mergeCell ref="E348:F348"/>
    <mergeCell ref="J348:K348"/>
    <mergeCell ref="E349:F349"/>
    <mergeCell ref="J349:K349"/>
    <mergeCell ref="E350:F350"/>
    <mergeCell ref="J350:K350"/>
    <mergeCell ref="E344:F344"/>
    <mergeCell ref="J344:K344"/>
    <mergeCell ref="E345:F345"/>
    <mergeCell ref="J345:K345"/>
    <mergeCell ref="E346:F346"/>
    <mergeCell ref="J346:K346"/>
    <mergeCell ref="E347:F347"/>
    <mergeCell ref="J347:K347"/>
    <mergeCell ref="J360:K360"/>
    <mergeCell ref="E361:F361"/>
    <mergeCell ref="J361:K361"/>
    <mergeCell ref="J362:K362"/>
    <mergeCell ref="J363:K363"/>
    <mergeCell ref="E357:F357"/>
    <mergeCell ref="J357:K357"/>
    <mergeCell ref="E358:F358"/>
    <mergeCell ref="J358:K358"/>
    <mergeCell ref="E359:F359"/>
    <mergeCell ref="J359:K359"/>
    <mergeCell ref="E354:F354"/>
    <mergeCell ref="J354:K354"/>
    <mergeCell ref="E355:F355"/>
    <mergeCell ref="J355:K355"/>
    <mergeCell ref="E356:F356"/>
    <mergeCell ref="J356:K356"/>
    <mergeCell ref="J378:K378"/>
    <mergeCell ref="J379:K379"/>
    <mergeCell ref="J380:K380"/>
    <mergeCell ref="J372:K372"/>
    <mergeCell ref="J373:K373"/>
    <mergeCell ref="J374:K374"/>
    <mergeCell ref="J375:K375"/>
    <mergeCell ref="J376:K376"/>
    <mergeCell ref="J377:K377"/>
    <mergeCell ref="J367:K367"/>
    <mergeCell ref="J368:K368"/>
    <mergeCell ref="J369:K369"/>
    <mergeCell ref="J370:K370"/>
    <mergeCell ref="J371:K371"/>
    <mergeCell ref="J364:K364"/>
    <mergeCell ref="J365:K365"/>
    <mergeCell ref="J366:K366"/>
    <mergeCell ref="J395:K395"/>
    <mergeCell ref="J396:K396"/>
    <mergeCell ref="J397:K397"/>
    <mergeCell ref="J398:K398"/>
    <mergeCell ref="J391:K391"/>
    <mergeCell ref="J392:K392"/>
    <mergeCell ref="J393:K393"/>
    <mergeCell ref="J394:K394"/>
    <mergeCell ref="H389:H391"/>
    <mergeCell ref="J387:K387"/>
    <mergeCell ref="J388:K388"/>
    <mergeCell ref="J389:K389"/>
    <mergeCell ref="J390:K390"/>
    <mergeCell ref="J381:K381"/>
    <mergeCell ref="J382:K382"/>
    <mergeCell ref="J383:K383"/>
    <mergeCell ref="J384:K384"/>
    <mergeCell ref="J385:K385"/>
    <mergeCell ref="J386:K386"/>
    <mergeCell ref="J414:K414"/>
    <mergeCell ref="J415:K415"/>
    <mergeCell ref="J416:K416"/>
    <mergeCell ref="J417:K417"/>
    <mergeCell ref="J418:K418"/>
    <mergeCell ref="J408:K408"/>
    <mergeCell ref="J409:K409"/>
    <mergeCell ref="J410:K410"/>
    <mergeCell ref="J411:K411"/>
    <mergeCell ref="J412:K412"/>
    <mergeCell ref="J413:K413"/>
    <mergeCell ref="J403:K403"/>
    <mergeCell ref="J404:K404"/>
    <mergeCell ref="J405:K405"/>
    <mergeCell ref="J406:K406"/>
    <mergeCell ref="J407:K407"/>
    <mergeCell ref="J399:K399"/>
    <mergeCell ref="J400:K400"/>
    <mergeCell ref="J401:K401"/>
    <mergeCell ref="J402:K402"/>
    <mergeCell ref="J436:K436"/>
    <mergeCell ref="J437:K437"/>
    <mergeCell ref="J438:K438"/>
    <mergeCell ref="J439:K439"/>
    <mergeCell ref="J440:K440"/>
    <mergeCell ref="J430:K430"/>
    <mergeCell ref="J431:K431"/>
    <mergeCell ref="J432:K432"/>
    <mergeCell ref="J433:K433"/>
    <mergeCell ref="J434:K434"/>
    <mergeCell ref="J435:K435"/>
    <mergeCell ref="J425:K425"/>
    <mergeCell ref="J426:K426"/>
    <mergeCell ref="J427:K427"/>
    <mergeCell ref="J428:K428"/>
    <mergeCell ref="J429:K429"/>
    <mergeCell ref="J419:K419"/>
    <mergeCell ref="J420:K420"/>
    <mergeCell ref="J421:K421"/>
    <mergeCell ref="J422:K422"/>
    <mergeCell ref="J423:K423"/>
    <mergeCell ref="J424:K424"/>
    <mergeCell ref="J455:K455"/>
    <mergeCell ref="J456:K456"/>
    <mergeCell ref="J457:K457"/>
    <mergeCell ref="J452:K452"/>
    <mergeCell ref="J453:K453"/>
    <mergeCell ref="E454:F454"/>
    <mergeCell ref="J454:K454"/>
    <mergeCell ref="J447:K447"/>
    <mergeCell ref="J448:K448"/>
    <mergeCell ref="J449:K449"/>
    <mergeCell ref="J450:K450"/>
    <mergeCell ref="E451:F451"/>
    <mergeCell ref="J451:K451"/>
    <mergeCell ref="J441:K441"/>
    <mergeCell ref="J442:K442"/>
    <mergeCell ref="J443:K443"/>
    <mergeCell ref="J444:K444"/>
    <mergeCell ref="J445:K445"/>
    <mergeCell ref="J446:K446"/>
    <mergeCell ref="J470:K470"/>
    <mergeCell ref="J471:K471"/>
    <mergeCell ref="J472:K472"/>
    <mergeCell ref="J473:K473"/>
    <mergeCell ref="J474:K474"/>
    <mergeCell ref="J464:K464"/>
    <mergeCell ref="J465:K465"/>
    <mergeCell ref="J466:K466"/>
    <mergeCell ref="J467:K467"/>
    <mergeCell ref="J468:K468"/>
    <mergeCell ref="J469:K469"/>
    <mergeCell ref="J458:K458"/>
    <mergeCell ref="J459:K459"/>
    <mergeCell ref="J460:K460"/>
    <mergeCell ref="J461:K461"/>
    <mergeCell ref="J462:K462"/>
    <mergeCell ref="J463:K463"/>
    <mergeCell ref="J485:K485"/>
    <mergeCell ref="E486:F486"/>
    <mergeCell ref="J486:K486"/>
    <mergeCell ref="E487:F487"/>
    <mergeCell ref="J487:K487"/>
    <mergeCell ref="E488:F488"/>
    <mergeCell ref="J488:K488"/>
    <mergeCell ref="J481:K481"/>
    <mergeCell ref="J482:K482"/>
    <mergeCell ref="J483:K483"/>
    <mergeCell ref="J484:K484"/>
    <mergeCell ref="J475:K475"/>
    <mergeCell ref="J476:K476"/>
    <mergeCell ref="J477:K477"/>
    <mergeCell ref="J478:K478"/>
    <mergeCell ref="J479:K479"/>
    <mergeCell ref="J480:K480"/>
    <mergeCell ref="B502:B513"/>
    <mergeCell ref="C502:C513"/>
    <mergeCell ref="D502:D513"/>
    <mergeCell ref="E502:F513"/>
    <mergeCell ref="G502:G513"/>
    <mergeCell ref="J502:K502"/>
    <mergeCell ref="J503:K503"/>
    <mergeCell ref="J493:K493"/>
    <mergeCell ref="J494:K494"/>
    <mergeCell ref="J495:K495"/>
    <mergeCell ref="J496:K496"/>
    <mergeCell ref="J497:K497"/>
    <mergeCell ref="J498:K498"/>
    <mergeCell ref="J489:K489"/>
    <mergeCell ref="J490:K490"/>
    <mergeCell ref="J491:K491"/>
    <mergeCell ref="J492:K492"/>
    <mergeCell ref="E501:F501"/>
    <mergeCell ref="H489:H490"/>
    <mergeCell ref="J514:K514"/>
    <mergeCell ref="J515:K515"/>
    <mergeCell ref="J516:K516"/>
    <mergeCell ref="J517:K517"/>
    <mergeCell ref="J518:K518"/>
    <mergeCell ref="J510:K510"/>
    <mergeCell ref="J511:K511"/>
    <mergeCell ref="J512:K512"/>
    <mergeCell ref="J513:K513"/>
    <mergeCell ref="J504:K504"/>
    <mergeCell ref="J505:K505"/>
    <mergeCell ref="J506:K506"/>
    <mergeCell ref="J507:K507"/>
    <mergeCell ref="J508:K508"/>
    <mergeCell ref="J509:K509"/>
    <mergeCell ref="J499:K499"/>
    <mergeCell ref="J500:K500"/>
    <mergeCell ref="J501:K501"/>
    <mergeCell ref="J529:K529"/>
    <mergeCell ref="J530:K530"/>
    <mergeCell ref="J531:K531"/>
    <mergeCell ref="E532:F532"/>
    <mergeCell ref="J532:K532"/>
    <mergeCell ref="E533:F533"/>
    <mergeCell ref="J533:K533"/>
    <mergeCell ref="J525:K525"/>
    <mergeCell ref="J526:K526"/>
    <mergeCell ref="J527:K527"/>
    <mergeCell ref="E528:F528"/>
    <mergeCell ref="J528:K528"/>
    <mergeCell ref="J519:K519"/>
    <mergeCell ref="J520:K520"/>
    <mergeCell ref="J521:K521"/>
    <mergeCell ref="J522:K522"/>
    <mergeCell ref="J523:K523"/>
    <mergeCell ref="J524:K524"/>
    <mergeCell ref="E526:F526"/>
    <mergeCell ref="E527:F527"/>
    <mergeCell ref="E529:F529"/>
    <mergeCell ref="E530:F530"/>
    <mergeCell ref="E531:F531"/>
    <mergeCell ref="E520:F520"/>
    <mergeCell ref="E521:F521"/>
    <mergeCell ref="E522:F522"/>
    <mergeCell ref="E523:F523"/>
    <mergeCell ref="E524:F524"/>
    <mergeCell ref="E525:F525"/>
    <mergeCell ref="J548:K548"/>
    <mergeCell ref="J549:K549"/>
    <mergeCell ref="J550:K550"/>
    <mergeCell ref="E551:F551"/>
    <mergeCell ref="J551:K551"/>
    <mergeCell ref="J542:K542"/>
    <mergeCell ref="J543:K543"/>
    <mergeCell ref="J544:K544"/>
    <mergeCell ref="J545:K545"/>
    <mergeCell ref="J546:K546"/>
    <mergeCell ref="J547:K547"/>
    <mergeCell ref="J537:K537"/>
    <mergeCell ref="J538:K538"/>
    <mergeCell ref="J539:K539"/>
    <mergeCell ref="J540:K540"/>
    <mergeCell ref="J541:K541"/>
    <mergeCell ref="E534:F534"/>
    <mergeCell ref="J534:K534"/>
    <mergeCell ref="E535:F535"/>
    <mergeCell ref="J535:K535"/>
    <mergeCell ref="E536:F536"/>
    <mergeCell ref="J536:K536"/>
    <mergeCell ref="E537:F537"/>
    <mergeCell ref="J558:K558"/>
    <mergeCell ref="E559:F559"/>
    <mergeCell ref="J559:K559"/>
    <mergeCell ref="E560:F560"/>
    <mergeCell ref="J560:K560"/>
    <mergeCell ref="E555:F555"/>
    <mergeCell ref="J555:K555"/>
    <mergeCell ref="E556:F556"/>
    <mergeCell ref="J556:K556"/>
    <mergeCell ref="E557:F557"/>
    <mergeCell ref="J557:K557"/>
    <mergeCell ref="E552:F552"/>
    <mergeCell ref="J552:K552"/>
    <mergeCell ref="E553:F553"/>
    <mergeCell ref="J553:K553"/>
    <mergeCell ref="E554:F554"/>
    <mergeCell ref="J554:K554"/>
    <mergeCell ref="J573:K573"/>
    <mergeCell ref="J574:K574"/>
    <mergeCell ref="J575:K575"/>
    <mergeCell ref="J570:K570"/>
    <mergeCell ref="J571:K571"/>
    <mergeCell ref="J572:K572"/>
    <mergeCell ref="G563:G575"/>
    <mergeCell ref="J567:K567"/>
    <mergeCell ref="J568:K568"/>
    <mergeCell ref="J569:K569"/>
    <mergeCell ref="J564:K564"/>
    <mergeCell ref="J565:K565"/>
    <mergeCell ref="J566:K566"/>
    <mergeCell ref="E561:F561"/>
    <mergeCell ref="J561:K561"/>
    <mergeCell ref="E562:F562"/>
    <mergeCell ref="J562:K562"/>
    <mergeCell ref="J563:K563"/>
    <mergeCell ref="J583:K583"/>
    <mergeCell ref="E584:F584"/>
    <mergeCell ref="J584:K584"/>
    <mergeCell ref="E585:F585"/>
    <mergeCell ref="J585:K585"/>
    <mergeCell ref="E580:F580"/>
    <mergeCell ref="J580:K580"/>
    <mergeCell ref="E581:F581"/>
    <mergeCell ref="J581:K581"/>
    <mergeCell ref="E582:F582"/>
    <mergeCell ref="J582:K582"/>
    <mergeCell ref="J576:K576"/>
    <mergeCell ref="E577:F577"/>
    <mergeCell ref="J577:K577"/>
    <mergeCell ref="E578:F578"/>
    <mergeCell ref="J578:K578"/>
    <mergeCell ref="E579:F579"/>
    <mergeCell ref="J579:K579"/>
    <mergeCell ref="E576:F576"/>
    <mergeCell ref="E597:F597"/>
    <mergeCell ref="J597:K597"/>
    <mergeCell ref="E598:F598"/>
    <mergeCell ref="J598:K598"/>
    <mergeCell ref="E599:F599"/>
    <mergeCell ref="J599:K599"/>
    <mergeCell ref="J594:K594"/>
    <mergeCell ref="J595:K595"/>
    <mergeCell ref="E596:F596"/>
    <mergeCell ref="J596:K596"/>
    <mergeCell ref="E591:F591"/>
    <mergeCell ref="J591:K591"/>
    <mergeCell ref="E592:F592"/>
    <mergeCell ref="J592:K592"/>
    <mergeCell ref="J593:K593"/>
    <mergeCell ref="J586:K586"/>
    <mergeCell ref="J587:K587"/>
    <mergeCell ref="J588:K588"/>
    <mergeCell ref="E589:F589"/>
    <mergeCell ref="J589:K589"/>
    <mergeCell ref="E590:F590"/>
    <mergeCell ref="J590:K590"/>
    <mergeCell ref="E586:F586"/>
    <mergeCell ref="E587:F587"/>
    <mergeCell ref="E588:F588"/>
    <mergeCell ref="J608:K608"/>
    <mergeCell ref="E609:F609"/>
    <mergeCell ref="J609:K609"/>
    <mergeCell ref="E610:F610"/>
    <mergeCell ref="J610:K610"/>
    <mergeCell ref="G605:G608"/>
    <mergeCell ref="H605:H608"/>
    <mergeCell ref="J605:K605"/>
    <mergeCell ref="J606:K606"/>
    <mergeCell ref="J607:K607"/>
    <mergeCell ref="E603:F603"/>
    <mergeCell ref="J603:K603"/>
    <mergeCell ref="E604:F604"/>
    <mergeCell ref="J604:K604"/>
    <mergeCell ref="E600:F600"/>
    <mergeCell ref="J600:K600"/>
    <mergeCell ref="E601:F601"/>
    <mergeCell ref="J601:K601"/>
    <mergeCell ref="E602:F602"/>
    <mergeCell ref="J602:K602"/>
    <mergeCell ref="J621:K621"/>
    <mergeCell ref="E622:F622"/>
    <mergeCell ref="J622:K622"/>
    <mergeCell ref="E623:F623"/>
    <mergeCell ref="J623:K623"/>
    <mergeCell ref="E618:F618"/>
    <mergeCell ref="J618:K618"/>
    <mergeCell ref="J619:K619"/>
    <mergeCell ref="J620:K620"/>
    <mergeCell ref="E615:F615"/>
    <mergeCell ref="J615:K615"/>
    <mergeCell ref="E616:F616"/>
    <mergeCell ref="J616:K616"/>
    <mergeCell ref="E617:F617"/>
    <mergeCell ref="J617:K617"/>
    <mergeCell ref="E611:F611"/>
    <mergeCell ref="J611:K611"/>
    <mergeCell ref="E612:F612"/>
    <mergeCell ref="J612:K612"/>
    <mergeCell ref="E613:F613"/>
    <mergeCell ref="J613:K613"/>
    <mergeCell ref="E614:F614"/>
    <mergeCell ref="J614:K614"/>
    <mergeCell ref="J631:K631"/>
    <mergeCell ref="J632:K632"/>
    <mergeCell ref="E627:F627"/>
    <mergeCell ref="J627:K627"/>
    <mergeCell ref="E628:F628"/>
    <mergeCell ref="J628:K628"/>
    <mergeCell ref="J629:K629"/>
    <mergeCell ref="E624:F624"/>
    <mergeCell ref="J624:K624"/>
    <mergeCell ref="B625:B626"/>
    <mergeCell ref="C625:C626"/>
    <mergeCell ref="J625:K625"/>
    <mergeCell ref="J626:K626"/>
    <mergeCell ref="D625:D626"/>
    <mergeCell ref="E625:F626"/>
    <mergeCell ref="G625:G626"/>
    <mergeCell ref="H625:H626"/>
    <mergeCell ref="B629:B637"/>
    <mergeCell ref="C629:C637"/>
    <mergeCell ref="D629:D637"/>
    <mergeCell ref="J653:K653"/>
    <mergeCell ref="J654:K654"/>
    <mergeCell ref="J655:K655"/>
    <mergeCell ref="J650:K650"/>
    <mergeCell ref="E651:F651"/>
    <mergeCell ref="J651:K651"/>
    <mergeCell ref="E652:F652"/>
    <mergeCell ref="J652:K652"/>
    <mergeCell ref="J647:K647"/>
    <mergeCell ref="J648:K648"/>
    <mergeCell ref="E649:F649"/>
    <mergeCell ref="J649:K649"/>
    <mergeCell ref="J643:K643"/>
    <mergeCell ref="J644:K644"/>
    <mergeCell ref="J645:K645"/>
    <mergeCell ref="J646:K646"/>
    <mergeCell ref="J637:K637"/>
    <mergeCell ref="J638:K638"/>
    <mergeCell ref="J639:K639"/>
    <mergeCell ref="J640:K640"/>
    <mergeCell ref="J641:K641"/>
    <mergeCell ref="J642:K642"/>
    <mergeCell ref="E638:F638"/>
    <mergeCell ref="E639:F639"/>
    <mergeCell ref="E629:F637"/>
    <mergeCell ref="G629:G637"/>
    <mergeCell ref="H629:H637"/>
    <mergeCell ref="J633:K633"/>
    <mergeCell ref="J634:K634"/>
    <mergeCell ref="J635:K635"/>
    <mergeCell ref="J636:K636"/>
    <mergeCell ref="J630:K630"/>
    <mergeCell ref="J672:K672"/>
    <mergeCell ref="E673:F673"/>
    <mergeCell ref="J673:K673"/>
    <mergeCell ref="J668:K668"/>
    <mergeCell ref="J669:K669"/>
    <mergeCell ref="J670:K670"/>
    <mergeCell ref="J671:K671"/>
    <mergeCell ref="J664:K664"/>
    <mergeCell ref="J665:K665"/>
    <mergeCell ref="J666:K666"/>
    <mergeCell ref="J667:K667"/>
    <mergeCell ref="J660:K660"/>
    <mergeCell ref="J661:K661"/>
    <mergeCell ref="J662:K662"/>
    <mergeCell ref="J663:K663"/>
    <mergeCell ref="G657:G668"/>
    <mergeCell ref="J656:K656"/>
    <mergeCell ref="J657:K657"/>
    <mergeCell ref="J658:K658"/>
    <mergeCell ref="J659:K659"/>
    <mergeCell ref="J685:K685"/>
    <mergeCell ref="E686:F686"/>
    <mergeCell ref="J686:K686"/>
    <mergeCell ref="E687:F687"/>
    <mergeCell ref="J687:K687"/>
    <mergeCell ref="J688:K688"/>
    <mergeCell ref="E682:F682"/>
    <mergeCell ref="J682:K682"/>
    <mergeCell ref="J683:K683"/>
    <mergeCell ref="J684:K684"/>
    <mergeCell ref="J679:K679"/>
    <mergeCell ref="J680:K680"/>
    <mergeCell ref="J681:K681"/>
    <mergeCell ref="E679:F679"/>
    <mergeCell ref="E680:F680"/>
    <mergeCell ref="J674:K674"/>
    <mergeCell ref="J675:K675"/>
    <mergeCell ref="J676:K676"/>
    <mergeCell ref="E677:F677"/>
    <mergeCell ref="J677:K677"/>
    <mergeCell ref="E678:F678"/>
    <mergeCell ref="J678:K678"/>
    <mergeCell ref="E674:F674"/>
    <mergeCell ref="E675:F675"/>
    <mergeCell ref="E676:F676"/>
    <mergeCell ref="J696:K696"/>
    <mergeCell ref="J697:K697"/>
    <mergeCell ref="J698:K698"/>
    <mergeCell ref="E699:F699"/>
    <mergeCell ref="J699:K699"/>
    <mergeCell ref="J691:K691"/>
    <mergeCell ref="J692:K692"/>
    <mergeCell ref="J693:K693"/>
    <mergeCell ref="J694:K694"/>
    <mergeCell ref="J695:K695"/>
    <mergeCell ref="G691:G693"/>
    <mergeCell ref="H691:H693"/>
    <mergeCell ref="E694:F694"/>
    <mergeCell ref="B695:B698"/>
    <mergeCell ref="J689:K689"/>
    <mergeCell ref="J690:K690"/>
    <mergeCell ref="G688:G690"/>
    <mergeCell ref="H688:H690"/>
    <mergeCell ref="J715:K715"/>
    <mergeCell ref="E710:F710"/>
    <mergeCell ref="J710:K710"/>
    <mergeCell ref="E711:F711"/>
    <mergeCell ref="J711:K711"/>
    <mergeCell ref="E712:F712"/>
    <mergeCell ref="J712:K712"/>
    <mergeCell ref="J706:K706"/>
    <mergeCell ref="J707:K707"/>
    <mergeCell ref="E708:F708"/>
    <mergeCell ref="J708:K708"/>
    <mergeCell ref="E709:F709"/>
    <mergeCell ref="J709:K709"/>
    <mergeCell ref="H704:H706"/>
    <mergeCell ref="E707:F707"/>
    <mergeCell ref="J700:K700"/>
    <mergeCell ref="J701:K701"/>
    <mergeCell ref="J702:K702"/>
    <mergeCell ref="J703:K703"/>
    <mergeCell ref="J704:K704"/>
    <mergeCell ref="J705:K705"/>
    <mergeCell ref="E701:F701"/>
    <mergeCell ref="E702:F702"/>
    <mergeCell ref="E6:F6"/>
    <mergeCell ref="J6:K6"/>
    <mergeCell ref="G9:G20"/>
    <mergeCell ref="G27:G28"/>
    <mergeCell ref="E31:F42"/>
    <mergeCell ref="G31:G42"/>
    <mergeCell ref="J724:K724"/>
    <mergeCell ref="E725:F725"/>
    <mergeCell ref="J725:K725"/>
    <mergeCell ref="E726:F726"/>
    <mergeCell ref="J726:K726"/>
    <mergeCell ref="E713:F724"/>
    <mergeCell ref="G713:G724"/>
    <mergeCell ref="J722:K722"/>
    <mergeCell ref="J723:K723"/>
    <mergeCell ref="E27:F28"/>
    <mergeCell ref="E25:F25"/>
    <mergeCell ref="H138:H139"/>
    <mergeCell ref="H140:H141"/>
    <mergeCell ref="G319:G320"/>
    <mergeCell ref="H319:H320"/>
    <mergeCell ref="G377:G388"/>
    <mergeCell ref="E410:F410"/>
    <mergeCell ref="H452:H453"/>
    <mergeCell ref="E469:F469"/>
    <mergeCell ref="E470:F470"/>
    <mergeCell ref="E471:F471"/>
    <mergeCell ref="E472:F472"/>
    <mergeCell ref="J717:K717"/>
    <mergeCell ref="J718:K718"/>
    <mergeCell ref="J713:K713"/>
    <mergeCell ref="J714:K714"/>
    <mergeCell ref="B713:B724"/>
    <mergeCell ref="C713:C724"/>
    <mergeCell ref="D713:D724"/>
    <mergeCell ref="J719:K719"/>
    <mergeCell ref="J720:K720"/>
    <mergeCell ref="J721:K721"/>
    <mergeCell ref="J716:K716"/>
    <mergeCell ref="E69:F69"/>
    <mergeCell ref="B70:B81"/>
    <mergeCell ref="C70:C81"/>
    <mergeCell ref="D70:D81"/>
    <mergeCell ref="E70:F81"/>
    <mergeCell ref="G70:G81"/>
    <mergeCell ref="B43:B55"/>
    <mergeCell ref="C43:C55"/>
    <mergeCell ref="D43:D55"/>
    <mergeCell ref="E43:F55"/>
    <mergeCell ref="G43:G55"/>
    <mergeCell ref="H43:H44"/>
    <mergeCell ref="B57:B68"/>
    <mergeCell ref="C57:C68"/>
    <mergeCell ref="D57:D68"/>
    <mergeCell ref="E56:F56"/>
    <mergeCell ref="C106:C117"/>
    <mergeCell ref="D106:D117"/>
    <mergeCell ref="E106:F117"/>
    <mergeCell ref="G106:G117"/>
    <mergeCell ref="B118:B122"/>
    <mergeCell ref="C118:C122"/>
    <mergeCell ref="D118:D122"/>
    <mergeCell ref="E118:F122"/>
    <mergeCell ref="G118:G122"/>
    <mergeCell ref="B82:B93"/>
    <mergeCell ref="C82:C93"/>
    <mergeCell ref="D82:D93"/>
    <mergeCell ref="E82:F93"/>
    <mergeCell ref="G82:G93"/>
    <mergeCell ref="B94:B105"/>
    <mergeCell ref="C94:C105"/>
    <mergeCell ref="D94:D105"/>
    <mergeCell ref="E94:F105"/>
    <mergeCell ref="G94:G105"/>
    <mergeCell ref="B106:B117"/>
    <mergeCell ref="B150:B151"/>
    <mergeCell ref="C150:C151"/>
    <mergeCell ref="E152:F152"/>
    <mergeCell ref="E153:F153"/>
    <mergeCell ref="E154:F154"/>
    <mergeCell ref="E155:F155"/>
    <mergeCell ref="E146:F146"/>
    <mergeCell ref="B147:B148"/>
    <mergeCell ref="C147:C148"/>
    <mergeCell ref="E147:F147"/>
    <mergeCell ref="E148:F148"/>
    <mergeCell ref="B125:B126"/>
    <mergeCell ref="C125:C126"/>
    <mergeCell ref="B127:B145"/>
    <mergeCell ref="C127:C145"/>
    <mergeCell ref="D127:D145"/>
    <mergeCell ref="E127:F145"/>
    <mergeCell ref="B192:B203"/>
    <mergeCell ref="C192:C203"/>
    <mergeCell ref="D192:D203"/>
    <mergeCell ref="E192:F203"/>
    <mergeCell ref="G192:G203"/>
    <mergeCell ref="B204:B215"/>
    <mergeCell ref="C204:C215"/>
    <mergeCell ref="D204:D215"/>
    <mergeCell ref="E204:F215"/>
    <mergeCell ref="G204:G215"/>
    <mergeCell ref="B181:B182"/>
    <mergeCell ref="C181:C182"/>
    <mergeCell ref="B185:B186"/>
    <mergeCell ref="C185:C186"/>
    <mergeCell ref="B189:B190"/>
    <mergeCell ref="C189:C190"/>
    <mergeCell ref="B156:B167"/>
    <mergeCell ref="C156:C167"/>
    <mergeCell ref="D156:D167"/>
    <mergeCell ref="E156:F167"/>
    <mergeCell ref="G156:G167"/>
    <mergeCell ref="B168:B179"/>
    <mergeCell ref="C168:C179"/>
    <mergeCell ref="D168:D179"/>
    <mergeCell ref="E168:F179"/>
    <mergeCell ref="G168:G179"/>
    <mergeCell ref="E185:F185"/>
    <mergeCell ref="B255:B269"/>
    <mergeCell ref="C255:C269"/>
    <mergeCell ref="D255:D267"/>
    <mergeCell ref="E255:F267"/>
    <mergeCell ref="G255:G267"/>
    <mergeCell ref="D268:D269"/>
    <mergeCell ref="E268:F269"/>
    <mergeCell ref="G268:G269"/>
    <mergeCell ref="B235:B236"/>
    <mergeCell ref="C235:C236"/>
    <mergeCell ref="D235:D236"/>
    <mergeCell ref="E235:F236"/>
    <mergeCell ref="G235:G236"/>
    <mergeCell ref="H235:H236"/>
    <mergeCell ref="B220:B221"/>
    <mergeCell ref="C220:C221"/>
    <mergeCell ref="B222:B233"/>
    <mergeCell ref="C222:C233"/>
    <mergeCell ref="D222:D233"/>
    <mergeCell ref="E222:F233"/>
    <mergeCell ref="E234:F234"/>
    <mergeCell ref="B294:B305"/>
    <mergeCell ref="C294:C305"/>
    <mergeCell ref="D294:D305"/>
    <mergeCell ref="E294:F305"/>
    <mergeCell ref="G294:G305"/>
    <mergeCell ref="B306:B317"/>
    <mergeCell ref="C306:C317"/>
    <mergeCell ref="D306:D317"/>
    <mergeCell ref="E306:F317"/>
    <mergeCell ref="G306:G317"/>
    <mergeCell ref="B270:B281"/>
    <mergeCell ref="C270:C281"/>
    <mergeCell ref="D270:D281"/>
    <mergeCell ref="E270:F281"/>
    <mergeCell ref="G270:G281"/>
    <mergeCell ref="B282:B293"/>
    <mergeCell ref="C282:C293"/>
    <mergeCell ref="D282:D293"/>
    <mergeCell ref="E282:F293"/>
    <mergeCell ref="G282:G293"/>
    <mergeCell ref="B341:B342"/>
    <mergeCell ref="C341:C342"/>
    <mergeCell ref="B345:B346"/>
    <mergeCell ref="C345:C346"/>
    <mergeCell ref="B354:B355"/>
    <mergeCell ref="C354:C355"/>
    <mergeCell ref="E326:F326"/>
    <mergeCell ref="E327:F327"/>
    <mergeCell ref="E328:F328"/>
    <mergeCell ref="B329:B340"/>
    <mergeCell ref="C329:C340"/>
    <mergeCell ref="D329:D340"/>
    <mergeCell ref="E329:F340"/>
    <mergeCell ref="B319:B320"/>
    <mergeCell ref="C319:C320"/>
    <mergeCell ref="D319:D320"/>
    <mergeCell ref="E319:F320"/>
    <mergeCell ref="E351:F351"/>
    <mergeCell ref="E341:F341"/>
    <mergeCell ref="B389:B391"/>
    <mergeCell ref="C389:C391"/>
    <mergeCell ref="D389:D391"/>
    <mergeCell ref="E389:F391"/>
    <mergeCell ref="G389:G391"/>
    <mergeCell ref="E374:F374"/>
    <mergeCell ref="E375:F375"/>
    <mergeCell ref="E376:F376"/>
    <mergeCell ref="B377:B388"/>
    <mergeCell ref="C377:C388"/>
    <mergeCell ref="D377:D388"/>
    <mergeCell ref="E377:F388"/>
    <mergeCell ref="B359:B360"/>
    <mergeCell ref="C359:C360"/>
    <mergeCell ref="B362:B373"/>
    <mergeCell ref="C362:C373"/>
    <mergeCell ref="D362:D373"/>
    <mergeCell ref="E362:F373"/>
    <mergeCell ref="G362:G373"/>
    <mergeCell ref="E360:F360"/>
    <mergeCell ref="B411:B413"/>
    <mergeCell ref="C411:C413"/>
    <mergeCell ref="E411:F411"/>
    <mergeCell ref="E412:F412"/>
    <mergeCell ref="E413:F413"/>
    <mergeCell ref="E397:F397"/>
    <mergeCell ref="B398:B409"/>
    <mergeCell ref="C398:C409"/>
    <mergeCell ref="D398:D409"/>
    <mergeCell ref="E398:F409"/>
    <mergeCell ref="G398:G409"/>
    <mergeCell ref="E392:F392"/>
    <mergeCell ref="B393:B396"/>
    <mergeCell ref="C393:C396"/>
    <mergeCell ref="D393:D396"/>
    <mergeCell ref="E393:F396"/>
    <mergeCell ref="G393:G396"/>
    <mergeCell ref="B438:B449"/>
    <mergeCell ref="C438:C449"/>
    <mergeCell ref="D438:D449"/>
    <mergeCell ref="E438:F449"/>
    <mergeCell ref="G438:G449"/>
    <mergeCell ref="E450:F450"/>
    <mergeCell ref="B414:B425"/>
    <mergeCell ref="C414:C425"/>
    <mergeCell ref="D414:D425"/>
    <mergeCell ref="E414:F425"/>
    <mergeCell ref="G414:G425"/>
    <mergeCell ref="B426:B437"/>
    <mergeCell ref="C426:C437"/>
    <mergeCell ref="D426:D437"/>
    <mergeCell ref="E426:F437"/>
    <mergeCell ref="G426:G437"/>
    <mergeCell ref="E468:F468"/>
    <mergeCell ref="E473:F473"/>
    <mergeCell ref="B455:B466"/>
    <mergeCell ref="C455:C466"/>
    <mergeCell ref="D455:D466"/>
    <mergeCell ref="E455:F466"/>
    <mergeCell ref="G455:G466"/>
    <mergeCell ref="E467:F467"/>
    <mergeCell ref="B451:B454"/>
    <mergeCell ref="C451:C454"/>
    <mergeCell ref="D452:D453"/>
    <mergeCell ref="E452:F453"/>
    <mergeCell ref="G452:G453"/>
    <mergeCell ref="E496:F496"/>
    <mergeCell ref="E497:F497"/>
    <mergeCell ref="E498:F498"/>
    <mergeCell ref="E499:F499"/>
    <mergeCell ref="E500:F500"/>
    <mergeCell ref="E491:F491"/>
    <mergeCell ref="E492:F492"/>
    <mergeCell ref="E493:F493"/>
    <mergeCell ref="E494:F494"/>
    <mergeCell ref="E495:F495"/>
    <mergeCell ref="B474:B486"/>
    <mergeCell ref="C474:C486"/>
    <mergeCell ref="D474:D485"/>
    <mergeCell ref="E474:F485"/>
    <mergeCell ref="G474:G485"/>
    <mergeCell ref="B489:B492"/>
    <mergeCell ref="C489:C492"/>
    <mergeCell ref="D489:D490"/>
    <mergeCell ref="E489:F490"/>
    <mergeCell ref="G489:G490"/>
    <mergeCell ref="E514:F514"/>
    <mergeCell ref="E515:F515"/>
    <mergeCell ref="E516:F516"/>
    <mergeCell ref="E517:F517"/>
    <mergeCell ref="E518:F518"/>
    <mergeCell ref="E519:F519"/>
    <mergeCell ref="B592:B595"/>
    <mergeCell ref="C592:C595"/>
    <mergeCell ref="D593:D595"/>
    <mergeCell ref="E593:F595"/>
    <mergeCell ref="G593:G595"/>
    <mergeCell ref="H593:H595"/>
    <mergeCell ref="B551:B554"/>
    <mergeCell ref="C551:C554"/>
    <mergeCell ref="B563:B575"/>
    <mergeCell ref="C563:C575"/>
    <mergeCell ref="D563:D575"/>
    <mergeCell ref="E563:F575"/>
    <mergeCell ref="E538:F538"/>
    <mergeCell ref="B539:B550"/>
    <mergeCell ref="C539:C550"/>
    <mergeCell ref="D539:D550"/>
    <mergeCell ref="E539:F550"/>
    <mergeCell ref="G539:G550"/>
    <mergeCell ref="E583:F583"/>
    <mergeCell ref="E558:F558"/>
    <mergeCell ref="B619:B620"/>
    <mergeCell ref="C619:C620"/>
    <mergeCell ref="D619:D620"/>
    <mergeCell ref="E619:F620"/>
    <mergeCell ref="G619:G620"/>
    <mergeCell ref="H619:H620"/>
    <mergeCell ref="B599:B600"/>
    <mergeCell ref="C599:C600"/>
    <mergeCell ref="B605:B608"/>
    <mergeCell ref="C605:C608"/>
    <mergeCell ref="D605:D608"/>
    <mergeCell ref="E605:F608"/>
    <mergeCell ref="E621:F621"/>
    <mergeCell ref="B670:B671"/>
    <mergeCell ref="C670:C671"/>
    <mergeCell ref="D670:D671"/>
    <mergeCell ref="E670:F671"/>
    <mergeCell ref="G670:G671"/>
    <mergeCell ref="H670:H671"/>
    <mergeCell ref="E654:F654"/>
    <mergeCell ref="E655:F655"/>
    <mergeCell ref="B656:B669"/>
    <mergeCell ref="C656:C669"/>
    <mergeCell ref="E656:F656"/>
    <mergeCell ref="D657:D668"/>
    <mergeCell ref="E657:F668"/>
    <mergeCell ref="E669:F669"/>
    <mergeCell ref="B640:B648"/>
    <mergeCell ref="C640:C648"/>
    <mergeCell ref="D640:D648"/>
    <mergeCell ref="E640:F648"/>
    <mergeCell ref="G640:G648"/>
    <mergeCell ref="B649:B650"/>
    <mergeCell ref="C649:C650"/>
    <mergeCell ref="E650:F650"/>
    <mergeCell ref="E703:F703"/>
    <mergeCell ref="B704:B706"/>
    <mergeCell ref="C704:C706"/>
    <mergeCell ref="D704:D706"/>
    <mergeCell ref="E704:F706"/>
    <mergeCell ref="G704:G706"/>
    <mergeCell ref="C695:C698"/>
    <mergeCell ref="E695:F695"/>
    <mergeCell ref="E696:F696"/>
    <mergeCell ref="E697:F697"/>
    <mergeCell ref="E698:F698"/>
    <mergeCell ref="E700:F700"/>
    <mergeCell ref="E681:F681"/>
    <mergeCell ref="E683:F683"/>
    <mergeCell ref="E684:F684"/>
    <mergeCell ref="E685:F685"/>
    <mergeCell ref="B688:B693"/>
    <mergeCell ref="C688:C693"/>
    <mergeCell ref="D688:D690"/>
    <mergeCell ref="E688:F690"/>
    <mergeCell ref="D691:D693"/>
    <mergeCell ref="E691:F693"/>
    <mergeCell ref="B701:B702"/>
    <mergeCell ref="C701:C702"/>
    <mergeCell ref="E672:F672"/>
    <mergeCell ref="E653:F653"/>
    <mergeCell ref="E735:F735"/>
    <mergeCell ref="J735:K735"/>
    <mergeCell ref="E736:F736"/>
    <mergeCell ref="J736:K736"/>
    <mergeCell ref="E737:F737"/>
    <mergeCell ref="J737:K737"/>
    <mergeCell ref="J730:K730"/>
    <mergeCell ref="J731:K731"/>
    <mergeCell ref="J732:K732"/>
    <mergeCell ref="J733:K733"/>
    <mergeCell ref="E734:F734"/>
    <mergeCell ref="J734:K734"/>
    <mergeCell ref="B726:B728"/>
    <mergeCell ref="C726:C728"/>
    <mergeCell ref="E729:F729"/>
    <mergeCell ref="J729:K729"/>
    <mergeCell ref="B730:B733"/>
    <mergeCell ref="C730:C733"/>
    <mergeCell ref="D730:D733"/>
    <mergeCell ref="E730:F733"/>
    <mergeCell ref="G730:G733"/>
    <mergeCell ref="H730:H733"/>
    <mergeCell ref="E727:F727"/>
    <mergeCell ref="J727:K727"/>
    <mergeCell ref="E728:F728"/>
    <mergeCell ref="J728:K728"/>
    <mergeCell ref="E743:F743"/>
    <mergeCell ref="J743:K743"/>
    <mergeCell ref="B744:B749"/>
    <mergeCell ref="C744:C749"/>
    <mergeCell ref="D744:D746"/>
    <mergeCell ref="E744:F746"/>
    <mergeCell ref="G744:G746"/>
    <mergeCell ref="H744:H746"/>
    <mergeCell ref="J744:K744"/>
    <mergeCell ref="J745:K745"/>
    <mergeCell ref="B741:B742"/>
    <mergeCell ref="C741:C742"/>
    <mergeCell ref="E741:F741"/>
    <mergeCell ref="J741:K741"/>
    <mergeCell ref="E742:F742"/>
    <mergeCell ref="J742:K742"/>
    <mergeCell ref="E738:F738"/>
    <mergeCell ref="J738:K738"/>
    <mergeCell ref="E739:F739"/>
    <mergeCell ref="J739:K739"/>
    <mergeCell ref="E740:F740"/>
    <mergeCell ref="J740:K740"/>
    <mergeCell ref="E750:F750"/>
    <mergeCell ref="J750:K750"/>
    <mergeCell ref="B751:B753"/>
    <mergeCell ref="C751:C753"/>
    <mergeCell ref="D751:D753"/>
    <mergeCell ref="E751:F753"/>
    <mergeCell ref="G751:G753"/>
    <mergeCell ref="H751:H753"/>
    <mergeCell ref="J751:K751"/>
    <mergeCell ref="J752:K752"/>
    <mergeCell ref="J746:K746"/>
    <mergeCell ref="D747:D749"/>
    <mergeCell ref="E747:F749"/>
    <mergeCell ref="G747:G749"/>
    <mergeCell ref="H747:H749"/>
    <mergeCell ref="J747:K747"/>
    <mergeCell ref="J748:K748"/>
    <mergeCell ref="J749:K749"/>
    <mergeCell ref="E757:F757"/>
    <mergeCell ref="J757:K757"/>
    <mergeCell ref="E758:F758"/>
    <mergeCell ref="J758:K758"/>
    <mergeCell ref="B759:B762"/>
    <mergeCell ref="C759:C762"/>
    <mergeCell ref="D759:D762"/>
    <mergeCell ref="E759:F762"/>
    <mergeCell ref="G759:G762"/>
    <mergeCell ref="H759:H762"/>
    <mergeCell ref="J753:K753"/>
    <mergeCell ref="E754:F754"/>
    <mergeCell ref="J754:K754"/>
    <mergeCell ref="E755:F755"/>
    <mergeCell ref="J755:K755"/>
    <mergeCell ref="E756:F756"/>
    <mergeCell ref="J756:K756"/>
    <mergeCell ref="E768:F768"/>
    <mergeCell ref="J768:K768"/>
    <mergeCell ref="E769:F769"/>
    <mergeCell ref="J769:K769"/>
    <mergeCell ref="E770:F770"/>
    <mergeCell ref="J770:K770"/>
    <mergeCell ref="B764:B768"/>
    <mergeCell ref="C764:C768"/>
    <mergeCell ref="E764:F764"/>
    <mergeCell ref="J764:K764"/>
    <mergeCell ref="E765:F765"/>
    <mergeCell ref="J765:K765"/>
    <mergeCell ref="E766:F766"/>
    <mergeCell ref="J766:K766"/>
    <mergeCell ref="E767:F767"/>
    <mergeCell ref="J767:K767"/>
    <mergeCell ref="J759:K759"/>
    <mergeCell ref="J760:K760"/>
    <mergeCell ref="J761:K761"/>
    <mergeCell ref="J762:K762"/>
    <mergeCell ref="E763:F763"/>
    <mergeCell ref="J763:K763"/>
    <mergeCell ref="E777:F777"/>
    <mergeCell ref="J777:K777"/>
    <mergeCell ref="E778:F778"/>
    <mergeCell ref="J778:K778"/>
    <mergeCell ref="B779:B780"/>
    <mergeCell ref="C779:C780"/>
    <mergeCell ref="D779:D780"/>
    <mergeCell ref="E779:F780"/>
    <mergeCell ref="G779:G780"/>
    <mergeCell ref="H779:H780"/>
    <mergeCell ref="E774:F774"/>
    <mergeCell ref="J774:K774"/>
    <mergeCell ref="E775:F775"/>
    <mergeCell ref="J775:K775"/>
    <mergeCell ref="E776:F776"/>
    <mergeCell ref="J776:K776"/>
    <mergeCell ref="E771:F771"/>
    <mergeCell ref="J771:K771"/>
    <mergeCell ref="E772:F772"/>
    <mergeCell ref="J772:K772"/>
    <mergeCell ref="E773:F773"/>
    <mergeCell ref="J773:K773"/>
    <mergeCell ref="E786:F786"/>
    <mergeCell ref="J786:K786"/>
    <mergeCell ref="E787:F787"/>
    <mergeCell ref="J787:K787"/>
    <mergeCell ref="E788:F788"/>
    <mergeCell ref="J788:K788"/>
    <mergeCell ref="E783:F783"/>
    <mergeCell ref="J783:K783"/>
    <mergeCell ref="E784:F784"/>
    <mergeCell ref="J784:K784"/>
    <mergeCell ref="E785:F785"/>
    <mergeCell ref="J785:K785"/>
    <mergeCell ref="J779:K779"/>
    <mergeCell ref="J780:K780"/>
    <mergeCell ref="E781:F781"/>
    <mergeCell ref="J781:K781"/>
    <mergeCell ref="E782:F782"/>
    <mergeCell ref="J782:K782"/>
    <mergeCell ref="E796:F796"/>
    <mergeCell ref="J796:K796"/>
    <mergeCell ref="E797:F797"/>
    <mergeCell ref="J797:K797"/>
    <mergeCell ref="E798:F798"/>
    <mergeCell ref="J798:K798"/>
    <mergeCell ref="J792:K792"/>
    <mergeCell ref="E793:F793"/>
    <mergeCell ref="J793:K793"/>
    <mergeCell ref="E794:F794"/>
    <mergeCell ref="J794:K794"/>
    <mergeCell ref="E795:F795"/>
    <mergeCell ref="J795:K795"/>
    <mergeCell ref="E789:F789"/>
    <mergeCell ref="J789:K789"/>
    <mergeCell ref="B790:B792"/>
    <mergeCell ref="C790:C792"/>
    <mergeCell ref="D790:D792"/>
    <mergeCell ref="E790:F792"/>
    <mergeCell ref="G790:G792"/>
    <mergeCell ref="H790:H792"/>
    <mergeCell ref="J790:K790"/>
    <mergeCell ref="J791:K791"/>
    <mergeCell ref="H803:H805"/>
    <mergeCell ref="J803:K803"/>
    <mergeCell ref="J804:K804"/>
    <mergeCell ref="J805:K805"/>
    <mergeCell ref="D806:D808"/>
    <mergeCell ref="E806:F808"/>
    <mergeCell ref="G806:G808"/>
    <mergeCell ref="H806:H808"/>
    <mergeCell ref="J806:K806"/>
    <mergeCell ref="J807:K807"/>
    <mergeCell ref="J799:K799"/>
    <mergeCell ref="J800:K800"/>
    <mergeCell ref="J801:K801"/>
    <mergeCell ref="E802:F802"/>
    <mergeCell ref="J802:K802"/>
    <mergeCell ref="B803:B811"/>
    <mergeCell ref="C803:C811"/>
    <mergeCell ref="D803:D805"/>
    <mergeCell ref="E803:F805"/>
    <mergeCell ref="G803:G805"/>
    <mergeCell ref="B799:B801"/>
    <mergeCell ref="C799:C801"/>
    <mergeCell ref="D799:D801"/>
    <mergeCell ref="E799:F801"/>
    <mergeCell ref="G799:G801"/>
    <mergeCell ref="H799:H801"/>
    <mergeCell ref="J812:K812"/>
    <mergeCell ref="J813:K813"/>
    <mergeCell ref="J814:K814"/>
    <mergeCell ref="B815:B820"/>
    <mergeCell ref="C815:C820"/>
    <mergeCell ref="D815:D820"/>
    <mergeCell ref="E815:F820"/>
    <mergeCell ref="G815:G820"/>
    <mergeCell ref="H815:H820"/>
    <mergeCell ref="J815:K815"/>
    <mergeCell ref="B812:B814"/>
    <mergeCell ref="C812:C814"/>
    <mergeCell ref="D812:D814"/>
    <mergeCell ref="E812:F814"/>
    <mergeCell ref="G812:G814"/>
    <mergeCell ref="H812:H814"/>
    <mergeCell ref="J808:K808"/>
    <mergeCell ref="D809:D811"/>
    <mergeCell ref="E809:F811"/>
    <mergeCell ref="G809:G811"/>
    <mergeCell ref="H809:H811"/>
    <mergeCell ref="J809:K809"/>
    <mergeCell ref="J810:K810"/>
    <mergeCell ref="J811:K811"/>
    <mergeCell ref="B828:B833"/>
    <mergeCell ref="C828:C833"/>
    <mergeCell ref="D828:D830"/>
    <mergeCell ref="E828:F830"/>
    <mergeCell ref="G828:G830"/>
    <mergeCell ref="H828:H830"/>
    <mergeCell ref="H821:H825"/>
    <mergeCell ref="J821:K821"/>
    <mergeCell ref="J822:K822"/>
    <mergeCell ref="J823:K823"/>
    <mergeCell ref="J824:K824"/>
    <mergeCell ref="J825:K825"/>
    <mergeCell ref="J816:K816"/>
    <mergeCell ref="J817:K817"/>
    <mergeCell ref="J818:K818"/>
    <mergeCell ref="J819:K819"/>
    <mergeCell ref="J820:K820"/>
    <mergeCell ref="B821:B825"/>
    <mergeCell ref="C821:C825"/>
    <mergeCell ref="D821:D825"/>
    <mergeCell ref="E821:F825"/>
    <mergeCell ref="G821:G825"/>
    <mergeCell ref="E834:F834"/>
    <mergeCell ref="J834:K834"/>
    <mergeCell ref="E835:F835"/>
    <mergeCell ref="J835:K835"/>
    <mergeCell ref="E836:F836"/>
    <mergeCell ref="J836:K836"/>
    <mergeCell ref="J828:K828"/>
    <mergeCell ref="J829:K829"/>
    <mergeCell ref="J830:K830"/>
    <mergeCell ref="D831:D833"/>
    <mergeCell ref="E831:F833"/>
    <mergeCell ref="G831:G833"/>
    <mergeCell ref="H831:H833"/>
    <mergeCell ref="J831:K831"/>
    <mergeCell ref="J832:K832"/>
    <mergeCell ref="J833:K833"/>
    <mergeCell ref="E826:F826"/>
    <mergeCell ref="J826:K826"/>
    <mergeCell ref="E827:F827"/>
    <mergeCell ref="J827:K827"/>
    <mergeCell ref="H841:H845"/>
    <mergeCell ref="J841:K841"/>
    <mergeCell ref="J842:K842"/>
    <mergeCell ref="J843:K843"/>
    <mergeCell ref="J844:K844"/>
    <mergeCell ref="J845:K845"/>
    <mergeCell ref="J837:K837"/>
    <mergeCell ref="J838:K838"/>
    <mergeCell ref="J839:K839"/>
    <mergeCell ref="E840:F840"/>
    <mergeCell ref="J840:K840"/>
    <mergeCell ref="B841:B845"/>
    <mergeCell ref="C841:C845"/>
    <mergeCell ref="D841:D845"/>
    <mergeCell ref="E841:F845"/>
    <mergeCell ref="G841:G845"/>
    <mergeCell ref="B837:B839"/>
    <mergeCell ref="C837:C839"/>
    <mergeCell ref="D837:D839"/>
    <mergeCell ref="E837:F839"/>
    <mergeCell ref="G837:G839"/>
    <mergeCell ref="H837:H839"/>
    <mergeCell ref="E851:F851"/>
    <mergeCell ref="J851:K851"/>
    <mergeCell ref="B852:B859"/>
    <mergeCell ref="C852:C859"/>
    <mergeCell ref="D852:D855"/>
    <mergeCell ref="E852:F855"/>
    <mergeCell ref="G852:G855"/>
    <mergeCell ref="H852:H855"/>
    <mergeCell ref="J852:K852"/>
    <mergeCell ref="J853:K853"/>
    <mergeCell ref="J846:K846"/>
    <mergeCell ref="J847:K847"/>
    <mergeCell ref="J848:K848"/>
    <mergeCell ref="E849:F849"/>
    <mergeCell ref="J849:K849"/>
    <mergeCell ref="E850:F850"/>
    <mergeCell ref="J850:K850"/>
    <mergeCell ref="B846:B848"/>
    <mergeCell ref="C846:C848"/>
    <mergeCell ref="D846:D848"/>
    <mergeCell ref="E846:F848"/>
    <mergeCell ref="G846:G848"/>
    <mergeCell ref="H846:H848"/>
    <mergeCell ref="E864:F864"/>
    <mergeCell ref="J864:K864"/>
    <mergeCell ref="E865:F865"/>
    <mergeCell ref="J865:K865"/>
    <mergeCell ref="E866:F866"/>
    <mergeCell ref="J866:K866"/>
    <mergeCell ref="E860:F860"/>
    <mergeCell ref="J860:K860"/>
    <mergeCell ref="E861:F861"/>
    <mergeCell ref="J861:K861"/>
    <mergeCell ref="B862:B863"/>
    <mergeCell ref="C862:C863"/>
    <mergeCell ref="E862:F862"/>
    <mergeCell ref="J862:K862"/>
    <mergeCell ref="E863:F863"/>
    <mergeCell ref="J863:K863"/>
    <mergeCell ref="J854:K854"/>
    <mergeCell ref="J855:K855"/>
    <mergeCell ref="D856:D859"/>
    <mergeCell ref="E856:F859"/>
    <mergeCell ref="G856:G859"/>
    <mergeCell ref="H856:H859"/>
    <mergeCell ref="J856:K856"/>
    <mergeCell ref="J857:K857"/>
    <mergeCell ref="J858:K858"/>
    <mergeCell ref="J859:K859"/>
    <mergeCell ref="E873:F873"/>
    <mergeCell ref="J873:K873"/>
    <mergeCell ref="E874:F874"/>
    <mergeCell ref="J874:K874"/>
    <mergeCell ref="E875:F875"/>
    <mergeCell ref="J875:K875"/>
    <mergeCell ref="E870:F870"/>
    <mergeCell ref="J870:K870"/>
    <mergeCell ref="E871:F871"/>
    <mergeCell ref="J871:K871"/>
    <mergeCell ref="E872:F872"/>
    <mergeCell ref="J872:K872"/>
    <mergeCell ref="E867:F867"/>
    <mergeCell ref="J867:K867"/>
    <mergeCell ref="E868:F868"/>
    <mergeCell ref="J868:K868"/>
    <mergeCell ref="E869:F869"/>
    <mergeCell ref="J869:K869"/>
    <mergeCell ref="E882:F882"/>
    <mergeCell ref="J882:K882"/>
    <mergeCell ref="E883:F883"/>
    <mergeCell ref="J883:K883"/>
    <mergeCell ref="E884:F884"/>
    <mergeCell ref="J884:K884"/>
    <mergeCell ref="E879:F879"/>
    <mergeCell ref="J879:K879"/>
    <mergeCell ref="E880:F880"/>
    <mergeCell ref="J880:K880"/>
    <mergeCell ref="E881:F881"/>
    <mergeCell ref="J881:K881"/>
    <mergeCell ref="E876:F876"/>
    <mergeCell ref="J876:K876"/>
    <mergeCell ref="E877:F877"/>
    <mergeCell ref="J877:K877"/>
    <mergeCell ref="E878:F878"/>
    <mergeCell ref="J878:K878"/>
    <mergeCell ref="E891:F891"/>
    <mergeCell ref="J891:K891"/>
    <mergeCell ref="E892:F892"/>
    <mergeCell ref="J892:K892"/>
    <mergeCell ref="E893:F893"/>
    <mergeCell ref="J893:K893"/>
    <mergeCell ref="E888:F888"/>
    <mergeCell ref="J888:K888"/>
    <mergeCell ref="E889:F889"/>
    <mergeCell ref="J889:K889"/>
    <mergeCell ref="E890:F890"/>
    <mergeCell ref="J890:K890"/>
    <mergeCell ref="E885:F885"/>
    <mergeCell ref="J885:K885"/>
    <mergeCell ref="E886:F886"/>
    <mergeCell ref="J886:K886"/>
    <mergeCell ref="E887:F887"/>
    <mergeCell ref="J887:K887"/>
    <mergeCell ref="E900:F900"/>
    <mergeCell ref="J900:K900"/>
    <mergeCell ref="E901:F901"/>
    <mergeCell ref="J901:K901"/>
    <mergeCell ref="E902:F902"/>
    <mergeCell ref="J902:K902"/>
    <mergeCell ref="E897:F897"/>
    <mergeCell ref="J897:K897"/>
    <mergeCell ref="E898:F898"/>
    <mergeCell ref="J898:K898"/>
    <mergeCell ref="E899:F899"/>
    <mergeCell ref="J899:K899"/>
    <mergeCell ref="E894:F894"/>
    <mergeCell ref="J894:K894"/>
    <mergeCell ref="E895:F895"/>
    <mergeCell ref="J895:K895"/>
    <mergeCell ref="E896:F896"/>
    <mergeCell ref="J896:K896"/>
    <mergeCell ref="E909:F909"/>
    <mergeCell ref="J909:K909"/>
    <mergeCell ref="E910:F910"/>
    <mergeCell ref="J910:K910"/>
    <mergeCell ref="E911:F911"/>
    <mergeCell ref="J911:K911"/>
    <mergeCell ref="E906:F906"/>
    <mergeCell ref="J906:K906"/>
    <mergeCell ref="E907:F907"/>
    <mergeCell ref="J907:K907"/>
    <mergeCell ref="E908:F908"/>
    <mergeCell ref="J908:K908"/>
    <mergeCell ref="E903:F903"/>
    <mergeCell ref="J903:K903"/>
    <mergeCell ref="E904:F904"/>
    <mergeCell ref="J904:K904"/>
    <mergeCell ref="E905:F905"/>
    <mergeCell ref="J905:K905"/>
    <mergeCell ref="E918:F918"/>
    <mergeCell ref="J918:K918"/>
    <mergeCell ref="E919:F919"/>
    <mergeCell ref="J919:K919"/>
    <mergeCell ref="E920:F920"/>
    <mergeCell ref="J920:K920"/>
    <mergeCell ref="E915:F915"/>
    <mergeCell ref="J915:K915"/>
    <mergeCell ref="E916:F916"/>
    <mergeCell ref="J916:K916"/>
    <mergeCell ref="E917:F917"/>
    <mergeCell ref="J917:K917"/>
    <mergeCell ref="E912:F912"/>
    <mergeCell ref="J912:K912"/>
    <mergeCell ref="E913:F913"/>
    <mergeCell ref="J913:K913"/>
    <mergeCell ref="E914:F914"/>
    <mergeCell ref="J914:K914"/>
    <mergeCell ref="E930:F930"/>
    <mergeCell ref="J930:K930"/>
    <mergeCell ref="E927:F927"/>
    <mergeCell ref="J927:K927"/>
    <mergeCell ref="E928:F928"/>
    <mergeCell ref="J928:K928"/>
    <mergeCell ref="E929:F929"/>
    <mergeCell ref="J929:K929"/>
    <mergeCell ref="E924:F924"/>
    <mergeCell ref="J924:K924"/>
    <mergeCell ref="E925:F925"/>
    <mergeCell ref="J925:K925"/>
    <mergeCell ref="E926:F926"/>
    <mergeCell ref="J926:K926"/>
    <mergeCell ref="E921:F921"/>
    <mergeCell ref="J921:K921"/>
    <mergeCell ref="E922:F922"/>
    <mergeCell ref="J922:K922"/>
    <mergeCell ref="E923:F923"/>
    <mergeCell ref="J923:K923"/>
  </mergeCell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54AC73-995F-42CE-92E9-62DD377E806C}">
  <sheetPr>
    <tabColor theme="5" tint="0.79998168889431442"/>
  </sheetPr>
  <dimension ref="B1:L728"/>
  <sheetViews>
    <sheetView workbookViewId="0">
      <pane ySplit="5" topLeftCell="A6" activePane="bottomLeft" state="frozen"/>
      <selection pane="bottomLeft" sqref="A1:XFD1048576"/>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37"/>
      <c r="C1" s="37"/>
      <c r="D1" s="37"/>
      <c r="E1" s="135" t="s">
        <v>4377</v>
      </c>
      <c r="F1" s="135"/>
      <c r="G1" s="135"/>
      <c r="H1" s="135"/>
      <c r="I1" s="37"/>
      <c r="J1" s="38"/>
      <c r="K1" s="37"/>
      <c r="L1" s="37"/>
    </row>
    <row r="2" spans="2:12">
      <c r="B2" s="37"/>
      <c r="C2" s="37"/>
      <c r="D2" s="37"/>
      <c r="E2" s="37"/>
      <c r="F2" s="37"/>
      <c r="G2" s="37"/>
      <c r="H2" s="37"/>
      <c r="I2" s="37"/>
      <c r="J2" s="38"/>
      <c r="K2" s="37"/>
      <c r="L2" s="37"/>
    </row>
    <row r="3" spans="2:12" ht="18" customHeight="1">
      <c r="B3" s="136" t="s">
        <v>17456</v>
      </c>
      <c r="C3" s="136"/>
      <c r="D3" s="136"/>
      <c r="E3" s="136"/>
      <c r="F3" s="136"/>
      <c r="G3" s="136"/>
      <c r="H3" s="136"/>
      <c r="I3" s="136"/>
      <c r="J3" s="136"/>
      <c r="K3" s="37"/>
      <c r="L3" s="37"/>
    </row>
    <row r="4" spans="2:12">
      <c r="B4" s="37"/>
      <c r="C4" s="37"/>
      <c r="D4" s="37"/>
      <c r="E4" s="37"/>
      <c r="F4" s="37"/>
      <c r="G4" s="37"/>
      <c r="H4" s="37"/>
      <c r="I4" s="37"/>
      <c r="J4" s="39" t="s">
        <v>2</v>
      </c>
      <c r="K4" s="40"/>
      <c r="L4" s="40"/>
    </row>
    <row r="5" spans="2:12">
      <c r="B5" s="30" t="s">
        <v>3</v>
      </c>
      <c r="C5" s="30" t="s">
        <v>4</v>
      </c>
      <c r="D5" s="30" t="s">
        <v>5</v>
      </c>
      <c r="E5" s="248" t="s">
        <v>6</v>
      </c>
      <c r="F5" s="249"/>
      <c r="G5" s="30" t="s">
        <v>7</v>
      </c>
      <c r="H5" s="32" t="s">
        <v>8</v>
      </c>
      <c r="I5" s="30" t="s">
        <v>9</v>
      </c>
      <c r="J5" s="248" t="s">
        <v>10</v>
      </c>
      <c r="K5" s="249"/>
      <c r="L5" s="30" t="s">
        <v>11</v>
      </c>
    </row>
    <row r="6" spans="2:12" s="31" customFormat="1">
      <c r="B6" s="12" t="s">
        <v>1975</v>
      </c>
      <c r="C6" s="13" t="s">
        <v>1976</v>
      </c>
      <c r="D6" s="12" t="s">
        <v>17457</v>
      </c>
      <c r="E6" s="140" t="s">
        <v>17458</v>
      </c>
      <c r="F6" s="141"/>
      <c r="G6" s="13" t="s">
        <v>16</v>
      </c>
      <c r="H6" s="17">
        <v>45859</v>
      </c>
      <c r="I6" s="10" t="s">
        <v>17</v>
      </c>
      <c r="J6" s="140" t="s">
        <v>26</v>
      </c>
      <c r="K6" s="141"/>
      <c r="L6" s="1" t="s">
        <v>27</v>
      </c>
    </row>
    <row r="7" spans="2:12" s="31" customFormat="1" ht="51.6">
      <c r="B7" s="15" t="s">
        <v>17459</v>
      </c>
      <c r="C7" s="14" t="s">
        <v>17460</v>
      </c>
      <c r="D7" s="15" t="s">
        <v>17461</v>
      </c>
      <c r="E7" s="142" t="s">
        <v>17462</v>
      </c>
      <c r="F7" s="141"/>
      <c r="G7" s="14" t="s">
        <v>16</v>
      </c>
      <c r="H7" s="16">
        <v>45853</v>
      </c>
      <c r="I7" s="11" t="s">
        <v>25</v>
      </c>
      <c r="J7" s="142" t="s">
        <v>32</v>
      </c>
      <c r="K7" s="141"/>
      <c r="L7" s="4" t="s">
        <v>17463</v>
      </c>
    </row>
    <row r="8" spans="2:12" s="31" customFormat="1" ht="65.099999999999994">
      <c r="B8" s="12" t="s">
        <v>4384</v>
      </c>
      <c r="C8" s="13" t="s">
        <v>4385</v>
      </c>
      <c r="D8" s="12" t="s">
        <v>17464</v>
      </c>
      <c r="E8" s="140" t="s">
        <v>4389</v>
      </c>
      <c r="F8" s="141"/>
      <c r="G8" s="13" t="s">
        <v>16</v>
      </c>
      <c r="H8" s="17">
        <v>45855</v>
      </c>
      <c r="I8" s="10" t="s">
        <v>25</v>
      </c>
      <c r="J8" s="140" t="s">
        <v>32</v>
      </c>
      <c r="K8" s="141"/>
      <c r="L8" s="3" t="s">
        <v>17465</v>
      </c>
    </row>
    <row r="9" spans="2:12" s="31" customFormat="1" ht="51.6">
      <c r="B9" s="15" t="s">
        <v>1983</v>
      </c>
      <c r="C9" s="14" t="s">
        <v>1984</v>
      </c>
      <c r="D9" s="15" t="s">
        <v>14968</v>
      </c>
      <c r="E9" s="142" t="s">
        <v>6585</v>
      </c>
      <c r="F9" s="141"/>
      <c r="G9" s="14" t="s">
        <v>16</v>
      </c>
      <c r="H9" s="16">
        <v>45849</v>
      </c>
      <c r="I9" s="11" t="s">
        <v>25</v>
      </c>
      <c r="J9" s="142" t="s">
        <v>359</v>
      </c>
      <c r="K9" s="141"/>
      <c r="L9" s="4" t="s">
        <v>14969</v>
      </c>
    </row>
    <row r="10" spans="2:12" s="31" customFormat="1">
      <c r="B10" s="145" t="s">
        <v>47</v>
      </c>
      <c r="C10" s="147" t="s">
        <v>48</v>
      </c>
      <c r="D10" s="145" t="s">
        <v>17466</v>
      </c>
      <c r="E10" s="140" t="s">
        <v>16378</v>
      </c>
      <c r="F10" s="149"/>
      <c r="G10" s="147" t="s">
        <v>16</v>
      </c>
      <c r="H10" s="17">
        <v>45849</v>
      </c>
      <c r="I10" s="10" t="s">
        <v>25</v>
      </c>
      <c r="J10" s="140" t="s">
        <v>26</v>
      </c>
      <c r="K10" s="141"/>
      <c r="L10" s="1" t="s">
        <v>27</v>
      </c>
    </row>
    <row r="11" spans="2:12" s="31" customFormat="1">
      <c r="B11" s="152"/>
      <c r="C11" s="153"/>
      <c r="D11" s="146"/>
      <c r="E11" s="150"/>
      <c r="F11" s="151"/>
      <c r="G11" s="148"/>
      <c r="H11" s="17">
        <v>45854</v>
      </c>
      <c r="I11" s="10" t="s">
        <v>25</v>
      </c>
      <c r="J11" s="140" t="s">
        <v>26</v>
      </c>
      <c r="K11" s="141"/>
      <c r="L11" s="1" t="s">
        <v>27</v>
      </c>
    </row>
    <row r="12" spans="2:12" s="31" customFormat="1">
      <c r="B12" s="146"/>
      <c r="C12" s="148"/>
      <c r="D12" s="12" t="s">
        <v>16377</v>
      </c>
      <c r="E12" s="140" t="s">
        <v>16378</v>
      </c>
      <c r="F12" s="141"/>
      <c r="G12" s="13" t="s">
        <v>16</v>
      </c>
      <c r="H12" s="17">
        <v>45869</v>
      </c>
      <c r="I12" s="10" t="s">
        <v>25</v>
      </c>
      <c r="J12" s="140" t="s">
        <v>26</v>
      </c>
      <c r="K12" s="141"/>
      <c r="L12" s="1" t="s">
        <v>27</v>
      </c>
    </row>
    <row r="13" spans="2:12" s="31" customFormat="1" ht="39">
      <c r="B13" s="15" t="s">
        <v>17467</v>
      </c>
      <c r="C13" s="14" t="s">
        <v>13018</v>
      </c>
      <c r="D13" s="15" t="s">
        <v>17468</v>
      </c>
      <c r="E13" s="142" t="s">
        <v>13020</v>
      </c>
      <c r="F13" s="141"/>
      <c r="G13" s="14" t="s">
        <v>24</v>
      </c>
      <c r="H13" s="16">
        <v>45513</v>
      </c>
      <c r="I13" s="11" t="s">
        <v>25</v>
      </c>
      <c r="J13" s="142" t="s">
        <v>32</v>
      </c>
      <c r="K13" s="141"/>
      <c r="L13" s="4" t="s">
        <v>17469</v>
      </c>
    </row>
    <row r="14" spans="2:12" s="31" customFormat="1" ht="51.6">
      <c r="B14" s="12" t="s">
        <v>17470</v>
      </c>
      <c r="C14" s="13" t="s">
        <v>17471</v>
      </c>
      <c r="D14" s="12" t="s">
        <v>17472</v>
      </c>
      <c r="E14" s="140" t="s">
        <v>17473</v>
      </c>
      <c r="F14" s="141"/>
      <c r="G14" s="13" t="s">
        <v>16</v>
      </c>
      <c r="H14" s="17">
        <v>45847</v>
      </c>
      <c r="I14" s="10" t="s">
        <v>17</v>
      </c>
      <c r="J14" s="140" t="s">
        <v>18</v>
      </c>
      <c r="K14" s="141"/>
      <c r="L14" s="3" t="s">
        <v>15153</v>
      </c>
    </row>
    <row r="15" spans="2:12" s="31" customFormat="1">
      <c r="B15" s="15" t="s">
        <v>17474</v>
      </c>
      <c r="C15" s="14" t="s">
        <v>17475</v>
      </c>
      <c r="D15" s="15" t="s">
        <v>17476</v>
      </c>
      <c r="E15" s="142" t="s">
        <v>17477</v>
      </c>
      <c r="F15" s="141"/>
      <c r="G15" s="14" t="s">
        <v>16</v>
      </c>
      <c r="H15" s="16">
        <v>45852</v>
      </c>
      <c r="I15" s="11" t="s">
        <v>17</v>
      </c>
      <c r="J15" s="142" t="s">
        <v>26</v>
      </c>
      <c r="K15" s="141"/>
      <c r="L15" s="2" t="s">
        <v>27</v>
      </c>
    </row>
    <row r="16" spans="2:12" s="31" customFormat="1" ht="24.95">
      <c r="B16" s="12" t="s">
        <v>59</v>
      </c>
      <c r="C16" s="13" t="s">
        <v>60</v>
      </c>
      <c r="D16" s="12" t="s">
        <v>17478</v>
      </c>
      <c r="E16" s="140" t="s">
        <v>62</v>
      </c>
      <c r="F16" s="141"/>
      <c r="G16" s="13" t="s">
        <v>16</v>
      </c>
      <c r="H16" s="17">
        <v>45868</v>
      </c>
      <c r="I16" s="10" t="s">
        <v>17</v>
      </c>
      <c r="J16" s="140" t="s">
        <v>26</v>
      </c>
      <c r="K16" s="141"/>
      <c r="L16" s="1" t="s">
        <v>27</v>
      </c>
    </row>
    <row r="17" spans="2:12" s="31" customFormat="1">
      <c r="B17" s="15" t="s">
        <v>17479</v>
      </c>
      <c r="C17" s="14" t="s">
        <v>17480</v>
      </c>
      <c r="D17" s="15" t="s">
        <v>17481</v>
      </c>
      <c r="E17" s="142" t="s">
        <v>17482</v>
      </c>
      <c r="F17" s="141"/>
      <c r="G17" s="14" t="s">
        <v>16</v>
      </c>
      <c r="H17" s="16">
        <v>45866</v>
      </c>
      <c r="I17" s="11" t="s">
        <v>17</v>
      </c>
      <c r="J17" s="142" t="s">
        <v>26</v>
      </c>
      <c r="K17" s="141"/>
      <c r="L17" s="2" t="s">
        <v>27</v>
      </c>
    </row>
    <row r="18" spans="2:12" s="31" customFormat="1">
      <c r="B18" s="12" t="s">
        <v>1998</v>
      </c>
      <c r="C18" s="13" t="s">
        <v>1999</v>
      </c>
      <c r="D18" s="12" t="s">
        <v>17483</v>
      </c>
      <c r="E18" s="140" t="s">
        <v>17484</v>
      </c>
      <c r="F18" s="141"/>
      <c r="G18" s="13" t="s">
        <v>16</v>
      </c>
      <c r="H18" s="17">
        <v>45856</v>
      </c>
      <c r="I18" s="10" t="s">
        <v>17</v>
      </c>
      <c r="J18" s="140" t="s">
        <v>26</v>
      </c>
      <c r="K18" s="141"/>
      <c r="L18" s="1" t="s">
        <v>27</v>
      </c>
    </row>
    <row r="19" spans="2:12" s="31" customFormat="1">
      <c r="B19" s="15" t="s">
        <v>2010</v>
      </c>
      <c r="C19" s="14" t="s">
        <v>2011</v>
      </c>
      <c r="D19" s="15" t="s">
        <v>17485</v>
      </c>
      <c r="E19" s="142" t="s">
        <v>17486</v>
      </c>
      <c r="F19" s="141"/>
      <c r="G19" s="14" t="s">
        <v>16</v>
      </c>
      <c r="H19" s="16">
        <v>45840</v>
      </c>
      <c r="I19" s="11" t="s">
        <v>17</v>
      </c>
      <c r="J19" s="142" t="s">
        <v>26</v>
      </c>
      <c r="K19" s="141"/>
      <c r="L19" s="2" t="s">
        <v>27</v>
      </c>
    </row>
    <row r="20" spans="2:12" s="31" customFormat="1">
      <c r="B20" s="12" t="s">
        <v>17487</v>
      </c>
      <c r="C20" s="13" t="s">
        <v>17488</v>
      </c>
      <c r="D20" s="12" t="s">
        <v>17489</v>
      </c>
      <c r="E20" s="140" t="s">
        <v>17490</v>
      </c>
      <c r="F20" s="141"/>
      <c r="G20" s="13" t="s">
        <v>16</v>
      </c>
      <c r="H20" s="17">
        <v>45846</v>
      </c>
      <c r="I20" s="10" t="s">
        <v>17</v>
      </c>
      <c r="J20" s="140" t="s">
        <v>26</v>
      </c>
      <c r="K20" s="141"/>
      <c r="L20" s="1" t="s">
        <v>27</v>
      </c>
    </row>
    <row r="21" spans="2:12" s="31" customFormat="1" ht="51.6">
      <c r="B21" s="15" t="s">
        <v>17491</v>
      </c>
      <c r="C21" s="14" t="s">
        <v>17492</v>
      </c>
      <c r="D21" s="15" t="s">
        <v>17493</v>
      </c>
      <c r="E21" s="142" t="s">
        <v>17494</v>
      </c>
      <c r="F21" s="141"/>
      <c r="G21" s="14" t="s">
        <v>16</v>
      </c>
      <c r="H21" s="16">
        <v>45860</v>
      </c>
      <c r="I21" s="11" t="s">
        <v>17</v>
      </c>
      <c r="J21" s="142" t="s">
        <v>18</v>
      </c>
      <c r="K21" s="141"/>
      <c r="L21" s="4" t="s">
        <v>15153</v>
      </c>
    </row>
    <row r="22" spans="2:12" s="31" customFormat="1">
      <c r="B22" s="12" t="s">
        <v>4432</v>
      </c>
      <c r="C22" s="13" t="s">
        <v>2271</v>
      </c>
      <c r="D22" s="12" t="s">
        <v>17495</v>
      </c>
      <c r="E22" s="140" t="s">
        <v>17496</v>
      </c>
      <c r="F22" s="141"/>
      <c r="G22" s="13" t="s">
        <v>16</v>
      </c>
      <c r="H22" s="17">
        <v>45845</v>
      </c>
      <c r="I22" s="10" t="s">
        <v>145</v>
      </c>
      <c r="J22" s="140" t="s">
        <v>26</v>
      </c>
      <c r="K22" s="141"/>
      <c r="L22" s="1" t="s">
        <v>27</v>
      </c>
    </row>
    <row r="23" spans="2:12" s="31" customFormat="1" ht="63.95">
      <c r="B23" s="15" t="s">
        <v>2031</v>
      </c>
      <c r="C23" s="14" t="s">
        <v>2032</v>
      </c>
      <c r="D23" s="15" t="s">
        <v>17497</v>
      </c>
      <c r="E23" s="142" t="s">
        <v>17498</v>
      </c>
      <c r="F23" s="141"/>
      <c r="G23" s="14" t="s">
        <v>16</v>
      </c>
      <c r="H23" s="16">
        <v>45863</v>
      </c>
      <c r="I23" s="11" t="s">
        <v>17</v>
      </c>
      <c r="J23" s="142" t="s">
        <v>18</v>
      </c>
      <c r="K23" s="141"/>
      <c r="L23" s="4" t="s">
        <v>15116</v>
      </c>
    </row>
    <row r="24" spans="2:12" s="31" customFormat="1">
      <c r="B24" s="12" t="s">
        <v>106</v>
      </c>
      <c r="C24" s="13" t="s">
        <v>107</v>
      </c>
      <c r="D24" s="12" t="s">
        <v>17499</v>
      </c>
      <c r="E24" s="140" t="s">
        <v>109</v>
      </c>
      <c r="F24" s="141"/>
      <c r="G24" s="13" t="s">
        <v>16</v>
      </c>
      <c r="H24" s="17">
        <v>45853</v>
      </c>
      <c r="I24" s="10" t="s">
        <v>17</v>
      </c>
      <c r="J24" s="140" t="s">
        <v>26</v>
      </c>
      <c r="K24" s="141"/>
      <c r="L24" s="1" t="s">
        <v>27</v>
      </c>
    </row>
    <row r="25" spans="2:12" s="31" customFormat="1">
      <c r="B25" s="15" t="s">
        <v>17500</v>
      </c>
      <c r="C25" s="14" t="s">
        <v>17501</v>
      </c>
      <c r="D25" s="15" t="s">
        <v>17502</v>
      </c>
      <c r="E25" s="142" t="s">
        <v>17503</v>
      </c>
      <c r="F25" s="141"/>
      <c r="G25" s="14" t="s">
        <v>16</v>
      </c>
      <c r="H25" s="16">
        <v>45854</v>
      </c>
      <c r="I25" s="11" t="s">
        <v>17</v>
      </c>
      <c r="J25" s="142" t="s">
        <v>26</v>
      </c>
      <c r="K25" s="141"/>
      <c r="L25" s="2" t="s">
        <v>27</v>
      </c>
    </row>
    <row r="26" spans="2:12" s="31" customFormat="1">
      <c r="B26" s="12" t="s">
        <v>17504</v>
      </c>
      <c r="C26" s="13" t="s">
        <v>17505</v>
      </c>
      <c r="D26" s="12" t="s">
        <v>17506</v>
      </c>
      <c r="E26" s="140" t="s">
        <v>17507</v>
      </c>
      <c r="F26" s="141"/>
      <c r="G26" s="13" t="s">
        <v>16</v>
      </c>
      <c r="H26" s="17">
        <v>45849</v>
      </c>
      <c r="I26" s="10" t="s">
        <v>17</v>
      </c>
      <c r="J26" s="140" t="s">
        <v>26</v>
      </c>
      <c r="K26" s="141"/>
      <c r="L26" s="1" t="s">
        <v>27</v>
      </c>
    </row>
    <row r="27" spans="2:12" s="31" customFormat="1" ht="77.45">
      <c r="B27" s="15" t="s">
        <v>110</v>
      </c>
      <c r="C27" s="14" t="s">
        <v>111</v>
      </c>
      <c r="D27" s="15" t="s">
        <v>17508</v>
      </c>
      <c r="E27" s="142" t="s">
        <v>113</v>
      </c>
      <c r="F27" s="141"/>
      <c r="G27" s="14" t="s">
        <v>16</v>
      </c>
      <c r="H27" s="16">
        <v>45821</v>
      </c>
      <c r="I27" s="11" t="s">
        <v>25</v>
      </c>
      <c r="J27" s="142" t="s">
        <v>18</v>
      </c>
      <c r="K27" s="141"/>
      <c r="L27" s="4" t="s">
        <v>17509</v>
      </c>
    </row>
    <row r="28" spans="2:12" s="31" customFormat="1" ht="51.6">
      <c r="B28" s="12" t="s">
        <v>2035</v>
      </c>
      <c r="C28" s="13" t="s">
        <v>2036</v>
      </c>
      <c r="D28" s="12" t="s">
        <v>17510</v>
      </c>
      <c r="E28" s="140" t="s">
        <v>2038</v>
      </c>
      <c r="F28" s="141"/>
      <c r="G28" s="13" t="s">
        <v>16</v>
      </c>
      <c r="H28" s="17">
        <v>45859</v>
      </c>
      <c r="I28" s="10" t="s">
        <v>17</v>
      </c>
      <c r="J28" s="140" t="s">
        <v>32</v>
      </c>
      <c r="K28" s="141"/>
      <c r="L28" s="3" t="s">
        <v>14717</v>
      </c>
    </row>
    <row r="29" spans="2:12" s="31" customFormat="1" ht="51.6">
      <c r="B29" s="15" t="s">
        <v>2039</v>
      </c>
      <c r="C29" s="14" t="s">
        <v>17511</v>
      </c>
      <c r="D29" s="15" t="s">
        <v>17512</v>
      </c>
      <c r="E29" s="142" t="s">
        <v>17513</v>
      </c>
      <c r="F29" s="141"/>
      <c r="G29" s="14" t="s">
        <v>16</v>
      </c>
      <c r="H29" s="16">
        <v>45849</v>
      </c>
      <c r="I29" s="11" t="s">
        <v>17</v>
      </c>
      <c r="J29" s="142" t="s">
        <v>26</v>
      </c>
      <c r="K29" s="141"/>
      <c r="L29" s="4" t="s">
        <v>15422</v>
      </c>
    </row>
    <row r="30" spans="2:12" s="31" customFormat="1">
      <c r="B30" s="145" t="s">
        <v>17514</v>
      </c>
      <c r="C30" s="147" t="s">
        <v>17515</v>
      </c>
      <c r="D30" s="12" t="s">
        <v>17516</v>
      </c>
      <c r="E30" s="140" t="s">
        <v>17517</v>
      </c>
      <c r="F30" s="141"/>
      <c r="G30" s="13" t="s">
        <v>16</v>
      </c>
      <c r="H30" s="17">
        <v>45478</v>
      </c>
      <c r="I30" s="10" t="s">
        <v>17</v>
      </c>
      <c r="J30" s="140" t="s">
        <v>26</v>
      </c>
      <c r="K30" s="141"/>
      <c r="L30" s="1" t="s">
        <v>27</v>
      </c>
    </row>
    <row r="31" spans="2:12" s="31" customFormat="1">
      <c r="B31" s="146"/>
      <c r="C31" s="148"/>
      <c r="D31" s="12" t="s">
        <v>17518</v>
      </c>
      <c r="E31" s="140" t="s">
        <v>17517</v>
      </c>
      <c r="F31" s="141"/>
      <c r="G31" s="13" t="s">
        <v>16</v>
      </c>
      <c r="H31" s="17">
        <v>45852</v>
      </c>
      <c r="I31" s="10" t="s">
        <v>17</v>
      </c>
      <c r="J31" s="140" t="s">
        <v>26</v>
      </c>
      <c r="K31" s="141"/>
      <c r="L31" s="1" t="s">
        <v>27</v>
      </c>
    </row>
    <row r="32" spans="2:12" s="31" customFormat="1">
      <c r="B32" s="154" t="s">
        <v>120</v>
      </c>
      <c r="C32" s="156" t="s">
        <v>121</v>
      </c>
      <c r="D32" s="154" t="s">
        <v>17519</v>
      </c>
      <c r="E32" s="142" t="s">
        <v>2044</v>
      </c>
      <c r="F32" s="149"/>
      <c r="G32" s="156" t="s">
        <v>16</v>
      </c>
      <c r="H32" s="163">
        <v>45839</v>
      </c>
      <c r="I32" s="11" t="s">
        <v>127</v>
      </c>
      <c r="J32" s="142" t="s">
        <v>26</v>
      </c>
      <c r="K32" s="141"/>
      <c r="L32" s="2" t="s">
        <v>27</v>
      </c>
    </row>
    <row r="33" spans="2:12" s="31" customFormat="1" ht="63.95">
      <c r="B33" s="155"/>
      <c r="C33" s="157"/>
      <c r="D33" s="155"/>
      <c r="E33" s="160"/>
      <c r="F33" s="151"/>
      <c r="G33" s="157"/>
      <c r="H33" s="164"/>
      <c r="I33" s="11" t="s">
        <v>25</v>
      </c>
      <c r="J33" s="142" t="s">
        <v>32</v>
      </c>
      <c r="K33" s="141"/>
      <c r="L33" s="4" t="s">
        <v>17520</v>
      </c>
    </row>
    <row r="34" spans="2:12" s="31" customFormat="1" ht="77.45">
      <c r="B34" s="12" t="s">
        <v>128</v>
      </c>
      <c r="C34" s="13" t="s">
        <v>129</v>
      </c>
      <c r="D34" s="12" t="s">
        <v>17521</v>
      </c>
      <c r="E34" s="140" t="s">
        <v>131</v>
      </c>
      <c r="F34" s="141"/>
      <c r="G34" s="13" t="s">
        <v>16</v>
      </c>
      <c r="H34" s="17">
        <v>45821</v>
      </c>
      <c r="I34" s="10" t="s">
        <v>25</v>
      </c>
      <c r="J34" s="140" t="s">
        <v>32</v>
      </c>
      <c r="K34" s="141"/>
      <c r="L34" s="3" t="s">
        <v>17522</v>
      </c>
    </row>
    <row r="35" spans="2:12" s="31" customFormat="1" ht="102.6">
      <c r="B35" s="154" t="s">
        <v>141</v>
      </c>
      <c r="C35" s="156" t="s">
        <v>142</v>
      </c>
      <c r="D35" s="15" t="s">
        <v>17523</v>
      </c>
      <c r="E35" s="142" t="s">
        <v>144</v>
      </c>
      <c r="F35" s="141"/>
      <c r="G35" s="14" t="s">
        <v>16</v>
      </c>
      <c r="H35" s="16">
        <v>45821</v>
      </c>
      <c r="I35" s="11" t="s">
        <v>145</v>
      </c>
      <c r="J35" s="142" t="s">
        <v>32</v>
      </c>
      <c r="K35" s="141"/>
      <c r="L35" s="4" t="s">
        <v>17524</v>
      </c>
    </row>
    <row r="36" spans="2:12" s="31" customFormat="1" ht="102.6">
      <c r="B36" s="155"/>
      <c r="C36" s="157"/>
      <c r="D36" s="15" t="s">
        <v>17525</v>
      </c>
      <c r="E36" s="142" t="s">
        <v>144</v>
      </c>
      <c r="F36" s="141"/>
      <c r="G36" s="14" t="s">
        <v>16</v>
      </c>
      <c r="H36" s="16">
        <v>45853</v>
      </c>
      <c r="I36" s="11" t="s">
        <v>145</v>
      </c>
      <c r="J36" s="142" t="s">
        <v>32</v>
      </c>
      <c r="K36" s="141"/>
      <c r="L36" s="4" t="s">
        <v>17526</v>
      </c>
    </row>
    <row r="37" spans="2:12" s="31" customFormat="1" ht="63.95">
      <c r="B37" s="12" t="s">
        <v>2052</v>
      </c>
      <c r="C37" s="13" t="s">
        <v>2053</v>
      </c>
      <c r="D37" s="12" t="s">
        <v>17527</v>
      </c>
      <c r="E37" s="140" t="s">
        <v>17528</v>
      </c>
      <c r="F37" s="141"/>
      <c r="G37" s="13" t="s">
        <v>16</v>
      </c>
      <c r="H37" s="17">
        <v>45859</v>
      </c>
      <c r="I37" s="10" t="s">
        <v>17</v>
      </c>
      <c r="J37" s="140" t="s">
        <v>18</v>
      </c>
      <c r="K37" s="141"/>
      <c r="L37" s="3" t="s">
        <v>15116</v>
      </c>
    </row>
    <row r="38" spans="2:12" s="31" customFormat="1">
      <c r="B38" s="15" t="s">
        <v>2062</v>
      </c>
      <c r="C38" s="14" t="s">
        <v>2063</v>
      </c>
      <c r="D38" s="15" t="s">
        <v>17529</v>
      </c>
      <c r="E38" s="142" t="s">
        <v>17530</v>
      </c>
      <c r="F38" s="141"/>
      <c r="G38" s="14" t="s">
        <v>16</v>
      </c>
      <c r="H38" s="16">
        <v>45854</v>
      </c>
      <c r="I38" s="11" t="s">
        <v>17</v>
      </c>
      <c r="J38" s="142" t="s">
        <v>26</v>
      </c>
      <c r="K38" s="141"/>
      <c r="L38" s="2" t="s">
        <v>27</v>
      </c>
    </row>
    <row r="39" spans="2:12" s="31" customFormat="1" ht="65.099999999999994">
      <c r="B39" s="12" t="s">
        <v>149</v>
      </c>
      <c r="C39" s="13" t="s">
        <v>150</v>
      </c>
      <c r="D39" s="12" t="s">
        <v>17531</v>
      </c>
      <c r="E39" s="140" t="s">
        <v>152</v>
      </c>
      <c r="F39" s="141"/>
      <c r="G39" s="13" t="s">
        <v>16</v>
      </c>
      <c r="H39" s="17">
        <v>45838</v>
      </c>
      <c r="I39" s="10" t="s">
        <v>145</v>
      </c>
      <c r="J39" s="140" t="s">
        <v>18</v>
      </c>
      <c r="K39" s="141"/>
      <c r="L39" s="3" t="s">
        <v>17532</v>
      </c>
    </row>
    <row r="40" spans="2:12" s="31" customFormat="1" ht="90">
      <c r="B40" s="15" t="s">
        <v>17533</v>
      </c>
      <c r="C40" s="14" t="s">
        <v>17534</v>
      </c>
      <c r="D40" s="15" t="s">
        <v>17535</v>
      </c>
      <c r="E40" s="142" t="s">
        <v>17536</v>
      </c>
      <c r="F40" s="141"/>
      <c r="G40" s="14" t="s">
        <v>16</v>
      </c>
      <c r="H40" s="16">
        <v>45848</v>
      </c>
      <c r="I40" s="11" t="s">
        <v>139</v>
      </c>
      <c r="J40" s="142" t="s">
        <v>32</v>
      </c>
      <c r="K40" s="141"/>
      <c r="L40" s="4" t="s">
        <v>17537</v>
      </c>
    </row>
    <row r="41" spans="2:12" s="31" customFormat="1" ht="24.95">
      <c r="B41" s="12" t="s">
        <v>17538</v>
      </c>
      <c r="C41" s="13" t="s">
        <v>17539</v>
      </c>
      <c r="D41" s="12" t="s">
        <v>17540</v>
      </c>
      <c r="E41" s="140" t="s">
        <v>17541</v>
      </c>
      <c r="F41" s="141"/>
      <c r="G41" s="13" t="s">
        <v>24</v>
      </c>
      <c r="H41" s="17">
        <v>45840</v>
      </c>
      <c r="I41" s="10" t="s">
        <v>145</v>
      </c>
      <c r="J41" s="140" t="s">
        <v>26</v>
      </c>
      <c r="K41" s="141"/>
      <c r="L41" s="1" t="s">
        <v>27</v>
      </c>
    </row>
    <row r="42" spans="2:12" s="31" customFormat="1" ht="24.95">
      <c r="B42" s="15" t="s">
        <v>2067</v>
      </c>
      <c r="C42" s="14" t="s">
        <v>2068</v>
      </c>
      <c r="D42" s="15" t="s">
        <v>17542</v>
      </c>
      <c r="E42" s="142" t="s">
        <v>17543</v>
      </c>
      <c r="F42" s="141"/>
      <c r="G42" s="14" t="s">
        <v>16</v>
      </c>
      <c r="H42" s="16">
        <v>45853</v>
      </c>
      <c r="I42" s="11" t="s">
        <v>17</v>
      </c>
      <c r="J42" s="142" t="s">
        <v>26</v>
      </c>
      <c r="K42" s="141"/>
      <c r="L42" s="2" t="s">
        <v>27</v>
      </c>
    </row>
    <row r="43" spans="2:12" s="31" customFormat="1">
      <c r="B43" s="12" t="s">
        <v>2071</v>
      </c>
      <c r="C43" s="13" t="s">
        <v>2072</v>
      </c>
      <c r="D43" s="12" t="s">
        <v>17544</v>
      </c>
      <c r="E43" s="140" t="s">
        <v>17545</v>
      </c>
      <c r="F43" s="141"/>
      <c r="G43" s="13" t="s">
        <v>16</v>
      </c>
      <c r="H43" s="17">
        <v>45869</v>
      </c>
      <c r="I43" s="10" t="s">
        <v>17</v>
      </c>
      <c r="J43" s="140" t="s">
        <v>26</v>
      </c>
      <c r="K43" s="141"/>
      <c r="L43" s="1" t="s">
        <v>27</v>
      </c>
    </row>
    <row r="44" spans="2:12" s="31" customFormat="1" ht="24.95">
      <c r="B44" s="15" t="s">
        <v>2075</v>
      </c>
      <c r="C44" s="14" t="s">
        <v>2076</v>
      </c>
      <c r="D44" s="15" t="s">
        <v>17546</v>
      </c>
      <c r="E44" s="142" t="s">
        <v>17547</v>
      </c>
      <c r="F44" s="141"/>
      <c r="G44" s="14" t="s">
        <v>16</v>
      </c>
      <c r="H44" s="16">
        <v>45854</v>
      </c>
      <c r="I44" s="11" t="s">
        <v>17</v>
      </c>
      <c r="J44" s="142" t="s">
        <v>26</v>
      </c>
      <c r="K44" s="141"/>
      <c r="L44" s="2" t="s">
        <v>27</v>
      </c>
    </row>
    <row r="45" spans="2:12" s="31" customFormat="1" ht="103.5">
      <c r="B45" s="12" t="s">
        <v>6658</v>
      </c>
      <c r="C45" s="13" t="s">
        <v>6659</v>
      </c>
      <c r="D45" s="12" t="s">
        <v>17548</v>
      </c>
      <c r="E45" s="140" t="s">
        <v>17549</v>
      </c>
      <c r="F45" s="141"/>
      <c r="G45" s="13" t="s">
        <v>16</v>
      </c>
      <c r="H45" s="17">
        <v>45866</v>
      </c>
      <c r="I45" s="10" t="s">
        <v>17</v>
      </c>
      <c r="J45" s="140" t="s">
        <v>32</v>
      </c>
      <c r="K45" s="141"/>
      <c r="L45" s="3" t="s">
        <v>17550</v>
      </c>
    </row>
    <row r="46" spans="2:12" s="31" customFormat="1" ht="51.6">
      <c r="B46" s="15" t="s">
        <v>17551</v>
      </c>
      <c r="C46" s="14" t="s">
        <v>17552</v>
      </c>
      <c r="D46" s="15" t="s">
        <v>17553</v>
      </c>
      <c r="E46" s="142" t="s">
        <v>17554</v>
      </c>
      <c r="F46" s="141"/>
      <c r="G46" s="14" t="s">
        <v>16</v>
      </c>
      <c r="H46" s="16">
        <v>45847</v>
      </c>
      <c r="I46" s="11" t="s">
        <v>17</v>
      </c>
      <c r="J46" s="142" t="s">
        <v>18</v>
      </c>
      <c r="K46" s="141"/>
      <c r="L46" s="4" t="s">
        <v>15153</v>
      </c>
    </row>
    <row r="47" spans="2:12" s="31" customFormat="1" ht="51.6">
      <c r="B47" s="12" t="s">
        <v>2082</v>
      </c>
      <c r="C47" s="13" t="s">
        <v>2083</v>
      </c>
      <c r="D47" s="12" t="s">
        <v>17555</v>
      </c>
      <c r="E47" s="140" t="s">
        <v>17556</v>
      </c>
      <c r="F47" s="141"/>
      <c r="G47" s="13" t="s">
        <v>16</v>
      </c>
      <c r="H47" s="17">
        <v>45861</v>
      </c>
      <c r="I47" s="10" t="s">
        <v>17</v>
      </c>
      <c r="J47" s="140" t="s">
        <v>18</v>
      </c>
      <c r="K47" s="141"/>
      <c r="L47" s="3" t="s">
        <v>15153</v>
      </c>
    </row>
    <row r="48" spans="2:12" s="31" customFormat="1">
      <c r="B48" s="15" t="s">
        <v>2086</v>
      </c>
      <c r="C48" s="14" t="s">
        <v>2087</v>
      </c>
      <c r="D48" s="15" t="s">
        <v>17557</v>
      </c>
      <c r="E48" s="142" t="s">
        <v>17558</v>
      </c>
      <c r="F48" s="141"/>
      <c r="G48" s="14" t="s">
        <v>16</v>
      </c>
      <c r="H48" s="16">
        <v>45849</v>
      </c>
      <c r="I48" s="11" t="s">
        <v>17</v>
      </c>
      <c r="J48" s="142" t="s">
        <v>26</v>
      </c>
      <c r="K48" s="141"/>
      <c r="L48" s="2" t="s">
        <v>27</v>
      </c>
    </row>
    <row r="49" spans="2:12" s="31" customFormat="1" ht="51.6">
      <c r="B49" s="12" t="s">
        <v>17559</v>
      </c>
      <c r="C49" s="13" t="s">
        <v>17560</v>
      </c>
      <c r="D49" s="12" t="s">
        <v>17561</v>
      </c>
      <c r="E49" s="140" t="s">
        <v>17562</v>
      </c>
      <c r="F49" s="141"/>
      <c r="G49" s="13" t="s">
        <v>16</v>
      </c>
      <c r="H49" s="17">
        <v>45863</v>
      </c>
      <c r="I49" s="10" t="s">
        <v>17</v>
      </c>
      <c r="J49" s="140" t="s">
        <v>18</v>
      </c>
      <c r="K49" s="141"/>
      <c r="L49" s="3" t="s">
        <v>15153</v>
      </c>
    </row>
    <row r="50" spans="2:12" s="31" customFormat="1">
      <c r="B50" s="15" t="s">
        <v>153</v>
      </c>
      <c r="C50" s="14" t="s">
        <v>154</v>
      </c>
      <c r="D50" s="15" t="s">
        <v>17563</v>
      </c>
      <c r="E50" s="142" t="s">
        <v>156</v>
      </c>
      <c r="F50" s="141"/>
      <c r="G50" s="14" t="s">
        <v>16</v>
      </c>
      <c r="H50" s="16">
        <v>45855</v>
      </c>
      <c r="I50" s="11" t="s">
        <v>17</v>
      </c>
      <c r="J50" s="142" t="s">
        <v>26</v>
      </c>
      <c r="K50" s="141"/>
      <c r="L50" s="2" t="s">
        <v>27</v>
      </c>
    </row>
    <row r="51" spans="2:12" s="31" customFormat="1">
      <c r="B51" s="12" t="s">
        <v>17564</v>
      </c>
      <c r="C51" s="13" t="s">
        <v>17565</v>
      </c>
      <c r="D51" s="12" t="s">
        <v>17566</v>
      </c>
      <c r="E51" s="140" t="s">
        <v>17567</v>
      </c>
      <c r="F51" s="141"/>
      <c r="G51" s="13" t="s">
        <v>16</v>
      </c>
      <c r="H51" s="17">
        <v>45852</v>
      </c>
      <c r="I51" s="10" t="s">
        <v>17</v>
      </c>
      <c r="J51" s="140" t="s">
        <v>26</v>
      </c>
      <c r="K51" s="141"/>
      <c r="L51" s="1" t="s">
        <v>27</v>
      </c>
    </row>
    <row r="52" spans="2:12" s="31" customFormat="1" ht="103.5">
      <c r="B52" s="15" t="s">
        <v>2094</v>
      </c>
      <c r="C52" s="14" t="s">
        <v>2095</v>
      </c>
      <c r="D52" s="15" t="s">
        <v>17568</v>
      </c>
      <c r="E52" s="142" t="s">
        <v>17569</v>
      </c>
      <c r="F52" s="141"/>
      <c r="G52" s="14" t="s">
        <v>16</v>
      </c>
      <c r="H52" s="16">
        <v>45698</v>
      </c>
      <c r="I52" s="11" t="s">
        <v>17</v>
      </c>
      <c r="J52" s="142" t="s">
        <v>18</v>
      </c>
      <c r="K52" s="141"/>
      <c r="L52" s="4" t="s">
        <v>17570</v>
      </c>
    </row>
    <row r="53" spans="2:12" s="31" customFormat="1" ht="24.95">
      <c r="B53" s="12" t="s">
        <v>6662</v>
      </c>
      <c r="C53" s="13" t="s">
        <v>162</v>
      </c>
      <c r="D53" s="12" t="s">
        <v>17571</v>
      </c>
      <c r="E53" s="140" t="s">
        <v>17572</v>
      </c>
      <c r="F53" s="141"/>
      <c r="G53" s="13" t="s">
        <v>16</v>
      </c>
      <c r="H53" s="17">
        <v>45869</v>
      </c>
      <c r="I53" s="10" t="s">
        <v>17</v>
      </c>
      <c r="J53" s="140" t="s">
        <v>26</v>
      </c>
      <c r="K53" s="141"/>
      <c r="L53" s="1" t="s">
        <v>27</v>
      </c>
    </row>
    <row r="54" spans="2:12" s="31" customFormat="1">
      <c r="B54" s="154" t="s">
        <v>4476</v>
      </c>
      <c r="C54" s="156" t="s">
        <v>4477</v>
      </c>
      <c r="D54" s="15" t="s">
        <v>17573</v>
      </c>
      <c r="E54" s="142" t="s">
        <v>17574</v>
      </c>
      <c r="F54" s="141"/>
      <c r="G54" s="14" t="s">
        <v>16</v>
      </c>
      <c r="H54" s="16">
        <v>45855</v>
      </c>
      <c r="I54" s="11" t="s">
        <v>25</v>
      </c>
      <c r="J54" s="142" t="s">
        <v>26</v>
      </c>
      <c r="K54" s="141"/>
      <c r="L54" s="2" t="s">
        <v>27</v>
      </c>
    </row>
    <row r="55" spans="2:12" s="31" customFormat="1" ht="51.6">
      <c r="B55" s="155"/>
      <c r="C55" s="157"/>
      <c r="D55" s="15" t="s">
        <v>17575</v>
      </c>
      <c r="E55" s="142" t="s">
        <v>4483</v>
      </c>
      <c r="F55" s="141"/>
      <c r="G55" s="14" t="s">
        <v>16</v>
      </c>
      <c r="H55" s="16">
        <v>45855</v>
      </c>
      <c r="I55" s="11" t="s">
        <v>25</v>
      </c>
      <c r="J55" s="142" t="s">
        <v>18</v>
      </c>
      <c r="K55" s="141"/>
      <c r="L55" s="4" t="s">
        <v>17576</v>
      </c>
    </row>
    <row r="56" spans="2:12" s="31" customFormat="1">
      <c r="B56" s="12" t="s">
        <v>4484</v>
      </c>
      <c r="C56" s="13" t="s">
        <v>1036</v>
      </c>
      <c r="D56" s="12" t="s">
        <v>17577</v>
      </c>
      <c r="E56" s="140" t="s">
        <v>17578</v>
      </c>
      <c r="F56" s="141"/>
      <c r="G56" s="13" t="s">
        <v>16</v>
      </c>
      <c r="H56" s="17">
        <v>45859</v>
      </c>
      <c r="I56" s="10" t="s">
        <v>17</v>
      </c>
      <c r="J56" s="140" t="s">
        <v>26</v>
      </c>
      <c r="K56" s="141"/>
      <c r="L56" s="1" t="s">
        <v>27</v>
      </c>
    </row>
    <row r="57" spans="2:12" s="31" customFormat="1">
      <c r="B57" s="15" t="s">
        <v>2108</v>
      </c>
      <c r="C57" s="14" t="s">
        <v>2109</v>
      </c>
      <c r="D57" s="15" t="s">
        <v>17579</v>
      </c>
      <c r="E57" s="142" t="s">
        <v>17580</v>
      </c>
      <c r="F57" s="141"/>
      <c r="G57" s="14" t="s">
        <v>16</v>
      </c>
      <c r="H57" s="16">
        <v>45846</v>
      </c>
      <c r="I57" s="11" t="s">
        <v>17</v>
      </c>
      <c r="J57" s="142" t="s">
        <v>26</v>
      </c>
      <c r="K57" s="141"/>
      <c r="L57" s="2" t="s">
        <v>27</v>
      </c>
    </row>
    <row r="58" spans="2:12" s="31" customFormat="1" ht="153.6">
      <c r="B58" s="12" t="s">
        <v>166</v>
      </c>
      <c r="C58" s="13" t="s">
        <v>167</v>
      </c>
      <c r="D58" s="12" t="s">
        <v>17581</v>
      </c>
      <c r="E58" s="140" t="s">
        <v>169</v>
      </c>
      <c r="F58" s="141"/>
      <c r="G58" s="13" t="s">
        <v>16</v>
      </c>
      <c r="H58" s="17">
        <v>45853</v>
      </c>
      <c r="I58" s="10" t="s">
        <v>25</v>
      </c>
      <c r="J58" s="140" t="s">
        <v>32</v>
      </c>
      <c r="K58" s="141"/>
      <c r="L58" s="3" t="s">
        <v>17582</v>
      </c>
    </row>
    <row r="59" spans="2:12" s="31" customFormat="1" ht="102.6">
      <c r="B59" s="154" t="s">
        <v>176</v>
      </c>
      <c r="C59" s="156" t="s">
        <v>177</v>
      </c>
      <c r="D59" s="15" t="s">
        <v>17583</v>
      </c>
      <c r="E59" s="142" t="s">
        <v>179</v>
      </c>
      <c r="F59" s="141"/>
      <c r="G59" s="14" t="s">
        <v>16</v>
      </c>
      <c r="H59" s="16">
        <v>45821</v>
      </c>
      <c r="I59" s="11" t="s">
        <v>25</v>
      </c>
      <c r="J59" s="142" t="s">
        <v>32</v>
      </c>
      <c r="K59" s="141"/>
      <c r="L59" s="4" t="s">
        <v>17584</v>
      </c>
    </row>
    <row r="60" spans="2:12" s="31" customFormat="1" ht="102.6">
      <c r="B60" s="155"/>
      <c r="C60" s="157"/>
      <c r="D60" s="15" t="s">
        <v>17585</v>
      </c>
      <c r="E60" s="142" t="s">
        <v>179</v>
      </c>
      <c r="F60" s="141"/>
      <c r="G60" s="14" t="s">
        <v>16</v>
      </c>
      <c r="H60" s="16">
        <v>45853</v>
      </c>
      <c r="I60" s="11" t="s">
        <v>25</v>
      </c>
      <c r="J60" s="142" t="s">
        <v>32</v>
      </c>
      <c r="K60" s="141"/>
      <c r="L60" s="4" t="s">
        <v>17586</v>
      </c>
    </row>
    <row r="61" spans="2:12" s="31" customFormat="1" ht="51.6">
      <c r="B61" s="12" t="s">
        <v>2138</v>
      </c>
      <c r="C61" s="13" t="s">
        <v>2135</v>
      </c>
      <c r="D61" s="12" t="s">
        <v>17587</v>
      </c>
      <c r="E61" s="140" t="s">
        <v>17588</v>
      </c>
      <c r="F61" s="141"/>
      <c r="G61" s="13" t="s">
        <v>16</v>
      </c>
      <c r="H61" s="17">
        <v>45853</v>
      </c>
      <c r="I61" s="10" t="s">
        <v>17</v>
      </c>
      <c r="J61" s="140" t="s">
        <v>18</v>
      </c>
      <c r="K61" s="141"/>
      <c r="L61" s="3" t="s">
        <v>15153</v>
      </c>
    </row>
    <row r="62" spans="2:12" s="31" customFormat="1">
      <c r="B62" s="15" t="s">
        <v>2141</v>
      </c>
      <c r="C62" s="14" t="s">
        <v>2142</v>
      </c>
      <c r="D62" s="15" t="s">
        <v>17589</v>
      </c>
      <c r="E62" s="142" t="s">
        <v>17590</v>
      </c>
      <c r="F62" s="141"/>
      <c r="G62" s="14" t="s">
        <v>16</v>
      </c>
      <c r="H62" s="16">
        <v>45859</v>
      </c>
      <c r="I62" s="11" t="s">
        <v>17</v>
      </c>
      <c r="J62" s="142" t="s">
        <v>26</v>
      </c>
      <c r="K62" s="141"/>
      <c r="L62" s="2" t="s">
        <v>27</v>
      </c>
    </row>
    <row r="63" spans="2:12" s="31" customFormat="1" ht="63.95">
      <c r="B63" s="12" t="s">
        <v>17591</v>
      </c>
      <c r="C63" s="13" t="s">
        <v>17592</v>
      </c>
      <c r="D63" s="12" t="s">
        <v>17593</v>
      </c>
      <c r="E63" s="140" t="s">
        <v>17594</v>
      </c>
      <c r="F63" s="141"/>
      <c r="G63" s="13" t="s">
        <v>16</v>
      </c>
      <c r="H63" s="17">
        <v>45800</v>
      </c>
      <c r="I63" s="10" t="s">
        <v>17</v>
      </c>
      <c r="J63" s="140" t="s">
        <v>18</v>
      </c>
      <c r="K63" s="141"/>
      <c r="L63" s="3" t="s">
        <v>17595</v>
      </c>
    </row>
    <row r="64" spans="2:12" s="31" customFormat="1">
      <c r="B64" s="15" t="s">
        <v>2145</v>
      </c>
      <c r="C64" s="14" t="s">
        <v>2146</v>
      </c>
      <c r="D64" s="15" t="s">
        <v>17596</v>
      </c>
      <c r="E64" s="142" t="s">
        <v>17597</v>
      </c>
      <c r="F64" s="141"/>
      <c r="G64" s="14" t="s">
        <v>16</v>
      </c>
      <c r="H64" s="16">
        <v>45846</v>
      </c>
      <c r="I64" s="11" t="s">
        <v>17</v>
      </c>
      <c r="J64" s="142" t="s">
        <v>26</v>
      </c>
      <c r="K64" s="141"/>
      <c r="L64" s="2" t="s">
        <v>27</v>
      </c>
    </row>
    <row r="65" spans="2:12" s="31" customFormat="1" ht="65.099999999999994">
      <c r="B65" s="12" t="s">
        <v>182</v>
      </c>
      <c r="C65" s="13" t="s">
        <v>183</v>
      </c>
      <c r="D65" s="12" t="s">
        <v>17598</v>
      </c>
      <c r="E65" s="140" t="s">
        <v>17599</v>
      </c>
      <c r="F65" s="141"/>
      <c r="G65" s="13" t="s">
        <v>16</v>
      </c>
      <c r="H65" s="17">
        <v>45868</v>
      </c>
      <c r="I65" s="10" t="s">
        <v>17</v>
      </c>
      <c r="J65" s="140" t="s">
        <v>18</v>
      </c>
      <c r="K65" s="141"/>
      <c r="L65" s="3" t="s">
        <v>17600</v>
      </c>
    </row>
    <row r="66" spans="2:12" s="31" customFormat="1">
      <c r="B66" s="15" t="s">
        <v>4499</v>
      </c>
      <c r="C66" s="14" t="s">
        <v>17601</v>
      </c>
      <c r="D66" s="15" t="s">
        <v>17602</v>
      </c>
      <c r="E66" s="142" t="s">
        <v>17603</v>
      </c>
      <c r="F66" s="141"/>
      <c r="G66" s="14" t="s">
        <v>16</v>
      </c>
      <c r="H66" s="16">
        <v>45853</v>
      </c>
      <c r="I66" s="11" t="s">
        <v>17</v>
      </c>
      <c r="J66" s="142" t="s">
        <v>26</v>
      </c>
      <c r="K66" s="141"/>
      <c r="L66" s="2" t="s">
        <v>27</v>
      </c>
    </row>
    <row r="67" spans="2:12" s="31" customFormat="1" ht="90">
      <c r="B67" s="12" t="s">
        <v>187</v>
      </c>
      <c r="C67" s="13" t="s">
        <v>188</v>
      </c>
      <c r="D67" s="12" t="s">
        <v>17604</v>
      </c>
      <c r="E67" s="140" t="s">
        <v>193</v>
      </c>
      <c r="F67" s="141"/>
      <c r="G67" s="13" t="s">
        <v>16</v>
      </c>
      <c r="H67" s="17">
        <v>45821</v>
      </c>
      <c r="I67" s="10" t="s">
        <v>25</v>
      </c>
      <c r="J67" s="140" t="s">
        <v>32</v>
      </c>
      <c r="K67" s="141"/>
      <c r="L67" s="3" t="s">
        <v>17605</v>
      </c>
    </row>
    <row r="68" spans="2:12" s="31" customFormat="1">
      <c r="B68" s="154" t="s">
        <v>196</v>
      </c>
      <c r="C68" s="156" t="s">
        <v>197</v>
      </c>
      <c r="D68" s="154" t="s">
        <v>17606</v>
      </c>
      <c r="E68" s="142" t="s">
        <v>199</v>
      </c>
      <c r="F68" s="149"/>
      <c r="G68" s="156" t="s">
        <v>16</v>
      </c>
      <c r="H68" s="163">
        <v>45821</v>
      </c>
      <c r="I68" s="11" t="s">
        <v>127</v>
      </c>
      <c r="J68" s="142" t="s">
        <v>26</v>
      </c>
      <c r="K68" s="141"/>
      <c r="L68" s="2" t="s">
        <v>27</v>
      </c>
    </row>
    <row r="69" spans="2:12" s="31" customFormat="1" ht="103.5">
      <c r="B69" s="158"/>
      <c r="C69" s="159"/>
      <c r="D69" s="155"/>
      <c r="E69" s="160"/>
      <c r="F69" s="151"/>
      <c r="G69" s="157"/>
      <c r="H69" s="164"/>
      <c r="I69" s="11" t="s">
        <v>25</v>
      </c>
      <c r="J69" s="142" t="s">
        <v>18</v>
      </c>
      <c r="K69" s="141"/>
      <c r="L69" s="4" t="s">
        <v>17607</v>
      </c>
    </row>
    <row r="70" spans="2:12" s="31" customFormat="1" ht="77.45">
      <c r="B70" s="158"/>
      <c r="C70" s="159"/>
      <c r="D70" s="154" t="s">
        <v>17608</v>
      </c>
      <c r="E70" s="142" t="s">
        <v>199</v>
      </c>
      <c r="F70" s="149"/>
      <c r="G70" s="156" t="s">
        <v>16</v>
      </c>
      <c r="H70" s="163">
        <v>45853</v>
      </c>
      <c r="I70" s="11" t="s">
        <v>25</v>
      </c>
      <c r="J70" s="142" t="s">
        <v>18</v>
      </c>
      <c r="K70" s="141"/>
      <c r="L70" s="4" t="s">
        <v>17609</v>
      </c>
    </row>
    <row r="71" spans="2:12" s="31" customFormat="1">
      <c r="B71" s="155"/>
      <c r="C71" s="157"/>
      <c r="D71" s="155"/>
      <c r="E71" s="160"/>
      <c r="F71" s="151"/>
      <c r="G71" s="157"/>
      <c r="H71" s="164"/>
      <c r="I71" s="11" t="s">
        <v>127</v>
      </c>
      <c r="J71" s="142" t="s">
        <v>26</v>
      </c>
      <c r="K71" s="141"/>
      <c r="L71" s="2" t="s">
        <v>27</v>
      </c>
    </row>
    <row r="72" spans="2:12" s="31" customFormat="1" ht="24.95">
      <c r="B72" s="12" t="s">
        <v>15086</v>
      </c>
      <c r="C72" s="13" t="s">
        <v>15087</v>
      </c>
      <c r="D72" s="12" t="s">
        <v>17610</v>
      </c>
      <c r="E72" s="140" t="s">
        <v>17611</v>
      </c>
      <c r="F72" s="141"/>
      <c r="G72" s="13" t="s">
        <v>75</v>
      </c>
      <c r="H72" s="17">
        <v>45754</v>
      </c>
      <c r="I72" s="10" t="s">
        <v>17</v>
      </c>
      <c r="J72" s="140" t="s">
        <v>26</v>
      </c>
      <c r="K72" s="141"/>
      <c r="L72" s="1" t="s">
        <v>27</v>
      </c>
    </row>
    <row r="73" spans="2:12" s="31" customFormat="1">
      <c r="B73" s="154" t="s">
        <v>201</v>
      </c>
      <c r="C73" s="156" t="s">
        <v>202</v>
      </c>
      <c r="D73" s="15" t="s">
        <v>17612</v>
      </c>
      <c r="E73" s="142" t="s">
        <v>17613</v>
      </c>
      <c r="F73" s="141"/>
      <c r="G73" s="14" t="s">
        <v>24</v>
      </c>
      <c r="H73" s="16">
        <v>45819</v>
      </c>
      <c r="I73" s="11" t="s">
        <v>145</v>
      </c>
      <c r="J73" s="142" t="s">
        <v>26</v>
      </c>
      <c r="K73" s="141"/>
      <c r="L73" s="2" t="s">
        <v>27</v>
      </c>
    </row>
    <row r="74" spans="2:12" s="31" customFormat="1">
      <c r="B74" s="155"/>
      <c r="C74" s="157"/>
      <c r="D74" s="15" t="s">
        <v>17614</v>
      </c>
      <c r="E74" s="142" t="s">
        <v>204</v>
      </c>
      <c r="F74" s="141"/>
      <c r="G74" s="14" t="s">
        <v>16</v>
      </c>
      <c r="H74" s="16">
        <v>45847</v>
      </c>
      <c r="I74" s="11" t="s">
        <v>145</v>
      </c>
      <c r="J74" s="142" t="s">
        <v>26</v>
      </c>
      <c r="K74" s="141"/>
      <c r="L74" s="2" t="s">
        <v>27</v>
      </c>
    </row>
    <row r="75" spans="2:12" s="31" customFormat="1" ht="90.95">
      <c r="B75" s="12" t="s">
        <v>205</v>
      </c>
      <c r="C75" s="13" t="s">
        <v>206</v>
      </c>
      <c r="D75" s="12" t="s">
        <v>17615</v>
      </c>
      <c r="E75" s="140" t="s">
        <v>17616</v>
      </c>
      <c r="F75" s="141"/>
      <c r="G75" s="13" t="s">
        <v>16</v>
      </c>
      <c r="H75" s="17">
        <v>45855</v>
      </c>
      <c r="I75" s="10" t="s">
        <v>17</v>
      </c>
      <c r="J75" s="140" t="s">
        <v>18</v>
      </c>
      <c r="K75" s="141"/>
      <c r="L75" s="3" t="s">
        <v>17617</v>
      </c>
    </row>
    <row r="76" spans="2:12" s="31" customFormat="1">
      <c r="B76" s="154" t="s">
        <v>2173</v>
      </c>
      <c r="C76" s="156" t="s">
        <v>2174</v>
      </c>
      <c r="D76" s="15" t="s">
        <v>17618</v>
      </c>
      <c r="E76" s="142" t="s">
        <v>2176</v>
      </c>
      <c r="F76" s="141"/>
      <c r="G76" s="14" t="s">
        <v>16</v>
      </c>
      <c r="H76" s="16">
        <v>45855</v>
      </c>
      <c r="I76" s="11" t="s">
        <v>145</v>
      </c>
      <c r="J76" s="142" t="s">
        <v>26</v>
      </c>
      <c r="K76" s="141"/>
      <c r="L76" s="2" t="s">
        <v>27</v>
      </c>
    </row>
    <row r="77" spans="2:12" s="31" customFormat="1">
      <c r="B77" s="158"/>
      <c r="C77" s="159"/>
      <c r="D77" s="15" t="s">
        <v>17619</v>
      </c>
      <c r="E77" s="142" t="s">
        <v>2176</v>
      </c>
      <c r="F77" s="141"/>
      <c r="G77" s="14" t="s">
        <v>16</v>
      </c>
      <c r="H77" s="16">
        <v>45855</v>
      </c>
      <c r="I77" s="11" t="s">
        <v>145</v>
      </c>
      <c r="J77" s="142" t="s">
        <v>26</v>
      </c>
      <c r="K77" s="141"/>
      <c r="L77" s="2" t="s">
        <v>27</v>
      </c>
    </row>
    <row r="78" spans="2:12" s="31" customFormat="1">
      <c r="B78" s="158"/>
      <c r="C78" s="159"/>
      <c r="D78" s="15" t="s">
        <v>17620</v>
      </c>
      <c r="E78" s="142" t="s">
        <v>2176</v>
      </c>
      <c r="F78" s="141"/>
      <c r="G78" s="14" t="s">
        <v>16</v>
      </c>
      <c r="H78" s="16">
        <v>45855</v>
      </c>
      <c r="I78" s="11" t="s">
        <v>145</v>
      </c>
      <c r="J78" s="142" t="s">
        <v>26</v>
      </c>
      <c r="K78" s="141"/>
      <c r="L78" s="2" t="s">
        <v>27</v>
      </c>
    </row>
    <row r="79" spans="2:12" s="31" customFormat="1">
      <c r="B79" s="155"/>
      <c r="C79" s="157"/>
      <c r="D79" s="15" t="s">
        <v>17621</v>
      </c>
      <c r="E79" s="142" t="s">
        <v>2176</v>
      </c>
      <c r="F79" s="141"/>
      <c r="G79" s="14" t="s">
        <v>16</v>
      </c>
      <c r="H79" s="16">
        <v>45855</v>
      </c>
      <c r="I79" s="11" t="s">
        <v>145</v>
      </c>
      <c r="J79" s="142" t="s">
        <v>26</v>
      </c>
      <c r="K79" s="141"/>
      <c r="L79" s="2" t="s">
        <v>27</v>
      </c>
    </row>
    <row r="80" spans="2:12" s="31" customFormat="1">
      <c r="B80" s="12" t="s">
        <v>214</v>
      </c>
      <c r="C80" s="13" t="s">
        <v>215</v>
      </c>
      <c r="D80" s="12" t="s">
        <v>17622</v>
      </c>
      <c r="E80" s="140" t="s">
        <v>219</v>
      </c>
      <c r="F80" s="141"/>
      <c r="G80" s="13" t="s">
        <v>16</v>
      </c>
      <c r="H80" s="17">
        <v>45862</v>
      </c>
      <c r="I80" s="10" t="s">
        <v>139</v>
      </c>
      <c r="J80" s="140" t="s">
        <v>26</v>
      </c>
      <c r="K80" s="141"/>
      <c r="L80" s="1" t="s">
        <v>27</v>
      </c>
    </row>
    <row r="81" spans="2:12" s="31" customFormat="1">
      <c r="B81" s="154" t="s">
        <v>222</v>
      </c>
      <c r="C81" s="156" t="s">
        <v>215</v>
      </c>
      <c r="D81" s="154" t="s">
        <v>17623</v>
      </c>
      <c r="E81" s="142" t="s">
        <v>224</v>
      </c>
      <c r="F81" s="149"/>
      <c r="G81" s="156" t="s">
        <v>16</v>
      </c>
      <c r="H81" s="163">
        <v>45862</v>
      </c>
      <c r="I81" s="11" t="s">
        <v>25</v>
      </c>
      <c r="J81" s="142" t="s">
        <v>26</v>
      </c>
      <c r="K81" s="141"/>
      <c r="L81" s="2" t="s">
        <v>27</v>
      </c>
    </row>
    <row r="82" spans="2:12" s="31" customFormat="1">
      <c r="B82" s="155"/>
      <c r="C82" s="157"/>
      <c r="D82" s="155"/>
      <c r="E82" s="160"/>
      <c r="F82" s="151"/>
      <c r="G82" s="157"/>
      <c r="H82" s="164"/>
      <c r="I82" s="11" t="s">
        <v>25</v>
      </c>
      <c r="J82" s="142" t="s">
        <v>26</v>
      </c>
      <c r="K82" s="141"/>
      <c r="L82" s="2" t="s">
        <v>27</v>
      </c>
    </row>
    <row r="83" spans="2:12" s="31" customFormat="1">
      <c r="B83" s="12" t="s">
        <v>225</v>
      </c>
      <c r="C83" s="13" t="s">
        <v>215</v>
      </c>
      <c r="D83" s="12" t="s">
        <v>17624</v>
      </c>
      <c r="E83" s="140" t="s">
        <v>17625</v>
      </c>
      <c r="F83" s="141"/>
      <c r="G83" s="13" t="s">
        <v>16</v>
      </c>
      <c r="H83" s="17">
        <v>45729</v>
      </c>
      <c r="I83" s="10" t="s">
        <v>127</v>
      </c>
      <c r="J83" s="140" t="s">
        <v>26</v>
      </c>
      <c r="K83" s="141"/>
      <c r="L83" s="1" t="s">
        <v>27</v>
      </c>
    </row>
    <row r="84" spans="2:12" s="31" customFormat="1">
      <c r="B84" s="15" t="s">
        <v>228</v>
      </c>
      <c r="C84" s="14" t="s">
        <v>229</v>
      </c>
      <c r="D84" s="15" t="s">
        <v>17626</v>
      </c>
      <c r="E84" s="142" t="s">
        <v>231</v>
      </c>
      <c r="F84" s="141"/>
      <c r="G84" s="14" t="s">
        <v>24</v>
      </c>
      <c r="H84" s="16">
        <v>45866</v>
      </c>
      <c r="I84" s="11" t="s">
        <v>139</v>
      </c>
      <c r="J84" s="142" t="s">
        <v>26</v>
      </c>
      <c r="K84" s="141"/>
      <c r="L84" s="2" t="s">
        <v>27</v>
      </c>
    </row>
    <row r="85" spans="2:12" s="31" customFormat="1">
      <c r="B85" s="12" t="s">
        <v>233</v>
      </c>
      <c r="C85" s="13" t="s">
        <v>215</v>
      </c>
      <c r="D85" s="12" t="s">
        <v>17627</v>
      </c>
      <c r="E85" s="140" t="s">
        <v>224</v>
      </c>
      <c r="F85" s="141"/>
      <c r="G85" s="13" t="s">
        <v>16</v>
      </c>
      <c r="H85" s="17">
        <v>45862</v>
      </c>
      <c r="I85" s="10" t="s">
        <v>25</v>
      </c>
      <c r="J85" s="140" t="s">
        <v>26</v>
      </c>
      <c r="K85" s="141"/>
      <c r="L85" s="1" t="s">
        <v>27</v>
      </c>
    </row>
    <row r="86" spans="2:12" s="31" customFormat="1">
      <c r="B86" s="15" t="s">
        <v>240</v>
      </c>
      <c r="C86" s="14" t="s">
        <v>215</v>
      </c>
      <c r="D86" s="15" t="s">
        <v>17628</v>
      </c>
      <c r="E86" s="142" t="s">
        <v>224</v>
      </c>
      <c r="F86" s="141"/>
      <c r="G86" s="14" t="s">
        <v>16</v>
      </c>
      <c r="H86" s="16">
        <v>45862</v>
      </c>
      <c r="I86" s="11" t="s">
        <v>25</v>
      </c>
      <c r="J86" s="142" t="s">
        <v>26</v>
      </c>
      <c r="K86" s="141"/>
      <c r="L86" s="2" t="s">
        <v>27</v>
      </c>
    </row>
    <row r="87" spans="2:12" s="31" customFormat="1">
      <c r="B87" s="145" t="s">
        <v>243</v>
      </c>
      <c r="C87" s="147" t="s">
        <v>244</v>
      </c>
      <c r="D87" s="145" t="s">
        <v>17629</v>
      </c>
      <c r="E87" s="140" t="s">
        <v>246</v>
      </c>
      <c r="F87" s="149"/>
      <c r="G87" s="147" t="s">
        <v>16</v>
      </c>
      <c r="H87" s="17">
        <v>45867</v>
      </c>
      <c r="I87" s="10" t="s">
        <v>17</v>
      </c>
      <c r="J87" s="140" t="s">
        <v>26</v>
      </c>
      <c r="K87" s="141"/>
      <c r="L87" s="1" t="s">
        <v>27</v>
      </c>
    </row>
    <row r="88" spans="2:12" s="31" customFormat="1">
      <c r="B88" s="146"/>
      <c r="C88" s="148"/>
      <c r="D88" s="146"/>
      <c r="E88" s="150"/>
      <c r="F88" s="151"/>
      <c r="G88" s="148"/>
      <c r="H88" s="17">
        <v>45867</v>
      </c>
      <c r="I88" s="10" t="s">
        <v>17</v>
      </c>
      <c r="J88" s="140" t="s">
        <v>26</v>
      </c>
      <c r="K88" s="141"/>
      <c r="L88" s="1" t="s">
        <v>27</v>
      </c>
    </row>
    <row r="89" spans="2:12" s="31" customFormat="1">
      <c r="B89" s="15" t="s">
        <v>2186</v>
      </c>
      <c r="C89" s="14" t="s">
        <v>2187</v>
      </c>
      <c r="D89" s="15" t="s">
        <v>17630</v>
      </c>
      <c r="E89" s="142" t="s">
        <v>2189</v>
      </c>
      <c r="F89" s="141"/>
      <c r="G89" s="14" t="s">
        <v>16</v>
      </c>
      <c r="H89" s="16">
        <v>45861</v>
      </c>
      <c r="I89" s="11" t="s">
        <v>17</v>
      </c>
      <c r="J89" s="142" t="s">
        <v>26</v>
      </c>
      <c r="K89" s="141"/>
      <c r="L89" s="2" t="s">
        <v>27</v>
      </c>
    </row>
    <row r="90" spans="2:12" s="31" customFormat="1" ht="76.5">
      <c r="B90" s="12" t="s">
        <v>248</v>
      </c>
      <c r="C90" s="13" t="s">
        <v>249</v>
      </c>
      <c r="D90" s="12" t="s">
        <v>17631</v>
      </c>
      <c r="E90" s="140" t="s">
        <v>17632</v>
      </c>
      <c r="F90" s="141"/>
      <c r="G90" s="13" t="s">
        <v>16</v>
      </c>
      <c r="H90" s="17">
        <v>45861</v>
      </c>
      <c r="I90" s="10" t="s">
        <v>17</v>
      </c>
      <c r="J90" s="140" t="s">
        <v>18</v>
      </c>
      <c r="K90" s="141"/>
      <c r="L90" s="3" t="s">
        <v>17633</v>
      </c>
    </row>
    <row r="91" spans="2:12" s="31" customFormat="1">
      <c r="B91" s="15" t="s">
        <v>6719</v>
      </c>
      <c r="C91" s="14" t="s">
        <v>6720</v>
      </c>
      <c r="D91" s="15" t="s">
        <v>17634</v>
      </c>
      <c r="E91" s="142" t="s">
        <v>17635</v>
      </c>
      <c r="F91" s="141"/>
      <c r="G91" s="14" t="s">
        <v>16</v>
      </c>
      <c r="H91" s="16">
        <v>45861</v>
      </c>
      <c r="I91" s="11" t="s">
        <v>17</v>
      </c>
      <c r="J91" s="142" t="s">
        <v>26</v>
      </c>
      <c r="K91" s="141"/>
      <c r="L91" s="2" t="s">
        <v>27</v>
      </c>
    </row>
    <row r="92" spans="2:12" s="31" customFormat="1" ht="76.5">
      <c r="B92" s="12" t="s">
        <v>17636</v>
      </c>
      <c r="C92" s="13" t="s">
        <v>17637</v>
      </c>
      <c r="D92" s="12" t="s">
        <v>17638</v>
      </c>
      <c r="E92" s="140" t="s">
        <v>17639</v>
      </c>
      <c r="F92" s="141"/>
      <c r="G92" s="13" t="s">
        <v>16</v>
      </c>
      <c r="H92" s="17">
        <v>45868</v>
      </c>
      <c r="I92" s="10" t="s">
        <v>17</v>
      </c>
      <c r="J92" s="140" t="s">
        <v>18</v>
      </c>
      <c r="K92" s="141"/>
      <c r="L92" s="3" t="s">
        <v>17633</v>
      </c>
    </row>
    <row r="93" spans="2:12" s="31" customFormat="1" ht="65.099999999999994">
      <c r="B93" s="154" t="s">
        <v>2198</v>
      </c>
      <c r="C93" s="156" t="s">
        <v>2199</v>
      </c>
      <c r="D93" s="154" t="s">
        <v>17640</v>
      </c>
      <c r="E93" s="142" t="s">
        <v>17641</v>
      </c>
      <c r="F93" s="149"/>
      <c r="G93" s="156" t="s">
        <v>16</v>
      </c>
      <c r="H93" s="16">
        <v>45608</v>
      </c>
      <c r="I93" s="11" t="s">
        <v>17</v>
      </c>
      <c r="J93" s="142" t="s">
        <v>32</v>
      </c>
      <c r="K93" s="141"/>
      <c r="L93" s="4" t="s">
        <v>14722</v>
      </c>
    </row>
    <row r="94" spans="2:12" s="31" customFormat="1" ht="63.95">
      <c r="B94" s="158"/>
      <c r="C94" s="159"/>
      <c r="D94" s="158"/>
      <c r="E94" s="161"/>
      <c r="F94" s="162"/>
      <c r="G94" s="159"/>
      <c r="H94" s="16">
        <v>45608</v>
      </c>
      <c r="I94" s="11" t="s">
        <v>17</v>
      </c>
      <c r="J94" s="142" t="s">
        <v>32</v>
      </c>
      <c r="K94" s="141"/>
      <c r="L94" s="4" t="s">
        <v>17642</v>
      </c>
    </row>
    <row r="95" spans="2:12" s="31" customFormat="1" ht="63.95">
      <c r="B95" s="158"/>
      <c r="C95" s="159"/>
      <c r="D95" s="158"/>
      <c r="E95" s="161"/>
      <c r="F95" s="162"/>
      <c r="G95" s="159"/>
      <c r="H95" s="16">
        <v>45608</v>
      </c>
      <c r="I95" s="11" t="s">
        <v>17</v>
      </c>
      <c r="J95" s="142" t="s">
        <v>32</v>
      </c>
      <c r="K95" s="141"/>
      <c r="L95" s="4" t="s">
        <v>17642</v>
      </c>
    </row>
    <row r="96" spans="2:12" s="31" customFormat="1">
      <c r="B96" s="158"/>
      <c r="C96" s="159"/>
      <c r="D96" s="158"/>
      <c r="E96" s="161"/>
      <c r="F96" s="162"/>
      <c r="G96" s="159"/>
      <c r="H96" s="16">
        <v>45608</v>
      </c>
      <c r="I96" s="11" t="s">
        <v>17</v>
      </c>
      <c r="J96" s="142" t="s">
        <v>26</v>
      </c>
      <c r="K96" s="141"/>
      <c r="L96" s="2" t="s">
        <v>27</v>
      </c>
    </row>
    <row r="97" spans="2:12" s="31" customFormat="1">
      <c r="B97" s="158"/>
      <c r="C97" s="159"/>
      <c r="D97" s="158"/>
      <c r="E97" s="161"/>
      <c r="F97" s="162"/>
      <c r="G97" s="159"/>
      <c r="H97" s="16">
        <v>45639</v>
      </c>
      <c r="I97" s="11" t="s">
        <v>17</v>
      </c>
      <c r="J97" s="142" t="s">
        <v>26</v>
      </c>
      <c r="K97" s="141"/>
      <c r="L97" s="2" t="s">
        <v>27</v>
      </c>
    </row>
    <row r="98" spans="2:12" s="31" customFormat="1">
      <c r="B98" s="158"/>
      <c r="C98" s="159"/>
      <c r="D98" s="158"/>
      <c r="E98" s="161"/>
      <c r="F98" s="162"/>
      <c r="G98" s="159"/>
      <c r="H98" s="16">
        <v>45670</v>
      </c>
      <c r="I98" s="11" t="s">
        <v>17</v>
      </c>
      <c r="J98" s="142" t="s">
        <v>26</v>
      </c>
      <c r="K98" s="141"/>
      <c r="L98" s="2" t="s">
        <v>27</v>
      </c>
    </row>
    <row r="99" spans="2:12" s="31" customFormat="1">
      <c r="B99" s="158"/>
      <c r="C99" s="159"/>
      <c r="D99" s="158"/>
      <c r="E99" s="161"/>
      <c r="F99" s="162"/>
      <c r="G99" s="159"/>
      <c r="H99" s="16">
        <v>45705</v>
      </c>
      <c r="I99" s="11" t="s">
        <v>17</v>
      </c>
      <c r="J99" s="142" t="s">
        <v>26</v>
      </c>
      <c r="K99" s="141"/>
      <c r="L99" s="2" t="s">
        <v>27</v>
      </c>
    </row>
    <row r="100" spans="2:12" s="31" customFormat="1">
      <c r="B100" s="158"/>
      <c r="C100" s="159"/>
      <c r="D100" s="158"/>
      <c r="E100" s="161"/>
      <c r="F100" s="162"/>
      <c r="G100" s="159"/>
      <c r="H100" s="16">
        <v>45791</v>
      </c>
      <c r="I100" s="11" t="s">
        <v>17</v>
      </c>
      <c r="J100" s="142" t="s">
        <v>26</v>
      </c>
      <c r="K100" s="141"/>
      <c r="L100" s="2" t="s">
        <v>27</v>
      </c>
    </row>
    <row r="101" spans="2:12" s="31" customFormat="1">
      <c r="B101" s="158"/>
      <c r="C101" s="159"/>
      <c r="D101" s="158"/>
      <c r="E101" s="161"/>
      <c r="F101" s="162"/>
      <c r="G101" s="159"/>
      <c r="H101" s="16">
        <v>45821</v>
      </c>
      <c r="I101" s="11" t="s">
        <v>17</v>
      </c>
      <c r="J101" s="142" t="s">
        <v>26</v>
      </c>
      <c r="K101" s="141"/>
      <c r="L101" s="2" t="s">
        <v>27</v>
      </c>
    </row>
    <row r="102" spans="2:12" s="31" customFormat="1">
      <c r="B102" s="158"/>
      <c r="C102" s="159"/>
      <c r="D102" s="158"/>
      <c r="E102" s="161"/>
      <c r="F102" s="162"/>
      <c r="G102" s="159"/>
      <c r="H102" s="16">
        <v>45859</v>
      </c>
      <c r="I102" s="11" t="s">
        <v>17</v>
      </c>
      <c r="J102" s="142" t="s">
        <v>26</v>
      </c>
      <c r="K102" s="141"/>
      <c r="L102" s="2" t="s">
        <v>27</v>
      </c>
    </row>
    <row r="103" spans="2:12" s="31" customFormat="1" ht="51.6">
      <c r="B103" s="158"/>
      <c r="C103" s="159"/>
      <c r="D103" s="158"/>
      <c r="E103" s="161"/>
      <c r="F103" s="162"/>
      <c r="G103" s="159"/>
      <c r="H103" s="16">
        <v>45859</v>
      </c>
      <c r="I103" s="11" t="s">
        <v>17</v>
      </c>
      <c r="J103" s="142" t="s">
        <v>32</v>
      </c>
      <c r="K103" s="141"/>
      <c r="L103" s="4" t="s">
        <v>14717</v>
      </c>
    </row>
    <row r="104" spans="2:12" s="31" customFormat="1" ht="51.6">
      <c r="B104" s="155"/>
      <c r="C104" s="157"/>
      <c r="D104" s="155"/>
      <c r="E104" s="160"/>
      <c r="F104" s="151"/>
      <c r="G104" s="157"/>
      <c r="H104" s="16">
        <v>45859</v>
      </c>
      <c r="I104" s="11" t="s">
        <v>17</v>
      </c>
      <c r="J104" s="142" t="s">
        <v>32</v>
      </c>
      <c r="K104" s="141"/>
      <c r="L104" s="4" t="s">
        <v>14717</v>
      </c>
    </row>
    <row r="105" spans="2:12" s="31" customFormat="1">
      <c r="B105" s="145" t="s">
        <v>17643</v>
      </c>
      <c r="C105" s="147" t="s">
        <v>270</v>
      </c>
      <c r="D105" s="145" t="s">
        <v>17644</v>
      </c>
      <c r="E105" s="140" t="s">
        <v>17645</v>
      </c>
      <c r="F105" s="149"/>
      <c r="G105" s="147" t="s">
        <v>24</v>
      </c>
      <c r="H105" s="167">
        <v>45840</v>
      </c>
      <c r="I105" s="10" t="s">
        <v>139</v>
      </c>
      <c r="J105" s="140" t="s">
        <v>26</v>
      </c>
      <c r="K105" s="141"/>
      <c r="L105" s="1" t="s">
        <v>27</v>
      </c>
    </row>
    <row r="106" spans="2:12" s="31" customFormat="1">
      <c r="B106" s="146"/>
      <c r="C106" s="148"/>
      <c r="D106" s="146"/>
      <c r="E106" s="150"/>
      <c r="F106" s="151"/>
      <c r="G106" s="148"/>
      <c r="H106" s="169"/>
      <c r="I106" s="10" t="s">
        <v>25</v>
      </c>
      <c r="J106" s="140" t="s">
        <v>26</v>
      </c>
      <c r="K106" s="141"/>
      <c r="L106" s="1" t="s">
        <v>27</v>
      </c>
    </row>
    <row r="107" spans="2:12" s="31" customFormat="1">
      <c r="B107" s="15" t="s">
        <v>269</v>
      </c>
      <c r="C107" s="14" t="s">
        <v>270</v>
      </c>
      <c r="D107" s="15" t="s">
        <v>17646</v>
      </c>
      <c r="E107" s="142" t="s">
        <v>272</v>
      </c>
      <c r="F107" s="141"/>
      <c r="G107" s="14" t="s">
        <v>16</v>
      </c>
      <c r="H107" s="16">
        <v>45853</v>
      </c>
      <c r="I107" s="11" t="s">
        <v>17</v>
      </c>
      <c r="J107" s="142" t="s">
        <v>26</v>
      </c>
      <c r="K107" s="141"/>
      <c r="L107" s="2" t="s">
        <v>27</v>
      </c>
    </row>
    <row r="108" spans="2:12" s="31" customFormat="1">
      <c r="B108" s="145" t="s">
        <v>4554</v>
      </c>
      <c r="C108" s="147" t="s">
        <v>4555</v>
      </c>
      <c r="D108" s="145" t="s">
        <v>17647</v>
      </c>
      <c r="E108" s="140" t="s">
        <v>17648</v>
      </c>
      <c r="F108" s="149"/>
      <c r="G108" s="147" t="s">
        <v>24</v>
      </c>
      <c r="H108" s="167">
        <v>45852</v>
      </c>
      <c r="I108" s="10" t="s">
        <v>139</v>
      </c>
      <c r="J108" s="140" t="s">
        <v>26</v>
      </c>
      <c r="K108" s="141"/>
      <c r="L108" s="1" t="s">
        <v>27</v>
      </c>
    </row>
    <row r="109" spans="2:12" s="31" customFormat="1">
      <c r="B109" s="152"/>
      <c r="C109" s="153"/>
      <c r="D109" s="152"/>
      <c r="E109" s="165"/>
      <c r="F109" s="162"/>
      <c r="G109" s="153"/>
      <c r="H109" s="168"/>
      <c r="I109" s="10" t="s">
        <v>139</v>
      </c>
      <c r="J109" s="140" t="s">
        <v>26</v>
      </c>
      <c r="K109" s="141"/>
      <c r="L109" s="1" t="s">
        <v>27</v>
      </c>
    </row>
    <row r="110" spans="2:12" s="31" customFormat="1">
      <c r="B110" s="152"/>
      <c r="C110" s="153"/>
      <c r="D110" s="152"/>
      <c r="E110" s="165"/>
      <c r="F110" s="162"/>
      <c r="G110" s="153"/>
      <c r="H110" s="168"/>
      <c r="I110" s="10" t="s">
        <v>25</v>
      </c>
      <c r="J110" s="140" t="s">
        <v>26</v>
      </c>
      <c r="K110" s="141"/>
      <c r="L110" s="1" t="s">
        <v>27</v>
      </c>
    </row>
    <row r="111" spans="2:12" s="31" customFormat="1">
      <c r="B111" s="146"/>
      <c r="C111" s="148"/>
      <c r="D111" s="146"/>
      <c r="E111" s="150"/>
      <c r="F111" s="151"/>
      <c r="G111" s="148"/>
      <c r="H111" s="169"/>
      <c r="I111" s="10" t="s">
        <v>58</v>
      </c>
      <c r="J111" s="140" t="s">
        <v>26</v>
      </c>
      <c r="K111" s="141"/>
      <c r="L111" s="1" t="s">
        <v>27</v>
      </c>
    </row>
    <row r="112" spans="2:12" s="31" customFormat="1">
      <c r="B112" s="15" t="s">
        <v>17649</v>
      </c>
      <c r="C112" s="14" t="s">
        <v>17650</v>
      </c>
      <c r="D112" s="15" t="s">
        <v>17651</v>
      </c>
      <c r="E112" s="142" t="s">
        <v>17652</v>
      </c>
      <c r="F112" s="141"/>
      <c r="G112" s="14" t="s">
        <v>16</v>
      </c>
      <c r="H112" s="16">
        <v>45860</v>
      </c>
      <c r="I112" s="11" t="s">
        <v>17</v>
      </c>
      <c r="J112" s="142" t="s">
        <v>26</v>
      </c>
      <c r="K112" s="141"/>
      <c r="L112" s="2" t="s">
        <v>27</v>
      </c>
    </row>
    <row r="113" spans="2:12" s="31" customFormat="1">
      <c r="B113" s="145" t="s">
        <v>2215</v>
      </c>
      <c r="C113" s="147" t="s">
        <v>2216</v>
      </c>
      <c r="D113" s="12" t="s">
        <v>17653</v>
      </c>
      <c r="E113" s="140" t="s">
        <v>17654</v>
      </c>
      <c r="F113" s="141"/>
      <c r="G113" s="13" t="s">
        <v>16</v>
      </c>
      <c r="H113" s="17">
        <v>45503</v>
      </c>
      <c r="I113" s="10" t="s">
        <v>17</v>
      </c>
      <c r="J113" s="140" t="s">
        <v>26</v>
      </c>
      <c r="K113" s="141"/>
      <c r="L113" s="1" t="s">
        <v>27</v>
      </c>
    </row>
    <row r="114" spans="2:12" s="31" customFormat="1">
      <c r="B114" s="146"/>
      <c r="C114" s="148"/>
      <c r="D114" s="12" t="s">
        <v>17655</v>
      </c>
      <c r="E114" s="140" t="s">
        <v>17654</v>
      </c>
      <c r="F114" s="141"/>
      <c r="G114" s="13" t="s">
        <v>16</v>
      </c>
      <c r="H114" s="17">
        <v>45854</v>
      </c>
      <c r="I114" s="10" t="s">
        <v>17</v>
      </c>
      <c r="J114" s="140" t="s">
        <v>26</v>
      </c>
      <c r="K114" s="141"/>
      <c r="L114" s="1" t="s">
        <v>27</v>
      </c>
    </row>
    <row r="115" spans="2:12" s="31" customFormat="1">
      <c r="B115" s="15" t="s">
        <v>17656</v>
      </c>
      <c r="C115" s="14" t="s">
        <v>6948</v>
      </c>
      <c r="D115" s="15" t="s">
        <v>17657</v>
      </c>
      <c r="E115" s="142" t="s">
        <v>17658</v>
      </c>
      <c r="F115" s="141"/>
      <c r="G115" s="14" t="s">
        <v>16</v>
      </c>
      <c r="H115" s="16">
        <v>45856</v>
      </c>
      <c r="I115" s="11" t="s">
        <v>17</v>
      </c>
      <c r="J115" s="142" t="s">
        <v>26</v>
      </c>
      <c r="K115" s="141"/>
      <c r="L115" s="2" t="s">
        <v>27</v>
      </c>
    </row>
    <row r="116" spans="2:12" s="31" customFormat="1">
      <c r="B116" s="145" t="s">
        <v>4580</v>
      </c>
      <c r="C116" s="147" t="s">
        <v>4581</v>
      </c>
      <c r="D116" s="12" t="s">
        <v>17659</v>
      </c>
      <c r="E116" s="140" t="s">
        <v>17660</v>
      </c>
      <c r="F116" s="141"/>
      <c r="G116" s="13" t="s">
        <v>16</v>
      </c>
      <c r="H116" s="17">
        <v>45854</v>
      </c>
      <c r="I116" s="10" t="s">
        <v>17</v>
      </c>
      <c r="J116" s="140" t="s">
        <v>26</v>
      </c>
      <c r="K116" s="141"/>
      <c r="L116" s="1" t="s">
        <v>27</v>
      </c>
    </row>
    <row r="117" spans="2:12" s="31" customFormat="1">
      <c r="B117" s="146"/>
      <c r="C117" s="148"/>
      <c r="D117" s="12" t="s">
        <v>17661</v>
      </c>
      <c r="E117" s="140" t="s">
        <v>17662</v>
      </c>
      <c r="F117" s="141"/>
      <c r="G117" s="13" t="s">
        <v>16</v>
      </c>
      <c r="H117" s="17">
        <v>45854</v>
      </c>
      <c r="I117" s="10" t="s">
        <v>17</v>
      </c>
      <c r="J117" s="140" t="s">
        <v>26</v>
      </c>
      <c r="K117" s="141"/>
      <c r="L117" s="1" t="s">
        <v>27</v>
      </c>
    </row>
    <row r="118" spans="2:12" s="31" customFormat="1" ht="51.6">
      <c r="B118" s="15" t="s">
        <v>2224</v>
      </c>
      <c r="C118" s="14" t="s">
        <v>2225</v>
      </c>
      <c r="D118" s="15" t="s">
        <v>17663</v>
      </c>
      <c r="E118" s="142" t="s">
        <v>17664</v>
      </c>
      <c r="F118" s="141"/>
      <c r="G118" s="14" t="s">
        <v>16</v>
      </c>
      <c r="H118" s="16">
        <v>45846</v>
      </c>
      <c r="I118" s="11" t="s">
        <v>17</v>
      </c>
      <c r="J118" s="142" t="s">
        <v>26</v>
      </c>
      <c r="K118" s="141"/>
      <c r="L118" s="4" t="s">
        <v>15422</v>
      </c>
    </row>
    <row r="119" spans="2:12" s="31" customFormat="1" ht="63.95">
      <c r="B119" s="12" t="s">
        <v>2228</v>
      </c>
      <c r="C119" s="13" t="s">
        <v>2229</v>
      </c>
      <c r="D119" s="12" t="s">
        <v>17665</v>
      </c>
      <c r="E119" s="140" t="s">
        <v>17666</v>
      </c>
      <c r="F119" s="141"/>
      <c r="G119" s="13" t="s">
        <v>16</v>
      </c>
      <c r="H119" s="17">
        <v>45854</v>
      </c>
      <c r="I119" s="10" t="s">
        <v>17</v>
      </c>
      <c r="J119" s="140" t="s">
        <v>18</v>
      </c>
      <c r="K119" s="141"/>
      <c r="L119" s="3" t="s">
        <v>15116</v>
      </c>
    </row>
    <row r="120" spans="2:12" s="31" customFormat="1">
      <c r="B120" s="15" t="s">
        <v>2232</v>
      </c>
      <c r="C120" s="14" t="s">
        <v>2233</v>
      </c>
      <c r="D120" s="15" t="s">
        <v>17667</v>
      </c>
      <c r="E120" s="142" t="s">
        <v>17668</v>
      </c>
      <c r="F120" s="141"/>
      <c r="G120" s="14" t="s">
        <v>16</v>
      </c>
      <c r="H120" s="16">
        <v>45868</v>
      </c>
      <c r="I120" s="11" t="s">
        <v>17</v>
      </c>
      <c r="J120" s="142" t="s">
        <v>26</v>
      </c>
      <c r="K120" s="141"/>
      <c r="L120" s="2" t="s">
        <v>27</v>
      </c>
    </row>
    <row r="121" spans="2:12" s="31" customFormat="1" ht="65.099999999999994">
      <c r="B121" s="12" t="s">
        <v>17669</v>
      </c>
      <c r="C121" s="13" t="s">
        <v>9131</v>
      </c>
      <c r="D121" s="12" t="s">
        <v>17670</v>
      </c>
      <c r="E121" s="140" t="s">
        <v>17671</v>
      </c>
      <c r="F121" s="141"/>
      <c r="G121" s="13" t="s">
        <v>16</v>
      </c>
      <c r="H121" s="17">
        <v>45859</v>
      </c>
      <c r="I121" s="10" t="s">
        <v>17</v>
      </c>
      <c r="J121" s="140" t="s">
        <v>18</v>
      </c>
      <c r="K121" s="141"/>
      <c r="L121" s="3" t="s">
        <v>17672</v>
      </c>
    </row>
    <row r="122" spans="2:12" s="31" customFormat="1" ht="24.95">
      <c r="B122" s="15" t="s">
        <v>6783</v>
      </c>
      <c r="C122" s="14" t="s">
        <v>6784</v>
      </c>
      <c r="D122" s="15" t="s">
        <v>17673</v>
      </c>
      <c r="E122" s="142" t="s">
        <v>17674</v>
      </c>
      <c r="F122" s="141"/>
      <c r="G122" s="14" t="s">
        <v>24</v>
      </c>
      <c r="H122" s="16">
        <v>45834</v>
      </c>
      <c r="I122" s="11" t="s">
        <v>25</v>
      </c>
      <c r="J122" s="142" t="s">
        <v>26</v>
      </c>
      <c r="K122" s="141"/>
      <c r="L122" s="2" t="s">
        <v>27</v>
      </c>
    </row>
    <row r="123" spans="2:12" s="31" customFormat="1">
      <c r="B123" s="12" t="s">
        <v>288</v>
      </c>
      <c r="C123" s="13" t="s">
        <v>289</v>
      </c>
      <c r="D123" s="12" t="s">
        <v>17675</v>
      </c>
      <c r="E123" s="140" t="s">
        <v>291</v>
      </c>
      <c r="F123" s="141"/>
      <c r="G123" s="13" t="s">
        <v>16</v>
      </c>
      <c r="H123" s="17">
        <v>45855</v>
      </c>
      <c r="I123" s="10" t="s">
        <v>17</v>
      </c>
      <c r="J123" s="140" t="s">
        <v>26</v>
      </c>
      <c r="K123" s="141"/>
      <c r="L123" s="1" t="s">
        <v>27</v>
      </c>
    </row>
    <row r="124" spans="2:12" s="31" customFormat="1">
      <c r="B124" s="15" t="s">
        <v>2248</v>
      </c>
      <c r="C124" s="14" t="s">
        <v>2237</v>
      </c>
      <c r="D124" s="15" t="s">
        <v>17676</v>
      </c>
      <c r="E124" s="142" t="s">
        <v>17677</v>
      </c>
      <c r="F124" s="141"/>
      <c r="G124" s="14" t="s">
        <v>16</v>
      </c>
      <c r="H124" s="16">
        <v>45856</v>
      </c>
      <c r="I124" s="11" t="s">
        <v>17</v>
      </c>
      <c r="J124" s="142" t="s">
        <v>26</v>
      </c>
      <c r="K124" s="141"/>
      <c r="L124" s="2" t="s">
        <v>27</v>
      </c>
    </row>
    <row r="125" spans="2:12" s="31" customFormat="1" ht="63.95">
      <c r="B125" s="12" t="s">
        <v>296</v>
      </c>
      <c r="C125" s="13" t="s">
        <v>297</v>
      </c>
      <c r="D125" s="12" t="s">
        <v>17678</v>
      </c>
      <c r="E125" s="140" t="s">
        <v>301</v>
      </c>
      <c r="F125" s="141"/>
      <c r="G125" s="13" t="s">
        <v>75</v>
      </c>
      <c r="H125" s="17">
        <v>45855</v>
      </c>
      <c r="I125" s="10" t="s">
        <v>145</v>
      </c>
      <c r="J125" s="140" t="s">
        <v>32</v>
      </c>
      <c r="K125" s="141"/>
      <c r="L125" s="3" t="s">
        <v>17679</v>
      </c>
    </row>
    <row r="126" spans="2:12" s="31" customFormat="1">
      <c r="B126" s="15" t="s">
        <v>17680</v>
      </c>
      <c r="C126" s="14" t="s">
        <v>17681</v>
      </c>
      <c r="D126" s="15" t="s">
        <v>17682</v>
      </c>
      <c r="E126" s="142" t="s">
        <v>17683</v>
      </c>
      <c r="F126" s="141"/>
      <c r="G126" s="14" t="s">
        <v>16</v>
      </c>
      <c r="H126" s="16">
        <v>45856</v>
      </c>
      <c r="I126" s="11" t="s">
        <v>17</v>
      </c>
      <c r="J126" s="142" t="s">
        <v>26</v>
      </c>
      <c r="K126" s="141"/>
      <c r="L126" s="2" t="s">
        <v>27</v>
      </c>
    </row>
    <row r="127" spans="2:12" s="31" customFormat="1">
      <c r="B127" s="12" t="s">
        <v>17684</v>
      </c>
      <c r="C127" s="13" t="s">
        <v>17685</v>
      </c>
      <c r="D127" s="12" t="s">
        <v>17686</v>
      </c>
      <c r="E127" s="140" t="s">
        <v>17687</v>
      </c>
      <c r="F127" s="141"/>
      <c r="G127" s="13" t="s">
        <v>16</v>
      </c>
      <c r="H127" s="17">
        <v>45859</v>
      </c>
      <c r="I127" s="10" t="s">
        <v>17</v>
      </c>
      <c r="J127" s="140" t="s">
        <v>26</v>
      </c>
      <c r="K127" s="141"/>
      <c r="L127" s="1" t="s">
        <v>27</v>
      </c>
    </row>
    <row r="128" spans="2:12" s="31" customFormat="1" ht="24.95">
      <c r="B128" s="15" t="s">
        <v>4628</v>
      </c>
      <c r="C128" s="14" t="s">
        <v>4629</v>
      </c>
      <c r="D128" s="15" t="s">
        <v>17688</v>
      </c>
      <c r="E128" s="142" t="s">
        <v>17689</v>
      </c>
      <c r="F128" s="141"/>
      <c r="G128" s="14" t="s">
        <v>16</v>
      </c>
      <c r="H128" s="16">
        <v>45847</v>
      </c>
      <c r="I128" s="11" t="s">
        <v>314</v>
      </c>
      <c r="J128" s="142" t="s">
        <v>26</v>
      </c>
      <c r="K128" s="141"/>
      <c r="L128" s="2" t="s">
        <v>27</v>
      </c>
    </row>
    <row r="129" spans="2:12" s="31" customFormat="1">
      <c r="B129" s="12" t="s">
        <v>2286</v>
      </c>
      <c r="C129" s="13" t="s">
        <v>2287</v>
      </c>
      <c r="D129" s="12" t="s">
        <v>17690</v>
      </c>
      <c r="E129" s="140" t="s">
        <v>17691</v>
      </c>
      <c r="F129" s="141"/>
      <c r="G129" s="13" t="s">
        <v>24</v>
      </c>
      <c r="H129" s="17">
        <v>45473</v>
      </c>
      <c r="I129" s="10" t="s">
        <v>145</v>
      </c>
      <c r="J129" s="140" t="s">
        <v>26</v>
      </c>
      <c r="K129" s="141"/>
      <c r="L129" s="1" t="s">
        <v>27</v>
      </c>
    </row>
    <row r="130" spans="2:12" s="31" customFormat="1" ht="24.95">
      <c r="B130" s="15" t="s">
        <v>6867</v>
      </c>
      <c r="C130" s="14" t="s">
        <v>344</v>
      </c>
      <c r="D130" s="15" t="s">
        <v>17692</v>
      </c>
      <c r="E130" s="142" t="s">
        <v>17693</v>
      </c>
      <c r="F130" s="141"/>
      <c r="G130" s="14" t="s">
        <v>75</v>
      </c>
      <c r="H130" s="16">
        <v>45832</v>
      </c>
      <c r="I130" s="11" t="s">
        <v>314</v>
      </c>
      <c r="J130" s="142" t="s">
        <v>709</v>
      </c>
      <c r="K130" s="141"/>
      <c r="L130" s="2" t="s">
        <v>27</v>
      </c>
    </row>
    <row r="131" spans="2:12" s="31" customFormat="1">
      <c r="B131" s="145" t="s">
        <v>411</v>
      </c>
      <c r="C131" s="147" t="s">
        <v>412</v>
      </c>
      <c r="D131" s="145" t="s">
        <v>17694</v>
      </c>
      <c r="E131" s="140" t="s">
        <v>15152</v>
      </c>
      <c r="F131" s="149"/>
      <c r="G131" s="147" t="s">
        <v>16</v>
      </c>
      <c r="H131" s="17">
        <v>45537</v>
      </c>
      <c r="I131" s="10" t="s">
        <v>17</v>
      </c>
      <c r="J131" s="140" t="s">
        <v>26</v>
      </c>
      <c r="K131" s="141"/>
      <c r="L131" s="1" t="s">
        <v>27</v>
      </c>
    </row>
    <row r="132" spans="2:12" s="31" customFormat="1">
      <c r="B132" s="152"/>
      <c r="C132" s="153"/>
      <c r="D132" s="152"/>
      <c r="E132" s="165"/>
      <c r="F132" s="162"/>
      <c r="G132" s="153"/>
      <c r="H132" s="17">
        <v>45537</v>
      </c>
      <c r="I132" s="10" t="s">
        <v>17</v>
      </c>
      <c r="J132" s="140" t="s">
        <v>26</v>
      </c>
      <c r="K132" s="141"/>
      <c r="L132" s="1" t="s">
        <v>27</v>
      </c>
    </row>
    <row r="133" spans="2:12" s="31" customFormat="1">
      <c r="B133" s="152"/>
      <c r="C133" s="153"/>
      <c r="D133" s="152"/>
      <c r="E133" s="165"/>
      <c r="F133" s="162"/>
      <c r="G133" s="153"/>
      <c r="H133" s="17">
        <v>45572</v>
      </c>
      <c r="I133" s="10" t="s">
        <v>17</v>
      </c>
      <c r="J133" s="140" t="s">
        <v>26</v>
      </c>
      <c r="K133" s="141"/>
      <c r="L133" s="1" t="s">
        <v>27</v>
      </c>
    </row>
    <row r="134" spans="2:12" s="31" customFormat="1">
      <c r="B134" s="152"/>
      <c r="C134" s="153"/>
      <c r="D134" s="152"/>
      <c r="E134" s="165"/>
      <c r="F134" s="162"/>
      <c r="G134" s="153"/>
      <c r="H134" s="17">
        <v>45607</v>
      </c>
      <c r="I134" s="10" t="s">
        <v>17</v>
      </c>
      <c r="J134" s="140" t="s">
        <v>26</v>
      </c>
      <c r="K134" s="141"/>
      <c r="L134" s="1" t="s">
        <v>27</v>
      </c>
    </row>
    <row r="135" spans="2:12" s="31" customFormat="1">
      <c r="B135" s="152"/>
      <c r="C135" s="153"/>
      <c r="D135" s="152"/>
      <c r="E135" s="165"/>
      <c r="F135" s="162"/>
      <c r="G135" s="153"/>
      <c r="H135" s="17">
        <v>45636</v>
      </c>
      <c r="I135" s="10" t="s">
        <v>17</v>
      </c>
      <c r="J135" s="140" t="s">
        <v>26</v>
      </c>
      <c r="K135" s="141"/>
      <c r="L135" s="1" t="s">
        <v>27</v>
      </c>
    </row>
    <row r="136" spans="2:12" s="31" customFormat="1">
      <c r="B136" s="152"/>
      <c r="C136" s="153"/>
      <c r="D136" s="152"/>
      <c r="E136" s="165"/>
      <c r="F136" s="162"/>
      <c r="G136" s="153"/>
      <c r="H136" s="17">
        <v>45671</v>
      </c>
      <c r="I136" s="10" t="s">
        <v>17</v>
      </c>
      <c r="J136" s="140" t="s">
        <v>26</v>
      </c>
      <c r="K136" s="141"/>
      <c r="L136" s="1" t="s">
        <v>27</v>
      </c>
    </row>
    <row r="137" spans="2:12" s="31" customFormat="1">
      <c r="B137" s="152"/>
      <c r="C137" s="153"/>
      <c r="D137" s="152"/>
      <c r="E137" s="165"/>
      <c r="F137" s="162"/>
      <c r="G137" s="153"/>
      <c r="H137" s="17">
        <v>45693</v>
      </c>
      <c r="I137" s="10" t="s">
        <v>17</v>
      </c>
      <c r="J137" s="140" t="s">
        <v>26</v>
      </c>
      <c r="K137" s="141"/>
      <c r="L137" s="1" t="s">
        <v>27</v>
      </c>
    </row>
    <row r="138" spans="2:12" s="31" customFormat="1">
      <c r="B138" s="152"/>
      <c r="C138" s="153"/>
      <c r="D138" s="152"/>
      <c r="E138" s="165"/>
      <c r="F138" s="162"/>
      <c r="G138" s="153"/>
      <c r="H138" s="17">
        <v>45726</v>
      </c>
      <c r="I138" s="10" t="s">
        <v>17</v>
      </c>
      <c r="J138" s="140" t="s">
        <v>26</v>
      </c>
      <c r="K138" s="141"/>
      <c r="L138" s="1" t="s">
        <v>27</v>
      </c>
    </row>
    <row r="139" spans="2:12" s="31" customFormat="1">
      <c r="B139" s="152"/>
      <c r="C139" s="153"/>
      <c r="D139" s="152"/>
      <c r="E139" s="165"/>
      <c r="F139" s="162"/>
      <c r="G139" s="153"/>
      <c r="H139" s="17">
        <v>45754</v>
      </c>
      <c r="I139" s="10" t="s">
        <v>17</v>
      </c>
      <c r="J139" s="140" t="s">
        <v>26</v>
      </c>
      <c r="K139" s="141"/>
      <c r="L139" s="1" t="s">
        <v>27</v>
      </c>
    </row>
    <row r="140" spans="2:12" s="31" customFormat="1">
      <c r="B140" s="152"/>
      <c r="C140" s="153"/>
      <c r="D140" s="152"/>
      <c r="E140" s="165"/>
      <c r="F140" s="162"/>
      <c r="G140" s="153"/>
      <c r="H140" s="17">
        <v>45784</v>
      </c>
      <c r="I140" s="10" t="s">
        <v>17</v>
      </c>
      <c r="J140" s="140" t="s">
        <v>26</v>
      </c>
      <c r="K140" s="141"/>
      <c r="L140" s="1" t="s">
        <v>27</v>
      </c>
    </row>
    <row r="141" spans="2:12" s="31" customFormat="1">
      <c r="B141" s="152"/>
      <c r="C141" s="153"/>
      <c r="D141" s="152"/>
      <c r="E141" s="165"/>
      <c r="F141" s="162"/>
      <c r="G141" s="153"/>
      <c r="H141" s="17">
        <v>45817</v>
      </c>
      <c r="I141" s="10" t="s">
        <v>17</v>
      </c>
      <c r="J141" s="140" t="s">
        <v>26</v>
      </c>
      <c r="K141" s="141"/>
      <c r="L141" s="1" t="s">
        <v>27</v>
      </c>
    </row>
    <row r="142" spans="2:12" s="31" customFormat="1">
      <c r="B142" s="146"/>
      <c r="C142" s="148"/>
      <c r="D142" s="146"/>
      <c r="E142" s="150"/>
      <c r="F142" s="151"/>
      <c r="G142" s="148"/>
      <c r="H142" s="17">
        <v>45840</v>
      </c>
      <c r="I142" s="10" t="s">
        <v>17</v>
      </c>
      <c r="J142" s="140" t="s">
        <v>26</v>
      </c>
      <c r="K142" s="141"/>
      <c r="L142" s="1" t="s">
        <v>27</v>
      </c>
    </row>
    <row r="143" spans="2:12" s="31" customFormat="1">
      <c r="B143" s="154" t="s">
        <v>4698</v>
      </c>
      <c r="C143" s="156" t="s">
        <v>4699</v>
      </c>
      <c r="D143" s="15" t="s">
        <v>17695</v>
      </c>
      <c r="E143" s="142" t="s">
        <v>4701</v>
      </c>
      <c r="F143" s="141"/>
      <c r="G143" s="14" t="s">
        <v>24</v>
      </c>
      <c r="H143" s="16">
        <v>45867</v>
      </c>
      <c r="I143" s="11" t="s">
        <v>314</v>
      </c>
      <c r="J143" s="142" t="s">
        <v>26</v>
      </c>
      <c r="K143" s="141"/>
      <c r="L143" s="2" t="s">
        <v>27</v>
      </c>
    </row>
    <row r="144" spans="2:12" s="31" customFormat="1">
      <c r="B144" s="155"/>
      <c r="C144" s="157"/>
      <c r="D144" s="15" t="s">
        <v>17696</v>
      </c>
      <c r="E144" s="142" t="s">
        <v>17697</v>
      </c>
      <c r="F144" s="141"/>
      <c r="G144" s="14" t="s">
        <v>24</v>
      </c>
      <c r="H144" s="16">
        <v>45867</v>
      </c>
      <c r="I144" s="11" t="s">
        <v>314</v>
      </c>
      <c r="J144" s="142" t="s">
        <v>26</v>
      </c>
      <c r="K144" s="141"/>
      <c r="L144" s="2" t="s">
        <v>27</v>
      </c>
    </row>
    <row r="145" spans="2:12" s="31" customFormat="1">
      <c r="B145" s="145" t="s">
        <v>17698</v>
      </c>
      <c r="C145" s="147" t="s">
        <v>4721</v>
      </c>
      <c r="D145" s="145" t="s">
        <v>17699</v>
      </c>
      <c r="E145" s="140" t="s">
        <v>17700</v>
      </c>
      <c r="F145" s="149"/>
      <c r="G145" s="147" t="s">
        <v>16</v>
      </c>
      <c r="H145" s="167">
        <v>45841</v>
      </c>
      <c r="I145" s="10" t="s">
        <v>314</v>
      </c>
      <c r="J145" s="140" t="s">
        <v>26</v>
      </c>
      <c r="K145" s="141"/>
      <c r="L145" s="1" t="s">
        <v>27</v>
      </c>
    </row>
    <row r="146" spans="2:12" s="31" customFormat="1">
      <c r="B146" s="152"/>
      <c r="C146" s="153"/>
      <c r="D146" s="146"/>
      <c r="E146" s="150"/>
      <c r="F146" s="151"/>
      <c r="G146" s="148"/>
      <c r="H146" s="169"/>
      <c r="I146" s="10" t="s">
        <v>314</v>
      </c>
      <c r="J146" s="140" t="s">
        <v>26</v>
      </c>
      <c r="K146" s="141"/>
      <c r="L146" s="1" t="s">
        <v>27</v>
      </c>
    </row>
    <row r="147" spans="2:12" s="31" customFormat="1">
      <c r="B147" s="152"/>
      <c r="C147" s="153"/>
      <c r="D147" s="145" t="s">
        <v>17701</v>
      </c>
      <c r="E147" s="140" t="s">
        <v>17702</v>
      </c>
      <c r="F147" s="149"/>
      <c r="G147" s="147" t="s">
        <v>24</v>
      </c>
      <c r="H147" s="167">
        <v>45841</v>
      </c>
      <c r="I147" s="10" t="s">
        <v>314</v>
      </c>
      <c r="J147" s="140" t="s">
        <v>26</v>
      </c>
      <c r="K147" s="141"/>
      <c r="L147" s="1" t="s">
        <v>27</v>
      </c>
    </row>
    <row r="148" spans="2:12" s="31" customFormat="1">
      <c r="B148" s="146"/>
      <c r="C148" s="148"/>
      <c r="D148" s="146"/>
      <c r="E148" s="150"/>
      <c r="F148" s="151"/>
      <c r="G148" s="148"/>
      <c r="H148" s="169"/>
      <c r="I148" s="10" t="s">
        <v>314</v>
      </c>
      <c r="J148" s="140" t="s">
        <v>26</v>
      </c>
      <c r="K148" s="141"/>
      <c r="L148" s="1" t="s">
        <v>27</v>
      </c>
    </row>
    <row r="149" spans="2:12" s="31" customFormat="1">
      <c r="B149" s="15" t="s">
        <v>2328</v>
      </c>
      <c r="C149" s="14" t="s">
        <v>2329</v>
      </c>
      <c r="D149" s="15" t="s">
        <v>17703</v>
      </c>
      <c r="E149" s="142" t="s">
        <v>2331</v>
      </c>
      <c r="F149" s="141"/>
      <c r="G149" s="14" t="s">
        <v>24</v>
      </c>
      <c r="H149" s="16">
        <v>45861</v>
      </c>
      <c r="I149" s="11" t="s">
        <v>80</v>
      </c>
      <c r="J149" s="142" t="s">
        <v>26</v>
      </c>
      <c r="K149" s="141"/>
      <c r="L149" s="2" t="s">
        <v>27</v>
      </c>
    </row>
    <row r="150" spans="2:12" s="31" customFormat="1">
      <c r="B150" s="12" t="s">
        <v>2332</v>
      </c>
      <c r="C150" s="13" t="s">
        <v>2333</v>
      </c>
      <c r="D150" s="12" t="s">
        <v>17704</v>
      </c>
      <c r="E150" s="140" t="s">
        <v>17705</v>
      </c>
      <c r="F150" s="141"/>
      <c r="G150" s="13" t="s">
        <v>16</v>
      </c>
      <c r="H150" s="17">
        <v>45866</v>
      </c>
      <c r="I150" s="10" t="s">
        <v>17</v>
      </c>
      <c r="J150" s="140" t="s">
        <v>26</v>
      </c>
      <c r="K150" s="141"/>
      <c r="L150" s="1" t="s">
        <v>27</v>
      </c>
    </row>
    <row r="151" spans="2:12" s="31" customFormat="1" ht="24.95">
      <c r="B151" s="15" t="s">
        <v>2336</v>
      </c>
      <c r="C151" s="14" t="s">
        <v>2337</v>
      </c>
      <c r="D151" s="15" t="s">
        <v>17706</v>
      </c>
      <c r="E151" s="142" t="s">
        <v>17707</v>
      </c>
      <c r="F151" s="141"/>
      <c r="G151" s="14" t="s">
        <v>24</v>
      </c>
      <c r="H151" s="16">
        <v>45804</v>
      </c>
      <c r="I151" s="11" t="s">
        <v>25</v>
      </c>
      <c r="J151" s="142" t="s">
        <v>26</v>
      </c>
      <c r="K151" s="141"/>
      <c r="L151" s="2" t="s">
        <v>27</v>
      </c>
    </row>
    <row r="152" spans="2:12" s="31" customFormat="1" ht="63.95">
      <c r="B152" s="145" t="s">
        <v>469</v>
      </c>
      <c r="C152" s="147" t="s">
        <v>470</v>
      </c>
      <c r="D152" s="145" t="s">
        <v>17708</v>
      </c>
      <c r="E152" s="140" t="s">
        <v>472</v>
      </c>
      <c r="F152" s="149"/>
      <c r="G152" s="147" t="s">
        <v>24</v>
      </c>
      <c r="H152" s="167">
        <v>45856</v>
      </c>
      <c r="I152" s="10" t="s">
        <v>80</v>
      </c>
      <c r="J152" s="140" t="s">
        <v>18</v>
      </c>
      <c r="K152" s="141"/>
      <c r="L152" s="3" t="s">
        <v>17709</v>
      </c>
    </row>
    <row r="153" spans="2:12" s="31" customFormat="1">
      <c r="B153" s="152"/>
      <c r="C153" s="153"/>
      <c r="D153" s="152"/>
      <c r="E153" s="165"/>
      <c r="F153" s="162"/>
      <c r="G153" s="153"/>
      <c r="H153" s="168"/>
      <c r="I153" s="10" t="s">
        <v>58</v>
      </c>
      <c r="J153" s="140" t="s">
        <v>26</v>
      </c>
      <c r="K153" s="141"/>
      <c r="L153" s="1" t="s">
        <v>27</v>
      </c>
    </row>
    <row r="154" spans="2:12" s="31" customFormat="1">
      <c r="B154" s="146"/>
      <c r="C154" s="148"/>
      <c r="D154" s="146"/>
      <c r="E154" s="150"/>
      <c r="F154" s="151"/>
      <c r="G154" s="148"/>
      <c r="H154" s="169"/>
      <c r="I154" s="10" t="s">
        <v>139</v>
      </c>
      <c r="J154" s="140" t="s">
        <v>26</v>
      </c>
      <c r="K154" s="141"/>
      <c r="L154" s="1" t="s">
        <v>27</v>
      </c>
    </row>
    <row r="155" spans="2:12" s="31" customFormat="1">
      <c r="B155" s="154" t="s">
        <v>474</v>
      </c>
      <c r="C155" s="156" t="s">
        <v>475</v>
      </c>
      <c r="D155" s="154" t="s">
        <v>17710</v>
      </c>
      <c r="E155" s="142" t="s">
        <v>477</v>
      </c>
      <c r="F155" s="149"/>
      <c r="G155" s="156" t="s">
        <v>24</v>
      </c>
      <c r="H155" s="163">
        <v>45866</v>
      </c>
      <c r="I155" s="11" t="s">
        <v>80</v>
      </c>
      <c r="J155" s="142" t="s">
        <v>26</v>
      </c>
      <c r="K155" s="141"/>
      <c r="L155" s="2" t="s">
        <v>27</v>
      </c>
    </row>
    <row r="156" spans="2:12" s="31" customFormat="1">
      <c r="B156" s="158"/>
      <c r="C156" s="159"/>
      <c r="D156" s="158"/>
      <c r="E156" s="161"/>
      <c r="F156" s="162"/>
      <c r="G156" s="159"/>
      <c r="H156" s="166"/>
      <c r="I156" s="11" t="s">
        <v>58</v>
      </c>
      <c r="J156" s="142" t="s">
        <v>26</v>
      </c>
      <c r="K156" s="141"/>
      <c r="L156" s="2" t="s">
        <v>27</v>
      </c>
    </row>
    <row r="157" spans="2:12" s="31" customFormat="1">
      <c r="B157" s="158"/>
      <c r="C157" s="159"/>
      <c r="D157" s="158"/>
      <c r="E157" s="161"/>
      <c r="F157" s="162"/>
      <c r="G157" s="159"/>
      <c r="H157" s="166"/>
      <c r="I157" s="11" t="s">
        <v>25</v>
      </c>
      <c r="J157" s="142" t="s">
        <v>26</v>
      </c>
      <c r="K157" s="141"/>
      <c r="L157" s="2" t="s">
        <v>27</v>
      </c>
    </row>
    <row r="158" spans="2:12" s="31" customFormat="1">
      <c r="B158" s="155"/>
      <c r="C158" s="157"/>
      <c r="D158" s="155"/>
      <c r="E158" s="160"/>
      <c r="F158" s="151"/>
      <c r="G158" s="157"/>
      <c r="H158" s="164"/>
      <c r="I158" s="11" t="s">
        <v>139</v>
      </c>
      <c r="J158" s="142" t="s">
        <v>26</v>
      </c>
      <c r="K158" s="141"/>
      <c r="L158" s="2" t="s">
        <v>27</v>
      </c>
    </row>
    <row r="159" spans="2:12" s="31" customFormat="1">
      <c r="B159" s="12" t="s">
        <v>2353</v>
      </c>
      <c r="C159" s="13" t="s">
        <v>2329</v>
      </c>
      <c r="D159" s="12" t="s">
        <v>17711</v>
      </c>
      <c r="E159" s="140" t="s">
        <v>2355</v>
      </c>
      <c r="F159" s="141"/>
      <c r="G159" s="13" t="s">
        <v>24</v>
      </c>
      <c r="H159" s="17">
        <v>45861</v>
      </c>
      <c r="I159" s="10" t="s">
        <v>80</v>
      </c>
      <c r="J159" s="140" t="s">
        <v>26</v>
      </c>
      <c r="K159" s="141"/>
      <c r="L159" s="1" t="s">
        <v>27</v>
      </c>
    </row>
    <row r="160" spans="2:12" s="31" customFormat="1">
      <c r="B160" s="15" t="s">
        <v>482</v>
      </c>
      <c r="C160" s="14" t="s">
        <v>470</v>
      </c>
      <c r="D160" s="15" t="s">
        <v>17712</v>
      </c>
      <c r="E160" s="142" t="s">
        <v>484</v>
      </c>
      <c r="F160" s="141"/>
      <c r="G160" s="14" t="s">
        <v>24</v>
      </c>
      <c r="H160" s="16">
        <v>45853</v>
      </c>
      <c r="I160" s="11" t="s">
        <v>80</v>
      </c>
      <c r="J160" s="142" t="s">
        <v>26</v>
      </c>
      <c r="K160" s="141"/>
      <c r="L160" s="2" t="s">
        <v>27</v>
      </c>
    </row>
    <row r="161" spans="2:12" s="31" customFormat="1" ht="24.95">
      <c r="B161" s="12" t="s">
        <v>4770</v>
      </c>
      <c r="C161" s="13" t="s">
        <v>715</v>
      </c>
      <c r="D161" s="12" t="s">
        <v>17713</v>
      </c>
      <c r="E161" s="140" t="s">
        <v>4772</v>
      </c>
      <c r="F161" s="141"/>
      <c r="G161" s="13" t="s">
        <v>75</v>
      </c>
      <c r="H161" s="17">
        <v>45827</v>
      </c>
      <c r="I161" s="10" t="s">
        <v>127</v>
      </c>
      <c r="J161" s="140" t="s">
        <v>26</v>
      </c>
      <c r="K161" s="141"/>
      <c r="L161" s="1" t="s">
        <v>27</v>
      </c>
    </row>
    <row r="162" spans="2:12" s="31" customFormat="1">
      <c r="B162" s="15" t="s">
        <v>4788</v>
      </c>
      <c r="C162" s="14" t="s">
        <v>202</v>
      </c>
      <c r="D162" s="15" t="s">
        <v>17714</v>
      </c>
      <c r="E162" s="142" t="s">
        <v>17715</v>
      </c>
      <c r="F162" s="141"/>
      <c r="G162" s="14" t="s">
        <v>24</v>
      </c>
      <c r="H162" s="16">
        <v>45819</v>
      </c>
      <c r="I162" s="11" t="s">
        <v>127</v>
      </c>
      <c r="J162" s="142" t="s">
        <v>26</v>
      </c>
      <c r="K162" s="141"/>
      <c r="L162" s="2" t="s">
        <v>27</v>
      </c>
    </row>
    <row r="163" spans="2:12" s="31" customFormat="1">
      <c r="B163" s="12" t="s">
        <v>4791</v>
      </c>
      <c r="C163" s="13" t="s">
        <v>4792</v>
      </c>
      <c r="D163" s="12" t="s">
        <v>17716</v>
      </c>
      <c r="E163" s="140" t="s">
        <v>17717</v>
      </c>
      <c r="F163" s="141"/>
      <c r="G163" s="13" t="s">
        <v>16</v>
      </c>
      <c r="H163" s="17">
        <v>45842</v>
      </c>
      <c r="I163" s="10" t="s">
        <v>127</v>
      </c>
      <c r="J163" s="140" t="s">
        <v>26</v>
      </c>
      <c r="K163" s="141"/>
      <c r="L163" s="1" t="s">
        <v>27</v>
      </c>
    </row>
    <row r="164" spans="2:12" s="31" customFormat="1">
      <c r="B164" s="15" t="s">
        <v>4801</v>
      </c>
      <c r="C164" s="14" t="s">
        <v>4802</v>
      </c>
      <c r="D164" s="15" t="s">
        <v>17718</v>
      </c>
      <c r="E164" s="142" t="s">
        <v>4804</v>
      </c>
      <c r="F164" s="141"/>
      <c r="G164" s="14" t="s">
        <v>24</v>
      </c>
      <c r="H164" s="16">
        <v>45826</v>
      </c>
      <c r="I164" s="11" t="s">
        <v>25</v>
      </c>
      <c r="J164" s="142" t="s">
        <v>26</v>
      </c>
      <c r="K164" s="141"/>
      <c r="L164" s="2" t="s">
        <v>27</v>
      </c>
    </row>
    <row r="165" spans="2:12" s="31" customFormat="1">
      <c r="B165" s="12" t="s">
        <v>485</v>
      </c>
      <c r="C165" s="13" t="s">
        <v>202</v>
      </c>
      <c r="D165" s="12" t="s">
        <v>17719</v>
      </c>
      <c r="E165" s="140" t="s">
        <v>487</v>
      </c>
      <c r="F165" s="141"/>
      <c r="G165" s="13" t="s">
        <v>16</v>
      </c>
      <c r="H165" s="17">
        <v>45847</v>
      </c>
      <c r="I165" s="10" t="s">
        <v>139</v>
      </c>
      <c r="J165" s="140" t="s">
        <v>26</v>
      </c>
      <c r="K165" s="141"/>
      <c r="L165" s="1" t="s">
        <v>27</v>
      </c>
    </row>
    <row r="166" spans="2:12" s="31" customFormat="1" ht="51.6">
      <c r="B166" s="15" t="s">
        <v>493</v>
      </c>
      <c r="C166" s="14" t="s">
        <v>494</v>
      </c>
      <c r="D166" s="15" t="s">
        <v>17720</v>
      </c>
      <c r="E166" s="142" t="s">
        <v>496</v>
      </c>
      <c r="F166" s="141"/>
      <c r="G166" s="14" t="s">
        <v>16</v>
      </c>
      <c r="H166" s="16">
        <v>45866</v>
      </c>
      <c r="I166" s="11" t="s">
        <v>17</v>
      </c>
      <c r="J166" s="142" t="s">
        <v>18</v>
      </c>
      <c r="K166" s="141"/>
      <c r="L166" s="4" t="s">
        <v>15153</v>
      </c>
    </row>
    <row r="167" spans="2:12" s="31" customFormat="1">
      <c r="B167" s="12" t="s">
        <v>2369</v>
      </c>
      <c r="C167" s="13" t="s">
        <v>2370</v>
      </c>
      <c r="D167" s="12" t="s">
        <v>17721</v>
      </c>
      <c r="E167" s="140" t="s">
        <v>17722</v>
      </c>
      <c r="F167" s="141"/>
      <c r="G167" s="13" t="s">
        <v>16</v>
      </c>
      <c r="H167" s="17">
        <v>45853</v>
      </c>
      <c r="I167" s="10" t="s">
        <v>17</v>
      </c>
      <c r="J167" s="140" t="s">
        <v>26</v>
      </c>
      <c r="K167" s="141"/>
      <c r="L167" s="1" t="s">
        <v>27</v>
      </c>
    </row>
    <row r="168" spans="2:12" s="31" customFormat="1">
      <c r="B168" s="15" t="s">
        <v>2373</v>
      </c>
      <c r="C168" s="14" t="s">
        <v>2374</v>
      </c>
      <c r="D168" s="15" t="s">
        <v>17723</v>
      </c>
      <c r="E168" s="142" t="s">
        <v>17724</v>
      </c>
      <c r="F168" s="141"/>
      <c r="G168" s="14" t="s">
        <v>16</v>
      </c>
      <c r="H168" s="16">
        <v>45839</v>
      </c>
      <c r="I168" s="11" t="s">
        <v>17</v>
      </c>
      <c r="J168" s="142" t="s">
        <v>26</v>
      </c>
      <c r="K168" s="141"/>
      <c r="L168" s="2" t="s">
        <v>27</v>
      </c>
    </row>
    <row r="169" spans="2:12" s="31" customFormat="1" ht="90">
      <c r="B169" s="12" t="s">
        <v>2381</v>
      </c>
      <c r="C169" s="13" t="s">
        <v>2382</v>
      </c>
      <c r="D169" s="12" t="s">
        <v>17725</v>
      </c>
      <c r="E169" s="140" t="s">
        <v>17726</v>
      </c>
      <c r="F169" s="141"/>
      <c r="G169" s="13" t="s">
        <v>16</v>
      </c>
      <c r="H169" s="17">
        <v>45868</v>
      </c>
      <c r="I169" s="10" t="s">
        <v>17</v>
      </c>
      <c r="J169" s="140" t="s">
        <v>18</v>
      </c>
      <c r="K169" s="141"/>
      <c r="L169" s="3" t="s">
        <v>17727</v>
      </c>
    </row>
    <row r="170" spans="2:12" s="31" customFormat="1" ht="76.5">
      <c r="B170" s="15" t="s">
        <v>498</v>
      </c>
      <c r="C170" s="14" t="s">
        <v>499</v>
      </c>
      <c r="D170" s="15" t="s">
        <v>17728</v>
      </c>
      <c r="E170" s="142" t="s">
        <v>17729</v>
      </c>
      <c r="F170" s="141"/>
      <c r="G170" s="14" t="s">
        <v>16</v>
      </c>
      <c r="H170" s="16">
        <v>45852</v>
      </c>
      <c r="I170" s="11" t="s">
        <v>17</v>
      </c>
      <c r="J170" s="142" t="s">
        <v>32</v>
      </c>
      <c r="K170" s="141"/>
      <c r="L170" s="4" t="s">
        <v>17730</v>
      </c>
    </row>
    <row r="171" spans="2:12" s="31" customFormat="1" ht="65.099999999999994">
      <c r="B171" s="12" t="s">
        <v>2385</v>
      </c>
      <c r="C171" s="13" t="s">
        <v>2386</v>
      </c>
      <c r="D171" s="12" t="s">
        <v>17731</v>
      </c>
      <c r="E171" s="140" t="s">
        <v>17732</v>
      </c>
      <c r="F171" s="141"/>
      <c r="G171" s="13" t="s">
        <v>16</v>
      </c>
      <c r="H171" s="17">
        <v>45855</v>
      </c>
      <c r="I171" s="10" t="s">
        <v>17</v>
      </c>
      <c r="J171" s="140" t="s">
        <v>18</v>
      </c>
      <c r="K171" s="141"/>
      <c r="L171" s="3" t="s">
        <v>17733</v>
      </c>
    </row>
    <row r="172" spans="2:12" s="31" customFormat="1" ht="77.45">
      <c r="B172" s="15" t="s">
        <v>503</v>
      </c>
      <c r="C172" s="14" t="s">
        <v>504</v>
      </c>
      <c r="D172" s="15" t="s">
        <v>17734</v>
      </c>
      <c r="E172" s="142" t="s">
        <v>509</v>
      </c>
      <c r="F172" s="141"/>
      <c r="G172" s="14" t="s">
        <v>16</v>
      </c>
      <c r="H172" s="16">
        <v>45821</v>
      </c>
      <c r="I172" s="11" t="s">
        <v>139</v>
      </c>
      <c r="J172" s="142" t="s">
        <v>32</v>
      </c>
      <c r="K172" s="141"/>
      <c r="L172" s="4" t="s">
        <v>17735</v>
      </c>
    </row>
    <row r="173" spans="2:12" s="31" customFormat="1" ht="65.099999999999994">
      <c r="B173" s="12" t="s">
        <v>511</v>
      </c>
      <c r="C173" s="13" t="s">
        <v>512</v>
      </c>
      <c r="D173" s="12" t="s">
        <v>17736</v>
      </c>
      <c r="E173" s="140" t="s">
        <v>516</v>
      </c>
      <c r="F173" s="141"/>
      <c r="G173" s="13" t="s">
        <v>16</v>
      </c>
      <c r="H173" s="17">
        <v>45853</v>
      </c>
      <c r="I173" s="10" t="s">
        <v>25</v>
      </c>
      <c r="J173" s="140" t="s">
        <v>18</v>
      </c>
      <c r="K173" s="141"/>
      <c r="L173" s="3" t="s">
        <v>17737</v>
      </c>
    </row>
    <row r="174" spans="2:12" s="31" customFormat="1" ht="24.95">
      <c r="B174" s="15" t="s">
        <v>2389</v>
      </c>
      <c r="C174" s="14" t="s">
        <v>2390</v>
      </c>
      <c r="D174" s="15" t="s">
        <v>17738</v>
      </c>
      <c r="E174" s="142" t="s">
        <v>17739</v>
      </c>
      <c r="F174" s="141"/>
      <c r="G174" s="14" t="s">
        <v>16</v>
      </c>
      <c r="H174" s="16">
        <v>45861</v>
      </c>
      <c r="I174" s="11" t="s">
        <v>17</v>
      </c>
      <c r="J174" s="142" t="s">
        <v>26</v>
      </c>
      <c r="K174" s="141"/>
      <c r="L174" s="2" t="s">
        <v>27</v>
      </c>
    </row>
    <row r="175" spans="2:12" s="31" customFormat="1">
      <c r="B175" s="12" t="s">
        <v>525</v>
      </c>
      <c r="C175" s="13" t="s">
        <v>526</v>
      </c>
      <c r="D175" s="12" t="s">
        <v>17740</v>
      </c>
      <c r="E175" s="140" t="s">
        <v>17741</v>
      </c>
      <c r="F175" s="141"/>
      <c r="G175" s="13" t="s">
        <v>16</v>
      </c>
      <c r="H175" s="17">
        <v>45866</v>
      </c>
      <c r="I175" s="10" t="s">
        <v>17</v>
      </c>
      <c r="J175" s="140" t="s">
        <v>26</v>
      </c>
      <c r="K175" s="141"/>
      <c r="L175" s="1" t="s">
        <v>27</v>
      </c>
    </row>
    <row r="176" spans="2:12" s="31" customFormat="1">
      <c r="B176" s="15" t="s">
        <v>2393</v>
      </c>
      <c r="C176" s="14" t="s">
        <v>2394</v>
      </c>
      <c r="D176" s="15" t="s">
        <v>17742</v>
      </c>
      <c r="E176" s="142" t="s">
        <v>17743</v>
      </c>
      <c r="F176" s="141"/>
      <c r="G176" s="14" t="s">
        <v>16</v>
      </c>
      <c r="H176" s="16">
        <v>45853</v>
      </c>
      <c r="I176" s="11" t="s">
        <v>17</v>
      </c>
      <c r="J176" s="142" t="s">
        <v>26</v>
      </c>
      <c r="K176" s="141"/>
      <c r="L176" s="2" t="s">
        <v>27</v>
      </c>
    </row>
    <row r="177" spans="2:12" s="31" customFormat="1">
      <c r="B177" s="12" t="s">
        <v>17744</v>
      </c>
      <c r="C177" s="13" t="s">
        <v>17745</v>
      </c>
      <c r="D177" s="12" t="s">
        <v>17746</v>
      </c>
      <c r="E177" s="140" t="s">
        <v>17747</v>
      </c>
      <c r="F177" s="141"/>
      <c r="G177" s="13" t="s">
        <v>16</v>
      </c>
      <c r="H177" s="17">
        <v>45869</v>
      </c>
      <c r="I177" s="10" t="s">
        <v>17</v>
      </c>
      <c r="J177" s="140" t="s">
        <v>26</v>
      </c>
      <c r="K177" s="141"/>
      <c r="L177" s="1" t="s">
        <v>27</v>
      </c>
    </row>
    <row r="178" spans="2:12" s="31" customFormat="1" ht="65.099999999999994">
      <c r="B178" s="15" t="s">
        <v>543</v>
      </c>
      <c r="C178" s="14" t="s">
        <v>544</v>
      </c>
      <c r="D178" s="15" t="s">
        <v>17748</v>
      </c>
      <c r="E178" s="142" t="s">
        <v>17749</v>
      </c>
      <c r="F178" s="141"/>
      <c r="G178" s="14" t="s">
        <v>16</v>
      </c>
      <c r="H178" s="16">
        <v>45860</v>
      </c>
      <c r="I178" s="11" t="s">
        <v>17</v>
      </c>
      <c r="J178" s="142" t="s">
        <v>18</v>
      </c>
      <c r="K178" s="141"/>
      <c r="L178" s="4" t="s">
        <v>17672</v>
      </c>
    </row>
    <row r="179" spans="2:12" s="31" customFormat="1">
      <c r="B179" s="12" t="s">
        <v>547</v>
      </c>
      <c r="C179" s="13" t="s">
        <v>544</v>
      </c>
      <c r="D179" s="12" t="s">
        <v>17750</v>
      </c>
      <c r="E179" s="140" t="s">
        <v>17749</v>
      </c>
      <c r="F179" s="141"/>
      <c r="G179" s="13" t="s">
        <v>16</v>
      </c>
      <c r="H179" s="17">
        <v>45860</v>
      </c>
      <c r="I179" s="10" t="s">
        <v>17</v>
      </c>
      <c r="J179" s="140" t="s">
        <v>26</v>
      </c>
      <c r="K179" s="141"/>
      <c r="L179" s="1" t="s">
        <v>27</v>
      </c>
    </row>
    <row r="180" spans="2:12" s="31" customFormat="1">
      <c r="B180" s="15" t="s">
        <v>2416</v>
      </c>
      <c r="C180" s="14" t="s">
        <v>2329</v>
      </c>
      <c r="D180" s="15" t="s">
        <v>17751</v>
      </c>
      <c r="E180" s="142" t="s">
        <v>2418</v>
      </c>
      <c r="F180" s="141"/>
      <c r="G180" s="14" t="s">
        <v>24</v>
      </c>
      <c r="H180" s="16">
        <v>45861</v>
      </c>
      <c r="I180" s="11" t="s">
        <v>80</v>
      </c>
      <c r="J180" s="142" t="s">
        <v>26</v>
      </c>
      <c r="K180" s="141"/>
      <c r="L180" s="2" t="s">
        <v>27</v>
      </c>
    </row>
    <row r="181" spans="2:12" s="31" customFormat="1">
      <c r="B181" s="12" t="s">
        <v>2419</v>
      </c>
      <c r="C181" s="13" t="s">
        <v>2420</v>
      </c>
      <c r="D181" s="12" t="s">
        <v>17752</v>
      </c>
      <c r="E181" s="140" t="s">
        <v>17753</v>
      </c>
      <c r="F181" s="141"/>
      <c r="G181" s="13" t="s">
        <v>16</v>
      </c>
      <c r="H181" s="17">
        <v>45839</v>
      </c>
      <c r="I181" s="10" t="s">
        <v>17</v>
      </c>
      <c r="J181" s="140" t="s">
        <v>26</v>
      </c>
      <c r="K181" s="141"/>
      <c r="L181" s="1" t="s">
        <v>27</v>
      </c>
    </row>
    <row r="182" spans="2:12" s="31" customFormat="1" ht="51.6">
      <c r="B182" s="15" t="s">
        <v>8657</v>
      </c>
      <c r="C182" s="14" t="s">
        <v>8658</v>
      </c>
      <c r="D182" s="15" t="s">
        <v>17754</v>
      </c>
      <c r="E182" s="142" t="s">
        <v>17755</v>
      </c>
      <c r="F182" s="141"/>
      <c r="G182" s="14" t="s">
        <v>16</v>
      </c>
      <c r="H182" s="16">
        <v>45866</v>
      </c>
      <c r="I182" s="11" t="s">
        <v>17</v>
      </c>
      <c r="J182" s="142" t="s">
        <v>26</v>
      </c>
      <c r="K182" s="141"/>
      <c r="L182" s="4" t="s">
        <v>15422</v>
      </c>
    </row>
    <row r="183" spans="2:12" s="31" customFormat="1">
      <c r="B183" s="12" t="s">
        <v>557</v>
      </c>
      <c r="C183" s="13" t="s">
        <v>5243</v>
      </c>
      <c r="D183" s="12" t="s">
        <v>17756</v>
      </c>
      <c r="E183" s="140" t="s">
        <v>17757</v>
      </c>
      <c r="F183" s="141"/>
      <c r="G183" s="13" t="s">
        <v>16</v>
      </c>
      <c r="H183" s="17">
        <v>45869</v>
      </c>
      <c r="I183" s="10" t="s">
        <v>17</v>
      </c>
      <c r="J183" s="140" t="s">
        <v>26</v>
      </c>
      <c r="K183" s="141"/>
      <c r="L183" s="1" t="s">
        <v>27</v>
      </c>
    </row>
    <row r="184" spans="2:12" s="31" customFormat="1">
      <c r="B184" s="15" t="s">
        <v>17758</v>
      </c>
      <c r="C184" s="14" t="s">
        <v>17759</v>
      </c>
      <c r="D184" s="15" t="s">
        <v>17760</v>
      </c>
      <c r="E184" s="142" t="s">
        <v>17761</v>
      </c>
      <c r="F184" s="141"/>
      <c r="G184" s="14" t="s">
        <v>24</v>
      </c>
      <c r="H184" s="16">
        <v>45868</v>
      </c>
      <c r="I184" s="11" t="s">
        <v>145</v>
      </c>
      <c r="J184" s="142" t="s">
        <v>26</v>
      </c>
      <c r="K184" s="141"/>
      <c r="L184" s="2" t="s">
        <v>27</v>
      </c>
    </row>
    <row r="185" spans="2:12" s="31" customFormat="1" ht="90">
      <c r="B185" s="12" t="s">
        <v>4863</v>
      </c>
      <c r="C185" s="13" t="s">
        <v>4864</v>
      </c>
      <c r="D185" s="12" t="s">
        <v>13424</v>
      </c>
      <c r="E185" s="140" t="s">
        <v>4866</v>
      </c>
      <c r="F185" s="141"/>
      <c r="G185" s="13" t="s">
        <v>16</v>
      </c>
      <c r="H185" s="17">
        <v>45866</v>
      </c>
      <c r="I185" s="10" t="s">
        <v>17</v>
      </c>
      <c r="J185" s="140" t="s">
        <v>18</v>
      </c>
      <c r="K185" s="141"/>
      <c r="L185" s="3" t="s">
        <v>17762</v>
      </c>
    </row>
    <row r="186" spans="2:12" s="31" customFormat="1">
      <c r="B186" s="15" t="s">
        <v>2432</v>
      </c>
      <c r="C186" s="14" t="s">
        <v>563</v>
      </c>
      <c r="D186" s="15" t="s">
        <v>17763</v>
      </c>
      <c r="E186" s="142" t="s">
        <v>17764</v>
      </c>
      <c r="F186" s="141"/>
      <c r="G186" s="14" t="s">
        <v>24</v>
      </c>
      <c r="H186" s="16">
        <v>45820</v>
      </c>
      <c r="I186" s="11" t="s">
        <v>139</v>
      </c>
      <c r="J186" s="142" t="s">
        <v>26</v>
      </c>
      <c r="K186" s="141"/>
      <c r="L186" s="2" t="s">
        <v>27</v>
      </c>
    </row>
    <row r="187" spans="2:12" s="31" customFormat="1">
      <c r="B187" s="12" t="s">
        <v>2435</v>
      </c>
      <c r="C187" s="13" t="s">
        <v>2436</v>
      </c>
      <c r="D187" s="12" t="s">
        <v>17765</v>
      </c>
      <c r="E187" s="140" t="s">
        <v>2438</v>
      </c>
      <c r="F187" s="141"/>
      <c r="G187" s="13" t="s">
        <v>16</v>
      </c>
      <c r="H187" s="17">
        <v>45853</v>
      </c>
      <c r="I187" s="10" t="s">
        <v>17</v>
      </c>
      <c r="J187" s="140" t="s">
        <v>26</v>
      </c>
      <c r="K187" s="141"/>
      <c r="L187" s="1" t="s">
        <v>27</v>
      </c>
    </row>
    <row r="188" spans="2:12" s="31" customFormat="1" ht="103.5">
      <c r="B188" s="154" t="s">
        <v>570</v>
      </c>
      <c r="C188" s="156" t="s">
        <v>571</v>
      </c>
      <c r="D188" s="15" t="s">
        <v>17766</v>
      </c>
      <c r="E188" s="142" t="s">
        <v>573</v>
      </c>
      <c r="F188" s="141"/>
      <c r="G188" s="14" t="s">
        <v>16</v>
      </c>
      <c r="H188" s="16">
        <v>45821</v>
      </c>
      <c r="I188" s="11" t="s">
        <v>25</v>
      </c>
      <c r="J188" s="142" t="s">
        <v>32</v>
      </c>
      <c r="K188" s="141"/>
      <c r="L188" s="4" t="s">
        <v>17767</v>
      </c>
    </row>
    <row r="189" spans="2:12" s="31" customFormat="1" ht="167.1">
      <c r="B189" s="155"/>
      <c r="C189" s="157"/>
      <c r="D189" s="15" t="s">
        <v>17768</v>
      </c>
      <c r="E189" s="142" t="s">
        <v>573</v>
      </c>
      <c r="F189" s="141"/>
      <c r="G189" s="14" t="s">
        <v>16</v>
      </c>
      <c r="H189" s="16">
        <v>45853</v>
      </c>
      <c r="I189" s="11" t="s">
        <v>25</v>
      </c>
      <c r="J189" s="142" t="s">
        <v>32</v>
      </c>
      <c r="K189" s="141"/>
      <c r="L189" s="4" t="s">
        <v>17769</v>
      </c>
    </row>
    <row r="190" spans="2:12" s="31" customFormat="1">
      <c r="B190" s="12" t="s">
        <v>17770</v>
      </c>
      <c r="C190" s="13" t="s">
        <v>17771</v>
      </c>
      <c r="D190" s="12" t="s">
        <v>17772</v>
      </c>
      <c r="E190" s="140" t="s">
        <v>17773</v>
      </c>
      <c r="F190" s="141"/>
      <c r="G190" s="13" t="s">
        <v>16</v>
      </c>
      <c r="H190" s="17">
        <v>45839</v>
      </c>
      <c r="I190" s="10" t="s">
        <v>17</v>
      </c>
      <c r="J190" s="140" t="s">
        <v>26</v>
      </c>
      <c r="K190" s="141"/>
      <c r="L190" s="1" t="s">
        <v>27</v>
      </c>
    </row>
    <row r="191" spans="2:12" s="31" customFormat="1">
      <c r="B191" s="154" t="s">
        <v>583</v>
      </c>
      <c r="C191" s="156" t="s">
        <v>584</v>
      </c>
      <c r="D191" s="15" t="s">
        <v>17774</v>
      </c>
      <c r="E191" s="142" t="s">
        <v>4890</v>
      </c>
      <c r="F191" s="141"/>
      <c r="G191" s="14" t="s">
        <v>24</v>
      </c>
      <c r="H191" s="16">
        <v>45840</v>
      </c>
      <c r="I191" s="11" t="s">
        <v>145</v>
      </c>
      <c r="J191" s="142" t="s">
        <v>26</v>
      </c>
      <c r="K191" s="141"/>
      <c r="L191" s="2" t="s">
        <v>27</v>
      </c>
    </row>
    <row r="192" spans="2:12" s="31" customFormat="1">
      <c r="B192" s="158"/>
      <c r="C192" s="159"/>
      <c r="D192" s="15" t="s">
        <v>17775</v>
      </c>
      <c r="E192" s="142" t="s">
        <v>588</v>
      </c>
      <c r="F192" s="141"/>
      <c r="G192" s="14" t="s">
        <v>16</v>
      </c>
      <c r="H192" s="16">
        <v>45831</v>
      </c>
      <c r="I192" s="11" t="s">
        <v>145</v>
      </c>
      <c r="J192" s="142" t="s">
        <v>26</v>
      </c>
      <c r="K192" s="141"/>
      <c r="L192" s="2" t="s">
        <v>27</v>
      </c>
    </row>
    <row r="193" spans="2:12" s="31" customFormat="1">
      <c r="B193" s="155"/>
      <c r="C193" s="157"/>
      <c r="D193" s="15" t="s">
        <v>17776</v>
      </c>
      <c r="E193" s="142" t="s">
        <v>17777</v>
      </c>
      <c r="F193" s="141"/>
      <c r="G193" s="14" t="s">
        <v>16</v>
      </c>
      <c r="H193" s="16">
        <v>45854</v>
      </c>
      <c r="I193" s="11" t="s">
        <v>145</v>
      </c>
      <c r="J193" s="142" t="s">
        <v>26</v>
      </c>
      <c r="K193" s="141"/>
      <c r="L193" s="2" t="s">
        <v>27</v>
      </c>
    </row>
    <row r="194" spans="2:12" s="31" customFormat="1">
      <c r="B194" s="12" t="s">
        <v>2457</v>
      </c>
      <c r="C194" s="13" t="s">
        <v>2458</v>
      </c>
      <c r="D194" s="12" t="s">
        <v>17778</v>
      </c>
      <c r="E194" s="140" t="s">
        <v>17779</v>
      </c>
      <c r="F194" s="141"/>
      <c r="G194" s="13" t="s">
        <v>16</v>
      </c>
      <c r="H194" s="17">
        <v>45847</v>
      </c>
      <c r="I194" s="10" t="s">
        <v>17</v>
      </c>
      <c r="J194" s="140" t="s">
        <v>26</v>
      </c>
      <c r="K194" s="141"/>
      <c r="L194" s="1" t="s">
        <v>27</v>
      </c>
    </row>
    <row r="195" spans="2:12" s="31" customFormat="1">
      <c r="B195" s="15" t="s">
        <v>2461</v>
      </c>
      <c r="C195" s="14" t="s">
        <v>2462</v>
      </c>
      <c r="D195" s="15" t="s">
        <v>17780</v>
      </c>
      <c r="E195" s="142" t="s">
        <v>17781</v>
      </c>
      <c r="F195" s="141"/>
      <c r="G195" s="14" t="s">
        <v>16</v>
      </c>
      <c r="H195" s="16">
        <v>45839</v>
      </c>
      <c r="I195" s="11" t="s">
        <v>17</v>
      </c>
      <c r="J195" s="142" t="s">
        <v>26</v>
      </c>
      <c r="K195" s="141"/>
      <c r="L195" s="2" t="s">
        <v>27</v>
      </c>
    </row>
    <row r="196" spans="2:12" s="31" customFormat="1" ht="63.95">
      <c r="B196" s="145" t="s">
        <v>595</v>
      </c>
      <c r="C196" s="147" t="s">
        <v>596</v>
      </c>
      <c r="D196" s="12" t="s">
        <v>17782</v>
      </c>
      <c r="E196" s="140" t="s">
        <v>4904</v>
      </c>
      <c r="F196" s="141"/>
      <c r="G196" s="13" t="s">
        <v>16</v>
      </c>
      <c r="H196" s="17">
        <v>45855</v>
      </c>
      <c r="I196" s="10" t="s">
        <v>25</v>
      </c>
      <c r="J196" s="140" t="s">
        <v>18</v>
      </c>
      <c r="K196" s="141"/>
      <c r="L196" s="3" t="s">
        <v>17783</v>
      </c>
    </row>
    <row r="197" spans="2:12" s="31" customFormat="1" ht="90">
      <c r="B197" s="146"/>
      <c r="C197" s="148"/>
      <c r="D197" s="12" t="s">
        <v>17784</v>
      </c>
      <c r="E197" s="140" t="s">
        <v>598</v>
      </c>
      <c r="F197" s="141"/>
      <c r="G197" s="13" t="s">
        <v>16</v>
      </c>
      <c r="H197" s="17">
        <v>45809</v>
      </c>
      <c r="I197" s="10" t="s">
        <v>25</v>
      </c>
      <c r="J197" s="140" t="s">
        <v>32</v>
      </c>
      <c r="K197" s="141"/>
      <c r="L197" s="3" t="s">
        <v>17785</v>
      </c>
    </row>
    <row r="198" spans="2:12" s="31" customFormat="1">
      <c r="B198" s="15" t="s">
        <v>8681</v>
      </c>
      <c r="C198" s="14" t="s">
        <v>8682</v>
      </c>
      <c r="D198" s="15" t="s">
        <v>17786</v>
      </c>
      <c r="E198" s="142" t="s">
        <v>17787</v>
      </c>
      <c r="F198" s="141"/>
      <c r="G198" s="14" t="s">
        <v>16</v>
      </c>
      <c r="H198" s="16">
        <v>45868</v>
      </c>
      <c r="I198" s="11" t="s">
        <v>17</v>
      </c>
      <c r="J198" s="142" t="s">
        <v>26</v>
      </c>
      <c r="K198" s="141"/>
      <c r="L198" s="2" t="s">
        <v>27</v>
      </c>
    </row>
    <row r="199" spans="2:12" s="31" customFormat="1">
      <c r="B199" s="12" t="s">
        <v>2475</v>
      </c>
      <c r="C199" s="13" t="s">
        <v>2476</v>
      </c>
      <c r="D199" s="12" t="s">
        <v>17788</v>
      </c>
      <c r="E199" s="140" t="s">
        <v>17789</v>
      </c>
      <c r="F199" s="141"/>
      <c r="G199" s="13" t="s">
        <v>16</v>
      </c>
      <c r="H199" s="17">
        <v>45854</v>
      </c>
      <c r="I199" s="10" t="s">
        <v>17</v>
      </c>
      <c r="J199" s="140" t="s">
        <v>26</v>
      </c>
      <c r="K199" s="141"/>
      <c r="L199" s="1" t="s">
        <v>27</v>
      </c>
    </row>
    <row r="200" spans="2:12" s="31" customFormat="1">
      <c r="B200" s="15" t="s">
        <v>603</v>
      </c>
      <c r="C200" s="14" t="s">
        <v>604</v>
      </c>
      <c r="D200" s="15" t="s">
        <v>17790</v>
      </c>
      <c r="E200" s="142" t="s">
        <v>17791</v>
      </c>
      <c r="F200" s="141"/>
      <c r="G200" s="14" t="s">
        <v>16</v>
      </c>
      <c r="H200" s="16">
        <v>45861</v>
      </c>
      <c r="I200" s="11" t="s">
        <v>17</v>
      </c>
      <c r="J200" s="142" t="s">
        <v>26</v>
      </c>
      <c r="K200" s="141"/>
      <c r="L200" s="2" t="s">
        <v>27</v>
      </c>
    </row>
    <row r="201" spans="2:12" s="31" customFormat="1" ht="24.95">
      <c r="B201" s="12" t="s">
        <v>17792</v>
      </c>
      <c r="C201" s="13" t="s">
        <v>17793</v>
      </c>
      <c r="D201" s="12" t="s">
        <v>17794</v>
      </c>
      <c r="E201" s="140" t="s">
        <v>17795</v>
      </c>
      <c r="F201" s="141"/>
      <c r="G201" s="13" t="s">
        <v>16</v>
      </c>
      <c r="H201" s="17">
        <v>45861</v>
      </c>
      <c r="I201" s="10" t="s">
        <v>17</v>
      </c>
      <c r="J201" s="140" t="s">
        <v>26</v>
      </c>
      <c r="K201" s="141"/>
      <c r="L201" s="1" t="s">
        <v>27</v>
      </c>
    </row>
    <row r="202" spans="2:12" s="31" customFormat="1">
      <c r="B202" s="154" t="s">
        <v>11400</v>
      </c>
      <c r="C202" s="156" t="s">
        <v>881</v>
      </c>
      <c r="D202" s="154" t="s">
        <v>13434</v>
      </c>
      <c r="E202" s="142" t="s">
        <v>11402</v>
      </c>
      <c r="F202" s="149"/>
      <c r="G202" s="156" t="s">
        <v>24</v>
      </c>
      <c r="H202" s="163">
        <v>45856</v>
      </c>
      <c r="I202" s="11" t="s">
        <v>139</v>
      </c>
      <c r="J202" s="142" t="s">
        <v>26</v>
      </c>
      <c r="K202" s="141"/>
      <c r="L202" s="2" t="s">
        <v>27</v>
      </c>
    </row>
    <row r="203" spans="2:12" s="31" customFormat="1" ht="51.6">
      <c r="B203" s="155"/>
      <c r="C203" s="157"/>
      <c r="D203" s="155"/>
      <c r="E203" s="160"/>
      <c r="F203" s="151"/>
      <c r="G203" s="157"/>
      <c r="H203" s="164"/>
      <c r="I203" s="11" t="s">
        <v>25</v>
      </c>
      <c r="J203" s="142" t="s">
        <v>32</v>
      </c>
      <c r="K203" s="141"/>
      <c r="L203" s="4" t="s">
        <v>17796</v>
      </c>
    </row>
    <row r="204" spans="2:12" s="31" customFormat="1" ht="90.95">
      <c r="B204" s="145" t="s">
        <v>17797</v>
      </c>
      <c r="C204" s="147" t="s">
        <v>17798</v>
      </c>
      <c r="D204" s="12" t="s">
        <v>17799</v>
      </c>
      <c r="E204" s="140" t="s">
        <v>17800</v>
      </c>
      <c r="F204" s="141"/>
      <c r="G204" s="13" t="s">
        <v>16</v>
      </c>
      <c r="H204" s="17">
        <v>45840</v>
      </c>
      <c r="I204" s="10" t="s">
        <v>17</v>
      </c>
      <c r="J204" s="140" t="s">
        <v>18</v>
      </c>
      <c r="K204" s="141"/>
      <c r="L204" s="3" t="s">
        <v>17801</v>
      </c>
    </row>
    <row r="205" spans="2:12" s="31" customFormat="1">
      <c r="B205" s="146"/>
      <c r="C205" s="148"/>
      <c r="D205" s="12" t="s">
        <v>17802</v>
      </c>
      <c r="E205" s="140" t="s">
        <v>17800</v>
      </c>
      <c r="F205" s="141"/>
      <c r="G205" s="13" t="s">
        <v>16</v>
      </c>
      <c r="H205" s="17">
        <v>45840</v>
      </c>
      <c r="I205" s="10" t="s">
        <v>17</v>
      </c>
      <c r="J205" s="140"/>
      <c r="K205" s="141"/>
      <c r="L205" s="1" t="s">
        <v>27</v>
      </c>
    </row>
    <row r="206" spans="2:12" s="31" customFormat="1">
      <c r="B206" s="15" t="s">
        <v>2496</v>
      </c>
      <c r="C206" s="14" t="s">
        <v>1689</v>
      </c>
      <c r="D206" s="15" t="s">
        <v>17803</v>
      </c>
      <c r="E206" s="142" t="s">
        <v>4935</v>
      </c>
      <c r="F206" s="141"/>
      <c r="G206" s="14" t="s">
        <v>16</v>
      </c>
      <c r="H206" s="16">
        <v>45853</v>
      </c>
      <c r="I206" s="11" t="s">
        <v>17</v>
      </c>
      <c r="J206" s="142" t="s">
        <v>26</v>
      </c>
      <c r="K206" s="141"/>
      <c r="L206" s="2" t="s">
        <v>27</v>
      </c>
    </row>
    <row r="207" spans="2:12" s="31" customFormat="1">
      <c r="B207" s="12" t="s">
        <v>607</v>
      </c>
      <c r="C207" s="13" t="s">
        <v>608</v>
      </c>
      <c r="D207" s="12" t="s">
        <v>17804</v>
      </c>
      <c r="E207" s="140" t="s">
        <v>610</v>
      </c>
      <c r="F207" s="141"/>
      <c r="G207" s="13" t="s">
        <v>16</v>
      </c>
      <c r="H207" s="17">
        <v>45866</v>
      </c>
      <c r="I207" s="10" t="s">
        <v>17</v>
      </c>
      <c r="J207" s="140" t="s">
        <v>26</v>
      </c>
      <c r="K207" s="141"/>
      <c r="L207" s="1" t="s">
        <v>27</v>
      </c>
    </row>
    <row r="208" spans="2:12" s="31" customFormat="1">
      <c r="B208" s="154" t="s">
        <v>2507</v>
      </c>
      <c r="C208" s="156" t="s">
        <v>2508</v>
      </c>
      <c r="D208" s="15" t="s">
        <v>17805</v>
      </c>
      <c r="E208" s="142" t="s">
        <v>2510</v>
      </c>
      <c r="F208" s="141"/>
      <c r="G208" s="14" t="s">
        <v>16</v>
      </c>
      <c r="H208" s="16">
        <v>45859</v>
      </c>
      <c r="I208" s="11" t="s">
        <v>17</v>
      </c>
      <c r="J208" s="142" t="s">
        <v>26</v>
      </c>
      <c r="K208" s="141"/>
      <c r="L208" s="2" t="s">
        <v>27</v>
      </c>
    </row>
    <row r="209" spans="2:12" s="31" customFormat="1">
      <c r="B209" s="155"/>
      <c r="C209" s="157"/>
      <c r="D209" s="15" t="s">
        <v>2509</v>
      </c>
      <c r="E209" s="142" t="s">
        <v>2510</v>
      </c>
      <c r="F209" s="141"/>
      <c r="G209" s="14" t="s">
        <v>16</v>
      </c>
      <c r="H209" s="16">
        <v>45861</v>
      </c>
      <c r="I209" s="11" t="s">
        <v>17</v>
      </c>
      <c r="J209" s="142"/>
      <c r="K209" s="141"/>
      <c r="L209" s="2" t="s">
        <v>27</v>
      </c>
    </row>
    <row r="210" spans="2:12" s="31" customFormat="1" ht="51.6">
      <c r="B210" s="12" t="s">
        <v>2511</v>
      </c>
      <c r="C210" s="13" t="s">
        <v>2329</v>
      </c>
      <c r="D210" s="12" t="s">
        <v>17806</v>
      </c>
      <c r="E210" s="140" t="s">
        <v>2513</v>
      </c>
      <c r="F210" s="141"/>
      <c r="G210" s="13" t="s">
        <v>24</v>
      </c>
      <c r="H210" s="17">
        <v>45859</v>
      </c>
      <c r="I210" s="10" t="s">
        <v>80</v>
      </c>
      <c r="J210" s="140" t="s">
        <v>32</v>
      </c>
      <c r="K210" s="141"/>
      <c r="L210" s="3" t="s">
        <v>17807</v>
      </c>
    </row>
    <row r="211" spans="2:12" s="31" customFormat="1">
      <c r="B211" s="15" t="s">
        <v>2526</v>
      </c>
      <c r="C211" s="14" t="s">
        <v>2527</v>
      </c>
      <c r="D211" s="15" t="s">
        <v>17808</v>
      </c>
      <c r="E211" s="142" t="s">
        <v>17809</v>
      </c>
      <c r="F211" s="141"/>
      <c r="G211" s="14" t="s">
        <v>16</v>
      </c>
      <c r="H211" s="16">
        <v>45861</v>
      </c>
      <c r="I211" s="11" t="s">
        <v>17</v>
      </c>
      <c r="J211" s="142" t="s">
        <v>26</v>
      </c>
      <c r="K211" s="141"/>
      <c r="L211" s="2" t="s">
        <v>27</v>
      </c>
    </row>
    <row r="212" spans="2:12" s="31" customFormat="1" ht="24.95">
      <c r="B212" s="12" t="s">
        <v>17810</v>
      </c>
      <c r="C212" s="13" t="s">
        <v>17811</v>
      </c>
      <c r="D212" s="12" t="s">
        <v>17812</v>
      </c>
      <c r="E212" s="140" t="s">
        <v>10897</v>
      </c>
      <c r="F212" s="141"/>
      <c r="G212" s="13" t="s">
        <v>75</v>
      </c>
      <c r="H212" s="17">
        <v>45854</v>
      </c>
      <c r="I212" s="10" t="s">
        <v>314</v>
      </c>
      <c r="J212" s="140" t="s">
        <v>26</v>
      </c>
      <c r="K212" s="141"/>
      <c r="L212" s="1" t="s">
        <v>27</v>
      </c>
    </row>
    <row r="213" spans="2:12" s="31" customFormat="1">
      <c r="B213" s="15" t="s">
        <v>4989</v>
      </c>
      <c r="C213" s="14" t="s">
        <v>4990</v>
      </c>
      <c r="D213" s="15" t="s">
        <v>17813</v>
      </c>
      <c r="E213" s="142" t="s">
        <v>4995</v>
      </c>
      <c r="F213" s="141"/>
      <c r="G213" s="14" t="s">
        <v>16</v>
      </c>
      <c r="H213" s="16">
        <v>45854</v>
      </c>
      <c r="I213" s="11" t="s">
        <v>17</v>
      </c>
      <c r="J213" s="142" t="s">
        <v>26</v>
      </c>
      <c r="K213" s="141"/>
      <c r="L213" s="2" t="s">
        <v>27</v>
      </c>
    </row>
    <row r="214" spans="2:12" s="31" customFormat="1">
      <c r="B214" s="12" t="s">
        <v>10313</v>
      </c>
      <c r="C214" s="13" t="s">
        <v>10314</v>
      </c>
      <c r="D214" s="12" t="s">
        <v>17814</v>
      </c>
      <c r="E214" s="140" t="s">
        <v>10318</v>
      </c>
      <c r="F214" s="141"/>
      <c r="G214" s="13" t="s">
        <v>24</v>
      </c>
      <c r="H214" s="17">
        <v>45863</v>
      </c>
      <c r="I214" s="10" t="s">
        <v>80</v>
      </c>
      <c r="J214" s="140" t="s">
        <v>26</v>
      </c>
      <c r="K214" s="141"/>
      <c r="L214" s="1" t="s">
        <v>27</v>
      </c>
    </row>
    <row r="215" spans="2:12" s="31" customFormat="1">
      <c r="B215" s="15" t="s">
        <v>13437</v>
      </c>
      <c r="C215" s="14" t="s">
        <v>13438</v>
      </c>
      <c r="D215" s="15" t="s">
        <v>13439</v>
      </c>
      <c r="E215" s="142" t="s">
        <v>13440</v>
      </c>
      <c r="F215" s="141"/>
      <c r="G215" s="14" t="s">
        <v>24</v>
      </c>
      <c r="H215" s="16">
        <v>45868</v>
      </c>
      <c r="I215" s="11" t="s">
        <v>139</v>
      </c>
      <c r="J215" s="142" t="s">
        <v>26</v>
      </c>
      <c r="K215" s="141"/>
      <c r="L215" s="2" t="s">
        <v>27</v>
      </c>
    </row>
    <row r="216" spans="2:12" s="31" customFormat="1">
      <c r="B216" s="12" t="s">
        <v>639</v>
      </c>
      <c r="C216" s="13" t="s">
        <v>640</v>
      </c>
      <c r="D216" s="12" t="s">
        <v>17815</v>
      </c>
      <c r="E216" s="140" t="s">
        <v>7046</v>
      </c>
      <c r="F216" s="141"/>
      <c r="G216" s="13" t="s">
        <v>16</v>
      </c>
      <c r="H216" s="17">
        <v>45853</v>
      </c>
      <c r="I216" s="10" t="s">
        <v>145</v>
      </c>
      <c r="J216" s="140" t="s">
        <v>26</v>
      </c>
      <c r="K216" s="141"/>
      <c r="L216" s="1" t="s">
        <v>27</v>
      </c>
    </row>
    <row r="217" spans="2:12" s="31" customFormat="1">
      <c r="B217" s="15" t="s">
        <v>7059</v>
      </c>
      <c r="C217" s="14" t="s">
        <v>640</v>
      </c>
      <c r="D217" s="15" t="s">
        <v>17816</v>
      </c>
      <c r="E217" s="142" t="s">
        <v>11426</v>
      </c>
      <c r="F217" s="141"/>
      <c r="G217" s="14" t="s">
        <v>16</v>
      </c>
      <c r="H217" s="16">
        <v>45853</v>
      </c>
      <c r="I217" s="11" t="s">
        <v>17</v>
      </c>
      <c r="J217" s="142" t="s">
        <v>26</v>
      </c>
      <c r="K217" s="141"/>
      <c r="L217" s="2" t="s">
        <v>27</v>
      </c>
    </row>
    <row r="218" spans="2:12" s="31" customFormat="1">
      <c r="B218" s="12" t="s">
        <v>2554</v>
      </c>
      <c r="C218" s="13" t="s">
        <v>2555</v>
      </c>
      <c r="D218" s="12" t="s">
        <v>17817</v>
      </c>
      <c r="E218" s="140" t="s">
        <v>17818</v>
      </c>
      <c r="F218" s="141"/>
      <c r="G218" s="13" t="s">
        <v>16</v>
      </c>
      <c r="H218" s="17">
        <v>45847</v>
      </c>
      <c r="I218" s="10" t="s">
        <v>17</v>
      </c>
      <c r="J218" s="140" t="s">
        <v>709</v>
      </c>
      <c r="K218" s="141"/>
      <c r="L218" s="1" t="s">
        <v>27</v>
      </c>
    </row>
    <row r="219" spans="2:12" s="31" customFormat="1">
      <c r="B219" s="15" t="s">
        <v>17819</v>
      </c>
      <c r="C219" s="14" t="s">
        <v>1508</v>
      </c>
      <c r="D219" s="15" t="s">
        <v>17820</v>
      </c>
      <c r="E219" s="142" t="s">
        <v>17821</v>
      </c>
      <c r="F219" s="141"/>
      <c r="G219" s="14" t="s">
        <v>24</v>
      </c>
      <c r="H219" s="16">
        <v>45845</v>
      </c>
      <c r="I219" s="11" t="s">
        <v>139</v>
      </c>
      <c r="J219" s="142" t="s">
        <v>26</v>
      </c>
      <c r="K219" s="141"/>
      <c r="L219" s="2" t="s">
        <v>27</v>
      </c>
    </row>
    <row r="220" spans="2:12" s="31" customFormat="1">
      <c r="B220" s="12" t="s">
        <v>11919</v>
      </c>
      <c r="C220" s="13" t="s">
        <v>2254</v>
      </c>
      <c r="D220" s="12" t="s">
        <v>17822</v>
      </c>
      <c r="E220" s="140" t="s">
        <v>17823</v>
      </c>
      <c r="F220" s="141"/>
      <c r="G220" s="13" t="s">
        <v>16</v>
      </c>
      <c r="H220" s="17">
        <v>45853</v>
      </c>
      <c r="I220" s="10" t="s">
        <v>314</v>
      </c>
      <c r="J220" s="140" t="s">
        <v>26</v>
      </c>
      <c r="K220" s="141"/>
      <c r="L220" s="1" t="s">
        <v>27</v>
      </c>
    </row>
    <row r="221" spans="2:12" s="31" customFormat="1" ht="24.95">
      <c r="B221" s="15" t="s">
        <v>7090</v>
      </c>
      <c r="C221" s="14" t="s">
        <v>7091</v>
      </c>
      <c r="D221" s="15" t="s">
        <v>16652</v>
      </c>
      <c r="E221" s="142" t="s">
        <v>16653</v>
      </c>
      <c r="F221" s="141"/>
      <c r="G221" s="14" t="s">
        <v>24</v>
      </c>
      <c r="H221" s="16">
        <v>45854</v>
      </c>
      <c r="I221" s="11" t="s">
        <v>314</v>
      </c>
      <c r="J221" s="142" t="s">
        <v>26</v>
      </c>
      <c r="K221" s="141"/>
      <c r="L221" s="2" t="s">
        <v>27</v>
      </c>
    </row>
    <row r="222" spans="2:12" s="31" customFormat="1">
      <c r="B222" s="12" t="s">
        <v>668</v>
      </c>
      <c r="C222" s="13" t="s">
        <v>669</v>
      </c>
      <c r="D222" s="12" t="s">
        <v>17824</v>
      </c>
      <c r="E222" s="140" t="s">
        <v>671</v>
      </c>
      <c r="F222" s="141"/>
      <c r="G222" s="13" t="s">
        <v>24</v>
      </c>
      <c r="H222" s="17">
        <v>45869</v>
      </c>
      <c r="I222" s="10" t="s">
        <v>145</v>
      </c>
      <c r="J222" s="140" t="s">
        <v>26</v>
      </c>
      <c r="K222" s="141"/>
      <c r="L222" s="1" t="s">
        <v>27</v>
      </c>
    </row>
    <row r="223" spans="2:12" s="31" customFormat="1" ht="51.6">
      <c r="B223" s="15" t="s">
        <v>693</v>
      </c>
      <c r="C223" s="14" t="s">
        <v>694</v>
      </c>
      <c r="D223" s="15" t="s">
        <v>17825</v>
      </c>
      <c r="E223" s="142" t="s">
        <v>696</v>
      </c>
      <c r="F223" s="141"/>
      <c r="G223" s="14" t="s">
        <v>24</v>
      </c>
      <c r="H223" s="16">
        <v>45553</v>
      </c>
      <c r="I223" s="11" t="s">
        <v>25</v>
      </c>
      <c r="J223" s="142" t="s">
        <v>32</v>
      </c>
      <c r="K223" s="141"/>
      <c r="L223" s="4" t="s">
        <v>17826</v>
      </c>
    </row>
    <row r="224" spans="2:12" s="31" customFormat="1" ht="51.6">
      <c r="B224" s="12" t="s">
        <v>17827</v>
      </c>
      <c r="C224" s="13" t="s">
        <v>1819</v>
      </c>
      <c r="D224" s="12" t="s">
        <v>17828</v>
      </c>
      <c r="E224" s="140" t="s">
        <v>1821</v>
      </c>
      <c r="F224" s="141"/>
      <c r="G224" s="13" t="s">
        <v>24</v>
      </c>
      <c r="H224" s="17">
        <v>45520</v>
      </c>
      <c r="I224" s="10" t="s">
        <v>25</v>
      </c>
      <c r="J224" s="140" t="s">
        <v>359</v>
      </c>
      <c r="K224" s="141"/>
      <c r="L224" s="3" t="s">
        <v>17829</v>
      </c>
    </row>
    <row r="225" spans="2:12" s="31" customFormat="1" ht="39">
      <c r="B225" s="15" t="s">
        <v>14346</v>
      </c>
      <c r="C225" s="14" t="s">
        <v>14347</v>
      </c>
      <c r="D225" s="15" t="s">
        <v>17830</v>
      </c>
      <c r="E225" s="142" t="s">
        <v>14349</v>
      </c>
      <c r="F225" s="141"/>
      <c r="G225" s="14" t="s">
        <v>24</v>
      </c>
      <c r="H225" s="16">
        <v>45572</v>
      </c>
      <c r="I225" s="11" t="s">
        <v>25</v>
      </c>
      <c r="J225" s="142" t="s">
        <v>32</v>
      </c>
      <c r="K225" s="141"/>
      <c r="L225" s="4" t="s">
        <v>14342</v>
      </c>
    </row>
    <row r="226" spans="2:12" s="31" customFormat="1" ht="39">
      <c r="B226" s="12" t="s">
        <v>17831</v>
      </c>
      <c r="C226" s="13" t="s">
        <v>17832</v>
      </c>
      <c r="D226" s="12" t="s">
        <v>17833</v>
      </c>
      <c r="E226" s="140" t="s">
        <v>17834</v>
      </c>
      <c r="F226" s="141"/>
      <c r="G226" s="13" t="s">
        <v>24</v>
      </c>
      <c r="H226" s="17">
        <v>45532</v>
      </c>
      <c r="I226" s="10" t="s">
        <v>25</v>
      </c>
      <c r="J226" s="140" t="s">
        <v>32</v>
      </c>
      <c r="K226" s="141"/>
      <c r="L226" s="3" t="s">
        <v>17835</v>
      </c>
    </row>
    <row r="227" spans="2:12" s="31" customFormat="1">
      <c r="B227" s="15" t="s">
        <v>710</v>
      </c>
      <c r="C227" s="14" t="s">
        <v>711</v>
      </c>
      <c r="D227" s="15" t="s">
        <v>17836</v>
      </c>
      <c r="E227" s="142" t="s">
        <v>713</v>
      </c>
      <c r="F227" s="141"/>
      <c r="G227" s="14" t="s">
        <v>16</v>
      </c>
      <c r="H227" s="16">
        <v>45846</v>
      </c>
      <c r="I227" s="11" t="s">
        <v>17</v>
      </c>
      <c r="J227" s="142" t="s">
        <v>709</v>
      </c>
      <c r="K227" s="141"/>
      <c r="L227" s="2" t="s">
        <v>27</v>
      </c>
    </row>
    <row r="228" spans="2:12" s="31" customFormat="1">
      <c r="B228" s="12" t="s">
        <v>5085</v>
      </c>
      <c r="C228" s="13" t="s">
        <v>5086</v>
      </c>
      <c r="D228" s="12" t="s">
        <v>17837</v>
      </c>
      <c r="E228" s="140" t="s">
        <v>5088</v>
      </c>
      <c r="F228" s="141"/>
      <c r="G228" s="13" t="s">
        <v>16</v>
      </c>
      <c r="H228" s="17">
        <v>45855</v>
      </c>
      <c r="I228" s="10" t="s">
        <v>17</v>
      </c>
      <c r="J228" s="140" t="s">
        <v>26</v>
      </c>
      <c r="K228" s="141"/>
      <c r="L228" s="1" t="s">
        <v>27</v>
      </c>
    </row>
    <row r="229" spans="2:12" s="31" customFormat="1">
      <c r="B229" s="15" t="s">
        <v>17838</v>
      </c>
      <c r="C229" s="14" t="s">
        <v>7113</v>
      </c>
      <c r="D229" s="15" t="s">
        <v>17839</v>
      </c>
      <c r="E229" s="142" t="s">
        <v>17840</v>
      </c>
      <c r="F229" s="141"/>
      <c r="G229" s="14" t="s">
        <v>16</v>
      </c>
      <c r="H229" s="16">
        <v>45861</v>
      </c>
      <c r="I229" s="11" t="s">
        <v>17</v>
      </c>
      <c r="J229" s="142" t="s">
        <v>26</v>
      </c>
      <c r="K229" s="141"/>
      <c r="L229" s="2" t="s">
        <v>27</v>
      </c>
    </row>
    <row r="230" spans="2:12" s="31" customFormat="1">
      <c r="B230" s="12" t="s">
        <v>714</v>
      </c>
      <c r="C230" s="13" t="s">
        <v>715</v>
      </c>
      <c r="D230" s="12" t="s">
        <v>17841</v>
      </c>
      <c r="E230" s="140" t="s">
        <v>717</v>
      </c>
      <c r="F230" s="141"/>
      <c r="G230" s="13" t="s">
        <v>16</v>
      </c>
      <c r="H230" s="17">
        <v>45847</v>
      </c>
      <c r="I230" s="10" t="s">
        <v>127</v>
      </c>
      <c r="J230" s="140" t="s">
        <v>26</v>
      </c>
      <c r="K230" s="141"/>
      <c r="L230" s="1" t="s">
        <v>27</v>
      </c>
    </row>
    <row r="231" spans="2:12" s="31" customFormat="1">
      <c r="B231" s="15" t="s">
        <v>17842</v>
      </c>
      <c r="C231" s="14" t="s">
        <v>17843</v>
      </c>
      <c r="D231" s="15" t="s">
        <v>17844</v>
      </c>
      <c r="E231" s="142" t="s">
        <v>17845</v>
      </c>
      <c r="F231" s="141"/>
      <c r="G231" s="14" t="s">
        <v>16</v>
      </c>
      <c r="H231" s="16">
        <v>45847</v>
      </c>
      <c r="I231" s="11" t="s">
        <v>17</v>
      </c>
      <c r="J231" s="142" t="s">
        <v>26</v>
      </c>
      <c r="K231" s="141"/>
      <c r="L231" s="2" t="s">
        <v>27</v>
      </c>
    </row>
    <row r="232" spans="2:12" s="31" customFormat="1">
      <c r="B232" s="12" t="s">
        <v>17846</v>
      </c>
      <c r="C232" s="13" t="s">
        <v>698</v>
      </c>
      <c r="D232" s="12" t="s">
        <v>17847</v>
      </c>
      <c r="E232" s="140" t="s">
        <v>17848</v>
      </c>
      <c r="F232" s="141"/>
      <c r="G232" s="13" t="s">
        <v>24</v>
      </c>
      <c r="H232" s="17">
        <v>45845</v>
      </c>
      <c r="I232" s="10" t="s">
        <v>80</v>
      </c>
      <c r="J232" s="140" t="s">
        <v>26</v>
      </c>
      <c r="K232" s="141"/>
      <c r="L232" s="1" t="s">
        <v>27</v>
      </c>
    </row>
    <row r="233" spans="2:12" s="31" customFormat="1">
      <c r="B233" s="15" t="s">
        <v>17849</v>
      </c>
      <c r="C233" s="14" t="s">
        <v>17850</v>
      </c>
      <c r="D233" s="15" t="s">
        <v>17851</v>
      </c>
      <c r="E233" s="142" t="s">
        <v>17852</v>
      </c>
      <c r="F233" s="141"/>
      <c r="G233" s="14" t="s">
        <v>24</v>
      </c>
      <c r="H233" s="16">
        <v>45862</v>
      </c>
      <c r="I233" s="11" t="s">
        <v>139</v>
      </c>
      <c r="J233" s="142" t="s">
        <v>26</v>
      </c>
      <c r="K233" s="141"/>
      <c r="L233" s="2" t="s">
        <v>27</v>
      </c>
    </row>
    <row r="234" spans="2:12" s="31" customFormat="1" ht="24.95">
      <c r="B234" s="12" t="s">
        <v>17853</v>
      </c>
      <c r="C234" s="13" t="s">
        <v>17854</v>
      </c>
      <c r="D234" s="12" t="s">
        <v>17855</v>
      </c>
      <c r="E234" s="140" t="s">
        <v>17856</v>
      </c>
      <c r="F234" s="141"/>
      <c r="G234" s="13" t="s">
        <v>24</v>
      </c>
      <c r="H234" s="17">
        <v>45168</v>
      </c>
      <c r="I234" s="10" t="s">
        <v>314</v>
      </c>
      <c r="J234" s="140" t="s">
        <v>26</v>
      </c>
      <c r="K234" s="141"/>
      <c r="L234" s="1" t="s">
        <v>27</v>
      </c>
    </row>
    <row r="235" spans="2:12" s="31" customFormat="1" ht="24.95">
      <c r="B235" s="15" t="s">
        <v>7142</v>
      </c>
      <c r="C235" s="14" t="s">
        <v>7143</v>
      </c>
      <c r="D235" s="15" t="s">
        <v>17857</v>
      </c>
      <c r="E235" s="142" t="s">
        <v>11940</v>
      </c>
      <c r="F235" s="141"/>
      <c r="G235" s="14" t="s">
        <v>16</v>
      </c>
      <c r="H235" s="16">
        <v>45842</v>
      </c>
      <c r="I235" s="11" t="s">
        <v>139</v>
      </c>
      <c r="J235" s="142" t="s">
        <v>26</v>
      </c>
      <c r="K235" s="141"/>
      <c r="L235" s="2" t="s">
        <v>27</v>
      </c>
    </row>
    <row r="236" spans="2:12" s="31" customFormat="1" ht="39">
      <c r="B236" s="12" t="s">
        <v>748</v>
      </c>
      <c r="C236" s="13" t="s">
        <v>4604</v>
      </c>
      <c r="D236" s="12" t="s">
        <v>17858</v>
      </c>
      <c r="E236" s="140" t="s">
        <v>751</v>
      </c>
      <c r="F236" s="141"/>
      <c r="G236" s="13" t="s">
        <v>24</v>
      </c>
      <c r="H236" s="17">
        <v>45616</v>
      </c>
      <c r="I236" s="10" t="s">
        <v>25</v>
      </c>
      <c r="J236" s="140" t="s">
        <v>32</v>
      </c>
      <c r="K236" s="141"/>
      <c r="L236" s="3" t="s">
        <v>17859</v>
      </c>
    </row>
    <row r="237" spans="2:12" s="31" customFormat="1" ht="39">
      <c r="B237" s="15" t="s">
        <v>756</v>
      </c>
      <c r="C237" s="14" t="s">
        <v>757</v>
      </c>
      <c r="D237" s="15" t="s">
        <v>17860</v>
      </c>
      <c r="E237" s="142" t="s">
        <v>759</v>
      </c>
      <c r="F237" s="141"/>
      <c r="G237" s="14" t="s">
        <v>24</v>
      </c>
      <c r="H237" s="16">
        <v>45523</v>
      </c>
      <c r="I237" s="11" t="s">
        <v>25</v>
      </c>
      <c r="J237" s="142" t="s">
        <v>32</v>
      </c>
      <c r="K237" s="141"/>
      <c r="L237" s="4" t="s">
        <v>17835</v>
      </c>
    </row>
    <row r="238" spans="2:12" s="31" customFormat="1" ht="51.6">
      <c r="B238" s="12" t="s">
        <v>2614</v>
      </c>
      <c r="C238" s="13" t="s">
        <v>2615</v>
      </c>
      <c r="D238" s="12" t="s">
        <v>17861</v>
      </c>
      <c r="E238" s="140" t="s">
        <v>2617</v>
      </c>
      <c r="F238" s="141"/>
      <c r="G238" s="13" t="s">
        <v>24</v>
      </c>
      <c r="H238" s="17">
        <v>45533</v>
      </c>
      <c r="I238" s="10" t="s">
        <v>25</v>
      </c>
      <c r="J238" s="140" t="s">
        <v>32</v>
      </c>
      <c r="K238" s="141"/>
      <c r="L238" s="3" t="s">
        <v>17862</v>
      </c>
    </row>
    <row r="239" spans="2:12" s="31" customFormat="1" ht="51.6">
      <c r="B239" s="15" t="s">
        <v>8788</v>
      </c>
      <c r="C239" s="14" t="s">
        <v>8789</v>
      </c>
      <c r="D239" s="15" t="s">
        <v>17863</v>
      </c>
      <c r="E239" s="142" t="s">
        <v>8791</v>
      </c>
      <c r="F239" s="141"/>
      <c r="G239" s="14" t="s">
        <v>24</v>
      </c>
      <c r="H239" s="16">
        <v>45610</v>
      </c>
      <c r="I239" s="11" t="s">
        <v>25</v>
      </c>
      <c r="J239" s="142" t="s">
        <v>32</v>
      </c>
      <c r="K239" s="141"/>
      <c r="L239" s="4" t="s">
        <v>17864</v>
      </c>
    </row>
    <row r="240" spans="2:12" s="31" customFormat="1" ht="51.6">
      <c r="B240" s="12" t="s">
        <v>12557</v>
      </c>
      <c r="C240" s="13" t="s">
        <v>12558</v>
      </c>
      <c r="D240" s="12" t="s">
        <v>17865</v>
      </c>
      <c r="E240" s="140" t="s">
        <v>12560</v>
      </c>
      <c r="F240" s="141"/>
      <c r="G240" s="13" t="s">
        <v>24</v>
      </c>
      <c r="H240" s="17">
        <v>45555</v>
      </c>
      <c r="I240" s="10" t="s">
        <v>25</v>
      </c>
      <c r="J240" s="140" t="s">
        <v>32</v>
      </c>
      <c r="K240" s="141"/>
      <c r="L240" s="3" t="s">
        <v>17866</v>
      </c>
    </row>
    <row r="241" spans="2:12" s="31" customFormat="1" ht="39">
      <c r="B241" s="15" t="s">
        <v>806</v>
      </c>
      <c r="C241" s="14" t="s">
        <v>807</v>
      </c>
      <c r="D241" s="15" t="s">
        <v>17867</v>
      </c>
      <c r="E241" s="142" t="s">
        <v>809</v>
      </c>
      <c r="F241" s="141"/>
      <c r="G241" s="14" t="s">
        <v>24</v>
      </c>
      <c r="H241" s="16">
        <v>45583</v>
      </c>
      <c r="I241" s="11" t="s">
        <v>25</v>
      </c>
      <c r="J241" s="142" t="s">
        <v>32</v>
      </c>
      <c r="K241" s="141"/>
      <c r="L241" s="4" t="s">
        <v>14342</v>
      </c>
    </row>
    <row r="242" spans="2:12" s="31" customFormat="1" ht="63.95">
      <c r="B242" s="12" t="s">
        <v>14421</v>
      </c>
      <c r="C242" s="13" t="s">
        <v>14422</v>
      </c>
      <c r="D242" s="12" t="s">
        <v>17868</v>
      </c>
      <c r="E242" s="140" t="s">
        <v>14424</v>
      </c>
      <c r="F242" s="141"/>
      <c r="G242" s="13" t="s">
        <v>24</v>
      </c>
      <c r="H242" s="17">
        <v>45555</v>
      </c>
      <c r="I242" s="10" t="s">
        <v>25</v>
      </c>
      <c r="J242" s="140" t="s">
        <v>359</v>
      </c>
      <c r="K242" s="141"/>
      <c r="L242" s="3" t="s">
        <v>17869</v>
      </c>
    </row>
    <row r="243" spans="2:12" s="31" customFormat="1">
      <c r="B243" s="154" t="s">
        <v>5161</v>
      </c>
      <c r="C243" s="156" t="s">
        <v>829</v>
      </c>
      <c r="D243" s="154" t="s">
        <v>17870</v>
      </c>
      <c r="E243" s="142" t="s">
        <v>17871</v>
      </c>
      <c r="F243" s="149"/>
      <c r="G243" s="156" t="s">
        <v>24</v>
      </c>
      <c r="H243" s="163">
        <v>45642</v>
      </c>
      <c r="I243" s="11" t="s">
        <v>80</v>
      </c>
      <c r="J243" s="142" t="s">
        <v>26</v>
      </c>
      <c r="K243" s="141"/>
      <c r="L243" s="2" t="s">
        <v>27</v>
      </c>
    </row>
    <row r="244" spans="2:12" s="31" customFormat="1">
      <c r="B244" s="158"/>
      <c r="C244" s="159"/>
      <c r="D244" s="158"/>
      <c r="E244" s="161"/>
      <c r="F244" s="162"/>
      <c r="G244" s="159"/>
      <c r="H244" s="166"/>
      <c r="I244" s="11" t="s">
        <v>80</v>
      </c>
      <c r="J244" s="142" t="s">
        <v>26</v>
      </c>
      <c r="K244" s="141"/>
      <c r="L244" s="2" t="s">
        <v>27</v>
      </c>
    </row>
    <row r="245" spans="2:12" s="31" customFormat="1">
      <c r="B245" s="158"/>
      <c r="C245" s="159"/>
      <c r="D245" s="158"/>
      <c r="E245" s="161"/>
      <c r="F245" s="162"/>
      <c r="G245" s="159"/>
      <c r="H245" s="166"/>
      <c r="I245" s="11" t="s">
        <v>80</v>
      </c>
      <c r="J245" s="142" t="s">
        <v>26</v>
      </c>
      <c r="K245" s="141"/>
      <c r="L245" s="2" t="s">
        <v>27</v>
      </c>
    </row>
    <row r="246" spans="2:12" s="31" customFormat="1">
      <c r="B246" s="158"/>
      <c r="C246" s="159"/>
      <c r="D246" s="158"/>
      <c r="E246" s="161"/>
      <c r="F246" s="162"/>
      <c r="G246" s="159"/>
      <c r="H246" s="166"/>
      <c r="I246" s="11" t="s">
        <v>80</v>
      </c>
      <c r="J246" s="142" t="s">
        <v>26</v>
      </c>
      <c r="K246" s="141"/>
      <c r="L246" s="2" t="s">
        <v>27</v>
      </c>
    </row>
    <row r="247" spans="2:12" s="31" customFormat="1">
      <c r="B247" s="158"/>
      <c r="C247" s="159"/>
      <c r="D247" s="158"/>
      <c r="E247" s="161"/>
      <c r="F247" s="162"/>
      <c r="G247" s="159"/>
      <c r="H247" s="166"/>
      <c r="I247" s="11" t="s">
        <v>58</v>
      </c>
      <c r="J247" s="142" t="s">
        <v>26</v>
      </c>
      <c r="K247" s="141"/>
      <c r="L247" s="2" t="s">
        <v>27</v>
      </c>
    </row>
    <row r="248" spans="2:12" s="31" customFormat="1">
      <c r="B248" s="158"/>
      <c r="C248" s="159"/>
      <c r="D248" s="158"/>
      <c r="E248" s="161"/>
      <c r="F248" s="162"/>
      <c r="G248" s="159"/>
      <c r="H248" s="166"/>
      <c r="I248" s="11" t="s">
        <v>58</v>
      </c>
      <c r="J248" s="142" t="s">
        <v>26</v>
      </c>
      <c r="K248" s="141"/>
      <c r="L248" s="2" t="s">
        <v>27</v>
      </c>
    </row>
    <row r="249" spans="2:12" s="31" customFormat="1">
      <c r="B249" s="158"/>
      <c r="C249" s="159"/>
      <c r="D249" s="158"/>
      <c r="E249" s="161"/>
      <c r="F249" s="162"/>
      <c r="G249" s="159"/>
      <c r="H249" s="166"/>
      <c r="I249" s="11" t="s">
        <v>58</v>
      </c>
      <c r="J249" s="142" t="s">
        <v>26</v>
      </c>
      <c r="K249" s="141"/>
      <c r="L249" s="2" t="s">
        <v>27</v>
      </c>
    </row>
    <row r="250" spans="2:12" s="31" customFormat="1">
      <c r="B250" s="155"/>
      <c r="C250" s="157"/>
      <c r="D250" s="155"/>
      <c r="E250" s="160"/>
      <c r="F250" s="151"/>
      <c r="G250" s="157"/>
      <c r="H250" s="164"/>
      <c r="I250" s="11" t="s">
        <v>25</v>
      </c>
      <c r="J250" s="142" t="s">
        <v>26</v>
      </c>
      <c r="K250" s="141"/>
      <c r="L250" s="2" t="s">
        <v>27</v>
      </c>
    </row>
    <row r="251" spans="2:12" s="31" customFormat="1">
      <c r="B251" s="12" t="s">
        <v>828</v>
      </c>
      <c r="C251" s="13" t="s">
        <v>829</v>
      </c>
      <c r="D251" s="12" t="s">
        <v>17872</v>
      </c>
      <c r="E251" s="140" t="s">
        <v>7180</v>
      </c>
      <c r="F251" s="141"/>
      <c r="G251" s="13" t="s">
        <v>16</v>
      </c>
      <c r="H251" s="17">
        <v>45869</v>
      </c>
      <c r="I251" s="10" t="s">
        <v>17</v>
      </c>
      <c r="J251" s="140" t="s">
        <v>26</v>
      </c>
      <c r="K251" s="141"/>
      <c r="L251" s="1" t="s">
        <v>27</v>
      </c>
    </row>
    <row r="252" spans="2:12" s="31" customFormat="1">
      <c r="B252" s="15" t="s">
        <v>2645</v>
      </c>
      <c r="C252" s="14" t="s">
        <v>2646</v>
      </c>
      <c r="D252" s="15" t="s">
        <v>17873</v>
      </c>
      <c r="E252" s="142" t="s">
        <v>17874</v>
      </c>
      <c r="F252" s="141"/>
      <c r="G252" s="14" t="s">
        <v>16</v>
      </c>
      <c r="H252" s="16">
        <v>45861</v>
      </c>
      <c r="I252" s="11" t="s">
        <v>17</v>
      </c>
      <c r="J252" s="142" t="s">
        <v>26</v>
      </c>
      <c r="K252" s="141"/>
      <c r="L252" s="2" t="s">
        <v>27</v>
      </c>
    </row>
    <row r="253" spans="2:12" s="31" customFormat="1" ht="63.95">
      <c r="B253" s="12" t="s">
        <v>840</v>
      </c>
      <c r="C253" s="13" t="s">
        <v>841</v>
      </c>
      <c r="D253" s="12" t="s">
        <v>17875</v>
      </c>
      <c r="E253" s="140" t="s">
        <v>2658</v>
      </c>
      <c r="F253" s="141"/>
      <c r="G253" s="13" t="s">
        <v>16</v>
      </c>
      <c r="H253" s="17">
        <v>45826</v>
      </c>
      <c r="I253" s="10" t="s">
        <v>25</v>
      </c>
      <c r="J253" s="140" t="s">
        <v>32</v>
      </c>
      <c r="K253" s="141"/>
      <c r="L253" s="3" t="s">
        <v>17876</v>
      </c>
    </row>
    <row r="254" spans="2:12" s="31" customFormat="1" ht="65.099999999999994">
      <c r="B254" s="15" t="s">
        <v>856</v>
      </c>
      <c r="C254" s="14" t="s">
        <v>857</v>
      </c>
      <c r="D254" s="15" t="s">
        <v>17877</v>
      </c>
      <c r="E254" s="142" t="s">
        <v>859</v>
      </c>
      <c r="F254" s="141"/>
      <c r="G254" s="14" t="s">
        <v>24</v>
      </c>
      <c r="H254" s="16">
        <v>45539</v>
      </c>
      <c r="I254" s="11" t="s">
        <v>25</v>
      </c>
      <c r="J254" s="142" t="s">
        <v>32</v>
      </c>
      <c r="K254" s="141"/>
      <c r="L254" s="4" t="s">
        <v>17878</v>
      </c>
    </row>
    <row r="255" spans="2:12" s="31" customFormat="1" ht="39">
      <c r="B255" s="12" t="s">
        <v>15445</v>
      </c>
      <c r="C255" s="13" t="s">
        <v>15446</v>
      </c>
      <c r="D255" s="12" t="s">
        <v>17879</v>
      </c>
      <c r="E255" s="140" t="s">
        <v>15448</v>
      </c>
      <c r="F255" s="141"/>
      <c r="G255" s="13" t="s">
        <v>24</v>
      </c>
      <c r="H255" s="17">
        <v>45575</v>
      </c>
      <c r="I255" s="10" t="s">
        <v>25</v>
      </c>
      <c r="J255" s="140" t="s">
        <v>32</v>
      </c>
      <c r="K255" s="141"/>
      <c r="L255" s="3" t="s">
        <v>17880</v>
      </c>
    </row>
    <row r="256" spans="2:12" s="31" customFormat="1" ht="39">
      <c r="B256" s="15" t="s">
        <v>12599</v>
      </c>
      <c r="C256" s="14" t="s">
        <v>12600</v>
      </c>
      <c r="D256" s="15" t="s">
        <v>17881</v>
      </c>
      <c r="E256" s="142" t="s">
        <v>12602</v>
      </c>
      <c r="F256" s="141"/>
      <c r="G256" s="14" t="s">
        <v>24</v>
      </c>
      <c r="H256" s="16">
        <v>45558</v>
      </c>
      <c r="I256" s="11" t="s">
        <v>25</v>
      </c>
      <c r="J256" s="142" t="s">
        <v>32</v>
      </c>
      <c r="K256" s="141"/>
      <c r="L256" s="4" t="s">
        <v>14342</v>
      </c>
    </row>
    <row r="257" spans="2:12" s="31" customFormat="1" ht="51.6">
      <c r="B257" s="12" t="s">
        <v>8845</v>
      </c>
      <c r="C257" s="13" t="s">
        <v>8846</v>
      </c>
      <c r="D257" s="12" t="s">
        <v>17882</v>
      </c>
      <c r="E257" s="140" t="s">
        <v>8848</v>
      </c>
      <c r="F257" s="141"/>
      <c r="G257" s="13" t="s">
        <v>24</v>
      </c>
      <c r="H257" s="17">
        <v>45588</v>
      </c>
      <c r="I257" s="10" t="s">
        <v>25</v>
      </c>
      <c r="J257" s="140" t="s">
        <v>32</v>
      </c>
      <c r="K257" s="141"/>
      <c r="L257" s="3" t="s">
        <v>17883</v>
      </c>
    </row>
    <row r="258" spans="2:12" s="31" customFormat="1">
      <c r="B258" s="15" t="s">
        <v>17884</v>
      </c>
      <c r="C258" s="14" t="s">
        <v>17885</v>
      </c>
      <c r="D258" s="15" t="s">
        <v>17886</v>
      </c>
      <c r="E258" s="142" t="s">
        <v>17887</v>
      </c>
      <c r="F258" s="141"/>
      <c r="G258" s="14" t="s">
        <v>16</v>
      </c>
      <c r="H258" s="16">
        <v>45849</v>
      </c>
      <c r="I258" s="11" t="s">
        <v>17</v>
      </c>
      <c r="J258" s="142" t="s">
        <v>26</v>
      </c>
      <c r="K258" s="141"/>
      <c r="L258" s="2" t="s">
        <v>27</v>
      </c>
    </row>
    <row r="259" spans="2:12" s="31" customFormat="1" ht="39">
      <c r="B259" s="12" t="s">
        <v>14457</v>
      </c>
      <c r="C259" s="13" t="s">
        <v>14458</v>
      </c>
      <c r="D259" s="12" t="s">
        <v>17888</v>
      </c>
      <c r="E259" s="140" t="s">
        <v>14460</v>
      </c>
      <c r="F259" s="141"/>
      <c r="G259" s="13" t="s">
        <v>24</v>
      </c>
      <c r="H259" s="17">
        <v>45594</v>
      </c>
      <c r="I259" s="10" t="s">
        <v>25</v>
      </c>
      <c r="J259" s="140" t="s">
        <v>32</v>
      </c>
      <c r="K259" s="141"/>
      <c r="L259" s="3" t="s">
        <v>14342</v>
      </c>
    </row>
    <row r="260" spans="2:12" s="31" customFormat="1" ht="39">
      <c r="B260" s="15" t="s">
        <v>884</v>
      </c>
      <c r="C260" s="14" t="s">
        <v>885</v>
      </c>
      <c r="D260" s="15" t="s">
        <v>17889</v>
      </c>
      <c r="E260" s="142" t="s">
        <v>887</v>
      </c>
      <c r="F260" s="141"/>
      <c r="G260" s="14" t="s">
        <v>24</v>
      </c>
      <c r="H260" s="16">
        <v>45553</v>
      </c>
      <c r="I260" s="11" t="s">
        <v>25</v>
      </c>
      <c r="J260" s="142" t="s">
        <v>32</v>
      </c>
      <c r="K260" s="141"/>
      <c r="L260" s="4" t="s">
        <v>14342</v>
      </c>
    </row>
    <row r="261" spans="2:12" s="31" customFormat="1">
      <c r="B261" s="12" t="s">
        <v>17890</v>
      </c>
      <c r="C261" s="13" t="s">
        <v>17891</v>
      </c>
      <c r="D261" s="12" t="s">
        <v>17892</v>
      </c>
      <c r="E261" s="140" t="s">
        <v>17893</v>
      </c>
      <c r="F261" s="141"/>
      <c r="G261" s="13" t="s">
        <v>16</v>
      </c>
      <c r="H261" s="17">
        <v>45849</v>
      </c>
      <c r="I261" s="10" t="s">
        <v>17</v>
      </c>
      <c r="J261" s="140" t="s">
        <v>26</v>
      </c>
      <c r="K261" s="141"/>
      <c r="L261" s="1" t="s">
        <v>27</v>
      </c>
    </row>
    <row r="262" spans="2:12" s="31" customFormat="1">
      <c r="B262" s="15" t="s">
        <v>17894</v>
      </c>
      <c r="C262" s="14" t="s">
        <v>17895</v>
      </c>
      <c r="D262" s="15" t="s">
        <v>17896</v>
      </c>
      <c r="E262" s="142" t="s">
        <v>17897</v>
      </c>
      <c r="F262" s="141"/>
      <c r="G262" s="14" t="s">
        <v>16</v>
      </c>
      <c r="H262" s="16">
        <v>45863</v>
      </c>
      <c r="I262" s="11" t="s">
        <v>17</v>
      </c>
      <c r="J262" s="142" t="s">
        <v>26</v>
      </c>
      <c r="K262" s="141"/>
      <c r="L262" s="2" t="s">
        <v>27</v>
      </c>
    </row>
    <row r="263" spans="2:12" s="31" customFormat="1">
      <c r="B263" s="12" t="s">
        <v>2669</v>
      </c>
      <c r="C263" s="13" t="s">
        <v>2670</v>
      </c>
      <c r="D263" s="12" t="s">
        <v>17898</v>
      </c>
      <c r="E263" s="140" t="s">
        <v>17899</v>
      </c>
      <c r="F263" s="141"/>
      <c r="G263" s="13" t="s">
        <v>16</v>
      </c>
      <c r="H263" s="17">
        <v>45866</v>
      </c>
      <c r="I263" s="10" t="s">
        <v>17</v>
      </c>
      <c r="J263" s="140" t="s">
        <v>26</v>
      </c>
      <c r="K263" s="141"/>
      <c r="L263" s="1" t="s">
        <v>27</v>
      </c>
    </row>
    <row r="264" spans="2:12" s="31" customFormat="1">
      <c r="B264" s="154" t="s">
        <v>14479</v>
      </c>
      <c r="C264" s="156" t="s">
        <v>14480</v>
      </c>
      <c r="D264" s="154" t="s">
        <v>17900</v>
      </c>
      <c r="E264" s="142" t="s">
        <v>17901</v>
      </c>
      <c r="F264" s="149"/>
      <c r="G264" s="156" t="s">
        <v>24</v>
      </c>
      <c r="H264" s="163">
        <v>45868</v>
      </c>
      <c r="I264" s="11" t="s">
        <v>127</v>
      </c>
      <c r="J264" s="142" t="s">
        <v>26</v>
      </c>
      <c r="K264" s="141"/>
      <c r="L264" s="2" t="s">
        <v>27</v>
      </c>
    </row>
    <row r="265" spans="2:12" s="31" customFormat="1" ht="51.6">
      <c r="B265" s="155"/>
      <c r="C265" s="157"/>
      <c r="D265" s="155"/>
      <c r="E265" s="160"/>
      <c r="F265" s="151"/>
      <c r="G265" s="157"/>
      <c r="H265" s="164"/>
      <c r="I265" s="11" t="s">
        <v>139</v>
      </c>
      <c r="J265" s="142" t="s">
        <v>18</v>
      </c>
      <c r="K265" s="141"/>
      <c r="L265" s="4" t="s">
        <v>17902</v>
      </c>
    </row>
    <row r="266" spans="2:12" s="31" customFormat="1" ht="39">
      <c r="B266" s="12" t="s">
        <v>13691</v>
      </c>
      <c r="C266" s="13" t="s">
        <v>13692</v>
      </c>
      <c r="D266" s="12" t="s">
        <v>17903</v>
      </c>
      <c r="E266" s="140" t="s">
        <v>13694</v>
      </c>
      <c r="F266" s="141"/>
      <c r="G266" s="13" t="s">
        <v>24</v>
      </c>
      <c r="H266" s="17">
        <v>45524</v>
      </c>
      <c r="I266" s="10" t="s">
        <v>25</v>
      </c>
      <c r="J266" s="140" t="s">
        <v>32</v>
      </c>
      <c r="K266" s="141"/>
      <c r="L266" s="3" t="s">
        <v>17835</v>
      </c>
    </row>
    <row r="267" spans="2:12" s="31" customFormat="1" ht="51.6">
      <c r="B267" s="15" t="s">
        <v>11525</v>
      </c>
      <c r="C267" s="14" t="s">
        <v>11526</v>
      </c>
      <c r="D267" s="15" t="s">
        <v>17904</v>
      </c>
      <c r="E267" s="142" t="s">
        <v>11528</v>
      </c>
      <c r="F267" s="141"/>
      <c r="G267" s="14" t="s">
        <v>24</v>
      </c>
      <c r="H267" s="16">
        <v>45555</v>
      </c>
      <c r="I267" s="11" t="s">
        <v>25</v>
      </c>
      <c r="J267" s="142" t="s">
        <v>359</v>
      </c>
      <c r="K267" s="141"/>
      <c r="L267" s="4" t="s">
        <v>17905</v>
      </c>
    </row>
    <row r="268" spans="2:12" s="31" customFormat="1" ht="51.6">
      <c r="B268" s="12" t="s">
        <v>2695</v>
      </c>
      <c r="C268" s="13" t="s">
        <v>2696</v>
      </c>
      <c r="D268" s="12" t="s">
        <v>17906</v>
      </c>
      <c r="E268" s="140" t="s">
        <v>17907</v>
      </c>
      <c r="F268" s="141"/>
      <c r="G268" s="13" t="s">
        <v>16</v>
      </c>
      <c r="H268" s="17">
        <v>45861</v>
      </c>
      <c r="I268" s="10" t="s">
        <v>17</v>
      </c>
      <c r="J268" s="140" t="s">
        <v>18</v>
      </c>
      <c r="K268" s="141"/>
      <c r="L268" s="3" t="s">
        <v>15153</v>
      </c>
    </row>
    <row r="269" spans="2:12" s="31" customFormat="1">
      <c r="B269" s="15" t="s">
        <v>17908</v>
      </c>
      <c r="C269" s="14" t="s">
        <v>17909</v>
      </c>
      <c r="D269" s="15" t="s">
        <v>17910</v>
      </c>
      <c r="E269" s="142" t="s">
        <v>17911</v>
      </c>
      <c r="F269" s="141"/>
      <c r="G269" s="14" t="s">
        <v>16</v>
      </c>
      <c r="H269" s="16">
        <v>45853</v>
      </c>
      <c r="I269" s="11" t="s">
        <v>17</v>
      </c>
      <c r="J269" s="142" t="s">
        <v>26</v>
      </c>
      <c r="K269" s="141"/>
      <c r="L269" s="2" t="s">
        <v>27</v>
      </c>
    </row>
    <row r="270" spans="2:12" s="31" customFormat="1" ht="39">
      <c r="B270" s="12" t="s">
        <v>942</v>
      </c>
      <c r="C270" s="13" t="s">
        <v>943</v>
      </c>
      <c r="D270" s="12" t="s">
        <v>17912</v>
      </c>
      <c r="E270" s="140" t="s">
        <v>13716</v>
      </c>
      <c r="F270" s="141"/>
      <c r="G270" s="13" t="s">
        <v>24</v>
      </c>
      <c r="H270" s="17">
        <v>45546</v>
      </c>
      <c r="I270" s="10" t="s">
        <v>25</v>
      </c>
      <c r="J270" s="140" t="s">
        <v>32</v>
      </c>
      <c r="K270" s="141"/>
      <c r="L270" s="3" t="s">
        <v>17913</v>
      </c>
    </row>
    <row r="271" spans="2:12" s="31" customFormat="1" ht="39">
      <c r="B271" s="15" t="s">
        <v>14508</v>
      </c>
      <c r="C271" s="14" t="s">
        <v>14509</v>
      </c>
      <c r="D271" s="15" t="s">
        <v>17914</v>
      </c>
      <c r="E271" s="142" t="s">
        <v>14511</v>
      </c>
      <c r="F271" s="141"/>
      <c r="G271" s="14" t="s">
        <v>24</v>
      </c>
      <c r="H271" s="16">
        <v>45586</v>
      </c>
      <c r="I271" s="11" t="s">
        <v>25</v>
      </c>
      <c r="J271" s="142" t="s">
        <v>32</v>
      </c>
      <c r="K271" s="141"/>
      <c r="L271" s="4" t="s">
        <v>14342</v>
      </c>
    </row>
    <row r="272" spans="2:12" s="31" customFormat="1" ht="51.6">
      <c r="B272" s="12" t="s">
        <v>14517</v>
      </c>
      <c r="C272" s="13" t="s">
        <v>14518</v>
      </c>
      <c r="D272" s="12" t="s">
        <v>17915</v>
      </c>
      <c r="E272" s="140" t="s">
        <v>14520</v>
      </c>
      <c r="F272" s="141"/>
      <c r="G272" s="13" t="s">
        <v>24</v>
      </c>
      <c r="H272" s="17">
        <v>45607</v>
      </c>
      <c r="I272" s="10" t="s">
        <v>25</v>
      </c>
      <c r="J272" s="140" t="s">
        <v>32</v>
      </c>
      <c r="K272" s="141"/>
      <c r="L272" s="3" t="s">
        <v>17916</v>
      </c>
    </row>
    <row r="273" spans="2:12" s="31" customFormat="1" ht="51.6">
      <c r="B273" s="15" t="s">
        <v>5263</v>
      </c>
      <c r="C273" s="14" t="s">
        <v>5264</v>
      </c>
      <c r="D273" s="15" t="s">
        <v>17917</v>
      </c>
      <c r="E273" s="142" t="s">
        <v>17918</v>
      </c>
      <c r="F273" s="141"/>
      <c r="G273" s="14" t="s">
        <v>16</v>
      </c>
      <c r="H273" s="16">
        <v>45849</v>
      </c>
      <c r="I273" s="11" t="s">
        <v>17</v>
      </c>
      <c r="J273" s="142" t="s">
        <v>26</v>
      </c>
      <c r="K273" s="141"/>
      <c r="L273" s="4" t="s">
        <v>15422</v>
      </c>
    </row>
    <row r="274" spans="2:12" s="31" customFormat="1" ht="51.6">
      <c r="B274" s="12" t="s">
        <v>2703</v>
      </c>
      <c r="C274" s="13" t="s">
        <v>2704</v>
      </c>
      <c r="D274" s="12" t="s">
        <v>17919</v>
      </c>
      <c r="E274" s="140" t="s">
        <v>2706</v>
      </c>
      <c r="F274" s="141"/>
      <c r="G274" s="13" t="s">
        <v>24</v>
      </c>
      <c r="H274" s="17">
        <v>45587</v>
      </c>
      <c r="I274" s="10" t="s">
        <v>25</v>
      </c>
      <c r="J274" s="140" t="s">
        <v>359</v>
      </c>
      <c r="K274" s="141"/>
      <c r="L274" s="3" t="s">
        <v>17920</v>
      </c>
    </row>
    <row r="275" spans="2:12" s="31" customFormat="1" ht="39">
      <c r="B275" s="15" t="s">
        <v>10629</v>
      </c>
      <c r="C275" s="14" t="s">
        <v>10630</v>
      </c>
      <c r="D275" s="15" t="s">
        <v>17921</v>
      </c>
      <c r="E275" s="142" t="s">
        <v>10632</v>
      </c>
      <c r="F275" s="141"/>
      <c r="G275" s="14" t="s">
        <v>24</v>
      </c>
      <c r="H275" s="16">
        <v>45589</v>
      </c>
      <c r="I275" s="11" t="s">
        <v>25</v>
      </c>
      <c r="J275" s="142" t="s">
        <v>32</v>
      </c>
      <c r="K275" s="141"/>
      <c r="L275" s="4" t="s">
        <v>14342</v>
      </c>
    </row>
    <row r="276" spans="2:12" s="31" customFormat="1">
      <c r="B276" s="12" t="s">
        <v>7266</v>
      </c>
      <c r="C276" s="13" t="s">
        <v>1555</v>
      </c>
      <c r="D276" s="12" t="s">
        <v>17922</v>
      </c>
      <c r="E276" s="140" t="s">
        <v>17923</v>
      </c>
      <c r="F276" s="141"/>
      <c r="G276" s="13" t="s">
        <v>16</v>
      </c>
      <c r="H276" s="17">
        <v>45840</v>
      </c>
      <c r="I276" s="10" t="s">
        <v>17</v>
      </c>
      <c r="J276" s="140" t="s">
        <v>26</v>
      </c>
      <c r="K276" s="141"/>
      <c r="L276" s="1" t="s">
        <v>27</v>
      </c>
    </row>
    <row r="277" spans="2:12" s="31" customFormat="1" ht="63.95">
      <c r="B277" s="15" t="s">
        <v>17924</v>
      </c>
      <c r="C277" s="14" t="s">
        <v>17925</v>
      </c>
      <c r="D277" s="15" t="s">
        <v>17926</v>
      </c>
      <c r="E277" s="142" t="s">
        <v>17927</v>
      </c>
      <c r="F277" s="141"/>
      <c r="G277" s="14" t="s">
        <v>16</v>
      </c>
      <c r="H277" s="16">
        <v>45869</v>
      </c>
      <c r="I277" s="11" t="s">
        <v>17</v>
      </c>
      <c r="J277" s="142" t="s">
        <v>18</v>
      </c>
      <c r="K277" s="141"/>
      <c r="L277" s="4" t="s">
        <v>15116</v>
      </c>
    </row>
    <row r="278" spans="2:12" s="31" customFormat="1">
      <c r="B278" s="12" t="s">
        <v>17928</v>
      </c>
      <c r="C278" s="13" t="s">
        <v>17929</v>
      </c>
      <c r="D278" s="12" t="s">
        <v>17930</v>
      </c>
      <c r="E278" s="140" t="s">
        <v>17931</v>
      </c>
      <c r="F278" s="141"/>
      <c r="G278" s="13" t="s">
        <v>16</v>
      </c>
      <c r="H278" s="17">
        <v>45868</v>
      </c>
      <c r="I278" s="10" t="s">
        <v>80</v>
      </c>
      <c r="J278" s="140" t="s">
        <v>26</v>
      </c>
      <c r="K278" s="141"/>
      <c r="L278" s="1" t="s">
        <v>27</v>
      </c>
    </row>
    <row r="279" spans="2:12" s="31" customFormat="1" ht="39">
      <c r="B279" s="15" t="s">
        <v>7293</v>
      </c>
      <c r="C279" s="14" t="s">
        <v>7294</v>
      </c>
      <c r="D279" s="15" t="s">
        <v>17932</v>
      </c>
      <c r="E279" s="142" t="s">
        <v>7296</v>
      </c>
      <c r="F279" s="141"/>
      <c r="G279" s="14" t="s">
        <v>24</v>
      </c>
      <c r="H279" s="16">
        <v>45609</v>
      </c>
      <c r="I279" s="11" t="s">
        <v>25</v>
      </c>
      <c r="J279" s="142" t="s">
        <v>32</v>
      </c>
      <c r="K279" s="141"/>
      <c r="L279" s="4" t="s">
        <v>14342</v>
      </c>
    </row>
    <row r="280" spans="2:12" s="31" customFormat="1">
      <c r="B280" s="12" t="s">
        <v>987</v>
      </c>
      <c r="C280" s="13" t="s">
        <v>988</v>
      </c>
      <c r="D280" s="12" t="s">
        <v>17933</v>
      </c>
      <c r="E280" s="140" t="s">
        <v>990</v>
      </c>
      <c r="F280" s="141"/>
      <c r="G280" s="13" t="s">
        <v>16</v>
      </c>
      <c r="H280" s="17">
        <v>45839</v>
      </c>
      <c r="I280" s="10" t="s">
        <v>25</v>
      </c>
      <c r="J280" s="140" t="s">
        <v>26</v>
      </c>
      <c r="K280" s="141"/>
      <c r="L280" s="1" t="s">
        <v>27</v>
      </c>
    </row>
    <row r="281" spans="2:12" s="31" customFormat="1">
      <c r="B281" s="15" t="s">
        <v>2741</v>
      </c>
      <c r="C281" s="14" t="s">
        <v>3185</v>
      </c>
      <c r="D281" s="15" t="s">
        <v>17934</v>
      </c>
      <c r="E281" s="142" t="s">
        <v>17935</v>
      </c>
      <c r="F281" s="141"/>
      <c r="G281" s="14" t="s">
        <v>16</v>
      </c>
      <c r="H281" s="16">
        <v>45855</v>
      </c>
      <c r="I281" s="11" t="s">
        <v>17</v>
      </c>
      <c r="J281" s="142" t="s">
        <v>26</v>
      </c>
      <c r="K281" s="141"/>
      <c r="L281" s="2" t="s">
        <v>27</v>
      </c>
    </row>
    <row r="282" spans="2:12" s="31" customFormat="1" ht="51.6">
      <c r="B282" s="12" t="s">
        <v>13781</v>
      </c>
      <c r="C282" s="13" t="s">
        <v>13782</v>
      </c>
      <c r="D282" s="12" t="s">
        <v>17936</v>
      </c>
      <c r="E282" s="140" t="s">
        <v>13784</v>
      </c>
      <c r="F282" s="141"/>
      <c r="G282" s="13" t="s">
        <v>24</v>
      </c>
      <c r="H282" s="17">
        <v>45588</v>
      </c>
      <c r="I282" s="10" t="s">
        <v>25</v>
      </c>
      <c r="J282" s="140" t="s">
        <v>32</v>
      </c>
      <c r="K282" s="141"/>
      <c r="L282" s="3" t="s">
        <v>17937</v>
      </c>
    </row>
    <row r="283" spans="2:12" s="31" customFormat="1" ht="39">
      <c r="B283" s="15" t="s">
        <v>7329</v>
      </c>
      <c r="C283" s="14" t="s">
        <v>7330</v>
      </c>
      <c r="D283" s="15" t="s">
        <v>17938</v>
      </c>
      <c r="E283" s="142" t="s">
        <v>7332</v>
      </c>
      <c r="F283" s="141"/>
      <c r="G283" s="14" t="s">
        <v>24</v>
      </c>
      <c r="H283" s="16">
        <v>45603</v>
      </c>
      <c r="I283" s="11" t="s">
        <v>25</v>
      </c>
      <c r="J283" s="142" t="s">
        <v>32</v>
      </c>
      <c r="K283" s="141"/>
      <c r="L283" s="4" t="s">
        <v>14342</v>
      </c>
    </row>
    <row r="284" spans="2:12" s="31" customFormat="1">
      <c r="B284" s="12" t="s">
        <v>17939</v>
      </c>
      <c r="C284" s="13" t="s">
        <v>17940</v>
      </c>
      <c r="D284" s="12" t="s">
        <v>17941</v>
      </c>
      <c r="E284" s="140" t="s">
        <v>17942</v>
      </c>
      <c r="F284" s="141"/>
      <c r="G284" s="13" t="s">
        <v>16</v>
      </c>
      <c r="H284" s="17">
        <v>45856</v>
      </c>
      <c r="I284" s="10" t="s">
        <v>17</v>
      </c>
      <c r="J284" s="140" t="s">
        <v>26</v>
      </c>
      <c r="K284" s="141"/>
      <c r="L284" s="1" t="s">
        <v>27</v>
      </c>
    </row>
    <row r="285" spans="2:12" s="31" customFormat="1" ht="51.6">
      <c r="B285" s="154" t="s">
        <v>16831</v>
      </c>
      <c r="C285" s="156" t="s">
        <v>16832</v>
      </c>
      <c r="D285" s="15" t="s">
        <v>17943</v>
      </c>
      <c r="E285" s="142" t="s">
        <v>16837</v>
      </c>
      <c r="F285" s="141"/>
      <c r="G285" s="14" t="s">
        <v>24</v>
      </c>
      <c r="H285" s="16">
        <v>45834</v>
      </c>
      <c r="I285" s="11" t="s">
        <v>17</v>
      </c>
      <c r="J285" s="142" t="s">
        <v>32</v>
      </c>
      <c r="K285" s="141"/>
      <c r="L285" s="4" t="s">
        <v>17944</v>
      </c>
    </row>
    <row r="286" spans="2:12" s="31" customFormat="1" ht="51.6">
      <c r="B286" s="158"/>
      <c r="C286" s="159"/>
      <c r="D286" s="15" t="s">
        <v>17945</v>
      </c>
      <c r="E286" s="142" t="s">
        <v>16837</v>
      </c>
      <c r="F286" s="141"/>
      <c r="G286" s="14" t="s">
        <v>24</v>
      </c>
      <c r="H286" s="16">
        <v>45842</v>
      </c>
      <c r="I286" s="11" t="s">
        <v>17</v>
      </c>
      <c r="J286" s="142" t="s">
        <v>32</v>
      </c>
      <c r="K286" s="141"/>
      <c r="L286" s="4" t="s">
        <v>17944</v>
      </c>
    </row>
    <row r="287" spans="2:12" s="31" customFormat="1" ht="51.6">
      <c r="B287" s="158"/>
      <c r="C287" s="159"/>
      <c r="D287" s="15" t="s">
        <v>17946</v>
      </c>
      <c r="E287" s="142" t="s">
        <v>16837</v>
      </c>
      <c r="F287" s="141"/>
      <c r="G287" s="14" t="s">
        <v>24</v>
      </c>
      <c r="H287" s="16">
        <v>45855</v>
      </c>
      <c r="I287" s="11" t="s">
        <v>17</v>
      </c>
      <c r="J287" s="142" t="s">
        <v>32</v>
      </c>
      <c r="K287" s="141"/>
      <c r="L287" s="4" t="s">
        <v>17944</v>
      </c>
    </row>
    <row r="288" spans="2:12" s="31" customFormat="1" ht="51.6">
      <c r="B288" s="155"/>
      <c r="C288" s="157"/>
      <c r="D288" s="15" t="s">
        <v>17947</v>
      </c>
      <c r="E288" s="142" t="s">
        <v>16837</v>
      </c>
      <c r="F288" s="141"/>
      <c r="G288" s="14" t="s">
        <v>24</v>
      </c>
      <c r="H288" s="16">
        <v>45861</v>
      </c>
      <c r="I288" s="11" t="s">
        <v>17</v>
      </c>
      <c r="J288" s="142" t="s">
        <v>32</v>
      </c>
      <c r="K288" s="141"/>
      <c r="L288" s="4" t="s">
        <v>17944</v>
      </c>
    </row>
    <row r="289" spans="2:12" s="31" customFormat="1">
      <c r="B289" s="12" t="s">
        <v>999</v>
      </c>
      <c r="C289" s="13" t="s">
        <v>1000</v>
      </c>
      <c r="D289" s="12" t="s">
        <v>17948</v>
      </c>
      <c r="E289" s="140" t="s">
        <v>1002</v>
      </c>
      <c r="F289" s="141"/>
      <c r="G289" s="13" t="s">
        <v>16</v>
      </c>
      <c r="H289" s="17">
        <v>45856</v>
      </c>
      <c r="I289" s="10" t="s">
        <v>17</v>
      </c>
      <c r="J289" s="140" t="s">
        <v>26</v>
      </c>
      <c r="K289" s="141"/>
      <c r="L289" s="1" t="s">
        <v>27</v>
      </c>
    </row>
    <row r="290" spans="2:12" s="31" customFormat="1">
      <c r="B290" s="15" t="s">
        <v>1004</v>
      </c>
      <c r="C290" s="14" t="s">
        <v>1005</v>
      </c>
      <c r="D290" s="15" t="s">
        <v>17949</v>
      </c>
      <c r="E290" s="142" t="s">
        <v>17950</v>
      </c>
      <c r="F290" s="141"/>
      <c r="G290" s="14" t="s">
        <v>16</v>
      </c>
      <c r="H290" s="16">
        <v>45856</v>
      </c>
      <c r="I290" s="11" t="s">
        <v>17</v>
      </c>
      <c r="J290" s="142" t="s">
        <v>26</v>
      </c>
      <c r="K290" s="141"/>
      <c r="L290" s="2" t="s">
        <v>27</v>
      </c>
    </row>
    <row r="291" spans="2:12" s="31" customFormat="1" ht="65.099999999999994">
      <c r="B291" s="12" t="s">
        <v>8966</v>
      </c>
      <c r="C291" s="13" t="s">
        <v>8967</v>
      </c>
      <c r="D291" s="12" t="s">
        <v>17951</v>
      </c>
      <c r="E291" s="140" t="s">
        <v>17952</v>
      </c>
      <c r="F291" s="141"/>
      <c r="G291" s="13" t="s">
        <v>16</v>
      </c>
      <c r="H291" s="17">
        <v>45869</v>
      </c>
      <c r="I291" s="10" t="s">
        <v>17</v>
      </c>
      <c r="J291" s="140" t="s">
        <v>18</v>
      </c>
      <c r="K291" s="141"/>
      <c r="L291" s="3" t="s">
        <v>16941</v>
      </c>
    </row>
    <row r="292" spans="2:12" s="31" customFormat="1">
      <c r="B292" s="15" t="s">
        <v>17953</v>
      </c>
      <c r="C292" s="14" t="s">
        <v>17954</v>
      </c>
      <c r="D292" s="15" t="s">
        <v>17955</v>
      </c>
      <c r="E292" s="142" t="s">
        <v>17956</v>
      </c>
      <c r="F292" s="141"/>
      <c r="G292" s="14" t="s">
        <v>16</v>
      </c>
      <c r="H292" s="16">
        <v>45860</v>
      </c>
      <c r="I292" s="11" t="s">
        <v>17</v>
      </c>
      <c r="J292" s="142" t="s">
        <v>26</v>
      </c>
      <c r="K292" s="141"/>
      <c r="L292" s="2" t="s">
        <v>27</v>
      </c>
    </row>
    <row r="293" spans="2:12" s="31" customFormat="1" ht="24.95">
      <c r="B293" s="12" t="s">
        <v>2760</v>
      </c>
      <c r="C293" s="13" t="s">
        <v>2761</v>
      </c>
      <c r="D293" s="12" t="s">
        <v>17957</v>
      </c>
      <c r="E293" s="140" t="s">
        <v>17958</v>
      </c>
      <c r="F293" s="141"/>
      <c r="G293" s="13" t="s">
        <v>16</v>
      </c>
      <c r="H293" s="17">
        <v>45860</v>
      </c>
      <c r="I293" s="10" t="s">
        <v>17</v>
      </c>
      <c r="J293" s="140" t="s">
        <v>26</v>
      </c>
      <c r="K293" s="141"/>
      <c r="L293" s="1" t="s">
        <v>27</v>
      </c>
    </row>
    <row r="294" spans="2:12" s="31" customFormat="1" ht="63.95">
      <c r="B294" s="15" t="s">
        <v>2764</v>
      </c>
      <c r="C294" s="14" t="s">
        <v>698</v>
      </c>
      <c r="D294" s="15" t="s">
        <v>17959</v>
      </c>
      <c r="E294" s="142" t="s">
        <v>2766</v>
      </c>
      <c r="F294" s="141"/>
      <c r="G294" s="14" t="s">
        <v>24</v>
      </c>
      <c r="H294" s="16">
        <v>45848</v>
      </c>
      <c r="I294" s="11" t="s">
        <v>80</v>
      </c>
      <c r="J294" s="142" t="s">
        <v>32</v>
      </c>
      <c r="K294" s="141"/>
      <c r="L294" s="4" t="s">
        <v>17960</v>
      </c>
    </row>
    <row r="295" spans="2:12" s="31" customFormat="1" ht="51.6">
      <c r="B295" s="12" t="s">
        <v>2774</v>
      </c>
      <c r="C295" s="13" t="s">
        <v>2775</v>
      </c>
      <c r="D295" s="12" t="s">
        <v>17961</v>
      </c>
      <c r="E295" s="140" t="s">
        <v>2777</v>
      </c>
      <c r="F295" s="141"/>
      <c r="G295" s="13" t="s">
        <v>24</v>
      </c>
      <c r="H295" s="17">
        <v>45546</v>
      </c>
      <c r="I295" s="10" t="s">
        <v>25</v>
      </c>
      <c r="J295" s="140" t="s">
        <v>32</v>
      </c>
      <c r="K295" s="141"/>
      <c r="L295" s="3" t="s">
        <v>17962</v>
      </c>
    </row>
    <row r="296" spans="2:12" s="31" customFormat="1">
      <c r="B296" s="15" t="s">
        <v>17963</v>
      </c>
      <c r="C296" s="14" t="s">
        <v>17964</v>
      </c>
      <c r="D296" s="15" t="s">
        <v>17965</v>
      </c>
      <c r="E296" s="142" t="s">
        <v>17966</v>
      </c>
      <c r="F296" s="141"/>
      <c r="G296" s="14" t="s">
        <v>16</v>
      </c>
      <c r="H296" s="16">
        <v>45849</v>
      </c>
      <c r="I296" s="11" t="s">
        <v>314</v>
      </c>
      <c r="J296" s="142" t="s">
        <v>26</v>
      </c>
      <c r="K296" s="141"/>
      <c r="L296" s="2" t="s">
        <v>27</v>
      </c>
    </row>
    <row r="297" spans="2:12" s="31" customFormat="1">
      <c r="B297" s="12" t="s">
        <v>17967</v>
      </c>
      <c r="C297" s="13" t="s">
        <v>17968</v>
      </c>
      <c r="D297" s="12" t="s">
        <v>17969</v>
      </c>
      <c r="E297" s="140" t="s">
        <v>17970</v>
      </c>
      <c r="F297" s="141"/>
      <c r="G297" s="13" t="s">
        <v>16</v>
      </c>
      <c r="H297" s="17">
        <v>45849</v>
      </c>
      <c r="I297" s="10" t="s">
        <v>17</v>
      </c>
      <c r="J297" s="140" t="s">
        <v>26</v>
      </c>
      <c r="K297" s="141"/>
      <c r="L297" s="1" t="s">
        <v>27</v>
      </c>
    </row>
    <row r="298" spans="2:12" s="31" customFormat="1">
      <c r="B298" s="154" t="s">
        <v>2794</v>
      </c>
      <c r="C298" s="156" t="s">
        <v>2795</v>
      </c>
      <c r="D298" s="15" t="s">
        <v>17971</v>
      </c>
      <c r="E298" s="142" t="s">
        <v>17972</v>
      </c>
      <c r="F298" s="141"/>
      <c r="G298" s="14" t="s">
        <v>16</v>
      </c>
      <c r="H298" s="16">
        <v>45853</v>
      </c>
      <c r="I298" s="11" t="s">
        <v>17</v>
      </c>
      <c r="J298" s="142" t="s">
        <v>26</v>
      </c>
      <c r="K298" s="141"/>
      <c r="L298" s="2" t="s">
        <v>27</v>
      </c>
    </row>
    <row r="299" spans="2:12" s="31" customFormat="1">
      <c r="B299" s="155"/>
      <c r="C299" s="157"/>
      <c r="D299" s="15" t="s">
        <v>17973</v>
      </c>
      <c r="E299" s="142" t="s">
        <v>17974</v>
      </c>
      <c r="F299" s="141"/>
      <c r="G299" s="14" t="s">
        <v>16</v>
      </c>
      <c r="H299" s="16">
        <v>45853</v>
      </c>
      <c r="I299" s="11" t="s">
        <v>17</v>
      </c>
      <c r="J299" s="142" t="s">
        <v>26</v>
      </c>
      <c r="K299" s="141"/>
      <c r="L299" s="2" t="s">
        <v>27</v>
      </c>
    </row>
    <row r="300" spans="2:12" s="31" customFormat="1" ht="76.5">
      <c r="B300" s="12" t="s">
        <v>16858</v>
      </c>
      <c r="C300" s="13" t="s">
        <v>16859</v>
      </c>
      <c r="D300" s="12" t="s">
        <v>16860</v>
      </c>
      <c r="E300" s="140" t="s">
        <v>16861</v>
      </c>
      <c r="F300" s="141"/>
      <c r="G300" s="13" t="s">
        <v>16</v>
      </c>
      <c r="H300" s="17">
        <v>45867</v>
      </c>
      <c r="I300" s="10" t="s">
        <v>17</v>
      </c>
      <c r="J300" s="140" t="s">
        <v>18</v>
      </c>
      <c r="K300" s="141"/>
      <c r="L300" s="3" t="s">
        <v>17633</v>
      </c>
    </row>
    <row r="301" spans="2:12" s="31" customFormat="1">
      <c r="B301" s="15" t="s">
        <v>2802</v>
      </c>
      <c r="C301" s="14" t="s">
        <v>2333</v>
      </c>
      <c r="D301" s="15" t="s">
        <v>17975</v>
      </c>
      <c r="E301" s="142" t="s">
        <v>17976</v>
      </c>
      <c r="F301" s="141"/>
      <c r="G301" s="14" t="s">
        <v>16</v>
      </c>
      <c r="H301" s="16">
        <v>45866</v>
      </c>
      <c r="I301" s="11" t="s">
        <v>17</v>
      </c>
      <c r="J301" s="142" t="s">
        <v>26</v>
      </c>
      <c r="K301" s="141"/>
      <c r="L301" s="2" t="s">
        <v>27</v>
      </c>
    </row>
    <row r="302" spans="2:12" s="31" customFormat="1">
      <c r="B302" s="12" t="s">
        <v>17977</v>
      </c>
      <c r="C302" s="13" t="s">
        <v>17978</v>
      </c>
      <c r="D302" s="12" t="s">
        <v>17979</v>
      </c>
      <c r="E302" s="140" t="s">
        <v>17980</v>
      </c>
      <c r="F302" s="141"/>
      <c r="G302" s="13" t="s">
        <v>16</v>
      </c>
      <c r="H302" s="17">
        <v>45866</v>
      </c>
      <c r="I302" s="10" t="s">
        <v>17</v>
      </c>
      <c r="J302" s="140" t="s">
        <v>26</v>
      </c>
      <c r="K302" s="141"/>
      <c r="L302" s="1" t="s">
        <v>27</v>
      </c>
    </row>
    <row r="303" spans="2:12" s="31" customFormat="1" ht="39">
      <c r="B303" s="15" t="s">
        <v>14553</v>
      </c>
      <c r="C303" s="14" t="s">
        <v>14554</v>
      </c>
      <c r="D303" s="15" t="s">
        <v>17981</v>
      </c>
      <c r="E303" s="142" t="s">
        <v>14556</v>
      </c>
      <c r="F303" s="141"/>
      <c r="G303" s="14" t="s">
        <v>24</v>
      </c>
      <c r="H303" s="16">
        <v>45601</v>
      </c>
      <c r="I303" s="11" t="s">
        <v>25</v>
      </c>
      <c r="J303" s="142" t="s">
        <v>32</v>
      </c>
      <c r="K303" s="141"/>
      <c r="L303" s="4" t="s">
        <v>14342</v>
      </c>
    </row>
    <row r="304" spans="2:12" s="31" customFormat="1" ht="63.95">
      <c r="B304" s="12" t="s">
        <v>2807</v>
      </c>
      <c r="C304" s="13" t="s">
        <v>2808</v>
      </c>
      <c r="D304" s="12" t="s">
        <v>17982</v>
      </c>
      <c r="E304" s="140" t="s">
        <v>2810</v>
      </c>
      <c r="F304" s="141"/>
      <c r="G304" s="13" t="s">
        <v>16</v>
      </c>
      <c r="H304" s="17">
        <v>45853</v>
      </c>
      <c r="I304" s="10" t="s">
        <v>139</v>
      </c>
      <c r="J304" s="140" t="s">
        <v>32</v>
      </c>
      <c r="K304" s="141"/>
      <c r="L304" s="3" t="s">
        <v>17983</v>
      </c>
    </row>
    <row r="305" spans="2:12" s="31" customFormat="1" ht="51.6">
      <c r="B305" s="15" t="s">
        <v>17984</v>
      </c>
      <c r="C305" s="14" t="s">
        <v>17985</v>
      </c>
      <c r="D305" s="15" t="s">
        <v>17986</v>
      </c>
      <c r="E305" s="142" t="s">
        <v>17987</v>
      </c>
      <c r="F305" s="141"/>
      <c r="G305" s="14" t="s">
        <v>24</v>
      </c>
      <c r="H305" s="16">
        <v>45860</v>
      </c>
      <c r="I305" s="11" t="s">
        <v>80</v>
      </c>
      <c r="J305" s="142" t="s">
        <v>26</v>
      </c>
      <c r="K305" s="141"/>
      <c r="L305" s="4" t="s">
        <v>17988</v>
      </c>
    </row>
    <row r="306" spans="2:12" s="31" customFormat="1">
      <c r="B306" s="12" t="s">
        <v>1039</v>
      </c>
      <c r="C306" s="13" t="s">
        <v>1040</v>
      </c>
      <c r="D306" s="12" t="s">
        <v>17989</v>
      </c>
      <c r="E306" s="140" t="s">
        <v>1042</v>
      </c>
      <c r="F306" s="141"/>
      <c r="G306" s="13" t="s">
        <v>16</v>
      </c>
      <c r="H306" s="17">
        <v>45852</v>
      </c>
      <c r="I306" s="10" t="s">
        <v>17</v>
      </c>
      <c r="J306" s="140" t="s">
        <v>26</v>
      </c>
      <c r="K306" s="141"/>
      <c r="L306" s="1" t="s">
        <v>27</v>
      </c>
    </row>
    <row r="307" spans="2:12" s="31" customFormat="1">
      <c r="B307" s="15" t="s">
        <v>2815</v>
      </c>
      <c r="C307" s="14" t="s">
        <v>2816</v>
      </c>
      <c r="D307" s="15" t="s">
        <v>17990</v>
      </c>
      <c r="E307" s="142" t="s">
        <v>17991</v>
      </c>
      <c r="F307" s="141"/>
      <c r="G307" s="14" t="s">
        <v>16</v>
      </c>
      <c r="H307" s="16">
        <v>45853</v>
      </c>
      <c r="I307" s="11" t="s">
        <v>17</v>
      </c>
      <c r="J307" s="142" t="s">
        <v>26</v>
      </c>
      <c r="K307" s="141"/>
      <c r="L307" s="2" t="s">
        <v>27</v>
      </c>
    </row>
    <row r="308" spans="2:12" s="31" customFormat="1">
      <c r="B308" s="12" t="s">
        <v>1047</v>
      </c>
      <c r="C308" s="13" t="s">
        <v>1048</v>
      </c>
      <c r="D308" s="12" t="s">
        <v>17992</v>
      </c>
      <c r="E308" s="140" t="s">
        <v>17993</v>
      </c>
      <c r="F308" s="141"/>
      <c r="G308" s="13" t="s">
        <v>16</v>
      </c>
      <c r="H308" s="17">
        <v>45847</v>
      </c>
      <c r="I308" s="10" t="s">
        <v>139</v>
      </c>
      <c r="J308" s="140" t="s">
        <v>26</v>
      </c>
      <c r="K308" s="141"/>
      <c r="L308" s="1" t="s">
        <v>27</v>
      </c>
    </row>
    <row r="309" spans="2:12" s="31" customFormat="1">
      <c r="B309" s="15" t="s">
        <v>2827</v>
      </c>
      <c r="C309" s="14" t="s">
        <v>2333</v>
      </c>
      <c r="D309" s="15" t="s">
        <v>17994</v>
      </c>
      <c r="E309" s="142" t="s">
        <v>2829</v>
      </c>
      <c r="F309" s="141"/>
      <c r="G309" s="14" t="s">
        <v>24</v>
      </c>
      <c r="H309" s="16">
        <v>45860</v>
      </c>
      <c r="I309" s="11" t="s">
        <v>80</v>
      </c>
      <c r="J309" s="142" t="s">
        <v>26</v>
      </c>
      <c r="K309" s="141"/>
      <c r="L309" s="2" t="s">
        <v>27</v>
      </c>
    </row>
    <row r="310" spans="2:12" s="31" customFormat="1">
      <c r="B310" s="145" t="s">
        <v>17995</v>
      </c>
      <c r="C310" s="147" t="s">
        <v>17996</v>
      </c>
      <c r="D310" s="145" t="s">
        <v>17997</v>
      </c>
      <c r="E310" s="140" t="s">
        <v>17998</v>
      </c>
      <c r="F310" s="149"/>
      <c r="G310" s="147" t="s">
        <v>24</v>
      </c>
      <c r="H310" s="167">
        <v>45853</v>
      </c>
      <c r="I310" s="10" t="s">
        <v>139</v>
      </c>
      <c r="J310" s="140" t="s">
        <v>26</v>
      </c>
      <c r="K310" s="141"/>
      <c r="L310" s="1" t="s">
        <v>27</v>
      </c>
    </row>
    <row r="311" spans="2:12" s="31" customFormat="1">
      <c r="B311" s="152"/>
      <c r="C311" s="153"/>
      <c r="D311" s="152"/>
      <c r="E311" s="165"/>
      <c r="F311" s="162"/>
      <c r="G311" s="153"/>
      <c r="H311" s="168"/>
      <c r="I311" s="10" t="s">
        <v>58</v>
      </c>
      <c r="J311" s="140" t="s">
        <v>26</v>
      </c>
      <c r="K311" s="141"/>
      <c r="L311" s="1" t="s">
        <v>27</v>
      </c>
    </row>
    <row r="312" spans="2:12" s="31" customFormat="1">
      <c r="B312" s="146"/>
      <c r="C312" s="148"/>
      <c r="D312" s="146"/>
      <c r="E312" s="150"/>
      <c r="F312" s="151"/>
      <c r="G312" s="148"/>
      <c r="H312" s="169"/>
      <c r="I312" s="10" t="s">
        <v>80</v>
      </c>
      <c r="J312" s="140" t="s">
        <v>26</v>
      </c>
      <c r="K312" s="141"/>
      <c r="L312" s="1" t="s">
        <v>27</v>
      </c>
    </row>
    <row r="313" spans="2:12" s="31" customFormat="1">
      <c r="B313" s="154" t="s">
        <v>1057</v>
      </c>
      <c r="C313" s="156" t="s">
        <v>202</v>
      </c>
      <c r="D313" s="15" t="s">
        <v>17999</v>
      </c>
      <c r="E313" s="142" t="s">
        <v>18000</v>
      </c>
      <c r="F313" s="141"/>
      <c r="G313" s="14" t="s">
        <v>24</v>
      </c>
      <c r="H313" s="16">
        <v>45819</v>
      </c>
      <c r="I313" s="11" t="s">
        <v>25</v>
      </c>
      <c r="J313" s="142" t="s">
        <v>26</v>
      </c>
      <c r="K313" s="141"/>
      <c r="L313" s="2" t="s">
        <v>27</v>
      </c>
    </row>
    <row r="314" spans="2:12" s="31" customFormat="1">
      <c r="B314" s="158"/>
      <c r="C314" s="159"/>
      <c r="D314" s="154" t="s">
        <v>18001</v>
      </c>
      <c r="E314" s="142" t="s">
        <v>204</v>
      </c>
      <c r="F314" s="149"/>
      <c r="G314" s="156" t="s">
        <v>16</v>
      </c>
      <c r="H314" s="163">
        <v>45847</v>
      </c>
      <c r="I314" s="11" t="s">
        <v>25</v>
      </c>
      <c r="J314" s="142" t="s">
        <v>26</v>
      </c>
      <c r="K314" s="141"/>
      <c r="L314" s="2" t="s">
        <v>27</v>
      </c>
    </row>
    <row r="315" spans="2:12" s="31" customFormat="1" ht="51.6">
      <c r="B315" s="155"/>
      <c r="C315" s="157"/>
      <c r="D315" s="155"/>
      <c r="E315" s="160"/>
      <c r="F315" s="151"/>
      <c r="G315" s="157"/>
      <c r="H315" s="164"/>
      <c r="I315" s="11" t="s">
        <v>25</v>
      </c>
      <c r="J315" s="142" t="s">
        <v>18</v>
      </c>
      <c r="K315" s="141"/>
      <c r="L315" s="4" t="s">
        <v>18002</v>
      </c>
    </row>
    <row r="316" spans="2:12" s="31" customFormat="1">
      <c r="B316" s="12" t="s">
        <v>2844</v>
      </c>
      <c r="C316" s="13" t="s">
        <v>1069</v>
      </c>
      <c r="D316" s="12" t="s">
        <v>18003</v>
      </c>
      <c r="E316" s="140" t="s">
        <v>18004</v>
      </c>
      <c r="F316" s="141"/>
      <c r="G316" s="13" t="s">
        <v>16</v>
      </c>
      <c r="H316" s="17">
        <v>45863</v>
      </c>
      <c r="I316" s="10" t="s">
        <v>17</v>
      </c>
      <c r="J316" s="140" t="s">
        <v>26</v>
      </c>
      <c r="K316" s="141"/>
      <c r="L316" s="1" t="s">
        <v>27</v>
      </c>
    </row>
    <row r="317" spans="2:12" s="31" customFormat="1">
      <c r="B317" s="15" t="s">
        <v>18005</v>
      </c>
      <c r="C317" s="14" t="s">
        <v>18006</v>
      </c>
      <c r="D317" s="15" t="s">
        <v>18007</v>
      </c>
      <c r="E317" s="142" t="s">
        <v>18008</v>
      </c>
      <c r="F317" s="141"/>
      <c r="G317" s="14" t="s">
        <v>24</v>
      </c>
      <c r="H317" s="16">
        <v>45805</v>
      </c>
      <c r="I317" s="11" t="s">
        <v>80</v>
      </c>
      <c r="J317" s="142" t="s">
        <v>26</v>
      </c>
      <c r="K317" s="141"/>
      <c r="L317" s="2" t="s">
        <v>27</v>
      </c>
    </row>
    <row r="318" spans="2:12" s="31" customFormat="1" ht="24.95">
      <c r="B318" s="12" t="s">
        <v>18009</v>
      </c>
      <c r="C318" s="13" t="s">
        <v>18010</v>
      </c>
      <c r="D318" s="12" t="s">
        <v>18011</v>
      </c>
      <c r="E318" s="140" t="s">
        <v>18012</v>
      </c>
      <c r="F318" s="141"/>
      <c r="G318" s="13" t="s">
        <v>75</v>
      </c>
      <c r="H318" s="17">
        <v>45845</v>
      </c>
      <c r="I318" s="10" t="s">
        <v>80</v>
      </c>
      <c r="J318" s="140" t="s">
        <v>26</v>
      </c>
      <c r="K318" s="141"/>
      <c r="L318" s="1" t="s">
        <v>27</v>
      </c>
    </row>
    <row r="319" spans="2:12" s="31" customFormat="1">
      <c r="B319" s="15" t="s">
        <v>2847</v>
      </c>
      <c r="C319" s="14" t="s">
        <v>2848</v>
      </c>
      <c r="D319" s="15" t="s">
        <v>18013</v>
      </c>
      <c r="E319" s="142" t="s">
        <v>2850</v>
      </c>
      <c r="F319" s="141"/>
      <c r="G319" s="14" t="s">
        <v>16</v>
      </c>
      <c r="H319" s="16">
        <v>45845</v>
      </c>
      <c r="I319" s="11" t="s">
        <v>139</v>
      </c>
      <c r="J319" s="142" t="s">
        <v>26</v>
      </c>
      <c r="K319" s="141"/>
      <c r="L319" s="2" t="s">
        <v>27</v>
      </c>
    </row>
    <row r="320" spans="2:12" s="31" customFormat="1" ht="51.6">
      <c r="B320" s="12" t="s">
        <v>2851</v>
      </c>
      <c r="C320" s="13" t="s">
        <v>2852</v>
      </c>
      <c r="D320" s="12" t="s">
        <v>18014</v>
      </c>
      <c r="E320" s="140" t="s">
        <v>2854</v>
      </c>
      <c r="F320" s="141"/>
      <c r="G320" s="13" t="s">
        <v>24</v>
      </c>
      <c r="H320" s="17">
        <v>45615</v>
      </c>
      <c r="I320" s="10" t="s">
        <v>25</v>
      </c>
      <c r="J320" s="140" t="s">
        <v>32</v>
      </c>
      <c r="K320" s="141"/>
      <c r="L320" s="3" t="s">
        <v>18015</v>
      </c>
    </row>
    <row r="321" spans="2:12" s="31" customFormat="1" ht="51.6">
      <c r="B321" s="15" t="s">
        <v>18016</v>
      </c>
      <c r="C321" s="14" t="s">
        <v>14245</v>
      </c>
      <c r="D321" s="15" t="s">
        <v>18017</v>
      </c>
      <c r="E321" s="142" t="s">
        <v>18018</v>
      </c>
      <c r="F321" s="141"/>
      <c r="G321" s="14" t="s">
        <v>16</v>
      </c>
      <c r="H321" s="16">
        <v>45855</v>
      </c>
      <c r="I321" s="11" t="s">
        <v>17</v>
      </c>
      <c r="J321" s="142" t="s">
        <v>18</v>
      </c>
      <c r="K321" s="141"/>
      <c r="L321" s="4" t="s">
        <v>15153</v>
      </c>
    </row>
    <row r="322" spans="2:12" s="31" customFormat="1">
      <c r="B322" s="12" t="s">
        <v>1078</v>
      </c>
      <c r="C322" s="13" t="s">
        <v>1079</v>
      </c>
      <c r="D322" s="12" t="s">
        <v>18019</v>
      </c>
      <c r="E322" s="140" t="s">
        <v>1081</v>
      </c>
      <c r="F322" s="141"/>
      <c r="G322" s="13" t="s">
        <v>16</v>
      </c>
      <c r="H322" s="17">
        <v>45847</v>
      </c>
      <c r="I322" s="10" t="s">
        <v>17</v>
      </c>
      <c r="J322" s="140" t="s">
        <v>26</v>
      </c>
      <c r="K322" s="141"/>
      <c r="L322" s="1" t="s">
        <v>27</v>
      </c>
    </row>
    <row r="323" spans="2:12" s="31" customFormat="1">
      <c r="B323" s="15" t="s">
        <v>14601</v>
      </c>
      <c r="C323" s="14" t="s">
        <v>14602</v>
      </c>
      <c r="D323" s="15" t="s">
        <v>18020</v>
      </c>
      <c r="E323" s="142" t="s">
        <v>18021</v>
      </c>
      <c r="F323" s="141"/>
      <c r="G323" s="14" t="s">
        <v>16</v>
      </c>
      <c r="H323" s="16">
        <v>45861</v>
      </c>
      <c r="I323" s="11" t="s">
        <v>17</v>
      </c>
      <c r="J323" s="142" t="s">
        <v>26</v>
      </c>
      <c r="K323" s="141"/>
      <c r="L323" s="2" t="s">
        <v>27</v>
      </c>
    </row>
    <row r="324" spans="2:12" s="31" customFormat="1" ht="51.6">
      <c r="B324" s="12" t="s">
        <v>14605</v>
      </c>
      <c r="C324" s="13" t="s">
        <v>14606</v>
      </c>
      <c r="D324" s="12" t="s">
        <v>18022</v>
      </c>
      <c r="E324" s="140" t="s">
        <v>14608</v>
      </c>
      <c r="F324" s="141"/>
      <c r="G324" s="13" t="s">
        <v>24</v>
      </c>
      <c r="H324" s="17">
        <v>45607</v>
      </c>
      <c r="I324" s="10" t="s">
        <v>25</v>
      </c>
      <c r="J324" s="140" t="s">
        <v>32</v>
      </c>
      <c r="K324" s="141"/>
      <c r="L324" s="3" t="s">
        <v>18023</v>
      </c>
    </row>
    <row r="325" spans="2:12" s="31" customFormat="1">
      <c r="B325" s="154" t="s">
        <v>18024</v>
      </c>
      <c r="C325" s="156" t="s">
        <v>18025</v>
      </c>
      <c r="D325" s="154" t="s">
        <v>18026</v>
      </c>
      <c r="E325" s="142" t="s">
        <v>18027</v>
      </c>
      <c r="F325" s="149"/>
      <c r="G325" s="156" t="s">
        <v>24</v>
      </c>
      <c r="H325" s="163">
        <v>45860</v>
      </c>
      <c r="I325" s="11" t="s">
        <v>139</v>
      </c>
      <c r="J325" s="142" t="s">
        <v>26</v>
      </c>
      <c r="K325" s="141"/>
      <c r="L325" s="2" t="s">
        <v>27</v>
      </c>
    </row>
    <row r="326" spans="2:12" s="31" customFormat="1">
      <c r="B326" s="158"/>
      <c r="C326" s="159"/>
      <c r="D326" s="158"/>
      <c r="E326" s="161"/>
      <c r="F326" s="162"/>
      <c r="G326" s="159"/>
      <c r="H326" s="166"/>
      <c r="I326" s="11" t="s">
        <v>80</v>
      </c>
      <c r="J326" s="142" t="s">
        <v>26</v>
      </c>
      <c r="K326" s="141"/>
      <c r="L326" s="2" t="s">
        <v>27</v>
      </c>
    </row>
    <row r="327" spans="2:12" s="31" customFormat="1">
      <c r="B327" s="155"/>
      <c r="C327" s="157"/>
      <c r="D327" s="155"/>
      <c r="E327" s="160"/>
      <c r="F327" s="151"/>
      <c r="G327" s="157"/>
      <c r="H327" s="164"/>
      <c r="I327" s="11" t="s">
        <v>58</v>
      </c>
      <c r="J327" s="142" t="s">
        <v>26</v>
      </c>
      <c r="K327" s="141"/>
      <c r="L327" s="2" t="s">
        <v>27</v>
      </c>
    </row>
    <row r="328" spans="2:12" s="31" customFormat="1">
      <c r="B328" s="145" t="s">
        <v>13858</v>
      </c>
      <c r="C328" s="147" t="s">
        <v>13859</v>
      </c>
      <c r="D328" s="145" t="s">
        <v>18028</v>
      </c>
      <c r="E328" s="140" t="s">
        <v>15599</v>
      </c>
      <c r="F328" s="149"/>
      <c r="G328" s="147" t="s">
        <v>16</v>
      </c>
      <c r="H328" s="17">
        <v>45545</v>
      </c>
      <c r="I328" s="10" t="s">
        <v>17</v>
      </c>
      <c r="J328" s="140" t="s">
        <v>26</v>
      </c>
      <c r="K328" s="141"/>
      <c r="L328" s="1" t="s">
        <v>27</v>
      </c>
    </row>
    <row r="329" spans="2:12" s="31" customFormat="1">
      <c r="B329" s="152"/>
      <c r="C329" s="153"/>
      <c r="D329" s="152"/>
      <c r="E329" s="165"/>
      <c r="F329" s="162"/>
      <c r="G329" s="153"/>
      <c r="H329" s="17">
        <v>45545</v>
      </c>
      <c r="I329" s="10" t="s">
        <v>17</v>
      </c>
      <c r="J329" s="140" t="s">
        <v>26</v>
      </c>
      <c r="K329" s="141"/>
      <c r="L329" s="1" t="s">
        <v>27</v>
      </c>
    </row>
    <row r="330" spans="2:12" s="31" customFormat="1">
      <c r="B330" s="152"/>
      <c r="C330" s="153"/>
      <c r="D330" s="152"/>
      <c r="E330" s="165"/>
      <c r="F330" s="162"/>
      <c r="G330" s="153"/>
      <c r="H330" s="17">
        <v>45575</v>
      </c>
      <c r="I330" s="10" t="s">
        <v>17</v>
      </c>
      <c r="J330" s="140" t="s">
        <v>26</v>
      </c>
      <c r="K330" s="141"/>
      <c r="L330" s="1" t="s">
        <v>27</v>
      </c>
    </row>
    <row r="331" spans="2:12" s="31" customFormat="1">
      <c r="B331" s="152"/>
      <c r="C331" s="153"/>
      <c r="D331" s="152"/>
      <c r="E331" s="165"/>
      <c r="F331" s="162"/>
      <c r="G331" s="153"/>
      <c r="H331" s="17">
        <v>45600</v>
      </c>
      <c r="I331" s="10" t="s">
        <v>17</v>
      </c>
      <c r="J331" s="140" t="s">
        <v>26</v>
      </c>
      <c r="K331" s="141"/>
      <c r="L331" s="1" t="s">
        <v>27</v>
      </c>
    </row>
    <row r="332" spans="2:12" s="31" customFormat="1">
      <c r="B332" s="152"/>
      <c r="C332" s="153"/>
      <c r="D332" s="152"/>
      <c r="E332" s="165"/>
      <c r="F332" s="162"/>
      <c r="G332" s="153"/>
      <c r="H332" s="17">
        <v>45644</v>
      </c>
      <c r="I332" s="10" t="s">
        <v>17</v>
      </c>
      <c r="J332" s="140" t="s">
        <v>26</v>
      </c>
      <c r="K332" s="141"/>
      <c r="L332" s="1" t="s">
        <v>27</v>
      </c>
    </row>
    <row r="333" spans="2:12" s="31" customFormat="1">
      <c r="B333" s="152"/>
      <c r="C333" s="153"/>
      <c r="D333" s="152"/>
      <c r="E333" s="165"/>
      <c r="F333" s="162"/>
      <c r="G333" s="153"/>
      <c r="H333" s="17">
        <v>45670</v>
      </c>
      <c r="I333" s="10" t="s">
        <v>17</v>
      </c>
      <c r="J333" s="140" t="s">
        <v>26</v>
      </c>
      <c r="K333" s="141"/>
      <c r="L333" s="1" t="s">
        <v>27</v>
      </c>
    </row>
    <row r="334" spans="2:12" s="31" customFormat="1">
      <c r="B334" s="152"/>
      <c r="C334" s="153"/>
      <c r="D334" s="152"/>
      <c r="E334" s="165"/>
      <c r="F334" s="162"/>
      <c r="G334" s="153"/>
      <c r="H334" s="17">
        <v>45693</v>
      </c>
      <c r="I334" s="10" t="s">
        <v>17</v>
      </c>
      <c r="J334" s="140" t="s">
        <v>26</v>
      </c>
      <c r="K334" s="141"/>
      <c r="L334" s="1" t="s">
        <v>27</v>
      </c>
    </row>
    <row r="335" spans="2:12" s="31" customFormat="1">
      <c r="B335" s="152"/>
      <c r="C335" s="153"/>
      <c r="D335" s="152"/>
      <c r="E335" s="165"/>
      <c r="F335" s="162"/>
      <c r="G335" s="153"/>
      <c r="H335" s="17">
        <v>45727</v>
      </c>
      <c r="I335" s="10" t="s">
        <v>17</v>
      </c>
      <c r="J335" s="140" t="s">
        <v>26</v>
      </c>
      <c r="K335" s="141"/>
      <c r="L335" s="1" t="s">
        <v>27</v>
      </c>
    </row>
    <row r="336" spans="2:12" s="31" customFormat="1">
      <c r="B336" s="152"/>
      <c r="C336" s="153"/>
      <c r="D336" s="152"/>
      <c r="E336" s="165"/>
      <c r="F336" s="162"/>
      <c r="G336" s="153"/>
      <c r="H336" s="17">
        <v>45754</v>
      </c>
      <c r="I336" s="10" t="s">
        <v>17</v>
      </c>
      <c r="J336" s="140" t="s">
        <v>26</v>
      </c>
      <c r="K336" s="141"/>
      <c r="L336" s="1" t="s">
        <v>27</v>
      </c>
    </row>
    <row r="337" spans="2:12" s="31" customFormat="1">
      <c r="B337" s="152"/>
      <c r="C337" s="153"/>
      <c r="D337" s="152"/>
      <c r="E337" s="165"/>
      <c r="F337" s="162"/>
      <c r="G337" s="153"/>
      <c r="H337" s="17">
        <v>45799</v>
      </c>
      <c r="I337" s="10" t="s">
        <v>17</v>
      </c>
      <c r="J337" s="140" t="s">
        <v>26</v>
      </c>
      <c r="K337" s="141"/>
      <c r="L337" s="1" t="s">
        <v>27</v>
      </c>
    </row>
    <row r="338" spans="2:12" s="31" customFormat="1">
      <c r="B338" s="152"/>
      <c r="C338" s="153"/>
      <c r="D338" s="152"/>
      <c r="E338" s="165"/>
      <c r="F338" s="162"/>
      <c r="G338" s="153"/>
      <c r="H338" s="17">
        <v>45853</v>
      </c>
      <c r="I338" s="10" t="s">
        <v>17</v>
      </c>
      <c r="J338" s="140" t="s">
        <v>26</v>
      </c>
      <c r="K338" s="141"/>
      <c r="L338" s="1" t="s">
        <v>27</v>
      </c>
    </row>
    <row r="339" spans="2:12" s="31" customFormat="1">
      <c r="B339" s="146"/>
      <c r="C339" s="148"/>
      <c r="D339" s="146"/>
      <c r="E339" s="150"/>
      <c r="F339" s="151"/>
      <c r="G339" s="148"/>
      <c r="H339" s="17">
        <v>45853</v>
      </c>
      <c r="I339" s="10" t="s">
        <v>17</v>
      </c>
      <c r="J339" s="140" t="s">
        <v>26</v>
      </c>
      <c r="K339" s="141"/>
      <c r="L339" s="1" t="s">
        <v>27</v>
      </c>
    </row>
    <row r="340" spans="2:12" s="31" customFormat="1">
      <c r="B340" s="15" t="s">
        <v>2859</v>
      </c>
      <c r="C340" s="14" t="s">
        <v>2860</v>
      </c>
      <c r="D340" s="15" t="s">
        <v>18029</v>
      </c>
      <c r="E340" s="142" t="s">
        <v>18030</v>
      </c>
      <c r="F340" s="141"/>
      <c r="G340" s="14" t="s">
        <v>16</v>
      </c>
      <c r="H340" s="16">
        <v>45856</v>
      </c>
      <c r="I340" s="11" t="s">
        <v>17</v>
      </c>
      <c r="J340" s="142" t="s">
        <v>26</v>
      </c>
      <c r="K340" s="141"/>
      <c r="L340" s="2" t="s">
        <v>27</v>
      </c>
    </row>
    <row r="341" spans="2:12" s="31" customFormat="1">
      <c r="B341" s="12" t="s">
        <v>18031</v>
      </c>
      <c r="C341" s="13" t="s">
        <v>18032</v>
      </c>
      <c r="D341" s="12" t="s">
        <v>18033</v>
      </c>
      <c r="E341" s="140" t="s">
        <v>18034</v>
      </c>
      <c r="F341" s="141"/>
      <c r="G341" s="13" t="s">
        <v>16</v>
      </c>
      <c r="H341" s="17">
        <v>45855</v>
      </c>
      <c r="I341" s="10" t="s">
        <v>17</v>
      </c>
      <c r="J341" s="140" t="s">
        <v>26</v>
      </c>
      <c r="K341" s="141"/>
      <c r="L341" s="1" t="s">
        <v>27</v>
      </c>
    </row>
    <row r="342" spans="2:12" s="31" customFormat="1" ht="51.6">
      <c r="B342" s="15" t="s">
        <v>18035</v>
      </c>
      <c r="C342" s="14" t="s">
        <v>18036</v>
      </c>
      <c r="D342" s="15" t="s">
        <v>18037</v>
      </c>
      <c r="E342" s="142" t="s">
        <v>18038</v>
      </c>
      <c r="F342" s="141"/>
      <c r="G342" s="14" t="s">
        <v>16</v>
      </c>
      <c r="H342" s="16">
        <v>45861</v>
      </c>
      <c r="I342" s="11" t="s">
        <v>17</v>
      </c>
      <c r="J342" s="142" t="s">
        <v>18</v>
      </c>
      <c r="K342" s="141"/>
      <c r="L342" s="4" t="s">
        <v>15153</v>
      </c>
    </row>
    <row r="343" spans="2:12" s="31" customFormat="1" ht="143.1">
      <c r="B343" s="12" t="s">
        <v>18039</v>
      </c>
      <c r="C343" s="13" t="s">
        <v>12918</v>
      </c>
      <c r="D343" s="12" t="s">
        <v>18040</v>
      </c>
      <c r="E343" s="140" t="s">
        <v>18041</v>
      </c>
      <c r="F343" s="141"/>
      <c r="G343" s="13" t="s">
        <v>16</v>
      </c>
      <c r="H343" s="17">
        <v>45853</v>
      </c>
      <c r="I343" s="10" t="s">
        <v>17</v>
      </c>
      <c r="J343" s="140" t="s">
        <v>32</v>
      </c>
      <c r="K343" s="141"/>
      <c r="L343" s="3" t="s">
        <v>18042</v>
      </c>
    </row>
    <row r="344" spans="2:12" s="31" customFormat="1">
      <c r="B344" s="15" t="s">
        <v>18043</v>
      </c>
      <c r="C344" s="14" t="s">
        <v>18044</v>
      </c>
      <c r="D344" s="15" t="s">
        <v>18045</v>
      </c>
      <c r="E344" s="142" t="s">
        <v>18046</v>
      </c>
      <c r="F344" s="141"/>
      <c r="G344" s="14" t="s">
        <v>16</v>
      </c>
      <c r="H344" s="16">
        <v>45847</v>
      </c>
      <c r="I344" s="11" t="s">
        <v>17</v>
      </c>
      <c r="J344" s="142" t="s">
        <v>26</v>
      </c>
      <c r="K344" s="141"/>
      <c r="L344" s="2" t="s">
        <v>27</v>
      </c>
    </row>
    <row r="345" spans="2:12" s="31" customFormat="1">
      <c r="B345" s="12" t="s">
        <v>2863</v>
      </c>
      <c r="C345" s="13" t="s">
        <v>2864</v>
      </c>
      <c r="D345" s="12" t="s">
        <v>18047</v>
      </c>
      <c r="E345" s="140" t="s">
        <v>18048</v>
      </c>
      <c r="F345" s="141"/>
      <c r="G345" s="13" t="s">
        <v>16</v>
      </c>
      <c r="H345" s="17">
        <v>45859</v>
      </c>
      <c r="I345" s="10" t="s">
        <v>17</v>
      </c>
      <c r="J345" s="140" t="s">
        <v>26</v>
      </c>
      <c r="K345" s="141"/>
      <c r="L345" s="1" t="s">
        <v>27</v>
      </c>
    </row>
    <row r="346" spans="2:12" s="31" customFormat="1">
      <c r="B346" s="154" t="s">
        <v>2867</v>
      </c>
      <c r="C346" s="156" t="s">
        <v>2783</v>
      </c>
      <c r="D346" s="15" t="s">
        <v>18049</v>
      </c>
      <c r="E346" s="142" t="s">
        <v>18050</v>
      </c>
      <c r="F346" s="141"/>
      <c r="G346" s="14" t="s">
        <v>16</v>
      </c>
      <c r="H346" s="16">
        <v>45483</v>
      </c>
      <c r="I346" s="11" t="s">
        <v>17</v>
      </c>
      <c r="J346" s="142" t="s">
        <v>26</v>
      </c>
      <c r="K346" s="141"/>
      <c r="L346" s="2" t="s">
        <v>27</v>
      </c>
    </row>
    <row r="347" spans="2:12" s="31" customFormat="1">
      <c r="B347" s="155"/>
      <c r="C347" s="157"/>
      <c r="D347" s="15" t="s">
        <v>18051</v>
      </c>
      <c r="E347" s="142" t="s">
        <v>18050</v>
      </c>
      <c r="F347" s="141"/>
      <c r="G347" s="14" t="s">
        <v>16</v>
      </c>
      <c r="H347" s="16">
        <v>45800</v>
      </c>
      <c r="I347" s="11" t="s">
        <v>17</v>
      </c>
      <c r="J347" s="142" t="s">
        <v>26</v>
      </c>
      <c r="K347" s="141"/>
      <c r="L347" s="2" t="s">
        <v>27</v>
      </c>
    </row>
    <row r="348" spans="2:12" s="31" customFormat="1" ht="90.95">
      <c r="B348" s="12" t="s">
        <v>2869</v>
      </c>
      <c r="C348" s="13" t="s">
        <v>2870</v>
      </c>
      <c r="D348" s="12" t="s">
        <v>18052</v>
      </c>
      <c r="E348" s="140" t="s">
        <v>18053</v>
      </c>
      <c r="F348" s="141"/>
      <c r="G348" s="13" t="s">
        <v>16</v>
      </c>
      <c r="H348" s="17">
        <v>45853</v>
      </c>
      <c r="I348" s="10" t="s">
        <v>17</v>
      </c>
      <c r="J348" s="140" t="s">
        <v>18</v>
      </c>
      <c r="K348" s="141"/>
      <c r="L348" s="3" t="s">
        <v>18054</v>
      </c>
    </row>
    <row r="349" spans="2:12" s="31" customFormat="1">
      <c r="B349" s="15" t="s">
        <v>2873</v>
      </c>
      <c r="C349" s="14" t="s">
        <v>2874</v>
      </c>
      <c r="D349" s="15" t="s">
        <v>18055</v>
      </c>
      <c r="E349" s="142" t="s">
        <v>18056</v>
      </c>
      <c r="F349" s="141"/>
      <c r="G349" s="14" t="s">
        <v>16</v>
      </c>
      <c r="H349" s="16">
        <v>45861</v>
      </c>
      <c r="I349" s="11" t="s">
        <v>17</v>
      </c>
      <c r="J349" s="142" t="s">
        <v>26</v>
      </c>
      <c r="K349" s="141"/>
      <c r="L349" s="2" t="s">
        <v>27</v>
      </c>
    </row>
    <row r="350" spans="2:12" s="31" customFormat="1" ht="51.6">
      <c r="B350" s="12" t="s">
        <v>2877</v>
      </c>
      <c r="C350" s="13" t="s">
        <v>2878</v>
      </c>
      <c r="D350" s="12" t="s">
        <v>18057</v>
      </c>
      <c r="E350" s="140" t="s">
        <v>2880</v>
      </c>
      <c r="F350" s="141"/>
      <c r="G350" s="13" t="s">
        <v>24</v>
      </c>
      <c r="H350" s="17">
        <v>45581</v>
      </c>
      <c r="I350" s="10" t="s">
        <v>25</v>
      </c>
      <c r="J350" s="140" t="s">
        <v>32</v>
      </c>
      <c r="K350" s="141"/>
      <c r="L350" s="3" t="s">
        <v>18058</v>
      </c>
    </row>
    <row r="351" spans="2:12" s="31" customFormat="1">
      <c r="B351" s="15" t="s">
        <v>18059</v>
      </c>
      <c r="C351" s="14" t="s">
        <v>6948</v>
      </c>
      <c r="D351" s="15" t="s">
        <v>18060</v>
      </c>
      <c r="E351" s="142" t="s">
        <v>18061</v>
      </c>
      <c r="F351" s="141"/>
      <c r="G351" s="14" t="s">
        <v>16</v>
      </c>
      <c r="H351" s="16">
        <v>45866</v>
      </c>
      <c r="I351" s="11" t="s">
        <v>80</v>
      </c>
      <c r="J351" s="142" t="s">
        <v>26</v>
      </c>
      <c r="K351" s="141"/>
      <c r="L351" s="2" t="s">
        <v>27</v>
      </c>
    </row>
    <row r="352" spans="2:12" s="31" customFormat="1" ht="39">
      <c r="B352" s="12" t="s">
        <v>1137</v>
      </c>
      <c r="C352" s="13" t="s">
        <v>1138</v>
      </c>
      <c r="D352" s="12" t="s">
        <v>18062</v>
      </c>
      <c r="E352" s="140" t="s">
        <v>1140</v>
      </c>
      <c r="F352" s="141"/>
      <c r="G352" s="13" t="s">
        <v>24</v>
      </c>
      <c r="H352" s="17">
        <v>45575</v>
      </c>
      <c r="I352" s="10" t="s">
        <v>25</v>
      </c>
      <c r="J352" s="140" t="s">
        <v>32</v>
      </c>
      <c r="K352" s="141"/>
      <c r="L352" s="3" t="s">
        <v>18063</v>
      </c>
    </row>
    <row r="353" spans="2:12" s="31" customFormat="1" ht="24.95">
      <c r="B353" s="15" t="s">
        <v>1144</v>
      </c>
      <c r="C353" s="14" t="s">
        <v>1145</v>
      </c>
      <c r="D353" s="15" t="s">
        <v>18064</v>
      </c>
      <c r="E353" s="142" t="s">
        <v>18065</v>
      </c>
      <c r="F353" s="141"/>
      <c r="G353" s="14" t="s">
        <v>16</v>
      </c>
      <c r="H353" s="16">
        <v>45849</v>
      </c>
      <c r="I353" s="11" t="s">
        <v>145</v>
      </c>
      <c r="J353" s="142" t="s">
        <v>26</v>
      </c>
      <c r="K353" s="141"/>
      <c r="L353" s="2" t="s">
        <v>27</v>
      </c>
    </row>
    <row r="354" spans="2:12" s="31" customFormat="1">
      <c r="B354" s="12" t="s">
        <v>2900</v>
      </c>
      <c r="C354" s="13" t="s">
        <v>2901</v>
      </c>
      <c r="D354" s="12" t="s">
        <v>18066</v>
      </c>
      <c r="E354" s="140" t="s">
        <v>18067</v>
      </c>
      <c r="F354" s="141"/>
      <c r="G354" s="13" t="s">
        <v>16</v>
      </c>
      <c r="H354" s="17">
        <v>45855</v>
      </c>
      <c r="I354" s="10" t="s">
        <v>17</v>
      </c>
      <c r="J354" s="140" t="s">
        <v>26</v>
      </c>
      <c r="K354" s="141"/>
      <c r="L354" s="1" t="s">
        <v>27</v>
      </c>
    </row>
    <row r="355" spans="2:12" s="31" customFormat="1" ht="39">
      <c r="B355" s="15" t="s">
        <v>7448</v>
      </c>
      <c r="C355" s="14" t="s">
        <v>7449</v>
      </c>
      <c r="D355" s="15" t="s">
        <v>18068</v>
      </c>
      <c r="E355" s="142" t="s">
        <v>7451</v>
      </c>
      <c r="F355" s="141"/>
      <c r="G355" s="14" t="s">
        <v>24</v>
      </c>
      <c r="H355" s="16">
        <v>45538</v>
      </c>
      <c r="I355" s="11" t="s">
        <v>25</v>
      </c>
      <c r="J355" s="142" t="s">
        <v>32</v>
      </c>
      <c r="K355" s="141"/>
      <c r="L355" s="4" t="s">
        <v>14342</v>
      </c>
    </row>
    <row r="356" spans="2:12" s="31" customFormat="1">
      <c r="B356" s="12" t="s">
        <v>18069</v>
      </c>
      <c r="C356" s="13" t="s">
        <v>9088</v>
      </c>
      <c r="D356" s="12" t="s">
        <v>18070</v>
      </c>
      <c r="E356" s="140" t="s">
        <v>18071</v>
      </c>
      <c r="F356" s="141"/>
      <c r="G356" s="13" t="s">
        <v>16</v>
      </c>
      <c r="H356" s="17">
        <v>45861</v>
      </c>
      <c r="I356" s="10" t="s">
        <v>17</v>
      </c>
      <c r="J356" s="140" t="s">
        <v>26</v>
      </c>
      <c r="K356" s="141"/>
      <c r="L356" s="1" t="s">
        <v>27</v>
      </c>
    </row>
    <row r="357" spans="2:12" s="31" customFormat="1">
      <c r="B357" s="15" t="s">
        <v>1172</v>
      </c>
      <c r="C357" s="14" t="s">
        <v>1173</v>
      </c>
      <c r="D357" s="15" t="s">
        <v>18072</v>
      </c>
      <c r="E357" s="142" t="s">
        <v>1175</v>
      </c>
      <c r="F357" s="141"/>
      <c r="G357" s="14" t="s">
        <v>16</v>
      </c>
      <c r="H357" s="16">
        <v>45849</v>
      </c>
      <c r="I357" s="11" t="s">
        <v>17</v>
      </c>
      <c r="J357" s="142" t="s">
        <v>26</v>
      </c>
      <c r="K357" s="141"/>
      <c r="L357" s="2" t="s">
        <v>27</v>
      </c>
    </row>
    <row r="358" spans="2:12" s="31" customFormat="1">
      <c r="B358" s="12" t="s">
        <v>18073</v>
      </c>
      <c r="C358" s="13" t="s">
        <v>18074</v>
      </c>
      <c r="D358" s="12" t="s">
        <v>18075</v>
      </c>
      <c r="E358" s="140" t="s">
        <v>18076</v>
      </c>
      <c r="F358" s="141"/>
      <c r="G358" s="13" t="s">
        <v>16</v>
      </c>
      <c r="H358" s="17">
        <v>45846</v>
      </c>
      <c r="I358" s="10" t="s">
        <v>17</v>
      </c>
      <c r="J358" s="140" t="s">
        <v>26</v>
      </c>
      <c r="K358" s="141"/>
      <c r="L358" s="1" t="s">
        <v>27</v>
      </c>
    </row>
    <row r="359" spans="2:12" s="31" customFormat="1">
      <c r="B359" s="15" t="s">
        <v>2908</v>
      </c>
      <c r="C359" s="14" t="s">
        <v>2909</v>
      </c>
      <c r="D359" s="15" t="s">
        <v>18077</v>
      </c>
      <c r="E359" s="142" t="s">
        <v>18078</v>
      </c>
      <c r="F359" s="141"/>
      <c r="G359" s="14" t="s">
        <v>16</v>
      </c>
      <c r="H359" s="16">
        <v>45849</v>
      </c>
      <c r="I359" s="11" t="s">
        <v>17</v>
      </c>
      <c r="J359" s="142" t="s">
        <v>26</v>
      </c>
      <c r="K359" s="141"/>
      <c r="L359" s="2" t="s">
        <v>27</v>
      </c>
    </row>
    <row r="360" spans="2:12" s="31" customFormat="1">
      <c r="B360" s="12" t="s">
        <v>1185</v>
      </c>
      <c r="C360" s="13" t="s">
        <v>1186</v>
      </c>
      <c r="D360" s="12" t="s">
        <v>18079</v>
      </c>
      <c r="E360" s="140" t="s">
        <v>1188</v>
      </c>
      <c r="F360" s="141"/>
      <c r="G360" s="13" t="s">
        <v>16</v>
      </c>
      <c r="H360" s="17">
        <v>45846</v>
      </c>
      <c r="I360" s="10" t="s">
        <v>17</v>
      </c>
      <c r="J360" s="140" t="s">
        <v>26</v>
      </c>
      <c r="K360" s="141"/>
      <c r="L360" s="1" t="s">
        <v>27</v>
      </c>
    </row>
    <row r="361" spans="2:12" s="31" customFormat="1" ht="24.95">
      <c r="B361" s="15" t="s">
        <v>9098</v>
      </c>
      <c r="C361" s="14" t="s">
        <v>9099</v>
      </c>
      <c r="D361" s="15" t="s">
        <v>18080</v>
      </c>
      <c r="E361" s="142" t="s">
        <v>18081</v>
      </c>
      <c r="F361" s="141"/>
      <c r="G361" s="14" t="s">
        <v>75</v>
      </c>
      <c r="H361" s="16">
        <v>45840</v>
      </c>
      <c r="I361" s="11" t="s">
        <v>25</v>
      </c>
      <c r="J361" s="142" t="s">
        <v>26</v>
      </c>
      <c r="K361" s="141"/>
      <c r="L361" s="2" t="s">
        <v>27</v>
      </c>
    </row>
    <row r="362" spans="2:12" s="31" customFormat="1">
      <c r="B362" s="145" t="s">
        <v>5621</v>
      </c>
      <c r="C362" s="147" t="s">
        <v>5622</v>
      </c>
      <c r="D362" s="12" t="s">
        <v>18082</v>
      </c>
      <c r="E362" s="140" t="s">
        <v>18083</v>
      </c>
      <c r="F362" s="141"/>
      <c r="G362" s="13" t="s">
        <v>16</v>
      </c>
      <c r="H362" s="17">
        <v>45868</v>
      </c>
      <c r="I362" s="10" t="s">
        <v>17</v>
      </c>
      <c r="J362" s="140" t="s">
        <v>709</v>
      </c>
      <c r="K362" s="141"/>
      <c r="L362" s="1" t="s">
        <v>27</v>
      </c>
    </row>
    <row r="363" spans="2:12" s="31" customFormat="1" ht="24.95">
      <c r="B363" s="152"/>
      <c r="C363" s="153"/>
      <c r="D363" s="12" t="s">
        <v>18084</v>
      </c>
      <c r="E363" s="140" t="s">
        <v>18085</v>
      </c>
      <c r="F363" s="141"/>
      <c r="G363" s="13" t="s">
        <v>75</v>
      </c>
      <c r="H363" s="17">
        <v>45868</v>
      </c>
      <c r="I363" s="10" t="s">
        <v>17</v>
      </c>
      <c r="J363" s="140" t="s">
        <v>709</v>
      </c>
      <c r="K363" s="141"/>
      <c r="L363" s="1" t="s">
        <v>27</v>
      </c>
    </row>
    <row r="364" spans="2:12" s="31" customFormat="1">
      <c r="B364" s="146"/>
      <c r="C364" s="148"/>
      <c r="D364" s="12" t="s">
        <v>18086</v>
      </c>
      <c r="E364" s="140" t="s">
        <v>18087</v>
      </c>
      <c r="F364" s="141"/>
      <c r="G364" s="13" t="s">
        <v>16</v>
      </c>
      <c r="H364" s="17">
        <v>45868</v>
      </c>
      <c r="I364" s="10" t="s">
        <v>17</v>
      </c>
      <c r="J364" s="140" t="s">
        <v>709</v>
      </c>
      <c r="K364" s="141"/>
      <c r="L364" s="1" t="s">
        <v>27</v>
      </c>
    </row>
    <row r="365" spans="2:12" s="31" customFormat="1">
      <c r="B365" s="15" t="s">
        <v>18088</v>
      </c>
      <c r="C365" s="14" t="s">
        <v>18089</v>
      </c>
      <c r="D365" s="15" t="s">
        <v>18090</v>
      </c>
      <c r="E365" s="142" t="s">
        <v>18091</v>
      </c>
      <c r="F365" s="141"/>
      <c r="G365" s="14" t="s">
        <v>16</v>
      </c>
      <c r="H365" s="16">
        <v>45861</v>
      </c>
      <c r="I365" s="11" t="s">
        <v>17</v>
      </c>
      <c r="J365" s="142" t="s">
        <v>26</v>
      </c>
      <c r="K365" s="141"/>
      <c r="L365" s="2" t="s">
        <v>27</v>
      </c>
    </row>
    <row r="366" spans="2:12" s="31" customFormat="1" ht="51.6">
      <c r="B366" s="12" t="s">
        <v>1195</v>
      </c>
      <c r="C366" s="13" t="s">
        <v>1196</v>
      </c>
      <c r="D366" s="12" t="s">
        <v>18092</v>
      </c>
      <c r="E366" s="140" t="s">
        <v>1198</v>
      </c>
      <c r="F366" s="141"/>
      <c r="G366" s="13" t="s">
        <v>16</v>
      </c>
      <c r="H366" s="17">
        <v>45861</v>
      </c>
      <c r="I366" s="10" t="s">
        <v>17</v>
      </c>
      <c r="J366" s="140" t="s">
        <v>18</v>
      </c>
      <c r="K366" s="141"/>
      <c r="L366" s="3" t="s">
        <v>15153</v>
      </c>
    </row>
    <row r="367" spans="2:12" s="31" customFormat="1">
      <c r="B367" s="154" t="s">
        <v>2928</v>
      </c>
      <c r="C367" s="156" t="s">
        <v>2929</v>
      </c>
      <c r="D367" s="154" t="s">
        <v>18093</v>
      </c>
      <c r="E367" s="142" t="s">
        <v>15633</v>
      </c>
      <c r="F367" s="149"/>
      <c r="G367" s="156" t="s">
        <v>16</v>
      </c>
      <c r="H367" s="16">
        <v>45534</v>
      </c>
      <c r="I367" s="11" t="s">
        <v>17</v>
      </c>
      <c r="J367" s="142" t="s">
        <v>26</v>
      </c>
      <c r="K367" s="141"/>
      <c r="L367" s="2" t="s">
        <v>27</v>
      </c>
    </row>
    <row r="368" spans="2:12" s="31" customFormat="1">
      <c r="B368" s="158"/>
      <c r="C368" s="159"/>
      <c r="D368" s="158"/>
      <c r="E368" s="161"/>
      <c r="F368" s="162"/>
      <c r="G368" s="159"/>
      <c r="H368" s="16">
        <v>45544</v>
      </c>
      <c r="I368" s="11" t="s">
        <v>17</v>
      </c>
      <c r="J368" s="142" t="s">
        <v>26</v>
      </c>
      <c r="K368" s="141"/>
      <c r="L368" s="2" t="s">
        <v>27</v>
      </c>
    </row>
    <row r="369" spans="2:12" s="31" customFormat="1">
      <c r="B369" s="158"/>
      <c r="C369" s="159"/>
      <c r="D369" s="158"/>
      <c r="E369" s="161"/>
      <c r="F369" s="162"/>
      <c r="G369" s="159"/>
      <c r="H369" s="16">
        <v>45572</v>
      </c>
      <c r="I369" s="11" t="s">
        <v>17</v>
      </c>
      <c r="J369" s="142" t="s">
        <v>26</v>
      </c>
      <c r="K369" s="141"/>
      <c r="L369" s="2" t="s">
        <v>27</v>
      </c>
    </row>
    <row r="370" spans="2:12" s="31" customFormat="1">
      <c r="B370" s="158"/>
      <c r="C370" s="159"/>
      <c r="D370" s="158"/>
      <c r="E370" s="161"/>
      <c r="F370" s="162"/>
      <c r="G370" s="159"/>
      <c r="H370" s="16">
        <v>45600</v>
      </c>
      <c r="I370" s="11" t="s">
        <v>17</v>
      </c>
      <c r="J370" s="142" t="s">
        <v>26</v>
      </c>
      <c r="K370" s="141"/>
      <c r="L370" s="2" t="s">
        <v>27</v>
      </c>
    </row>
    <row r="371" spans="2:12" s="31" customFormat="1">
      <c r="B371" s="158"/>
      <c r="C371" s="159"/>
      <c r="D371" s="158"/>
      <c r="E371" s="161"/>
      <c r="F371" s="162"/>
      <c r="G371" s="159"/>
      <c r="H371" s="16">
        <v>45636</v>
      </c>
      <c r="I371" s="11" t="s">
        <v>17</v>
      </c>
      <c r="J371" s="142" t="s">
        <v>26</v>
      </c>
      <c r="K371" s="141"/>
      <c r="L371" s="2" t="s">
        <v>27</v>
      </c>
    </row>
    <row r="372" spans="2:12" s="31" customFormat="1">
      <c r="B372" s="158"/>
      <c r="C372" s="159"/>
      <c r="D372" s="158"/>
      <c r="E372" s="161"/>
      <c r="F372" s="162"/>
      <c r="G372" s="159"/>
      <c r="H372" s="16">
        <v>45665</v>
      </c>
      <c r="I372" s="11" t="s">
        <v>17</v>
      </c>
      <c r="J372" s="142" t="s">
        <v>26</v>
      </c>
      <c r="K372" s="141"/>
      <c r="L372" s="2" t="s">
        <v>27</v>
      </c>
    </row>
    <row r="373" spans="2:12" s="31" customFormat="1">
      <c r="B373" s="158"/>
      <c r="C373" s="159"/>
      <c r="D373" s="158"/>
      <c r="E373" s="161"/>
      <c r="F373" s="162"/>
      <c r="G373" s="159"/>
      <c r="H373" s="16">
        <v>45695</v>
      </c>
      <c r="I373" s="11" t="s">
        <v>17</v>
      </c>
      <c r="J373" s="142" t="s">
        <v>26</v>
      </c>
      <c r="K373" s="141"/>
      <c r="L373" s="2" t="s">
        <v>27</v>
      </c>
    </row>
    <row r="374" spans="2:12" s="31" customFormat="1">
      <c r="B374" s="158"/>
      <c r="C374" s="159"/>
      <c r="D374" s="158"/>
      <c r="E374" s="161"/>
      <c r="F374" s="162"/>
      <c r="G374" s="159"/>
      <c r="H374" s="16">
        <v>45721</v>
      </c>
      <c r="I374" s="11" t="s">
        <v>17</v>
      </c>
      <c r="J374" s="142" t="s">
        <v>26</v>
      </c>
      <c r="K374" s="141"/>
      <c r="L374" s="2" t="s">
        <v>27</v>
      </c>
    </row>
    <row r="375" spans="2:12" s="31" customFormat="1">
      <c r="B375" s="158"/>
      <c r="C375" s="159"/>
      <c r="D375" s="158"/>
      <c r="E375" s="161"/>
      <c r="F375" s="162"/>
      <c r="G375" s="159"/>
      <c r="H375" s="16">
        <v>45749</v>
      </c>
      <c r="I375" s="11" t="s">
        <v>17</v>
      </c>
      <c r="J375" s="142" t="s">
        <v>26</v>
      </c>
      <c r="K375" s="141"/>
      <c r="L375" s="2" t="s">
        <v>27</v>
      </c>
    </row>
    <row r="376" spans="2:12" s="31" customFormat="1">
      <c r="B376" s="158"/>
      <c r="C376" s="159"/>
      <c r="D376" s="158"/>
      <c r="E376" s="161"/>
      <c r="F376" s="162"/>
      <c r="G376" s="159"/>
      <c r="H376" s="16">
        <v>45782</v>
      </c>
      <c r="I376" s="11" t="s">
        <v>17</v>
      </c>
      <c r="J376" s="142" t="s">
        <v>26</v>
      </c>
      <c r="K376" s="141"/>
      <c r="L376" s="2" t="s">
        <v>27</v>
      </c>
    </row>
    <row r="377" spans="2:12" s="31" customFormat="1">
      <c r="B377" s="158"/>
      <c r="C377" s="159"/>
      <c r="D377" s="158"/>
      <c r="E377" s="161"/>
      <c r="F377" s="162"/>
      <c r="G377" s="159"/>
      <c r="H377" s="16">
        <v>45817</v>
      </c>
      <c r="I377" s="11" t="s">
        <v>17</v>
      </c>
      <c r="J377" s="142" t="s">
        <v>26</v>
      </c>
      <c r="K377" s="141"/>
      <c r="L377" s="2" t="s">
        <v>27</v>
      </c>
    </row>
    <row r="378" spans="2:12" s="31" customFormat="1">
      <c r="B378" s="155"/>
      <c r="C378" s="157"/>
      <c r="D378" s="155"/>
      <c r="E378" s="160"/>
      <c r="F378" s="151"/>
      <c r="G378" s="157"/>
      <c r="H378" s="16">
        <v>45853</v>
      </c>
      <c r="I378" s="11" t="s">
        <v>17</v>
      </c>
      <c r="J378" s="142" t="s">
        <v>26</v>
      </c>
      <c r="K378" s="141"/>
      <c r="L378" s="2" t="s">
        <v>27</v>
      </c>
    </row>
    <row r="379" spans="2:12" s="31" customFormat="1">
      <c r="B379" s="145" t="s">
        <v>2932</v>
      </c>
      <c r="C379" s="147" t="s">
        <v>2933</v>
      </c>
      <c r="D379" s="145" t="s">
        <v>18094</v>
      </c>
      <c r="E379" s="140" t="s">
        <v>18095</v>
      </c>
      <c r="F379" s="149"/>
      <c r="G379" s="147" t="s">
        <v>16</v>
      </c>
      <c r="H379" s="167">
        <v>45558</v>
      </c>
      <c r="I379" s="10" t="s">
        <v>17</v>
      </c>
      <c r="J379" s="140" t="s">
        <v>26</v>
      </c>
      <c r="K379" s="141"/>
      <c r="L379" s="1" t="s">
        <v>27</v>
      </c>
    </row>
    <row r="380" spans="2:12" s="31" customFormat="1">
      <c r="B380" s="152"/>
      <c r="C380" s="153"/>
      <c r="D380" s="152"/>
      <c r="E380" s="165"/>
      <c r="F380" s="162"/>
      <c r="G380" s="153"/>
      <c r="H380" s="169"/>
      <c r="I380" s="10" t="s">
        <v>17</v>
      </c>
      <c r="J380" s="140" t="s">
        <v>26</v>
      </c>
      <c r="K380" s="141"/>
      <c r="L380" s="1" t="s">
        <v>27</v>
      </c>
    </row>
    <row r="381" spans="2:12" s="31" customFormat="1">
      <c r="B381" s="152"/>
      <c r="C381" s="153"/>
      <c r="D381" s="152"/>
      <c r="E381" s="165"/>
      <c r="F381" s="162"/>
      <c r="G381" s="153"/>
      <c r="H381" s="167">
        <v>45558</v>
      </c>
      <c r="I381" s="10" t="s">
        <v>17</v>
      </c>
      <c r="J381" s="140" t="s">
        <v>26</v>
      </c>
      <c r="K381" s="141"/>
      <c r="L381" s="1" t="s">
        <v>27</v>
      </c>
    </row>
    <row r="382" spans="2:12" s="31" customFormat="1">
      <c r="B382" s="152"/>
      <c r="C382" s="153"/>
      <c r="D382" s="152"/>
      <c r="E382" s="165"/>
      <c r="F382" s="162"/>
      <c r="G382" s="153"/>
      <c r="H382" s="169"/>
      <c r="I382" s="10" t="s">
        <v>17</v>
      </c>
      <c r="J382" s="140" t="s">
        <v>26</v>
      </c>
      <c r="K382" s="141"/>
      <c r="L382" s="1" t="s">
        <v>27</v>
      </c>
    </row>
    <row r="383" spans="2:12" s="31" customFormat="1">
      <c r="B383" s="152"/>
      <c r="C383" s="153"/>
      <c r="D383" s="152"/>
      <c r="E383" s="165"/>
      <c r="F383" s="162"/>
      <c r="G383" s="153"/>
      <c r="H383" s="167">
        <v>45575</v>
      </c>
      <c r="I383" s="10" t="s">
        <v>17</v>
      </c>
      <c r="J383" s="140" t="s">
        <v>26</v>
      </c>
      <c r="K383" s="141"/>
      <c r="L383" s="1" t="s">
        <v>27</v>
      </c>
    </row>
    <row r="384" spans="2:12" s="31" customFormat="1">
      <c r="B384" s="152"/>
      <c r="C384" s="153"/>
      <c r="D384" s="152"/>
      <c r="E384" s="165"/>
      <c r="F384" s="162"/>
      <c r="G384" s="153"/>
      <c r="H384" s="169"/>
      <c r="I384" s="10" t="s">
        <v>17</v>
      </c>
      <c r="J384" s="140" t="s">
        <v>26</v>
      </c>
      <c r="K384" s="141"/>
      <c r="L384" s="1" t="s">
        <v>27</v>
      </c>
    </row>
    <row r="385" spans="2:12" s="31" customFormat="1">
      <c r="B385" s="152"/>
      <c r="C385" s="153"/>
      <c r="D385" s="152"/>
      <c r="E385" s="165"/>
      <c r="F385" s="162"/>
      <c r="G385" s="153"/>
      <c r="H385" s="167">
        <v>45600</v>
      </c>
      <c r="I385" s="10" t="s">
        <v>17</v>
      </c>
      <c r="J385" s="140" t="s">
        <v>26</v>
      </c>
      <c r="K385" s="141"/>
      <c r="L385" s="1" t="s">
        <v>27</v>
      </c>
    </row>
    <row r="386" spans="2:12" s="31" customFormat="1">
      <c r="B386" s="152"/>
      <c r="C386" s="153"/>
      <c r="D386" s="152"/>
      <c r="E386" s="165"/>
      <c r="F386" s="162"/>
      <c r="G386" s="153"/>
      <c r="H386" s="169"/>
      <c r="I386" s="10" t="s">
        <v>17</v>
      </c>
      <c r="J386" s="140" t="s">
        <v>26</v>
      </c>
      <c r="K386" s="141"/>
      <c r="L386" s="1" t="s">
        <v>27</v>
      </c>
    </row>
    <row r="387" spans="2:12" s="31" customFormat="1">
      <c r="B387" s="152"/>
      <c r="C387" s="153"/>
      <c r="D387" s="152"/>
      <c r="E387" s="165"/>
      <c r="F387" s="162"/>
      <c r="G387" s="153"/>
      <c r="H387" s="167">
        <v>45644</v>
      </c>
      <c r="I387" s="10" t="s">
        <v>17</v>
      </c>
      <c r="J387" s="140" t="s">
        <v>26</v>
      </c>
      <c r="K387" s="141"/>
      <c r="L387" s="1" t="s">
        <v>27</v>
      </c>
    </row>
    <row r="388" spans="2:12" s="31" customFormat="1">
      <c r="B388" s="152"/>
      <c r="C388" s="153"/>
      <c r="D388" s="152"/>
      <c r="E388" s="165"/>
      <c r="F388" s="162"/>
      <c r="G388" s="153"/>
      <c r="H388" s="169"/>
      <c r="I388" s="10" t="s">
        <v>17</v>
      </c>
      <c r="J388" s="140" t="s">
        <v>26</v>
      </c>
      <c r="K388" s="141"/>
      <c r="L388" s="1" t="s">
        <v>27</v>
      </c>
    </row>
    <row r="389" spans="2:12" s="31" customFormat="1">
      <c r="B389" s="152"/>
      <c r="C389" s="153"/>
      <c r="D389" s="152"/>
      <c r="E389" s="165"/>
      <c r="F389" s="162"/>
      <c r="G389" s="153"/>
      <c r="H389" s="167">
        <v>45670</v>
      </c>
      <c r="I389" s="10" t="s">
        <v>17</v>
      </c>
      <c r="J389" s="140" t="s">
        <v>26</v>
      </c>
      <c r="K389" s="141"/>
      <c r="L389" s="1" t="s">
        <v>27</v>
      </c>
    </row>
    <row r="390" spans="2:12" s="31" customFormat="1">
      <c r="B390" s="152"/>
      <c r="C390" s="153"/>
      <c r="D390" s="152"/>
      <c r="E390" s="165"/>
      <c r="F390" s="162"/>
      <c r="G390" s="153"/>
      <c r="H390" s="169"/>
      <c r="I390" s="10" t="s">
        <v>17</v>
      </c>
      <c r="J390" s="140" t="s">
        <v>26</v>
      </c>
      <c r="K390" s="141"/>
      <c r="L390" s="1" t="s">
        <v>27</v>
      </c>
    </row>
    <row r="391" spans="2:12" s="31" customFormat="1">
      <c r="B391" s="152"/>
      <c r="C391" s="153"/>
      <c r="D391" s="152"/>
      <c r="E391" s="165"/>
      <c r="F391" s="162"/>
      <c r="G391" s="153"/>
      <c r="H391" s="167">
        <v>45693</v>
      </c>
      <c r="I391" s="10" t="s">
        <v>17</v>
      </c>
      <c r="J391" s="140" t="s">
        <v>26</v>
      </c>
      <c r="K391" s="141"/>
      <c r="L391" s="1" t="s">
        <v>27</v>
      </c>
    </row>
    <row r="392" spans="2:12" s="31" customFormat="1">
      <c r="B392" s="152"/>
      <c r="C392" s="153"/>
      <c r="D392" s="152"/>
      <c r="E392" s="165"/>
      <c r="F392" s="162"/>
      <c r="G392" s="153"/>
      <c r="H392" s="169"/>
      <c r="I392" s="10" t="s">
        <v>17</v>
      </c>
      <c r="J392" s="140" t="s">
        <v>26</v>
      </c>
      <c r="K392" s="141"/>
      <c r="L392" s="1" t="s">
        <v>27</v>
      </c>
    </row>
    <row r="393" spans="2:12" s="31" customFormat="1">
      <c r="B393" s="152"/>
      <c r="C393" s="153"/>
      <c r="D393" s="152"/>
      <c r="E393" s="165"/>
      <c r="F393" s="162"/>
      <c r="G393" s="153"/>
      <c r="H393" s="167">
        <v>45754</v>
      </c>
      <c r="I393" s="10" t="s">
        <v>17</v>
      </c>
      <c r="J393" s="140" t="s">
        <v>26</v>
      </c>
      <c r="K393" s="141"/>
      <c r="L393" s="1" t="s">
        <v>27</v>
      </c>
    </row>
    <row r="394" spans="2:12" s="31" customFormat="1">
      <c r="B394" s="152"/>
      <c r="C394" s="153"/>
      <c r="D394" s="152"/>
      <c r="E394" s="165"/>
      <c r="F394" s="162"/>
      <c r="G394" s="153"/>
      <c r="H394" s="169"/>
      <c r="I394" s="10" t="s">
        <v>17</v>
      </c>
      <c r="J394" s="140" t="s">
        <v>26</v>
      </c>
      <c r="K394" s="141"/>
      <c r="L394" s="1" t="s">
        <v>27</v>
      </c>
    </row>
    <row r="395" spans="2:12" s="31" customFormat="1">
      <c r="B395" s="152"/>
      <c r="C395" s="153"/>
      <c r="D395" s="152"/>
      <c r="E395" s="165"/>
      <c r="F395" s="162"/>
      <c r="G395" s="153"/>
      <c r="H395" s="167">
        <v>45817</v>
      </c>
      <c r="I395" s="10" t="s">
        <v>17</v>
      </c>
      <c r="J395" s="140" t="s">
        <v>26</v>
      </c>
      <c r="K395" s="141"/>
      <c r="L395" s="1" t="s">
        <v>27</v>
      </c>
    </row>
    <row r="396" spans="2:12" s="31" customFormat="1">
      <c r="B396" s="152"/>
      <c r="C396" s="153"/>
      <c r="D396" s="152"/>
      <c r="E396" s="165"/>
      <c r="F396" s="162"/>
      <c r="G396" s="153"/>
      <c r="H396" s="169"/>
      <c r="I396" s="10" t="s">
        <v>17</v>
      </c>
      <c r="J396" s="140" t="s">
        <v>26</v>
      </c>
      <c r="K396" s="141"/>
      <c r="L396" s="1" t="s">
        <v>27</v>
      </c>
    </row>
    <row r="397" spans="2:12" s="31" customFormat="1">
      <c r="B397" s="152"/>
      <c r="C397" s="153"/>
      <c r="D397" s="152"/>
      <c r="E397" s="165"/>
      <c r="F397" s="162"/>
      <c r="G397" s="153"/>
      <c r="H397" s="167">
        <v>45821</v>
      </c>
      <c r="I397" s="10" t="s">
        <v>17</v>
      </c>
      <c r="J397" s="140" t="s">
        <v>26</v>
      </c>
      <c r="K397" s="141"/>
      <c r="L397" s="1" t="s">
        <v>27</v>
      </c>
    </row>
    <row r="398" spans="2:12" s="31" customFormat="1">
      <c r="B398" s="152"/>
      <c r="C398" s="153"/>
      <c r="D398" s="152"/>
      <c r="E398" s="165"/>
      <c r="F398" s="162"/>
      <c r="G398" s="153"/>
      <c r="H398" s="169"/>
      <c r="I398" s="10" t="s">
        <v>17</v>
      </c>
      <c r="J398" s="140" t="s">
        <v>26</v>
      </c>
      <c r="K398" s="141"/>
      <c r="L398" s="1" t="s">
        <v>27</v>
      </c>
    </row>
    <row r="399" spans="2:12" s="31" customFormat="1">
      <c r="B399" s="152"/>
      <c r="C399" s="153"/>
      <c r="D399" s="152"/>
      <c r="E399" s="165"/>
      <c r="F399" s="162"/>
      <c r="G399" s="153"/>
      <c r="H399" s="167">
        <v>45821</v>
      </c>
      <c r="I399" s="10" t="s">
        <v>17</v>
      </c>
      <c r="J399" s="140" t="s">
        <v>26</v>
      </c>
      <c r="K399" s="141"/>
      <c r="L399" s="1" t="s">
        <v>27</v>
      </c>
    </row>
    <row r="400" spans="2:12" s="31" customFormat="1">
      <c r="B400" s="152"/>
      <c r="C400" s="153"/>
      <c r="D400" s="152"/>
      <c r="E400" s="165"/>
      <c r="F400" s="162"/>
      <c r="G400" s="153"/>
      <c r="H400" s="169"/>
      <c r="I400" s="10" t="s">
        <v>17</v>
      </c>
      <c r="J400" s="140" t="s">
        <v>26</v>
      </c>
      <c r="K400" s="141"/>
      <c r="L400" s="1" t="s">
        <v>27</v>
      </c>
    </row>
    <row r="401" spans="2:12" s="31" customFormat="1">
      <c r="B401" s="152"/>
      <c r="C401" s="153"/>
      <c r="D401" s="152"/>
      <c r="E401" s="165"/>
      <c r="F401" s="162"/>
      <c r="G401" s="153"/>
      <c r="H401" s="167">
        <v>45853</v>
      </c>
      <c r="I401" s="10" t="s">
        <v>17</v>
      </c>
      <c r="J401" s="140" t="s">
        <v>26</v>
      </c>
      <c r="K401" s="141"/>
      <c r="L401" s="1" t="s">
        <v>27</v>
      </c>
    </row>
    <row r="402" spans="2:12" s="31" customFormat="1">
      <c r="B402" s="146"/>
      <c r="C402" s="148"/>
      <c r="D402" s="146"/>
      <c r="E402" s="150"/>
      <c r="F402" s="151"/>
      <c r="G402" s="148"/>
      <c r="H402" s="169"/>
      <c r="I402" s="10" t="s">
        <v>17</v>
      </c>
      <c r="J402" s="140" t="s">
        <v>26</v>
      </c>
      <c r="K402" s="141"/>
      <c r="L402" s="1" t="s">
        <v>27</v>
      </c>
    </row>
    <row r="403" spans="2:12" s="31" customFormat="1">
      <c r="B403" s="154" t="s">
        <v>15634</v>
      </c>
      <c r="C403" s="156" t="s">
        <v>15635</v>
      </c>
      <c r="D403" s="154" t="s">
        <v>18096</v>
      </c>
      <c r="E403" s="142" t="s">
        <v>15640</v>
      </c>
      <c r="F403" s="149"/>
      <c r="G403" s="156" t="s">
        <v>16</v>
      </c>
      <c r="H403" s="16">
        <v>45534</v>
      </c>
      <c r="I403" s="11" t="s">
        <v>17</v>
      </c>
      <c r="J403" s="142" t="s">
        <v>26</v>
      </c>
      <c r="K403" s="141"/>
      <c r="L403" s="2" t="s">
        <v>27</v>
      </c>
    </row>
    <row r="404" spans="2:12" s="31" customFormat="1">
      <c r="B404" s="158"/>
      <c r="C404" s="159"/>
      <c r="D404" s="158"/>
      <c r="E404" s="161"/>
      <c r="F404" s="162"/>
      <c r="G404" s="159"/>
      <c r="H404" s="16">
        <v>45544</v>
      </c>
      <c r="I404" s="11" t="s">
        <v>17</v>
      </c>
      <c r="J404" s="142" t="s">
        <v>26</v>
      </c>
      <c r="K404" s="141"/>
      <c r="L404" s="2" t="s">
        <v>27</v>
      </c>
    </row>
    <row r="405" spans="2:12" s="31" customFormat="1">
      <c r="B405" s="158"/>
      <c r="C405" s="159"/>
      <c r="D405" s="158"/>
      <c r="E405" s="161"/>
      <c r="F405" s="162"/>
      <c r="G405" s="159"/>
      <c r="H405" s="16">
        <v>45572</v>
      </c>
      <c r="I405" s="11" t="s">
        <v>17</v>
      </c>
      <c r="J405" s="142" t="s">
        <v>26</v>
      </c>
      <c r="K405" s="141"/>
      <c r="L405" s="2" t="s">
        <v>27</v>
      </c>
    </row>
    <row r="406" spans="2:12" s="31" customFormat="1">
      <c r="B406" s="158"/>
      <c r="C406" s="159"/>
      <c r="D406" s="158"/>
      <c r="E406" s="161"/>
      <c r="F406" s="162"/>
      <c r="G406" s="159"/>
      <c r="H406" s="16">
        <v>45600</v>
      </c>
      <c r="I406" s="11" t="s">
        <v>17</v>
      </c>
      <c r="J406" s="142" t="s">
        <v>26</v>
      </c>
      <c r="K406" s="141"/>
      <c r="L406" s="2" t="s">
        <v>27</v>
      </c>
    </row>
    <row r="407" spans="2:12" s="31" customFormat="1">
      <c r="B407" s="158"/>
      <c r="C407" s="159"/>
      <c r="D407" s="158"/>
      <c r="E407" s="161"/>
      <c r="F407" s="162"/>
      <c r="G407" s="159"/>
      <c r="H407" s="16">
        <v>45636</v>
      </c>
      <c r="I407" s="11" t="s">
        <v>17</v>
      </c>
      <c r="J407" s="142" t="s">
        <v>26</v>
      </c>
      <c r="K407" s="141"/>
      <c r="L407" s="2" t="s">
        <v>27</v>
      </c>
    </row>
    <row r="408" spans="2:12" s="31" customFormat="1">
      <c r="B408" s="158"/>
      <c r="C408" s="159"/>
      <c r="D408" s="158"/>
      <c r="E408" s="161"/>
      <c r="F408" s="162"/>
      <c r="G408" s="159"/>
      <c r="H408" s="16">
        <v>45665</v>
      </c>
      <c r="I408" s="11" t="s">
        <v>17</v>
      </c>
      <c r="J408" s="142" t="s">
        <v>26</v>
      </c>
      <c r="K408" s="141"/>
      <c r="L408" s="2" t="s">
        <v>27</v>
      </c>
    </row>
    <row r="409" spans="2:12" s="31" customFormat="1">
      <c r="B409" s="158"/>
      <c r="C409" s="159"/>
      <c r="D409" s="158"/>
      <c r="E409" s="161"/>
      <c r="F409" s="162"/>
      <c r="G409" s="159"/>
      <c r="H409" s="16">
        <v>45695</v>
      </c>
      <c r="I409" s="11" t="s">
        <v>17</v>
      </c>
      <c r="J409" s="142" t="s">
        <v>26</v>
      </c>
      <c r="K409" s="141"/>
      <c r="L409" s="2" t="s">
        <v>27</v>
      </c>
    </row>
    <row r="410" spans="2:12" s="31" customFormat="1">
      <c r="B410" s="158"/>
      <c r="C410" s="159"/>
      <c r="D410" s="158"/>
      <c r="E410" s="161"/>
      <c r="F410" s="162"/>
      <c r="G410" s="159"/>
      <c r="H410" s="16">
        <v>45721</v>
      </c>
      <c r="I410" s="11" t="s">
        <v>17</v>
      </c>
      <c r="J410" s="142" t="s">
        <v>26</v>
      </c>
      <c r="K410" s="141"/>
      <c r="L410" s="2" t="s">
        <v>27</v>
      </c>
    </row>
    <row r="411" spans="2:12" s="31" customFormat="1">
      <c r="B411" s="158"/>
      <c r="C411" s="159"/>
      <c r="D411" s="158"/>
      <c r="E411" s="161"/>
      <c r="F411" s="162"/>
      <c r="G411" s="159"/>
      <c r="H411" s="16">
        <v>45749</v>
      </c>
      <c r="I411" s="11" t="s">
        <v>17</v>
      </c>
      <c r="J411" s="142" t="s">
        <v>26</v>
      </c>
      <c r="K411" s="141"/>
      <c r="L411" s="2" t="s">
        <v>27</v>
      </c>
    </row>
    <row r="412" spans="2:12" s="31" customFormat="1">
      <c r="B412" s="158"/>
      <c r="C412" s="159"/>
      <c r="D412" s="158"/>
      <c r="E412" s="161"/>
      <c r="F412" s="162"/>
      <c r="G412" s="159"/>
      <c r="H412" s="16">
        <v>45782</v>
      </c>
      <c r="I412" s="11" t="s">
        <v>17</v>
      </c>
      <c r="J412" s="142" t="s">
        <v>26</v>
      </c>
      <c r="K412" s="141"/>
      <c r="L412" s="2" t="s">
        <v>27</v>
      </c>
    </row>
    <row r="413" spans="2:12" s="31" customFormat="1">
      <c r="B413" s="158"/>
      <c r="C413" s="159"/>
      <c r="D413" s="158"/>
      <c r="E413" s="161"/>
      <c r="F413" s="162"/>
      <c r="G413" s="159"/>
      <c r="H413" s="16">
        <v>45817</v>
      </c>
      <c r="I413" s="11" t="s">
        <v>17</v>
      </c>
      <c r="J413" s="142" t="s">
        <v>26</v>
      </c>
      <c r="K413" s="141"/>
      <c r="L413" s="2" t="s">
        <v>27</v>
      </c>
    </row>
    <row r="414" spans="2:12" s="31" customFormat="1">
      <c r="B414" s="155"/>
      <c r="C414" s="157"/>
      <c r="D414" s="155"/>
      <c r="E414" s="160"/>
      <c r="F414" s="151"/>
      <c r="G414" s="157"/>
      <c r="H414" s="16">
        <v>45853</v>
      </c>
      <c r="I414" s="11" t="s">
        <v>17</v>
      </c>
      <c r="J414" s="142" t="s">
        <v>26</v>
      </c>
      <c r="K414" s="141"/>
      <c r="L414" s="2" t="s">
        <v>27</v>
      </c>
    </row>
    <row r="415" spans="2:12" s="31" customFormat="1" ht="51.6">
      <c r="B415" s="145" t="s">
        <v>1203</v>
      </c>
      <c r="C415" s="147" t="s">
        <v>1204</v>
      </c>
      <c r="D415" s="145" t="s">
        <v>18097</v>
      </c>
      <c r="E415" s="140" t="s">
        <v>15651</v>
      </c>
      <c r="F415" s="149"/>
      <c r="G415" s="147" t="s">
        <v>16</v>
      </c>
      <c r="H415" s="17">
        <v>45545</v>
      </c>
      <c r="I415" s="10" t="s">
        <v>17</v>
      </c>
      <c r="J415" s="140" t="s">
        <v>18</v>
      </c>
      <c r="K415" s="141"/>
      <c r="L415" s="3" t="s">
        <v>16630</v>
      </c>
    </row>
    <row r="416" spans="2:12" s="31" customFormat="1" ht="65.099999999999994">
      <c r="B416" s="152"/>
      <c r="C416" s="153"/>
      <c r="D416" s="152"/>
      <c r="E416" s="165"/>
      <c r="F416" s="162"/>
      <c r="G416" s="153"/>
      <c r="H416" s="17">
        <v>45575</v>
      </c>
      <c r="I416" s="10" t="s">
        <v>17</v>
      </c>
      <c r="J416" s="140" t="s">
        <v>18</v>
      </c>
      <c r="K416" s="141"/>
      <c r="L416" s="3" t="s">
        <v>18098</v>
      </c>
    </row>
    <row r="417" spans="2:12" s="31" customFormat="1" ht="65.099999999999994">
      <c r="B417" s="152"/>
      <c r="C417" s="153"/>
      <c r="D417" s="152"/>
      <c r="E417" s="165"/>
      <c r="F417" s="162"/>
      <c r="G417" s="153"/>
      <c r="H417" s="17">
        <v>45575</v>
      </c>
      <c r="I417" s="10" t="s">
        <v>17</v>
      </c>
      <c r="J417" s="140" t="s">
        <v>18</v>
      </c>
      <c r="K417" s="141"/>
      <c r="L417" s="3" t="s">
        <v>18099</v>
      </c>
    </row>
    <row r="418" spans="2:12" s="31" customFormat="1" ht="77.45">
      <c r="B418" s="152"/>
      <c r="C418" s="153"/>
      <c r="D418" s="152"/>
      <c r="E418" s="165"/>
      <c r="F418" s="162"/>
      <c r="G418" s="153"/>
      <c r="H418" s="17">
        <v>45609</v>
      </c>
      <c r="I418" s="10" t="s">
        <v>17</v>
      </c>
      <c r="J418" s="140" t="s">
        <v>18</v>
      </c>
      <c r="K418" s="141"/>
      <c r="L418" s="3" t="s">
        <v>18100</v>
      </c>
    </row>
    <row r="419" spans="2:12" s="31" customFormat="1">
      <c r="B419" s="152"/>
      <c r="C419" s="153"/>
      <c r="D419" s="152"/>
      <c r="E419" s="165"/>
      <c r="F419" s="162"/>
      <c r="G419" s="153"/>
      <c r="H419" s="17">
        <v>45632</v>
      </c>
      <c r="I419" s="10" t="s">
        <v>17</v>
      </c>
      <c r="J419" s="140" t="s">
        <v>26</v>
      </c>
      <c r="K419" s="141"/>
      <c r="L419" s="1" t="s">
        <v>27</v>
      </c>
    </row>
    <row r="420" spans="2:12" s="31" customFormat="1">
      <c r="B420" s="152"/>
      <c r="C420" s="153"/>
      <c r="D420" s="152"/>
      <c r="E420" s="165"/>
      <c r="F420" s="162"/>
      <c r="G420" s="153"/>
      <c r="H420" s="17">
        <v>45670</v>
      </c>
      <c r="I420" s="10" t="s">
        <v>17</v>
      </c>
      <c r="J420" s="140" t="s">
        <v>26</v>
      </c>
      <c r="K420" s="141"/>
      <c r="L420" s="1" t="s">
        <v>27</v>
      </c>
    </row>
    <row r="421" spans="2:12" s="31" customFormat="1" ht="51.6">
      <c r="B421" s="152"/>
      <c r="C421" s="153"/>
      <c r="D421" s="152"/>
      <c r="E421" s="165"/>
      <c r="F421" s="162"/>
      <c r="G421" s="153"/>
      <c r="H421" s="17">
        <v>45698</v>
      </c>
      <c r="I421" s="10" t="s">
        <v>17</v>
      </c>
      <c r="J421" s="140" t="s">
        <v>18</v>
      </c>
      <c r="K421" s="141"/>
      <c r="L421" s="3" t="s">
        <v>18101</v>
      </c>
    </row>
    <row r="422" spans="2:12" s="31" customFormat="1">
      <c r="B422" s="152"/>
      <c r="C422" s="153"/>
      <c r="D422" s="152"/>
      <c r="E422" s="165"/>
      <c r="F422" s="162"/>
      <c r="G422" s="153"/>
      <c r="H422" s="17">
        <v>45723</v>
      </c>
      <c r="I422" s="10" t="s">
        <v>17</v>
      </c>
      <c r="J422" s="140" t="s">
        <v>26</v>
      </c>
      <c r="K422" s="141"/>
      <c r="L422" s="1" t="s">
        <v>27</v>
      </c>
    </row>
    <row r="423" spans="2:12" s="31" customFormat="1">
      <c r="B423" s="152"/>
      <c r="C423" s="153"/>
      <c r="D423" s="152"/>
      <c r="E423" s="165"/>
      <c r="F423" s="162"/>
      <c r="G423" s="153"/>
      <c r="H423" s="17">
        <v>45754</v>
      </c>
      <c r="I423" s="10" t="s">
        <v>17</v>
      </c>
      <c r="J423" s="140" t="s">
        <v>26</v>
      </c>
      <c r="K423" s="141"/>
      <c r="L423" s="1" t="s">
        <v>27</v>
      </c>
    </row>
    <row r="424" spans="2:12" s="31" customFormat="1" ht="51.6">
      <c r="B424" s="152"/>
      <c r="C424" s="153"/>
      <c r="D424" s="152"/>
      <c r="E424" s="165"/>
      <c r="F424" s="162"/>
      <c r="G424" s="153"/>
      <c r="H424" s="17">
        <v>45799</v>
      </c>
      <c r="I424" s="10" t="s">
        <v>17</v>
      </c>
      <c r="J424" s="140" t="s">
        <v>18</v>
      </c>
      <c r="K424" s="141"/>
      <c r="L424" s="3" t="s">
        <v>15414</v>
      </c>
    </row>
    <row r="425" spans="2:12" s="31" customFormat="1" ht="63.95">
      <c r="B425" s="152"/>
      <c r="C425" s="153"/>
      <c r="D425" s="152"/>
      <c r="E425" s="165"/>
      <c r="F425" s="162"/>
      <c r="G425" s="153"/>
      <c r="H425" s="17">
        <v>45821</v>
      </c>
      <c r="I425" s="10" t="s">
        <v>17</v>
      </c>
      <c r="J425" s="140" t="s">
        <v>18</v>
      </c>
      <c r="K425" s="141"/>
      <c r="L425" s="3" t="s">
        <v>17595</v>
      </c>
    </row>
    <row r="426" spans="2:12" s="31" customFormat="1" ht="76.5">
      <c r="B426" s="146"/>
      <c r="C426" s="148"/>
      <c r="D426" s="146"/>
      <c r="E426" s="150"/>
      <c r="F426" s="151"/>
      <c r="G426" s="148"/>
      <c r="H426" s="17">
        <v>45849</v>
      </c>
      <c r="I426" s="10" t="s">
        <v>17</v>
      </c>
      <c r="J426" s="140" t="s">
        <v>18</v>
      </c>
      <c r="K426" s="141"/>
      <c r="L426" s="3" t="s">
        <v>16586</v>
      </c>
    </row>
    <row r="427" spans="2:12" s="31" customFormat="1" ht="63.95">
      <c r="B427" s="154" t="s">
        <v>1211</v>
      </c>
      <c r="C427" s="156" t="s">
        <v>1212</v>
      </c>
      <c r="D427" s="154" t="s">
        <v>18102</v>
      </c>
      <c r="E427" s="142" t="s">
        <v>1214</v>
      </c>
      <c r="F427" s="149"/>
      <c r="G427" s="156" t="s">
        <v>16</v>
      </c>
      <c r="H427" s="16">
        <v>45531</v>
      </c>
      <c r="I427" s="11" t="s">
        <v>17</v>
      </c>
      <c r="J427" s="142" t="s">
        <v>18</v>
      </c>
      <c r="K427" s="141"/>
      <c r="L427" s="4" t="s">
        <v>18103</v>
      </c>
    </row>
    <row r="428" spans="2:12" s="31" customFormat="1" ht="51.6">
      <c r="B428" s="158"/>
      <c r="C428" s="159"/>
      <c r="D428" s="158"/>
      <c r="E428" s="161"/>
      <c r="F428" s="162"/>
      <c r="G428" s="159"/>
      <c r="H428" s="16">
        <v>45551</v>
      </c>
      <c r="I428" s="11" t="s">
        <v>17</v>
      </c>
      <c r="J428" s="142" t="s">
        <v>18</v>
      </c>
      <c r="K428" s="141"/>
      <c r="L428" s="4" t="s">
        <v>16630</v>
      </c>
    </row>
    <row r="429" spans="2:12" s="31" customFormat="1" ht="103.5">
      <c r="B429" s="158"/>
      <c r="C429" s="159"/>
      <c r="D429" s="158"/>
      <c r="E429" s="161"/>
      <c r="F429" s="162"/>
      <c r="G429" s="159"/>
      <c r="H429" s="16">
        <v>45573</v>
      </c>
      <c r="I429" s="11" t="s">
        <v>17</v>
      </c>
      <c r="J429" s="142" t="s">
        <v>18</v>
      </c>
      <c r="K429" s="141"/>
      <c r="L429" s="4" t="s">
        <v>18104</v>
      </c>
    </row>
    <row r="430" spans="2:12" s="31" customFormat="1">
      <c r="B430" s="158"/>
      <c r="C430" s="159"/>
      <c r="D430" s="158"/>
      <c r="E430" s="161"/>
      <c r="F430" s="162"/>
      <c r="G430" s="159"/>
      <c r="H430" s="16">
        <v>45604</v>
      </c>
      <c r="I430" s="11" t="s">
        <v>17</v>
      </c>
      <c r="J430" s="142" t="s">
        <v>26</v>
      </c>
      <c r="K430" s="141"/>
      <c r="L430" s="2" t="s">
        <v>27</v>
      </c>
    </row>
    <row r="431" spans="2:12" s="31" customFormat="1" ht="63.95">
      <c r="B431" s="158"/>
      <c r="C431" s="159"/>
      <c r="D431" s="158"/>
      <c r="E431" s="161"/>
      <c r="F431" s="162"/>
      <c r="G431" s="159"/>
      <c r="H431" s="16">
        <v>45636</v>
      </c>
      <c r="I431" s="11" t="s">
        <v>17</v>
      </c>
      <c r="J431" s="142" t="s">
        <v>18</v>
      </c>
      <c r="K431" s="141"/>
      <c r="L431" s="4" t="s">
        <v>16631</v>
      </c>
    </row>
    <row r="432" spans="2:12" s="31" customFormat="1">
      <c r="B432" s="158"/>
      <c r="C432" s="159"/>
      <c r="D432" s="158"/>
      <c r="E432" s="161"/>
      <c r="F432" s="162"/>
      <c r="G432" s="159"/>
      <c r="H432" s="16">
        <v>45665</v>
      </c>
      <c r="I432" s="11" t="s">
        <v>17</v>
      </c>
      <c r="J432" s="142" t="s">
        <v>26</v>
      </c>
      <c r="K432" s="141"/>
      <c r="L432" s="2" t="s">
        <v>27</v>
      </c>
    </row>
    <row r="433" spans="2:12" s="31" customFormat="1" ht="63.95">
      <c r="B433" s="158"/>
      <c r="C433" s="159"/>
      <c r="D433" s="158"/>
      <c r="E433" s="161"/>
      <c r="F433" s="162"/>
      <c r="G433" s="159"/>
      <c r="H433" s="16">
        <v>45698</v>
      </c>
      <c r="I433" s="11" t="s">
        <v>17</v>
      </c>
      <c r="J433" s="142" t="s">
        <v>18</v>
      </c>
      <c r="K433" s="141"/>
      <c r="L433" s="4" t="s">
        <v>16631</v>
      </c>
    </row>
    <row r="434" spans="2:12" s="31" customFormat="1">
      <c r="B434" s="158"/>
      <c r="C434" s="159"/>
      <c r="D434" s="158"/>
      <c r="E434" s="161"/>
      <c r="F434" s="162"/>
      <c r="G434" s="159"/>
      <c r="H434" s="16">
        <v>45726</v>
      </c>
      <c r="I434" s="11" t="s">
        <v>17</v>
      </c>
      <c r="J434" s="142" t="s">
        <v>26</v>
      </c>
      <c r="K434" s="141"/>
      <c r="L434" s="2" t="s">
        <v>27</v>
      </c>
    </row>
    <row r="435" spans="2:12" s="31" customFormat="1">
      <c r="B435" s="158"/>
      <c r="C435" s="159"/>
      <c r="D435" s="158"/>
      <c r="E435" s="161"/>
      <c r="F435" s="162"/>
      <c r="G435" s="159"/>
      <c r="H435" s="16">
        <v>45754</v>
      </c>
      <c r="I435" s="11" t="s">
        <v>17</v>
      </c>
      <c r="J435" s="142" t="s">
        <v>26</v>
      </c>
      <c r="K435" s="141"/>
      <c r="L435" s="2" t="s">
        <v>27</v>
      </c>
    </row>
    <row r="436" spans="2:12" s="31" customFormat="1">
      <c r="B436" s="158"/>
      <c r="C436" s="159"/>
      <c r="D436" s="158"/>
      <c r="E436" s="161"/>
      <c r="F436" s="162"/>
      <c r="G436" s="159"/>
      <c r="H436" s="16">
        <v>45785</v>
      </c>
      <c r="I436" s="11" t="s">
        <v>17</v>
      </c>
      <c r="J436" s="142" t="s">
        <v>26</v>
      </c>
      <c r="K436" s="141"/>
      <c r="L436" s="2" t="s">
        <v>27</v>
      </c>
    </row>
    <row r="437" spans="2:12" s="31" customFormat="1">
      <c r="B437" s="158"/>
      <c r="C437" s="159"/>
      <c r="D437" s="158"/>
      <c r="E437" s="161"/>
      <c r="F437" s="162"/>
      <c r="G437" s="159"/>
      <c r="H437" s="16">
        <v>45817</v>
      </c>
      <c r="I437" s="11" t="s">
        <v>17</v>
      </c>
      <c r="J437" s="142" t="s">
        <v>26</v>
      </c>
      <c r="K437" s="141"/>
      <c r="L437" s="2" t="s">
        <v>27</v>
      </c>
    </row>
    <row r="438" spans="2:12" s="31" customFormat="1">
      <c r="B438" s="155"/>
      <c r="C438" s="157"/>
      <c r="D438" s="155"/>
      <c r="E438" s="160"/>
      <c r="F438" s="151"/>
      <c r="G438" s="157"/>
      <c r="H438" s="16">
        <v>45854</v>
      </c>
      <c r="I438" s="11" t="s">
        <v>17</v>
      </c>
      <c r="J438" s="142" t="s">
        <v>26</v>
      </c>
      <c r="K438" s="141"/>
      <c r="L438" s="2" t="s">
        <v>27</v>
      </c>
    </row>
    <row r="439" spans="2:12" s="31" customFormat="1">
      <c r="B439" s="145" t="s">
        <v>2947</v>
      </c>
      <c r="C439" s="147" t="s">
        <v>2948</v>
      </c>
      <c r="D439" s="145" t="s">
        <v>18105</v>
      </c>
      <c r="E439" s="140" t="s">
        <v>15652</v>
      </c>
      <c r="F439" s="149"/>
      <c r="G439" s="147" t="s">
        <v>16</v>
      </c>
      <c r="H439" s="17">
        <v>45534</v>
      </c>
      <c r="I439" s="10" t="s">
        <v>17</v>
      </c>
      <c r="J439" s="140" t="s">
        <v>26</v>
      </c>
      <c r="K439" s="141"/>
      <c r="L439" s="1" t="s">
        <v>27</v>
      </c>
    </row>
    <row r="440" spans="2:12" s="31" customFormat="1">
      <c r="B440" s="152"/>
      <c r="C440" s="153"/>
      <c r="D440" s="152"/>
      <c r="E440" s="165"/>
      <c r="F440" s="162"/>
      <c r="G440" s="153"/>
      <c r="H440" s="17">
        <v>45545</v>
      </c>
      <c r="I440" s="10" t="s">
        <v>17</v>
      </c>
      <c r="J440" s="140" t="s">
        <v>26</v>
      </c>
      <c r="K440" s="141"/>
      <c r="L440" s="1" t="s">
        <v>27</v>
      </c>
    </row>
    <row r="441" spans="2:12" s="31" customFormat="1">
      <c r="B441" s="152"/>
      <c r="C441" s="153"/>
      <c r="D441" s="152"/>
      <c r="E441" s="165"/>
      <c r="F441" s="162"/>
      <c r="G441" s="153"/>
      <c r="H441" s="17">
        <v>45574</v>
      </c>
      <c r="I441" s="10" t="s">
        <v>17</v>
      </c>
      <c r="J441" s="140" t="s">
        <v>26</v>
      </c>
      <c r="K441" s="141"/>
      <c r="L441" s="1" t="s">
        <v>27</v>
      </c>
    </row>
    <row r="442" spans="2:12" s="31" customFormat="1">
      <c r="B442" s="152"/>
      <c r="C442" s="153"/>
      <c r="D442" s="152"/>
      <c r="E442" s="165"/>
      <c r="F442" s="162"/>
      <c r="G442" s="153"/>
      <c r="H442" s="17">
        <v>45600</v>
      </c>
      <c r="I442" s="10" t="s">
        <v>17</v>
      </c>
      <c r="J442" s="140" t="s">
        <v>26</v>
      </c>
      <c r="K442" s="141"/>
      <c r="L442" s="1" t="s">
        <v>27</v>
      </c>
    </row>
    <row r="443" spans="2:12" s="31" customFormat="1">
      <c r="B443" s="152"/>
      <c r="C443" s="153"/>
      <c r="D443" s="152"/>
      <c r="E443" s="165"/>
      <c r="F443" s="162"/>
      <c r="G443" s="153"/>
      <c r="H443" s="17">
        <v>45635</v>
      </c>
      <c r="I443" s="10" t="s">
        <v>17</v>
      </c>
      <c r="J443" s="140" t="s">
        <v>26</v>
      </c>
      <c r="K443" s="141"/>
      <c r="L443" s="1" t="s">
        <v>27</v>
      </c>
    </row>
    <row r="444" spans="2:12" s="31" customFormat="1">
      <c r="B444" s="152"/>
      <c r="C444" s="153"/>
      <c r="D444" s="152"/>
      <c r="E444" s="165"/>
      <c r="F444" s="162"/>
      <c r="G444" s="153"/>
      <c r="H444" s="17">
        <v>45665</v>
      </c>
      <c r="I444" s="10" t="s">
        <v>17</v>
      </c>
      <c r="J444" s="140" t="s">
        <v>26</v>
      </c>
      <c r="K444" s="141"/>
      <c r="L444" s="1" t="s">
        <v>27</v>
      </c>
    </row>
    <row r="445" spans="2:12" s="31" customFormat="1">
      <c r="B445" s="152"/>
      <c r="C445" s="153"/>
      <c r="D445" s="152"/>
      <c r="E445" s="165"/>
      <c r="F445" s="162"/>
      <c r="G445" s="153"/>
      <c r="H445" s="17">
        <v>45695</v>
      </c>
      <c r="I445" s="10" t="s">
        <v>17</v>
      </c>
      <c r="J445" s="140" t="s">
        <v>26</v>
      </c>
      <c r="K445" s="141"/>
      <c r="L445" s="1" t="s">
        <v>27</v>
      </c>
    </row>
    <row r="446" spans="2:12" s="31" customFormat="1">
      <c r="B446" s="152"/>
      <c r="C446" s="153"/>
      <c r="D446" s="152"/>
      <c r="E446" s="165"/>
      <c r="F446" s="162"/>
      <c r="G446" s="153"/>
      <c r="H446" s="17">
        <v>45721</v>
      </c>
      <c r="I446" s="10" t="s">
        <v>17</v>
      </c>
      <c r="J446" s="140" t="s">
        <v>26</v>
      </c>
      <c r="K446" s="141"/>
      <c r="L446" s="1" t="s">
        <v>27</v>
      </c>
    </row>
    <row r="447" spans="2:12" s="31" customFormat="1">
      <c r="B447" s="152"/>
      <c r="C447" s="153"/>
      <c r="D447" s="152"/>
      <c r="E447" s="165"/>
      <c r="F447" s="162"/>
      <c r="G447" s="153"/>
      <c r="H447" s="17">
        <v>45749</v>
      </c>
      <c r="I447" s="10" t="s">
        <v>17</v>
      </c>
      <c r="J447" s="140" t="s">
        <v>26</v>
      </c>
      <c r="K447" s="141"/>
      <c r="L447" s="1" t="s">
        <v>27</v>
      </c>
    </row>
    <row r="448" spans="2:12" s="31" customFormat="1" ht="51.6">
      <c r="B448" s="152"/>
      <c r="C448" s="153"/>
      <c r="D448" s="152"/>
      <c r="E448" s="165"/>
      <c r="F448" s="162"/>
      <c r="G448" s="153"/>
      <c r="H448" s="17">
        <v>45791</v>
      </c>
      <c r="I448" s="10" t="s">
        <v>17</v>
      </c>
      <c r="J448" s="140" t="s">
        <v>18</v>
      </c>
      <c r="K448" s="141"/>
      <c r="L448" s="3" t="s">
        <v>15414</v>
      </c>
    </row>
    <row r="449" spans="2:12" s="31" customFormat="1">
      <c r="B449" s="152"/>
      <c r="C449" s="153"/>
      <c r="D449" s="152"/>
      <c r="E449" s="165"/>
      <c r="F449" s="162"/>
      <c r="G449" s="153"/>
      <c r="H449" s="17">
        <v>45817</v>
      </c>
      <c r="I449" s="10" t="s">
        <v>17</v>
      </c>
      <c r="J449" s="140" t="s">
        <v>26</v>
      </c>
      <c r="K449" s="141"/>
      <c r="L449" s="1" t="s">
        <v>27</v>
      </c>
    </row>
    <row r="450" spans="2:12" s="31" customFormat="1">
      <c r="B450" s="146"/>
      <c r="C450" s="148"/>
      <c r="D450" s="146"/>
      <c r="E450" s="150"/>
      <c r="F450" s="151"/>
      <c r="G450" s="148"/>
      <c r="H450" s="17">
        <v>45853</v>
      </c>
      <c r="I450" s="10" t="s">
        <v>17</v>
      </c>
      <c r="J450" s="140" t="s">
        <v>26</v>
      </c>
      <c r="K450" s="141"/>
      <c r="L450" s="1" t="s">
        <v>27</v>
      </c>
    </row>
    <row r="451" spans="2:12" s="31" customFormat="1" ht="24.95">
      <c r="B451" s="15" t="s">
        <v>9103</v>
      </c>
      <c r="C451" s="14" t="s">
        <v>9104</v>
      </c>
      <c r="D451" s="15" t="s">
        <v>18106</v>
      </c>
      <c r="E451" s="142" t="s">
        <v>11643</v>
      </c>
      <c r="F451" s="141"/>
      <c r="G451" s="14" t="s">
        <v>24</v>
      </c>
      <c r="H451" s="16">
        <v>45868</v>
      </c>
      <c r="I451" s="11" t="s">
        <v>314</v>
      </c>
      <c r="J451" s="142" t="s">
        <v>26</v>
      </c>
      <c r="K451" s="141"/>
      <c r="L451" s="2" t="s">
        <v>27</v>
      </c>
    </row>
    <row r="452" spans="2:12" s="31" customFormat="1" ht="63.95">
      <c r="B452" s="145" t="s">
        <v>1215</v>
      </c>
      <c r="C452" s="147" t="s">
        <v>1216</v>
      </c>
      <c r="D452" s="12" t="s">
        <v>18107</v>
      </c>
      <c r="E452" s="140" t="s">
        <v>18108</v>
      </c>
      <c r="F452" s="141"/>
      <c r="G452" s="13" t="s">
        <v>16</v>
      </c>
      <c r="H452" s="17">
        <v>45862</v>
      </c>
      <c r="I452" s="10" t="s">
        <v>17</v>
      </c>
      <c r="J452" s="140" t="s">
        <v>18</v>
      </c>
      <c r="K452" s="141"/>
      <c r="L452" s="3" t="s">
        <v>18109</v>
      </c>
    </row>
    <row r="453" spans="2:12" s="31" customFormat="1">
      <c r="B453" s="152"/>
      <c r="C453" s="153"/>
      <c r="D453" s="12" t="s">
        <v>18110</v>
      </c>
      <c r="E453" s="140" t="s">
        <v>18111</v>
      </c>
      <c r="F453" s="141"/>
      <c r="G453" s="13" t="s">
        <v>16</v>
      </c>
      <c r="H453" s="17">
        <v>45856</v>
      </c>
      <c r="I453" s="10" t="s">
        <v>17</v>
      </c>
      <c r="J453" s="140" t="s">
        <v>26</v>
      </c>
      <c r="K453" s="141"/>
      <c r="L453" s="1" t="s">
        <v>27</v>
      </c>
    </row>
    <row r="454" spans="2:12" s="31" customFormat="1">
      <c r="B454" s="152"/>
      <c r="C454" s="153"/>
      <c r="D454" s="12" t="s">
        <v>18112</v>
      </c>
      <c r="E454" s="140" t="s">
        <v>5638</v>
      </c>
      <c r="F454" s="141"/>
      <c r="G454" s="13" t="s">
        <v>16</v>
      </c>
      <c r="H454" s="17">
        <v>45856</v>
      </c>
      <c r="I454" s="10" t="s">
        <v>17</v>
      </c>
      <c r="J454" s="140" t="s">
        <v>26</v>
      </c>
      <c r="K454" s="141"/>
      <c r="L454" s="1" t="s">
        <v>27</v>
      </c>
    </row>
    <row r="455" spans="2:12" s="31" customFormat="1">
      <c r="B455" s="152"/>
      <c r="C455" s="153"/>
      <c r="D455" s="145" t="s">
        <v>18113</v>
      </c>
      <c r="E455" s="140" t="s">
        <v>9114</v>
      </c>
      <c r="F455" s="149"/>
      <c r="G455" s="147" t="s">
        <v>16</v>
      </c>
      <c r="H455" s="167">
        <v>45856</v>
      </c>
      <c r="I455" s="10" t="s">
        <v>17</v>
      </c>
      <c r="J455" s="140" t="s">
        <v>26</v>
      </c>
      <c r="K455" s="141"/>
      <c r="L455" s="1" t="s">
        <v>27</v>
      </c>
    </row>
    <row r="456" spans="2:12" s="31" customFormat="1">
      <c r="B456" s="152"/>
      <c r="C456" s="153"/>
      <c r="D456" s="152"/>
      <c r="E456" s="165"/>
      <c r="F456" s="162"/>
      <c r="G456" s="153"/>
      <c r="H456" s="168"/>
      <c r="I456" s="10" t="s">
        <v>17</v>
      </c>
      <c r="J456" s="140" t="s">
        <v>26</v>
      </c>
      <c r="K456" s="141"/>
      <c r="L456" s="1" t="s">
        <v>27</v>
      </c>
    </row>
    <row r="457" spans="2:12" s="31" customFormat="1">
      <c r="B457" s="146"/>
      <c r="C457" s="148"/>
      <c r="D457" s="146"/>
      <c r="E457" s="150"/>
      <c r="F457" s="151"/>
      <c r="G457" s="148"/>
      <c r="H457" s="169"/>
      <c r="I457" s="10" t="s">
        <v>25</v>
      </c>
      <c r="J457" s="140" t="s">
        <v>26</v>
      </c>
      <c r="K457" s="141"/>
      <c r="L457" s="1" t="s">
        <v>27</v>
      </c>
    </row>
    <row r="458" spans="2:12" s="31" customFormat="1" ht="76.5">
      <c r="B458" s="154" t="s">
        <v>2951</v>
      </c>
      <c r="C458" s="156" t="s">
        <v>2952</v>
      </c>
      <c r="D458" s="154" t="s">
        <v>18114</v>
      </c>
      <c r="E458" s="142" t="s">
        <v>18115</v>
      </c>
      <c r="F458" s="149"/>
      <c r="G458" s="156" t="s">
        <v>16</v>
      </c>
      <c r="H458" s="16">
        <v>45575</v>
      </c>
      <c r="I458" s="11" t="s">
        <v>17</v>
      </c>
      <c r="J458" s="142" t="s">
        <v>18</v>
      </c>
      <c r="K458" s="141"/>
      <c r="L458" s="4" t="s">
        <v>18116</v>
      </c>
    </row>
    <row r="459" spans="2:12" s="31" customFormat="1" ht="63.95">
      <c r="B459" s="158"/>
      <c r="C459" s="159"/>
      <c r="D459" s="158"/>
      <c r="E459" s="161"/>
      <c r="F459" s="162"/>
      <c r="G459" s="159"/>
      <c r="H459" s="16">
        <v>45575</v>
      </c>
      <c r="I459" s="11" t="s">
        <v>17</v>
      </c>
      <c r="J459" s="142" t="s">
        <v>18</v>
      </c>
      <c r="K459" s="141"/>
      <c r="L459" s="4" t="s">
        <v>18117</v>
      </c>
    </row>
    <row r="460" spans="2:12" s="31" customFormat="1" ht="76.5">
      <c r="B460" s="158"/>
      <c r="C460" s="159"/>
      <c r="D460" s="158"/>
      <c r="E460" s="161"/>
      <c r="F460" s="162"/>
      <c r="G460" s="159"/>
      <c r="H460" s="16">
        <v>45575</v>
      </c>
      <c r="I460" s="11" t="s">
        <v>17</v>
      </c>
      <c r="J460" s="142" t="s">
        <v>18</v>
      </c>
      <c r="K460" s="141"/>
      <c r="L460" s="4" t="s">
        <v>18118</v>
      </c>
    </row>
    <row r="461" spans="2:12" s="31" customFormat="1">
      <c r="B461" s="158"/>
      <c r="C461" s="159"/>
      <c r="D461" s="158"/>
      <c r="E461" s="161"/>
      <c r="F461" s="162"/>
      <c r="G461" s="159"/>
      <c r="H461" s="16">
        <v>45597</v>
      </c>
      <c r="I461" s="11" t="s">
        <v>17</v>
      </c>
      <c r="J461" s="142" t="s">
        <v>26</v>
      </c>
      <c r="K461" s="141"/>
      <c r="L461" s="2" t="s">
        <v>27</v>
      </c>
    </row>
    <row r="462" spans="2:12" s="31" customFormat="1">
      <c r="B462" s="158"/>
      <c r="C462" s="159"/>
      <c r="D462" s="158"/>
      <c r="E462" s="161"/>
      <c r="F462" s="162"/>
      <c r="G462" s="159"/>
      <c r="H462" s="16">
        <v>45644</v>
      </c>
      <c r="I462" s="11" t="s">
        <v>17</v>
      </c>
      <c r="J462" s="142" t="s">
        <v>26</v>
      </c>
      <c r="K462" s="141"/>
      <c r="L462" s="2" t="s">
        <v>27</v>
      </c>
    </row>
    <row r="463" spans="2:12" s="31" customFormat="1">
      <c r="B463" s="158"/>
      <c r="C463" s="159"/>
      <c r="D463" s="158"/>
      <c r="E463" s="161"/>
      <c r="F463" s="162"/>
      <c r="G463" s="159"/>
      <c r="H463" s="16">
        <v>45670</v>
      </c>
      <c r="I463" s="11" t="s">
        <v>17</v>
      </c>
      <c r="J463" s="142" t="s">
        <v>26</v>
      </c>
      <c r="K463" s="141"/>
      <c r="L463" s="2" t="s">
        <v>27</v>
      </c>
    </row>
    <row r="464" spans="2:12" s="31" customFormat="1">
      <c r="B464" s="158"/>
      <c r="C464" s="159"/>
      <c r="D464" s="158"/>
      <c r="E464" s="161"/>
      <c r="F464" s="162"/>
      <c r="G464" s="159"/>
      <c r="H464" s="16">
        <v>45693</v>
      </c>
      <c r="I464" s="11" t="s">
        <v>17</v>
      </c>
      <c r="J464" s="142" t="s">
        <v>26</v>
      </c>
      <c r="K464" s="141"/>
      <c r="L464" s="2" t="s">
        <v>27</v>
      </c>
    </row>
    <row r="465" spans="2:12" s="31" customFormat="1">
      <c r="B465" s="158"/>
      <c r="C465" s="159"/>
      <c r="D465" s="158"/>
      <c r="E465" s="161"/>
      <c r="F465" s="162"/>
      <c r="G465" s="159"/>
      <c r="H465" s="16">
        <v>45727</v>
      </c>
      <c r="I465" s="11" t="s">
        <v>17</v>
      </c>
      <c r="J465" s="142" t="s">
        <v>26</v>
      </c>
      <c r="K465" s="141"/>
      <c r="L465" s="2" t="s">
        <v>27</v>
      </c>
    </row>
    <row r="466" spans="2:12" s="31" customFormat="1">
      <c r="B466" s="158"/>
      <c r="C466" s="159"/>
      <c r="D466" s="158"/>
      <c r="E466" s="161"/>
      <c r="F466" s="162"/>
      <c r="G466" s="159"/>
      <c r="H466" s="16">
        <v>45754</v>
      </c>
      <c r="I466" s="11" t="s">
        <v>17</v>
      </c>
      <c r="J466" s="142" t="s">
        <v>26</v>
      </c>
      <c r="K466" s="141"/>
      <c r="L466" s="2" t="s">
        <v>27</v>
      </c>
    </row>
    <row r="467" spans="2:12" s="31" customFormat="1">
      <c r="B467" s="158"/>
      <c r="C467" s="159"/>
      <c r="D467" s="158"/>
      <c r="E467" s="161"/>
      <c r="F467" s="162"/>
      <c r="G467" s="159"/>
      <c r="H467" s="16">
        <v>45799</v>
      </c>
      <c r="I467" s="11" t="s">
        <v>17</v>
      </c>
      <c r="J467" s="142" t="s">
        <v>26</v>
      </c>
      <c r="K467" s="141"/>
      <c r="L467" s="2" t="s">
        <v>27</v>
      </c>
    </row>
    <row r="468" spans="2:12" s="31" customFormat="1">
      <c r="B468" s="158"/>
      <c r="C468" s="159"/>
      <c r="D468" s="158"/>
      <c r="E468" s="161"/>
      <c r="F468" s="162"/>
      <c r="G468" s="159"/>
      <c r="H468" s="16">
        <v>45821</v>
      </c>
      <c r="I468" s="11" t="s">
        <v>17</v>
      </c>
      <c r="J468" s="142" t="s">
        <v>26</v>
      </c>
      <c r="K468" s="141"/>
      <c r="L468" s="2" t="s">
        <v>27</v>
      </c>
    </row>
    <row r="469" spans="2:12" s="31" customFormat="1">
      <c r="B469" s="155"/>
      <c r="C469" s="157"/>
      <c r="D469" s="155"/>
      <c r="E469" s="160"/>
      <c r="F469" s="151"/>
      <c r="G469" s="157"/>
      <c r="H469" s="16">
        <v>45853</v>
      </c>
      <c r="I469" s="11" t="s">
        <v>17</v>
      </c>
      <c r="J469" s="142" t="s">
        <v>26</v>
      </c>
      <c r="K469" s="141"/>
      <c r="L469" s="2" t="s">
        <v>27</v>
      </c>
    </row>
    <row r="470" spans="2:12" s="31" customFormat="1" ht="65.099999999999994">
      <c r="B470" s="145" t="s">
        <v>1228</v>
      </c>
      <c r="C470" s="147" t="s">
        <v>1229</v>
      </c>
      <c r="D470" s="145" t="s">
        <v>18119</v>
      </c>
      <c r="E470" s="140" t="s">
        <v>14649</v>
      </c>
      <c r="F470" s="149"/>
      <c r="G470" s="147" t="s">
        <v>16</v>
      </c>
      <c r="H470" s="17">
        <v>45545</v>
      </c>
      <c r="I470" s="10" t="s">
        <v>17</v>
      </c>
      <c r="J470" s="140" t="s">
        <v>32</v>
      </c>
      <c r="K470" s="141"/>
      <c r="L470" s="3" t="s">
        <v>18120</v>
      </c>
    </row>
    <row r="471" spans="2:12" s="31" customFormat="1" ht="90.95">
      <c r="B471" s="152"/>
      <c r="C471" s="153"/>
      <c r="D471" s="152"/>
      <c r="E471" s="165"/>
      <c r="F471" s="162"/>
      <c r="G471" s="153"/>
      <c r="H471" s="17">
        <v>45575</v>
      </c>
      <c r="I471" s="10" t="s">
        <v>17</v>
      </c>
      <c r="J471" s="140" t="s">
        <v>18</v>
      </c>
      <c r="K471" s="141"/>
      <c r="L471" s="3" t="s">
        <v>18121</v>
      </c>
    </row>
    <row r="472" spans="2:12" s="31" customFormat="1" ht="77.45">
      <c r="B472" s="152"/>
      <c r="C472" s="153"/>
      <c r="D472" s="152"/>
      <c r="E472" s="165"/>
      <c r="F472" s="162"/>
      <c r="G472" s="153"/>
      <c r="H472" s="17">
        <v>45575</v>
      </c>
      <c r="I472" s="10" t="s">
        <v>17</v>
      </c>
      <c r="J472" s="140" t="s">
        <v>18</v>
      </c>
      <c r="K472" s="141"/>
      <c r="L472" s="3" t="s">
        <v>18122</v>
      </c>
    </row>
    <row r="473" spans="2:12" s="31" customFormat="1" ht="90">
      <c r="B473" s="152"/>
      <c r="C473" s="153"/>
      <c r="D473" s="152"/>
      <c r="E473" s="165"/>
      <c r="F473" s="162"/>
      <c r="G473" s="153"/>
      <c r="H473" s="17">
        <v>45576</v>
      </c>
      <c r="I473" s="10" t="s">
        <v>17</v>
      </c>
      <c r="J473" s="140" t="s">
        <v>18</v>
      </c>
      <c r="K473" s="141"/>
      <c r="L473" s="3" t="s">
        <v>18123</v>
      </c>
    </row>
    <row r="474" spans="2:12" s="31" customFormat="1" ht="77.45">
      <c r="B474" s="152"/>
      <c r="C474" s="153"/>
      <c r="D474" s="152"/>
      <c r="E474" s="165"/>
      <c r="F474" s="162"/>
      <c r="G474" s="153"/>
      <c r="H474" s="17">
        <v>45628</v>
      </c>
      <c r="I474" s="10" t="s">
        <v>17</v>
      </c>
      <c r="J474" s="140" t="s">
        <v>18</v>
      </c>
      <c r="K474" s="141"/>
      <c r="L474" s="3" t="s">
        <v>18124</v>
      </c>
    </row>
    <row r="475" spans="2:12" s="31" customFormat="1" ht="116.1">
      <c r="B475" s="152"/>
      <c r="C475" s="153"/>
      <c r="D475" s="152"/>
      <c r="E475" s="165"/>
      <c r="F475" s="162"/>
      <c r="G475" s="153"/>
      <c r="H475" s="17">
        <v>45670</v>
      </c>
      <c r="I475" s="10" t="s">
        <v>17</v>
      </c>
      <c r="J475" s="140" t="s">
        <v>18</v>
      </c>
      <c r="K475" s="141"/>
      <c r="L475" s="3" t="s">
        <v>18125</v>
      </c>
    </row>
    <row r="476" spans="2:12" s="31" customFormat="1" ht="90">
      <c r="B476" s="152"/>
      <c r="C476" s="153"/>
      <c r="D476" s="152"/>
      <c r="E476" s="165"/>
      <c r="F476" s="162"/>
      <c r="G476" s="153"/>
      <c r="H476" s="17">
        <v>45805</v>
      </c>
      <c r="I476" s="10" t="s">
        <v>17</v>
      </c>
      <c r="J476" s="140" t="s">
        <v>18</v>
      </c>
      <c r="K476" s="141"/>
      <c r="L476" s="3" t="s">
        <v>18126</v>
      </c>
    </row>
    <row r="477" spans="2:12" s="31" customFormat="1" ht="63.95">
      <c r="B477" s="152"/>
      <c r="C477" s="153"/>
      <c r="D477" s="152"/>
      <c r="E477" s="165"/>
      <c r="F477" s="162"/>
      <c r="G477" s="153"/>
      <c r="H477" s="17">
        <v>45805</v>
      </c>
      <c r="I477" s="10" t="s">
        <v>17</v>
      </c>
      <c r="J477" s="140" t="s">
        <v>18</v>
      </c>
      <c r="K477" s="141"/>
      <c r="L477" s="3" t="s">
        <v>14140</v>
      </c>
    </row>
    <row r="478" spans="2:12" s="31" customFormat="1" ht="77.45">
      <c r="B478" s="152"/>
      <c r="C478" s="153"/>
      <c r="D478" s="152"/>
      <c r="E478" s="165"/>
      <c r="F478" s="162"/>
      <c r="G478" s="153"/>
      <c r="H478" s="17">
        <v>45805</v>
      </c>
      <c r="I478" s="10" t="s">
        <v>17</v>
      </c>
      <c r="J478" s="140" t="s">
        <v>18</v>
      </c>
      <c r="K478" s="141"/>
      <c r="L478" s="3" t="s">
        <v>18127</v>
      </c>
    </row>
    <row r="479" spans="2:12" s="31" customFormat="1" ht="51.6">
      <c r="B479" s="152"/>
      <c r="C479" s="153"/>
      <c r="D479" s="152"/>
      <c r="E479" s="165"/>
      <c r="F479" s="162"/>
      <c r="G479" s="153"/>
      <c r="H479" s="17">
        <v>45849</v>
      </c>
      <c r="I479" s="10" t="s">
        <v>17</v>
      </c>
      <c r="J479" s="140" t="s">
        <v>18</v>
      </c>
      <c r="K479" s="141"/>
      <c r="L479" s="3" t="s">
        <v>15414</v>
      </c>
    </row>
    <row r="480" spans="2:12" s="31" customFormat="1" ht="77.45">
      <c r="B480" s="152"/>
      <c r="C480" s="153"/>
      <c r="D480" s="152"/>
      <c r="E480" s="165"/>
      <c r="F480" s="162"/>
      <c r="G480" s="153"/>
      <c r="H480" s="17">
        <v>45849</v>
      </c>
      <c r="I480" s="10" t="s">
        <v>17</v>
      </c>
      <c r="J480" s="140" t="s">
        <v>18</v>
      </c>
      <c r="K480" s="141"/>
      <c r="L480" s="3" t="s">
        <v>18128</v>
      </c>
    </row>
    <row r="481" spans="2:12" s="31" customFormat="1">
      <c r="B481" s="146"/>
      <c r="C481" s="148"/>
      <c r="D481" s="146"/>
      <c r="E481" s="150"/>
      <c r="F481" s="151"/>
      <c r="G481" s="148"/>
      <c r="H481" s="17">
        <v>45849</v>
      </c>
      <c r="I481" s="10" t="s">
        <v>17</v>
      </c>
      <c r="J481" s="140" t="s">
        <v>26</v>
      </c>
      <c r="K481" s="141"/>
      <c r="L481" s="1" t="s">
        <v>27</v>
      </c>
    </row>
    <row r="482" spans="2:12" s="31" customFormat="1">
      <c r="B482" s="15" t="s">
        <v>16982</v>
      </c>
      <c r="C482" s="14" t="s">
        <v>7485</v>
      </c>
      <c r="D482" s="15" t="s">
        <v>18129</v>
      </c>
      <c r="E482" s="142" t="s">
        <v>18130</v>
      </c>
      <c r="F482" s="141"/>
      <c r="G482" s="14" t="s">
        <v>16</v>
      </c>
      <c r="H482" s="16">
        <v>45840</v>
      </c>
      <c r="I482" s="11" t="s">
        <v>58</v>
      </c>
      <c r="J482" s="142" t="s">
        <v>26</v>
      </c>
      <c r="K482" s="141"/>
      <c r="L482" s="2" t="s">
        <v>27</v>
      </c>
    </row>
    <row r="483" spans="2:12" s="31" customFormat="1">
      <c r="B483" s="12" t="s">
        <v>2955</v>
      </c>
      <c r="C483" s="13" t="s">
        <v>2956</v>
      </c>
      <c r="D483" s="12" t="s">
        <v>18131</v>
      </c>
      <c r="E483" s="140" t="s">
        <v>18132</v>
      </c>
      <c r="F483" s="141"/>
      <c r="G483" s="13" t="s">
        <v>16</v>
      </c>
      <c r="H483" s="17">
        <v>45855</v>
      </c>
      <c r="I483" s="10" t="s">
        <v>17</v>
      </c>
      <c r="J483" s="140" t="s">
        <v>26</v>
      </c>
      <c r="K483" s="141"/>
      <c r="L483" s="1" t="s">
        <v>27</v>
      </c>
    </row>
    <row r="484" spans="2:12" s="31" customFormat="1" ht="51.6">
      <c r="B484" s="15" t="s">
        <v>7488</v>
      </c>
      <c r="C484" s="14" t="s">
        <v>7489</v>
      </c>
      <c r="D484" s="15" t="s">
        <v>18133</v>
      </c>
      <c r="E484" s="142" t="s">
        <v>18134</v>
      </c>
      <c r="F484" s="141"/>
      <c r="G484" s="14" t="s">
        <v>16</v>
      </c>
      <c r="H484" s="16">
        <v>45814</v>
      </c>
      <c r="I484" s="11" t="s">
        <v>139</v>
      </c>
      <c r="J484" s="142" t="s">
        <v>32</v>
      </c>
      <c r="K484" s="141"/>
      <c r="L484" s="4" t="s">
        <v>18135</v>
      </c>
    </row>
    <row r="485" spans="2:12" s="31" customFormat="1" ht="63.95">
      <c r="B485" s="145" t="s">
        <v>2967</v>
      </c>
      <c r="C485" s="147" t="s">
        <v>2968</v>
      </c>
      <c r="D485" s="12" t="s">
        <v>18136</v>
      </c>
      <c r="E485" s="140" t="s">
        <v>2970</v>
      </c>
      <c r="F485" s="141"/>
      <c r="G485" s="13" t="s">
        <v>24</v>
      </c>
      <c r="H485" s="17">
        <v>45813</v>
      </c>
      <c r="I485" s="10" t="s">
        <v>80</v>
      </c>
      <c r="J485" s="140" t="s">
        <v>32</v>
      </c>
      <c r="K485" s="141"/>
      <c r="L485" s="3" t="s">
        <v>18137</v>
      </c>
    </row>
    <row r="486" spans="2:12" s="31" customFormat="1">
      <c r="B486" s="152"/>
      <c r="C486" s="153"/>
      <c r="D486" s="12" t="s">
        <v>16993</v>
      </c>
      <c r="E486" s="140" t="s">
        <v>2970</v>
      </c>
      <c r="F486" s="141"/>
      <c r="G486" s="13" t="s">
        <v>24</v>
      </c>
      <c r="H486" s="17">
        <v>45847</v>
      </c>
      <c r="I486" s="10" t="s">
        <v>80</v>
      </c>
      <c r="J486" s="140" t="s">
        <v>26</v>
      </c>
      <c r="K486" s="141"/>
      <c r="L486" s="1" t="s">
        <v>27</v>
      </c>
    </row>
    <row r="487" spans="2:12" s="31" customFormat="1">
      <c r="B487" s="152"/>
      <c r="C487" s="153"/>
      <c r="D487" s="12" t="s">
        <v>14657</v>
      </c>
      <c r="E487" s="140" t="s">
        <v>14658</v>
      </c>
      <c r="F487" s="141"/>
      <c r="G487" s="13" t="s">
        <v>24</v>
      </c>
      <c r="H487" s="17">
        <v>45867</v>
      </c>
      <c r="I487" s="10" t="s">
        <v>80</v>
      </c>
      <c r="J487" s="140" t="s">
        <v>359</v>
      </c>
      <c r="K487" s="141"/>
      <c r="L487" s="1" t="s">
        <v>27</v>
      </c>
    </row>
    <row r="488" spans="2:12" s="31" customFormat="1" ht="63.95">
      <c r="B488" s="146"/>
      <c r="C488" s="148"/>
      <c r="D488" s="12" t="s">
        <v>14660</v>
      </c>
      <c r="E488" s="140" t="s">
        <v>14661</v>
      </c>
      <c r="F488" s="141"/>
      <c r="G488" s="13" t="s">
        <v>24</v>
      </c>
      <c r="H488" s="17">
        <v>45868</v>
      </c>
      <c r="I488" s="10" t="s">
        <v>80</v>
      </c>
      <c r="J488" s="140" t="s">
        <v>32</v>
      </c>
      <c r="K488" s="141"/>
      <c r="L488" s="3" t="s">
        <v>14662</v>
      </c>
    </row>
    <row r="489" spans="2:12" s="31" customFormat="1" ht="90">
      <c r="B489" s="15" t="s">
        <v>18138</v>
      </c>
      <c r="C489" s="14" t="s">
        <v>18139</v>
      </c>
      <c r="D489" s="15" t="s">
        <v>18140</v>
      </c>
      <c r="E489" s="142" t="s">
        <v>18141</v>
      </c>
      <c r="F489" s="141"/>
      <c r="G489" s="14" t="s">
        <v>24</v>
      </c>
      <c r="H489" s="16">
        <v>45826</v>
      </c>
      <c r="I489" s="11" t="s">
        <v>127</v>
      </c>
      <c r="J489" s="142" t="s">
        <v>32</v>
      </c>
      <c r="K489" s="141"/>
      <c r="L489" s="4" t="s">
        <v>18142</v>
      </c>
    </row>
    <row r="490" spans="2:12" s="31" customFormat="1">
      <c r="B490" s="145" t="s">
        <v>1240</v>
      </c>
      <c r="C490" s="147" t="s">
        <v>1241</v>
      </c>
      <c r="D490" s="145" t="s">
        <v>18143</v>
      </c>
      <c r="E490" s="140" t="s">
        <v>15659</v>
      </c>
      <c r="F490" s="149"/>
      <c r="G490" s="147" t="s">
        <v>16</v>
      </c>
      <c r="H490" s="17">
        <v>45531</v>
      </c>
      <c r="I490" s="10" t="s">
        <v>17</v>
      </c>
      <c r="J490" s="140" t="s">
        <v>26</v>
      </c>
      <c r="K490" s="141"/>
      <c r="L490" s="1" t="s">
        <v>27</v>
      </c>
    </row>
    <row r="491" spans="2:12" s="31" customFormat="1">
      <c r="B491" s="152"/>
      <c r="C491" s="153"/>
      <c r="D491" s="152"/>
      <c r="E491" s="165"/>
      <c r="F491" s="162"/>
      <c r="G491" s="153"/>
      <c r="H491" s="17">
        <v>45544</v>
      </c>
      <c r="I491" s="10" t="s">
        <v>17</v>
      </c>
      <c r="J491" s="140" t="s">
        <v>26</v>
      </c>
      <c r="K491" s="141"/>
      <c r="L491" s="1" t="s">
        <v>27</v>
      </c>
    </row>
    <row r="492" spans="2:12" s="31" customFormat="1">
      <c r="B492" s="152"/>
      <c r="C492" s="153"/>
      <c r="D492" s="152"/>
      <c r="E492" s="165"/>
      <c r="F492" s="162"/>
      <c r="G492" s="153"/>
      <c r="H492" s="17">
        <v>45572</v>
      </c>
      <c r="I492" s="10" t="s">
        <v>17</v>
      </c>
      <c r="J492" s="140" t="s">
        <v>26</v>
      </c>
      <c r="K492" s="141"/>
      <c r="L492" s="1" t="s">
        <v>27</v>
      </c>
    </row>
    <row r="493" spans="2:12" s="31" customFormat="1">
      <c r="B493" s="152"/>
      <c r="C493" s="153"/>
      <c r="D493" s="152"/>
      <c r="E493" s="165"/>
      <c r="F493" s="162"/>
      <c r="G493" s="153"/>
      <c r="H493" s="17">
        <v>45600</v>
      </c>
      <c r="I493" s="10" t="s">
        <v>17</v>
      </c>
      <c r="J493" s="140" t="s">
        <v>26</v>
      </c>
      <c r="K493" s="141"/>
      <c r="L493" s="1" t="s">
        <v>27</v>
      </c>
    </row>
    <row r="494" spans="2:12" s="31" customFormat="1">
      <c r="B494" s="152"/>
      <c r="C494" s="153"/>
      <c r="D494" s="152"/>
      <c r="E494" s="165"/>
      <c r="F494" s="162"/>
      <c r="G494" s="153"/>
      <c r="H494" s="17">
        <v>45635</v>
      </c>
      <c r="I494" s="10" t="s">
        <v>17</v>
      </c>
      <c r="J494" s="140" t="s">
        <v>26</v>
      </c>
      <c r="K494" s="141"/>
      <c r="L494" s="1" t="s">
        <v>27</v>
      </c>
    </row>
    <row r="495" spans="2:12" s="31" customFormat="1" ht="65.099999999999994">
      <c r="B495" s="152"/>
      <c r="C495" s="153"/>
      <c r="D495" s="152"/>
      <c r="E495" s="165"/>
      <c r="F495" s="162"/>
      <c r="G495" s="153"/>
      <c r="H495" s="17">
        <v>45674</v>
      </c>
      <c r="I495" s="10" t="s">
        <v>17</v>
      </c>
      <c r="J495" s="140" t="s">
        <v>18</v>
      </c>
      <c r="K495" s="141"/>
      <c r="L495" s="3" t="s">
        <v>18144</v>
      </c>
    </row>
    <row r="496" spans="2:12" s="31" customFormat="1" ht="51.6">
      <c r="B496" s="152"/>
      <c r="C496" s="153"/>
      <c r="D496" s="152"/>
      <c r="E496" s="165"/>
      <c r="F496" s="162"/>
      <c r="G496" s="153"/>
      <c r="H496" s="17">
        <v>45700</v>
      </c>
      <c r="I496" s="10" t="s">
        <v>17</v>
      </c>
      <c r="J496" s="140" t="s">
        <v>18</v>
      </c>
      <c r="K496" s="141"/>
      <c r="L496" s="3" t="s">
        <v>18101</v>
      </c>
    </row>
    <row r="497" spans="2:12" s="31" customFormat="1">
      <c r="B497" s="152"/>
      <c r="C497" s="153"/>
      <c r="D497" s="152"/>
      <c r="E497" s="165"/>
      <c r="F497" s="162"/>
      <c r="G497" s="153"/>
      <c r="H497" s="17">
        <v>45723</v>
      </c>
      <c r="I497" s="10" t="s">
        <v>17</v>
      </c>
      <c r="J497" s="140" t="s">
        <v>26</v>
      </c>
      <c r="K497" s="141"/>
      <c r="L497" s="1" t="s">
        <v>27</v>
      </c>
    </row>
    <row r="498" spans="2:12" s="31" customFormat="1">
      <c r="B498" s="152"/>
      <c r="C498" s="153"/>
      <c r="D498" s="152"/>
      <c r="E498" s="165"/>
      <c r="F498" s="162"/>
      <c r="G498" s="153"/>
      <c r="H498" s="17">
        <v>45754</v>
      </c>
      <c r="I498" s="10" t="s">
        <v>17</v>
      </c>
      <c r="J498" s="140" t="s">
        <v>26</v>
      </c>
      <c r="K498" s="141"/>
      <c r="L498" s="1" t="s">
        <v>27</v>
      </c>
    </row>
    <row r="499" spans="2:12" s="31" customFormat="1">
      <c r="B499" s="152"/>
      <c r="C499" s="153"/>
      <c r="D499" s="152"/>
      <c r="E499" s="165"/>
      <c r="F499" s="162"/>
      <c r="G499" s="153"/>
      <c r="H499" s="17">
        <v>45791</v>
      </c>
      <c r="I499" s="10" t="s">
        <v>17</v>
      </c>
      <c r="J499" s="140" t="s">
        <v>26</v>
      </c>
      <c r="K499" s="141"/>
      <c r="L499" s="1" t="s">
        <v>27</v>
      </c>
    </row>
    <row r="500" spans="2:12" s="31" customFormat="1">
      <c r="B500" s="152"/>
      <c r="C500" s="153"/>
      <c r="D500" s="152"/>
      <c r="E500" s="165"/>
      <c r="F500" s="162"/>
      <c r="G500" s="153"/>
      <c r="H500" s="17">
        <v>45817</v>
      </c>
      <c r="I500" s="10" t="s">
        <v>17</v>
      </c>
      <c r="J500" s="140" t="s">
        <v>26</v>
      </c>
      <c r="K500" s="141"/>
      <c r="L500" s="1" t="s">
        <v>27</v>
      </c>
    </row>
    <row r="501" spans="2:12" s="31" customFormat="1">
      <c r="B501" s="146"/>
      <c r="C501" s="148"/>
      <c r="D501" s="146"/>
      <c r="E501" s="150"/>
      <c r="F501" s="151"/>
      <c r="G501" s="148"/>
      <c r="H501" s="17">
        <v>45853</v>
      </c>
      <c r="I501" s="10" t="s">
        <v>17</v>
      </c>
      <c r="J501" s="140" t="s">
        <v>26</v>
      </c>
      <c r="K501" s="141"/>
      <c r="L501" s="1" t="s">
        <v>27</v>
      </c>
    </row>
    <row r="502" spans="2:12" s="31" customFormat="1" ht="51.6">
      <c r="B502" s="154" t="s">
        <v>13908</v>
      </c>
      <c r="C502" s="156" t="s">
        <v>13909</v>
      </c>
      <c r="D502" s="154" t="s">
        <v>18145</v>
      </c>
      <c r="E502" s="142" t="s">
        <v>15666</v>
      </c>
      <c r="F502" s="149"/>
      <c r="G502" s="156" t="s">
        <v>16</v>
      </c>
      <c r="H502" s="16">
        <v>45545</v>
      </c>
      <c r="I502" s="11" t="s">
        <v>17</v>
      </c>
      <c r="J502" s="142" t="s">
        <v>18</v>
      </c>
      <c r="K502" s="141"/>
      <c r="L502" s="4" t="s">
        <v>16630</v>
      </c>
    </row>
    <row r="503" spans="2:12" s="31" customFormat="1" ht="63.95">
      <c r="B503" s="158"/>
      <c r="C503" s="159"/>
      <c r="D503" s="158"/>
      <c r="E503" s="161"/>
      <c r="F503" s="162"/>
      <c r="G503" s="159"/>
      <c r="H503" s="16">
        <v>45575</v>
      </c>
      <c r="I503" s="11" t="s">
        <v>17</v>
      </c>
      <c r="J503" s="142" t="s">
        <v>18</v>
      </c>
      <c r="K503" s="141"/>
      <c r="L503" s="4" t="s">
        <v>16631</v>
      </c>
    </row>
    <row r="504" spans="2:12" s="31" customFormat="1" ht="51.6">
      <c r="B504" s="158"/>
      <c r="C504" s="159"/>
      <c r="D504" s="158"/>
      <c r="E504" s="161"/>
      <c r="F504" s="162"/>
      <c r="G504" s="159"/>
      <c r="H504" s="16">
        <v>45575</v>
      </c>
      <c r="I504" s="11" t="s">
        <v>17</v>
      </c>
      <c r="J504" s="142" t="s">
        <v>18</v>
      </c>
      <c r="K504" s="141"/>
      <c r="L504" s="4" t="s">
        <v>18101</v>
      </c>
    </row>
    <row r="505" spans="2:12" s="31" customFormat="1">
      <c r="B505" s="158"/>
      <c r="C505" s="159"/>
      <c r="D505" s="158"/>
      <c r="E505" s="161"/>
      <c r="F505" s="162"/>
      <c r="G505" s="159"/>
      <c r="H505" s="16">
        <v>45603</v>
      </c>
      <c r="I505" s="11" t="s">
        <v>17</v>
      </c>
      <c r="J505" s="142" t="s">
        <v>26</v>
      </c>
      <c r="K505" s="141"/>
      <c r="L505" s="2" t="s">
        <v>27</v>
      </c>
    </row>
    <row r="506" spans="2:12" s="31" customFormat="1">
      <c r="B506" s="158"/>
      <c r="C506" s="159"/>
      <c r="D506" s="158"/>
      <c r="E506" s="161"/>
      <c r="F506" s="162"/>
      <c r="G506" s="159"/>
      <c r="H506" s="16">
        <v>45636</v>
      </c>
      <c r="I506" s="11" t="s">
        <v>17</v>
      </c>
      <c r="J506" s="142" t="s">
        <v>26</v>
      </c>
      <c r="K506" s="141"/>
      <c r="L506" s="2" t="s">
        <v>27</v>
      </c>
    </row>
    <row r="507" spans="2:12" s="31" customFormat="1" ht="51.6">
      <c r="B507" s="158"/>
      <c r="C507" s="159"/>
      <c r="D507" s="158"/>
      <c r="E507" s="161"/>
      <c r="F507" s="162"/>
      <c r="G507" s="159"/>
      <c r="H507" s="16">
        <v>45670</v>
      </c>
      <c r="I507" s="11" t="s">
        <v>17</v>
      </c>
      <c r="J507" s="142" t="s">
        <v>18</v>
      </c>
      <c r="K507" s="141"/>
      <c r="L507" s="4" t="s">
        <v>18101</v>
      </c>
    </row>
    <row r="508" spans="2:12" s="31" customFormat="1">
      <c r="B508" s="158"/>
      <c r="C508" s="159"/>
      <c r="D508" s="158"/>
      <c r="E508" s="161"/>
      <c r="F508" s="162"/>
      <c r="G508" s="159"/>
      <c r="H508" s="16">
        <v>45692</v>
      </c>
      <c r="I508" s="11" t="s">
        <v>17</v>
      </c>
      <c r="J508" s="142" t="s">
        <v>26</v>
      </c>
      <c r="K508" s="141"/>
      <c r="L508" s="2" t="s">
        <v>27</v>
      </c>
    </row>
    <row r="509" spans="2:12" s="31" customFormat="1">
      <c r="B509" s="158"/>
      <c r="C509" s="159"/>
      <c r="D509" s="158"/>
      <c r="E509" s="161"/>
      <c r="F509" s="162"/>
      <c r="G509" s="159"/>
      <c r="H509" s="16">
        <v>45721</v>
      </c>
      <c r="I509" s="11" t="s">
        <v>17</v>
      </c>
      <c r="J509" s="142" t="s">
        <v>26</v>
      </c>
      <c r="K509" s="141"/>
      <c r="L509" s="2" t="s">
        <v>27</v>
      </c>
    </row>
    <row r="510" spans="2:12" s="31" customFormat="1">
      <c r="B510" s="158"/>
      <c r="C510" s="159"/>
      <c r="D510" s="158"/>
      <c r="E510" s="161"/>
      <c r="F510" s="162"/>
      <c r="G510" s="159"/>
      <c r="H510" s="16">
        <v>45754</v>
      </c>
      <c r="I510" s="11" t="s">
        <v>17</v>
      </c>
      <c r="J510" s="142" t="s">
        <v>26</v>
      </c>
      <c r="K510" s="141"/>
      <c r="L510" s="2" t="s">
        <v>27</v>
      </c>
    </row>
    <row r="511" spans="2:12" s="31" customFormat="1">
      <c r="B511" s="158"/>
      <c r="C511" s="159"/>
      <c r="D511" s="158"/>
      <c r="E511" s="161"/>
      <c r="F511" s="162"/>
      <c r="G511" s="159"/>
      <c r="H511" s="16">
        <v>45784</v>
      </c>
      <c r="I511" s="11" t="s">
        <v>17</v>
      </c>
      <c r="J511" s="142" t="s">
        <v>26</v>
      </c>
      <c r="K511" s="141"/>
      <c r="L511" s="2" t="s">
        <v>27</v>
      </c>
    </row>
    <row r="512" spans="2:12" s="31" customFormat="1" ht="76.5">
      <c r="B512" s="158"/>
      <c r="C512" s="159"/>
      <c r="D512" s="158"/>
      <c r="E512" s="161"/>
      <c r="F512" s="162"/>
      <c r="G512" s="159"/>
      <c r="H512" s="16">
        <v>45826</v>
      </c>
      <c r="I512" s="11" t="s">
        <v>17</v>
      </c>
      <c r="J512" s="142" t="s">
        <v>18</v>
      </c>
      <c r="K512" s="141"/>
      <c r="L512" s="4" t="s">
        <v>16586</v>
      </c>
    </row>
    <row r="513" spans="2:12" s="31" customFormat="1" ht="51.6">
      <c r="B513" s="155"/>
      <c r="C513" s="157"/>
      <c r="D513" s="155"/>
      <c r="E513" s="160"/>
      <c r="F513" s="151"/>
      <c r="G513" s="157"/>
      <c r="H513" s="16">
        <v>45853</v>
      </c>
      <c r="I513" s="11" t="s">
        <v>17</v>
      </c>
      <c r="J513" s="142" t="s">
        <v>18</v>
      </c>
      <c r="K513" s="141"/>
      <c r="L513" s="4" t="s">
        <v>15414</v>
      </c>
    </row>
    <row r="514" spans="2:12" s="31" customFormat="1" ht="77.45">
      <c r="B514" s="145" t="s">
        <v>1252</v>
      </c>
      <c r="C514" s="147" t="s">
        <v>1253</v>
      </c>
      <c r="D514" s="145" t="s">
        <v>18146</v>
      </c>
      <c r="E514" s="140" t="s">
        <v>18147</v>
      </c>
      <c r="F514" s="149"/>
      <c r="G514" s="147" t="s">
        <v>24</v>
      </c>
      <c r="H514" s="167">
        <v>45839</v>
      </c>
      <c r="I514" s="10" t="s">
        <v>139</v>
      </c>
      <c r="J514" s="140" t="s">
        <v>359</v>
      </c>
      <c r="K514" s="141"/>
      <c r="L514" s="3" t="s">
        <v>18148</v>
      </c>
    </row>
    <row r="515" spans="2:12" s="31" customFormat="1">
      <c r="B515" s="146"/>
      <c r="C515" s="148"/>
      <c r="D515" s="146"/>
      <c r="E515" s="150"/>
      <c r="F515" s="151"/>
      <c r="G515" s="148"/>
      <c r="H515" s="169"/>
      <c r="I515" s="10" t="s">
        <v>127</v>
      </c>
      <c r="J515" s="140" t="s">
        <v>26</v>
      </c>
      <c r="K515" s="141"/>
      <c r="L515" s="1" t="s">
        <v>27</v>
      </c>
    </row>
    <row r="516" spans="2:12" s="31" customFormat="1">
      <c r="B516" s="154" t="s">
        <v>1257</v>
      </c>
      <c r="C516" s="156" t="s">
        <v>1258</v>
      </c>
      <c r="D516" s="154" t="s">
        <v>18149</v>
      </c>
      <c r="E516" s="142" t="s">
        <v>15670</v>
      </c>
      <c r="F516" s="149"/>
      <c r="G516" s="156" t="s">
        <v>16</v>
      </c>
      <c r="H516" s="16">
        <v>45531</v>
      </c>
      <c r="I516" s="11" t="s">
        <v>17</v>
      </c>
      <c r="J516" s="142" t="s">
        <v>26</v>
      </c>
      <c r="K516" s="141"/>
      <c r="L516" s="2" t="s">
        <v>27</v>
      </c>
    </row>
    <row r="517" spans="2:12" s="31" customFormat="1">
      <c r="B517" s="158"/>
      <c r="C517" s="159"/>
      <c r="D517" s="158"/>
      <c r="E517" s="161"/>
      <c r="F517" s="162"/>
      <c r="G517" s="159"/>
      <c r="H517" s="16">
        <v>45544</v>
      </c>
      <c r="I517" s="11" t="s">
        <v>17</v>
      </c>
      <c r="J517" s="142" t="s">
        <v>26</v>
      </c>
      <c r="K517" s="141"/>
      <c r="L517" s="2" t="s">
        <v>27</v>
      </c>
    </row>
    <row r="518" spans="2:12" s="31" customFormat="1">
      <c r="B518" s="158"/>
      <c r="C518" s="159"/>
      <c r="D518" s="158"/>
      <c r="E518" s="161"/>
      <c r="F518" s="162"/>
      <c r="G518" s="159"/>
      <c r="H518" s="16">
        <v>45572</v>
      </c>
      <c r="I518" s="11" t="s">
        <v>17</v>
      </c>
      <c r="J518" s="142" t="s">
        <v>26</v>
      </c>
      <c r="K518" s="141"/>
      <c r="L518" s="2" t="s">
        <v>27</v>
      </c>
    </row>
    <row r="519" spans="2:12" s="31" customFormat="1">
      <c r="B519" s="158"/>
      <c r="C519" s="159"/>
      <c r="D519" s="158"/>
      <c r="E519" s="161"/>
      <c r="F519" s="162"/>
      <c r="G519" s="159"/>
      <c r="H519" s="16">
        <v>45600</v>
      </c>
      <c r="I519" s="11" t="s">
        <v>17</v>
      </c>
      <c r="J519" s="142" t="s">
        <v>26</v>
      </c>
      <c r="K519" s="141"/>
      <c r="L519" s="2" t="s">
        <v>27</v>
      </c>
    </row>
    <row r="520" spans="2:12" s="31" customFormat="1">
      <c r="B520" s="158"/>
      <c r="C520" s="159"/>
      <c r="D520" s="158"/>
      <c r="E520" s="161"/>
      <c r="F520" s="162"/>
      <c r="G520" s="159"/>
      <c r="H520" s="16">
        <v>45635</v>
      </c>
      <c r="I520" s="11" t="s">
        <v>17</v>
      </c>
      <c r="J520" s="142" t="s">
        <v>26</v>
      </c>
      <c r="K520" s="141"/>
      <c r="L520" s="2" t="s">
        <v>27</v>
      </c>
    </row>
    <row r="521" spans="2:12" s="31" customFormat="1" ht="65.099999999999994">
      <c r="B521" s="158"/>
      <c r="C521" s="159"/>
      <c r="D521" s="158"/>
      <c r="E521" s="161"/>
      <c r="F521" s="162"/>
      <c r="G521" s="159"/>
      <c r="H521" s="16">
        <v>45674</v>
      </c>
      <c r="I521" s="11" t="s">
        <v>17</v>
      </c>
      <c r="J521" s="142" t="s">
        <v>18</v>
      </c>
      <c r="K521" s="141"/>
      <c r="L521" s="4" t="s">
        <v>18144</v>
      </c>
    </row>
    <row r="522" spans="2:12" s="31" customFormat="1" ht="76.5">
      <c r="B522" s="158"/>
      <c r="C522" s="159"/>
      <c r="D522" s="158"/>
      <c r="E522" s="161"/>
      <c r="F522" s="162"/>
      <c r="G522" s="159"/>
      <c r="H522" s="16">
        <v>45700</v>
      </c>
      <c r="I522" s="11" t="s">
        <v>17</v>
      </c>
      <c r="J522" s="142" t="s">
        <v>18</v>
      </c>
      <c r="K522" s="141"/>
      <c r="L522" s="4" t="s">
        <v>18150</v>
      </c>
    </row>
    <row r="523" spans="2:12" s="31" customFormat="1">
      <c r="B523" s="158"/>
      <c r="C523" s="159"/>
      <c r="D523" s="158"/>
      <c r="E523" s="161"/>
      <c r="F523" s="162"/>
      <c r="G523" s="159"/>
      <c r="H523" s="16">
        <v>45723</v>
      </c>
      <c r="I523" s="11" t="s">
        <v>17</v>
      </c>
      <c r="J523" s="142" t="s">
        <v>26</v>
      </c>
      <c r="K523" s="141"/>
      <c r="L523" s="2" t="s">
        <v>27</v>
      </c>
    </row>
    <row r="524" spans="2:12" s="31" customFormat="1">
      <c r="B524" s="158"/>
      <c r="C524" s="159"/>
      <c r="D524" s="158"/>
      <c r="E524" s="161"/>
      <c r="F524" s="162"/>
      <c r="G524" s="159"/>
      <c r="H524" s="16">
        <v>45754</v>
      </c>
      <c r="I524" s="11" t="s">
        <v>17</v>
      </c>
      <c r="J524" s="142" t="s">
        <v>26</v>
      </c>
      <c r="K524" s="141"/>
      <c r="L524" s="2" t="s">
        <v>27</v>
      </c>
    </row>
    <row r="525" spans="2:12" s="31" customFormat="1">
      <c r="B525" s="158"/>
      <c r="C525" s="159"/>
      <c r="D525" s="158"/>
      <c r="E525" s="161"/>
      <c r="F525" s="162"/>
      <c r="G525" s="159"/>
      <c r="H525" s="16">
        <v>45791</v>
      </c>
      <c r="I525" s="11" t="s">
        <v>17</v>
      </c>
      <c r="J525" s="142" t="s">
        <v>26</v>
      </c>
      <c r="K525" s="141"/>
      <c r="L525" s="2" t="s">
        <v>27</v>
      </c>
    </row>
    <row r="526" spans="2:12" s="31" customFormat="1">
      <c r="B526" s="158"/>
      <c r="C526" s="159"/>
      <c r="D526" s="158"/>
      <c r="E526" s="161"/>
      <c r="F526" s="162"/>
      <c r="G526" s="159"/>
      <c r="H526" s="16">
        <v>45817</v>
      </c>
      <c r="I526" s="11" t="s">
        <v>17</v>
      </c>
      <c r="J526" s="142" t="s">
        <v>26</v>
      </c>
      <c r="K526" s="141"/>
      <c r="L526" s="2" t="s">
        <v>27</v>
      </c>
    </row>
    <row r="527" spans="2:12" s="31" customFormat="1">
      <c r="B527" s="155"/>
      <c r="C527" s="157"/>
      <c r="D527" s="155"/>
      <c r="E527" s="160"/>
      <c r="F527" s="151"/>
      <c r="G527" s="157"/>
      <c r="H527" s="16">
        <v>45853</v>
      </c>
      <c r="I527" s="11" t="s">
        <v>17</v>
      </c>
      <c r="J527" s="142" t="s">
        <v>26</v>
      </c>
      <c r="K527" s="141"/>
      <c r="L527" s="2" t="s">
        <v>27</v>
      </c>
    </row>
    <row r="528" spans="2:12" s="31" customFormat="1" ht="51.6">
      <c r="B528" s="12" t="s">
        <v>16994</v>
      </c>
      <c r="C528" s="13" t="s">
        <v>16995</v>
      </c>
      <c r="D528" s="12" t="s">
        <v>18151</v>
      </c>
      <c r="E528" s="140" t="s">
        <v>18152</v>
      </c>
      <c r="F528" s="141"/>
      <c r="G528" s="13" t="s">
        <v>24</v>
      </c>
      <c r="H528" s="17">
        <v>45609</v>
      </c>
      <c r="I528" s="10" t="s">
        <v>25</v>
      </c>
      <c r="J528" s="140" t="s">
        <v>32</v>
      </c>
      <c r="K528" s="141"/>
      <c r="L528" s="3" t="s">
        <v>18015</v>
      </c>
    </row>
    <row r="529" spans="2:12" s="31" customFormat="1">
      <c r="B529" s="154" t="s">
        <v>1265</v>
      </c>
      <c r="C529" s="156" t="s">
        <v>1266</v>
      </c>
      <c r="D529" s="154" t="s">
        <v>18153</v>
      </c>
      <c r="E529" s="142" t="s">
        <v>18154</v>
      </c>
      <c r="F529" s="149"/>
      <c r="G529" s="156" t="s">
        <v>24</v>
      </c>
      <c r="H529" s="163">
        <v>45834</v>
      </c>
      <c r="I529" s="11" t="s">
        <v>139</v>
      </c>
      <c r="J529" s="142" t="s">
        <v>26</v>
      </c>
      <c r="K529" s="141"/>
      <c r="L529" s="2" t="s">
        <v>27</v>
      </c>
    </row>
    <row r="530" spans="2:12" s="31" customFormat="1">
      <c r="B530" s="158"/>
      <c r="C530" s="159"/>
      <c r="D530" s="158"/>
      <c r="E530" s="161"/>
      <c r="F530" s="162"/>
      <c r="G530" s="159"/>
      <c r="H530" s="166"/>
      <c r="I530" s="11" t="s">
        <v>80</v>
      </c>
      <c r="J530" s="142" t="s">
        <v>26</v>
      </c>
      <c r="K530" s="141"/>
      <c r="L530" s="2" t="s">
        <v>27</v>
      </c>
    </row>
    <row r="531" spans="2:12" s="31" customFormat="1">
      <c r="B531" s="155"/>
      <c r="C531" s="157"/>
      <c r="D531" s="155"/>
      <c r="E531" s="160"/>
      <c r="F531" s="151"/>
      <c r="G531" s="157"/>
      <c r="H531" s="164"/>
      <c r="I531" s="11" t="s">
        <v>58</v>
      </c>
      <c r="J531" s="142" t="s">
        <v>26</v>
      </c>
      <c r="K531" s="141"/>
      <c r="L531" s="2" t="s">
        <v>27</v>
      </c>
    </row>
    <row r="532" spans="2:12" s="31" customFormat="1">
      <c r="B532" s="145" t="s">
        <v>2975</v>
      </c>
      <c r="C532" s="147" t="s">
        <v>2976</v>
      </c>
      <c r="D532" s="12" t="s">
        <v>18155</v>
      </c>
      <c r="E532" s="140" t="s">
        <v>18156</v>
      </c>
      <c r="F532" s="141"/>
      <c r="G532" s="13" t="s">
        <v>24</v>
      </c>
      <c r="H532" s="17">
        <v>45860</v>
      </c>
      <c r="I532" s="10" t="s">
        <v>80</v>
      </c>
      <c r="J532" s="140" t="s">
        <v>26</v>
      </c>
      <c r="K532" s="141"/>
      <c r="L532" s="1" t="s">
        <v>27</v>
      </c>
    </row>
    <row r="533" spans="2:12" s="31" customFormat="1" ht="39">
      <c r="B533" s="146"/>
      <c r="C533" s="148"/>
      <c r="D533" s="12" t="s">
        <v>18157</v>
      </c>
      <c r="E533" s="140" t="s">
        <v>2978</v>
      </c>
      <c r="F533" s="141"/>
      <c r="G533" s="13" t="s">
        <v>16</v>
      </c>
      <c r="H533" s="17">
        <v>45847</v>
      </c>
      <c r="I533" s="10" t="s">
        <v>80</v>
      </c>
      <c r="J533" s="140" t="s">
        <v>26</v>
      </c>
      <c r="K533" s="141"/>
      <c r="L533" s="3" t="s">
        <v>18158</v>
      </c>
    </row>
    <row r="534" spans="2:12" s="31" customFormat="1" ht="24.95">
      <c r="B534" s="15" t="s">
        <v>18159</v>
      </c>
      <c r="C534" s="14" t="s">
        <v>18160</v>
      </c>
      <c r="D534" s="15" t="s">
        <v>18161</v>
      </c>
      <c r="E534" s="142" t="s">
        <v>18162</v>
      </c>
      <c r="F534" s="141"/>
      <c r="G534" s="14" t="s">
        <v>75</v>
      </c>
      <c r="H534" s="16">
        <v>45867</v>
      </c>
      <c r="I534" s="11" t="s">
        <v>314</v>
      </c>
      <c r="J534" s="142" t="s">
        <v>26</v>
      </c>
      <c r="K534" s="141"/>
      <c r="L534" s="2" t="s">
        <v>27</v>
      </c>
    </row>
    <row r="535" spans="2:12" s="31" customFormat="1" ht="24.95">
      <c r="B535" s="12" t="s">
        <v>7514</v>
      </c>
      <c r="C535" s="13" t="s">
        <v>7515</v>
      </c>
      <c r="D535" s="12" t="s">
        <v>18163</v>
      </c>
      <c r="E535" s="140" t="s">
        <v>18164</v>
      </c>
      <c r="F535" s="141"/>
      <c r="G535" s="13" t="s">
        <v>75</v>
      </c>
      <c r="H535" s="17">
        <v>45841</v>
      </c>
      <c r="I535" s="10" t="s">
        <v>145</v>
      </c>
      <c r="J535" s="140" t="s">
        <v>26</v>
      </c>
      <c r="K535" s="141"/>
      <c r="L535" s="1" t="s">
        <v>27</v>
      </c>
    </row>
    <row r="536" spans="2:12" s="31" customFormat="1">
      <c r="B536" s="15" t="s">
        <v>1281</v>
      </c>
      <c r="C536" s="14" t="s">
        <v>1282</v>
      </c>
      <c r="D536" s="15" t="s">
        <v>18165</v>
      </c>
      <c r="E536" s="142" t="s">
        <v>1284</v>
      </c>
      <c r="F536" s="141"/>
      <c r="G536" s="14" t="s">
        <v>16</v>
      </c>
      <c r="H536" s="16">
        <v>45845</v>
      </c>
      <c r="I536" s="11" t="s">
        <v>139</v>
      </c>
      <c r="J536" s="142" t="s">
        <v>26</v>
      </c>
      <c r="K536" s="141"/>
      <c r="L536" s="2" t="s">
        <v>27</v>
      </c>
    </row>
    <row r="537" spans="2:12" s="31" customFormat="1">
      <c r="B537" s="145" t="s">
        <v>2991</v>
      </c>
      <c r="C537" s="147" t="s">
        <v>2665</v>
      </c>
      <c r="D537" s="145" t="s">
        <v>18166</v>
      </c>
      <c r="E537" s="140" t="s">
        <v>14677</v>
      </c>
      <c r="F537" s="149"/>
      <c r="G537" s="147" t="s">
        <v>16</v>
      </c>
      <c r="H537" s="17">
        <v>45534</v>
      </c>
      <c r="I537" s="10" t="s">
        <v>17</v>
      </c>
      <c r="J537" s="140" t="s">
        <v>26</v>
      </c>
      <c r="K537" s="141"/>
      <c r="L537" s="1" t="s">
        <v>27</v>
      </c>
    </row>
    <row r="538" spans="2:12" s="31" customFormat="1">
      <c r="B538" s="152"/>
      <c r="C538" s="153"/>
      <c r="D538" s="152"/>
      <c r="E538" s="165"/>
      <c r="F538" s="162"/>
      <c r="G538" s="153"/>
      <c r="H538" s="17">
        <v>45538</v>
      </c>
      <c r="I538" s="10" t="s">
        <v>17</v>
      </c>
      <c r="J538" s="140" t="s">
        <v>26</v>
      </c>
      <c r="K538" s="141"/>
      <c r="L538" s="1" t="s">
        <v>27</v>
      </c>
    </row>
    <row r="539" spans="2:12" s="31" customFormat="1">
      <c r="B539" s="152"/>
      <c r="C539" s="153"/>
      <c r="D539" s="152"/>
      <c r="E539" s="165"/>
      <c r="F539" s="162"/>
      <c r="G539" s="153"/>
      <c r="H539" s="17">
        <v>45567</v>
      </c>
      <c r="I539" s="10" t="s">
        <v>17</v>
      </c>
      <c r="J539" s="140" t="s">
        <v>26</v>
      </c>
      <c r="K539" s="141"/>
      <c r="L539" s="1" t="s">
        <v>27</v>
      </c>
    </row>
    <row r="540" spans="2:12" s="31" customFormat="1">
      <c r="B540" s="152"/>
      <c r="C540" s="153"/>
      <c r="D540" s="152"/>
      <c r="E540" s="165"/>
      <c r="F540" s="162"/>
      <c r="G540" s="153"/>
      <c r="H540" s="17">
        <v>45600</v>
      </c>
      <c r="I540" s="10" t="s">
        <v>17</v>
      </c>
      <c r="J540" s="140" t="s">
        <v>26</v>
      </c>
      <c r="K540" s="141"/>
      <c r="L540" s="1" t="s">
        <v>27</v>
      </c>
    </row>
    <row r="541" spans="2:12" s="31" customFormat="1">
      <c r="B541" s="152"/>
      <c r="C541" s="153"/>
      <c r="D541" s="152"/>
      <c r="E541" s="165"/>
      <c r="F541" s="162"/>
      <c r="G541" s="153"/>
      <c r="H541" s="17">
        <v>45635</v>
      </c>
      <c r="I541" s="10" t="s">
        <v>17</v>
      </c>
      <c r="J541" s="140" t="s">
        <v>26</v>
      </c>
      <c r="K541" s="141"/>
      <c r="L541" s="1" t="s">
        <v>27</v>
      </c>
    </row>
    <row r="542" spans="2:12" s="31" customFormat="1">
      <c r="B542" s="152"/>
      <c r="C542" s="153"/>
      <c r="D542" s="152"/>
      <c r="E542" s="165"/>
      <c r="F542" s="162"/>
      <c r="G542" s="153"/>
      <c r="H542" s="17">
        <v>45691</v>
      </c>
      <c r="I542" s="10" t="s">
        <v>17</v>
      </c>
      <c r="J542" s="140" t="s">
        <v>26</v>
      </c>
      <c r="K542" s="141"/>
      <c r="L542" s="1" t="s">
        <v>27</v>
      </c>
    </row>
    <row r="543" spans="2:12" s="31" customFormat="1" ht="63.95">
      <c r="B543" s="152"/>
      <c r="C543" s="153"/>
      <c r="D543" s="152"/>
      <c r="E543" s="165"/>
      <c r="F543" s="162"/>
      <c r="G543" s="153"/>
      <c r="H543" s="17">
        <v>45692</v>
      </c>
      <c r="I543" s="10" t="s">
        <v>17</v>
      </c>
      <c r="J543" s="140" t="s">
        <v>18</v>
      </c>
      <c r="K543" s="141"/>
      <c r="L543" s="3" t="s">
        <v>16631</v>
      </c>
    </row>
    <row r="544" spans="2:12" s="31" customFormat="1" ht="116.1">
      <c r="B544" s="152"/>
      <c r="C544" s="153"/>
      <c r="D544" s="152"/>
      <c r="E544" s="165"/>
      <c r="F544" s="162"/>
      <c r="G544" s="153"/>
      <c r="H544" s="17">
        <v>45749</v>
      </c>
      <c r="I544" s="10" t="s">
        <v>17</v>
      </c>
      <c r="J544" s="140" t="s">
        <v>32</v>
      </c>
      <c r="K544" s="141"/>
      <c r="L544" s="3" t="s">
        <v>18167</v>
      </c>
    </row>
    <row r="545" spans="2:12" s="31" customFormat="1">
      <c r="B545" s="152"/>
      <c r="C545" s="153"/>
      <c r="D545" s="152"/>
      <c r="E545" s="165"/>
      <c r="F545" s="162"/>
      <c r="G545" s="153"/>
      <c r="H545" s="17">
        <v>45797</v>
      </c>
      <c r="I545" s="10" t="s">
        <v>17</v>
      </c>
      <c r="J545" s="140" t="s">
        <v>26</v>
      </c>
      <c r="K545" s="141"/>
      <c r="L545" s="1" t="s">
        <v>27</v>
      </c>
    </row>
    <row r="546" spans="2:12" s="31" customFormat="1">
      <c r="B546" s="152"/>
      <c r="C546" s="153"/>
      <c r="D546" s="152"/>
      <c r="E546" s="165"/>
      <c r="F546" s="162"/>
      <c r="G546" s="153"/>
      <c r="H546" s="17">
        <v>45797</v>
      </c>
      <c r="I546" s="10" t="s">
        <v>17</v>
      </c>
      <c r="J546" s="140" t="s">
        <v>26</v>
      </c>
      <c r="K546" s="141"/>
      <c r="L546" s="1" t="s">
        <v>27</v>
      </c>
    </row>
    <row r="547" spans="2:12" s="31" customFormat="1">
      <c r="B547" s="152"/>
      <c r="C547" s="153"/>
      <c r="D547" s="152"/>
      <c r="E547" s="165"/>
      <c r="F547" s="162"/>
      <c r="G547" s="153"/>
      <c r="H547" s="17">
        <v>45821</v>
      </c>
      <c r="I547" s="10" t="s">
        <v>17</v>
      </c>
      <c r="J547" s="140" t="s">
        <v>26</v>
      </c>
      <c r="K547" s="141"/>
      <c r="L547" s="1" t="s">
        <v>27</v>
      </c>
    </row>
    <row r="548" spans="2:12" s="31" customFormat="1">
      <c r="B548" s="152"/>
      <c r="C548" s="153"/>
      <c r="D548" s="152"/>
      <c r="E548" s="165"/>
      <c r="F548" s="162"/>
      <c r="G548" s="153"/>
      <c r="H548" s="17">
        <v>45821</v>
      </c>
      <c r="I548" s="10" t="s">
        <v>17</v>
      </c>
      <c r="J548" s="140" t="s">
        <v>26</v>
      </c>
      <c r="K548" s="141"/>
      <c r="L548" s="1" t="s">
        <v>27</v>
      </c>
    </row>
    <row r="549" spans="2:12" s="31" customFormat="1">
      <c r="B549" s="146"/>
      <c r="C549" s="148"/>
      <c r="D549" s="146"/>
      <c r="E549" s="150"/>
      <c r="F549" s="151"/>
      <c r="G549" s="148"/>
      <c r="H549" s="17">
        <v>45852</v>
      </c>
      <c r="I549" s="10" t="s">
        <v>17</v>
      </c>
      <c r="J549" s="140" t="s">
        <v>26</v>
      </c>
      <c r="K549" s="141"/>
      <c r="L549" s="1" t="s">
        <v>27</v>
      </c>
    </row>
    <row r="550" spans="2:12" s="31" customFormat="1" ht="24.95">
      <c r="B550" s="15" t="s">
        <v>5739</v>
      </c>
      <c r="C550" s="14" t="s">
        <v>5740</v>
      </c>
      <c r="D550" s="15" t="s">
        <v>18168</v>
      </c>
      <c r="E550" s="142" t="s">
        <v>18169</v>
      </c>
      <c r="F550" s="141"/>
      <c r="G550" s="14" t="s">
        <v>16</v>
      </c>
      <c r="H550" s="16">
        <v>45853</v>
      </c>
      <c r="I550" s="11" t="s">
        <v>314</v>
      </c>
      <c r="J550" s="142" t="s">
        <v>26</v>
      </c>
      <c r="K550" s="141"/>
      <c r="L550" s="2" t="s">
        <v>27</v>
      </c>
    </row>
    <row r="551" spans="2:12" s="31" customFormat="1" ht="76.5">
      <c r="B551" s="12" t="s">
        <v>18170</v>
      </c>
      <c r="C551" s="13" t="s">
        <v>1266</v>
      </c>
      <c r="D551" s="12" t="s">
        <v>18171</v>
      </c>
      <c r="E551" s="140" t="s">
        <v>15761</v>
      </c>
      <c r="F551" s="141"/>
      <c r="G551" s="13" t="s">
        <v>16</v>
      </c>
      <c r="H551" s="17">
        <v>45866</v>
      </c>
      <c r="I551" s="10" t="s">
        <v>17</v>
      </c>
      <c r="J551" s="140" t="s">
        <v>18</v>
      </c>
      <c r="K551" s="141"/>
      <c r="L551" s="3" t="s">
        <v>17633</v>
      </c>
    </row>
    <row r="552" spans="2:12" s="31" customFormat="1">
      <c r="B552" s="15" t="s">
        <v>18172</v>
      </c>
      <c r="C552" s="14" t="s">
        <v>18173</v>
      </c>
      <c r="D552" s="15" t="s">
        <v>18174</v>
      </c>
      <c r="E552" s="142" t="s">
        <v>18175</v>
      </c>
      <c r="F552" s="141"/>
      <c r="G552" s="14" t="s">
        <v>16</v>
      </c>
      <c r="H552" s="16">
        <v>45856</v>
      </c>
      <c r="I552" s="11" t="s">
        <v>17</v>
      </c>
      <c r="J552" s="142" t="s">
        <v>26</v>
      </c>
      <c r="K552" s="141"/>
      <c r="L552" s="2" t="s">
        <v>27</v>
      </c>
    </row>
    <row r="553" spans="2:12" s="31" customFormat="1">
      <c r="B553" s="12" t="s">
        <v>2995</v>
      </c>
      <c r="C553" s="13" t="s">
        <v>1262</v>
      </c>
      <c r="D553" s="12" t="s">
        <v>18176</v>
      </c>
      <c r="E553" s="140" t="s">
        <v>18177</v>
      </c>
      <c r="F553" s="141"/>
      <c r="G553" s="13" t="s">
        <v>16</v>
      </c>
      <c r="H553" s="17">
        <v>45853</v>
      </c>
      <c r="I553" s="10" t="s">
        <v>17</v>
      </c>
      <c r="J553" s="140" t="s">
        <v>26</v>
      </c>
      <c r="K553" s="141"/>
      <c r="L553" s="1" t="s">
        <v>27</v>
      </c>
    </row>
    <row r="554" spans="2:12" s="31" customFormat="1">
      <c r="B554" s="15" t="s">
        <v>2998</v>
      </c>
      <c r="C554" s="14" t="s">
        <v>2999</v>
      </c>
      <c r="D554" s="15" t="s">
        <v>18178</v>
      </c>
      <c r="E554" s="142" t="s">
        <v>9162</v>
      </c>
      <c r="F554" s="141"/>
      <c r="G554" s="14" t="s">
        <v>16</v>
      </c>
      <c r="H554" s="16">
        <v>45849</v>
      </c>
      <c r="I554" s="11" t="s">
        <v>17</v>
      </c>
      <c r="J554" s="142" t="s">
        <v>26</v>
      </c>
      <c r="K554" s="141"/>
      <c r="L554" s="2" t="s">
        <v>27</v>
      </c>
    </row>
    <row r="555" spans="2:12" s="31" customFormat="1">
      <c r="B555" s="12" t="s">
        <v>1294</v>
      </c>
      <c r="C555" s="13" t="s">
        <v>1295</v>
      </c>
      <c r="D555" s="12" t="s">
        <v>18179</v>
      </c>
      <c r="E555" s="140" t="s">
        <v>1297</v>
      </c>
      <c r="F555" s="141"/>
      <c r="G555" s="13" t="s">
        <v>16</v>
      </c>
      <c r="H555" s="17">
        <v>45821</v>
      </c>
      <c r="I555" s="10" t="s">
        <v>139</v>
      </c>
      <c r="J555" s="140" t="s">
        <v>26</v>
      </c>
      <c r="K555" s="141"/>
      <c r="L555" s="1" t="s">
        <v>27</v>
      </c>
    </row>
    <row r="556" spans="2:12" s="31" customFormat="1">
      <c r="B556" s="15" t="s">
        <v>10981</v>
      </c>
      <c r="C556" s="14" t="s">
        <v>10982</v>
      </c>
      <c r="D556" s="15" t="s">
        <v>18180</v>
      </c>
      <c r="E556" s="142" t="s">
        <v>18181</v>
      </c>
      <c r="F556" s="141"/>
      <c r="G556" s="14" t="s">
        <v>16</v>
      </c>
      <c r="H556" s="16">
        <v>45846</v>
      </c>
      <c r="I556" s="11" t="s">
        <v>17</v>
      </c>
      <c r="J556" s="142" t="s">
        <v>26</v>
      </c>
      <c r="K556" s="141"/>
      <c r="L556" s="2" t="s">
        <v>27</v>
      </c>
    </row>
    <row r="557" spans="2:12" s="31" customFormat="1" ht="24.95">
      <c r="B557" s="12" t="s">
        <v>5766</v>
      </c>
      <c r="C557" s="13" t="s">
        <v>5767</v>
      </c>
      <c r="D557" s="12" t="s">
        <v>18182</v>
      </c>
      <c r="E557" s="140" t="s">
        <v>18183</v>
      </c>
      <c r="F557" s="141"/>
      <c r="G557" s="13" t="s">
        <v>75</v>
      </c>
      <c r="H557" s="17">
        <v>45867</v>
      </c>
      <c r="I557" s="10" t="s">
        <v>314</v>
      </c>
      <c r="J557" s="140" t="s">
        <v>26</v>
      </c>
      <c r="K557" s="141"/>
      <c r="L557" s="1" t="s">
        <v>27</v>
      </c>
    </row>
    <row r="558" spans="2:12" s="31" customFormat="1" ht="24.95">
      <c r="B558" s="15" t="s">
        <v>18184</v>
      </c>
      <c r="C558" s="14" t="s">
        <v>18185</v>
      </c>
      <c r="D558" s="15" t="s">
        <v>18186</v>
      </c>
      <c r="E558" s="142" t="s">
        <v>18187</v>
      </c>
      <c r="F558" s="141"/>
      <c r="G558" s="14" t="s">
        <v>16</v>
      </c>
      <c r="H558" s="16">
        <v>45861</v>
      </c>
      <c r="I558" s="11" t="s">
        <v>17</v>
      </c>
      <c r="J558" s="142" t="s">
        <v>26</v>
      </c>
      <c r="K558" s="141"/>
      <c r="L558" s="2" t="s">
        <v>27</v>
      </c>
    </row>
    <row r="559" spans="2:12" s="31" customFormat="1" ht="24.95">
      <c r="B559" s="12" t="s">
        <v>3017</v>
      </c>
      <c r="C559" s="13" t="s">
        <v>3018</v>
      </c>
      <c r="D559" s="12" t="s">
        <v>18188</v>
      </c>
      <c r="E559" s="140" t="s">
        <v>9193</v>
      </c>
      <c r="F559" s="141"/>
      <c r="G559" s="13" t="s">
        <v>24</v>
      </c>
      <c r="H559" s="17">
        <v>45859</v>
      </c>
      <c r="I559" s="10" t="s">
        <v>314</v>
      </c>
      <c r="J559" s="140" t="s">
        <v>26</v>
      </c>
      <c r="K559" s="141"/>
      <c r="L559" s="1" t="s">
        <v>27</v>
      </c>
    </row>
    <row r="560" spans="2:12" s="31" customFormat="1">
      <c r="B560" s="15" t="s">
        <v>18189</v>
      </c>
      <c r="C560" s="14" t="s">
        <v>18190</v>
      </c>
      <c r="D560" s="15" t="s">
        <v>18191</v>
      </c>
      <c r="E560" s="142" t="s">
        <v>18192</v>
      </c>
      <c r="F560" s="141"/>
      <c r="G560" s="14" t="s">
        <v>16</v>
      </c>
      <c r="H560" s="16">
        <v>45852</v>
      </c>
      <c r="I560" s="11" t="s">
        <v>17</v>
      </c>
      <c r="J560" s="142" t="s">
        <v>26</v>
      </c>
      <c r="K560" s="141"/>
      <c r="L560" s="2" t="s">
        <v>27</v>
      </c>
    </row>
    <row r="561" spans="2:12" s="31" customFormat="1" ht="51.6">
      <c r="B561" s="12" t="s">
        <v>18193</v>
      </c>
      <c r="C561" s="13" t="s">
        <v>18194</v>
      </c>
      <c r="D561" s="12" t="s">
        <v>18195</v>
      </c>
      <c r="E561" s="140" t="s">
        <v>18196</v>
      </c>
      <c r="F561" s="141"/>
      <c r="G561" s="13" t="s">
        <v>75</v>
      </c>
      <c r="H561" s="17">
        <v>45867</v>
      </c>
      <c r="I561" s="10" t="s">
        <v>139</v>
      </c>
      <c r="J561" s="140" t="s">
        <v>32</v>
      </c>
      <c r="K561" s="141"/>
      <c r="L561" s="3" t="s">
        <v>18197</v>
      </c>
    </row>
    <row r="562" spans="2:12" s="31" customFormat="1" ht="24.95">
      <c r="B562" s="15" t="s">
        <v>1311</v>
      </c>
      <c r="C562" s="14" t="s">
        <v>1312</v>
      </c>
      <c r="D562" s="15" t="s">
        <v>18198</v>
      </c>
      <c r="E562" s="142" t="s">
        <v>18199</v>
      </c>
      <c r="F562" s="141"/>
      <c r="G562" s="14" t="s">
        <v>24</v>
      </c>
      <c r="H562" s="16">
        <v>45868</v>
      </c>
      <c r="I562" s="11" t="s">
        <v>80</v>
      </c>
      <c r="J562" s="142" t="s">
        <v>26</v>
      </c>
      <c r="K562" s="141"/>
      <c r="L562" s="2" t="s">
        <v>27</v>
      </c>
    </row>
    <row r="563" spans="2:12" s="31" customFormat="1">
      <c r="B563" s="12" t="s">
        <v>3026</v>
      </c>
      <c r="C563" s="13" t="s">
        <v>3027</v>
      </c>
      <c r="D563" s="12" t="s">
        <v>18200</v>
      </c>
      <c r="E563" s="140" t="s">
        <v>3029</v>
      </c>
      <c r="F563" s="141"/>
      <c r="G563" s="13" t="s">
        <v>16</v>
      </c>
      <c r="H563" s="17">
        <v>45859</v>
      </c>
      <c r="I563" s="10" t="s">
        <v>17</v>
      </c>
      <c r="J563" s="140" t="s">
        <v>26</v>
      </c>
      <c r="K563" s="141"/>
      <c r="L563" s="1" t="s">
        <v>27</v>
      </c>
    </row>
    <row r="564" spans="2:12" s="31" customFormat="1">
      <c r="B564" s="15" t="s">
        <v>18201</v>
      </c>
      <c r="C564" s="14" t="s">
        <v>18202</v>
      </c>
      <c r="D564" s="15" t="s">
        <v>18203</v>
      </c>
      <c r="E564" s="142" t="s">
        <v>18204</v>
      </c>
      <c r="F564" s="141"/>
      <c r="G564" s="14" t="s">
        <v>16</v>
      </c>
      <c r="H564" s="16">
        <v>45867</v>
      </c>
      <c r="I564" s="11" t="s">
        <v>17</v>
      </c>
      <c r="J564" s="142" t="s">
        <v>26</v>
      </c>
      <c r="K564" s="141"/>
      <c r="L564" s="2" t="s">
        <v>27</v>
      </c>
    </row>
    <row r="565" spans="2:12" s="31" customFormat="1">
      <c r="B565" s="12" t="s">
        <v>3042</v>
      </c>
      <c r="C565" s="13" t="s">
        <v>3043</v>
      </c>
      <c r="D565" s="12" t="s">
        <v>18205</v>
      </c>
      <c r="E565" s="140" t="s">
        <v>3045</v>
      </c>
      <c r="F565" s="141"/>
      <c r="G565" s="13" t="s">
        <v>16</v>
      </c>
      <c r="H565" s="17">
        <v>45859</v>
      </c>
      <c r="I565" s="10" t="s">
        <v>17</v>
      </c>
      <c r="J565" s="140" t="s">
        <v>26</v>
      </c>
      <c r="K565" s="141"/>
      <c r="L565" s="1" t="s">
        <v>27</v>
      </c>
    </row>
    <row r="566" spans="2:12" s="31" customFormat="1">
      <c r="B566" s="15" t="s">
        <v>18206</v>
      </c>
      <c r="C566" s="14" t="s">
        <v>1481</v>
      </c>
      <c r="D566" s="15" t="s">
        <v>18207</v>
      </c>
      <c r="E566" s="142" t="s">
        <v>18208</v>
      </c>
      <c r="F566" s="141"/>
      <c r="G566" s="14" t="s">
        <v>16</v>
      </c>
      <c r="H566" s="16">
        <v>45846</v>
      </c>
      <c r="I566" s="11" t="s">
        <v>17</v>
      </c>
      <c r="J566" s="142" t="s">
        <v>26</v>
      </c>
      <c r="K566" s="141"/>
      <c r="L566" s="2" t="s">
        <v>27</v>
      </c>
    </row>
    <row r="567" spans="2:12" s="31" customFormat="1" ht="24.95">
      <c r="B567" s="12" t="s">
        <v>18209</v>
      </c>
      <c r="C567" s="13" t="s">
        <v>10601</v>
      </c>
      <c r="D567" s="12" t="s">
        <v>18210</v>
      </c>
      <c r="E567" s="140" t="s">
        <v>18211</v>
      </c>
      <c r="F567" s="141"/>
      <c r="G567" s="13" t="s">
        <v>16</v>
      </c>
      <c r="H567" s="17">
        <v>45852</v>
      </c>
      <c r="I567" s="10" t="s">
        <v>17</v>
      </c>
      <c r="J567" s="140" t="s">
        <v>26</v>
      </c>
      <c r="K567" s="141"/>
      <c r="L567" s="1" t="s">
        <v>27</v>
      </c>
    </row>
    <row r="568" spans="2:12" s="31" customFormat="1" ht="63.95">
      <c r="B568" s="15" t="s">
        <v>3046</v>
      </c>
      <c r="C568" s="14" t="s">
        <v>2237</v>
      </c>
      <c r="D568" s="15" t="s">
        <v>18212</v>
      </c>
      <c r="E568" s="142" t="s">
        <v>18213</v>
      </c>
      <c r="F568" s="141"/>
      <c r="G568" s="14" t="s">
        <v>16</v>
      </c>
      <c r="H568" s="16">
        <v>45859</v>
      </c>
      <c r="I568" s="11" t="s">
        <v>17</v>
      </c>
      <c r="J568" s="142" t="s">
        <v>18</v>
      </c>
      <c r="K568" s="141"/>
      <c r="L568" s="4" t="s">
        <v>15116</v>
      </c>
    </row>
    <row r="569" spans="2:12" s="31" customFormat="1" ht="51.6">
      <c r="B569" s="12" t="s">
        <v>18214</v>
      </c>
      <c r="C569" s="13" t="s">
        <v>18215</v>
      </c>
      <c r="D569" s="12" t="s">
        <v>18216</v>
      </c>
      <c r="E569" s="140" t="s">
        <v>18217</v>
      </c>
      <c r="F569" s="141"/>
      <c r="G569" s="13" t="s">
        <v>16</v>
      </c>
      <c r="H569" s="17">
        <v>45855</v>
      </c>
      <c r="I569" s="10" t="s">
        <v>17</v>
      </c>
      <c r="J569" s="140" t="s">
        <v>18</v>
      </c>
      <c r="K569" s="141"/>
      <c r="L569" s="3" t="s">
        <v>15153</v>
      </c>
    </row>
    <row r="570" spans="2:12" s="31" customFormat="1">
      <c r="B570" s="15" t="s">
        <v>1332</v>
      </c>
      <c r="C570" s="14" t="s">
        <v>1333</v>
      </c>
      <c r="D570" s="15" t="s">
        <v>18218</v>
      </c>
      <c r="E570" s="142" t="s">
        <v>1335</v>
      </c>
      <c r="F570" s="141"/>
      <c r="G570" s="14" t="s">
        <v>16</v>
      </c>
      <c r="H570" s="16">
        <v>45846</v>
      </c>
      <c r="I570" s="11" t="s">
        <v>17</v>
      </c>
      <c r="J570" s="142" t="s">
        <v>26</v>
      </c>
      <c r="K570" s="141"/>
      <c r="L570" s="2" t="s">
        <v>27</v>
      </c>
    </row>
    <row r="571" spans="2:12" s="31" customFormat="1" ht="24.95">
      <c r="B571" s="12" t="s">
        <v>18219</v>
      </c>
      <c r="C571" s="13" t="s">
        <v>15739</v>
      </c>
      <c r="D571" s="12" t="s">
        <v>18220</v>
      </c>
      <c r="E571" s="140" t="s">
        <v>18221</v>
      </c>
      <c r="F571" s="141"/>
      <c r="G571" s="13" t="s">
        <v>16</v>
      </c>
      <c r="H571" s="17">
        <v>45868</v>
      </c>
      <c r="I571" s="10" t="s">
        <v>17</v>
      </c>
      <c r="J571" s="140" t="s">
        <v>709</v>
      </c>
      <c r="K571" s="141"/>
      <c r="L571" s="1" t="s">
        <v>27</v>
      </c>
    </row>
    <row r="572" spans="2:12" s="31" customFormat="1">
      <c r="B572" s="15" t="s">
        <v>1336</v>
      </c>
      <c r="C572" s="14" t="s">
        <v>1337</v>
      </c>
      <c r="D572" s="15" t="s">
        <v>18222</v>
      </c>
      <c r="E572" s="142" t="s">
        <v>1339</v>
      </c>
      <c r="F572" s="141"/>
      <c r="G572" s="14" t="s">
        <v>16</v>
      </c>
      <c r="H572" s="16">
        <v>45842</v>
      </c>
      <c r="I572" s="11" t="s">
        <v>17</v>
      </c>
      <c r="J572" s="142" t="s">
        <v>26</v>
      </c>
      <c r="K572" s="141"/>
      <c r="L572" s="2" t="s">
        <v>27</v>
      </c>
    </row>
    <row r="573" spans="2:12" s="31" customFormat="1" ht="24.95">
      <c r="B573" s="12" t="s">
        <v>3054</v>
      </c>
      <c r="C573" s="13" t="s">
        <v>3055</v>
      </c>
      <c r="D573" s="12" t="s">
        <v>18223</v>
      </c>
      <c r="E573" s="140" t="s">
        <v>18224</v>
      </c>
      <c r="F573" s="141"/>
      <c r="G573" s="13" t="s">
        <v>16</v>
      </c>
      <c r="H573" s="17">
        <v>45849</v>
      </c>
      <c r="I573" s="10" t="s">
        <v>17</v>
      </c>
      <c r="J573" s="140" t="s">
        <v>26</v>
      </c>
      <c r="K573" s="141"/>
      <c r="L573" s="1" t="s">
        <v>27</v>
      </c>
    </row>
    <row r="574" spans="2:12" s="31" customFormat="1">
      <c r="B574" s="154" t="s">
        <v>5818</v>
      </c>
      <c r="C574" s="156" t="s">
        <v>5819</v>
      </c>
      <c r="D574" s="154" t="s">
        <v>18225</v>
      </c>
      <c r="E574" s="142" t="s">
        <v>18226</v>
      </c>
      <c r="F574" s="149"/>
      <c r="G574" s="156" t="s">
        <v>24</v>
      </c>
      <c r="H574" s="163">
        <v>45855</v>
      </c>
      <c r="I574" s="11" t="s">
        <v>25</v>
      </c>
      <c r="J574" s="142" t="s">
        <v>26</v>
      </c>
      <c r="K574" s="141"/>
      <c r="L574" s="2" t="s">
        <v>27</v>
      </c>
    </row>
    <row r="575" spans="2:12" s="31" customFormat="1">
      <c r="B575" s="158"/>
      <c r="C575" s="159"/>
      <c r="D575" s="158"/>
      <c r="E575" s="161"/>
      <c r="F575" s="162"/>
      <c r="G575" s="159"/>
      <c r="H575" s="166"/>
      <c r="I575" s="11" t="s">
        <v>80</v>
      </c>
      <c r="J575" s="142" t="s">
        <v>26</v>
      </c>
      <c r="K575" s="141"/>
      <c r="L575" s="2" t="s">
        <v>27</v>
      </c>
    </row>
    <row r="576" spans="2:12" s="31" customFormat="1">
      <c r="B576" s="155"/>
      <c r="C576" s="157"/>
      <c r="D576" s="155"/>
      <c r="E576" s="160"/>
      <c r="F576" s="151"/>
      <c r="G576" s="157"/>
      <c r="H576" s="164"/>
      <c r="I576" s="11" t="s">
        <v>58</v>
      </c>
      <c r="J576" s="142" t="s">
        <v>26</v>
      </c>
      <c r="K576" s="141"/>
      <c r="L576" s="2" t="s">
        <v>27</v>
      </c>
    </row>
    <row r="577" spans="2:12" s="31" customFormat="1" ht="63.95">
      <c r="B577" s="12" t="s">
        <v>18227</v>
      </c>
      <c r="C577" s="13" t="s">
        <v>18228</v>
      </c>
      <c r="D577" s="12" t="s">
        <v>18229</v>
      </c>
      <c r="E577" s="140" t="s">
        <v>18230</v>
      </c>
      <c r="F577" s="141"/>
      <c r="G577" s="13" t="s">
        <v>16</v>
      </c>
      <c r="H577" s="17">
        <v>45863</v>
      </c>
      <c r="I577" s="10" t="s">
        <v>17</v>
      </c>
      <c r="J577" s="140" t="s">
        <v>18</v>
      </c>
      <c r="K577" s="141"/>
      <c r="L577" s="3" t="s">
        <v>15116</v>
      </c>
    </row>
    <row r="578" spans="2:12" s="31" customFormat="1">
      <c r="B578" s="15" t="s">
        <v>12836</v>
      </c>
      <c r="C578" s="14" t="s">
        <v>12837</v>
      </c>
      <c r="D578" s="15" t="s">
        <v>18231</v>
      </c>
      <c r="E578" s="142" t="s">
        <v>12841</v>
      </c>
      <c r="F578" s="141"/>
      <c r="G578" s="14" t="s">
        <v>16</v>
      </c>
      <c r="H578" s="16">
        <v>45849</v>
      </c>
      <c r="I578" s="11" t="s">
        <v>17</v>
      </c>
      <c r="J578" s="142" t="s">
        <v>709</v>
      </c>
      <c r="K578" s="141"/>
      <c r="L578" s="2" t="s">
        <v>27</v>
      </c>
    </row>
    <row r="579" spans="2:12" s="31" customFormat="1">
      <c r="B579" s="12" t="s">
        <v>1345</v>
      </c>
      <c r="C579" s="13" t="s">
        <v>1346</v>
      </c>
      <c r="D579" s="12" t="s">
        <v>18232</v>
      </c>
      <c r="E579" s="140" t="s">
        <v>5826</v>
      </c>
      <c r="F579" s="141"/>
      <c r="G579" s="13" t="s">
        <v>16</v>
      </c>
      <c r="H579" s="17">
        <v>45868</v>
      </c>
      <c r="I579" s="10" t="s">
        <v>17</v>
      </c>
      <c r="J579" s="140" t="s">
        <v>26</v>
      </c>
      <c r="K579" s="141"/>
      <c r="L579" s="1" t="s">
        <v>27</v>
      </c>
    </row>
    <row r="580" spans="2:12" s="31" customFormat="1">
      <c r="B580" s="15" t="s">
        <v>18233</v>
      </c>
      <c r="C580" s="14" t="s">
        <v>18234</v>
      </c>
      <c r="D580" s="15" t="s">
        <v>18235</v>
      </c>
      <c r="E580" s="142" t="s">
        <v>18236</v>
      </c>
      <c r="F580" s="141"/>
      <c r="G580" s="14" t="s">
        <v>24</v>
      </c>
      <c r="H580" s="16">
        <v>45441</v>
      </c>
      <c r="I580" s="11" t="s">
        <v>139</v>
      </c>
      <c r="J580" s="142" t="s">
        <v>709</v>
      </c>
      <c r="K580" s="141"/>
      <c r="L580" s="2" t="s">
        <v>27</v>
      </c>
    </row>
    <row r="581" spans="2:12" s="31" customFormat="1" ht="63.95">
      <c r="B581" s="145" t="s">
        <v>12062</v>
      </c>
      <c r="C581" s="147" t="s">
        <v>12063</v>
      </c>
      <c r="D581" s="12" t="s">
        <v>18237</v>
      </c>
      <c r="E581" s="140" t="s">
        <v>17048</v>
      </c>
      <c r="F581" s="141"/>
      <c r="G581" s="13" t="s">
        <v>24</v>
      </c>
      <c r="H581" s="17">
        <v>45840</v>
      </c>
      <c r="I581" s="10" t="s">
        <v>80</v>
      </c>
      <c r="J581" s="140" t="s">
        <v>32</v>
      </c>
      <c r="K581" s="141"/>
      <c r="L581" s="3" t="s">
        <v>18238</v>
      </c>
    </row>
    <row r="582" spans="2:12" s="31" customFormat="1" ht="63.95">
      <c r="B582" s="146"/>
      <c r="C582" s="148"/>
      <c r="D582" s="12" t="s">
        <v>18239</v>
      </c>
      <c r="E582" s="140" t="s">
        <v>17048</v>
      </c>
      <c r="F582" s="141"/>
      <c r="G582" s="13" t="s">
        <v>24</v>
      </c>
      <c r="H582" s="17">
        <v>45862</v>
      </c>
      <c r="I582" s="10" t="s">
        <v>80</v>
      </c>
      <c r="J582" s="140" t="s">
        <v>32</v>
      </c>
      <c r="K582" s="141"/>
      <c r="L582" s="3" t="s">
        <v>18240</v>
      </c>
    </row>
    <row r="583" spans="2:12" s="31" customFormat="1" ht="24.95">
      <c r="B583" s="15" t="s">
        <v>18241</v>
      </c>
      <c r="C583" s="14" t="s">
        <v>18242</v>
      </c>
      <c r="D583" s="15" t="s">
        <v>18243</v>
      </c>
      <c r="E583" s="142" t="s">
        <v>18244</v>
      </c>
      <c r="F583" s="141"/>
      <c r="G583" s="14" t="s">
        <v>24</v>
      </c>
      <c r="H583" s="16">
        <v>45867</v>
      </c>
      <c r="I583" s="11" t="s">
        <v>139</v>
      </c>
      <c r="J583" s="142" t="s">
        <v>26</v>
      </c>
      <c r="K583" s="141"/>
      <c r="L583" s="2" t="s">
        <v>27</v>
      </c>
    </row>
    <row r="584" spans="2:12" s="31" customFormat="1" ht="37.5">
      <c r="B584" s="12" t="s">
        <v>12070</v>
      </c>
      <c r="C584" s="13" t="s">
        <v>12071</v>
      </c>
      <c r="D584" s="12" t="s">
        <v>18245</v>
      </c>
      <c r="E584" s="140" t="s">
        <v>12075</v>
      </c>
      <c r="F584" s="141"/>
      <c r="G584" s="13" t="s">
        <v>16</v>
      </c>
      <c r="H584" s="17">
        <v>45863</v>
      </c>
      <c r="I584" s="10" t="s">
        <v>17</v>
      </c>
      <c r="J584" s="140" t="s">
        <v>709</v>
      </c>
      <c r="K584" s="141"/>
      <c r="L584" s="1" t="s">
        <v>27</v>
      </c>
    </row>
    <row r="585" spans="2:12" s="31" customFormat="1" ht="37.5">
      <c r="B585" s="15" t="s">
        <v>12076</v>
      </c>
      <c r="C585" s="14" t="s">
        <v>12077</v>
      </c>
      <c r="D585" s="15" t="s">
        <v>18246</v>
      </c>
      <c r="E585" s="142" t="s">
        <v>12081</v>
      </c>
      <c r="F585" s="141"/>
      <c r="G585" s="14" t="s">
        <v>16</v>
      </c>
      <c r="H585" s="16">
        <v>45863</v>
      </c>
      <c r="I585" s="11" t="s">
        <v>17</v>
      </c>
      <c r="J585" s="142" t="s">
        <v>709</v>
      </c>
      <c r="K585" s="141"/>
      <c r="L585" s="2" t="s">
        <v>27</v>
      </c>
    </row>
    <row r="586" spans="2:12" s="31" customFormat="1">
      <c r="B586" s="145" t="s">
        <v>1376</v>
      </c>
      <c r="C586" s="147" t="s">
        <v>1377</v>
      </c>
      <c r="D586" s="145" t="s">
        <v>18247</v>
      </c>
      <c r="E586" s="140" t="s">
        <v>18248</v>
      </c>
      <c r="F586" s="149"/>
      <c r="G586" s="147" t="s">
        <v>24</v>
      </c>
      <c r="H586" s="167">
        <v>45846</v>
      </c>
      <c r="I586" s="10" t="s">
        <v>139</v>
      </c>
      <c r="J586" s="140" t="s">
        <v>26</v>
      </c>
      <c r="K586" s="141"/>
      <c r="L586" s="1" t="s">
        <v>27</v>
      </c>
    </row>
    <row r="587" spans="2:12" s="31" customFormat="1">
      <c r="B587" s="152"/>
      <c r="C587" s="153"/>
      <c r="D587" s="152"/>
      <c r="E587" s="165"/>
      <c r="F587" s="162"/>
      <c r="G587" s="153"/>
      <c r="H587" s="168"/>
      <c r="I587" s="10" t="s">
        <v>80</v>
      </c>
      <c r="J587" s="140" t="s">
        <v>26</v>
      </c>
      <c r="K587" s="141"/>
      <c r="L587" s="1" t="s">
        <v>27</v>
      </c>
    </row>
    <row r="588" spans="2:12" s="31" customFormat="1">
      <c r="B588" s="146"/>
      <c r="C588" s="148"/>
      <c r="D588" s="146"/>
      <c r="E588" s="150"/>
      <c r="F588" s="151"/>
      <c r="G588" s="148"/>
      <c r="H588" s="169"/>
      <c r="I588" s="10" t="s">
        <v>58</v>
      </c>
      <c r="J588" s="140" t="s">
        <v>26</v>
      </c>
      <c r="K588" s="141"/>
      <c r="L588" s="1" t="s">
        <v>27</v>
      </c>
    </row>
    <row r="589" spans="2:12" s="31" customFormat="1" ht="39">
      <c r="B589" s="15" t="s">
        <v>18249</v>
      </c>
      <c r="C589" s="14" t="s">
        <v>18250</v>
      </c>
      <c r="D589" s="15" t="s">
        <v>18251</v>
      </c>
      <c r="E589" s="142" t="s">
        <v>18252</v>
      </c>
      <c r="F589" s="141"/>
      <c r="G589" s="14" t="s">
        <v>16</v>
      </c>
      <c r="H589" s="16">
        <v>45854</v>
      </c>
      <c r="I589" s="11" t="s">
        <v>1025</v>
      </c>
      <c r="J589" s="142" t="s">
        <v>18</v>
      </c>
      <c r="K589" s="141"/>
      <c r="L589" s="4" t="s">
        <v>18253</v>
      </c>
    </row>
    <row r="590" spans="2:12" s="31" customFormat="1" ht="141.94999999999999">
      <c r="B590" s="12" t="s">
        <v>1385</v>
      </c>
      <c r="C590" s="13" t="s">
        <v>1386</v>
      </c>
      <c r="D590" s="12" t="s">
        <v>18254</v>
      </c>
      <c r="E590" s="140" t="s">
        <v>1388</v>
      </c>
      <c r="F590" s="141"/>
      <c r="G590" s="13" t="s">
        <v>16</v>
      </c>
      <c r="H590" s="17">
        <v>45860</v>
      </c>
      <c r="I590" s="10" t="s">
        <v>139</v>
      </c>
      <c r="J590" s="140" t="s">
        <v>32</v>
      </c>
      <c r="K590" s="141"/>
      <c r="L590" s="3" t="s">
        <v>18255</v>
      </c>
    </row>
    <row r="591" spans="2:12" s="31" customFormat="1">
      <c r="B591" s="15" t="s">
        <v>3069</v>
      </c>
      <c r="C591" s="14" t="s">
        <v>3070</v>
      </c>
      <c r="D591" s="15" t="s">
        <v>18256</v>
      </c>
      <c r="E591" s="142" t="s">
        <v>18257</v>
      </c>
      <c r="F591" s="141"/>
      <c r="G591" s="14" t="s">
        <v>16</v>
      </c>
      <c r="H591" s="16">
        <v>45859</v>
      </c>
      <c r="I591" s="11" t="s">
        <v>17</v>
      </c>
      <c r="J591" s="142" t="s">
        <v>26</v>
      </c>
      <c r="K591" s="141"/>
      <c r="L591" s="2" t="s">
        <v>27</v>
      </c>
    </row>
    <row r="592" spans="2:12" s="31" customFormat="1" ht="24.95">
      <c r="B592" s="12" t="s">
        <v>18258</v>
      </c>
      <c r="C592" s="13" t="s">
        <v>18259</v>
      </c>
      <c r="D592" s="12" t="s">
        <v>18260</v>
      </c>
      <c r="E592" s="140" t="s">
        <v>784</v>
      </c>
      <c r="F592" s="141"/>
      <c r="G592" s="13" t="s">
        <v>24</v>
      </c>
      <c r="H592" s="17">
        <v>45846</v>
      </c>
      <c r="I592" s="10" t="s">
        <v>314</v>
      </c>
      <c r="J592" s="140" t="s">
        <v>26</v>
      </c>
      <c r="K592" s="141"/>
      <c r="L592" s="1" t="s">
        <v>27</v>
      </c>
    </row>
    <row r="593" spans="2:12" s="31" customFormat="1">
      <c r="B593" s="15" t="s">
        <v>1402</v>
      </c>
      <c r="C593" s="14" t="s">
        <v>1403</v>
      </c>
      <c r="D593" s="15" t="s">
        <v>18261</v>
      </c>
      <c r="E593" s="142" t="s">
        <v>1405</v>
      </c>
      <c r="F593" s="141"/>
      <c r="G593" s="14" t="s">
        <v>16</v>
      </c>
      <c r="H593" s="16">
        <v>45846</v>
      </c>
      <c r="I593" s="11" t="s">
        <v>17</v>
      </c>
      <c r="J593" s="142" t="s">
        <v>26</v>
      </c>
      <c r="K593" s="141"/>
      <c r="L593" s="2" t="s">
        <v>27</v>
      </c>
    </row>
    <row r="594" spans="2:12" s="31" customFormat="1" ht="24.95">
      <c r="B594" s="12" t="s">
        <v>18262</v>
      </c>
      <c r="C594" s="13" t="s">
        <v>18263</v>
      </c>
      <c r="D594" s="12" t="s">
        <v>18264</v>
      </c>
      <c r="E594" s="140" t="s">
        <v>784</v>
      </c>
      <c r="F594" s="141"/>
      <c r="G594" s="13" t="s">
        <v>24</v>
      </c>
      <c r="H594" s="17">
        <v>44454</v>
      </c>
      <c r="I594" s="10" t="s">
        <v>314</v>
      </c>
      <c r="J594" s="140" t="s">
        <v>26</v>
      </c>
      <c r="K594" s="141"/>
      <c r="L594" s="1" t="s">
        <v>27</v>
      </c>
    </row>
    <row r="595" spans="2:12" s="31" customFormat="1">
      <c r="B595" s="15" t="s">
        <v>18265</v>
      </c>
      <c r="C595" s="14" t="s">
        <v>18266</v>
      </c>
      <c r="D595" s="15" t="s">
        <v>18267</v>
      </c>
      <c r="E595" s="142" t="s">
        <v>18268</v>
      </c>
      <c r="F595" s="141"/>
      <c r="G595" s="14" t="s">
        <v>16</v>
      </c>
      <c r="H595" s="16">
        <v>45868</v>
      </c>
      <c r="I595" s="11" t="s">
        <v>17</v>
      </c>
      <c r="J595" s="142" t="s">
        <v>26</v>
      </c>
      <c r="K595" s="141"/>
      <c r="L595" s="2" t="s">
        <v>27</v>
      </c>
    </row>
    <row r="596" spans="2:12" s="31" customFormat="1">
      <c r="B596" s="12" t="s">
        <v>3074</v>
      </c>
      <c r="C596" s="13" t="s">
        <v>3075</v>
      </c>
      <c r="D596" s="12" t="s">
        <v>18269</v>
      </c>
      <c r="E596" s="140" t="s">
        <v>18270</v>
      </c>
      <c r="F596" s="141"/>
      <c r="G596" s="13" t="s">
        <v>16</v>
      </c>
      <c r="H596" s="17">
        <v>45852</v>
      </c>
      <c r="I596" s="10" t="s">
        <v>17</v>
      </c>
      <c r="J596" s="140" t="s">
        <v>26</v>
      </c>
      <c r="K596" s="141"/>
      <c r="L596" s="1" t="s">
        <v>27</v>
      </c>
    </row>
    <row r="597" spans="2:12" s="31" customFormat="1">
      <c r="B597" s="15" t="s">
        <v>3078</v>
      </c>
      <c r="C597" s="14" t="s">
        <v>3079</v>
      </c>
      <c r="D597" s="15" t="s">
        <v>18271</v>
      </c>
      <c r="E597" s="142" t="s">
        <v>3081</v>
      </c>
      <c r="F597" s="141"/>
      <c r="G597" s="14" t="s">
        <v>16</v>
      </c>
      <c r="H597" s="16">
        <v>45848</v>
      </c>
      <c r="I597" s="11" t="s">
        <v>139</v>
      </c>
      <c r="J597" s="142" t="s">
        <v>26</v>
      </c>
      <c r="K597" s="141"/>
      <c r="L597" s="2" t="s">
        <v>27</v>
      </c>
    </row>
    <row r="598" spans="2:12" s="31" customFormat="1">
      <c r="B598" s="12" t="s">
        <v>18272</v>
      </c>
      <c r="C598" s="13" t="s">
        <v>18273</v>
      </c>
      <c r="D598" s="12" t="s">
        <v>18274</v>
      </c>
      <c r="E598" s="140" t="s">
        <v>18275</v>
      </c>
      <c r="F598" s="141"/>
      <c r="G598" s="13" t="s">
        <v>16</v>
      </c>
      <c r="H598" s="17">
        <v>45863</v>
      </c>
      <c r="I598" s="10" t="s">
        <v>17</v>
      </c>
      <c r="J598" s="140" t="s">
        <v>26</v>
      </c>
      <c r="K598" s="141"/>
      <c r="L598" s="1" t="s">
        <v>27</v>
      </c>
    </row>
    <row r="599" spans="2:12" s="31" customFormat="1" ht="63.95">
      <c r="B599" s="15" t="s">
        <v>3082</v>
      </c>
      <c r="C599" s="14" t="s">
        <v>3083</v>
      </c>
      <c r="D599" s="15" t="s">
        <v>18276</v>
      </c>
      <c r="E599" s="142" t="s">
        <v>3085</v>
      </c>
      <c r="F599" s="141"/>
      <c r="G599" s="14" t="s">
        <v>16</v>
      </c>
      <c r="H599" s="16">
        <v>45856</v>
      </c>
      <c r="I599" s="11" t="s">
        <v>17</v>
      </c>
      <c r="J599" s="142" t="s">
        <v>18</v>
      </c>
      <c r="K599" s="141"/>
      <c r="L599" s="4" t="s">
        <v>15116</v>
      </c>
    </row>
    <row r="600" spans="2:12" s="31" customFormat="1" ht="51.6">
      <c r="B600" s="12" t="s">
        <v>1416</v>
      </c>
      <c r="C600" s="13" t="s">
        <v>1417</v>
      </c>
      <c r="D600" s="12" t="s">
        <v>18277</v>
      </c>
      <c r="E600" s="140" t="s">
        <v>1419</v>
      </c>
      <c r="F600" s="141"/>
      <c r="G600" s="13" t="s">
        <v>16</v>
      </c>
      <c r="H600" s="17">
        <v>45846</v>
      </c>
      <c r="I600" s="10" t="s">
        <v>127</v>
      </c>
      <c r="J600" s="140" t="s">
        <v>18</v>
      </c>
      <c r="K600" s="141"/>
      <c r="L600" s="3" t="s">
        <v>18278</v>
      </c>
    </row>
    <row r="601" spans="2:12" s="31" customFormat="1">
      <c r="B601" s="15" t="s">
        <v>5854</v>
      </c>
      <c r="C601" s="14" t="s">
        <v>2933</v>
      </c>
      <c r="D601" s="15" t="s">
        <v>18279</v>
      </c>
      <c r="E601" s="142" t="s">
        <v>18280</v>
      </c>
      <c r="F601" s="141"/>
      <c r="G601" s="14" t="s">
        <v>16</v>
      </c>
      <c r="H601" s="16">
        <v>45846</v>
      </c>
      <c r="I601" s="11" t="s">
        <v>17</v>
      </c>
      <c r="J601" s="142" t="s">
        <v>26</v>
      </c>
      <c r="K601" s="141"/>
      <c r="L601" s="2" t="s">
        <v>27</v>
      </c>
    </row>
    <row r="602" spans="2:12" s="31" customFormat="1">
      <c r="B602" s="12" t="s">
        <v>18281</v>
      </c>
      <c r="C602" s="13" t="s">
        <v>18282</v>
      </c>
      <c r="D602" s="12" t="s">
        <v>18283</v>
      </c>
      <c r="E602" s="140" t="s">
        <v>18284</v>
      </c>
      <c r="F602" s="141"/>
      <c r="G602" s="13" t="s">
        <v>24</v>
      </c>
      <c r="H602" s="17">
        <v>45866</v>
      </c>
      <c r="I602" s="10" t="s">
        <v>80</v>
      </c>
      <c r="J602" s="140" t="s">
        <v>26</v>
      </c>
      <c r="K602" s="141"/>
      <c r="L602" s="1" t="s">
        <v>27</v>
      </c>
    </row>
    <row r="603" spans="2:12" s="31" customFormat="1" ht="24.95">
      <c r="B603" s="154" t="s">
        <v>3091</v>
      </c>
      <c r="C603" s="156" t="s">
        <v>3092</v>
      </c>
      <c r="D603" s="15" t="s">
        <v>18285</v>
      </c>
      <c r="E603" s="142" t="s">
        <v>3096</v>
      </c>
      <c r="F603" s="141"/>
      <c r="G603" s="14" t="s">
        <v>75</v>
      </c>
      <c r="H603" s="16">
        <v>45688</v>
      </c>
      <c r="I603" s="11" t="s">
        <v>17</v>
      </c>
      <c r="J603" s="142" t="s">
        <v>709</v>
      </c>
      <c r="K603" s="141"/>
      <c r="L603" s="2" t="s">
        <v>27</v>
      </c>
    </row>
    <row r="604" spans="2:12" s="31" customFormat="1">
      <c r="B604" s="155"/>
      <c r="C604" s="157"/>
      <c r="D604" s="15" t="s">
        <v>18286</v>
      </c>
      <c r="E604" s="142" t="s">
        <v>3094</v>
      </c>
      <c r="F604" s="141"/>
      <c r="G604" s="14" t="s">
        <v>16</v>
      </c>
      <c r="H604" s="16">
        <v>45868</v>
      </c>
      <c r="I604" s="11" t="s">
        <v>17</v>
      </c>
      <c r="J604" s="142" t="s">
        <v>709</v>
      </c>
      <c r="K604" s="141"/>
      <c r="L604" s="2" t="s">
        <v>27</v>
      </c>
    </row>
    <row r="605" spans="2:12" s="31" customFormat="1">
      <c r="B605" s="12" t="s">
        <v>3097</v>
      </c>
      <c r="C605" s="13" t="s">
        <v>3098</v>
      </c>
      <c r="D605" s="12" t="s">
        <v>18287</v>
      </c>
      <c r="E605" s="140" t="s">
        <v>18288</v>
      </c>
      <c r="F605" s="141"/>
      <c r="G605" s="13" t="s">
        <v>16</v>
      </c>
      <c r="H605" s="17">
        <v>45853</v>
      </c>
      <c r="I605" s="10" t="s">
        <v>17</v>
      </c>
      <c r="J605" s="140" t="s">
        <v>709</v>
      </c>
      <c r="K605" s="141"/>
      <c r="L605" s="1" t="s">
        <v>27</v>
      </c>
    </row>
    <row r="606" spans="2:12" s="31" customFormat="1">
      <c r="B606" s="15" t="s">
        <v>11657</v>
      </c>
      <c r="C606" s="14" t="s">
        <v>11658</v>
      </c>
      <c r="D606" s="15" t="s">
        <v>18289</v>
      </c>
      <c r="E606" s="142" t="s">
        <v>18290</v>
      </c>
      <c r="F606" s="141"/>
      <c r="G606" s="14" t="s">
        <v>16</v>
      </c>
      <c r="H606" s="16">
        <v>45868</v>
      </c>
      <c r="I606" s="11" t="s">
        <v>17</v>
      </c>
      <c r="J606" s="142" t="s">
        <v>26</v>
      </c>
      <c r="K606" s="141"/>
      <c r="L606" s="2" t="s">
        <v>27</v>
      </c>
    </row>
    <row r="607" spans="2:12" s="31" customFormat="1">
      <c r="B607" s="12" t="s">
        <v>1420</v>
      </c>
      <c r="C607" s="13" t="s">
        <v>1421</v>
      </c>
      <c r="D607" s="12" t="s">
        <v>18291</v>
      </c>
      <c r="E607" s="140" t="s">
        <v>1423</v>
      </c>
      <c r="F607" s="141"/>
      <c r="G607" s="13" t="s">
        <v>16</v>
      </c>
      <c r="H607" s="17">
        <v>45853</v>
      </c>
      <c r="I607" s="10" t="s">
        <v>17</v>
      </c>
      <c r="J607" s="140" t="s">
        <v>26</v>
      </c>
      <c r="K607" s="141"/>
      <c r="L607" s="1" t="s">
        <v>27</v>
      </c>
    </row>
    <row r="608" spans="2:12" s="31" customFormat="1">
      <c r="B608" s="15" t="s">
        <v>5878</v>
      </c>
      <c r="C608" s="14" t="s">
        <v>5879</v>
      </c>
      <c r="D608" s="15" t="s">
        <v>18292</v>
      </c>
      <c r="E608" s="142" t="s">
        <v>5883</v>
      </c>
      <c r="F608" s="141"/>
      <c r="G608" s="14" t="s">
        <v>16</v>
      </c>
      <c r="H608" s="16">
        <v>45846</v>
      </c>
      <c r="I608" s="11" t="s">
        <v>17</v>
      </c>
      <c r="J608" s="142" t="s">
        <v>26</v>
      </c>
      <c r="K608" s="141"/>
      <c r="L608" s="2" t="s">
        <v>27</v>
      </c>
    </row>
    <row r="609" spans="2:12" s="31" customFormat="1" ht="51.6">
      <c r="B609" s="12" t="s">
        <v>18293</v>
      </c>
      <c r="C609" s="13" t="s">
        <v>18294</v>
      </c>
      <c r="D609" s="12" t="s">
        <v>18295</v>
      </c>
      <c r="E609" s="140" t="s">
        <v>18296</v>
      </c>
      <c r="F609" s="141"/>
      <c r="G609" s="13" t="s">
        <v>16</v>
      </c>
      <c r="H609" s="17">
        <v>45866</v>
      </c>
      <c r="I609" s="10" t="s">
        <v>139</v>
      </c>
      <c r="J609" s="140" t="s">
        <v>18</v>
      </c>
      <c r="K609" s="141"/>
      <c r="L609" s="3" t="s">
        <v>18297</v>
      </c>
    </row>
    <row r="610" spans="2:12" s="31" customFormat="1">
      <c r="B610" s="15" t="s">
        <v>3105</v>
      </c>
      <c r="C610" s="14" t="s">
        <v>3106</v>
      </c>
      <c r="D610" s="15" t="s">
        <v>18298</v>
      </c>
      <c r="E610" s="142" t="s">
        <v>3108</v>
      </c>
      <c r="F610" s="141"/>
      <c r="G610" s="14" t="s">
        <v>16</v>
      </c>
      <c r="H610" s="16">
        <v>45853</v>
      </c>
      <c r="I610" s="11" t="s">
        <v>17</v>
      </c>
      <c r="J610" s="142" t="s">
        <v>26</v>
      </c>
      <c r="K610" s="141"/>
      <c r="L610" s="2" t="s">
        <v>27</v>
      </c>
    </row>
    <row r="611" spans="2:12" s="31" customFormat="1">
      <c r="B611" s="12" t="s">
        <v>18299</v>
      </c>
      <c r="C611" s="13" t="s">
        <v>18300</v>
      </c>
      <c r="D611" s="12" t="s">
        <v>18301</v>
      </c>
      <c r="E611" s="140" t="s">
        <v>18302</v>
      </c>
      <c r="F611" s="141"/>
      <c r="G611" s="13" t="s">
        <v>16</v>
      </c>
      <c r="H611" s="17">
        <v>45860</v>
      </c>
      <c r="I611" s="10" t="s">
        <v>17</v>
      </c>
      <c r="J611" s="140" t="s">
        <v>26</v>
      </c>
      <c r="K611" s="141"/>
      <c r="L611" s="1" t="s">
        <v>27</v>
      </c>
    </row>
    <row r="612" spans="2:12" s="31" customFormat="1" ht="77.45">
      <c r="B612" s="15" t="s">
        <v>3113</v>
      </c>
      <c r="C612" s="14" t="s">
        <v>3114</v>
      </c>
      <c r="D612" s="15" t="s">
        <v>18303</v>
      </c>
      <c r="E612" s="142" t="s">
        <v>18304</v>
      </c>
      <c r="F612" s="141"/>
      <c r="G612" s="14" t="s">
        <v>16</v>
      </c>
      <c r="H612" s="16">
        <v>45861</v>
      </c>
      <c r="I612" s="11" t="s">
        <v>17</v>
      </c>
      <c r="J612" s="142" t="s">
        <v>18</v>
      </c>
      <c r="K612" s="141"/>
      <c r="L612" s="4" t="s">
        <v>14986</v>
      </c>
    </row>
    <row r="613" spans="2:12" s="31" customFormat="1" ht="39">
      <c r="B613" s="145" t="s">
        <v>18305</v>
      </c>
      <c r="C613" s="147" t="s">
        <v>1464</v>
      </c>
      <c r="D613" s="12" t="s">
        <v>18306</v>
      </c>
      <c r="E613" s="140" t="s">
        <v>18307</v>
      </c>
      <c r="F613" s="141"/>
      <c r="G613" s="13" t="s">
        <v>16</v>
      </c>
      <c r="H613" s="17">
        <v>45854</v>
      </c>
      <c r="I613" s="10" t="s">
        <v>1025</v>
      </c>
      <c r="J613" s="140" t="s">
        <v>18</v>
      </c>
      <c r="K613" s="141"/>
      <c r="L613" s="3" t="s">
        <v>18308</v>
      </c>
    </row>
    <row r="614" spans="2:12" s="31" customFormat="1">
      <c r="B614" s="146"/>
      <c r="C614" s="148"/>
      <c r="D614" s="12" t="s">
        <v>18309</v>
      </c>
      <c r="E614" s="140" t="s">
        <v>18310</v>
      </c>
      <c r="F614" s="141"/>
      <c r="G614" s="13" t="s">
        <v>24</v>
      </c>
      <c r="H614" s="17">
        <v>45847</v>
      </c>
      <c r="I614" s="10" t="s">
        <v>1025</v>
      </c>
      <c r="J614" s="140" t="s">
        <v>26</v>
      </c>
      <c r="K614" s="141"/>
      <c r="L614" s="1" t="s">
        <v>27</v>
      </c>
    </row>
    <row r="615" spans="2:12" s="31" customFormat="1">
      <c r="B615" s="15" t="s">
        <v>18311</v>
      </c>
      <c r="C615" s="14" t="s">
        <v>18312</v>
      </c>
      <c r="D615" s="15" t="s">
        <v>18313</v>
      </c>
      <c r="E615" s="142" t="s">
        <v>18314</v>
      </c>
      <c r="F615" s="141"/>
      <c r="G615" s="14" t="s">
        <v>16</v>
      </c>
      <c r="H615" s="16">
        <v>45852</v>
      </c>
      <c r="I615" s="11" t="s">
        <v>17</v>
      </c>
      <c r="J615" s="142" t="s">
        <v>26</v>
      </c>
      <c r="K615" s="141"/>
      <c r="L615" s="2" t="s">
        <v>27</v>
      </c>
    </row>
    <row r="616" spans="2:12" s="31" customFormat="1">
      <c r="B616" s="12" t="s">
        <v>7615</v>
      </c>
      <c r="C616" s="13" t="s">
        <v>7616</v>
      </c>
      <c r="D616" s="12" t="s">
        <v>18315</v>
      </c>
      <c r="E616" s="140" t="s">
        <v>7618</v>
      </c>
      <c r="F616" s="141"/>
      <c r="G616" s="13" t="s">
        <v>24</v>
      </c>
      <c r="H616" s="17">
        <v>45854</v>
      </c>
      <c r="I616" s="10" t="s">
        <v>80</v>
      </c>
      <c r="J616" s="140" t="s">
        <v>26</v>
      </c>
      <c r="K616" s="141"/>
      <c r="L616" s="1" t="s">
        <v>27</v>
      </c>
    </row>
    <row r="617" spans="2:12" s="31" customFormat="1">
      <c r="B617" s="15" t="s">
        <v>3127</v>
      </c>
      <c r="C617" s="14" t="s">
        <v>3128</v>
      </c>
      <c r="D617" s="15" t="s">
        <v>18316</v>
      </c>
      <c r="E617" s="142" t="s">
        <v>18317</v>
      </c>
      <c r="F617" s="141"/>
      <c r="G617" s="14" t="s">
        <v>16</v>
      </c>
      <c r="H617" s="16">
        <v>45854</v>
      </c>
      <c r="I617" s="11" t="s">
        <v>17</v>
      </c>
      <c r="J617" s="142" t="s">
        <v>26</v>
      </c>
      <c r="K617" s="141"/>
      <c r="L617" s="2" t="s">
        <v>27</v>
      </c>
    </row>
    <row r="618" spans="2:12" s="31" customFormat="1">
      <c r="B618" s="12" t="s">
        <v>1442</v>
      </c>
      <c r="C618" s="13" t="s">
        <v>1443</v>
      </c>
      <c r="D618" s="12" t="s">
        <v>18318</v>
      </c>
      <c r="E618" s="140" t="s">
        <v>1445</v>
      </c>
      <c r="F618" s="141"/>
      <c r="G618" s="13" t="s">
        <v>16</v>
      </c>
      <c r="H618" s="17">
        <v>45846</v>
      </c>
      <c r="I618" s="10" t="s">
        <v>17</v>
      </c>
      <c r="J618" s="140" t="s">
        <v>26</v>
      </c>
      <c r="K618" s="141"/>
      <c r="L618" s="1" t="s">
        <v>27</v>
      </c>
    </row>
    <row r="619" spans="2:12" s="31" customFormat="1">
      <c r="B619" s="15" t="s">
        <v>18319</v>
      </c>
      <c r="C619" s="14" t="s">
        <v>18320</v>
      </c>
      <c r="D619" s="15" t="s">
        <v>18321</v>
      </c>
      <c r="E619" s="142" t="s">
        <v>18322</v>
      </c>
      <c r="F619" s="141"/>
      <c r="G619" s="14" t="s">
        <v>16</v>
      </c>
      <c r="H619" s="16">
        <v>45868</v>
      </c>
      <c r="I619" s="11" t="s">
        <v>17</v>
      </c>
      <c r="J619" s="142" t="s">
        <v>26</v>
      </c>
      <c r="K619" s="141"/>
      <c r="L619" s="2" t="s">
        <v>27</v>
      </c>
    </row>
    <row r="620" spans="2:12" s="31" customFormat="1">
      <c r="B620" s="12" t="s">
        <v>3135</v>
      </c>
      <c r="C620" s="13" t="s">
        <v>3136</v>
      </c>
      <c r="D620" s="12" t="s">
        <v>18323</v>
      </c>
      <c r="E620" s="140" t="s">
        <v>18324</v>
      </c>
      <c r="F620" s="141"/>
      <c r="G620" s="13" t="s">
        <v>16</v>
      </c>
      <c r="H620" s="17">
        <v>45861</v>
      </c>
      <c r="I620" s="10" t="s">
        <v>17</v>
      </c>
      <c r="J620" s="140" t="s">
        <v>26</v>
      </c>
      <c r="K620" s="141"/>
      <c r="L620" s="1" t="s">
        <v>27</v>
      </c>
    </row>
    <row r="621" spans="2:12" s="31" customFormat="1" ht="51.6">
      <c r="B621" s="154" t="s">
        <v>13947</v>
      </c>
      <c r="C621" s="156" t="s">
        <v>3092</v>
      </c>
      <c r="D621" s="15" t="s">
        <v>18325</v>
      </c>
      <c r="E621" s="142" t="s">
        <v>13949</v>
      </c>
      <c r="F621" s="141"/>
      <c r="G621" s="14" t="s">
        <v>24</v>
      </c>
      <c r="H621" s="16">
        <v>45849</v>
      </c>
      <c r="I621" s="11" t="s">
        <v>80</v>
      </c>
      <c r="J621" s="142" t="s">
        <v>32</v>
      </c>
      <c r="K621" s="141"/>
      <c r="L621" s="4" t="s">
        <v>18326</v>
      </c>
    </row>
    <row r="622" spans="2:12" s="31" customFormat="1">
      <c r="B622" s="158"/>
      <c r="C622" s="159"/>
      <c r="D622" s="15" t="s">
        <v>18327</v>
      </c>
      <c r="E622" s="142" t="s">
        <v>18328</v>
      </c>
      <c r="F622" s="141"/>
      <c r="G622" s="14" t="s">
        <v>24</v>
      </c>
      <c r="H622" s="16">
        <v>45856</v>
      </c>
      <c r="I622" s="11" t="s">
        <v>80</v>
      </c>
      <c r="J622" s="142" t="s">
        <v>26</v>
      </c>
      <c r="K622" s="141"/>
      <c r="L622" s="2" t="s">
        <v>27</v>
      </c>
    </row>
    <row r="623" spans="2:12" s="31" customFormat="1">
      <c r="B623" s="155"/>
      <c r="C623" s="157"/>
      <c r="D623" s="15" t="s">
        <v>17098</v>
      </c>
      <c r="E623" s="142" t="s">
        <v>17099</v>
      </c>
      <c r="F623" s="141"/>
      <c r="G623" s="14" t="s">
        <v>24</v>
      </c>
      <c r="H623" s="16">
        <v>45867</v>
      </c>
      <c r="I623" s="11" t="s">
        <v>80</v>
      </c>
      <c r="J623" s="142"/>
      <c r="K623" s="141"/>
      <c r="L623" s="2" t="s">
        <v>27</v>
      </c>
    </row>
    <row r="624" spans="2:12" s="31" customFormat="1">
      <c r="B624" s="12" t="s">
        <v>1446</v>
      </c>
      <c r="C624" s="13" t="s">
        <v>18329</v>
      </c>
      <c r="D624" s="12" t="s">
        <v>18330</v>
      </c>
      <c r="E624" s="140" t="s">
        <v>18331</v>
      </c>
      <c r="F624" s="141"/>
      <c r="G624" s="13" t="s">
        <v>16</v>
      </c>
      <c r="H624" s="17">
        <v>45854</v>
      </c>
      <c r="I624" s="10" t="s">
        <v>17</v>
      </c>
      <c r="J624" s="140" t="s">
        <v>26</v>
      </c>
      <c r="K624" s="141"/>
      <c r="L624" s="1" t="s">
        <v>27</v>
      </c>
    </row>
    <row r="625" spans="2:12" s="31" customFormat="1">
      <c r="B625" s="154" t="s">
        <v>11079</v>
      </c>
      <c r="C625" s="156" t="s">
        <v>11080</v>
      </c>
      <c r="D625" s="15" t="s">
        <v>18332</v>
      </c>
      <c r="E625" s="142" t="s">
        <v>18333</v>
      </c>
      <c r="F625" s="141"/>
      <c r="G625" s="14" t="s">
        <v>24</v>
      </c>
      <c r="H625" s="16">
        <v>45856</v>
      </c>
      <c r="I625" s="11" t="s">
        <v>139</v>
      </c>
      <c r="J625" s="142" t="s">
        <v>26</v>
      </c>
      <c r="K625" s="141"/>
      <c r="L625" s="2" t="s">
        <v>27</v>
      </c>
    </row>
    <row r="626" spans="2:12" s="31" customFormat="1">
      <c r="B626" s="155"/>
      <c r="C626" s="157"/>
      <c r="D626" s="15" t="s">
        <v>18334</v>
      </c>
      <c r="E626" s="142" t="s">
        <v>18335</v>
      </c>
      <c r="F626" s="141"/>
      <c r="G626" s="14" t="s">
        <v>24</v>
      </c>
      <c r="H626" s="16">
        <v>45856</v>
      </c>
      <c r="I626" s="11" t="s">
        <v>314</v>
      </c>
      <c r="J626" s="142" t="s">
        <v>26</v>
      </c>
      <c r="K626" s="141"/>
      <c r="L626" s="2" t="s">
        <v>27</v>
      </c>
    </row>
    <row r="627" spans="2:12" s="31" customFormat="1">
      <c r="B627" s="12" t="s">
        <v>15858</v>
      </c>
      <c r="C627" s="13" t="s">
        <v>15859</v>
      </c>
      <c r="D627" s="12" t="s">
        <v>18336</v>
      </c>
      <c r="E627" s="140" t="s">
        <v>18337</v>
      </c>
      <c r="F627" s="141"/>
      <c r="G627" s="13" t="s">
        <v>16</v>
      </c>
      <c r="H627" s="17">
        <v>45866</v>
      </c>
      <c r="I627" s="10" t="s">
        <v>25</v>
      </c>
      <c r="J627" s="140" t="s">
        <v>26</v>
      </c>
      <c r="K627" s="141"/>
      <c r="L627" s="1" t="s">
        <v>27</v>
      </c>
    </row>
    <row r="628" spans="2:12" s="31" customFormat="1" ht="51.6">
      <c r="B628" s="15" t="s">
        <v>15875</v>
      </c>
      <c r="C628" s="14" t="s">
        <v>15876</v>
      </c>
      <c r="D628" s="15" t="s">
        <v>18338</v>
      </c>
      <c r="E628" s="142" t="s">
        <v>18339</v>
      </c>
      <c r="F628" s="141"/>
      <c r="G628" s="14" t="s">
        <v>16</v>
      </c>
      <c r="H628" s="16">
        <v>45859</v>
      </c>
      <c r="I628" s="11" t="s">
        <v>139</v>
      </c>
      <c r="J628" s="142" t="s">
        <v>32</v>
      </c>
      <c r="K628" s="141"/>
      <c r="L628" s="4" t="s">
        <v>18340</v>
      </c>
    </row>
    <row r="629" spans="2:12" s="31" customFormat="1">
      <c r="B629" s="12" t="s">
        <v>1453</v>
      </c>
      <c r="C629" s="13" t="s">
        <v>1454</v>
      </c>
      <c r="D629" s="12" t="s">
        <v>18341</v>
      </c>
      <c r="E629" s="140" t="s">
        <v>1456</v>
      </c>
      <c r="F629" s="141"/>
      <c r="G629" s="13" t="s">
        <v>16</v>
      </c>
      <c r="H629" s="17">
        <v>45869</v>
      </c>
      <c r="I629" s="10" t="s">
        <v>17</v>
      </c>
      <c r="J629" s="140" t="s">
        <v>709</v>
      </c>
      <c r="K629" s="141"/>
      <c r="L629" s="1" t="s">
        <v>27</v>
      </c>
    </row>
    <row r="630" spans="2:12" s="31" customFormat="1">
      <c r="B630" s="15" t="s">
        <v>18342</v>
      </c>
      <c r="C630" s="14" t="s">
        <v>18343</v>
      </c>
      <c r="D630" s="15" t="s">
        <v>18344</v>
      </c>
      <c r="E630" s="142" t="s">
        <v>18345</v>
      </c>
      <c r="F630" s="141"/>
      <c r="G630" s="14" t="s">
        <v>16</v>
      </c>
      <c r="H630" s="16">
        <v>45868</v>
      </c>
      <c r="I630" s="11" t="s">
        <v>17</v>
      </c>
      <c r="J630" s="142" t="s">
        <v>26</v>
      </c>
      <c r="K630" s="141"/>
      <c r="L630" s="2" t="s">
        <v>27</v>
      </c>
    </row>
    <row r="631" spans="2:12" s="31" customFormat="1">
      <c r="B631" s="145" t="s">
        <v>18346</v>
      </c>
      <c r="C631" s="147" t="s">
        <v>18347</v>
      </c>
      <c r="D631" s="12" t="s">
        <v>18348</v>
      </c>
      <c r="E631" s="140" t="s">
        <v>18349</v>
      </c>
      <c r="F631" s="141"/>
      <c r="G631" s="13" t="s">
        <v>24</v>
      </c>
      <c r="H631" s="17">
        <v>45856</v>
      </c>
      <c r="I631" s="10" t="s">
        <v>25</v>
      </c>
      <c r="J631" s="140" t="s">
        <v>18</v>
      </c>
      <c r="K631" s="141"/>
      <c r="L631" s="1" t="s">
        <v>27</v>
      </c>
    </row>
    <row r="632" spans="2:12" s="31" customFormat="1">
      <c r="B632" s="146"/>
      <c r="C632" s="148"/>
      <c r="D632" s="12" t="s">
        <v>18350</v>
      </c>
      <c r="E632" s="140" t="s">
        <v>18351</v>
      </c>
      <c r="F632" s="141"/>
      <c r="G632" s="13" t="s">
        <v>16</v>
      </c>
      <c r="H632" s="17">
        <v>45855</v>
      </c>
      <c r="I632" s="10" t="s">
        <v>25</v>
      </c>
      <c r="J632" s="140" t="s">
        <v>709</v>
      </c>
      <c r="K632" s="141"/>
      <c r="L632" s="1" t="s">
        <v>27</v>
      </c>
    </row>
    <row r="633" spans="2:12" s="31" customFormat="1">
      <c r="B633" s="154" t="s">
        <v>18352</v>
      </c>
      <c r="C633" s="156" t="s">
        <v>1499</v>
      </c>
      <c r="D633" s="154" t="s">
        <v>18353</v>
      </c>
      <c r="E633" s="142" t="s">
        <v>18354</v>
      </c>
      <c r="F633" s="149"/>
      <c r="G633" s="156" t="s">
        <v>24</v>
      </c>
      <c r="H633" s="163">
        <v>45853</v>
      </c>
      <c r="I633" s="11" t="s">
        <v>139</v>
      </c>
      <c r="J633" s="142" t="s">
        <v>26</v>
      </c>
      <c r="K633" s="141"/>
      <c r="L633" s="2" t="s">
        <v>27</v>
      </c>
    </row>
    <row r="634" spans="2:12" s="31" customFormat="1">
      <c r="B634" s="158"/>
      <c r="C634" s="159"/>
      <c r="D634" s="158"/>
      <c r="E634" s="161"/>
      <c r="F634" s="162"/>
      <c r="G634" s="159"/>
      <c r="H634" s="166"/>
      <c r="I634" s="11" t="s">
        <v>80</v>
      </c>
      <c r="J634" s="142" t="s">
        <v>26</v>
      </c>
      <c r="K634" s="141"/>
      <c r="L634" s="2" t="s">
        <v>27</v>
      </c>
    </row>
    <row r="635" spans="2:12" s="31" customFormat="1">
      <c r="B635" s="158"/>
      <c r="C635" s="159"/>
      <c r="D635" s="158"/>
      <c r="E635" s="161"/>
      <c r="F635" s="162"/>
      <c r="G635" s="159"/>
      <c r="H635" s="166"/>
      <c r="I635" s="11" t="s">
        <v>80</v>
      </c>
      <c r="J635" s="142" t="s">
        <v>26</v>
      </c>
      <c r="K635" s="141"/>
      <c r="L635" s="2" t="s">
        <v>27</v>
      </c>
    </row>
    <row r="636" spans="2:12" s="31" customFormat="1">
      <c r="B636" s="155"/>
      <c r="C636" s="157"/>
      <c r="D636" s="155"/>
      <c r="E636" s="160"/>
      <c r="F636" s="151"/>
      <c r="G636" s="157"/>
      <c r="H636" s="164"/>
      <c r="I636" s="11" t="s">
        <v>58</v>
      </c>
      <c r="J636" s="142" t="s">
        <v>26</v>
      </c>
      <c r="K636" s="141"/>
      <c r="L636" s="2" t="s">
        <v>27</v>
      </c>
    </row>
    <row r="637" spans="2:12" s="31" customFormat="1">
      <c r="B637" s="145" t="s">
        <v>1463</v>
      </c>
      <c r="C637" s="147" t="s">
        <v>1464</v>
      </c>
      <c r="D637" s="145" t="s">
        <v>18355</v>
      </c>
      <c r="E637" s="140" t="s">
        <v>18356</v>
      </c>
      <c r="F637" s="149"/>
      <c r="G637" s="147" t="s">
        <v>24</v>
      </c>
      <c r="H637" s="167">
        <v>45855</v>
      </c>
      <c r="I637" s="10" t="s">
        <v>58</v>
      </c>
      <c r="J637" s="140" t="s">
        <v>26</v>
      </c>
      <c r="K637" s="141"/>
      <c r="L637" s="1" t="s">
        <v>27</v>
      </c>
    </row>
    <row r="638" spans="2:12" s="31" customFormat="1">
      <c r="B638" s="152"/>
      <c r="C638" s="153"/>
      <c r="D638" s="152"/>
      <c r="E638" s="165"/>
      <c r="F638" s="162"/>
      <c r="G638" s="153"/>
      <c r="H638" s="168"/>
      <c r="I638" s="10" t="s">
        <v>58</v>
      </c>
      <c r="J638" s="140" t="s">
        <v>26</v>
      </c>
      <c r="K638" s="141"/>
      <c r="L638" s="1" t="s">
        <v>27</v>
      </c>
    </row>
    <row r="639" spans="2:12" s="31" customFormat="1">
      <c r="B639" s="152"/>
      <c r="C639" s="153"/>
      <c r="D639" s="152"/>
      <c r="E639" s="165"/>
      <c r="F639" s="162"/>
      <c r="G639" s="153"/>
      <c r="H639" s="168"/>
      <c r="I639" s="10" t="s">
        <v>80</v>
      </c>
      <c r="J639" s="140" t="s">
        <v>26</v>
      </c>
      <c r="K639" s="141"/>
      <c r="L639" s="1" t="s">
        <v>27</v>
      </c>
    </row>
    <row r="640" spans="2:12" s="31" customFormat="1">
      <c r="B640" s="152"/>
      <c r="C640" s="153"/>
      <c r="D640" s="152"/>
      <c r="E640" s="165"/>
      <c r="F640" s="162"/>
      <c r="G640" s="153"/>
      <c r="H640" s="168"/>
      <c r="I640" s="10" t="s">
        <v>80</v>
      </c>
      <c r="J640" s="140" t="s">
        <v>26</v>
      </c>
      <c r="K640" s="141"/>
      <c r="L640" s="1" t="s">
        <v>27</v>
      </c>
    </row>
    <row r="641" spans="2:12" s="31" customFormat="1">
      <c r="B641" s="146"/>
      <c r="C641" s="148"/>
      <c r="D641" s="146"/>
      <c r="E641" s="150"/>
      <c r="F641" s="151"/>
      <c r="G641" s="148"/>
      <c r="H641" s="169"/>
      <c r="I641" s="10" t="s">
        <v>80</v>
      </c>
      <c r="J641" s="140" t="s">
        <v>26</v>
      </c>
      <c r="K641" s="141"/>
      <c r="L641" s="1" t="s">
        <v>27</v>
      </c>
    </row>
    <row r="642" spans="2:12" s="31" customFormat="1">
      <c r="B642" s="15" t="s">
        <v>3163</v>
      </c>
      <c r="C642" s="14" t="s">
        <v>3164</v>
      </c>
      <c r="D642" s="15" t="s">
        <v>18357</v>
      </c>
      <c r="E642" s="142" t="s">
        <v>18358</v>
      </c>
      <c r="F642" s="141"/>
      <c r="G642" s="14" t="s">
        <v>16</v>
      </c>
      <c r="H642" s="16">
        <v>45866</v>
      </c>
      <c r="I642" s="11" t="s">
        <v>17</v>
      </c>
      <c r="J642" s="142" t="s">
        <v>26</v>
      </c>
      <c r="K642" s="141"/>
      <c r="L642" s="2" t="s">
        <v>27</v>
      </c>
    </row>
    <row r="643" spans="2:12" s="31" customFormat="1" ht="39">
      <c r="B643" s="12" t="s">
        <v>18359</v>
      </c>
      <c r="C643" s="13" t="s">
        <v>18360</v>
      </c>
      <c r="D643" s="12" t="s">
        <v>18361</v>
      </c>
      <c r="E643" s="140" t="s">
        <v>18362</v>
      </c>
      <c r="F643" s="141"/>
      <c r="G643" s="13" t="s">
        <v>16</v>
      </c>
      <c r="H643" s="17">
        <v>45855</v>
      </c>
      <c r="I643" s="10" t="s">
        <v>139</v>
      </c>
      <c r="J643" s="140" t="s">
        <v>18</v>
      </c>
      <c r="K643" s="141"/>
      <c r="L643" s="3" t="s">
        <v>18363</v>
      </c>
    </row>
    <row r="644" spans="2:12" s="31" customFormat="1">
      <c r="B644" s="15" t="s">
        <v>3170</v>
      </c>
      <c r="C644" s="14" t="s">
        <v>3171</v>
      </c>
      <c r="D644" s="15" t="s">
        <v>18364</v>
      </c>
      <c r="E644" s="142" t="s">
        <v>18365</v>
      </c>
      <c r="F644" s="141"/>
      <c r="G644" s="14" t="s">
        <v>16</v>
      </c>
      <c r="H644" s="16">
        <v>45847</v>
      </c>
      <c r="I644" s="11" t="s">
        <v>17</v>
      </c>
      <c r="J644" s="142" t="s">
        <v>26</v>
      </c>
      <c r="K644" s="141"/>
      <c r="L644" s="2" t="s">
        <v>27</v>
      </c>
    </row>
    <row r="645" spans="2:12" s="31" customFormat="1" ht="90">
      <c r="B645" s="145" t="s">
        <v>18366</v>
      </c>
      <c r="C645" s="147" t="s">
        <v>18367</v>
      </c>
      <c r="D645" s="12" t="s">
        <v>18368</v>
      </c>
      <c r="E645" s="140" t="s">
        <v>18369</v>
      </c>
      <c r="F645" s="141"/>
      <c r="G645" s="13" t="s">
        <v>24</v>
      </c>
      <c r="H645" s="17">
        <v>45792</v>
      </c>
      <c r="I645" s="10" t="s">
        <v>80</v>
      </c>
      <c r="J645" s="140" t="s">
        <v>32</v>
      </c>
      <c r="K645" s="141"/>
      <c r="L645" s="3" t="s">
        <v>18370</v>
      </c>
    </row>
    <row r="646" spans="2:12" s="31" customFormat="1" ht="90">
      <c r="B646" s="146"/>
      <c r="C646" s="148"/>
      <c r="D646" s="12" t="s">
        <v>18371</v>
      </c>
      <c r="E646" s="140" t="s">
        <v>18369</v>
      </c>
      <c r="F646" s="141"/>
      <c r="G646" s="13" t="s">
        <v>24</v>
      </c>
      <c r="H646" s="17">
        <v>45811</v>
      </c>
      <c r="I646" s="10" t="s">
        <v>80</v>
      </c>
      <c r="J646" s="140" t="s">
        <v>32</v>
      </c>
      <c r="K646" s="141"/>
      <c r="L646" s="3" t="s">
        <v>18370</v>
      </c>
    </row>
    <row r="647" spans="2:12" s="31" customFormat="1" ht="24.95">
      <c r="B647" s="15" t="s">
        <v>18372</v>
      </c>
      <c r="C647" s="14" t="s">
        <v>18373</v>
      </c>
      <c r="D647" s="15" t="s">
        <v>18374</v>
      </c>
      <c r="E647" s="142" t="s">
        <v>18375</v>
      </c>
      <c r="F647" s="141"/>
      <c r="G647" s="14" t="s">
        <v>16</v>
      </c>
      <c r="H647" s="16">
        <v>45868</v>
      </c>
      <c r="I647" s="11" t="s">
        <v>17</v>
      </c>
      <c r="J647" s="142" t="s">
        <v>26</v>
      </c>
      <c r="K647" s="141"/>
      <c r="L647" s="2" t="s">
        <v>27</v>
      </c>
    </row>
    <row r="648" spans="2:12" s="31" customFormat="1" ht="24.95">
      <c r="B648" s="12" t="s">
        <v>15928</v>
      </c>
      <c r="C648" s="13" t="s">
        <v>15929</v>
      </c>
      <c r="D648" s="12" t="s">
        <v>18376</v>
      </c>
      <c r="E648" s="140" t="s">
        <v>18377</v>
      </c>
      <c r="F648" s="141"/>
      <c r="G648" s="13" t="s">
        <v>24</v>
      </c>
      <c r="H648" s="17">
        <v>45855</v>
      </c>
      <c r="I648" s="10" t="s">
        <v>58</v>
      </c>
      <c r="J648" s="140" t="s">
        <v>26</v>
      </c>
      <c r="K648" s="141"/>
      <c r="L648" s="1" t="s">
        <v>27</v>
      </c>
    </row>
    <row r="649" spans="2:12" s="31" customFormat="1">
      <c r="B649" s="15" t="s">
        <v>17143</v>
      </c>
      <c r="C649" s="14" t="s">
        <v>17144</v>
      </c>
      <c r="D649" s="15" t="s">
        <v>17145</v>
      </c>
      <c r="E649" s="142" t="s">
        <v>17146</v>
      </c>
      <c r="F649" s="141"/>
      <c r="G649" s="14" t="s">
        <v>24</v>
      </c>
      <c r="H649" s="16">
        <v>45869</v>
      </c>
      <c r="I649" s="11" t="s">
        <v>139</v>
      </c>
      <c r="J649" s="142" t="s">
        <v>26</v>
      </c>
      <c r="K649" s="141"/>
      <c r="L649" s="2" t="s">
        <v>27</v>
      </c>
    </row>
    <row r="650" spans="2:12" s="31" customFormat="1">
      <c r="B650" s="12" t="s">
        <v>3184</v>
      </c>
      <c r="C650" s="13" t="s">
        <v>3185</v>
      </c>
      <c r="D650" s="12" t="s">
        <v>18378</v>
      </c>
      <c r="E650" s="140" t="s">
        <v>17935</v>
      </c>
      <c r="F650" s="141"/>
      <c r="G650" s="13" t="s">
        <v>16</v>
      </c>
      <c r="H650" s="17">
        <v>45855</v>
      </c>
      <c r="I650" s="10" t="s">
        <v>17</v>
      </c>
      <c r="J650" s="140" t="s">
        <v>709</v>
      </c>
      <c r="K650" s="141"/>
      <c r="L650" s="1" t="s">
        <v>27</v>
      </c>
    </row>
    <row r="651" spans="2:12" s="31" customFormat="1" ht="24.95">
      <c r="B651" s="15" t="s">
        <v>3199</v>
      </c>
      <c r="C651" s="14" t="s">
        <v>3200</v>
      </c>
      <c r="D651" s="15" t="s">
        <v>18379</v>
      </c>
      <c r="E651" s="142" t="s">
        <v>7691</v>
      </c>
      <c r="F651" s="141"/>
      <c r="G651" s="14" t="s">
        <v>16</v>
      </c>
      <c r="H651" s="16">
        <v>45849</v>
      </c>
      <c r="I651" s="11" t="s">
        <v>314</v>
      </c>
      <c r="J651" s="142" t="s">
        <v>26</v>
      </c>
      <c r="K651" s="141"/>
      <c r="L651" s="2" t="s">
        <v>27</v>
      </c>
    </row>
    <row r="652" spans="2:12" s="31" customFormat="1">
      <c r="B652" s="12" t="s">
        <v>7714</v>
      </c>
      <c r="C652" s="13" t="s">
        <v>7715</v>
      </c>
      <c r="D652" s="12" t="s">
        <v>18380</v>
      </c>
      <c r="E652" s="140" t="s">
        <v>18381</v>
      </c>
      <c r="F652" s="141"/>
      <c r="G652" s="13" t="s">
        <v>24</v>
      </c>
      <c r="H652" s="17">
        <v>45846</v>
      </c>
      <c r="I652" s="10" t="s">
        <v>7718</v>
      </c>
      <c r="J652" s="140" t="s">
        <v>26</v>
      </c>
      <c r="K652" s="141"/>
      <c r="L652" s="1" t="s">
        <v>27</v>
      </c>
    </row>
    <row r="653" spans="2:12" s="31" customFormat="1">
      <c r="B653" s="15" t="s">
        <v>12133</v>
      </c>
      <c r="C653" s="14" t="s">
        <v>8943</v>
      </c>
      <c r="D653" s="15" t="s">
        <v>18382</v>
      </c>
      <c r="E653" s="142" t="s">
        <v>18383</v>
      </c>
      <c r="F653" s="141"/>
      <c r="G653" s="14" t="s">
        <v>16</v>
      </c>
      <c r="H653" s="16">
        <v>45849</v>
      </c>
      <c r="I653" s="11" t="s">
        <v>17</v>
      </c>
      <c r="J653" s="142" t="s">
        <v>709</v>
      </c>
      <c r="K653" s="141"/>
      <c r="L653" s="2" t="s">
        <v>27</v>
      </c>
    </row>
    <row r="654" spans="2:12" s="31" customFormat="1">
      <c r="B654" s="145" t="s">
        <v>7729</v>
      </c>
      <c r="C654" s="147" t="s">
        <v>7730</v>
      </c>
      <c r="D654" s="145" t="s">
        <v>18384</v>
      </c>
      <c r="E654" s="140" t="s">
        <v>18385</v>
      </c>
      <c r="F654" s="149"/>
      <c r="G654" s="147" t="s">
        <v>24</v>
      </c>
      <c r="H654" s="167">
        <v>45832</v>
      </c>
      <c r="I654" s="10" t="s">
        <v>139</v>
      </c>
      <c r="J654" s="140" t="s">
        <v>26</v>
      </c>
      <c r="K654" s="141"/>
      <c r="L654" s="1" t="s">
        <v>27</v>
      </c>
    </row>
    <row r="655" spans="2:12" s="31" customFormat="1">
      <c r="B655" s="152"/>
      <c r="C655" s="153"/>
      <c r="D655" s="152"/>
      <c r="E655" s="165"/>
      <c r="F655" s="162"/>
      <c r="G655" s="153"/>
      <c r="H655" s="168"/>
      <c r="I655" s="10" t="s">
        <v>80</v>
      </c>
      <c r="J655" s="140" t="s">
        <v>26</v>
      </c>
      <c r="K655" s="141"/>
      <c r="L655" s="1" t="s">
        <v>27</v>
      </c>
    </row>
    <row r="656" spans="2:12" s="31" customFormat="1">
      <c r="B656" s="146"/>
      <c r="C656" s="148"/>
      <c r="D656" s="146"/>
      <c r="E656" s="150"/>
      <c r="F656" s="151"/>
      <c r="G656" s="148"/>
      <c r="H656" s="169"/>
      <c r="I656" s="10" t="s">
        <v>58</v>
      </c>
      <c r="J656" s="140" t="s">
        <v>26</v>
      </c>
      <c r="K656" s="141"/>
      <c r="L656" s="1" t="s">
        <v>27</v>
      </c>
    </row>
    <row r="657" spans="2:12" s="31" customFormat="1" ht="24.95">
      <c r="B657" s="154" t="s">
        <v>17164</v>
      </c>
      <c r="C657" s="156" t="s">
        <v>3092</v>
      </c>
      <c r="D657" s="15" t="s">
        <v>18386</v>
      </c>
      <c r="E657" s="142" t="s">
        <v>18387</v>
      </c>
      <c r="F657" s="141"/>
      <c r="G657" s="14" t="s">
        <v>75</v>
      </c>
      <c r="H657" s="16">
        <v>45868</v>
      </c>
      <c r="I657" s="11" t="s">
        <v>17</v>
      </c>
      <c r="J657" s="142" t="s">
        <v>709</v>
      </c>
      <c r="K657" s="141"/>
      <c r="L657" s="2" t="s">
        <v>27</v>
      </c>
    </row>
    <row r="658" spans="2:12" s="31" customFormat="1">
      <c r="B658" s="158"/>
      <c r="C658" s="159"/>
      <c r="D658" s="15" t="s">
        <v>18388</v>
      </c>
      <c r="E658" s="142" t="s">
        <v>17166</v>
      </c>
      <c r="F658" s="141"/>
      <c r="G658" s="14" t="s">
        <v>16</v>
      </c>
      <c r="H658" s="16">
        <v>45868</v>
      </c>
      <c r="I658" s="11" t="s">
        <v>17</v>
      </c>
      <c r="J658" s="142" t="s">
        <v>709</v>
      </c>
      <c r="K658" s="141"/>
      <c r="L658" s="2" t="s">
        <v>27</v>
      </c>
    </row>
    <row r="659" spans="2:12" s="31" customFormat="1" ht="24.95">
      <c r="B659" s="155"/>
      <c r="C659" s="157"/>
      <c r="D659" s="15" t="s">
        <v>18389</v>
      </c>
      <c r="E659" s="142" t="s">
        <v>18387</v>
      </c>
      <c r="F659" s="141"/>
      <c r="G659" s="14" t="s">
        <v>75</v>
      </c>
      <c r="H659" s="16">
        <v>45868</v>
      </c>
      <c r="I659" s="11" t="s">
        <v>17</v>
      </c>
      <c r="J659" s="142" t="s">
        <v>709</v>
      </c>
      <c r="K659" s="141"/>
      <c r="L659" s="2" t="s">
        <v>27</v>
      </c>
    </row>
    <row r="660" spans="2:12" s="31" customFormat="1">
      <c r="B660" s="145" t="s">
        <v>18390</v>
      </c>
      <c r="C660" s="147" t="s">
        <v>18391</v>
      </c>
      <c r="D660" s="145" t="s">
        <v>18392</v>
      </c>
      <c r="E660" s="140" t="s">
        <v>18393</v>
      </c>
      <c r="F660" s="149"/>
      <c r="G660" s="147" t="s">
        <v>24</v>
      </c>
      <c r="H660" s="167">
        <v>45838</v>
      </c>
      <c r="I660" s="10" t="s">
        <v>139</v>
      </c>
      <c r="J660" s="140" t="s">
        <v>26</v>
      </c>
      <c r="K660" s="141"/>
      <c r="L660" s="1" t="s">
        <v>27</v>
      </c>
    </row>
    <row r="661" spans="2:12" s="31" customFormat="1">
      <c r="B661" s="152"/>
      <c r="C661" s="153"/>
      <c r="D661" s="152"/>
      <c r="E661" s="165"/>
      <c r="F661" s="162"/>
      <c r="G661" s="153"/>
      <c r="H661" s="168"/>
      <c r="I661" s="10" t="s">
        <v>58</v>
      </c>
      <c r="J661" s="140" t="s">
        <v>26</v>
      </c>
      <c r="K661" s="141"/>
      <c r="L661" s="1" t="s">
        <v>27</v>
      </c>
    </row>
    <row r="662" spans="2:12" s="31" customFormat="1">
      <c r="B662" s="146"/>
      <c r="C662" s="148"/>
      <c r="D662" s="146"/>
      <c r="E662" s="150"/>
      <c r="F662" s="151"/>
      <c r="G662" s="148"/>
      <c r="H662" s="169"/>
      <c r="I662" s="10" t="s">
        <v>80</v>
      </c>
      <c r="J662" s="140" t="s">
        <v>26</v>
      </c>
      <c r="K662" s="141"/>
      <c r="L662" s="1" t="s">
        <v>27</v>
      </c>
    </row>
    <row r="663" spans="2:12" s="31" customFormat="1">
      <c r="B663" s="154" t="s">
        <v>9456</v>
      </c>
      <c r="C663" s="156" t="s">
        <v>9457</v>
      </c>
      <c r="D663" s="154" t="s">
        <v>18394</v>
      </c>
      <c r="E663" s="142" t="s">
        <v>18395</v>
      </c>
      <c r="F663" s="149"/>
      <c r="G663" s="156" t="s">
        <v>24</v>
      </c>
      <c r="H663" s="163">
        <v>45827</v>
      </c>
      <c r="I663" s="11" t="s">
        <v>58</v>
      </c>
      <c r="J663" s="142" t="s">
        <v>26</v>
      </c>
      <c r="K663" s="141"/>
      <c r="L663" s="2" t="s">
        <v>27</v>
      </c>
    </row>
    <row r="664" spans="2:12" s="31" customFormat="1">
      <c r="B664" s="158"/>
      <c r="C664" s="159"/>
      <c r="D664" s="158"/>
      <c r="E664" s="161"/>
      <c r="F664" s="162"/>
      <c r="G664" s="159"/>
      <c r="H664" s="166"/>
      <c r="I664" s="11" t="s">
        <v>80</v>
      </c>
      <c r="J664" s="142" t="s">
        <v>26</v>
      </c>
      <c r="K664" s="141"/>
      <c r="L664" s="2" t="s">
        <v>27</v>
      </c>
    </row>
    <row r="665" spans="2:12" s="31" customFormat="1">
      <c r="B665" s="155"/>
      <c r="C665" s="157"/>
      <c r="D665" s="155"/>
      <c r="E665" s="160"/>
      <c r="F665" s="151"/>
      <c r="G665" s="157"/>
      <c r="H665" s="164"/>
      <c r="I665" s="11" t="s">
        <v>139</v>
      </c>
      <c r="J665" s="142" t="s">
        <v>26</v>
      </c>
      <c r="K665" s="141"/>
      <c r="L665" s="2" t="s">
        <v>27</v>
      </c>
    </row>
    <row r="666" spans="2:12" s="31" customFormat="1">
      <c r="B666" s="145" t="s">
        <v>3212</v>
      </c>
      <c r="C666" s="147" t="s">
        <v>3213</v>
      </c>
      <c r="D666" s="145" t="s">
        <v>18396</v>
      </c>
      <c r="E666" s="140" t="s">
        <v>15974</v>
      </c>
      <c r="F666" s="149"/>
      <c r="G666" s="147" t="s">
        <v>24</v>
      </c>
      <c r="H666" s="167">
        <v>45847</v>
      </c>
      <c r="I666" s="10" t="s">
        <v>80</v>
      </c>
      <c r="J666" s="140" t="s">
        <v>26</v>
      </c>
      <c r="K666" s="141"/>
      <c r="L666" s="1" t="s">
        <v>27</v>
      </c>
    </row>
    <row r="667" spans="2:12" s="31" customFormat="1">
      <c r="B667" s="152"/>
      <c r="C667" s="153"/>
      <c r="D667" s="152"/>
      <c r="E667" s="165"/>
      <c r="F667" s="162"/>
      <c r="G667" s="153"/>
      <c r="H667" s="168"/>
      <c r="I667" s="10" t="s">
        <v>58</v>
      </c>
      <c r="J667" s="140" t="s">
        <v>26</v>
      </c>
      <c r="K667" s="141"/>
      <c r="L667" s="1" t="s">
        <v>27</v>
      </c>
    </row>
    <row r="668" spans="2:12" s="31" customFormat="1">
      <c r="B668" s="146"/>
      <c r="C668" s="148"/>
      <c r="D668" s="146"/>
      <c r="E668" s="150"/>
      <c r="F668" s="151"/>
      <c r="G668" s="148"/>
      <c r="H668" s="169"/>
      <c r="I668" s="10" t="s">
        <v>139</v>
      </c>
      <c r="J668" s="140" t="s">
        <v>26</v>
      </c>
      <c r="K668" s="141"/>
      <c r="L668" s="1" t="s">
        <v>27</v>
      </c>
    </row>
    <row r="669" spans="2:12" s="31" customFormat="1" ht="65.099999999999994">
      <c r="B669" s="154" t="s">
        <v>15978</v>
      </c>
      <c r="C669" s="156" t="s">
        <v>2757</v>
      </c>
      <c r="D669" s="154" t="s">
        <v>18397</v>
      </c>
      <c r="E669" s="142" t="s">
        <v>18398</v>
      </c>
      <c r="F669" s="149"/>
      <c r="G669" s="156" t="s">
        <v>24</v>
      </c>
      <c r="H669" s="163">
        <v>45827</v>
      </c>
      <c r="I669" s="11" t="s">
        <v>139</v>
      </c>
      <c r="J669" s="142" t="s">
        <v>18</v>
      </c>
      <c r="K669" s="141"/>
      <c r="L669" s="4" t="s">
        <v>18399</v>
      </c>
    </row>
    <row r="670" spans="2:12" s="31" customFormat="1" ht="39">
      <c r="B670" s="158"/>
      <c r="C670" s="159"/>
      <c r="D670" s="158"/>
      <c r="E670" s="161"/>
      <c r="F670" s="162"/>
      <c r="G670" s="159"/>
      <c r="H670" s="166"/>
      <c r="I670" s="11" t="s">
        <v>58</v>
      </c>
      <c r="J670" s="142" t="s">
        <v>26</v>
      </c>
      <c r="K670" s="141"/>
      <c r="L670" s="4" t="s">
        <v>18400</v>
      </c>
    </row>
    <row r="671" spans="2:12" s="31" customFormat="1">
      <c r="B671" s="155"/>
      <c r="C671" s="157"/>
      <c r="D671" s="155"/>
      <c r="E671" s="160"/>
      <c r="F671" s="151"/>
      <c r="G671" s="157"/>
      <c r="H671" s="164"/>
      <c r="I671" s="11" t="s">
        <v>80</v>
      </c>
      <c r="J671" s="142" t="s">
        <v>26</v>
      </c>
      <c r="K671" s="141"/>
      <c r="L671" s="2" t="s">
        <v>27</v>
      </c>
    </row>
    <row r="672" spans="2:12" s="31" customFormat="1" ht="51.6">
      <c r="B672" s="145" t="s">
        <v>18401</v>
      </c>
      <c r="C672" s="147" t="s">
        <v>1499</v>
      </c>
      <c r="D672" s="12" t="s">
        <v>18402</v>
      </c>
      <c r="E672" s="140" t="s">
        <v>18403</v>
      </c>
      <c r="F672" s="141"/>
      <c r="G672" s="13" t="s">
        <v>16</v>
      </c>
      <c r="H672" s="17">
        <v>45853</v>
      </c>
      <c r="I672" s="10" t="s">
        <v>1025</v>
      </c>
      <c r="J672" s="140" t="s">
        <v>18</v>
      </c>
      <c r="K672" s="141"/>
      <c r="L672" s="3" t="s">
        <v>18404</v>
      </c>
    </row>
    <row r="673" spans="2:12" s="31" customFormat="1">
      <c r="B673" s="146"/>
      <c r="C673" s="148"/>
      <c r="D673" s="12" t="s">
        <v>18405</v>
      </c>
      <c r="E673" s="140" t="s">
        <v>18406</v>
      </c>
      <c r="F673" s="141"/>
      <c r="G673" s="13" t="s">
        <v>24</v>
      </c>
      <c r="H673" s="17">
        <v>45853</v>
      </c>
      <c r="I673" s="10" t="s">
        <v>1025</v>
      </c>
      <c r="J673" s="140" t="s">
        <v>26</v>
      </c>
      <c r="K673" s="141"/>
      <c r="L673" s="1" t="s">
        <v>27</v>
      </c>
    </row>
    <row r="674" spans="2:12" s="31" customFormat="1">
      <c r="B674" s="154" t="s">
        <v>14829</v>
      </c>
      <c r="C674" s="156" t="s">
        <v>1640</v>
      </c>
      <c r="D674" s="154" t="s">
        <v>18407</v>
      </c>
      <c r="E674" s="142" t="s">
        <v>14831</v>
      </c>
      <c r="F674" s="149"/>
      <c r="G674" s="156" t="s">
        <v>24</v>
      </c>
      <c r="H674" s="163">
        <v>45845</v>
      </c>
      <c r="I674" s="11" t="s">
        <v>80</v>
      </c>
      <c r="J674" s="142" t="s">
        <v>26</v>
      </c>
      <c r="K674" s="141"/>
      <c r="L674" s="2" t="s">
        <v>27</v>
      </c>
    </row>
    <row r="675" spans="2:12" s="31" customFormat="1">
      <c r="B675" s="158"/>
      <c r="C675" s="159"/>
      <c r="D675" s="158"/>
      <c r="E675" s="161"/>
      <c r="F675" s="162"/>
      <c r="G675" s="159"/>
      <c r="H675" s="166"/>
      <c r="I675" s="11" t="s">
        <v>58</v>
      </c>
      <c r="J675" s="142" t="s">
        <v>26</v>
      </c>
      <c r="K675" s="141"/>
      <c r="L675" s="2" t="s">
        <v>27</v>
      </c>
    </row>
    <row r="676" spans="2:12" s="31" customFormat="1">
      <c r="B676" s="155"/>
      <c r="C676" s="157"/>
      <c r="D676" s="155"/>
      <c r="E676" s="160"/>
      <c r="F676" s="151"/>
      <c r="G676" s="157"/>
      <c r="H676" s="164"/>
      <c r="I676" s="11" t="s">
        <v>139</v>
      </c>
      <c r="J676" s="142" t="s">
        <v>26</v>
      </c>
      <c r="K676" s="141"/>
      <c r="L676" s="2" t="s">
        <v>27</v>
      </c>
    </row>
    <row r="677" spans="2:12" s="31" customFormat="1">
      <c r="B677" s="12" t="s">
        <v>18408</v>
      </c>
      <c r="C677" s="13" t="s">
        <v>3252</v>
      </c>
      <c r="D677" s="12" t="s">
        <v>18409</v>
      </c>
      <c r="E677" s="140" t="s">
        <v>18410</v>
      </c>
      <c r="F677" s="141"/>
      <c r="G677" s="13" t="s">
        <v>24</v>
      </c>
      <c r="H677" s="17">
        <v>45859</v>
      </c>
      <c r="I677" s="10" t="s">
        <v>80</v>
      </c>
      <c r="J677" s="140" t="s">
        <v>26</v>
      </c>
      <c r="K677" s="141"/>
      <c r="L677" s="1" t="s">
        <v>27</v>
      </c>
    </row>
    <row r="678" spans="2:12" s="31" customFormat="1">
      <c r="B678" s="15" t="s">
        <v>17199</v>
      </c>
      <c r="C678" s="14" t="s">
        <v>1645</v>
      </c>
      <c r="D678" s="15" t="s">
        <v>18411</v>
      </c>
      <c r="E678" s="142" t="s">
        <v>17201</v>
      </c>
      <c r="F678" s="141"/>
      <c r="G678" s="14" t="s">
        <v>24</v>
      </c>
      <c r="H678" s="16">
        <v>45833</v>
      </c>
      <c r="I678" s="11" t="s">
        <v>80</v>
      </c>
      <c r="J678" s="142" t="s">
        <v>26</v>
      </c>
      <c r="K678" s="141"/>
      <c r="L678" s="2" t="s">
        <v>27</v>
      </c>
    </row>
    <row r="679" spans="2:12" s="31" customFormat="1" ht="51.6">
      <c r="B679" s="145" t="s">
        <v>3247</v>
      </c>
      <c r="C679" s="147" t="s">
        <v>3248</v>
      </c>
      <c r="D679" s="145" t="s">
        <v>18412</v>
      </c>
      <c r="E679" s="140" t="s">
        <v>15993</v>
      </c>
      <c r="F679" s="149"/>
      <c r="G679" s="147" t="s">
        <v>16</v>
      </c>
      <c r="H679" s="17">
        <v>45826</v>
      </c>
      <c r="I679" s="10" t="s">
        <v>17</v>
      </c>
      <c r="J679" s="140" t="s">
        <v>18</v>
      </c>
      <c r="K679" s="141"/>
      <c r="L679" s="3" t="s">
        <v>15414</v>
      </c>
    </row>
    <row r="680" spans="2:12" s="31" customFormat="1" ht="51.6">
      <c r="B680" s="152"/>
      <c r="C680" s="153"/>
      <c r="D680" s="152"/>
      <c r="E680" s="165"/>
      <c r="F680" s="162"/>
      <c r="G680" s="153"/>
      <c r="H680" s="17">
        <v>45826</v>
      </c>
      <c r="I680" s="10" t="s">
        <v>17</v>
      </c>
      <c r="J680" s="140" t="s">
        <v>18</v>
      </c>
      <c r="K680" s="141"/>
      <c r="L680" s="3" t="s">
        <v>15414</v>
      </c>
    </row>
    <row r="681" spans="2:12" s="31" customFormat="1">
      <c r="B681" s="146"/>
      <c r="C681" s="148"/>
      <c r="D681" s="146"/>
      <c r="E681" s="150"/>
      <c r="F681" s="151"/>
      <c r="G681" s="148"/>
      <c r="H681" s="17">
        <v>45854</v>
      </c>
      <c r="I681" s="10" t="s">
        <v>17</v>
      </c>
      <c r="J681" s="140" t="s">
        <v>26</v>
      </c>
      <c r="K681" s="141"/>
      <c r="L681" s="1" t="s">
        <v>27</v>
      </c>
    </row>
    <row r="682" spans="2:12" s="31" customFormat="1">
      <c r="B682" s="15" t="s">
        <v>6105</v>
      </c>
      <c r="C682" s="14" t="s">
        <v>1499</v>
      </c>
      <c r="D682" s="15" t="s">
        <v>18413</v>
      </c>
      <c r="E682" s="142" t="s">
        <v>18414</v>
      </c>
      <c r="F682" s="141"/>
      <c r="G682" s="14" t="s">
        <v>16</v>
      </c>
      <c r="H682" s="16">
        <v>45849</v>
      </c>
      <c r="I682" s="11" t="s">
        <v>17</v>
      </c>
      <c r="J682" s="142" t="s">
        <v>26</v>
      </c>
      <c r="K682" s="141"/>
      <c r="L682" s="2" t="s">
        <v>27</v>
      </c>
    </row>
    <row r="683" spans="2:12" s="31" customFormat="1">
      <c r="B683" s="145" t="s">
        <v>18415</v>
      </c>
      <c r="C683" s="147" t="s">
        <v>18416</v>
      </c>
      <c r="D683" s="145" t="s">
        <v>18417</v>
      </c>
      <c r="E683" s="140" t="s">
        <v>18418</v>
      </c>
      <c r="F683" s="149"/>
      <c r="G683" s="147" t="s">
        <v>24</v>
      </c>
      <c r="H683" s="167">
        <v>45838</v>
      </c>
      <c r="I683" s="10" t="s">
        <v>139</v>
      </c>
      <c r="J683" s="140" t="s">
        <v>26</v>
      </c>
      <c r="K683" s="141"/>
      <c r="L683" s="1" t="s">
        <v>27</v>
      </c>
    </row>
    <row r="684" spans="2:12" s="31" customFormat="1">
      <c r="B684" s="152"/>
      <c r="C684" s="153"/>
      <c r="D684" s="152"/>
      <c r="E684" s="165"/>
      <c r="F684" s="162"/>
      <c r="G684" s="153"/>
      <c r="H684" s="168"/>
      <c r="I684" s="10" t="s">
        <v>58</v>
      </c>
      <c r="J684" s="140" t="s">
        <v>26</v>
      </c>
      <c r="K684" s="141"/>
      <c r="L684" s="1" t="s">
        <v>27</v>
      </c>
    </row>
    <row r="685" spans="2:12" s="31" customFormat="1">
      <c r="B685" s="146"/>
      <c r="C685" s="148"/>
      <c r="D685" s="146"/>
      <c r="E685" s="150"/>
      <c r="F685" s="151"/>
      <c r="G685" s="148"/>
      <c r="H685" s="169"/>
      <c r="I685" s="10" t="s">
        <v>80</v>
      </c>
      <c r="J685" s="140" t="s">
        <v>26</v>
      </c>
      <c r="K685" s="141"/>
      <c r="L685" s="1" t="s">
        <v>27</v>
      </c>
    </row>
    <row r="686" spans="2:12" s="31" customFormat="1">
      <c r="B686" s="15" t="s">
        <v>11133</v>
      </c>
      <c r="C686" s="14" t="s">
        <v>11134</v>
      </c>
      <c r="D686" s="15" t="s">
        <v>18419</v>
      </c>
      <c r="E686" s="142" t="s">
        <v>18420</v>
      </c>
      <c r="F686" s="141"/>
      <c r="G686" s="14" t="s">
        <v>16</v>
      </c>
      <c r="H686" s="16">
        <v>45861</v>
      </c>
      <c r="I686" s="11" t="s">
        <v>139</v>
      </c>
      <c r="J686" s="142" t="s">
        <v>26</v>
      </c>
      <c r="K686" s="141"/>
      <c r="L686" s="2" t="s">
        <v>27</v>
      </c>
    </row>
    <row r="687" spans="2:12" s="31" customFormat="1" ht="39">
      <c r="B687" s="145" t="s">
        <v>18421</v>
      </c>
      <c r="C687" s="147" t="s">
        <v>18422</v>
      </c>
      <c r="D687" s="12" t="s">
        <v>18423</v>
      </c>
      <c r="E687" s="140" t="s">
        <v>18424</v>
      </c>
      <c r="F687" s="141"/>
      <c r="G687" s="13" t="s">
        <v>16</v>
      </c>
      <c r="H687" s="17">
        <v>45842</v>
      </c>
      <c r="I687" s="10" t="s">
        <v>1025</v>
      </c>
      <c r="J687" s="140" t="s">
        <v>18</v>
      </c>
      <c r="K687" s="141"/>
      <c r="L687" s="3" t="s">
        <v>18425</v>
      </c>
    </row>
    <row r="688" spans="2:12" s="31" customFormat="1">
      <c r="B688" s="146"/>
      <c r="C688" s="148"/>
      <c r="D688" s="12" t="s">
        <v>18426</v>
      </c>
      <c r="E688" s="140" t="s">
        <v>18427</v>
      </c>
      <c r="F688" s="141"/>
      <c r="G688" s="13" t="s">
        <v>24</v>
      </c>
      <c r="H688" s="17">
        <v>45842</v>
      </c>
      <c r="I688" s="10" t="s">
        <v>1025</v>
      </c>
      <c r="J688" s="140" t="s">
        <v>26</v>
      </c>
      <c r="K688" s="141"/>
      <c r="L688" s="1" t="s">
        <v>27</v>
      </c>
    </row>
    <row r="689" spans="2:12" s="31" customFormat="1">
      <c r="B689" s="154" t="s">
        <v>18428</v>
      </c>
      <c r="C689" s="156" t="s">
        <v>18429</v>
      </c>
      <c r="D689" s="15" t="s">
        <v>18430</v>
      </c>
      <c r="E689" s="142" t="s">
        <v>18431</v>
      </c>
      <c r="F689" s="141"/>
      <c r="G689" s="14" t="s">
        <v>16</v>
      </c>
      <c r="H689" s="16">
        <v>45839</v>
      </c>
      <c r="I689" s="11" t="s">
        <v>1025</v>
      </c>
      <c r="J689" s="142" t="s">
        <v>26</v>
      </c>
      <c r="K689" s="141"/>
      <c r="L689" s="2" t="s">
        <v>27</v>
      </c>
    </row>
    <row r="690" spans="2:12" s="31" customFormat="1">
      <c r="B690" s="155"/>
      <c r="C690" s="157"/>
      <c r="D690" s="15" t="s">
        <v>18432</v>
      </c>
      <c r="E690" s="142" t="s">
        <v>18433</v>
      </c>
      <c r="F690" s="141"/>
      <c r="G690" s="14" t="s">
        <v>24</v>
      </c>
      <c r="H690" s="16">
        <v>45839</v>
      </c>
      <c r="I690" s="11" t="s">
        <v>1025</v>
      </c>
      <c r="J690" s="142" t="s">
        <v>26</v>
      </c>
      <c r="K690" s="141"/>
      <c r="L690" s="2" t="s">
        <v>27</v>
      </c>
    </row>
    <row r="691" spans="2:12" s="31" customFormat="1">
      <c r="B691" s="145" t="s">
        <v>7821</v>
      </c>
      <c r="C691" s="147" t="s">
        <v>7822</v>
      </c>
      <c r="D691" s="145" t="s">
        <v>18434</v>
      </c>
      <c r="E691" s="140" t="s">
        <v>18435</v>
      </c>
      <c r="F691" s="149"/>
      <c r="G691" s="147" t="s">
        <v>24</v>
      </c>
      <c r="H691" s="167">
        <v>45845</v>
      </c>
      <c r="I691" s="10" t="s">
        <v>58</v>
      </c>
      <c r="J691" s="140" t="s">
        <v>26</v>
      </c>
      <c r="K691" s="141"/>
      <c r="L691" s="1" t="s">
        <v>27</v>
      </c>
    </row>
    <row r="692" spans="2:12" s="31" customFormat="1">
      <c r="B692" s="152"/>
      <c r="C692" s="153"/>
      <c r="D692" s="152"/>
      <c r="E692" s="165"/>
      <c r="F692" s="162"/>
      <c r="G692" s="153"/>
      <c r="H692" s="168"/>
      <c r="I692" s="10" t="s">
        <v>58</v>
      </c>
      <c r="J692" s="140" t="s">
        <v>26</v>
      </c>
      <c r="K692" s="141"/>
      <c r="L692" s="1" t="s">
        <v>27</v>
      </c>
    </row>
    <row r="693" spans="2:12" s="31" customFormat="1">
      <c r="B693" s="152"/>
      <c r="C693" s="153"/>
      <c r="D693" s="152"/>
      <c r="E693" s="165"/>
      <c r="F693" s="162"/>
      <c r="G693" s="153"/>
      <c r="H693" s="168"/>
      <c r="I693" s="10" t="s">
        <v>80</v>
      </c>
      <c r="J693" s="140" t="s">
        <v>26</v>
      </c>
      <c r="K693" s="141"/>
      <c r="L693" s="1" t="s">
        <v>27</v>
      </c>
    </row>
    <row r="694" spans="2:12" s="31" customFormat="1">
      <c r="B694" s="152"/>
      <c r="C694" s="153"/>
      <c r="D694" s="152"/>
      <c r="E694" s="165"/>
      <c r="F694" s="162"/>
      <c r="G694" s="153"/>
      <c r="H694" s="168"/>
      <c r="I694" s="10" t="s">
        <v>80</v>
      </c>
      <c r="J694" s="140" t="s">
        <v>26</v>
      </c>
      <c r="K694" s="141"/>
      <c r="L694" s="1" t="s">
        <v>27</v>
      </c>
    </row>
    <row r="695" spans="2:12" s="31" customFormat="1">
      <c r="B695" s="146"/>
      <c r="C695" s="148"/>
      <c r="D695" s="146"/>
      <c r="E695" s="150"/>
      <c r="F695" s="151"/>
      <c r="G695" s="148"/>
      <c r="H695" s="169"/>
      <c r="I695" s="10" t="s">
        <v>139</v>
      </c>
      <c r="J695" s="140" t="s">
        <v>26</v>
      </c>
      <c r="K695" s="141"/>
      <c r="L695" s="1" t="s">
        <v>27</v>
      </c>
    </row>
    <row r="696" spans="2:12" s="31" customFormat="1">
      <c r="B696" s="154" t="s">
        <v>7834</v>
      </c>
      <c r="C696" s="156" t="s">
        <v>1645</v>
      </c>
      <c r="D696" s="154" t="s">
        <v>18436</v>
      </c>
      <c r="E696" s="142" t="s">
        <v>16011</v>
      </c>
      <c r="F696" s="149"/>
      <c r="G696" s="156" t="s">
        <v>24</v>
      </c>
      <c r="H696" s="163">
        <v>45854</v>
      </c>
      <c r="I696" s="11" t="s">
        <v>139</v>
      </c>
      <c r="J696" s="142" t="s">
        <v>26</v>
      </c>
      <c r="K696" s="141"/>
      <c r="L696" s="2" t="s">
        <v>27</v>
      </c>
    </row>
    <row r="697" spans="2:12" s="31" customFormat="1">
      <c r="B697" s="158"/>
      <c r="C697" s="159"/>
      <c r="D697" s="158"/>
      <c r="E697" s="161"/>
      <c r="F697" s="162"/>
      <c r="G697" s="159"/>
      <c r="H697" s="166"/>
      <c r="I697" s="11" t="s">
        <v>58</v>
      </c>
      <c r="J697" s="142" t="s">
        <v>26</v>
      </c>
      <c r="K697" s="141"/>
      <c r="L697" s="2" t="s">
        <v>27</v>
      </c>
    </row>
    <row r="698" spans="2:12" s="31" customFormat="1">
      <c r="B698" s="155"/>
      <c r="C698" s="157"/>
      <c r="D698" s="155"/>
      <c r="E698" s="160"/>
      <c r="F698" s="151"/>
      <c r="G698" s="157"/>
      <c r="H698" s="164"/>
      <c r="I698" s="11" t="s">
        <v>80</v>
      </c>
      <c r="J698" s="142" t="s">
        <v>26</v>
      </c>
      <c r="K698" s="141"/>
      <c r="L698" s="2" t="s">
        <v>27</v>
      </c>
    </row>
    <row r="699" spans="2:12" s="31" customFormat="1">
      <c r="B699" s="12" t="s">
        <v>9527</v>
      </c>
      <c r="C699" s="13" t="s">
        <v>1640</v>
      </c>
      <c r="D699" s="12" t="s">
        <v>18437</v>
      </c>
      <c r="E699" s="140" t="s">
        <v>18438</v>
      </c>
      <c r="F699" s="141"/>
      <c r="G699" s="13" t="s">
        <v>16</v>
      </c>
      <c r="H699" s="17">
        <v>45866</v>
      </c>
      <c r="I699" s="10" t="s">
        <v>80</v>
      </c>
      <c r="J699" s="140" t="s">
        <v>26</v>
      </c>
      <c r="K699" s="141"/>
      <c r="L699" s="1" t="s">
        <v>27</v>
      </c>
    </row>
    <row r="700" spans="2:12" s="31" customFormat="1">
      <c r="B700" s="154" t="s">
        <v>12175</v>
      </c>
      <c r="C700" s="156" t="s">
        <v>1377</v>
      </c>
      <c r="D700" s="154" t="s">
        <v>18439</v>
      </c>
      <c r="E700" s="142" t="s">
        <v>18440</v>
      </c>
      <c r="F700" s="149"/>
      <c r="G700" s="156" t="s">
        <v>24</v>
      </c>
      <c r="H700" s="163">
        <v>45848</v>
      </c>
      <c r="I700" s="11" t="s">
        <v>139</v>
      </c>
      <c r="J700" s="142" t="s">
        <v>26</v>
      </c>
      <c r="K700" s="141"/>
      <c r="L700" s="2" t="s">
        <v>27</v>
      </c>
    </row>
    <row r="701" spans="2:12" s="31" customFormat="1">
      <c r="B701" s="158"/>
      <c r="C701" s="159"/>
      <c r="D701" s="158"/>
      <c r="E701" s="161"/>
      <c r="F701" s="162"/>
      <c r="G701" s="159"/>
      <c r="H701" s="166"/>
      <c r="I701" s="11" t="s">
        <v>80</v>
      </c>
      <c r="J701" s="142" t="s">
        <v>26</v>
      </c>
      <c r="K701" s="141"/>
      <c r="L701" s="2" t="s">
        <v>27</v>
      </c>
    </row>
    <row r="702" spans="2:12" s="31" customFormat="1">
      <c r="B702" s="158"/>
      <c r="C702" s="159"/>
      <c r="D702" s="158"/>
      <c r="E702" s="161"/>
      <c r="F702" s="162"/>
      <c r="G702" s="159"/>
      <c r="H702" s="166"/>
      <c r="I702" s="11" t="s">
        <v>80</v>
      </c>
      <c r="J702" s="142" t="s">
        <v>26</v>
      </c>
      <c r="K702" s="141"/>
      <c r="L702" s="2" t="s">
        <v>27</v>
      </c>
    </row>
    <row r="703" spans="2:12" s="31" customFormat="1">
      <c r="B703" s="158"/>
      <c r="C703" s="159"/>
      <c r="D703" s="155"/>
      <c r="E703" s="160"/>
      <c r="F703" s="151"/>
      <c r="G703" s="157"/>
      <c r="H703" s="164"/>
      <c r="I703" s="11" t="s">
        <v>58</v>
      </c>
      <c r="J703" s="142" t="s">
        <v>26</v>
      </c>
      <c r="K703" s="141"/>
      <c r="L703" s="2" t="s">
        <v>27</v>
      </c>
    </row>
    <row r="704" spans="2:12" s="31" customFormat="1">
      <c r="B704" s="158"/>
      <c r="C704" s="159"/>
      <c r="D704" s="154" t="s">
        <v>18441</v>
      </c>
      <c r="E704" s="142" t="s">
        <v>18442</v>
      </c>
      <c r="F704" s="149"/>
      <c r="G704" s="156" t="s">
        <v>24</v>
      </c>
      <c r="H704" s="163">
        <v>45854</v>
      </c>
      <c r="I704" s="11" t="s">
        <v>139</v>
      </c>
      <c r="J704" s="142" t="s">
        <v>26</v>
      </c>
      <c r="K704" s="141"/>
      <c r="L704" s="2" t="s">
        <v>27</v>
      </c>
    </row>
    <row r="705" spans="2:12" s="31" customFormat="1">
      <c r="B705" s="158"/>
      <c r="C705" s="159"/>
      <c r="D705" s="158"/>
      <c r="E705" s="161"/>
      <c r="F705" s="162"/>
      <c r="G705" s="159"/>
      <c r="H705" s="166"/>
      <c r="I705" s="11" t="s">
        <v>80</v>
      </c>
      <c r="J705" s="142" t="s">
        <v>26</v>
      </c>
      <c r="K705" s="141"/>
      <c r="L705" s="2" t="s">
        <v>27</v>
      </c>
    </row>
    <row r="706" spans="2:12" s="31" customFormat="1">
      <c r="B706" s="158"/>
      <c r="C706" s="159"/>
      <c r="D706" s="158"/>
      <c r="E706" s="161"/>
      <c r="F706" s="162"/>
      <c r="G706" s="159"/>
      <c r="H706" s="166"/>
      <c r="I706" s="11" t="s">
        <v>58</v>
      </c>
      <c r="J706" s="142" t="s">
        <v>26</v>
      </c>
      <c r="K706" s="141"/>
      <c r="L706" s="2" t="s">
        <v>27</v>
      </c>
    </row>
    <row r="707" spans="2:12" s="31" customFormat="1">
      <c r="B707" s="155"/>
      <c r="C707" s="157"/>
      <c r="D707" s="155"/>
      <c r="E707" s="160"/>
      <c r="F707" s="151"/>
      <c r="G707" s="157"/>
      <c r="H707" s="164"/>
      <c r="I707" s="11" t="s">
        <v>80</v>
      </c>
      <c r="J707" s="142" t="s">
        <v>26</v>
      </c>
      <c r="K707" s="141"/>
      <c r="L707" s="2" t="s">
        <v>27</v>
      </c>
    </row>
    <row r="708" spans="2:12" s="31" customFormat="1">
      <c r="B708" s="12" t="s">
        <v>12931</v>
      </c>
      <c r="C708" s="13" t="s">
        <v>12932</v>
      </c>
      <c r="D708" s="12" t="s">
        <v>18443</v>
      </c>
      <c r="E708" s="140" t="s">
        <v>18444</v>
      </c>
      <c r="F708" s="141"/>
      <c r="G708" s="13" t="s">
        <v>16</v>
      </c>
      <c r="H708" s="17">
        <v>45856</v>
      </c>
      <c r="I708" s="10" t="s">
        <v>139</v>
      </c>
      <c r="J708" s="140" t="s">
        <v>26</v>
      </c>
      <c r="K708" s="141"/>
      <c r="L708" s="1" t="s">
        <v>27</v>
      </c>
    </row>
    <row r="709" spans="2:12" s="31" customFormat="1" ht="24.95">
      <c r="B709" s="15" t="s">
        <v>1703</v>
      </c>
      <c r="C709" s="14" t="s">
        <v>1704</v>
      </c>
      <c r="D709" s="15" t="s">
        <v>18445</v>
      </c>
      <c r="E709" s="142" t="s">
        <v>1706</v>
      </c>
      <c r="F709" s="141"/>
      <c r="G709" s="14" t="s">
        <v>16</v>
      </c>
      <c r="H709" s="16">
        <v>45856</v>
      </c>
      <c r="I709" s="11" t="s">
        <v>1707</v>
      </c>
      <c r="J709" s="142" t="s">
        <v>26</v>
      </c>
      <c r="K709" s="141"/>
      <c r="L709" s="2" t="s">
        <v>27</v>
      </c>
    </row>
    <row r="710" spans="2:12" s="31" customFormat="1">
      <c r="B710" s="12" t="s">
        <v>18446</v>
      </c>
      <c r="C710" s="13" t="s">
        <v>18447</v>
      </c>
      <c r="D710" s="12" t="s">
        <v>18448</v>
      </c>
      <c r="E710" s="140" t="s">
        <v>18449</v>
      </c>
      <c r="F710" s="141"/>
      <c r="G710" s="13" t="s">
        <v>16</v>
      </c>
      <c r="H710" s="17">
        <v>45841</v>
      </c>
      <c r="I710" s="10" t="s">
        <v>1707</v>
      </c>
      <c r="J710" s="140" t="s">
        <v>26</v>
      </c>
      <c r="K710" s="141"/>
      <c r="L710" s="1" t="s">
        <v>27</v>
      </c>
    </row>
    <row r="711" spans="2:12" s="31" customFormat="1">
      <c r="B711" s="15" t="s">
        <v>3413</v>
      </c>
      <c r="C711" s="14" t="s">
        <v>3414</v>
      </c>
      <c r="D711" s="15" t="s">
        <v>18450</v>
      </c>
      <c r="E711" s="142" t="s">
        <v>3416</v>
      </c>
      <c r="F711" s="141"/>
      <c r="G711" s="14" t="s">
        <v>16</v>
      </c>
      <c r="H711" s="16">
        <v>45852</v>
      </c>
      <c r="I711" s="11" t="s">
        <v>1707</v>
      </c>
      <c r="J711" s="142" t="s">
        <v>26</v>
      </c>
      <c r="K711" s="141"/>
      <c r="L711" s="2" t="s">
        <v>27</v>
      </c>
    </row>
    <row r="712" spans="2:12" s="31" customFormat="1" ht="24.95">
      <c r="B712" s="12" t="s">
        <v>3417</v>
      </c>
      <c r="C712" s="13" t="s">
        <v>3418</v>
      </c>
      <c r="D712" s="12" t="s">
        <v>18451</v>
      </c>
      <c r="E712" s="140" t="s">
        <v>3420</v>
      </c>
      <c r="F712" s="141"/>
      <c r="G712" s="13" t="s">
        <v>16</v>
      </c>
      <c r="H712" s="17">
        <v>45856</v>
      </c>
      <c r="I712" s="10" t="s">
        <v>1707</v>
      </c>
      <c r="J712" s="140" t="s">
        <v>26</v>
      </c>
      <c r="K712" s="141"/>
      <c r="L712" s="1" t="s">
        <v>27</v>
      </c>
    </row>
    <row r="713" spans="2:12" s="31" customFormat="1">
      <c r="B713" s="15" t="s">
        <v>3421</v>
      </c>
      <c r="C713" s="14" t="s">
        <v>3422</v>
      </c>
      <c r="D713" s="15" t="s">
        <v>18452</v>
      </c>
      <c r="E713" s="142" t="s">
        <v>3424</v>
      </c>
      <c r="F713" s="141"/>
      <c r="G713" s="14" t="s">
        <v>16</v>
      </c>
      <c r="H713" s="16">
        <v>45856</v>
      </c>
      <c r="I713" s="11" t="s">
        <v>1707</v>
      </c>
      <c r="J713" s="142" t="s">
        <v>26</v>
      </c>
      <c r="K713" s="141"/>
      <c r="L713" s="2" t="s">
        <v>27</v>
      </c>
    </row>
    <row r="714" spans="2:12" s="31" customFormat="1">
      <c r="B714" s="12" t="s">
        <v>18453</v>
      </c>
      <c r="C714" s="13" t="s">
        <v>18454</v>
      </c>
      <c r="D714" s="12" t="s">
        <v>18455</v>
      </c>
      <c r="E714" s="140" t="s">
        <v>18456</v>
      </c>
      <c r="F714" s="141"/>
      <c r="G714" s="13" t="s">
        <v>16</v>
      </c>
      <c r="H714" s="17">
        <v>45848</v>
      </c>
      <c r="I714" s="10" t="s">
        <v>1707</v>
      </c>
      <c r="J714" s="140" t="s">
        <v>26</v>
      </c>
      <c r="K714" s="141"/>
      <c r="L714" s="1" t="s">
        <v>27</v>
      </c>
    </row>
    <row r="715" spans="2:12" s="31" customFormat="1" ht="24.95">
      <c r="B715" s="15" t="s">
        <v>3537</v>
      </c>
      <c r="C715" s="14" t="s">
        <v>3538</v>
      </c>
      <c r="D715" s="15" t="s">
        <v>18457</v>
      </c>
      <c r="E715" s="142" t="s">
        <v>3540</v>
      </c>
      <c r="F715" s="141"/>
      <c r="G715" s="14" t="s">
        <v>16</v>
      </c>
      <c r="H715" s="16">
        <v>45868</v>
      </c>
      <c r="I715" s="11" t="s">
        <v>1707</v>
      </c>
      <c r="J715" s="142" t="s">
        <v>26</v>
      </c>
      <c r="K715" s="141"/>
      <c r="L715" s="2" t="s">
        <v>27</v>
      </c>
    </row>
    <row r="716" spans="2:12" s="31" customFormat="1" ht="24.95">
      <c r="B716" s="12" t="s">
        <v>3654</v>
      </c>
      <c r="C716" s="13" t="s">
        <v>3655</v>
      </c>
      <c r="D716" s="12" t="s">
        <v>18458</v>
      </c>
      <c r="E716" s="140" t="s">
        <v>3657</v>
      </c>
      <c r="F716" s="141"/>
      <c r="G716" s="13" t="s">
        <v>16</v>
      </c>
      <c r="H716" s="17">
        <v>45860</v>
      </c>
      <c r="I716" s="10" t="s">
        <v>1707</v>
      </c>
      <c r="J716" s="140" t="s">
        <v>26</v>
      </c>
      <c r="K716" s="141"/>
      <c r="L716" s="1" t="s">
        <v>27</v>
      </c>
    </row>
    <row r="717" spans="2:12" s="31" customFormat="1">
      <c r="B717" s="15" t="s">
        <v>3658</v>
      </c>
      <c r="C717" s="14" t="s">
        <v>3659</v>
      </c>
      <c r="D717" s="15" t="s">
        <v>18459</v>
      </c>
      <c r="E717" s="142" t="s">
        <v>3661</v>
      </c>
      <c r="F717" s="141"/>
      <c r="G717" s="14" t="s">
        <v>16</v>
      </c>
      <c r="H717" s="16">
        <v>45866</v>
      </c>
      <c r="I717" s="11" t="s">
        <v>1707</v>
      </c>
      <c r="J717" s="142" t="s">
        <v>26</v>
      </c>
      <c r="K717" s="141"/>
      <c r="L717" s="2" t="s">
        <v>27</v>
      </c>
    </row>
    <row r="718" spans="2:12" s="31" customFormat="1">
      <c r="B718" s="12" t="s">
        <v>3734</v>
      </c>
      <c r="C718" s="13" t="s">
        <v>3735</v>
      </c>
      <c r="D718" s="12" t="s">
        <v>18460</v>
      </c>
      <c r="E718" s="140" t="s">
        <v>3737</v>
      </c>
      <c r="F718" s="141"/>
      <c r="G718" s="13" t="s">
        <v>16</v>
      </c>
      <c r="H718" s="17">
        <v>45868</v>
      </c>
      <c r="I718" s="10" t="s">
        <v>1707</v>
      </c>
      <c r="J718" s="140" t="s">
        <v>26</v>
      </c>
      <c r="K718" s="141"/>
      <c r="L718" s="1" t="s">
        <v>27</v>
      </c>
    </row>
    <row r="719" spans="2:12" s="31" customFormat="1">
      <c r="B719" s="15" t="s">
        <v>18461</v>
      </c>
      <c r="C719" s="14" t="s">
        <v>18462</v>
      </c>
      <c r="D719" s="15" t="s">
        <v>18463</v>
      </c>
      <c r="E719" s="142" t="s">
        <v>18464</v>
      </c>
      <c r="F719" s="141"/>
      <c r="G719" s="14" t="s">
        <v>16</v>
      </c>
      <c r="H719" s="16">
        <v>45846</v>
      </c>
      <c r="I719" s="11" t="s">
        <v>1707</v>
      </c>
      <c r="J719" s="142" t="s">
        <v>26</v>
      </c>
      <c r="K719" s="141"/>
      <c r="L719" s="2" t="s">
        <v>27</v>
      </c>
    </row>
    <row r="720" spans="2:12" s="31" customFormat="1">
      <c r="B720" s="12" t="s">
        <v>3767</v>
      </c>
      <c r="C720" s="13" t="s">
        <v>3768</v>
      </c>
      <c r="D720" s="12" t="s">
        <v>18465</v>
      </c>
      <c r="E720" s="140" t="s">
        <v>3770</v>
      </c>
      <c r="F720" s="141"/>
      <c r="G720" s="13" t="s">
        <v>16</v>
      </c>
      <c r="H720" s="17">
        <v>45868</v>
      </c>
      <c r="I720" s="10" t="s">
        <v>1707</v>
      </c>
      <c r="J720" s="140" t="s">
        <v>26</v>
      </c>
      <c r="K720" s="141"/>
      <c r="L720" s="1" t="s">
        <v>27</v>
      </c>
    </row>
    <row r="721" spans="2:12" s="31" customFormat="1">
      <c r="B721" s="15" t="s">
        <v>18466</v>
      </c>
      <c r="C721" s="14" t="s">
        <v>18467</v>
      </c>
      <c r="D721" s="15" t="s">
        <v>18468</v>
      </c>
      <c r="E721" s="142" t="s">
        <v>18469</v>
      </c>
      <c r="F721" s="141"/>
      <c r="G721" s="14" t="s">
        <v>16</v>
      </c>
      <c r="H721" s="16">
        <v>45861</v>
      </c>
      <c r="I721" s="11" t="s">
        <v>1707</v>
      </c>
      <c r="J721" s="142" t="s">
        <v>26</v>
      </c>
      <c r="K721" s="141"/>
      <c r="L721" s="2" t="s">
        <v>27</v>
      </c>
    </row>
    <row r="722" spans="2:12" s="31" customFormat="1">
      <c r="B722" s="145" t="s">
        <v>18470</v>
      </c>
      <c r="C722" s="147" t="s">
        <v>18471</v>
      </c>
      <c r="D722" s="12" t="s">
        <v>18472</v>
      </c>
      <c r="E722" s="140" t="s">
        <v>18473</v>
      </c>
      <c r="F722" s="141"/>
      <c r="G722" s="13" t="s">
        <v>16</v>
      </c>
      <c r="H722" s="17">
        <v>45484</v>
      </c>
      <c r="I722" s="10" t="s">
        <v>1707</v>
      </c>
      <c r="J722" s="140" t="s">
        <v>26</v>
      </c>
      <c r="K722" s="141"/>
      <c r="L722" s="1" t="s">
        <v>27</v>
      </c>
    </row>
    <row r="723" spans="2:12" s="31" customFormat="1">
      <c r="B723" s="146"/>
      <c r="C723" s="148"/>
      <c r="D723" s="12" t="s">
        <v>18474</v>
      </c>
      <c r="E723" s="140" t="s">
        <v>18473</v>
      </c>
      <c r="F723" s="141"/>
      <c r="G723" s="13" t="s">
        <v>16</v>
      </c>
      <c r="H723" s="17">
        <v>45842</v>
      </c>
      <c r="I723" s="10" t="s">
        <v>1707</v>
      </c>
      <c r="J723" s="140" t="s">
        <v>26</v>
      </c>
      <c r="K723" s="141"/>
      <c r="L723" s="1" t="s">
        <v>27</v>
      </c>
    </row>
    <row r="724" spans="2:12" s="31" customFormat="1">
      <c r="B724" s="15" t="s">
        <v>18475</v>
      </c>
      <c r="C724" s="14" t="s">
        <v>18476</v>
      </c>
      <c r="D724" s="15" t="s">
        <v>18477</v>
      </c>
      <c r="E724" s="142" t="s">
        <v>18478</v>
      </c>
      <c r="F724" s="141"/>
      <c r="G724" s="14" t="s">
        <v>16</v>
      </c>
      <c r="H724" s="16">
        <v>45840</v>
      </c>
      <c r="I724" s="11" t="s">
        <v>1707</v>
      </c>
      <c r="J724" s="142" t="s">
        <v>26</v>
      </c>
      <c r="K724" s="141"/>
      <c r="L724" s="2" t="s">
        <v>27</v>
      </c>
    </row>
    <row r="725" spans="2:12" s="31" customFormat="1" ht="51.6">
      <c r="B725" s="12" t="s">
        <v>1855</v>
      </c>
      <c r="C725" s="13" t="s">
        <v>1856</v>
      </c>
      <c r="D725" s="12" t="s">
        <v>18479</v>
      </c>
      <c r="E725" s="140" t="s">
        <v>1858</v>
      </c>
      <c r="F725" s="141"/>
      <c r="G725" s="13" t="s">
        <v>24</v>
      </c>
      <c r="H725" s="17">
        <v>45553</v>
      </c>
      <c r="I725" s="10" t="s">
        <v>1789</v>
      </c>
      <c r="J725" s="140" t="s">
        <v>32</v>
      </c>
      <c r="K725" s="141"/>
      <c r="L725" s="3" t="s">
        <v>18480</v>
      </c>
    </row>
    <row r="726" spans="2:12" s="31" customFormat="1" ht="51.6">
      <c r="B726" s="15" t="s">
        <v>1919</v>
      </c>
      <c r="C726" s="14" t="s">
        <v>1920</v>
      </c>
      <c r="D726" s="15" t="s">
        <v>18481</v>
      </c>
      <c r="E726" s="142" t="s">
        <v>1922</v>
      </c>
      <c r="F726" s="141"/>
      <c r="G726" s="14" t="s">
        <v>24</v>
      </c>
      <c r="H726" s="16">
        <v>45573</v>
      </c>
      <c r="I726" s="11" t="s">
        <v>1789</v>
      </c>
      <c r="J726" s="142" t="s">
        <v>32</v>
      </c>
      <c r="K726" s="141"/>
      <c r="L726" s="4" t="s">
        <v>18482</v>
      </c>
    </row>
    <row r="727" spans="2:12" s="31" customFormat="1" ht="51.6">
      <c r="B727" s="12" t="s">
        <v>8455</v>
      </c>
      <c r="C727" s="13" t="s">
        <v>8456</v>
      </c>
      <c r="D727" s="12" t="s">
        <v>18483</v>
      </c>
      <c r="E727" s="140" t="s">
        <v>8458</v>
      </c>
      <c r="F727" s="141"/>
      <c r="G727" s="13" t="s">
        <v>24</v>
      </c>
      <c r="H727" s="17">
        <v>45558</v>
      </c>
      <c r="I727" s="10" t="s">
        <v>1789</v>
      </c>
      <c r="J727" s="140" t="s">
        <v>32</v>
      </c>
      <c r="K727" s="141"/>
      <c r="L727" s="3" t="s">
        <v>18484</v>
      </c>
    </row>
    <row r="728" spans="2:12" s="31" customFormat="1" ht="51.6">
      <c r="B728" s="5" t="s">
        <v>16356</v>
      </c>
      <c r="C728" s="6" t="s">
        <v>16357</v>
      </c>
      <c r="D728" s="5" t="s">
        <v>18485</v>
      </c>
      <c r="E728" s="247" t="s">
        <v>16359</v>
      </c>
      <c r="F728" s="144"/>
      <c r="G728" s="6" t="s">
        <v>24</v>
      </c>
      <c r="H728" s="7">
        <v>45602</v>
      </c>
      <c r="I728" s="18" t="s">
        <v>1789</v>
      </c>
      <c r="J728" s="247" t="s">
        <v>359</v>
      </c>
      <c r="K728" s="144"/>
      <c r="L728" s="34" t="s">
        <v>18486</v>
      </c>
    </row>
  </sheetData>
  <mergeCells count="1509">
    <mergeCell ref="E727:F727"/>
    <mergeCell ref="J727:K727"/>
    <mergeCell ref="E728:F728"/>
    <mergeCell ref="J728:K728"/>
    <mergeCell ref="E724:F724"/>
    <mergeCell ref="J724:K724"/>
    <mergeCell ref="E725:F725"/>
    <mergeCell ref="J725:K725"/>
    <mergeCell ref="E726:F726"/>
    <mergeCell ref="J726:K726"/>
    <mergeCell ref="B722:B723"/>
    <mergeCell ref="C722:C723"/>
    <mergeCell ref="E722:F722"/>
    <mergeCell ref="J722:K722"/>
    <mergeCell ref="E723:F723"/>
    <mergeCell ref="J723:K723"/>
    <mergeCell ref="E719:F719"/>
    <mergeCell ref="J719:K719"/>
    <mergeCell ref="E720:F720"/>
    <mergeCell ref="J720:K720"/>
    <mergeCell ref="E721:F721"/>
    <mergeCell ref="J721:K721"/>
    <mergeCell ref="E716:F716"/>
    <mergeCell ref="J716:K716"/>
    <mergeCell ref="E717:F717"/>
    <mergeCell ref="J717:K717"/>
    <mergeCell ref="E718:F718"/>
    <mergeCell ref="J718:K718"/>
    <mergeCell ref="E713:F713"/>
    <mergeCell ref="J713:K713"/>
    <mergeCell ref="E714:F714"/>
    <mergeCell ref="J714:K714"/>
    <mergeCell ref="E715:F715"/>
    <mergeCell ref="J715:K715"/>
    <mergeCell ref="E710:F710"/>
    <mergeCell ref="J710:K710"/>
    <mergeCell ref="E711:F711"/>
    <mergeCell ref="J711:K711"/>
    <mergeCell ref="E712:F712"/>
    <mergeCell ref="J712:K712"/>
    <mergeCell ref="J706:K706"/>
    <mergeCell ref="J707:K707"/>
    <mergeCell ref="E708:F708"/>
    <mergeCell ref="J708:K708"/>
    <mergeCell ref="E709:F709"/>
    <mergeCell ref="J709:K709"/>
    <mergeCell ref="J700:K700"/>
    <mergeCell ref="J701:K701"/>
    <mergeCell ref="J702:K702"/>
    <mergeCell ref="J703:K703"/>
    <mergeCell ref="D704:D707"/>
    <mergeCell ref="E704:F707"/>
    <mergeCell ref="G704:G707"/>
    <mergeCell ref="H704:H707"/>
    <mergeCell ref="J704:K704"/>
    <mergeCell ref="J705:K705"/>
    <mergeCell ref="B700:B707"/>
    <mergeCell ref="C700:C707"/>
    <mergeCell ref="D700:D703"/>
    <mergeCell ref="E700:F703"/>
    <mergeCell ref="G700:G703"/>
    <mergeCell ref="H700:H703"/>
    <mergeCell ref="H696:H698"/>
    <mergeCell ref="J696:K696"/>
    <mergeCell ref="J697:K697"/>
    <mergeCell ref="J698:K698"/>
    <mergeCell ref="E699:F699"/>
    <mergeCell ref="J699:K699"/>
    <mergeCell ref="J691:K691"/>
    <mergeCell ref="J692:K692"/>
    <mergeCell ref="J693:K693"/>
    <mergeCell ref="J694:K694"/>
    <mergeCell ref="J695:K695"/>
    <mergeCell ref="B696:B698"/>
    <mergeCell ref="C696:C698"/>
    <mergeCell ref="D696:D698"/>
    <mergeCell ref="E696:F698"/>
    <mergeCell ref="G696:G698"/>
    <mergeCell ref="B691:B695"/>
    <mergeCell ref="C691:C695"/>
    <mergeCell ref="D691:D695"/>
    <mergeCell ref="E691:F695"/>
    <mergeCell ref="G691:G695"/>
    <mergeCell ref="H691:H695"/>
    <mergeCell ref="B689:B690"/>
    <mergeCell ref="C689:C690"/>
    <mergeCell ref="E689:F689"/>
    <mergeCell ref="J689:K689"/>
    <mergeCell ref="E690:F690"/>
    <mergeCell ref="J690:K690"/>
    <mergeCell ref="J685:K685"/>
    <mergeCell ref="E686:F686"/>
    <mergeCell ref="J686:K686"/>
    <mergeCell ref="B687:B688"/>
    <mergeCell ref="C687:C688"/>
    <mergeCell ref="E687:F687"/>
    <mergeCell ref="J687:K687"/>
    <mergeCell ref="E688:F688"/>
    <mergeCell ref="J688:K688"/>
    <mergeCell ref="E682:F682"/>
    <mergeCell ref="J682:K682"/>
    <mergeCell ref="B683:B685"/>
    <mergeCell ref="C683:C685"/>
    <mergeCell ref="D683:D685"/>
    <mergeCell ref="E683:F685"/>
    <mergeCell ref="G683:G685"/>
    <mergeCell ref="H683:H685"/>
    <mergeCell ref="J683:K683"/>
    <mergeCell ref="J684:K684"/>
    <mergeCell ref="B679:B681"/>
    <mergeCell ref="C679:C681"/>
    <mergeCell ref="D679:D681"/>
    <mergeCell ref="E679:F681"/>
    <mergeCell ref="G679:G681"/>
    <mergeCell ref="J679:K679"/>
    <mergeCell ref="J680:K680"/>
    <mergeCell ref="J681:K681"/>
    <mergeCell ref="J674:K674"/>
    <mergeCell ref="J675:K675"/>
    <mergeCell ref="J676:K676"/>
    <mergeCell ref="E677:F677"/>
    <mergeCell ref="J677:K677"/>
    <mergeCell ref="E678:F678"/>
    <mergeCell ref="J678:K678"/>
    <mergeCell ref="B674:B676"/>
    <mergeCell ref="C674:C676"/>
    <mergeCell ref="D674:D676"/>
    <mergeCell ref="E674:F676"/>
    <mergeCell ref="G674:G676"/>
    <mergeCell ref="H674:H676"/>
    <mergeCell ref="B672:B673"/>
    <mergeCell ref="C672:C673"/>
    <mergeCell ref="E672:F672"/>
    <mergeCell ref="J672:K672"/>
    <mergeCell ref="E673:F673"/>
    <mergeCell ref="J673:K673"/>
    <mergeCell ref="J668:K668"/>
    <mergeCell ref="B669:B671"/>
    <mergeCell ref="C669:C671"/>
    <mergeCell ref="D669:D671"/>
    <mergeCell ref="E669:F671"/>
    <mergeCell ref="G669:G671"/>
    <mergeCell ref="H669:H671"/>
    <mergeCell ref="J669:K669"/>
    <mergeCell ref="J670:K670"/>
    <mergeCell ref="J671:K671"/>
    <mergeCell ref="J664:K664"/>
    <mergeCell ref="J665:K665"/>
    <mergeCell ref="B666:B668"/>
    <mergeCell ref="C666:C668"/>
    <mergeCell ref="D666:D668"/>
    <mergeCell ref="E666:F668"/>
    <mergeCell ref="G666:G668"/>
    <mergeCell ref="H666:H668"/>
    <mergeCell ref="J666:K666"/>
    <mergeCell ref="J667:K667"/>
    <mergeCell ref="J660:K660"/>
    <mergeCell ref="J661:K661"/>
    <mergeCell ref="J662:K662"/>
    <mergeCell ref="B663:B665"/>
    <mergeCell ref="C663:C665"/>
    <mergeCell ref="D663:D665"/>
    <mergeCell ref="E663:F665"/>
    <mergeCell ref="G663:G665"/>
    <mergeCell ref="H663:H665"/>
    <mergeCell ref="J663:K663"/>
    <mergeCell ref="B660:B662"/>
    <mergeCell ref="C660:C662"/>
    <mergeCell ref="D660:D662"/>
    <mergeCell ref="E660:F662"/>
    <mergeCell ref="G660:G662"/>
    <mergeCell ref="H660:H662"/>
    <mergeCell ref="J656:K656"/>
    <mergeCell ref="B657:B659"/>
    <mergeCell ref="C657:C659"/>
    <mergeCell ref="E657:F657"/>
    <mergeCell ref="J657:K657"/>
    <mergeCell ref="E658:F658"/>
    <mergeCell ref="J658:K658"/>
    <mergeCell ref="E659:F659"/>
    <mergeCell ref="J659:K659"/>
    <mergeCell ref="E653:F653"/>
    <mergeCell ref="J653:K653"/>
    <mergeCell ref="B654:B656"/>
    <mergeCell ref="C654:C656"/>
    <mergeCell ref="D654:D656"/>
    <mergeCell ref="E654:F656"/>
    <mergeCell ref="G654:G656"/>
    <mergeCell ref="H654:H656"/>
    <mergeCell ref="J654:K654"/>
    <mergeCell ref="J655:K655"/>
    <mergeCell ref="E650:F650"/>
    <mergeCell ref="J650:K650"/>
    <mergeCell ref="E651:F651"/>
    <mergeCell ref="J651:K651"/>
    <mergeCell ref="E652:F652"/>
    <mergeCell ref="J652:K652"/>
    <mergeCell ref="E647:F647"/>
    <mergeCell ref="J647:K647"/>
    <mergeCell ref="E648:F648"/>
    <mergeCell ref="J648:K648"/>
    <mergeCell ref="E649:F649"/>
    <mergeCell ref="J649:K649"/>
    <mergeCell ref="E644:F644"/>
    <mergeCell ref="J644:K644"/>
    <mergeCell ref="B645:B646"/>
    <mergeCell ref="C645:C646"/>
    <mergeCell ref="E645:F645"/>
    <mergeCell ref="J645:K645"/>
    <mergeCell ref="E646:F646"/>
    <mergeCell ref="J646:K646"/>
    <mergeCell ref="J640:K640"/>
    <mergeCell ref="J641:K641"/>
    <mergeCell ref="E642:F642"/>
    <mergeCell ref="J642:K642"/>
    <mergeCell ref="E643:F643"/>
    <mergeCell ref="J643:K643"/>
    <mergeCell ref="G633:G636"/>
    <mergeCell ref="H633:H636"/>
    <mergeCell ref="B637:B641"/>
    <mergeCell ref="C637:C641"/>
    <mergeCell ref="D637:D641"/>
    <mergeCell ref="E637:F641"/>
    <mergeCell ref="G637:G641"/>
    <mergeCell ref="H637:H641"/>
    <mergeCell ref="B631:B632"/>
    <mergeCell ref="C631:C632"/>
    <mergeCell ref="B633:B636"/>
    <mergeCell ref="C633:C636"/>
    <mergeCell ref="D633:D636"/>
    <mergeCell ref="E633:F636"/>
    <mergeCell ref="B621:B623"/>
    <mergeCell ref="C621:C623"/>
    <mergeCell ref="E621:F621"/>
    <mergeCell ref="E623:F623"/>
    <mergeCell ref="E624:F624"/>
    <mergeCell ref="B625:B626"/>
    <mergeCell ref="C625:C626"/>
    <mergeCell ref="E625:F625"/>
    <mergeCell ref="E626:F626"/>
    <mergeCell ref="E615:F615"/>
    <mergeCell ref="E616:F616"/>
    <mergeCell ref="E617:F617"/>
    <mergeCell ref="E618:F618"/>
    <mergeCell ref="E619:F619"/>
    <mergeCell ref="E620:F620"/>
    <mergeCell ref="E579:F579"/>
    <mergeCell ref="E608:F608"/>
    <mergeCell ref="E609:F609"/>
    <mergeCell ref="E610:F610"/>
    <mergeCell ref="E611:F611"/>
    <mergeCell ref="E612:F612"/>
    <mergeCell ref="B613:B614"/>
    <mergeCell ref="C613:C614"/>
    <mergeCell ref="E613:F613"/>
    <mergeCell ref="E614:F614"/>
    <mergeCell ref="C603:C604"/>
    <mergeCell ref="E603:F603"/>
    <mergeCell ref="E604:F604"/>
    <mergeCell ref="E605:F605"/>
    <mergeCell ref="E606:F606"/>
    <mergeCell ref="E607:F607"/>
    <mergeCell ref="E593:F593"/>
    <mergeCell ref="E594:F594"/>
    <mergeCell ref="E595:F595"/>
    <mergeCell ref="E596:F596"/>
    <mergeCell ref="E597:F597"/>
    <mergeCell ref="E598:F598"/>
    <mergeCell ref="B537:B549"/>
    <mergeCell ref="C537:C549"/>
    <mergeCell ref="D537:D549"/>
    <mergeCell ref="E537:F549"/>
    <mergeCell ref="G537:G549"/>
    <mergeCell ref="E550:F550"/>
    <mergeCell ref="B532:B533"/>
    <mergeCell ref="C532:C533"/>
    <mergeCell ref="E532:F532"/>
    <mergeCell ref="E533:F533"/>
    <mergeCell ref="E534:F534"/>
    <mergeCell ref="E535:F535"/>
    <mergeCell ref="B529:B531"/>
    <mergeCell ref="C529:C531"/>
    <mergeCell ref="D529:D531"/>
    <mergeCell ref="E529:F531"/>
    <mergeCell ref="G529:G531"/>
    <mergeCell ref="H529:H531"/>
    <mergeCell ref="B516:B527"/>
    <mergeCell ref="C516:C527"/>
    <mergeCell ref="D516:D527"/>
    <mergeCell ref="E516:F527"/>
    <mergeCell ref="G516:G527"/>
    <mergeCell ref="E528:F528"/>
    <mergeCell ref="B514:B515"/>
    <mergeCell ref="C514:C515"/>
    <mergeCell ref="D514:D515"/>
    <mergeCell ref="E514:F515"/>
    <mergeCell ref="G514:G515"/>
    <mergeCell ref="H514:H515"/>
    <mergeCell ref="E489:F489"/>
    <mergeCell ref="B490:B501"/>
    <mergeCell ref="C490:C501"/>
    <mergeCell ref="D490:D501"/>
    <mergeCell ref="E490:F501"/>
    <mergeCell ref="G490:G501"/>
    <mergeCell ref="B485:B488"/>
    <mergeCell ref="C485:C488"/>
    <mergeCell ref="E485:F485"/>
    <mergeCell ref="E486:F486"/>
    <mergeCell ref="E487:F487"/>
    <mergeCell ref="E488:F488"/>
    <mergeCell ref="G455:G457"/>
    <mergeCell ref="H455:H457"/>
    <mergeCell ref="B458:B469"/>
    <mergeCell ref="C458:C469"/>
    <mergeCell ref="D458:D469"/>
    <mergeCell ref="E458:F469"/>
    <mergeCell ref="G458:G469"/>
    <mergeCell ref="E451:F451"/>
    <mergeCell ref="B452:B457"/>
    <mergeCell ref="C452:C457"/>
    <mergeCell ref="E452:F452"/>
    <mergeCell ref="E453:F453"/>
    <mergeCell ref="E454:F454"/>
    <mergeCell ref="D455:D457"/>
    <mergeCell ref="E455:F457"/>
    <mergeCell ref="B470:B481"/>
    <mergeCell ref="C470:C481"/>
    <mergeCell ref="D470:D481"/>
    <mergeCell ref="B346:B347"/>
    <mergeCell ref="C346:C347"/>
    <mergeCell ref="E352:F352"/>
    <mergeCell ref="E353:F353"/>
    <mergeCell ref="E354:F354"/>
    <mergeCell ref="E360:F360"/>
    <mergeCell ref="G325:G327"/>
    <mergeCell ref="H325:H327"/>
    <mergeCell ref="B328:B339"/>
    <mergeCell ref="C328:C339"/>
    <mergeCell ref="D328:D339"/>
    <mergeCell ref="E328:F339"/>
    <mergeCell ref="G328:G339"/>
    <mergeCell ref="E344:F344"/>
    <mergeCell ref="B415:B426"/>
    <mergeCell ref="C415:C426"/>
    <mergeCell ref="D415:D426"/>
    <mergeCell ref="E415:F426"/>
    <mergeCell ref="G415:G426"/>
    <mergeCell ref="H381:H382"/>
    <mergeCell ref="H383:H384"/>
    <mergeCell ref="H385:H386"/>
    <mergeCell ref="H387:H388"/>
    <mergeCell ref="H389:H390"/>
    <mergeCell ref="H391:H392"/>
    <mergeCell ref="G367:G378"/>
    <mergeCell ref="B379:B402"/>
    <mergeCell ref="C379:C402"/>
    <mergeCell ref="D379:D402"/>
    <mergeCell ref="E379:F402"/>
    <mergeCell ref="G379:G402"/>
    <mergeCell ref="B325:B327"/>
    <mergeCell ref="C325:C327"/>
    <mergeCell ref="D325:D327"/>
    <mergeCell ref="E325:F327"/>
    <mergeCell ref="D310:D312"/>
    <mergeCell ref="E310:F312"/>
    <mergeCell ref="G310:G312"/>
    <mergeCell ref="H310:H312"/>
    <mergeCell ref="B313:B315"/>
    <mergeCell ref="C313:C315"/>
    <mergeCell ref="D314:D315"/>
    <mergeCell ref="E314:F315"/>
    <mergeCell ref="G314:G315"/>
    <mergeCell ref="H314:H315"/>
    <mergeCell ref="B298:B299"/>
    <mergeCell ref="C298:C299"/>
    <mergeCell ref="E303:F303"/>
    <mergeCell ref="E304:F304"/>
    <mergeCell ref="E305:F305"/>
    <mergeCell ref="E306:F306"/>
    <mergeCell ref="B310:B312"/>
    <mergeCell ref="C310:C312"/>
    <mergeCell ref="E300:F300"/>
    <mergeCell ref="B285:B288"/>
    <mergeCell ref="C285:C288"/>
    <mergeCell ref="E285:F285"/>
    <mergeCell ref="E286:F286"/>
    <mergeCell ref="E277:F277"/>
    <mergeCell ref="E278:F278"/>
    <mergeCell ref="E279:F279"/>
    <mergeCell ref="E280:F280"/>
    <mergeCell ref="E281:F281"/>
    <mergeCell ref="E282:F282"/>
    <mergeCell ref="E264:F265"/>
    <mergeCell ref="G264:G265"/>
    <mergeCell ref="H264:H265"/>
    <mergeCell ref="E266:F266"/>
    <mergeCell ref="E272:F272"/>
    <mergeCell ref="E273:F273"/>
    <mergeCell ref="E323:F323"/>
    <mergeCell ref="E317:F317"/>
    <mergeCell ref="E293:F293"/>
    <mergeCell ref="E269:F269"/>
    <mergeCell ref="B204:B205"/>
    <mergeCell ref="C204:C205"/>
    <mergeCell ref="E204:F204"/>
    <mergeCell ref="E205:F205"/>
    <mergeCell ref="E200:F200"/>
    <mergeCell ref="E201:F201"/>
    <mergeCell ref="B202:B203"/>
    <mergeCell ref="C202:C203"/>
    <mergeCell ref="D202:D203"/>
    <mergeCell ref="E202:F203"/>
    <mergeCell ref="B191:B193"/>
    <mergeCell ref="C191:C193"/>
    <mergeCell ref="E191:F191"/>
    <mergeCell ref="E192:F192"/>
    <mergeCell ref="B196:B197"/>
    <mergeCell ref="C196:C197"/>
    <mergeCell ref="B243:B250"/>
    <mergeCell ref="C243:C250"/>
    <mergeCell ref="D243:D250"/>
    <mergeCell ref="E243:F250"/>
    <mergeCell ref="E222:F222"/>
    <mergeCell ref="E223:F223"/>
    <mergeCell ref="E226:F226"/>
    <mergeCell ref="E227:F227"/>
    <mergeCell ref="E228:F228"/>
    <mergeCell ref="E229:F229"/>
    <mergeCell ref="E206:F206"/>
    <mergeCell ref="E207:F207"/>
    <mergeCell ref="E217:F217"/>
    <mergeCell ref="E218:F218"/>
    <mergeCell ref="E220:F220"/>
    <mergeCell ref="E221:F221"/>
    <mergeCell ref="B152:B154"/>
    <mergeCell ref="C152:C154"/>
    <mergeCell ref="D152:D154"/>
    <mergeCell ref="E152:F154"/>
    <mergeCell ref="G152:G154"/>
    <mergeCell ref="H152:H154"/>
    <mergeCell ref="B143:B144"/>
    <mergeCell ref="C143:C144"/>
    <mergeCell ref="E143:F143"/>
    <mergeCell ref="E144:F144"/>
    <mergeCell ref="B145:B148"/>
    <mergeCell ref="C145:C148"/>
    <mergeCell ref="D145:D146"/>
    <mergeCell ref="E145:F146"/>
    <mergeCell ref="D147:D148"/>
    <mergeCell ref="E147:F148"/>
    <mergeCell ref="E173:F173"/>
    <mergeCell ref="E160:F160"/>
    <mergeCell ref="E161:F161"/>
    <mergeCell ref="E169:F169"/>
    <mergeCell ref="E170:F170"/>
    <mergeCell ref="E171:F171"/>
    <mergeCell ref="E172:F172"/>
    <mergeCell ref="B155:B158"/>
    <mergeCell ref="C155:C158"/>
    <mergeCell ref="D155:D158"/>
    <mergeCell ref="E155:F158"/>
    <mergeCell ref="G155:G158"/>
    <mergeCell ref="E165:F165"/>
    <mergeCell ref="B113:B114"/>
    <mergeCell ref="C113:C114"/>
    <mergeCell ref="B116:B117"/>
    <mergeCell ref="C116:C117"/>
    <mergeCell ref="E124:F124"/>
    <mergeCell ref="E125:F125"/>
    <mergeCell ref="B108:B111"/>
    <mergeCell ref="C108:C111"/>
    <mergeCell ref="D108:D111"/>
    <mergeCell ref="E108:F111"/>
    <mergeCell ref="G108:G111"/>
    <mergeCell ref="H108:H111"/>
    <mergeCell ref="B105:B106"/>
    <mergeCell ref="C105:C106"/>
    <mergeCell ref="D105:D106"/>
    <mergeCell ref="E105:F106"/>
    <mergeCell ref="G105:G106"/>
    <mergeCell ref="H105:H106"/>
    <mergeCell ref="E107:F107"/>
    <mergeCell ref="E84:F84"/>
    <mergeCell ref="E85:F85"/>
    <mergeCell ref="B87:B88"/>
    <mergeCell ref="C87:C88"/>
    <mergeCell ref="D87:D88"/>
    <mergeCell ref="E87:F88"/>
    <mergeCell ref="B73:B74"/>
    <mergeCell ref="C73:C74"/>
    <mergeCell ref="E73:F73"/>
    <mergeCell ref="B76:B79"/>
    <mergeCell ref="C76:C79"/>
    <mergeCell ref="D81:D82"/>
    <mergeCell ref="E81:F82"/>
    <mergeCell ref="B59:B60"/>
    <mergeCell ref="C59:C60"/>
    <mergeCell ref="E66:F66"/>
    <mergeCell ref="E67:F67"/>
    <mergeCell ref="B68:B71"/>
    <mergeCell ref="C68:C71"/>
    <mergeCell ref="D68:D69"/>
    <mergeCell ref="E68:F69"/>
    <mergeCell ref="D70:D71"/>
    <mergeCell ref="E70:F71"/>
    <mergeCell ref="B81:B82"/>
    <mergeCell ref="C81:C82"/>
    <mergeCell ref="E74:F74"/>
    <mergeCell ref="E75:F75"/>
    <mergeCell ref="E76:F76"/>
    <mergeCell ref="E45:F45"/>
    <mergeCell ref="E46:F46"/>
    <mergeCell ref="E51:F51"/>
    <mergeCell ref="E52:F52"/>
    <mergeCell ref="B54:B55"/>
    <mergeCell ref="C54:C55"/>
    <mergeCell ref="E6:F6"/>
    <mergeCell ref="E7:F7"/>
    <mergeCell ref="E26:F26"/>
    <mergeCell ref="E27:F27"/>
    <mergeCell ref="B35:B36"/>
    <mergeCell ref="C35:C36"/>
    <mergeCell ref="E36:F36"/>
    <mergeCell ref="J160:K160"/>
    <mergeCell ref="J161:K161"/>
    <mergeCell ref="J156:K156"/>
    <mergeCell ref="J157:K157"/>
    <mergeCell ref="J158:K158"/>
    <mergeCell ref="E159:F159"/>
    <mergeCell ref="J159:K159"/>
    <mergeCell ref="J152:K152"/>
    <mergeCell ref="J153:K153"/>
    <mergeCell ref="J154:K154"/>
    <mergeCell ref="J155:K155"/>
    <mergeCell ref="J148:K148"/>
    <mergeCell ref="J149:K149"/>
    <mergeCell ref="J150:K150"/>
    <mergeCell ref="J151:K151"/>
    <mergeCell ref="J146:K146"/>
    <mergeCell ref="J147:K147"/>
    <mergeCell ref="J142:K142"/>
    <mergeCell ref="J143:K143"/>
    <mergeCell ref="J144:K144"/>
    <mergeCell ref="J145:K145"/>
    <mergeCell ref="J139:K139"/>
    <mergeCell ref="J140:K140"/>
    <mergeCell ref="J141:K141"/>
    <mergeCell ref="J137:K137"/>
    <mergeCell ref="J138:K138"/>
    <mergeCell ref="B131:B142"/>
    <mergeCell ref="C131:C142"/>
    <mergeCell ref="D131:D142"/>
    <mergeCell ref="E131:F142"/>
    <mergeCell ref="J132:K132"/>
    <mergeCell ref="J133:K133"/>
    <mergeCell ref="J134:K134"/>
    <mergeCell ref="J135:K135"/>
    <mergeCell ref="J136:K136"/>
    <mergeCell ref="G131:G142"/>
    <mergeCell ref="J129:K129"/>
    <mergeCell ref="E130:F130"/>
    <mergeCell ref="J130:K130"/>
    <mergeCell ref="J131:K131"/>
    <mergeCell ref="J125:K125"/>
    <mergeCell ref="J126:K126"/>
    <mergeCell ref="J127:K127"/>
    <mergeCell ref="J128:K128"/>
    <mergeCell ref="E122:F122"/>
    <mergeCell ref="J122:K122"/>
    <mergeCell ref="J123:K123"/>
    <mergeCell ref="J124:K124"/>
    <mergeCell ref="E120:F120"/>
    <mergeCell ref="J120:K120"/>
    <mergeCell ref="E121:F121"/>
    <mergeCell ref="J121:K121"/>
    <mergeCell ref="J116:K116"/>
    <mergeCell ref="J117:K117"/>
    <mergeCell ref="J118:K118"/>
    <mergeCell ref="J119:K119"/>
    <mergeCell ref="E129:F129"/>
    <mergeCell ref="E126:F126"/>
    <mergeCell ref="E127:F127"/>
    <mergeCell ref="E128:F128"/>
    <mergeCell ref="E123:F123"/>
    <mergeCell ref="E117:F117"/>
    <mergeCell ref="E118:F118"/>
    <mergeCell ref="E119:F119"/>
    <mergeCell ref="E116:F116"/>
    <mergeCell ref="J112:K112"/>
    <mergeCell ref="J113:K113"/>
    <mergeCell ref="J114:K114"/>
    <mergeCell ref="J115:K115"/>
    <mergeCell ref="J108:K108"/>
    <mergeCell ref="J109:K109"/>
    <mergeCell ref="J110:K110"/>
    <mergeCell ref="J111:K111"/>
    <mergeCell ref="J104:K104"/>
    <mergeCell ref="J105:K105"/>
    <mergeCell ref="J106:K106"/>
    <mergeCell ref="J107:K107"/>
    <mergeCell ref="B93:B104"/>
    <mergeCell ref="C93:C104"/>
    <mergeCell ref="D93:D104"/>
    <mergeCell ref="E93:F104"/>
    <mergeCell ref="J100:K100"/>
    <mergeCell ref="J101:K101"/>
    <mergeCell ref="J102:K102"/>
    <mergeCell ref="J103:K103"/>
    <mergeCell ref="G93:G104"/>
    <mergeCell ref="J97:K97"/>
    <mergeCell ref="J98:K98"/>
    <mergeCell ref="J99:K99"/>
    <mergeCell ref="J93:K93"/>
    <mergeCell ref="J94:K94"/>
    <mergeCell ref="J95:K95"/>
    <mergeCell ref="J96:K96"/>
    <mergeCell ref="E114:F114"/>
    <mergeCell ref="E115:F115"/>
    <mergeCell ref="E112:F112"/>
    <mergeCell ref="E113:F113"/>
    <mergeCell ref="J90:K90"/>
    <mergeCell ref="E91:F91"/>
    <mergeCell ref="J91:K91"/>
    <mergeCell ref="J92:K92"/>
    <mergeCell ref="J86:K86"/>
    <mergeCell ref="J87:K87"/>
    <mergeCell ref="J88:K88"/>
    <mergeCell ref="J89:K89"/>
    <mergeCell ref="J82:K82"/>
    <mergeCell ref="J83:K83"/>
    <mergeCell ref="J84:K84"/>
    <mergeCell ref="J85:K85"/>
    <mergeCell ref="E79:F79"/>
    <mergeCell ref="J79:K79"/>
    <mergeCell ref="J80:K80"/>
    <mergeCell ref="J81:K81"/>
    <mergeCell ref="J74:K74"/>
    <mergeCell ref="J75:K75"/>
    <mergeCell ref="J76:K76"/>
    <mergeCell ref="E77:F77"/>
    <mergeCell ref="J77:K77"/>
    <mergeCell ref="E78:F78"/>
    <mergeCell ref="J78:K78"/>
    <mergeCell ref="E92:F92"/>
    <mergeCell ref="E90:F90"/>
    <mergeCell ref="G87:G88"/>
    <mergeCell ref="E89:F89"/>
    <mergeCell ref="E86:F86"/>
    <mergeCell ref="E83:F83"/>
    <mergeCell ref="E80:F80"/>
    <mergeCell ref="G81:G82"/>
    <mergeCell ref="H81:H82"/>
    <mergeCell ref="J70:K70"/>
    <mergeCell ref="J71:K71"/>
    <mergeCell ref="J72:K72"/>
    <mergeCell ref="J73:K73"/>
    <mergeCell ref="G70:G71"/>
    <mergeCell ref="H70:H71"/>
    <mergeCell ref="E72:F72"/>
    <mergeCell ref="J66:K66"/>
    <mergeCell ref="J67:K67"/>
    <mergeCell ref="J68:K68"/>
    <mergeCell ref="J69:K69"/>
    <mergeCell ref="G68:G69"/>
    <mergeCell ref="H68:H69"/>
    <mergeCell ref="J62:K62"/>
    <mergeCell ref="J63:K63"/>
    <mergeCell ref="J64:K64"/>
    <mergeCell ref="J65:K65"/>
    <mergeCell ref="E63:F63"/>
    <mergeCell ref="E64:F64"/>
    <mergeCell ref="E65:F65"/>
    <mergeCell ref="E62:F62"/>
    <mergeCell ref="J58:K58"/>
    <mergeCell ref="J59:K59"/>
    <mergeCell ref="J60:K60"/>
    <mergeCell ref="J61:K61"/>
    <mergeCell ref="J55:K55"/>
    <mergeCell ref="J56:K56"/>
    <mergeCell ref="E57:F57"/>
    <mergeCell ref="J57:K57"/>
    <mergeCell ref="J51:K51"/>
    <mergeCell ref="J52:K52"/>
    <mergeCell ref="J53:K53"/>
    <mergeCell ref="J54:K54"/>
    <mergeCell ref="J48:K48"/>
    <mergeCell ref="J49:K49"/>
    <mergeCell ref="J50:K50"/>
    <mergeCell ref="J44:K44"/>
    <mergeCell ref="J45:K45"/>
    <mergeCell ref="J46:K46"/>
    <mergeCell ref="J47:K47"/>
    <mergeCell ref="E60:F60"/>
    <mergeCell ref="E61:F61"/>
    <mergeCell ref="E58:F58"/>
    <mergeCell ref="E59:F59"/>
    <mergeCell ref="E53:F53"/>
    <mergeCell ref="E54:F54"/>
    <mergeCell ref="E55:F55"/>
    <mergeCell ref="E56:F56"/>
    <mergeCell ref="E50:F50"/>
    <mergeCell ref="E47:F47"/>
    <mergeCell ref="E48:F48"/>
    <mergeCell ref="E49:F49"/>
    <mergeCell ref="E44:F44"/>
    <mergeCell ref="J41:K41"/>
    <mergeCell ref="E42:F42"/>
    <mergeCell ref="J42:K42"/>
    <mergeCell ref="E43:F43"/>
    <mergeCell ref="J43:K43"/>
    <mergeCell ref="J35:K35"/>
    <mergeCell ref="J36:K36"/>
    <mergeCell ref="J37:K37"/>
    <mergeCell ref="J38:K38"/>
    <mergeCell ref="J39:K39"/>
    <mergeCell ref="E40:F40"/>
    <mergeCell ref="J40:K40"/>
    <mergeCell ref="E41:F41"/>
    <mergeCell ref="E37:F37"/>
    <mergeCell ref="J31:K31"/>
    <mergeCell ref="J32:K32"/>
    <mergeCell ref="J33:K33"/>
    <mergeCell ref="J34:K34"/>
    <mergeCell ref="E38:F38"/>
    <mergeCell ref="E39:F39"/>
    <mergeCell ref="E34:F34"/>
    <mergeCell ref="E35:F35"/>
    <mergeCell ref="J29:K29"/>
    <mergeCell ref="J30:K30"/>
    <mergeCell ref="J23:K23"/>
    <mergeCell ref="J24:K24"/>
    <mergeCell ref="J25:K25"/>
    <mergeCell ref="J26:K26"/>
    <mergeCell ref="J18:K18"/>
    <mergeCell ref="J19:K19"/>
    <mergeCell ref="J20:K20"/>
    <mergeCell ref="E21:F21"/>
    <mergeCell ref="J21:K21"/>
    <mergeCell ref="E22:F22"/>
    <mergeCell ref="J22:K22"/>
    <mergeCell ref="J14:K14"/>
    <mergeCell ref="J15:K15"/>
    <mergeCell ref="J16:K16"/>
    <mergeCell ref="J17:K17"/>
    <mergeCell ref="E14:F14"/>
    <mergeCell ref="E15:F15"/>
    <mergeCell ref="E16:F16"/>
    <mergeCell ref="J12:K12"/>
    <mergeCell ref="J13:K13"/>
    <mergeCell ref="B10:B12"/>
    <mergeCell ref="C10:C12"/>
    <mergeCell ref="J7:K7"/>
    <mergeCell ref="J8:K8"/>
    <mergeCell ref="J9:K9"/>
    <mergeCell ref="J637:K637"/>
    <mergeCell ref="J638:K638"/>
    <mergeCell ref="J639:K639"/>
    <mergeCell ref="J6:K6"/>
    <mergeCell ref="J633:K633"/>
    <mergeCell ref="J634:K634"/>
    <mergeCell ref="J635:K635"/>
    <mergeCell ref="J636:K636"/>
    <mergeCell ref="E631:F631"/>
    <mergeCell ref="J631:K631"/>
    <mergeCell ref="E632:F632"/>
    <mergeCell ref="J632:K632"/>
    <mergeCell ref="J627:K627"/>
    <mergeCell ref="J628:K628"/>
    <mergeCell ref="E629:F629"/>
    <mergeCell ref="J629:K629"/>
    <mergeCell ref="E630:F630"/>
    <mergeCell ref="J630:K630"/>
    <mergeCell ref="E627:F627"/>
    <mergeCell ref="E628:F628"/>
    <mergeCell ref="J623:K623"/>
    <mergeCell ref="J624:K624"/>
    <mergeCell ref="J625:K625"/>
    <mergeCell ref="J27:K27"/>
    <mergeCell ref="J28:K28"/>
    <mergeCell ref="J626:K626"/>
    <mergeCell ref="J620:K620"/>
    <mergeCell ref="J621:K621"/>
    <mergeCell ref="E622:F622"/>
    <mergeCell ref="J622:K622"/>
    <mergeCell ref="J614:K614"/>
    <mergeCell ref="J615:K615"/>
    <mergeCell ref="J616:K616"/>
    <mergeCell ref="J617:K617"/>
    <mergeCell ref="J618:K618"/>
    <mergeCell ref="J619:K619"/>
    <mergeCell ref="J610:K610"/>
    <mergeCell ref="J611:K611"/>
    <mergeCell ref="J612:K612"/>
    <mergeCell ref="J613:K613"/>
    <mergeCell ref="J605:K605"/>
    <mergeCell ref="J606:K606"/>
    <mergeCell ref="J607:K607"/>
    <mergeCell ref="J608:K608"/>
    <mergeCell ref="J609:K609"/>
    <mergeCell ref="J600:K600"/>
    <mergeCell ref="J601:K601"/>
    <mergeCell ref="J602:K602"/>
    <mergeCell ref="J603:K603"/>
    <mergeCell ref="J604:K604"/>
    <mergeCell ref="E600:F600"/>
    <mergeCell ref="E601:F601"/>
    <mergeCell ref="E602:F602"/>
    <mergeCell ref="B603:B604"/>
    <mergeCell ref="J595:K595"/>
    <mergeCell ref="J596:K596"/>
    <mergeCell ref="J597:K597"/>
    <mergeCell ref="J598:K598"/>
    <mergeCell ref="E599:F599"/>
    <mergeCell ref="J599:K599"/>
    <mergeCell ref="J591:K591"/>
    <mergeCell ref="J592:K592"/>
    <mergeCell ref="J593:K593"/>
    <mergeCell ref="J594:K594"/>
    <mergeCell ref="E591:F591"/>
    <mergeCell ref="E592:F592"/>
    <mergeCell ref="J587:K587"/>
    <mergeCell ref="J588:K588"/>
    <mergeCell ref="J589:K589"/>
    <mergeCell ref="J590:K590"/>
    <mergeCell ref="J584:K584"/>
    <mergeCell ref="J585:K585"/>
    <mergeCell ref="J586:K586"/>
    <mergeCell ref="J580:K580"/>
    <mergeCell ref="J581:K581"/>
    <mergeCell ref="J582:K582"/>
    <mergeCell ref="J583:K583"/>
    <mergeCell ref="E580:F580"/>
    <mergeCell ref="B581:B582"/>
    <mergeCell ref="C581:C582"/>
    <mergeCell ref="E581:F581"/>
    <mergeCell ref="J577:K577"/>
    <mergeCell ref="J578:K578"/>
    <mergeCell ref="J579:K579"/>
    <mergeCell ref="G586:G588"/>
    <mergeCell ref="H586:H588"/>
    <mergeCell ref="E589:F589"/>
    <mergeCell ref="E590:F590"/>
    <mergeCell ref="E582:F582"/>
    <mergeCell ref="E583:F583"/>
    <mergeCell ref="E584:F584"/>
    <mergeCell ref="E585:F585"/>
    <mergeCell ref="B586:B588"/>
    <mergeCell ref="C586:C588"/>
    <mergeCell ref="D586:D588"/>
    <mergeCell ref="E586:F588"/>
    <mergeCell ref="E577:F577"/>
    <mergeCell ref="E578:F578"/>
    <mergeCell ref="J573:K573"/>
    <mergeCell ref="J574:K574"/>
    <mergeCell ref="J575:K575"/>
    <mergeCell ref="J576:K576"/>
    <mergeCell ref="E573:F573"/>
    <mergeCell ref="B574:B576"/>
    <mergeCell ref="C574:C576"/>
    <mergeCell ref="D574:D576"/>
    <mergeCell ref="J568:K568"/>
    <mergeCell ref="J569:K569"/>
    <mergeCell ref="J570:K570"/>
    <mergeCell ref="J571:K571"/>
    <mergeCell ref="E572:F572"/>
    <mergeCell ref="J572:K572"/>
    <mergeCell ref="J565:K565"/>
    <mergeCell ref="J566:K566"/>
    <mergeCell ref="J567:K567"/>
    <mergeCell ref="E565:F565"/>
    <mergeCell ref="E566:F566"/>
    <mergeCell ref="E567:F567"/>
    <mergeCell ref="E568:F568"/>
    <mergeCell ref="E569:F569"/>
    <mergeCell ref="E570:F570"/>
    <mergeCell ref="E571:F571"/>
    <mergeCell ref="E574:F576"/>
    <mergeCell ref="G574:G576"/>
    <mergeCell ref="H574:H576"/>
    <mergeCell ref="J561:K561"/>
    <mergeCell ref="J562:K562"/>
    <mergeCell ref="J563:K563"/>
    <mergeCell ref="J564:K564"/>
    <mergeCell ref="J557:K557"/>
    <mergeCell ref="J558:K558"/>
    <mergeCell ref="J559:K559"/>
    <mergeCell ref="J560:K560"/>
    <mergeCell ref="E558:F558"/>
    <mergeCell ref="J553:K553"/>
    <mergeCell ref="J554:K554"/>
    <mergeCell ref="J555:K555"/>
    <mergeCell ref="J556:K556"/>
    <mergeCell ref="J550:K550"/>
    <mergeCell ref="J551:K551"/>
    <mergeCell ref="E552:F552"/>
    <mergeCell ref="J552:K552"/>
    <mergeCell ref="E559:F559"/>
    <mergeCell ref="E560:F560"/>
    <mergeCell ref="E561:F561"/>
    <mergeCell ref="E562:F562"/>
    <mergeCell ref="E563:F563"/>
    <mergeCell ref="E564:F564"/>
    <mergeCell ref="E551:F551"/>
    <mergeCell ref="E553:F553"/>
    <mergeCell ref="E554:F554"/>
    <mergeCell ref="E555:F555"/>
    <mergeCell ref="E556:F556"/>
    <mergeCell ref="E557:F557"/>
    <mergeCell ref="J548:K548"/>
    <mergeCell ref="J549:K549"/>
    <mergeCell ref="J544:K544"/>
    <mergeCell ref="J545:K545"/>
    <mergeCell ref="J546:K546"/>
    <mergeCell ref="J547:K547"/>
    <mergeCell ref="J541:K541"/>
    <mergeCell ref="J542:K542"/>
    <mergeCell ref="J543:K543"/>
    <mergeCell ref="J536:K536"/>
    <mergeCell ref="J537:K537"/>
    <mergeCell ref="J538:K538"/>
    <mergeCell ref="J539:K539"/>
    <mergeCell ref="J540:K540"/>
    <mergeCell ref="E536:F536"/>
    <mergeCell ref="J532:K532"/>
    <mergeCell ref="J533:K533"/>
    <mergeCell ref="J534:K534"/>
    <mergeCell ref="J535:K535"/>
    <mergeCell ref="J528:K528"/>
    <mergeCell ref="J529:K529"/>
    <mergeCell ref="J530:K530"/>
    <mergeCell ref="J531:K531"/>
    <mergeCell ref="J524:K524"/>
    <mergeCell ref="J525:K525"/>
    <mergeCell ref="J526:K526"/>
    <mergeCell ref="J527:K527"/>
    <mergeCell ref="J521:K521"/>
    <mergeCell ref="J522:K522"/>
    <mergeCell ref="J523:K523"/>
    <mergeCell ref="J516:K516"/>
    <mergeCell ref="J517:K517"/>
    <mergeCell ref="J518:K518"/>
    <mergeCell ref="J519:K519"/>
    <mergeCell ref="J520:K520"/>
    <mergeCell ref="J511:K511"/>
    <mergeCell ref="J512:K512"/>
    <mergeCell ref="J513:K513"/>
    <mergeCell ref="J514:K514"/>
    <mergeCell ref="J515:K515"/>
    <mergeCell ref="J509:K509"/>
    <mergeCell ref="J510:K510"/>
    <mergeCell ref="J503:K503"/>
    <mergeCell ref="J504:K504"/>
    <mergeCell ref="J505:K505"/>
    <mergeCell ref="J506:K506"/>
    <mergeCell ref="J507:K507"/>
    <mergeCell ref="J508:K508"/>
    <mergeCell ref="E502:F513"/>
    <mergeCell ref="G502:G513"/>
    <mergeCell ref="B502:B513"/>
    <mergeCell ref="C502:C513"/>
    <mergeCell ref="D502:D513"/>
    <mergeCell ref="J500:K500"/>
    <mergeCell ref="J501:K501"/>
    <mergeCell ref="J502:K502"/>
    <mergeCell ref="J494:K494"/>
    <mergeCell ref="J495:K495"/>
    <mergeCell ref="J496:K496"/>
    <mergeCell ref="J497:K497"/>
    <mergeCell ref="J498:K498"/>
    <mergeCell ref="J499:K499"/>
    <mergeCell ref="J491:K491"/>
    <mergeCell ref="J492:K492"/>
    <mergeCell ref="J493:K493"/>
    <mergeCell ref="J487:K487"/>
    <mergeCell ref="J488:K488"/>
    <mergeCell ref="J489:K489"/>
    <mergeCell ref="J490:K490"/>
    <mergeCell ref="E484:F484"/>
    <mergeCell ref="J484:K484"/>
    <mergeCell ref="J485:K485"/>
    <mergeCell ref="J486:K486"/>
    <mergeCell ref="J478:K478"/>
    <mergeCell ref="J479:K479"/>
    <mergeCell ref="J480:K480"/>
    <mergeCell ref="J481:K481"/>
    <mergeCell ref="E482:F482"/>
    <mergeCell ref="J482:K482"/>
    <mergeCell ref="E483:F483"/>
    <mergeCell ref="J483:K483"/>
    <mergeCell ref="G470:G481"/>
    <mergeCell ref="J474:K474"/>
    <mergeCell ref="J475:K475"/>
    <mergeCell ref="J476:K476"/>
    <mergeCell ref="J477:K477"/>
    <mergeCell ref="E470:F481"/>
    <mergeCell ref="J469:K469"/>
    <mergeCell ref="J470:K470"/>
    <mergeCell ref="J471:K471"/>
    <mergeCell ref="J472:K472"/>
    <mergeCell ref="J473:K473"/>
    <mergeCell ref="J464:K464"/>
    <mergeCell ref="J465:K465"/>
    <mergeCell ref="J466:K466"/>
    <mergeCell ref="J467:K467"/>
    <mergeCell ref="J468:K468"/>
    <mergeCell ref="J461:K461"/>
    <mergeCell ref="J462:K462"/>
    <mergeCell ref="J463:K463"/>
    <mergeCell ref="J455:K455"/>
    <mergeCell ref="J456:K456"/>
    <mergeCell ref="J457:K457"/>
    <mergeCell ref="J458:K458"/>
    <mergeCell ref="J459:K459"/>
    <mergeCell ref="J460:K460"/>
    <mergeCell ref="J451:K451"/>
    <mergeCell ref="J452:K452"/>
    <mergeCell ref="J453:K453"/>
    <mergeCell ref="J454:K454"/>
    <mergeCell ref="J447:K447"/>
    <mergeCell ref="J448:K448"/>
    <mergeCell ref="J449:K449"/>
    <mergeCell ref="J450:K450"/>
    <mergeCell ref="B439:B450"/>
    <mergeCell ref="C439:C450"/>
    <mergeCell ref="D439:D450"/>
    <mergeCell ref="E439:F450"/>
    <mergeCell ref="J442:K442"/>
    <mergeCell ref="J443:K443"/>
    <mergeCell ref="J444:K444"/>
    <mergeCell ref="J445:K445"/>
    <mergeCell ref="J446:K446"/>
    <mergeCell ref="G439:G450"/>
    <mergeCell ref="J439:K439"/>
    <mergeCell ref="J440:K440"/>
    <mergeCell ref="J441:K441"/>
    <mergeCell ref="J434:K434"/>
    <mergeCell ref="J435:K435"/>
    <mergeCell ref="J436:K436"/>
    <mergeCell ref="J437:K437"/>
    <mergeCell ref="J438:K438"/>
    <mergeCell ref="B427:B438"/>
    <mergeCell ref="C427:C438"/>
    <mergeCell ref="D427:D438"/>
    <mergeCell ref="E427:F438"/>
    <mergeCell ref="G427:G438"/>
    <mergeCell ref="J430:K430"/>
    <mergeCell ref="J431:K431"/>
    <mergeCell ref="J432:K432"/>
    <mergeCell ref="J433:K433"/>
    <mergeCell ref="J427:K427"/>
    <mergeCell ref="J428:K428"/>
    <mergeCell ref="J429:K429"/>
    <mergeCell ref="J423:K423"/>
    <mergeCell ref="J424:K424"/>
    <mergeCell ref="J425:K425"/>
    <mergeCell ref="J426:K426"/>
    <mergeCell ref="J420:K420"/>
    <mergeCell ref="J421:K421"/>
    <mergeCell ref="J422:K422"/>
    <mergeCell ref="J415:K415"/>
    <mergeCell ref="J416:K416"/>
    <mergeCell ref="J417:K417"/>
    <mergeCell ref="J418:K418"/>
    <mergeCell ref="J419:K419"/>
    <mergeCell ref="J411:K411"/>
    <mergeCell ref="J412:K412"/>
    <mergeCell ref="J413:K413"/>
    <mergeCell ref="J414:K414"/>
    <mergeCell ref="B403:B414"/>
    <mergeCell ref="C403:C414"/>
    <mergeCell ref="D403:D414"/>
    <mergeCell ref="E403:F414"/>
    <mergeCell ref="J405:K405"/>
    <mergeCell ref="J406:K406"/>
    <mergeCell ref="J407:K407"/>
    <mergeCell ref="J408:K408"/>
    <mergeCell ref="J409:K409"/>
    <mergeCell ref="J410:K410"/>
    <mergeCell ref="J401:K401"/>
    <mergeCell ref="J402:K402"/>
    <mergeCell ref="J403:K403"/>
    <mergeCell ref="J404:K404"/>
    <mergeCell ref="H401:H402"/>
    <mergeCell ref="G403:G414"/>
    <mergeCell ref="J399:K399"/>
    <mergeCell ref="J400:K400"/>
    <mergeCell ref="H399:H400"/>
    <mergeCell ref="J397:K397"/>
    <mergeCell ref="J398:K398"/>
    <mergeCell ref="H397:H398"/>
    <mergeCell ref="J392:K392"/>
    <mergeCell ref="J393:K393"/>
    <mergeCell ref="J394:K394"/>
    <mergeCell ref="J395:K395"/>
    <mergeCell ref="J396:K396"/>
    <mergeCell ref="H393:H394"/>
    <mergeCell ref="H395:H396"/>
    <mergeCell ref="E365:F365"/>
    <mergeCell ref="J365:K365"/>
    <mergeCell ref="E366:F366"/>
    <mergeCell ref="J366:K366"/>
    <mergeCell ref="J360:K360"/>
    <mergeCell ref="J361:K361"/>
    <mergeCell ref="J362:K362"/>
    <mergeCell ref="J363:K363"/>
    <mergeCell ref="E361:F361"/>
    <mergeCell ref="J388:K388"/>
    <mergeCell ref="J389:K389"/>
    <mergeCell ref="J390:K390"/>
    <mergeCell ref="J391:K391"/>
    <mergeCell ref="J385:K385"/>
    <mergeCell ref="J386:K386"/>
    <mergeCell ref="J387:K387"/>
    <mergeCell ref="J383:K383"/>
    <mergeCell ref="J384:K384"/>
    <mergeCell ref="J379:K379"/>
    <mergeCell ref="J380:K380"/>
    <mergeCell ref="J381:K381"/>
    <mergeCell ref="J382:K382"/>
    <mergeCell ref="H379:H380"/>
    <mergeCell ref="J376:K376"/>
    <mergeCell ref="J377:K377"/>
    <mergeCell ref="J378:K378"/>
    <mergeCell ref="B362:B364"/>
    <mergeCell ref="C362:C364"/>
    <mergeCell ref="E362:F362"/>
    <mergeCell ref="E357:F357"/>
    <mergeCell ref="J357:K357"/>
    <mergeCell ref="E358:F358"/>
    <mergeCell ref="J358:K358"/>
    <mergeCell ref="E359:F359"/>
    <mergeCell ref="J359:K359"/>
    <mergeCell ref="E363:F363"/>
    <mergeCell ref="E364:F364"/>
    <mergeCell ref="B367:B378"/>
    <mergeCell ref="C367:C378"/>
    <mergeCell ref="D367:D378"/>
    <mergeCell ref="E367:F378"/>
    <mergeCell ref="J352:K352"/>
    <mergeCell ref="J353:K353"/>
    <mergeCell ref="J354:K354"/>
    <mergeCell ref="E355:F355"/>
    <mergeCell ref="J355:K355"/>
    <mergeCell ref="E356:F356"/>
    <mergeCell ref="J356:K356"/>
    <mergeCell ref="J370:K370"/>
    <mergeCell ref="J371:K371"/>
    <mergeCell ref="J372:K372"/>
    <mergeCell ref="J373:K373"/>
    <mergeCell ref="J374:K374"/>
    <mergeCell ref="J375:K375"/>
    <mergeCell ref="J367:K367"/>
    <mergeCell ref="J368:K368"/>
    <mergeCell ref="J369:K369"/>
    <mergeCell ref="J364:K364"/>
    <mergeCell ref="E350:F350"/>
    <mergeCell ref="J350:K350"/>
    <mergeCell ref="E351:F351"/>
    <mergeCell ref="J351:K351"/>
    <mergeCell ref="E347:F347"/>
    <mergeCell ref="J347:K347"/>
    <mergeCell ref="E348:F348"/>
    <mergeCell ref="J348:K348"/>
    <mergeCell ref="E349:F349"/>
    <mergeCell ref="J349:K349"/>
    <mergeCell ref="J344:K344"/>
    <mergeCell ref="E345:F345"/>
    <mergeCell ref="J345:K345"/>
    <mergeCell ref="E346:F346"/>
    <mergeCell ref="J346:K346"/>
    <mergeCell ref="J339:K339"/>
    <mergeCell ref="J340:K340"/>
    <mergeCell ref="J341:K341"/>
    <mergeCell ref="J342:K342"/>
    <mergeCell ref="E343:F343"/>
    <mergeCell ref="J343:K343"/>
    <mergeCell ref="E340:F340"/>
    <mergeCell ref="E341:F341"/>
    <mergeCell ref="E342:F342"/>
    <mergeCell ref="J334:K334"/>
    <mergeCell ref="J335:K335"/>
    <mergeCell ref="J336:K336"/>
    <mergeCell ref="J337:K337"/>
    <mergeCell ref="J338:K338"/>
    <mergeCell ref="J331:K331"/>
    <mergeCell ref="J332:K332"/>
    <mergeCell ref="J333:K333"/>
    <mergeCell ref="J329:K329"/>
    <mergeCell ref="J330:K330"/>
    <mergeCell ref="J323:K323"/>
    <mergeCell ref="J324:K324"/>
    <mergeCell ref="J325:K325"/>
    <mergeCell ref="J326:K326"/>
    <mergeCell ref="J327:K327"/>
    <mergeCell ref="J328:K328"/>
    <mergeCell ref="E321:F321"/>
    <mergeCell ref="J321:K321"/>
    <mergeCell ref="E322:F322"/>
    <mergeCell ref="J322:K322"/>
    <mergeCell ref="J317:K317"/>
    <mergeCell ref="E318:F318"/>
    <mergeCell ref="J318:K318"/>
    <mergeCell ref="E319:F319"/>
    <mergeCell ref="J319:K319"/>
    <mergeCell ref="E320:F320"/>
    <mergeCell ref="J320:K320"/>
    <mergeCell ref="E324:F324"/>
    <mergeCell ref="J314:K314"/>
    <mergeCell ref="J315:K315"/>
    <mergeCell ref="E316:F316"/>
    <mergeCell ref="J316:K316"/>
    <mergeCell ref="J309:K309"/>
    <mergeCell ref="J310:K310"/>
    <mergeCell ref="J311:K311"/>
    <mergeCell ref="J312:K312"/>
    <mergeCell ref="E313:F313"/>
    <mergeCell ref="J313:K313"/>
    <mergeCell ref="E309:F309"/>
    <mergeCell ref="J303:K303"/>
    <mergeCell ref="J304:K304"/>
    <mergeCell ref="J305:K305"/>
    <mergeCell ref="J306:K306"/>
    <mergeCell ref="J307:K307"/>
    <mergeCell ref="J308:K308"/>
    <mergeCell ref="E307:F307"/>
    <mergeCell ref="E308:F308"/>
    <mergeCell ref="J300:K300"/>
    <mergeCell ref="E301:F301"/>
    <mergeCell ref="J301:K301"/>
    <mergeCell ref="E302:F302"/>
    <mergeCell ref="J302:K302"/>
    <mergeCell ref="J296:K296"/>
    <mergeCell ref="J297:K297"/>
    <mergeCell ref="E298:F298"/>
    <mergeCell ref="J298:K298"/>
    <mergeCell ref="E299:F299"/>
    <mergeCell ref="J299:K299"/>
    <mergeCell ref="E296:F296"/>
    <mergeCell ref="E297:F297"/>
    <mergeCell ref="J293:K293"/>
    <mergeCell ref="E294:F294"/>
    <mergeCell ref="J294:K294"/>
    <mergeCell ref="E295:F295"/>
    <mergeCell ref="J295:K295"/>
    <mergeCell ref="E290:F290"/>
    <mergeCell ref="J290:K290"/>
    <mergeCell ref="E291:F291"/>
    <mergeCell ref="J291:K291"/>
    <mergeCell ref="E292:F292"/>
    <mergeCell ref="J292:K292"/>
    <mergeCell ref="E287:F287"/>
    <mergeCell ref="J287:K287"/>
    <mergeCell ref="E288:F288"/>
    <mergeCell ref="J288:K288"/>
    <mergeCell ref="E289:F289"/>
    <mergeCell ref="J289:K289"/>
    <mergeCell ref="J282:K282"/>
    <mergeCell ref="J283:K283"/>
    <mergeCell ref="J284:K284"/>
    <mergeCell ref="J285:K285"/>
    <mergeCell ref="J286:K286"/>
    <mergeCell ref="E283:F283"/>
    <mergeCell ref="E284:F284"/>
    <mergeCell ref="J277:K277"/>
    <mergeCell ref="J278:K278"/>
    <mergeCell ref="J279:K279"/>
    <mergeCell ref="J280:K280"/>
    <mergeCell ref="J281:K281"/>
    <mergeCell ref="E275:F275"/>
    <mergeCell ref="J275:K275"/>
    <mergeCell ref="E276:F276"/>
    <mergeCell ref="J276:K276"/>
    <mergeCell ref="J272:K272"/>
    <mergeCell ref="J273:K273"/>
    <mergeCell ref="E274:F274"/>
    <mergeCell ref="J274:K274"/>
    <mergeCell ref="J269:K269"/>
    <mergeCell ref="E270:F270"/>
    <mergeCell ref="J270:K270"/>
    <mergeCell ref="E271:F271"/>
    <mergeCell ref="J271:K271"/>
    <mergeCell ref="J263:K263"/>
    <mergeCell ref="J264:K264"/>
    <mergeCell ref="J265:K265"/>
    <mergeCell ref="J266:K266"/>
    <mergeCell ref="E267:F267"/>
    <mergeCell ref="J267:K267"/>
    <mergeCell ref="E268:F268"/>
    <mergeCell ref="J268:K268"/>
    <mergeCell ref="E263:F263"/>
    <mergeCell ref="B264:B265"/>
    <mergeCell ref="C264:C265"/>
    <mergeCell ref="D264:D265"/>
    <mergeCell ref="E261:F261"/>
    <mergeCell ref="J261:K261"/>
    <mergeCell ref="E262:F262"/>
    <mergeCell ref="J262:K262"/>
    <mergeCell ref="J256:K256"/>
    <mergeCell ref="J257:K257"/>
    <mergeCell ref="J258:K258"/>
    <mergeCell ref="E259:F259"/>
    <mergeCell ref="J259:K259"/>
    <mergeCell ref="E260:F260"/>
    <mergeCell ref="J260:K260"/>
    <mergeCell ref="E256:F256"/>
    <mergeCell ref="E257:F257"/>
    <mergeCell ref="E258:F258"/>
    <mergeCell ref="J253:K253"/>
    <mergeCell ref="J254:K254"/>
    <mergeCell ref="E255:F255"/>
    <mergeCell ref="J255:K255"/>
    <mergeCell ref="E253:F253"/>
    <mergeCell ref="E254:F254"/>
    <mergeCell ref="J250:K250"/>
    <mergeCell ref="E251:F251"/>
    <mergeCell ref="J251:K251"/>
    <mergeCell ref="E252:F252"/>
    <mergeCell ref="J252:K252"/>
    <mergeCell ref="J247:K247"/>
    <mergeCell ref="J248:K248"/>
    <mergeCell ref="J249:K249"/>
    <mergeCell ref="J244:K244"/>
    <mergeCell ref="J245:K245"/>
    <mergeCell ref="J246:K246"/>
    <mergeCell ref="G243:G250"/>
    <mergeCell ref="H243:H250"/>
    <mergeCell ref="J241:K241"/>
    <mergeCell ref="E242:F242"/>
    <mergeCell ref="J242:K242"/>
    <mergeCell ref="J243:K243"/>
    <mergeCell ref="E241:F241"/>
    <mergeCell ref="E238:F238"/>
    <mergeCell ref="J238:K238"/>
    <mergeCell ref="E239:F239"/>
    <mergeCell ref="J239:K239"/>
    <mergeCell ref="E240:F240"/>
    <mergeCell ref="J240:K240"/>
    <mergeCell ref="E235:F235"/>
    <mergeCell ref="J235:K235"/>
    <mergeCell ref="E236:F236"/>
    <mergeCell ref="J236:K236"/>
    <mergeCell ref="E237:F237"/>
    <mergeCell ref="J237:K237"/>
    <mergeCell ref="E232:F232"/>
    <mergeCell ref="J232:K232"/>
    <mergeCell ref="E233:F233"/>
    <mergeCell ref="J233:K233"/>
    <mergeCell ref="E234:F234"/>
    <mergeCell ref="J234:K234"/>
    <mergeCell ref="J226:K226"/>
    <mergeCell ref="J227:K227"/>
    <mergeCell ref="J228:K228"/>
    <mergeCell ref="J229:K229"/>
    <mergeCell ref="J230:K230"/>
    <mergeCell ref="E231:F231"/>
    <mergeCell ref="J231:K231"/>
    <mergeCell ref="E230:F230"/>
    <mergeCell ref="J220:K220"/>
    <mergeCell ref="J221:K221"/>
    <mergeCell ref="J222:K222"/>
    <mergeCell ref="J223:K223"/>
    <mergeCell ref="E224:F224"/>
    <mergeCell ref="J224:K224"/>
    <mergeCell ref="E225:F225"/>
    <mergeCell ref="J225:K225"/>
    <mergeCell ref="J217:K217"/>
    <mergeCell ref="J218:K218"/>
    <mergeCell ref="E219:F219"/>
    <mergeCell ref="J219:K219"/>
    <mergeCell ref="J213:K213"/>
    <mergeCell ref="E214:F214"/>
    <mergeCell ref="J214:K214"/>
    <mergeCell ref="E215:F215"/>
    <mergeCell ref="J215:K215"/>
    <mergeCell ref="E216:F216"/>
    <mergeCell ref="J216:K216"/>
    <mergeCell ref="E210:F210"/>
    <mergeCell ref="J210:K210"/>
    <mergeCell ref="E211:F211"/>
    <mergeCell ref="J211:K211"/>
    <mergeCell ref="E212:F212"/>
    <mergeCell ref="J212:K212"/>
    <mergeCell ref="B208:B209"/>
    <mergeCell ref="C208:C209"/>
    <mergeCell ref="E208:F208"/>
    <mergeCell ref="J208:K208"/>
    <mergeCell ref="E209:F209"/>
    <mergeCell ref="J209:K209"/>
    <mergeCell ref="E213:F213"/>
    <mergeCell ref="J202:K202"/>
    <mergeCell ref="J203:K203"/>
    <mergeCell ref="J204:K204"/>
    <mergeCell ref="J205:K205"/>
    <mergeCell ref="J206:K206"/>
    <mergeCell ref="J207:K207"/>
    <mergeCell ref="E199:F199"/>
    <mergeCell ref="J199:K199"/>
    <mergeCell ref="J200:K200"/>
    <mergeCell ref="J201:K201"/>
    <mergeCell ref="E196:F196"/>
    <mergeCell ref="J196:K196"/>
    <mergeCell ref="E197:F197"/>
    <mergeCell ref="J197:K197"/>
    <mergeCell ref="E198:F198"/>
    <mergeCell ref="J198:K198"/>
    <mergeCell ref="E193:F193"/>
    <mergeCell ref="J193:K193"/>
    <mergeCell ref="E194:F194"/>
    <mergeCell ref="J194:K194"/>
    <mergeCell ref="E195:F195"/>
    <mergeCell ref="J195:K195"/>
    <mergeCell ref="G202:G203"/>
    <mergeCell ref="H202:H203"/>
    <mergeCell ref="J189:K189"/>
    <mergeCell ref="J190:K190"/>
    <mergeCell ref="J191:K191"/>
    <mergeCell ref="J192:K192"/>
    <mergeCell ref="B188:B189"/>
    <mergeCell ref="C188:C189"/>
    <mergeCell ref="E189:F189"/>
    <mergeCell ref="E190:F190"/>
    <mergeCell ref="E186:F186"/>
    <mergeCell ref="J186:K186"/>
    <mergeCell ref="E187:F187"/>
    <mergeCell ref="J187:K187"/>
    <mergeCell ref="E188:F188"/>
    <mergeCell ref="J188:K188"/>
    <mergeCell ref="E183:F183"/>
    <mergeCell ref="J183:K183"/>
    <mergeCell ref="E184:F184"/>
    <mergeCell ref="J184:K184"/>
    <mergeCell ref="E185:F185"/>
    <mergeCell ref="J185:K185"/>
    <mergeCell ref="J179:K179"/>
    <mergeCell ref="E180:F180"/>
    <mergeCell ref="J180:K180"/>
    <mergeCell ref="E181:F181"/>
    <mergeCell ref="J181:K181"/>
    <mergeCell ref="E182:F182"/>
    <mergeCell ref="J182:K182"/>
    <mergeCell ref="E179:F179"/>
    <mergeCell ref="J175:K175"/>
    <mergeCell ref="J176:K176"/>
    <mergeCell ref="J177:K177"/>
    <mergeCell ref="J178:K178"/>
    <mergeCell ref="J171:K171"/>
    <mergeCell ref="J172:K172"/>
    <mergeCell ref="J173:K173"/>
    <mergeCell ref="J174:K174"/>
    <mergeCell ref="E168:F168"/>
    <mergeCell ref="J168:K168"/>
    <mergeCell ref="J169:K169"/>
    <mergeCell ref="J170:K170"/>
    <mergeCell ref="E174:F174"/>
    <mergeCell ref="E175:F175"/>
    <mergeCell ref="E176:F176"/>
    <mergeCell ref="E177:F177"/>
    <mergeCell ref="E178:F178"/>
    <mergeCell ref="J165:K165"/>
    <mergeCell ref="E166:F166"/>
    <mergeCell ref="J166:K166"/>
    <mergeCell ref="E167:F167"/>
    <mergeCell ref="J167:K167"/>
    <mergeCell ref="E162:F162"/>
    <mergeCell ref="J162:K162"/>
    <mergeCell ref="E163:F163"/>
    <mergeCell ref="J163:K163"/>
    <mergeCell ref="E164:F164"/>
    <mergeCell ref="J164:K164"/>
    <mergeCell ref="E151:F151"/>
    <mergeCell ref="E149:F149"/>
    <mergeCell ref="E150:F150"/>
    <mergeCell ref="G147:G148"/>
    <mergeCell ref="H147:H148"/>
    <mergeCell ref="G145:G146"/>
    <mergeCell ref="H145:H146"/>
    <mergeCell ref="H155:H158"/>
    <mergeCell ref="E12:F12"/>
    <mergeCell ref="E13:F13"/>
    <mergeCell ref="E8:F8"/>
    <mergeCell ref="E9:F9"/>
    <mergeCell ref="D10:D11"/>
    <mergeCell ref="E10:F11"/>
    <mergeCell ref="G10:G11"/>
    <mergeCell ref="E1:H1"/>
    <mergeCell ref="B3:J3"/>
    <mergeCell ref="E5:F5"/>
    <mergeCell ref="J5:K5"/>
    <mergeCell ref="B32:B33"/>
    <mergeCell ref="C32:C33"/>
    <mergeCell ref="D32:D33"/>
    <mergeCell ref="E32:F33"/>
    <mergeCell ref="G32:G33"/>
    <mergeCell ref="H32:H33"/>
    <mergeCell ref="E28:F28"/>
    <mergeCell ref="E29:F29"/>
    <mergeCell ref="B30:B31"/>
    <mergeCell ref="C30:C31"/>
    <mergeCell ref="E30:F30"/>
    <mergeCell ref="E31:F31"/>
    <mergeCell ref="E25:F25"/>
    <mergeCell ref="E23:F23"/>
    <mergeCell ref="E24:F24"/>
    <mergeCell ref="E20:F20"/>
    <mergeCell ref="E17:F17"/>
    <mergeCell ref="E18:F18"/>
    <mergeCell ref="E19:F19"/>
    <mergeCell ref="J10:K10"/>
    <mergeCell ref="J11:K11"/>
  </mergeCell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4DA955-A0F9-43A7-A574-795C23AD332F}">
  <sheetPr>
    <tabColor theme="7" tint="0.59999389629810485"/>
  </sheetPr>
  <dimension ref="B1:L1232"/>
  <sheetViews>
    <sheetView workbookViewId="0">
      <pane ySplit="5" topLeftCell="A16" activePane="bottomLeft" state="frozen"/>
      <selection pane="bottomLeft" activeCell="I8" sqref="I8"/>
      <selection activeCell="I8" sqref="I8"/>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25"/>
      <c r="C1" s="25"/>
      <c r="D1" s="25"/>
      <c r="E1" s="250" t="s">
        <v>18487</v>
      </c>
      <c r="F1" s="250"/>
      <c r="G1" s="250"/>
      <c r="H1" s="250"/>
      <c r="I1" s="25"/>
      <c r="J1" s="26"/>
      <c r="K1" s="25"/>
      <c r="L1" s="25"/>
    </row>
    <row r="2" spans="2:12">
      <c r="B2" s="25"/>
      <c r="C2" s="25"/>
      <c r="D2" s="25"/>
      <c r="E2" s="25"/>
      <c r="F2" s="25"/>
      <c r="G2" s="25"/>
      <c r="H2" s="25"/>
      <c r="I2" s="25"/>
      <c r="J2" s="26"/>
      <c r="K2" s="25"/>
      <c r="L2" s="25"/>
    </row>
    <row r="3" spans="2:12" ht="18" customHeight="1">
      <c r="B3" s="251" t="s">
        <v>18488</v>
      </c>
      <c r="C3" s="251"/>
      <c r="D3" s="251"/>
      <c r="E3" s="251"/>
      <c r="F3" s="251"/>
      <c r="G3" s="251"/>
      <c r="H3" s="251"/>
      <c r="I3" s="251"/>
      <c r="J3" s="251"/>
      <c r="K3" s="25"/>
      <c r="L3" s="25"/>
    </row>
    <row r="4" spans="2:12">
      <c r="B4" s="25"/>
      <c r="C4" s="25"/>
      <c r="D4" s="25"/>
      <c r="E4" s="25"/>
      <c r="F4" s="25"/>
      <c r="G4" s="25"/>
      <c r="H4" s="25"/>
      <c r="I4" s="25"/>
      <c r="J4" s="27" t="s">
        <v>2</v>
      </c>
      <c r="K4" s="28"/>
      <c r="L4" s="28"/>
    </row>
    <row r="5" spans="2:12">
      <c r="B5" s="30" t="s">
        <v>3</v>
      </c>
      <c r="C5" s="30" t="s">
        <v>4</v>
      </c>
      <c r="D5" s="30" t="s">
        <v>5</v>
      </c>
      <c r="E5" s="248" t="s">
        <v>6</v>
      </c>
      <c r="F5" s="249"/>
      <c r="G5" s="30" t="s">
        <v>7</v>
      </c>
      <c r="H5" s="32" t="s">
        <v>8</v>
      </c>
      <c r="I5" s="30" t="s">
        <v>9</v>
      </c>
      <c r="J5" s="248" t="s">
        <v>10</v>
      </c>
      <c r="K5" s="249"/>
      <c r="L5" s="30" t="s">
        <v>11</v>
      </c>
    </row>
    <row r="6" spans="2:12" s="31" customFormat="1">
      <c r="B6" s="145" t="s">
        <v>1970</v>
      </c>
      <c r="C6" s="147" t="s">
        <v>1971</v>
      </c>
      <c r="D6" s="12" t="s">
        <v>18489</v>
      </c>
      <c r="E6" s="140" t="s">
        <v>1973</v>
      </c>
      <c r="F6" s="141"/>
      <c r="G6" s="13" t="s">
        <v>16</v>
      </c>
      <c r="H6" s="17">
        <v>45825</v>
      </c>
      <c r="I6" s="10" t="s">
        <v>1707</v>
      </c>
      <c r="J6" s="140" t="s">
        <v>26</v>
      </c>
      <c r="K6" s="141"/>
      <c r="L6" s="1" t="s">
        <v>27</v>
      </c>
    </row>
    <row r="7" spans="2:12" s="31" customFormat="1" ht="63.95">
      <c r="B7" s="146"/>
      <c r="C7" s="148"/>
      <c r="D7" s="12" t="s">
        <v>18490</v>
      </c>
      <c r="E7" s="140" t="s">
        <v>1973</v>
      </c>
      <c r="F7" s="141"/>
      <c r="G7" s="13" t="s">
        <v>16</v>
      </c>
      <c r="H7" s="17">
        <v>45825</v>
      </c>
      <c r="I7" s="10" t="s">
        <v>1707</v>
      </c>
      <c r="J7" s="140" t="s">
        <v>32</v>
      </c>
      <c r="K7" s="141"/>
      <c r="L7" s="3" t="s">
        <v>18491</v>
      </c>
    </row>
    <row r="8" spans="2:12" s="31" customFormat="1">
      <c r="B8" s="15" t="s">
        <v>20</v>
      </c>
      <c r="C8" s="14" t="s">
        <v>21</v>
      </c>
      <c r="D8" s="15" t="s">
        <v>18492</v>
      </c>
      <c r="E8" s="142" t="s">
        <v>23</v>
      </c>
      <c r="F8" s="141"/>
      <c r="G8" s="14" t="s">
        <v>24</v>
      </c>
      <c r="H8" s="16">
        <v>45796</v>
      </c>
      <c r="I8" s="11" t="s">
        <v>25</v>
      </c>
      <c r="J8" s="142" t="s">
        <v>26</v>
      </c>
      <c r="K8" s="141"/>
      <c r="L8" s="2" t="s">
        <v>27</v>
      </c>
    </row>
    <row r="9" spans="2:12" s="31" customFormat="1">
      <c r="B9" s="145" t="s">
        <v>4384</v>
      </c>
      <c r="C9" s="147" t="s">
        <v>4385</v>
      </c>
      <c r="D9" s="12" t="s">
        <v>18493</v>
      </c>
      <c r="E9" s="140" t="s">
        <v>4387</v>
      </c>
      <c r="F9" s="141"/>
      <c r="G9" s="13" t="s">
        <v>16</v>
      </c>
      <c r="H9" s="17">
        <v>45814</v>
      </c>
      <c r="I9" s="10" t="s">
        <v>25</v>
      </c>
      <c r="J9" s="140" t="s">
        <v>26</v>
      </c>
      <c r="K9" s="141"/>
      <c r="L9" s="1" t="s">
        <v>27</v>
      </c>
    </row>
    <row r="10" spans="2:12" s="31" customFormat="1">
      <c r="B10" s="152"/>
      <c r="C10" s="153"/>
      <c r="D10" s="145" t="s">
        <v>18494</v>
      </c>
      <c r="E10" s="140" t="s">
        <v>6572</v>
      </c>
      <c r="F10" s="149"/>
      <c r="G10" s="147" t="s">
        <v>24</v>
      </c>
      <c r="H10" s="167">
        <v>45821</v>
      </c>
      <c r="I10" s="10" t="s">
        <v>127</v>
      </c>
      <c r="J10" s="140" t="s">
        <v>26</v>
      </c>
      <c r="K10" s="141"/>
      <c r="L10" s="1" t="s">
        <v>27</v>
      </c>
    </row>
    <row r="11" spans="2:12" s="31" customFormat="1">
      <c r="B11" s="152"/>
      <c r="C11" s="153"/>
      <c r="D11" s="146"/>
      <c r="E11" s="150"/>
      <c r="F11" s="151"/>
      <c r="G11" s="148"/>
      <c r="H11" s="169"/>
      <c r="I11" s="10" t="s">
        <v>25</v>
      </c>
      <c r="J11" s="140" t="s">
        <v>26</v>
      </c>
      <c r="K11" s="141"/>
      <c r="L11" s="1" t="s">
        <v>27</v>
      </c>
    </row>
    <row r="12" spans="2:12" s="31" customFormat="1" ht="39">
      <c r="B12" s="146"/>
      <c r="C12" s="148"/>
      <c r="D12" s="12" t="s">
        <v>18495</v>
      </c>
      <c r="E12" s="140" t="s">
        <v>4389</v>
      </c>
      <c r="F12" s="141"/>
      <c r="G12" s="13" t="s">
        <v>16</v>
      </c>
      <c r="H12" s="17">
        <v>45821</v>
      </c>
      <c r="I12" s="10" t="s">
        <v>25</v>
      </c>
      <c r="J12" s="140" t="s">
        <v>18</v>
      </c>
      <c r="K12" s="141"/>
      <c r="L12" s="3" t="s">
        <v>18496</v>
      </c>
    </row>
    <row r="13" spans="2:12" s="31" customFormat="1" ht="65.099999999999994">
      <c r="B13" s="15" t="s">
        <v>37</v>
      </c>
      <c r="C13" s="14" t="s">
        <v>38</v>
      </c>
      <c r="D13" s="15" t="s">
        <v>18497</v>
      </c>
      <c r="E13" s="142" t="s">
        <v>4393</v>
      </c>
      <c r="F13" s="141"/>
      <c r="G13" s="14" t="s">
        <v>24</v>
      </c>
      <c r="H13" s="16">
        <v>45798</v>
      </c>
      <c r="I13" s="11" t="s">
        <v>25</v>
      </c>
      <c r="J13" s="142" t="s">
        <v>32</v>
      </c>
      <c r="K13" s="141"/>
      <c r="L13" s="4" t="s">
        <v>18498</v>
      </c>
    </row>
    <row r="14" spans="2:12" s="31" customFormat="1" ht="24.95">
      <c r="B14" s="12" t="s">
        <v>6575</v>
      </c>
      <c r="C14" s="13" t="s">
        <v>6576</v>
      </c>
      <c r="D14" s="12" t="s">
        <v>18499</v>
      </c>
      <c r="E14" s="140" t="s">
        <v>6578</v>
      </c>
      <c r="F14" s="141"/>
      <c r="G14" s="13" t="s">
        <v>24</v>
      </c>
      <c r="H14" s="17">
        <v>45817</v>
      </c>
      <c r="I14" s="10" t="s">
        <v>25</v>
      </c>
      <c r="J14" s="140" t="s">
        <v>26</v>
      </c>
      <c r="K14" s="141"/>
      <c r="L14" s="1" t="s">
        <v>27</v>
      </c>
    </row>
    <row r="15" spans="2:12" s="31" customFormat="1">
      <c r="B15" s="15" t="s">
        <v>1983</v>
      </c>
      <c r="C15" s="14" t="s">
        <v>1984</v>
      </c>
      <c r="D15" s="15" t="s">
        <v>18500</v>
      </c>
      <c r="E15" s="142" t="s">
        <v>18501</v>
      </c>
      <c r="F15" s="141"/>
      <c r="G15" s="14" t="s">
        <v>24</v>
      </c>
      <c r="H15" s="16">
        <v>45796</v>
      </c>
      <c r="I15" s="11" t="s">
        <v>25</v>
      </c>
      <c r="J15" s="142"/>
      <c r="K15" s="141"/>
      <c r="L15" s="2" t="s">
        <v>27</v>
      </c>
    </row>
    <row r="16" spans="2:12" s="31" customFormat="1" ht="51.6">
      <c r="B16" s="12" t="s">
        <v>47</v>
      </c>
      <c r="C16" s="13" t="s">
        <v>48</v>
      </c>
      <c r="D16" s="12" t="s">
        <v>18502</v>
      </c>
      <c r="E16" s="140" t="s">
        <v>4405</v>
      </c>
      <c r="F16" s="141"/>
      <c r="G16" s="13" t="s">
        <v>24</v>
      </c>
      <c r="H16" s="17">
        <v>45791</v>
      </c>
      <c r="I16" s="10" t="s">
        <v>25</v>
      </c>
      <c r="J16" s="140" t="s">
        <v>32</v>
      </c>
      <c r="K16" s="141"/>
      <c r="L16" s="3" t="s">
        <v>18503</v>
      </c>
    </row>
    <row r="17" spans="2:12" s="31" customFormat="1" ht="24.95">
      <c r="B17" s="15" t="s">
        <v>4415</v>
      </c>
      <c r="C17" s="14" t="s">
        <v>4416</v>
      </c>
      <c r="D17" s="15" t="s">
        <v>18504</v>
      </c>
      <c r="E17" s="142" t="s">
        <v>4418</v>
      </c>
      <c r="F17" s="141"/>
      <c r="G17" s="14" t="s">
        <v>24</v>
      </c>
      <c r="H17" s="16">
        <v>45819</v>
      </c>
      <c r="I17" s="11" t="s">
        <v>25</v>
      </c>
      <c r="J17" s="142" t="s">
        <v>26</v>
      </c>
      <c r="K17" s="141"/>
      <c r="L17" s="2" t="s">
        <v>27</v>
      </c>
    </row>
    <row r="18" spans="2:12" s="31" customFormat="1" ht="24.95">
      <c r="B18" s="12" t="s">
        <v>18505</v>
      </c>
      <c r="C18" s="13" t="s">
        <v>18506</v>
      </c>
      <c r="D18" s="12" t="s">
        <v>18507</v>
      </c>
      <c r="E18" s="140" t="s">
        <v>18508</v>
      </c>
      <c r="F18" s="141"/>
      <c r="G18" s="13" t="s">
        <v>16</v>
      </c>
      <c r="H18" s="17">
        <v>45831</v>
      </c>
      <c r="I18" s="10" t="s">
        <v>25</v>
      </c>
      <c r="J18" s="140" t="s">
        <v>26</v>
      </c>
      <c r="K18" s="141"/>
      <c r="L18" s="1" t="s">
        <v>27</v>
      </c>
    </row>
    <row r="19" spans="2:12" s="31" customFormat="1">
      <c r="B19" s="15" t="s">
        <v>1998</v>
      </c>
      <c r="C19" s="14" t="s">
        <v>1999</v>
      </c>
      <c r="D19" s="15" t="s">
        <v>18509</v>
      </c>
      <c r="E19" s="142" t="s">
        <v>18510</v>
      </c>
      <c r="F19" s="141"/>
      <c r="G19" s="14" t="s">
        <v>24</v>
      </c>
      <c r="H19" s="16">
        <v>45818</v>
      </c>
      <c r="I19" s="11" t="s">
        <v>17</v>
      </c>
      <c r="J19" s="142" t="s">
        <v>26</v>
      </c>
      <c r="K19" s="141"/>
      <c r="L19" s="2" t="s">
        <v>27</v>
      </c>
    </row>
    <row r="20" spans="2:12" s="31" customFormat="1" ht="24.95">
      <c r="B20" s="12" t="s">
        <v>4419</v>
      </c>
      <c r="C20" s="13" t="s">
        <v>4420</v>
      </c>
      <c r="D20" s="12" t="s">
        <v>18511</v>
      </c>
      <c r="E20" s="140" t="s">
        <v>8485</v>
      </c>
      <c r="F20" s="141"/>
      <c r="G20" s="13" t="s">
        <v>75</v>
      </c>
      <c r="H20" s="17">
        <v>45818</v>
      </c>
      <c r="I20" s="10" t="s">
        <v>25</v>
      </c>
      <c r="J20" s="140" t="s">
        <v>709</v>
      </c>
      <c r="K20" s="141"/>
      <c r="L20" s="1" t="s">
        <v>27</v>
      </c>
    </row>
    <row r="21" spans="2:12" s="31" customFormat="1" ht="65.099999999999994">
      <c r="B21" s="15" t="s">
        <v>15000</v>
      </c>
      <c r="C21" s="14" t="s">
        <v>15001</v>
      </c>
      <c r="D21" s="15" t="s">
        <v>18512</v>
      </c>
      <c r="E21" s="142" t="s">
        <v>16404</v>
      </c>
      <c r="F21" s="141"/>
      <c r="G21" s="14" t="s">
        <v>16</v>
      </c>
      <c r="H21" s="16">
        <v>45832</v>
      </c>
      <c r="I21" s="11" t="s">
        <v>58</v>
      </c>
      <c r="J21" s="142" t="s">
        <v>18</v>
      </c>
      <c r="K21" s="141"/>
      <c r="L21" s="4" t="s">
        <v>18513</v>
      </c>
    </row>
    <row r="22" spans="2:12" s="31" customFormat="1">
      <c r="B22" s="12" t="s">
        <v>11286</v>
      </c>
      <c r="C22" s="13" t="s">
        <v>11287</v>
      </c>
      <c r="D22" s="12" t="s">
        <v>18514</v>
      </c>
      <c r="E22" s="140" t="s">
        <v>18515</v>
      </c>
      <c r="F22" s="141"/>
      <c r="G22" s="13" t="s">
        <v>24</v>
      </c>
      <c r="H22" s="17">
        <v>45818</v>
      </c>
      <c r="I22" s="10" t="s">
        <v>17</v>
      </c>
      <c r="J22" s="140" t="s">
        <v>26</v>
      </c>
      <c r="K22" s="141"/>
      <c r="L22" s="1" t="s">
        <v>27</v>
      </c>
    </row>
    <row r="23" spans="2:12" s="31" customFormat="1" ht="76.5">
      <c r="B23" s="154" t="s">
        <v>18516</v>
      </c>
      <c r="C23" s="156" t="s">
        <v>18517</v>
      </c>
      <c r="D23" s="15" t="s">
        <v>18518</v>
      </c>
      <c r="E23" s="142" t="s">
        <v>18519</v>
      </c>
      <c r="F23" s="141"/>
      <c r="G23" s="14" t="s">
        <v>16</v>
      </c>
      <c r="H23" s="16">
        <v>45821</v>
      </c>
      <c r="I23" s="11" t="s">
        <v>17</v>
      </c>
      <c r="J23" s="142" t="s">
        <v>18</v>
      </c>
      <c r="K23" s="141"/>
      <c r="L23" s="4" t="s">
        <v>16586</v>
      </c>
    </row>
    <row r="24" spans="2:12" s="31" customFormat="1">
      <c r="B24" s="155"/>
      <c r="C24" s="157"/>
      <c r="D24" s="15" t="s">
        <v>18520</v>
      </c>
      <c r="E24" s="142" t="s">
        <v>18519</v>
      </c>
      <c r="F24" s="141"/>
      <c r="G24" s="14" t="s">
        <v>16</v>
      </c>
      <c r="H24" s="16">
        <v>45821</v>
      </c>
      <c r="I24" s="11" t="s">
        <v>17</v>
      </c>
      <c r="J24" s="142" t="s">
        <v>26</v>
      </c>
      <c r="K24" s="141"/>
      <c r="L24" s="2" t="s">
        <v>27</v>
      </c>
    </row>
    <row r="25" spans="2:12" s="31" customFormat="1" ht="24.95">
      <c r="B25" s="12" t="s">
        <v>2031</v>
      </c>
      <c r="C25" s="13" t="s">
        <v>2032</v>
      </c>
      <c r="D25" s="12" t="s">
        <v>18521</v>
      </c>
      <c r="E25" s="140" t="s">
        <v>18522</v>
      </c>
      <c r="F25" s="141"/>
      <c r="G25" s="13" t="s">
        <v>75</v>
      </c>
      <c r="H25" s="17">
        <v>45818</v>
      </c>
      <c r="I25" s="10" t="s">
        <v>17</v>
      </c>
      <c r="J25" s="140" t="s">
        <v>26</v>
      </c>
      <c r="K25" s="141"/>
      <c r="L25" s="1" t="s">
        <v>27</v>
      </c>
    </row>
    <row r="26" spans="2:12" s="31" customFormat="1" ht="51.6">
      <c r="B26" s="154" t="s">
        <v>110</v>
      </c>
      <c r="C26" s="156" t="s">
        <v>111</v>
      </c>
      <c r="D26" s="154" t="s">
        <v>18523</v>
      </c>
      <c r="E26" s="142" t="s">
        <v>4442</v>
      </c>
      <c r="F26" s="149"/>
      <c r="G26" s="156" t="s">
        <v>24</v>
      </c>
      <c r="H26" s="163">
        <v>45805</v>
      </c>
      <c r="I26" s="11" t="s">
        <v>139</v>
      </c>
      <c r="J26" s="142" t="s">
        <v>32</v>
      </c>
      <c r="K26" s="141"/>
      <c r="L26" s="4" t="s">
        <v>18524</v>
      </c>
    </row>
    <row r="27" spans="2:12" s="31" customFormat="1" ht="51.6">
      <c r="B27" s="155"/>
      <c r="C27" s="157"/>
      <c r="D27" s="155"/>
      <c r="E27" s="160"/>
      <c r="F27" s="151"/>
      <c r="G27" s="157"/>
      <c r="H27" s="164"/>
      <c r="I27" s="11" t="s">
        <v>25</v>
      </c>
      <c r="J27" s="142" t="s">
        <v>32</v>
      </c>
      <c r="K27" s="141"/>
      <c r="L27" s="4" t="s">
        <v>18524</v>
      </c>
    </row>
    <row r="28" spans="2:12" s="31" customFormat="1" ht="24.95">
      <c r="B28" s="12" t="s">
        <v>2039</v>
      </c>
      <c r="C28" s="13" t="s">
        <v>17511</v>
      </c>
      <c r="D28" s="12" t="s">
        <v>18525</v>
      </c>
      <c r="E28" s="140" t="s">
        <v>18526</v>
      </c>
      <c r="F28" s="141"/>
      <c r="G28" s="13" t="s">
        <v>75</v>
      </c>
      <c r="H28" s="17">
        <v>45818</v>
      </c>
      <c r="I28" s="10" t="s">
        <v>17</v>
      </c>
      <c r="J28" s="140" t="s">
        <v>26</v>
      </c>
      <c r="K28" s="141"/>
      <c r="L28" s="1" t="s">
        <v>27</v>
      </c>
    </row>
    <row r="29" spans="2:12" s="31" customFormat="1" ht="51.6">
      <c r="B29" s="15" t="s">
        <v>6619</v>
      </c>
      <c r="C29" s="14" t="s">
        <v>6620</v>
      </c>
      <c r="D29" s="15" t="s">
        <v>18527</v>
      </c>
      <c r="E29" s="142" t="s">
        <v>18528</v>
      </c>
      <c r="F29" s="141"/>
      <c r="G29" s="14" t="s">
        <v>16</v>
      </c>
      <c r="H29" s="16">
        <v>45825</v>
      </c>
      <c r="I29" s="11" t="s">
        <v>25</v>
      </c>
      <c r="J29" s="142" t="s">
        <v>18</v>
      </c>
      <c r="K29" s="141"/>
      <c r="L29" s="4" t="s">
        <v>18529</v>
      </c>
    </row>
    <row r="30" spans="2:12" s="31" customFormat="1" ht="76.5">
      <c r="B30" s="145" t="s">
        <v>120</v>
      </c>
      <c r="C30" s="147" t="s">
        <v>121</v>
      </c>
      <c r="D30" s="12" t="s">
        <v>18530</v>
      </c>
      <c r="E30" s="140" t="s">
        <v>2047</v>
      </c>
      <c r="F30" s="141"/>
      <c r="G30" s="13" t="s">
        <v>16</v>
      </c>
      <c r="H30" s="17">
        <v>45825</v>
      </c>
      <c r="I30" s="10" t="s">
        <v>25</v>
      </c>
      <c r="J30" s="140" t="s">
        <v>18</v>
      </c>
      <c r="K30" s="141"/>
      <c r="L30" s="3" t="s">
        <v>18531</v>
      </c>
    </row>
    <row r="31" spans="2:12" s="31" customFormat="1">
      <c r="B31" s="146"/>
      <c r="C31" s="148"/>
      <c r="D31" s="12" t="s">
        <v>18532</v>
      </c>
      <c r="E31" s="140" t="s">
        <v>123</v>
      </c>
      <c r="F31" s="141"/>
      <c r="G31" s="13" t="s">
        <v>16</v>
      </c>
      <c r="H31" s="17">
        <v>45838</v>
      </c>
      <c r="I31" s="10" t="s">
        <v>25</v>
      </c>
      <c r="J31" s="140" t="s">
        <v>26</v>
      </c>
      <c r="K31" s="141"/>
      <c r="L31" s="1" t="s">
        <v>27</v>
      </c>
    </row>
    <row r="32" spans="2:12" s="31" customFormat="1" ht="51.6">
      <c r="B32" s="154" t="s">
        <v>128</v>
      </c>
      <c r="C32" s="156" t="s">
        <v>129</v>
      </c>
      <c r="D32" s="154" t="s">
        <v>18533</v>
      </c>
      <c r="E32" s="142" t="s">
        <v>4453</v>
      </c>
      <c r="F32" s="149"/>
      <c r="G32" s="156" t="s">
        <v>24</v>
      </c>
      <c r="H32" s="163">
        <v>45792</v>
      </c>
      <c r="I32" s="11" t="s">
        <v>25</v>
      </c>
      <c r="J32" s="142" t="s">
        <v>32</v>
      </c>
      <c r="K32" s="141"/>
      <c r="L32" s="4" t="s">
        <v>18534</v>
      </c>
    </row>
    <row r="33" spans="2:12" s="31" customFormat="1">
      <c r="B33" s="155"/>
      <c r="C33" s="157"/>
      <c r="D33" s="155"/>
      <c r="E33" s="160"/>
      <c r="F33" s="151"/>
      <c r="G33" s="157"/>
      <c r="H33" s="164"/>
      <c r="I33" s="11" t="s">
        <v>127</v>
      </c>
      <c r="J33" s="142" t="s">
        <v>26</v>
      </c>
      <c r="K33" s="141"/>
      <c r="L33" s="2" t="s">
        <v>27</v>
      </c>
    </row>
    <row r="34" spans="2:12" s="31" customFormat="1">
      <c r="B34" s="12" t="s">
        <v>149</v>
      </c>
      <c r="C34" s="13" t="s">
        <v>150</v>
      </c>
      <c r="D34" s="12" t="s">
        <v>18535</v>
      </c>
      <c r="E34" s="140" t="s">
        <v>152</v>
      </c>
      <c r="F34" s="141"/>
      <c r="G34" s="13" t="s">
        <v>16</v>
      </c>
      <c r="H34" s="17">
        <v>45808</v>
      </c>
      <c r="I34" s="10" t="s">
        <v>145</v>
      </c>
      <c r="J34" s="140" t="s">
        <v>26</v>
      </c>
      <c r="K34" s="141"/>
      <c r="L34" s="1" t="s">
        <v>27</v>
      </c>
    </row>
    <row r="35" spans="2:12" s="31" customFormat="1" ht="63.95">
      <c r="B35" s="15" t="s">
        <v>17533</v>
      </c>
      <c r="C35" s="14" t="s">
        <v>17534</v>
      </c>
      <c r="D35" s="15" t="s">
        <v>18536</v>
      </c>
      <c r="E35" s="142" t="s">
        <v>18537</v>
      </c>
      <c r="F35" s="141"/>
      <c r="G35" s="14" t="s">
        <v>24</v>
      </c>
      <c r="H35" s="16">
        <v>45820</v>
      </c>
      <c r="I35" s="11" t="s">
        <v>139</v>
      </c>
      <c r="J35" s="142" t="s">
        <v>32</v>
      </c>
      <c r="K35" s="141"/>
      <c r="L35" s="4" t="s">
        <v>18538</v>
      </c>
    </row>
    <row r="36" spans="2:12" s="31" customFormat="1">
      <c r="B36" s="145" t="s">
        <v>6650</v>
      </c>
      <c r="C36" s="147" t="s">
        <v>6651</v>
      </c>
      <c r="D36" s="145" t="s">
        <v>18539</v>
      </c>
      <c r="E36" s="140" t="s">
        <v>6653</v>
      </c>
      <c r="F36" s="149"/>
      <c r="G36" s="147" t="s">
        <v>24</v>
      </c>
      <c r="H36" s="167">
        <v>45806</v>
      </c>
      <c r="I36" s="10" t="s">
        <v>127</v>
      </c>
      <c r="J36" s="140" t="s">
        <v>26</v>
      </c>
      <c r="K36" s="141"/>
      <c r="L36" s="1" t="s">
        <v>27</v>
      </c>
    </row>
    <row r="37" spans="2:12" s="31" customFormat="1">
      <c r="B37" s="146"/>
      <c r="C37" s="148"/>
      <c r="D37" s="146"/>
      <c r="E37" s="150"/>
      <c r="F37" s="151"/>
      <c r="G37" s="148"/>
      <c r="H37" s="169"/>
      <c r="I37" s="10" t="s">
        <v>25</v>
      </c>
      <c r="J37" s="140" t="s">
        <v>26</v>
      </c>
      <c r="K37" s="141"/>
      <c r="L37" s="1" t="s">
        <v>27</v>
      </c>
    </row>
    <row r="38" spans="2:12" s="31" customFormat="1" ht="24.95">
      <c r="B38" s="15" t="s">
        <v>4468</v>
      </c>
      <c r="C38" s="14" t="s">
        <v>4469</v>
      </c>
      <c r="D38" s="15" t="s">
        <v>18540</v>
      </c>
      <c r="E38" s="142" t="s">
        <v>4471</v>
      </c>
      <c r="F38" s="141"/>
      <c r="G38" s="14" t="s">
        <v>16</v>
      </c>
      <c r="H38" s="16">
        <v>45818</v>
      </c>
      <c r="I38" s="11" t="s">
        <v>25</v>
      </c>
      <c r="J38" s="142" t="s">
        <v>26</v>
      </c>
      <c r="K38" s="141"/>
      <c r="L38" s="2" t="s">
        <v>27</v>
      </c>
    </row>
    <row r="39" spans="2:12" s="31" customFormat="1" ht="24.95">
      <c r="B39" s="12" t="s">
        <v>4472</v>
      </c>
      <c r="C39" s="13" t="s">
        <v>4473</v>
      </c>
      <c r="D39" s="12" t="s">
        <v>18541</v>
      </c>
      <c r="E39" s="140" t="s">
        <v>4475</v>
      </c>
      <c r="F39" s="141"/>
      <c r="G39" s="13" t="s">
        <v>16</v>
      </c>
      <c r="H39" s="17">
        <v>45818</v>
      </c>
      <c r="I39" s="10" t="s">
        <v>25</v>
      </c>
      <c r="J39" s="140" t="s">
        <v>26</v>
      </c>
      <c r="K39" s="141"/>
      <c r="L39" s="1" t="s">
        <v>27</v>
      </c>
    </row>
    <row r="40" spans="2:12" s="31" customFormat="1">
      <c r="B40" s="154" t="s">
        <v>4476</v>
      </c>
      <c r="C40" s="156" t="s">
        <v>4477</v>
      </c>
      <c r="D40" s="15" t="s">
        <v>18542</v>
      </c>
      <c r="E40" s="142" t="s">
        <v>4479</v>
      </c>
      <c r="F40" s="141"/>
      <c r="G40" s="14" t="s">
        <v>16</v>
      </c>
      <c r="H40" s="16">
        <v>45814</v>
      </c>
      <c r="I40" s="11" t="s">
        <v>25</v>
      </c>
      <c r="J40" s="142" t="s">
        <v>26</v>
      </c>
      <c r="K40" s="141"/>
      <c r="L40" s="2" t="s">
        <v>27</v>
      </c>
    </row>
    <row r="41" spans="2:12" s="31" customFormat="1">
      <c r="B41" s="158"/>
      <c r="C41" s="159"/>
      <c r="D41" s="154" t="s">
        <v>18543</v>
      </c>
      <c r="E41" s="142" t="s">
        <v>4481</v>
      </c>
      <c r="F41" s="149"/>
      <c r="G41" s="156" t="s">
        <v>24</v>
      </c>
      <c r="H41" s="16">
        <v>45803</v>
      </c>
      <c r="I41" s="11" t="s">
        <v>127</v>
      </c>
      <c r="J41" s="142" t="s">
        <v>26</v>
      </c>
      <c r="K41" s="141"/>
      <c r="L41" s="2" t="s">
        <v>27</v>
      </c>
    </row>
    <row r="42" spans="2:12" s="31" customFormat="1">
      <c r="B42" s="158"/>
      <c r="C42" s="159"/>
      <c r="D42" s="155"/>
      <c r="E42" s="160"/>
      <c r="F42" s="151"/>
      <c r="G42" s="157"/>
      <c r="H42" s="16">
        <v>45803</v>
      </c>
      <c r="I42" s="11" t="s">
        <v>25</v>
      </c>
      <c r="J42" s="142" t="s">
        <v>26</v>
      </c>
      <c r="K42" s="141"/>
      <c r="L42" s="2" t="s">
        <v>27</v>
      </c>
    </row>
    <row r="43" spans="2:12" s="31" customFormat="1">
      <c r="B43" s="155"/>
      <c r="C43" s="157"/>
      <c r="D43" s="15" t="s">
        <v>18544</v>
      </c>
      <c r="E43" s="142" t="s">
        <v>4483</v>
      </c>
      <c r="F43" s="141"/>
      <c r="G43" s="14" t="s">
        <v>16</v>
      </c>
      <c r="H43" s="16">
        <v>45821</v>
      </c>
      <c r="I43" s="11" t="s">
        <v>25</v>
      </c>
      <c r="J43" s="142" t="s">
        <v>26</v>
      </c>
      <c r="K43" s="141"/>
      <c r="L43" s="2" t="s">
        <v>27</v>
      </c>
    </row>
    <row r="44" spans="2:12" s="31" customFormat="1" ht="51.6">
      <c r="B44" s="12" t="s">
        <v>166</v>
      </c>
      <c r="C44" s="13" t="s">
        <v>167</v>
      </c>
      <c r="D44" s="12" t="s">
        <v>18545</v>
      </c>
      <c r="E44" s="140" t="s">
        <v>4491</v>
      </c>
      <c r="F44" s="141"/>
      <c r="G44" s="13" t="s">
        <v>24</v>
      </c>
      <c r="H44" s="17">
        <v>45796</v>
      </c>
      <c r="I44" s="10" t="s">
        <v>25</v>
      </c>
      <c r="J44" s="140" t="s">
        <v>32</v>
      </c>
      <c r="K44" s="141"/>
      <c r="L44" s="3" t="s">
        <v>18546</v>
      </c>
    </row>
    <row r="45" spans="2:12" s="31" customFormat="1" ht="51.6">
      <c r="B45" s="154" t="s">
        <v>176</v>
      </c>
      <c r="C45" s="156" t="s">
        <v>177</v>
      </c>
      <c r="D45" s="154" t="s">
        <v>18547</v>
      </c>
      <c r="E45" s="142" t="s">
        <v>4494</v>
      </c>
      <c r="F45" s="149"/>
      <c r="G45" s="156" t="s">
        <v>24</v>
      </c>
      <c r="H45" s="163">
        <v>45792</v>
      </c>
      <c r="I45" s="11" t="s">
        <v>25</v>
      </c>
      <c r="J45" s="142" t="s">
        <v>32</v>
      </c>
      <c r="K45" s="141"/>
      <c r="L45" s="4" t="s">
        <v>18548</v>
      </c>
    </row>
    <row r="46" spans="2:12" s="31" customFormat="1">
      <c r="B46" s="155"/>
      <c r="C46" s="157"/>
      <c r="D46" s="155"/>
      <c r="E46" s="160"/>
      <c r="F46" s="151"/>
      <c r="G46" s="157"/>
      <c r="H46" s="164"/>
      <c r="I46" s="11" t="s">
        <v>127</v>
      </c>
      <c r="J46" s="142" t="s">
        <v>26</v>
      </c>
      <c r="K46" s="141"/>
      <c r="L46" s="2" t="s">
        <v>27</v>
      </c>
    </row>
    <row r="47" spans="2:12" s="31" customFormat="1" ht="39">
      <c r="B47" s="145" t="s">
        <v>18549</v>
      </c>
      <c r="C47" s="147" t="s">
        <v>18550</v>
      </c>
      <c r="D47" s="12" t="s">
        <v>18551</v>
      </c>
      <c r="E47" s="140" t="s">
        <v>18552</v>
      </c>
      <c r="F47" s="141"/>
      <c r="G47" s="13" t="s">
        <v>16</v>
      </c>
      <c r="H47" s="17">
        <v>45824</v>
      </c>
      <c r="I47" s="10" t="s">
        <v>145</v>
      </c>
      <c r="J47" s="140" t="s">
        <v>18</v>
      </c>
      <c r="K47" s="141"/>
      <c r="L47" s="3" t="s">
        <v>18553</v>
      </c>
    </row>
    <row r="48" spans="2:12" s="31" customFormat="1" ht="39">
      <c r="B48" s="152"/>
      <c r="C48" s="153"/>
      <c r="D48" s="12" t="s">
        <v>18554</v>
      </c>
      <c r="E48" s="140" t="s">
        <v>18555</v>
      </c>
      <c r="F48" s="141"/>
      <c r="G48" s="13" t="s">
        <v>16</v>
      </c>
      <c r="H48" s="17">
        <v>45824</v>
      </c>
      <c r="I48" s="10" t="s">
        <v>145</v>
      </c>
      <c r="J48" s="140" t="s">
        <v>18</v>
      </c>
      <c r="K48" s="141"/>
      <c r="L48" s="3" t="s">
        <v>18553</v>
      </c>
    </row>
    <row r="49" spans="2:12" s="31" customFormat="1" ht="39">
      <c r="B49" s="146"/>
      <c r="C49" s="148"/>
      <c r="D49" s="12" t="s">
        <v>18556</v>
      </c>
      <c r="E49" s="140" t="s">
        <v>18557</v>
      </c>
      <c r="F49" s="141"/>
      <c r="G49" s="13" t="s">
        <v>16</v>
      </c>
      <c r="H49" s="17">
        <v>45824</v>
      </c>
      <c r="I49" s="10" t="s">
        <v>145</v>
      </c>
      <c r="J49" s="140" t="s">
        <v>18</v>
      </c>
      <c r="K49" s="141"/>
      <c r="L49" s="3" t="s">
        <v>18553</v>
      </c>
    </row>
    <row r="50" spans="2:12" s="31" customFormat="1" ht="24.95">
      <c r="B50" s="15" t="s">
        <v>4508</v>
      </c>
      <c r="C50" s="14" t="s">
        <v>4509</v>
      </c>
      <c r="D50" s="15" t="s">
        <v>18558</v>
      </c>
      <c r="E50" s="142" t="s">
        <v>4511</v>
      </c>
      <c r="F50" s="141"/>
      <c r="G50" s="14" t="s">
        <v>16</v>
      </c>
      <c r="H50" s="16">
        <v>45814</v>
      </c>
      <c r="I50" s="11" t="s">
        <v>25</v>
      </c>
      <c r="J50" s="142" t="s">
        <v>26</v>
      </c>
      <c r="K50" s="141"/>
      <c r="L50" s="2" t="s">
        <v>27</v>
      </c>
    </row>
    <row r="51" spans="2:12" s="31" customFormat="1">
      <c r="B51" s="145" t="s">
        <v>196</v>
      </c>
      <c r="C51" s="147" t="s">
        <v>197</v>
      </c>
      <c r="D51" s="145" t="s">
        <v>18559</v>
      </c>
      <c r="E51" s="140" t="s">
        <v>4513</v>
      </c>
      <c r="F51" s="149"/>
      <c r="G51" s="147" t="s">
        <v>24</v>
      </c>
      <c r="H51" s="167">
        <v>45798</v>
      </c>
      <c r="I51" s="10" t="s">
        <v>127</v>
      </c>
      <c r="J51" s="140" t="s">
        <v>26</v>
      </c>
      <c r="K51" s="141"/>
      <c r="L51" s="1" t="s">
        <v>27</v>
      </c>
    </row>
    <row r="52" spans="2:12" s="31" customFormat="1">
      <c r="B52" s="146"/>
      <c r="C52" s="148"/>
      <c r="D52" s="146"/>
      <c r="E52" s="150"/>
      <c r="F52" s="151"/>
      <c r="G52" s="148"/>
      <c r="H52" s="169"/>
      <c r="I52" s="10" t="s">
        <v>25</v>
      </c>
      <c r="J52" s="140" t="s">
        <v>26</v>
      </c>
      <c r="K52" s="141"/>
      <c r="L52" s="1" t="s">
        <v>27</v>
      </c>
    </row>
    <row r="53" spans="2:12" s="31" customFormat="1" ht="51.6">
      <c r="B53" s="15" t="s">
        <v>6691</v>
      </c>
      <c r="C53" s="14" t="s">
        <v>6692</v>
      </c>
      <c r="D53" s="15" t="s">
        <v>18560</v>
      </c>
      <c r="E53" s="142" t="s">
        <v>6694</v>
      </c>
      <c r="F53" s="141"/>
      <c r="G53" s="14" t="s">
        <v>16</v>
      </c>
      <c r="H53" s="16">
        <v>45764</v>
      </c>
      <c r="I53" s="11" t="s">
        <v>25</v>
      </c>
      <c r="J53" s="142" t="s">
        <v>18</v>
      </c>
      <c r="K53" s="141"/>
      <c r="L53" s="4" t="s">
        <v>18561</v>
      </c>
    </row>
    <row r="54" spans="2:12" s="31" customFormat="1" ht="39">
      <c r="B54" s="12" t="s">
        <v>201</v>
      </c>
      <c r="C54" s="13" t="s">
        <v>202</v>
      </c>
      <c r="D54" s="12" t="s">
        <v>18562</v>
      </c>
      <c r="E54" s="140" t="s">
        <v>204</v>
      </c>
      <c r="F54" s="141"/>
      <c r="G54" s="13" t="s">
        <v>16</v>
      </c>
      <c r="H54" s="17">
        <v>45824</v>
      </c>
      <c r="I54" s="10" t="s">
        <v>145</v>
      </c>
      <c r="J54" s="140" t="s">
        <v>32</v>
      </c>
      <c r="K54" s="141"/>
      <c r="L54" s="3" t="s">
        <v>18563</v>
      </c>
    </row>
    <row r="55" spans="2:12" s="31" customFormat="1" ht="24.95">
      <c r="B55" s="154" t="s">
        <v>18564</v>
      </c>
      <c r="C55" s="156" t="s">
        <v>202</v>
      </c>
      <c r="D55" s="15" t="s">
        <v>18565</v>
      </c>
      <c r="E55" s="142" t="s">
        <v>18566</v>
      </c>
      <c r="F55" s="141"/>
      <c r="G55" s="14" t="s">
        <v>75</v>
      </c>
      <c r="H55" s="16">
        <v>45824</v>
      </c>
      <c r="I55" s="11" t="s">
        <v>314</v>
      </c>
      <c r="J55" s="142" t="s">
        <v>26</v>
      </c>
      <c r="K55" s="141"/>
      <c r="L55" s="2" t="s">
        <v>27</v>
      </c>
    </row>
    <row r="56" spans="2:12" s="31" customFormat="1" ht="24.95">
      <c r="B56" s="158"/>
      <c r="C56" s="159"/>
      <c r="D56" s="15" t="s">
        <v>18567</v>
      </c>
      <c r="E56" s="142" t="s">
        <v>18566</v>
      </c>
      <c r="F56" s="141"/>
      <c r="G56" s="14" t="s">
        <v>75</v>
      </c>
      <c r="H56" s="16">
        <v>45824</v>
      </c>
      <c r="I56" s="11" t="s">
        <v>314</v>
      </c>
      <c r="J56" s="142" t="s">
        <v>26</v>
      </c>
      <c r="K56" s="141"/>
      <c r="L56" s="2" t="s">
        <v>27</v>
      </c>
    </row>
    <row r="57" spans="2:12" s="31" customFormat="1" ht="24.95">
      <c r="B57" s="158"/>
      <c r="C57" s="159"/>
      <c r="D57" s="15" t="s">
        <v>18568</v>
      </c>
      <c r="E57" s="142" t="s">
        <v>18566</v>
      </c>
      <c r="F57" s="141"/>
      <c r="G57" s="14" t="s">
        <v>75</v>
      </c>
      <c r="H57" s="16">
        <v>45824</v>
      </c>
      <c r="I57" s="11" t="s">
        <v>314</v>
      </c>
      <c r="J57" s="142" t="s">
        <v>26</v>
      </c>
      <c r="K57" s="141"/>
      <c r="L57" s="2" t="s">
        <v>27</v>
      </c>
    </row>
    <row r="58" spans="2:12" s="31" customFormat="1" ht="24.95">
      <c r="B58" s="158"/>
      <c r="C58" s="159"/>
      <c r="D58" s="15" t="s">
        <v>18569</v>
      </c>
      <c r="E58" s="142" t="s">
        <v>18566</v>
      </c>
      <c r="F58" s="141"/>
      <c r="G58" s="14" t="s">
        <v>75</v>
      </c>
      <c r="H58" s="16">
        <v>45824</v>
      </c>
      <c r="I58" s="11" t="s">
        <v>314</v>
      </c>
      <c r="J58" s="142" t="s">
        <v>26</v>
      </c>
      <c r="K58" s="141"/>
      <c r="L58" s="2" t="s">
        <v>27</v>
      </c>
    </row>
    <row r="59" spans="2:12" s="31" customFormat="1" ht="24.95">
      <c r="B59" s="155"/>
      <c r="C59" s="157"/>
      <c r="D59" s="15" t="s">
        <v>18570</v>
      </c>
      <c r="E59" s="142" t="s">
        <v>18566</v>
      </c>
      <c r="F59" s="141"/>
      <c r="G59" s="14" t="s">
        <v>75</v>
      </c>
      <c r="H59" s="16">
        <v>45838</v>
      </c>
      <c r="I59" s="11" t="s">
        <v>314</v>
      </c>
      <c r="J59" s="142" t="s">
        <v>709</v>
      </c>
      <c r="K59" s="141"/>
      <c r="L59" s="2" t="s">
        <v>27</v>
      </c>
    </row>
    <row r="60" spans="2:12" s="31" customFormat="1" ht="65.099999999999994">
      <c r="B60" s="12" t="s">
        <v>4526</v>
      </c>
      <c r="C60" s="13" t="s">
        <v>4527</v>
      </c>
      <c r="D60" s="12" t="s">
        <v>18571</v>
      </c>
      <c r="E60" s="140" t="s">
        <v>4529</v>
      </c>
      <c r="F60" s="141"/>
      <c r="G60" s="13" t="s">
        <v>16</v>
      </c>
      <c r="H60" s="17">
        <v>45819</v>
      </c>
      <c r="I60" s="10" t="s">
        <v>139</v>
      </c>
      <c r="J60" s="140" t="s">
        <v>18</v>
      </c>
      <c r="K60" s="141"/>
      <c r="L60" s="3" t="s">
        <v>18572</v>
      </c>
    </row>
    <row r="61" spans="2:12" s="31" customFormat="1" ht="24.95">
      <c r="B61" s="15" t="s">
        <v>11334</v>
      </c>
      <c r="C61" s="14" t="s">
        <v>11335</v>
      </c>
      <c r="D61" s="15" t="s">
        <v>18573</v>
      </c>
      <c r="E61" s="142" t="s">
        <v>11339</v>
      </c>
      <c r="F61" s="141"/>
      <c r="G61" s="14" t="s">
        <v>16</v>
      </c>
      <c r="H61" s="16">
        <v>45818</v>
      </c>
      <c r="I61" s="11" t="s">
        <v>139</v>
      </c>
      <c r="J61" s="142" t="s">
        <v>26</v>
      </c>
      <c r="K61" s="141"/>
      <c r="L61" s="2" t="s">
        <v>27</v>
      </c>
    </row>
    <row r="62" spans="2:12" s="31" customFormat="1" ht="77.45">
      <c r="B62" s="12" t="s">
        <v>18574</v>
      </c>
      <c r="C62" s="13" t="s">
        <v>18575</v>
      </c>
      <c r="D62" s="12" t="s">
        <v>18576</v>
      </c>
      <c r="E62" s="140" t="s">
        <v>18577</v>
      </c>
      <c r="F62" s="141"/>
      <c r="G62" s="13" t="s">
        <v>16</v>
      </c>
      <c r="H62" s="17">
        <v>45812</v>
      </c>
      <c r="I62" s="10" t="s">
        <v>17</v>
      </c>
      <c r="J62" s="140" t="s">
        <v>18</v>
      </c>
      <c r="K62" s="141"/>
      <c r="L62" s="3" t="s">
        <v>18578</v>
      </c>
    </row>
    <row r="63" spans="2:12" s="31" customFormat="1" ht="65.099999999999994">
      <c r="B63" s="15" t="s">
        <v>18579</v>
      </c>
      <c r="C63" s="14" t="s">
        <v>18580</v>
      </c>
      <c r="D63" s="15" t="s">
        <v>18581</v>
      </c>
      <c r="E63" s="142" t="s">
        <v>18582</v>
      </c>
      <c r="F63" s="141"/>
      <c r="G63" s="14" t="s">
        <v>16</v>
      </c>
      <c r="H63" s="16">
        <v>45818</v>
      </c>
      <c r="I63" s="11" t="s">
        <v>139</v>
      </c>
      <c r="J63" s="142" t="s">
        <v>18</v>
      </c>
      <c r="K63" s="141"/>
      <c r="L63" s="4" t="s">
        <v>18583</v>
      </c>
    </row>
    <row r="64" spans="2:12" s="31" customFormat="1" ht="24.95">
      <c r="B64" s="12" t="s">
        <v>2173</v>
      </c>
      <c r="C64" s="13" t="s">
        <v>2174</v>
      </c>
      <c r="D64" s="12" t="s">
        <v>18584</v>
      </c>
      <c r="E64" s="140" t="s">
        <v>4532</v>
      </c>
      <c r="F64" s="141"/>
      <c r="G64" s="13" t="s">
        <v>24</v>
      </c>
      <c r="H64" s="17">
        <v>45805</v>
      </c>
      <c r="I64" s="10" t="s">
        <v>145</v>
      </c>
      <c r="J64" s="140" t="s">
        <v>26</v>
      </c>
      <c r="K64" s="141"/>
      <c r="L64" s="1" t="s">
        <v>27</v>
      </c>
    </row>
    <row r="65" spans="2:12" s="31" customFormat="1">
      <c r="B65" s="15" t="s">
        <v>214</v>
      </c>
      <c r="C65" s="14" t="s">
        <v>215</v>
      </c>
      <c r="D65" s="15" t="s">
        <v>18585</v>
      </c>
      <c r="E65" s="142" t="s">
        <v>219</v>
      </c>
      <c r="F65" s="141"/>
      <c r="G65" s="14" t="s">
        <v>16</v>
      </c>
      <c r="H65" s="16">
        <v>45831</v>
      </c>
      <c r="I65" s="11" t="s">
        <v>139</v>
      </c>
      <c r="J65" s="142" t="s">
        <v>26</v>
      </c>
      <c r="K65" s="141"/>
      <c r="L65" s="2" t="s">
        <v>27</v>
      </c>
    </row>
    <row r="66" spans="2:12" s="31" customFormat="1">
      <c r="B66" s="145" t="s">
        <v>222</v>
      </c>
      <c r="C66" s="147" t="s">
        <v>215</v>
      </c>
      <c r="D66" s="145" t="s">
        <v>18586</v>
      </c>
      <c r="E66" s="140" t="s">
        <v>224</v>
      </c>
      <c r="F66" s="149"/>
      <c r="G66" s="147" t="s">
        <v>16</v>
      </c>
      <c r="H66" s="167">
        <v>45831</v>
      </c>
      <c r="I66" s="10" t="s">
        <v>25</v>
      </c>
      <c r="J66" s="140" t="s">
        <v>26</v>
      </c>
      <c r="K66" s="141"/>
      <c r="L66" s="1" t="s">
        <v>27</v>
      </c>
    </row>
    <row r="67" spans="2:12" s="31" customFormat="1">
      <c r="B67" s="146"/>
      <c r="C67" s="148"/>
      <c r="D67" s="146"/>
      <c r="E67" s="150"/>
      <c r="F67" s="151"/>
      <c r="G67" s="148"/>
      <c r="H67" s="169"/>
      <c r="I67" s="10" t="s">
        <v>25</v>
      </c>
      <c r="J67" s="140" t="s">
        <v>26</v>
      </c>
      <c r="K67" s="141"/>
      <c r="L67" s="1" t="s">
        <v>27</v>
      </c>
    </row>
    <row r="68" spans="2:12" s="31" customFormat="1">
      <c r="B68" s="15" t="s">
        <v>233</v>
      </c>
      <c r="C68" s="14" t="s">
        <v>215</v>
      </c>
      <c r="D68" s="15" t="s">
        <v>18587</v>
      </c>
      <c r="E68" s="142" t="s">
        <v>224</v>
      </c>
      <c r="F68" s="141"/>
      <c r="G68" s="14" t="s">
        <v>16</v>
      </c>
      <c r="H68" s="16">
        <v>45831</v>
      </c>
      <c r="I68" s="11" t="s">
        <v>25</v>
      </c>
      <c r="J68" s="142" t="s">
        <v>26</v>
      </c>
      <c r="K68" s="141"/>
      <c r="L68" s="2" t="s">
        <v>27</v>
      </c>
    </row>
    <row r="69" spans="2:12" s="31" customFormat="1">
      <c r="B69" s="12" t="s">
        <v>240</v>
      </c>
      <c r="C69" s="13" t="s">
        <v>215</v>
      </c>
      <c r="D69" s="12" t="s">
        <v>18588</v>
      </c>
      <c r="E69" s="140" t="s">
        <v>224</v>
      </c>
      <c r="F69" s="141"/>
      <c r="G69" s="13" t="s">
        <v>16</v>
      </c>
      <c r="H69" s="17">
        <v>45831</v>
      </c>
      <c r="I69" s="10" t="s">
        <v>25</v>
      </c>
      <c r="J69" s="140" t="s">
        <v>26</v>
      </c>
      <c r="K69" s="141"/>
      <c r="L69" s="1" t="s">
        <v>27</v>
      </c>
    </row>
    <row r="70" spans="2:12" s="31" customFormat="1" ht="24.95">
      <c r="B70" s="15" t="s">
        <v>2190</v>
      </c>
      <c r="C70" s="14" t="s">
        <v>2191</v>
      </c>
      <c r="D70" s="15" t="s">
        <v>18589</v>
      </c>
      <c r="E70" s="142" t="s">
        <v>2193</v>
      </c>
      <c r="F70" s="141"/>
      <c r="G70" s="14" t="s">
        <v>16</v>
      </c>
      <c r="H70" s="16">
        <v>45838</v>
      </c>
      <c r="I70" s="11" t="s">
        <v>139</v>
      </c>
      <c r="J70" s="142" t="s">
        <v>26</v>
      </c>
      <c r="K70" s="141"/>
      <c r="L70" s="2" t="s">
        <v>27</v>
      </c>
    </row>
    <row r="71" spans="2:12" s="31" customFormat="1">
      <c r="B71" s="145" t="s">
        <v>256</v>
      </c>
      <c r="C71" s="147" t="s">
        <v>257</v>
      </c>
      <c r="D71" s="145" t="s">
        <v>18590</v>
      </c>
      <c r="E71" s="140" t="s">
        <v>4546</v>
      </c>
      <c r="F71" s="149"/>
      <c r="G71" s="147" t="s">
        <v>24</v>
      </c>
      <c r="H71" s="167">
        <v>45796</v>
      </c>
      <c r="I71" s="10" t="s">
        <v>127</v>
      </c>
      <c r="J71" s="140" t="s">
        <v>26</v>
      </c>
      <c r="K71" s="141"/>
      <c r="L71" s="1" t="s">
        <v>27</v>
      </c>
    </row>
    <row r="72" spans="2:12" s="31" customFormat="1">
      <c r="B72" s="152"/>
      <c r="C72" s="153"/>
      <c r="D72" s="152"/>
      <c r="E72" s="165"/>
      <c r="F72" s="162"/>
      <c r="G72" s="153"/>
      <c r="H72" s="168"/>
      <c r="I72" s="10" t="s">
        <v>139</v>
      </c>
      <c r="J72" s="140" t="s">
        <v>26</v>
      </c>
      <c r="K72" s="141"/>
      <c r="L72" s="1" t="s">
        <v>27</v>
      </c>
    </row>
    <row r="73" spans="2:12" s="31" customFormat="1">
      <c r="B73" s="152"/>
      <c r="C73" s="153"/>
      <c r="D73" s="146"/>
      <c r="E73" s="150"/>
      <c r="F73" s="151"/>
      <c r="G73" s="148"/>
      <c r="H73" s="169"/>
      <c r="I73" s="10" t="s">
        <v>25</v>
      </c>
      <c r="J73" s="140" t="s">
        <v>26</v>
      </c>
      <c r="K73" s="141"/>
      <c r="L73" s="1" t="s">
        <v>27</v>
      </c>
    </row>
    <row r="74" spans="2:12" s="31" customFormat="1">
      <c r="B74" s="146"/>
      <c r="C74" s="148"/>
      <c r="D74" s="12" t="s">
        <v>18591</v>
      </c>
      <c r="E74" s="140" t="s">
        <v>259</v>
      </c>
      <c r="F74" s="141"/>
      <c r="G74" s="13" t="s">
        <v>16</v>
      </c>
      <c r="H74" s="17">
        <v>45813</v>
      </c>
      <c r="I74" s="10" t="s">
        <v>139</v>
      </c>
      <c r="J74" s="140" t="s">
        <v>26</v>
      </c>
      <c r="K74" s="141"/>
      <c r="L74" s="1" t="s">
        <v>27</v>
      </c>
    </row>
    <row r="75" spans="2:12" s="31" customFormat="1" ht="77.45">
      <c r="B75" s="15" t="s">
        <v>261</v>
      </c>
      <c r="C75" s="14" t="s">
        <v>262</v>
      </c>
      <c r="D75" s="15" t="s">
        <v>18592</v>
      </c>
      <c r="E75" s="142" t="s">
        <v>6724</v>
      </c>
      <c r="F75" s="141"/>
      <c r="G75" s="14" t="s">
        <v>16</v>
      </c>
      <c r="H75" s="16">
        <v>45831</v>
      </c>
      <c r="I75" s="11" t="s">
        <v>25</v>
      </c>
      <c r="J75" s="142" t="s">
        <v>32</v>
      </c>
      <c r="K75" s="141"/>
      <c r="L75" s="4" t="s">
        <v>18593</v>
      </c>
    </row>
    <row r="76" spans="2:12" s="31" customFormat="1">
      <c r="B76" s="12" t="s">
        <v>265</v>
      </c>
      <c r="C76" s="13" t="s">
        <v>266</v>
      </c>
      <c r="D76" s="12" t="s">
        <v>18594</v>
      </c>
      <c r="E76" s="140" t="s">
        <v>18595</v>
      </c>
      <c r="F76" s="141"/>
      <c r="G76" s="13" t="s">
        <v>24</v>
      </c>
      <c r="H76" s="17">
        <v>45636</v>
      </c>
      <c r="I76" s="10" t="s">
        <v>17</v>
      </c>
      <c r="J76" s="140" t="s">
        <v>26</v>
      </c>
      <c r="K76" s="141"/>
      <c r="L76" s="1" t="s">
        <v>27</v>
      </c>
    </row>
    <row r="77" spans="2:12" s="31" customFormat="1" ht="24.95">
      <c r="B77" s="15" t="s">
        <v>16504</v>
      </c>
      <c r="C77" s="14" t="s">
        <v>16505</v>
      </c>
      <c r="D77" s="15" t="s">
        <v>18596</v>
      </c>
      <c r="E77" s="142" t="s">
        <v>18597</v>
      </c>
      <c r="F77" s="141"/>
      <c r="G77" s="14" t="s">
        <v>24</v>
      </c>
      <c r="H77" s="16">
        <v>45803</v>
      </c>
      <c r="I77" s="11" t="s">
        <v>145</v>
      </c>
      <c r="J77" s="142" t="s">
        <v>26</v>
      </c>
      <c r="K77" s="141"/>
      <c r="L77" s="2" t="s">
        <v>27</v>
      </c>
    </row>
    <row r="78" spans="2:12" s="31" customFormat="1">
      <c r="B78" s="145" t="s">
        <v>4573</v>
      </c>
      <c r="C78" s="147" t="s">
        <v>4574</v>
      </c>
      <c r="D78" s="145" t="s">
        <v>18598</v>
      </c>
      <c r="E78" s="140" t="s">
        <v>4576</v>
      </c>
      <c r="F78" s="149"/>
      <c r="G78" s="147" t="s">
        <v>24</v>
      </c>
      <c r="H78" s="167">
        <v>45792</v>
      </c>
      <c r="I78" s="10" t="s">
        <v>25</v>
      </c>
      <c r="J78" s="140" t="s">
        <v>26</v>
      </c>
      <c r="K78" s="141"/>
      <c r="L78" s="1" t="s">
        <v>27</v>
      </c>
    </row>
    <row r="79" spans="2:12" s="31" customFormat="1">
      <c r="B79" s="152"/>
      <c r="C79" s="153"/>
      <c r="D79" s="146"/>
      <c r="E79" s="150"/>
      <c r="F79" s="151"/>
      <c r="G79" s="148"/>
      <c r="H79" s="169"/>
      <c r="I79" s="10" t="s">
        <v>127</v>
      </c>
      <c r="J79" s="140" t="s">
        <v>26</v>
      </c>
      <c r="K79" s="141"/>
      <c r="L79" s="1" t="s">
        <v>27</v>
      </c>
    </row>
    <row r="80" spans="2:12" s="31" customFormat="1" ht="65.099999999999994">
      <c r="B80" s="146"/>
      <c r="C80" s="148"/>
      <c r="D80" s="12" t="s">
        <v>18599</v>
      </c>
      <c r="E80" s="140" t="s">
        <v>4578</v>
      </c>
      <c r="F80" s="141"/>
      <c r="G80" s="13" t="s">
        <v>16</v>
      </c>
      <c r="H80" s="17">
        <v>45832</v>
      </c>
      <c r="I80" s="10" t="s">
        <v>25</v>
      </c>
      <c r="J80" s="140" t="s">
        <v>32</v>
      </c>
      <c r="K80" s="141"/>
      <c r="L80" s="3" t="s">
        <v>18600</v>
      </c>
    </row>
    <row r="81" spans="2:12" s="31" customFormat="1" ht="65.099999999999994">
      <c r="B81" s="154" t="s">
        <v>15125</v>
      </c>
      <c r="C81" s="156" t="s">
        <v>15126</v>
      </c>
      <c r="D81" s="15" t="s">
        <v>18601</v>
      </c>
      <c r="E81" s="142" t="s">
        <v>15128</v>
      </c>
      <c r="F81" s="141"/>
      <c r="G81" s="14" t="s">
        <v>16</v>
      </c>
      <c r="H81" s="16">
        <v>45838</v>
      </c>
      <c r="I81" s="11" t="s">
        <v>139</v>
      </c>
      <c r="J81" s="142" t="s">
        <v>18</v>
      </c>
      <c r="K81" s="141"/>
      <c r="L81" s="4" t="s">
        <v>18602</v>
      </c>
    </row>
    <row r="82" spans="2:12" s="31" customFormat="1" ht="65.099999999999994">
      <c r="B82" s="155"/>
      <c r="C82" s="157"/>
      <c r="D82" s="15" t="s">
        <v>18603</v>
      </c>
      <c r="E82" s="142" t="s">
        <v>15128</v>
      </c>
      <c r="F82" s="141"/>
      <c r="G82" s="14" t="s">
        <v>16</v>
      </c>
      <c r="H82" s="16">
        <v>45838</v>
      </c>
      <c r="I82" s="11" t="s">
        <v>139</v>
      </c>
      <c r="J82" s="142" t="s">
        <v>18</v>
      </c>
      <c r="K82" s="141"/>
      <c r="L82" s="4" t="s">
        <v>18604</v>
      </c>
    </row>
    <row r="83" spans="2:12" s="31" customFormat="1">
      <c r="B83" s="12" t="s">
        <v>6793</v>
      </c>
      <c r="C83" s="13" t="s">
        <v>6794</v>
      </c>
      <c r="D83" s="12" t="s">
        <v>18605</v>
      </c>
      <c r="E83" s="140" t="s">
        <v>18606</v>
      </c>
      <c r="F83" s="141"/>
      <c r="G83" s="13" t="s">
        <v>16</v>
      </c>
      <c r="H83" s="17">
        <v>45835</v>
      </c>
      <c r="I83" s="10" t="s">
        <v>127</v>
      </c>
      <c r="J83" s="140" t="s">
        <v>26</v>
      </c>
      <c r="K83" s="141"/>
      <c r="L83" s="1" t="s">
        <v>27</v>
      </c>
    </row>
    <row r="84" spans="2:12" s="31" customFormat="1">
      <c r="B84" s="154" t="s">
        <v>2258</v>
      </c>
      <c r="C84" s="156" t="s">
        <v>2259</v>
      </c>
      <c r="D84" s="154" t="s">
        <v>18607</v>
      </c>
      <c r="E84" s="142" t="s">
        <v>4594</v>
      </c>
      <c r="F84" s="149"/>
      <c r="G84" s="156" t="s">
        <v>16</v>
      </c>
      <c r="H84" s="163">
        <v>45813</v>
      </c>
      <c r="I84" s="11" t="s">
        <v>139</v>
      </c>
      <c r="J84" s="142" t="s">
        <v>26</v>
      </c>
      <c r="K84" s="141"/>
      <c r="L84" s="2" t="s">
        <v>27</v>
      </c>
    </row>
    <row r="85" spans="2:12" s="31" customFormat="1">
      <c r="B85" s="158"/>
      <c r="C85" s="159"/>
      <c r="D85" s="155"/>
      <c r="E85" s="160"/>
      <c r="F85" s="151"/>
      <c r="G85" s="157"/>
      <c r="H85" s="164"/>
      <c r="I85" s="11" t="s">
        <v>25</v>
      </c>
      <c r="J85" s="142" t="s">
        <v>26</v>
      </c>
      <c r="K85" s="141"/>
      <c r="L85" s="2" t="s">
        <v>27</v>
      </c>
    </row>
    <row r="86" spans="2:12" s="31" customFormat="1">
      <c r="B86" s="155"/>
      <c r="C86" s="157"/>
      <c r="D86" s="15" t="s">
        <v>18608</v>
      </c>
      <c r="E86" s="142" t="s">
        <v>12373</v>
      </c>
      <c r="F86" s="141"/>
      <c r="G86" s="14" t="s">
        <v>16</v>
      </c>
      <c r="H86" s="16">
        <v>45813</v>
      </c>
      <c r="I86" s="11" t="s">
        <v>25</v>
      </c>
      <c r="J86" s="142" t="s">
        <v>26</v>
      </c>
      <c r="K86" s="141"/>
      <c r="L86" s="2" t="s">
        <v>27</v>
      </c>
    </row>
    <row r="87" spans="2:12" s="31" customFormat="1">
      <c r="B87" s="12" t="s">
        <v>6813</v>
      </c>
      <c r="C87" s="13" t="s">
        <v>6814</v>
      </c>
      <c r="D87" s="12" t="s">
        <v>18609</v>
      </c>
      <c r="E87" s="140" t="s">
        <v>18610</v>
      </c>
      <c r="F87" s="141"/>
      <c r="G87" s="13" t="s">
        <v>24</v>
      </c>
      <c r="H87" s="17">
        <v>45782</v>
      </c>
      <c r="I87" s="10" t="s">
        <v>25</v>
      </c>
      <c r="J87" s="140" t="s">
        <v>26</v>
      </c>
      <c r="K87" s="141"/>
      <c r="L87" s="1" t="s">
        <v>27</v>
      </c>
    </row>
    <row r="88" spans="2:12" s="31" customFormat="1" ht="51.6">
      <c r="B88" s="154" t="s">
        <v>6817</v>
      </c>
      <c r="C88" s="156" t="s">
        <v>6818</v>
      </c>
      <c r="D88" s="154" t="s">
        <v>18611</v>
      </c>
      <c r="E88" s="142" t="s">
        <v>6820</v>
      </c>
      <c r="F88" s="149"/>
      <c r="G88" s="156" t="s">
        <v>24</v>
      </c>
      <c r="H88" s="163">
        <v>45824</v>
      </c>
      <c r="I88" s="11" t="s">
        <v>139</v>
      </c>
      <c r="J88" s="142" t="s">
        <v>18</v>
      </c>
      <c r="K88" s="141"/>
      <c r="L88" s="4" t="s">
        <v>18612</v>
      </c>
    </row>
    <row r="89" spans="2:12" s="31" customFormat="1" ht="128.44999999999999">
      <c r="B89" s="155"/>
      <c r="C89" s="157"/>
      <c r="D89" s="155"/>
      <c r="E89" s="160"/>
      <c r="F89" s="151"/>
      <c r="G89" s="157"/>
      <c r="H89" s="164"/>
      <c r="I89" s="11" t="s">
        <v>25</v>
      </c>
      <c r="J89" s="142" t="s">
        <v>18</v>
      </c>
      <c r="K89" s="141"/>
      <c r="L89" s="4" t="s">
        <v>18613</v>
      </c>
    </row>
    <row r="90" spans="2:12" s="31" customFormat="1" ht="24.95">
      <c r="B90" s="12" t="s">
        <v>18614</v>
      </c>
      <c r="C90" s="13" t="s">
        <v>18615</v>
      </c>
      <c r="D90" s="12" t="s">
        <v>18616</v>
      </c>
      <c r="E90" s="140" t="s">
        <v>18617</v>
      </c>
      <c r="F90" s="141"/>
      <c r="G90" s="13" t="s">
        <v>24</v>
      </c>
      <c r="H90" s="17">
        <v>44662</v>
      </c>
      <c r="I90" s="10" t="s">
        <v>314</v>
      </c>
      <c r="J90" s="140" t="s">
        <v>26</v>
      </c>
      <c r="K90" s="141"/>
      <c r="L90" s="1" t="s">
        <v>27</v>
      </c>
    </row>
    <row r="91" spans="2:12" s="31" customFormat="1">
      <c r="B91" s="15" t="s">
        <v>18618</v>
      </c>
      <c r="C91" s="14" t="s">
        <v>2275</v>
      </c>
      <c r="D91" s="15" t="s">
        <v>18619</v>
      </c>
      <c r="E91" s="142" t="s">
        <v>18620</v>
      </c>
      <c r="F91" s="141"/>
      <c r="G91" s="14" t="s">
        <v>16</v>
      </c>
      <c r="H91" s="16">
        <v>45811</v>
      </c>
      <c r="I91" s="11" t="s">
        <v>80</v>
      </c>
      <c r="J91" s="142" t="s">
        <v>26</v>
      </c>
      <c r="K91" s="141"/>
      <c r="L91" s="2" t="s">
        <v>27</v>
      </c>
    </row>
    <row r="92" spans="2:12" s="31" customFormat="1" ht="24.95">
      <c r="B92" s="12" t="s">
        <v>6867</v>
      </c>
      <c r="C92" s="13" t="s">
        <v>344</v>
      </c>
      <c r="D92" s="12" t="s">
        <v>17692</v>
      </c>
      <c r="E92" s="140" t="s">
        <v>17693</v>
      </c>
      <c r="F92" s="141"/>
      <c r="G92" s="13" t="s">
        <v>75</v>
      </c>
      <c r="H92" s="17">
        <v>45832</v>
      </c>
      <c r="I92" s="10" t="s">
        <v>314</v>
      </c>
      <c r="J92" s="140" t="s">
        <v>709</v>
      </c>
      <c r="K92" s="141"/>
      <c r="L92" s="1" t="s">
        <v>27</v>
      </c>
    </row>
    <row r="93" spans="2:12" s="31" customFormat="1" ht="51.6">
      <c r="B93" s="15" t="s">
        <v>18621</v>
      </c>
      <c r="C93" s="14" t="s">
        <v>18622</v>
      </c>
      <c r="D93" s="15" t="s">
        <v>18623</v>
      </c>
      <c r="E93" s="142" t="s">
        <v>18624</v>
      </c>
      <c r="F93" s="141"/>
      <c r="G93" s="14" t="s">
        <v>24</v>
      </c>
      <c r="H93" s="16">
        <v>45798</v>
      </c>
      <c r="I93" s="11" t="s">
        <v>314</v>
      </c>
      <c r="J93" s="142" t="s">
        <v>18</v>
      </c>
      <c r="K93" s="141"/>
      <c r="L93" s="4" t="s">
        <v>18625</v>
      </c>
    </row>
    <row r="94" spans="2:12" s="31" customFormat="1" ht="63.95">
      <c r="B94" s="12" t="s">
        <v>18626</v>
      </c>
      <c r="C94" s="13" t="s">
        <v>18627</v>
      </c>
      <c r="D94" s="12" t="s">
        <v>18628</v>
      </c>
      <c r="E94" s="140" t="s">
        <v>18629</v>
      </c>
      <c r="F94" s="141"/>
      <c r="G94" s="13" t="s">
        <v>24</v>
      </c>
      <c r="H94" s="17">
        <v>45798</v>
      </c>
      <c r="I94" s="10" t="s">
        <v>314</v>
      </c>
      <c r="J94" s="140" t="s">
        <v>18</v>
      </c>
      <c r="K94" s="141"/>
      <c r="L94" s="3" t="s">
        <v>18630</v>
      </c>
    </row>
    <row r="95" spans="2:12" s="31" customFormat="1" ht="63.95">
      <c r="B95" s="15" t="s">
        <v>18631</v>
      </c>
      <c r="C95" s="14" t="s">
        <v>18632</v>
      </c>
      <c r="D95" s="15" t="s">
        <v>18633</v>
      </c>
      <c r="E95" s="142" t="s">
        <v>18634</v>
      </c>
      <c r="F95" s="141"/>
      <c r="G95" s="14" t="s">
        <v>24</v>
      </c>
      <c r="H95" s="16">
        <v>45798</v>
      </c>
      <c r="I95" s="11" t="s">
        <v>314</v>
      </c>
      <c r="J95" s="142" t="s">
        <v>18</v>
      </c>
      <c r="K95" s="141"/>
      <c r="L95" s="4" t="s">
        <v>18635</v>
      </c>
    </row>
    <row r="96" spans="2:12" s="31" customFormat="1">
      <c r="B96" s="12" t="s">
        <v>18636</v>
      </c>
      <c r="C96" s="13" t="s">
        <v>18637</v>
      </c>
      <c r="D96" s="12" t="s">
        <v>18638</v>
      </c>
      <c r="E96" s="140" t="s">
        <v>18639</v>
      </c>
      <c r="F96" s="141"/>
      <c r="G96" s="13" t="s">
        <v>24</v>
      </c>
      <c r="H96" s="17">
        <v>45469</v>
      </c>
      <c r="I96" s="10" t="s">
        <v>314</v>
      </c>
      <c r="J96" s="140" t="s">
        <v>709</v>
      </c>
      <c r="K96" s="141"/>
      <c r="L96" s="1" t="s">
        <v>27</v>
      </c>
    </row>
    <row r="97" spans="2:12" s="31" customFormat="1" ht="24.95">
      <c r="B97" s="15" t="s">
        <v>4694</v>
      </c>
      <c r="C97" s="14" t="s">
        <v>4695</v>
      </c>
      <c r="D97" s="15" t="s">
        <v>18640</v>
      </c>
      <c r="E97" s="142" t="s">
        <v>18641</v>
      </c>
      <c r="F97" s="141"/>
      <c r="G97" s="14" t="s">
        <v>75</v>
      </c>
      <c r="H97" s="16">
        <v>45827</v>
      </c>
      <c r="I97" s="11" t="s">
        <v>314</v>
      </c>
      <c r="J97" s="142" t="s">
        <v>26</v>
      </c>
      <c r="K97" s="141"/>
      <c r="L97" s="2" t="s">
        <v>27</v>
      </c>
    </row>
    <row r="98" spans="2:12" s="31" customFormat="1" ht="24.95">
      <c r="B98" s="145" t="s">
        <v>4720</v>
      </c>
      <c r="C98" s="147" t="s">
        <v>4721</v>
      </c>
      <c r="D98" s="12" t="s">
        <v>18642</v>
      </c>
      <c r="E98" s="140" t="s">
        <v>18643</v>
      </c>
      <c r="F98" s="141"/>
      <c r="G98" s="13" t="s">
        <v>75</v>
      </c>
      <c r="H98" s="17">
        <v>45827</v>
      </c>
      <c r="I98" s="10" t="s">
        <v>314</v>
      </c>
      <c r="J98" s="140" t="s">
        <v>709</v>
      </c>
      <c r="K98" s="141"/>
      <c r="L98" s="1" t="s">
        <v>27</v>
      </c>
    </row>
    <row r="99" spans="2:12" s="31" customFormat="1" ht="24.95">
      <c r="B99" s="146"/>
      <c r="C99" s="148"/>
      <c r="D99" s="12" t="s">
        <v>18644</v>
      </c>
      <c r="E99" s="140" t="s">
        <v>18643</v>
      </c>
      <c r="F99" s="141"/>
      <c r="G99" s="13" t="s">
        <v>75</v>
      </c>
      <c r="H99" s="17">
        <v>45831</v>
      </c>
      <c r="I99" s="10" t="s">
        <v>314</v>
      </c>
      <c r="J99" s="140" t="s">
        <v>26</v>
      </c>
      <c r="K99" s="141"/>
      <c r="L99" s="1" t="s">
        <v>27</v>
      </c>
    </row>
    <row r="100" spans="2:12" s="31" customFormat="1" ht="39">
      <c r="B100" s="154" t="s">
        <v>18645</v>
      </c>
      <c r="C100" s="156" t="s">
        <v>18646</v>
      </c>
      <c r="D100" s="154" t="s">
        <v>18647</v>
      </c>
      <c r="E100" s="142" t="s">
        <v>18648</v>
      </c>
      <c r="F100" s="149"/>
      <c r="G100" s="156" t="s">
        <v>24</v>
      </c>
      <c r="H100" s="163">
        <v>45251</v>
      </c>
      <c r="I100" s="11" t="s">
        <v>314</v>
      </c>
      <c r="J100" s="142" t="s">
        <v>18</v>
      </c>
      <c r="K100" s="141"/>
      <c r="L100" s="4" t="s">
        <v>18649</v>
      </c>
    </row>
    <row r="101" spans="2:12" s="31" customFormat="1" ht="39">
      <c r="B101" s="155"/>
      <c r="C101" s="157"/>
      <c r="D101" s="155"/>
      <c r="E101" s="160"/>
      <c r="F101" s="151"/>
      <c r="G101" s="157"/>
      <c r="H101" s="164"/>
      <c r="I101" s="11" t="s">
        <v>314</v>
      </c>
      <c r="J101" s="142" t="s">
        <v>18</v>
      </c>
      <c r="K101" s="141"/>
      <c r="L101" s="4" t="s">
        <v>18650</v>
      </c>
    </row>
    <row r="102" spans="2:12" s="31" customFormat="1" ht="39">
      <c r="B102" s="145" t="s">
        <v>18651</v>
      </c>
      <c r="C102" s="147" t="s">
        <v>18652</v>
      </c>
      <c r="D102" s="12" t="s">
        <v>18653</v>
      </c>
      <c r="E102" s="140" t="s">
        <v>18654</v>
      </c>
      <c r="F102" s="141"/>
      <c r="G102" s="13" t="s">
        <v>24</v>
      </c>
      <c r="H102" s="17">
        <v>45820</v>
      </c>
      <c r="I102" s="10" t="s">
        <v>145</v>
      </c>
      <c r="J102" s="140" t="s">
        <v>18</v>
      </c>
      <c r="K102" s="141"/>
      <c r="L102" s="3" t="s">
        <v>18655</v>
      </c>
    </row>
    <row r="103" spans="2:12" s="31" customFormat="1" ht="65.099999999999994">
      <c r="B103" s="146"/>
      <c r="C103" s="148"/>
      <c r="D103" s="12" t="s">
        <v>18656</v>
      </c>
      <c r="E103" s="140" t="s">
        <v>18657</v>
      </c>
      <c r="F103" s="141"/>
      <c r="G103" s="13" t="s">
        <v>16</v>
      </c>
      <c r="H103" s="17">
        <v>45806</v>
      </c>
      <c r="I103" s="10" t="s">
        <v>145</v>
      </c>
      <c r="J103" s="140" t="s">
        <v>18</v>
      </c>
      <c r="K103" s="141"/>
      <c r="L103" s="3" t="s">
        <v>18658</v>
      </c>
    </row>
    <row r="104" spans="2:12" s="31" customFormat="1">
      <c r="B104" s="15" t="s">
        <v>18659</v>
      </c>
      <c r="C104" s="14" t="s">
        <v>18660</v>
      </c>
      <c r="D104" s="15" t="s">
        <v>18661</v>
      </c>
      <c r="E104" s="142" t="s">
        <v>18662</v>
      </c>
      <c r="F104" s="141"/>
      <c r="G104" s="14" t="s">
        <v>24</v>
      </c>
      <c r="H104" s="16">
        <v>45532</v>
      </c>
      <c r="I104" s="11" t="s">
        <v>314</v>
      </c>
      <c r="J104" s="142" t="s">
        <v>26</v>
      </c>
      <c r="K104" s="141"/>
      <c r="L104" s="2" t="s">
        <v>27</v>
      </c>
    </row>
    <row r="105" spans="2:12" s="31" customFormat="1" ht="51.6">
      <c r="B105" s="145" t="s">
        <v>478</v>
      </c>
      <c r="C105" s="147" t="s">
        <v>479</v>
      </c>
      <c r="D105" s="145" t="s">
        <v>18663</v>
      </c>
      <c r="E105" s="140" t="s">
        <v>18664</v>
      </c>
      <c r="F105" s="149"/>
      <c r="G105" s="147" t="s">
        <v>24</v>
      </c>
      <c r="H105" s="167">
        <v>45798</v>
      </c>
      <c r="I105" s="10" t="s">
        <v>314</v>
      </c>
      <c r="J105" s="140" t="s">
        <v>18</v>
      </c>
      <c r="K105" s="141"/>
      <c r="L105" s="3" t="s">
        <v>18665</v>
      </c>
    </row>
    <row r="106" spans="2:12" s="31" customFormat="1" ht="39">
      <c r="B106" s="152"/>
      <c r="C106" s="153"/>
      <c r="D106" s="152"/>
      <c r="E106" s="165"/>
      <c r="F106" s="162"/>
      <c r="G106" s="153"/>
      <c r="H106" s="168"/>
      <c r="I106" s="10" t="s">
        <v>314</v>
      </c>
      <c r="J106" s="140" t="s">
        <v>18</v>
      </c>
      <c r="K106" s="141"/>
      <c r="L106" s="3" t="s">
        <v>18666</v>
      </c>
    </row>
    <row r="107" spans="2:12" s="31" customFormat="1">
      <c r="B107" s="146"/>
      <c r="C107" s="148"/>
      <c r="D107" s="146"/>
      <c r="E107" s="150"/>
      <c r="F107" s="151"/>
      <c r="G107" s="148"/>
      <c r="H107" s="169"/>
      <c r="I107" s="10" t="s">
        <v>314</v>
      </c>
      <c r="J107" s="140" t="s">
        <v>26</v>
      </c>
      <c r="K107" s="141"/>
      <c r="L107" s="1" t="s">
        <v>27</v>
      </c>
    </row>
    <row r="108" spans="2:12" s="31" customFormat="1">
      <c r="B108" s="15" t="s">
        <v>12387</v>
      </c>
      <c r="C108" s="14" t="s">
        <v>2254</v>
      </c>
      <c r="D108" s="15" t="s">
        <v>12388</v>
      </c>
      <c r="E108" s="142" t="s">
        <v>12389</v>
      </c>
      <c r="F108" s="141"/>
      <c r="G108" s="14" t="s">
        <v>16</v>
      </c>
      <c r="H108" s="16">
        <v>45831</v>
      </c>
      <c r="I108" s="11" t="s">
        <v>17</v>
      </c>
      <c r="J108" s="142" t="s">
        <v>709</v>
      </c>
      <c r="K108" s="141"/>
      <c r="L108" s="2" t="s">
        <v>27</v>
      </c>
    </row>
    <row r="109" spans="2:12" s="31" customFormat="1">
      <c r="B109" s="12" t="s">
        <v>4783</v>
      </c>
      <c r="C109" s="13" t="s">
        <v>4784</v>
      </c>
      <c r="D109" s="12" t="s">
        <v>18667</v>
      </c>
      <c r="E109" s="140" t="s">
        <v>6893</v>
      </c>
      <c r="F109" s="141"/>
      <c r="G109" s="13" t="s">
        <v>24</v>
      </c>
      <c r="H109" s="17">
        <v>45824</v>
      </c>
      <c r="I109" s="10" t="s">
        <v>127</v>
      </c>
      <c r="J109" s="140" t="s">
        <v>26</v>
      </c>
      <c r="K109" s="141"/>
      <c r="L109" s="1" t="s">
        <v>27</v>
      </c>
    </row>
    <row r="110" spans="2:12" s="31" customFormat="1">
      <c r="B110" s="15" t="s">
        <v>4788</v>
      </c>
      <c r="C110" s="14" t="s">
        <v>202</v>
      </c>
      <c r="D110" s="15" t="s">
        <v>18668</v>
      </c>
      <c r="E110" s="142" t="s">
        <v>12396</v>
      </c>
      <c r="F110" s="141"/>
      <c r="G110" s="14" t="s">
        <v>16</v>
      </c>
      <c r="H110" s="16">
        <v>45821</v>
      </c>
      <c r="I110" s="11" t="s">
        <v>127</v>
      </c>
      <c r="J110" s="142" t="s">
        <v>26</v>
      </c>
      <c r="K110" s="141"/>
      <c r="L110" s="2" t="s">
        <v>27</v>
      </c>
    </row>
    <row r="111" spans="2:12" s="31" customFormat="1">
      <c r="B111" s="12" t="s">
        <v>4791</v>
      </c>
      <c r="C111" s="13" t="s">
        <v>4792</v>
      </c>
      <c r="D111" s="12" t="s">
        <v>18669</v>
      </c>
      <c r="E111" s="140" t="s">
        <v>4794</v>
      </c>
      <c r="F111" s="141"/>
      <c r="G111" s="13" t="s">
        <v>24</v>
      </c>
      <c r="H111" s="17">
        <v>45826</v>
      </c>
      <c r="I111" s="10" t="s">
        <v>127</v>
      </c>
      <c r="J111" s="140" t="s">
        <v>26</v>
      </c>
      <c r="K111" s="141"/>
      <c r="L111" s="1" t="s">
        <v>27</v>
      </c>
    </row>
    <row r="112" spans="2:12" s="31" customFormat="1" ht="24.95">
      <c r="B112" s="15" t="s">
        <v>6894</v>
      </c>
      <c r="C112" s="14" t="s">
        <v>6895</v>
      </c>
      <c r="D112" s="15" t="s">
        <v>18670</v>
      </c>
      <c r="E112" s="142" t="s">
        <v>6897</v>
      </c>
      <c r="F112" s="141"/>
      <c r="G112" s="14" t="s">
        <v>16</v>
      </c>
      <c r="H112" s="16">
        <v>45824</v>
      </c>
      <c r="I112" s="11" t="s">
        <v>139</v>
      </c>
      <c r="J112" s="142" t="s">
        <v>26</v>
      </c>
      <c r="K112" s="141"/>
      <c r="L112" s="2" t="s">
        <v>27</v>
      </c>
    </row>
    <row r="113" spans="2:12" s="31" customFormat="1">
      <c r="B113" s="12" t="s">
        <v>485</v>
      </c>
      <c r="C113" s="13" t="s">
        <v>202</v>
      </c>
      <c r="D113" s="12" t="s">
        <v>18671</v>
      </c>
      <c r="E113" s="140" t="s">
        <v>487</v>
      </c>
      <c r="F113" s="141"/>
      <c r="G113" s="13" t="s">
        <v>16</v>
      </c>
      <c r="H113" s="17">
        <v>45825</v>
      </c>
      <c r="I113" s="10" t="s">
        <v>139</v>
      </c>
      <c r="J113" s="140" t="s">
        <v>26</v>
      </c>
      <c r="K113" s="141"/>
      <c r="L113" s="1" t="s">
        <v>27</v>
      </c>
    </row>
    <row r="114" spans="2:12" s="31" customFormat="1" ht="39">
      <c r="B114" s="15" t="s">
        <v>2369</v>
      </c>
      <c r="C114" s="14" t="s">
        <v>2370</v>
      </c>
      <c r="D114" s="15" t="s">
        <v>18672</v>
      </c>
      <c r="E114" s="142" t="s">
        <v>18673</v>
      </c>
      <c r="F114" s="141"/>
      <c r="G114" s="14" t="s">
        <v>75</v>
      </c>
      <c r="H114" s="16">
        <v>45728</v>
      </c>
      <c r="I114" s="11" t="s">
        <v>17</v>
      </c>
      <c r="J114" s="142" t="s">
        <v>26</v>
      </c>
      <c r="K114" s="141"/>
      <c r="L114" s="4" t="s">
        <v>18674</v>
      </c>
    </row>
    <row r="115" spans="2:12" s="31" customFormat="1">
      <c r="B115" s="12" t="s">
        <v>511</v>
      </c>
      <c r="C115" s="13" t="s">
        <v>512</v>
      </c>
      <c r="D115" s="12" t="s">
        <v>18675</v>
      </c>
      <c r="E115" s="140" t="s">
        <v>516</v>
      </c>
      <c r="F115" s="141"/>
      <c r="G115" s="13" t="s">
        <v>16</v>
      </c>
      <c r="H115" s="17">
        <v>45821</v>
      </c>
      <c r="I115" s="10" t="s">
        <v>25</v>
      </c>
      <c r="J115" s="140" t="s">
        <v>26</v>
      </c>
      <c r="K115" s="141"/>
      <c r="L115" s="1" t="s">
        <v>27</v>
      </c>
    </row>
    <row r="116" spans="2:12" s="31" customFormat="1">
      <c r="B116" s="15" t="s">
        <v>18676</v>
      </c>
      <c r="C116" s="14" t="s">
        <v>6923</v>
      </c>
      <c r="D116" s="15" t="s">
        <v>18677</v>
      </c>
      <c r="E116" s="142" t="s">
        <v>18678</v>
      </c>
      <c r="F116" s="141"/>
      <c r="G116" s="14" t="s">
        <v>16</v>
      </c>
      <c r="H116" s="16">
        <v>45827</v>
      </c>
      <c r="I116" s="11" t="s">
        <v>58</v>
      </c>
      <c r="J116" s="142" t="s">
        <v>26</v>
      </c>
      <c r="K116" s="141"/>
      <c r="L116" s="2" t="s">
        <v>27</v>
      </c>
    </row>
    <row r="117" spans="2:12" s="31" customFormat="1" ht="24.95">
      <c r="B117" s="12" t="s">
        <v>6922</v>
      </c>
      <c r="C117" s="13" t="s">
        <v>6923</v>
      </c>
      <c r="D117" s="12" t="s">
        <v>18679</v>
      </c>
      <c r="E117" s="140" t="s">
        <v>6925</v>
      </c>
      <c r="F117" s="141"/>
      <c r="G117" s="13" t="s">
        <v>75</v>
      </c>
      <c r="H117" s="17">
        <v>45831</v>
      </c>
      <c r="I117" s="10" t="s">
        <v>17</v>
      </c>
      <c r="J117" s="140" t="s">
        <v>26</v>
      </c>
      <c r="K117" s="141"/>
      <c r="L117" s="1" t="s">
        <v>27</v>
      </c>
    </row>
    <row r="118" spans="2:12" s="31" customFormat="1" ht="24.95">
      <c r="B118" s="15" t="s">
        <v>530</v>
      </c>
      <c r="C118" s="14" t="s">
        <v>531</v>
      </c>
      <c r="D118" s="15" t="s">
        <v>18680</v>
      </c>
      <c r="E118" s="142" t="s">
        <v>533</v>
      </c>
      <c r="F118" s="141"/>
      <c r="G118" s="14" t="s">
        <v>16</v>
      </c>
      <c r="H118" s="16">
        <v>45818</v>
      </c>
      <c r="I118" s="11" t="s">
        <v>139</v>
      </c>
      <c r="J118" s="142" t="s">
        <v>26</v>
      </c>
      <c r="K118" s="141"/>
      <c r="L118" s="2" t="s">
        <v>27</v>
      </c>
    </row>
    <row r="119" spans="2:12" s="31" customFormat="1" ht="63.95">
      <c r="B119" s="12" t="s">
        <v>8652</v>
      </c>
      <c r="C119" s="13" t="s">
        <v>8653</v>
      </c>
      <c r="D119" s="12" t="s">
        <v>18681</v>
      </c>
      <c r="E119" s="140" t="s">
        <v>8655</v>
      </c>
      <c r="F119" s="141"/>
      <c r="G119" s="13" t="s">
        <v>24</v>
      </c>
      <c r="H119" s="17">
        <v>45805</v>
      </c>
      <c r="I119" s="10" t="s">
        <v>139</v>
      </c>
      <c r="J119" s="140" t="s">
        <v>32</v>
      </c>
      <c r="K119" s="141"/>
      <c r="L119" s="3" t="s">
        <v>18682</v>
      </c>
    </row>
    <row r="120" spans="2:12" s="31" customFormat="1">
      <c r="B120" s="15" t="s">
        <v>4847</v>
      </c>
      <c r="C120" s="14" t="s">
        <v>4848</v>
      </c>
      <c r="D120" s="15" t="s">
        <v>18683</v>
      </c>
      <c r="E120" s="142" t="s">
        <v>18684</v>
      </c>
      <c r="F120" s="141"/>
      <c r="G120" s="14" t="s">
        <v>16</v>
      </c>
      <c r="H120" s="16">
        <v>45826</v>
      </c>
      <c r="I120" s="11" t="s">
        <v>17</v>
      </c>
      <c r="J120" s="142" t="s">
        <v>26</v>
      </c>
      <c r="K120" s="141"/>
      <c r="L120" s="2" t="s">
        <v>27</v>
      </c>
    </row>
    <row r="121" spans="2:12" s="31" customFormat="1" ht="24.95">
      <c r="B121" s="12" t="s">
        <v>18685</v>
      </c>
      <c r="C121" s="13" t="s">
        <v>18686</v>
      </c>
      <c r="D121" s="12" t="s">
        <v>18687</v>
      </c>
      <c r="E121" s="140" t="s">
        <v>18688</v>
      </c>
      <c r="F121" s="141"/>
      <c r="G121" s="13" t="s">
        <v>75</v>
      </c>
      <c r="H121" s="17">
        <v>45831</v>
      </c>
      <c r="I121" s="10" t="s">
        <v>58</v>
      </c>
      <c r="J121" s="140" t="s">
        <v>26</v>
      </c>
      <c r="K121" s="141"/>
      <c r="L121" s="1" t="s">
        <v>27</v>
      </c>
    </row>
    <row r="122" spans="2:12" s="31" customFormat="1" ht="39">
      <c r="B122" s="154" t="s">
        <v>4867</v>
      </c>
      <c r="C122" s="156" t="s">
        <v>4868</v>
      </c>
      <c r="D122" s="15" t="s">
        <v>18689</v>
      </c>
      <c r="E122" s="142" t="s">
        <v>18690</v>
      </c>
      <c r="F122" s="141"/>
      <c r="G122" s="14" t="s">
        <v>16</v>
      </c>
      <c r="H122" s="16">
        <v>45818</v>
      </c>
      <c r="I122" s="11" t="s">
        <v>17</v>
      </c>
      <c r="J122" s="142" t="s">
        <v>18</v>
      </c>
      <c r="K122" s="141"/>
      <c r="L122" s="4" t="s">
        <v>18691</v>
      </c>
    </row>
    <row r="123" spans="2:12" s="31" customFormat="1" ht="24.95">
      <c r="B123" s="155"/>
      <c r="C123" s="157"/>
      <c r="D123" s="15" t="s">
        <v>18692</v>
      </c>
      <c r="E123" s="142" t="s">
        <v>18693</v>
      </c>
      <c r="F123" s="141"/>
      <c r="G123" s="14" t="s">
        <v>75</v>
      </c>
      <c r="H123" s="16">
        <v>45831</v>
      </c>
      <c r="I123" s="11" t="s">
        <v>17</v>
      </c>
      <c r="J123" s="142" t="s">
        <v>26</v>
      </c>
      <c r="K123" s="141"/>
      <c r="L123" s="2" t="s">
        <v>27</v>
      </c>
    </row>
    <row r="124" spans="2:12" s="31" customFormat="1">
      <c r="B124" s="145" t="s">
        <v>4871</v>
      </c>
      <c r="C124" s="147" t="s">
        <v>18694</v>
      </c>
      <c r="D124" s="145" t="s">
        <v>18695</v>
      </c>
      <c r="E124" s="140" t="s">
        <v>18696</v>
      </c>
      <c r="F124" s="149"/>
      <c r="G124" s="147" t="s">
        <v>24</v>
      </c>
      <c r="H124" s="167">
        <v>45811</v>
      </c>
      <c r="I124" s="10" t="s">
        <v>139</v>
      </c>
      <c r="J124" s="140" t="s">
        <v>26</v>
      </c>
      <c r="K124" s="141"/>
      <c r="L124" s="1" t="s">
        <v>27</v>
      </c>
    </row>
    <row r="125" spans="2:12" s="31" customFormat="1">
      <c r="B125" s="146"/>
      <c r="C125" s="148"/>
      <c r="D125" s="146"/>
      <c r="E125" s="150"/>
      <c r="F125" s="151"/>
      <c r="G125" s="148"/>
      <c r="H125" s="169"/>
      <c r="I125" s="10" t="s">
        <v>127</v>
      </c>
      <c r="J125" s="140" t="s">
        <v>26</v>
      </c>
      <c r="K125" s="141"/>
      <c r="L125" s="1" t="s">
        <v>27</v>
      </c>
    </row>
    <row r="126" spans="2:12" s="31" customFormat="1">
      <c r="B126" s="15" t="s">
        <v>566</v>
      </c>
      <c r="C126" s="14" t="s">
        <v>563</v>
      </c>
      <c r="D126" s="15" t="s">
        <v>18697</v>
      </c>
      <c r="E126" s="142" t="s">
        <v>4881</v>
      </c>
      <c r="F126" s="141"/>
      <c r="G126" s="14" t="s">
        <v>24</v>
      </c>
      <c r="H126" s="16">
        <v>45820</v>
      </c>
      <c r="I126" s="11" t="s">
        <v>139</v>
      </c>
      <c r="J126" s="142" t="s">
        <v>26</v>
      </c>
      <c r="K126" s="141"/>
      <c r="L126" s="2" t="s">
        <v>27</v>
      </c>
    </row>
    <row r="127" spans="2:12" s="31" customFormat="1">
      <c r="B127" s="145" t="s">
        <v>583</v>
      </c>
      <c r="C127" s="147" t="s">
        <v>584</v>
      </c>
      <c r="D127" s="12" t="s">
        <v>18698</v>
      </c>
      <c r="E127" s="140" t="s">
        <v>4888</v>
      </c>
      <c r="F127" s="141"/>
      <c r="G127" s="13" t="s">
        <v>16</v>
      </c>
      <c r="H127" s="17">
        <v>45813</v>
      </c>
      <c r="I127" s="10" t="s">
        <v>145</v>
      </c>
      <c r="J127" s="140" t="s">
        <v>26</v>
      </c>
      <c r="K127" s="141"/>
      <c r="L127" s="1" t="s">
        <v>27</v>
      </c>
    </row>
    <row r="128" spans="2:12" s="31" customFormat="1" ht="51.6">
      <c r="B128" s="152"/>
      <c r="C128" s="153"/>
      <c r="D128" s="12" t="s">
        <v>18699</v>
      </c>
      <c r="E128" s="140" t="s">
        <v>588</v>
      </c>
      <c r="F128" s="141"/>
      <c r="G128" s="13" t="s">
        <v>16</v>
      </c>
      <c r="H128" s="17">
        <v>45825</v>
      </c>
      <c r="I128" s="10" t="s">
        <v>145</v>
      </c>
      <c r="J128" s="140" t="s">
        <v>26</v>
      </c>
      <c r="K128" s="141"/>
      <c r="L128" s="3" t="s">
        <v>18700</v>
      </c>
    </row>
    <row r="129" spans="2:12" s="31" customFormat="1">
      <c r="B129" s="146"/>
      <c r="C129" s="148"/>
      <c r="D129" s="12" t="s">
        <v>18701</v>
      </c>
      <c r="E129" s="140" t="s">
        <v>18702</v>
      </c>
      <c r="F129" s="141"/>
      <c r="G129" s="13" t="s">
        <v>16</v>
      </c>
      <c r="H129" s="17">
        <v>45818</v>
      </c>
      <c r="I129" s="10" t="s">
        <v>145</v>
      </c>
      <c r="J129" s="140" t="s">
        <v>26</v>
      </c>
      <c r="K129" s="141"/>
      <c r="L129" s="1" t="s">
        <v>27</v>
      </c>
    </row>
    <row r="130" spans="2:12" s="31" customFormat="1" ht="39">
      <c r="B130" s="15" t="s">
        <v>2453</v>
      </c>
      <c r="C130" s="14" t="s">
        <v>2454</v>
      </c>
      <c r="D130" s="15" t="s">
        <v>18703</v>
      </c>
      <c r="E130" s="142" t="s">
        <v>4898</v>
      </c>
      <c r="F130" s="141"/>
      <c r="G130" s="14" t="s">
        <v>16</v>
      </c>
      <c r="H130" s="16">
        <v>45775</v>
      </c>
      <c r="I130" s="11" t="s">
        <v>58</v>
      </c>
      <c r="J130" s="142" t="s">
        <v>18</v>
      </c>
      <c r="K130" s="141"/>
      <c r="L130" s="4" t="s">
        <v>18704</v>
      </c>
    </row>
    <row r="131" spans="2:12" s="31" customFormat="1">
      <c r="B131" s="145" t="s">
        <v>595</v>
      </c>
      <c r="C131" s="147" t="s">
        <v>596</v>
      </c>
      <c r="D131" s="145" t="s">
        <v>18705</v>
      </c>
      <c r="E131" s="140" t="s">
        <v>4907</v>
      </c>
      <c r="F131" s="149"/>
      <c r="G131" s="147" t="s">
        <v>24</v>
      </c>
      <c r="H131" s="167">
        <v>45792</v>
      </c>
      <c r="I131" s="10" t="s">
        <v>127</v>
      </c>
      <c r="J131" s="140" t="s">
        <v>26</v>
      </c>
      <c r="K131" s="141"/>
      <c r="L131" s="1" t="s">
        <v>27</v>
      </c>
    </row>
    <row r="132" spans="2:12" s="31" customFormat="1" ht="77.45">
      <c r="B132" s="152"/>
      <c r="C132" s="153"/>
      <c r="D132" s="146"/>
      <c r="E132" s="150"/>
      <c r="F132" s="151"/>
      <c r="G132" s="148"/>
      <c r="H132" s="169"/>
      <c r="I132" s="10" t="s">
        <v>25</v>
      </c>
      <c r="J132" s="140" t="s">
        <v>32</v>
      </c>
      <c r="K132" s="141"/>
      <c r="L132" s="3" t="s">
        <v>18706</v>
      </c>
    </row>
    <row r="133" spans="2:12" s="31" customFormat="1" ht="65.099999999999994">
      <c r="B133" s="146"/>
      <c r="C133" s="148"/>
      <c r="D133" s="12" t="s">
        <v>18707</v>
      </c>
      <c r="E133" s="140" t="s">
        <v>598</v>
      </c>
      <c r="F133" s="141"/>
      <c r="G133" s="13" t="s">
        <v>16</v>
      </c>
      <c r="H133" s="17">
        <v>45835</v>
      </c>
      <c r="I133" s="10" t="s">
        <v>25</v>
      </c>
      <c r="J133" s="140" t="s">
        <v>32</v>
      </c>
      <c r="K133" s="141"/>
      <c r="L133" s="3" t="s">
        <v>18708</v>
      </c>
    </row>
    <row r="134" spans="2:12" s="31" customFormat="1" ht="24.95">
      <c r="B134" s="15" t="s">
        <v>10286</v>
      </c>
      <c r="C134" s="14" t="s">
        <v>6967</v>
      </c>
      <c r="D134" s="15" t="s">
        <v>18709</v>
      </c>
      <c r="E134" s="142" t="s">
        <v>18710</v>
      </c>
      <c r="F134" s="141"/>
      <c r="G134" s="14" t="s">
        <v>75</v>
      </c>
      <c r="H134" s="16">
        <v>45832</v>
      </c>
      <c r="I134" s="11" t="s">
        <v>17</v>
      </c>
      <c r="J134" s="142" t="s">
        <v>26</v>
      </c>
      <c r="K134" s="141"/>
      <c r="L134" s="2" t="s">
        <v>27</v>
      </c>
    </row>
    <row r="135" spans="2:12" s="31" customFormat="1">
      <c r="B135" s="12" t="s">
        <v>4913</v>
      </c>
      <c r="C135" s="13" t="s">
        <v>4914</v>
      </c>
      <c r="D135" s="12" t="s">
        <v>18711</v>
      </c>
      <c r="E135" s="140" t="s">
        <v>4916</v>
      </c>
      <c r="F135" s="141"/>
      <c r="G135" s="13" t="s">
        <v>24</v>
      </c>
      <c r="H135" s="17">
        <v>45820</v>
      </c>
      <c r="I135" s="10" t="s">
        <v>25</v>
      </c>
      <c r="J135" s="140" t="s">
        <v>26</v>
      </c>
      <c r="K135" s="141"/>
      <c r="L135" s="1" t="s">
        <v>27</v>
      </c>
    </row>
    <row r="136" spans="2:12" s="31" customFormat="1" ht="24.95">
      <c r="B136" s="15" t="s">
        <v>2471</v>
      </c>
      <c r="C136" s="14" t="s">
        <v>2472</v>
      </c>
      <c r="D136" s="15" t="s">
        <v>18712</v>
      </c>
      <c r="E136" s="142" t="s">
        <v>2474</v>
      </c>
      <c r="F136" s="141"/>
      <c r="G136" s="14" t="s">
        <v>16</v>
      </c>
      <c r="H136" s="16">
        <v>45831</v>
      </c>
      <c r="I136" s="11" t="s">
        <v>145</v>
      </c>
      <c r="J136" s="142" t="s">
        <v>26</v>
      </c>
      <c r="K136" s="141"/>
      <c r="L136" s="2" t="s">
        <v>27</v>
      </c>
    </row>
    <row r="137" spans="2:12" s="31" customFormat="1">
      <c r="B137" s="12" t="s">
        <v>2479</v>
      </c>
      <c r="C137" s="13" t="s">
        <v>2480</v>
      </c>
      <c r="D137" s="12" t="s">
        <v>18713</v>
      </c>
      <c r="E137" s="140" t="s">
        <v>2482</v>
      </c>
      <c r="F137" s="141"/>
      <c r="G137" s="13" t="s">
        <v>16</v>
      </c>
      <c r="H137" s="17">
        <v>45838</v>
      </c>
      <c r="I137" s="10" t="s">
        <v>25</v>
      </c>
      <c r="J137" s="140" t="s">
        <v>26</v>
      </c>
      <c r="K137" s="141"/>
      <c r="L137" s="1" t="s">
        <v>27</v>
      </c>
    </row>
    <row r="138" spans="2:12" s="31" customFormat="1">
      <c r="B138" s="15" t="s">
        <v>11892</v>
      </c>
      <c r="C138" s="14" t="s">
        <v>11893</v>
      </c>
      <c r="D138" s="15" t="s">
        <v>18714</v>
      </c>
      <c r="E138" s="142" t="s">
        <v>18715</v>
      </c>
      <c r="F138" s="141"/>
      <c r="G138" s="14" t="s">
        <v>24</v>
      </c>
      <c r="H138" s="16">
        <v>45818</v>
      </c>
      <c r="I138" s="11" t="s">
        <v>17</v>
      </c>
      <c r="J138" s="142" t="s">
        <v>26</v>
      </c>
      <c r="K138" s="141"/>
      <c r="L138" s="2" t="s">
        <v>27</v>
      </c>
    </row>
    <row r="139" spans="2:12" s="31" customFormat="1">
      <c r="B139" s="12" t="s">
        <v>11400</v>
      </c>
      <c r="C139" s="13" t="s">
        <v>881</v>
      </c>
      <c r="D139" s="12" t="s">
        <v>18716</v>
      </c>
      <c r="E139" s="140" t="s">
        <v>11402</v>
      </c>
      <c r="F139" s="141"/>
      <c r="G139" s="13" t="s">
        <v>24</v>
      </c>
      <c r="H139" s="17">
        <v>45678</v>
      </c>
      <c r="I139" s="10" t="s">
        <v>25</v>
      </c>
      <c r="J139" s="140" t="s">
        <v>26</v>
      </c>
      <c r="K139" s="141"/>
      <c r="L139" s="1" t="s">
        <v>27</v>
      </c>
    </row>
    <row r="140" spans="2:12" s="31" customFormat="1" ht="24.95">
      <c r="B140" s="15" t="s">
        <v>18717</v>
      </c>
      <c r="C140" s="14" t="s">
        <v>17759</v>
      </c>
      <c r="D140" s="15" t="s">
        <v>18718</v>
      </c>
      <c r="E140" s="142" t="s">
        <v>18719</v>
      </c>
      <c r="F140" s="141"/>
      <c r="G140" s="14" t="s">
        <v>75</v>
      </c>
      <c r="H140" s="16">
        <v>45832</v>
      </c>
      <c r="I140" s="11" t="s">
        <v>314</v>
      </c>
      <c r="J140" s="142" t="s">
        <v>709</v>
      </c>
      <c r="K140" s="141"/>
      <c r="L140" s="2" t="s">
        <v>27</v>
      </c>
    </row>
    <row r="141" spans="2:12" s="31" customFormat="1">
      <c r="B141" s="12" t="s">
        <v>2503</v>
      </c>
      <c r="C141" s="13" t="s">
        <v>2504</v>
      </c>
      <c r="D141" s="12" t="s">
        <v>18720</v>
      </c>
      <c r="E141" s="140" t="s">
        <v>8699</v>
      </c>
      <c r="F141" s="141"/>
      <c r="G141" s="13" t="s">
        <v>16</v>
      </c>
      <c r="H141" s="17">
        <v>45811</v>
      </c>
      <c r="I141" s="10" t="s">
        <v>80</v>
      </c>
      <c r="J141" s="140" t="s">
        <v>26</v>
      </c>
      <c r="K141" s="141"/>
      <c r="L141" s="1" t="s">
        <v>27</v>
      </c>
    </row>
    <row r="142" spans="2:12" s="31" customFormat="1">
      <c r="B142" s="154" t="s">
        <v>6996</v>
      </c>
      <c r="C142" s="156" t="s">
        <v>6997</v>
      </c>
      <c r="D142" s="154" t="s">
        <v>18721</v>
      </c>
      <c r="E142" s="142" t="s">
        <v>18722</v>
      </c>
      <c r="F142" s="149"/>
      <c r="G142" s="156" t="s">
        <v>75</v>
      </c>
      <c r="H142" s="163">
        <v>45827</v>
      </c>
      <c r="I142" s="11" t="s">
        <v>58</v>
      </c>
      <c r="J142" s="142" t="s">
        <v>26</v>
      </c>
      <c r="K142" s="141"/>
      <c r="L142" s="2" t="s">
        <v>27</v>
      </c>
    </row>
    <row r="143" spans="2:12" s="31" customFormat="1">
      <c r="B143" s="158"/>
      <c r="C143" s="159"/>
      <c r="D143" s="158"/>
      <c r="E143" s="161"/>
      <c r="F143" s="162"/>
      <c r="G143" s="159"/>
      <c r="H143" s="166"/>
      <c r="I143" s="11" t="s">
        <v>80</v>
      </c>
      <c r="J143" s="142" t="s">
        <v>26</v>
      </c>
      <c r="K143" s="141"/>
      <c r="L143" s="2" t="s">
        <v>27</v>
      </c>
    </row>
    <row r="144" spans="2:12" s="31" customFormat="1">
      <c r="B144" s="155"/>
      <c r="C144" s="157"/>
      <c r="D144" s="155"/>
      <c r="E144" s="160"/>
      <c r="F144" s="151"/>
      <c r="G144" s="157"/>
      <c r="H144" s="164"/>
      <c r="I144" s="11" t="s">
        <v>139</v>
      </c>
      <c r="J144" s="142" t="s">
        <v>26</v>
      </c>
      <c r="K144" s="141"/>
      <c r="L144" s="2" t="s">
        <v>27</v>
      </c>
    </row>
    <row r="145" spans="2:12" s="31" customFormat="1" ht="24.95">
      <c r="B145" s="12" t="s">
        <v>7003</v>
      </c>
      <c r="C145" s="13" t="s">
        <v>1128</v>
      </c>
      <c r="D145" s="12" t="s">
        <v>18723</v>
      </c>
      <c r="E145" s="140" t="s">
        <v>18724</v>
      </c>
      <c r="F145" s="141"/>
      <c r="G145" s="13" t="s">
        <v>75</v>
      </c>
      <c r="H145" s="17">
        <v>45819</v>
      </c>
      <c r="I145" s="10" t="s">
        <v>314</v>
      </c>
      <c r="J145" s="140" t="s">
        <v>26</v>
      </c>
      <c r="K145" s="141"/>
      <c r="L145" s="1" t="s">
        <v>27</v>
      </c>
    </row>
    <row r="146" spans="2:12" s="31" customFormat="1">
      <c r="B146" s="15" t="s">
        <v>639</v>
      </c>
      <c r="C146" s="14" t="s">
        <v>640</v>
      </c>
      <c r="D146" s="15" t="s">
        <v>18725</v>
      </c>
      <c r="E146" s="142" t="s">
        <v>7046</v>
      </c>
      <c r="F146" s="141"/>
      <c r="G146" s="14" t="s">
        <v>16</v>
      </c>
      <c r="H146" s="16">
        <v>45821</v>
      </c>
      <c r="I146" s="11" t="s">
        <v>145</v>
      </c>
      <c r="J146" s="142" t="s">
        <v>26</v>
      </c>
      <c r="K146" s="141"/>
      <c r="L146" s="2" t="s">
        <v>27</v>
      </c>
    </row>
    <row r="147" spans="2:12" s="31" customFormat="1" ht="51.6">
      <c r="B147" s="12" t="s">
        <v>7059</v>
      </c>
      <c r="C147" s="13" t="s">
        <v>640</v>
      </c>
      <c r="D147" s="12" t="s">
        <v>18726</v>
      </c>
      <c r="E147" s="140" t="s">
        <v>11426</v>
      </c>
      <c r="F147" s="141"/>
      <c r="G147" s="13" t="s">
        <v>16</v>
      </c>
      <c r="H147" s="17">
        <v>45819</v>
      </c>
      <c r="I147" s="10" t="s">
        <v>17</v>
      </c>
      <c r="J147" s="140" t="s">
        <v>18</v>
      </c>
      <c r="K147" s="141"/>
      <c r="L147" s="3" t="s">
        <v>18727</v>
      </c>
    </row>
    <row r="148" spans="2:12" s="31" customFormat="1" ht="24.95">
      <c r="B148" s="15" t="s">
        <v>5032</v>
      </c>
      <c r="C148" s="14" t="s">
        <v>5033</v>
      </c>
      <c r="D148" s="15" t="s">
        <v>18728</v>
      </c>
      <c r="E148" s="142" t="s">
        <v>16646</v>
      </c>
      <c r="F148" s="141"/>
      <c r="G148" s="14" t="s">
        <v>16</v>
      </c>
      <c r="H148" s="16">
        <v>45826</v>
      </c>
      <c r="I148" s="11" t="s">
        <v>314</v>
      </c>
      <c r="J148" s="142" t="s">
        <v>26</v>
      </c>
      <c r="K148" s="141"/>
      <c r="L148" s="2" t="s">
        <v>27</v>
      </c>
    </row>
    <row r="149" spans="2:12" s="31" customFormat="1" ht="24.95">
      <c r="B149" s="12" t="s">
        <v>15239</v>
      </c>
      <c r="C149" s="13" t="s">
        <v>5037</v>
      </c>
      <c r="D149" s="12" t="s">
        <v>18729</v>
      </c>
      <c r="E149" s="140" t="s">
        <v>18730</v>
      </c>
      <c r="F149" s="141"/>
      <c r="G149" s="13" t="s">
        <v>75</v>
      </c>
      <c r="H149" s="17">
        <v>45827</v>
      </c>
      <c r="I149" s="10" t="s">
        <v>314</v>
      </c>
      <c r="J149" s="140" t="s">
        <v>709</v>
      </c>
      <c r="K149" s="141"/>
      <c r="L149" s="1" t="s">
        <v>27</v>
      </c>
    </row>
    <row r="150" spans="2:12" s="31" customFormat="1" ht="76.5">
      <c r="B150" s="15" t="s">
        <v>18731</v>
      </c>
      <c r="C150" s="14" t="s">
        <v>5732</v>
      </c>
      <c r="D150" s="15" t="s">
        <v>18732</v>
      </c>
      <c r="E150" s="142" t="s">
        <v>18733</v>
      </c>
      <c r="F150" s="141"/>
      <c r="G150" s="14" t="s">
        <v>16</v>
      </c>
      <c r="H150" s="16">
        <v>45789</v>
      </c>
      <c r="I150" s="11" t="s">
        <v>17</v>
      </c>
      <c r="J150" s="142" t="s">
        <v>18</v>
      </c>
      <c r="K150" s="141"/>
      <c r="L150" s="4" t="s">
        <v>14801</v>
      </c>
    </row>
    <row r="151" spans="2:12" s="31" customFormat="1">
      <c r="B151" s="12" t="s">
        <v>18734</v>
      </c>
      <c r="C151" s="13" t="s">
        <v>18735</v>
      </c>
      <c r="D151" s="12" t="s">
        <v>18736</v>
      </c>
      <c r="E151" s="140" t="s">
        <v>18737</v>
      </c>
      <c r="F151" s="141"/>
      <c r="G151" s="13" t="s">
        <v>24</v>
      </c>
      <c r="H151" s="17">
        <v>45811</v>
      </c>
      <c r="I151" s="10" t="s">
        <v>139</v>
      </c>
      <c r="J151" s="140" t="s">
        <v>26</v>
      </c>
      <c r="K151" s="141"/>
      <c r="L151" s="1" t="s">
        <v>27</v>
      </c>
    </row>
    <row r="152" spans="2:12" s="31" customFormat="1">
      <c r="B152" s="15" t="s">
        <v>18738</v>
      </c>
      <c r="C152" s="14" t="s">
        <v>18739</v>
      </c>
      <c r="D152" s="15" t="s">
        <v>18740</v>
      </c>
      <c r="E152" s="142" t="s">
        <v>18741</v>
      </c>
      <c r="F152" s="141"/>
      <c r="G152" s="14" t="s">
        <v>16</v>
      </c>
      <c r="H152" s="16">
        <v>45825</v>
      </c>
      <c r="I152" s="11" t="s">
        <v>127</v>
      </c>
      <c r="J152" s="142" t="s">
        <v>26</v>
      </c>
      <c r="K152" s="141"/>
      <c r="L152" s="2" t="s">
        <v>27</v>
      </c>
    </row>
    <row r="153" spans="2:12" s="31" customFormat="1" ht="63.95">
      <c r="B153" s="145" t="s">
        <v>8733</v>
      </c>
      <c r="C153" s="147" t="s">
        <v>8734</v>
      </c>
      <c r="D153" s="12" t="s">
        <v>18742</v>
      </c>
      <c r="E153" s="140" t="s">
        <v>12452</v>
      </c>
      <c r="F153" s="141"/>
      <c r="G153" s="13" t="s">
        <v>16</v>
      </c>
      <c r="H153" s="17">
        <v>45838</v>
      </c>
      <c r="I153" s="10" t="s">
        <v>25</v>
      </c>
      <c r="J153" s="140" t="s">
        <v>18</v>
      </c>
      <c r="K153" s="141"/>
      <c r="L153" s="3" t="s">
        <v>18743</v>
      </c>
    </row>
    <row r="154" spans="2:12" s="31" customFormat="1" ht="51.6">
      <c r="B154" s="152"/>
      <c r="C154" s="153"/>
      <c r="D154" s="145" t="s">
        <v>18744</v>
      </c>
      <c r="E154" s="140" t="s">
        <v>8736</v>
      </c>
      <c r="F154" s="149"/>
      <c r="G154" s="147" t="s">
        <v>24</v>
      </c>
      <c r="H154" s="167">
        <v>45833</v>
      </c>
      <c r="I154" s="10" t="s">
        <v>139</v>
      </c>
      <c r="J154" s="140" t="s">
        <v>18</v>
      </c>
      <c r="K154" s="141"/>
      <c r="L154" s="3" t="s">
        <v>18745</v>
      </c>
    </row>
    <row r="155" spans="2:12" s="31" customFormat="1" ht="63.95">
      <c r="B155" s="152"/>
      <c r="C155" s="153"/>
      <c r="D155" s="152"/>
      <c r="E155" s="165"/>
      <c r="F155" s="162"/>
      <c r="G155" s="153"/>
      <c r="H155" s="168"/>
      <c r="I155" s="10" t="s">
        <v>25</v>
      </c>
      <c r="J155" s="140" t="s">
        <v>32</v>
      </c>
      <c r="K155" s="141"/>
      <c r="L155" s="3" t="s">
        <v>18746</v>
      </c>
    </row>
    <row r="156" spans="2:12" s="31" customFormat="1">
      <c r="B156" s="146"/>
      <c r="C156" s="148"/>
      <c r="D156" s="146"/>
      <c r="E156" s="150"/>
      <c r="F156" s="151"/>
      <c r="G156" s="148"/>
      <c r="H156" s="169"/>
      <c r="I156" s="10" t="s">
        <v>127</v>
      </c>
      <c r="J156" s="140" t="s">
        <v>26</v>
      </c>
      <c r="K156" s="141"/>
      <c r="L156" s="1" t="s">
        <v>27</v>
      </c>
    </row>
    <row r="157" spans="2:12" s="31" customFormat="1">
      <c r="B157" s="154" t="s">
        <v>5048</v>
      </c>
      <c r="C157" s="156" t="s">
        <v>1005</v>
      </c>
      <c r="D157" s="15" t="s">
        <v>18747</v>
      </c>
      <c r="E157" s="142" t="s">
        <v>7082</v>
      </c>
      <c r="F157" s="141"/>
      <c r="G157" s="14" t="s">
        <v>16</v>
      </c>
      <c r="H157" s="16">
        <v>45831</v>
      </c>
      <c r="I157" s="11" t="s">
        <v>139</v>
      </c>
      <c r="J157" s="142" t="s">
        <v>26</v>
      </c>
      <c r="K157" s="141"/>
      <c r="L157" s="2" t="s">
        <v>27</v>
      </c>
    </row>
    <row r="158" spans="2:12" s="31" customFormat="1" ht="51.6">
      <c r="B158" s="158"/>
      <c r="C158" s="159"/>
      <c r="D158" s="15" t="s">
        <v>18748</v>
      </c>
      <c r="E158" s="142" t="s">
        <v>7082</v>
      </c>
      <c r="F158" s="141"/>
      <c r="G158" s="14" t="s">
        <v>16</v>
      </c>
      <c r="H158" s="16">
        <v>45831</v>
      </c>
      <c r="I158" s="11" t="s">
        <v>139</v>
      </c>
      <c r="J158" s="142" t="s">
        <v>18</v>
      </c>
      <c r="K158" s="141"/>
      <c r="L158" s="4" t="s">
        <v>18749</v>
      </c>
    </row>
    <row r="159" spans="2:12" s="31" customFormat="1">
      <c r="B159" s="155"/>
      <c r="C159" s="157"/>
      <c r="D159" s="15" t="s">
        <v>18750</v>
      </c>
      <c r="E159" s="142" t="s">
        <v>7082</v>
      </c>
      <c r="F159" s="141"/>
      <c r="G159" s="14" t="s">
        <v>16</v>
      </c>
      <c r="H159" s="16">
        <v>45831</v>
      </c>
      <c r="I159" s="11" t="s">
        <v>139</v>
      </c>
      <c r="J159" s="142" t="s">
        <v>26</v>
      </c>
      <c r="K159" s="141"/>
      <c r="L159" s="2" t="s">
        <v>27</v>
      </c>
    </row>
    <row r="160" spans="2:12" s="31" customFormat="1">
      <c r="B160" s="145" t="s">
        <v>11919</v>
      </c>
      <c r="C160" s="147" t="s">
        <v>2254</v>
      </c>
      <c r="D160" s="145" t="s">
        <v>18751</v>
      </c>
      <c r="E160" s="140" t="s">
        <v>11921</v>
      </c>
      <c r="F160" s="149"/>
      <c r="G160" s="147" t="s">
        <v>75</v>
      </c>
      <c r="H160" s="167">
        <v>45833</v>
      </c>
      <c r="I160" s="10" t="s">
        <v>314</v>
      </c>
      <c r="J160" s="140" t="s">
        <v>26</v>
      </c>
      <c r="K160" s="141"/>
      <c r="L160" s="1" t="s">
        <v>27</v>
      </c>
    </row>
    <row r="161" spans="2:12" s="31" customFormat="1">
      <c r="B161" s="146"/>
      <c r="C161" s="148"/>
      <c r="D161" s="146"/>
      <c r="E161" s="150"/>
      <c r="F161" s="151"/>
      <c r="G161" s="148"/>
      <c r="H161" s="169"/>
      <c r="I161" s="10" t="s">
        <v>314</v>
      </c>
      <c r="J161" s="140" t="s">
        <v>26</v>
      </c>
      <c r="K161" s="141"/>
      <c r="L161" s="1" t="s">
        <v>27</v>
      </c>
    </row>
    <row r="162" spans="2:12" s="31" customFormat="1" ht="24.95">
      <c r="B162" s="15" t="s">
        <v>7090</v>
      </c>
      <c r="C162" s="14" t="s">
        <v>7091</v>
      </c>
      <c r="D162" s="15" t="s">
        <v>18752</v>
      </c>
      <c r="E162" s="142" t="s">
        <v>18753</v>
      </c>
      <c r="F162" s="141"/>
      <c r="G162" s="14" t="s">
        <v>75</v>
      </c>
      <c r="H162" s="16">
        <v>45819</v>
      </c>
      <c r="I162" s="11" t="s">
        <v>314</v>
      </c>
      <c r="J162" s="142" t="s">
        <v>26</v>
      </c>
      <c r="K162" s="141"/>
      <c r="L162" s="2" t="s">
        <v>27</v>
      </c>
    </row>
    <row r="163" spans="2:12" s="31" customFormat="1" ht="24.95">
      <c r="B163" s="145" t="s">
        <v>7094</v>
      </c>
      <c r="C163" s="147" t="s">
        <v>669</v>
      </c>
      <c r="D163" s="12" t="s">
        <v>18754</v>
      </c>
      <c r="E163" s="140" t="s">
        <v>7096</v>
      </c>
      <c r="F163" s="141"/>
      <c r="G163" s="13" t="s">
        <v>75</v>
      </c>
      <c r="H163" s="17">
        <v>45821</v>
      </c>
      <c r="I163" s="10" t="s">
        <v>314</v>
      </c>
      <c r="J163" s="140" t="s">
        <v>26</v>
      </c>
      <c r="K163" s="141"/>
      <c r="L163" s="1" t="s">
        <v>27</v>
      </c>
    </row>
    <row r="164" spans="2:12" s="31" customFormat="1" ht="24.95">
      <c r="B164" s="146"/>
      <c r="C164" s="148"/>
      <c r="D164" s="12" t="s">
        <v>18755</v>
      </c>
      <c r="E164" s="140" t="s">
        <v>7096</v>
      </c>
      <c r="F164" s="141"/>
      <c r="G164" s="13" t="s">
        <v>75</v>
      </c>
      <c r="H164" s="17">
        <v>45832</v>
      </c>
      <c r="I164" s="10" t="s">
        <v>314</v>
      </c>
      <c r="J164" s="140" t="s">
        <v>709</v>
      </c>
      <c r="K164" s="141"/>
      <c r="L164" s="1" t="s">
        <v>27</v>
      </c>
    </row>
    <row r="165" spans="2:12" s="31" customFormat="1">
      <c r="B165" s="15" t="s">
        <v>697</v>
      </c>
      <c r="C165" s="14" t="s">
        <v>698</v>
      </c>
      <c r="D165" s="15" t="s">
        <v>18756</v>
      </c>
      <c r="E165" s="142" t="s">
        <v>18757</v>
      </c>
      <c r="F165" s="141"/>
      <c r="G165" s="14" t="s">
        <v>24</v>
      </c>
      <c r="H165" s="16">
        <v>45804</v>
      </c>
      <c r="I165" s="11" t="s">
        <v>80</v>
      </c>
      <c r="J165" s="142" t="s">
        <v>26</v>
      </c>
      <c r="K165" s="141"/>
      <c r="L165" s="2" t="s">
        <v>27</v>
      </c>
    </row>
    <row r="166" spans="2:12" s="31" customFormat="1" ht="51.6">
      <c r="B166" s="12" t="s">
        <v>14350</v>
      </c>
      <c r="C166" s="13" t="s">
        <v>14351</v>
      </c>
      <c r="D166" s="12" t="s">
        <v>18758</v>
      </c>
      <c r="E166" s="140" t="s">
        <v>14353</v>
      </c>
      <c r="F166" s="141"/>
      <c r="G166" s="13" t="s">
        <v>24</v>
      </c>
      <c r="H166" s="17">
        <v>45596</v>
      </c>
      <c r="I166" s="10" t="s">
        <v>25</v>
      </c>
      <c r="J166" s="140" t="s">
        <v>32</v>
      </c>
      <c r="K166" s="141"/>
      <c r="L166" s="3" t="s">
        <v>18759</v>
      </c>
    </row>
    <row r="167" spans="2:12" s="31" customFormat="1" ht="24.95">
      <c r="B167" s="15" t="s">
        <v>10389</v>
      </c>
      <c r="C167" s="14" t="s">
        <v>10390</v>
      </c>
      <c r="D167" s="15" t="s">
        <v>18760</v>
      </c>
      <c r="E167" s="142" t="s">
        <v>10392</v>
      </c>
      <c r="F167" s="141"/>
      <c r="G167" s="14" t="s">
        <v>75</v>
      </c>
      <c r="H167" s="16">
        <v>45650</v>
      </c>
      <c r="I167" s="11" t="s">
        <v>25</v>
      </c>
      <c r="J167" s="142" t="s">
        <v>26</v>
      </c>
      <c r="K167" s="141"/>
      <c r="L167" s="2" t="s">
        <v>27</v>
      </c>
    </row>
    <row r="168" spans="2:12" s="31" customFormat="1">
      <c r="B168" s="12" t="s">
        <v>18761</v>
      </c>
      <c r="C168" s="13" t="s">
        <v>18762</v>
      </c>
      <c r="D168" s="12" t="s">
        <v>18763</v>
      </c>
      <c r="E168" s="140" t="s">
        <v>18764</v>
      </c>
      <c r="F168" s="141"/>
      <c r="G168" s="13" t="s">
        <v>24</v>
      </c>
      <c r="H168" s="17">
        <v>45819</v>
      </c>
      <c r="I168" s="10" t="s">
        <v>139</v>
      </c>
      <c r="J168" s="140" t="s">
        <v>26</v>
      </c>
      <c r="K168" s="141"/>
      <c r="L168" s="1" t="s">
        <v>27</v>
      </c>
    </row>
    <row r="169" spans="2:12" s="31" customFormat="1">
      <c r="B169" s="154" t="s">
        <v>7106</v>
      </c>
      <c r="C169" s="156" t="s">
        <v>7107</v>
      </c>
      <c r="D169" s="154" t="s">
        <v>18765</v>
      </c>
      <c r="E169" s="142" t="s">
        <v>18722</v>
      </c>
      <c r="F169" s="149"/>
      <c r="G169" s="156" t="s">
        <v>75</v>
      </c>
      <c r="H169" s="163">
        <v>45817</v>
      </c>
      <c r="I169" s="11" t="s">
        <v>25</v>
      </c>
      <c r="J169" s="142" t="s">
        <v>26</v>
      </c>
      <c r="K169" s="141"/>
      <c r="L169" s="2" t="s">
        <v>27</v>
      </c>
    </row>
    <row r="170" spans="2:12" s="31" customFormat="1">
      <c r="B170" s="158"/>
      <c r="C170" s="159"/>
      <c r="D170" s="158"/>
      <c r="E170" s="161"/>
      <c r="F170" s="162"/>
      <c r="G170" s="159"/>
      <c r="H170" s="166"/>
      <c r="I170" s="11" t="s">
        <v>80</v>
      </c>
      <c r="J170" s="142" t="s">
        <v>26</v>
      </c>
      <c r="K170" s="141"/>
      <c r="L170" s="2" t="s">
        <v>27</v>
      </c>
    </row>
    <row r="171" spans="2:12" s="31" customFormat="1">
      <c r="B171" s="158"/>
      <c r="C171" s="159"/>
      <c r="D171" s="158"/>
      <c r="E171" s="161"/>
      <c r="F171" s="162"/>
      <c r="G171" s="159"/>
      <c r="H171" s="166"/>
      <c r="I171" s="11" t="s">
        <v>80</v>
      </c>
      <c r="J171" s="142" t="s">
        <v>26</v>
      </c>
      <c r="K171" s="141"/>
      <c r="L171" s="2" t="s">
        <v>27</v>
      </c>
    </row>
    <row r="172" spans="2:12" s="31" customFormat="1">
      <c r="B172" s="155"/>
      <c r="C172" s="157"/>
      <c r="D172" s="155"/>
      <c r="E172" s="160"/>
      <c r="F172" s="151"/>
      <c r="G172" s="157"/>
      <c r="H172" s="164"/>
      <c r="I172" s="11" t="s">
        <v>58</v>
      </c>
      <c r="J172" s="142" t="s">
        <v>26</v>
      </c>
      <c r="K172" s="141"/>
      <c r="L172" s="2" t="s">
        <v>27</v>
      </c>
    </row>
    <row r="173" spans="2:12" s="31" customFormat="1">
      <c r="B173" s="145" t="s">
        <v>7109</v>
      </c>
      <c r="C173" s="147" t="s">
        <v>7110</v>
      </c>
      <c r="D173" s="145" t="s">
        <v>18766</v>
      </c>
      <c r="E173" s="140" t="s">
        <v>18722</v>
      </c>
      <c r="F173" s="149"/>
      <c r="G173" s="147" t="s">
        <v>75</v>
      </c>
      <c r="H173" s="167">
        <v>45827</v>
      </c>
      <c r="I173" s="10" t="s">
        <v>139</v>
      </c>
      <c r="J173" s="140" t="s">
        <v>26</v>
      </c>
      <c r="K173" s="141"/>
      <c r="L173" s="1" t="s">
        <v>27</v>
      </c>
    </row>
    <row r="174" spans="2:12" s="31" customFormat="1">
      <c r="B174" s="152"/>
      <c r="C174" s="153"/>
      <c r="D174" s="152"/>
      <c r="E174" s="165"/>
      <c r="F174" s="162"/>
      <c r="G174" s="153"/>
      <c r="H174" s="168"/>
      <c r="I174" s="10" t="s">
        <v>58</v>
      </c>
      <c r="J174" s="140" t="s">
        <v>26</v>
      </c>
      <c r="K174" s="141"/>
      <c r="L174" s="1" t="s">
        <v>27</v>
      </c>
    </row>
    <row r="175" spans="2:12" s="31" customFormat="1">
      <c r="B175" s="152"/>
      <c r="C175" s="153"/>
      <c r="D175" s="152"/>
      <c r="E175" s="165"/>
      <c r="F175" s="162"/>
      <c r="G175" s="153"/>
      <c r="H175" s="168"/>
      <c r="I175" s="10" t="s">
        <v>80</v>
      </c>
      <c r="J175" s="140" t="s">
        <v>26</v>
      </c>
      <c r="K175" s="141"/>
      <c r="L175" s="1" t="s">
        <v>27</v>
      </c>
    </row>
    <row r="176" spans="2:12" s="31" customFormat="1">
      <c r="B176" s="146"/>
      <c r="C176" s="148"/>
      <c r="D176" s="146"/>
      <c r="E176" s="150"/>
      <c r="F176" s="151"/>
      <c r="G176" s="148"/>
      <c r="H176" s="169"/>
      <c r="I176" s="10" t="s">
        <v>80</v>
      </c>
      <c r="J176" s="140" t="s">
        <v>26</v>
      </c>
      <c r="K176" s="141"/>
      <c r="L176" s="1" t="s">
        <v>27</v>
      </c>
    </row>
    <row r="177" spans="2:12" s="31" customFormat="1">
      <c r="B177" s="154" t="s">
        <v>18767</v>
      </c>
      <c r="C177" s="156" t="s">
        <v>18768</v>
      </c>
      <c r="D177" s="154" t="s">
        <v>18769</v>
      </c>
      <c r="E177" s="142" t="s">
        <v>18770</v>
      </c>
      <c r="F177" s="149"/>
      <c r="G177" s="156" t="s">
        <v>75</v>
      </c>
      <c r="H177" s="163">
        <v>45817</v>
      </c>
      <c r="I177" s="11" t="s">
        <v>139</v>
      </c>
      <c r="J177" s="142" t="s">
        <v>26</v>
      </c>
      <c r="K177" s="141"/>
      <c r="L177" s="2" t="s">
        <v>27</v>
      </c>
    </row>
    <row r="178" spans="2:12" s="31" customFormat="1">
      <c r="B178" s="158"/>
      <c r="C178" s="159"/>
      <c r="D178" s="158"/>
      <c r="E178" s="161"/>
      <c r="F178" s="162"/>
      <c r="G178" s="159"/>
      <c r="H178" s="166"/>
      <c r="I178" s="11" t="s">
        <v>80</v>
      </c>
      <c r="J178" s="142" t="s">
        <v>26</v>
      </c>
      <c r="K178" s="141"/>
      <c r="L178" s="2" t="s">
        <v>27</v>
      </c>
    </row>
    <row r="179" spans="2:12" s="31" customFormat="1">
      <c r="B179" s="155"/>
      <c r="C179" s="157"/>
      <c r="D179" s="155"/>
      <c r="E179" s="160"/>
      <c r="F179" s="151"/>
      <c r="G179" s="157"/>
      <c r="H179" s="164"/>
      <c r="I179" s="11" t="s">
        <v>58</v>
      </c>
      <c r="J179" s="142" t="s">
        <v>26</v>
      </c>
      <c r="K179" s="141"/>
      <c r="L179" s="2" t="s">
        <v>27</v>
      </c>
    </row>
    <row r="180" spans="2:12" s="31" customFormat="1">
      <c r="B180" s="12" t="s">
        <v>2576</v>
      </c>
      <c r="C180" s="13" t="s">
        <v>715</v>
      </c>
      <c r="D180" s="12" t="s">
        <v>18771</v>
      </c>
      <c r="E180" s="140" t="s">
        <v>2580</v>
      </c>
      <c r="F180" s="141"/>
      <c r="G180" s="13" t="s">
        <v>24</v>
      </c>
      <c r="H180" s="17">
        <v>45827</v>
      </c>
      <c r="I180" s="10" t="s">
        <v>139</v>
      </c>
      <c r="J180" s="140" t="s">
        <v>26</v>
      </c>
      <c r="K180" s="141"/>
      <c r="L180" s="1" t="s">
        <v>27</v>
      </c>
    </row>
    <row r="181" spans="2:12" s="31" customFormat="1">
      <c r="B181" s="15" t="s">
        <v>714</v>
      </c>
      <c r="C181" s="14" t="s">
        <v>715</v>
      </c>
      <c r="D181" s="15" t="s">
        <v>18772</v>
      </c>
      <c r="E181" s="142" t="s">
        <v>717</v>
      </c>
      <c r="F181" s="141"/>
      <c r="G181" s="14" t="s">
        <v>16</v>
      </c>
      <c r="H181" s="16">
        <v>45814</v>
      </c>
      <c r="I181" s="11" t="s">
        <v>127</v>
      </c>
      <c r="J181" s="142" t="s">
        <v>26</v>
      </c>
      <c r="K181" s="141"/>
      <c r="L181" s="2" t="s">
        <v>27</v>
      </c>
    </row>
    <row r="182" spans="2:12" s="31" customFormat="1" ht="24.95">
      <c r="B182" s="12" t="s">
        <v>17846</v>
      </c>
      <c r="C182" s="13" t="s">
        <v>698</v>
      </c>
      <c r="D182" s="12" t="s">
        <v>18773</v>
      </c>
      <c r="E182" s="140" t="s">
        <v>18774</v>
      </c>
      <c r="F182" s="141"/>
      <c r="G182" s="13" t="s">
        <v>75</v>
      </c>
      <c r="H182" s="17">
        <v>45831</v>
      </c>
      <c r="I182" s="10" t="s">
        <v>80</v>
      </c>
      <c r="J182" s="140" t="s">
        <v>26</v>
      </c>
      <c r="K182" s="141"/>
      <c r="L182" s="1" t="s">
        <v>27</v>
      </c>
    </row>
    <row r="183" spans="2:12" s="31" customFormat="1">
      <c r="B183" s="15" t="s">
        <v>18775</v>
      </c>
      <c r="C183" s="14" t="s">
        <v>18776</v>
      </c>
      <c r="D183" s="15" t="s">
        <v>18777</v>
      </c>
      <c r="E183" s="142" t="s">
        <v>18778</v>
      </c>
      <c r="F183" s="141"/>
      <c r="G183" s="14" t="s">
        <v>24</v>
      </c>
      <c r="H183" s="16">
        <v>45798</v>
      </c>
      <c r="I183" s="11" t="s">
        <v>314</v>
      </c>
      <c r="J183" s="142" t="s">
        <v>26</v>
      </c>
      <c r="K183" s="141"/>
      <c r="L183" s="2" t="s">
        <v>27</v>
      </c>
    </row>
    <row r="184" spans="2:12" s="31" customFormat="1">
      <c r="B184" s="12" t="s">
        <v>18779</v>
      </c>
      <c r="C184" s="13" t="s">
        <v>18780</v>
      </c>
      <c r="D184" s="12" t="s">
        <v>18781</v>
      </c>
      <c r="E184" s="140" t="s">
        <v>18782</v>
      </c>
      <c r="F184" s="141"/>
      <c r="G184" s="13" t="s">
        <v>24</v>
      </c>
      <c r="H184" s="17">
        <v>45834</v>
      </c>
      <c r="I184" s="10" t="s">
        <v>139</v>
      </c>
      <c r="J184" s="140" t="s">
        <v>26</v>
      </c>
      <c r="K184" s="141"/>
      <c r="L184" s="1" t="s">
        <v>27</v>
      </c>
    </row>
    <row r="185" spans="2:12" s="31" customFormat="1" ht="51.6">
      <c r="B185" s="15" t="s">
        <v>7146</v>
      </c>
      <c r="C185" s="14" t="s">
        <v>7147</v>
      </c>
      <c r="D185" s="15" t="s">
        <v>18783</v>
      </c>
      <c r="E185" s="142" t="s">
        <v>7149</v>
      </c>
      <c r="F185" s="141"/>
      <c r="G185" s="14" t="s">
        <v>24</v>
      </c>
      <c r="H185" s="16">
        <v>45610</v>
      </c>
      <c r="I185" s="11" t="s">
        <v>25</v>
      </c>
      <c r="J185" s="142" t="s">
        <v>32</v>
      </c>
      <c r="K185" s="141"/>
      <c r="L185" s="4" t="s">
        <v>18784</v>
      </c>
    </row>
    <row r="186" spans="2:12" s="31" customFormat="1" ht="51.6">
      <c r="B186" s="12" t="s">
        <v>16705</v>
      </c>
      <c r="C186" s="13" t="s">
        <v>16706</v>
      </c>
      <c r="D186" s="12" t="s">
        <v>18785</v>
      </c>
      <c r="E186" s="140" t="s">
        <v>16708</v>
      </c>
      <c r="F186" s="141"/>
      <c r="G186" s="13" t="s">
        <v>24</v>
      </c>
      <c r="H186" s="17">
        <v>45555</v>
      </c>
      <c r="I186" s="10" t="s">
        <v>139</v>
      </c>
      <c r="J186" s="140" t="s">
        <v>359</v>
      </c>
      <c r="K186" s="141"/>
      <c r="L186" s="3" t="s">
        <v>8773</v>
      </c>
    </row>
    <row r="187" spans="2:12" s="31" customFormat="1">
      <c r="B187" s="15" t="s">
        <v>10436</v>
      </c>
      <c r="C187" s="14" t="s">
        <v>10437</v>
      </c>
      <c r="D187" s="15" t="s">
        <v>18786</v>
      </c>
      <c r="E187" s="142" t="s">
        <v>18787</v>
      </c>
      <c r="F187" s="141"/>
      <c r="G187" s="14" t="s">
        <v>24</v>
      </c>
      <c r="H187" s="16">
        <v>45805</v>
      </c>
      <c r="I187" s="11" t="s">
        <v>314</v>
      </c>
      <c r="J187" s="142" t="s">
        <v>26</v>
      </c>
      <c r="K187" s="141"/>
      <c r="L187" s="2" t="s">
        <v>27</v>
      </c>
    </row>
    <row r="188" spans="2:12" s="31" customFormat="1" ht="24.95">
      <c r="B188" s="12" t="s">
        <v>18788</v>
      </c>
      <c r="C188" s="13" t="s">
        <v>18789</v>
      </c>
      <c r="D188" s="12" t="s">
        <v>18790</v>
      </c>
      <c r="E188" s="140" t="s">
        <v>18791</v>
      </c>
      <c r="F188" s="141"/>
      <c r="G188" s="13" t="s">
        <v>75</v>
      </c>
      <c r="H188" s="17">
        <v>45838</v>
      </c>
      <c r="I188" s="10" t="s">
        <v>314</v>
      </c>
      <c r="J188" s="140"/>
      <c r="K188" s="141"/>
      <c r="L188" s="1" t="s">
        <v>27</v>
      </c>
    </row>
    <row r="189" spans="2:12" s="31" customFormat="1">
      <c r="B189" s="154" t="s">
        <v>7151</v>
      </c>
      <c r="C189" s="156" t="s">
        <v>7152</v>
      </c>
      <c r="D189" s="154" t="s">
        <v>18792</v>
      </c>
      <c r="E189" s="142" t="s">
        <v>7154</v>
      </c>
      <c r="F189" s="149"/>
      <c r="G189" s="156" t="s">
        <v>24</v>
      </c>
      <c r="H189" s="163">
        <v>45820</v>
      </c>
      <c r="I189" s="11" t="s">
        <v>139</v>
      </c>
      <c r="J189" s="142" t="s">
        <v>26</v>
      </c>
      <c r="K189" s="141"/>
      <c r="L189" s="2" t="s">
        <v>27</v>
      </c>
    </row>
    <row r="190" spans="2:12" s="31" customFormat="1">
      <c r="B190" s="155"/>
      <c r="C190" s="157"/>
      <c r="D190" s="155"/>
      <c r="E190" s="160"/>
      <c r="F190" s="151"/>
      <c r="G190" s="157"/>
      <c r="H190" s="164"/>
      <c r="I190" s="11" t="s">
        <v>127</v>
      </c>
      <c r="J190" s="142" t="s">
        <v>26</v>
      </c>
      <c r="K190" s="141"/>
      <c r="L190" s="2" t="s">
        <v>27</v>
      </c>
    </row>
    <row r="191" spans="2:12" s="31" customFormat="1" ht="51.6">
      <c r="B191" s="145" t="s">
        <v>18793</v>
      </c>
      <c r="C191" s="147" t="s">
        <v>18794</v>
      </c>
      <c r="D191" s="145" t="s">
        <v>18795</v>
      </c>
      <c r="E191" s="140" t="s">
        <v>18796</v>
      </c>
      <c r="F191" s="149"/>
      <c r="G191" s="147" t="s">
        <v>24</v>
      </c>
      <c r="H191" s="167">
        <v>45609</v>
      </c>
      <c r="I191" s="10" t="s">
        <v>314</v>
      </c>
      <c r="J191" s="140" t="s">
        <v>18</v>
      </c>
      <c r="K191" s="141"/>
      <c r="L191" s="3" t="s">
        <v>18797</v>
      </c>
    </row>
    <row r="192" spans="2:12" s="31" customFormat="1" ht="39">
      <c r="B192" s="146"/>
      <c r="C192" s="148"/>
      <c r="D192" s="146"/>
      <c r="E192" s="150"/>
      <c r="F192" s="151"/>
      <c r="G192" s="148"/>
      <c r="H192" s="169"/>
      <c r="I192" s="10" t="s">
        <v>314</v>
      </c>
      <c r="J192" s="140" t="s">
        <v>18</v>
      </c>
      <c r="K192" s="141"/>
      <c r="L192" s="3" t="s">
        <v>18798</v>
      </c>
    </row>
    <row r="193" spans="2:12" s="31" customFormat="1">
      <c r="B193" s="15" t="s">
        <v>18799</v>
      </c>
      <c r="C193" s="14" t="s">
        <v>18800</v>
      </c>
      <c r="D193" s="15" t="s">
        <v>18801</v>
      </c>
      <c r="E193" s="142" t="s">
        <v>18802</v>
      </c>
      <c r="F193" s="141"/>
      <c r="G193" s="14" t="s">
        <v>24</v>
      </c>
      <c r="H193" s="16">
        <v>45826</v>
      </c>
      <c r="I193" s="11" t="s">
        <v>139</v>
      </c>
      <c r="J193" s="142" t="s">
        <v>26</v>
      </c>
      <c r="K193" s="141"/>
      <c r="L193" s="2" t="s">
        <v>27</v>
      </c>
    </row>
    <row r="194" spans="2:12" s="31" customFormat="1" ht="51.6">
      <c r="B194" s="12" t="s">
        <v>14405</v>
      </c>
      <c r="C194" s="13" t="s">
        <v>14406</v>
      </c>
      <c r="D194" s="12" t="s">
        <v>18803</v>
      </c>
      <c r="E194" s="140" t="s">
        <v>14408</v>
      </c>
      <c r="F194" s="141"/>
      <c r="G194" s="13" t="s">
        <v>24</v>
      </c>
      <c r="H194" s="17">
        <v>45607</v>
      </c>
      <c r="I194" s="10" t="s">
        <v>25</v>
      </c>
      <c r="J194" s="140" t="s">
        <v>32</v>
      </c>
      <c r="K194" s="141"/>
      <c r="L194" s="3" t="s">
        <v>18804</v>
      </c>
    </row>
    <row r="195" spans="2:12" s="31" customFormat="1" ht="51.6">
      <c r="B195" s="15" t="s">
        <v>15360</v>
      </c>
      <c r="C195" s="14" t="s">
        <v>15361</v>
      </c>
      <c r="D195" s="15" t="s">
        <v>18805</v>
      </c>
      <c r="E195" s="142" t="s">
        <v>15363</v>
      </c>
      <c r="F195" s="141"/>
      <c r="G195" s="14" t="s">
        <v>24</v>
      </c>
      <c r="H195" s="16">
        <v>45610</v>
      </c>
      <c r="I195" s="11" t="s">
        <v>25</v>
      </c>
      <c r="J195" s="142" t="s">
        <v>32</v>
      </c>
      <c r="K195" s="141"/>
      <c r="L195" s="4" t="s">
        <v>18806</v>
      </c>
    </row>
    <row r="196" spans="2:12" s="31" customFormat="1">
      <c r="B196" s="12" t="s">
        <v>18807</v>
      </c>
      <c r="C196" s="13" t="s">
        <v>18808</v>
      </c>
      <c r="D196" s="12" t="s">
        <v>18809</v>
      </c>
      <c r="E196" s="140" t="s">
        <v>18810</v>
      </c>
      <c r="F196" s="141"/>
      <c r="G196" s="13" t="s">
        <v>24</v>
      </c>
      <c r="H196" s="17">
        <v>45819</v>
      </c>
      <c r="I196" s="10" t="s">
        <v>139</v>
      </c>
      <c r="J196" s="140" t="s">
        <v>26</v>
      </c>
      <c r="K196" s="141"/>
      <c r="L196" s="1" t="s">
        <v>27</v>
      </c>
    </row>
    <row r="197" spans="2:12" s="31" customFormat="1" ht="39">
      <c r="B197" s="15" t="s">
        <v>18811</v>
      </c>
      <c r="C197" s="14" t="s">
        <v>18812</v>
      </c>
      <c r="D197" s="15" t="s">
        <v>18813</v>
      </c>
      <c r="E197" s="142" t="s">
        <v>18814</v>
      </c>
      <c r="F197" s="141"/>
      <c r="G197" s="14" t="s">
        <v>75</v>
      </c>
      <c r="H197" s="16">
        <v>45831</v>
      </c>
      <c r="I197" s="11" t="s">
        <v>80</v>
      </c>
      <c r="J197" s="142" t="s">
        <v>26</v>
      </c>
      <c r="K197" s="141"/>
      <c r="L197" s="4" t="s">
        <v>18815</v>
      </c>
    </row>
    <row r="198" spans="2:12" s="31" customFormat="1" ht="39">
      <c r="B198" s="12" t="s">
        <v>2636</v>
      </c>
      <c r="C198" s="13" t="s">
        <v>2637</v>
      </c>
      <c r="D198" s="12" t="s">
        <v>18816</v>
      </c>
      <c r="E198" s="140" t="s">
        <v>2639</v>
      </c>
      <c r="F198" s="141"/>
      <c r="G198" s="13" t="s">
        <v>24</v>
      </c>
      <c r="H198" s="17">
        <v>45575</v>
      </c>
      <c r="I198" s="10" t="s">
        <v>25</v>
      </c>
      <c r="J198" s="140" t="s">
        <v>32</v>
      </c>
      <c r="K198" s="141"/>
      <c r="L198" s="3" t="s">
        <v>14342</v>
      </c>
    </row>
    <row r="199" spans="2:12" s="31" customFormat="1" ht="51.6">
      <c r="B199" s="15" t="s">
        <v>2641</v>
      </c>
      <c r="C199" s="14" t="s">
        <v>2642</v>
      </c>
      <c r="D199" s="15" t="s">
        <v>18817</v>
      </c>
      <c r="E199" s="142" t="s">
        <v>2644</v>
      </c>
      <c r="F199" s="141"/>
      <c r="G199" s="14" t="s">
        <v>16</v>
      </c>
      <c r="H199" s="16">
        <v>45814</v>
      </c>
      <c r="I199" s="11" t="s">
        <v>17</v>
      </c>
      <c r="J199" s="142" t="s">
        <v>18</v>
      </c>
      <c r="K199" s="141"/>
      <c r="L199" s="4" t="s">
        <v>18818</v>
      </c>
    </row>
    <row r="200" spans="2:12" s="31" customFormat="1">
      <c r="B200" s="145" t="s">
        <v>5161</v>
      </c>
      <c r="C200" s="147" t="s">
        <v>829</v>
      </c>
      <c r="D200" s="145" t="s">
        <v>17870</v>
      </c>
      <c r="E200" s="140" t="s">
        <v>17871</v>
      </c>
      <c r="F200" s="149"/>
      <c r="G200" s="147" t="s">
        <v>24</v>
      </c>
      <c r="H200" s="167">
        <v>45642</v>
      </c>
      <c r="I200" s="10" t="s">
        <v>80</v>
      </c>
      <c r="J200" s="140" t="s">
        <v>26</v>
      </c>
      <c r="K200" s="141"/>
      <c r="L200" s="1" t="s">
        <v>27</v>
      </c>
    </row>
    <row r="201" spans="2:12" s="31" customFormat="1">
      <c r="B201" s="152"/>
      <c r="C201" s="153"/>
      <c r="D201" s="152"/>
      <c r="E201" s="165"/>
      <c r="F201" s="162"/>
      <c r="G201" s="153"/>
      <c r="H201" s="168"/>
      <c r="I201" s="10" t="s">
        <v>80</v>
      </c>
      <c r="J201" s="140" t="s">
        <v>26</v>
      </c>
      <c r="K201" s="141"/>
      <c r="L201" s="1" t="s">
        <v>27</v>
      </c>
    </row>
    <row r="202" spans="2:12" s="31" customFormat="1">
      <c r="B202" s="152"/>
      <c r="C202" s="153"/>
      <c r="D202" s="152"/>
      <c r="E202" s="165"/>
      <c r="F202" s="162"/>
      <c r="G202" s="153"/>
      <c r="H202" s="168"/>
      <c r="I202" s="10" t="s">
        <v>80</v>
      </c>
      <c r="J202" s="140" t="s">
        <v>26</v>
      </c>
      <c r="K202" s="141"/>
      <c r="L202" s="1" t="s">
        <v>27</v>
      </c>
    </row>
    <row r="203" spans="2:12" s="31" customFormat="1">
      <c r="B203" s="152"/>
      <c r="C203" s="153"/>
      <c r="D203" s="152"/>
      <c r="E203" s="165"/>
      <c r="F203" s="162"/>
      <c r="G203" s="153"/>
      <c r="H203" s="168"/>
      <c r="I203" s="10" t="s">
        <v>80</v>
      </c>
      <c r="J203" s="140" t="s">
        <v>26</v>
      </c>
      <c r="K203" s="141"/>
      <c r="L203" s="1" t="s">
        <v>27</v>
      </c>
    </row>
    <row r="204" spans="2:12" s="31" customFormat="1">
      <c r="B204" s="152"/>
      <c r="C204" s="153"/>
      <c r="D204" s="152"/>
      <c r="E204" s="165"/>
      <c r="F204" s="162"/>
      <c r="G204" s="153"/>
      <c r="H204" s="168"/>
      <c r="I204" s="10" t="s">
        <v>58</v>
      </c>
      <c r="J204" s="140" t="s">
        <v>26</v>
      </c>
      <c r="K204" s="141"/>
      <c r="L204" s="1" t="s">
        <v>27</v>
      </c>
    </row>
    <row r="205" spans="2:12" s="31" customFormat="1">
      <c r="B205" s="152"/>
      <c r="C205" s="153"/>
      <c r="D205" s="152"/>
      <c r="E205" s="165"/>
      <c r="F205" s="162"/>
      <c r="G205" s="153"/>
      <c r="H205" s="168"/>
      <c r="I205" s="10" t="s">
        <v>58</v>
      </c>
      <c r="J205" s="140" t="s">
        <v>26</v>
      </c>
      <c r="K205" s="141"/>
      <c r="L205" s="1" t="s">
        <v>27</v>
      </c>
    </row>
    <row r="206" spans="2:12" s="31" customFormat="1">
      <c r="B206" s="152"/>
      <c r="C206" s="153"/>
      <c r="D206" s="152"/>
      <c r="E206" s="165"/>
      <c r="F206" s="162"/>
      <c r="G206" s="153"/>
      <c r="H206" s="168"/>
      <c r="I206" s="10" t="s">
        <v>58</v>
      </c>
      <c r="J206" s="140" t="s">
        <v>26</v>
      </c>
      <c r="K206" s="141"/>
      <c r="L206" s="1" t="s">
        <v>27</v>
      </c>
    </row>
    <row r="207" spans="2:12" s="31" customFormat="1">
      <c r="B207" s="146"/>
      <c r="C207" s="148"/>
      <c r="D207" s="146"/>
      <c r="E207" s="150"/>
      <c r="F207" s="151"/>
      <c r="G207" s="148"/>
      <c r="H207" s="169"/>
      <c r="I207" s="10" t="s">
        <v>25</v>
      </c>
      <c r="J207" s="140" t="s">
        <v>26</v>
      </c>
      <c r="K207" s="141"/>
      <c r="L207" s="1" t="s">
        <v>27</v>
      </c>
    </row>
    <row r="208" spans="2:12" s="31" customFormat="1">
      <c r="B208" s="154" t="s">
        <v>828</v>
      </c>
      <c r="C208" s="156" t="s">
        <v>829</v>
      </c>
      <c r="D208" s="15" t="s">
        <v>18819</v>
      </c>
      <c r="E208" s="142" t="s">
        <v>7180</v>
      </c>
      <c r="F208" s="141"/>
      <c r="G208" s="14" t="s">
        <v>16</v>
      </c>
      <c r="H208" s="16">
        <v>45826</v>
      </c>
      <c r="I208" s="11" t="s">
        <v>17</v>
      </c>
      <c r="J208" s="142" t="s">
        <v>26</v>
      </c>
      <c r="K208" s="141"/>
      <c r="L208" s="2" t="s">
        <v>27</v>
      </c>
    </row>
    <row r="209" spans="2:12" s="31" customFormat="1" ht="65.099999999999994">
      <c r="B209" s="155"/>
      <c r="C209" s="157"/>
      <c r="D209" s="15" t="s">
        <v>18820</v>
      </c>
      <c r="E209" s="142" t="s">
        <v>7180</v>
      </c>
      <c r="F209" s="141"/>
      <c r="G209" s="14" t="s">
        <v>16</v>
      </c>
      <c r="H209" s="16">
        <v>45826</v>
      </c>
      <c r="I209" s="11" t="s">
        <v>17</v>
      </c>
      <c r="J209" s="142" t="s">
        <v>18</v>
      </c>
      <c r="K209" s="141"/>
      <c r="L209" s="4" t="s">
        <v>15660</v>
      </c>
    </row>
    <row r="210" spans="2:12" s="31" customFormat="1" ht="51.6">
      <c r="B210" s="12" t="s">
        <v>18821</v>
      </c>
      <c r="C210" s="13" t="s">
        <v>18822</v>
      </c>
      <c r="D210" s="12" t="s">
        <v>18823</v>
      </c>
      <c r="E210" s="140" t="s">
        <v>18824</v>
      </c>
      <c r="F210" s="141"/>
      <c r="G210" s="13" t="s">
        <v>24</v>
      </c>
      <c r="H210" s="17">
        <v>45834</v>
      </c>
      <c r="I210" s="10" t="s">
        <v>139</v>
      </c>
      <c r="J210" s="140" t="s">
        <v>18</v>
      </c>
      <c r="K210" s="141"/>
      <c r="L210" s="3" t="s">
        <v>18825</v>
      </c>
    </row>
    <row r="211" spans="2:12" s="31" customFormat="1">
      <c r="B211" s="15" t="s">
        <v>18826</v>
      </c>
      <c r="C211" s="14" t="s">
        <v>18827</v>
      </c>
      <c r="D211" s="15" t="s">
        <v>18828</v>
      </c>
      <c r="E211" s="142" t="s">
        <v>18829</v>
      </c>
      <c r="F211" s="141"/>
      <c r="G211" s="14" t="s">
        <v>24</v>
      </c>
      <c r="H211" s="16">
        <v>45834</v>
      </c>
      <c r="I211" s="11" t="s">
        <v>139</v>
      </c>
      <c r="J211" s="142" t="s">
        <v>26</v>
      </c>
      <c r="K211" s="141"/>
      <c r="L211" s="2" t="s">
        <v>27</v>
      </c>
    </row>
    <row r="212" spans="2:12" s="31" customFormat="1">
      <c r="B212" s="12" t="s">
        <v>18830</v>
      </c>
      <c r="C212" s="13" t="s">
        <v>18831</v>
      </c>
      <c r="D212" s="12" t="s">
        <v>18832</v>
      </c>
      <c r="E212" s="140" t="s">
        <v>18833</v>
      </c>
      <c r="F212" s="141"/>
      <c r="G212" s="13" t="s">
        <v>24</v>
      </c>
      <c r="H212" s="17">
        <v>45819</v>
      </c>
      <c r="I212" s="10" t="s">
        <v>139</v>
      </c>
      <c r="J212" s="140" t="s">
        <v>26</v>
      </c>
      <c r="K212" s="141"/>
      <c r="L212" s="1" t="s">
        <v>27</v>
      </c>
    </row>
    <row r="213" spans="2:12" s="31" customFormat="1">
      <c r="B213" s="15" t="s">
        <v>11505</v>
      </c>
      <c r="C213" s="14" t="s">
        <v>18834</v>
      </c>
      <c r="D213" s="15" t="s">
        <v>11507</v>
      </c>
      <c r="E213" s="142" t="s">
        <v>18835</v>
      </c>
      <c r="F213" s="141"/>
      <c r="G213" s="14" t="s">
        <v>24</v>
      </c>
      <c r="H213" s="16">
        <v>45834</v>
      </c>
      <c r="I213" s="11" t="s">
        <v>139</v>
      </c>
      <c r="J213" s="142" t="s">
        <v>26</v>
      </c>
      <c r="K213" s="141"/>
      <c r="L213" s="2" t="s">
        <v>27</v>
      </c>
    </row>
    <row r="214" spans="2:12" s="31" customFormat="1" ht="39">
      <c r="B214" s="12" t="s">
        <v>18836</v>
      </c>
      <c r="C214" s="13" t="s">
        <v>18837</v>
      </c>
      <c r="D214" s="12" t="s">
        <v>18838</v>
      </c>
      <c r="E214" s="140" t="s">
        <v>18839</v>
      </c>
      <c r="F214" s="141"/>
      <c r="G214" s="13" t="s">
        <v>24</v>
      </c>
      <c r="H214" s="17">
        <v>45798</v>
      </c>
      <c r="I214" s="10" t="s">
        <v>314</v>
      </c>
      <c r="J214" s="140"/>
      <c r="K214" s="141"/>
      <c r="L214" s="3" t="s">
        <v>18840</v>
      </c>
    </row>
    <row r="215" spans="2:12" s="31" customFormat="1">
      <c r="B215" s="154" t="s">
        <v>840</v>
      </c>
      <c r="C215" s="156" t="s">
        <v>841</v>
      </c>
      <c r="D215" s="15" t="s">
        <v>18841</v>
      </c>
      <c r="E215" s="142" t="s">
        <v>18842</v>
      </c>
      <c r="F215" s="141"/>
      <c r="G215" s="14" t="s">
        <v>16</v>
      </c>
      <c r="H215" s="16">
        <v>45826</v>
      </c>
      <c r="I215" s="11" t="s">
        <v>25</v>
      </c>
      <c r="J215" s="142" t="s">
        <v>26</v>
      </c>
      <c r="K215" s="141"/>
      <c r="L215" s="2" t="s">
        <v>27</v>
      </c>
    </row>
    <row r="216" spans="2:12" s="31" customFormat="1">
      <c r="B216" s="155"/>
      <c r="C216" s="157"/>
      <c r="D216" s="15" t="s">
        <v>18843</v>
      </c>
      <c r="E216" s="142" t="s">
        <v>2658</v>
      </c>
      <c r="F216" s="141"/>
      <c r="G216" s="14" t="s">
        <v>16</v>
      </c>
      <c r="H216" s="16">
        <v>45826</v>
      </c>
      <c r="I216" s="11" t="s">
        <v>25</v>
      </c>
      <c r="J216" s="142" t="s">
        <v>26</v>
      </c>
      <c r="K216" s="141"/>
      <c r="L216" s="2" t="s">
        <v>27</v>
      </c>
    </row>
    <row r="217" spans="2:12" s="31" customFormat="1">
      <c r="B217" s="145" t="s">
        <v>18844</v>
      </c>
      <c r="C217" s="147" t="s">
        <v>18845</v>
      </c>
      <c r="D217" s="145" t="s">
        <v>18846</v>
      </c>
      <c r="E217" s="140" t="s">
        <v>1116</v>
      </c>
      <c r="F217" s="149"/>
      <c r="G217" s="147" t="s">
        <v>24</v>
      </c>
      <c r="H217" s="167">
        <v>45798</v>
      </c>
      <c r="I217" s="10" t="s">
        <v>314</v>
      </c>
      <c r="J217" s="140" t="s">
        <v>26</v>
      </c>
      <c r="K217" s="141"/>
      <c r="L217" s="1" t="s">
        <v>27</v>
      </c>
    </row>
    <row r="218" spans="2:12" s="31" customFormat="1">
      <c r="B218" s="146"/>
      <c r="C218" s="148"/>
      <c r="D218" s="146"/>
      <c r="E218" s="150"/>
      <c r="F218" s="151"/>
      <c r="G218" s="148"/>
      <c r="H218" s="169"/>
      <c r="I218" s="10" t="s">
        <v>314</v>
      </c>
      <c r="J218" s="140" t="s">
        <v>26</v>
      </c>
      <c r="K218" s="141"/>
      <c r="L218" s="1" t="s">
        <v>27</v>
      </c>
    </row>
    <row r="219" spans="2:12" s="31" customFormat="1" ht="51.6">
      <c r="B219" s="154" t="s">
        <v>5189</v>
      </c>
      <c r="C219" s="156" t="s">
        <v>5190</v>
      </c>
      <c r="D219" s="15" t="s">
        <v>18847</v>
      </c>
      <c r="E219" s="142" t="s">
        <v>18848</v>
      </c>
      <c r="F219" s="141"/>
      <c r="G219" s="14" t="s">
        <v>16</v>
      </c>
      <c r="H219" s="16">
        <v>45813</v>
      </c>
      <c r="I219" s="11" t="s">
        <v>127</v>
      </c>
      <c r="J219" s="142" t="s">
        <v>18</v>
      </c>
      <c r="K219" s="141"/>
      <c r="L219" s="4" t="s">
        <v>18849</v>
      </c>
    </row>
    <row r="220" spans="2:12" s="31" customFormat="1">
      <c r="B220" s="158"/>
      <c r="C220" s="159"/>
      <c r="D220" s="154" t="s">
        <v>18850</v>
      </c>
      <c r="E220" s="142" t="s">
        <v>8834</v>
      </c>
      <c r="F220" s="149"/>
      <c r="G220" s="156" t="s">
        <v>24</v>
      </c>
      <c r="H220" s="163">
        <v>45833</v>
      </c>
      <c r="I220" s="11" t="s">
        <v>127</v>
      </c>
      <c r="J220" s="142" t="s">
        <v>26</v>
      </c>
      <c r="K220" s="141"/>
      <c r="L220" s="2" t="s">
        <v>27</v>
      </c>
    </row>
    <row r="221" spans="2:12" s="31" customFormat="1">
      <c r="B221" s="158"/>
      <c r="C221" s="159"/>
      <c r="D221" s="158"/>
      <c r="E221" s="161"/>
      <c r="F221" s="162"/>
      <c r="G221" s="159"/>
      <c r="H221" s="166"/>
      <c r="I221" s="11" t="s">
        <v>58</v>
      </c>
      <c r="J221" s="142" t="s">
        <v>26</v>
      </c>
      <c r="K221" s="141"/>
      <c r="L221" s="2" t="s">
        <v>27</v>
      </c>
    </row>
    <row r="222" spans="2:12" s="31" customFormat="1">
      <c r="B222" s="158"/>
      <c r="C222" s="159"/>
      <c r="D222" s="158"/>
      <c r="E222" s="161"/>
      <c r="F222" s="162"/>
      <c r="G222" s="159"/>
      <c r="H222" s="166"/>
      <c r="I222" s="11" t="s">
        <v>25</v>
      </c>
      <c r="J222" s="142" t="s">
        <v>26</v>
      </c>
      <c r="K222" s="141"/>
      <c r="L222" s="2" t="s">
        <v>27</v>
      </c>
    </row>
    <row r="223" spans="2:12" s="31" customFormat="1">
      <c r="B223" s="155"/>
      <c r="C223" s="157"/>
      <c r="D223" s="155"/>
      <c r="E223" s="160"/>
      <c r="F223" s="151"/>
      <c r="G223" s="157"/>
      <c r="H223" s="164"/>
      <c r="I223" s="11" t="s">
        <v>139</v>
      </c>
      <c r="J223" s="142" t="s">
        <v>26</v>
      </c>
      <c r="K223" s="141"/>
      <c r="L223" s="2" t="s">
        <v>27</v>
      </c>
    </row>
    <row r="224" spans="2:12" s="31" customFormat="1">
      <c r="B224" s="145" t="s">
        <v>5213</v>
      </c>
      <c r="C224" s="147" t="s">
        <v>5214</v>
      </c>
      <c r="D224" s="12" t="s">
        <v>18851</v>
      </c>
      <c r="E224" s="140" t="s">
        <v>18852</v>
      </c>
      <c r="F224" s="141"/>
      <c r="G224" s="13" t="s">
        <v>16</v>
      </c>
      <c r="H224" s="17">
        <v>45814</v>
      </c>
      <c r="I224" s="10" t="s">
        <v>145</v>
      </c>
      <c r="J224" s="140" t="s">
        <v>26</v>
      </c>
      <c r="K224" s="141"/>
      <c r="L224" s="1" t="s">
        <v>27</v>
      </c>
    </row>
    <row r="225" spans="2:12" s="31" customFormat="1" ht="24.95">
      <c r="B225" s="146"/>
      <c r="C225" s="148"/>
      <c r="D225" s="12" t="s">
        <v>18853</v>
      </c>
      <c r="E225" s="140" t="s">
        <v>18854</v>
      </c>
      <c r="F225" s="141"/>
      <c r="G225" s="13" t="s">
        <v>75</v>
      </c>
      <c r="H225" s="17">
        <v>45814</v>
      </c>
      <c r="I225" s="10" t="s">
        <v>145</v>
      </c>
      <c r="J225" s="140" t="s">
        <v>26</v>
      </c>
      <c r="K225" s="141"/>
      <c r="L225" s="1" t="s">
        <v>27</v>
      </c>
    </row>
    <row r="226" spans="2:12" s="31" customFormat="1">
      <c r="B226" s="154" t="s">
        <v>7206</v>
      </c>
      <c r="C226" s="156" t="s">
        <v>7207</v>
      </c>
      <c r="D226" s="154" t="s">
        <v>18855</v>
      </c>
      <c r="E226" s="142" t="s">
        <v>18856</v>
      </c>
      <c r="F226" s="149"/>
      <c r="G226" s="156" t="s">
        <v>24</v>
      </c>
      <c r="H226" s="163">
        <v>45804</v>
      </c>
      <c r="I226" s="11" t="s">
        <v>80</v>
      </c>
      <c r="J226" s="142" t="s">
        <v>26</v>
      </c>
      <c r="K226" s="141"/>
      <c r="L226" s="2" t="s">
        <v>27</v>
      </c>
    </row>
    <row r="227" spans="2:12" s="31" customFormat="1">
      <c r="B227" s="158"/>
      <c r="C227" s="159"/>
      <c r="D227" s="158"/>
      <c r="E227" s="161"/>
      <c r="F227" s="162"/>
      <c r="G227" s="159"/>
      <c r="H227" s="166"/>
      <c r="I227" s="11" t="s">
        <v>80</v>
      </c>
      <c r="J227" s="142" t="s">
        <v>26</v>
      </c>
      <c r="K227" s="141"/>
      <c r="L227" s="2" t="s">
        <v>27</v>
      </c>
    </row>
    <row r="228" spans="2:12" s="31" customFormat="1">
      <c r="B228" s="158"/>
      <c r="C228" s="159"/>
      <c r="D228" s="158"/>
      <c r="E228" s="161"/>
      <c r="F228" s="162"/>
      <c r="G228" s="159"/>
      <c r="H228" s="166"/>
      <c r="I228" s="11" t="s">
        <v>58</v>
      </c>
      <c r="J228" s="142" t="s">
        <v>26</v>
      </c>
      <c r="K228" s="141"/>
      <c r="L228" s="2" t="s">
        <v>27</v>
      </c>
    </row>
    <row r="229" spans="2:12" s="31" customFormat="1">
      <c r="B229" s="158"/>
      <c r="C229" s="159"/>
      <c r="D229" s="158"/>
      <c r="E229" s="161"/>
      <c r="F229" s="162"/>
      <c r="G229" s="159"/>
      <c r="H229" s="166"/>
      <c r="I229" s="11" t="s">
        <v>58</v>
      </c>
      <c r="J229" s="142" t="s">
        <v>26</v>
      </c>
      <c r="K229" s="141"/>
      <c r="L229" s="2" t="s">
        <v>27</v>
      </c>
    </row>
    <row r="230" spans="2:12" s="31" customFormat="1">
      <c r="B230" s="155"/>
      <c r="C230" s="157"/>
      <c r="D230" s="155"/>
      <c r="E230" s="160"/>
      <c r="F230" s="151"/>
      <c r="G230" s="157"/>
      <c r="H230" s="164"/>
      <c r="I230" s="11" t="s">
        <v>139</v>
      </c>
      <c r="J230" s="142" t="s">
        <v>26</v>
      </c>
      <c r="K230" s="141"/>
      <c r="L230" s="2" t="s">
        <v>27</v>
      </c>
    </row>
    <row r="231" spans="2:12" s="31" customFormat="1" ht="24.95">
      <c r="B231" s="12" t="s">
        <v>5217</v>
      </c>
      <c r="C231" s="13" t="s">
        <v>5218</v>
      </c>
      <c r="D231" s="12" t="s">
        <v>18857</v>
      </c>
      <c r="E231" s="140" t="s">
        <v>18858</v>
      </c>
      <c r="F231" s="141"/>
      <c r="G231" s="13" t="s">
        <v>24</v>
      </c>
      <c r="H231" s="17">
        <v>45826</v>
      </c>
      <c r="I231" s="10" t="s">
        <v>145</v>
      </c>
      <c r="J231" s="140" t="s">
        <v>26</v>
      </c>
      <c r="K231" s="141"/>
      <c r="L231" s="1" t="s">
        <v>27</v>
      </c>
    </row>
    <row r="232" spans="2:12" s="31" customFormat="1">
      <c r="B232" s="15" t="s">
        <v>18859</v>
      </c>
      <c r="C232" s="14" t="s">
        <v>18860</v>
      </c>
      <c r="D232" s="15" t="s">
        <v>18861</v>
      </c>
      <c r="E232" s="142" t="s">
        <v>18862</v>
      </c>
      <c r="F232" s="141"/>
      <c r="G232" s="14" t="s">
        <v>24</v>
      </c>
      <c r="H232" s="16">
        <v>45834</v>
      </c>
      <c r="I232" s="11" t="s">
        <v>139</v>
      </c>
      <c r="J232" s="142" t="s">
        <v>26</v>
      </c>
      <c r="K232" s="141"/>
      <c r="L232" s="2" t="s">
        <v>27</v>
      </c>
    </row>
    <row r="233" spans="2:12" s="31" customFormat="1" ht="51.6">
      <c r="B233" s="12" t="s">
        <v>10528</v>
      </c>
      <c r="C233" s="13" t="s">
        <v>10529</v>
      </c>
      <c r="D233" s="12" t="s">
        <v>18863</v>
      </c>
      <c r="E233" s="140" t="s">
        <v>10531</v>
      </c>
      <c r="F233" s="141"/>
      <c r="G233" s="13" t="s">
        <v>24</v>
      </c>
      <c r="H233" s="17">
        <v>45596</v>
      </c>
      <c r="I233" s="10" t="s">
        <v>25</v>
      </c>
      <c r="J233" s="140" t="s">
        <v>32</v>
      </c>
      <c r="K233" s="141"/>
      <c r="L233" s="3" t="s">
        <v>18864</v>
      </c>
    </row>
    <row r="234" spans="2:12" s="31" customFormat="1" ht="65.099999999999994">
      <c r="B234" s="15" t="s">
        <v>7229</v>
      </c>
      <c r="C234" s="14" t="s">
        <v>7230</v>
      </c>
      <c r="D234" s="15" t="s">
        <v>18865</v>
      </c>
      <c r="E234" s="142" t="s">
        <v>7232</v>
      </c>
      <c r="F234" s="141"/>
      <c r="G234" s="14" t="s">
        <v>16</v>
      </c>
      <c r="H234" s="16">
        <v>45819</v>
      </c>
      <c r="I234" s="11" t="s">
        <v>139</v>
      </c>
      <c r="J234" s="142" t="s">
        <v>18</v>
      </c>
      <c r="K234" s="141"/>
      <c r="L234" s="4" t="s">
        <v>18866</v>
      </c>
    </row>
    <row r="235" spans="2:12" s="31" customFormat="1" ht="24.95">
      <c r="B235" s="12" t="s">
        <v>18867</v>
      </c>
      <c r="C235" s="13" t="s">
        <v>18868</v>
      </c>
      <c r="D235" s="12" t="s">
        <v>18869</v>
      </c>
      <c r="E235" s="140" t="s">
        <v>18870</v>
      </c>
      <c r="F235" s="141"/>
      <c r="G235" s="13" t="s">
        <v>24</v>
      </c>
      <c r="H235" s="17">
        <v>45812</v>
      </c>
      <c r="I235" s="10" t="s">
        <v>25</v>
      </c>
      <c r="J235" s="140" t="s">
        <v>26</v>
      </c>
      <c r="K235" s="141"/>
      <c r="L235" s="1" t="s">
        <v>27</v>
      </c>
    </row>
    <row r="236" spans="2:12" s="31" customFormat="1" ht="51.6">
      <c r="B236" s="15" t="s">
        <v>15488</v>
      </c>
      <c r="C236" s="14" t="s">
        <v>15489</v>
      </c>
      <c r="D236" s="15" t="s">
        <v>18871</v>
      </c>
      <c r="E236" s="142" t="s">
        <v>15491</v>
      </c>
      <c r="F236" s="141"/>
      <c r="G236" s="14" t="s">
        <v>24</v>
      </c>
      <c r="H236" s="16">
        <v>45609</v>
      </c>
      <c r="I236" s="11" t="s">
        <v>25</v>
      </c>
      <c r="J236" s="142" t="s">
        <v>32</v>
      </c>
      <c r="K236" s="141"/>
      <c r="L236" s="4" t="s">
        <v>18872</v>
      </c>
    </row>
    <row r="237" spans="2:12" s="31" customFormat="1">
      <c r="B237" s="12" t="s">
        <v>18873</v>
      </c>
      <c r="C237" s="13" t="s">
        <v>18874</v>
      </c>
      <c r="D237" s="12" t="s">
        <v>18875</v>
      </c>
      <c r="E237" s="140" t="s">
        <v>18876</v>
      </c>
      <c r="F237" s="141"/>
      <c r="G237" s="13" t="s">
        <v>24</v>
      </c>
      <c r="H237" s="17">
        <v>45834</v>
      </c>
      <c r="I237" s="10" t="s">
        <v>139</v>
      </c>
      <c r="J237" s="140" t="s">
        <v>26</v>
      </c>
      <c r="K237" s="141"/>
      <c r="L237" s="1" t="s">
        <v>27</v>
      </c>
    </row>
    <row r="238" spans="2:12" s="31" customFormat="1" ht="39">
      <c r="B238" s="15" t="s">
        <v>7235</v>
      </c>
      <c r="C238" s="14" t="s">
        <v>18877</v>
      </c>
      <c r="D238" s="15" t="s">
        <v>18878</v>
      </c>
      <c r="E238" s="142" t="s">
        <v>7238</v>
      </c>
      <c r="F238" s="141"/>
      <c r="G238" s="14" t="s">
        <v>24</v>
      </c>
      <c r="H238" s="16">
        <v>45597</v>
      </c>
      <c r="I238" s="11" t="s">
        <v>25</v>
      </c>
      <c r="J238" s="142" t="s">
        <v>32</v>
      </c>
      <c r="K238" s="141"/>
      <c r="L238" s="4" t="s">
        <v>14342</v>
      </c>
    </row>
    <row r="239" spans="2:12" s="31" customFormat="1" ht="39">
      <c r="B239" s="12" t="s">
        <v>5238</v>
      </c>
      <c r="C239" s="13" t="s">
        <v>5239</v>
      </c>
      <c r="D239" s="12" t="s">
        <v>18879</v>
      </c>
      <c r="E239" s="140" t="s">
        <v>5241</v>
      </c>
      <c r="F239" s="141"/>
      <c r="G239" s="13" t="s">
        <v>24</v>
      </c>
      <c r="H239" s="17">
        <v>45539</v>
      </c>
      <c r="I239" s="10" t="s">
        <v>25</v>
      </c>
      <c r="J239" s="140" t="s">
        <v>32</v>
      </c>
      <c r="K239" s="141"/>
      <c r="L239" s="3" t="s">
        <v>14342</v>
      </c>
    </row>
    <row r="240" spans="2:12" s="31" customFormat="1" ht="24.95">
      <c r="B240" s="15" t="s">
        <v>7248</v>
      </c>
      <c r="C240" s="14" t="s">
        <v>7249</v>
      </c>
      <c r="D240" s="15" t="s">
        <v>18880</v>
      </c>
      <c r="E240" s="142" t="s">
        <v>7251</v>
      </c>
      <c r="F240" s="141"/>
      <c r="G240" s="14" t="s">
        <v>16</v>
      </c>
      <c r="H240" s="16">
        <v>45814</v>
      </c>
      <c r="I240" s="11" t="s">
        <v>145</v>
      </c>
      <c r="J240" s="142" t="s">
        <v>26</v>
      </c>
      <c r="K240" s="141"/>
      <c r="L240" s="2" t="s">
        <v>27</v>
      </c>
    </row>
    <row r="241" spans="2:12" s="31" customFormat="1" ht="39">
      <c r="B241" s="12" t="s">
        <v>14504</v>
      </c>
      <c r="C241" s="13" t="s">
        <v>14505</v>
      </c>
      <c r="D241" s="12" t="s">
        <v>18881</v>
      </c>
      <c r="E241" s="140" t="s">
        <v>14507</v>
      </c>
      <c r="F241" s="141"/>
      <c r="G241" s="13" t="s">
        <v>24</v>
      </c>
      <c r="H241" s="17">
        <v>45581</v>
      </c>
      <c r="I241" s="10" t="s">
        <v>25</v>
      </c>
      <c r="J241" s="140" t="s">
        <v>32</v>
      </c>
      <c r="K241" s="141"/>
      <c r="L241" s="3" t="s">
        <v>14342</v>
      </c>
    </row>
    <row r="242" spans="2:12" s="31" customFormat="1" ht="103.5">
      <c r="B242" s="15" t="s">
        <v>18882</v>
      </c>
      <c r="C242" s="14" t="s">
        <v>18883</v>
      </c>
      <c r="D242" s="15" t="s">
        <v>18884</v>
      </c>
      <c r="E242" s="142" t="s">
        <v>18885</v>
      </c>
      <c r="F242" s="141"/>
      <c r="G242" s="14" t="s">
        <v>16</v>
      </c>
      <c r="H242" s="16">
        <v>45817</v>
      </c>
      <c r="I242" s="11" t="s">
        <v>17</v>
      </c>
      <c r="J242" s="142" t="s">
        <v>18</v>
      </c>
      <c r="K242" s="141"/>
      <c r="L242" s="4" t="s">
        <v>18886</v>
      </c>
    </row>
    <row r="243" spans="2:12" s="31" customFormat="1" ht="24.95">
      <c r="B243" s="12" t="s">
        <v>10611</v>
      </c>
      <c r="C243" s="13" t="s">
        <v>10612</v>
      </c>
      <c r="D243" s="12" t="s">
        <v>18887</v>
      </c>
      <c r="E243" s="140" t="s">
        <v>10614</v>
      </c>
      <c r="F243" s="141"/>
      <c r="G243" s="13" t="s">
        <v>75</v>
      </c>
      <c r="H243" s="17">
        <v>45650</v>
      </c>
      <c r="I243" s="10" t="s">
        <v>25</v>
      </c>
      <c r="J243" s="140" t="s">
        <v>26</v>
      </c>
      <c r="K243" s="141"/>
      <c r="L243" s="1" t="s">
        <v>27</v>
      </c>
    </row>
    <row r="244" spans="2:12" s="31" customFormat="1" ht="39">
      <c r="B244" s="15" t="s">
        <v>950</v>
      </c>
      <c r="C244" s="14" t="s">
        <v>951</v>
      </c>
      <c r="D244" s="15" t="s">
        <v>18888</v>
      </c>
      <c r="E244" s="142" t="s">
        <v>953</v>
      </c>
      <c r="F244" s="141"/>
      <c r="G244" s="14" t="s">
        <v>24</v>
      </c>
      <c r="H244" s="16">
        <v>45527</v>
      </c>
      <c r="I244" s="11" t="s">
        <v>25</v>
      </c>
      <c r="J244" s="142" t="s">
        <v>32</v>
      </c>
      <c r="K244" s="141"/>
      <c r="L244" s="4" t="s">
        <v>18889</v>
      </c>
    </row>
    <row r="245" spans="2:12" s="31" customFormat="1" ht="24.95">
      <c r="B245" s="12" t="s">
        <v>18890</v>
      </c>
      <c r="C245" s="13" t="s">
        <v>18891</v>
      </c>
      <c r="D245" s="12" t="s">
        <v>18892</v>
      </c>
      <c r="E245" s="140" t="s">
        <v>18893</v>
      </c>
      <c r="F245" s="141"/>
      <c r="G245" s="13" t="s">
        <v>75</v>
      </c>
      <c r="H245" s="17">
        <v>45650</v>
      </c>
      <c r="I245" s="10" t="s">
        <v>25</v>
      </c>
      <c r="J245" s="140" t="s">
        <v>26</v>
      </c>
      <c r="K245" s="141"/>
      <c r="L245" s="1" t="s">
        <v>27</v>
      </c>
    </row>
    <row r="246" spans="2:12" s="31" customFormat="1" ht="39">
      <c r="B246" s="15" t="s">
        <v>5267</v>
      </c>
      <c r="C246" s="14" t="s">
        <v>5268</v>
      </c>
      <c r="D246" s="15" t="s">
        <v>18894</v>
      </c>
      <c r="E246" s="142" t="s">
        <v>5270</v>
      </c>
      <c r="F246" s="141"/>
      <c r="G246" s="14" t="s">
        <v>24</v>
      </c>
      <c r="H246" s="16">
        <v>45588</v>
      </c>
      <c r="I246" s="11" t="s">
        <v>25</v>
      </c>
      <c r="J246" s="142" t="s">
        <v>32</v>
      </c>
      <c r="K246" s="141"/>
      <c r="L246" s="4" t="s">
        <v>18895</v>
      </c>
    </row>
    <row r="247" spans="2:12" s="31" customFormat="1" ht="24.95">
      <c r="B247" s="12" t="s">
        <v>8893</v>
      </c>
      <c r="C247" s="13" t="s">
        <v>8894</v>
      </c>
      <c r="D247" s="12" t="s">
        <v>18896</v>
      </c>
      <c r="E247" s="140" t="s">
        <v>8896</v>
      </c>
      <c r="F247" s="141"/>
      <c r="G247" s="13" t="s">
        <v>75</v>
      </c>
      <c r="H247" s="17">
        <v>45825</v>
      </c>
      <c r="I247" s="10" t="s">
        <v>314</v>
      </c>
      <c r="J247" s="140" t="s">
        <v>26</v>
      </c>
      <c r="K247" s="141"/>
      <c r="L247" s="1" t="s">
        <v>27</v>
      </c>
    </row>
    <row r="248" spans="2:12" s="31" customFormat="1" ht="24.95">
      <c r="B248" s="15" t="s">
        <v>10646</v>
      </c>
      <c r="C248" s="14" t="s">
        <v>10647</v>
      </c>
      <c r="D248" s="15" t="s">
        <v>18897</v>
      </c>
      <c r="E248" s="142" t="s">
        <v>10649</v>
      </c>
      <c r="F248" s="141"/>
      <c r="G248" s="14" t="s">
        <v>75</v>
      </c>
      <c r="H248" s="16">
        <v>45650</v>
      </c>
      <c r="I248" s="11" t="s">
        <v>25</v>
      </c>
      <c r="J248" s="142" t="s">
        <v>26</v>
      </c>
      <c r="K248" s="141"/>
      <c r="L248" s="2" t="s">
        <v>27</v>
      </c>
    </row>
    <row r="249" spans="2:12" s="31" customFormat="1">
      <c r="B249" s="12" t="s">
        <v>18898</v>
      </c>
      <c r="C249" s="13" t="s">
        <v>18899</v>
      </c>
      <c r="D249" s="12" t="s">
        <v>18900</v>
      </c>
      <c r="E249" s="140" t="s">
        <v>18901</v>
      </c>
      <c r="F249" s="141"/>
      <c r="G249" s="13" t="s">
        <v>24</v>
      </c>
      <c r="H249" s="17">
        <v>45819</v>
      </c>
      <c r="I249" s="10" t="s">
        <v>139</v>
      </c>
      <c r="J249" s="140" t="s">
        <v>26</v>
      </c>
      <c r="K249" s="141"/>
      <c r="L249" s="1" t="s">
        <v>27</v>
      </c>
    </row>
    <row r="250" spans="2:12" s="31" customFormat="1" ht="51.6">
      <c r="B250" s="15" t="s">
        <v>2718</v>
      </c>
      <c r="C250" s="14" t="s">
        <v>2719</v>
      </c>
      <c r="D250" s="15" t="s">
        <v>18902</v>
      </c>
      <c r="E250" s="142" t="s">
        <v>2721</v>
      </c>
      <c r="F250" s="141"/>
      <c r="G250" s="14" t="s">
        <v>24</v>
      </c>
      <c r="H250" s="16">
        <v>45546</v>
      </c>
      <c r="I250" s="11" t="s">
        <v>25</v>
      </c>
      <c r="J250" s="142" t="s">
        <v>32</v>
      </c>
      <c r="K250" s="141"/>
      <c r="L250" s="4" t="s">
        <v>18903</v>
      </c>
    </row>
    <row r="251" spans="2:12" s="31" customFormat="1" ht="39">
      <c r="B251" s="12" t="s">
        <v>7285</v>
      </c>
      <c r="C251" s="13" t="s">
        <v>7286</v>
      </c>
      <c r="D251" s="12" t="s">
        <v>18904</v>
      </c>
      <c r="E251" s="140" t="s">
        <v>7288</v>
      </c>
      <c r="F251" s="141"/>
      <c r="G251" s="13" t="s">
        <v>16</v>
      </c>
      <c r="H251" s="17">
        <v>45824</v>
      </c>
      <c r="I251" s="10" t="s">
        <v>80</v>
      </c>
      <c r="J251" s="140" t="s">
        <v>18</v>
      </c>
      <c r="K251" s="141"/>
      <c r="L251" s="3" t="s">
        <v>18905</v>
      </c>
    </row>
    <row r="252" spans="2:12" s="31" customFormat="1" ht="24.95">
      <c r="B252" s="15" t="s">
        <v>7289</v>
      </c>
      <c r="C252" s="14" t="s">
        <v>7290</v>
      </c>
      <c r="D252" s="15" t="s">
        <v>18906</v>
      </c>
      <c r="E252" s="142" t="s">
        <v>8898</v>
      </c>
      <c r="F252" s="141"/>
      <c r="G252" s="14" t="s">
        <v>24</v>
      </c>
      <c r="H252" s="16">
        <v>45835</v>
      </c>
      <c r="I252" s="11" t="s">
        <v>145</v>
      </c>
      <c r="J252" s="142"/>
      <c r="K252" s="141"/>
      <c r="L252" s="2" t="s">
        <v>27</v>
      </c>
    </row>
    <row r="253" spans="2:12" s="31" customFormat="1">
      <c r="B253" s="145" t="s">
        <v>10666</v>
      </c>
      <c r="C253" s="147" t="s">
        <v>10667</v>
      </c>
      <c r="D253" s="145" t="s">
        <v>18907</v>
      </c>
      <c r="E253" s="140" t="s">
        <v>10669</v>
      </c>
      <c r="F253" s="149"/>
      <c r="G253" s="147" t="s">
        <v>24</v>
      </c>
      <c r="H253" s="167">
        <v>45741</v>
      </c>
      <c r="I253" s="10" t="s">
        <v>139</v>
      </c>
      <c r="J253" s="140" t="s">
        <v>26</v>
      </c>
      <c r="K253" s="141"/>
      <c r="L253" s="1" t="s">
        <v>27</v>
      </c>
    </row>
    <row r="254" spans="2:12" s="31" customFormat="1">
      <c r="B254" s="146"/>
      <c r="C254" s="148"/>
      <c r="D254" s="146"/>
      <c r="E254" s="150"/>
      <c r="F254" s="151"/>
      <c r="G254" s="148"/>
      <c r="H254" s="169"/>
      <c r="I254" s="10" t="s">
        <v>127</v>
      </c>
      <c r="J254" s="140" t="s">
        <v>26</v>
      </c>
      <c r="K254" s="141"/>
      <c r="L254" s="1" t="s">
        <v>27</v>
      </c>
    </row>
    <row r="255" spans="2:12" s="31" customFormat="1" ht="51.6">
      <c r="B255" s="15" t="s">
        <v>12687</v>
      </c>
      <c r="C255" s="14" t="s">
        <v>12688</v>
      </c>
      <c r="D255" s="15" t="s">
        <v>18908</v>
      </c>
      <c r="E255" s="142" t="s">
        <v>12690</v>
      </c>
      <c r="F255" s="141"/>
      <c r="G255" s="14" t="s">
        <v>24</v>
      </c>
      <c r="H255" s="16">
        <v>45537</v>
      </c>
      <c r="I255" s="11" t="s">
        <v>25</v>
      </c>
      <c r="J255" s="142" t="s">
        <v>32</v>
      </c>
      <c r="K255" s="141"/>
      <c r="L255" s="4" t="s">
        <v>18909</v>
      </c>
    </row>
    <row r="256" spans="2:12" s="31" customFormat="1">
      <c r="B256" s="145" t="s">
        <v>987</v>
      </c>
      <c r="C256" s="147" t="s">
        <v>988</v>
      </c>
      <c r="D256" s="145" t="s">
        <v>18910</v>
      </c>
      <c r="E256" s="140" t="s">
        <v>5276</v>
      </c>
      <c r="F256" s="149"/>
      <c r="G256" s="147" t="s">
        <v>24</v>
      </c>
      <c r="H256" s="167">
        <v>45792</v>
      </c>
      <c r="I256" s="10" t="s">
        <v>139</v>
      </c>
      <c r="J256" s="140" t="s">
        <v>26</v>
      </c>
      <c r="K256" s="141"/>
      <c r="L256" s="1" t="s">
        <v>27</v>
      </c>
    </row>
    <row r="257" spans="2:12" s="31" customFormat="1">
      <c r="B257" s="152"/>
      <c r="C257" s="153"/>
      <c r="D257" s="152"/>
      <c r="E257" s="165"/>
      <c r="F257" s="162"/>
      <c r="G257" s="153"/>
      <c r="H257" s="168"/>
      <c r="I257" s="10" t="s">
        <v>25</v>
      </c>
      <c r="J257" s="140"/>
      <c r="K257" s="141"/>
      <c r="L257" s="1" t="s">
        <v>27</v>
      </c>
    </row>
    <row r="258" spans="2:12" s="31" customFormat="1">
      <c r="B258" s="146"/>
      <c r="C258" s="148"/>
      <c r="D258" s="146"/>
      <c r="E258" s="150"/>
      <c r="F258" s="151"/>
      <c r="G258" s="148"/>
      <c r="H258" s="169"/>
      <c r="I258" s="10" t="s">
        <v>127</v>
      </c>
      <c r="J258" s="140"/>
      <c r="K258" s="141"/>
      <c r="L258" s="1" t="s">
        <v>27</v>
      </c>
    </row>
    <row r="259" spans="2:12" s="31" customFormat="1" ht="39">
      <c r="B259" s="15" t="s">
        <v>8909</v>
      </c>
      <c r="C259" s="14" t="s">
        <v>8910</v>
      </c>
      <c r="D259" s="15" t="s">
        <v>18911</v>
      </c>
      <c r="E259" s="142" t="s">
        <v>8912</v>
      </c>
      <c r="F259" s="141"/>
      <c r="G259" s="14" t="s">
        <v>16</v>
      </c>
      <c r="H259" s="16">
        <v>45811</v>
      </c>
      <c r="I259" s="11" t="s">
        <v>80</v>
      </c>
      <c r="J259" s="142" t="s">
        <v>18</v>
      </c>
      <c r="K259" s="141"/>
      <c r="L259" s="4" t="s">
        <v>18912</v>
      </c>
    </row>
    <row r="260" spans="2:12" s="31" customFormat="1" ht="24.95">
      <c r="B260" s="12" t="s">
        <v>10796</v>
      </c>
      <c r="C260" s="13" t="s">
        <v>10797</v>
      </c>
      <c r="D260" s="12" t="s">
        <v>18913</v>
      </c>
      <c r="E260" s="140" t="s">
        <v>10799</v>
      </c>
      <c r="F260" s="141"/>
      <c r="G260" s="13" t="s">
        <v>75</v>
      </c>
      <c r="H260" s="17">
        <v>45650</v>
      </c>
      <c r="I260" s="10" t="s">
        <v>25</v>
      </c>
      <c r="J260" s="140" t="s">
        <v>26</v>
      </c>
      <c r="K260" s="141"/>
      <c r="L260" s="1" t="s">
        <v>27</v>
      </c>
    </row>
    <row r="261" spans="2:12" s="31" customFormat="1" ht="51.6">
      <c r="B261" s="154" t="s">
        <v>16831</v>
      </c>
      <c r="C261" s="156" t="s">
        <v>16832</v>
      </c>
      <c r="D261" s="15" t="s">
        <v>18914</v>
      </c>
      <c r="E261" s="142" t="s">
        <v>16837</v>
      </c>
      <c r="F261" s="141"/>
      <c r="G261" s="14" t="s">
        <v>24</v>
      </c>
      <c r="H261" s="16">
        <v>45814</v>
      </c>
      <c r="I261" s="11" t="s">
        <v>17</v>
      </c>
      <c r="J261" s="142" t="s">
        <v>32</v>
      </c>
      <c r="K261" s="141"/>
      <c r="L261" s="4" t="s">
        <v>17944</v>
      </c>
    </row>
    <row r="262" spans="2:12" s="31" customFormat="1" ht="51.6">
      <c r="B262" s="155"/>
      <c r="C262" s="157"/>
      <c r="D262" s="15" t="s">
        <v>18915</v>
      </c>
      <c r="E262" s="142" t="s">
        <v>16837</v>
      </c>
      <c r="F262" s="141"/>
      <c r="G262" s="14" t="s">
        <v>24</v>
      </c>
      <c r="H262" s="16">
        <v>45825</v>
      </c>
      <c r="I262" s="11" t="s">
        <v>17</v>
      </c>
      <c r="J262" s="142" t="s">
        <v>32</v>
      </c>
      <c r="K262" s="141"/>
      <c r="L262" s="4" t="s">
        <v>17944</v>
      </c>
    </row>
    <row r="263" spans="2:12" s="31" customFormat="1">
      <c r="B263" s="145" t="s">
        <v>18916</v>
      </c>
      <c r="C263" s="147" t="s">
        <v>18917</v>
      </c>
      <c r="D263" s="145" t="s">
        <v>18918</v>
      </c>
      <c r="E263" s="140" t="s">
        <v>18722</v>
      </c>
      <c r="F263" s="149"/>
      <c r="G263" s="147" t="s">
        <v>75</v>
      </c>
      <c r="H263" s="167">
        <v>45831</v>
      </c>
      <c r="I263" s="10" t="s">
        <v>17</v>
      </c>
      <c r="J263" s="140" t="s">
        <v>26</v>
      </c>
      <c r="K263" s="141"/>
      <c r="L263" s="1" t="s">
        <v>27</v>
      </c>
    </row>
    <row r="264" spans="2:12" s="31" customFormat="1">
      <c r="B264" s="152"/>
      <c r="C264" s="153"/>
      <c r="D264" s="152"/>
      <c r="E264" s="165"/>
      <c r="F264" s="162"/>
      <c r="G264" s="153"/>
      <c r="H264" s="168"/>
      <c r="I264" s="10" t="s">
        <v>139</v>
      </c>
      <c r="J264" s="140" t="s">
        <v>26</v>
      </c>
      <c r="K264" s="141"/>
      <c r="L264" s="1" t="s">
        <v>27</v>
      </c>
    </row>
    <row r="265" spans="2:12" s="31" customFormat="1">
      <c r="B265" s="152"/>
      <c r="C265" s="153"/>
      <c r="D265" s="152"/>
      <c r="E265" s="165"/>
      <c r="F265" s="162"/>
      <c r="G265" s="153"/>
      <c r="H265" s="168"/>
      <c r="I265" s="10" t="s">
        <v>80</v>
      </c>
      <c r="J265" s="140" t="s">
        <v>26</v>
      </c>
      <c r="K265" s="141"/>
      <c r="L265" s="1" t="s">
        <v>27</v>
      </c>
    </row>
    <row r="266" spans="2:12" s="31" customFormat="1">
      <c r="B266" s="146"/>
      <c r="C266" s="148"/>
      <c r="D266" s="146"/>
      <c r="E266" s="150"/>
      <c r="F266" s="151"/>
      <c r="G266" s="148"/>
      <c r="H266" s="169"/>
      <c r="I266" s="10" t="s">
        <v>58</v>
      </c>
      <c r="J266" s="140" t="s">
        <v>26</v>
      </c>
      <c r="K266" s="141"/>
      <c r="L266" s="1" t="s">
        <v>27</v>
      </c>
    </row>
    <row r="267" spans="2:12" s="31" customFormat="1" ht="24.95">
      <c r="B267" s="154" t="s">
        <v>18919</v>
      </c>
      <c r="C267" s="156" t="s">
        <v>18920</v>
      </c>
      <c r="D267" s="15" t="s">
        <v>18921</v>
      </c>
      <c r="E267" s="142" t="s">
        <v>18922</v>
      </c>
      <c r="F267" s="141"/>
      <c r="G267" s="14" t="s">
        <v>75</v>
      </c>
      <c r="H267" s="16">
        <v>45838</v>
      </c>
      <c r="I267" s="11" t="s">
        <v>314</v>
      </c>
      <c r="J267" s="142" t="s">
        <v>709</v>
      </c>
      <c r="K267" s="141"/>
      <c r="L267" s="2" t="s">
        <v>27</v>
      </c>
    </row>
    <row r="268" spans="2:12" s="31" customFormat="1" ht="24.95">
      <c r="B268" s="158"/>
      <c r="C268" s="159"/>
      <c r="D268" s="15" t="s">
        <v>18923</v>
      </c>
      <c r="E268" s="142" t="s">
        <v>18922</v>
      </c>
      <c r="F268" s="141"/>
      <c r="G268" s="14" t="s">
        <v>75</v>
      </c>
      <c r="H268" s="16">
        <v>45838</v>
      </c>
      <c r="I268" s="11" t="s">
        <v>314</v>
      </c>
      <c r="J268" s="142" t="s">
        <v>709</v>
      </c>
      <c r="K268" s="141"/>
      <c r="L268" s="2" t="s">
        <v>27</v>
      </c>
    </row>
    <row r="269" spans="2:12" s="31" customFormat="1" ht="24.95">
      <c r="B269" s="155"/>
      <c r="C269" s="157"/>
      <c r="D269" s="15" t="s">
        <v>18924</v>
      </c>
      <c r="E269" s="142" t="s">
        <v>18922</v>
      </c>
      <c r="F269" s="141"/>
      <c r="G269" s="14" t="s">
        <v>75</v>
      </c>
      <c r="H269" s="16">
        <v>45838</v>
      </c>
      <c r="I269" s="11" t="s">
        <v>314</v>
      </c>
      <c r="J269" s="142" t="s">
        <v>709</v>
      </c>
      <c r="K269" s="141"/>
      <c r="L269" s="2" t="s">
        <v>27</v>
      </c>
    </row>
    <row r="270" spans="2:12" s="31" customFormat="1">
      <c r="B270" s="12" t="s">
        <v>18925</v>
      </c>
      <c r="C270" s="13" t="s">
        <v>18926</v>
      </c>
      <c r="D270" s="12" t="s">
        <v>18927</v>
      </c>
      <c r="E270" s="140" t="s">
        <v>18928</v>
      </c>
      <c r="F270" s="141"/>
      <c r="G270" s="13" t="s">
        <v>24</v>
      </c>
      <c r="H270" s="17">
        <v>45826</v>
      </c>
      <c r="I270" s="10" t="s">
        <v>139</v>
      </c>
      <c r="J270" s="140" t="s">
        <v>26</v>
      </c>
      <c r="K270" s="141"/>
      <c r="L270" s="1" t="s">
        <v>27</v>
      </c>
    </row>
    <row r="271" spans="2:12" s="31" customFormat="1" ht="77.45">
      <c r="B271" s="154" t="s">
        <v>5388</v>
      </c>
      <c r="C271" s="156" t="s">
        <v>5389</v>
      </c>
      <c r="D271" s="15" t="s">
        <v>18929</v>
      </c>
      <c r="E271" s="142" t="s">
        <v>8979</v>
      </c>
      <c r="F271" s="141"/>
      <c r="G271" s="14" t="s">
        <v>16</v>
      </c>
      <c r="H271" s="16">
        <v>45818</v>
      </c>
      <c r="I271" s="11" t="s">
        <v>139</v>
      </c>
      <c r="J271" s="142" t="s">
        <v>18</v>
      </c>
      <c r="K271" s="141"/>
      <c r="L271" s="4" t="s">
        <v>18930</v>
      </c>
    </row>
    <row r="272" spans="2:12" s="31" customFormat="1">
      <c r="B272" s="158"/>
      <c r="C272" s="159"/>
      <c r="D272" s="154" t="s">
        <v>18931</v>
      </c>
      <c r="E272" s="142" t="s">
        <v>5391</v>
      </c>
      <c r="F272" s="149"/>
      <c r="G272" s="156" t="s">
        <v>24</v>
      </c>
      <c r="H272" s="163">
        <v>45796</v>
      </c>
      <c r="I272" s="11" t="s">
        <v>127</v>
      </c>
      <c r="J272" s="142" t="s">
        <v>26</v>
      </c>
      <c r="K272" s="141"/>
      <c r="L272" s="2" t="s">
        <v>27</v>
      </c>
    </row>
    <row r="273" spans="2:12" s="31" customFormat="1">
      <c r="B273" s="155"/>
      <c r="C273" s="157"/>
      <c r="D273" s="155"/>
      <c r="E273" s="160"/>
      <c r="F273" s="151"/>
      <c r="G273" s="157"/>
      <c r="H273" s="164"/>
      <c r="I273" s="11" t="s">
        <v>139</v>
      </c>
      <c r="J273" s="142" t="s">
        <v>26</v>
      </c>
      <c r="K273" s="141"/>
      <c r="L273" s="2" t="s">
        <v>27</v>
      </c>
    </row>
    <row r="274" spans="2:12" s="31" customFormat="1" ht="39">
      <c r="B274" s="12" t="s">
        <v>11988</v>
      </c>
      <c r="C274" s="13" t="s">
        <v>11989</v>
      </c>
      <c r="D274" s="12" t="s">
        <v>18932</v>
      </c>
      <c r="E274" s="140" t="s">
        <v>18933</v>
      </c>
      <c r="F274" s="141"/>
      <c r="G274" s="13" t="s">
        <v>24</v>
      </c>
      <c r="H274" s="17">
        <v>45799</v>
      </c>
      <c r="I274" s="10" t="s">
        <v>17</v>
      </c>
      <c r="J274" s="140" t="s">
        <v>26</v>
      </c>
      <c r="K274" s="141"/>
      <c r="L274" s="3" t="s">
        <v>18934</v>
      </c>
    </row>
    <row r="275" spans="2:12" s="31" customFormat="1">
      <c r="B275" s="15" t="s">
        <v>5392</v>
      </c>
      <c r="C275" s="14" t="s">
        <v>2333</v>
      </c>
      <c r="D275" s="15" t="s">
        <v>18935</v>
      </c>
      <c r="E275" s="142" t="s">
        <v>5394</v>
      </c>
      <c r="F275" s="141"/>
      <c r="G275" s="14" t="s">
        <v>24</v>
      </c>
      <c r="H275" s="16">
        <v>45820</v>
      </c>
      <c r="I275" s="11" t="s">
        <v>127</v>
      </c>
      <c r="J275" s="142" t="s">
        <v>26</v>
      </c>
      <c r="K275" s="141"/>
      <c r="L275" s="2" t="s">
        <v>27</v>
      </c>
    </row>
    <row r="276" spans="2:12" s="31" customFormat="1" ht="63.95">
      <c r="B276" s="12" t="s">
        <v>1017</v>
      </c>
      <c r="C276" s="13" t="s">
        <v>1018</v>
      </c>
      <c r="D276" s="12" t="s">
        <v>18936</v>
      </c>
      <c r="E276" s="140" t="s">
        <v>1020</v>
      </c>
      <c r="F276" s="141"/>
      <c r="G276" s="13" t="s">
        <v>24</v>
      </c>
      <c r="H276" s="17">
        <v>45526</v>
      </c>
      <c r="I276" s="10" t="s">
        <v>25</v>
      </c>
      <c r="J276" s="140" t="s">
        <v>359</v>
      </c>
      <c r="K276" s="141"/>
      <c r="L276" s="3" t="s">
        <v>18937</v>
      </c>
    </row>
    <row r="277" spans="2:12" s="31" customFormat="1">
      <c r="B277" s="154" t="s">
        <v>18938</v>
      </c>
      <c r="C277" s="156" t="s">
        <v>18939</v>
      </c>
      <c r="D277" s="154" t="s">
        <v>18940</v>
      </c>
      <c r="E277" s="142" t="s">
        <v>18722</v>
      </c>
      <c r="F277" s="149"/>
      <c r="G277" s="156" t="s">
        <v>75</v>
      </c>
      <c r="H277" s="163">
        <v>45827</v>
      </c>
      <c r="I277" s="11" t="s">
        <v>80</v>
      </c>
      <c r="J277" s="142" t="s">
        <v>26</v>
      </c>
      <c r="K277" s="141"/>
      <c r="L277" s="2" t="s">
        <v>27</v>
      </c>
    </row>
    <row r="278" spans="2:12" s="31" customFormat="1">
      <c r="B278" s="158"/>
      <c r="C278" s="159"/>
      <c r="D278" s="158"/>
      <c r="E278" s="161"/>
      <c r="F278" s="162"/>
      <c r="G278" s="159"/>
      <c r="H278" s="166"/>
      <c r="I278" s="11" t="s">
        <v>80</v>
      </c>
      <c r="J278" s="142" t="s">
        <v>26</v>
      </c>
      <c r="K278" s="141"/>
      <c r="L278" s="2" t="s">
        <v>27</v>
      </c>
    </row>
    <row r="279" spans="2:12" s="31" customFormat="1">
      <c r="B279" s="158"/>
      <c r="C279" s="159"/>
      <c r="D279" s="158"/>
      <c r="E279" s="161"/>
      <c r="F279" s="162"/>
      <c r="G279" s="159"/>
      <c r="H279" s="166"/>
      <c r="I279" s="11" t="s">
        <v>80</v>
      </c>
      <c r="J279" s="142" t="s">
        <v>26</v>
      </c>
      <c r="K279" s="141"/>
      <c r="L279" s="2" t="s">
        <v>27</v>
      </c>
    </row>
    <row r="280" spans="2:12" s="31" customFormat="1">
      <c r="B280" s="158"/>
      <c r="C280" s="159"/>
      <c r="D280" s="158"/>
      <c r="E280" s="161"/>
      <c r="F280" s="162"/>
      <c r="G280" s="159"/>
      <c r="H280" s="166"/>
      <c r="I280" s="11" t="s">
        <v>58</v>
      </c>
      <c r="J280" s="142" t="s">
        <v>26</v>
      </c>
      <c r="K280" s="141"/>
      <c r="L280" s="2" t="s">
        <v>27</v>
      </c>
    </row>
    <row r="281" spans="2:12" s="31" customFormat="1">
      <c r="B281" s="155"/>
      <c r="C281" s="157"/>
      <c r="D281" s="155"/>
      <c r="E281" s="160"/>
      <c r="F281" s="151"/>
      <c r="G281" s="157"/>
      <c r="H281" s="164"/>
      <c r="I281" s="11" t="s">
        <v>139</v>
      </c>
      <c r="J281" s="142" t="s">
        <v>26</v>
      </c>
      <c r="K281" s="141"/>
      <c r="L281" s="2" t="s">
        <v>27</v>
      </c>
    </row>
    <row r="282" spans="2:12" s="31" customFormat="1">
      <c r="B282" s="145" t="s">
        <v>11556</v>
      </c>
      <c r="C282" s="147" t="s">
        <v>11557</v>
      </c>
      <c r="D282" s="145" t="s">
        <v>18941</v>
      </c>
      <c r="E282" s="140" t="s">
        <v>18722</v>
      </c>
      <c r="F282" s="149"/>
      <c r="G282" s="147" t="s">
        <v>75</v>
      </c>
      <c r="H282" s="167">
        <v>45827</v>
      </c>
      <c r="I282" s="10" t="s">
        <v>58</v>
      </c>
      <c r="J282" s="140" t="s">
        <v>26</v>
      </c>
      <c r="K282" s="141"/>
      <c r="L282" s="1" t="s">
        <v>27</v>
      </c>
    </row>
    <row r="283" spans="2:12" s="31" customFormat="1">
      <c r="B283" s="152"/>
      <c r="C283" s="153"/>
      <c r="D283" s="152"/>
      <c r="E283" s="165"/>
      <c r="F283" s="162"/>
      <c r="G283" s="153"/>
      <c r="H283" s="168"/>
      <c r="I283" s="10" t="s">
        <v>58</v>
      </c>
      <c r="J283" s="140" t="s">
        <v>26</v>
      </c>
      <c r="K283" s="141"/>
      <c r="L283" s="1" t="s">
        <v>27</v>
      </c>
    </row>
    <row r="284" spans="2:12" s="31" customFormat="1">
      <c r="B284" s="152"/>
      <c r="C284" s="153"/>
      <c r="D284" s="152"/>
      <c r="E284" s="165"/>
      <c r="F284" s="162"/>
      <c r="G284" s="153"/>
      <c r="H284" s="168"/>
      <c r="I284" s="10" t="s">
        <v>80</v>
      </c>
      <c r="J284" s="140" t="s">
        <v>26</v>
      </c>
      <c r="K284" s="141"/>
      <c r="L284" s="1" t="s">
        <v>27</v>
      </c>
    </row>
    <row r="285" spans="2:12" s="31" customFormat="1">
      <c r="B285" s="152"/>
      <c r="C285" s="153"/>
      <c r="D285" s="152"/>
      <c r="E285" s="165"/>
      <c r="F285" s="162"/>
      <c r="G285" s="153"/>
      <c r="H285" s="168"/>
      <c r="I285" s="10" t="s">
        <v>80</v>
      </c>
      <c r="J285" s="140" t="s">
        <v>26</v>
      </c>
      <c r="K285" s="141"/>
      <c r="L285" s="1" t="s">
        <v>27</v>
      </c>
    </row>
    <row r="286" spans="2:12" s="31" customFormat="1">
      <c r="B286" s="146"/>
      <c r="C286" s="148"/>
      <c r="D286" s="146"/>
      <c r="E286" s="150"/>
      <c r="F286" s="151"/>
      <c r="G286" s="148"/>
      <c r="H286" s="169"/>
      <c r="I286" s="10" t="s">
        <v>139</v>
      </c>
      <c r="J286" s="140" t="s">
        <v>26</v>
      </c>
      <c r="K286" s="141"/>
      <c r="L286" s="1" t="s">
        <v>27</v>
      </c>
    </row>
    <row r="287" spans="2:12" s="31" customFormat="1" ht="24.95">
      <c r="B287" s="15" t="s">
        <v>7361</v>
      </c>
      <c r="C287" s="14" t="s">
        <v>7362</v>
      </c>
      <c r="D287" s="15" t="s">
        <v>18942</v>
      </c>
      <c r="E287" s="142" t="s">
        <v>18943</v>
      </c>
      <c r="F287" s="141"/>
      <c r="G287" s="14" t="s">
        <v>75</v>
      </c>
      <c r="H287" s="16">
        <v>45827</v>
      </c>
      <c r="I287" s="11" t="s">
        <v>314</v>
      </c>
      <c r="J287" s="142" t="s">
        <v>709</v>
      </c>
      <c r="K287" s="141"/>
      <c r="L287" s="2" t="s">
        <v>27</v>
      </c>
    </row>
    <row r="288" spans="2:12" s="31" customFormat="1">
      <c r="B288" s="12" t="s">
        <v>1035</v>
      </c>
      <c r="C288" s="13" t="s">
        <v>1036</v>
      </c>
      <c r="D288" s="12" t="s">
        <v>18944</v>
      </c>
      <c r="E288" s="140" t="s">
        <v>1038</v>
      </c>
      <c r="F288" s="141"/>
      <c r="G288" s="13" t="s">
        <v>24</v>
      </c>
      <c r="H288" s="17">
        <v>45814</v>
      </c>
      <c r="I288" s="10" t="s">
        <v>17</v>
      </c>
      <c r="J288" s="140" t="s">
        <v>26</v>
      </c>
      <c r="K288" s="141"/>
      <c r="L288" s="1" t="s">
        <v>27</v>
      </c>
    </row>
    <row r="289" spans="2:12" s="31" customFormat="1" ht="24.95">
      <c r="B289" s="15" t="s">
        <v>5434</v>
      </c>
      <c r="C289" s="14" t="s">
        <v>5435</v>
      </c>
      <c r="D289" s="15" t="s">
        <v>18945</v>
      </c>
      <c r="E289" s="142" t="s">
        <v>14564</v>
      </c>
      <c r="F289" s="141"/>
      <c r="G289" s="14" t="s">
        <v>75</v>
      </c>
      <c r="H289" s="16">
        <v>45820</v>
      </c>
      <c r="I289" s="11" t="s">
        <v>314</v>
      </c>
      <c r="J289" s="142" t="s">
        <v>709</v>
      </c>
      <c r="K289" s="141"/>
      <c r="L289" s="2" t="s">
        <v>27</v>
      </c>
    </row>
    <row r="290" spans="2:12" s="31" customFormat="1" ht="24.95">
      <c r="B290" s="12" t="s">
        <v>15574</v>
      </c>
      <c r="C290" s="13" t="s">
        <v>15575</v>
      </c>
      <c r="D290" s="12" t="s">
        <v>18946</v>
      </c>
      <c r="E290" s="140" t="s">
        <v>18947</v>
      </c>
      <c r="F290" s="141"/>
      <c r="G290" s="13" t="s">
        <v>75</v>
      </c>
      <c r="H290" s="17">
        <v>45835</v>
      </c>
      <c r="I290" s="10" t="s">
        <v>314</v>
      </c>
      <c r="J290" s="140" t="s">
        <v>709</v>
      </c>
      <c r="K290" s="141"/>
      <c r="L290" s="1" t="s">
        <v>27</v>
      </c>
    </row>
    <row r="291" spans="2:12" s="31" customFormat="1" ht="89.1">
      <c r="B291" s="154" t="s">
        <v>1047</v>
      </c>
      <c r="C291" s="156" t="s">
        <v>1048</v>
      </c>
      <c r="D291" s="15" t="s">
        <v>18948</v>
      </c>
      <c r="E291" s="142" t="s">
        <v>5439</v>
      </c>
      <c r="F291" s="141"/>
      <c r="G291" s="14" t="s">
        <v>24</v>
      </c>
      <c r="H291" s="16">
        <v>45806</v>
      </c>
      <c r="I291" s="11" t="s">
        <v>139</v>
      </c>
      <c r="J291" s="142" t="s">
        <v>32</v>
      </c>
      <c r="K291" s="141"/>
      <c r="L291" s="4" t="s">
        <v>18949</v>
      </c>
    </row>
    <row r="292" spans="2:12" s="31" customFormat="1">
      <c r="B292" s="155"/>
      <c r="C292" s="157"/>
      <c r="D292" s="15" t="s">
        <v>18950</v>
      </c>
      <c r="E292" s="142" t="s">
        <v>1050</v>
      </c>
      <c r="F292" s="141"/>
      <c r="G292" s="14" t="s">
        <v>16</v>
      </c>
      <c r="H292" s="16">
        <v>45838</v>
      </c>
      <c r="I292" s="11" t="s">
        <v>139</v>
      </c>
      <c r="J292" s="142" t="s">
        <v>26</v>
      </c>
      <c r="K292" s="141"/>
      <c r="L292" s="2" t="s">
        <v>27</v>
      </c>
    </row>
    <row r="293" spans="2:12" s="31" customFormat="1" ht="39">
      <c r="B293" s="12" t="s">
        <v>13829</v>
      </c>
      <c r="C293" s="13" t="s">
        <v>13830</v>
      </c>
      <c r="D293" s="12" t="s">
        <v>18951</v>
      </c>
      <c r="E293" s="140" t="s">
        <v>13832</v>
      </c>
      <c r="F293" s="141"/>
      <c r="G293" s="13" t="s">
        <v>24</v>
      </c>
      <c r="H293" s="17">
        <v>45596</v>
      </c>
      <c r="I293" s="10" t="s">
        <v>25</v>
      </c>
      <c r="J293" s="140" t="s">
        <v>32</v>
      </c>
      <c r="K293" s="141"/>
      <c r="L293" s="3" t="s">
        <v>14342</v>
      </c>
    </row>
    <row r="294" spans="2:12" s="31" customFormat="1">
      <c r="B294" s="15" t="s">
        <v>18952</v>
      </c>
      <c r="C294" s="14" t="s">
        <v>18953</v>
      </c>
      <c r="D294" s="15" t="s">
        <v>18954</v>
      </c>
      <c r="E294" s="142" t="s">
        <v>18955</v>
      </c>
      <c r="F294" s="141"/>
      <c r="G294" s="14" t="s">
        <v>16</v>
      </c>
      <c r="H294" s="16">
        <v>45835</v>
      </c>
      <c r="I294" s="11" t="s">
        <v>80</v>
      </c>
      <c r="J294" s="142" t="s">
        <v>26</v>
      </c>
      <c r="K294" s="141"/>
      <c r="L294" s="2" t="s">
        <v>27</v>
      </c>
    </row>
    <row r="295" spans="2:12" s="31" customFormat="1" ht="65.099999999999994">
      <c r="B295" s="12" t="s">
        <v>5447</v>
      </c>
      <c r="C295" s="13" t="s">
        <v>5448</v>
      </c>
      <c r="D295" s="12" t="s">
        <v>18956</v>
      </c>
      <c r="E295" s="140" t="s">
        <v>5450</v>
      </c>
      <c r="F295" s="141"/>
      <c r="G295" s="13" t="s">
        <v>16</v>
      </c>
      <c r="H295" s="17">
        <v>45818</v>
      </c>
      <c r="I295" s="10" t="s">
        <v>139</v>
      </c>
      <c r="J295" s="140" t="s">
        <v>18</v>
      </c>
      <c r="K295" s="141"/>
      <c r="L295" s="3" t="s">
        <v>18957</v>
      </c>
    </row>
    <row r="296" spans="2:12" s="31" customFormat="1">
      <c r="B296" s="154" t="s">
        <v>1057</v>
      </c>
      <c r="C296" s="156" t="s">
        <v>202</v>
      </c>
      <c r="D296" s="154" t="s">
        <v>18958</v>
      </c>
      <c r="E296" s="142" t="s">
        <v>204</v>
      </c>
      <c r="F296" s="149"/>
      <c r="G296" s="156" t="s">
        <v>16</v>
      </c>
      <c r="H296" s="163">
        <v>45825</v>
      </c>
      <c r="I296" s="11" t="s">
        <v>25</v>
      </c>
      <c r="J296" s="142" t="s">
        <v>26</v>
      </c>
      <c r="K296" s="141"/>
      <c r="L296" s="2" t="s">
        <v>27</v>
      </c>
    </row>
    <row r="297" spans="2:12" s="31" customFormat="1" ht="65.099999999999994">
      <c r="B297" s="155"/>
      <c r="C297" s="157"/>
      <c r="D297" s="155"/>
      <c r="E297" s="160"/>
      <c r="F297" s="151"/>
      <c r="G297" s="157"/>
      <c r="H297" s="164"/>
      <c r="I297" s="11" t="s">
        <v>25</v>
      </c>
      <c r="J297" s="142" t="s">
        <v>18</v>
      </c>
      <c r="K297" s="141"/>
      <c r="L297" s="4" t="s">
        <v>18959</v>
      </c>
    </row>
    <row r="298" spans="2:12" s="31" customFormat="1" ht="39">
      <c r="B298" s="12" t="s">
        <v>10850</v>
      </c>
      <c r="C298" s="13" t="s">
        <v>10851</v>
      </c>
      <c r="D298" s="12" t="s">
        <v>18960</v>
      </c>
      <c r="E298" s="140" t="s">
        <v>10853</v>
      </c>
      <c r="F298" s="141"/>
      <c r="G298" s="13" t="s">
        <v>24</v>
      </c>
      <c r="H298" s="17">
        <v>45616</v>
      </c>
      <c r="I298" s="10" t="s">
        <v>25</v>
      </c>
      <c r="J298" s="140" t="s">
        <v>32</v>
      </c>
      <c r="K298" s="141"/>
      <c r="L298" s="3" t="s">
        <v>14342</v>
      </c>
    </row>
    <row r="299" spans="2:12" s="31" customFormat="1" ht="51.6">
      <c r="B299" s="15" t="s">
        <v>13845</v>
      </c>
      <c r="C299" s="14" t="s">
        <v>13846</v>
      </c>
      <c r="D299" s="15" t="s">
        <v>18961</v>
      </c>
      <c r="E299" s="142" t="s">
        <v>13848</v>
      </c>
      <c r="F299" s="141"/>
      <c r="G299" s="14" t="s">
        <v>24</v>
      </c>
      <c r="H299" s="16">
        <v>45617</v>
      </c>
      <c r="I299" s="11" t="s">
        <v>25</v>
      </c>
      <c r="J299" s="142" t="s">
        <v>32</v>
      </c>
      <c r="K299" s="141"/>
      <c r="L299" s="4" t="s">
        <v>18962</v>
      </c>
    </row>
    <row r="300" spans="2:12" s="31" customFormat="1" ht="24.95">
      <c r="B300" s="12" t="s">
        <v>18963</v>
      </c>
      <c r="C300" s="13" t="s">
        <v>18964</v>
      </c>
      <c r="D300" s="12" t="s">
        <v>18965</v>
      </c>
      <c r="E300" s="140" t="s">
        <v>18966</v>
      </c>
      <c r="F300" s="141"/>
      <c r="G300" s="13" t="s">
        <v>75</v>
      </c>
      <c r="H300" s="17">
        <v>45650</v>
      </c>
      <c r="I300" s="10" t="s">
        <v>25</v>
      </c>
      <c r="J300" s="140" t="s">
        <v>26</v>
      </c>
      <c r="K300" s="141"/>
      <c r="L300" s="1" t="s">
        <v>27</v>
      </c>
    </row>
    <row r="301" spans="2:12" s="31" customFormat="1" ht="39">
      <c r="B301" s="15" t="s">
        <v>5454</v>
      </c>
      <c r="C301" s="14" t="s">
        <v>5455</v>
      </c>
      <c r="D301" s="15" t="s">
        <v>18967</v>
      </c>
      <c r="E301" s="142" t="s">
        <v>5457</v>
      </c>
      <c r="F301" s="141"/>
      <c r="G301" s="14" t="s">
        <v>16</v>
      </c>
      <c r="H301" s="16">
        <v>45812</v>
      </c>
      <c r="I301" s="11" t="s">
        <v>139</v>
      </c>
      <c r="J301" s="142" t="s">
        <v>18</v>
      </c>
      <c r="K301" s="141"/>
      <c r="L301" s="4" t="s">
        <v>18704</v>
      </c>
    </row>
    <row r="302" spans="2:12" s="31" customFormat="1" ht="65.099999999999994">
      <c r="B302" s="12" t="s">
        <v>5458</v>
      </c>
      <c r="C302" s="13" t="s">
        <v>5459</v>
      </c>
      <c r="D302" s="12" t="s">
        <v>18968</v>
      </c>
      <c r="E302" s="140" t="s">
        <v>5461</v>
      </c>
      <c r="F302" s="141"/>
      <c r="G302" s="13" t="s">
        <v>16</v>
      </c>
      <c r="H302" s="17">
        <v>45820</v>
      </c>
      <c r="I302" s="10" t="s">
        <v>139</v>
      </c>
      <c r="J302" s="140" t="s">
        <v>18</v>
      </c>
      <c r="K302" s="141"/>
      <c r="L302" s="3" t="s">
        <v>18969</v>
      </c>
    </row>
    <row r="303" spans="2:12" s="31" customFormat="1">
      <c r="B303" s="154" t="s">
        <v>1068</v>
      </c>
      <c r="C303" s="156" t="s">
        <v>1069</v>
      </c>
      <c r="D303" s="154" t="s">
        <v>18970</v>
      </c>
      <c r="E303" s="142" t="s">
        <v>18971</v>
      </c>
      <c r="F303" s="149"/>
      <c r="G303" s="156" t="s">
        <v>24</v>
      </c>
      <c r="H303" s="163">
        <v>45826</v>
      </c>
      <c r="I303" s="11" t="s">
        <v>80</v>
      </c>
      <c r="J303" s="142" t="s">
        <v>26</v>
      </c>
      <c r="K303" s="141"/>
      <c r="L303" s="2" t="s">
        <v>27</v>
      </c>
    </row>
    <row r="304" spans="2:12" s="31" customFormat="1">
      <c r="B304" s="158"/>
      <c r="C304" s="159"/>
      <c r="D304" s="158"/>
      <c r="E304" s="161"/>
      <c r="F304" s="162"/>
      <c r="G304" s="159"/>
      <c r="H304" s="166"/>
      <c r="I304" s="11" t="s">
        <v>80</v>
      </c>
      <c r="J304" s="142" t="s">
        <v>26</v>
      </c>
      <c r="K304" s="141"/>
      <c r="L304" s="2" t="s">
        <v>27</v>
      </c>
    </row>
    <row r="305" spans="2:12" s="31" customFormat="1">
      <c r="B305" s="158"/>
      <c r="C305" s="159"/>
      <c r="D305" s="158"/>
      <c r="E305" s="161"/>
      <c r="F305" s="162"/>
      <c r="G305" s="159"/>
      <c r="H305" s="166"/>
      <c r="I305" s="11" t="s">
        <v>80</v>
      </c>
      <c r="J305" s="142" t="s">
        <v>26</v>
      </c>
      <c r="K305" s="141"/>
      <c r="L305" s="2" t="s">
        <v>27</v>
      </c>
    </row>
    <row r="306" spans="2:12" s="31" customFormat="1">
      <c r="B306" s="158"/>
      <c r="C306" s="159"/>
      <c r="D306" s="158"/>
      <c r="E306" s="161"/>
      <c r="F306" s="162"/>
      <c r="G306" s="159"/>
      <c r="H306" s="166"/>
      <c r="I306" s="11" t="s">
        <v>58</v>
      </c>
      <c r="J306" s="142" t="s">
        <v>26</v>
      </c>
      <c r="K306" s="141"/>
      <c r="L306" s="2" t="s">
        <v>27</v>
      </c>
    </row>
    <row r="307" spans="2:12" s="31" customFormat="1">
      <c r="B307" s="158"/>
      <c r="C307" s="159"/>
      <c r="D307" s="158"/>
      <c r="E307" s="161"/>
      <c r="F307" s="162"/>
      <c r="G307" s="159"/>
      <c r="H307" s="166"/>
      <c r="I307" s="11" t="s">
        <v>58</v>
      </c>
      <c r="J307" s="142" t="s">
        <v>26</v>
      </c>
      <c r="K307" s="141"/>
      <c r="L307" s="2" t="s">
        <v>27</v>
      </c>
    </row>
    <row r="308" spans="2:12" s="31" customFormat="1">
      <c r="B308" s="158"/>
      <c r="C308" s="159"/>
      <c r="D308" s="158"/>
      <c r="E308" s="161"/>
      <c r="F308" s="162"/>
      <c r="G308" s="159"/>
      <c r="H308" s="166"/>
      <c r="I308" s="11" t="s">
        <v>58</v>
      </c>
      <c r="J308" s="142" t="s">
        <v>26</v>
      </c>
      <c r="K308" s="141"/>
      <c r="L308" s="2" t="s">
        <v>27</v>
      </c>
    </row>
    <row r="309" spans="2:12" s="31" customFormat="1">
      <c r="B309" s="158"/>
      <c r="C309" s="159"/>
      <c r="D309" s="158"/>
      <c r="E309" s="161"/>
      <c r="F309" s="162"/>
      <c r="G309" s="159"/>
      <c r="H309" s="166"/>
      <c r="I309" s="11" t="s">
        <v>139</v>
      </c>
      <c r="J309" s="142" t="s">
        <v>26</v>
      </c>
      <c r="K309" s="141"/>
      <c r="L309" s="2" t="s">
        <v>27</v>
      </c>
    </row>
    <row r="310" spans="2:12" s="31" customFormat="1">
      <c r="B310" s="158"/>
      <c r="C310" s="159"/>
      <c r="D310" s="158"/>
      <c r="E310" s="161"/>
      <c r="F310" s="162"/>
      <c r="G310" s="159"/>
      <c r="H310" s="166"/>
      <c r="I310" s="11" t="s">
        <v>139</v>
      </c>
      <c r="J310" s="142" t="s">
        <v>26</v>
      </c>
      <c r="K310" s="141"/>
      <c r="L310" s="2" t="s">
        <v>27</v>
      </c>
    </row>
    <row r="311" spans="2:12" s="31" customFormat="1">
      <c r="B311" s="155"/>
      <c r="C311" s="157"/>
      <c r="D311" s="155"/>
      <c r="E311" s="160"/>
      <c r="F311" s="151"/>
      <c r="G311" s="157"/>
      <c r="H311" s="164"/>
      <c r="I311" s="11" t="s">
        <v>139</v>
      </c>
      <c r="J311" s="142" t="s">
        <v>26</v>
      </c>
      <c r="K311" s="141"/>
      <c r="L311" s="2" t="s">
        <v>27</v>
      </c>
    </row>
    <row r="312" spans="2:12" s="31" customFormat="1">
      <c r="B312" s="12" t="s">
        <v>18972</v>
      </c>
      <c r="C312" s="13" t="s">
        <v>14752</v>
      </c>
      <c r="D312" s="12" t="s">
        <v>18973</v>
      </c>
      <c r="E312" s="140" t="s">
        <v>18974</v>
      </c>
      <c r="F312" s="141"/>
      <c r="G312" s="13" t="s">
        <v>16</v>
      </c>
      <c r="H312" s="17">
        <v>45838</v>
      </c>
      <c r="I312" s="10" t="s">
        <v>314</v>
      </c>
      <c r="J312" s="140" t="s">
        <v>709</v>
      </c>
      <c r="K312" s="141"/>
      <c r="L312" s="1" t="s">
        <v>27</v>
      </c>
    </row>
    <row r="313" spans="2:12" s="31" customFormat="1" ht="24.95">
      <c r="B313" s="15" t="s">
        <v>16900</v>
      </c>
      <c r="C313" s="14" t="s">
        <v>16901</v>
      </c>
      <c r="D313" s="15" t="s">
        <v>18975</v>
      </c>
      <c r="E313" s="142" t="s">
        <v>16903</v>
      </c>
      <c r="F313" s="141"/>
      <c r="G313" s="14" t="s">
        <v>75</v>
      </c>
      <c r="H313" s="16">
        <v>45833</v>
      </c>
      <c r="I313" s="11" t="s">
        <v>314</v>
      </c>
      <c r="J313" s="142" t="s">
        <v>26</v>
      </c>
      <c r="K313" s="141"/>
      <c r="L313" s="2" t="s">
        <v>27</v>
      </c>
    </row>
    <row r="314" spans="2:12" s="31" customFormat="1">
      <c r="B314" s="12" t="s">
        <v>5475</v>
      </c>
      <c r="C314" s="13" t="s">
        <v>5476</v>
      </c>
      <c r="D314" s="12" t="s">
        <v>18976</v>
      </c>
      <c r="E314" s="140" t="s">
        <v>5478</v>
      </c>
      <c r="F314" s="141"/>
      <c r="G314" s="13" t="s">
        <v>24</v>
      </c>
      <c r="H314" s="17">
        <v>45826</v>
      </c>
      <c r="I314" s="10" t="s">
        <v>127</v>
      </c>
      <c r="J314" s="140" t="s">
        <v>26</v>
      </c>
      <c r="K314" s="141"/>
      <c r="L314" s="1" t="s">
        <v>27</v>
      </c>
    </row>
    <row r="315" spans="2:12" s="31" customFormat="1">
      <c r="B315" s="15" t="s">
        <v>2855</v>
      </c>
      <c r="C315" s="14" t="s">
        <v>2856</v>
      </c>
      <c r="D315" s="15" t="s">
        <v>18977</v>
      </c>
      <c r="E315" s="142" t="s">
        <v>18978</v>
      </c>
      <c r="F315" s="141"/>
      <c r="G315" s="14" t="s">
        <v>24</v>
      </c>
      <c r="H315" s="16">
        <v>45814</v>
      </c>
      <c r="I315" s="11" t="s">
        <v>17</v>
      </c>
      <c r="J315" s="142" t="s">
        <v>26</v>
      </c>
      <c r="K315" s="141"/>
      <c r="L315" s="2" t="s">
        <v>27</v>
      </c>
    </row>
    <row r="316" spans="2:12" s="31" customFormat="1" ht="24.95">
      <c r="B316" s="12" t="s">
        <v>7402</v>
      </c>
      <c r="C316" s="13" t="s">
        <v>7403</v>
      </c>
      <c r="D316" s="12" t="s">
        <v>18979</v>
      </c>
      <c r="E316" s="140" t="s">
        <v>7405</v>
      </c>
      <c r="F316" s="141"/>
      <c r="G316" s="13" t="s">
        <v>16</v>
      </c>
      <c r="H316" s="17">
        <v>45811</v>
      </c>
      <c r="I316" s="10" t="s">
        <v>139</v>
      </c>
      <c r="J316" s="140" t="s">
        <v>26</v>
      </c>
      <c r="K316" s="141"/>
      <c r="L316" s="1" t="s">
        <v>27</v>
      </c>
    </row>
    <row r="317" spans="2:12" s="31" customFormat="1">
      <c r="B317" s="15" t="s">
        <v>10882</v>
      </c>
      <c r="C317" s="14" t="s">
        <v>10883</v>
      </c>
      <c r="D317" s="15" t="s">
        <v>18980</v>
      </c>
      <c r="E317" s="142" t="s">
        <v>10885</v>
      </c>
      <c r="F317" s="141"/>
      <c r="G317" s="14" t="s">
        <v>16</v>
      </c>
      <c r="H317" s="16">
        <v>45811</v>
      </c>
      <c r="I317" s="11" t="s">
        <v>80</v>
      </c>
      <c r="J317" s="142" t="s">
        <v>26</v>
      </c>
      <c r="K317" s="141"/>
      <c r="L317" s="2" t="s">
        <v>27</v>
      </c>
    </row>
    <row r="318" spans="2:12" s="31" customFormat="1" ht="65.099999999999994">
      <c r="B318" s="12" t="s">
        <v>7424</v>
      </c>
      <c r="C318" s="13" t="s">
        <v>7425</v>
      </c>
      <c r="D318" s="12" t="s">
        <v>18981</v>
      </c>
      <c r="E318" s="140" t="s">
        <v>7427</v>
      </c>
      <c r="F318" s="141"/>
      <c r="G318" s="13" t="s">
        <v>16</v>
      </c>
      <c r="H318" s="17">
        <v>45812</v>
      </c>
      <c r="I318" s="10" t="s">
        <v>139</v>
      </c>
      <c r="J318" s="140" t="s">
        <v>18</v>
      </c>
      <c r="K318" s="141"/>
      <c r="L318" s="3" t="s">
        <v>18982</v>
      </c>
    </row>
    <row r="319" spans="2:12" s="31" customFormat="1">
      <c r="B319" s="154" t="s">
        <v>18983</v>
      </c>
      <c r="C319" s="156" t="s">
        <v>18984</v>
      </c>
      <c r="D319" s="15" t="s">
        <v>18985</v>
      </c>
      <c r="E319" s="142" t="s">
        <v>18986</v>
      </c>
      <c r="F319" s="141"/>
      <c r="G319" s="14" t="s">
        <v>16</v>
      </c>
      <c r="H319" s="16">
        <v>45838</v>
      </c>
      <c r="I319" s="11" t="s">
        <v>314</v>
      </c>
      <c r="J319" s="142" t="s">
        <v>709</v>
      </c>
      <c r="K319" s="141"/>
      <c r="L319" s="2" t="s">
        <v>27</v>
      </c>
    </row>
    <row r="320" spans="2:12" s="31" customFormat="1">
      <c r="B320" s="158"/>
      <c r="C320" s="159"/>
      <c r="D320" s="15" t="s">
        <v>18987</v>
      </c>
      <c r="E320" s="142" t="s">
        <v>18986</v>
      </c>
      <c r="F320" s="141"/>
      <c r="G320" s="14" t="s">
        <v>16</v>
      </c>
      <c r="H320" s="16">
        <v>45838</v>
      </c>
      <c r="I320" s="11" t="s">
        <v>314</v>
      </c>
      <c r="J320" s="142" t="s">
        <v>709</v>
      </c>
      <c r="K320" s="141"/>
      <c r="L320" s="2" t="s">
        <v>27</v>
      </c>
    </row>
    <row r="321" spans="2:12" s="31" customFormat="1">
      <c r="B321" s="158"/>
      <c r="C321" s="159"/>
      <c r="D321" s="15" t="s">
        <v>18988</v>
      </c>
      <c r="E321" s="142" t="s">
        <v>18986</v>
      </c>
      <c r="F321" s="141"/>
      <c r="G321" s="14" t="s">
        <v>16</v>
      </c>
      <c r="H321" s="16">
        <v>45838</v>
      </c>
      <c r="I321" s="11" t="s">
        <v>314</v>
      </c>
      <c r="J321" s="142" t="s">
        <v>709</v>
      </c>
      <c r="K321" s="141"/>
      <c r="L321" s="2" t="s">
        <v>27</v>
      </c>
    </row>
    <row r="322" spans="2:12" s="31" customFormat="1">
      <c r="B322" s="155"/>
      <c r="C322" s="157"/>
      <c r="D322" s="15" t="s">
        <v>18989</v>
      </c>
      <c r="E322" s="142" t="s">
        <v>18986</v>
      </c>
      <c r="F322" s="141"/>
      <c r="G322" s="14" t="s">
        <v>16</v>
      </c>
      <c r="H322" s="16">
        <v>45838</v>
      </c>
      <c r="I322" s="11" t="s">
        <v>314</v>
      </c>
      <c r="J322" s="142" t="s">
        <v>709</v>
      </c>
      <c r="K322" s="141"/>
      <c r="L322" s="2" t="s">
        <v>27</v>
      </c>
    </row>
    <row r="323" spans="2:12" s="31" customFormat="1">
      <c r="B323" s="145" t="s">
        <v>5522</v>
      </c>
      <c r="C323" s="147" t="s">
        <v>5523</v>
      </c>
      <c r="D323" s="145" t="s">
        <v>18990</v>
      </c>
      <c r="E323" s="140" t="s">
        <v>18991</v>
      </c>
      <c r="F323" s="149"/>
      <c r="G323" s="147" t="s">
        <v>24</v>
      </c>
      <c r="H323" s="167">
        <v>45791</v>
      </c>
      <c r="I323" s="10" t="s">
        <v>139</v>
      </c>
      <c r="J323" s="140" t="s">
        <v>26</v>
      </c>
      <c r="K323" s="141"/>
      <c r="L323" s="1" t="s">
        <v>27</v>
      </c>
    </row>
    <row r="324" spans="2:12" s="31" customFormat="1">
      <c r="B324" s="152"/>
      <c r="C324" s="153"/>
      <c r="D324" s="152"/>
      <c r="E324" s="165"/>
      <c r="F324" s="162"/>
      <c r="G324" s="153"/>
      <c r="H324" s="168"/>
      <c r="I324" s="10" t="s">
        <v>80</v>
      </c>
      <c r="J324" s="140" t="s">
        <v>26</v>
      </c>
      <c r="K324" s="141"/>
      <c r="L324" s="1" t="s">
        <v>27</v>
      </c>
    </row>
    <row r="325" spans="2:12" s="31" customFormat="1">
      <c r="B325" s="152"/>
      <c r="C325" s="153"/>
      <c r="D325" s="152"/>
      <c r="E325" s="165"/>
      <c r="F325" s="162"/>
      <c r="G325" s="153"/>
      <c r="H325" s="168"/>
      <c r="I325" s="10" t="s">
        <v>80</v>
      </c>
      <c r="J325" s="140" t="s">
        <v>26</v>
      </c>
      <c r="K325" s="141"/>
      <c r="L325" s="1" t="s">
        <v>27</v>
      </c>
    </row>
    <row r="326" spans="2:12" s="31" customFormat="1">
      <c r="B326" s="146"/>
      <c r="C326" s="148"/>
      <c r="D326" s="146"/>
      <c r="E326" s="150"/>
      <c r="F326" s="151"/>
      <c r="G326" s="148"/>
      <c r="H326" s="169"/>
      <c r="I326" s="10" t="s">
        <v>58</v>
      </c>
      <c r="J326" s="140" t="s">
        <v>26</v>
      </c>
      <c r="K326" s="141"/>
      <c r="L326" s="1" t="s">
        <v>27</v>
      </c>
    </row>
    <row r="327" spans="2:12" s="31" customFormat="1">
      <c r="B327" s="154" t="s">
        <v>1127</v>
      </c>
      <c r="C327" s="156" t="s">
        <v>1128</v>
      </c>
      <c r="D327" s="15" t="s">
        <v>18992</v>
      </c>
      <c r="E327" s="142" t="s">
        <v>5527</v>
      </c>
      <c r="F327" s="141"/>
      <c r="G327" s="14" t="s">
        <v>16</v>
      </c>
      <c r="H327" s="16">
        <v>45655</v>
      </c>
      <c r="I327" s="11" t="s">
        <v>145</v>
      </c>
      <c r="J327" s="142" t="s">
        <v>26</v>
      </c>
      <c r="K327" s="141"/>
      <c r="L327" s="2" t="s">
        <v>27</v>
      </c>
    </row>
    <row r="328" spans="2:12" s="31" customFormat="1">
      <c r="B328" s="158"/>
      <c r="C328" s="159"/>
      <c r="D328" s="15" t="s">
        <v>18993</v>
      </c>
      <c r="E328" s="142" t="s">
        <v>1130</v>
      </c>
      <c r="F328" s="141"/>
      <c r="G328" s="14" t="s">
        <v>16</v>
      </c>
      <c r="H328" s="16">
        <v>45476</v>
      </c>
      <c r="I328" s="11" t="s">
        <v>145</v>
      </c>
      <c r="J328" s="142" t="s">
        <v>26</v>
      </c>
      <c r="K328" s="141"/>
      <c r="L328" s="2" t="s">
        <v>27</v>
      </c>
    </row>
    <row r="329" spans="2:12" s="31" customFormat="1">
      <c r="B329" s="155"/>
      <c r="C329" s="157"/>
      <c r="D329" s="15" t="s">
        <v>18994</v>
      </c>
      <c r="E329" s="142" t="s">
        <v>1130</v>
      </c>
      <c r="F329" s="141"/>
      <c r="G329" s="14" t="s">
        <v>16</v>
      </c>
      <c r="H329" s="16">
        <v>45838</v>
      </c>
      <c r="I329" s="11" t="s">
        <v>145</v>
      </c>
      <c r="J329" s="142" t="s">
        <v>26</v>
      </c>
      <c r="K329" s="141"/>
      <c r="L329" s="2" t="s">
        <v>27</v>
      </c>
    </row>
    <row r="330" spans="2:12" s="31" customFormat="1" ht="24.95">
      <c r="B330" s="145" t="s">
        <v>1133</v>
      </c>
      <c r="C330" s="147" t="s">
        <v>1134</v>
      </c>
      <c r="D330" s="12" t="s">
        <v>18995</v>
      </c>
      <c r="E330" s="140" t="s">
        <v>18996</v>
      </c>
      <c r="F330" s="141"/>
      <c r="G330" s="13" t="s">
        <v>75</v>
      </c>
      <c r="H330" s="17">
        <v>45460</v>
      </c>
      <c r="I330" s="10" t="s">
        <v>314</v>
      </c>
      <c r="J330" s="140" t="s">
        <v>26</v>
      </c>
      <c r="K330" s="141"/>
      <c r="L330" s="1" t="s">
        <v>27</v>
      </c>
    </row>
    <row r="331" spans="2:12" s="31" customFormat="1">
      <c r="B331" s="152"/>
      <c r="C331" s="153"/>
      <c r="D331" s="145" t="s">
        <v>18997</v>
      </c>
      <c r="E331" s="140" t="s">
        <v>18996</v>
      </c>
      <c r="F331" s="149"/>
      <c r="G331" s="147" t="s">
        <v>75</v>
      </c>
      <c r="H331" s="167">
        <v>45824</v>
      </c>
      <c r="I331" s="10" t="s">
        <v>314</v>
      </c>
      <c r="J331" s="140" t="s">
        <v>26</v>
      </c>
      <c r="K331" s="141"/>
      <c r="L331" s="1" t="s">
        <v>27</v>
      </c>
    </row>
    <row r="332" spans="2:12" s="31" customFormat="1">
      <c r="B332" s="146"/>
      <c r="C332" s="148"/>
      <c r="D332" s="146"/>
      <c r="E332" s="150"/>
      <c r="F332" s="151"/>
      <c r="G332" s="148"/>
      <c r="H332" s="169"/>
      <c r="I332" s="10" t="s">
        <v>314</v>
      </c>
      <c r="J332" s="140" t="s">
        <v>26</v>
      </c>
      <c r="K332" s="141"/>
      <c r="L332" s="1" t="s">
        <v>27</v>
      </c>
    </row>
    <row r="333" spans="2:12" s="31" customFormat="1" ht="51.6">
      <c r="B333" s="15" t="s">
        <v>13867</v>
      </c>
      <c r="C333" s="14" t="s">
        <v>13868</v>
      </c>
      <c r="D333" s="15" t="s">
        <v>18998</v>
      </c>
      <c r="E333" s="142" t="s">
        <v>13870</v>
      </c>
      <c r="F333" s="141"/>
      <c r="G333" s="14" t="s">
        <v>24</v>
      </c>
      <c r="H333" s="16">
        <v>45594</v>
      </c>
      <c r="I333" s="11" t="s">
        <v>25</v>
      </c>
      <c r="J333" s="142" t="s">
        <v>359</v>
      </c>
      <c r="K333" s="141"/>
      <c r="L333" s="4" t="s">
        <v>18999</v>
      </c>
    </row>
    <row r="334" spans="2:12" s="31" customFormat="1">
      <c r="B334" s="145" t="s">
        <v>19000</v>
      </c>
      <c r="C334" s="147" t="s">
        <v>19001</v>
      </c>
      <c r="D334" s="145" t="s">
        <v>19002</v>
      </c>
      <c r="E334" s="140" t="s">
        <v>784</v>
      </c>
      <c r="F334" s="149"/>
      <c r="G334" s="147" t="s">
        <v>24</v>
      </c>
      <c r="H334" s="167">
        <v>45832</v>
      </c>
      <c r="I334" s="10" t="s">
        <v>80</v>
      </c>
      <c r="J334" s="140" t="s">
        <v>26</v>
      </c>
      <c r="K334" s="141"/>
      <c r="L334" s="1" t="s">
        <v>27</v>
      </c>
    </row>
    <row r="335" spans="2:12" s="31" customFormat="1">
      <c r="B335" s="152"/>
      <c r="C335" s="153"/>
      <c r="D335" s="152"/>
      <c r="E335" s="165"/>
      <c r="F335" s="162"/>
      <c r="G335" s="153"/>
      <c r="H335" s="168"/>
      <c r="I335" s="10" t="s">
        <v>314</v>
      </c>
      <c r="J335" s="140" t="s">
        <v>26</v>
      </c>
      <c r="K335" s="141"/>
      <c r="L335" s="1" t="s">
        <v>27</v>
      </c>
    </row>
    <row r="336" spans="2:12" s="31" customFormat="1">
      <c r="B336" s="146"/>
      <c r="C336" s="148"/>
      <c r="D336" s="146"/>
      <c r="E336" s="150"/>
      <c r="F336" s="151"/>
      <c r="G336" s="148"/>
      <c r="H336" s="169"/>
      <c r="I336" s="10" t="s">
        <v>314</v>
      </c>
      <c r="J336" s="140" t="s">
        <v>26</v>
      </c>
      <c r="K336" s="141"/>
      <c r="L336" s="1" t="s">
        <v>27</v>
      </c>
    </row>
    <row r="337" spans="2:12" s="31" customFormat="1" ht="24.95">
      <c r="B337" s="15" t="s">
        <v>1168</v>
      </c>
      <c r="C337" s="14" t="s">
        <v>1169</v>
      </c>
      <c r="D337" s="15" t="s">
        <v>19003</v>
      </c>
      <c r="E337" s="142" t="s">
        <v>19004</v>
      </c>
      <c r="F337" s="141"/>
      <c r="G337" s="14" t="s">
        <v>75</v>
      </c>
      <c r="H337" s="16">
        <v>45824</v>
      </c>
      <c r="I337" s="11" t="s">
        <v>314</v>
      </c>
      <c r="J337" s="142" t="s">
        <v>26</v>
      </c>
      <c r="K337" s="141"/>
      <c r="L337" s="2" t="s">
        <v>27</v>
      </c>
    </row>
    <row r="338" spans="2:12" s="31" customFormat="1" ht="24.95">
      <c r="B338" s="12" t="s">
        <v>5585</v>
      </c>
      <c r="C338" s="13" t="s">
        <v>5586</v>
      </c>
      <c r="D338" s="12" t="s">
        <v>19005</v>
      </c>
      <c r="E338" s="140" t="s">
        <v>19006</v>
      </c>
      <c r="F338" s="141"/>
      <c r="G338" s="13" t="s">
        <v>75</v>
      </c>
      <c r="H338" s="17">
        <v>45824</v>
      </c>
      <c r="I338" s="10" t="s">
        <v>314</v>
      </c>
      <c r="J338" s="140" t="s">
        <v>709</v>
      </c>
      <c r="K338" s="141"/>
      <c r="L338" s="1" t="s">
        <v>27</v>
      </c>
    </row>
    <row r="339" spans="2:12" s="31" customFormat="1">
      <c r="B339" s="154" t="s">
        <v>10923</v>
      </c>
      <c r="C339" s="156" t="s">
        <v>640</v>
      </c>
      <c r="D339" s="154" t="s">
        <v>19007</v>
      </c>
      <c r="E339" s="142" t="s">
        <v>18722</v>
      </c>
      <c r="F339" s="149"/>
      <c r="G339" s="156" t="s">
        <v>75</v>
      </c>
      <c r="H339" s="163">
        <v>45817</v>
      </c>
      <c r="I339" s="11" t="s">
        <v>139</v>
      </c>
      <c r="J339" s="142" t="s">
        <v>709</v>
      </c>
      <c r="K339" s="141"/>
      <c r="L339" s="2" t="s">
        <v>27</v>
      </c>
    </row>
    <row r="340" spans="2:12" s="31" customFormat="1">
      <c r="B340" s="158"/>
      <c r="C340" s="159"/>
      <c r="D340" s="158"/>
      <c r="E340" s="161"/>
      <c r="F340" s="162"/>
      <c r="G340" s="159"/>
      <c r="H340" s="166"/>
      <c r="I340" s="11" t="s">
        <v>139</v>
      </c>
      <c r="J340" s="142" t="s">
        <v>709</v>
      </c>
      <c r="K340" s="141"/>
      <c r="L340" s="2" t="s">
        <v>27</v>
      </c>
    </row>
    <row r="341" spans="2:12" s="31" customFormat="1">
      <c r="B341" s="158"/>
      <c r="C341" s="159"/>
      <c r="D341" s="158"/>
      <c r="E341" s="161"/>
      <c r="F341" s="162"/>
      <c r="G341" s="159"/>
      <c r="H341" s="166"/>
      <c r="I341" s="11" t="s">
        <v>80</v>
      </c>
      <c r="J341" s="142" t="s">
        <v>709</v>
      </c>
      <c r="K341" s="141"/>
      <c r="L341" s="2" t="s">
        <v>27</v>
      </c>
    </row>
    <row r="342" spans="2:12" s="31" customFormat="1">
      <c r="B342" s="155"/>
      <c r="C342" s="157"/>
      <c r="D342" s="155"/>
      <c r="E342" s="160"/>
      <c r="F342" s="151"/>
      <c r="G342" s="157"/>
      <c r="H342" s="164"/>
      <c r="I342" s="11" t="s">
        <v>58</v>
      </c>
      <c r="J342" s="142" t="s">
        <v>709</v>
      </c>
      <c r="K342" s="141"/>
      <c r="L342" s="2" t="s">
        <v>27</v>
      </c>
    </row>
    <row r="343" spans="2:12" s="31" customFormat="1">
      <c r="B343" s="12" t="s">
        <v>19008</v>
      </c>
      <c r="C343" s="13" t="s">
        <v>348</v>
      </c>
      <c r="D343" s="12" t="s">
        <v>19009</v>
      </c>
      <c r="E343" s="140" t="s">
        <v>19010</v>
      </c>
      <c r="F343" s="141"/>
      <c r="G343" s="13" t="s">
        <v>24</v>
      </c>
      <c r="H343" s="17">
        <v>45814</v>
      </c>
      <c r="I343" s="10" t="s">
        <v>80</v>
      </c>
      <c r="J343" s="140" t="s">
        <v>26</v>
      </c>
      <c r="K343" s="141"/>
      <c r="L343" s="1" t="s">
        <v>27</v>
      </c>
    </row>
    <row r="344" spans="2:12" s="31" customFormat="1">
      <c r="B344" s="15" t="s">
        <v>19011</v>
      </c>
      <c r="C344" s="14" t="s">
        <v>1173</v>
      </c>
      <c r="D344" s="15" t="s">
        <v>19012</v>
      </c>
      <c r="E344" s="142" t="s">
        <v>19013</v>
      </c>
      <c r="F344" s="141"/>
      <c r="G344" s="14" t="s">
        <v>24</v>
      </c>
      <c r="H344" s="16">
        <v>45811</v>
      </c>
      <c r="I344" s="11" t="s">
        <v>127</v>
      </c>
      <c r="J344" s="142" t="s">
        <v>26</v>
      </c>
      <c r="K344" s="141"/>
      <c r="L344" s="2" t="s">
        <v>27</v>
      </c>
    </row>
    <row r="345" spans="2:12" s="31" customFormat="1">
      <c r="B345" s="12" t="s">
        <v>19014</v>
      </c>
      <c r="C345" s="13" t="s">
        <v>1173</v>
      </c>
      <c r="D345" s="12" t="s">
        <v>19015</v>
      </c>
      <c r="E345" s="140" t="s">
        <v>19016</v>
      </c>
      <c r="F345" s="141"/>
      <c r="G345" s="13" t="s">
        <v>24</v>
      </c>
      <c r="H345" s="17">
        <v>45811</v>
      </c>
      <c r="I345" s="10" t="s">
        <v>25</v>
      </c>
      <c r="J345" s="140" t="s">
        <v>26</v>
      </c>
      <c r="K345" s="141"/>
      <c r="L345" s="1" t="s">
        <v>27</v>
      </c>
    </row>
    <row r="346" spans="2:12" s="31" customFormat="1" ht="24.95">
      <c r="B346" s="15" t="s">
        <v>7460</v>
      </c>
      <c r="C346" s="14" t="s">
        <v>5594</v>
      </c>
      <c r="D346" s="15" t="s">
        <v>19017</v>
      </c>
      <c r="E346" s="142" t="s">
        <v>7462</v>
      </c>
      <c r="F346" s="141"/>
      <c r="G346" s="14" t="s">
        <v>75</v>
      </c>
      <c r="H346" s="16">
        <v>45832</v>
      </c>
      <c r="I346" s="11" t="s">
        <v>314</v>
      </c>
      <c r="J346" s="142" t="s">
        <v>709</v>
      </c>
      <c r="K346" s="141"/>
      <c r="L346" s="2" t="s">
        <v>27</v>
      </c>
    </row>
    <row r="347" spans="2:12" s="31" customFormat="1">
      <c r="B347" s="12" t="s">
        <v>19018</v>
      </c>
      <c r="C347" s="13" t="s">
        <v>19019</v>
      </c>
      <c r="D347" s="12" t="s">
        <v>19020</v>
      </c>
      <c r="E347" s="140" t="s">
        <v>19021</v>
      </c>
      <c r="F347" s="141"/>
      <c r="G347" s="13" t="s">
        <v>16</v>
      </c>
      <c r="H347" s="17">
        <v>45813</v>
      </c>
      <c r="I347" s="10" t="s">
        <v>139</v>
      </c>
      <c r="J347" s="140" t="s">
        <v>26</v>
      </c>
      <c r="K347" s="141"/>
      <c r="L347" s="1" t="s">
        <v>27</v>
      </c>
    </row>
    <row r="348" spans="2:12" s="31" customFormat="1" ht="65.099999999999994">
      <c r="B348" s="15" t="s">
        <v>14639</v>
      </c>
      <c r="C348" s="14" t="s">
        <v>14640</v>
      </c>
      <c r="D348" s="15" t="s">
        <v>19022</v>
      </c>
      <c r="E348" s="142" t="s">
        <v>19023</v>
      </c>
      <c r="F348" s="141"/>
      <c r="G348" s="14" t="s">
        <v>24</v>
      </c>
      <c r="H348" s="16">
        <v>45790</v>
      </c>
      <c r="I348" s="11" t="s">
        <v>17</v>
      </c>
      <c r="J348" s="142" t="s">
        <v>32</v>
      </c>
      <c r="K348" s="141"/>
      <c r="L348" s="4" t="s">
        <v>19024</v>
      </c>
    </row>
    <row r="349" spans="2:12" s="31" customFormat="1">
      <c r="B349" s="12" t="s">
        <v>19025</v>
      </c>
      <c r="C349" s="13" t="s">
        <v>19026</v>
      </c>
      <c r="D349" s="12" t="s">
        <v>19027</v>
      </c>
      <c r="E349" s="140" t="s">
        <v>19028</v>
      </c>
      <c r="F349" s="141"/>
      <c r="G349" s="13" t="s">
        <v>16</v>
      </c>
      <c r="H349" s="17">
        <v>45824</v>
      </c>
      <c r="I349" s="10" t="s">
        <v>139</v>
      </c>
      <c r="J349" s="140" t="s">
        <v>26</v>
      </c>
      <c r="K349" s="141"/>
      <c r="L349" s="1" t="s">
        <v>27</v>
      </c>
    </row>
    <row r="350" spans="2:12" s="31" customFormat="1">
      <c r="B350" s="15" t="s">
        <v>1215</v>
      </c>
      <c r="C350" s="14" t="s">
        <v>1216</v>
      </c>
      <c r="D350" s="15" t="s">
        <v>19029</v>
      </c>
      <c r="E350" s="142" t="s">
        <v>19030</v>
      </c>
      <c r="F350" s="141"/>
      <c r="G350" s="14" t="s">
        <v>16</v>
      </c>
      <c r="H350" s="16">
        <v>45798</v>
      </c>
      <c r="I350" s="11" t="s">
        <v>17</v>
      </c>
      <c r="J350" s="142" t="s">
        <v>26</v>
      </c>
      <c r="K350" s="141"/>
      <c r="L350" s="2" t="s">
        <v>27</v>
      </c>
    </row>
    <row r="351" spans="2:12" s="31" customFormat="1" ht="24.95">
      <c r="B351" s="12" t="s">
        <v>2959</v>
      </c>
      <c r="C351" s="13" t="s">
        <v>2960</v>
      </c>
      <c r="D351" s="12" t="s">
        <v>19031</v>
      </c>
      <c r="E351" s="140" t="s">
        <v>2962</v>
      </c>
      <c r="F351" s="141"/>
      <c r="G351" s="13" t="s">
        <v>16</v>
      </c>
      <c r="H351" s="17">
        <v>45838</v>
      </c>
      <c r="I351" s="10" t="s">
        <v>139</v>
      </c>
      <c r="J351" s="140" t="s">
        <v>26</v>
      </c>
      <c r="K351" s="141"/>
      <c r="L351" s="1" t="s">
        <v>27</v>
      </c>
    </row>
    <row r="352" spans="2:12" s="31" customFormat="1">
      <c r="B352" s="154" t="s">
        <v>10960</v>
      </c>
      <c r="C352" s="156" t="s">
        <v>10961</v>
      </c>
      <c r="D352" s="154" t="s">
        <v>19032</v>
      </c>
      <c r="E352" s="142" t="s">
        <v>18722</v>
      </c>
      <c r="F352" s="149"/>
      <c r="G352" s="156" t="s">
        <v>75</v>
      </c>
      <c r="H352" s="163">
        <v>45827</v>
      </c>
      <c r="I352" s="11" t="s">
        <v>80</v>
      </c>
      <c r="J352" s="142" t="s">
        <v>26</v>
      </c>
      <c r="K352" s="141"/>
      <c r="L352" s="2" t="s">
        <v>27</v>
      </c>
    </row>
    <row r="353" spans="2:12" s="31" customFormat="1">
      <c r="B353" s="158"/>
      <c r="C353" s="159"/>
      <c r="D353" s="158"/>
      <c r="E353" s="161"/>
      <c r="F353" s="162"/>
      <c r="G353" s="159"/>
      <c r="H353" s="166"/>
      <c r="I353" s="11" t="s">
        <v>58</v>
      </c>
      <c r="J353" s="142" t="s">
        <v>26</v>
      </c>
      <c r="K353" s="141"/>
      <c r="L353" s="2" t="s">
        <v>27</v>
      </c>
    </row>
    <row r="354" spans="2:12" s="31" customFormat="1">
      <c r="B354" s="155"/>
      <c r="C354" s="157"/>
      <c r="D354" s="155"/>
      <c r="E354" s="160"/>
      <c r="F354" s="151"/>
      <c r="G354" s="157"/>
      <c r="H354" s="164"/>
      <c r="I354" s="11" t="s">
        <v>139</v>
      </c>
      <c r="J354" s="142" t="s">
        <v>26</v>
      </c>
      <c r="K354" s="141"/>
      <c r="L354" s="2" t="s">
        <v>27</v>
      </c>
    </row>
    <row r="355" spans="2:12" s="31" customFormat="1">
      <c r="B355" s="12" t="s">
        <v>9130</v>
      </c>
      <c r="C355" s="13" t="s">
        <v>9131</v>
      </c>
      <c r="D355" s="12" t="s">
        <v>19033</v>
      </c>
      <c r="E355" s="140" t="s">
        <v>9133</v>
      </c>
      <c r="F355" s="141"/>
      <c r="G355" s="13" t="s">
        <v>16</v>
      </c>
      <c r="H355" s="17">
        <v>45812</v>
      </c>
      <c r="I355" s="10" t="s">
        <v>25</v>
      </c>
      <c r="J355" s="140" t="s">
        <v>709</v>
      </c>
      <c r="K355" s="141"/>
      <c r="L355" s="1" t="s">
        <v>27</v>
      </c>
    </row>
    <row r="356" spans="2:12" s="31" customFormat="1">
      <c r="B356" s="15" t="s">
        <v>18138</v>
      </c>
      <c r="C356" s="14" t="s">
        <v>18139</v>
      </c>
      <c r="D356" s="15" t="s">
        <v>18140</v>
      </c>
      <c r="E356" s="142" t="s">
        <v>18141</v>
      </c>
      <c r="F356" s="141"/>
      <c r="G356" s="14" t="s">
        <v>24</v>
      </c>
      <c r="H356" s="16">
        <v>45826</v>
      </c>
      <c r="I356" s="11" t="s">
        <v>127</v>
      </c>
      <c r="J356" s="142"/>
      <c r="K356" s="141"/>
      <c r="L356" s="2" t="s">
        <v>27</v>
      </c>
    </row>
    <row r="357" spans="2:12" s="31" customFormat="1" ht="24.95">
      <c r="B357" s="12" t="s">
        <v>7492</v>
      </c>
      <c r="C357" s="13" t="s">
        <v>2976</v>
      </c>
      <c r="D357" s="12" t="s">
        <v>19034</v>
      </c>
      <c r="E357" s="140" t="s">
        <v>19035</v>
      </c>
      <c r="F357" s="141"/>
      <c r="G357" s="13" t="s">
        <v>75</v>
      </c>
      <c r="H357" s="17">
        <v>45826</v>
      </c>
      <c r="I357" s="10" t="s">
        <v>314</v>
      </c>
      <c r="J357" s="140" t="s">
        <v>709</v>
      </c>
      <c r="K357" s="141"/>
      <c r="L357" s="1" t="s">
        <v>27</v>
      </c>
    </row>
    <row r="358" spans="2:12" s="31" customFormat="1" ht="39">
      <c r="B358" s="15" t="s">
        <v>1252</v>
      </c>
      <c r="C358" s="14" t="s">
        <v>1253</v>
      </c>
      <c r="D358" s="15" t="s">
        <v>19036</v>
      </c>
      <c r="E358" s="142" t="s">
        <v>1255</v>
      </c>
      <c r="F358" s="141"/>
      <c r="G358" s="14" t="s">
        <v>16</v>
      </c>
      <c r="H358" s="16">
        <v>45833</v>
      </c>
      <c r="I358" s="11" t="s">
        <v>139</v>
      </c>
      <c r="J358" s="142" t="s">
        <v>18</v>
      </c>
      <c r="K358" s="141"/>
      <c r="L358" s="4" t="s">
        <v>19037</v>
      </c>
    </row>
    <row r="359" spans="2:12" s="31" customFormat="1">
      <c r="B359" s="12" t="s">
        <v>9143</v>
      </c>
      <c r="C359" s="13" t="s">
        <v>9144</v>
      </c>
      <c r="D359" s="12" t="s">
        <v>19038</v>
      </c>
      <c r="E359" s="140" t="s">
        <v>9146</v>
      </c>
      <c r="F359" s="141"/>
      <c r="G359" s="13" t="s">
        <v>16</v>
      </c>
      <c r="H359" s="17">
        <v>45811</v>
      </c>
      <c r="I359" s="10" t="s">
        <v>80</v>
      </c>
      <c r="J359" s="140" t="s">
        <v>26</v>
      </c>
      <c r="K359" s="141"/>
      <c r="L359" s="1" t="s">
        <v>27</v>
      </c>
    </row>
    <row r="360" spans="2:12" s="31" customFormat="1" ht="90.95">
      <c r="B360" s="154" t="s">
        <v>1265</v>
      </c>
      <c r="C360" s="156" t="s">
        <v>1266</v>
      </c>
      <c r="D360" s="154" t="s">
        <v>19039</v>
      </c>
      <c r="E360" s="142" t="s">
        <v>18154</v>
      </c>
      <c r="F360" s="149"/>
      <c r="G360" s="156" t="s">
        <v>24</v>
      </c>
      <c r="H360" s="163">
        <v>45820</v>
      </c>
      <c r="I360" s="11" t="s">
        <v>139</v>
      </c>
      <c r="J360" s="142" t="s">
        <v>18</v>
      </c>
      <c r="K360" s="141"/>
      <c r="L360" s="4" t="s">
        <v>19040</v>
      </c>
    </row>
    <row r="361" spans="2:12" s="31" customFormat="1">
      <c r="B361" s="158"/>
      <c r="C361" s="159"/>
      <c r="D361" s="158"/>
      <c r="E361" s="161"/>
      <c r="F361" s="162"/>
      <c r="G361" s="159"/>
      <c r="H361" s="166"/>
      <c r="I361" s="11" t="s">
        <v>80</v>
      </c>
      <c r="J361" s="142" t="s">
        <v>26</v>
      </c>
      <c r="K361" s="141"/>
      <c r="L361" s="2" t="s">
        <v>27</v>
      </c>
    </row>
    <row r="362" spans="2:12" s="31" customFormat="1">
      <c r="B362" s="155"/>
      <c r="C362" s="157"/>
      <c r="D362" s="155"/>
      <c r="E362" s="160"/>
      <c r="F362" s="151"/>
      <c r="G362" s="157"/>
      <c r="H362" s="164"/>
      <c r="I362" s="11" t="s">
        <v>58</v>
      </c>
      <c r="J362" s="142" t="s">
        <v>26</v>
      </c>
      <c r="K362" s="141"/>
      <c r="L362" s="2" t="s">
        <v>27</v>
      </c>
    </row>
    <row r="363" spans="2:12" s="31" customFormat="1">
      <c r="B363" s="145" t="s">
        <v>1273</v>
      </c>
      <c r="C363" s="147" t="s">
        <v>1274</v>
      </c>
      <c r="D363" s="145" t="s">
        <v>19041</v>
      </c>
      <c r="E363" s="140" t="s">
        <v>19042</v>
      </c>
      <c r="F363" s="149"/>
      <c r="G363" s="147" t="s">
        <v>24</v>
      </c>
      <c r="H363" s="167">
        <v>45838</v>
      </c>
      <c r="I363" s="10" t="s">
        <v>139</v>
      </c>
      <c r="J363" s="140" t="s">
        <v>26</v>
      </c>
      <c r="K363" s="141"/>
      <c r="L363" s="1" t="s">
        <v>27</v>
      </c>
    </row>
    <row r="364" spans="2:12" s="31" customFormat="1">
      <c r="B364" s="146"/>
      <c r="C364" s="148"/>
      <c r="D364" s="146"/>
      <c r="E364" s="150"/>
      <c r="F364" s="151"/>
      <c r="G364" s="148"/>
      <c r="H364" s="169"/>
      <c r="I364" s="10" t="s">
        <v>127</v>
      </c>
      <c r="J364" s="140" t="s">
        <v>26</v>
      </c>
      <c r="K364" s="141"/>
      <c r="L364" s="1" t="s">
        <v>27</v>
      </c>
    </row>
    <row r="365" spans="2:12" s="31" customFormat="1" ht="39">
      <c r="B365" s="15" t="s">
        <v>5706</v>
      </c>
      <c r="C365" s="14" t="s">
        <v>823</v>
      </c>
      <c r="D365" s="15" t="s">
        <v>19043</v>
      </c>
      <c r="E365" s="142" t="s">
        <v>5708</v>
      </c>
      <c r="F365" s="141"/>
      <c r="G365" s="14" t="s">
        <v>16</v>
      </c>
      <c r="H365" s="16">
        <v>45819</v>
      </c>
      <c r="I365" s="11" t="s">
        <v>139</v>
      </c>
      <c r="J365" s="142" t="s">
        <v>18</v>
      </c>
      <c r="K365" s="141"/>
      <c r="L365" s="4" t="s">
        <v>19044</v>
      </c>
    </row>
    <row r="366" spans="2:12" s="31" customFormat="1">
      <c r="B366" s="12" t="s">
        <v>10970</v>
      </c>
      <c r="C366" s="13" t="s">
        <v>10971</v>
      </c>
      <c r="D366" s="12" t="s">
        <v>19045</v>
      </c>
      <c r="E366" s="140" t="s">
        <v>10973</v>
      </c>
      <c r="F366" s="141"/>
      <c r="G366" s="13" t="s">
        <v>16</v>
      </c>
      <c r="H366" s="17">
        <v>45819</v>
      </c>
      <c r="I366" s="10" t="s">
        <v>80</v>
      </c>
      <c r="J366" s="140" t="s">
        <v>26</v>
      </c>
      <c r="K366" s="141"/>
      <c r="L366" s="1" t="s">
        <v>27</v>
      </c>
    </row>
    <row r="367" spans="2:12" s="31" customFormat="1">
      <c r="B367" s="154" t="s">
        <v>19046</v>
      </c>
      <c r="C367" s="156" t="s">
        <v>19047</v>
      </c>
      <c r="D367" s="154" t="s">
        <v>19048</v>
      </c>
      <c r="E367" s="142" t="s">
        <v>18722</v>
      </c>
      <c r="F367" s="149"/>
      <c r="G367" s="156" t="s">
        <v>75</v>
      </c>
      <c r="H367" s="163">
        <v>45827</v>
      </c>
      <c r="I367" s="11" t="s">
        <v>80</v>
      </c>
      <c r="J367" s="142" t="s">
        <v>26</v>
      </c>
      <c r="K367" s="141"/>
      <c r="L367" s="2" t="s">
        <v>27</v>
      </c>
    </row>
    <row r="368" spans="2:12" s="31" customFormat="1">
      <c r="B368" s="158"/>
      <c r="C368" s="159"/>
      <c r="D368" s="158"/>
      <c r="E368" s="161"/>
      <c r="F368" s="162"/>
      <c r="G368" s="159"/>
      <c r="H368" s="166"/>
      <c r="I368" s="11" t="s">
        <v>58</v>
      </c>
      <c r="J368" s="142" t="s">
        <v>26</v>
      </c>
      <c r="K368" s="141"/>
      <c r="L368" s="2" t="s">
        <v>27</v>
      </c>
    </row>
    <row r="369" spans="2:12" s="31" customFormat="1">
      <c r="B369" s="155"/>
      <c r="C369" s="157"/>
      <c r="D369" s="155"/>
      <c r="E369" s="160"/>
      <c r="F369" s="151"/>
      <c r="G369" s="157"/>
      <c r="H369" s="164"/>
      <c r="I369" s="11" t="s">
        <v>139</v>
      </c>
      <c r="J369" s="142" t="s">
        <v>26</v>
      </c>
      <c r="K369" s="141"/>
      <c r="L369" s="2" t="s">
        <v>27</v>
      </c>
    </row>
    <row r="370" spans="2:12" s="31" customFormat="1">
      <c r="B370" s="145" t="s">
        <v>10974</v>
      </c>
      <c r="C370" s="147" t="s">
        <v>10975</v>
      </c>
      <c r="D370" s="145" t="s">
        <v>19049</v>
      </c>
      <c r="E370" s="140" t="s">
        <v>18722</v>
      </c>
      <c r="F370" s="149"/>
      <c r="G370" s="147" t="s">
        <v>75</v>
      </c>
      <c r="H370" s="167">
        <v>45817</v>
      </c>
      <c r="I370" s="10" t="s">
        <v>139</v>
      </c>
      <c r="J370" s="140" t="s">
        <v>709</v>
      </c>
      <c r="K370" s="141"/>
      <c r="L370" s="1" t="s">
        <v>27</v>
      </c>
    </row>
    <row r="371" spans="2:12" s="31" customFormat="1">
      <c r="B371" s="152"/>
      <c r="C371" s="153"/>
      <c r="D371" s="152"/>
      <c r="E371" s="165"/>
      <c r="F371" s="162"/>
      <c r="G371" s="153"/>
      <c r="H371" s="168"/>
      <c r="I371" s="10" t="s">
        <v>25</v>
      </c>
      <c r="J371" s="140" t="s">
        <v>709</v>
      </c>
      <c r="K371" s="141"/>
      <c r="L371" s="1" t="s">
        <v>27</v>
      </c>
    </row>
    <row r="372" spans="2:12" s="31" customFormat="1">
      <c r="B372" s="152"/>
      <c r="C372" s="153"/>
      <c r="D372" s="152"/>
      <c r="E372" s="165"/>
      <c r="F372" s="162"/>
      <c r="G372" s="153"/>
      <c r="H372" s="168"/>
      <c r="I372" s="10" t="s">
        <v>80</v>
      </c>
      <c r="J372" s="140" t="s">
        <v>709</v>
      </c>
      <c r="K372" s="141"/>
      <c r="L372" s="1" t="s">
        <v>27</v>
      </c>
    </row>
    <row r="373" spans="2:12" s="31" customFormat="1">
      <c r="B373" s="146"/>
      <c r="C373" s="148"/>
      <c r="D373" s="146"/>
      <c r="E373" s="150"/>
      <c r="F373" s="151"/>
      <c r="G373" s="148"/>
      <c r="H373" s="169"/>
      <c r="I373" s="10" t="s">
        <v>58</v>
      </c>
      <c r="J373" s="140" t="s">
        <v>709</v>
      </c>
      <c r="K373" s="141"/>
      <c r="L373" s="1" t="s">
        <v>27</v>
      </c>
    </row>
    <row r="374" spans="2:12" s="31" customFormat="1" ht="51.6">
      <c r="B374" s="154" t="s">
        <v>19050</v>
      </c>
      <c r="C374" s="156" t="s">
        <v>19051</v>
      </c>
      <c r="D374" s="15" t="s">
        <v>19052</v>
      </c>
      <c r="E374" s="142" t="s">
        <v>19053</v>
      </c>
      <c r="F374" s="141"/>
      <c r="G374" s="14" t="s">
        <v>75</v>
      </c>
      <c r="H374" s="16">
        <v>45824</v>
      </c>
      <c r="I374" s="11" t="s">
        <v>139</v>
      </c>
      <c r="J374" s="142" t="s">
        <v>18</v>
      </c>
      <c r="K374" s="141"/>
      <c r="L374" s="4" t="s">
        <v>19054</v>
      </c>
    </row>
    <row r="375" spans="2:12" s="31" customFormat="1" ht="39">
      <c r="B375" s="155"/>
      <c r="C375" s="157"/>
      <c r="D375" s="15" t="s">
        <v>19055</v>
      </c>
      <c r="E375" s="142" t="s">
        <v>19056</v>
      </c>
      <c r="F375" s="141"/>
      <c r="G375" s="14" t="s">
        <v>16</v>
      </c>
      <c r="H375" s="16">
        <v>45834</v>
      </c>
      <c r="I375" s="11" t="s">
        <v>139</v>
      </c>
      <c r="J375" s="142" t="s">
        <v>18</v>
      </c>
      <c r="K375" s="141"/>
      <c r="L375" s="4" t="s">
        <v>19057</v>
      </c>
    </row>
    <row r="376" spans="2:12" s="31" customFormat="1">
      <c r="B376" s="12" t="s">
        <v>2998</v>
      </c>
      <c r="C376" s="13" t="s">
        <v>2999</v>
      </c>
      <c r="D376" s="12" t="s">
        <v>19058</v>
      </c>
      <c r="E376" s="140" t="s">
        <v>9162</v>
      </c>
      <c r="F376" s="141"/>
      <c r="G376" s="13" t="s">
        <v>16</v>
      </c>
      <c r="H376" s="17">
        <v>45824</v>
      </c>
      <c r="I376" s="10" t="s">
        <v>17</v>
      </c>
      <c r="J376" s="140" t="s">
        <v>26</v>
      </c>
      <c r="K376" s="141"/>
      <c r="L376" s="1" t="s">
        <v>27</v>
      </c>
    </row>
    <row r="377" spans="2:12" s="31" customFormat="1">
      <c r="B377" s="154" t="s">
        <v>19059</v>
      </c>
      <c r="C377" s="156" t="s">
        <v>19060</v>
      </c>
      <c r="D377" s="154" t="s">
        <v>19061</v>
      </c>
      <c r="E377" s="142" t="s">
        <v>18722</v>
      </c>
      <c r="F377" s="149"/>
      <c r="G377" s="156" t="s">
        <v>75</v>
      </c>
      <c r="H377" s="163">
        <v>45817</v>
      </c>
      <c r="I377" s="11" t="s">
        <v>139</v>
      </c>
      <c r="J377" s="142" t="s">
        <v>26</v>
      </c>
      <c r="K377" s="141"/>
      <c r="L377" s="2" t="s">
        <v>27</v>
      </c>
    </row>
    <row r="378" spans="2:12" s="31" customFormat="1">
      <c r="B378" s="158"/>
      <c r="C378" s="159"/>
      <c r="D378" s="158"/>
      <c r="E378" s="161"/>
      <c r="F378" s="162"/>
      <c r="G378" s="159"/>
      <c r="H378" s="166"/>
      <c r="I378" s="11" t="s">
        <v>80</v>
      </c>
      <c r="J378" s="142" t="s">
        <v>26</v>
      </c>
      <c r="K378" s="141"/>
      <c r="L378" s="2" t="s">
        <v>27</v>
      </c>
    </row>
    <row r="379" spans="2:12" s="31" customFormat="1">
      <c r="B379" s="155"/>
      <c r="C379" s="157"/>
      <c r="D379" s="155"/>
      <c r="E379" s="160"/>
      <c r="F379" s="151"/>
      <c r="G379" s="157"/>
      <c r="H379" s="164"/>
      <c r="I379" s="11" t="s">
        <v>58</v>
      </c>
      <c r="J379" s="142" t="s">
        <v>26</v>
      </c>
      <c r="K379" s="141"/>
      <c r="L379" s="2" t="s">
        <v>27</v>
      </c>
    </row>
    <row r="380" spans="2:12" s="31" customFormat="1">
      <c r="B380" s="12" t="s">
        <v>3005</v>
      </c>
      <c r="C380" s="13" t="s">
        <v>3006</v>
      </c>
      <c r="D380" s="12" t="s">
        <v>19062</v>
      </c>
      <c r="E380" s="140" t="s">
        <v>3008</v>
      </c>
      <c r="F380" s="141"/>
      <c r="G380" s="13" t="s">
        <v>24</v>
      </c>
      <c r="H380" s="17">
        <v>45820</v>
      </c>
      <c r="I380" s="10" t="s">
        <v>80</v>
      </c>
      <c r="J380" s="140" t="s">
        <v>26</v>
      </c>
      <c r="K380" s="141"/>
      <c r="L380" s="1" t="s">
        <v>27</v>
      </c>
    </row>
    <row r="381" spans="2:12" s="31" customFormat="1" ht="24.95">
      <c r="B381" s="154" t="s">
        <v>5780</v>
      </c>
      <c r="C381" s="156" t="s">
        <v>5781</v>
      </c>
      <c r="D381" s="15" t="s">
        <v>19063</v>
      </c>
      <c r="E381" s="142" t="s">
        <v>19064</v>
      </c>
      <c r="F381" s="141"/>
      <c r="G381" s="14" t="s">
        <v>75</v>
      </c>
      <c r="H381" s="16">
        <v>45834</v>
      </c>
      <c r="I381" s="11" t="s">
        <v>139</v>
      </c>
      <c r="J381" s="142" t="s">
        <v>709</v>
      </c>
      <c r="K381" s="141"/>
      <c r="L381" s="2" t="s">
        <v>27</v>
      </c>
    </row>
    <row r="382" spans="2:12" s="31" customFormat="1" ht="24.95">
      <c r="B382" s="155"/>
      <c r="C382" s="157"/>
      <c r="D382" s="15" t="s">
        <v>19065</v>
      </c>
      <c r="E382" s="142" t="s">
        <v>19064</v>
      </c>
      <c r="F382" s="141"/>
      <c r="G382" s="14" t="s">
        <v>75</v>
      </c>
      <c r="H382" s="16">
        <v>45838</v>
      </c>
      <c r="I382" s="11" t="s">
        <v>139</v>
      </c>
      <c r="J382" s="142" t="s">
        <v>26</v>
      </c>
      <c r="K382" s="141"/>
      <c r="L382" s="2" t="s">
        <v>27</v>
      </c>
    </row>
    <row r="383" spans="2:12" s="31" customFormat="1" ht="117">
      <c r="B383" s="145" t="s">
        <v>19066</v>
      </c>
      <c r="C383" s="147" t="s">
        <v>19067</v>
      </c>
      <c r="D383" s="12" t="s">
        <v>19068</v>
      </c>
      <c r="E383" s="140" t="s">
        <v>19069</v>
      </c>
      <c r="F383" s="141"/>
      <c r="G383" s="13" t="s">
        <v>16</v>
      </c>
      <c r="H383" s="17">
        <v>45821</v>
      </c>
      <c r="I383" s="10" t="s">
        <v>1025</v>
      </c>
      <c r="J383" s="140" t="s">
        <v>18</v>
      </c>
      <c r="K383" s="141"/>
      <c r="L383" s="3" t="s">
        <v>19070</v>
      </c>
    </row>
    <row r="384" spans="2:12" s="31" customFormat="1">
      <c r="B384" s="146"/>
      <c r="C384" s="148"/>
      <c r="D384" s="12" t="s">
        <v>19071</v>
      </c>
      <c r="E384" s="140" t="s">
        <v>19072</v>
      </c>
      <c r="F384" s="141"/>
      <c r="G384" s="13" t="s">
        <v>24</v>
      </c>
      <c r="H384" s="17">
        <v>45821</v>
      </c>
      <c r="I384" s="10" t="s">
        <v>1025</v>
      </c>
      <c r="J384" s="140" t="s">
        <v>26</v>
      </c>
      <c r="K384" s="141"/>
      <c r="L384" s="1" t="s">
        <v>27</v>
      </c>
    </row>
    <row r="385" spans="2:12" s="31" customFormat="1" ht="51.6">
      <c r="B385" s="15" t="s">
        <v>1307</v>
      </c>
      <c r="C385" s="14" t="s">
        <v>1308</v>
      </c>
      <c r="D385" s="15" t="s">
        <v>19073</v>
      </c>
      <c r="E385" s="142" t="s">
        <v>14702</v>
      </c>
      <c r="F385" s="141"/>
      <c r="G385" s="14" t="s">
        <v>24</v>
      </c>
      <c r="H385" s="16">
        <v>45526</v>
      </c>
      <c r="I385" s="11" t="s">
        <v>25</v>
      </c>
      <c r="J385" s="142" t="s">
        <v>359</v>
      </c>
      <c r="K385" s="141"/>
      <c r="L385" s="4" t="s">
        <v>19074</v>
      </c>
    </row>
    <row r="386" spans="2:12" s="31" customFormat="1">
      <c r="B386" s="145" t="s">
        <v>19075</v>
      </c>
      <c r="C386" s="147" t="s">
        <v>19076</v>
      </c>
      <c r="D386" s="145" t="s">
        <v>19077</v>
      </c>
      <c r="E386" s="140" t="s">
        <v>18722</v>
      </c>
      <c r="F386" s="149"/>
      <c r="G386" s="147" t="s">
        <v>75</v>
      </c>
      <c r="H386" s="167">
        <v>45827</v>
      </c>
      <c r="I386" s="10" t="s">
        <v>80</v>
      </c>
      <c r="J386" s="140" t="s">
        <v>26</v>
      </c>
      <c r="K386" s="141"/>
      <c r="L386" s="1" t="s">
        <v>27</v>
      </c>
    </row>
    <row r="387" spans="2:12" s="31" customFormat="1">
      <c r="B387" s="152"/>
      <c r="C387" s="153"/>
      <c r="D387" s="152"/>
      <c r="E387" s="165"/>
      <c r="F387" s="162"/>
      <c r="G387" s="153"/>
      <c r="H387" s="168"/>
      <c r="I387" s="10" t="s">
        <v>80</v>
      </c>
      <c r="J387" s="140" t="s">
        <v>26</v>
      </c>
      <c r="K387" s="141"/>
      <c r="L387" s="1" t="s">
        <v>27</v>
      </c>
    </row>
    <row r="388" spans="2:12" s="31" customFormat="1">
      <c r="B388" s="152"/>
      <c r="C388" s="153"/>
      <c r="D388" s="152"/>
      <c r="E388" s="165"/>
      <c r="F388" s="162"/>
      <c r="G388" s="153"/>
      <c r="H388" s="168"/>
      <c r="I388" s="10" t="s">
        <v>58</v>
      </c>
      <c r="J388" s="140" t="s">
        <v>26</v>
      </c>
      <c r="K388" s="141"/>
      <c r="L388" s="1" t="s">
        <v>27</v>
      </c>
    </row>
    <row r="389" spans="2:12" s="31" customFormat="1">
      <c r="B389" s="146"/>
      <c r="C389" s="148"/>
      <c r="D389" s="146"/>
      <c r="E389" s="150"/>
      <c r="F389" s="151"/>
      <c r="G389" s="148"/>
      <c r="H389" s="169"/>
      <c r="I389" s="10" t="s">
        <v>25</v>
      </c>
      <c r="J389" s="140" t="s">
        <v>26</v>
      </c>
      <c r="K389" s="141"/>
      <c r="L389" s="1" t="s">
        <v>27</v>
      </c>
    </row>
    <row r="390" spans="2:12" s="31" customFormat="1" ht="24.95">
      <c r="B390" s="15" t="s">
        <v>1332</v>
      </c>
      <c r="C390" s="14" t="s">
        <v>1333</v>
      </c>
      <c r="D390" s="15" t="s">
        <v>19078</v>
      </c>
      <c r="E390" s="142" t="s">
        <v>5812</v>
      </c>
      <c r="F390" s="141"/>
      <c r="G390" s="14" t="s">
        <v>75</v>
      </c>
      <c r="H390" s="16">
        <v>45818</v>
      </c>
      <c r="I390" s="11" t="s">
        <v>17</v>
      </c>
      <c r="J390" s="142" t="s">
        <v>26</v>
      </c>
      <c r="K390" s="141"/>
      <c r="L390" s="2" t="s">
        <v>27</v>
      </c>
    </row>
    <row r="391" spans="2:12" s="31" customFormat="1">
      <c r="B391" s="12" t="s">
        <v>19079</v>
      </c>
      <c r="C391" s="13" t="s">
        <v>19080</v>
      </c>
      <c r="D391" s="12" t="s">
        <v>19081</v>
      </c>
      <c r="E391" s="140" t="s">
        <v>1116</v>
      </c>
      <c r="F391" s="141"/>
      <c r="G391" s="13" t="s">
        <v>24</v>
      </c>
      <c r="H391" s="17">
        <v>45824</v>
      </c>
      <c r="I391" s="10" t="s">
        <v>314</v>
      </c>
      <c r="J391" s="140" t="s">
        <v>26</v>
      </c>
      <c r="K391" s="141"/>
      <c r="L391" s="1" t="s">
        <v>27</v>
      </c>
    </row>
    <row r="392" spans="2:12" s="31" customFormat="1">
      <c r="B392" s="154" t="s">
        <v>19082</v>
      </c>
      <c r="C392" s="156" t="s">
        <v>19083</v>
      </c>
      <c r="D392" s="154" t="s">
        <v>19084</v>
      </c>
      <c r="E392" s="142" t="s">
        <v>19085</v>
      </c>
      <c r="F392" s="149"/>
      <c r="G392" s="156" t="s">
        <v>24</v>
      </c>
      <c r="H392" s="163">
        <v>45820</v>
      </c>
      <c r="I392" s="11" t="s">
        <v>139</v>
      </c>
      <c r="J392" s="142" t="s">
        <v>26</v>
      </c>
      <c r="K392" s="141"/>
      <c r="L392" s="2" t="s">
        <v>27</v>
      </c>
    </row>
    <row r="393" spans="2:12" s="31" customFormat="1">
      <c r="B393" s="158"/>
      <c r="C393" s="159"/>
      <c r="D393" s="158"/>
      <c r="E393" s="161"/>
      <c r="F393" s="162"/>
      <c r="G393" s="159"/>
      <c r="H393" s="166"/>
      <c r="I393" s="11" t="s">
        <v>80</v>
      </c>
      <c r="J393" s="142" t="s">
        <v>26</v>
      </c>
      <c r="K393" s="141"/>
      <c r="L393" s="2" t="s">
        <v>27</v>
      </c>
    </row>
    <row r="394" spans="2:12" s="31" customFormat="1">
      <c r="B394" s="155"/>
      <c r="C394" s="157"/>
      <c r="D394" s="155"/>
      <c r="E394" s="160"/>
      <c r="F394" s="151"/>
      <c r="G394" s="157"/>
      <c r="H394" s="164"/>
      <c r="I394" s="11" t="s">
        <v>58</v>
      </c>
      <c r="J394" s="142" t="s">
        <v>26</v>
      </c>
      <c r="K394" s="141"/>
      <c r="L394" s="2" t="s">
        <v>27</v>
      </c>
    </row>
    <row r="395" spans="2:12" s="31" customFormat="1">
      <c r="B395" s="12" t="s">
        <v>7557</v>
      </c>
      <c r="C395" s="13" t="s">
        <v>7558</v>
      </c>
      <c r="D395" s="12" t="s">
        <v>19086</v>
      </c>
      <c r="E395" s="140" t="s">
        <v>333</v>
      </c>
      <c r="F395" s="141"/>
      <c r="G395" s="13" t="s">
        <v>16</v>
      </c>
      <c r="H395" s="17">
        <v>45818</v>
      </c>
      <c r="I395" s="10" t="s">
        <v>314</v>
      </c>
      <c r="J395" s="140" t="s">
        <v>26</v>
      </c>
      <c r="K395" s="141"/>
      <c r="L395" s="1" t="s">
        <v>27</v>
      </c>
    </row>
    <row r="396" spans="2:12" s="31" customFormat="1">
      <c r="B396" s="15" t="s">
        <v>19087</v>
      </c>
      <c r="C396" s="14" t="s">
        <v>19088</v>
      </c>
      <c r="D396" s="15" t="s">
        <v>19089</v>
      </c>
      <c r="E396" s="142" t="s">
        <v>19090</v>
      </c>
      <c r="F396" s="141"/>
      <c r="G396" s="14" t="s">
        <v>16</v>
      </c>
      <c r="H396" s="16">
        <v>45819</v>
      </c>
      <c r="I396" s="11" t="s">
        <v>80</v>
      </c>
      <c r="J396" s="142" t="s">
        <v>709</v>
      </c>
      <c r="K396" s="141"/>
      <c r="L396" s="2" t="s">
        <v>27</v>
      </c>
    </row>
    <row r="397" spans="2:12" s="31" customFormat="1">
      <c r="B397" s="145" t="s">
        <v>12062</v>
      </c>
      <c r="C397" s="147" t="s">
        <v>12063</v>
      </c>
      <c r="D397" s="12" t="s">
        <v>19091</v>
      </c>
      <c r="E397" s="140" t="s">
        <v>17048</v>
      </c>
      <c r="F397" s="141"/>
      <c r="G397" s="13" t="s">
        <v>24</v>
      </c>
      <c r="H397" s="17">
        <v>45805</v>
      </c>
      <c r="I397" s="10" t="s">
        <v>80</v>
      </c>
      <c r="J397" s="140" t="s">
        <v>26</v>
      </c>
      <c r="K397" s="141"/>
      <c r="L397" s="1" t="s">
        <v>27</v>
      </c>
    </row>
    <row r="398" spans="2:12" s="31" customFormat="1">
      <c r="B398" s="146"/>
      <c r="C398" s="148"/>
      <c r="D398" s="12" t="s">
        <v>19092</v>
      </c>
      <c r="E398" s="140" t="s">
        <v>19093</v>
      </c>
      <c r="F398" s="141"/>
      <c r="G398" s="13" t="s">
        <v>16</v>
      </c>
      <c r="H398" s="17">
        <v>45803</v>
      </c>
      <c r="I398" s="10" t="s">
        <v>80</v>
      </c>
      <c r="J398" s="140" t="s">
        <v>26</v>
      </c>
      <c r="K398" s="141"/>
      <c r="L398" s="1" t="s">
        <v>27</v>
      </c>
    </row>
    <row r="399" spans="2:12" s="31" customFormat="1" ht="24.95">
      <c r="B399" s="154" t="s">
        <v>15759</v>
      </c>
      <c r="C399" s="156" t="s">
        <v>5831</v>
      </c>
      <c r="D399" s="15" t="s">
        <v>19094</v>
      </c>
      <c r="E399" s="142" t="s">
        <v>19095</v>
      </c>
      <c r="F399" s="141"/>
      <c r="G399" s="14" t="s">
        <v>75</v>
      </c>
      <c r="H399" s="16">
        <v>45833</v>
      </c>
      <c r="I399" s="11" t="s">
        <v>17</v>
      </c>
      <c r="J399" s="142" t="s">
        <v>709</v>
      </c>
      <c r="K399" s="141"/>
      <c r="L399" s="2" t="s">
        <v>27</v>
      </c>
    </row>
    <row r="400" spans="2:12" s="31" customFormat="1" ht="24.95">
      <c r="B400" s="155"/>
      <c r="C400" s="157"/>
      <c r="D400" s="15" t="s">
        <v>19096</v>
      </c>
      <c r="E400" s="142" t="s">
        <v>19095</v>
      </c>
      <c r="F400" s="141"/>
      <c r="G400" s="14" t="s">
        <v>75</v>
      </c>
      <c r="H400" s="16">
        <v>45833</v>
      </c>
      <c r="I400" s="11" t="s">
        <v>17</v>
      </c>
      <c r="J400" s="142" t="s">
        <v>709</v>
      </c>
      <c r="K400" s="141"/>
      <c r="L400" s="2" t="s">
        <v>27</v>
      </c>
    </row>
    <row r="401" spans="2:12" s="31" customFormat="1">
      <c r="B401" s="145" t="s">
        <v>9211</v>
      </c>
      <c r="C401" s="147" t="s">
        <v>3092</v>
      </c>
      <c r="D401" s="145" t="s">
        <v>19097</v>
      </c>
      <c r="E401" s="140" t="s">
        <v>18722</v>
      </c>
      <c r="F401" s="149"/>
      <c r="G401" s="147" t="s">
        <v>75</v>
      </c>
      <c r="H401" s="167">
        <v>45831</v>
      </c>
      <c r="I401" s="10" t="s">
        <v>139</v>
      </c>
      <c r="J401" s="140" t="s">
        <v>26</v>
      </c>
      <c r="K401" s="141"/>
      <c r="L401" s="1" t="s">
        <v>27</v>
      </c>
    </row>
    <row r="402" spans="2:12" s="31" customFormat="1">
      <c r="B402" s="152"/>
      <c r="C402" s="153"/>
      <c r="D402" s="152"/>
      <c r="E402" s="165"/>
      <c r="F402" s="162"/>
      <c r="G402" s="153"/>
      <c r="H402" s="168"/>
      <c r="I402" s="10" t="s">
        <v>80</v>
      </c>
      <c r="J402" s="140" t="s">
        <v>26</v>
      </c>
      <c r="K402" s="141"/>
      <c r="L402" s="1" t="s">
        <v>27</v>
      </c>
    </row>
    <row r="403" spans="2:12" s="31" customFormat="1">
      <c r="B403" s="152"/>
      <c r="C403" s="153"/>
      <c r="D403" s="152"/>
      <c r="E403" s="165"/>
      <c r="F403" s="162"/>
      <c r="G403" s="153"/>
      <c r="H403" s="168"/>
      <c r="I403" s="10" t="s">
        <v>80</v>
      </c>
      <c r="J403" s="140" t="s">
        <v>26</v>
      </c>
      <c r="K403" s="141"/>
      <c r="L403" s="1" t="s">
        <v>27</v>
      </c>
    </row>
    <row r="404" spans="2:12" s="31" customFormat="1">
      <c r="B404" s="146"/>
      <c r="C404" s="148"/>
      <c r="D404" s="146"/>
      <c r="E404" s="150"/>
      <c r="F404" s="151"/>
      <c r="G404" s="148"/>
      <c r="H404" s="169"/>
      <c r="I404" s="10" t="s">
        <v>58</v>
      </c>
      <c r="J404" s="140" t="s">
        <v>26</v>
      </c>
      <c r="K404" s="141"/>
      <c r="L404" s="1" t="s">
        <v>27</v>
      </c>
    </row>
    <row r="405" spans="2:12" s="31" customFormat="1">
      <c r="B405" s="154" t="s">
        <v>1376</v>
      </c>
      <c r="C405" s="156" t="s">
        <v>1377</v>
      </c>
      <c r="D405" s="154" t="s">
        <v>19098</v>
      </c>
      <c r="E405" s="142" t="s">
        <v>14714</v>
      </c>
      <c r="F405" s="149"/>
      <c r="G405" s="156" t="s">
        <v>24</v>
      </c>
      <c r="H405" s="163">
        <v>45805</v>
      </c>
      <c r="I405" s="11" t="s">
        <v>80</v>
      </c>
      <c r="J405" s="142" t="s">
        <v>26</v>
      </c>
      <c r="K405" s="141"/>
      <c r="L405" s="2" t="s">
        <v>27</v>
      </c>
    </row>
    <row r="406" spans="2:12" s="31" customFormat="1" ht="117">
      <c r="B406" s="158"/>
      <c r="C406" s="159"/>
      <c r="D406" s="158"/>
      <c r="E406" s="161"/>
      <c r="F406" s="162"/>
      <c r="G406" s="159"/>
      <c r="H406" s="166"/>
      <c r="I406" s="11" t="s">
        <v>58</v>
      </c>
      <c r="J406" s="142" t="s">
        <v>32</v>
      </c>
      <c r="K406" s="141"/>
      <c r="L406" s="4" t="s">
        <v>19099</v>
      </c>
    </row>
    <row r="407" spans="2:12" s="31" customFormat="1" ht="90.95">
      <c r="B407" s="158"/>
      <c r="C407" s="159"/>
      <c r="D407" s="155"/>
      <c r="E407" s="160"/>
      <c r="F407" s="151"/>
      <c r="G407" s="157"/>
      <c r="H407" s="164"/>
      <c r="I407" s="11" t="s">
        <v>139</v>
      </c>
      <c r="J407" s="142" t="s">
        <v>32</v>
      </c>
      <c r="K407" s="141"/>
      <c r="L407" s="4" t="s">
        <v>19100</v>
      </c>
    </row>
    <row r="408" spans="2:12" s="31" customFormat="1">
      <c r="B408" s="158"/>
      <c r="C408" s="159"/>
      <c r="D408" s="154" t="s">
        <v>19101</v>
      </c>
      <c r="E408" s="142" t="s">
        <v>14714</v>
      </c>
      <c r="F408" s="149"/>
      <c r="G408" s="156" t="s">
        <v>24</v>
      </c>
      <c r="H408" s="163">
        <v>45824</v>
      </c>
      <c r="I408" s="11" t="s">
        <v>80</v>
      </c>
      <c r="J408" s="142" t="s">
        <v>26</v>
      </c>
      <c r="K408" s="141"/>
      <c r="L408" s="2" t="s">
        <v>27</v>
      </c>
    </row>
    <row r="409" spans="2:12" s="31" customFormat="1">
      <c r="B409" s="158"/>
      <c r="C409" s="159"/>
      <c r="D409" s="158"/>
      <c r="E409" s="161"/>
      <c r="F409" s="162"/>
      <c r="G409" s="159"/>
      <c r="H409" s="166"/>
      <c r="I409" s="11" t="s">
        <v>58</v>
      </c>
      <c r="J409" s="142" t="s">
        <v>26</v>
      </c>
      <c r="K409" s="141"/>
      <c r="L409" s="2" t="s">
        <v>27</v>
      </c>
    </row>
    <row r="410" spans="2:12" s="31" customFormat="1" ht="51.6">
      <c r="B410" s="155"/>
      <c r="C410" s="157"/>
      <c r="D410" s="155"/>
      <c r="E410" s="160"/>
      <c r="F410" s="151"/>
      <c r="G410" s="157"/>
      <c r="H410" s="164"/>
      <c r="I410" s="11" t="s">
        <v>139</v>
      </c>
      <c r="J410" s="142" t="s">
        <v>32</v>
      </c>
      <c r="K410" s="141"/>
      <c r="L410" s="4" t="s">
        <v>19102</v>
      </c>
    </row>
    <row r="411" spans="2:12" s="31" customFormat="1">
      <c r="B411" s="145" t="s">
        <v>19103</v>
      </c>
      <c r="C411" s="147" t="s">
        <v>19104</v>
      </c>
      <c r="D411" s="145" t="s">
        <v>19105</v>
      </c>
      <c r="E411" s="140" t="s">
        <v>18722</v>
      </c>
      <c r="F411" s="149"/>
      <c r="G411" s="147" t="s">
        <v>75</v>
      </c>
      <c r="H411" s="167">
        <v>45827</v>
      </c>
      <c r="I411" s="10" t="s">
        <v>80</v>
      </c>
      <c r="J411" s="140" t="s">
        <v>26</v>
      </c>
      <c r="K411" s="141"/>
      <c r="L411" s="1" t="s">
        <v>27</v>
      </c>
    </row>
    <row r="412" spans="2:12" s="31" customFormat="1">
      <c r="B412" s="152"/>
      <c r="C412" s="153"/>
      <c r="D412" s="152"/>
      <c r="E412" s="165"/>
      <c r="F412" s="162"/>
      <c r="G412" s="153"/>
      <c r="H412" s="168"/>
      <c r="I412" s="10" t="s">
        <v>58</v>
      </c>
      <c r="J412" s="140" t="s">
        <v>26</v>
      </c>
      <c r="K412" s="141"/>
      <c r="L412" s="1" t="s">
        <v>27</v>
      </c>
    </row>
    <row r="413" spans="2:12" s="31" customFormat="1">
      <c r="B413" s="146"/>
      <c r="C413" s="148"/>
      <c r="D413" s="146"/>
      <c r="E413" s="150"/>
      <c r="F413" s="151"/>
      <c r="G413" s="148"/>
      <c r="H413" s="169"/>
      <c r="I413" s="10" t="s">
        <v>139</v>
      </c>
      <c r="J413" s="140" t="s">
        <v>26</v>
      </c>
      <c r="K413" s="141"/>
      <c r="L413" s="1" t="s">
        <v>27</v>
      </c>
    </row>
    <row r="414" spans="2:12" s="31" customFormat="1">
      <c r="B414" s="154" t="s">
        <v>19106</v>
      </c>
      <c r="C414" s="156" t="s">
        <v>19107</v>
      </c>
      <c r="D414" s="154" t="s">
        <v>19108</v>
      </c>
      <c r="E414" s="142" t="s">
        <v>18722</v>
      </c>
      <c r="F414" s="149"/>
      <c r="G414" s="156" t="s">
        <v>75</v>
      </c>
      <c r="H414" s="163">
        <v>45817</v>
      </c>
      <c r="I414" s="11" t="s">
        <v>139</v>
      </c>
      <c r="J414" s="142" t="s">
        <v>26</v>
      </c>
      <c r="K414" s="141"/>
      <c r="L414" s="2" t="s">
        <v>27</v>
      </c>
    </row>
    <row r="415" spans="2:12" s="31" customFormat="1">
      <c r="B415" s="158"/>
      <c r="C415" s="159"/>
      <c r="D415" s="158"/>
      <c r="E415" s="161"/>
      <c r="F415" s="162"/>
      <c r="G415" s="159"/>
      <c r="H415" s="166"/>
      <c r="I415" s="11" t="s">
        <v>58</v>
      </c>
      <c r="J415" s="142" t="s">
        <v>26</v>
      </c>
      <c r="K415" s="141"/>
      <c r="L415" s="2" t="s">
        <v>27</v>
      </c>
    </row>
    <row r="416" spans="2:12" s="31" customFormat="1">
      <c r="B416" s="158"/>
      <c r="C416" s="159"/>
      <c r="D416" s="158"/>
      <c r="E416" s="161"/>
      <c r="F416" s="162"/>
      <c r="G416" s="159"/>
      <c r="H416" s="166"/>
      <c r="I416" s="11" t="s">
        <v>58</v>
      </c>
      <c r="J416" s="142" t="s">
        <v>26</v>
      </c>
      <c r="K416" s="141"/>
      <c r="L416" s="2" t="s">
        <v>27</v>
      </c>
    </row>
    <row r="417" spans="2:12" s="31" customFormat="1">
      <c r="B417" s="158"/>
      <c r="C417" s="159"/>
      <c r="D417" s="158"/>
      <c r="E417" s="161"/>
      <c r="F417" s="162"/>
      <c r="G417" s="159"/>
      <c r="H417" s="166"/>
      <c r="I417" s="11" t="s">
        <v>80</v>
      </c>
      <c r="J417" s="142" t="s">
        <v>26</v>
      </c>
      <c r="K417" s="141"/>
      <c r="L417" s="2" t="s">
        <v>27</v>
      </c>
    </row>
    <row r="418" spans="2:12" s="31" customFormat="1">
      <c r="B418" s="158"/>
      <c r="C418" s="159"/>
      <c r="D418" s="158"/>
      <c r="E418" s="161"/>
      <c r="F418" s="162"/>
      <c r="G418" s="159"/>
      <c r="H418" s="166"/>
      <c r="I418" s="11" t="s">
        <v>80</v>
      </c>
      <c r="J418" s="142" t="s">
        <v>26</v>
      </c>
      <c r="K418" s="141"/>
      <c r="L418" s="2" t="s">
        <v>27</v>
      </c>
    </row>
    <row r="419" spans="2:12" s="31" customFormat="1">
      <c r="B419" s="155"/>
      <c r="C419" s="157"/>
      <c r="D419" s="155"/>
      <c r="E419" s="160"/>
      <c r="F419" s="151"/>
      <c r="G419" s="157"/>
      <c r="H419" s="164"/>
      <c r="I419" s="11" t="s">
        <v>80</v>
      </c>
      <c r="J419" s="142" t="s">
        <v>26</v>
      </c>
      <c r="K419" s="141"/>
      <c r="L419" s="2" t="s">
        <v>27</v>
      </c>
    </row>
    <row r="420" spans="2:12" s="31" customFormat="1">
      <c r="B420" s="145" t="s">
        <v>1393</v>
      </c>
      <c r="C420" s="147" t="s">
        <v>1394</v>
      </c>
      <c r="D420" s="145" t="s">
        <v>19109</v>
      </c>
      <c r="E420" s="140" t="s">
        <v>17065</v>
      </c>
      <c r="F420" s="149"/>
      <c r="G420" s="147" t="s">
        <v>24</v>
      </c>
      <c r="H420" s="167">
        <v>45826</v>
      </c>
      <c r="I420" s="10" t="s">
        <v>25</v>
      </c>
      <c r="J420" s="140" t="s">
        <v>26</v>
      </c>
      <c r="K420" s="141"/>
      <c r="L420" s="1" t="s">
        <v>27</v>
      </c>
    </row>
    <row r="421" spans="2:12" s="31" customFormat="1">
      <c r="B421" s="152"/>
      <c r="C421" s="153"/>
      <c r="D421" s="152"/>
      <c r="E421" s="165"/>
      <c r="F421" s="162"/>
      <c r="G421" s="153"/>
      <c r="H421" s="168"/>
      <c r="I421" s="10" t="s">
        <v>80</v>
      </c>
      <c r="J421" s="140" t="s">
        <v>26</v>
      </c>
      <c r="K421" s="141"/>
      <c r="L421" s="1" t="s">
        <v>27</v>
      </c>
    </row>
    <row r="422" spans="2:12" s="31" customFormat="1">
      <c r="B422" s="146"/>
      <c r="C422" s="148"/>
      <c r="D422" s="146"/>
      <c r="E422" s="150"/>
      <c r="F422" s="151"/>
      <c r="G422" s="148"/>
      <c r="H422" s="169"/>
      <c r="I422" s="10" t="s">
        <v>58</v>
      </c>
      <c r="J422" s="140" t="s">
        <v>26</v>
      </c>
      <c r="K422" s="141"/>
      <c r="L422" s="1" t="s">
        <v>27</v>
      </c>
    </row>
    <row r="423" spans="2:12" s="31" customFormat="1">
      <c r="B423" s="154" t="s">
        <v>19110</v>
      </c>
      <c r="C423" s="156" t="s">
        <v>7586</v>
      </c>
      <c r="D423" s="154" t="s">
        <v>19111</v>
      </c>
      <c r="E423" s="142" t="s">
        <v>18722</v>
      </c>
      <c r="F423" s="149"/>
      <c r="G423" s="156" t="s">
        <v>75</v>
      </c>
      <c r="H423" s="163">
        <v>45817</v>
      </c>
      <c r="I423" s="11" t="s">
        <v>25</v>
      </c>
      <c r="J423" s="142" t="s">
        <v>709</v>
      </c>
      <c r="K423" s="141"/>
      <c r="L423" s="2" t="s">
        <v>27</v>
      </c>
    </row>
    <row r="424" spans="2:12" s="31" customFormat="1">
      <c r="B424" s="158"/>
      <c r="C424" s="159"/>
      <c r="D424" s="158"/>
      <c r="E424" s="161"/>
      <c r="F424" s="162"/>
      <c r="G424" s="159"/>
      <c r="H424" s="166"/>
      <c r="I424" s="11" t="s">
        <v>80</v>
      </c>
      <c r="J424" s="142" t="s">
        <v>709</v>
      </c>
      <c r="K424" s="141"/>
      <c r="L424" s="2" t="s">
        <v>27</v>
      </c>
    </row>
    <row r="425" spans="2:12" s="31" customFormat="1">
      <c r="B425" s="155"/>
      <c r="C425" s="157"/>
      <c r="D425" s="155"/>
      <c r="E425" s="160"/>
      <c r="F425" s="151"/>
      <c r="G425" s="157"/>
      <c r="H425" s="164"/>
      <c r="I425" s="11" t="s">
        <v>58</v>
      </c>
      <c r="J425" s="142" t="s">
        <v>709</v>
      </c>
      <c r="K425" s="141"/>
      <c r="L425" s="2" t="s">
        <v>27</v>
      </c>
    </row>
    <row r="426" spans="2:12" s="31" customFormat="1">
      <c r="B426" s="145" t="s">
        <v>19112</v>
      </c>
      <c r="C426" s="147" t="s">
        <v>19113</v>
      </c>
      <c r="D426" s="145" t="s">
        <v>19114</v>
      </c>
      <c r="E426" s="140" t="s">
        <v>18722</v>
      </c>
      <c r="F426" s="149"/>
      <c r="G426" s="147" t="s">
        <v>75</v>
      </c>
      <c r="H426" s="167">
        <v>45817</v>
      </c>
      <c r="I426" s="10" t="s">
        <v>139</v>
      </c>
      <c r="J426" s="140" t="s">
        <v>26</v>
      </c>
      <c r="K426" s="141"/>
      <c r="L426" s="1" t="s">
        <v>27</v>
      </c>
    </row>
    <row r="427" spans="2:12" s="31" customFormat="1">
      <c r="B427" s="152"/>
      <c r="C427" s="153"/>
      <c r="D427" s="152"/>
      <c r="E427" s="165"/>
      <c r="F427" s="162"/>
      <c r="G427" s="153"/>
      <c r="H427" s="168"/>
      <c r="I427" s="10" t="s">
        <v>80</v>
      </c>
      <c r="J427" s="140" t="s">
        <v>26</v>
      </c>
      <c r="K427" s="141"/>
      <c r="L427" s="1" t="s">
        <v>27</v>
      </c>
    </row>
    <row r="428" spans="2:12" s="31" customFormat="1">
      <c r="B428" s="146"/>
      <c r="C428" s="148"/>
      <c r="D428" s="146"/>
      <c r="E428" s="150"/>
      <c r="F428" s="151"/>
      <c r="G428" s="148"/>
      <c r="H428" s="169"/>
      <c r="I428" s="10" t="s">
        <v>58</v>
      </c>
      <c r="J428" s="140" t="s">
        <v>26</v>
      </c>
      <c r="K428" s="141"/>
      <c r="L428" s="1" t="s">
        <v>27</v>
      </c>
    </row>
    <row r="429" spans="2:12" s="31" customFormat="1" ht="24.95">
      <c r="B429" s="15" t="s">
        <v>7590</v>
      </c>
      <c r="C429" s="14" t="s">
        <v>7591</v>
      </c>
      <c r="D429" s="15" t="s">
        <v>19115</v>
      </c>
      <c r="E429" s="142" t="s">
        <v>7593</v>
      </c>
      <c r="F429" s="141"/>
      <c r="G429" s="14" t="s">
        <v>16</v>
      </c>
      <c r="H429" s="16">
        <v>45819</v>
      </c>
      <c r="I429" s="11" t="s">
        <v>139</v>
      </c>
      <c r="J429" s="142" t="s">
        <v>709</v>
      </c>
      <c r="K429" s="141"/>
      <c r="L429" s="2" t="s">
        <v>27</v>
      </c>
    </row>
    <row r="430" spans="2:12" s="31" customFormat="1">
      <c r="B430" s="145" t="s">
        <v>19116</v>
      </c>
      <c r="C430" s="147" t="s">
        <v>19117</v>
      </c>
      <c r="D430" s="145" t="s">
        <v>19118</v>
      </c>
      <c r="E430" s="140" t="s">
        <v>18722</v>
      </c>
      <c r="F430" s="149"/>
      <c r="G430" s="147" t="s">
        <v>75</v>
      </c>
      <c r="H430" s="167">
        <v>45817</v>
      </c>
      <c r="I430" s="10" t="s">
        <v>139</v>
      </c>
      <c r="J430" s="140" t="s">
        <v>709</v>
      </c>
      <c r="K430" s="141"/>
      <c r="L430" s="1" t="s">
        <v>27</v>
      </c>
    </row>
    <row r="431" spans="2:12" s="31" customFormat="1">
      <c r="B431" s="152"/>
      <c r="C431" s="153"/>
      <c r="D431" s="152"/>
      <c r="E431" s="165"/>
      <c r="F431" s="162"/>
      <c r="G431" s="153"/>
      <c r="H431" s="168"/>
      <c r="I431" s="10" t="s">
        <v>58</v>
      </c>
      <c r="J431" s="140" t="s">
        <v>709</v>
      </c>
      <c r="K431" s="141"/>
      <c r="L431" s="1" t="s">
        <v>27</v>
      </c>
    </row>
    <row r="432" spans="2:12" s="31" customFormat="1">
      <c r="B432" s="146"/>
      <c r="C432" s="148"/>
      <c r="D432" s="146"/>
      <c r="E432" s="150"/>
      <c r="F432" s="151"/>
      <c r="G432" s="148"/>
      <c r="H432" s="169"/>
      <c r="I432" s="10" t="s">
        <v>80</v>
      </c>
      <c r="J432" s="140" t="s">
        <v>709</v>
      </c>
      <c r="K432" s="141"/>
      <c r="L432" s="1" t="s">
        <v>27</v>
      </c>
    </row>
    <row r="433" spans="2:12" s="31" customFormat="1">
      <c r="B433" s="154" t="s">
        <v>11028</v>
      </c>
      <c r="C433" s="156" t="s">
        <v>11029</v>
      </c>
      <c r="D433" s="154" t="s">
        <v>19119</v>
      </c>
      <c r="E433" s="142" t="s">
        <v>18722</v>
      </c>
      <c r="F433" s="149"/>
      <c r="G433" s="156" t="s">
        <v>75</v>
      </c>
      <c r="H433" s="163">
        <v>45817</v>
      </c>
      <c r="I433" s="11" t="s">
        <v>139</v>
      </c>
      <c r="J433" s="142" t="s">
        <v>26</v>
      </c>
      <c r="K433" s="141"/>
      <c r="L433" s="2" t="s">
        <v>27</v>
      </c>
    </row>
    <row r="434" spans="2:12" s="31" customFormat="1">
      <c r="B434" s="158"/>
      <c r="C434" s="159"/>
      <c r="D434" s="158"/>
      <c r="E434" s="161"/>
      <c r="F434" s="162"/>
      <c r="G434" s="159"/>
      <c r="H434" s="166"/>
      <c r="I434" s="11" t="s">
        <v>25</v>
      </c>
      <c r="J434" s="142" t="s">
        <v>26</v>
      </c>
      <c r="K434" s="141"/>
      <c r="L434" s="2" t="s">
        <v>27</v>
      </c>
    </row>
    <row r="435" spans="2:12" s="31" customFormat="1">
      <c r="B435" s="158"/>
      <c r="C435" s="159"/>
      <c r="D435" s="158"/>
      <c r="E435" s="161"/>
      <c r="F435" s="162"/>
      <c r="G435" s="159"/>
      <c r="H435" s="166"/>
      <c r="I435" s="11" t="s">
        <v>80</v>
      </c>
      <c r="J435" s="142" t="s">
        <v>26</v>
      </c>
      <c r="K435" s="141"/>
      <c r="L435" s="2" t="s">
        <v>27</v>
      </c>
    </row>
    <row r="436" spans="2:12" s="31" customFormat="1">
      <c r="B436" s="158"/>
      <c r="C436" s="159"/>
      <c r="D436" s="158"/>
      <c r="E436" s="161"/>
      <c r="F436" s="162"/>
      <c r="G436" s="159"/>
      <c r="H436" s="166"/>
      <c r="I436" s="11" t="s">
        <v>58</v>
      </c>
      <c r="J436" s="142" t="s">
        <v>26</v>
      </c>
      <c r="K436" s="141"/>
      <c r="L436" s="2" t="s">
        <v>27</v>
      </c>
    </row>
    <row r="437" spans="2:12" s="31" customFormat="1">
      <c r="B437" s="158"/>
      <c r="C437" s="159"/>
      <c r="D437" s="158"/>
      <c r="E437" s="161"/>
      <c r="F437" s="162"/>
      <c r="G437" s="159"/>
      <c r="H437" s="166"/>
      <c r="I437" s="11" t="s">
        <v>58</v>
      </c>
      <c r="J437" s="142" t="s">
        <v>26</v>
      </c>
      <c r="K437" s="141"/>
      <c r="L437" s="2" t="s">
        <v>27</v>
      </c>
    </row>
    <row r="438" spans="2:12" s="31" customFormat="1">
      <c r="B438" s="155"/>
      <c r="C438" s="157"/>
      <c r="D438" s="155"/>
      <c r="E438" s="160"/>
      <c r="F438" s="151"/>
      <c r="G438" s="157"/>
      <c r="H438" s="164"/>
      <c r="I438" s="11" t="s">
        <v>58</v>
      </c>
      <c r="J438" s="142" t="s">
        <v>26</v>
      </c>
      <c r="K438" s="141"/>
      <c r="L438" s="2" t="s">
        <v>27</v>
      </c>
    </row>
    <row r="439" spans="2:12" s="31" customFormat="1">
      <c r="B439" s="145" t="s">
        <v>5850</v>
      </c>
      <c r="C439" s="147" t="s">
        <v>1266</v>
      </c>
      <c r="D439" s="145" t="s">
        <v>19120</v>
      </c>
      <c r="E439" s="140" t="s">
        <v>19121</v>
      </c>
      <c r="F439" s="149"/>
      <c r="G439" s="147" t="s">
        <v>24</v>
      </c>
      <c r="H439" s="167">
        <v>45834</v>
      </c>
      <c r="I439" s="10" t="s">
        <v>58</v>
      </c>
      <c r="J439" s="140" t="s">
        <v>26</v>
      </c>
      <c r="K439" s="141"/>
      <c r="L439" s="1" t="s">
        <v>27</v>
      </c>
    </row>
    <row r="440" spans="2:12" s="31" customFormat="1">
      <c r="B440" s="152"/>
      <c r="C440" s="153"/>
      <c r="D440" s="152"/>
      <c r="E440" s="165"/>
      <c r="F440" s="162"/>
      <c r="G440" s="153"/>
      <c r="H440" s="168"/>
      <c r="I440" s="10" t="s">
        <v>80</v>
      </c>
      <c r="J440" s="140" t="s">
        <v>26</v>
      </c>
      <c r="K440" s="141"/>
      <c r="L440" s="1" t="s">
        <v>27</v>
      </c>
    </row>
    <row r="441" spans="2:12" s="31" customFormat="1">
      <c r="B441" s="146"/>
      <c r="C441" s="148"/>
      <c r="D441" s="146"/>
      <c r="E441" s="150"/>
      <c r="F441" s="151"/>
      <c r="G441" s="148"/>
      <c r="H441" s="169"/>
      <c r="I441" s="10" t="s">
        <v>139</v>
      </c>
      <c r="J441" s="140" t="s">
        <v>26</v>
      </c>
      <c r="K441" s="141"/>
      <c r="L441" s="1" t="s">
        <v>27</v>
      </c>
    </row>
    <row r="442" spans="2:12" s="31" customFormat="1">
      <c r="B442" s="154" t="s">
        <v>19122</v>
      </c>
      <c r="C442" s="156" t="s">
        <v>19123</v>
      </c>
      <c r="D442" s="154" t="s">
        <v>19124</v>
      </c>
      <c r="E442" s="142" t="s">
        <v>18722</v>
      </c>
      <c r="F442" s="149"/>
      <c r="G442" s="156" t="s">
        <v>75</v>
      </c>
      <c r="H442" s="163">
        <v>45817</v>
      </c>
      <c r="I442" s="11" t="s">
        <v>139</v>
      </c>
      <c r="J442" s="142" t="s">
        <v>709</v>
      </c>
      <c r="K442" s="141"/>
      <c r="L442" s="2" t="s">
        <v>27</v>
      </c>
    </row>
    <row r="443" spans="2:12" s="31" customFormat="1">
      <c r="B443" s="158"/>
      <c r="C443" s="159"/>
      <c r="D443" s="158"/>
      <c r="E443" s="161"/>
      <c r="F443" s="162"/>
      <c r="G443" s="159"/>
      <c r="H443" s="166"/>
      <c r="I443" s="11" t="s">
        <v>80</v>
      </c>
      <c r="J443" s="142" t="s">
        <v>709</v>
      </c>
      <c r="K443" s="141"/>
      <c r="L443" s="2" t="s">
        <v>27</v>
      </c>
    </row>
    <row r="444" spans="2:12" s="31" customFormat="1">
      <c r="B444" s="155"/>
      <c r="C444" s="157"/>
      <c r="D444" s="155"/>
      <c r="E444" s="160"/>
      <c r="F444" s="151"/>
      <c r="G444" s="157"/>
      <c r="H444" s="164"/>
      <c r="I444" s="11" t="s">
        <v>58</v>
      </c>
      <c r="J444" s="142" t="s">
        <v>709</v>
      </c>
      <c r="K444" s="141"/>
      <c r="L444" s="2" t="s">
        <v>27</v>
      </c>
    </row>
    <row r="445" spans="2:12" s="31" customFormat="1" ht="24.95">
      <c r="B445" s="12" t="s">
        <v>7600</v>
      </c>
      <c r="C445" s="13" t="s">
        <v>7601</v>
      </c>
      <c r="D445" s="12" t="s">
        <v>19125</v>
      </c>
      <c r="E445" s="140" t="s">
        <v>7603</v>
      </c>
      <c r="F445" s="141"/>
      <c r="G445" s="13" t="s">
        <v>75</v>
      </c>
      <c r="H445" s="17">
        <v>45835</v>
      </c>
      <c r="I445" s="10" t="s">
        <v>127</v>
      </c>
      <c r="J445" s="140" t="s">
        <v>26</v>
      </c>
      <c r="K445" s="141"/>
      <c r="L445" s="1" t="s">
        <v>27</v>
      </c>
    </row>
    <row r="446" spans="2:12" s="31" customFormat="1">
      <c r="B446" s="15" t="s">
        <v>9228</v>
      </c>
      <c r="C446" s="14" t="s">
        <v>9229</v>
      </c>
      <c r="D446" s="15" t="s">
        <v>19126</v>
      </c>
      <c r="E446" s="142" t="s">
        <v>9231</v>
      </c>
      <c r="F446" s="141"/>
      <c r="G446" s="14" t="s">
        <v>16</v>
      </c>
      <c r="H446" s="16">
        <v>45820</v>
      </c>
      <c r="I446" s="11" t="s">
        <v>139</v>
      </c>
      <c r="J446" s="142" t="s">
        <v>709</v>
      </c>
      <c r="K446" s="141"/>
      <c r="L446" s="2" t="s">
        <v>27</v>
      </c>
    </row>
    <row r="447" spans="2:12" s="31" customFormat="1">
      <c r="B447" s="145" t="s">
        <v>11653</v>
      </c>
      <c r="C447" s="147" t="s">
        <v>11654</v>
      </c>
      <c r="D447" s="145" t="s">
        <v>19127</v>
      </c>
      <c r="E447" s="140" t="s">
        <v>18722</v>
      </c>
      <c r="F447" s="149"/>
      <c r="G447" s="147" t="s">
        <v>75</v>
      </c>
      <c r="H447" s="167">
        <v>45827</v>
      </c>
      <c r="I447" s="10" t="s">
        <v>58</v>
      </c>
      <c r="J447" s="140" t="s">
        <v>26</v>
      </c>
      <c r="K447" s="141"/>
      <c r="L447" s="1" t="s">
        <v>27</v>
      </c>
    </row>
    <row r="448" spans="2:12" s="31" customFormat="1">
      <c r="B448" s="152"/>
      <c r="C448" s="153"/>
      <c r="D448" s="152"/>
      <c r="E448" s="165"/>
      <c r="F448" s="162"/>
      <c r="G448" s="153"/>
      <c r="H448" s="168"/>
      <c r="I448" s="10" t="s">
        <v>80</v>
      </c>
      <c r="J448" s="140" t="s">
        <v>26</v>
      </c>
      <c r="K448" s="141"/>
      <c r="L448" s="1" t="s">
        <v>27</v>
      </c>
    </row>
    <row r="449" spans="2:12" s="31" customFormat="1">
      <c r="B449" s="146"/>
      <c r="C449" s="148"/>
      <c r="D449" s="146"/>
      <c r="E449" s="150"/>
      <c r="F449" s="151"/>
      <c r="G449" s="148"/>
      <c r="H449" s="169"/>
      <c r="I449" s="10" t="s">
        <v>139</v>
      </c>
      <c r="J449" s="140" t="s">
        <v>26</v>
      </c>
      <c r="K449" s="141"/>
      <c r="L449" s="1" t="s">
        <v>27</v>
      </c>
    </row>
    <row r="450" spans="2:12" s="31" customFormat="1">
      <c r="B450" s="154" t="s">
        <v>19128</v>
      </c>
      <c r="C450" s="156" t="s">
        <v>19129</v>
      </c>
      <c r="D450" s="154" t="s">
        <v>19130</v>
      </c>
      <c r="E450" s="142" t="s">
        <v>18722</v>
      </c>
      <c r="F450" s="149"/>
      <c r="G450" s="156" t="s">
        <v>75</v>
      </c>
      <c r="H450" s="163">
        <v>45817</v>
      </c>
      <c r="I450" s="11" t="s">
        <v>139</v>
      </c>
      <c r="J450" s="142" t="s">
        <v>26</v>
      </c>
      <c r="K450" s="141"/>
      <c r="L450" s="2" t="s">
        <v>27</v>
      </c>
    </row>
    <row r="451" spans="2:12" s="31" customFormat="1">
      <c r="B451" s="158"/>
      <c r="C451" s="159"/>
      <c r="D451" s="158"/>
      <c r="E451" s="161"/>
      <c r="F451" s="162"/>
      <c r="G451" s="159"/>
      <c r="H451" s="166"/>
      <c r="I451" s="11" t="s">
        <v>80</v>
      </c>
      <c r="J451" s="142" t="s">
        <v>26</v>
      </c>
      <c r="K451" s="141"/>
      <c r="L451" s="2" t="s">
        <v>27</v>
      </c>
    </row>
    <row r="452" spans="2:12" s="31" customFormat="1">
      <c r="B452" s="155"/>
      <c r="C452" s="157"/>
      <c r="D452" s="155"/>
      <c r="E452" s="160"/>
      <c r="F452" s="151"/>
      <c r="G452" s="157"/>
      <c r="H452" s="164"/>
      <c r="I452" s="11" t="s">
        <v>58</v>
      </c>
      <c r="J452" s="142" t="s">
        <v>26</v>
      </c>
      <c r="K452" s="141"/>
      <c r="L452" s="2" t="s">
        <v>27</v>
      </c>
    </row>
    <row r="453" spans="2:12" s="31" customFormat="1">
      <c r="B453" s="145" t="s">
        <v>5862</v>
      </c>
      <c r="C453" s="147" t="s">
        <v>5863</v>
      </c>
      <c r="D453" s="145" t="s">
        <v>19131</v>
      </c>
      <c r="E453" s="140" t="s">
        <v>18722</v>
      </c>
      <c r="F453" s="149"/>
      <c r="G453" s="147" t="s">
        <v>75</v>
      </c>
      <c r="H453" s="167">
        <v>45825</v>
      </c>
      <c r="I453" s="10" t="s">
        <v>80</v>
      </c>
      <c r="J453" s="140" t="s">
        <v>709</v>
      </c>
      <c r="K453" s="141"/>
      <c r="L453" s="1" t="s">
        <v>27</v>
      </c>
    </row>
    <row r="454" spans="2:12" s="31" customFormat="1">
      <c r="B454" s="152"/>
      <c r="C454" s="153"/>
      <c r="D454" s="152"/>
      <c r="E454" s="165"/>
      <c r="F454" s="162"/>
      <c r="G454" s="153"/>
      <c r="H454" s="168"/>
      <c r="I454" s="10" t="s">
        <v>80</v>
      </c>
      <c r="J454" s="140" t="s">
        <v>709</v>
      </c>
      <c r="K454" s="141"/>
      <c r="L454" s="1" t="s">
        <v>27</v>
      </c>
    </row>
    <row r="455" spans="2:12" s="31" customFormat="1">
      <c r="B455" s="152"/>
      <c r="C455" s="153"/>
      <c r="D455" s="152"/>
      <c r="E455" s="165"/>
      <c r="F455" s="162"/>
      <c r="G455" s="153"/>
      <c r="H455" s="168"/>
      <c r="I455" s="10" t="s">
        <v>314</v>
      </c>
      <c r="J455" s="140" t="s">
        <v>709</v>
      </c>
      <c r="K455" s="141"/>
      <c r="L455" s="1" t="s">
        <v>27</v>
      </c>
    </row>
    <row r="456" spans="2:12" s="31" customFormat="1">
      <c r="B456" s="152"/>
      <c r="C456" s="153"/>
      <c r="D456" s="152"/>
      <c r="E456" s="165"/>
      <c r="F456" s="162"/>
      <c r="G456" s="153"/>
      <c r="H456" s="168"/>
      <c r="I456" s="10" t="s">
        <v>314</v>
      </c>
      <c r="J456" s="140" t="s">
        <v>709</v>
      </c>
      <c r="K456" s="141"/>
      <c r="L456" s="1" t="s">
        <v>27</v>
      </c>
    </row>
    <row r="457" spans="2:12" s="31" customFormat="1">
      <c r="B457" s="152"/>
      <c r="C457" s="153"/>
      <c r="D457" s="152"/>
      <c r="E457" s="165"/>
      <c r="F457" s="162"/>
      <c r="G457" s="153"/>
      <c r="H457" s="168"/>
      <c r="I457" s="10" t="s">
        <v>314</v>
      </c>
      <c r="J457" s="140" t="s">
        <v>709</v>
      </c>
      <c r="K457" s="141"/>
      <c r="L457" s="1" t="s">
        <v>27</v>
      </c>
    </row>
    <row r="458" spans="2:12" s="31" customFormat="1">
      <c r="B458" s="152"/>
      <c r="C458" s="153"/>
      <c r="D458" s="152"/>
      <c r="E458" s="165"/>
      <c r="F458" s="162"/>
      <c r="G458" s="153"/>
      <c r="H458" s="168"/>
      <c r="I458" s="10" t="s">
        <v>314</v>
      </c>
      <c r="J458" s="140" t="s">
        <v>709</v>
      </c>
      <c r="K458" s="141"/>
      <c r="L458" s="1" t="s">
        <v>27</v>
      </c>
    </row>
    <row r="459" spans="2:12" s="31" customFormat="1">
      <c r="B459" s="152"/>
      <c r="C459" s="153"/>
      <c r="D459" s="152"/>
      <c r="E459" s="165"/>
      <c r="F459" s="162"/>
      <c r="G459" s="153"/>
      <c r="H459" s="168"/>
      <c r="I459" s="10" t="s">
        <v>58</v>
      </c>
      <c r="J459" s="140" t="s">
        <v>709</v>
      </c>
      <c r="K459" s="141"/>
      <c r="L459" s="1" t="s">
        <v>27</v>
      </c>
    </row>
    <row r="460" spans="2:12" s="31" customFormat="1">
      <c r="B460" s="152"/>
      <c r="C460" s="153"/>
      <c r="D460" s="152"/>
      <c r="E460" s="165"/>
      <c r="F460" s="162"/>
      <c r="G460" s="153"/>
      <c r="H460" s="168"/>
      <c r="I460" s="10" t="s">
        <v>145</v>
      </c>
      <c r="J460" s="140" t="s">
        <v>709</v>
      </c>
      <c r="K460" s="141"/>
      <c r="L460" s="1" t="s">
        <v>27</v>
      </c>
    </row>
    <row r="461" spans="2:12" s="31" customFormat="1">
      <c r="B461" s="146"/>
      <c r="C461" s="148"/>
      <c r="D461" s="146"/>
      <c r="E461" s="150"/>
      <c r="F461" s="151"/>
      <c r="G461" s="148"/>
      <c r="H461" s="169"/>
      <c r="I461" s="10" t="s">
        <v>139</v>
      </c>
      <c r="J461" s="140" t="s">
        <v>709</v>
      </c>
      <c r="K461" s="141"/>
      <c r="L461" s="1" t="s">
        <v>27</v>
      </c>
    </row>
    <row r="462" spans="2:12" s="31" customFormat="1" ht="24.95">
      <c r="B462" s="15" t="s">
        <v>19132</v>
      </c>
      <c r="C462" s="14" t="s">
        <v>19133</v>
      </c>
      <c r="D462" s="15" t="s">
        <v>19134</v>
      </c>
      <c r="E462" s="142" t="s">
        <v>18722</v>
      </c>
      <c r="F462" s="141"/>
      <c r="G462" s="14" t="s">
        <v>75</v>
      </c>
      <c r="H462" s="16">
        <v>45817</v>
      </c>
      <c r="I462" s="11" t="s">
        <v>58</v>
      </c>
      <c r="J462" s="142" t="s">
        <v>26</v>
      </c>
      <c r="K462" s="141"/>
      <c r="L462" s="2" t="s">
        <v>27</v>
      </c>
    </row>
    <row r="463" spans="2:12" s="31" customFormat="1">
      <c r="B463" s="145" t="s">
        <v>1424</v>
      </c>
      <c r="C463" s="147" t="s">
        <v>1190</v>
      </c>
      <c r="D463" s="145" t="s">
        <v>19135</v>
      </c>
      <c r="E463" s="140" t="s">
        <v>18722</v>
      </c>
      <c r="F463" s="149"/>
      <c r="G463" s="147" t="s">
        <v>75</v>
      </c>
      <c r="H463" s="167">
        <v>45817</v>
      </c>
      <c r="I463" s="10" t="s">
        <v>139</v>
      </c>
      <c r="J463" s="140" t="s">
        <v>709</v>
      </c>
      <c r="K463" s="141"/>
      <c r="L463" s="1" t="s">
        <v>27</v>
      </c>
    </row>
    <row r="464" spans="2:12" s="31" customFormat="1">
      <c r="B464" s="152"/>
      <c r="C464" s="153"/>
      <c r="D464" s="152"/>
      <c r="E464" s="165"/>
      <c r="F464" s="162"/>
      <c r="G464" s="153"/>
      <c r="H464" s="168"/>
      <c r="I464" s="10" t="s">
        <v>80</v>
      </c>
      <c r="J464" s="140" t="s">
        <v>709</v>
      </c>
      <c r="K464" s="141"/>
      <c r="L464" s="1" t="s">
        <v>27</v>
      </c>
    </row>
    <row r="465" spans="2:12" s="31" customFormat="1">
      <c r="B465" s="152"/>
      <c r="C465" s="153"/>
      <c r="D465" s="152"/>
      <c r="E465" s="165"/>
      <c r="F465" s="162"/>
      <c r="G465" s="153"/>
      <c r="H465" s="168"/>
      <c r="I465" s="10" t="s">
        <v>80</v>
      </c>
      <c r="J465" s="140" t="s">
        <v>709</v>
      </c>
      <c r="K465" s="141"/>
      <c r="L465" s="1" t="s">
        <v>27</v>
      </c>
    </row>
    <row r="466" spans="2:12" s="31" customFormat="1">
      <c r="B466" s="152"/>
      <c r="C466" s="153"/>
      <c r="D466" s="152"/>
      <c r="E466" s="165"/>
      <c r="F466" s="162"/>
      <c r="G466" s="153"/>
      <c r="H466" s="168"/>
      <c r="I466" s="10" t="s">
        <v>58</v>
      </c>
      <c r="J466" s="140" t="s">
        <v>709</v>
      </c>
      <c r="K466" s="141"/>
      <c r="L466" s="1" t="s">
        <v>27</v>
      </c>
    </row>
    <row r="467" spans="2:12" s="31" customFormat="1">
      <c r="B467" s="152"/>
      <c r="C467" s="153"/>
      <c r="D467" s="152"/>
      <c r="E467" s="165"/>
      <c r="F467" s="162"/>
      <c r="G467" s="153"/>
      <c r="H467" s="168"/>
      <c r="I467" s="10" t="s">
        <v>58</v>
      </c>
      <c r="J467" s="140" t="s">
        <v>709</v>
      </c>
      <c r="K467" s="141"/>
      <c r="L467" s="1" t="s">
        <v>27</v>
      </c>
    </row>
    <row r="468" spans="2:12" s="31" customFormat="1">
      <c r="B468" s="146"/>
      <c r="C468" s="148"/>
      <c r="D468" s="146"/>
      <c r="E468" s="150"/>
      <c r="F468" s="151"/>
      <c r="G468" s="148"/>
      <c r="H468" s="169"/>
      <c r="I468" s="10" t="s">
        <v>58</v>
      </c>
      <c r="J468" s="140" t="s">
        <v>709</v>
      </c>
      <c r="K468" s="141"/>
      <c r="L468" s="1" t="s">
        <v>27</v>
      </c>
    </row>
    <row r="469" spans="2:12" s="31" customFormat="1">
      <c r="B469" s="154" t="s">
        <v>11038</v>
      </c>
      <c r="C469" s="156" t="s">
        <v>11039</v>
      </c>
      <c r="D469" s="154" t="s">
        <v>19136</v>
      </c>
      <c r="E469" s="142" t="s">
        <v>18722</v>
      </c>
      <c r="F469" s="149"/>
      <c r="G469" s="156" t="s">
        <v>75</v>
      </c>
      <c r="H469" s="163">
        <v>45817</v>
      </c>
      <c r="I469" s="11" t="s">
        <v>139</v>
      </c>
      <c r="J469" s="142" t="s">
        <v>709</v>
      </c>
      <c r="K469" s="141"/>
      <c r="L469" s="2" t="s">
        <v>27</v>
      </c>
    </row>
    <row r="470" spans="2:12" s="31" customFormat="1">
      <c r="B470" s="158"/>
      <c r="C470" s="159"/>
      <c r="D470" s="158"/>
      <c r="E470" s="161"/>
      <c r="F470" s="162"/>
      <c r="G470" s="159"/>
      <c r="H470" s="166"/>
      <c r="I470" s="11" t="s">
        <v>25</v>
      </c>
      <c r="J470" s="142" t="s">
        <v>709</v>
      </c>
      <c r="K470" s="141"/>
      <c r="L470" s="2" t="s">
        <v>27</v>
      </c>
    </row>
    <row r="471" spans="2:12" s="31" customFormat="1">
      <c r="B471" s="158"/>
      <c r="C471" s="159"/>
      <c r="D471" s="158"/>
      <c r="E471" s="161"/>
      <c r="F471" s="162"/>
      <c r="G471" s="159"/>
      <c r="H471" s="166"/>
      <c r="I471" s="11" t="s">
        <v>80</v>
      </c>
      <c r="J471" s="142" t="s">
        <v>709</v>
      </c>
      <c r="K471" s="141"/>
      <c r="L471" s="2" t="s">
        <v>27</v>
      </c>
    </row>
    <row r="472" spans="2:12" s="31" customFormat="1">
      <c r="B472" s="158"/>
      <c r="C472" s="159"/>
      <c r="D472" s="158"/>
      <c r="E472" s="161"/>
      <c r="F472" s="162"/>
      <c r="G472" s="159"/>
      <c r="H472" s="166"/>
      <c r="I472" s="11" t="s">
        <v>80</v>
      </c>
      <c r="J472" s="142" t="s">
        <v>709</v>
      </c>
      <c r="K472" s="141"/>
      <c r="L472" s="2" t="s">
        <v>27</v>
      </c>
    </row>
    <row r="473" spans="2:12" s="31" customFormat="1">
      <c r="B473" s="155"/>
      <c r="C473" s="157"/>
      <c r="D473" s="155"/>
      <c r="E473" s="160"/>
      <c r="F473" s="151"/>
      <c r="G473" s="157"/>
      <c r="H473" s="164"/>
      <c r="I473" s="11" t="s">
        <v>58</v>
      </c>
      <c r="J473" s="142" t="s">
        <v>709</v>
      </c>
      <c r="K473" s="141"/>
      <c r="L473" s="2" t="s">
        <v>27</v>
      </c>
    </row>
    <row r="474" spans="2:12" s="31" customFormat="1">
      <c r="B474" s="145" t="s">
        <v>11041</v>
      </c>
      <c r="C474" s="147" t="s">
        <v>335</v>
      </c>
      <c r="D474" s="145" t="s">
        <v>19137</v>
      </c>
      <c r="E474" s="140" t="s">
        <v>18722</v>
      </c>
      <c r="F474" s="149"/>
      <c r="G474" s="147" t="s">
        <v>75</v>
      </c>
      <c r="H474" s="167">
        <v>45831</v>
      </c>
      <c r="I474" s="10" t="s">
        <v>25</v>
      </c>
      <c r="J474" s="140" t="s">
        <v>26</v>
      </c>
      <c r="K474" s="141"/>
      <c r="L474" s="1" t="s">
        <v>27</v>
      </c>
    </row>
    <row r="475" spans="2:12" s="31" customFormat="1">
      <c r="B475" s="146"/>
      <c r="C475" s="148"/>
      <c r="D475" s="146"/>
      <c r="E475" s="150"/>
      <c r="F475" s="151"/>
      <c r="G475" s="148"/>
      <c r="H475" s="169"/>
      <c r="I475" s="10" t="s">
        <v>58</v>
      </c>
      <c r="J475" s="140" t="s">
        <v>26</v>
      </c>
      <c r="K475" s="141"/>
      <c r="L475" s="1" t="s">
        <v>27</v>
      </c>
    </row>
    <row r="476" spans="2:12" s="31" customFormat="1">
      <c r="B476" s="154" t="s">
        <v>19138</v>
      </c>
      <c r="C476" s="156" t="s">
        <v>1603</v>
      </c>
      <c r="D476" s="154" t="s">
        <v>19139</v>
      </c>
      <c r="E476" s="142" t="s">
        <v>18722</v>
      </c>
      <c r="F476" s="149"/>
      <c r="G476" s="156" t="s">
        <v>75</v>
      </c>
      <c r="H476" s="163">
        <v>45817</v>
      </c>
      <c r="I476" s="11" t="s">
        <v>139</v>
      </c>
      <c r="J476" s="142" t="s">
        <v>26</v>
      </c>
      <c r="K476" s="141"/>
      <c r="L476" s="2" t="s">
        <v>27</v>
      </c>
    </row>
    <row r="477" spans="2:12" s="31" customFormat="1">
      <c r="B477" s="158"/>
      <c r="C477" s="159"/>
      <c r="D477" s="158"/>
      <c r="E477" s="161"/>
      <c r="F477" s="162"/>
      <c r="G477" s="159"/>
      <c r="H477" s="166"/>
      <c r="I477" s="11" t="s">
        <v>80</v>
      </c>
      <c r="J477" s="142" t="s">
        <v>26</v>
      </c>
      <c r="K477" s="141"/>
      <c r="L477" s="2" t="s">
        <v>27</v>
      </c>
    </row>
    <row r="478" spans="2:12" s="31" customFormat="1">
      <c r="B478" s="158"/>
      <c r="C478" s="159"/>
      <c r="D478" s="158"/>
      <c r="E478" s="161"/>
      <c r="F478" s="162"/>
      <c r="G478" s="159"/>
      <c r="H478" s="166"/>
      <c r="I478" s="11" t="s">
        <v>80</v>
      </c>
      <c r="J478" s="142" t="s">
        <v>26</v>
      </c>
      <c r="K478" s="141"/>
      <c r="L478" s="2" t="s">
        <v>27</v>
      </c>
    </row>
    <row r="479" spans="2:12" s="31" customFormat="1">
      <c r="B479" s="158"/>
      <c r="C479" s="159"/>
      <c r="D479" s="158"/>
      <c r="E479" s="161"/>
      <c r="F479" s="162"/>
      <c r="G479" s="159"/>
      <c r="H479" s="166"/>
      <c r="I479" s="11" t="s">
        <v>58</v>
      </c>
      <c r="J479" s="142" t="s">
        <v>26</v>
      </c>
      <c r="K479" s="141"/>
      <c r="L479" s="2" t="s">
        <v>27</v>
      </c>
    </row>
    <row r="480" spans="2:12" s="31" customFormat="1">
      <c r="B480" s="158"/>
      <c r="C480" s="159"/>
      <c r="D480" s="158"/>
      <c r="E480" s="161"/>
      <c r="F480" s="162"/>
      <c r="G480" s="159"/>
      <c r="H480" s="166"/>
      <c r="I480" s="11" t="s">
        <v>58</v>
      </c>
      <c r="J480" s="142" t="s">
        <v>26</v>
      </c>
      <c r="K480" s="141"/>
      <c r="L480" s="2" t="s">
        <v>27</v>
      </c>
    </row>
    <row r="481" spans="2:12" s="31" customFormat="1">
      <c r="B481" s="155"/>
      <c r="C481" s="157"/>
      <c r="D481" s="155"/>
      <c r="E481" s="160"/>
      <c r="F481" s="151"/>
      <c r="G481" s="157"/>
      <c r="H481" s="164"/>
      <c r="I481" s="11" t="s">
        <v>58</v>
      </c>
      <c r="J481" s="142" t="s">
        <v>26</v>
      </c>
      <c r="K481" s="141"/>
      <c r="L481" s="2" t="s">
        <v>27</v>
      </c>
    </row>
    <row r="482" spans="2:12" s="31" customFormat="1" ht="65.099999999999994">
      <c r="B482" s="145" t="s">
        <v>14733</v>
      </c>
      <c r="C482" s="147" t="s">
        <v>14734</v>
      </c>
      <c r="D482" s="12" t="s">
        <v>19140</v>
      </c>
      <c r="E482" s="140" t="s">
        <v>19141</v>
      </c>
      <c r="F482" s="141"/>
      <c r="G482" s="13" t="s">
        <v>75</v>
      </c>
      <c r="H482" s="17">
        <v>45818</v>
      </c>
      <c r="I482" s="10" t="s">
        <v>139</v>
      </c>
      <c r="J482" s="140" t="s">
        <v>18</v>
      </c>
      <c r="K482" s="141"/>
      <c r="L482" s="3" t="s">
        <v>19142</v>
      </c>
    </row>
    <row r="483" spans="2:12" s="31" customFormat="1">
      <c r="B483" s="146"/>
      <c r="C483" s="148"/>
      <c r="D483" s="12" t="s">
        <v>19143</v>
      </c>
      <c r="E483" s="140" t="s">
        <v>19144</v>
      </c>
      <c r="F483" s="141"/>
      <c r="G483" s="13" t="s">
        <v>16</v>
      </c>
      <c r="H483" s="17">
        <v>45821</v>
      </c>
      <c r="I483" s="10" t="s">
        <v>139</v>
      </c>
      <c r="J483" s="140" t="s">
        <v>26</v>
      </c>
      <c r="K483" s="141"/>
      <c r="L483" s="1" t="s">
        <v>27</v>
      </c>
    </row>
    <row r="484" spans="2:12" s="31" customFormat="1">
      <c r="B484" s="15" t="s">
        <v>5872</v>
      </c>
      <c r="C484" s="14" t="s">
        <v>5873</v>
      </c>
      <c r="D484" s="15" t="s">
        <v>19145</v>
      </c>
      <c r="E484" s="142" t="s">
        <v>5875</v>
      </c>
      <c r="F484" s="141"/>
      <c r="G484" s="14" t="s">
        <v>16</v>
      </c>
      <c r="H484" s="16">
        <v>45832</v>
      </c>
      <c r="I484" s="11" t="s">
        <v>17</v>
      </c>
      <c r="J484" s="142" t="s">
        <v>709</v>
      </c>
      <c r="K484" s="141"/>
      <c r="L484" s="2" t="s">
        <v>27</v>
      </c>
    </row>
    <row r="485" spans="2:12" s="31" customFormat="1">
      <c r="B485" s="145" t="s">
        <v>19146</v>
      </c>
      <c r="C485" s="147" t="s">
        <v>1266</v>
      </c>
      <c r="D485" s="145" t="s">
        <v>19147</v>
      </c>
      <c r="E485" s="140" t="s">
        <v>18722</v>
      </c>
      <c r="F485" s="149"/>
      <c r="G485" s="147" t="s">
        <v>75</v>
      </c>
      <c r="H485" s="167">
        <v>45817</v>
      </c>
      <c r="I485" s="10" t="s">
        <v>17</v>
      </c>
      <c r="J485" s="140" t="s">
        <v>709</v>
      </c>
      <c r="K485" s="141"/>
      <c r="L485" s="1" t="s">
        <v>27</v>
      </c>
    </row>
    <row r="486" spans="2:12" s="31" customFormat="1">
      <c r="B486" s="152"/>
      <c r="C486" s="153"/>
      <c r="D486" s="152"/>
      <c r="E486" s="165"/>
      <c r="F486" s="162"/>
      <c r="G486" s="153"/>
      <c r="H486" s="168"/>
      <c r="I486" s="10" t="s">
        <v>139</v>
      </c>
      <c r="J486" s="140" t="s">
        <v>709</v>
      </c>
      <c r="K486" s="141"/>
      <c r="L486" s="1" t="s">
        <v>27</v>
      </c>
    </row>
    <row r="487" spans="2:12" s="31" customFormat="1">
      <c r="B487" s="152"/>
      <c r="C487" s="153"/>
      <c r="D487" s="152"/>
      <c r="E487" s="165"/>
      <c r="F487" s="162"/>
      <c r="G487" s="153"/>
      <c r="H487" s="168"/>
      <c r="I487" s="10" t="s">
        <v>58</v>
      </c>
      <c r="J487" s="140" t="s">
        <v>709</v>
      </c>
      <c r="K487" s="141"/>
      <c r="L487" s="1" t="s">
        <v>27</v>
      </c>
    </row>
    <row r="488" spans="2:12" s="31" customFormat="1">
      <c r="B488" s="152"/>
      <c r="C488" s="153"/>
      <c r="D488" s="152"/>
      <c r="E488" s="165"/>
      <c r="F488" s="162"/>
      <c r="G488" s="153"/>
      <c r="H488" s="168"/>
      <c r="I488" s="10" t="s">
        <v>58</v>
      </c>
      <c r="J488" s="140" t="s">
        <v>709</v>
      </c>
      <c r="K488" s="141"/>
      <c r="L488" s="1" t="s">
        <v>27</v>
      </c>
    </row>
    <row r="489" spans="2:12" s="31" customFormat="1">
      <c r="B489" s="146"/>
      <c r="C489" s="148"/>
      <c r="D489" s="146"/>
      <c r="E489" s="150"/>
      <c r="F489" s="151"/>
      <c r="G489" s="148"/>
      <c r="H489" s="169"/>
      <c r="I489" s="10" t="s">
        <v>80</v>
      </c>
      <c r="J489" s="140" t="s">
        <v>709</v>
      </c>
      <c r="K489" s="141"/>
      <c r="L489" s="1" t="s">
        <v>27</v>
      </c>
    </row>
    <row r="490" spans="2:12" s="31" customFormat="1" ht="24.95">
      <c r="B490" s="15" t="s">
        <v>19148</v>
      </c>
      <c r="C490" s="14" t="s">
        <v>698</v>
      </c>
      <c r="D490" s="15" t="s">
        <v>19149</v>
      </c>
      <c r="E490" s="142" t="s">
        <v>18722</v>
      </c>
      <c r="F490" s="141"/>
      <c r="G490" s="14" t="s">
        <v>75</v>
      </c>
      <c r="H490" s="16">
        <v>45817</v>
      </c>
      <c r="I490" s="11" t="s">
        <v>58</v>
      </c>
      <c r="J490" s="142" t="s">
        <v>26</v>
      </c>
      <c r="K490" s="141"/>
      <c r="L490" s="2" t="s">
        <v>27</v>
      </c>
    </row>
    <row r="491" spans="2:12" s="31" customFormat="1">
      <c r="B491" s="145" t="s">
        <v>11043</v>
      </c>
      <c r="C491" s="147" t="s">
        <v>11044</v>
      </c>
      <c r="D491" s="145" t="s">
        <v>19150</v>
      </c>
      <c r="E491" s="140" t="s">
        <v>18722</v>
      </c>
      <c r="F491" s="149"/>
      <c r="G491" s="147" t="s">
        <v>75</v>
      </c>
      <c r="H491" s="167">
        <v>45831</v>
      </c>
      <c r="I491" s="10" t="s">
        <v>139</v>
      </c>
      <c r="J491" s="140" t="s">
        <v>26</v>
      </c>
      <c r="K491" s="141"/>
      <c r="L491" s="1" t="s">
        <v>27</v>
      </c>
    </row>
    <row r="492" spans="2:12" s="31" customFormat="1">
      <c r="B492" s="152"/>
      <c r="C492" s="153"/>
      <c r="D492" s="152"/>
      <c r="E492" s="165"/>
      <c r="F492" s="162"/>
      <c r="G492" s="153"/>
      <c r="H492" s="168"/>
      <c r="I492" s="10" t="s">
        <v>58</v>
      </c>
      <c r="J492" s="140" t="s">
        <v>26</v>
      </c>
      <c r="K492" s="141"/>
      <c r="L492" s="1" t="s">
        <v>27</v>
      </c>
    </row>
    <row r="493" spans="2:12" s="31" customFormat="1">
      <c r="B493" s="146"/>
      <c r="C493" s="148"/>
      <c r="D493" s="146"/>
      <c r="E493" s="150"/>
      <c r="F493" s="151"/>
      <c r="G493" s="148"/>
      <c r="H493" s="169"/>
      <c r="I493" s="10" t="s">
        <v>80</v>
      </c>
      <c r="J493" s="140" t="s">
        <v>26</v>
      </c>
      <c r="K493" s="141"/>
      <c r="L493" s="1" t="s">
        <v>27</v>
      </c>
    </row>
    <row r="494" spans="2:12" s="31" customFormat="1">
      <c r="B494" s="154" t="s">
        <v>19151</v>
      </c>
      <c r="C494" s="156" t="s">
        <v>19152</v>
      </c>
      <c r="D494" s="154" t="s">
        <v>19153</v>
      </c>
      <c r="E494" s="142" t="s">
        <v>18722</v>
      </c>
      <c r="F494" s="149"/>
      <c r="G494" s="156" t="s">
        <v>75</v>
      </c>
      <c r="H494" s="163">
        <v>45831</v>
      </c>
      <c r="I494" s="11" t="s">
        <v>139</v>
      </c>
      <c r="J494" s="142" t="s">
        <v>26</v>
      </c>
      <c r="K494" s="141"/>
      <c r="L494" s="2" t="s">
        <v>27</v>
      </c>
    </row>
    <row r="495" spans="2:12" s="31" customFormat="1">
      <c r="B495" s="158"/>
      <c r="C495" s="159"/>
      <c r="D495" s="158"/>
      <c r="E495" s="161"/>
      <c r="F495" s="162"/>
      <c r="G495" s="159"/>
      <c r="H495" s="166"/>
      <c r="I495" s="11" t="s">
        <v>58</v>
      </c>
      <c r="J495" s="142" t="s">
        <v>26</v>
      </c>
      <c r="K495" s="141"/>
      <c r="L495" s="2" t="s">
        <v>27</v>
      </c>
    </row>
    <row r="496" spans="2:12" s="31" customFormat="1">
      <c r="B496" s="158"/>
      <c r="C496" s="159"/>
      <c r="D496" s="158"/>
      <c r="E496" s="161"/>
      <c r="F496" s="162"/>
      <c r="G496" s="159"/>
      <c r="H496" s="166"/>
      <c r="I496" s="11" t="s">
        <v>58</v>
      </c>
      <c r="J496" s="142" t="s">
        <v>26</v>
      </c>
      <c r="K496" s="141"/>
      <c r="L496" s="2" t="s">
        <v>27</v>
      </c>
    </row>
    <row r="497" spans="2:12" s="31" customFormat="1">
      <c r="B497" s="158"/>
      <c r="C497" s="159"/>
      <c r="D497" s="158"/>
      <c r="E497" s="161"/>
      <c r="F497" s="162"/>
      <c r="G497" s="159"/>
      <c r="H497" s="166"/>
      <c r="I497" s="11" t="s">
        <v>58</v>
      </c>
      <c r="J497" s="142" t="s">
        <v>26</v>
      </c>
      <c r="K497" s="141"/>
      <c r="L497" s="2" t="s">
        <v>27</v>
      </c>
    </row>
    <row r="498" spans="2:12" s="31" customFormat="1">
      <c r="B498" s="158"/>
      <c r="C498" s="159"/>
      <c r="D498" s="158"/>
      <c r="E498" s="161"/>
      <c r="F498" s="162"/>
      <c r="G498" s="159"/>
      <c r="H498" s="166"/>
      <c r="I498" s="11" t="s">
        <v>80</v>
      </c>
      <c r="J498" s="142" t="s">
        <v>26</v>
      </c>
      <c r="K498" s="141"/>
      <c r="L498" s="2" t="s">
        <v>27</v>
      </c>
    </row>
    <row r="499" spans="2:12" s="31" customFormat="1">
      <c r="B499" s="158"/>
      <c r="C499" s="159"/>
      <c r="D499" s="158"/>
      <c r="E499" s="161"/>
      <c r="F499" s="162"/>
      <c r="G499" s="159"/>
      <c r="H499" s="166"/>
      <c r="I499" s="11" t="s">
        <v>80</v>
      </c>
      <c r="J499" s="142" t="s">
        <v>26</v>
      </c>
      <c r="K499" s="141"/>
      <c r="L499" s="2" t="s">
        <v>27</v>
      </c>
    </row>
    <row r="500" spans="2:12" s="31" customFormat="1">
      <c r="B500" s="155"/>
      <c r="C500" s="157"/>
      <c r="D500" s="155"/>
      <c r="E500" s="160"/>
      <c r="F500" s="151"/>
      <c r="G500" s="157"/>
      <c r="H500" s="164"/>
      <c r="I500" s="11" t="s">
        <v>80</v>
      </c>
      <c r="J500" s="142" t="s">
        <v>26</v>
      </c>
      <c r="K500" s="141"/>
      <c r="L500" s="2" t="s">
        <v>27</v>
      </c>
    </row>
    <row r="501" spans="2:12" s="31" customFormat="1" ht="65.099999999999994">
      <c r="B501" s="145" t="s">
        <v>14742</v>
      </c>
      <c r="C501" s="147" t="s">
        <v>14734</v>
      </c>
      <c r="D501" s="12" t="s">
        <v>19154</v>
      </c>
      <c r="E501" s="140" t="s">
        <v>19141</v>
      </c>
      <c r="F501" s="141"/>
      <c r="G501" s="13" t="s">
        <v>75</v>
      </c>
      <c r="H501" s="17">
        <v>45818</v>
      </c>
      <c r="I501" s="10" t="s">
        <v>139</v>
      </c>
      <c r="J501" s="140" t="s">
        <v>18</v>
      </c>
      <c r="K501" s="141"/>
      <c r="L501" s="3" t="s">
        <v>19155</v>
      </c>
    </row>
    <row r="502" spans="2:12" s="31" customFormat="1">
      <c r="B502" s="146"/>
      <c r="C502" s="148"/>
      <c r="D502" s="12" t="s">
        <v>19156</v>
      </c>
      <c r="E502" s="140" t="s">
        <v>19144</v>
      </c>
      <c r="F502" s="141"/>
      <c r="G502" s="13" t="s">
        <v>16</v>
      </c>
      <c r="H502" s="17">
        <v>45821</v>
      </c>
      <c r="I502" s="10" t="s">
        <v>139</v>
      </c>
      <c r="J502" s="140" t="s">
        <v>26</v>
      </c>
      <c r="K502" s="141"/>
      <c r="L502" s="1" t="s">
        <v>27</v>
      </c>
    </row>
    <row r="503" spans="2:12" s="31" customFormat="1">
      <c r="B503" s="154" t="s">
        <v>11046</v>
      </c>
      <c r="C503" s="156" t="s">
        <v>11047</v>
      </c>
      <c r="D503" s="154" t="s">
        <v>19157</v>
      </c>
      <c r="E503" s="142" t="s">
        <v>18722</v>
      </c>
      <c r="F503" s="149"/>
      <c r="G503" s="156" t="s">
        <v>75</v>
      </c>
      <c r="H503" s="163">
        <v>45817</v>
      </c>
      <c r="I503" s="11" t="s">
        <v>139</v>
      </c>
      <c r="J503" s="142" t="s">
        <v>26</v>
      </c>
      <c r="K503" s="141"/>
      <c r="L503" s="2" t="s">
        <v>27</v>
      </c>
    </row>
    <row r="504" spans="2:12" s="31" customFormat="1">
      <c r="B504" s="158"/>
      <c r="C504" s="159"/>
      <c r="D504" s="158"/>
      <c r="E504" s="161"/>
      <c r="F504" s="162"/>
      <c r="G504" s="159"/>
      <c r="H504" s="166"/>
      <c r="I504" s="11" t="s">
        <v>58</v>
      </c>
      <c r="J504" s="142" t="s">
        <v>26</v>
      </c>
      <c r="K504" s="141"/>
      <c r="L504" s="2" t="s">
        <v>27</v>
      </c>
    </row>
    <row r="505" spans="2:12" s="31" customFormat="1">
      <c r="B505" s="158"/>
      <c r="C505" s="159"/>
      <c r="D505" s="158"/>
      <c r="E505" s="161"/>
      <c r="F505" s="162"/>
      <c r="G505" s="159"/>
      <c r="H505" s="166"/>
      <c r="I505" s="11" t="s">
        <v>58</v>
      </c>
      <c r="J505" s="142" t="s">
        <v>26</v>
      </c>
      <c r="K505" s="141"/>
      <c r="L505" s="2" t="s">
        <v>27</v>
      </c>
    </row>
    <row r="506" spans="2:12" s="31" customFormat="1">
      <c r="B506" s="158"/>
      <c r="C506" s="159"/>
      <c r="D506" s="158"/>
      <c r="E506" s="161"/>
      <c r="F506" s="162"/>
      <c r="G506" s="159"/>
      <c r="H506" s="166"/>
      <c r="I506" s="11" t="s">
        <v>58</v>
      </c>
      <c r="J506" s="142" t="s">
        <v>26</v>
      </c>
      <c r="K506" s="141"/>
      <c r="L506" s="2" t="s">
        <v>27</v>
      </c>
    </row>
    <row r="507" spans="2:12" s="31" customFormat="1">
      <c r="B507" s="155"/>
      <c r="C507" s="157"/>
      <c r="D507" s="155"/>
      <c r="E507" s="160"/>
      <c r="F507" s="151"/>
      <c r="G507" s="157"/>
      <c r="H507" s="164"/>
      <c r="I507" s="11" t="s">
        <v>80</v>
      </c>
      <c r="J507" s="142" t="s">
        <v>26</v>
      </c>
      <c r="K507" s="141"/>
      <c r="L507" s="2" t="s">
        <v>27</v>
      </c>
    </row>
    <row r="508" spans="2:12" s="31" customFormat="1" ht="24.95">
      <c r="B508" s="12" t="s">
        <v>11049</v>
      </c>
      <c r="C508" s="13" t="s">
        <v>11050</v>
      </c>
      <c r="D508" s="12" t="s">
        <v>19158</v>
      </c>
      <c r="E508" s="140" t="s">
        <v>11052</v>
      </c>
      <c r="F508" s="141"/>
      <c r="G508" s="13" t="s">
        <v>75</v>
      </c>
      <c r="H508" s="17">
        <v>45811</v>
      </c>
      <c r="I508" s="10" t="s">
        <v>139</v>
      </c>
      <c r="J508" s="140" t="s">
        <v>26</v>
      </c>
      <c r="K508" s="141"/>
      <c r="L508" s="1" t="s">
        <v>27</v>
      </c>
    </row>
    <row r="509" spans="2:12" s="31" customFormat="1" ht="51.6">
      <c r="B509" s="15" t="s">
        <v>19159</v>
      </c>
      <c r="C509" s="14" t="s">
        <v>7425</v>
      </c>
      <c r="D509" s="15" t="s">
        <v>19160</v>
      </c>
      <c r="E509" s="142" t="s">
        <v>19161</v>
      </c>
      <c r="F509" s="141"/>
      <c r="G509" s="14" t="s">
        <v>16</v>
      </c>
      <c r="H509" s="16">
        <v>45825</v>
      </c>
      <c r="I509" s="11" t="s">
        <v>80</v>
      </c>
      <c r="J509" s="142" t="s">
        <v>18</v>
      </c>
      <c r="K509" s="141"/>
      <c r="L509" s="4" t="s">
        <v>19162</v>
      </c>
    </row>
    <row r="510" spans="2:12" s="31" customFormat="1" ht="39">
      <c r="B510" s="12" t="s">
        <v>19163</v>
      </c>
      <c r="C510" s="13" t="s">
        <v>19164</v>
      </c>
      <c r="D510" s="12" t="s">
        <v>19165</v>
      </c>
      <c r="E510" s="140" t="s">
        <v>19166</v>
      </c>
      <c r="F510" s="141"/>
      <c r="G510" s="13" t="s">
        <v>24</v>
      </c>
      <c r="H510" s="17">
        <v>45833</v>
      </c>
      <c r="I510" s="10" t="s">
        <v>139</v>
      </c>
      <c r="J510" s="140" t="s">
        <v>32</v>
      </c>
      <c r="K510" s="141"/>
      <c r="L510" s="3" t="s">
        <v>19167</v>
      </c>
    </row>
    <row r="511" spans="2:12" s="31" customFormat="1">
      <c r="B511" s="154" t="s">
        <v>11053</v>
      </c>
      <c r="C511" s="156" t="s">
        <v>11054</v>
      </c>
      <c r="D511" s="154" t="s">
        <v>19168</v>
      </c>
      <c r="E511" s="142" t="s">
        <v>18722</v>
      </c>
      <c r="F511" s="149"/>
      <c r="G511" s="156" t="s">
        <v>75</v>
      </c>
      <c r="H511" s="163">
        <v>45817</v>
      </c>
      <c r="I511" s="11" t="s">
        <v>139</v>
      </c>
      <c r="J511" s="142" t="s">
        <v>26</v>
      </c>
      <c r="K511" s="141"/>
      <c r="L511" s="2" t="s">
        <v>27</v>
      </c>
    </row>
    <row r="512" spans="2:12" s="31" customFormat="1">
      <c r="B512" s="158"/>
      <c r="C512" s="159"/>
      <c r="D512" s="158"/>
      <c r="E512" s="161"/>
      <c r="F512" s="162"/>
      <c r="G512" s="159"/>
      <c r="H512" s="166"/>
      <c r="I512" s="11" t="s">
        <v>58</v>
      </c>
      <c r="J512" s="142" t="s">
        <v>26</v>
      </c>
      <c r="K512" s="141"/>
      <c r="L512" s="2" t="s">
        <v>27</v>
      </c>
    </row>
    <row r="513" spans="2:12" s="31" customFormat="1">
      <c r="B513" s="158"/>
      <c r="C513" s="159"/>
      <c r="D513" s="158"/>
      <c r="E513" s="161"/>
      <c r="F513" s="162"/>
      <c r="G513" s="159"/>
      <c r="H513" s="166"/>
      <c r="I513" s="11" t="s">
        <v>58</v>
      </c>
      <c r="J513" s="142" t="s">
        <v>26</v>
      </c>
      <c r="K513" s="141"/>
      <c r="L513" s="2" t="s">
        <v>27</v>
      </c>
    </row>
    <row r="514" spans="2:12" s="31" customFormat="1">
      <c r="B514" s="158"/>
      <c r="C514" s="159"/>
      <c r="D514" s="158"/>
      <c r="E514" s="161"/>
      <c r="F514" s="162"/>
      <c r="G514" s="159"/>
      <c r="H514" s="166"/>
      <c r="I514" s="11" t="s">
        <v>80</v>
      </c>
      <c r="J514" s="142" t="s">
        <v>26</v>
      </c>
      <c r="K514" s="141"/>
      <c r="L514" s="2" t="s">
        <v>27</v>
      </c>
    </row>
    <row r="515" spans="2:12" s="31" customFormat="1">
      <c r="B515" s="155"/>
      <c r="C515" s="157"/>
      <c r="D515" s="155"/>
      <c r="E515" s="160"/>
      <c r="F515" s="151"/>
      <c r="G515" s="157"/>
      <c r="H515" s="164"/>
      <c r="I515" s="11" t="s">
        <v>80</v>
      </c>
      <c r="J515" s="142" t="s">
        <v>26</v>
      </c>
      <c r="K515" s="141"/>
      <c r="L515" s="2" t="s">
        <v>27</v>
      </c>
    </row>
    <row r="516" spans="2:12" s="31" customFormat="1">
      <c r="B516" s="145" t="s">
        <v>1427</v>
      </c>
      <c r="C516" s="147" t="s">
        <v>19169</v>
      </c>
      <c r="D516" s="145" t="s">
        <v>19170</v>
      </c>
      <c r="E516" s="140" t="s">
        <v>15827</v>
      </c>
      <c r="F516" s="149"/>
      <c r="G516" s="147" t="s">
        <v>24</v>
      </c>
      <c r="H516" s="167">
        <v>45819</v>
      </c>
      <c r="I516" s="10" t="s">
        <v>25</v>
      </c>
      <c r="J516" s="140" t="s">
        <v>26</v>
      </c>
      <c r="K516" s="141"/>
      <c r="L516" s="1" t="s">
        <v>27</v>
      </c>
    </row>
    <row r="517" spans="2:12" s="31" customFormat="1">
      <c r="B517" s="152"/>
      <c r="C517" s="153"/>
      <c r="D517" s="152"/>
      <c r="E517" s="165"/>
      <c r="F517" s="162"/>
      <c r="G517" s="153"/>
      <c r="H517" s="168"/>
      <c r="I517" s="10" t="s">
        <v>80</v>
      </c>
      <c r="J517" s="140" t="s">
        <v>26</v>
      </c>
      <c r="K517" s="141"/>
      <c r="L517" s="1" t="s">
        <v>27</v>
      </c>
    </row>
    <row r="518" spans="2:12" s="31" customFormat="1">
      <c r="B518" s="152"/>
      <c r="C518" s="153"/>
      <c r="D518" s="152"/>
      <c r="E518" s="165"/>
      <c r="F518" s="162"/>
      <c r="G518" s="153"/>
      <c r="H518" s="168"/>
      <c r="I518" s="10" t="s">
        <v>58</v>
      </c>
      <c r="J518" s="140" t="s">
        <v>26</v>
      </c>
      <c r="K518" s="141"/>
      <c r="L518" s="1" t="s">
        <v>27</v>
      </c>
    </row>
    <row r="519" spans="2:12" s="31" customFormat="1">
      <c r="B519" s="146"/>
      <c r="C519" s="148"/>
      <c r="D519" s="146"/>
      <c r="E519" s="150"/>
      <c r="F519" s="151"/>
      <c r="G519" s="148"/>
      <c r="H519" s="169"/>
      <c r="I519" s="10" t="s">
        <v>58</v>
      </c>
      <c r="J519" s="140" t="s">
        <v>26</v>
      </c>
      <c r="K519" s="141"/>
      <c r="L519" s="1" t="s">
        <v>27</v>
      </c>
    </row>
    <row r="520" spans="2:12" s="31" customFormat="1">
      <c r="B520" s="15" t="s">
        <v>19171</v>
      </c>
      <c r="C520" s="14" t="s">
        <v>19172</v>
      </c>
      <c r="D520" s="15" t="s">
        <v>19173</v>
      </c>
      <c r="E520" s="142" t="s">
        <v>19174</v>
      </c>
      <c r="F520" s="141"/>
      <c r="G520" s="14" t="s">
        <v>16</v>
      </c>
      <c r="H520" s="16">
        <v>45819</v>
      </c>
      <c r="I520" s="11" t="s">
        <v>139</v>
      </c>
      <c r="J520" s="142" t="s">
        <v>709</v>
      </c>
      <c r="K520" s="141"/>
      <c r="L520" s="2" t="s">
        <v>27</v>
      </c>
    </row>
    <row r="521" spans="2:12" s="31" customFormat="1">
      <c r="B521" s="12" t="s">
        <v>9252</v>
      </c>
      <c r="C521" s="13" t="s">
        <v>9253</v>
      </c>
      <c r="D521" s="12" t="s">
        <v>19175</v>
      </c>
      <c r="E521" s="140" t="s">
        <v>9255</v>
      </c>
      <c r="F521" s="141"/>
      <c r="G521" s="13" t="s">
        <v>24</v>
      </c>
      <c r="H521" s="17">
        <v>45775</v>
      </c>
      <c r="I521" s="10" t="s">
        <v>314</v>
      </c>
      <c r="J521" s="140" t="s">
        <v>709</v>
      </c>
      <c r="K521" s="141"/>
      <c r="L521" s="1" t="s">
        <v>27</v>
      </c>
    </row>
    <row r="522" spans="2:12" s="31" customFormat="1">
      <c r="B522" s="154" t="s">
        <v>11058</v>
      </c>
      <c r="C522" s="156" t="s">
        <v>11059</v>
      </c>
      <c r="D522" s="154" t="s">
        <v>19176</v>
      </c>
      <c r="E522" s="142" t="s">
        <v>18722</v>
      </c>
      <c r="F522" s="149"/>
      <c r="G522" s="156" t="s">
        <v>75</v>
      </c>
      <c r="H522" s="163">
        <v>45817</v>
      </c>
      <c r="I522" s="11" t="s">
        <v>139</v>
      </c>
      <c r="J522" s="142" t="s">
        <v>26</v>
      </c>
      <c r="K522" s="141"/>
      <c r="L522" s="2" t="s">
        <v>27</v>
      </c>
    </row>
    <row r="523" spans="2:12" s="31" customFormat="1">
      <c r="B523" s="158"/>
      <c r="C523" s="159"/>
      <c r="D523" s="158"/>
      <c r="E523" s="161"/>
      <c r="F523" s="162"/>
      <c r="G523" s="159"/>
      <c r="H523" s="166"/>
      <c r="I523" s="11" t="s">
        <v>80</v>
      </c>
      <c r="J523" s="142" t="s">
        <v>26</v>
      </c>
      <c r="K523" s="141"/>
      <c r="L523" s="2" t="s">
        <v>27</v>
      </c>
    </row>
    <row r="524" spans="2:12" s="31" customFormat="1">
      <c r="B524" s="155"/>
      <c r="C524" s="157"/>
      <c r="D524" s="155"/>
      <c r="E524" s="160"/>
      <c r="F524" s="151"/>
      <c r="G524" s="157"/>
      <c r="H524" s="164"/>
      <c r="I524" s="11" t="s">
        <v>58</v>
      </c>
      <c r="J524" s="142" t="s">
        <v>26</v>
      </c>
      <c r="K524" s="141"/>
      <c r="L524" s="2" t="s">
        <v>27</v>
      </c>
    </row>
    <row r="525" spans="2:12" s="31" customFormat="1">
      <c r="B525" s="145" t="s">
        <v>11063</v>
      </c>
      <c r="C525" s="147" t="s">
        <v>11064</v>
      </c>
      <c r="D525" s="145" t="s">
        <v>19177</v>
      </c>
      <c r="E525" s="140" t="s">
        <v>18722</v>
      </c>
      <c r="F525" s="149"/>
      <c r="G525" s="147" t="s">
        <v>75</v>
      </c>
      <c r="H525" s="167">
        <v>45817</v>
      </c>
      <c r="I525" s="10" t="s">
        <v>139</v>
      </c>
      <c r="J525" s="140" t="s">
        <v>709</v>
      </c>
      <c r="K525" s="141"/>
      <c r="L525" s="1" t="s">
        <v>27</v>
      </c>
    </row>
    <row r="526" spans="2:12" s="31" customFormat="1">
      <c r="B526" s="152"/>
      <c r="C526" s="153"/>
      <c r="D526" s="152"/>
      <c r="E526" s="165"/>
      <c r="F526" s="162"/>
      <c r="G526" s="153"/>
      <c r="H526" s="168"/>
      <c r="I526" s="10" t="s">
        <v>80</v>
      </c>
      <c r="J526" s="140" t="s">
        <v>709</v>
      </c>
      <c r="K526" s="141"/>
      <c r="L526" s="1" t="s">
        <v>27</v>
      </c>
    </row>
    <row r="527" spans="2:12" s="31" customFormat="1">
      <c r="B527" s="152"/>
      <c r="C527" s="153"/>
      <c r="D527" s="152"/>
      <c r="E527" s="165"/>
      <c r="F527" s="162"/>
      <c r="G527" s="153"/>
      <c r="H527" s="168"/>
      <c r="I527" s="10" t="s">
        <v>80</v>
      </c>
      <c r="J527" s="140" t="s">
        <v>709</v>
      </c>
      <c r="K527" s="141"/>
      <c r="L527" s="1" t="s">
        <v>27</v>
      </c>
    </row>
    <row r="528" spans="2:12" s="31" customFormat="1">
      <c r="B528" s="146"/>
      <c r="C528" s="148"/>
      <c r="D528" s="146"/>
      <c r="E528" s="150"/>
      <c r="F528" s="151"/>
      <c r="G528" s="148"/>
      <c r="H528" s="169"/>
      <c r="I528" s="10" t="s">
        <v>58</v>
      </c>
      <c r="J528" s="140" t="s">
        <v>709</v>
      </c>
      <c r="K528" s="141"/>
      <c r="L528" s="1" t="s">
        <v>27</v>
      </c>
    </row>
    <row r="529" spans="2:12" s="31" customFormat="1">
      <c r="B529" s="154" t="s">
        <v>11066</v>
      </c>
      <c r="C529" s="156" t="s">
        <v>11067</v>
      </c>
      <c r="D529" s="154" t="s">
        <v>19178</v>
      </c>
      <c r="E529" s="142" t="s">
        <v>18722</v>
      </c>
      <c r="F529" s="149"/>
      <c r="G529" s="156" t="s">
        <v>75</v>
      </c>
      <c r="H529" s="163">
        <v>45817</v>
      </c>
      <c r="I529" s="11" t="s">
        <v>25</v>
      </c>
      <c r="J529" s="142" t="s">
        <v>709</v>
      </c>
      <c r="K529" s="141"/>
      <c r="L529" s="2" t="s">
        <v>27</v>
      </c>
    </row>
    <row r="530" spans="2:12" s="31" customFormat="1">
      <c r="B530" s="158"/>
      <c r="C530" s="159"/>
      <c r="D530" s="158"/>
      <c r="E530" s="161"/>
      <c r="F530" s="162"/>
      <c r="G530" s="159"/>
      <c r="H530" s="166"/>
      <c r="I530" s="11" t="s">
        <v>58</v>
      </c>
      <c r="J530" s="142" t="s">
        <v>709</v>
      </c>
      <c r="K530" s="141"/>
      <c r="L530" s="2" t="s">
        <v>27</v>
      </c>
    </row>
    <row r="531" spans="2:12" s="31" customFormat="1">
      <c r="B531" s="158"/>
      <c r="C531" s="159"/>
      <c r="D531" s="158"/>
      <c r="E531" s="161"/>
      <c r="F531" s="162"/>
      <c r="G531" s="159"/>
      <c r="H531" s="166"/>
      <c r="I531" s="11" t="s">
        <v>58</v>
      </c>
      <c r="J531" s="142" t="s">
        <v>709</v>
      </c>
      <c r="K531" s="141"/>
      <c r="L531" s="2" t="s">
        <v>27</v>
      </c>
    </row>
    <row r="532" spans="2:12" s="31" customFormat="1">
      <c r="B532" s="155"/>
      <c r="C532" s="157"/>
      <c r="D532" s="155"/>
      <c r="E532" s="160"/>
      <c r="F532" s="151"/>
      <c r="G532" s="157"/>
      <c r="H532" s="164"/>
      <c r="I532" s="11" t="s">
        <v>80</v>
      </c>
      <c r="J532" s="142" t="s">
        <v>709</v>
      </c>
      <c r="K532" s="141"/>
      <c r="L532" s="2" t="s">
        <v>27</v>
      </c>
    </row>
    <row r="533" spans="2:12" s="31" customFormat="1">
      <c r="B533" s="145" t="s">
        <v>11069</v>
      </c>
      <c r="C533" s="147" t="s">
        <v>11070</v>
      </c>
      <c r="D533" s="145" t="s">
        <v>19179</v>
      </c>
      <c r="E533" s="140" t="s">
        <v>18722</v>
      </c>
      <c r="F533" s="149"/>
      <c r="G533" s="147" t="s">
        <v>75</v>
      </c>
      <c r="H533" s="167">
        <v>45819</v>
      </c>
      <c r="I533" s="10" t="s">
        <v>139</v>
      </c>
      <c r="J533" s="140" t="s">
        <v>26</v>
      </c>
      <c r="K533" s="141"/>
      <c r="L533" s="1" t="s">
        <v>27</v>
      </c>
    </row>
    <row r="534" spans="2:12" s="31" customFormat="1">
      <c r="B534" s="152"/>
      <c r="C534" s="153"/>
      <c r="D534" s="152"/>
      <c r="E534" s="165"/>
      <c r="F534" s="162"/>
      <c r="G534" s="153"/>
      <c r="H534" s="168"/>
      <c r="I534" s="10" t="s">
        <v>58</v>
      </c>
      <c r="J534" s="140" t="s">
        <v>26</v>
      </c>
      <c r="K534" s="141"/>
      <c r="L534" s="1" t="s">
        <v>27</v>
      </c>
    </row>
    <row r="535" spans="2:12" s="31" customFormat="1">
      <c r="B535" s="152"/>
      <c r="C535" s="153"/>
      <c r="D535" s="152"/>
      <c r="E535" s="165"/>
      <c r="F535" s="162"/>
      <c r="G535" s="153"/>
      <c r="H535" s="168"/>
      <c r="I535" s="10" t="s">
        <v>58</v>
      </c>
      <c r="J535" s="140" t="s">
        <v>26</v>
      </c>
      <c r="K535" s="141"/>
      <c r="L535" s="1" t="s">
        <v>27</v>
      </c>
    </row>
    <row r="536" spans="2:12" s="31" customFormat="1">
      <c r="B536" s="152"/>
      <c r="C536" s="153"/>
      <c r="D536" s="152"/>
      <c r="E536" s="165"/>
      <c r="F536" s="162"/>
      <c r="G536" s="153"/>
      <c r="H536" s="168"/>
      <c r="I536" s="10" t="s">
        <v>58</v>
      </c>
      <c r="J536" s="140" t="s">
        <v>26</v>
      </c>
      <c r="K536" s="141"/>
      <c r="L536" s="1" t="s">
        <v>27</v>
      </c>
    </row>
    <row r="537" spans="2:12" s="31" customFormat="1">
      <c r="B537" s="152"/>
      <c r="C537" s="153"/>
      <c r="D537" s="152"/>
      <c r="E537" s="165"/>
      <c r="F537" s="162"/>
      <c r="G537" s="153"/>
      <c r="H537" s="168"/>
      <c r="I537" s="10" t="s">
        <v>80</v>
      </c>
      <c r="J537" s="140" t="s">
        <v>26</v>
      </c>
      <c r="K537" s="141"/>
      <c r="L537" s="1" t="s">
        <v>27</v>
      </c>
    </row>
    <row r="538" spans="2:12" s="31" customFormat="1">
      <c r="B538" s="146"/>
      <c r="C538" s="148"/>
      <c r="D538" s="146"/>
      <c r="E538" s="150"/>
      <c r="F538" s="151"/>
      <c r="G538" s="148"/>
      <c r="H538" s="169"/>
      <c r="I538" s="10" t="s">
        <v>80</v>
      </c>
      <c r="J538" s="140" t="s">
        <v>26</v>
      </c>
      <c r="K538" s="141"/>
      <c r="L538" s="1" t="s">
        <v>27</v>
      </c>
    </row>
    <row r="539" spans="2:12" s="31" customFormat="1" ht="24.95">
      <c r="B539" s="15" t="s">
        <v>3121</v>
      </c>
      <c r="C539" s="14" t="s">
        <v>3122</v>
      </c>
      <c r="D539" s="15" t="s">
        <v>19180</v>
      </c>
      <c r="E539" s="142" t="s">
        <v>9272</v>
      </c>
      <c r="F539" s="141"/>
      <c r="G539" s="14" t="s">
        <v>16</v>
      </c>
      <c r="H539" s="16">
        <v>45814</v>
      </c>
      <c r="I539" s="11" t="s">
        <v>80</v>
      </c>
      <c r="J539" s="142" t="s">
        <v>709</v>
      </c>
      <c r="K539" s="141"/>
      <c r="L539" s="2" t="s">
        <v>27</v>
      </c>
    </row>
    <row r="540" spans="2:12" s="31" customFormat="1">
      <c r="B540" s="12" t="s">
        <v>7615</v>
      </c>
      <c r="C540" s="13" t="s">
        <v>7616</v>
      </c>
      <c r="D540" s="12" t="s">
        <v>19181</v>
      </c>
      <c r="E540" s="140" t="s">
        <v>7618</v>
      </c>
      <c r="F540" s="141"/>
      <c r="G540" s="13" t="s">
        <v>24</v>
      </c>
      <c r="H540" s="17">
        <v>45827</v>
      </c>
      <c r="I540" s="10" t="s">
        <v>80</v>
      </c>
      <c r="J540" s="140" t="s">
        <v>26</v>
      </c>
      <c r="K540" s="141"/>
      <c r="L540" s="1" t="s">
        <v>27</v>
      </c>
    </row>
    <row r="541" spans="2:12" s="31" customFormat="1" ht="24.95">
      <c r="B541" s="15" t="s">
        <v>1442</v>
      </c>
      <c r="C541" s="14" t="s">
        <v>1443</v>
      </c>
      <c r="D541" s="15" t="s">
        <v>19182</v>
      </c>
      <c r="E541" s="142" t="s">
        <v>5897</v>
      </c>
      <c r="F541" s="141"/>
      <c r="G541" s="14" t="s">
        <v>75</v>
      </c>
      <c r="H541" s="16">
        <v>45814</v>
      </c>
      <c r="I541" s="11" t="s">
        <v>17</v>
      </c>
      <c r="J541" s="142" t="s">
        <v>26</v>
      </c>
      <c r="K541" s="141"/>
      <c r="L541" s="2" t="s">
        <v>27</v>
      </c>
    </row>
    <row r="542" spans="2:12" s="31" customFormat="1">
      <c r="B542" s="145" t="s">
        <v>19183</v>
      </c>
      <c r="C542" s="147" t="s">
        <v>7853</v>
      </c>
      <c r="D542" s="145" t="s">
        <v>19184</v>
      </c>
      <c r="E542" s="140" t="s">
        <v>18722</v>
      </c>
      <c r="F542" s="149"/>
      <c r="G542" s="147" t="s">
        <v>75</v>
      </c>
      <c r="H542" s="167">
        <v>45819</v>
      </c>
      <c r="I542" s="10" t="s">
        <v>139</v>
      </c>
      <c r="J542" s="140" t="s">
        <v>26</v>
      </c>
      <c r="K542" s="141"/>
      <c r="L542" s="1" t="s">
        <v>27</v>
      </c>
    </row>
    <row r="543" spans="2:12" s="31" customFormat="1">
      <c r="B543" s="152"/>
      <c r="C543" s="153"/>
      <c r="D543" s="152"/>
      <c r="E543" s="165"/>
      <c r="F543" s="162"/>
      <c r="G543" s="153"/>
      <c r="H543" s="168"/>
      <c r="I543" s="10" t="s">
        <v>80</v>
      </c>
      <c r="J543" s="140" t="s">
        <v>26</v>
      </c>
      <c r="K543" s="141"/>
      <c r="L543" s="1" t="s">
        <v>27</v>
      </c>
    </row>
    <row r="544" spans="2:12" s="31" customFormat="1">
      <c r="B544" s="146"/>
      <c r="C544" s="148"/>
      <c r="D544" s="146"/>
      <c r="E544" s="150"/>
      <c r="F544" s="151"/>
      <c r="G544" s="148"/>
      <c r="H544" s="169"/>
      <c r="I544" s="10" t="s">
        <v>58</v>
      </c>
      <c r="J544" s="140" t="s">
        <v>26</v>
      </c>
      <c r="K544" s="141"/>
      <c r="L544" s="1" t="s">
        <v>27</v>
      </c>
    </row>
    <row r="545" spans="2:12" s="31" customFormat="1" ht="24.95">
      <c r="B545" s="15" t="s">
        <v>3139</v>
      </c>
      <c r="C545" s="14" t="s">
        <v>3140</v>
      </c>
      <c r="D545" s="15" t="s">
        <v>19185</v>
      </c>
      <c r="E545" s="142" t="s">
        <v>5911</v>
      </c>
      <c r="F545" s="141"/>
      <c r="G545" s="14" t="s">
        <v>75</v>
      </c>
      <c r="H545" s="16">
        <v>45814</v>
      </c>
      <c r="I545" s="11" t="s">
        <v>17</v>
      </c>
      <c r="J545" s="142" t="s">
        <v>26</v>
      </c>
      <c r="K545" s="141"/>
      <c r="L545" s="2" t="s">
        <v>27</v>
      </c>
    </row>
    <row r="546" spans="2:12" s="31" customFormat="1" ht="37.5">
      <c r="B546" s="12" t="s">
        <v>5914</v>
      </c>
      <c r="C546" s="13" t="s">
        <v>5915</v>
      </c>
      <c r="D546" s="12" t="s">
        <v>19186</v>
      </c>
      <c r="E546" s="140" t="s">
        <v>5917</v>
      </c>
      <c r="F546" s="141"/>
      <c r="G546" s="13" t="s">
        <v>16</v>
      </c>
      <c r="H546" s="17">
        <v>45824</v>
      </c>
      <c r="I546" s="10" t="s">
        <v>145</v>
      </c>
      <c r="J546" s="140" t="s">
        <v>26</v>
      </c>
      <c r="K546" s="141"/>
      <c r="L546" s="1" t="s">
        <v>27</v>
      </c>
    </row>
    <row r="547" spans="2:12" s="31" customFormat="1">
      <c r="B547" s="15" t="s">
        <v>13947</v>
      </c>
      <c r="C547" s="14" t="s">
        <v>3092</v>
      </c>
      <c r="D547" s="15" t="s">
        <v>19187</v>
      </c>
      <c r="E547" s="142" t="s">
        <v>13949</v>
      </c>
      <c r="F547" s="141"/>
      <c r="G547" s="14" t="s">
        <v>24</v>
      </c>
      <c r="H547" s="16">
        <v>45834</v>
      </c>
      <c r="I547" s="11" t="s">
        <v>80</v>
      </c>
      <c r="J547" s="142" t="s">
        <v>26</v>
      </c>
      <c r="K547" s="141"/>
      <c r="L547" s="2" t="s">
        <v>27</v>
      </c>
    </row>
    <row r="548" spans="2:12" s="31" customFormat="1">
      <c r="B548" s="12" t="s">
        <v>19188</v>
      </c>
      <c r="C548" s="13" t="s">
        <v>3092</v>
      </c>
      <c r="D548" s="12" t="s">
        <v>19189</v>
      </c>
      <c r="E548" s="140" t="s">
        <v>19190</v>
      </c>
      <c r="F548" s="141"/>
      <c r="G548" s="13" t="s">
        <v>24</v>
      </c>
      <c r="H548" s="17">
        <v>45708</v>
      </c>
      <c r="I548" s="10" t="s">
        <v>58</v>
      </c>
      <c r="J548" s="140" t="s">
        <v>26</v>
      </c>
      <c r="K548" s="141"/>
      <c r="L548" s="1" t="s">
        <v>27</v>
      </c>
    </row>
    <row r="549" spans="2:12" s="31" customFormat="1" ht="24.95">
      <c r="B549" s="15" t="s">
        <v>1446</v>
      </c>
      <c r="C549" s="14" t="s">
        <v>18329</v>
      </c>
      <c r="D549" s="15" t="s">
        <v>19191</v>
      </c>
      <c r="E549" s="142" t="s">
        <v>19192</v>
      </c>
      <c r="F549" s="141"/>
      <c r="G549" s="14" t="s">
        <v>75</v>
      </c>
      <c r="H549" s="16">
        <v>45814</v>
      </c>
      <c r="I549" s="11" t="s">
        <v>17</v>
      </c>
      <c r="J549" s="142" t="s">
        <v>26</v>
      </c>
      <c r="K549" s="141"/>
      <c r="L549" s="2" t="s">
        <v>27</v>
      </c>
    </row>
    <row r="550" spans="2:12" s="31" customFormat="1">
      <c r="B550" s="145" t="s">
        <v>19193</v>
      </c>
      <c r="C550" s="147" t="s">
        <v>10094</v>
      </c>
      <c r="D550" s="145" t="s">
        <v>19194</v>
      </c>
      <c r="E550" s="140" t="s">
        <v>18722</v>
      </c>
      <c r="F550" s="149"/>
      <c r="G550" s="147" t="s">
        <v>75</v>
      </c>
      <c r="H550" s="167">
        <v>45819</v>
      </c>
      <c r="I550" s="10" t="s">
        <v>58</v>
      </c>
      <c r="J550" s="140" t="s">
        <v>709</v>
      </c>
      <c r="K550" s="141"/>
      <c r="L550" s="1" t="s">
        <v>27</v>
      </c>
    </row>
    <row r="551" spans="2:12" s="31" customFormat="1">
      <c r="B551" s="146"/>
      <c r="C551" s="148"/>
      <c r="D551" s="146"/>
      <c r="E551" s="150"/>
      <c r="F551" s="151"/>
      <c r="G551" s="148"/>
      <c r="H551" s="169"/>
      <c r="I551" s="10" t="s">
        <v>58</v>
      </c>
      <c r="J551" s="140" t="s">
        <v>709</v>
      </c>
      <c r="K551" s="141"/>
      <c r="L551" s="1" t="s">
        <v>27</v>
      </c>
    </row>
    <row r="552" spans="2:12" s="31" customFormat="1" ht="24.95">
      <c r="B552" s="15" t="s">
        <v>11079</v>
      </c>
      <c r="C552" s="14" t="s">
        <v>11080</v>
      </c>
      <c r="D552" s="15" t="s">
        <v>19195</v>
      </c>
      <c r="E552" s="142" t="s">
        <v>19196</v>
      </c>
      <c r="F552" s="141"/>
      <c r="G552" s="14" t="s">
        <v>75</v>
      </c>
      <c r="H552" s="16">
        <v>45824</v>
      </c>
      <c r="I552" s="11" t="s">
        <v>314</v>
      </c>
      <c r="J552" s="142" t="s">
        <v>26</v>
      </c>
      <c r="K552" s="141"/>
      <c r="L552" s="2" t="s">
        <v>27</v>
      </c>
    </row>
    <row r="553" spans="2:12" s="31" customFormat="1">
      <c r="B553" s="145" t="s">
        <v>19197</v>
      </c>
      <c r="C553" s="147" t="s">
        <v>19198</v>
      </c>
      <c r="D553" s="145" t="s">
        <v>19199</v>
      </c>
      <c r="E553" s="140" t="s">
        <v>18722</v>
      </c>
      <c r="F553" s="149"/>
      <c r="G553" s="147" t="s">
        <v>75</v>
      </c>
      <c r="H553" s="167">
        <v>45817</v>
      </c>
      <c r="I553" s="10" t="s">
        <v>58</v>
      </c>
      <c r="J553" s="140" t="s">
        <v>709</v>
      </c>
      <c r="K553" s="141"/>
      <c r="L553" s="1" t="s">
        <v>27</v>
      </c>
    </row>
    <row r="554" spans="2:12" s="31" customFormat="1">
      <c r="B554" s="146"/>
      <c r="C554" s="148"/>
      <c r="D554" s="146"/>
      <c r="E554" s="150"/>
      <c r="F554" s="151"/>
      <c r="G554" s="148"/>
      <c r="H554" s="169"/>
      <c r="I554" s="10" t="s">
        <v>58</v>
      </c>
      <c r="J554" s="140" t="s">
        <v>709</v>
      </c>
      <c r="K554" s="141"/>
      <c r="L554" s="1" t="s">
        <v>27</v>
      </c>
    </row>
    <row r="555" spans="2:12" s="31" customFormat="1">
      <c r="B555" s="154" t="s">
        <v>19200</v>
      </c>
      <c r="C555" s="156" t="s">
        <v>19201</v>
      </c>
      <c r="D555" s="154" t="s">
        <v>19202</v>
      </c>
      <c r="E555" s="142" t="s">
        <v>18722</v>
      </c>
      <c r="F555" s="149"/>
      <c r="G555" s="156" t="s">
        <v>75</v>
      </c>
      <c r="H555" s="163">
        <v>45817</v>
      </c>
      <c r="I555" s="11" t="s">
        <v>58</v>
      </c>
      <c r="J555" s="142" t="s">
        <v>709</v>
      </c>
      <c r="K555" s="141"/>
      <c r="L555" s="2" t="s">
        <v>27</v>
      </c>
    </row>
    <row r="556" spans="2:12" s="31" customFormat="1">
      <c r="B556" s="155"/>
      <c r="C556" s="157"/>
      <c r="D556" s="155"/>
      <c r="E556" s="160"/>
      <c r="F556" s="151"/>
      <c r="G556" s="157"/>
      <c r="H556" s="164"/>
      <c r="I556" s="11" t="s">
        <v>58</v>
      </c>
      <c r="J556" s="142" t="s">
        <v>709</v>
      </c>
      <c r="K556" s="141"/>
      <c r="L556" s="2" t="s">
        <v>27</v>
      </c>
    </row>
    <row r="557" spans="2:12" s="31" customFormat="1">
      <c r="B557" s="145" t="s">
        <v>19203</v>
      </c>
      <c r="C557" s="147" t="s">
        <v>19204</v>
      </c>
      <c r="D557" s="145" t="s">
        <v>19205</v>
      </c>
      <c r="E557" s="140" t="s">
        <v>18722</v>
      </c>
      <c r="F557" s="149"/>
      <c r="G557" s="147" t="s">
        <v>75</v>
      </c>
      <c r="H557" s="167">
        <v>45817</v>
      </c>
      <c r="I557" s="10" t="s">
        <v>58</v>
      </c>
      <c r="J557" s="140" t="s">
        <v>709</v>
      </c>
      <c r="K557" s="141"/>
      <c r="L557" s="1" t="s">
        <v>27</v>
      </c>
    </row>
    <row r="558" spans="2:12" s="31" customFormat="1">
      <c r="B558" s="146"/>
      <c r="C558" s="148"/>
      <c r="D558" s="146"/>
      <c r="E558" s="150"/>
      <c r="F558" s="151"/>
      <c r="G558" s="148"/>
      <c r="H558" s="169"/>
      <c r="I558" s="10" t="s">
        <v>58</v>
      </c>
      <c r="J558" s="140" t="s">
        <v>709</v>
      </c>
      <c r="K558" s="141"/>
      <c r="L558" s="1" t="s">
        <v>27</v>
      </c>
    </row>
    <row r="559" spans="2:12" s="31" customFormat="1">
      <c r="B559" s="154" t="s">
        <v>5919</v>
      </c>
      <c r="C559" s="156" t="s">
        <v>5920</v>
      </c>
      <c r="D559" s="154" t="s">
        <v>19206</v>
      </c>
      <c r="E559" s="142" t="s">
        <v>18722</v>
      </c>
      <c r="F559" s="149"/>
      <c r="G559" s="156" t="s">
        <v>75</v>
      </c>
      <c r="H559" s="163">
        <v>45819</v>
      </c>
      <c r="I559" s="11" t="s">
        <v>58</v>
      </c>
      <c r="J559" s="142" t="s">
        <v>709</v>
      </c>
      <c r="K559" s="141"/>
      <c r="L559" s="2" t="s">
        <v>27</v>
      </c>
    </row>
    <row r="560" spans="2:12" s="31" customFormat="1">
      <c r="B560" s="155"/>
      <c r="C560" s="157"/>
      <c r="D560" s="155"/>
      <c r="E560" s="160"/>
      <c r="F560" s="151"/>
      <c r="G560" s="157"/>
      <c r="H560" s="164"/>
      <c r="I560" s="11" t="s">
        <v>58</v>
      </c>
      <c r="J560" s="142" t="s">
        <v>709</v>
      </c>
      <c r="K560" s="141"/>
      <c r="L560" s="2" t="s">
        <v>27</v>
      </c>
    </row>
    <row r="561" spans="2:12" s="31" customFormat="1">
      <c r="B561" s="145" t="s">
        <v>19207</v>
      </c>
      <c r="C561" s="147" t="s">
        <v>19208</v>
      </c>
      <c r="D561" s="145" t="s">
        <v>19209</v>
      </c>
      <c r="E561" s="140" t="s">
        <v>18722</v>
      </c>
      <c r="F561" s="149"/>
      <c r="G561" s="147" t="s">
        <v>75</v>
      </c>
      <c r="H561" s="167">
        <v>45819</v>
      </c>
      <c r="I561" s="10" t="s">
        <v>58</v>
      </c>
      <c r="J561" s="140" t="s">
        <v>709</v>
      </c>
      <c r="K561" s="141"/>
      <c r="L561" s="1" t="s">
        <v>27</v>
      </c>
    </row>
    <row r="562" spans="2:12" s="31" customFormat="1">
      <c r="B562" s="152"/>
      <c r="C562" s="153"/>
      <c r="D562" s="152"/>
      <c r="E562" s="165"/>
      <c r="F562" s="162"/>
      <c r="G562" s="153"/>
      <c r="H562" s="168"/>
      <c r="I562" s="10" t="s">
        <v>58</v>
      </c>
      <c r="J562" s="140" t="s">
        <v>709</v>
      </c>
      <c r="K562" s="141"/>
      <c r="L562" s="1" t="s">
        <v>27</v>
      </c>
    </row>
    <row r="563" spans="2:12" s="31" customFormat="1">
      <c r="B563" s="146"/>
      <c r="C563" s="148"/>
      <c r="D563" s="146"/>
      <c r="E563" s="150"/>
      <c r="F563" s="151"/>
      <c r="G563" s="148"/>
      <c r="H563" s="169"/>
      <c r="I563" s="10" t="s">
        <v>80</v>
      </c>
      <c r="J563" s="140" t="s">
        <v>709</v>
      </c>
      <c r="K563" s="141"/>
      <c r="L563" s="1" t="s">
        <v>27</v>
      </c>
    </row>
    <row r="564" spans="2:12" s="31" customFormat="1">
      <c r="B564" s="154" t="s">
        <v>19210</v>
      </c>
      <c r="C564" s="156" t="s">
        <v>19211</v>
      </c>
      <c r="D564" s="154" t="s">
        <v>19212</v>
      </c>
      <c r="E564" s="142" t="s">
        <v>18722</v>
      </c>
      <c r="F564" s="149"/>
      <c r="G564" s="156" t="s">
        <v>75</v>
      </c>
      <c r="H564" s="163">
        <v>45819</v>
      </c>
      <c r="I564" s="11" t="s">
        <v>58</v>
      </c>
      <c r="J564" s="142" t="s">
        <v>709</v>
      </c>
      <c r="K564" s="141"/>
      <c r="L564" s="2" t="s">
        <v>27</v>
      </c>
    </row>
    <row r="565" spans="2:12" s="31" customFormat="1">
      <c r="B565" s="155"/>
      <c r="C565" s="157"/>
      <c r="D565" s="155"/>
      <c r="E565" s="160"/>
      <c r="F565" s="151"/>
      <c r="G565" s="157"/>
      <c r="H565" s="164"/>
      <c r="I565" s="11" t="s">
        <v>58</v>
      </c>
      <c r="J565" s="142" t="s">
        <v>709</v>
      </c>
      <c r="K565" s="141"/>
      <c r="L565" s="2" t="s">
        <v>27</v>
      </c>
    </row>
    <row r="566" spans="2:12" s="31" customFormat="1">
      <c r="B566" s="145" t="s">
        <v>19213</v>
      </c>
      <c r="C566" s="147" t="s">
        <v>19214</v>
      </c>
      <c r="D566" s="145" t="s">
        <v>19215</v>
      </c>
      <c r="E566" s="140" t="s">
        <v>18722</v>
      </c>
      <c r="F566" s="149"/>
      <c r="G566" s="147" t="s">
        <v>75</v>
      </c>
      <c r="H566" s="167">
        <v>45819</v>
      </c>
      <c r="I566" s="10" t="s">
        <v>58</v>
      </c>
      <c r="J566" s="140" t="s">
        <v>709</v>
      </c>
      <c r="K566" s="141"/>
      <c r="L566" s="1" t="s">
        <v>27</v>
      </c>
    </row>
    <row r="567" spans="2:12" s="31" customFormat="1">
      <c r="B567" s="146"/>
      <c r="C567" s="148"/>
      <c r="D567" s="146"/>
      <c r="E567" s="150"/>
      <c r="F567" s="151"/>
      <c r="G567" s="148"/>
      <c r="H567" s="169"/>
      <c r="I567" s="10" t="s">
        <v>58</v>
      </c>
      <c r="J567" s="140" t="s">
        <v>709</v>
      </c>
      <c r="K567" s="141"/>
      <c r="L567" s="1" t="s">
        <v>27</v>
      </c>
    </row>
    <row r="568" spans="2:12" s="31" customFormat="1">
      <c r="B568" s="154" t="s">
        <v>9279</v>
      </c>
      <c r="C568" s="156" t="s">
        <v>9280</v>
      </c>
      <c r="D568" s="154" t="s">
        <v>19216</v>
      </c>
      <c r="E568" s="142" t="s">
        <v>18722</v>
      </c>
      <c r="F568" s="149"/>
      <c r="G568" s="156" t="s">
        <v>75</v>
      </c>
      <c r="H568" s="163">
        <v>45831</v>
      </c>
      <c r="I568" s="11" t="s">
        <v>139</v>
      </c>
      <c r="J568" s="142" t="s">
        <v>26</v>
      </c>
      <c r="K568" s="141"/>
      <c r="L568" s="2" t="s">
        <v>27</v>
      </c>
    </row>
    <row r="569" spans="2:12" s="31" customFormat="1">
      <c r="B569" s="158"/>
      <c r="C569" s="159"/>
      <c r="D569" s="158"/>
      <c r="E569" s="161"/>
      <c r="F569" s="162"/>
      <c r="G569" s="159"/>
      <c r="H569" s="166"/>
      <c r="I569" s="11" t="s">
        <v>58</v>
      </c>
      <c r="J569" s="142" t="s">
        <v>26</v>
      </c>
      <c r="K569" s="141"/>
      <c r="L569" s="2" t="s">
        <v>27</v>
      </c>
    </row>
    <row r="570" spans="2:12" s="31" customFormat="1">
      <c r="B570" s="158"/>
      <c r="C570" s="159"/>
      <c r="D570" s="158"/>
      <c r="E570" s="161"/>
      <c r="F570" s="162"/>
      <c r="G570" s="159"/>
      <c r="H570" s="166"/>
      <c r="I570" s="11" t="s">
        <v>58</v>
      </c>
      <c r="J570" s="142" t="s">
        <v>26</v>
      </c>
      <c r="K570" s="141"/>
      <c r="L570" s="2" t="s">
        <v>27</v>
      </c>
    </row>
    <row r="571" spans="2:12" s="31" customFormat="1">
      <c r="B571" s="155"/>
      <c r="C571" s="157"/>
      <c r="D571" s="155"/>
      <c r="E571" s="160"/>
      <c r="F571" s="151"/>
      <c r="G571" s="157"/>
      <c r="H571" s="164"/>
      <c r="I571" s="11" t="s">
        <v>80</v>
      </c>
      <c r="J571" s="142" t="s">
        <v>26</v>
      </c>
      <c r="K571" s="141"/>
      <c r="L571" s="2" t="s">
        <v>27</v>
      </c>
    </row>
    <row r="572" spans="2:12" s="31" customFormat="1">
      <c r="B572" s="12" t="s">
        <v>9286</v>
      </c>
      <c r="C572" s="13" t="s">
        <v>9287</v>
      </c>
      <c r="D572" s="12" t="s">
        <v>19217</v>
      </c>
      <c r="E572" s="140" t="s">
        <v>9289</v>
      </c>
      <c r="F572" s="141"/>
      <c r="G572" s="13" t="s">
        <v>16</v>
      </c>
      <c r="H572" s="17">
        <v>45811</v>
      </c>
      <c r="I572" s="10" t="s">
        <v>80</v>
      </c>
      <c r="J572" s="140" t="s">
        <v>709</v>
      </c>
      <c r="K572" s="141"/>
      <c r="L572" s="1" t="s">
        <v>27</v>
      </c>
    </row>
    <row r="573" spans="2:12" s="31" customFormat="1">
      <c r="B573" s="154" t="s">
        <v>9290</v>
      </c>
      <c r="C573" s="156" t="s">
        <v>9291</v>
      </c>
      <c r="D573" s="154" t="s">
        <v>19218</v>
      </c>
      <c r="E573" s="142" t="s">
        <v>18722</v>
      </c>
      <c r="F573" s="149"/>
      <c r="G573" s="156" t="s">
        <v>75</v>
      </c>
      <c r="H573" s="163">
        <v>45819</v>
      </c>
      <c r="I573" s="11" t="s">
        <v>139</v>
      </c>
      <c r="J573" s="142" t="s">
        <v>709</v>
      </c>
      <c r="K573" s="141"/>
      <c r="L573" s="2" t="s">
        <v>27</v>
      </c>
    </row>
    <row r="574" spans="2:12" s="31" customFormat="1">
      <c r="B574" s="158"/>
      <c r="C574" s="159"/>
      <c r="D574" s="158"/>
      <c r="E574" s="161"/>
      <c r="F574" s="162"/>
      <c r="G574" s="159"/>
      <c r="H574" s="166"/>
      <c r="I574" s="11" t="s">
        <v>58</v>
      </c>
      <c r="J574" s="142" t="s">
        <v>709</v>
      </c>
      <c r="K574" s="141"/>
      <c r="L574" s="2" t="s">
        <v>27</v>
      </c>
    </row>
    <row r="575" spans="2:12" s="31" customFormat="1">
      <c r="B575" s="155"/>
      <c r="C575" s="157"/>
      <c r="D575" s="155"/>
      <c r="E575" s="160"/>
      <c r="F575" s="151"/>
      <c r="G575" s="157"/>
      <c r="H575" s="164"/>
      <c r="I575" s="11" t="s">
        <v>80</v>
      </c>
      <c r="J575" s="142" t="s">
        <v>709</v>
      </c>
      <c r="K575" s="141"/>
      <c r="L575" s="2" t="s">
        <v>27</v>
      </c>
    </row>
    <row r="576" spans="2:12" s="31" customFormat="1">
      <c r="B576" s="145" t="s">
        <v>19219</v>
      </c>
      <c r="C576" s="147" t="s">
        <v>10094</v>
      </c>
      <c r="D576" s="145" t="s">
        <v>19220</v>
      </c>
      <c r="E576" s="140" t="s">
        <v>18722</v>
      </c>
      <c r="F576" s="149"/>
      <c r="G576" s="147" t="s">
        <v>75</v>
      </c>
      <c r="H576" s="167">
        <v>45819</v>
      </c>
      <c r="I576" s="10" t="s">
        <v>58</v>
      </c>
      <c r="J576" s="140" t="s">
        <v>709</v>
      </c>
      <c r="K576" s="141"/>
      <c r="L576" s="1" t="s">
        <v>27</v>
      </c>
    </row>
    <row r="577" spans="2:12" s="31" customFormat="1">
      <c r="B577" s="146"/>
      <c r="C577" s="148"/>
      <c r="D577" s="146"/>
      <c r="E577" s="150"/>
      <c r="F577" s="151"/>
      <c r="G577" s="148"/>
      <c r="H577" s="169"/>
      <c r="I577" s="10" t="s">
        <v>58</v>
      </c>
      <c r="J577" s="140" t="s">
        <v>709</v>
      </c>
      <c r="K577" s="141"/>
      <c r="L577" s="1" t="s">
        <v>27</v>
      </c>
    </row>
    <row r="578" spans="2:12" s="31" customFormat="1">
      <c r="B578" s="154" t="s">
        <v>19221</v>
      </c>
      <c r="C578" s="156" t="s">
        <v>10094</v>
      </c>
      <c r="D578" s="154" t="s">
        <v>19222</v>
      </c>
      <c r="E578" s="142" t="s">
        <v>18722</v>
      </c>
      <c r="F578" s="149"/>
      <c r="G578" s="156" t="s">
        <v>75</v>
      </c>
      <c r="H578" s="163">
        <v>45819</v>
      </c>
      <c r="I578" s="11" t="s">
        <v>58</v>
      </c>
      <c r="J578" s="142" t="s">
        <v>709</v>
      </c>
      <c r="K578" s="141"/>
      <c r="L578" s="2" t="s">
        <v>27</v>
      </c>
    </row>
    <row r="579" spans="2:12" s="31" customFormat="1">
      <c r="B579" s="155"/>
      <c r="C579" s="157"/>
      <c r="D579" s="155"/>
      <c r="E579" s="160"/>
      <c r="F579" s="151"/>
      <c r="G579" s="157"/>
      <c r="H579" s="164"/>
      <c r="I579" s="11" t="s">
        <v>58</v>
      </c>
      <c r="J579" s="142" t="s">
        <v>709</v>
      </c>
      <c r="K579" s="141"/>
      <c r="L579" s="2" t="s">
        <v>27</v>
      </c>
    </row>
    <row r="580" spans="2:12" s="31" customFormat="1">
      <c r="B580" s="145" t="s">
        <v>19223</v>
      </c>
      <c r="C580" s="147" t="s">
        <v>10094</v>
      </c>
      <c r="D580" s="145" t="s">
        <v>19224</v>
      </c>
      <c r="E580" s="140" t="s">
        <v>18722</v>
      </c>
      <c r="F580" s="149"/>
      <c r="G580" s="147" t="s">
        <v>75</v>
      </c>
      <c r="H580" s="167">
        <v>45819</v>
      </c>
      <c r="I580" s="10" t="s">
        <v>58</v>
      </c>
      <c r="J580" s="140" t="s">
        <v>709</v>
      </c>
      <c r="K580" s="141"/>
      <c r="L580" s="1" t="s">
        <v>27</v>
      </c>
    </row>
    <row r="581" spans="2:12" s="31" customFormat="1">
      <c r="B581" s="146"/>
      <c r="C581" s="148"/>
      <c r="D581" s="146"/>
      <c r="E581" s="150"/>
      <c r="F581" s="151"/>
      <c r="G581" s="148"/>
      <c r="H581" s="169"/>
      <c r="I581" s="10" t="s">
        <v>58</v>
      </c>
      <c r="J581" s="140" t="s">
        <v>709</v>
      </c>
      <c r="K581" s="141"/>
      <c r="L581" s="1" t="s">
        <v>27</v>
      </c>
    </row>
    <row r="582" spans="2:12" s="31" customFormat="1">
      <c r="B582" s="154" t="s">
        <v>19225</v>
      </c>
      <c r="C582" s="156" t="s">
        <v>10094</v>
      </c>
      <c r="D582" s="154" t="s">
        <v>19226</v>
      </c>
      <c r="E582" s="142" t="s">
        <v>18722</v>
      </c>
      <c r="F582" s="149"/>
      <c r="G582" s="156" t="s">
        <v>75</v>
      </c>
      <c r="H582" s="163">
        <v>45819</v>
      </c>
      <c r="I582" s="11" t="s">
        <v>58</v>
      </c>
      <c r="J582" s="142" t="s">
        <v>709</v>
      </c>
      <c r="K582" s="141"/>
      <c r="L582" s="2" t="s">
        <v>27</v>
      </c>
    </row>
    <row r="583" spans="2:12" s="31" customFormat="1">
      <c r="B583" s="155"/>
      <c r="C583" s="157"/>
      <c r="D583" s="155"/>
      <c r="E583" s="160"/>
      <c r="F583" s="151"/>
      <c r="G583" s="157"/>
      <c r="H583" s="164"/>
      <c r="I583" s="11" t="s">
        <v>58</v>
      </c>
      <c r="J583" s="142" t="s">
        <v>709</v>
      </c>
      <c r="K583" s="141"/>
      <c r="L583" s="2" t="s">
        <v>27</v>
      </c>
    </row>
    <row r="584" spans="2:12" s="31" customFormat="1">
      <c r="B584" s="145" t="s">
        <v>19227</v>
      </c>
      <c r="C584" s="147" t="s">
        <v>10094</v>
      </c>
      <c r="D584" s="145" t="s">
        <v>19228</v>
      </c>
      <c r="E584" s="140" t="s">
        <v>18722</v>
      </c>
      <c r="F584" s="149"/>
      <c r="G584" s="147" t="s">
        <v>75</v>
      </c>
      <c r="H584" s="167">
        <v>45819</v>
      </c>
      <c r="I584" s="10" t="s">
        <v>58</v>
      </c>
      <c r="J584" s="140" t="s">
        <v>709</v>
      </c>
      <c r="K584" s="141"/>
      <c r="L584" s="1" t="s">
        <v>27</v>
      </c>
    </row>
    <row r="585" spans="2:12" s="31" customFormat="1">
      <c r="B585" s="146"/>
      <c r="C585" s="148"/>
      <c r="D585" s="146"/>
      <c r="E585" s="150"/>
      <c r="F585" s="151"/>
      <c r="G585" s="148"/>
      <c r="H585" s="169"/>
      <c r="I585" s="10" t="s">
        <v>58</v>
      </c>
      <c r="J585" s="140" t="s">
        <v>709</v>
      </c>
      <c r="K585" s="141"/>
      <c r="L585" s="1" t="s">
        <v>27</v>
      </c>
    </row>
    <row r="586" spans="2:12" s="31" customFormat="1">
      <c r="B586" s="15" t="s">
        <v>9303</v>
      </c>
      <c r="C586" s="14" t="s">
        <v>9304</v>
      </c>
      <c r="D586" s="15" t="s">
        <v>19229</v>
      </c>
      <c r="E586" s="142" t="s">
        <v>9306</v>
      </c>
      <c r="F586" s="141"/>
      <c r="G586" s="14" t="s">
        <v>16</v>
      </c>
      <c r="H586" s="16">
        <v>45818</v>
      </c>
      <c r="I586" s="11" t="s">
        <v>139</v>
      </c>
      <c r="J586" s="142" t="s">
        <v>709</v>
      </c>
      <c r="K586" s="141"/>
      <c r="L586" s="2" t="s">
        <v>27</v>
      </c>
    </row>
    <row r="587" spans="2:12" s="31" customFormat="1">
      <c r="B587" s="145" t="s">
        <v>19230</v>
      </c>
      <c r="C587" s="147" t="s">
        <v>19231</v>
      </c>
      <c r="D587" s="145" t="s">
        <v>19232</v>
      </c>
      <c r="E587" s="140" t="s">
        <v>18722</v>
      </c>
      <c r="F587" s="149"/>
      <c r="G587" s="147" t="s">
        <v>75</v>
      </c>
      <c r="H587" s="167">
        <v>45831</v>
      </c>
      <c r="I587" s="10" t="s">
        <v>58</v>
      </c>
      <c r="J587" s="140" t="s">
        <v>26</v>
      </c>
      <c r="K587" s="141"/>
      <c r="L587" s="1" t="s">
        <v>27</v>
      </c>
    </row>
    <row r="588" spans="2:12" s="31" customFormat="1">
      <c r="B588" s="146"/>
      <c r="C588" s="148"/>
      <c r="D588" s="146"/>
      <c r="E588" s="150"/>
      <c r="F588" s="151"/>
      <c r="G588" s="148"/>
      <c r="H588" s="169"/>
      <c r="I588" s="10" t="s">
        <v>58</v>
      </c>
      <c r="J588" s="140" t="s">
        <v>26</v>
      </c>
      <c r="K588" s="141"/>
      <c r="L588" s="1" t="s">
        <v>27</v>
      </c>
    </row>
    <row r="589" spans="2:12" s="31" customFormat="1">
      <c r="B589" s="154" t="s">
        <v>9311</v>
      </c>
      <c r="C589" s="156" t="s">
        <v>9312</v>
      </c>
      <c r="D589" s="154" t="s">
        <v>19233</v>
      </c>
      <c r="E589" s="142" t="s">
        <v>18722</v>
      </c>
      <c r="F589" s="149"/>
      <c r="G589" s="156" t="s">
        <v>75</v>
      </c>
      <c r="H589" s="163">
        <v>45831</v>
      </c>
      <c r="I589" s="11" t="s">
        <v>139</v>
      </c>
      <c r="J589" s="142" t="s">
        <v>26</v>
      </c>
      <c r="K589" s="141"/>
      <c r="L589" s="2" t="s">
        <v>27</v>
      </c>
    </row>
    <row r="590" spans="2:12" s="31" customFormat="1">
      <c r="B590" s="158"/>
      <c r="C590" s="159"/>
      <c r="D590" s="158"/>
      <c r="E590" s="161"/>
      <c r="F590" s="162"/>
      <c r="G590" s="159"/>
      <c r="H590" s="166"/>
      <c r="I590" s="11" t="s">
        <v>25</v>
      </c>
      <c r="J590" s="142" t="s">
        <v>26</v>
      </c>
      <c r="K590" s="141"/>
      <c r="L590" s="2" t="s">
        <v>27</v>
      </c>
    </row>
    <row r="591" spans="2:12" s="31" customFormat="1">
      <c r="B591" s="158"/>
      <c r="C591" s="159"/>
      <c r="D591" s="158"/>
      <c r="E591" s="161"/>
      <c r="F591" s="162"/>
      <c r="G591" s="159"/>
      <c r="H591" s="166"/>
      <c r="I591" s="11" t="s">
        <v>80</v>
      </c>
      <c r="J591" s="142" t="s">
        <v>26</v>
      </c>
      <c r="K591" s="141"/>
      <c r="L591" s="2" t="s">
        <v>27</v>
      </c>
    </row>
    <row r="592" spans="2:12" s="31" customFormat="1">
      <c r="B592" s="158"/>
      <c r="C592" s="159"/>
      <c r="D592" s="158"/>
      <c r="E592" s="161"/>
      <c r="F592" s="162"/>
      <c r="G592" s="159"/>
      <c r="H592" s="166"/>
      <c r="I592" s="11" t="s">
        <v>80</v>
      </c>
      <c r="J592" s="142" t="s">
        <v>26</v>
      </c>
      <c r="K592" s="141"/>
      <c r="L592" s="2" t="s">
        <v>27</v>
      </c>
    </row>
    <row r="593" spans="2:12" s="31" customFormat="1">
      <c r="B593" s="158"/>
      <c r="C593" s="159"/>
      <c r="D593" s="158"/>
      <c r="E593" s="161"/>
      <c r="F593" s="162"/>
      <c r="G593" s="159"/>
      <c r="H593" s="166"/>
      <c r="I593" s="11" t="s">
        <v>58</v>
      </c>
      <c r="J593" s="142" t="s">
        <v>26</v>
      </c>
      <c r="K593" s="141"/>
      <c r="L593" s="2" t="s">
        <v>27</v>
      </c>
    </row>
    <row r="594" spans="2:12" s="31" customFormat="1">
      <c r="B594" s="155"/>
      <c r="C594" s="157"/>
      <c r="D594" s="155"/>
      <c r="E594" s="160"/>
      <c r="F594" s="151"/>
      <c r="G594" s="157"/>
      <c r="H594" s="164"/>
      <c r="I594" s="11" t="s">
        <v>58</v>
      </c>
      <c r="J594" s="142" t="s">
        <v>26</v>
      </c>
      <c r="K594" s="141"/>
      <c r="L594" s="2" t="s">
        <v>27</v>
      </c>
    </row>
    <row r="595" spans="2:12" s="31" customFormat="1">
      <c r="B595" s="145" t="s">
        <v>9314</v>
      </c>
      <c r="C595" s="147" t="s">
        <v>9312</v>
      </c>
      <c r="D595" s="145" t="s">
        <v>19234</v>
      </c>
      <c r="E595" s="140" t="s">
        <v>18722</v>
      </c>
      <c r="F595" s="149"/>
      <c r="G595" s="147" t="s">
        <v>75</v>
      </c>
      <c r="H595" s="167">
        <v>45831</v>
      </c>
      <c r="I595" s="10" t="s">
        <v>139</v>
      </c>
      <c r="J595" s="140" t="s">
        <v>26</v>
      </c>
      <c r="K595" s="141"/>
      <c r="L595" s="1" t="s">
        <v>27</v>
      </c>
    </row>
    <row r="596" spans="2:12" s="31" customFormat="1">
      <c r="B596" s="152"/>
      <c r="C596" s="153"/>
      <c r="D596" s="152"/>
      <c r="E596" s="165"/>
      <c r="F596" s="162"/>
      <c r="G596" s="153"/>
      <c r="H596" s="168"/>
      <c r="I596" s="10" t="s">
        <v>58</v>
      </c>
      <c r="J596" s="140" t="s">
        <v>26</v>
      </c>
      <c r="K596" s="141"/>
      <c r="L596" s="1" t="s">
        <v>27</v>
      </c>
    </row>
    <row r="597" spans="2:12" s="31" customFormat="1">
      <c r="B597" s="152"/>
      <c r="C597" s="153"/>
      <c r="D597" s="152"/>
      <c r="E597" s="165"/>
      <c r="F597" s="162"/>
      <c r="G597" s="153"/>
      <c r="H597" s="168"/>
      <c r="I597" s="10" t="s">
        <v>80</v>
      </c>
      <c r="J597" s="140" t="s">
        <v>26</v>
      </c>
      <c r="K597" s="141"/>
      <c r="L597" s="1" t="s">
        <v>27</v>
      </c>
    </row>
    <row r="598" spans="2:12" s="31" customFormat="1">
      <c r="B598" s="146"/>
      <c r="C598" s="148"/>
      <c r="D598" s="146"/>
      <c r="E598" s="150"/>
      <c r="F598" s="151"/>
      <c r="G598" s="148"/>
      <c r="H598" s="169"/>
      <c r="I598" s="10" t="s">
        <v>80</v>
      </c>
      <c r="J598" s="140" t="s">
        <v>26</v>
      </c>
      <c r="K598" s="141"/>
      <c r="L598" s="1" t="s">
        <v>27</v>
      </c>
    </row>
    <row r="599" spans="2:12" s="31" customFormat="1" ht="24.95">
      <c r="B599" s="15" t="s">
        <v>5953</v>
      </c>
      <c r="C599" s="14" t="s">
        <v>5573</v>
      </c>
      <c r="D599" s="15" t="s">
        <v>19235</v>
      </c>
      <c r="E599" s="142" t="s">
        <v>5955</v>
      </c>
      <c r="F599" s="141"/>
      <c r="G599" s="14" t="s">
        <v>75</v>
      </c>
      <c r="H599" s="16">
        <v>45818</v>
      </c>
      <c r="I599" s="11" t="s">
        <v>17</v>
      </c>
      <c r="J599" s="142" t="s">
        <v>26</v>
      </c>
      <c r="K599" s="141"/>
      <c r="L599" s="2" t="s">
        <v>27</v>
      </c>
    </row>
    <row r="600" spans="2:12" s="31" customFormat="1">
      <c r="B600" s="145" t="s">
        <v>9316</v>
      </c>
      <c r="C600" s="147" t="s">
        <v>9317</v>
      </c>
      <c r="D600" s="145" t="s">
        <v>19236</v>
      </c>
      <c r="E600" s="140" t="s">
        <v>18722</v>
      </c>
      <c r="F600" s="149"/>
      <c r="G600" s="147" t="s">
        <v>75</v>
      </c>
      <c r="H600" s="167">
        <v>45831</v>
      </c>
      <c r="I600" s="10" t="s">
        <v>139</v>
      </c>
      <c r="J600" s="140" t="s">
        <v>26</v>
      </c>
      <c r="K600" s="141"/>
      <c r="L600" s="1" t="s">
        <v>27</v>
      </c>
    </row>
    <row r="601" spans="2:12" s="31" customFormat="1">
      <c r="B601" s="152"/>
      <c r="C601" s="153"/>
      <c r="D601" s="152"/>
      <c r="E601" s="165"/>
      <c r="F601" s="162"/>
      <c r="G601" s="153"/>
      <c r="H601" s="168"/>
      <c r="I601" s="10" t="s">
        <v>80</v>
      </c>
      <c r="J601" s="140" t="s">
        <v>26</v>
      </c>
      <c r="K601" s="141"/>
      <c r="L601" s="1" t="s">
        <v>27</v>
      </c>
    </row>
    <row r="602" spans="2:12" s="31" customFormat="1">
      <c r="B602" s="152"/>
      <c r="C602" s="153"/>
      <c r="D602" s="152"/>
      <c r="E602" s="165"/>
      <c r="F602" s="162"/>
      <c r="G602" s="153"/>
      <c r="H602" s="168"/>
      <c r="I602" s="10" t="s">
        <v>58</v>
      </c>
      <c r="J602" s="140" t="s">
        <v>26</v>
      </c>
      <c r="K602" s="141"/>
      <c r="L602" s="1" t="s">
        <v>27</v>
      </c>
    </row>
    <row r="603" spans="2:12" s="31" customFormat="1">
      <c r="B603" s="152"/>
      <c r="C603" s="153"/>
      <c r="D603" s="152"/>
      <c r="E603" s="165"/>
      <c r="F603" s="162"/>
      <c r="G603" s="153"/>
      <c r="H603" s="168"/>
      <c r="I603" s="10" t="s">
        <v>58</v>
      </c>
      <c r="J603" s="140" t="s">
        <v>26</v>
      </c>
      <c r="K603" s="141"/>
      <c r="L603" s="1" t="s">
        <v>27</v>
      </c>
    </row>
    <row r="604" spans="2:12" s="31" customFormat="1">
      <c r="B604" s="146"/>
      <c r="C604" s="148"/>
      <c r="D604" s="146"/>
      <c r="E604" s="150"/>
      <c r="F604" s="151"/>
      <c r="G604" s="148"/>
      <c r="H604" s="169"/>
      <c r="I604" s="10" t="s">
        <v>58</v>
      </c>
      <c r="J604" s="140" t="s">
        <v>26</v>
      </c>
      <c r="K604" s="141"/>
      <c r="L604" s="1" t="s">
        <v>27</v>
      </c>
    </row>
    <row r="605" spans="2:12" s="31" customFormat="1">
      <c r="B605" s="154" t="s">
        <v>9319</v>
      </c>
      <c r="C605" s="156" t="s">
        <v>9320</v>
      </c>
      <c r="D605" s="154" t="s">
        <v>19237</v>
      </c>
      <c r="E605" s="142" t="s">
        <v>18722</v>
      </c>
      <c r="F605" s="149"/>
      <c r="G605" s="156" t="s">
        <v>75</v>
      </c>
      <c r="H605" s="163">
        <v>45819</v>
      </c>
      <c r="I605" s="11" t="s">
        <v>139</v>
      </c>
      <c r="J605" s="142" t="s">
        <v>26</v>
      </c>
      <c r="K605" s="141"/>
      <c r="L605" s="2" t="s">
        <v>27</v>
      </c>
    </row>
    <row r="606" spans="2:12" s="31" customFormat="1">
      <c r="B606" s="158"/>
      <c r="C606" s="159"/>
      <c r="D606" s="158"/>
      <c r="E606" s="161"/>
      <c r="F606" s="162"/>
      <c r="G606" s="159"/>
      <c r="H606" s="166"/>
      <c r="I606" s="11" t="s">
        <v>58</v>
      </c>
      <c r="J606" s="142" t="s">
        <v>26</v>
      </c>
      <c r="K606" s="141"/>
      <c r="L606" s="2" t="s">
        <v>27</v>
      </c>
    </row>
    <row r="607" spans="2:12" s="31" customFormat="1">
      <c r="B607" s="158"/>
      <c r="C607" s="159"/>
      <c r="D607" s="158"/>
      <c r="E607" s="161"/>
      <c r="F607" s="162"/>
      <c r="G607" s="159"/>
      <c r="H607" s="166"/>
      <c r="I607" s="11" t="s">
        <v>58</v>
      </c>
      <c r="J607" s="142" t="s">
        <v>26</v>
      </c>
      <c r="K607" s="141"/>
      <c r="L607" s="2" t="s">
        <v>27</v>
      </c>
    </row>
    <row r="608" spans="2:12" s="31" customFormat="1">
      <c r="B608" s="158"/>
      <c r="C608" s="159"/>
      <c r="D608" s="158"/>
      <c r="E608" s="161"/>
      <c r="F608" s="162"/>
      <c r="G608" s="159"/>
      <c r="H608" s="166"/>
      <c r="I608" s="11" t="s">
        <v>80</v>
      </c>
      <c r="J608" s="142" t="s">
        <v>26</v>
      </c>
      <c r="K608" s="141"/>
      <c r="L608" s="2" t="s">
        <v>27</v>
      </c>
    </row>
    <row r="609" spans="2:12" s="31" customFormat="1">
      <c r="B609" s="155"/>
      <c r="C609" s="157"/>
      <c r="D609" s="155"/>
      <c r="E609" s="160"/>
      <c r="F609" s="151"/>
      <c r="G609" s="157"/>
      <c r="H609" s="164"/>
      <c r="I609" s="11" t="s">
        <v>80</v>
      </c>
      <c r="J609" s="142" t="s">
        <v>26</v>
      </c>
      <c r="K609" s="141"/>
      <c r="L609" s="2" t="s">
        <v>27</v>
      </c>
    </row>
    <row r="610" spans="2:12" s="31" customFormat="1">
      <c r="B610" s="145" t="s">
        <v>19238</v>
      </c>
      <c r="C610" s="147" t="s">
        <v>19239</v>
      </c>
      <c r="D610" s="145" t="s">
        <v>19240</v>
      </c>
      <c r="E610" s="140" t="s">
        <v>18722</v>
      </c>
      <c r="F610" s="149"/>
      <c r="G610" s="147" t="s">
        <v>75</v>
      </c>
      <c r="H610" s="167">
        <v>45819</v>
      </c>
      <c r="I610" s="10" t="s">
        <v>139</v>
      </c>
      <c r="J610" s="140" t="s">
        <v>26</v>
      </c>
      <c r="K610" s="141"/>
      <c r="L610" s="1" t="s">
        <v>27</v>
      </c>
    </row>
    <row r="611" spans="2:12" s="31" customFormat="1">
      <c r="B611" s="152"/>
      <c r="C611" s="153"/>
      <c r="D611" s="152"/>
      <c r="E611" s="165"/>
      <c r="F611" s="162"/>
      <c r="G611" s="153"/>
      <c r="H611" s="168"/>
      <c r="I611" s="10" t="s">
        <v>58</v>
      </c>
      <c r="J611" s="140" t="s">
        <v>26</v>
      </c>
      <c r="K611" s="141"/>
      <c r="L611" s="1" t="s">
        <v>27</v>
      </c>
    </row>
    <row r="612" spans="2:12" s="31" customFormat="1">
      <c r="B612" s="146"/>
      <c r="C612" s="148"/>
      <c r="D612" s="146"/>
      <c r="E612" s="150"/>
      <c r="F612" s="151"/>
      <c r="G612" s="148"/>
      <c r="H612" s="169"/>
      <c r="I612" s="10" t="s">
        <v>80</v>
      </c>
      <c r="J612" s="140" t="s">
        <v>26</v>
      </c>
      <c r="K612" s="141"/>
      <c r="L612" s="1" t="s">
        <v>27</v>
      </c>
    </row>
    <row r="613" spans="2:12" s="31" customFormat="1">
      <c r="B613" s="154" t="s">
        <v>1472</v>
      </c>
      <c r="C613" s="156" t="s">
        <v>1473</v>
      </c>
      <c r="D613" s="154" t="s">
        <v>19241</v>
      </c>
      <c r="E613" s="142" t="s">
        <v>18722</v>
      </c>
      <c r="F613" s="149"/>
      <c r="G613" s="156" t="s">
        <v>75</v>
      </c>
      <c r="H613" s="163">
        <v>45831</v>
      </c>
      <c r="I613" s="11" t="s">
        <v>139</v>
      </c>
      <c r="J613" s="142" t="s">
        <v>26</v>
      </c>
      <c r="K613" s="141"/>
      <c r="L613" s="2" t="s">
        <v>27</v>
      </c>
    </row>
    <row r="614" spans="2:12" s="31" customFormat="1">
      <c r="B614" s="158"/>
      <c r="C614" s="159"/>
      <c r="D614" s="158"/>
      <c r="E614" s="161"/>
      <c r="F614" s="162"/>
      <c r="G614" s="159"/>
      <c r="H614" s="166"/>
      <c r="I614" s="11" t="s">
        <v>58</v>
      </c>
      <c r="J614" s="142" t="s">
        <v>26</v>
      </c>
      <c r="K614" s="141"/>
      <c r="L614" s="2" t="s">
        <v>27</v>
      </c>
    </row>
    <row r="615" spans="2:12" s="31" customFormat="1">
      <c r="B615" s="158"/>
      <c r="C615" s="159"/>
      <c r="D615" s="158"/>
      <c r="E615" s="161"/>
      <c r="F615" s="162"/>
      <c r="G615" s="159"/>
      <c r="H615" s="166"/>
      <c r="I615" s="11" t="s">
        <v>58</v>
      </c>
      <c r="J615" s="142" t="s">
        <v>26</v>
      </c>
      <c r="K615" s="141"/>
      <c r="L615" s="2" t="s">
        <v>27</v>
      </c>
    </row>
    <row r="616" spans="2:12" s="31" customFormat="1">
      <c r="B616" s="158"/>
      <c r="C616" s="159"/>
      <c r="D616" s="158"/>
      <c r="E616" s="161"/>
      <c r="F616" s="162"/>
      <c r="G616" s="159"/>
      <c r="H616" s="166"/>
      <c r="I616" s="11" t="s">
        <v>58</v>
      </c>
      <c r="J616" s="142" t="s">
        <v>26</v>
      </c>
      <c r="K616" s="141"/>
      <c r="L616" s="2" t="s">
        <v>27</v>
      </c>
    </row>
    <row r="617" spans="2:12" s="31" customFormat="1">
      <c r="B617" s="158"/>
      <c r="C617" s="159"/>
      <c r="D617" s="158"/>
      <c r="E617" s="161"/>
      <c r="F617" s="162"/>
      <c r="G617" s="159"/>
      <c r="H617" s="166"/>
      <c r="I617" s="11" t="s">
        <v>80</v>
      </c>
      <c r="J617" s="142" t="s">
        <v>26</v>
      </c>
      <c r="K617" s="141"/>
      <c r="L617" s="2" t="s">
        <v>27</v>
      </c>
    </row>
    <row r="618" spans="2:12" s="31" customFormat="1">
      <c r="B618" s="158"/>
      <c r="C618" s="159"/>
      <c r="D618" s="158"/>
      <c r="E618" s="161"/>
      <c r="F618" s="162"/>
      <c r="G618" s="159"/>
      <c r="H618" s="166"/>
      <c r="I618" s="11" t="s">
        <v>80</v>
      </c>
      <c r="J618" s="142" t="s">
        <v>26</v>
      </c>
      <c r="K618" s="141"/>
      <c r="L618" s="2" t="s">
        <v>27</v>
      </c>
    </row>
    <row r="619" spans="2:12" s="31" customFormat="1">
      <c r="B619" s="158"/>
      <c r="C619" s="159"/>
      <c r="D619" s="158"/>
      <c r="E619" s="161"/>
      <c r="F619" s="162"/>
      <c r="G619" s="159"/>
      <c r="H619" s="166"/>
      <c r="I619" s="11" t="s">
        <v>80</v>
      </c>
      <c r="J619" s="142" t="s">
        <v>26</v>
      </c>
      <c r="K619" s="141"/>
      <c r="L619" s="2" t="s">
        <v>27</v>
      </c>
    </row>
    <row r="620" spans="2:12" s="31" customFormat="1" ht="65.099999999999994">
      <c r="B620" s="158"/>
      <c r="C620" s="159"/>
      <c r="D620" s="158"/>
      <c r="E620" s="161"/>
      <c r="F620" s="162"/>
      <c r="G620" s="159"/>
      <c r="H620" s="166"/>
      <c r="I620" s="11" t="s">
        <v>80</v>
      </c>
      <c r="J620" s="142" t="s">
        <v>18</v>
      </c>
      <c r="K620" s="141"/>
      <c r="L620" s="4" t="s">
        <v>19242</v>
      </c>
    </row>
    <row r="621" spans="2:12" s="31" customFormat="1" ht="65.099999999999994">
      <c r="B621" s="155"/>
      <c r="C621" s="157"/>
      <c r="D621" s="155"/>
      <c r="E621" s="160"/>
      <c r="F621" s="151"/>
      <c r="G621" s="157"/>
      <c r="H621" s="164"/>
      <c r="I621" s="11" t="s">
        <v>80</v>
      </c>
      <c r="J621" s="142" t="s">
        <v>18</v>
      </c>
      <c r="K621" s="141"/>
      <c r="L621" s="4" t="s">
        <v>19243</v>
      </c>
    </row>
    <row r="622" spans="2:12" s="31" customFormat="1" ht="39">
      <c r="B622" s="12" t="s">
        <v>17136</v>
      </c>
      <c r="C622" s="13" t="s">
        <v>1464</v>
      </c>
      <c r="D622" s="12" t="s">
        <v>19244</v>
      </c>
      <c r="E622" s="140" t="s">
        <v>19245</v>
      </c>
      <c r="F622" s="141"/>
      <c r="G622" s="13" t="s">
        <v>75</v>
      </c>
      <c r="H622" s="17">
        <v>45834</v>
      </c>
      <c r="I622" s="10" t="s">
        <v>17</v>
      </c>
      <c r="J622" s="140" t="s">
        <v>18</v>
      </c>
      <c r="K622" s="141"/>
      <c r="L622" s="3" t="s">
        <v>19246</v>
      </c>
    </row>
    <row r="623" spans="2:12" s="31" customFormat="1">
      <c r="B623" s="154" t="s">
        <v>9328</v>
      </c>
      <c r="C623" s="156" t="s">
        <v>9329</v>
      </c>
      <c r="D623" s="154" t="s">
        <v>19247</v>
      </c>
      <c r="E623" s="142" t="s">
        <v>18722</v>
      </c>
      <c r="F623" s="149"/>
      <c r="G623" s="156" t="s">
        <v>75</v>
      </c>
      <c r="H623" s="163">
        <v>45823</v>
      </c>
      <c r="I623" s="11" t="s">
        <v>58</v>
      </c>
      <c r="J623" s="142" t="s">
        <v>709</v>
      </c>
      <c r="K623" s="141"/>
      <c r="L623" s="2" t="s">
        <v>27</v>
      </c>
    </row>
    <row r="624" spans="2:12" s="31" customFormat="1">
      <c r="B624" s="158"/>
      <c r="C624" s="159"/>
      <c r="D624" s="158"/>
      <c r="E624" s="161"/>
      <c r="F624" s="162"/>
      <c r="G624" s="159"/>
      <c r="H624" s="166"/>
      <c r="I624" s="11" t="s">
        <v>58</v>
      </c>
      <c r="J624" s="142" t="s">
        <v>709</v>
      </c>
      <c r="K624" s="141"/>
      <c r="L624" s="2" t="s">
        <v>27</v>
      </c>
    </row>
    <row r="625" spans="2:12" s="31" customFormat="1">
      <c r="B625" s="155"/>
      <c r="C625" s="157"/>
      <c r="D625" s="155"/>
      <c r="E625" s="160"/>
      <c r="F625" s="151"/>
      <c r="G625" s="157"/>
      <c r="H625" s="164"/>
      <c r="I625" s="11" t="s">
        <v>139</v>
      </c>
      <c r="J625" s="142" t="s">
        <v>709</v>
      </c>
      <c r="K625" s="141"/>
      <c r="L625" s="2" t="s">
        <v>27</v>
      </c>
    </row>
    <row r="626" spans="2:12" s="31" customFormat="1">
      <c r="B626" s="145" t="s">
        <v>9331</v>
      </c>
      <c r="C626" s="147" t="s">
        <v>9332</v>
      </c>
      <c r="D626" s="145" t="s">
        <v>19248</v>
      </c>
      <c r="E626" s="140" t="s">
        <v>18722</v>
      </c>
      <c r="F626" s="149"/>
      <c r="G626" s="147" t="s">
        <v>75</v>
      </c>
      <c r="H626" s="167">
        <v>45823</v>
      </c>
      <c r="I626" s="10" t="s">
        <v>58</v>
      </c>
      <c r="J626" s="140" t="s">
        <v>709</v>
      </c>
      <c r="K626" s="141"/>
      <c r="L626" s="1" t="s">
        <v>27</v>
      </c>
    </row>
    <row r="627" spans="2:12" s="31" customFormat="1">
      <c r="B627" s="152"/>
      <c r="C627" s="153"/>
      <c r="D627" s="152"/>
      <c r="E627" s="165"/>
      <c r="F627" s="162"/>
      <c r="G627" s="153"/>
      <c r="H627" s="168"/>
      <c r="I627" s="10" t="s">
        <v>80</v>
      </c>
      <c r="J627" s="140" t="s">
        <v>709</v>
      </c>
      <c r="K627" s="141"/>
      <c r="L627" s="1" t="s">
        <v>27</v>
      </c>
    </row>
    <row r="628" spans="2:12" s="31" customFormat="1">
      <c r="B628" s="146"/>
      <c r="C628" s="148"/>
      <c r="D628" s="146"/>
      <c r="E628" s="150"/>
      <c r="F628" s="151"/>
      <c r="G628" s="148"/>
      <c r="H628" s="169"/>
      <c r="I628" s="10" t="s">
        <v>139</v>
      </c>
      <c r="J628" s="140" t="s">
        <v>709</v>
      </c>
      <c r="K628" s="141"/>
      <c r="L628" s="1" t="s">
        <v>27</v>
      </c>
    </row>
    <row r="629" spans="2:12" s="31" customFormat="1" ht="24.95">
      <c r="B629" s="15" t="s">
        <v>19249</v>
      </c>
      <c r="C629" s="14" t="s">
        <v>12857</v>
      </c>
      <c r="D629" s="15" t="s">
        <v>19250</v>
      </c>
      <c r="E629" s="142" t="s">
        <v>18722</v>
      </c>
      <c r="F629" s="141"/>
      <c r="G629" s="14" t="s">
        <v>75</v>
      </c>
      <c r="H629" s="16">
        <v>45838</v>
      </c>
      <c r="I629" s="11" t="s">
        <v>58</v>
      </c>
      <c r="J629" s="142" t="s">
        <v>709</v>
      </c>
      <c r="K629" s="141"/>
      <c r="L629" s="2" t="s">
        <v>27</v>
      </c>
    </row>
    <row r="630" spans="2:12" s="31" customFormat="1" ht="24.95">
      <c r="B630" s="12" t="s">
        <v>19251</v>
      </c>
      <c r="C630" s="13" t="s">
        <v>12857</v>
      </c>
      <c r="D630" s="12" t="s">
        <v>19252</v>
      </c>
      <c r="E630" s="140" t="s">
        <v>18722</v>
      </c>
      <c r="F630" s="141"/>
      <c r="G630" s="13" t="s">
        <v>75</v>
      </c>
      <c r="H630" s="17">
        <v>45838</v>
      </c>
      <c r="I630" s="10" t="s">
        <v>58</v>
      </c>
      <c r="J630" s="140" t="s">
        <v>709</v>
      </c>
      <c r="K630" s="141"/>
      <c r="L630" s="1" t="s">
        <v>27</v>
      </c>
    </row>
    <row r="631" spans="2:12" s="31" customFormat="1" ht="24.95">
      <c r="B631" s="15" t="s">
        <v>19253</v>
      </c>
      <c r="C631" s="14" t="s">
        <v>12857</v>
      </c>
      <c r="D631" s="15" t="s">
        <v>19254</v>
      </c>
      <c r="E631" s="142" t="s">
        <v>18722</v>
      </c>
      <c r="F631" s="141"/>
      <c r="G631" s="14" t="s">
        <v>75</v>
      </c>
      <c r="H631" s="16">
        <v>45838</v>
      </c>
      <c r="I631" s="11" t="s">
        <v>58</v>
      </c>
      <c r="J631" s="142" t="s">
        <v>709</v>
      </c>
      <c r="K631" s="141"/>
      <c r="L631" s="2" t="s">
        <v>27</v>
      </c>
    </row>
    <row r="632" spans="2:12" s="31" customFormat="1" ht="24.95">
      <c r="B632" s="12" t="s">
        <v>9338</v>
      </c>
      <c r="C632" s="13" t="s">
        <v>9339</v>
      </c>
      <c r="D632" s="12" t="s">
        <v>19255</v>
      </c>
      <c r="E632" s="140" t="s">
        <v>18722</v>
      </c>
      <c r="F632" s="141"/>
      <c r="G632" s="13" t="s">
        <v>75</v>
      </c>
      <c r="H632" s="17">
        <v>45819</v>
      </c>
      <c r="I632" s="10" t="s">
        <v>58</v>
      </c>
      <c r="J632" s="140" t="s">
        <v>26</v>
      </c>
      <c r="K632" s="141"/>
      <c r="L632" s="1" t="s">
        <v>27</v>
      </c>
    </row>
    <row r="633" spans="2:12" s="31" customFormat="1">
      <c r="B633" s="154" t="s">
        <v>9341</v>
      </c>
      <c r="C633" s="156" t="s">
        <v>9342</v>
      </c>
      <c r="D633" s="154" t="s">
        <v>19256</v>
      </c>
      <c r="E633" s="142" t="s">
        <v>18722</v>
      </c>
      <c r="F633" s="149"/>
      <c r="G633" s="156" t="s">
        <v>75</v>
      </c>
      <c r="H633" s="163">
        <v>45831</v>
      </c>
      <c r="I633" s="11" t="s">
        <v>139</v>
      </c>
      <c r="J633" s="142" t="s">
        <v>26</v>
      </c>
      <c r="K633" s="141"/>
      <c r="L633" s="2" t="s">
        <v>27</v>
      </c>
    </row>
    <row r="634" spans="2:12" s="31" customFormat="1">
      <c r="B634" s="158"/>
      <c r="C634" s="159"/>
      <c r="D634" s="158"/>
      <c r="E634" s="161"/>
      <c r="F634" s="162"/>
      <c r="G634" s="159"/>
      <c r="H634" s="166"/>
      <c r="I634" s="11" t="s">
        <v>80</v>
      </c>
      <c r="J634" s="142" t="s">
        <v>26</v>
      </c>
      <c r="K634" s="141"/>
      <c r="L634" s="2" t="s">
        <v>27</v>
      </c>
    </row>
    <row r="635" spans="2:12" s="31" customFormat="1">
      <c r="B635" s="155"/>
      <c r="C635" s="157"/>
      <c r="D635" s="155"/>
      <c r="E635" s="160"/>
      <c r="F635" s="151"/>
      <c r="G635" s="157"/>
      <c r="H635" s="164"/>
      <c r="I635" s="11" t="s">
        <v>58</v>
      </c>
      <c r="J635" s="142" t="s">
        <v>26</v>
      </c>
      <c r="K635" s="141"/>
      <c r="L635" s="2" t="s">
        <v>27</v>
      </c>
    </row>
    <row r="636" spans="2:12" s="31" customFormat="1">
      <c r="B636" s="145" t="s">
        <v>19257</v>
      </c>
      <c r="C636" s="147" t="s">
        <v>9291</v>
      </c>
      <c r="D636" s="145" t="s">
        <v>19258</v>
      </c>
      <c r="E636" s="140" t="s">
        <v>18722</v>
      </c>
      <c r="F636" s="149"/>
      <c r="G636" s="147" t="s">
        <v>75</v>
      </c>
      <c r="H636" s="167">
        <v>45823</v>
      </c>
      <c r="I636" s="10" t="s">
        <v>58</v>
      </c>
      <c r="J636" s="140" t="s">
        <v>709</v>
      </c>
      <c r="K636" s="141"/>
      <c r="L636" s="1" t="s">
        <v>27</v>
      </c>
    </row>
    <row r="637" spans="2:12" s="31" customFormat="1">
      <c r="B637" s="152"/>
      <c r="C637" s="153"/>
      <c r="D637" s="152"/>
      <c r="E637" s="165"/>
      <c r="F637" s="162"/>
      <c r="G637" s="153"/>
      <c r="H637" s="168"/>
      <c r="I637" s="10" t="s">
        <v>80</v>
      </c>
      <c r="J637" s="140" t="s">
        <v>709</v>
      </c>
      <c r="K637" s="141"/>
      <c r="L637" s="1" t="s">
        <v>27</v>
      </c>
    </row>
    <row r="638" spans="2:12" s="31" customFormat="1">
      <c r="B638" s="152"/>
      <c r="C638" s="153"/>
      <c r="D638" s="152"/>
      <c r="E638" s="165"/>
      <c r="F638" s="162"/>
      <c r="G638" s="153"/>
      <c r="H638" s="168"/>
      <c r="I638" s="10" t="s">
        <v>1025</v>
      </c>
      <c r="J638" s="140" t="s">
        <v>709</v>
      </c>
      <c r="K638" s="141"/>
      <c r="L638" s="1" t="s">
        <v>27</v>
      </c>
    </row>
    <row r="639" spans="2:12" s="31" customFormat="1">
      <c r="B639" s="146"/>
      <c r="C639" s="148"/>
      <c r="D639" s="146"/>
      <c r="E639" s="150"/>
      <c r="F639" s="151"/>
      <c r="G639" s="148"/>
      <c r="H639" s="169"/>
      <c r="I639" s="10" t="s">
        <v>139</v>
      </c>
      <c r="J639" s="140" t="s">
        <v>709</v>
      </c>
      <c r="K639" s="141"/>
      <c r="L639" s="1" t="s">
        <v>27</v>
      </c>
    </row>
    <row r="640" spans="2:12" s="31" customFormat="1">
      <c r="B640" s="154" t="s">
        <v>9355</v>
      </c>
      <c r="C640" s="156" t="s">
        <v>9356</v>
      </c>
      <c r="D640" s="154" t="s">
        <v>19259</v>
      </c>
      <c r="E640" s="142" t="s">
        <v>18722</v>
      </c>
      <c r="F640" s="149"/>
      <c r="G640" s="156" t="s">
        <v>75</v>
      </c>
      <c r="H640" s="163">
        <v>45819</v>
      </c>
      <c r="I640" s="11" t="s">
        <v>58</v>
      </c>
      <c r="J640" s="142" t="s">
        <v>26</v>
      </c>
      <c r="K640" s="141"/>
      <c r="L640" s="2" t="s">
        <v>27</v>
      </c>
    </row>
    <row r="641" spans="2:12" s="31" customFormat="1">
      <c r="B641" s="158"/>
      <c r="C641" s="159"/>
      <c r="D641" s="155"/>
      <c r="E641" s="160"/>
      <c r="F641" s="151"/>
      <c r="G641" s="157"/>
      <c r="H641" s="164"/>
      <c r="I641" s="11" t="s">
        <v>58</v>
      </c>
      <c r="J641" s="142" t="s">
        <v>26</v>
      </c>
      <c r="K641" s="141"/>
      <c r="L641" s="2" t="s">
        <v>27</v>
      </c>
    </row>
    <row r="642" spans="2:12" s="31" customFormat="1">
      <c r="B642" s="158"/>
      <c r="C642" s="159"/>
      <c r="D642" s="154" t="s">
        <v>19260</v>
      </c>
      <c r="E642" s="142" t="s">
        <v>18722</v>
      </c>
      <c r="F642" s="149"/>
      <c r="G642" s="156" t="s">
        <v>75</v>
      </c>
      <c r="H642" s="163">
        <v>45823</v>
      </c>
      <c r="I642" s="11" t="s">
        <v>58</v>
      </c>
      <c r="J642" s="142" t="s">
        <v>26</v>
      </c>
      <c r="K642" s="141"/>
      <c r="L642" s="2" t="s">
        <v>27</v>
      </c>
    </row>
    <row r="643" spans="2:12" s="31" customFormat="1">
      <c r="B643" s="155"/>
      <c r="C643" s="157"/>
      <c r="D643" s="155"/>
      <c r="E643" s="160"/>
      <c r="F643" s="151"/>
      <c r="G643" s="157"/>
      <c r="H643" s="164"/>
      <c r="I643" s="11" t="s">
        <v>58</v>
      </c>
      <c r="J643" s="142" t="s">
        <v>26</v>
      </c>
      <c r="K643" s="141"/>
      <c r="L643" s="2" t="s">
        <v>27</v>
      </c>
    </row>
    <row r="644" spans="2:12" s="31" customFormat="1">
      <c r="B644" s="145" t="s">
        <v>19261</v>
      </c>
      <c r="C644" s="147" t="s">
        <v>1499</v>
      </c>
      <c r="D644" s="145" t="s">
        <v>19262</v>
      </c>
      <c r="E644" s="140" t="s">
        <v>18722</v>
      </c>
      <c r="F644" s="149"/>
      <c r="G644" s="147" t="s">
        <v>75</v>
      </c>
      <c r="H644" s="167">
        <v>45831</v>
      </c>
      <c r="I644" s="10" t="s">
        <v>139</v>
      </c>
      <c r="J644" s="140" t="s">
        <v>26</v>
      </c>
      <c r="K644" s="141"/>
      <c r="L644" s="1" t="s">
        <v>27</v>
      </c>
    </row>
    <row r="645" spans="2:12" s="31" customFormat="1">
      <c r="B645" s="152"/>
      <c r="C645" s="153"/>
      <c r="D645" s="152"/>
      <c r="E645" s="165"/>
      <c r="F645" s="162"/>
      <c r="G645" s="153"/>
      <c r="H645" s="168"/>
      <c r="I645" s="10" t="s">
        <v>80</v>
      </c>
      <c r="J645" s="140" t="s">
        <v>26</v>
      </c>
      <c r="K645" s="141"/>
      <c r="L645" s="1" t="s">
        <v>27</v>
      </c>
    </row>
    <row r="646" spans="2:12" s="31" customFormat="1">
      <c r="B646" s="146"/>
      <c r="C646" s="148"/>
      <c r="D646" s="146"/>
      <c r="E646" s="150"/>
      <c r="F646" s="151"/>
      <c r="G646" s="148"/>
      <c r="H646" s="169"/>
      <c r="I646" s="10" t="s">
        <v>58</v>
      </c>
      <c r="J646" s="140" t="s">
        <v>26</v>
      </c>
      <c r="K646" s="141"/>
      <c r="L646" s="1" t="s">
        <v>27</v>
      </c>
    </row>
    <row r="647" spans="2:12" s="31" customFormat="1">
      <c r="B647" s="154" t="s">
        <v>9358</v>
      </c>
      <c r="C647" s="156" t="s">
        <v>9359</v>
      </c>
      <c r="D647" s="154" t="s">
        <v>19263</v>
      </c>
      <c r="E647" s="142" t="s">
        <v>18722</v>
      </c>
      <c r="F647" s="149"/>
      <c r="G647" s="156" t="s">
        <v>75</v>
      </c>
      <c r="H647" s="163">
        <v>45831</v>
      </c>
      <c r="I647" s="11" t="s">
        <v>139</v>
      </c>
      <c r="J647" s="142" t="s">
        <v>26</v>
      </c>
      <c r="K647" s="141"/>
      <c r="L647" s="2" t="s">
        <v>27</v>
      </c>
    </row>
    <row r="648" spans="2:12" s="31" customFormat="1">
      <c r="B648" s="158"/>
      <c r="C648" s="159"/>
      <c r="D648" s="158"/>
      <c r="E648" s="161"/>
      <c r="F648" s="162"/>
      <c r="G648" s="159"/>
      <c r="H648" s="166"/>
      <c r="I648" s="11" t="s">
        <v>80</v>
      </c>
      <c r="J648" s="142" t="s">
        <v>26</v>
      </c>
      <c r="K648" s="141"/>
      <c r="L648" s="2" t="s">
        <v>27</v>
      </c>
    </row>
    <row r="649" spans="2:12" s="31" customFormat="1">
      <c r="B649" s="155"/>
      <c r="C649" s="157"/>
      <c r="D649" s="155"/>
      <c r="E649" s="160"/>
      <c r="F649" s="151"/>
      <c r="G649" s="157"/>
      <c r="H649" s="164"/>
      <c r="I649" s="11" t="s">
        <v>58</v>
      </c>
      <c r="J649" s="142" t="s">
        <v>26</v>
      </c>
      <c r="K649" s="141"/>
      <c r="L649" s="2" t="s">
        <v>27</v>
      </c>
    </row>
    <row r="650" spans="2:12" s="31" customFormat="1">
      <c r="B650" s="145" t="s">
        <v>7665</v>
      </c>
      <c r="C650" s="147" t="s">
        <v>19264</v>
      </c>
      <c r="D650" s="145" t="s">
        <v>19265</v>
      </c>
      <c r="E650" s="140" t="s">
        <v>18722</v>
      </c>
      <c r="F650" s="149"/>
      <c r="G650" s="147" t="s">
        <v>75</v>
      </c>
      <c r="H650" s="167">
        <v>45832</v>
      </c>
      <c r="I650" s="10" t="s">
        <v>139</v>
      </c>
      <c r="J650" s="140" t="s">
        <v>709</v>
      </c>
      <c r="K650" s="141"/>
      <c r="L650" s="1" t="s">
        <v>27</v>
      </c>
    </row>
    <row r="651" spans="2:12" s="31" customFormat="1">
      <c r="B651" s="152"/>
      <c r="C651" s="153"/>
      <c r="D651" s="152"/>
      <c r="E651" s="165"/>
      <c r="F651" s="162"/>
      <c r="G651" s="153"/>
      <c r="H651" s="168"/>
      <c r="I651" s="10" t="s">
        <v>25</v>
      </c>
      <c r="J651" s="140" t="s">
        <v>709</v>
      </c>
      <c r="K651" s="141"/>
      <c r="L651" s="1" t="s">
        <v>27</v>
      </c>
    </row>
    <row r="652" spans="2:12" s="31" customFormat="1">
      <c r="B652" s="152"/>
      <c r="C652" s="153"/>
      <c r="D652" s="152"/>
      <c r="E652" s="165"/>
      <c r="F652" s="162"/>
      <c r="G652" s="153"/>
      <c r="H652" s="168"/>
      <c r="I652" s="10" t="s">
        <v>58</v>
      </c>
      <c r="J652" s="140" t="s">
        <v>709</v>
      </c>
      <c r="K652" s="141"/>
      <c r="L652" s="1" t="s">
        <v>27</v>
      </c>
    </row>
    <row r="653" spans="2:12" s="31" customFormat="1">
      <c r="B653" s="152"/>
      <c r="C653" s="153"/>
      <c r="D653" s="152"/>
      <c r="E653" s="165"/>
      <c r="F653" s="162"/>
      <c r="G653" s="153"/>
      <c r="H653" s="168"/>
      <c r="I653" s="10" t="s">
        <v>58</v>
      </c>
      <c r="J653" s="140" t="s">
        <v>709</v>
      </c>
      <c r="K653" s="141"/>
      <c r="L653" s="1" t="s">
        <v>27</v>
      </c>
    </row>
    <row r="654" spans="2:12" s="31" customFormat="1">
      <c r="B654" s="146"/>
      <c r="C654" s="148"/>
      <c r="D654" s="146"/>
      <c r="E654" s="150"/>
      <c r="F654" s="151"/>
      <c r="G654" s="148"/>
      <c r="H654" s="169"/>
      <c r="I654" s="10" t="s">
        <v>80</v>
      </c>
      <c r="J654" s="140" t="s">
        <v>709</v>
      </c>
      <c r="K654" s="141"/>
      <c r="L654" s="1" t="s">
        <v>27</v>
      </c>
    </row>
    <row r="655" spans="2:12" s="31" customFormat="1" ht="24.95">
      <c r="B655" s="15" t="s">
        <v>9365</v>
      </c>
      <c r="C655" s="14" t="s">
        <v>9366</v>
      </c>
      <c r="D655" s="15" t="s">
        <v>19266</v>
      </c>
      <c r="E655" s="142" t="s">
        <v>19267</v>
      </c>
      <c r="F655" s="141"/>
      <c r="G655" s="14" t="s">
        <v>75</v>
      </c>
      <c r="H655" s="16">
        <v>45827</v>
      </c>
      <c r="I655" s="11" t="s">
        <v>80</v>
      </c>
      <c r="J655" s="142" t="s">
        <v>709</v>
      </c>
      <c r="K655" s="141"/>
      <c r="L655" s="2" t="s">
        <v>27</v>
      </c>
    </row>
    <row r="656" spans="2:12" s="31" customFormat="1">
      <c r="B656" s="12" t="s">
        <v>9369</v>
      </c>
      <c r="C656" s="13" t="s">
        <v>9370</v>
      </c>
      <c r="D656" s="12" t="s">
        <v>19268</v>
      </c>
      <c r="E656" s="140" t="s">
        <v>9372</v>
      </c>
      <c r="F656" s="141"/>
      <c r="G656" s="13" t="s">
        <v>16</v>
      </c>
      <c r="H656" s="17">
        <v>45834</v>
      </c>
      <c r="I656" s="10" t="s">
        <v>139</v>
      </c>
      <c r="J656" s="140" t="s">
        <v>709</v>
      </c>
      <c r="K656" s="141"/>
      <c r="L656" s="1" t="s">
        <v>27</v>
      </c>
    </row>
    <row r="657" spans="2:12" s="31" customFormat="1">
      <c r="B657" s="154" t="s">
        <v>19269</v>
      </c>
      <c r="C657" s="156" t="s">
        <v>19270</v>
      </c>
      <c r="D657" s="154" t="s">
        <v>19271</v>
      </c>
      <c r="E657" s="142" t="s">
        <v>18722</v>
      </c>
      <c r="F657" s="149"/>
      <c r="G657" s="156" t="s">
        <v>75</v>
      </c>
      <c r="H657" s="163">
        <v>45823</v>
      </c>
      <c r="I657" s="11" t="s">
        <v>80</v>
      </c>
      <c r="J657" s="142" t="s">
        <v>26</v>
      </c>
      <c r="K657" s="141"/>
      <c r="L657" s="2" t="s">
        <v>27</v>
      </c>
    </row>
    <row r="658" spans="2:12" s="31" customFormat="1">
      <c r="B658" s="158"/>
      <c r="C658" s="159"/>
      <c r="D658" s="158"/>
      <c r="E658" s="161"/>
      <c r="F658" s="162"/>
      <c r="G658" s="159"/>
      <c r="H658" s="166"/>
      <c r="I658" s="11" t="s">
        <v>58</v>
      </c>
      <c r="J658" s="142" t="s">
        <v>26</v>
      </c>
      <c r="K658" s="141"/>
      <c r="L658" s="2" t="s">
        <v>27</v>
      </c>
    </row>
    <row r="659" spans="2:12" s="31" customFormat="1">
      <c r="B659" s="155"/>
      <c r="C659" s="157"/>
      <c r="D659" s="155"/>
      <c r="E659" s="160"/>
      <c r="F659" s="151"/>
      <c r="G659" s="157"/>
      <c r="H659" s="164"/>
      <c r="I659" s="11" t="s">
        <v>139</v>
      </c>
      <c r="J659" s="142" t="s">
        <v>26</v>
      </c>
      <c r="K659" s="141"/>
      <c r="L659" s="2" t="s">
        <v>27</v>
      </c>
    </row>
    <row r="660" spans="2:12" s="31" customFormat="1">
      <c r="B660" s="145" t="s">
        <v>1490</v>
      </c>
      <c r="C660" s="147" t="s">
        <v>1491</v>
      </c>
      <c r="D660" s="145" t="s">
        <v>19272</v>
      </c>
      <c r="E660" s="140" t="s">
        <v>18722</v>
      </c>
      <c r="F660" s="149"/>
      <c r="G660" s="147" t="s">
        <v>75</v>
      </c>
      <c r="H660" s="167">
        <v>45823</v>
      </c>
      <c r="I660" s="10" t="s">
        <v>80</v>
      </c>
      <c r="J660" s="140" t="s">
        <v>709</v>
      </c>
      <c r="K660" s="141"/>
      <c r="L660" s="1" t="s">
        <v>27</v>
      </c>
    </row>
    <row r="661" spans="2:12" s="31" customFormat="1">
      <c r="B661" s="152"/>
      <c r="C661" s="153"/>
      <c r="D661" s="152"/>
      <c r="E661" s="165"/>
      <c r="F661" s="162"/>
      <c r="G661" s="153"/>
      <c r="H661" s="168"/>
      <c r="I661" s="10" t="s">
        <v>58</v>
      </c>
      <c r="J661" s="140" t="s">
        <v>709</v>
      </c>
      <c r="K661" s="141"/>
      <c r="L661" s="1" t="s">
        <v>27</v>
      </c>
    </row>
    <row r="662" spans="2:12" s="31" customFormat="1">
      <c r="B662" s="146"/>
      <c r="C662" s="148"/>
      <c r="D662" s="146"/>
      <c r="E662" s="150"/>
      <c r="F662" s="151"/>
      <c r="G662" s="148"/>
      <c r="H662" s="169"/>
      <c r="I662" s="10" t="s">
        <v>139</v>
      </c>
      <c r="J662" s="140" t="s">
        <v>709</v>
      </c>
      <c r="K662" s="141"/>
      <c r="L662" s="1" t="s">
        <v>27</v>
      </c>
    </row>
    <row r="663" spans="2:12" s="31" customFormat="1">
      <c r="B663" s="154" t="s">
        <v>9382</v>
      </c>
      <c r="C663" s="156" t="s">
        <v>9383</v>
      </c>
      <c r="D663" s="154" t="s">
        <v>19273</v>
      </c>
      <c r="E663" s="142" t="s">
        <v>18722</v>
      </c>
      <c r="F663" s="149"/>
      <c r="G663" s="156" t="s">
        <v>75</v>
      </c>
      <c r="H663" s="163">
        <v>45823</v>
      </c>
      <c r="I663" s="11" t="s">
        <v>80</v>
      </c>
      <c r="J663" s="142" t="s">
        <v>709</v>
      </c>
      <c r="K663" s="141"/>
      <c r="L663" s="2" t="s">
        <v>27</v>
      </c>
    </row>
    <row r="664" spans="2:12" s="31" customFormat="1">
      <c r="B664" s="158"/>
      <c r="C664" s="159"/>
      <c r="D664" s="158"/>
      <c r="E664" s="161"/>
      <c r="F664" s="162"/>
      <c r="G664" s="159"/>
      <c r="H664" s="166"/>
      <c r="I664" s="11" t="s">
        <v>58</v>
      </c>
      <c r="J664" s="142" t="s">
        <v>709</v>
      </c>
      <c r="K664" s="141"/>
      <c r="L664" s="2" t="s">
        <v>27</v>
      </c>
    </row>
    <row r="665" spans="2:12" s="31" customFormat="1">
      <c r="B665" s="155"/>
      <c r="C665" s="157"/>
      <c r="D665" s="155"/>
      <c r="E665" s="160"/>
      <c r="F665" s="151"/>
      <c r="G665" s="157"/>
      <c r="H665" s="164"/>
      <c r="I665" s="11" t="s">
        <v>139</v>
      </c>
      <c r="J665" s="142" t="s">
        <v>709</v>
      </c>
      <c r="K665" s="141"/>
      <c r="L665" s="2" t="s">
        <v>27</v>
      </c>
    </row>
    <row r="666" spans="2:12" s="31" customFormat="1">
      <c r="B666" s="145" t="s">
        <v>19274</v>
      </c>
      <c r="C666" s="147" t="s">
        <v>19275</v>
      </c>
      <c r="D666" s="145" t="s">
        <v>19276</v>
      </c>
      <c r="E666" s="140" t="s">
        <v>18722</v>
      </c>
      <c r="F666" s="149"/>
      <c r="G666" s="147" t="s">
        <v>75</v>
      </c>
      <c r="H666" s="167">
        <v>45823</v>
      </c>
      <c r="I666" s="10" t="s">
        <v>80</v>
      </c>
      <c r="J666" s="140" t="s">
        <v>709</v>
      </c>
      <c r="K666" s="141"/>
      <c r="L666" s="1" t="s">
        <v>27</v>
      </c>
    </row>
    <row r="667" spans="2:12" s="31" customFormat="1">
      <c r="B667" s="152"/>
      <c r="C667" s="153"/>
      <c r="D667" s="152"/>
      <c r="E667" s="165"/>
      <c r="F667" s="162"/>
      <c r="G667" s="153"/>
      <c r="H667" s="168"/>
      <c r="I667" s="10" t="s">
        <v>58</v>
      </c>
      <c r="J667" s="140" t="s">
        <v>709</v>
      </c>
      <c r="K667" s="141"/>
      <c r="L667" s="1" t="s">
        <v>27</v>
      </c>
    </row>
    <row r="668" spans="2:12" s="31" customFormat="1">
      <c r="B668" s="146"/>
      <c r="C668" s="148"/>
      <c r="D668" s="146"/>
      <c r="E668" s="150"/>
      <c r="F668" s="151"/>
      <c r="G668" s="148"/>
      <c r="H668" s="169"/>
      <c r="I668" s="10" t="s">
        <v>139</v>
      </c>
      <c r="J668" s="140" t="s">
        <v>709</v>
      </c>
      <c r="K668" s="141"/>
      <c r="L668" s="1" t="s">
        <v>27</v>
      </c>
    </row>
    <row r="669" spans="2:12" s="31" customFormat="1">
      <c r="B669" s="154" t="s">
        <v>9389</v>
      </c>
      <c r="C669" s="156" t="s">
        <v>9390</v>
      </c>
      <c r="D669" s="154" t="s">
        <v>19277</v>
      </c>
      <c r="E669" s="142" t="s">
        <v>19278</v>
      </c>
      <c r="F669" s="149"/>
      <c r="G669" s="156" t="s">
        <v>24</v>
      </c>
      <c r="H669" s="163">
        <v>45783</v>
      </c>
      <c r="I669" s="11" t="s">
        <v>58</v>
      </c>
      <c r="J669" s="142" t="s">
        <v>26</v>
      </c>
      <c r="K669" s="141"/>
      <c r="L669" s="2" t="s">
        <v>27</v>
      </c>
    </row>
    <row r="670" spans="2:12" s="31" customFormat="1">
      <c r="B670" s="158"/>
      <c r="C670" s="159"/>
      <c r="D670" s="158"/>
      <c r="E670" s="161"/>
      <c r="F670" s="162"/>
      <c r="G670" s="159"/>
      <c r="H670" s="166"/>
      <c r="I670" s="11" t="s">
        <v>80</v>
      </c>
      <c r="J670" s="142" t="s">
        <v>26</v>
      </c>
      <c r="K670" s="141"/>
      <c r="L670" s="2" t="s">
        <v>27</v>
      </c>
    </row>
    <row r="671" spans="2:12" s="31" customFormat="1">
      <c r="B671" s="158"/>
      <c r="C671" s="159"/>
      <c r="D671" s="158"/>
      <c r="E671" s="161"/>
      <c r="F671" s="162"/>
      <c r="G671" s="159"/>
      <c r="H671" s="166"/>
      <c r="I671" s="11" t="s">
        <v>80</v>
      </c>
      <c r="J671" s="142" t="s">
        <v>26</v>
      </c>
      <c r="K671" s="141"/>
      <c r="L671" s="2" t="s">
        <v>27</v>
      </c>
    </row>
    <row r="672" spans="2:12" s="31" customFormat="1">
      <c r="B672" s="158"/>
      <c r="C672" s="159"/>
      <c r="D672" s="158"/>
      <c r="E672" s="161"/>
      <c r="F672" s="162"/>
      <c r="G672" s="159"/>
      <c r="H672" s="166"/>
      <c r="I672" s="11" t="s">
        <v>80</v>
      </c>
      <c r="J672" s="142" t="s">
        <v>26</v>
      </c>
      <c r="K672" s="141"/>
      <c r="L672" s="2" t="s">
        <v>27</v>
      </c>
    </row>
    <row r="673" spans="2:12" s="31" customFormat="1">
      <c r="B673" s="155"/>
      <c r="C673" s="157"/>
      <c r="D673" s="155"/>
      <c r="E673" s="160"/>
      <c r="F673" s="151"/>
      <c r="G673" s="157"/>
      <c r="H673" s="164"/>
      <c r="I673" s="11" t="s">
        <v>139</v>
      </c>
      <c r="J673" s="142" t="s">
        <v>26</v>
      </c>
      <c r="K673" s="141"/>
      <c r="L673" s="2" t="s">
        <v>27</v>
      </c>
    </row>
    <row r="674" spans="2:12" s="31" customFormat="1" ht="90.95">
      <c r="B674" s="145" t="s">
        <v>19279</v>
      </c>
      <c r="C674" s="147" t="s">
        <v>19280</v>
      </c>
      <c r="D674" s="12" t="s">
        <v>19281</v>
      </c>
      <c r="E674" s="140" t="s">
        <v>19282</v>
      </c>
      <c r="F674" s="141"/>
      <c r="G674" s="13" t="s">
        <v>75</v>
      </c>
      <c r="H674" s="17">
        <v>45833</v>
      </c>
      <c r="I674" s="10" t="s">
        <v>139</v>
      </c>
      <c r="J674" s="140" t="s">
        <v>18</v>
      </c>
      <c r="K674" s="141"/>
      <c r="L674" s="3" t="s">
        <v>19283</v>
      </c>
    </row>
    <row r="675" spans="2:12" s="31" customFormat="1" ht="65.099999999999994">
      <c r="B675" s="146"/>
      <c r="C675" s="148"/>
      <c r="D675" s="12" t="s">
        <v>19284</v>
      </c>
      <c r="E675" s="140" t="s">
        <v>19285</v>
      </c>
      <c r="F675" s="141"/>
      <c r="G675" s="13" t="s">
        <v>16</v>
      </c>
      <c r="H675" s="17">
        <v>45833</v>
      </c>
      <c r="I675" s="10" t="s">
        <v>139</v>
      </c>
      <c r="J675" s="140" t="s">
        <v>18</v>
      </c>
      <c r="K675" s="141"/>
      <c r="L675" s="3" t="s">
        <v>19286</v>
      </c>
    </row>
    <row r="676" spans="2:12" s="31" customFormat="1" ht="24.95">
      <c r="B676" s="15" t="s">
        <v>7668</v>
      </c>
      <c r="C676" s="14" t="s">
        <v>7669</v>
      </c>
      <c r="D676" s="15" t="s">
        <v>19287</v>
      </c>
      <c r="E676" s="142" t="s">
        <v>19288</v>
      </c>
      <c r="F676" s="141"/>
      <c r="G676" s="14" t="s">
        <v>16</v>
      </c>
      <c r="H676" s="16">
        <v>45812</v>
      </c>
      <c r="I676" s="11" t="s">
        <v>139</v>
      </c>
      <c r="J676" s="142" t="s">
        <v>709</v>
      </c>
      <c r="K676" s="141"/>
      <c r="L676" s="2" t="s">
        <v>27</v>
      </c>
    </row>
    <row r="677" spans="2:12" s="31" customFormat="1">
      <c r="B677" s="12" t="s">
        <v>19289</v>
      </c>
      <c r="C677" s="13" t="s">
        <v>19290</v>
      </c>
      <c r="D677" s="12" t="s">
        <v>19291</v>
      </c>
      <c r="E677" s="140" t="s">
        <v>19292</v>
      </c>
      <c r="F677" s="141"/>
      <c r="G677" s="13" t="s">
        <v>16</v>
      </c>
      <c r="H677" s="17">
        <v>45814</v>
      </c>
      <c r="I677" s="10" t="s">
        <v>139</v>
      </c>
      <c r="J677" s="140" t="s">
        <v>26</v>
      </c>
      <c r="K677" s="141"/>
      <c r="L677" s="1" t="s">
        <v>27</v>
      </c>
    </row>
    <row r="678" spans="2:12" s="31" customFormat="1">
      <c r="B678" s="154" t="s">
        <v>19293</v>
      </c>
      <c r="C678" s="156" t="s">
        <v>335</v>
      </c>
      <c r="D678" s="154" t="s">
        <v>19294</v>
      </c>
      <c r="E678" s="142" t="s">
        <v>18722</v>
      </c>
      <c r="F678" s="149"/>
      <c r="G678" s="156" t="s">
        <v>75</v>
      </c>
      <c r="H678" s="163">
        <v>45823</v>
      </c>
      <c r="I678" s="11" t="s">
        <v>58</v>
      </c>
      <c r="J678" s="142" t="s">
        <v>709</v>
      </c>
      <c r="K678" s="141"/>
      <c r="L678" s="2" t="s">
        <v>27</v>
      </c>
    </row>
    <row r="679" spans="2:12" s="31" customFormat="1">
      <c r="B679" s="158"/>
      <c r="C679" s="159"/>
      <c r="D679" s="158"/>
      <c r="E679" s="161"/>
      <c r="F679" s="162"/>
      <c r="G679" s="159"/>
      <c r="H679" s="166"/>
      <c r="I679" s="11" t="s">
        <v>58</v>
      </c>
      <c r="J679" s="142" t="s">
        <v>709</v>
      </c>
      <c r="K679" s="141"/>
      <c r="L679" s="2" t="s">
        <v>27</v>
      </c>
    </row>
    <row r="680" spans="2:12" s="31" customFormat="1">
      <c r="B680" s="158"/>
      <c r="C680" s="159"/>
      <c r="D680" s="158"/>
      <c r="E680" s="161"/>
      <c r="F680" s="162"/>
      <c r="G680" s="159"/>
      <c r="H680" s="166"/>
      <c r="I680" s="11" t="s">
        <v>80</v>
      </c>
      <c r="J680" s="142" t="s">
        <v>709</v>
      </c>
      <c r="K680" s="141"/>
      <c r="L680" s="2" t="s">
        <v>27</v>
      </c>
    </row>
    <row r="681" spans="2:12" s="31" customFormat="1">
      <c r="B681" s="155"/>
      <c r="C681" s="157"/>
      <c r="D681" s="155"/>
      <c r="E681" s="160"/>
      <c r="F681" s="151"/>
      <c r="G681" s="157"/>
      <c r="H681" s="164"/>
      <c r="I681" s="11" t="s">
        <v>139</v>
      </c>
      <c r="J681" s="142" t="s">
        <v>709</v>
      </c>
      <c r="K681" s="141"/>
      <c r="L681" s="2" t="s">
        <v>27</v>
      </c>
    </row>
    <row r="682" spans="2:12" s="31" customFormat="1">
      <c r="B682" s="145" t="s">
        <v>19295</v>
      </c>
      <c r="C682" s="147" t="s">
        <v>9656</v>
      </c>
      <c r="D682" s="145" t="s">
        <v>19296</v>
      </c>
      <c r="E682" s="140" t="s">
        <v>18722</v>
      </c>
      <c r="F682" s="149"/>
      <c r="G682" s="147" t="s">
        <v>75</v>
      </c>
      <c r="H682" s="167">
        <v>45831</v>
      </c>
      <c r="I682" s="10" t="s">
        <v>139</v>
      </c>
      <c r="J682" s="140" t="s">
        <v>26</v>
      </c>
      <c r="K682" s="141"/>
      <c r="L682" s="1" t="s">
        <v>27</v>
      </c>
    </row>
    <row r="683" spans="2:12" s="31" customFormat="1">
      <c r="B683" s="152"/>
      <c r="C683" s="153"/>
      <c r="D683" s="152"/>
      <c r="E683" s="165"/>
      <c r="F683" s="162"/>
      <c r="G683" s="153"/>
      <c r="H683" s="168"/>
      <c r="I683" s="10" t="s">
        <v>80</v>
      </c>
      <c r="J683" s="140" t="s">
        <v>26</v>
      </c>
      <c r="K683" s="141"/>
      <c r="L683" s="1" t="s">
        <v>27</v>
      </c>
    </row>
    <row r="684" spans="2:12" s="31" customFormat="1">
      <c r="B684" s="146"/>
      <c r="C684" s="148"/>
      <c r="D684" s="146"/>
      <c r="E684" s="150"/>
      <c r="F684" s="151"/>
      <c r="G684" s="148"/>
      <c r="H684" s="169"/>
      <c r="I684" s="10" t="s">
        <v>58</v>
      </c>
      <c r="J684" s="140" t="s">
        <v>26</v>
      </c>
      <c r="K684" s="141"/>
      <c r="L684" s="1" t="s">
        <v>27</v>
      </c>
    </row>
    <row r="685" spans="2:12" s="31" customFormat="1">
      <c r="B685" s="154" t="s">
        <v>9402</v>
      </c>
      <c r="C685" s="156" t="s">
        <v>9403</v>
      </c>
      <c r="D685" s="154" t="s">
        <v>19297</v>
      </c>
      <c r="E685" s="142" t="s">
        <v>18722</v>
      </c>
      <c r="F685" s="149"/>
      <c r="G685" s="156" t="s">
        <v>75</v>
      </c>
      <c r="H685" s="163">
        <v>45823</v>
      </c>
      <c r="I685" s="11" t="s">
        <v>58</v>
      </c>
      <c r="J685" s="142" t="s">
        <v>709</v>
      </c>
      <c r="K685" s="141"/>
      <c r="L685" s="2" t="s">
        <v>27</v>
      </c>
    </row>
    <row r="686" spans="2:12" s="31" customFormat="1">
      <c r="B686" s="158"/>
      <c r="C686" s="159"/>
      <c r="D686" s="158"/>
      <c r="E686" s="161"/>
      <c r="F686" s="162"/>
      <c r="G686" s="159"/>
      <c r="H686" s="166"/>
      <c r="I686" s="11" t="s">
        <v>80</v>
      </c>
      <c r="J686" s="142" t="s">
        <v>709</v>
      </c>
      <c r="K686" s="141"/>
      <c r="L686" s="2" t="s">
        <v>27</v>
      </c>
    </row>
    <row r="687" spans="2:12" s="31" customFormat="1">
      <c r="B687" s="155"/>
      <c r="C687" s="157"/>
      <c r="D687" s="155"/>
      <c r="E687" s="160"/>
      <c r="F687" s="151"/>
      <c r="G687" s="157"/>
      <c r="H687" s="164"/>
      <c r="I687" s="11" t="s">
        <v>139</v>
      </c>
      <c r="J687" s="142" t="s">
        <v>709</v>
      </c>
      <c r="K687" s="141"/>
      <c r="L687" s="2" t="s">
        <v>27</v>
      </c>
    </row>
    <row r="688" spans="2:12" s="31" customFormat="1">
      <c r="B688" s="145" t="s">
        <v>11100</v>
      </c>
      <c r="C688" s="147" t="s">
        <v>11101</v>
      </c>
      <c r="D688" s="145" t="s">
        <v>19298</v>
      </c>
      <c r="E688" s="140" t="s">
        <v>18722</v>
      </c>
      <c r="F688" s="149"/>
      <c r="G688" s="147" t="s">
        <v>75</v>
      </c>
      <c r="H688" s="167">
        <v>45823</v>
      </c>
      <c r="I688" s="10" t="s">
        <v>80</v>
      </c>
      <c r="J688" s="140" t="s">
        <v>709</v>
      </c>
      <c r="K688" s="141"/>
      <c r="L688" s="1" t="s">
        <v>27</v>
      </c>
    </row>
    <row r="689" spans="2:12" s="31" customFormat="1">
      <c r="B689" s="152"/>
      <c r="C689" s="153"/>
      <c r="D689" s="152"/>
      <c r="E689" s="165"/>
      <c r="F689" s="162"/>
      <c r="G689" s="153"/>
      <c r="H689" s="168"/>
      <c r="I689" s="10" t="s">
        <v>58</v>
      </c>
      <c r="J689" s="140" t="s">
        <v>709</v>
      </c>
      <c r="K689" s="141"/>
      <c r="L689" s="1" t="s">
        <v>27</v>
      </c>
    </row>
    <row r="690" spans="2:12" s="31" customFormat="1">
      <c r="B690" s="146"/>
      <c r="C690" s="148"/>
      <c r="D690" s="146"/>
      <c r="E690" s="150"/>
      <c r="F690" s="151"/>
      <c r="G690" s="148"/>
      <c r="H690" s="169"/>
      <c r="I690" s="10" t="s">
        <v>139</v>
      </c>
      <c r="J690" s="140" t="s">
        <v>709</v>
      </c>
      <c r="K690" s="141"/>
      <c r="L690" s="1" t="s">
        <v>27</v>
      </c>
    </row>
    <row r="691" spans="2:12" s="31" customFormat="1" ht="24.95">
      <c r="B691" s="15" t="s">
        <v>7675</v>
      </c>
      <c r="C691" s="14" t="s">
        <v>7676</v>
      </c>
      <c r="D691" s="15" t="s">
        <v>19299</v>
      </c>
      <c r="E691" s="142" t="s">
        <v>7678</v>
      </c>
      <c r="F691" s="141"/>
      <c r="G691" s="14" t="s">
        <v>75</v>
      </c>
      <c r="H691" s="16">
        <v>45838</v>
      </c>
      <c r="I691" s="11" t="s">
        <v>139</v>
      </c>
      <c r="J691" s="142" t="s">
        <v>709</v>
      </c>
      <c r="K691" s="141"/>
      <c r="L691" s="2" t="s">
        <v>27</v>
      </c>
    </row>
    <row r="692" spans="2:12" s="31" customFormat="1">
      <c r="B692" s="145" t="s">
        <v>19300</v>
      </c>
      <c r="C692" s="147" t="s">
        <v>9685</v>
      </c>
      <c r="D692" s="145" t="s">
        <v>19301</v>
      </c>
      <c r="E692" s="140" t="s">
        <v>19302</v>
      </c>
      <c r="F692" s="149"/>
      <c r="G692" s="147" t="s">
        <v>24</v>
      </c>
      <c r="H692" s="167">
        <v>45813</v>
      </c>
      <c r="I692" s="10" t="s">
        <v>139</v>
      </c>
      <c r="J692" s="140" t="s">
        <v>26</v>
      </c>
      <c r="K692" s="141"/>
      <c r="L692" s="1" t="s">
        <v>27</v>
      </c>
    </row>
    <row r="693" spans="2:12" s="31" customFormat="1">
      <c r="B693" s="152"/>
      <c r="C693" s="153"/>
      <c r="D693" s="152"/>
      <c r="E693" s="165"/>
      <c r="F693" s="162"/>
      <c r="G693" s="153"/>
      <c r="H693" s="168"/>
      <c r="I693" s="10" t="s">
        <v>80</v>
      </c>
      <c r="J693" s="140" t="s">
        <v>26</v>
      </c>
      <c r="K693" s="141"/>
      <c r="L693" s="1" t="s">
        <v>27</v>
      </c>
    </row>
    <row r="694" spans="2:12" s="31" customFormat="1">
      <c r="B694" s="146"/>
      <c r="C694" s="148"/>
      <c r="D694" s="146"/>
      <c r="E694" s="150"/>
      <c r="F694" s="151"/>
      <c r="G694" s="148"/>
      <c r="H694" s="169"/>
      <c r="I694" s="10" t="s">
        <v>58</v>
      </c>
      <c r="J694" s="140" t="s">
        <v>26</v>
      </c>
      <c r="K694" s="141"/>
      <c r="L694" s="1" t="s">
        <v>27</v>
      </c>
    </row>
    <row r="695" spans="2:12" s="31" customFormat="1">
      <c r="B695" s="154" t="s">
        <v>19303</v>
      </c>
      <c r="C695" s="156" t="s">
        <v>1190</v>
      </c>
      <c r="D695" s="154" t="s">
        <v>19304</v>
      </c>
      <c r="E695" s="142" t="s">
        <v>19305</v>
      </c>
      <c r="F695" s="149"/>
      <c r="G695" s="156" t="s">
        <v>24</v>
      </c>
      <c r="H695" s="163">
        <v>45818</v>
      </c>
      <c r="I695" s="11" t="s">
        <v>139</v>
      </c>
      <c r="J695" s="142" t="s">
        <v>26</v>
      </c>
      <c r="K695" s="141"/>
      <c r="L695" s="2" t="s">
        <v>27</v>
      </c>
    </row>
    <row r="696" spans="2:12" s="31" customFormat="1">
      <c r="B696" s="158"/>
      <c r="C696" s="159"/>
      <c r="D696" s="158"/>
      <c r="E696" s="161"/>
      <c r="F696" s="162"/>
      <c r="G696" s="159"/>
      <c r="H696" s="166"/>
      <c r="I696" s="11" t="s">
        <v>58</v>
      </c>
      <c r="J696" s="142" t="s">
        <v>26</v>
      </c>
      <c r="K696" s="141"/>
      <c r="L696" s="2" t="s">
        <v>27</v>
      </c>
    </row>
    <row r="697" spans="2:12" s="31" customFormat="1">
      <c r="B697" s="155"/>
      <c r="C697" s="157"/>
      <c r="D697" s="155"/>
      <c r="E697" s="160"/>
      <c r="F697" s="151"/>
      <c r="G697" s="157"/>
      <c r="H697" s="164"/>
      <c r="I697" s="11" t="s">
        <v>80</v>
      </c>
      <c r="J697" s="142" t="s">
        <v>26</v>
      </c>
      <c r="K697" s="141"/>
      <c r="L697" s="2" t="s">
        <v>27</v>
      </c>
    </row>
    <row r="698" spans="2:12" s="31" customFormat="1">
      <c r="B698" s="145" t="s">
        <v>9408</v>
      </c>
      <c r="C698" s="147" t="s">
        <v>9409</v>
      </c>
      <c r="D698" s="145" t="s">
        <v>19306</v>
      </c>
      <c r="E698" s="140" t="s">
        <v>18722</v>
      </c>
      <c r="F698" s="149"/>
      <c r="G698" s="147" t="s">
        <v>75</v>
      </c>
      <c r="H698" s="167">
        <v>45823</v>
      </c>
      <c r="I698" s="10" t="s">
        <v>80</v>
      </c>
      <c r="J698" s="140" t="s">
        <v>709</v>
      </c>
      <c r="K698" s="141"/>
      <c r="L698" s="1" t="s">
        <v>27</v>
      </c>
    </row>
    <row r="699" spans="2:12" s="31" customFormat="1">
      <c r="B699" s="152"/>
      <c r="C699" s="153"/>
      <c r="D699" s="152"/>
      <c r="E699" s="165"/>
      <c r="F699" s="162"/>
      <c r="G699" s="153"/>
      <c r="H699" s="168"/>
      <c r="I699" s="10" t="s">
        <v>58</v>
      </c>
      <c r="J699" s="140" t="s">
        <v>709</v>
      </c>
      <c r="K699" s="141"/>
      <c r="L699" s="1" t="s">
        <v>27</v>
      </c>
    </row>
    <row r="700" spans="2:12" s="31" customFormat="1">
      <c r="B700" s="152"/>
      <c r="C700" s="153"/>
      <c r="D700" s="152"/>
      <c r="E700" s="165"/>
      <c r="F700" s="162"/>
      <c r="G700" s="153"/>
      <c r="H700" s="168"/>
      <c r="I700" s="10" t="s">
        <v>58</v>
      </c>
      <c r="J700" s="140" t="s">
        <v>709</v>
      </c>
      <c r="K700" s="141"/>
      <c r="L700" s="1" t="s">
        <v>27</v>
      </c>
    </row>
    <row r="701" spans="2:12" s="31" customFormat="1">
      <c r="B701" s="146"/>
      <c r="C701" s="148"/>
      <c r="D701" s="146"/>
      <c r="E701" s="150"/>
      <c r="F701" s="151"/>
      <c r="G701" s="148"/>
      <c r="H701" s="169"/>
      <c r="I701" s="10" t="s">
        <v>139</v>
      </c>
      <c r="J701" s="140" t="s">
        <v>709</v>
      </c>
      <c r="K701" s="141"/>
      <c r="L701" s="1" t="s">
        <v>27</v>
      </c>
    </row>
    <row r="702" spans="2:12" s="31" customFormat="1">
      <c r="B702" s="154" t="s">
        <v>19307</v>
      </c>
      <c r="C702" s="156" t="s">
        <v>6077</v>
      </c>
      <c r="D702" s="15" t="s">
        <v>19308</v>
      </c>
      <c r="E702" s="142" t="s">
        <v>19309</v>
      </c>
      <c r="F702" s="141"/>
      <c r="G702" s="14" t="s">
        <v>24</v>
      </c>
      <c r="H702" s="16">
        <v>45812</v>
      </c>
      <c r="I702" s="11" t="s">
        <v>80</v>
      </c>
      <c r="J702" s="142" t="s">
        <v>26</v>
      </c>
      <c r="K702" s="141"/>
      <c r="L702" s="2" t="s">
        <v>27</v>
      </c>
    </row>
    <row r="703" spans="2:12" s="31" customFormat="1">
      <c r="B703" s="155"/>
      <c r="C703" s="157"/>
      <c r="D703" s="15" t="s">
        <v>19310</v>
      </c>
      <c r="E703" s="142" t="s">
        <v>19309</v>
      </c>
      <c r="F703" s="141"/>
      <c r="G703" s="14" t="s">
        <v>24</v>
      </c>
      <c r="H703" s="16">
        <v>45814</v>
      </c>
      <c r="I703" s="11" t="s">
        <v>80</v>
      </c>
      <c r="J703" s="142" t="s">
        <v>26</v>
      </c>
      <c r="K703" s="141"/>
      <c r="L703" s="2" t="s">
        <v>27</v>
      </c>
    </row>
    <row r="704" spans="2:12" s="31" customFormat="1">
      <c r="B704" s="145" t="s">
        <v>11103</v>
      </c>
      <c r="C704" s="147" t="s">
        <v>11104</v>
      </c>
      <c r="D704" s="145" t="s">
        <v>19311</v>
      </c>
      <c r="E704" s="140" t="s">
        <v>18722</v>
      </c>
      <c r="F704" s="149"/>
      <c r="G704" s="147" t="s">
        <v>75</v>
      </c>
      <c r="H704" s="167">
        <v>45823</v>
      </c>
      <c r="I704" s="10" t="s">
        <v>80</v>
      </c>
      <c r="J704" s="140" t="s">
        <v>709</v>
      </c>
      <c r="K704" s="141"/>
      <c r="L704" s="1" t="s">
        <v>27</v>
      </c>
    </row>
    <row r="705" spans="2:12" s="31" customFormat="1">
      <c r="B705" s="152"/>
      <c r="C705" s="153"/>
      <c r="D705" s="152"/>
      <c r="E705" s="165"/>
      <c r="F705" s="162"/>
      <c r="G705" s="153"/>
      <c r="H705" s="168"/>
      <c r="I705" s="10" t="s">
        <v>58</v>
      </c>
      <c r="J705" s="140" t="s">
        <v>709</v>
      </c>
      <c r="K705" s="141"/>
      <c r="L705" s="1" t="s">
        <v>27</v>
      </c>
    </row>
    <row r="706" spans="2:12" s="31" customFormat="1">
      <c r="B706" s="146"/>
      <c r="C706" s="148"/>
      <c r="D706" s="146"/>
      <c r="E706" s="150"/>
      <c r="F706" s="151"/>
      <c r="G706" s="148"/>
      <c r="H706" s="169"/>
      <c r="I706" s="10" t="s">
        <v>139</v>
      </c>
      <c r="J706" s="140" t="s">
        <v>709</v>
      </c>
      <c r="K706" s="141"/>
      <c r="L706" s="1" t="s">
        <v>27</v>
      </c>
    </row>
    <row r="707" spans="2:12" s="31" customFormat="1">
      <c r="B707" s="154" t="s">
        <v>7683</v>
      </c>
      <c r="C707" s="156" t="s">
        <v>7684</v>
      </c>
      <c r="D707" s="154" t="s">
        <v>19312</v>
      </c>
      <c r="E707" s="142" t="s">
        <v>18722</v>
      </c>
      <c r="F707" s="149"/>
      <c r="G707" s="156" t="s">
        <v>75</v>
      </c>
      <c r="H707" s="163">
        <v>45831</v>
      </c>
      <c r="I707" s="11" t="s">
        <v>139</v>
      </c>
      <c r="J707" s="142" t="s">
        <v>709</v>
      </c>
      <c r="K707" s="141"/>
      <c r="L707" s="2" t="s">
        <v>27</v>
      </c>
    </row>
    <row r="708" spans="2:12" s="31" customFormat="1">
      <c r="B708" s="158"/>
      <c r="C708" s="159"/>
      <c r="D708" s="158"/>
      <c r="E708" s="161"/>
      <c r="F708" s="162"/>
      <c r="G708" s="159"/>
      <c r="H708" s="166"/>
      <c r="I708" s="11" t="s">
        <v>58</v>
      </c>
      <c r="J708" s="142" t="s">
        <v>709</v>
      </c>
      <c r="K708" s="141"/>
      <c r="L708" s="2" t="s">
        <v>27</v>
      </c>
    </row>
    <row r="709" spans="2:12" s="31" customFormat="1">
      <c r="B709" s="158"/>
      <c r="C709" s="159"/>
      <c r="D709" s="158"/>
      <c r="E709" s="161"/>
      <c r="F709" s="162"/>
      <c r="G709" s="159"/>
      <c r="H709" s="166"/>
      <c r="I709" s="11" t="s">
        <v>80</v>
      </c>
      <c r="J709" s="142" t="s">
        <v>709</v>
      </c>
      <c r="K709" s="141"/>
      <c r="L709" s="2" t="s">
        <v>27</v>
      </c>
    </row>
    <row r="710" spans="2:12" s="31" customFormat="1">
      <c r="B710" s="155"/>
      <c r="C710" s="157"/>
      <c r="D710" s="155"/>
      <c r="E710" s="160"/>
      <c r="F710" s="151"/>
      <c r="G710" s="157"/>
      <c r="H710" s="164"/>
      <c r="I710" s="11" t="s">
        <v>80</v>
      </c>
      <c r="J710" s="142" t="s">
        <v>709</v>
      </c>
      <c r="K710" s="141"/>
      <c r="L710" s="2" t="s">
        <v>27</v>
      </c>
    </row>
    <row r="711" spans="2:12" s="31" customFormat="1">
      <c r="B711" s="12" t="s">
        <v>19313</v>
      </c>
      <c r="C711" s="13" t="s">
        <v>19314</v>
      </c>
      <c r="D711" s="12" t="s">
        <v>19315</v>
      </c>
      <c r="E711" s="140" t="s">
        <v>19316</v>
      </c>
      <c r="F711" s="141"/>
      <c r="G711" s="13" t="s">
        <v>16</v>
      </c>
      <c r="H711" s="17">
        <v>45834</v>
      </c>
      <c r="I711" s="10" t="s">
        <v>80</v>
      </c>
      <c r="J711" s="140" t="s">
        <v>709</v>
      </c>
      <c r="K711" s="141"/>
      <c r="L711" s="1" t="s">
        <v>27</v>
      </c>
    </row>
    <row r="712" spans="2:12" s="31" customFormat="1" ht="24.95">
      <c r="B712" s="15" t="s">
        <v>7687</v>
      </c>
      <c r="C712" s="14" t="s">
        <v>7688</v>
      </c>
      <c r="D712" s="15" t="s">
        <v>19317</v>
      </c>
      <c r="E712" s="142" t="s">
        <v>18722</v>
      </c>
      <c r="F712" s="141"/>
      <c r="G712" s="14" t="s">
        <v>75</v>
      </c>
      <c r="H712" s="16">
        <v>45823</v>
      </c>
      <c r="I712" s="11" t="s">
        <v>80</v>
      </c>
      <c r="J712" s="142" t="s">
        <v>709</v>
      </c>
      <c r="K712" s="141"/>
      <c r="L712" s="2" t="s">
        <v>27</v>
      </c>
    </row>
    <row r="713" spans="2:12" s="31" customFormat="1">
      <c r="B713" s="12" t="s">
        <v>1494</v>
      </c>
      <c r="C713" s="13" t="s">
        <v>1495</v>
      </c>
      <c r="D713" s="12" t="s">
        <v>19318</v>
      </c>
      <c r="E713" s="140" t="s">
        <v>19319</v>
      </c>
      <c r="F713" s="141"/>
      <c r="G713" s="13" t="s">
        <v>16</v>
      </c>
      <c r="H713" s="17">
        <v>45824</v>
      </c>
      <c r="I713" s="10" t="s">
        <v>58</v>
      </c>
      <c r="J713" s="140" t="s">
        <v>709</v>
      </c>
      <c r="K713" s="141"/>
      <c r="L713" s="1" t="s">
        <v>27</v>
      </c>
    </row>
    <row r="714" spans="2:12" s="31" customFormat="1">
      <c r="B714" s="154" t="s">
        <v>7692</v>
      </c>
      <c r="C714" s="156" t="s">
        <v>7693</v>
      </c>
      <c r="D714" s="154" t="s">
        <v>19320</v>
      </c>
      <c r="E714" s="142" t="s">
        <v>18722</v>
      </c>
      <c r="F714" s="149"/>
      <c r="G714" s="156" t="s">
        <v>75</v>
      </c>
      <c r="H714" s="163">
        <v>45823</v>
      </c>
      <c r="I714" s="11" t="s">
        <v>80</v>
      </c>
      <c r="J714" s="142" t="s">
        <v>709</v>
      </c>
      <c r="K714" s="141"/>
      <c r="L714" s="2" t="s">
        <v>27</v>
      </c>
    </row>
    <row r="715" spans="2:12" s="31" customFormat="1">
      <c r="B715" s="158"/>
      <c r="C715" s="159"/>
      <c r="D715" s="158"/>
      <c r="E715" s="161"/>
      <c r="F715" s="162"/>
      <c r="G715" s="159"/>
      <c r="H715" s="166"/>
      <c r="I715" s="11" t="s">
        <v>80</v>
      </c>
      <c r="J715" s="142" t="s">
        <v>709</v>
      </c>
      <c r="K715" s="141"/>
      <c r="L715" s="2" t="s">
        <v>27</v>
      </c>
    </row>
    <row r="716" spans="2:12" s="31" customFormat="1">
      <c r="B716" s="158"/>
      <c r="C716" s="159"/>
      <c r="D716" s="158"/>
      <c r="E716" s="161"/>
      <c r="F716" s="162"/>
      <c r="G716" s="159"/>
      <c r="H716" s="166"/>
      <c r="I716" s="11" t="s">
        <v>80</v>
      </c>
      <c r="J716" s="142" t="s">
        <v>709</v>
      </c>
      <c r="K716" s="141"/>
      <c r="L716" s="2" t="s">
        <v>27</v>
      </c>
    </row>
    <row r="717" spans="2:12" s="31" customFormat="1">
      <c r="B717" s="158"/>
      <c r="C717" s="159"/>
      <c r="D717" s="158"/>
      <c r="E717" s="161"/>
      <c r="F717" s="162"/>
      <c r="G717" s="159"/>
      <c r="H717" s="166"/>
      <c r="I717" s="11" t="s">
        <v>58</v>
      </c>
      <c r="J717" s="142" t="s">
        <v>709</v>
      </c>
      <c r="K717" s="141"/>
      <c r="L717" s="2" t="s">
        <v>27</v>
      </c>
    </row>
    <row r="718" spans="2:12" s="31" customFormat="1">
      <c r="B718" s="155"/>
      <c r="C718" s="157"/>
      <c r="D718" s="155"/>
      <c r="E718" s="160"/>
      <c r="F718" s="151"/>
      <c r="G718" s="157"/>
      <c r="H718" s="164"/>
      <c r="I718" s="11" t="s">
        <v>139</v>
      </c>
      <c r="J718" s="142" t="s">
        <v>709</v>
      </c>
      <c r="K718" s="141"/>
      <c r="L718" s="2" t="s">
        <v>27</v>
      </c>
    </row>
    <row r="719" spans="2:12" s="31" customFormat="1">
      <c r="B719" s="145" t="s">
        <v>7703</v>
      </c>
      <c r="C719" s="147" t="s">
        <v>7704</v>
      </c>
      <c r="D719" s="145" t="s">
        <v>19321</v>
      </c>
      <c r="E719" s="140" t="s">
        <v>18722</v>
      </c>
      <c r="F719" s="149"/>
      <c r="G719" s="147" t="s">
        <v>75</v>
      </c>
      <c r="H719" s="167">
        <v>45823</v>
      </c>
      <c r="I719" s="10" t="s">
        <v>80</v>
      </c>
      <c r="J719" s="140" t="s">
        <v>709</v>
      </c>
      <c r="K719" s="141"/>
      <c r="L719" s="1" t="s">
        <v>27</v>
      </c>
    </row>
    <row r="720" spans="2:12" s="31" customFormat="1">
      <c r="B720" s="152"/>
      <c r="C720" s="153"/>
      <c r="D720" s="152"/>
      <c r="E720" s="165"/>
      <c r="F720" s="162"/>
      <c r="G720" s="153"/>
      <c r="H720" s="168"/>
      <c r="I720" s="10" t="s">
        <v>58</v>
      </c>
      <c r="J720" s="140" t="s">
        <v>709</v>
      </c>
      <c r="K720" s="141"/>
      <c r="L720" s="1" t="s">
        <v>27</v>
      </c>
    </row>
    <row r="721" spans="2:12" s="31" customFormat="1">
      <c r="B721" s="146"/>
      <c r="C721" s="148"/>
      <c r="D721" s="146"/>
      <c r="E721" s="150"/>
      <c r="F721" s="151"/>
      <c r="G721" s="148"/>
      <c r="H721" s="169"/>
      <c r="I721" s="10" t="s">
        <v>139</v>
      </c>
      <c r="J721" s="140" t="s">
        <v>709</v>
      </c>
      <c r="K721" s="141"/>
      <c r="L721" s="1" t="s">
        <v>27</v>
      </c>
    </row>
    <row r="722" spans="2:12" s="31" customFormat="1">
      <c r="B722" s="154" t="s">
        <v>19322</v>
      </c>
      <c r="C722" s="156" t="s">
        <v>19323</v>
      </c>
      <c r="D722" s="154" t="s">
        <v>19324</v>
      </c>
      <c r="E722" s="142" t="s">
        <v>18722</v>
      </c>
      <c r="F722" s="149"/>
      <c r="G722" s="156" t="s">
        <v>75</v>
      </c>
      <c r="H722" s="163">
        <v>45823</v>
      </c>
      <c r="I722" s="11" t="s">
        <v>80</v>
      </c>
      <c r="J722" s="142" t="s">
        <v>26</v>
      </c>
      <c r="K722" s="141"/>
      <c r="L722" s="2" t="s">
        <v>27</v>
      </c>
    </row>
    <row r="723" spans="2:12" s="31" customFormat="1">
      <c r="B723" s="158"/>
      <c r="C723" s="159"/>
      <c r="D723" s="158"/>
      <c r="E723" s="161"/>
      <c r="F723" s="162"/>
      <c r="G723" s="159"/>
      <c r="H723" s="166"/>
      <c r="I723" s="11" t="s">
        <v>58</v>
      </c>
      <c r="J723" s="142" t="s">
        <v>26</v>
      </c>
      <c r="K723" s="141"/>
      <c r="L723" s="2" t="s">
        <v>27</v>
      </c>
    </row>
    <row r="724" spans="2:12" s="31" customFormat="1">
      <c r="B724" s="155"/>
      <c r="C724" s="157"/>
      <c r="D724" s="155"/>
      <c r="E724" s="160"/>
      <c r="F724" s="151"/>
      <c r="G724" s="157"/>
      <c r="H724" s="164"/>
      <c r="I724" s="11" t="s">
        <v>139</v>
      </c>
      <c r="J724" s="142" t="s">
        <v>26</v>
      </c>
      <c r="K724" s="141"/>
      <c r="L724" s="2" t="s">
        <v>27</v>
      </c>
    </row>
    <row r="725" spans="2:12" s="31" customFormat="1" ht="24.95">
      <c r="B725" s="12" t="s">
        <v>19325</v>
      </c>
      <c r="C725" s="13" t="s">
        <v>19326</v>
      </c>
      <c r="D725" s="12" t="s">
        <v>19327</v>
      </c>
      <c r="E725" s="140" t="s">
        <v>19328</v>
      </c>
      <c r="F725" s="141"/>
      <c r="G725" s="13" t="s">
        <v>75</v>
      </c>
      <c r="H725" s="17">
        <v>45831</v>
      </c>
      <c r="I725" s="10" t="s">
        <v>139</v>
      </c>
      <c r="J725" s="140" t="s">
        <v>26</v>
      </c>
      <c r="K725" s="141"/>
      <c r="L725" s="1" t="s">
        <v>27</v>
      </c>
    </row>
    <row r="726" spans="2:12" s="31" customFormat="1">
      <c r="B726" s="154" t="s">
        <v>19329</v>
      </c>
      <c r="C726" s="156" t="s">
        <v>16522</v>
      </c>
      <c r="D726" s="154" t="s">
        <v>19330</v>
      </c>
      <c r="E726" s="142" t="s">
        <v>18722</v>
      </c>
      <c r="F726" s="149"/>
      <c r="G726" s="156" t="s">
        <v>75</v>
      </c>
      <c r="H726" s="163">
        <v>45823</v>
      </c>
      <c r="I726" s="11" t="s">
        <v>58</v>
      </c>
      <c r="J726" s="142" t="s">
        <v>709</v>
      </c>
      <c r="K726" s="141"/>
      <c r="L726" s="2" t="s">
        <v>27</v>
      </c>
    </row>
    <row r="727" spans="2:12" s="31" customFormat="1">
      <c r="B727" s="158"/>
      <c r="C727" s="159"/>
      <c r="D727" s="158"/>
      <c r="E727" s="161"/>
      <c r="F727" s="162"/>
      <c r="G727" s="159"/>
      <c r="H727" s="166"/>
      <c r="I727" s="11" t="s">
        <v>80</v>
      </c>
      <c r="J727" s="142" t="s">
        <v>709</v>
      </c>
      <c r="K727" s="141"/>
      <c r="L727" s="2" t="s">
        <v>27</v>
      </c>
    </row>
    <row r="728" spans="2:12" s="31" customFormat="1">
      <c r="B728" s="155"/>
      <c r="C728" s="157"/>
      <c r="D728" s="155"/>
      <c r="E728" s="160"/>
      <c r="F728" s="151"/>
      <c r="G728" s="157"/>
      <c r="H728" s="164"/>
      <c r="I728" s="11" t="s">
        <v>139</v>
      </c>
      <c r="J728" s="142" t="s">
        <v>709</v>
      </c>
      <c r="K728" s="141"/>
      <c r="L728" s="2" t="s">
        <v>27</v>
      </c>
    </row>
    <row r="729" spans="2:12" s="31" customFormat="1" ht="24.95">
      <c r="B729" s="12" t="s">
        <v>12133</v>
      </c>
      <c r="C729" s="13" t="s">
        <v>8943</v>
      </c>
      <c r="D729" s="12" t="s">
        <v>19331</v>
      </c>
      <c r="E729" s="140" t="s">
        <v>12137</v>
      </c>
      <c r="F729" s="141"/>
      <c r="G729" s="13" t="s">
        <v>75</v>
      </c>
      <c r="H729" s="17">
        <v>45833</v>
      </c>
      <c r="I729" s="10" t="s">
        <v>17</v>
      </c>
      <c r="J729" s="140" t="s">
        <v>709</v>
      </c>
      <c r="K729" s="141"/>
      <c r="L729" s="1" t="s">
        <v>27</v>
      </c>
    </row>
    <row r="730" spans="2:12" s="31" customFormat="1">
      <c r="B730" s="15" t="s">
        <v>7725</v>
      </c>
      <c r="C730" s="14" t="s">
        <v>7726</v>
      </c>
      <c r="D730" s="15" t="s">
        <v>19332</v>
      </c>
      <c r="E730" s="142" t="s">
        <v>7728</v>
      </c>
      <c r="F730" s="141"/>
      <c r="G730" s="14" t="s">
        <v>16</v>
      </c>
      <c r="H730" s="16">
        <v>45818</v>
      </c>
      <c r="I730" s="11" t="s">
        <v>139</v>
      </c>
      <c r="J730" s="142" t="s">
        <v>709</v>
      </c>
      <c r="K730" s="141"/>
      <c r="L730" s="2" t="s">
        <v>27</v>
      </c>
    </row>
    <row r="731" spans="2:12" s="31" customFormat="1" ht="39">
      <c r="B731" s="12" t="s">
        <v>19333</v>
      </c>
      <c r="C731" s="13" t="s">
        <v>19334</v>
      </c>
      <c r="D731" s="12" t="s">
        <v>19335</v>
      </c>
      <c r="E731" s="140" t="s">
        <v>19336</v>
      </c>
      <c r="F731" s="141"/>
      <c r="G731" s="13" t="s">
        <v>16</v>
      </c>
      <c r="H731" s="17">
        <v>45821</v>
      </c>
      <c r="I731" s="10" t="s">
        <v>80</v>
      </c>
      <c r="J731" s="140" t="s">
        <v>18</v>
      </c>
      <c r="K731" s="141"/>
      <c r="L731" s="3" t="s">
        <v>19337</v>
      </c>
    </row>
    <row r="732" spans="2:12" s="31" customFormat="1">
      <c r="B732" s="154" t="s">
        <v>19338</v>
      </c>
      <c r="C732" s="156" t="s">
        <v>19339</v>
      </c>
      <c r="D732" s="154" t="s">
        <v>19340</v>
      </c>
      <c r="E732" s="142" t="s">
        <v>18722</v>
      </c>
      <c r="F732" s="149"/>
      <c r="G732" s="156" t="s">
        <v>75</v>
      </c>
      <c r="H732" s="163">
        <v>45823</v>
      </c>
      <c r="I732" s="11" t="s">
        <v>58</v>
      </c>
      <c r="J732" s="142" t="s">
        <v>709</v>
      </c>
      <c r="K732" s="141"/>
      <c r="L732" s="2" t="s">
        <v>27</v>
      </c>
    </row>
    <row r="733" spans="2:12" s="31" customFormat="1">
      <c r="B733" s="158"/>
      <c r="C733" s="159"/>
      <c r="D733" s="158"/>
      <c r="E733" s="161"/>
      <c r="F733" s="162"/>
      <c r="G733" s="159"/>
      <c r="H733" s="166"/>
      <c r="I733" s="11" t="s">
        <v>80</v>
      </c>
      <c r="J733" s="142" t="s">
        <v>709</v>
      </c>
      <c r="K733" s="141"/>
      <c r="L733" s="2" t="s">
        <v>27</v>
      </c>
    </row>
    <row r="734" spans="2:12" s="31" customFormat="1">
      <c r="B734" s="158"/>
      <c r="C734" s="159"/>
      <c r="D734" s="158"/>
      <c r="E734" s="161"/>
      <c r="F734" s="162"/>
      <c r="G734" s="159"/>
      <c r="H734" s="166"/>
      <c r="I734" s="11" t="s">
        <v>80</v>
      </c>
      <c r="J734" s="142" t="s">
        <v>709</v>
      </c>
      <c r="K734" s="141"/>
      <c r="L734" s="2" t="s">
        <v>27</v>
      </c>
    </row>
    <row r="735" spans="2:12" s="31" customFormat="1">
      <c r="B735" s="155"/>
      <c r="C735" s="157"/>
      <c r="D735" s="155"/>
      <c r="E735" s="160"/>
      <c r="F735" s="151"/>
      <c r="G735" s="157"/>
      <c r="H735" s="164"/>
      <c r="I735" s="11" t="s">
        <v>139</v>
      </c>
      <c r="J735" s="142" t="s">
        <v>709</v>
      </c>
      <c r="K735" s="141"/>
      <c r="L735" s="2" t="s">
        <v>27</v>
      </c>
    </row>
    <row r="736" spans="2:12" s="31" customFormat="1" ht="39">
      <c r="B736" s="12" t="s">
        <v>14802</v>
      </c>
      <c r="C736" s="13" t="s">
        <v>14803</v>
      </c>
      <c r="D736" s="12" t="s">
        <v>19341</v>
      </c>
      <c r="E736" s="140" t="s">
        <v>19342</v>
      </c>
      <c r="F736" s="141"/>
      <c r="G736" s="13" t="s">
        <v>16</v>
      </c>
      <c r="H736" s="17">
        <v>45827</v>
      </c>
      <c r="I736" s="10" t="s">
        <v>139</v>
      </c>
      <c r="J736" s="140" t="s">
        <v>18</v>
      </c>
      <c r="K736" s="141"/>
      <c r="L736" s="3" t="s">
        <v>19343</v>
      </c>
    </row>
    <row r="737" spans="2:12" s="31" customFormat="1" ht="24.95">
      <c r="B737" s="15" t="s">
        <v>6017</v>
      </c>
      <c r="C737" s="14" t="s">
        <v>6018</v>
      </c>
      <c r="D737" s="15" t="s">
        <v>19344</v>
      </c>
      <c r="E737" s="142" t="s">
        <v>6020</v>
      </c>
      <c r="F737" s="141"/>
      <c r="G737" s="14" t="s">
        <v>75</v>
      </c>
      <c r="H737" s="16">
        <v>45833</v>
      </c>
      <c r="I737" s="11" t="s">
        <v>17</v>
      </c>
      <c r="J737" s="142" t="s">
        <v>709</v>
      </c>
      <c r="K737" s="141"/>
      <c r="L737" s="2" t="s">
        <v>27</v>
      </c>
    </row>
    <row r="738" spans="2:12" s="31" customFormat="1">
      <c r="B738" s="145" t="s">
        <v>15958</v>
      </c>
      <c r="C738" s="147" t="s">
        <v>15821</v>
      </c>
      <c r="D738" s="145" t="s">
        <v>19345</v>
      </c>
      <c r="E738" s="140" t="s">
        <v>19346</v>
      </c>
      <c r="F738" s="149"/>
      <c r="G738" s="147" t="s">
        <v>24</v>
      </c>
      <c r="H738" s="167">
        <v>45708</v>
      </c>
      <c r="I738" s="10" t="s">
        <v>139</v>
      </c>
      <c r="J738" s="140" t="s">
        <v>26</v>
      </c>
      <c r="K738" s="141"/>
      <c r="L738" s="1" t="s">
        <v>27</v>
      </c>
    </row>
    <row r="739" spans="2:12" s="31" customFormat="1">
      <c r="B739" s="152"/>
      <c r="C739" s="153"/>
      <c r="D739" s="152"/>
      <c r="E739" s="165"/>
      <c r="F739" s="162"/>
      <c r="G739" s="153"/>
      <c r="H739" s="168"/>
      <c r="I739" s="10" t="s">
        <v>80</v>
      </c>
      <c r="J739" s="140" t="s">
        <v>26</v>
      </c>
      <c r="K739" s="141"/>
      <c r="L739" s="1" t="s">
        <v>27</v>
      </c>
    </row>
    <row r="740" spans="2:12" s="31" customFormat="1">
      <c r="B740" s="146"/>
      <c r="C740" s="148"/>
      <c r="D740" s="146"/>
      <c r="E740" s="150"/>
      <c r="F740" s="151"/>
      <c r="G740" s="148"/>
      <c r="H740" s="169"/>
      <c r="I740" s="10" t="s">
        <v>58</v>
      </c>
      <c r="J740" s="140" t="s">
        <v>26</v>
      </c>
      <c r="K740" s="141"/>
      <c r="L740" s="1" t="s">
        <v>27</v>
      </c>
    </row>
    <row r="741" spans="2:12" s="31" customFormat="1">
      <c r="B741" s="154" t="s">
        <v>6021</v>
      </c>
      <c r="C741" s="156" t="s">
        <v>6022</v>
      </c>
      <c r="D741" s="154" t="s">
        <v>19347</v>
      </c>
      <c r="E741" s="142" t="s">
        <v>18722</v>
      </c>
      <c r="F741" s="149"/>
      <c r="G741" s="156" t="s">
        <v>75</v>
      </c>
      <c r="H741" s="163">
        <v>45823</v>
      </c>
      <c r="I741" s="11" t="s">
        <v>80</v>
      </c>
      <c r="J741" s="142" t="s">
        <v>709</v>
      </c>
      <c r="K741" s="141"/>
      <c r="L741" s="2" t="s">
        <v>27</v>
      </c>
    </row>
    <row r="742" spans="2:12" s="31" customFormat="1">
      <c r="B742" s="158"/>
      <c r="C742" s="159"/>
      <c r="D742" s="158"/>
      <c r="E742" s="161"/>
      <c r="F742" s="162"/>
      <c r="G742" s="159"/>
      <c r="H742" s="166"/>
      <c r="I742" s="11" t="s">
        <v>58</v>
      </c>
      <c r="J742" s="142" t="s">
        <v>709</v>
      </c>
      <c r="K742" s="141"/>
      <c r="L742" s="2" t="s">
        <v>27</v>
      </c>
    </row>
    <row r="743" spans="2:12" s="31" customFormat="1">
      <c r="B743" s="155"/>
      <c r="C743" s="157"/>
      <c r="D743" s="155"/>
      <c r="E743" s="160"/>
      <c r="F743" s="151"/>
      <c r="G743" s="157"/>
      <c r="H743" s="164"/>
      <c r="I743" s="11" t="s">
        <v>139</v>
      </c>
      <c r="J743" s="142" t="s">
        <v>709</v>
      </c>
      <c r="K743" s="141"/>
      <c r="L743" s="2" t="s">
        <v>27</v>
      </c>
    </row>
    <row r="744" spans="2:12" s="31" customFormat="1">
      <c r="B744" s="145" t="s">
        <v>9427</v>
      </c>
      <c r="C744" s="147" t="s">
        <v>9428</v>
      </c>
      <c r="D744" s="145" t="s">
        <v>19348</v>
      </c>
      <c r="E744" s="140" t="s">
        <v>18722</v>
      </c>
      <c r="F744" s="149"/>
      <c r="G744" s="147" t="s">
        <v>75</v>
      </c>
      <c r="H744" s="167">
        <v>45826</v>
      </c>
      <c r="I744" s="10" t="s">
        <v>139</v>
      </c>
      <c r="J744" s="140" t="s">
        <v>709</v>
      </c>
      <c r="K744" s="141"/>
      <c r="L744" s="1" t="s">
        <v>27</v>
      </c>
    </row>
    <row r="745" spans="2:12" s="31" customFormat="1">
      <c r="B745" s="152"/>
      <c r="C745" s="153"/>
      <c r="D745" s="152"/>
      <c r="E745" s="165"/>
      <c r="F745" s="162"/>
      <c r="G745" s="153"/>
      <c r="H745" s="168"/>
      <c r="I745" s="10" t="s">
        <v>58</v>
      </c>
      <c r="J745" s="140" t="s">
        <v>709</v>
      </c>
      <c r="K745" s="141"/>
      <c r="L745" s="1" t="s">
        <v>27</v>
      </c>
    </row>
    <row r="746" spans="2:12" s="31" customFormat="1">
      <c r="B746" s="152"/>
      <c r="C746" s="153"/>
      <c r="D746" s="152"/>
      <c r="E746" s="165"/>
      <c r="F746" s="162"/>
      <c r="G746" s="153"/>
      <c r="H746" s="168"/>
      <c r="I746" s="10" t="s">
        <v>58</v>
      </c>
      <c r="J746" s="140" t="s">
        <v>709</v>
      </c>
      <c r="K746" s="141"/>
      <c r="L746" s="1" t="s">
        <v>27</v>
      </c>
    </row>
    <row r="747" spans="2:12" s="31" customFormat="1">
      <c r="B747" s="152"/>
      <c r="C747" s="153"/>
      <c r="D747" s="152"/>
      <c r="E747" s="165"/>
      <c r="F747" s="162"/>
      <c r="G747" s="153"/>
      <c r="H747" s="168"/>
      <c r="I747" s="10" t="s">
        <v>80</v>
      </c>
      <c r="J747" s="140" t="s">
        <v>709</v>
      </c>
      <c r="K747" s="141"/>
      <c r="L747" s="1" t="s">
        <v>27</v>
      </c>
    </row>
    <row r="748" spans="2:12" s="31" customFormat="1">
      <c r="B748" s="146"/>
      <c r="C748" s="148"/>
      <c r="D748" s="146"/>
      <c r="E748" s="150"/>
      <c r="F748" s="151"/>
      <c r="G748" s="148"/>
      <c r="H748" s="169"/>
      <c r="I748" s="10" t="s">
        <v>80</v>
      </c>
      <c r="J748" s="140" t="s">
        <v>709</v>
      </c>
      <c r="K748" s="141"/>
      <c r="L748" s="1" t="s">
        <v>27</v>
      </c>
    </row>
    <row r="749" spans="2:12" s="31" customFormat="1">
      <c r="B749" s="154" t="s">
        <v>1513</v>
      </c>
      <c r="C749" s="156" t="s">
        <v>1514</v>
      </c>
      <c r="D749" s="154" t="s">
        <v>19349</v>
      </c>
      <c r="E749" s="142" t="s">
        <v>18722</v>
      </c>
      <c r="F749" s="149"/>
      <c r="G749" s="156" t="s">
        <v>75</v>
      </c>
      <c r="H749" s="163">
        <v>45823</v>
      </c>
      <c r="I749" s="11" t="s">
        <v>58</v>
      </c>
      <c r="J749" s="142" t="s">
        <v>709</v>
      </c>
      <c r="K749" s="141"/>
      <c r="L749" s="2" t="s">
        <v>27</v>
      </c>
    </row>
    <row r="750" spans="2:12" s="31" customFormat="1">
      <c r="B750" s="158"/>
      <c r="C750" s="159"/>
      <c r="D750" s="158"/>
      <c r="E750" s="161"/>
      <c r="F750" s="162"/>
      <c r="G750" s="159"/>
      <c r="H750" s="166"/>
      <c r="I750" s="11" t="s">
        <v>80</v>
      </c>
      <c r="J750" s="142" t="s">
        <v>709</v>
      </c>
      <c r="K750" s="141"/>
      <c r="L750" s="2" t="s">
        <v>27</v>
      </c>
    </row>
    <row r="751" spans="2:12" s="31" customFormat="1">
      <c r="B751" s="155"/>
      <c r="C751" s="157"/>
      <c r="D751" s="155"/>
      <c r="E751" s="160"/>
      <c r="F751" s="151"/>
      <c r="G751" s="157"/>
      <c r="H751" s="164"/>
      <c r="I751" s="11" t="s">
        <v>139</v>
      </c>
      <c r="J751" s="142" t="s">
        <v>709</v>
      </c>
      <c r="K751" s="141"/>
      <c r="L751" s="2" t="s">
        <v>27</v>
      </c>
    </row>
    <row r="752" spans="2:12" s="31" customFormat="1">
      <c r="B752" s="145" t="s">
        <v>19350</v>
      </c>
      <c r="C752" s="147" t="s">
        <v>19351</v>
      </c>
      <c r="D752" s="145" t="s">
        <v>19352</v>
      </c>
      <c r="E752" s="140" t="s">
        <v>19353</v>
      </c>
      <c r="F752" s="149"/>
      <c r="G752" s="147" t="s">
        <v>24</v>
      </c>
      <c r="H752" s="167">
        <v>45813</v>
      </c>
      <c r="I752" s="10" t="s">
        <v>80</v>
      </c>
      <c r="J752" s="140" t="s">
        <v>26</v>
      </c>
      <c r="K752" s="141"/>
      <c r="L752" s="1" t="s">
        <v>27</v>
      </c>
    </row>
    <row r="753" spans="2:12" s="31" customFormat="1">
      <c r="B753" s="146"/>
      <c r="C753" s="148"/>
      <c r="D753" s="146"/>
      <c r="E753" s="150"/>
      <c r="F753" s="151"/>
      <c r="G753" s="148"/>
      <c r="H753" s="169"/>
      <c r="I753" s="10" t="s">
        <v>80</v>
      </c>
      <c r="J753" s="140" t="s">
        <v>26</v>
      </c>
      <c r="K753" s="141"/>
      <c r="L753" s="1" t="s">
        <v>27</v>
      </c>
    </row>
    <row r="754" spans="2:12" s="31" customFormat="1" ht="65.099999999999994">
      <c r="B754" s="154" t="s">
        <v>14810</v>
      </c>
      <c r="C754" s="156" t="s">
        <v>14811</v>
      </c>
      <c r="D754" s="15" t="s">
        <v>19354</v>
      </c>
      <c r="E754" s="142" t="s">
        <v>19355</v>
      </c>
      <c r="F754" s="141"/>
      <c r="G754" s="14" t="s">
        <v>16</v>
      </c>
      <c r="H754" s="16">
        <v>45812</v>
      </c>
      <c r="I754" s="11" t="s">
        <v>139</v>
      </c>
      <c r="J754" s="142" t="s">
        <v>18</v>
      </c>
      <c r="K754" s="141"/>
      <c r="L754" s="4" t="s">
        <v>19356</v>
      </c>
    </row>
    <row r="755" spans="2:12" s="31" customFormat="1">
      <c r="B755" s="155"/>
      <c r="C755" s="157"/>
      <c r="D755" s="15" t="s">
        <v>19357</v>
      </c>
      <c r="E755" s="142" t="s">
        <v>19358</v>
      </c>
      <c r="F755" s="141"/>
      <c r="G755" s="14" t="s">
        <v>16</v>
      </c>
      <c r="H755" s="16">
        <v>45819</v>
      </c>
      <c r="I755" s="11" t="s">
        <v>139</v>
      </c>
      <c r="J755" s="142" t="s">
        <v>26</v>
      </c>
      <c r="K755" s="141"/>
      <c r="L755" s="2" t="s">
        <v>27</v>
      </c>
    </row>
    <row r="756" spans="2:12" s="31" customFormat="1">
      <c r="B756" s="12" t="s">
        <v>6031</v>
      </c>
      <c r="C756" s="13" t="s">
        <v>6032</v>
      </c>
      <c r="D756" s="12" t="s">
        <v>19359</v>
      </c>
      <c r="E756" s="140" t="s">
        <v>6038</v>
      </c>
      <c r="F756" s="141"/>
      <c r="G756" s="13" t="s">
        <v>16</v>
      </c>
      <c r="H756" s="17">
        <v>45834</v>
      </c>
      <c r="I756" s="10" t="s">
        <v>17</v>
      </c>
      <c r="J756" s="140" t="s">
        <v>709</v>
      </c>
      <c r="K756" s="141"/>
      <c r="L756" s="1" t="s">
        <v>27</v>
      </c>
    </row>
    <row r="757" spans="2:12" s="31" customFormat="1">
      <c r="B757" s="154" t="s">
        <v>19360</v>
      </c>
      <c r="C757" s="156" t="s">
        <v>19361</v>
      </c>
      <c r="D757" s="154" t="s">
        <v>19362</v>
      </c>
      <c r="E757" s="142" t="s">
        <v>18722</v>
      </c>
      <c r="F757" s="149"/>
      <c r="G757" s="156" t="s">
        <v>75</v>
      </c>
      <c r="H757" s="163">
        <v>45823</v>
      </c>
      <c r="I757" s="11" t="s">
        <v>58</v>
      </c>
      <c r="J757" s="142" t="s">
        <v>26</v>
      </c>
      <c r="K757" s="141"/>
      <c r="L757" s="2" t="s">
        <v>27</v>
      </c>
    </row>
    <row r="758" spans="2:12" s="31" customFormat="1">
      <c r="B758" s="158"/>
      <c r="C758" s="159"/>
      <c r="D758" s="158"/>
      <c r="E758" s="161"/>
      <c r="F758" s="162"/>
      <c r="G758" s="159"/>
      <c r="H758" s="166"/>
      <c r="I758" s="11" t="s">
        <v>80</v>
      </c>
      <c r="J758" s="142" t="s">
        <v>26</v>
      </c>
      <c r="K758" s="141"/>
      <c r="L758" s="2" t="s">
        <v>27</v>
      </c>
    </row>
    <row r="759" spans="2:12" s="31" customFormat="1">
      <c r="B759" s="155"/>
      <c r="C759" s="157"/>
      <c r="D759" s="155"/>
      <c r="E759" s="160"/>
      <c r="F759" s="151"/>
      <c r="G759" s="157"/>
      <c r="H759" s="164"/>
      <c r="I759" s="11" t="s">
        <v>139</v>
      </c>
      <c r="J759" s="142" t="s">
        <v>26</v>
      </c>
      <c r="K759" s="141"/>
      <c r="L759" s="2" t="s">
        <v>27</v>
      </c>
    </row>
    <row r="760" spans="2:12" s="31" customFormat="1">
      <c r="B760" s="145" t="s">
        <v>19363</v>
      </c>
      <c r="C760" s="147" t="s">
        <v>7299</v>
      </c>
      <c r="D760" s="145" t="s">
        <v>19364</v>
      </c>
      <c r="E760" s="140" t="s">
        <v>18722</v>
      </c>
      <c r="F760" s="149"/>
      <c r="G760" s="147" t="s">
        <v>75</v>
      </c>
      <c r="H760" s="167">
        <v>45825</v>
      </c>
      <c r="I760" s="10" t="s">
        <v>80</v>
      </c>
      <c r="J760" s="140" t="s">
        <v>26</v>
      </c>
      <c r="K760" s="141"/>
      <c r="L760" s="1" t="s">
        <v>27</v>
      </c>
    </row>
    <row r="761" spans="2:12" s="31" customFormat="1">
      <c r="B761" s="152"/>
      <c r="C761" s="153"/>
      <c r="D761" s="152"/>
      <c r="E761" s="165"/>
      <c r="F761" s="162"/>
      <c r="G761" s="153"/>
      <c r="H761" s="168"/>
      <c r="I761" s="10" t="s">
        <v>80</v>
      </c>
      <c r="J761" s="140" t="s">
        <v>26</v>
      </c>
      <c r="K761" s="141"/>
      <c r="L761" s="1" t="s">
        <v>27</v>
      </c>
    </row>
    <row r="762" spans="2:12" s="31" customFormat="1">
      <c r="B762" s="152"/>
      <c r="C762" s="153"/>
      <c r="D762" s="152"/>
      <c r="E762" s="165"/>
      <c r="F762" s="162"/>
      <c r="G762" s="153"/>
      <c r="H762" s="168"/>
      <c r="I762" s="10" t="s">
        <v>58</v>
      </c>
      <c r="J762" s="140" t="s">
        <v>26</v>
      </c>
      <c r="K762" s="141"/>
      <c r="L762" s="1" t="s">
        <v>27</v>
      </c>
    </row>
    <row r="763" spans="2:12" s="31" customFormat="1">
      <c r="B763" s="146"/>
      <c r="C763" s="148"/>
      <c r="D763" s="146"/>
      <c r="E763" s="150"/>
      <c r="F763" s="151"/>
      <c r="G763" s="148"/>
      <c r="H763" s="169"/>
      <c r="I763" s="10" t="s">
        <v>139</v>
      </c>
      <c r="J763" s="140" t="s">
        <v>26</v>
      </c>
      <c r="K763" s="141"/>
      <c r="L763" s="1" t="s">
        <v>27</v>
      </c>
    </row>
    <row r="764" spans="2:12" s="31" customFormat="1" ht="39">
      <c r="B764" s="15" t="s">
        <v>13964</v>
      </c>
      <c r="C764" s="14" t="s">
        <v>13965</v>
      </c>
      <c r="D764" s="15" t="s">
        <v>19365</v>
      </c>
      <c r="E764" s="142" t="s">
        <v>19366</v>
      </c>
      <c r="F764" s="141"/>
      <c r="G764" s="14" t="s">
        <v>24</v>
      </c>
      <c r="H764" s="16">
        <v>45838</v>
      </c>
      <c r="I764" s="11" t="s">
        <v>80</v>
      </c>
      <c r="J764" s="142"/>
      <c r="K764" s="141"/>
      <c r="L764" s="4" t="s">
        <v>19367</v>
      </c>
    </row>
    <row r="765" spans="2:12" s="31" customFormat="1">
      <c r="B765" s="145" t="s">
        <v>6040</v>
      </c>
      <c r="C765" s="147" t="s">
        <v>6041</v>
      </c>
      <c r="D765" s="145" t="s">
        <v>19368</v>
      </c>
      <c r="E765" s="140" t="s">
        <v>18722</v>
      </c>
      <c r="F765" s="149"/>
      <c r="G765" s="147" t="s">
        <v>75</v>
      </c>
      <c r="H765" s="167">
        <v>45823</v>
      </c>
      <c r="I765" s="10" t="s">
        <v>58</v>
      </c>
      <c r="J765" s="140" t="s">
        <v>709</v>
      </c>
      <c r="K765" s="141"/>
      <c r="L765" s="1" t="s">
        <v>27</v>
      </c>
    </row>
    <row r="766" spans="2:12" s="31" customFormat="1">
      <c r="B766" s="152"/>
      <c r="C766" s="153"/>
      <c r="D766" s="152"/>
      <c r="E766" s="165"/>
      <c r="F766" s="162"/>
      <c r="G766" s="153"/>
      <c r="H766" s="168"/>
      <c r="I766" s="10" t="s">
        <v>80</v>
      </c>
      <c r="J766" s="140" t="s">
        <v>709</v>
      </c>
      <c r="K766" s="141"/>
      <c r="L766" s="1" t="s">
        <v>27</v>
      </c>
    </row>
    <row r="767" spans="2:12" s="31" customFormat="1">
      <c r="B767" s="152"/>
      <c r="C767" s="153"/>
      <c r="D767" s="146"/>
      <c r="E767" s="150"/>
      <c r="F767" s="151"/>
      <c r="G767" s="148"/>
      <c r="H767" s="169"/>
      <c r="I767" s="10" t="s">
        <v>139</v>
      </c>
      <c r="J767" s="140" t="s">
        <v>709</v>
      </c>
      <c r="K767" s="141"/>
      <c r="L767" s="1" t="s">
        <v>27</v>
      </c>
    </row>
    <row r="768" spans="2:12" s="31" customFormat="1">
      <c r="B768" s="152"/>
      <c r="C768" s="153"/>
      <c r="D768" s="145" t="s">
        <v>19369</v>
      </c>
      <c r="E768" s="140" t="s">
        <v>18722</v>
      </c>
      <c r="F768" s="149"/>
      <c r="G768" s="147" t="s">
        <v>75</v>
      </c>
      <c r="H768" s="167">
        <v>45831</v>
      </c>
      <c r="I768" s="10" t="s">
        <v>139</v>
      </c>
      <c r="J768" s="140" t="s">
        <v>709</v>
      </c>
      <c r="K768" s="141"/>
      <c r="L768" s="1" t="s">
        <v>27</v>
      </c>
    </row>
    <row r="769" spans="2:12" s="31" customFormat="1">
      <c r="B769" s="152"/>
      <c r="C769" s="153"/>
      <c r="D769" s="152"/>
      <c r="E769" s="165"/>
      <c r="F769" s="162"/>
      <c r="G769" s="153"/>
      <c r="H769" s="168"/>
      <c r="I769" s="10" t="s">
        <v>58</v>
      </c>
      <c r="J769" s="140" t="s">
        <v>709</v>
      </c>
      <c r="K769" s="141"/>
      <c r="L769" s="1" t="s">
        <v>27</v>
      </c>
    </row>
    <row r="770" spans="2:12" s="31" customFormat="1">
      <c r="B770" s="146"/>
      <c r="C770" s="148"/>
      <c r="D770" s="146"/>
      <c r="E770" s="150"/>
      <c r="F770" s="151"/>
      <c r="G770" s="148"/>
      <c r="H770" s="169"/>
      <c r="I770" s="10" t="s">
        <v>80</v>
      </c>
      <c r="J770" s="140" t="s">
        <v>709</v>
      </c>
      <c r="K770" s="141"/>
      <c r="L770" s="1" t="s">
        <v>27</v>
      </c>
    </row>
    <row r="771" spans="2:12" s="31" customFormat="1" ht="24.95">
      <c r="B771" s="154" t="s">
        <v>19370</v>
      </c>
      <c r="C771" s="156" t="s">
        <v>19371</v>
      </c>
      <c r="D771" s="15" t="s">
        <v>19372</v>
      </c>
      <c r="E771" s="142" t="s">
        <v>18722</v>
      </c>
      <c r="F771" s="141"/>
      <c r="G771" s="14" t="s">
        <v>75</v>
      </c>
      <c r="H771" s="16">
        <v>45825</v>
      </c>
      <c r="I771" s="11" t="s">
        <v>80</v>
      </c>
      <c r="J771" s="142" t="s">
        <v>709</v>
      </c>
      <c r="K771" s="141"/>
      <c r="L771" s="2" t="s">
        <v>27</v>
      </c>
    </row>
    <row r="772" spans="2:12" s="31" customFormat="1" ht="24.95">
      <c r="B772" s="155"/>
      <c r="C772" s="157"/>
      <c r="D772" s="15" t="s">
        <v>19373</v>
      </c>
      <c r="E772" s="142" t="s">
        <v>18722</v>
      </c>
      <c r="F772" s="141"/>
      <c r="G772" s="14" t="s">
        <v>75</v>
      </c>
      <c r="H772" s="16">
        <v>45825</v>
      </c>
      <c r="I772" s="11" t="s">
        <v>80</v>
      </c>
      <c r="J772" s="142" t="s">
        <v>709</v>
      </c>
      <c r="K772" s="141"/>
      <c r="L772" s="2" t="s">
        <v>27</v>
      </c>
    </row>
    <row r="773" spans="2:12" s="31" customFormat="1">
      <c r="B773" s="12" t="s">
        <v>7751</v>
      </c>
      <c r="C773" s="13" t="s">
        <v>7752</v>
      </c>
      <c r="D773" s="12" t="s">
        <v>19374</v>
      </c>
      <c r="E773" s="140" t="s">
        <v>19375</v>
      </c>
      <c r="F773" s="141"/>
      <c r="G773" s="13" t="s">
        <v>24</v>
      </c>
      <c r="H773" s="17">
        <v>45820</v>
      </c>
      <c r="I773" s="10" t="s">
        <v>139</v>
      </c>
      <c r="J773" s="140" t="s">
        <v>26</v>
      </c>
      <c r="K773" s="141"/>
      <c r="L773" s="1" t="s">
        <v>27</v>
      </c>
    </row>
    <row r="774" spans="2:12" s="31" customFormat="1">
      <c r="B774" s="154" t="s">
        <v>9456</v>
      </c>
      <c r="C774" s="156" t="s">
        <v>9457</v>
      </c>
      <c r="D774" s="154" t="s">
        <v>19376</v>
      </c>
      <c r="E774" s="142" t="s">
        <v>15966</v>
      </c>
      <c r="F774" s="149"/>
      <c r="G774" s="156" t="s">
        <v>24</v>
      </c>
      <c r="H774" s="163">
        <v>45812</v>
      </c>
      <c r="I774" s="11" t="s">
        <v>139</v>
      </c>
      <c r="J774" s="142" t="s">
        <v>26</v>
      </c>
      <c r="K774" s="141"/>
      <c r="L774" s="2" t="s">
        <v>27</v>
      </c>
    </row>
    <row r="775" spans="2:12" s="31" customFormat="1">
      <c r="B775" s="158"/>
      <c r="C775" s="159"/>
      <c r="D775" s="158"/>
      <c r="E775" s="161"/>
      <c r="F775" s="162"/>
      <c r="G775" s="159"/>
      <c r="H775" s="166"/>
      <c r="I775" s="11" t="s">
        <v>58</v>
      </c>
      <c r="J775" s="142" t="s">
        <v>26</v>
      </c>
      <c r="K775" s="141"/>
      <c r="L775" s="2" t="s">
        <v>27</v>
      </c>
    </row>
    <row r="776" spans="2:12" s="31" customFormat="1">
      <c r="B776" s="155"/>
      <c r="C776" s="157"/>
      <c r="D776" s="155"/>
      <c r="E776" s="160"/>
      <c r="F776" s="151"/>
      <c r="G776" s="157"/>
      <c r="H776" s="164"/>
      <c r="I776" s="11" t="s">
        <v>80</v>
      </c>
      <c r="J776" s="142" t="s">
        <v>26</v>
      </c>
      <c r="K776" s="141"/>
      <c r="L776" s="2" t="s">
        <v>27</v>
      </c>
    </row>
    <row r="777" spans="2:12" s="31" customFormat="1">
      <c r="B777" s="145" t="s">
        <v>7756</v>
      </c>
      <c r="C777" s="147" t="s">
        <v>7757</v>
      </c>
      <c r="D777" s="145" t="s">
        <v>19377</v>
      </c>
      <c r="E777" s="140" t="s">
        <v>18722</v>
      </c>
      <c r="F777" s="149"/>
      <c r="G777" s="147" t="s">
        <v>75</v>
      </c>
      <c r="H777" s="167">
        <v>45825</v>
      </c>
      <c r="I777" s="10" t="s">
        <v>80</v>
      </c>
      <c r="J777" s="140" t="s">
        <v>709</v>
      </c>
      <c r="K777" s="141"/>
      <c r="L777" s="1" t="s">
        <v>27</v>
      </c>
    </row>
    <row r="778" spans="2:12" s="31" customFormat="1">
      <c r="B778" s="152"/>
      <c r="C778" s="153"/>
      <c r="D778" s="152"/>
      <c r="E778" s="165"/>
      <c r="F778" s="162"/>
      <c r="G778" s="153"/>
      <c r="H778" s="168"/>
      <c r="I778" s="10" t="s">
        <v>58</v>
      </c>
      <c r="J778" s="140" t="s">
        <v>709</v>
      </c>
      <c r="K778" s="141"/>
      <c r="L778" s="1" t="s">
        <v>27</v>
      </c>
    </row>
    <row r="779" spans="2:12" s="31" customFormat="1">
      <c r="B779" s="146"/>
      <c r="C779" s="148"/>
      <c r="D779" s="146"/>
      <c r="E779" s="150"/>
      <c r="F779" s="151"/>
      <c r="G779" s="148"/>
      <c r="H779" s="169"/>
      <c r="I779" s="10" t="s">
        <v>139</v>
      </c>
      <c r="J779" s="140" t="s">
        <v>709</v>
      </c>
      <c r="K779" s="141"/>
      <c r="L779" s="1" t="s">
        <v>27</v>
      </c>
    </row>
    <row r="780" spans="2:12" s="31" customFormat="1" ht="24.95">
      <c r="B780" s="15" t="s">
        <v>6044</v>
      </c>
      <c r="C780" s="14" t="s">
        <v>6045</v>
      </c>
      <c r="D780" s="15" t="s">
        <v>19378</v>
      </c>
      <c r="E780" s="142" t="s">
        <v>6047</v>
      </c>
      <c r="F780" s="141"/>
      <c r="G780" s="14" t="s">
        <v>75</v>
      </c>
      <c r="H780" s="16">
        <v>45818</v>
      </c>
      <c r="I780" s="11" t="s">
        <v>17</v>
      </c>
      <c r="J780" s="142" t="s">
        <v>26</v>
      </c>
      <c r="K780" s="141"/>
      <c r="L780" s="2" t="s">
        <v>27</v>
      </c>
    </row>
    <row r="781" spans="2:12" s="31" customFormat="1" ht="39">
      <c r="B781" s="12" t="s">
        <v>19379</v>
      </c>
      <c r="C781" s="13" t="s">
        <v>19380</v>
      </c>
      <c r="D781" s="12" t="s">
        <v>19381</v>
      </c>
      <c r="E781" s="140" t="s">
        <v>19382</v>
      </c>
      <c r="F781" s="141"/>
      <c r="G781" s="13" t="s">
        <v>16</v>
      </c>
      <c r="H781" s="17">
        <v>45833</v>
      </c>
      <c r="I781" s="10" t="s">
        <v>139</v>
      </c>
      <c r="J781" s="140" t="s">
        <v>18</v>
      </c>
      <c r="K781" s="141"/>
      <c r="L781" s="3" t="s">
        <v>18704</v>
      </c>
    </row>
    <row r="782" spans="2:12" s="31" customFormat="1">
      <c r="B782" s="154" t="s">
        <v>9463</v>
      </c>
      <c r="C782" s="156" t="s">
        <v>8500</v>
      </c>
      <c r="D782" s="154" t="s">
        <v>19383</v>
      </c>
      <c r="E782" s="142" t="s">
        <v>18722</v>
      </c>
      <c r="F782" s="149"/>
      <c r="G782" s="156" t="s">
        <v>75</v>
      </c>
      <c r="H782" s="163">
        <v>45826</v>
      </c>
      <c r="I782" s="11" t="s">
        <v>139</v>
      </c>
      <c r="J782" s="142" t="s">
        <v>709</v>
      </c>
      <c r="K782" s="141"/>
      <c r="L782" s="2" t="s">
        <v>27</v>
      </c>
    </row>
    <row r="783" spans="2:12" s="31" customFormat="1">
      <c r="B783" s="158"/>
      <c r="C783" s="159"/>
      <c r="D783" s="158"/>
      <c r="E783" s="161"/>
      <c r="F783" s="162"/>
      <c r="G783" s="159"/>
      <c r="H783" s="166"/>
      <c r="I783" s="11" t="s">
        <v>58</v>
      </c>
      <c r="J783" s="142" t="s">
        <v>709</v>
      </c>
      <c r="K783" s="141"/>
      <c r="L783" s="2" t="s">
        <v>27</v>
      </c>
    </row>
    <row r="784" spans="2:12" s="31" customFormat="1">
      <c r="B784" s="155"/>
      <c r="C784" s="157"/>
      <c r="D784" s="155"/>
      <c r="E784" s="160"/>
      <c r="F784" s="151"/>
      <c r="G784" s="157"/>
      <c r="H784" s="164"/>
      <c r="I784" s="11" t="s">
        <v>80</v>
      </c>
      <c r="J784" s="142" t="s">
        <v>709</v>
      </c>
      <c r="K784" s="141"/>
      <c r="L784" s="2" t="s">
        <v>27</v>
      </c>
    </row>
    <row r="785" spans="2:12" s="31" customFormat="1">
      <c r="B785" s="145" t="s">
        <v>6048</v>
      </c>
      <c r="C785" s="147" t="s">
        <v>6049</v>
      </c>
      <c r="D785" s="145" t="s">
        <v>19384</v>
      </c>
      <c r="E785" s="140" t="s">
        <v>18722</v>
      </c>
      <c r="F785" s="149"/>
      <c r="G785" s="147" t="s">
        <v>75</v>
      </c>
      <c r="H785" s="167">
        <v>45826</v>
      </c>
      <c r="I785" s="10" t="s">
        <v>80</v>
      </c>
      <c r="J785" s="140" t="s">
        <v>709</v>
      </c>
      <c r="K785" s="141"/>
      <c r="L785" s="1" t="s">
        <v>27</v>
      </c>
    </row>
    <row r="786" spans="2:12" s="31" customFormat="1">
      <c r="B786" s="152"/>
      <c r="C786" s="153"/>
      <c r="D786" s="152"/>
      <c r="E786" s="165"/>
      <c r="F786" s="162"/>
      <c r="G786" s="153"/>
      <c r="H786" s="168"/>
      <c r="I786" s="10" t="s">
        <v>80</v>
      </c>
      <c r="J786" s="140" t="s">
        <v>709</v>
      </c>
      <c r="K786" s="141"/>
      <c r="L786" s="1" t="s">
        <v>27</v>
      </c>
    </row>
    <row r="787" spans="2:12" s="31" customFormat="1">
      <c r="B787" s="152"/>
      <c r="C787" s="153"/>
      <c r="D787" s="152"/>
      <c r="E787" s="165"/>
      <c r="F787" s="162"/>
      <c r="G787" s="153"/>
      <c r="H787" s="168"/>
      <c r="I787" s="10" t="s">
        <v>58</v>
      </c>
      <c r="J787" s="140" t="s">
        <v>709</v>
      </c>
      <c r="K787" s="141"/>
      <c r="L787" s="1" t="s">
        <v>27</v>
      </c>
    </row>
    <row r="788" spans="2:12" s="31" customFormat="1">
      <c r="B788" s="152"/>
      <c r="C788" s="153"/>
      <c r="D788" s="152"/>
      <c r="E788" s="165"/>
      <c r="F788" s="162"/>
      <c r="G788" s="153"/>
      <c r="H788" s="168"/>
      <c r="I788" s="10" t="s">
        <v>139</v>
      </c>
      <c r="J788" s="140" t="s">
        <v>709</v>
      </c>
      <c r="K788" s="141"/>
      <c r="L788" s="1" t="s">
        <v>27</v>
      </c>
    </row>
    <row r="789" spans="2:12" s="31" customFormat="1">
      <c r="B789" s="146"/>
      <c r="C789" s="148"/>
      <c r="D789" s="146"/>
      <c r="E789" s="150"/>
      <c r="F789" s="151"/>
      <c r="G789" s="148"/>
      <c r="H789" s="169"/>
      <c r="I789" s="10" t="s">
        <v>25</v>
      </c>
      <c r="J789" s="140" t="s">
        <v>709</v>
      </c>
      <c r="K789" s="141"/>
      <c r="L789" s="1" t="s">
        <v>27</v>
      </c>
    </row>
    <row r="790" spans="2:12" s="31" customFormat="1">
      <c r="B790" s="154" t="s">
        <v>7763</v>
      </c>
      <c r="C790" s="156" t="s">
        <v>7764</v>
      </c>
      <c r="D790" s="154" t="s">
        <v>19385</v>
      </c>
      <c r="E790" s="142" t="s">
        <v>18722</v>
      </c>
      <c r="F790" s="149"/>
      <c r="G790" s="156" t="s">
        <v>75</v>
      </c>
      <c r="H790" s="163">
        <v>45826</v>
      </c>
      <c r="I790" s="11" t="s">
        <v>25</v>
      </c>
      <c r="J790" s="142" t="s">
        <v>709</v>
      </c>
      <c r="K790" s="141"/>
      <c r="L790" s="2" t="s">
        <v>27</v>
      </c>
    </row>
    <row r="791" spans="2:12" s="31" customFormat="1">
      <c r="B791" s="158"/>
      <c r="C791" s="159"/>
      <c r="D791" s="158"/>
      <c r="E791" s="161"/>
      <c r="F791" s="162"/>
      <c r="G791" s="159"/>
      <c r="H791" s="166"/>
      <c r="I791" s="11" t="s">
        <v>80</v>
      </c>
      <c r="J791" s="142" t="s">
        <v>709</v>
      </c>
      <c r="K791" s="141"/>
      <c r="L791" s="2" t="s">
        <v>27</v>
      </c>
    </row>
    <row r="792" spans="2:12" s="31" customFormat="1">
      <c r="B792" s="155"/>
      <c r="C792" s="157"/>
      <c r="D792" s="155"/>
      <c r="E792" s="160"/>
      <c r="F792" s="151"/>
      <c r="G792" s="157"/>
      <c r="H792" s="164"/>
      <c r="I792" s="11" t="s">
        <v>58</v>
      </c>
      <c r="J792" s="142" t="s">
        <v>709</v>
      </c>
      <c r="K792" s="141"/>
      <c r="L792" s="2" t="s">
        <v>27</v>
      </c>
    </row>
    <row r="793" spans="2:12" s="31" customFormat="1">
      <c r="B793" s="12" t="s">
        <v>7766</v>
      </c>
      <c r="C793" s="13" t="s">
        <v>7767</v>
      </c>
      <c r="D793" s="12" t="s">
        <v>19386</v>
      </c>
      <c r="E793" s="140" t="s">
        <v>7769</v>
      </c>
      <c r="F793" s="141"/>
      <c r="G793" s="13" t="s">
        <v>16</v>
      </c>
      <c r="H793" s="17">
        <v>45812</v>
      </c>
      <c r="I793" s="10" t="s">
        <v>139</v>
      </c>
      <c r="J793" s="140" t="s">
        <v>709</v>
      </c>
      <c r="K793" s="141"/>
      <c r="L793" s="1" t="s">
        <v>27</v>
      </c>
    </row>
    <row r="794" spans="2:12" s="31" customFormat="1">
      <c r="B794" s="154" t="s">
        <v>1529</v>
      </c>
      <c r="C794" s="156" t="s">
        <v>1530</v>
      </c>
      <c r="D794" s="154" t="s">
        <v>19387</v>
      </c>
      <c r="E794" s="142" t="s">
        <v>18722</v>
      </c>
      <c r="F794" s="149"/>
      <c r="G794" s="156" t="s">
        <v>75</v>
      </c>
      <c r="H794" s="163">
        <v>45826</v>
      </c>
      <c r="I794" s="11" t="s">
        <v>139</v>
      </c>
      <c r="J794" s="142" t="s">
        <v>709</v>
      </c>
      <c r="K794" s="141"/>
      <c r="L794" s="2" t="s">
        <v>27</v>
      </c>
    </row>
    <row r="795" spans="2:12" s="31" customFormat="1">
      <c r="B795" s="158"/>
      <c r="C795" s="159"/>
      <c r="D795" s="158"/>
      <c r="E795" s="161"/>
      <c r="F795" s="162"/>
      <c r="G795" s="159"/>
      <c r="H795" s="166"/>
      <c r="I795" s="11" t="s">
        <v>139</v>
      </c>
      <c r="J795" s="142" t="s">
        <v>709</v>
      </c>
      <c r="K795" s="141"/>
      <c r="L795" s="2" t="s">
        <v>27</v>
      </c>
    </row>
    <row r="796" spans="2:12" s="31" customFormat="1">
      <c r="B796" s="158"/>
      <c r="C796" s="159"/>
      <c r="D796" s="158"/>
      <c r="E796" s="161"/>
      <c r="F796" s="162"/>
      <c r="G796" s="159"/>
      <c r="H796" s="166"/>
      <c r="I796" s="11" t="s">
        <v>80</v>
      </c>
      <c r="J796" s="142" t="s">
        <v>709</v>
      </c>
      <c r="K796" s="141"/>
      <c r="L796" s="2" t="s">
        <v>27</v>
      </c>
    </row>
    <row r="797" spans="2:12" s="31" customFormat="1">
      <c r="B797" s="155"/>
      <c r="C797" s="157"/>
      <c r="D797" s="155"/>
      <c r="E797" s="160"/>
      <c r="F797" s="151"/>
      <c r="G797" s="157"/>
      <c r="H797" s="164"/>
      <c r="I797" s="11" t="s">
        <v>58</v>
      </c>
      <c r="J797" s="142" t="s">
        <v>709</v>
      </c>
      <c r="K797" s="141"/>
      <c r="L797" s="2" t="s">
        <v>27</v>
      </c>
    </row>
    <row r="798" spans="2:12" s="31" customFormat="1">
      <c r="B798" s="145" t="s">
        <v>6061</v>
      </c>
      <c r="C798" s="147" t="s">
        <v>6062</v>
      </c>
      <c r="D798" s="145" t="s">
        <v>19388</v>
      </c>
      <c r="E798" s="140" t="s">
        <v>18722</v>
      </c>
      <c r="F798" s="149"/>
      <c r="G798" s="147" t="s">
        <v>75</v>
      </c>
      <c r="H798" s="167">
        <v>45826</v>
      </c>
      <c r="I798" s="10" t="s">
        <v>25</v>
      </c>
      <c r="J798" s="140" t="s">
        <v>709</v>
      </c>
      <c r="K798" s="141"/>
      <c r="L798" s="1" t="s">
        <v>27</v>
      </c>
    </row>
    <row r="799" spans="2:12" s="31" customFormat="1">
      <c r="B799" s="152"/>
      <c r="C799" s="153"/>
      <c r="D799" s="152"/>
      <c r="E799" s="165"/>
      <c r="F799" s="162"/>
      <c r="G799" s="153"/>
      <c r="H799" s="168"/>
      <c r="I799" s="10" t="s">
        <v>80</v>
      </c>
      <c r="J799" s="140" t="s">
        <v>709</v>
      </c>
      <c r="K799" s="141"/>
      <c r="L799" s="1" t="s">
        <v>27</v>
      </c>
    </row>
    <row r="800" spans="2:12" s="31" customFormat="1">
      <c r="B800" s="146"/>
      <c r="C800" s="148"/>
      <c r="D800" s="146"/>
      <c r="E800" s="150"/>
      <c r="F800" s="151"/>
      <c r="G800" s="148"/>
      <c r="H800" s="169"/>
      <c r="I800" s="10" t="s">
        <v>58</v>
      </c>
      <c r="J800" s="140" t="s">
        <v>709</v>
      </c>
      <c r="K800" s="141"/>
      <c r="L800" s="1" t="s">
        <v>27</v>
      </c>
    </row>
    <row r="801" spans="2:12" s="31" customFormat="1">
      <c r="B801" s="15" t="s">
        <v>6064</v>
      </c>
      <c r="C801" s="14" t="s">
        <v>6062</v>
      </c>
      <c r="D801" s="15" t="s">
        <v>19389</v>
      </c>
      <c r="E801" s="142" t="s">
        <v>6066</v>
      </c>
      <c r="F801" s="141"/>
      <c r="G801" s="14" t="s">
        <v>16</v>
      </c>
      <c r="H801" s="16">
        <v>45814</v>
      </c>
      <c r="I801" s="11" t="s">
        <v>58</v>
      </c>
      <c r="J801" s="142" t="s">
        <v>709</v>
      </c>
      <c r="K801" s="141"/>
      <c r="L801" s="2" t="s">
        <v>27</v>
      </c>
    </row>
    <row r="802" spans="2:12" s="31" customFormat="1">
      <c r="B802" s="145" t="s">
        <v>6067</v>
      </c>
      <c r="C802" s="147" t="s">
        <v>6068</v>
      </c>
      <c r="D802" s="145" t="s">
        <v>19390</v>
      </c>
      <c r="E802" s="140" t="s">
        <v>19391</v>
      </c>
      <c r="F802" s="149"/>
      <c r="G802" s="147" t="s">
        <v>24</v>
      </c>
      <c r="H802" s="167">
        <v>45832</v>
      </c>
      <c r="I802" s="10" t="s">
        <v>139</v>
      </c>
      <c r="J802" s="140" t="s">
        <v>26</v>
      </c>
      <c r="K802" s="141"/>
      <c r="L802" s="1" t="s">
        <v>27</v>
      </c>
    </row>
    <row r="803" spans="2:12" s="31" customFormat="1">
      <c r="B803" s="152"/>
      <c r="C803" s="153"/>
      <c r="D803" s="152"/>
      <c r="E803" s="165"/>
      <c r="F803" s="162"/>
      <c r="G803" s="153"/>
      <c r="H803" s="168"/>
      <c r="I803" s="10" t="s">
        <v>80</v>
      </c>
      <c r="J803" s="140" t="s">
        <v>26</v>
      </c>
      <c r="K803" s="141"/>
      <c r="L803" s="1" t="s">
        <v>27</v>
      </c>
    </row>
    <row r="804" spans="2:12" s="31" customFormat="1">
      <c r="B804" s="146"/>
      <c r="C804" s="148"/>
      <c r="D804" s="146"/>
      <c r="E804" s="150"/>
      <c r="F804" s="151"/>
      <c r="G804" s="148"/>
      <c r="H804" s="169"/>
      <c r="I804" s="10" t="s">
        <v>58</v>
      </c>
      <c r="J804" s="140" t="s">
        <v>26</v>
      </c>
      <c r="K804" s="141"/>
      <c r="L804" s="1" t="s">
        <v>27</v>
      </c>
    </row>
    <row r="805" spans="2:12" s="31" customFormat="1">
      <c r="B805" s="15" t="s">
        <v>19392</v>
      </c>
      <c r="C805" s="14" t="s">
        <v>19393</v>
      </c>
      <c r="D805" s="15" t="s">
        <v>19394</v>
      </c>
      <c r="E805" s="142" t="s">
        <v>19395</v>
      </c>
      <c r="F805" s="141"/>
      <c r="G805" s="14" t="s">
        <v>16</v>
      </c>
      <c r="H805" s="16">
        <v>45812</v>
      </c>
      <c r="I805" s="11" t="s">
        <v>80</v>
      </c>
      <c r="J805" s="142" t="s">
        <v>709</v>
      </c>
      <c r="K805" s="141"/>
      <c r="L805" s="2" t="s">
        <v>27</v>
      </c>
    </row>
    <row r="806" spans="2:12" s="31" customFormat="1">
      <c r="B806" s="145" t="s">
        <v>3212</v>
      </c>
      <c r="C806" s="147" t="s">
        <v>3213</v>
      </c>
      <c r="D806" s="145" t="s">
        <v>19396</v>
      </c>
      <c r="E806" s="140" t="s">
        <v>15974</v>
      </c>
      <c r="F806" s="149"/>
      <c r="G806" s="147" t="s">
        <v>24</v>
      </c>
      <c r="H806" s="167">
        <v>45819</v>
      </c>
      <c r="I806" s="10" t="s">
        <v>139</v>
      </c>
      <c r="J806" s="140" t="s">
        <v>26</v>
      </c>
      <c r="K806" s="141"/>
      <c r="L806" s="1" t="s">
        <v>27</v>
      </c>
    </row>
    <row r="807" spans="2:12" s="31" customFormat="1">
      <c r="B807" s="152"/>
      <c r="C807" s="153"/>
      <c r="D807" s="152"/>
      <c r="E807" s="165"/>
      <c r="F807" s="162"/>
      <c r="G807" s="153"/>
      <c r="H807" s="168"/>
      <c r="I807" s="10" t="s">
        <v>80</v>
      </c>
      <c r="J807" s="140" t="s">
        <v>26</v>
      </c>
      <c r="K807" s="141"/>
      <c r="L807" s="1" t="s">
        <v>27</v>
      </c>
    </row>
    <row r="808" spans="2:12" s="31" customFormat="1">
      <c r="B808" s="152"/>
      <c r="C808" s="153"/>
      <c r="D808" s="146"/>
      <c r="E808" s="150"/>
      <c r="F808" s="151"/>
      <c r="G808" s="148"/>
      <c r="H808" s="169"/>
      <c r="I808" s="10" t="s">
        <v>58</v>
      </c>
      <c r="J808" s="140" t="s">
        <v>26</v>
      </c>
      <c r="K808" s="141"/>
      <c r="L808" s="1" t="s">
        <v>27</v>
      </c>
    </row>
    <row r="809" spans="2:12" s="31" customFormat="1">
      <c r="B809" s="152"/>
      <c r="C809" s="153"/>
      <c r="D809" s="145" t="s">
        <v>19397</v>
      </c>
      <c r="E809" s="140" t="s">
        <v>19398</v>
      </c>
      <c r="F809" s="149"/>
      <c r="G809" s="147" t="s">
        <v>24</v>
      </c>
      <c r="H809" s="167">
        <v>45834</v>
      </c>
      <c r="I809" s="10" t="s">
        <v>139</v>
      </c>
      <c r="J809" s="140" t="s">
        <v>26</v>
      </c>
      <c r="K809" s="141"/>
      <c r="L809" s="1" t="s">
        <v>27</v>
      </c>
    </row>
    <row r="810" spans="2:12" s="31" customFormat="1">
      <c r="B810" s="152"/>
      <c r="C810" s="153"/>
      <c r="D810" s="152"/>
      <c r="E810" s="165"/>
      <c r="F810" s="162"/>
      <c r="G810" s="153"/>
      <c r="H810" s="168"/>
      <c r="I810" s="10" t="s">
        <v>58</v>
      </c>
      <c r="J810" s="140" t="s">
        <v>26</v>
      </c>
      <c r="K810" s="141"/>
      <c r="L810" s="1" t="s">
        <v>27</v>
      </c>
    </row>
    <row r="811" spans="2:12" s="31" customFormat="1">
      <c r="B811" s="146"/>
      <c r="C811" s="148"/>
      <c r="D811" s="146"/>
      <c r="E811" s="150"/>
      <c r="F811" s="151"/>
      <c r="G811" s="148"/>
      <c r="H811" s="169"/>
      <c r="I811" s="10" t="s">
        <v>80</v>
      </c>
      <c r="J811" s="140" t="s">
        <v>26</v>
      </c>
      <c r="K811" s="141"/>
      <c r="L811" s="1" t="s">
        <v>27</v>
      </c>
    </row>
    <row r="812" spans="2:12" s="31" customFormat="1">
      <c r="B812" s="15" t="s">
        <v>3216</v>
      </c>
      <c r="C812" s="14" t="s">
        <v>3213</v>
      </c>
      <c r="D812" s="15" t="s">
        <v>19399</v>
      </c>
      <c r="E812" s="142" t="s">
        <v>19400</v>
      </c>
      <c r="F812" s="141"/>
      <c r="G812" s="14" t="s">
        <v>16</v>
      </c>
      <c r="H812" s="16">
        <v>45827</v>
      </c>
      <c r="I812" s="11" t="s">
        <v>80</v>
      </c>
      <c r="J812" s="142" t="s">
        <v>26</v>
      </c>
      <c r="K812" s="141"/>
      <c r="L812" s="2" t="s">
        <v>27</v>
      </c>
    </row>
    <row r="813" spans="2:12" s="31" customFormat="1">
      <c r="B813" s="145" t="s">
        <v>15978</v>
      </c>
      <c r="C813" s="147" t="s">
        <v>2757</v>
      </c>
      <c r="D813" s="145" t="s">
        <v>19401</v>
      </c>
      <c r="E813" s="140" t="s">
        <v>15980</v>
      </c>
      <c r="F813" s="149"/>
      <c r="G813" s="147" t="s">
        <v>24</v>
      </c>
      <c r="H813" s="167">
        <v>45812</v>
      </c>
      <c r="I813" s="10" t="s">
        <v>139</v>
      </c>
      <c r="J813" s="140" t="s">
        <v>26</v>
      </c>
      <c r="K813" s="141"/>
      <c r="L813" s="1" t="s">
        <v>27</v>
      </c>
    </row>
    <row r="814" spans="2:12" s="31" customFormat="1">
      <c r="B814" s="152"/>
      <c r="C814" s="153"/>
      <c r="D814" s="152"/>
      <c r="E814" s="165"/>
      <c r="F814" s="162"/>
      <c r="G814" s="153"/>
      <c r="H814" s="168"/>
      <c r="I814" s="10" t="s">
        <v>58</v>
      </c>
      <c r="J814" s="140" t="s">
        <v>26</v>
      </c>
      <c r="K814" s="141"/>
      <c r="L814" s="1" t="s">
        <v>27</v>
      </c>
    </row>
    <row r="815" spans="2:12" s="31" customFormat="1">
      <c r="B815" s="146"/>
      <c r="C815" s="148"/>
      <c r="D815" s="146"/>
      <c r="E815" s="150"/>
      <c r="F815" s="151"/>
      <c r="G815" s="148"/>
      <c r="H815" s="169"/>
      <c r="I815" s="10" t="s">
        <v>80</v>
      </c>
      <c r="J815" s="140" t="s">
        <v>26</v>
      </c>
      <c r="K815" s="141"/>
      <c r="L815" s="1" t="s">
        <v>27</v>
      </c>
    </row>
    <row r="816" spans="2:12" s="31" customFormat="1">
      <c r="B816" s="154" t="s">
        <v>15981</v>
      </c>
      <c r="C816" s="156" t="s">
        <v>14835</v>
      </c>
      <c r="D816" s="154" t="s">
        <v>19402</v>
      </c>
      <c r="E816" s="142" t="s">
        <v>19403</v>
      </c>
      <c r="F816" s="149"/>
      <c r="G816" s="156" t="s">
        <v>24</v>
      </c>
      <c r="H816" s="163">
        <v>45818</v>
      </c>
      <c r="I816" s="11" t="s">
        <v>139</v>
      </c>
      <c r="J816" s="142" t="s">
        <v>26</v>
      </c>
      <c r="K816" s="141"/>
      <c r="L816" s="2" t="s">
        <v>27</v>
      </c>
    </row>
    <row r="817" spans="2:12" s="31" customFormat="1">
      <c r="B817" s="158"/>
      <c r="C817" s="159"/>
      <c r="D817" s="158"/>
      <c r="E817" s="161"/>
      <c r="F817" s="162"/>
      <c r="G817" s="159"/>
      <c r="H817" s="166"/>
      <c r="I817" s="11" t="s">
        <v>80</v>
      </c>
      <c r="J817" s="142" t="s">
        <v>26</v>
      </c>
      <c r="K817" s="141"/>
      <c r="L817" s="2" t="s">
        <v>27</v>
      </c>
    </row>
    <row r="818" spans="2:12" s="31" customFormat="1">
      <c r="B818" s="158"/>
      <c r="C818" s="159"/>
      <c r="D818" s="158"/>
      <c r="E818" s="161"/>
      <c r="F818" s="162"/>
      <c r="G818" s="159"/>
      <c r="H818" s="166"/>
      <c r="I818" s="11" t="s">
        <v>58</v>
      </c>
      <c r="J818" s="142" t="s">
        <v>26</v>
      </c>
      <c r="K818" s="141"/>
      <c r="L818" s="2" t="s">
        <v>27</v>
      </c>
    </row>
    <row r="819" spans="2:12" s="31" customFormat="1">
      <c r="B819" s="158"/>
      <c r="C819" s="159"/>
      <c r="D819" s="158"/>
      <c r="E819" s="161"/>
      <c r="F819" s="162"/>
      <c r="G819" s="159"/>
      <c r="H819" s="166"/>
      <c r="I819" s="11" t="s">
        <v>80</v>
      </c>
      <c r="J819" s="142" t="s">
        <v>26</v>
      </c>
      <c r="K819" s="141"/>
      <c r="L819" s="2" t="s">
        <v>27</v>
      </c>
    </row>
    <row r="820" spans="2:12" s="31" customFormat="1">
      <c r="B820" s="158"/>
      <c r="C820" s="159"/>
      <c r="D820" s="155"/>
      <c r="E820" s="160"/>
      <c r="F820" s="151"/>
      <c r="G820" s="157"/>
      <c r="H820" s="164"/>
      <c r="I820" s="11" t="s">
        <v>80</v>
      </c>
      <c r="J820" s="142" t="s">
        <v>26</v>
      </c>
      <c r="K820" s="141"/>
      <c r="L820" s="2" t="s">
        <v>27</v>
      </c>
    </row>
    <row r="821" spans="2:12" s="31" customFormat="1">
      <c r="B821" s="158"/>
      <c r="C821" s="159"/>
      <c r="D821" s="154" t="s">
        <v>19404</v>
      </c>
      <c r="E821" s="142" t="s">
        <v>19405</v>
      </c>
      <c r="F821" s="149"/>
      <c r="G821" s="156" t="s">
        <v>24</v>
      </c>
      <c r="H821" s="163">
        <v>45834</v>
      </c>
      <c r="I821" s="11" t="s">
        <v>80</v>
      </c>
      <c r="J821" s="142" t="s">
        <v>26</v>
      </c>
      <c r="K821" s="141"/>
      <c r="L821" s="2" t="s">
        <v>27</v>
      </c>
    </row>
    <row r="822" spans="2:12" s="31" customFormat="1">
      <c r="B822" s="158"/>
      <c r="C822" s="159"/>
      <c r="D822" s="158"/>
      <c r="E822" s="161"/>
      <c r="F822" s="162"/>
      <c r="G822" s="159"/>
      <c r="H822" s="166"/>
      <c r="I822" s="11" t="s">
        <v>80</v>
      </c>
      <c r="J822" s="142" t="s">
        <v>26</v>
      </c>
      <c r="K822" s="141"/>
      <c r="L822" s="2" t="s">
        <v>27</v>
      </c>
    </row>
    <row r="823" spans="2:12" s="31" customFormat="1">
      <c r="B823" s="155"/>
      <c r="C823" s="157"/>
      <c r="D823" s="155"/>
      <c r="E823" s="160"/>
      <c r="F823" s="151"/>
      <c r="G823" s="157"/>
      <c r="H823" s="164"/>
      <c r="I823" s="11" t="s">
        <v>80</v>
      </c>
      <c r="J823" s="142" t="s">
        <v>26</v>
      </c>
      <c r="K823" s="141"/>
      <c r="L823" s="2" t="s">
        <v>27</v>
      </c>
    </row>
    <row r="824" spans="2:12" s="31" customFormat="1">
      <c r="B824" s="12" t="s">
        <v>1533</v>
      </c>
      <c r="C824" s="13" t="s">
        <v>1534</v>
      </c>
      <c r="D824" s="12" t="s">
        <v>19406</v>
      </c>
      <c r="E824" s="140" t="s">
        <v>19407</v>
      </c>
      <c r="F824" s="141"/>
      <c r="G824" s="13" t="s">
        <v>16</v>
      </c>
      <c r="H824" s="17">
        <v>45818</v>
      </c>
      <c r="I824" s="10" t="s">
        <v>58</v>
      </c>
      <c r="J824" s="140" t="s">
        <v>26</v>
      </c>
      <c r="K824" s="141"/>
      <c r="L824" s="1" t="s">
        <v>27</v>
      </c>
    </row>
    <row r="825" spans="2:12" s="31" customFormat="1">
      <c r="B825" s="154" t="s">
        <v>1537</v>
      </c>
      <c r="C825" s="156" t="s">
        <v>1538</v>
      </c>
      <c r="D825" s="154" t="s">
        <v>19408</v>
      </c>
      <c r="E825" s="142" t="s">
        <v>19409</v>
      </c>
      <c r="F825" s="149"/>
      <c r="G825" s="156" t="s">
        <v>24</v>
      </c>
      <c r="H825" s="163">
        <v>45824</v>
      </c>
      <c r="I825" s="11" t="s">
        <v>25</v>
      </c>
      <c r="J825" s="142" t="s">
        <v>26</v>
      </c>
      <c r="K825" s="141"/>
      <c r="L825" s="2" t="s">
        <v>27</v>
      </c>
    </row>
    <row r="826" spans="2:12" s="31" customFormat="1">
      <c r="B826" s="158"/>
      <c r="C826" s="159"/>
      <c r="D826" s="158"/>
      <c r="E826" s="161"/>
      <c r="F826" s="162"/>
      <c r="G826" s="159"/>
      <c r="H826" s="166"/>
      <c r="I826" s="11" t="s">
        <v>25</v>
      </c>
      <c r="J826" s="142" t="s">
        <v>26</v>
      </c>
      <c r="K826" s="141"/>
      <c r="L826" s="2" t="s">
        <v>27</v>
      </c>
    </row>
    <row r="827" spans="2:12" s="31" customFormat="1">
      <c r="B827" s="158"/>
      <c r="C827" s="159"/>
      <c r="D827" s="158"/>
      <c r="E827" s="161"/>
      <c r="F827" s="162"/>
      <c r="G827" s="159"/>
      <c r="H827" s="166"/>
      <c r="I827" s="11" t="s">
        <v>80</v>
      </c>
      <c r="J827" s="142" t="s">
        <v>26</v>
      </c>
      <c r="K827" s="141"/>
      <c r="L827" s="2" t="s">
        <v>27</v>
      </c>
    </row>
    <row r="828" spans="2:12" s="31" customFormat="1">
      <c r="B828" s="158"/>
      <c r="C828" s="159"/>
      <c r="D828" s="158"/>
      <c r="E828" s="161"/>
      <c r="F828" s="162"/>
      <c r="G828" s="159"/>
      <c r="H828" s="166"/>
      <c r="I828" s="11" t="s">
        <v>80</v>
      </c>
      <c r="J828" s="142" t="s">
        <v>26</v>
      </c>
      <c r="K828" s="141"/>
      <c r="L828" s="2" t="s">
        <v>27</v>
      </c>
    </row>
    <row r="829" spans="2:12" s="31" customFormat="1">
      <c r="B829" s="158"/>
      <c r="C829" s="159"/>
      <c r="D829" s="158"/>
      <c r="E829" s="161"/>
      <c r="F829" s="162"/>
      <c r="G829" s="159"/>
      <c r="H829" s="166"/>
      <c r="I829" s="11" t="s">
        <v>80</v>
      </c>
      <c r="J829" s="142" t="s">
        <v>26</v>
      </c>
      <c r="K829" s="141"/>
      <c r="L829" s="2" t="s">
        <v>27</v>
      </c>
    </row>
    <row r="830" spans="2:12" s="31" customFormat="1">
      <c r="B830" s="155"/>
      <c r="C830" s="157"/>
      <c r="D830" s="155"/>
      <c r="E830" s="160"/>
      <c r="F830" s="151"/>
      <c r="G830" s="157"/>
      <c r="H830" s="164"/>
      <c r="I830" s="11" t="s">
        <v>80</v>
      </c>
      <c r="J830" s="142" t="s">
        <v>26</v>
      </c>
      <c r="K830" s="141"/>
      <c r="L830" s="2" t="s">
        <v>27</v>
      </c>
    </row>
    <row r="831" spans="2:12" s="31" customFormat="1" ht="65.099999999999994">
      <c r="B831" s="12" t="s">
        <v>19410</v>
      </c>
      <c r="C831" s="13" t="s">
        <v>19411</v>
      </c>
      <c r="D831" s="12" t="s">
        <v>19412</v>
      </c>
      <c r="E831" s="140" t="s">
        <v>19413</v>
      </c>
      <c r="F831" s="141"/>
      <c r="G831" s="13" t="s">
        <v>16</v>
      </c>
      <c r="H831" s="17">
        <v>45812</v>
      </c>
      <c r="I831" s="10" t="s">
        <v>139</v>
      </c>
      <c r="J831" s="140" t="s">
        <v>18</v>
      </c>
      <c r="K831" s="141"/>
      <c r="L831" s="3" t="s">
        <v>19414</v>
      </c>
    </row>
    <row r="832" spans="2:12" s="31" customFormat="1" ht="90.95">
      <c r="B832" s="154" t="s">
        <v>14834</v>
      </c>
      <c r="C832" s="156" t="s">
        <v>14835</v>
      </c>
      <c r="D832" s="154" t="s">
        <v>19415</v>
      </c>
      <c r="E832" s="142" t="s">
        <v>17197</v>
      </c>
      <c r="F832" s="149"/>
      <c r="G832" s="156" t="s">
        <v>24</v>
      </c>
      <c r="H832" s="163">
        <v>45805</v>
      </c>
      <c r="I832" s="11" t="s">
        <v>58</v>
      </c>
      <c r="J832" s="142" t="s">
        <v>32</v>
      </c>
      <c r="K832" s="141"/>
      <c r="L832" s="4" t="s">
        <v>19416</v>
      </c>
    </row>
    <row r="833" spans="2:12" s="31" customFormat="1">
      <c r="B833" s="158"/>
      <c r="C833" s="159"/>
      <c r="D833" s="158"/>
      <c r="E833" s="161"/>
      <c r="F833" s="162"/>
      <c r="G833" s="159"/>
      <c r="H833" s="166"/>
      <c r="I833" s="11" t="s">
        <v>80</v>
      </c>
      <c r="J833" s="142" t="s">
        <v>26</v>
      </c>
      <c r="K833" s="141"/>
      <c r="L833" s="2" t="s">
        <v>27</v>
      </c>
    </row>
    <row r="834" spans="2:12" s="31" customFormat="1" ht="90.95">
      <c r="B834" s="158"/>
      <c r="C834" s="159"/>
      <c r="D834" s="155"/>
      <c r="E834" s="160"/>
      <c r="F834" s="151"/>
      <c r="G834" s="157"/>
      <c r="H834" s="164"/>
      <c r="I834" s="11" t="s">
        <v>139</v>
      </c>
      <c r="J834" s="142" t="s">
        <v>32</v>
      </c>
      <c r="K834" s="141"/>
      <c r="L834" s="4" t="s">
        <v>19417</v>
      </c>
    </row>
    <row r="835" spans="2:12" s="31" customFormat="1">
      <c r="B835" s="158"/>
      <c r="C835" s="159"/>
      <c r="D835" s="154" t="s">
        <v>19418</v>
      </c>
      <c r="E835" s="142" t="s">
        <v>19419</v>
      </c>
      <c r="F835" s="149"/>
      <c r="G835" s="156" t="s">
        <v>24</v>
      </c>
      <c r="H835" s="163">
        <v>45820</v>
      </c>
      <c r="I835" s="11" t="s">
        <v>80</v>
      </c>
      <c r="J835" s="142" t="s">
        <v>26</v>
      </c>
      <c r="K835" s="141"/>
      <c r="L835" s="2" t="s">
        <v>27</v>
      </c>
    </row>
    <row r="836" spans="2:12" s="31" customFormat="1">
      <c r="B836" s="158"/>
      <c r="C836" s="159"/>
      <c r="D836" s="158"/>
      <c r="E836" s="161"/>
      <c r="F836" s="162"/>
      <c r="G836" s="159"/>
      <c r="H836" s="166"/>
      <c r="I836" s="11" t="s">
        <v>58</v>
      </c>
      <c r="J836" s="142" t="s">
        <v>26</v>
      </c>
      <c r="K836" s="141"/>
      <c r="L836" s="2" t="s">
        <v>27</v>
      </c>
    </row>
    <row r="837" spans="2:12" s="31" customFormat="1">
      <c r="B837" s="158"/>
      <c r="C837" s="159"/>
      <c r="D837" s="155"/>
      <c r="E837" s="160"/>
      <c r="F837" s="151"/>
      <c r="G837" s="157"/>
      <c r="H837" s="164"/>
      <c r="I837" s="11" t="s">
        <v>139</v>
      </c>
      <c r="J837" s="142" t="s">
        <v>26</v>
      </c>
      <c r="K837" s="141"/>
      <c r="L837" s="2" t="s">
        <v>27</v>
      </c>
    </row>
    <row r="838" spans="2:12" s="31" customFormat="1">
      <c r="B838" s="158"/>
      <c r="C838" s="159"/>
      <c r="D838" s="154" t="s">
        <v>19420</v>
      </c>
      <c r="E838" s="142" t="s">
        <v>15991</v>
      </c>
      <c r="F838" s="149"/>
      <c r="G838" s="156" t="s">
        <v>24</v>
      </c>
      <c r="H838" s="163">
        <v>45834</v>
      </c>
      <c r="I838" s="11" t="s">
        <v>139</v>
      </c>
      <c r="J838" s="142" t="s">
        <v>26</v>
      </c>
      <c r="K838" s="141"/>
      <c r="L838" s="2" t="s">
        <v>27</v>
      </c>
    </row>
    <row r="839" spans="2:12" s="31" customFormat="1">
      <c r="B839" s="158"/>
      <c r="C839" s="159"/>
      <c r="D839" s="158"/>
      <c r="E839" s="161"/>
      <c r="F839" s="162"/>
      <c r="G839" s="159"/>
      <c r="H839" s="166"/>
      <c r="I839" s="11" t="s">
        <v>80</v>
      </c>
      <c r="J839" s="142" t="s">
        <v>26</v>
      </c>
      <c r="K839" s="141"/>
      <c r="L839" s="2" t="s">
        <v>27</v>
      </c>
    </row>
    <row r="840" spans="2:12" s="31" customFormat="1">
      <c r="B840" s="155"/>
      <c r="C840" s="157"/>
      <c r="D840" s="155"/>
      <c r="E840" s="160"/>
      <c r="F840" s="151"/>
      <c r="G840" s="157"/>
      <c r="H840" s="164"/>
      <c r="I840" s="11" t="s">
        <v>58</v>
      </c>
      <c r="J840" s="142" t="s">
        <v>26</v>
      </c>
      <c r="K840" s="141"/>
      <c r="L840" s="2" t="s">
        <v>27</v>
      </c>
    </row>
    <row r="841" spans="2:12" s="31" customFormat="1" ht="39">
      <c r="B841" s="12" t="s">
        <v>19421</v>
      </c>
      <c r="C841" s="13" t="s">
        <v>1603</v>
      </c>
      <c r="D841" s="12" t="s">
        <v>19422</v>
      </c>
      <c r="E841" s="140" t="s">
        <v>19423</v>
      </c>
      <c r="F841" s="141"/>
      <c r="G841" s="13" t="s">
        <v>16</v>
      </c>
      <c r="H841" s="17">
        <v>45821</v>
      </c>
      <c r="I841" s="10" t="s">
        <v>80</v>
      </c>
      <c r="J841" s="140" t="s">
        <v>18</v>
      </c>
      <c r="K841" s="141"/>
      <c r="L841" s="3" t="s">
        <v>19424</v>
      </c>
    </row>
    <row r="842" spans="2:12" s="31" customFormat="1">
      <c r="B842" s="154" t="s">
        <v>7793</v>
      </c>
      <c r="C842" s="156" t="s">
        <v>7794</v>
      </c>
      <c r="D842" s="154" t="s">
        <v>19425</v>
      </c>
      <c r="E842" s="142" t="s">
        <v>18722</v>
      </c>
      <c r="F842" s="149"/>
      <c r="G842" s="156" t="s">
        <v>75</v>
      </c>
      <c r="H842" s="163">
        <v>45826</v>
      </c>
      <c r="I842" s="11" t="s">
        <v>139</v>
      </c>
      <c r="J842" s="142" t="s">
        <v>709</v>
      </c>
      <c r="K842" s="141"/>
      <c r="L842" s="2" t="s">
        <v>27</v>
      </c>
    </row>
    <row r="843" spans="2:12" s="31" customFormat="1">
      <c r="B843" s="158"/>
      <c r="C843" s="159"/>
      <c r="D843" s="158"/>
      <c r="E843" s="161"/>
      <c r="F843" s="162"/>
      <c r="G843" s="159"/>
      <c r="H843" s="166"/>
      <c r="I843" s="11" t="s">
        <v>80</v>
      </c>
      <c r="J843" s="142" t="s">
        <v>709</v>
      </c>
      <c r="K843" s="141"/>
      <c r="L843" s="2" t="s">
        <v>27</v>
      </c>
    </row>
    <row r="844" spans="2:12" s="31" customFormat="1">
      <c r="B844" s="155"/>
      <c r="C844" s="157"/>
      <c r="D844" s="155"/>
      <c r="E844" s="160"/>
      <c r="F844" s="151"/>
      <c r="G844" s="157"/>
      <c r="H844" s="164"/>
      <c r="I844" s="11" t="s">
        <v>58</v>
      </c>
      <c r="J844" s="142" t="s">
        <v>709</v>
      </c>
      <c r="K844" s="141"/>
      <c r="L844" s="2" t="s">
        <v>27</v>
      </c>
    </row>
    <row r="845" spans="2:12" s="31" customFormat="1">
      <c r="B845" s="145" t="s">
        <v>6099</v>
      </c>
      <c r="C845" s="147" t="s">
        <v>6100</v>
      </c>
      <c r="D845" s="145" t="s">
        <v>19426</v>
      </c>
      <c r="E845" s="140" t="s">
        <v>18722</v>
      </c>
      <c r="F845" s="149"/>
      <c r="G845" s="147" t="s">
        <v>75</v>
      </c>
      <c r="H845" s="167">
        <v>45826</v>
      </c>
      <c r="I845" s="10" t="s">
        <v>139</v>
      </c>
      <c r="J845" s="140" t="s">
        <v>709</v>
      </c>
      <c r="K845" s="141"/>
      <c r="L845" s="1" t="s">
        <v>27</v>
      </c>
    </row>
    <row r="846" spans="2:12" s="31" customFormat="1">
      <c r="B846" s="152"/>
      <c r="C846" s="153"/>
      <c r="D846" s="152"/>
      <c r="E846" s="165"/>
      <c r="F846" s="162"/>
      <c r="G846" s="153"/>
      <c r="H846" s="168"/>
      <c r="I846" s="10" t="s">
        <v>80</v>
      </c>
      <c r="J846" s="140" t="s">
        <v>709</v>
      </c>
      <c r="K846" s="141"/>
      <c r="L846" s="1" t="s">
        <v>27</v>
      </c>
    </row>
    <row r="847" spans="2:12" s="31" customFormat="1">
      <c r="B847" s="146"/>
      <c r="C847" s="148"/>
      <c r="D847" s="146"/>
      <c r="E847" s="150"/>
      <c r="F847" s="151"/>
      <c r="G847" s="148"/>
      <c r="H847" s="169"/>
      <c r="I847" s="10" t="s">
        <v>58</v>
      </c>
      <c r="J847" s="140" t="s">
        <v>709</v>
      </c>
      <c r="K847" s="141"/>
      <c r="L847" s="1" t="s">
        <v>27</v>
      </c>
    </row>
    <row r="848" spans="2:12" s="31" customFormat="1">
      <c r="B848" s="15" t="s">
        <v>13980</v>
      </c>
      <c r="C848" s="14" t="s">
        <v>13981</v>
      </c>
      <c r="D848" s="15" t="s">
        <v>19427</v>
      </c>
      <c r="E848" s="142" t="s">
        <v>19428</v>
      </c>
      <c r="F848" s="141"/>
      <c r="G848" s="14" t="s">
        <v>16</v>
      </c>
      <c r="H848" s="16">
        <v>45813</v>
      </c>
      <c r="I848" s="11" t="s">
        <v>80</v>
      </c>
      <c r="J848" s="142" t="s">
        <v>26</v>
      </c>
      <c r="K848" s="141"/>
      <c r="L848" s="2" t="s">
        <v>27</v>
      </c>
    </row>
    <row r="849" spans="2:12" s="31" customFormat="1">
      <c r="B849" s="145" t="s">
        <v>9504</v>
      </c>
      <c r="C849" s="147" t="s">
        <v>9505</v>
      </c>
      <c r="D849" s="145" t="s">
        <v>19429</v>
      </c>
      <c r="E849" s="140" t="s">
        <v>18722</v>
      </c>
      <c r="F849" s="149"/>
      <c r="G849" s="147" t="s">
        <v>75</v>
      </c>
      <c r="H849" s="167">
        <v>45826</v>
      </c>
      <c r="I849" s="10" t="s">
        <v>139</v>
      </c>
      <c r="J849" s="140" t="s">
        <v>709</v>
      </c>
      <c r="K849" s="141"/>
      <c r="L849" s="1" t="s">
        <v>27</v>
      </c>
    </row>
    <row r="850" spans="2:12" s="31" customFormat="1">
      <c r="B850" s="152"/>
      <c r="C850" s="153"/>
      <c r="D850" s="152"/>
      <c r="E850" s="165"/>
      <c r="F850" s="162"/>
      <c r="G850" s="153"/>
      <c r="H850" s="168"/>
      <c r="I850" s="10" t="s">
        <v>80</v>
      </c>
      <c r="J850" s="140" t="s">
        <v>709</v>
      </c>
      <c r="K850" s="141"/>
      <c r="L850" s="1" t="s">
        <v>27</v>
      </c>
    </row>
    <row r="851" spans="2:12" s="31" customFormat="1">
      <c r="B851" s="152"/>
      <c r="C851" s="153"/>
      <c r="D851" s="152"/>
      <c r="E851" s="165"/>
      <c r="F851" s="162"/>
      <c r="G851" s="153"/>
      <c r="H851" s="168"/>
      <c r="I851" s="10" t="s">
        <v>80</v>
      </c>
      <c r="J851" s="140" t="s">
        <v>709</v>
      </c>
      <c r="K851" s="141"/>
      <c r="L851" s="1" t="s">
        <v>27</v>
      </c>
    </row>
    <row r="852" spans="2:12" s="31" customFormat="1">
      <c r="B852" s="146"/>
      <c r="C852" s="148"/>
      <c r="D852" s="146"/>
      <c r="E852" s="150"/>
      <c r="F852" s="151"/>
      <c r="G852" s="148"/>
      <c r="H852" s="169"/>
      <c r="I852" s="10" t="s">
        <v>58</v>
      </c>
      <c r="J852" s="140" t="s">
        <v>709</v>
      </c>
      <c r="K852" s="141"/>
      <c r="L852" s="1" t="s">
        <v>27</v>
      </c>
    </row>
    <row r="853" spans="2:12" s="31" customFormat="1">
      <c r="B853" s="154" t="s">
        <v>6102</v>
      </c>
      <c r="C853" s="156" t="s">
        <v>6103</v>
      </c>
      <c r="D853" s="154" t="s">
        <v>19430</v>
      </c>
      <c r="E853" s="142" t="s">
        <v>18722</v>
      </c>
      <c r="F853" s="149"/>
      <c r="G853" s="156" t="s">
        <v>75</v>
      </c>
      <c r="H853" s="163">
        <v>45826</v>
      </c>
      <c r="I853" s="11" t="s">
        <v>139</v>
      </c>
      <c r="J853" s="142" t="s">
        <v>709</v>
      </c>
      <c r="K853" s="141"/>
      <c r="L853" s="2" t="s">
        <v>27</v>
      </c>
    </row>
    <row r="854" spans="2:12" s="31" customFormat="1">
      <c r="B854" s="158"/>
      <c r="C854" s="159"/>
      <c r="D854" s="158"/>
      <c r="E854" s="161"/>
      <c r="F854" s="162"/>
      <c r="G854" s="159"/>
      <c r="H854" s="166"/>
      <c r="I854" s="11" t="s">
        <v>80</v>
      </c>
      <c r="J854" s="142" t="s">
        <v>709</v>
      </c>
      <c r="K854" s="141"/>
      <c r="L854" s="2" t="s">
        <v>27</v>
      </c>
    </row>
    <row r="855" spans="2:12" s="31" customFormat="1">
      <c r="B855" s="158"/>
      <c r="C855" s="159"/>
      <c r="D855" s="158"/>
      <c r="E855" s="161"/>
      <c r="F855" s="162"/>
      <c r="G855" s="159"/>
      <c r="H855" s="166"/>
      <c r="I855" s="11" t="s">
        <v>80</v>
      </c>
      <c r="J855" s="142" t="s">
        <v>709</v>
      </c>
      <c r="K855" s="141"/>
      <c r="L855" s="2" t="s">
        <v>27</v>
      </c>
    </row>
    <row r="856" spans="2:12" s="31" customFormat="1">
      <c r="B856" s="155"/>
      <c r="C856" s="157"/>
      <c r="D856" s="155"/>
      <c r="E856" s="160"/>
      <c r="F856" s="151"/>
      <c r="G856" s="157"/>
      <c r="H856" s="164"/>
      <c r="I856" s="11" t="s">
        <v>58</v>
      </c>
      <c r="J856" s="142" t="s">
        <v>709</v>
      </c>
      <c r="K856" s="141"/>
      <c r="L856" s="2" t="s">
        <v>27</v>
      </c>
    </row>
    <row r="857" spans="2:12" s="31" customFormat="1">
      <c r="B857" s="145" t="s">
        <v>19431</v>
      </c>
      <c r="C857" s="147" t="s">
        <v>1622</v>
      </c>
      <c r="D857" s="145" t="s">
        <v>19432</v>
      </c>
      <c r="E857" s="140" t="s">
        <v>18722</v>
      </c>
      <c r="F857" s="149"/>
      <c r="G857" s="147" t="s">
        <v>75</v>
      </c>
      <c r="H857" s="167">
        <v>45819</v>
      </c>
      <c r="I857" s="10" t="s">
        <v>58</v>
      </c>
      <c r="J857" s="140" t="s">
        <v>26</v>
      </c>
      <c r="K857" s="141"/>
      <c r="L857" s="1" t="s">
        <v>27</v>
      </c>
    </row>
    <row r="858" spans="2:12" s="31" customFormat="1">
      <c r="B858" s="152"/>
      <c r="C858" s="153"/>
      <c r="D858" s="152"/>
      <c r="E858" s="165"/>
      <c r="F858" s="162"/>
      <c r="G858" s="153"/>
      <c r="H858" s="168"/>
      <c r="I858" s="10" t="s">
        <v>58</v>
      </c>
      <c r="J858" s="140" t="s">
        <v>26</v>
      </c>
      <c r="K858" s="141"/>
      <c r="L858" s="1" t="s">
        <v>27</v>
      </c>
    </row>
    <row r="859" spans="2:12" s="31" customFormat="1">
      <c r="B859" s="152"/>
      <c r="C859" s="153"/>
      <c r="D859" s="152"/>
      <c r="E859" s="165"/>
      <c r="F859" s="162"/>
      <c r="G859" s="153"/>
      <c r="H859" s="168"/>
      <c r="I859" s="10" t="s">
        <v>80</v>
      </c>
      <c r="J859" s="140" t="s">
        <v>26</v>
      </c>
      <c r="K859" s="141"/>
      <c r="L859" s="1" t="s">
        <v>27</v>
      </c>
    </row>
    <row r="860" spans="2:12" s="31" customFormat="1">
      <c r="B860" s="152"/>
      <c r="C860" s="153"/>
      <c r="D860" s="152"/>
      <c r="E860" s="165"/>
      <c r="F860" s="162"/>
      <c r="G860" s="153"/>
      <c r="H860" s="168"/>
      <c r="I860" s="10" t="s">
        <v>80</v>
      </c>
      <c r="J860" s="140" t="s">
        <v>26</v>
      </c>
      <c r="K860" s="141"/>
      <c r="L860" s="1" t="s">
        <v>27</v>
      </c>
    </row>
    <row r="861" spans="2:12" s="31" customFormat="1">
      <c r="B861" s="146"/>
      <c r="C861" s="148"/>
      <c r="D861" s="146"/>
      <c r="E861" s="150"/>
      <c r="F861" s="151"/>
      <c r="G861" s="148"/>
      <c r="H861" s="169"/>
      <c r="I861" s="10" t="s">
        <v>80</v>
      </c>
      <c r="J861" s="140" t="s">
        <v>26</v>
      </c>
      <c r="K861" s="141"/>
      <c r="L861" s="1" t="s">
        <v>27</v>
      </c>
    </row>
    <row r="862" spans="2:12" s="31" customFormat="1" ht="51.6">
      <c r="B862" s="154" t="s">
        <v>3247</v>
      </c>
      <c r="C862" s="156" t="s">
        <v>3248</v>
      </c>
      <c r="D862" s="154" t="s">
        <v>18412</v>
      </c>
      <c r="E862" s="142" t="s">
        <v>15993</v>
      </c>
      <c r="F862" s="149"/>
      <c r="G862" s="156" t="s">
        <v>16</v>
      </c>
      <c r="H862" s="16">
        <v>45826</v>
      </c>
      <c r="I862" s="11" t="s">
        <v>17</v>
      </c>
      <c r="J862" s="142" t="s">
        <v>18</v>
      </c>
      <c r="K862" s="141"/>
      <c r="L862" s="4" t="s">
        <v>15414</v>
      </c>
    </row>
    <row r="863" spans="2:12" s="31" customFormat="1" ht="51.6">
      <c r="B863" s="155"/>
      <c r="C863" s="157"/>
      <c r="D863" s="155"/>
      <c r="E863" s="160"/>
      <c r="F863" s="151"/>
      <c r="G863" s="157"/>
      <c r="H863" s="16">
        <v>45826</v>
      </c>
      <c r="I863" s="11" t="s">
        <v>17</v>
      </c>
      <c r="J863" s="142" t="s">
        <v>18</v>
      </c>
      <c r="K863" s="141"/>
      <c r="L863" s="4" t="s">
        <v>15414</v>
      </c>
    </row>
    <row r="864" spans="2:12" s="31" customFormat="1">
      <c r="B864" s="145" t="s">
        <v>7800</v>
      </c>
      <c r="C864" s="147" t="s">
        <v>7801</v>
      </c>
      <c r="D864" s="145" t="s">
        <v>19433</v>
      </c>
      <c r="E864" s="140" t="s">
        <v>18722</v>
      </c>
      <c r="F864" s="149"/>
      <c r="G864" s="147" t="s">
        <v>75</v>
      </c>
      <c r="H864" s="167">
        <v>45826</v>
      </c>
      <c r="I864" s="10" t="s">
        <v>139</v>
      </c>
      <c r="J864" s="140" t="s">
        <v>709</v>
      </c>
      <c r="K864" s="141"/>
      <c r="L864" s="1" t="s">
        <v>27</v>
      </c>
    </row>
    <row r="865" spans="2:12" s="31" customFormat="1">
      <c r="B865" s="152"/>
      <c r="C865" s="153"/>
      <c r="D865" s="152"/>
      <c r="E865" s="165"/>
      <c r="F865" s="162"/>
      <c r="G865" s="153"/>
      <c r="H865" s="168"/>
      <c r="I865" s="10" t="s">
        <v>80</v>
      </c>
      <c r="J865" s="140" t="s">
        <v>709</v>
      </c>
      <c r="K865" s="141"/>
      <c r="L865" s="1" t="s">
        <v>27</v>
      </c>
    </row>
    <row r="866" spans="2:12" s="31" customFormat="1">
      <c r="B866" s="152"/>
      <c r="C866" s="153"/>
      <c r="D866" s="152"/>
      <c r="E866" s="165"/>
      <c r="F866" s="162"/>
      <c r="G866" s="153"/>
      <c r="H866" s="168"/>
      <c r="I866" s="10" t="s">
        <v>80</v>
      </c>
      <c r="J866" s="140" t="s">
        <v>709</v>
      </c>
      <c r="K866" s="141"/>
      <c r="L866" s="1" t="s">
        <v>27</v>
      </c>
    </row>
    <row r="867" spans="2:12" s="31" customFormat="1">
      <c r="B867" s="146"/>
      <c r="C867" s="148"/>
      <c r="D867" s="146"/>
      <c r="E867" s="150"/>
      <c r="F867" s="151"/>
      <c r="G867" s="148"/>
      <c r="H867" s="169"/>
      <c r="I867" s="10" t="s">
        <v>58</v>
      </c>
      <c r="J867" s="140" t="s">
        <v>709</v>
      </c>
      <c r="K867" s="141"/>
      <c r="L867" s="1" t="s">
        <v>27</v>
      </c>
    </row>
    <row r="868" spans="2:12" s="31" customFormat="1">
      <c r="B868" s="15" t="s">
        <v>7803</v>
      </c>
      <c r="C868" s="14" t="s">
        <v>1538</v>
      </c>
      <c r="D868" s="15" t="s">
        <v>19434</v>
      </c>
      <c r="E868" s="142" t="s">
        <v>19435</v>
      </c>
      <c r="F868" s="141"/>
      <c r="G868" s="14" t="s">
        <v>16</v>
      </c>
      <c r="H868" s="16">
        <v>45838</v>
      </c>
      <c r="I868" s="11" t="s">
        <v>80</v>
      </c>
      <c r="J868" s="142" t="s">
        <v>26</v>
      </c>
      <c r="K868" s="141"/>
      <c r="L868" s="2" t="s">
        <v>27</v>
      </c>
    </row>
    <row r="869" spans="2:12" s="31" customFormat="1">
      <c r="B869" s="12" t="s">
        <v>19436</v>
      </c>
      <c r="C869" s="13" t="s">
        <v>19437</v>
      </c>
      <c r="D869" s="12" t="s">
        <v>19438</v>
      </c>
      <c r="E869" s="140" t="s">
        <v>19439</v>
      </c>
      <c r="F869" s="141"/>
      <c r="G869" s="13" t="s">
        <v>16</v>
      </c>
      <c r="H869" s="17">
        <v>45827</v>
      </c>
      <c r="I869" s="10" t="s">
        <v>139</v>
      </c>
      <c r="J869" s="140" t="s">
        <v>709</v>
      </c>
      <c r="K869" s="141"/>
      <c r="L869" s="1" t="s">
        <v>27</v>
      </c>
    </row>
    <row r="870" spans="2:12" s="31" customFormat="1">
      <c r="B870" s="154" t="s">
        <v>18415</v>
      </c>
      <c r="C870" s="156" t="s">
        <v>18416</v>
      </c>
      <c r="D870" s="154" t="s">
        <v>19440</v>
      </c>
      <c r="E870" s="142" t="s">
        <v>18418</v>
      </c>
      <c r="F870" s="149"/>
      <c r="G870" s="156" t="s">
        <v>24</v>
      </c>
      <c r="H870" s="163">
        <v>45775</v>
      </c>
      <c r="I870" s="11" t="s">
        <v>139</v>
      </c>
      <c r="J870" s="142" t="s">
        <v>26</v>
      </c>
      <c r="K870" s="141"/>
      <c r="L870" s="2" t="s">
        <v>27</v>
      </c>
    </row>
    <row r="871" spans="2:12" s="31" customFormat="1">
      <c r="B871" s="158"/>
      <c r="C871" s="159"/>
      <c r="D871" s="158"/>
      <c r="E871" s="161"/>
      <c r="F871" s="162"/>
      <c r="G871" s="159"/>
      <c r="H871" s="166"/>
      <c r="I871" s="11" t="s">
        <v>58</v>
      </c>
      <c r="J871" s="142" t="s">
        <v>26</v>
      </c>
      <c r="K871" s="141"/>
      <c r="L871" s="2" t="s">
        <v>27</v>
      </c>
    </row>
    <row r="872" spans="2:12" s="31" customFormat="1">
      <c r="B872" s="155"/>
      <c r="C872" s="157"/>
      <c r="D872" s="155"/>
      <c r="E872" s="160"/>
      <c r="F872" s="151"/>
      <c r="G872" s="157"/>
      <c r="H872" s="164"/>
      <c r="I872" s="11" t="s">
        <v>80</v>
      </c>
      <c r="J872" s="142" t="s">
        <v>26</v>
      </c>
      <c r="K872" s="141"/>
      <c r="L872" s="2" t="s">
        <v>27</v>
      </c>
    </row>
    <row r="873" spans="2:12" s="31" customFormat="1" ht="65.099999999999994">
      <c r="B873" s="145" t="s">
        <v>19441</v>
      </c>
      <c r="C873" s="147" t="s">
        <v>19442</v>
      </c>
      <c r="D873" s="12" t="s">
        <v>19443</v>
      </c>
      <c r="E873" s="140" t="s">
        <v>19444</v>
      </c>
      <c r="F873" s="141"/>
      <c r="G873" s="13" t="s">
        <v>16</v>
      </c>
      <c r="H873" s="17">
        <v>45811</v>
      </c>
      <c r="I873" s="10" t="s">
        <v>1025</v>
      </c>
      <c r="J873" s="140" t="s">
        <v>18</v>
      </c>
      <c r="K873" s="141"/>
      <c r="L873" s="3" t="s">
        <v>19356</v>
      </c>
    </row>
    <row r="874" spans="2:12" s="31" customFormat="1">
      <c r="B874" s="146"/>
      <c r="C874" s="148"/>
      <c r="D874" s="12" t="s">
        <v>19445</v>
      </c>
      <c r="E874" s="140" t="s">
        <v>19446</v>
      </c>
      <c r="F874" s="141"/>
      <c r="G874" s="13" t="s">
        <v>16</v>
      </c>
      <c r="H874" s="17">
        <v>45805</v>
      </c>
      <c r="I874" s="10" t="s">
        <v>1025</v>
      </c>
      <c r="J874" s="140" t="s">
        <v>26</v>
      </c>
      <c r="K874" s="141"/>
      <c r="L874" s="1" t="s">
        <v>27</v>
      </c>
    </row>
    <row r="875" spans="2:12" s="31" customFormat="1">
      <c r="B875" s="15" t="s">
        <v>6110</v>
      </c>
      <c r="C875" s="14" t="s">
        <v>6111</v>
      </c>
      <c r="D875" s="15" t="s">
        <v>19447</v>
      </c>
      <c r="E875" s="142" t="s">
        <v>6113</v>
      </c>
      <c r="F875" s="141"/>
      <c r="G875" s="14" t="s">
        <v>24</v>
      </c>
      <c r="H875" s="16">
        <v>45832</v>
      </c>
      <c r="I875" s="11" t="s">
        <v>80</v>
      </c>
      <c r="J875" s="142" t="s">
        <v>26</v>
      </c>
      <c r="K875" s="141"/>
      <c r="L875" s="2" t="s">
        <v>27</v>
      </c>
    </row>
    <row r="876" spans="2:12" s="31" customFormat="1" ht="24.95">
      <c r="B876" s="12" t="s">
        <v>19448</v>
      </c>
      <c r="C876" s="13" t="s">
        <v>14826</v>
      </c>
      <c r="D876" s="12" t="s">
        <v>19449</v>
      </c>
      <c r="E876" s="140" t="s">
        <v>18722</v>
      </c>
      <c r="F876" s="141"/>
      <c r="G876" s="13" t="s">
        <v>75</v>
      </c>
      <c r="H876" s="17">
        <v>45826</v>
      </c>
      <c r="I876" s="10" t="s">
        <v>58</v>
      </c>
      <c r="J876" s="140" t="s">
        <v>709</v>
      </c>
      <c r="K876" s="141"/>
      <c r="L876" s="1" t="s">
        <v>27</v>
      </c>
    </row>
    <row r="877" spans="2:12" s="31" customFormat="1" ht="24.95">
      <c r="B877" s="15" t="s">
        <v>19450</v>
      </c>
      <c r="C877" s="14" t="s">
        <v>14826</v>
      </c>
      <c r="D877" s="15" t="s">
        <v>19451</v>
      </c>
      <c r="E877" s="142" t="s">
        <v>18722</v>
      </c>
      <c r="F877" s="141"/>
      <c r="G877" s="14" t="s">
        <v>75</v>
      </c>
      <c r="H877" s="16">
        <v>45827</v>
      </c>
      <c r="I877" s="11" t="s">
        <v>58</v>
      </c>
      <c r="J877" s="142" t="s">
        <v>709</v>
      </c>
      <c r="K877" s="141"/>
      <c r="L877" s="2" t="s">
        <v>27</v>
      </c>
    </row>
    <row r="878" spans="2:12" s="31" customFormat="1" ht="24.95">
      <c r="B878" s="12" t="s">
        <v>19452</v>
      </c>
      <c r="C878" s="13" t="s">
        <v>14826</v>
      </c>
      <c r="D878" s="12" t="s">
        <v>19453</v>
      </c>
      <c r="E878" s="140" t="s">
        <v>18722</v>
      </c>
      <c r="F878" s="141"/>
      <c r="G878" s="13" t="s">
        <v>75</v>
      </c>
      <c r="H878" s="17">
        <v>45827</v>
      </c>
      <c r="I878" s="10" t="s">
        <v>58</v>
      </c>
      <c r="J878" s="140" t="s">
        <v>709</v>
      </c>
      <c r="K878" s="141"/>
      <c r="L878" s="1" t="s">
        <v>27</v>
      </c>
    </row>
    <row r="879" spans="2:12" s="31" customFormat="1" ht="24.95">
      <c r="B879" s="15" t="s">
        <v>19454</v>
      </c>
      <c r="C879" s="14" t="s">
        <v>14826</v>
      </c>
      <c r="D879" s="15" t="s">
        <v>19455</v>
      </c>
      <c r="E879" s="142" t="s">
        <v>18722</v>
      </c>
      <c r="F879" s="141"/>
      <c r="G879" s="14" t="s">
        <v>75</v>
      </c>
      <c r="H879" s="16">
        <v>45827</v>
      </c>
      <c r="I879" s="11" t="s">
        <v>58</v>
      </c>
      <c r="J879" s="142" t="s">
        <v>709</v>
      </c>
      <c r="K879" s="141"/>
      <c r="L879" s="2" t="s">
        <v>27</v>
      </c>
    </row>
    <row r="880" spans="2:12" s="31" customFormat="1">
      <c r="B880" s="145" t="s">
        <v>19456</v>
      </c>
      <c r="C880" s="147" t="s">
        <v>19457</v>
      </c>
      <c r="D880" s="145" t="s">
        <v>19458</v>
      </c>
      <c r="E880" s="140" t="s">
        <v>19459</v>
      </c>
      <c r="F880" s="149"/>
      <c r="G880" s="147" t="s">
        <v>24</v>
      </c>
      <c r="H880" s="167">
        <v>45747</v>
      </c>
      <c r="I880" s="10" t="s">
        <v>139</v>
      </c>
      <c r="J880" s="140" t="s">
        <v>26</v>
      </c>
      <c r="K880" s="141"/>
      <c r="L880" s="1" t="s">
        <v>27</v>
      </c>
    </row>
    <row r="881" spans="2:12" s="31" customFormat="1">
      <c r="B881" s="152"/>
      <c r="C881" s="153"/>
      <c r="D881" s="152"/>
      <c r="E881" s="165"/>
      <c r="F881" s="162"/>
      <c r="G881" s="153"/>
      <c r="H881" s="168"/>
      <c r="I881" s="10" t="s">
        <v>80</v>
      </c>
      <c r="J881" s="140" t="s">
        <v>26</v>
      </c>
      <c r="K881" s="141"/>
      <c r="L881" s="1" t="s">
        <v>27</v>
      </c>
    </row>
    <row r="882" spans="2:12" s="31" customFormat="1">
      <c r="B882" s="146"/>
      <c r="C882" s="148"/>
      <c r="D882" s="146"/>
      <c r="E882" s="150"/>
      <c r="F882" s="151"/>
      <c r="G882" s="148"/>
      <c r="H882" s="169"/>
      <c r="I882" s="10" t="s">
        <v>58</v>
      </c>
      <c r="J882" s="140" t="s">
        <v>26</v>
      </c>
      <c r="K882" s="141"/>
      <c r="L882" s="1" t="s">
        <v>27</v>
      </c>
    </row>
    <row r="883" spans="2:12" s="31" customFormat="1">
      <c r="B883" s="154" t="s">
        <v>7811</v>
      </c>
      <c r="C883" s="156" t="s">
        <v>7812</v>
      </c>
      <c r="D883" s="154" t="s">
        <v>19460</v>
      </c>
      <c r="E883" s="142" t="s">
        <v>18722</v>
      </c>
      <c r="F883" s="149"/>
      <c r="G883" s="156" t="s">
        <v>75</v>
      </c>
      <c r="H883" s="163">
        <v>45819</v>
      </c>
      <c r="I883" s="11" t="s">
        <v>139</v>
      </c>
      <c r="J883" s="142" t="s">
        <v>709</v>
      </c>
      <c r="K883" s="141"/>
      <c r="L883" s="2" t="s">
        <v>27</v>
      </c>
    </row>
    <row r="884" spans="2:12" s="31" customFormat="1">
      <c r="B884" s="158"/>
      <c r="C884" s="159"/>
      <c r="D884" s="158"/>
      <c r="E884" s="161"/>
      <c r="F884" s="162"/>
      <c r="G884" s="159"/>
      <c r="H884" s="166"/>
      <c r="I884" s="11" t="s">
        <v>80</v>
      </c>
      <c r="J884" s="142" t="s">
        <v>709</v>
      </c>
      <c r="K884" s="141"/>
      <c r="L884" s="2" t="s">
        <v>27</v>
      </c>
    </row>
    <row r="885" spans="2:12" s="31" customFormat="1">
      <c r="B885" s="155"/>
      <c r="C885" s="157"/>
      <c r="D885" s="155"/>
      <c r="E885" s="160"/>
      <c r="F885" s="151"/>
      <c r="G885" s="157"/>
      <c r="H885" s="164"/>
      <c r="I885" s="11" t="s">
        <v>58</v>
      </c>
      <c r="J885" s="142" t="s">
        <v>709</v>
      </c>
      <c r="K885" s="141"/>
      <c r="L885" s="2" t="s">
        <v>27</v>
      </c>
    </row>
    <row r="886" spans="2:12" s="31" customFormat="1">
      <c r="B886" s="145" t="s">
        <v>19461</v>
      </c>
      <c r="C886" s="147" t="s">
        <v>7812</v>
      </c>
      <c r="D886" s="12" t="s">
        <v>19462</v>
      </c>
      <c r="E886" s="140" t="s">
        <v>19463</v>
      </c>
      <c r="F886" s="141"/>
      <c r="G886" s="13" t="s">
        <v>16</v>
      </c>
      <c r="H886" s="17">
        <v>45831</v>
      </c>
      <c r="I886" s="10" t="s">
        <v>80</v>
      </c>
      <c r="J886" s="140" t="s">
        <v>709</v>
      </c>
      <c r="K886" s="141"/>
      <c r="L886" s="1" t="s">
        <v>27</v>
      </c>
    </row>
    <row r="887" spans="2:12" s="31" customFormat="1">
      <c r="B887" s="146"/>
      <c r="C887" s="148"/>
      <c r="D887" s="12" t="s">
        <v>19464</v>
      </c>
      <c r="E887" s="140" t="s">
        <v>19465</v>
      </c>
      <c r="F887" s="141"/>
      <c r="G887" s="13" t="s">
        <v>16</v>
      </c>
      <c r="H887" s="17">
        <v>45831</v>
      </c>
      <c r="I887" s="10" t="s">
        <v>80</v>
      </c>
      <c r="J887" s="140" t="s">
        <v>709</v>
      </c>
      <c r="K887" s="141"/>
      <c r="L887" s="1" t="s">
        <v>27</v>
      </c>
    </row>
    <row r="888" spans="2:12" s="31" customFormat="1">
      <c r="B888" s="154" t="s">
        <v>7818</v>
      </c>
      <c r="C888" s="156" t="s">
        <v>7819</v>
      </c>
      <c r="D888" s="154" t="s">
        <v>19466</v>
      </c>
      <c r="E888" s="142" t="s">
        <v>18722</v>
      </c>
      <c r="F888" s="149"/>
      <c r="G888" s="156" t="s">
        <v>75</v>
      </c>
      <c r="H888" s="163">
        <v>45832</v>
      </c>
      <c r="I888" s="11" t="s">
        <v>80</v>
      </c>
      <c r="J888" s="142" t="s">
        <v>709</v>
      </c>
      <c r="K888" s="141"/>
      <c r="L888" s="2" t="s">
        <v>27</v>
      </c>
    </row>
    <row r="889" spans="2:12" s="31" customFormat="1">
      <c r="B889" s="158"/>
      <c r="C889" s="159"/>
      <c r="D889" s="158"/>
      <c r="E889" s="161"/>
      <c r="F889" s="162"/>
      <c r="G889" s="159"/>
      <c r="H889" s="166"/>
      <c r="I889" s="11" t="s">
        <v>58</v>
      </c>
      <c r="J889" s="142" t="s">
        <v>709</v>
      </c>
      <c r="K889" s="141"/>
      <c r="L889" s="2" t="s">
        <v>27</v>
      </c>
    </row>
    <row r="890" spans="2:12" s="31" customFormat="1">
      <c r="B890" s="155"/>
      <c r="C890" s="157"/>
      <c r="D890" s="155"/>
      <c r="E890" s="160"/>
      <c r="F890" s="151"/>
      <c r="G890" s="157"/>
      <c r="H890" s="164"/>
      <c r="I890" s="11" t="s">
        <v>139</v>
      </c>
      <c r="J890" s="142" t="s">
        <v>709</v>
      </c>
      <c r="K890" s="141"/>
      <c r="L890" s="2" t="s">
        <v>27</v>
      </c>
    </row>
    <row r="891" spans="2:12" s="31" customFormat="1">
      <c r="B891" s="12" t="s">
        <v>3255</v>
      </c>
      <c r="C891" s="13" t="s">
        <v>3256</v>
      </c>
      <c r="D891" s="12" t="s">
        <v>19467</v>
      </c>
      <c r="E891" s="140" t="s">
        <v>19468</v>
      </c>
      <c r="F891" s="141"/>
      <c r="G891" s="13" t="s">
        <v>16</v>
      </c>
      <c r="H891" s="17">
        <v>45834</v>
      </c>
      <c r="I891" s="10" t="s">
        <v>139</v>
      </c>
      <c r="J891" s="140" t="s">
        <v>709</v>
      </c>
      <c r="K891" s="141"/>
      <c r="L891" s="1" t="s">
        <v>27</v>
      </c>
    </row>
    <row r="892" spans="2:12" s="31" customFormat="1">
      <c r="B892" s="15" t="s">
        <v>9518</v>
      </c>
      <c r="C892" s="14" t="s">
        <v>1603</v>
      </c>
      <c r="D892" s="15" t="s">
        <v>19469</v>
      </c>
      <c r="E892" s="142" t="s">
        <v>12171</v>
      </c>
      <c r="F892" s="141"/>
      <c r="G892" s="14" t="s">
        <v>16</v>
      </c>
      <c r="H892" s="16">
        <v>45827</v>
      </c>
      <c r="I892" s="11" t="s">
        <v>80</v>
      </c>
      <c r="J892" s="142" t="s">
        <v>709</v>
      </c>
      <c r="K892" s="141"/>
      <c r="L892" s="2" t="s">
        <v>27</v>
      </c>
    </row>
    <row r="893" spans="2:12" s="31" customFormat="1">
      <c r="B893" s="145" t="s">
        <v>14004</v>
      </c>
      <c r="C893" s="147" t="s">
        <v>7822</v>
      </c>
      <c r="D893" s="12" t="s">
        <v>19470</v>
      </c>
      <c r="E893" s="140" t="s">
        <v>14006</v>
      </c>
      <c r="F893" s="141"/>
      <c r="G893" s="13" t="s">
        <v>16</v>
      </c>
      <c r="H893" s="17">
        <v>45825</v>
      </c>
      <c r="I893" s="10" t="s">
        <v>139</v>
      </c>
      <c r="J893" s="140" t="s">
        <v>709</v>
      </c>
      <c r="K893" s="141"/>
      <c r="L893" s="1" t="s">
        <v>27</v>
      </c>
    </row>
    <row r="894" spans="2:12" s="31" customFormat="1">
      <c r="B894" s="146"/>
      <c r="C894" s="148"/>
      <c r="D894" s="12" t="s">
        <v>19471</v>
      </c>
      <c r="E894" s="140" t="s">
        <v>14006</v>
      </c>
      <c r="F894" s="141"/>
      <c r="G894" s="13" t="s">
        <v>16</v>
      </c>
      <c r="H894" s="17">
        <v>45825</v>
      </c>
      <c r="I894" s="10" t="s">
        <v>139</v>
      </c>
      <c r="J894" s="140" t="s">
        <v>709</v>
      </c>
      <c r="K894" s="141"/>
      <c r="L894" s="1" t="s">
        <v>27</v>
      </c>
    </row>
    <row r="895" spans="2:12" s="31" customFormat="1">
      <c r="B895" s="154" t="s">
        <v>7821</v>
      </c>
      <c r="C895" s="156" t="s">
        <v>7822</v>
      </c>
      <c r="D895" s="154" t="s">
        <v>19472</v>
      </c>
      <c r="E895" s="142" t="s">
        <v>19473</v>
      </c>
      <c r="F895" s="149"/>
      <c r="G895" s="156" t="s">
        <v>24</v>
      </c>
      <c r="H895" s="163">
        <v>45792</v>
      </c>
      <c r="I895" s="11" t="s">
        <v>139</v>
      </c>
      <c r="J895" s="142" t="s">
        <v>26</v>
      </c>
      <c r="K895" s="141"/>
      <c r="L895" s="2" t="s">
        <v>27</v>
      </c>
    </row>
    <row r="896" spans="2:12" s="31" customFormat="1">
      <c r="B896" s="158"/>
      <c r="C896" s="159"/>
      <c r="D896" s="158"/>
      <c r="E896" s="161"/>
      <c r="F896" s="162"/>
      <c r="G896" s="159"/>
      <c r="H896" s="166"/>
      <c r="I896" s="11" t="s">
        <v>58</v>
      </c>
      <c r="J896" s="142" t="s">
        <v>26</v>
      </c>
      <c r="K896" s="141"/>
      <c r="L896" s="2" t="s">
        <v>27</v>
      </c>
    </row>
    <row r="897" spans="2:12" s="31" customFormat="1">
      <c r="B897" s="158"/>
      <c r="C897" s="159"/>
      <c r="D897" s="158"/>
      <c r="E897" s="161"/>
      <c r="F897" s="162"/>
      <c r="G897" s="159"/>
      <c r="H897" s="166"/>
      <c r="I897" s="11" t="s">
        <v>58</v>
      </c>
      <c r="J897" s="142" t="s">
        <v>26</v>
      </c>
      <c r="K897" s="141"/>
      <c r="L897" s="2" t="s">
        <v>27</v>
      </c>
    </row>
    <row r="898" spans="2:12" s="31" customFormat="1">
      <c r="B898" s="158"/>
      <c r="C898" s="159"/>
      <c r="D898" s="158"/>
      <c r="E898" s="161"/>
      <c r="F898" s="162"/>
      <c r="G898" s="159"/>
      <c r="H898" s="166"/>
      <c r="I898" s="11" t="s">
        <v>80</v>
      </c>
      <c r="J898" s="142" t="s">
        <v>26</v>
      </c>
      <c r="K898" s="141"/>
      <c r="L898" s="2" t="s">
        <v>27</v>
      </c>
    </row>
    <row r="899" spans="2:12" s="31" customFormat="1">
      <c r="B899" s="155"/>
      <c r="C899" s="157"/>
      <c r="D899" s="155"/>
      <c r="E899" s="160"/>
      <c r="F899" s="151"/>
      <c r="G899" s="157"/>
      <c r="H899" s="164"/>
      <c r="I899" s="11" t="s">
        <v>80</v>
      </c>
      <c r="J899" s="142" t="s">
        <v>26</v>
      </c>
      <c r="K899" s="141"/>
      <c r="L899" s="2" t="s">
        <v>27</v>
      </c>
    </row>
    <row r="900" spans="2:12" s="31" customFormat="1" ht="39">
      <c r="B900" s="145" t="s">
        <v>19474</v>
      </c>
      <c r="C900" s="147" t="s">
        <v>19475</v>
      </c>
      <c r="D900" s="12" t="s">
        <v>19476</v>
      </c>
      <c r="E900" s="140" t="s">
        <v>19477</v>
      </c>
      <c r="F900" s="141"/>
      <c r="G900" s="13" t="s">
        <v>16</v>
      </c>
      <c r="H900" s="17">
        <v>45831</v>
      </c>
      <c r="I900" s="10" t="s">
        <v>1025</v>
      </c>
      <c r="J900" s="140" t="s">
        <v>18</v>
      </c>
      <c r="K900" s="141"/>
      <c r="L900" s="3" t="s">
        <v>19478</v>
      </c>
    </row>
    <row r="901" spans="2:12" s="31" customFormat="1" ht="39">
      <c r="B901" s="152"/>
      <c r="C901" s="153"/>
      <c r="D901" s="12" t="s">
        <v>19479</v>
      </c>
      <c r="E901" s="140" t="s">
        <v>19480</v>
      </c>
      <c r="F901" s="141"/>
      <c r="G901" s="13" t="s">
        <v>16</v>
      </c>
      <c r="H901" s="17">
        <v>45831</v>
      </c>
      <c r="I901" s="10" t="s">
        <v>1025</v>
      </c>
      <c r="J901" s="140" t="s">
        <v>18</v>
      </c>
      <c r="K901" s="141"/>
      <c r="L901" s="3" t="s">
        <v>19481</v>
      </c>
    </row>
    <row r="902" spans="2:12" s="31" customFormat="1">
      <c r="B902" s="146"/>
      <c r="C902" s="148"/>
      <c r="D902" s="12" t="s">
        <v>19482</v>
      </c>
      <c r="E902" s="140" t="s">
        <v>19483</v>
      </c>
      <c r="F902" s="141"/>
      <c r="G902" s="13" t="s">
        <v>24</v>
      </c>
      <c r="H902" s="17">
        <v>45833</v>
      </c>
      <c r="I902" s="10" t="s">
        <v>1025</v>
      </c>
      <c r="J902" s="140" t="s">
        <v>26</v>
      </c>
      <c r="K902" s="141"/>
      <c r="L902" s="1" t="s">
        <v>27</v>
      </c>
    </row>
    <row r="903" spans="2:12" s="31" customFormat="1" ht="65.099999999999994">
      <c r="B903" s="154" t="s">
        <v>19484</v>
      </c>
      <c r="C903" s="156" t="s">
        <v>19485</v>
      </c>
      <c r="D903" s="15" t="s">
        <v>19486</v>
      </c>
      <c r="E903" s="142" t="s">
        <v>19487</v>
      </c>
      <c r="F903" s="141"/>
      <c r="G903" s="14" t="s">
        <v>16</v>
      </c>
      <c r="H903" s="16">
        <v>45818</v>
      </c>
      <c r="I903" s="11" t="s">
        <v>1025</v>
      </c>
      <c r="J903" s="142" t="s">
        <v>18</v>
      </c>
      <c r="K903" s="141"/>
      <c r="L903" s="4" t="s">
        <v>19142</v>
      </c>
    </row>
    <row r="904" spans="2:12" s="31" customFormat="1">
      <c r="B904" s="155"/>
      <c r="C904" s="157"/>
      <c r="D904" s="15" t="s">
        <v>19488</v>
      </c>
      <c r="E904" s="142" t="s">
        <v>19489</v>
      </c>
      <c r="F904" s="141"/>
      <c r="G904" s="14" t="s">
        <v>16</v>
      </c>
      <c r="H904" s="16">
        <v>45818</v>
      </c>
      <c r="I904" s="11" t="s">
        <v>1025</v>
      </c>
      <c r="J904" s="142" t="s">
        <v>26</v>
      </c>
      <c r="K904" s="141"/>
      <c r="L904" s="2" t="s">
        <v>27</v>
      </c>
    </row>
    <row r="905" spans="2:12" s="31" customFormat="1" ht="65.099999999999994">
      <c r="B905" s="12" t="s">
        <v>19490</v>
      </c>
      <c r="C905" s="13" t="s">
        <v>19491</v>
      </c>
      <c r="D905" s="12" t="s">
        <v>19492</v>
      </c>
      <c r="E905" s="140" t="s">
        <v>19493</v>
      </c>
      <c r="F905" s="141"/>
      <c r="G905" s="13" t="s">
        <v>16</v>
      </c>
      <c r="H905" s="17">
        <v>45819</v>
      </c>
      <c r="I905" s="10" t="s">
        <v>1025</v>
      </c>
      <c r="J905" s="140" t="s">
        <v>18</v>
      </c>
      <c r="K905" s="141"/>
      <c r="L905" s="3" t="s">
        <v>19356</v>
      </c>
    </row>
    <row r="906" spans="2:12" s="31" customFormat="1" ht="24.95">
      <c r="B906" s="15" t="s">
        <v>7830</v>
      </c>
      <c r="C906" s="14" t="s">
        <v>7831</v>
      </c>
      <c r="D906" s="15" t="s">
        <v>19494</v>
      </c>
      <c r="E906" s="142" t="s">
        <v>18722</v>
      </c>
      <c r="F906" s="141"/>
      <c r="G906" s="14" t="s">
        <v>75</v>
      </c>
      <c r="H906" s="16">
        <v>45832</v>
      </c>
      <c r="I906" s="11" t="s">
        <v>80</v>
      </c>
      <c r="J906" s="142" t="s">
        <v>709</v>
      </c>
      <c r="K906" s="141"/>
      <c r="L906" s="2" t="s">
        <v>27</v>
      </c>
    </row>
    <row r="907" spans="2:12" s="31" customFormat="1">
      <c r="B907" s="145" t="s">
        <v>19495</v>
      </c>
      <c r="C907" s="147" t="s">
        <v>9685</v>
      </c>
      <c r="D907" s="12" t="s">
        <v>19496</v>
      </c>
      <c r="E907" s="140" t="s">
        <v>19497</v>
      </c>
      <c r="F907" s="141"/>
      <c r="G907" s="13" t="s">
        <v>16</v>
      </c>
      <c r="H907" s="17">
        <v>45811</v>
      </c>
      <c r="I907" s="10" t="s">
        <v>80</v>
      </c>
      <c r="J907" s="140" t="s">
        <v>26</v>
      </c>
      <c r="K907" s="141"/>
      <c r="L907" s="1" t="s">
        <v>27</v>
      </c>
    </row>
    <row r="908" spans="2:12" s="31" customFormat="1">
      <c r="B908" s="146"/>
      <c r="C908" s="148"/>
      <c r="D908" s="12" t="s">
        <v>19498</v>
      </c>
      <c r="E908" s="140" t="s">
        <v>19499</v>
      </c>
      <c r="F908" s="141"/>
      <c r="G908" s="13" t="s">
        <v>24</v>
      </c>
      <c r="H908" s="17">
        <v>45819</v>
      </c>
      <c r="I908" s="10" t="s">
        <v>80</v>
      </c>
      <c r="J908" s="140" t="s">
        <v>26</v>
      </c>
      <c r="K908" s="141"/>
      <c r="L908" s="1" t="s">
        <v>27</v>
      </c>
    </row>
    <row r="909" spans="2:12" s="31" customFormat="1">
      <c r="B909" s="15" t="s">
        <v>9538</v>
      </c>
      <c r="C909" s="14" t="s">
        <v>9509</v>
      </c>
      <c r="D909" s="15" t="s">
        <v>19500</v>
      </c>
      <c r="E909" s="142" t="s">
        <v>9540</v>
      </c>
      <c r="F909" s="141"/>
      <c r="G909" s="14" t="s">
        <v>24</v>
      </c>
      <c r="H909" s="16">
        <v>45761</v>
      </c>
      <c r="I909" s="11" t="s">
        <v>80</v>
      </c>
      <c r="J909" s="142" t="s">
        <v>26</v>
      </c>
      <c r="K909" s="141"/>
      <c r="L909" s="2" t="s">
        <v>27</v>
      </c>
    </row>
    <row r="910" spans="2:12" s="31" customFormat="1">
      <c r="B910" s="145" t="s">
        <v>19501</v>
      </c>
      <c r="C910" s="147" t="s">
        <v>19502</v>
      </c>
      <c r="D910" s="12" t="s">
        <v>19503</v>
      </c>
      <c r="E910" s="140" t="s">
        <v>19504</v>
      </c>
      <c r="F910" s="141"/>
      <c r="G910" s="13" t="s">
        <v>16</v>
      </c>
      <c r="H910" s="17">
        <v>45827</v>
      </c>
      <c r="I910" s="10" t="s">
        <v>1025</v>
      </c>
      <c r="J910" s="140" t="s">
        <v>26</v>
      </c>
      <c r="K910" s="141"/>
      <c r="L910" s="1" t="s">
        <v>27</v>
      </c>
    </row>
    <row r="911" spans="2:12" s="31" customFormat="1">
      <c r="B911" s="146"/>
      <c r="C911" s="148"/>
      <c r="D911" s="12" t="s">
        <v>19505</v>
      </c>
      <c r="E911" s="140" t="s">
        <v>19506</v>
      </c>
      <c r="F911" s="141"/>
      <c r="G911" s="13" t="s">
        <v>24</v>
      </c>
      <c r="H911" s="17">
        <v>45832</v>
      </c>
      <c r="I911" s="10" t="s">
        <v>1025</v>
      </c>
      <c r="J911" s="140" t="s">
        <v>26</v>
      </c>
      <c r="K911" s="141"/>
      <c r="L911" s="1" t="s">
        <v>27</v>
      </c>
    </row>
    <row r="912" spans="2:12" s="31" customFormat="1">
      <c r="B912" s="154" t="s">
        <v>12175</v>
      </c>
      <c r="C912" s="156" t="s">
        <v>1377</v>
      </c>
      <c r="D912" s="154" t="s">
        <v>19507</v>
      </c>
      <c r="E912" s="142" t="s">
        <v>19508</v>
      </c>
      <c r="F912" s="149"/>
      <c r="G912" s="156" t="s">
        <v>24</v>
      </c>
      <c r="H912" s="163">
        <v>45834</v>
      </c>
      <c r="I912" s="11" t="s">
        <v>139</v>
      </c>
      <c r="J912" s="142" t="s">
        <v>26</v>
      </c>
      <c r="K912" s="141"/>
      <c r="L912" s="2" t="s">
        <v>27</v>
      </c>
    </row>
    <row r="913" spans="2:12" s="31" customFormat="1">
      <c r="B913" s="158"/>
      <c r="C913" s="159"/>
      <c r="D913" s="158"/>
      <c r="E913" s="161"/>
      <c r="F913" s="162"/>
      <c r="G913" s="159"/>
      <c r="H913" s="166"/>
      <c r="I913" s="11" t="s">
        <v>58</v>
      </c>
      <c r="J913" s="142" t="s">
        <v>26</v>
      </c>
      <c r="K913" s="141"/>
      <c r="L913" s="2" t="s">
        <v>27</v>
      </c>
    </row>
    <row r="914" spans="2:12" s="31" customFormat="1">
      <c r="B914" s="158"/>
      <c r="C914" s="159"/>
      <c r="D914" s="158"/>
      <c r="E914" s="161"/>
      <c r="F914" s="162"/>
      <c r="G914" s="159"/>
      <c r="H914" s="166"/>
      <c r="I914" s="11" t="s">
        <v>80</v>
      </c>
      <c r="J914" s="142" t="s">
        <v>26</v>
      </c>
      <c r="K914" s="141"/>
      <c r="L914" s="2" t="s">
        <v>27</v>
      </c>
    </row>
    <row r="915" spans="2:12" s="31" customFormat="1">
      <c r="B915" s="155"/>
      <c r="C915" s="157"/>
      <c r="D915" s="155"/>
      <c r="E915" s="160"/>
      <c r="F915" s="151"/>
      <c r="G915" s="157"/>
      <c r="H915" s="164"/>
      <c r="I915" s="11" t="s">
        <v>80</v>
      </c>
      <c r="J915" s="142" t="s">
        <v>26</v>
      </c>
      <c r="K915" s="141"/>
      <c r="L915" s="2" t="s">
        <v>27</v>
      </c>
    </row>
    <row r="916" spans="2:12" s="31" customFormat="1" ht="51.6">
      <c r="B916" s="12" t="s">
        <v>11212</v>
      </c>
      <c r="C916" s="13" t="s">
        <v>11213</v>
      </c>
      <c r="D916" s="12" t="s">
        <v>19509</v>
      </c>
      <c r="E916" s="140" t="s">
        <v>11215</v>
      </c>
      <c r="F916" s="141"/>
      <c r="G916" s="13" t="s">
        <v>16</v>
      </c>
      <c r="H916" s="17">
        <v>45834</v>
      </c>
      <c r="I916" s="10" t="s">
        <v>1707</v>
      </c>
      <c r="J916" s="140" t="s">
        <v>18</v>
      </c>
      <c r="K916" s="141"/>
      <c r="L916" s="3" t="s">
        <v>19510</v>
      </c>
    </row>
    <row r="917" spans="2:12" s="31" customFormat="1" ht="63.95">
      <c r="B917" s="15" t="s">
        <v>9698</v>
      </c>
      <c r="C917" s="14" t="s">
        <v>9699</v>
      </c>
      <c r="D917" s="15" t="s">
        <v>19511</v>
      </c>
      <c r="E917" s="142" t="s">
        <v>9701</v>
      </c>
      <c r="F917" s="141"/>
      <c r="G917" s="14" t="s">
        <v>16</v>
      </c>
      <c r="H917" s="16">
        <v>45834</v>
      </c>
      <c r="I917" s="11" t="s">
        <v>1707</v>
      </c>
      <c r="J917" s="142" t="s">
        <v>32</v>
      </c>
      <c r="K917" s="141"/>
      <c r="L917" s="4" t="s">
        <v>19512</v>
      </c>
    </row>
    <row r="918" spans="2:12" s="31" customFormat="1" ht="51.6">
      <c r="B918" s="12" t="s">
        <v>9786</v>
      </c>
      <c r="C918" s="13" t="s">
        <v>9787</v>
      </c>
      <c r="D918" s="12" t="s">
        <v>19513</v>
      </c>
      <c r="E918" s="140" t="s">
        <v>9789</v>
      </c>
      <c r="F918" s="141"/>
      <c r="G918" s="13" t="s">
        <v>16</v>
      </c>
      <c r="H918" s="17">
        <v>45834</v>
      </c>
      <c r="I918" s="10" t="s">
        <v>1707</v>
      </c>
      <c r="J918" s="140" t="s">
        <v>18</v>
      </c>
      <c r="K918" s="141"/>
      <c r="L918" s="3" t="s">
        <v>19510</v>
      </c>
    </row>
    <row r="919" spans="2:12" s="31" customFormat="1" ht="63.95">
      <c r="B919" s="15" t="s">
        <v>9803</v>
      </c>
      <c r="C919" s="14" t="s">
        <v>9804</v>
      </c>
      <c r="D919" s="15" t="s">
        <v>19514</v>
      </c>
      <c r="E919" s="142" t="s">
        <v>9806</v>
      </c>
      <c r="F919" s="141"/>
      <c r="G919" s="14" t="s">
        <v>16</v>
      </c>
      <c r="H919" s="16">
        <v>45834</v>
      </c>
      <c r="I919" s="11" t="s">
        <v>1707</v>
      </c>
      <c r="J919" s="142" t="s">
        <v>32</v>
      </c>
      <c r="K919" s="141"/>
      <c r="L919" s="4" t="s">
        <v>19512</v>
      </c>
    </row>
    <row r="920" spans="2:12" s="31" customFormat="1">
      <c r="B920" s="12" t="s">
        <v>19515</v>
      </c>
      <c r="C920" s="13" t="s">
        <v>19516</v>
      </c>
      <c r="D920" s="12" t="s">
        <v>19517</v>
      </c>
      <c r="E920" s="140" t="s">
        <v>19518</v>
      </c>
      <c r="F920" s="141"/>
      <c r="G920" s="13" t="s">
        <v>16</v>
      </c>
      <c r="H920" s="17">
        <v>45834</v>
      </c>
      <c r="I920" s="10" t="s">
        <v>1707</v>
      </c>
      <c r="J920" s="140" t="s">
        <v>26</v>
      </c>
      <c r="K920" s="141"/>
      <c r="L920" s="1" t="s">
        <v>27</v>
      </c>
    </row>
    <row r="921" spans="2:12" s="31" customFormat="1">
      <c r="B921" s="15" t="s">
        <v>16048</v>
      </c>
      <c r="C921" s="14" t="s">
        <v>16049</v>
      </c>
      <c r="D921" s="15" t="s">
        <v>19519</v>
      </c>
      <c r="E921" s="142" t="s">
        <v>16051</v>
      </c>
      <c r="F921" s="141"/>
      <c r="G921" s="14" t="s">
        <v>16</v>
      </c>
      <c r="H921" s="16">
        <v>45834</v>
      </c>
      <c r="I921" s="11" t="s">
        <v>1707</v>
      </c>
      <c r="J921" s="142" t="s">
        <v>26</v>
      </c>
      <c r="K921" s="141"/>
      <c r="L921" s="2" t="s">
        <v>27</v>
      </c>
    </row>
    <row r="922" spans="2:12" s="31" customFormat="1">
      <c r="B922" s="12" t="s">
        <v>9847</v>
      </c>
      <c r="C922" s="13" t="s">
        <v>9848</v>
      </c>
      <c r="D922" s="12" t="s">
        <v>19520</v>
      </c>
      <c r="E922" s="140" t="s">
        <v>9850</v>
      </c>
      <c r="F922" s="141"/>
      <c r="G922" s="13" t="s">
        <v>16</v>
      </c>
      <c r="H922" s="17">
        <v>45834</v>
      </c>
      <c r="I922" s="10" t="s">
        <v>1707</v>
      </c>
      <c r="J922" s="140" t="s">
        <v>26</v>
      </c>
      <c r="K922" s="141"/>
      <c r="L922" s="1" t="s">
        <v>27</v>
      </c>
    </row>
    <row r="923" spans="2:12" s="31" customFormat="1" ht="63.95">
      <c r="B923" s="15" t="s">
        <v>9869</v>
      </c>
      <c r="C923" s="14" t="s">
        <v>9870</v>
      </c>
      <c r="D923" s="15" t="s">
        <v>19521</v>
      </c>
      <c r="E923" s="142" t="s">
        <v>9872</v>
      </c>
      <c r="F923" s="141"/>
      <c r="G923" s="14" t="s">
        <v>16</v>
      </c>
      <c r="H923" s="16">
        <v>45834</v>
      </c>
      <c r="I923" s="11" t="s">
        <v>1707</v>
      </c>
      <c r="J923" s="142" t="s">
        <v>32</v>
      </c>
      <c r="K923" s="141"/>
      <c r="L923" s="4" t="s">
        <v>19512</v>
      </c>
    </row>
    <row r="924" spans="2:12" s="31" customFormat="1" ht="51.6">
      <c r="B924" s="12" t="s">
        <v>3666</v>
      </c>
      <c r="C924" s="13" t="s">
        <v>3667</v>
      </c>
      <c r="D924" s="12" t="s">
        <v>19522</v>
      </c>
      <c r="E924" s="140" t="s">
        <v>3669</v>
      </c>
      <c r="F924" s="141"/>
      <c r="G924" s="13" t="s">
        <v>16</v>
      </c>
      <c r="H924" s="17">
        <v>45834</v>
      </c>
      <c r="I924" s="10" t="s">
        <v>1707</v>
      </c>
      <c r="J924" s="140" t="s">
        <v>18</v>
      </c>
      <c r="K924" s="141"/>
      <c r="L924" s="3" t="s">
        <v>19510</v>
      </c>
    </row>
    <row r="925" spans="2:12" s="31" customFormat="1">
      <c r="B925" s="15" t="s">
        <v>10016</v>
      </c>
      <c r="C925" s="14" t="s">
        <v>10017</v>
      </c>
      <c r="D925" s="15" t="s">
        <v>19523</v>
      </c>
      <c r="E925" s="142" t="s">
        <v>19524</v>
      </c>
      <c r="F925" s="141"/>
      <c r="G925" s="14" t="s">
        <v>16</v>
      </c>
      <c r="H925" s="16">
        <v>45834</v>
      </c>
      <c r="I925" s="11" t="s">
        <v>1707</v>
      </c>
      <c r="J925" s="142" t="s">
        <v>26</v>
      </c>
      <c r="K925" s="141"/>
      <c r="L925" s="2" t="s">
        <v>27</v>
      </c>
    </row>
    <row r="926" spans="2:12" s="31" customFormat="1" ht="63.95">
      <c r="B926" s="12" t="s">
        <v>16085</v>
      </c>
      <c r="C926" s="13" t="s">
        <v>16086</v>
      </c>
      <c r="D926" s="12" t="s">
        <v>19525</v>
      </c>
      <c r="E926" s="140" t="s">
        <v>16088</v>
      </c>
      <c r="F926" s="141"/>
      <c r="G926" s="13" t="s">
        <v>16</v>
      </c>
      <c r="H926" s="17">
        <v>45834</v>
      </c>
      <c r="I926" s="10" t="s">
        <v>1707</v>
      </c>
      <c r="J926" s="140" t="s">
        <v>32</v>
      </c>
      <c r="K926" s="141"/>
      <c r="L926" s="3" t="s">
        <v>19512</v>
      </c>
    </row>
    <row r="927" spans="2:12" s="31" customFormat="1" ht="63.95">
      <c r="B927" s="15" t="s">
        <v>16097</v>
      </c>
      <c r="C927" s="14" t="s">
        <v>16098</v>
      </c>
      <c r="D927" s="15" t="s">
        <v>19526</v>
      </c>
      <c r="E927" s="142" t="s">
        <v>16100</v>
      </c>
      <c r="F927" s="141"/>
      <c r="G927" s="14" t="s">
        <v>16</v>
      </c>
      <c r="H927" s="16">
        <v>45834</v>
      </c>
      <c r="I927" s="11" t="s">
        <v>1707</v>
      </c>
      <c r="J927" s="142" t="s">
        <v>32</v>
      </c>
      <c r="K927" s="141"/>
      <c r="L927" s="4" t="s">
        <v>19512</v>
      </c>
    </row>
    <row r="928" spans="2:12" s="31" customFormat="1" ht="51.6">
      <c r="B928" s="12" t="s">
        <v>3674</v>
      </c>
      <c r="C928" s="13" t="s">
        <v>3675</v>
      </c>
      <c r="D928" s="12" t="s">
        <v>19527</v>
      </c>
      <c r="E928" s="140" t="s">
        <v>3677</v>
      </c>
      <c r="F928" s="141"/>
      <c r="G928" s="13" t="s">
        <v>16</v>
      </c>
      <c r="H928" s="17">
        <v>45834</v>
      </c>
      <c r="I928" s="10" t="s">
        <v>1707</v>
      </c>
      <c r="J928" s="140" t="s">
        <v>18</v>
      </c>
      <c r="K928" s="141"/>
      <c r="L928" s="3" t="s">
        <v>19510</v>
      </c>
    </row>
    <row r="929" spans="2:12" s="31" customFormat="1" ht="63.95">
      <c r="B929" s="15" t="s">
        <v>17302</v>
      </c>
      <c r="C929" s="14" t="s">
        <v>17303</v>
      </c>
      <c r="D929" s="15" t="s">
        <v>19528</v>
      </c>
      <c r="E929" s="142" t="s">
        <v>17305</v>
      </c>
      <c r="F929" s="141"/>
      <c r="G929" s="14" t="s">
        <v>16</v>
      </c>
      <c r="H929" s="16">
        <v>45834</v>
      </c>
      <c r="I929" s="11" t="s">
        <v>1707</v>
      </c>
      <c r="J929" s="142" t="s">
        <v>32</v>
      </c>
      <c r="K929" s="141"/>
      <c r="L929" s="4" t="s">
        <v>19512</v>
      </c>
    </row>
    <row r="930" spans="2:12" s="31" customFormat="1" ht="63.95">
      <c r="B930" s="145" t="s">
        <v>3742</v>
      </c>
      <c r="C930" s="147" t="s">
        <v>3743</v>
      </c>
      <c r="D930" s="12" t="s">
        <v>19529</v>
      </c>
      <c r="E930" s="140" t="s">
        <v>3745</v>
      </c>
      <c r="F930" s="141"/>
      <c r="G930" s="13" t="s">
        <v>16</v>
      </c>
      <c r="H930" s="17">
        <v>45833</v>
      </c>
      <c r="I930" s="10" t="s">
        <v>1707</v>
      </c>
      <c r="J930" s="140" t="s">
        <v>32</v>
      </c>
      <c r="K930" s="141"/>
      <c r="L930" s="3" t="s">
        <v>19530</v>
      </c>
    </row>
    <row r="931" spans="2:12" s="31" customFormat="1" ht="63.95">
      <c r="B931" s="146"/>
      <c r="C931" s="148"/>
      <c r="D931" s="12" t="s">
        <v>19531</v>
      </c>
      <c r="E931" s="140" t="s">
        <v>3745</v>
      </c>
      <c r="F931" s="141"/>
      <c r="G931" s="13" t="s">
        <v>16</v>
      </c>
      <c r="H931" s="17">
        <v>45833</v>
      </c>
      <c r="I931" s="10" t="s">
        <v>1707</v>
      </c>
      <c r="J931" s="140" t="s">
        <v>32</v>
      </c>
      <c r="K931" s="141"/>
      <c r="L931" s="3" t="s">
        <v>19512</v>
      </c>
    </row>
    <row r="932" spans="2:12" s="31" customFormat="1" ht="51.6">
      <c r="B932" s="15" t="s">
        <v>8167</v>
      </c>
      <c r="C932" s="14" t="s">
        <v>8168</v>
      </c>
      <c r="D932" s="15" t="s">
        <v>19532</v>
      </c>
      <c r="E932" s="142" t="s">
        <v>8170</v>
      </c>
      <c r="F932" s="141"/>
      <c r="G932" s="14" t="s">
        <v>16</v>
      </c>
      <c r="H932" s="16">
        <v>45138</v>
      </c>
      <c r="I932" s="11" t="s">
        <v>1707</v>
      </c>
      <c r="J932" s="142" t="s">
        <v>32</v>
      </c>
      <c r="K932" s="141"/>
      <c r="L932" s="4" t="s">
        <v>19533</v>
      </c>
    </row>
    <row r="933" spans="2:12" s="31" customFormat="1" ht="51.6">
      <c r="B933" s="12" t="s">
        <v>8172</v>
      </c>
      <c r="C933" s="13" t="s">
        <v>8173</v>
      </c>
      <c r="D933" s="12" t="s">
        <v>19534</v>
      </c>
      <c r="E933" s="140" t="s">
        <v>8175</v>
      </c>
      <c r="F933" s="141"/>
      <c r="G933" s="13" t="s">
        <v>16</v>
      </c>
      <c r="H933" s="17">
        <v>45138</v>
      </c>
      <c r="I933" s="10" t="s">
        <v>1707</v>
      </c>
      <c r="J933" s="140" t="s">
        <v>32</v>
      </c>
      <c r="K933" s="141"/>
      <c r="L933" s="3" t="s">
        <v>19533</v>
      </c>
    </row>
    <row r="934" spans="2:12" s="31" customFormat="1">
      <c r="B934" s="154" t="s">
        <v>3754</v>
      </c>
      <c r="C934" s="156" t="s">
        <v>3755</v>
      </c>
      <c r="D934" s="15" t="s">
        <v>19535</v>
      </c>
      <c r="E934" s="142" t="s">
        <v>3757</v>
      </c>
      <c r="F934" s="141"/>
      <c r="G934" s="14" t="s">
        <v>16</v>
      </c>
      <c r="H934" s="16">
        <v>45136</v>
      </c>
      <c r="I934" s="11" t="s">
        <v>1707</v>
      </c>
      <c r="J934" s="142" t="s">
        <v>26</v>
      </c>
      <c r="K934" s="141"/>
      <c r="L934" s="2" t="s">
        <v>27</v>
      </c>
    </row>
    <row r="935" spans="2:12" s="31" customFormat="1" ht="51.6">
      <c r="B935" s="155"/>
      <c r="C935" s="157"/>
      <c r="D935" s="15" t="s">
        <v>19536</v>
      </c>
      <c r="E935" s="142" t="s">
        <v>3757</v>
      </c>
      <c r="F935" s="141"/>
      <c r="G935" s="14" t="s">
        <v>16</v>
      </c>
      <c r="H935" s="16">
        <v>45540</v>
      </c>
      <c r="I935" s="11" t="s">
        <v>1707</v>
      </c>
      <c r="J935" s="142" t="s">
        <v>18</v>
      </c>
      <c r="K935" s="141"/>
      <c r="L935" s="4" t="s">
        <v>19537</v>
      </c>
    </row>
    <row r="936" spans="2:12" s="31" customFormat="1" ht="51.6">
      <c r="B936" s="12" t="s">
        <v>16155</v>
      </c>
      <c r="C936" s="13" t="s">
        <v>16156</v>
      </c>
      <c r="D936" s="12" t="s">
        <v>19538</v>
      </c>
      <c r="E936" s="140" t="s">
        <v>16158</v>
      </c>
      <c r="F936" s="141"/>
      <c r="G936" s="13" t="s">
        <v>16</v>
      </c>
      <c r="H936" s="17">
        <v>45834</v>
      </c>
      <c r="I936" s="10" t="s">
        <v>1707</v>
      </c>
      <c r="J936" s="140" t="s">
        <v>18</v>
      </c>
      <c r="K936" s="141"/>
      <c r="L936" s="3" t="s">
        <v>19510</v>
      </c>
    </row>
    <row r="937" spans="2:12" s="31" customFormat="1" ht="63.95">
      <c r="B937" s="15" t="s">
        <v>8297</v>
      </c>
      <c r="C937" s="14" t="s">
        <v>8298</v>
      </c>
      <c r="D937" s="15" t="s">
        <v>19539</v>
      </c>
      <c r="E937" s="142" t="s">
        <v>8300</v>
      </c>
      <c r="F937" s="141"/>
      <c r="G937" s="14" t="s">
        <v>16</v>
      </c>
      <c r="H937" s="16">
        <v>45834</v>
      </c>
      <c r="I937" s="11" t="s">
        <v>1707</v>
      </c>
      <c r="J937" s="142" t="s">
        <v>32</v>
      </c>
      <c r="K937" s="141"/>
      <c r="L937" s="4" t="s">
        <v>19512</v>
      </c>
    </row>
    <row r="938" spans="2:12" s="31" customFormat="1" ht="63.95">
      <c r="B938" s="12" t="s">
        <v>8309</v>
      </c>
      <c r="C938" s="13" t="s">
        <v>8310</v>
      </c>
      <c r="D938" s="12" t="s">
        <v>19540</v>
      </c>
      <c r="E938" s="140" t="s">
        <v>8312</v>
      </c>
      <c r="F938" s="141"/>
      <c r="G938" s="13" t="s">
        <v>16</v>
      </c>
      <c r="H938" s="17">
        <v>45834</v>
      </c>
      <c r="I938" s="10" t="s">
        <v>1707</v>
      </c>
      <c r="J938" s="140" t="s">
        <v>32</v>
      </c>
      <c r="K938" s="141"/>
      <c r="L938" s="3" t="s">
        <v>19512</v>
      </c>
    </row>
    <row r="939" spans="2:12" s="31" customFormat="1" ht="63.95">
      <c r="B939" s="15" t="s">
        <v>8313</v>
      </c>
      <c r="C939" s="14" t="s">
        <v>8314</v>
      </c>
      <c r="D939" s="15" t="s">
        <v>19541</v>
      </c>
      <c r="E939" s="142" t="s">
        <v>8314</v>
      </c>
      <c r="F939" s="141"/>
      <c r="G939" s="14" t="s">
        <v>16</v>
      </c>
      <c r="H939" s="16">
        <v>45834</v>
      </c>
      <c r="I939" s="11" t="s">
        <v>1707</v>
      </c>
      <c r="J939" s="142" t="s">
        <v>32</v>
      </c>
      <c r="K939" s="141"/>
      <c r="L939" s="4" t="s">
        <v>19512</v>
      </c>
    </row>
    <row r="940" spans="2:12" s="31" customFormat="1" ht="51.6">
      <c r="B940" s="12" t="s">
        <v>6232</v>
      </c>
      <c r="C940" s="13" t="s">
        <v>6233</v>
      </c>
      <c r="D940" s="12" t="s">
        <v>19542</v>
      </c>
      <c r="E940" s="140" t="s">
        <v>6235</v>
      </c>
      <c r="F940" s="141"/>
      <c r="G940" s="13" t="s">
        <v>16</v>
      </c>
      <c r="H940" s="17">
        <v>45504</v>
      </c>
      <c r="I940" s="10" t="s">
        <v>1707</v>
      </c>
      <c r="J940" s="140" t="s">
        <v>32</v>
      </c>
      <c r="K940" s="141"/>
      <c r="L940" s="3" t="s">
        <v>19543</v>
      </c>
    </row>
    <row r="941" spans="2:12" s="31" customFormat="1" ht="51.6">
      <c r="B941" s="15" t="s">
        <v>6242</v>
      </c>
      <c r="C941" s="14" t="s">
        <v>6243</v>
      </c>
      <c r="D941" s="15" t="s">
        <v>19544</v>
      </c>
      <c r="E941" s="142" t="s">
        <v>6245</v>
      </c>
      <c r="F941" s="141"/>
      <c r="G941" s="14" t="s">
        <v>16</v>
      </c>
      <c r="H941" s="16">
        <v>45504</v>
      </c>
      <c r="I941" s="11" t="s">
        <v>1707</v>
      </c>
      <c r="J941" s="142" t="s">
        <v>32</v>
      </c>
      <c r="K941" s="141"/>
      <c r="L941" s="4" t="s">
        <v>19545</v>
      </c>
    </row>
    <row r="942" spans="2:12" s="31" customFormat="1" ht="63.95">
      <c r="B942" s="12" t="s">
        <v>6275</v>
      </c>
      <c r="C942" s="13" t="s">
        <v>6276</v>
      </c>
      <c r="D942" s="12" t="s">
        <v>19546</v>
      </c>
      <c r="E942" s="140" t="s">
        <v>19547</v>
      </c>
      <c r="F942" s="141"/>
      <c r="G942" s="13" t="s">
        <v>16</v>
      </c>
      <c r="H942" s="17">
        <v>45790</v>
      </c>
      <c r="I942" s="10" t="s">
        <v>1707</v>
      </c>
      <c r="J942" s="140" t="s">
        <v>32</v>
      </c>
      <c r="K942" s="141"/>
      <c r="L942" s="3" t="s">
        <v>19512</v>
      </c>
    </row>
    <row r="943" spans="2:12" s="31" customFormat="1" ht="63.95">
      <c r="B943" s="154" t="s">
        <v>3915</v>
      </c>
      <c r="C943" s="156" t="s">
        <v>3916</v>
      </c>
      <c r="D943" s="15" t="s">
        <v>19548</v>
      </c>
      <c r="E943" s="142" t="s">
        <v>19549</v>
      </c>
      <c r="F943" s="141"/>
      <c r="G943" s="14" t="s">
        <v>16</v>
      </c>
      <c r="H943" s="16">
        <v>45834</v>
      </c>
      <c r="I943" s="11" t="s">
        <v>1707</v>
      </c>
      <c r="J943" s="142" t="s">
        <v>32</v>
      </c>
      <c r="K943" s="141"/>
      <c r="L943" s="4" t="s">
        <v>19512</v>
      </c>
    </row>
    <row r="944" spans="2:12" s="31" customFormat="1" ht="63.95">
      <c r="B944" s="155"/>
      <c r="C944" s="157"/>
      <c r="D944" s="15" t="s">
        <v>19550</v>
      </c>
      <c r="E944" s="142" t="s">
        <v>3918</v>
      </c>
      <c r="F944" s="141"/>
      <c r="G944" s="14" t="s">
        <v>16</v>
      </c>
      <c r="H944" s="16">
        <v>45834</v>
      </c>
      <c r="I944" s="11" t="s">
        <v>1707</v>
      </c>
      <c r="J944" s="142" t="s">
        <v>32</v>
      </c>
      <c r="K944" s="141"/>
      <c r="L944" s="4" t="s">
        <v>19530</v>
      </c>
    </row>
    <row r="945" spans="2:12" s="31" customFormat="1" ht="63.95">
      <c r="B945" s="145" t="s">
        <v>6431</v>
      </c>
      <c r="C945" s="147" t="s">
        <v>6432</v>
      </c>
      <c r="D945" s="12" t="s">
        <v>19551</v>
      </c>
      <c r="E945" s="140" t="s">
        <v>6434</v>
      </c>
      <c r="F945" s="141"/>
      <c r="G945" s="13" t="s">
        <v>16</v>
      </c>
      <c r="H945" s="17">
        <v>45834</v>
      </c>
      <c r="I945" s="10" t="s">
        <v>1707</v>
      </c>
      <c r="J945" s="140" t="s">
        <v>18</v>
      </c>
      <c r="K945" s="141"/>
      <c r="L945" s="3" t="s">
        <v>19552</v>
      </c>
    </row>
    <row r="946" spans="2:12" s="31" customFormat="1" ht="63.95">
      <c r="B946" s="146"/>
      <c r="C946" s="148"/>
      <c r="D946" s="12" t="s">
        <v>19553</v>
      </c>
      <c r="E946" s="140" t="s">
        <v>6434</v>
      </c>
      <c r="F946" s="141"/>
      <c r="G946" s="13" t="s">
        <v>16</v>
      </c>
      <c r="H946" s="17">
        <v>45834</v>
      </c>
      <c r="I946" s="10" t="s">
        <v>1707</v>
      </c>
      <c r="J946" s="140" t="s">
        <v>32</v>
      </c>
      <c r="K946" s="141"/>
      <c r="L946" s="3" t="s">
        <v>19512</v>
      </c>
    </row>
    <row r="947" spans="2:12" s="31" customFormat="1">
      <c r="B947" s="154" t="s">
        <v>3971</v>
      </c>
      <c r="C947" s="156" t="s">
        <v>3972</v>
      </c>
      <c r="D947" s="15" t="s">
        <v>19554</v>
      </c>
      <c r="E947" s="142" t="s">
        <v>3974</v>
      </c>
      <c r="F947" s="141"/>
      <c r="G947" s="14" t="s">
        <v>16</v>
      </c>
      <c r="H947" s="16">
        <v>45812</v>
      </c>
      <c r="I947" s="11" t="s">
        <v>1707</v>
      </c>
      <c r="J947" s="142" t="s">
        <v>26</v>
      </c>
      <c r="K947" s="141"/>
      <c r="L947" s="2" t="s">
        <v>27</v>
      </c>
    </row>
    <row r="948" spans="2:12" s="31" customFormat="1">
      <c r="B948" s="155"/>
      <c r="C948" s="157"/>
      <c r="D948" s="15" t="s">
        <v>19555</v>
      </c>
      <c r="E948" s="142" t="s">
        <v>3974</v>
      </c>
      <c r="F948" s="141"/>
      <c r="G948" s="14" t="s">
        <v>16</v>
      </c>
      <c r="H948" s="16">
        <v>45812</v>
      </c>
      <c r="I948" s="11" t="s">
        <v>1707</v>
      </c>
      <c r="J948" s="142" t="s">
        <v>26</v>
      </c>
      <c r="K948" s="141"/>
      <c r="L948" s="2" t="s">
        <v>27</v>
      </c>
    </row>
    <row r="949" spans="2:12" s="31" customFormat="1" ht="63.95">
      <c r="B949" s="145" t="s">
        <v>6470</v>
      </c>
      <c r="C949" s="147" t="s">
        <v>6471</v>
      </c>
      <c r="D949" s="12" t="s">
        <v>19556</v>
      </c>
      <c r="E949" s="140" t="s">
        <v>6473</v>
      </c>
      <c r="F949" s="141"/>
      <c r="G949" s="13" t="s">
        <v>16</v>
      </c>
      <c r="H949" s="17">
        <v>45812</v>
      </c>
      <c r="I949" s="10" t="s">
        <v>1707</v>
      </c>
      <c r="J949" s="140" t="s">
        <v>32</v>
      </c>
      <c r="K949" s="141"/>
      <c r="L949" s="3" t="s">
        <v>19530</v>
      </c>
    </row>
    <row r="950" spans="2:12" s="31" customFormat="1" ht="63.95">
      <c r="B950" s="146"/>
      <c r="C950" s="148"/>
      <c r="D950" s="12" t="s">
        <v>19557</v>
      </c>
      <c r="E950" s="140" t="s">
        <v>6473</v>
      </c>
      <c r="F950" s="141"/>
      <c r="G950" s="13" t="s">
        <v>16</v>
      </c>
      <c r="H950" s="17">
        <v>45812</v>
      </c>
      <c r="I950" s="10" t="s">
        <v>1707</v>
      </c>
      <c r="J950" s="140" t="s">
        <v>32</v>
      </c>
      <c r="K950" s="141"/>
      <c r="L950" s="3" t="s">
        <v>19512</v>
      </c>
    </row>
    <row r="951" spans="2:12" s="31" customFormat="1" ht="63.95">
      <c r="B951" s="154" t="s">
        <v>6474</v>
      </c>
      <c r="C951" s="156" t="s">
        <v>6475</v>
      </c>
      <c r="D951" s="15" t="s">
        <v>19558</v>
      </c>
      <c r="E951" s="142" t="s">
        <v>6477</v>
      </c>
      <c r="F951" s="141"/>
      <c r="G951" s="14" t="s">
        <v>16</v>
      </c>
      <c r="H951" s="16">
        <v>45812</v>
      </c>
      <c r="I951" s="11" t="s">
        <v>1707</v>
      </c>
      <c r="J951" s="142" t="s">
        <v>32</v>
      </c>
      <c r="K951" s="141"/>
      <c r="L951" s="4" t="s">
        <v>18491</v>
      </c>
    </row>
    <row r="952" spans="2:12" s="31" customFormat="1" ht="63.95">
      <c r="B952" s="155"/>
      <c r="C952" s="157"/>
      <c r="D952" s="15" t="s">
        <v>19559</v>
      </c>
      <c r="E952" s="142" t="s">
        <v>6477</v>
      </c>
      <c r="F952" s="141"/>
      <c r="G952" s="14" t="s">
        <v>16</v>
      </c>
      <c r="H952" s="16">
        <v>45812</v>
      </c>
      <c r="I952" s="11" t="s">
        <v>1707</v>
      </c>
      <c r="J952" s="142" t="s">
        <v>32</v>
      </c>
      <c r="K952" s="141"/>
      <c r="L952" s="4" t="s">
        <v>18491</v>
      </c>
    </row>
    <row r="953" spans="2:12" s="31" customFormat="1" ht="63.95">
      <c r="B953" s="145" t="s">
        <v>17379</v>
      </c>
      <c r="C953" s="147" t="s">
        <v>17380</v>
      </c>
      <c r="D953" s="12" t="s">
        <v>19560</v>
      </c>
      <c r="E953" s="140" t="s">
        <v>17382</v>
      </c>
      <c r="F953" s="141"/>
      <c r="G953" s="13" t="s">
        <v>16</v>
      </c>
      <c r="H953" s="17">
        <v>45812</v>
      </c>
      <c r="I953" s="10" t="s">
        <v>1707</v>
      </c>
      <c r="J953" s="140" t="s">
        <v>32</v>
      </c>
      <c r="K953" s="141"/>
      <c r="L953" s="3" t="s">
        <v>19530</v>
      </c>
    </row>
    <row r="954" spans="2:12" s="31" customFormat="1">
      <c r="B954" s="146"/>
      <c r="C954" s="148"/>
      <c r="D954" s="12" t="s">
        <v>19561</v>
      </c>
      <c r="E954" s="140" t="s">
        <v>17382</v>
      </c>
      <c r="F954" s="141"/>
      <c r="G954" s="13" t="s">
        <v>16</v>
      </c>
      <c r="H954" s="17">
        <v>45812</v>
      </c>
      <c r="I954" s="10" t="s">
        <v>1707</v>
      </c>
      <c r="J954" s="140" t="s">
        <v>26</v>
      </c>
      <c r="K954" s="141"/>
      <c r="L954" s="1" t="s">
        <v>27</v>
      </c>
    </row>
    <row r="955" spans="2:12" s="31" customFormat="1" ht="63.95">
      <c r="B955" s="154" t="s">
        <v>6478</v>
      </c>
      <c r="C955" s="156" t="s">
        <v>6479</v>
      </c>
      <c r="D955" s="15" t="s">
        <v>19562</v>
      </c>
      <c r="E955" s="142" t="s">
        <v>6481</v>
      </c>
      <c r="F955" s="141"/>
      <c r="G955" s="14" t="s">
        <v>16</v>
      </c>
      <c r="H955" s="16">
        <v>45812</v>
      </c>
      <c r="I955" s="11" t="s">
        <v>1707</v>
      </c>
      <c r="J955" s="142" t="s">
        <v>32</v>
      </c>
      <c r="K955" s="141"/>
      <c r="L955" s="4" t="s">
        <v>19530</v>
      </c>
    </row>
    <row r="956" spans="2:12" s="31" customFormat="1" ht="63.95">
      <c r="B956" s="155"/>
      <c r="C956" s="157"/>
      <c r="D956" s="15" t="s">
        <v>19563</v>
      </c>
      <c r="E956" s="142" t="s">
        <v>6481</v>
      </c>
      <c r="F956" s="141"/>
      <c r="G956" s="14" t="s">
        <v>16</v>
      </c>
      <c r="H956" s="16">
        <v>45812</v>
      </c>
      <c r="I956" s="11" t="s">
        <v>1707</v>
      </c>
      <c r="J956" s="142" t="s">
        <v>32</v>
      </c>
      <c r="K956" s="141"/>
      <c r="L956" s="4" t="s">
        <v>19512</v>
      </c>
    </row>
    <row r="957" spans="2:12" s="31" customFormat="1" ht="63.95">
      <c r="B957" s="145" t="s">
        <v>6482</v>
      </c>
      <c r="C957" s="147" t="s">
        <v>6483</v>
      </c>
      <c r="D957" s="12" t="s">
        <v>19564</v>
      </c>
      <c r="E957" s="140" t="s">
        <v>6485</v>
      </c>
      <c r="F957" s="141"/>
      <c r="G957" s="13" t="s">
        <v>16</v>
      </c>
      <c r="H957" s="17">
        <v>45812</v>
      </c>
      <c r="I957" s="10" t="s">
        <v>1707</v>
      </c>
      <c r="J957" s="140" t="s">
        <v>32</v>
      </c>
      <c r="K957" s="141"/>
      <c r="L957" s="3" t="s">
        <v>19565</v>
      </c>
    </row>
    <row r="958" spans="2:12" s="31" customFormat="1" ht="63.95">
      <c r="B958" s="146"/>
      <c r="C958" s="148"/>
      <c r="D958" s="12" t="s">
        <v>19566</v>
      </c>
      <c r="E958" s="140" t="s">
        <v>6485</v>
      </c>
      <c r="F958" s="141"/>
      <c r="G958" s="13" t="s">
        <v>16</v>
      </c>
      <c r="H958" s="17">
        <v>45812</v>
      </c>
      <c r="I958" s="10" t="s">
        <v>1707</v>
      </c>
      <c r="J958" s="140" t="s">
        <v>32</v>
      </c>
      <c r="K958" s="141"/>
      <c r="L958" s="3" t="s">
        <v>19567</v>
      </c>
    </row>
    <row r="959" spans="2:12" s="31" customFormat="1" ht="63.95">
      <c r="B959" s="154" t="s">
        <v>3975</v>
      </c>
      <c r="C959" s="156" t="s">
        <v>3976</v>
      </c>
      <c r="D959" s="15" t="s">
        <v>19568</v>
      </c>
      <c r="E959" s="142" t="s">
        <v>3978</v>
      </c>
      <c r="F959" s="141"/>
      <c r="G959" s="14" t="s">
        <v>16</v>
      </c>
      <c r="H959" s="16">
        <v>45812</v>
      </c>
      <c r="I959" s="11" t="s">
        <v>1707</v>
      </c>
      <c r="J959" s="142" t="s">
        <v>18</v>
      </c>
      <c r="K959" s="141"/>
      <c r="L959" s="4" t="s">
        <v>19552</v>
      </c>
    </row>
    <row r="960" spans="2:12" s="31" customFormat="1">
      <c r="B960" s="155"/>
      <c r="C960" s="157"/>
      <c r="D960" s="15" t="s">
        <v>19569</v>
      </c>
      <c r="E960" s="142" t="s">
        <v>3978</v>
      </c>
      <c r="F960" s="141"/>
      <c r="G960" s="14" t="s">
        <v>16</v>
      </c>
      <c r="H960" s="16">
        <v>45812</v>
      </c>
      <c r="I960" s="11" t="s">
        <v>1707</v>
      </c>
      <c r="J960" s="142" t="s">
        <v>26</v>
      </c>
      <c r="K960" s="141"/>
      <c r="L960" s="2" t="s">
        <v>27</v>
      </c>
    </row>
    <row r="961" spans="2:12" s="31" customFormat="1" ht="63.95">
      <c r="B961" s="145" t="s">
        <v>6486</v>
      </c>
      <c r="C961" s="147" t="s">
        <v>6487</v>
      </c>
      <c r="D961" s="12" t="s">
        <v>19570</v>
      </c>
      <c r="E961" s="140" t="s">
        <v>6489</v>
      </c>
      <c r="F961" s="141"/>
      <c r="G961" s="13" t="s">
        <v>16</v>
      </c>
      <c r="H961" s="17">
        <v>45812</v>
      </c>
      <c r="I961" s="10" t="s">
        <v>1707</v>
      </c>
      <c r="J961" s="140" t="s">
        <v>32</v>
      </c>
      <c r="K961" s="141"/>
      <c r="L961" s="3" t="s">
        <v>19530</v>
      </c>
    </row>
    <row r="962" spans="2:12" s="31" customFormat="1">
      <c r="B962" s="146"/>
      <c r="C962" s="148"/>
      <c r="D962" s="12" t="s">
        <v>19571</v>
      </c>
      <c r="E962" s="140" t="s">
        <v>6489</v>
      </c>
      <c r="F962" s="141"/>
      <c r="G962" s="13" t="s">
        <v>16</v>
      </c>
      <c r="H962" s="17">
        <v>45812</v>
      </c>
      <c r="I962" s="10" t="s">
        <v>1707</v>
      </c>
      <c r="J962" s="140" t="s">
        <v>26</v>
      </c>
      <c r="K962" s="141"/>
      <c r="L962" s="1" t="s">
        <v>27</v>
      </c>
    </row>
    <row r="963" spans="2:12" s="31" customFormat="1" ht="63.95">
      <c r="B963" s="154" t="s">
        <v>6490</v>
      </c>
      <c r="C963" s="156" t="s">
        <v>6491</v>
      </c>
      <c r="D963" s="15" t="s">
        <v>19572</v>
      </c>
      <c r="E963" s="142" t="s">
        <v>6493</v>
      </c>
      <c r="F963" s="141"/>
      <c r="G963" s="14" t="s">
        <v>16</v>
      </c>
      <c r="H963" s="16">
        <v>45812</v>
      </c>
      <c r="I963" s="11" t="s">
        <v>1707</v>
      </c>
      <c r="J963" s="142" t="s">
        <v>32</v>
      </c>
      <c r="K963" s="141"/>
      <c r="L963" s="4" t="s">
        <v>19530</v>
      </c>
    </row>
    <row r="964" spans="2:12" s="31" customFormat="1" ht="63.95">
      <c r="B964" s="155"/>
      <c r="C964" s="157"/>
      <c r="D964" s="15" t="s">
        <v>19573</v>
      </c>
      <c r="E964" s="142" t="s">
        <v>6493</v>
      </c>
      <c r="F964" s="141"/>
      <c r="G964" s="14" t="s">
        <v>16</v>
      </c>
      <c r="H964" s="16">
        <v>45812</v>
      </c>
      <c r="I964" s="11" t="s">
        <v>1707</v>
      </c>
      <c r="J964" s="142" t="s">
        <v>32</v>
      </c>
      <c r="K964" s="141"/>
      <c r="L964" s="4" t="s">
        <v>19512</v>
      </c>
    </row>
    <row r="965" spans="2:12" s="31" customFormat="1" ht="63.95">
      <c r="B965" s="145" t="s">
        <v>6494</v>
      </c>
      <c r="C965" s="147" t="s">
        <v>6495</v>
      </c>
      <c r="D965" s="12" t="s">
        <v>19574</v>
      </c>
      <c r="E965" s="140" t="s">
        <v>6497</v>
      </c>
      <c r="F965" s="141"/>
      <c r="G965" s="13" t="s">
        <v>16</v>
      </c>
      <c r="H965" s="17">
        <v>45813</v>
      </c>
      <c r="I965" s="10" t="s">
        <v>1707</v>
      </c>
      <c r="J965" s="140" t="s">
        <v>18</v>
      </c>
      <c r="K965" s="141"/>
      <c r="L965" s="3" t="s">
        <v>19575</v>
      </c>
    </row>
    <row r="966" spans="2:12" s="31" customFormat="1">
      <c r="B966" s="146"/>
      <c r="C966" s="148"/>
      <c r="D966" s="12" t="s">
        <v>19576</v>
      </c>
      <c r="E966" s="140" t="s">
        <v>6497</v>
      </c>
      <c r="F966" s="141"/>
      <c r="G966" s="13" t="s">
        <v>16</v>
      </c>
      <c r="H966" s="17">
        <v>45813</v>
      </c>
      <c r="I966" s="10" t="s">
        <v>1707</v>
      </c>
      <c r="J966" s="140" t="s">
        <v>26</v>
      </c>
      <c r="K966" s="141"/>
      <c r="L966" s="1" t="s">
        <v>27</v>
      </c>
    </row>
    <row r="967" spans="2:12" s="31" customFormat="1" ht="63.95">
      <c r="B967" s="154" t="s">
        <v>3979</v>
      </c>
      <c r="C967" s="156" t="s">
        <v>3980</v>
      </c>
      <c r="D967" s="15" t="s">
        <v>19577</v>
      </c>
      <c r="E967" s="142" t="s">
        <v>3982</v>
      </c>
      <c r="F967" s="141"/>
      <c r="G967" s="14" t="s">
        <v>16</v>
      </c>
      <c r="H967" s="16">
        <v>45813</v>
      </c>
      <c r="I967" s="11" t="s">
        <v>1707</v>
      </c>
      <c r="J967" s="142" t="s">
        <v>32</v>
      </c>
      <c r="K967" s="141"/>
      <c r="L967" s="4" t="s">
        <v>18491</v>
      </c>
    </row>
    <row r="968" spans="2:12" s="31" customFormat="1" ht="63.95">
      <c r="B968" s="155"/>
      <c r="C968" s="157"/>
      <c r="D968" s="15" t="s">
        <v>19578</v>
      </c>
      <c r="E968" s="142" t="s">
        <v>3982</v>
      </c>
      <c r="F968" s="141"/>
      <c r="G968" s="14" t="s">
        <v>16</v>
      </c>
      <c r="H968" s="16">
        <v>45813</v>
      </c>
      <c r="I968" s="11" t="s">
        <v>1707</v>
      </c>
      <c r="J968" s="142" t="s">
        <v>32</v>
      </c>
      <c r="K968" s="141"/>
      <c r="L968" s="4" t="s">
        <v>18491</v>
      </c>
    </row>
    <row r="969" spans="2:12" s="31" customFormat="1">
      <c r="B969" s="145" t="s">
        <v>16247</v>
      </c>
      <c r="C969" s="147" t="s">
        <v>16248</v>
      </c>
      <c r="D969" s="12" t="s">
        <v>19579</v>
      </c>
      <c r="E969" s="140" t="s">
        <v>16250</v>
      </c>
      <c r="F969" s="141"/>
      <c r="G969" s="13" t="s">
        <v>16</v>
      </c>
      <c r="H969" s="17">
        <v>45813</v>
      </c>
      <c r="I969" s="10" t="s">
        <v>1707</v>
      </c>
      <c r="J969" s="140" t="s">
        <v>26</v>
      </c>
      <c r="K969" s="141"/>
      <c r="L969" s="1" t="s">
        <v>27</v>
      </c>
    </row>
    <row r="970" spans="2:12" s="31" customFormat="1">
      <c r="B970" s="146"/>
      <c r="C970" s="148"/>
      <c r="D970" s="12" t="s">
        <v>19580</v>
      </c>
      <c r="E970" s="140" t="s">
        <v>16250</v>
      </c>
      <c r="F970" s="141"/>
      <c r="G970" s="13" t="s">
        <v>16</v>
      </c>
      <c r="H970" s="17">
        <v>45813</v>
      </c>
      <c r="I970" s="10" t="s">
        <v>1707</v>
      </c>
      <c r="J970" s="140" t="s">
        <v>26</v>
      </c>
      <c r="K970" s="141"/>
      <c r="L970" s="1" t="s">
        <v>27</v>
      </c>
    </row>
    <row r="971" spans="2:12" s="31" customFormat="1" ht="51.6">
      <c r="B971" s="154" t="s">
        <v>6499</v>
      </c>
      <c r="C971" s="156" t="s">
        <v>6500</v>
      </c>
      <c r="D971" s="15" t="s">
        <v>19581</v>
      </c>
      <c r="E971" s="142" t="s">
        <v>6502</v>
      </c>
      <c r="F971" s="141"/>
      <c r="G971" s="14" t="s">
        <v>16</v>
      </c>
      <c r="H971" s="16">
        <v>45813</v>
      </c>
      <c r="I971" s="11" t="s">
        <v>1707</v>
      </c>
      <c r="J971" s="142" t="s">
        <v>32</v>
      </c>
      <c r="K971" s="141"/>
      <c r="L971" s="4" t="s">
        <v>19582</v>
      </c>
    </row>
    <row r="972" spans="2:12" s="31" customFormat="1" ht="51.6">
      <c r="B972" s="155"/>
      <c r="C972" s="157"/>
      <c r="D972" s="15" t="s">
        <v>19583</v>
      </c>
      <c r="E972" s="142" t="s">
        <v>6502</v>
      </c>
      <c r="F972" s="141"/>
      <c r="G972" s="14" t="s">
        <v>16</v>
      </c>
      <c r="H972" s="16">
        <v>45813</v>
      </c>
      <c r="I972" s="11" t="s">
        <v>1707</v>
      </c>
      <c r="J972" s="142" t="s">
        <v>32</v>
      </c>
      <c r="K972" s="141"/>
      <c r="L972" s="4" t="s">
        <v>19582</v>
      </c>
    </row>
    <row r="973" spans="2:12" s="31" customFormat="1" ht="63.95">
      <c r="B973" s="145" t="s">
        <v>6503</v>
      </c>
      <c r="C973" s="147" t="s">
        <v>6504</v>
      </c>
      <c r="D973" s="12" t="s">
        <v>19584</v>
      </c>
      <c r="E973" s="140" t="s">
        <v>6506</v>
      </c>
      <c r="F973" s="141"/>
      <c r="G973" s="13" t="s">
        <v>16</v>
      </c>
      <c r="H973" s="17">
        <v>45813</v>
      </c>
      <c r="I973" s="10" t="s">
        <v>1707</v>
      </c>
      <c r="J973" s="140" t="s">
        <v>32</v>
      </c>
      <c r="K973" s="141"/>
      <c r="L973" s="3" t="s">
        <v>19530</v>
      </c>
    </row>
    <row r="974" spans="2:12" s="31" customFormat="1" ht="63.95">
      <c r="B974" s="146"/>
      <c r="C974" s="148"/>
      <c r="D974" s="12" t="s">
        <v>19585</v>
      </c>
      <c r="E974" s="140" t="s">
        <v>6506</v>
      </c>
      <c r="F974" s="141"/>
      <c r="G974" s="13" t="s">
        <v>16</v>
      </c>
      <c r="H974" s="17">
        <v>45813</v>
      </c>
      <c r="I974" s="10" t="s">
        <v>1707</v>
      </c>
      <c r="J974" s="140" t="s">
        <v>32</v>
      </c>
      <c r="K974" s="141"/>
      <c r="L974" s="3" t="s">
        <v>19512</v>
      </c>
    </row>
    <row r="975" spans="2:12" s="31" customFormat="1" ht="90">
      <c r="B975" s="154" t="s">
        <v>6507</v>
      </c>
      <c r="C975" s="156" t="s">
        <v>6508</v>
      </c>
      <c r="D975" s="15" t="s">
        <v>19586</v>
      </c>
      <c r="E975" s="142" t="s">
        <v>6510</v>
      </c>
      <c r="F975" s="141"/>
      <c r="G975" s="14" t="s">
        <v>16</v>
      </c>
      <c r="H975" s="16">
        <v>45813</v>
      </c>
      <c r="I975" s="11" t="s">
        <v>1707</v>
      </c>
      <c r="J975" s="142" t="s">
        <v>32</v>
      </c>
      <c r="K975" s="141"/>
      <c r="L975" s="4" t="s">
        <v>19587</v>
      </c>
    </row>
    <row r="976" spans="2:12" s="31" customFormat="1">
      <c r="B976" s="155"/>
      <c r="C976" s="157"/>
      <c r="D976" s="15" t="s">
        <v>19588</v>
      </c>
      <c r="E976" s="142" t="s">
        <v>6510</v>
      </c>
      <c r="F976" s="141"/>
      <c r="G976" s="14" t="s">
        <v>16</v>
      </c>
      <c r="H976" s="16">
        <v>45813</v>
      </c>
      <c r="I976" s="11" t="s">
        <v>1707</v>
      </c>
      <c r="J976" s="142" t="s">
        <v>26</v>
      </c>
      <c r="K976" s="141"/>
      <c r="L976" s="2" t="s">
        <v>27</v>
      </c>
    </row>
    <row r="977" spans="2:12" s="31" customFormat="1" ht="63.95">
      <c r="B977" s="145" t="s">
        <v>6511</v>
      </c>
      <c r="C977" s="147" t="s">
        <v>6512</v>
      </c>
      <c r="D977" s="12" t="s">
        <v>19589</v>
      </c>
      <c r="E977" s="140" t="s">
        <v>6514</v>
      </c>
      <c r="F977" s="141"/>
      <c r="G977" s="13" t="s">
        <v>16</v>
      </c>
      <c r="H977" s="17">
        <v>45813</v>
      </c>
      <c r="I977" s="10" t="s">
        <v>1707</v>
      </c>
      <c r="J977" s="140" t="s">
        <v>32</v>
      </c>
      <c r="K977" s="141"/>
      <c r="L977" s="3" t="s">
        <v>19530</v>
      </c>
    </row>
    <row r="978" spans="2:12" s="31" customFormat="1" ht="63.95">
      <c r="B978" s="146"/>
      <c r="C978" s="148"/>
      <c r="D978" s="12" t="s">
        <v>19590</v>
      </c>
      <c r="E978" s="140" t="s">
        <v>6514</v>
      </c>
      <c r="F978" s="141"/>
      <c r="G978" s="13" t="s">
        <v>16</v>
      </c>
      <c r="H978" s="17">
        <v>45813</v>
      </c>
      <c r="I978" s="10" t="s">
        <v>1707</v>
      </c>
      <c r="J978" s="140" t="s">
        <v>32</v>
      </c>
      <c r="K978" s="141"/>
      <c r="L978" s="3" t="s">
        <v>19512</v>
      </c>
    </row>
    <row r="979" spans="2:12" s="31" customFormat="1" ht="63.95">
      <c r="B979" s="154" t="s">
        <v>6515</v>
      </c>
      <c r="C979" s="156" t="s">
        <v>6516</v>
      </c>
      <c r="D979" s="15" t="s">
        <v>19591</v>
      </c>
      <c r="E979" s="142" t="s">
        <v>19592</v>
      </c>
      <c r="F979" s="141"/>
      <c r="G979" s="14" t="s">
        <v>16</v>
      </c>
      <c r="H979" s="16">
        <v>45813</v>
      </c>
      <c r="I979" s="11" t="s">
        <v>1707</v>
      </c>
      <c r="J979" s="142" t="s">
        <v>32</v>
      </c>
      <c r="K979" s="141"/>
      <c r="L979" s="4" t="s">
        <v>19530</v>
      </c>
    </row>
    <row r="980" spans="2:12" s="31" customFormat="1" ht="63.95">
      <c r="B980" s="155"/>
      <c r="C980" s="157"/>
      <c r="D980" s="15" t="s">
        <v>19593</v>
      </c>
      <c r="E980" s="142" t="s">
        <v>19592</v>
      </c>
      <c r="F980" s="141"/>
      <c r="G980" s="14" t="s">
        <v>16</v>
      </c>
      <c r="H980" s="16">
        <v>45813</v>
      </c>
      <c r="I980" s="11" t="s">
        <v>1707</v>
      </c>
      <c r="J980" s="142" t="s">
        <v>32</v>
      </c>
      <c r="K980" s="141"/>
      <c r="L980" s="4" t="s">
        <v>19512</v>
      </c>
    </row>
    <row r="981" spans="2:12" s="31" customFormat="1" ht="90">
      <c r="B981" s="145" t="s">
        <v>6519</v>
      </c>
      <c r="C981" s="147" t="s">
        <v>6520</v>
      </c>
      <c r="D981" s="12" t="s">
        <v>19594</v>
      </c>
      <c r="E981" s="140" t="s">
        <v>19595</v>
      </c>
      <c r="F981" s="141"/>
      <c r="G981" s="13" t="s">
        <v>16</v>
      </c>
      <c r="H981" s="17">
        <v>45813</v>
      </c>
      <c r="I981" s="10" t="s">
        <v>1707</v>
      </c>
      <c r="J981" s="140" t="s">
        <v>32</v>
      </c>
      <c r="K981" s="141"/>
      <c r="L981" s="3" t="s">
        <v>19587</v>
      </c>
    </row>
    <row r="982" spans="2:12" s="31" customFormat="1" ht="90">
      <c r="B982" s="146"/>
      <c r="C982" s="148"/>
      <c r="D982" s="12" t="s">
        <v>19596</v>
      </c>
      <c r="E982" s="140" t="s">
        <v>19595</v>
      </c>
      <c r="F982" s="141"/>
      <c r="G982" s="13" t="s">
        <v>16</v>
      </c>
      <c r="H982" s="17">
        <v>45813</v>
      </c>
      <c r="I982" s="10" t="s">
        <v>1707</v>
      </c>
      <c r="J982" s="140" t="s">
        <v>32</v>
      </c>
      <c r="K982" s="141"/>
      <c r="L982" s="3" t="s">
        <v>19597</v>
      </c>
    </row>
    <row r="983" spans="2:12" s="31" customFormat="1" ht="63.95">
      <c r="B983" s="154" t="s">
        <v>19598</v>
      </c>
      <c r="C983" s="156" t="s">
        <v>19599</v>
      </c>
      <c r="D983" s="15" t="s">
        <v>19600</v>
      </c>
      <c r="E983" s="142" t="s">
        <v>19601</v>
      </c>
      <c r="F983" s="141"/>
      <c r="G983" s="14" t="s">
        <v>16</v>
      </c>
      <c r="H983" s="16">
        <v>45814</v>
      </c>
      <c r="I983" s="11" t="s">
        <v>1707</v>
      </c>
      <c r="J983" s="142" t="s">
        <v>32</v>
      </c>
      <c r="K983" s="141"/>
      <c r="L983" s="4" t="s">
        <v>19530</v>
      </c>
    </row>
    <row r="984" spans="2:12" s="31" customFormat="1">
      <c r="B984" s="155"/>
      <c r="C984" s="157"/>
      <c r="D984" s="15" t="s">
        <v>19602</v>
      </c>
      <c r="E984" s="142" t="s">
        <v>19601</v>
      </c>
      <c r="F984" s="141"/>
      <c r="G984" s="14" t="s">
        <v>16</v>
      </c>
      <c r="H984" s="16">
        <v>45814</v>
      </c>
      <c r="I984" s="11" t="s">
        <v>1707</v>
      </c>
      <c r="J984" s="142" t="s">
        <v>26</v>
      </c>
      <c r="K984" s="141"/>
      <c r="L984" s="2" t="s">
        <v>27</v>
      </c>
    </row>
    <row r="985" spans="2:12" s="31" customFormat="1" ht="63.95">
      <c r="B985" s="145" t="s">
        <v>6523</v>
      </c>
      <c r="C985" s="147" t="s">
        <v>6524</v>
      </c>
      <c r="D985" s="12" t="s">
        <v>19603</v>
      </c>
      <c r="E985" s="140" t="s">
        <v>19604</v>
      </c>
      <c r="F985" s="141"/>
      <c r="G985" s="13" t="s">
        <v>16</v>
      </c>
      <c r="H985" s="17">
        <v>45814</v>
      </c>
      <c r="I985" s="10" t="s">
        <v>1707</v>
      </c>
      <c r="J985" s="140" t="s">
        <v>32</v>
      </c>
      <c r="K985" s="141"/>
      <c r="L985" s="3" t="s">
        <v>19530</v>
      </c>
    </row>
    <row r="986" spans="2:12" s="31" customFormat="1" ht="63.95">
      <c r="B986" s="146"/>
      <c r="C986" s="148"/>
      <c r="D986" s="12" t="s">
        <v>19605</v>
      </c>
      <c r="E986" s="140" t="s">
        <v>19604</v>
      </c>
      <c r="F986" s="141"/>
      <c r="G986" s="13" t="s">
        <v>16</v>
      </c>
      <c r="H986" s="17">
        <v>45814</v>
      </c>
      <c r="I986" s="10" t="s">
        <v>1707</v>
      </c>
      <c r="J986" s="140" t="s">
        <v>32</v>
      </c>
      <c r="K986" s="141"/>
      <c r="L986" s="3" t="s">
        <v>19512</v>
      </c>
    </row>
    <row r="987" spans="2:12" s="31" customFormat="1" ht="63.95">
      <c r="B987" s="154" t="s">
        <v>6527</v>
      </c>
      <c r="C987" s="156" t="s">
        <v>6528</v>
      </c>
      <c r="D987" s="15" t="s">
        <v>19606</v>
      </c>
      <c r="E987" s="142" t="s">
        <v>6530</v>
      </c>
      <c r="F987" s="141"/>
      <c r="G987" s="14" t="s">
        <v>16</v>
      </c>
      <c r="H987" s="16">
        <v>45814</v>
      </c>
      <c r="I987" s="11" t="s">
        <v>1707</v>
      </c>
      <c r="J987" s="142" t="s">
        <v>32</v>
      </c>
      <c r="K987" s="141"/>
      <c r="L987" s="4" t="s">
        <v>19530</v>
      </c>
    </row>
    <row r="988" spans="2:12" s="31" customFormat="1" ht="63.95">
      <c r="B988" s="155"/>
      <c r="C988" s="157"/>
      <c r="D988" s="15" t="s">
        <v>19607</v>
      </c>
      <c r="E988" s="142" t="s">
        <v>6530</v>
      </c>
      <c r="F988" s="141"/>
      <c r="G988" s="14" t="s">
        <v>16</v>
      </c>
      <c r="H988" s="16">
        <v>45814</v>
      </c>
      <c r="I988" s="11" t="s">
        <v>1707</v>
      </c>
      <c r="J988" s="142" t="s">
        <v>18</v>
      </c>
      <c r="K988" s="141"/>
      <c r="L988" s="4" t="s">
        <v>19608</v>
      </c>
    </row>
    <row r="989" spans="2:12" s="31" customFormat="1" ht="63.95">
      <c r="B989" s="145" t="s">
        <v>19609</v>
      </c>
      <c r="C989" s="147" t="s">
        <v>19610</v>
      </c>
      <c r="D989" s="12" t="s">
        <v>19611</v>
      </c>
      <c r="E989" s="140" t="s">
        <v>19612</v>
      </c>
      <c r="F989" s="141"/>
      <c r="G989" s="13" t="s">
        <v>16</v>
      </c>
      <c r="H989" s="17">
        <v>45817</v>
      </c>
      <c r="I989" s="10" t="s">
        <v>1707</v>
      </c>
      <c r="J989" s="140" t="s">
        <v>32</v>
      </c>
      <c r="K989" s="141"/>
      <c r="L989" s="3" t="s">
        <v>19530</v>
      </c>
    </row>
    <row r="990" spans="2:12" s="31" customFormat="1" ht="63.95">
      <c r="B990" s="146"/>
      <c r="C990" s="148"/>
      <c r="D990" s="12" t="s">
        <v>19613</v>
      </c>
      <c r="E990" s="140" t="s">
        <v>19612</v>
      </c>
      <c r="F990" s="141"/>
      <c r="G990" s="13" t="s">
        <v>16</v>
      </c>
      <c r="H990" s="17">
        <v>45817</v>
      </c>
      <c r="I990" s="10" t="s">
        <v>1707</v>
      </c>
      <c r="J990" s="140" t="s">
        <v>32</v>
      </c>
      <c r="K990" s="141"/>
      <c r="L990" s="3" t="s">
        <v>19512</v>
      </c>
    </row>
    <row r="991" spans="2:12" s="31" customFormat="1" ht="51.6">
      <c r="B991" s="154" t="s">
        <v>6531</v>
      </c>
      <c r="C991" s="156" t="s">
        <v>6532</v>
      </c>
      <c r="D991" s="15" t="s">
        <v>19614</v>
      </c>
      <c r="E991" s="142" t="s">
        <v>6534</v>
      </c>
      <c r="F991" s="141"/>
      <c r="G991" s="14" t="s">
        <v>16</v>
      </c>
      <c r="H991" s="16">
        <v>45817</v>
      </c>
      <c r="I991" s="11" t="s">
        <v>1707</v>
      </c>
      <c r="J991" s="142" t="s">
        <v>32</v>
      </c>
      <c r="K991" s="141"/>
      <c r="L991" s="4" t="s">
        <v>19582</v>
      </c>
    </row>
    <row r="992" spans="2:12" s="31" customFormat="1" ht="76.5">
      <c r="B992" s="155"/>
      <c r="C992" s="157"/>
      <c r="D992" s="15" t="s">
        <v>19615</v>
      </c>
      <c r="E992" s="142" t="s">
        <v>6534</v>
      </c>
      <c r="F992" s="141"/>
      <c r="G992" s="14" t="s">
        <v>16</v>
      </c>
      <c r="H992" s="16">
        <v>45817</v>
      </c>
      <c r="I992" s="11" t="s">
        <v>1707</v>
      </c>
      <c r="J992" s="142" t="s">
        <v>32</v>
      </c>
      <c r="K992" s="141"/>
      <c r="L992" s="4" t="s">
        <v>19616</v>
      </c>
    </row>
    <row r="993" spans="2:12" s="31" customFormat="1" ht="63.95">
      <c r="B993" s="145" t="s">
        <v>6535</v>
      </c>
      <c r="C993" s="147" t="s">
        <v>6536</v>
      </c>
      <c r="D993" s="12" t="s">
        <v>19617</v>
      </c>
      <c r="E993" s="140" t="s">
        <v>6538</v>
      </c>
      <c r="F993" s="141"/>
      <c r="G993" s="13" t="s">
        <v>16</v>
      </c>
      <c r="H993" s="17">
        <v>45817</v>
      </c>
      <c r="I993" s="10" t="s">
        <v>1707</v>
      </c>
      <c r="J993" s="140" t="s">
        <v>32</v>
      </c>
      <c r="K993" s="141"/>
      <c r="L993" s="3" t="s">
        <v>19530</v>
      </c>
    </row>
    <row r="994" spans="2:12" s="31" customFormat="1" ht="63.95">
      <c r="B994" s="146"/>
      <c r="C994" s="148"/>
      <c r="D994" s="12" t="s">
        <v>19618</v>
      </c>
      <c r="E994" s="140" t="s">
        <v>6538</v>
      </c>
      <c r="F994" s="141"/>
      <c r="G994" s="13" t="s">
        <v>16</v>
      </c>
      <c r="H994" s="17">
        <v>45817</v>
      </c>
      <c r="I994" s="10" t="s">
        <v>1707</v>
      </c>
      <c r="J994" s="140" t="s">
        <v>32</v>
      </c>
      <c r="K994" s="141"/>
      <c r="L994" s="3" t="s">
        <v>19512</v>
      </c>
    </row>
    <row r="995" spans="2:12" s="31" customFormat="1" ht="63.95">
      <c r="B995" s="154" t="s">
        <v>17383</v>
      </c>
      <c r="C995" s="156" t="s">
        <v>17384</v>
      </c>
      <c r="D995" s="15" t="s">
        <v>19619</v>
      </c>
      <c r="E995" s="142" t="s">
        <v>17386</v>
      </c>
      <c r="F995" s="141"/>
      <c r="G995" s="14" t="s">
        <v>16</v>
      </c>
      <c r="H995" s="16">
        <v>45817</v>
      </c>
      <c r="I995" s="11" t="s">
        <v>1707</v>
      </c>
      <c r="J995" s="142" t="s">
        <v>32</v>
      </c>
      <c r="K995" s="141"/>
      <c r="L995" s="4" t="s">
        <v>18491</v>
      </c>
    </row>
    <row r="996" spans="2:12" s="31" customFormat="1" ht="63.95">
      <c r="B996" s="155"/>
      <c r="C996" s="157"/>
      <c r="D996" s="15" t="s">
        <v>19620</v>
      </c>
      <c r="E996" s="142" t="s">
        <v>17386</v>
      </c>
      <c r="F996" s="141"/>
      <c r="G996" s="14" t="s">
        <v>16</v>
      </c>
      <c r="H996" s="16">
        <v>45817</v>
      </c>
      <c r="I996" s="11" t="s">
        <v>1707</v>
      </c>
      <c r="J996" s="142" t="s">
        <v>32</v>
      </c>
      <c r="K996" s="141"/>
      <c r="L996" s="4" t="s">
        <v>18491</v>
      </c>
    </row>
    <row r="997" spans="2:12" s="31" customFormat="1" ht="63.95">
      <c r="B997" s="145" t="s">
        <v>6539</v>
      </c>
      <c r="C997" s="147" t="s">
        <v>6540</v>
      </c>
      <c r="D997" s="12" t="s">
        <v>19621</v>
      </c>
      <c r="E997" s="140" t="s">
        <v>6542</v>
      </c>
      <c r="F997" s="141"/>
      <c r="G997" s="13" t="s">
        <v>16</v>
      </c>
      <c r="H997" s="17">
        <v>45817</v>
      </c>
      <c r="I997" s="10" t="s">
        <v>1707</v>
      </c>
      <c r="J997" s="140" t="s">
        <v>32</v>
      </c>
      <c r="K997" s="141"/>
      <c r="L997" s="3" t="s">
        <v>19530</v>
      </c>
    </row>
    <row r="998" spans="2:12" s="31" customFormat="1" ht="63.95">
      <c r="B998" s="146"/>
      <c r="C998" s="148"/>
      <c r="D998" s="12" t="s">
        <v>19622</v>
      </c>
      <c r="E998" s="140" t="s">
        <v>6542</v>
      </c>
      <c r="F998" s="141"/>
      <c r="G998" s="13" t="s">
        <v>16</v>
      </c>
      <c r="H998" s="17">
        <v>45817</v>
      </c>
      <c r="I998" s="10" t="s">
        <v>1707</v>
      </c>
      <c r="J998" s="140" t="s">
        <v>32</v>
      </c>
      <c r="K998" s="141"/>
      <c r="L998" s="3" t="s">
        <v>19512</v>
      </c>
    </row>
    <row r="999" spans="2:12" s="31" customFormat="1" ht="63.95">
      <c r="B999" s="154" t="s">
        <v>3983</v>
      </c>
      <c r="C999" s="156" t="s">
        <v>3984</v>
      </c>
      <c r="D999" s="15" t="s">
        <v>19623</v>
      </c>
      <c r="E999" s="142" t="s">
        <v>3986</v>
      </c>
      <c r="F999" s="141"/>
      <c r="G999" s="14" t="s">
        <v>16</v>
      </c>
      <c r="H999" s="16">
        <v>45817</v>
      </c>
      <c r="I999" s="11" t="s">
        <v>1707</v>
      </c>
      <c r="J999" s="142" t="s">
        <v>18</v>
      </c>
      <c r="K999" s="141"/>
      <c r="L999" s="4" t="s">
        <v>19552</v>
      </c>
    </row>
    <row r="1000" spans="2:12" s="31" customFormat="1" ht="63.95">
      <c r="B1000" s="155"/>
      <c r="C1000" s="157"/>
      <c r="D1000" s="15" t="s">
        <v>19624</v>
      </c>
      <c r="E1000" s="142" t="s">
        <v>3986</v>
      </c>
      <c r="F1000" s="141"/>
      <c r="G1000" s="14" t="s">
        <v>16</v>
      </c>
      <c r="H1000" s="16">
        <v>45817</v>
      </c>
      <c r="I1000" s="11" t="s">
        <v>1707</v>
      </c>
      <c r="J1000" s="142" t="s">
        <v>32</v>
      </c>
      <c r="K1000" s="141"/>
      <c r="L1000" s="4" t="s">
        <v>19512</v>
      </c>
    </row>
    <row r="1001" spans="2:12" s="31" customFormat="1" ht="63.95">
      <c r="B1001" s="145" t="s">
        <v>3987</v>
      </c>
      <c r="C1001" s="147" t="s">
        <v>3988</v>
      </c>
      <c r="D1001" s="12" t="s">
        <v>19625</v>
      </c>
      <c r="E1001" s="140" t="s">
        <v>3990</v>
      </c>
      <c r="F1001" s="141"/>
      <c r="G1001" s="13" t="s">
        <v>16</v>
      </c>
      <c r="H1001" s="17">
        <v>45817</v>
      </c>
      <c r="I1001" s="10" t="s">
        <v>1707</v>
      </c>
      <c r="J1001" s="140" t="s">
        <v>32</v>
      </c>
      <c r="K1001" s="141"/>
      <c r="L1001" s="3" t="s">
        <v>19530</v>
      </c>
    </row>
    <row r="1002" spans="2:12" s="31" customFormat="1" ht="63.95">
      <c r="B1002" s="146"/>
      <c r="C1002" s="148"/>
      <c r="D1002" s="12" t="s">
        <v>19626</v>
      </c>
      <c r="E1002" s="140" t="s">
        <v>3990</v>
      </c>
      <c r="F1002" s="141"/>
      <c r="G1002" s="13" t="s">
        <v>16</v>
      </c>
      <c r="H1002" s="17">
        <v>45817</v>
      </c>
      <c r="I1002" s="10" t="s">
        <v>1707</v>
      </c>
      <c r="J1002" s="140" t="s">
        <v>32</v>
      </c>
      <c r="K1002" s="141"/>
      <c r="L1002" s="3" t="s">
        <v>19512</v>
      </c>
    </row>
    <row r="1003" spans="2:12" s="31" customFormat="1" ht="90">
      <c r="B1003" s="154" t="s">
        <v>3991</v>
      </c>
      <c r="C1003" s="156" t="s">
        <v>3992</v>
      </c>
      <c r="D1003" s="15" t="s">
        <v>19627</v>
      </c>
      <c r="E1003" s="142" t="s">
        <v>3994</v>
      </c>
      <c r="F1003" s="141"/>
      <c r="G1003" s="14" t="s">
        <v>16</v>
      </c>
      <c r="H1003" s="16">
        <v>45817</v>
      </c>
      <c r="I1003" s="11" t="s">
        <v>1707</v>
      </c>
      <c r="J1003" s="142" t="s">
        <v>32</v>
      </c>
      <c r="K1003" s="141"/>
      <c r="L1003" s="4" t="s">
        <v>19587</v>
      </c>
    </row>
    <row r="1004" spans="2:12" s="31" customFormat="1" ht="90">
      <c r="B1004" s="155"/>
      <c r="C1004" s="157"/>
      <c r="D1004" s="15" t="s">
        <v>19628</v>
      </c>
      <c r="E1004" s="142" t="s">
        <v>3994</v>
      </c>
      <c r="F1004" s="141"/>
      <c r="G1004" s="14" t="s">
        <v>16</v>
      </c>
      <c r="H1004" s="16">
        <v>45817</v>
      </c>
      <c r="I1004" s="11" t="s">
        <v>1707</v>
      </c>
      <c r="J1004" s="142" t="s">
        <v>32</v>
      </c>
      <c r="K1004" s="141"/>
      <c r="L1004" s="4" t="s">
        <v>19597</v>
      </c>
    </row>
    <row r="1005" spans="2:12" s="31" customFormat="1" ht="63.95">
      <c r="B1005" s="145" t="s">
        <v>3995</v>
      </c>
      <c r="C1005" s="147" t="s">
        <v>3996</v>
      </c>
      <c r="D1005" s="12" t="s">
        <v>19629</v>
      </c>
      <c r="E1005" s="140" t="s">
        <v>19630</v>
      </c>
      <c r="F1005" s="141"/>
      <c r="G1005" s="13" t="s">
        <v>16</v>
      </c>
      <c r="H1005" s="17">
        <v>45818</v>
      </c>
      <c r="I1005" s="10" t="s">
        <v>1707</v>
      </c>
      <c r="J1005" s="140" t="s">
        <v>32</v>
      </c>
      <c r="K1005" s="141"/>
      <c r="L1005" s="3" t="s">
        <v>18491</v>
      </c>
    </row>
    <row r="1006" spans="2:12" s="31" customFormat="1">
      <c r="B1006" s="146"/>
      <c r="C1006" s="148"/>
      <c r="D1006" s="12" t="s">
        <v>19631</v>
      </c>
      <c r="E1006" s="140" t="s">
        <v>19630</v>
      </c>
      <c r="F1006" s="141"/>
      <c r="G1006" s="13" t="s">
        <v>16</v>
      </c>
      <c r="H1006" s="17">
        <v>45818</v>
      </c>
      <c r="I1006" s="10" t="s">
        <v>1707</v>
      </c>
      <c r="J1006" s="140" t="s">
        <v>26</v>
      </c>
      <c r="K1006" s="141"/>
      <c r="L1006" s="1" t="s">
        <v>27</v>
      </c>
    </row>
    <row r="1007" spans="2:12" s="31" customFormat="1">
      <c r="B1007" s="15" t="s">
        <v>19632</v>
      </c>
      <c r="C1007" s="14" t="s">
        <v>19633</v>
      </c>
      <c r="D1007" s="15" t="s">
        <v>19634</v>
      </c>
      <c r="E1007" s="142" t="s">
        <v>19635</v>
      </c>
      <c r="F1007" s="141"/>
      <c r="G1007" s="14" t="s">
        <v>16</v>
      </c>
      <c r="H1007" s="16">
        <v>45818</v>
      </c>
      <c r="I1007" s="11" t="s">
        <v>1707</v>
      </c>
      <c r="J1007" s="142" t="s">
        <v>26</v>
      </c>
      <c r="K1007" s="141"/>
      <c r="L1007" s="2" t="s">
        <v>27</v>
      </c>
    </row>
    <row r="1008" spans="2:12" s="31" customFormat="1" ht="51.6">
      <c r="B1008" s="145" t="s">
        <v>3999</v>
      </c>
      <c r="C1008" s="147" t="s">
        <v>4000</v>
      </c>
      <c r="D1008" s="12" t="s">
        <v>19636</v>
      </c>
      <c r="E1008" s="140" t="s">
        <v>4002</v>
      </c>
      <c r="F1008" s="141"/>
      <c r="G1008" s="13" t="s">
        <v>16</v>
      </c>
      <c r="H1008" s="17">
        <v>45818</v>
      </c>
      <c r="I1008" s="10" t="s">
        <v>1707</v>
      </c>
      <c r="J1008" s="140" t="s">
        <v>18</v>
      </c>
      <c r="K1008" s="141"/>
      <c r="L1008" s="3" t="s">
        <v>19637</v>
      </c>
    </row>
    <row r="1009" spans="2:12" s="31" customFormat="1">
      <c r="B1009" s="146"/>
      <c r="C1009" s="148"/>
      <c r="D1009" s="12" t="s">
        <v>19638</v>
      </c>
      <c r="E1009" s="140" t="s">
        <v>4002</v>
      </c>
      <c r="F1009" s="141"/>
      <c r="G1009" s="13" t="s">
        <v>16</v>
      </c>
      <c r="H1009" s="17">
        <v>45818</v>
      </c>
      <c r="I1009" s="10" t="s">
        <v>1707</v>
      </c>
      <c r="J1009" s="140" t="s">
        <v>26</v>
      </c>
      <c r="K1009" s="141"/>
      <c r="L1009" s="1" t="s">
        <v>27</v>
      </c>
    </row>
    <row r="1010" spans="2:12" s="31" customFormat="1">
      <c r="B1010" s="154" t="s">
        <v>19639</v>
      </c>
      <c r="C1010" s="156" t="s">
        <v>19640</v>
      </c>
      <c r="D1010" s="15" t="s">
        <v>19641</v>
      </c>
      <c r="E1010" s="142" t="s">
        <v>19642</v>
      </c>
      <c r="F1010" s="141"/>
      <c r="G1010" s="14" t="s">
        <v>16</v>
      </c>
      <c r="H1010" s="16">
        <v>45818</v>
      </c>
      <c r="I1010" s="11" t="s">
        <v>1707</v>
      </c>
      <c r="J1010" s="142" t="s">
        <v>26</v>
      </c>
      <c r="K1010" s="141"/>
      <c r="L1010" s="2" t="s">
        <v>27</v>
      </c>
    </row>
    <row r="1011" spans="2:12" s="31" customFormat="1" ht="51.6">
      <c r="B1011" s="155"/>
      <c r="C1011" s="157"/>
      <c r="D1011" s="15" t="s">
        <v>19643</v>
      </c>
      <c r="E1011" s="142" t="s">
        <v>19642</v>
      </c>
      <c r="F1011" s="141"/>
      <c r="G1011" s="14" t="s">
        <v>16</v>
      </c>
      <c r="H1011" s="16">
        <v>45818</v>
      </c>
      <c r="I1011" s="11" t="s">
        <v>1707</v>
      </c>
      <c r="J1011" s="142" t="s">
        <v>32</v>
      </c>
      <c r="K1011" s="141"/>
      <c r="L1011" s="4" t="s">
        <v>19644</v>
      </c>
    </row>
    <row r="1012" spans="2:12" s="31" customFormat="1" ht="63.95">
      <c r="B1012" s="145" t="s">
        <v>16252</v>
      </c>
      <c r="C1012" s="147" t="s">
        <v>16253</v>
      </c>
      <c r="D1012" s="12" t="s">
        <v>19645</v>
      </c>
      <c r="E1012" s="140" t="s">
        <v>16255</v>
      </c>
      <c r="F1012" s="141"/>
      <c r="G1012" s="13" t="s">
        <v>16</v>
      </c>
      <c r="H1012" s="17">
        <v>45818</v>
      </c>
      <c r="I1012" s="10" t="s">
        <v>1707</v>
      </c>
      <c r="J1012" s="140" t="s">
        <v>18</v>
      </c>
      <c r="K1012" s="141"/>
      <c r="L1012" s="3" t="s">
        <v>19552</v>
      </c>
    </row>
    <row r="1013" spans="2:12" s="31" customFormat="1" ht="63.95">
      <c r="B1013" s="146"/>
      <c r="C1013" s="148"/>
      <c r="D1013" s="12" t="s">
        <v>19646</v>
      </c>
      <c r="E1013" s="140" t="s">
        <v>16255</v>
      </c>
      <c r="F1013" s="141"/>
      <c r="G1013" s="13" t="s">
        <v>16</v>
      </c>
      <c r="H1013" s="17">
        <v>45818</v>
      </c>
      <c r="I1013" s="10" t="s">
        <v>1707</v>
      </c>
      <c r="J1013" s="140" t="s">
        <v>18</v>
      </c>
      <c r="K1013" s="141"/>
      <c r="L1013" s="3" t="s">
        <v>19608</v>
      </c>
    </row>
    <row r="1014" spans="2:12" s="31" customFormat="1" ht="51.6">
      <c r="B1014" s="154" t="s">
        <v>4003</v>
      </c>
      <c r="C1014" s="156" t="s">
        <v>4004</v>
      </c>
      <c r="D1014" s="15" t="s">
        <v>19647</v>
      </c>
      <c r="E1014" s="142" t="s">
        <v>19648</v>
      </c>
      <c r="F1014" s="141"/>
      <c r="G1014" s="14" t="s">
        <v>16</v>
      </c>
      <c r="H1014" s="16">
        <v>45818</v>
      </c>
      <c r="I1014" s="11" t="s">
        <v>1707</v>
      </c>
      <c r="J1014" s="142" t="s">
        <v>32</v>
      </c>
      <c r="K1014" s="141"/>
      <c r="L1014" s="4" t="s">
        <v>19644</v>
      </c>
    </row>
    <row r="1015" spans="2:12" s="31" customFormat="1" ht="63.95">
      <c r="B1015" s="155"/>
      <c r="C1015" s="157"/>
      <c r="D1015" s="15" t="s">
        <v>19649</v>
      </c>
      <c r="E1015" s="142" t="s">
        <v>19648</v>
      </c>
      <c r="F1015" s="141"/>
      <c r="G1015" s="14" t="s">
        <v>16</v>
      </c>
      <c r="H1015" s="16">
        <v>45818</v>
      </c>
      <c r="I1015" s="11" t="s">
        <v>1707</v>
      </c>
      <c r="J1015" s="142" t="s">
        <v>32</v>
      </c>
      <c r="K1015" s="141"/>
      <c r="L1015" s="4" t="s">
        <v>19650</v>
      </c>
    </row>
    <row r="1016" spans="2:12" s="31" customFormat="1" ht="116.1">
      <c r="B1016" s="145" t="s">
        <v>4007</v>
      </c>
      <c r="C1016" s="147" t="s">
        <v>4008</v>
      </c>
      <c r="D1016" s="12" t="s">
        <v>19651</v>
      </c>
      <c r="E1016" s="140" t="s">
        <v>4010</v>
      </c>
      <c r="F1016" s="141"/>
      <c r="G1016" s="13" t="s">
        <v>16</v>
      </c>
      <c r="H1016" s="17">
        <v>45818</v>
      </c>
      <c r="I1016" s="10" t="s">
        <v>1707</v>
      </c>
      <c r="J1016" s="140" t="s">
        <v>32</v>
      </c>
      <c r="K1016" s="141"/>
      <c r="L1016" s="3" t="s">
        <v>19652</v>
      </c>
    </row>
    <row r="1017" spans="2:12" s="31" customFormat="1" ht="90">
      <c r="B1017" s="146"/>
      <c r="C1017" s="148"/>
      <c r="D1017" s="12" t="s">
        <v>19653</v>
      </c>
      <c r="E1017" s="140" t="s">
        <v>4010</v>
      </c>
      <c r="F1017" s="141"/>
      <c r="G1017" s="13" t="s">
        <v>16</v>
      </c>
      <c r="H1017" s="17">
        <v>45818</v>
      </c>
      <c r="I1017" s="10" t="s">
        <v>1707</v>
      </c>
      <c r="J1017" s="140" t="s">
        <v>32</v>
      </c>
      <c r="K1017" s="141"/>
      <c r="L1017" s="3" t="s">
        <v>19597</v>
      </c>
    </row>
    <row r="1018" spans="2:12" s="31" customFormat="1" ht="63.95">
      <c r="B1018" s="154" t="s">
        <v>4011</v>
      </c>
      <c r="C1018" s="156" t="s">
        <v>4012</v>
      </c>
      <c r="D1018" s="15" t="s">
        <v>19654</v>
      </c>
      <c r="E1018" s="142" t="s">
        <v>4014</v>
      </c>
      <c r="F1018" s="141"/>
      <c r="G1018" s="14" t="s">
        <v>16</v>
      </c>
      <c r="H1018" s="16">
        <v>45818</v>
      </c>
      <c r="I1018" s="11" t="s">
        <v>1707</v>
      </c>
      <c r="J1018" s="142" t="s">
        <v>32</v>
      </c>
      <c r="K1018" s="141"/>
      <c r="L1018" s="4" t="s">
        <v>19650</v>
      </c>
    </row>
    <row r="1019" spans="2:12" s="31" customFormat="1" ht="63.95">
      <c r="B1019" s="155"/>
      <c r="C1019" s="157"/>
      <c r="D1019" s="15" t="s">
        <v>19655</v>
      </c>
      <c r="E1019" s="142" t="s">
        <v>4014</v>
      </c>
      <c r="F1019" s="141"/>
      <c r="G1019" s="14" t="s">
        <v>16</v>
      </c>
      <c r="H1019" s="16">
        <v>45818</v>
      </c>
      <c r="I1019" s="11" t="s">
        <v>1707</v>
      </c>
      <c r="J1019" s="142" t="s">
        <v>32</v>
      </c>
      <c r="K1019" s="141"/>
      <c r="L1019" s="4" t="s">
        <v>19650</v>
      </c>
    </row>
    <row r="1020" spans="2:12" s="31" customFormat="1" ht="90">
      <c r="B1020" s="145" t="s">
        <v>4015</v>
      </c>
      <c r="C1020" s="147" t="s">
        <v>4016</v>
      </c>
      <c r="D1020" s="12" t="s">
        <v>19656</v>
      </c>
      <c r="E1020" s="140" t="s">
        <v>4018</v>
      </c>
      <c r="F1020" s="141"/>
      <c r="G1020" s="13" t="s">
        <v>16</v>
      </c>
      <c r="H1020" s="17">
        <v>45818</v>
      </c>
      <c r="I1020" s="10" t="s">
        <v>1707</v>
      </c>
      <c r="J1020" s="140" t="s">
        <v>32</v>
      </c>
      <c r="K1020" s="141"/>
      <c r="L1020" s="3" t="s">
        <v>19587</v>
      </c>
    </row>
    <row r="1021" spans="2:12" s="31" customFormat="1">
      <c r="B1021" s="146"/>
      <c r="C1021" s="148"/>
      <c r="D1021" s="12" t="s">
        <v>19657</v>
      </c>
      <c r="E1021" s="140" t="s">
        <v>4018</v>
      </c>
      <c r="F1021" s="141"/>
      <c r="G1021" s="13" t="s">
        <v>16</v>
      </c>
      <c r="H1021" s="17">
        <v>45818</v>
      </c>
      <c r="I1021" s="10" t="s">
        <v>1707</v>
      </c>
      <c r="J1021" s="140" t="s">
        <v>26</v>
      </c>
      <c r="K1021" s="141"/>
      <c r="L1021" s="1" t="s">
        <v>27</v>
      </c>
    </row>
    <row r="1022" spans="2:12" s="31" customFormat="1" ht="63.95">
      <c r="B1022" s="154" t="s">
        <v>19658</v>
      </c>
      <c r="C1022" s="156" t="s">
        <v>19659</v>
      </c>
      <c r="D1022" s="15" t="s">
        <v>19660</v>
      </c>
      <c r="E1022" s="142" t="s">
        <v>19661</v>
      </c>
      <c r="F1022" s="141"/>
      <c r="G1022" s="14" t="s">
        <v>16</v>
      </c>
      <c r="H1022" s="16">
        <v>45818</v>
      </c>
      <c r="I1022" s="11" t="s">
        <v>1707</v>
      </c>
      <c r="J1022" s="142" t="s">
        <v>32</v>
      </c>
      <c r="K1022" s="141"/>
      <c r="L1022" s="4" t="s">
        <v>19662</v>
      </c>
    </row>
    <row r="1023" spans="2:12" s="31" customFormat="1" ht="63.95">
      <c r="B1023" s="155"/>
      <c r="C1023" s="157"/>
      <c r="D1023" s="15" t="s">
        <v>19663</v>
      </c>
      <c r="E1023" s="142" t="s">
        <v>19661</v>
      </c>
      <c r="F1023" s="141"/>
      <c r="G1023" s="14" t="s">
        <v>16</v>
      </c>
      <c r="H1023" s="16">
        <v>45818</v>
      </c>
      <c r="I1023" s="11" t="s">
        <v>1707</v>
      </c>
      <c r="J1023" s="142" t="s">
        <v>32</v>
      </c>
      <c r="K1023" s="141"/>
      <c r="L1023" s="4" t="s">
        <v>19650</v>
      </c>
    </row>
    <row r="1024" spans="2:12" s="31" customFormat="1" ht="90">
      <c r="B1024" s="145" t="s">
        <v>4021</v>
      </c>
      <c r="C1024" s="147" t="s">
        <v>4022</v>
      </c>
      <c r="D1024" s="12" t="s">
        <v>19664</v>
      </c>
      <c r="E1024" s="140" t="s">
        <v>4024</v>
      </c>
      <c r="F1024" s="141"/>
      <c r="G1024" s="13" t="s">
        <v>16</v>
      </c>
      <c r="H1024" s="17">
        <v>45818</v>
      </c>
      <c r="I1024" s="10" t="s">
        <v>1707</v>
      </c>
      <c r="J1024" s="140" t="s">
        <v>32</v>
      </c>
      <c r="K1024" s="141"/>
      <c r="L1024" s="3" t="s">
        <v>19587</v>
      </c>
    </row>
    <row r="1025" spans="2:12" s="31" customFormat="1" ht="90">
      <c r="B1025" s="146"/>
      <c r="C1025" s="148"/>
      <c r="D1025" s="12" t="s">
        <v>19665</v>
      </c>
      <c r="E1025" s="140" t="s">
        <v>4024</v>
      </c>
      <c r="F1025" s="141"/>
      <c r="G1025" s="13" t="s">
        <v>16</v>
      </c>
      <c r="H1025" s="17">
        <v>45818</v>
      </c>
      <c r="I1025" s="10" t="s">
        <v>1707</v>
      </c>
      <c r="J1025" s="140" t="s">
        <v>32</v>
      </c>
      <c r="K1025" s="141"/>
      <c r="L1025" s="3" t="s">
        <v>19597</v>
      </c>
    </row>
    <row r="1026" spans="2:12" s="31" customFormat="1" ht="90">
      <c r="B1026" s="154" t="s">
        <v>4025</v>
      </c>
      <c r="C1026" s="156" t="s">
        <v>4026</v>
      </c>
      <c r="D1026" s="15" t="s">
        <v>19666</v>
      </c>
      <c r="E1026" s="142" t="s">
        <v>4028</v>
      </c>
      <c r="F1026" s="141"/>
      <c r="G1026" s="14" t="s">
        <v>16</v>
      </c>
      <c r="H1026" s="16">
        <v>45818</v>
      </c>
      <c r="I1026" s="11" t="s">
        <v>1707</v>
      </c>
      <c r="J1026" s="142" t="s">
        <v>18</v>
      </c>
      <c r="K1026" s="141"/>
      <c r="L1026" s="4" t="s">
        <v>19667</v>
      </c>
    </row>
    <row r="1027" spans="2:12" s="31" customFormat="1" ht="90">
      <c r="B1027" s="155"/>
      <c r="C1027" s="157"/>
      <c r="D1027" s="15" t="s">
        <v>19668</v>
      </c>
      <c r="E1027" s="142" t="s">
        <v>4028</v>
      </c>
      <c r="F1027" s="141"/>
      <c r="G1027" s="14" t="s">
        <v>16</v>
      </c>
      <c r="H1027" s="16">
        <v>45818</v>
      </c>
      <c r="I1027" s="11" t="s">
        <v>1707</v>
      </c>
      <c r="J1027" s="142" t="s">
        <v>18</v>
      </c>
      <c r="K1027" s="141"/>
      <c r="L1027" s="4" t="s">
        <v>19669</v>
      </c>
    </row>
    <row r="1028" spans="2:12" s="31" customFormat="1" ht="63.95">
      <c r="B1028" s="145" t="s">
        <v>4029</v>
      </c>
      <c r="C1028" s="147" t="s">
        <v>4030</v>
      </c>
      <c r="D1028" s="12" t="s">
        <v>19670</v>
      </c>
      <c r="E1028" s="140" t="s">
        <v>4032</v>
      </c>
      <c r="F1028" s="141"/>
      <c r="G1028" s="13" t="s">
        <v>16</v>
      </c>
      <c r="H1028" s="17">
        <v>45818</v>
      </c>
      <c r="I1028" s="10" t="s">
        <v>1707</v>
      </c>
      <c r="J1028" s="140" t="s">
        <v>32</v>
      </c>
      <c r="K1028" s="141"/>
      <c r="L1028" s="3" t="s">
        <v>19530</v>
      </c>
    </row>
    <row r="1029" spans="2:12" s="31" customFormat="1" ht="63.95">
      <c r="B1029" s="146"/>
      <c r="C1029" s="148"/>
      <c r="D1029" s="12" t="s">
        <v>19671</v>
      </c>
      <c r="E1029" s="140" t="s">
        <v>4032</v>
      </c>
      <c r="F1029" s="141"/>
      <c r="G1029" s="13" t="s">
        <v>16</v>
      </c>
      <c r="H1029" s="17">
        <v>45818</v>
      </c>
      <c r="I1029" s="10" t="s">
        <v>1707</v>
      </c>
      <c r="J1029" s="140" t="s">
        <v>32</v>
      </c>
      <c r="K1029" s="141"/>
      <c r="L1029" s="3" t="s">
        <v>19512</v>
      </c>
    </row>
    <row r="1030" spans="2:12" s="31" customFormat="1" ht="63.95">
      <c r="B1030" s="154" t="s">
        <v>17387</v>
      </c>
      <c r="C1030" s="156" t="s">
        <v>17388</v>
      </c>
      <c r="D1030" s="15" t="s">
        <v>19672</v>
      </c>
      <c r="E1030" s="142" t="s">
        <v>17390</v>
      </c>
      <c r="F1030" s="141"/>
      <c r="G1030" s="14" t="s">
        <v>16</v>
      </c>
      <c r="H1030" s="16">
        <v>45818</v>
      </c>
      <c r="I1030" s="11" t="s">
        <v>1707</v>
      </c>
      <c r="J1030" s="142" t="s">
        <v>18</v>
      </c>
      <c r="K1030" s="141"/>
      <c r="L1030" s="4" t="s">
        <v>19552</v>
      </c>
    </row>
    <row r="1031" spans="2:12" s="31" customFormat="1" ht="63.95">
      <c r="B1031" s="155"/>
      <c r="C1031" s="157"/>
      <c r="D1031" s="15" t="s">
        <v>19673</v>
      </c>
      <c r="E1031" s="142" t="s">
        <v>17390</v>
      </c>
      <c r="F1031" s="141"/>
      <c r="G1031" s="14" t="s">
        <v>16</v>
      </c>
      <c r="H1031" s="16">
        <v>45818</v>
      </c>
      <c r="I1031" s="11" t="s">
        <v>1707</v>
      </c>
      <c r="J1031" s="142" t="s">
        <v>32</v>
      </c>
      <c r="K1031" s="141"/>
      <c r="L1031" s="4" t="s">
        <v>19512</v>
      </c>
    </row>
    <row r="1032" spans="2:12" s="31" customFormat="1" ht="63.95">
      <c r="B1032" s="145" t="s">
        <v>4033</v>
      </c>
      <c r="C1032" s="147" t="s">
        <v>4034</v>
      </c>
      <c r="D1032" s="12" t="s">
        <v>19674</v>
      </c>
      <c r="E1032" s="140" t="s">
        <v>4036</v>
      </c>
      <c r="F1032" s="141"/>
      <c r="G1032" s="13" t="s">
        <v>16</v>
      </c>
      <c r="H1032" s="17">
        <v>45818</v>
      </c>
      <c r="I1032" s="10" t="s">
        <v>1707</v>
      </c>
      <c r="J1032" s="140" t="s">
        <v>32</v>
      </c>
      <c r="K1032" s="141"/>
      <c r="L1032" s="3" t="s">
        <v>19530</v>
      </c>
    </row>
    <row r="1033" spans="2:12" s="31" customFormat="1" ht="63.95">
      <c r="B1033" s="146"/>
      <c r="C1033" s="148"/>
      <c r="D1033" s="12" t="s">
        <v>19675</v>
      </c>
      <c r="E1033" s="140" t="s">
        <v>4036</v>
      </c>
      <c r="F1033" s="141"/>
      <c r="G1033" s="13" t="s">
        <v>16</v>
      </c>
      <c r="H1033" s="17">
        <v>45818</v>
      </c>
      <c r="I1033" s="10" t="s">
        <v>1707</v>
      </c>
      <c r="J1033" s="140" t="s">
        <v>32</v>
      </c>
      <c r="K1033" s="141"/>
      <c r="L1033" s="3" t="s">
        <v>19512</v>
      </c>
    </row>
    <row r="1034" spans="2:12" s="31" customFormat="1" ht="63.95">
      <c r="B1034" s="154" t="s">
        <v>4038</v>
      </c>
      <c r="C1034" s="156" t="s">
        <v>4039</v>
      </c>
      <c r="D1034" s="15" t="s">
        <v>19676</v>
      </c>
      <c r="E1034" s="142" t="s">
        <v>4041</v>
      </c>
      <c r="F1034" s="141"/>
      <c r="G1034" s="14" t="s">
        <v>16</v>
      </c>
      <c r="H1034" s="16">
        <v>45818</v>
      </c>
      <c r="I1034" s="11" t="s">
        <v>1707</v>
      </c>
      <c r="J1034" s="142" t="s">
        <v>32</v>
      </c>
      <c r="K1034" s="141"/>
      <c r="L1034" s="4" t="s">
        <v>19530</v>
      </c>
    </row>
    <row r="1035" spans="2:12" s="31" customFormat="1" ht="63.95">
      <c r="B1035" s="155"/>
      <c r="C1035" s="157"/>
      <c r="D1035" s="15" t="s">
        <v>19677</v>
      </c>
      <c r="E1035" s="142" t="s">
        <v>4041</v>
      </c>
      <c r="F1035" s="141"/>
      <c r="G1035" s="14" t="s">
        <v>16</v>
      </c>
      <c r="H1035" s="16">
        <v>45818</v>
      </c>
      <c r="I1035" s="11" t="s">
        <v>1707</v>
      </c>
      <c r="J1035" s="142" t="s">
        <v>32</v>
      </c>
      <c r="K1035" s="141"/>
      <c r="L1035" s="4" t="s">
        <v>19512</v>
      </c>
    </row>
    <row r="1036" spans="2:12" s="31" customFormat="1" ht="63.95">
      <c r="B1036" s="145" t="s">
        <v>4042</v>
      </c>
      <c r="C1036" s="147" t="s">
        <v>4043</v>
      </c>
      <c r="D1036" s="12" t="s">
        <v>19678</v>
      </c>
      <c r="E1036" s="140" t="s">
        <v>4045</v>
      </c>
      <c r="F1036" s="141"/>
      <c r="G1036" s="13" t="s">
        <v>16</v>
      </c>
      <c r="H1036" s="17">
        <v>45818</v>
      </c>
      <c r="I1036" s="10" t="s">
        <v>1707</v>
      </c>
      <c r="J1036" s="140" t="s">
        <v>32</v>
      </c>
      <c r="K1036" s="141"/>
      <c r="L1036" s="3" t="s">
        <v>19530</v>
      </c>
    </row>
    <row r="1037" spans="2:12" s="31" customFormat="1" ht="63.95">
      <c r="B1037" s="146"/>
      <c r="C1037" s="148"/>
      <c r="D1037" s="12" t="s">
        <v>19679</v>
      </c>
      <c r="E1037" s="140" t="s">
        <v>4045</v>
      </c>
      <c r="F1037" s="141"/>
      <c r="G1037" s="13" t="s">
        <v>16</v>
      </c>
      <c r="H1037" s="17">
        <v>45818</v>
      </c>
      <c r="I1037" s="10" t="s">
        <v>1707</v>
      </c>
      <c r="J1037" s="140" t="s">
        <v>32</v>
      </c>
      <c r="K1037" s="141"/>
      <c r="L1037" s="3" t="s">
        <v>19512</v>
      </c>
    </row>
    <row r="1038" spans="2:12" s="31" customFormat="1" ht="63.95">
      <c r="B1038" s="154" t="s">
        <v>16256</v>
      </c>
      <c r="C1038" s="156" t="s">
        <v>16257</v>
      </c>
      <c r="D1038" s="15" t="s">
        <v>19680</v>
      </c>
      <c r="E1038" s="142" t="s">
        <v>16259</v>
      </c>
      <c r="F1038" s="141"/>
      <c r="G1038" s="14" t="s">
        <v>16</v>
      </c>
      <c r="H1038" s="16">
        <v>45819</v>
      </c>
      <c r="I1038" s="11" t="s">
        <v>1707</v>
      </c>
      <c r="J1038" s="142" t="s">
        <v>18</v>
      </c>
      <c r="K1038" s="141"/>
      <c r="L1038" s="4" t="s">
        <v>19552</v>
      </c>
    </row>
    <row r="1039" spans="2:12" s="31" customFormat="1">
      <c r="B1039" s="155"/>
      <c r="C1039" s="157"/>
      <c r="D1039" s="15" t="s">
        <v>19681</v>
      </c>
      <c r="E1039" s="142" t="s">
        <v>16259</v>
      </c>
      <c r="F1039" s="141"/>
      <c r="G1039" s="14" t="s">
        <v>16</v>
      </c>
      <c r="H1039" s="16">
        <v>45819</v>
      </c>
      <c r="I1039" s="11" t="s">
        <v>1707</v>
      </c>
      <c r="J1039" s="142" t="s">
        <v>26</v>
      </c>
      <c r="K1039" s="141"/>
      <c r="L1039" s="2" t="s">
        <v>27</v>
      </c>
    </row>
    <row r="1040" spans="2:12" s="31" customFormat="1">
      <c r="B1040" s="145" t="s">
        <v>16260</v>
      </c>
      <c r="C1040" s="147" t="s">
        <v>16261</v>
      </c>
      <c r="D1040" s="12" t="s">
        <v>19682</v>
      </c>
      <c r="E1040" s="140" t="s">
        <v>16263</v>
      </c>
      <c r="F1040" s="141"/>
      <c r="G1040" s="13" t="s">
        <v>16</v>
      </c>
      <c r="H1040" s="17">
        <v>45819</v>
      </c>
      <c r="I1040" s="10" t="s">
        <v>1707</v>
      </c>
      <c r="J1040" s="140" t="s">
        <v>26</v>
      </c>
      <c r="K1040" s="141"/>
      <c r="L1040" s="1" t="s">
        <v>27</v>
      </c>
    </row>
    <row r="1041" spans="2:12" s="31" customFormat="1" ht="63.95">
      <c r="B1041" s="146"/>
      <c r="C1041" s="148"/>
      <c r="D1041" s="12" t="s">
        <v>19683</v>
      </c>
      <c r="E1041" s="140" t="s">
        <v>16263</v>
      </c>
      <c r="F1041" s="141"/>
      <c r="G1041" s="13" t="s">
        <v>16</v>
      </c>
      <c r="H1041" s="17">
        <v>45819</v>
      </c>
      <c r="I1041" s="10" t="s">
        <v>1707</v>
      </c>
      <c r="J1041" s="140" t="s">
        <v>32</v>
      </c>
      <c r="K1041" s="141"/>
      <c r="L1041" s="3" t="s">
        <v>19512</v>
      </c>
    </row>
    <row r="1042" spans="2:12" s="31" customFormat="1" ht="63.95">
      <c r="B1042" s="154" t="s">
        <v>16264</v>
      </c>
      <c r="C1042" s="156" t="s">
        <v>16265</v>
      </c>
      <c r="D1042" s="15" t="s">
        <v>19684</v>
      </c>
      <c r="E1042" s="142" t="s">
        <v>16267</v>
      </c>
      <c r="F1042" s="141"/>
      <c r="G1042" s="14" t="s">
        <v>16</v>
      </c>
      <c r="H1042" s="16">
        <v>45819</v>
      </c>
      <c r="I1042" s="11" t="s">
        <v>1707</v>
      </c>
      <c r="J1042" s="142" t="s">
        <v>18</v>
      </c>
      <c r="K1042" s="141"/>
      <c r="L1042" s="4" t="s">
        <v>19552</v>
      </c>
    </row>
    <row r="1043" spans="2:12" s="31" customFormat="1">
      <c r="B1043" s="155"/>
      <c r="C1043" s="157"/>
      <c r="D1043" s="15" t="s">
        <v>19685</v>
      </c>
      <c r="E1043" s="142" t="s">
        <v>16267</v>
      </c>
      <c r="F1043" s="141"/>
      <c r="G1043" s="14" t="s">
        <v>16</v>
      </c>
      <c r="H1043" s="16">
        <v>45819</v>
      </c>
      <c r="I1043" s="11" t="s">
        <v>1707</v>
      </c>
      <c r="J1043" s="142" t="s">
        <v>26</v>
      </c>
      <c r="K1043" s="141"/>
      <c r="L1043" s="2" t="s">
        <v>27</v>
      </c>
    </row>
    <row r="1044" spans="2:12" s="31" customFormat="1" ht="63.95">
      <c r="B1044" s="145" t="s">
        <v>4046</v>
      </c>
      <c r="C1044" s="147" t="s">
        <v>4047</v>
      </c>
      <c r="D1044" s="12" t="s">
        <v>19686</v>
      </c>
      <c r="E1044" s="140" t="s">
        <v>19687</v>
      </c>
      <c r="F1044" s="141"/>
      <c r="G1044" s="13" t="s">
        <v>16</v>
      </c>
      <c r="H1044" s="17">
        <v>45819</v>
      </c>
      <c r="I1044" s="10" t="s">
        <v>1707</v>
      </c>
      <c r="J1044" s="140" t="s">
        <v>32</v>
      </c>
      <c r="K1044" s="141"/>
      <c r="L1044" s="3" t="s">
        <v>19530</v>
      </c>
    </row>
    <row r="1045" spans="2:12" s="31" customFormat="1" ht="63.95">
      <c r="B1045" s="146"/>
      <c r="C1045" s="148"/>
      <c r="D1045" s="12" t="s">
        <v>19688</v>
      </c>
      <c r="E1045" s="140" t="s">
        <v>4049</v>
      </c>
      <c r="F1045" s="141"/>
      <c r="G1045" s="13" t="s">
        <v>16</v>
      </c>
      <c r="H1045" s="17">
        <v>45819</v>
      </c>
      <c r="I1045" s="10" t="s">
        <v>1707</v>
      </c>
      <c r="J1045" s="140" t="s">
        <v>32</v>
      </c>
      <c r="K1045" s="141"/>
      <c r="L1045" s="3" t="s">
        <v>19512</v>
      </c>
    </row>
    <row r="1046" spans="2:12" s="31" customFormat="1" ht="63.95">
      <c r="B1046" s="154" t="s">
        <v>4050</v>
      </c>
      <c r="C1046" s="156" t="s">
        <v>4051</v>
      </c>
      <c r="D1046" s="15" t="s">
        <v>19689</v>
      </c>
      <c r="E1046" s="142" t="s">
        <v>4053</v>
      </c>
      <c r="F1046" s="141"/>
      <c r="G1046" s="14" t="s">
        <v>16</v>
      </c>
      <c r="H1046" s="16">
        <v>45819</v>
      </c>
      <c r="I1046" s="11" t="s">
        <v>1707</v>
      </c>
      <c r="J1046" s="142" t="s">
        <v>32</v>
      </c>
      <c r="K1046" s="141"/>
      <c r="L1046" s="4" t="s">
        <v>19530</v>
      </c>
    </row>
    <row r="1047" spans="2:12" s="31" customFormat="1" ht="63.95">
      <c r="B1047" s="155"/>
      <c r="C1047" s="157"/>
      <c r="D1047" s="15" t="s">
        <v>19690</v>
      </c>
      <c r="E1047" s="142" t="s">
        <v>4053</v>
      </c>
      <c r="F1047" s="141"/>
      <c r="G1047" s="14" t="s">
        <v>16</v>
      </c>
      <c r="H1047" s="16">
        <v>45819</v>
      </c>
      <c r="I1047" s="11" t="s">
        <v>1707</v>
      </c>
      <c r="J1047" s="142" t="s">
        <v>32</v>
      </c>
      <c r="K1047" s="141"/>
      <c r="L1047" s="4" t="s">
        <v>19512</v>
      </c>
    </row>
    <row r="1048" spans="2:12" s="31" customFormat="1" ht="63.95">
      <c r="B1048" s="145" t="s">
        <v>4054</v>
      </c>
      <c r="C1048" s="147" t="s">
        <v>4055</v>
      </c>
      <c r="D1048" s="12" t="s">
        <v>19691</v>
      </c>
      <c r="E1048" s="140" t="s">
        <v>4057</v>
      </c>
      <c r="F1048" s="141"/>
      <c r="G1048" s="13" t="s">
        <v>16</v>
      </c>
      <c r="H1048" s="17">
        <v>45820</v>
      </c>
      <c r="I1048" s="10" t="s">
        <v>1707</v>
      </c>
      <c r="J1048" s="140" t="s">
        <v>18</v>
      </c>
      <c r="K1048" s="141"/>
      <c r="L1048" s="3" t="s">
        <v>19552</v>
      </c>
    </row>
    <row r="1049" spans="2:12" s="31" customFormat="1">
      <c r="B1049" s="146"/>
      <c r="C1049" s="148"/>
      <c r="D1049" s="12" t="s">
        <v>19692</v>
      </c>
      <c r="E1049" s="140" t="s">
        <v>4057</v>
      </c>
      <c r="F1049" s="141"/>
      <c r="G1049" s="13" t="s">
        <v>16</v>
      </c>
      <c r="H1049" s="17">
        <v>45820</v>
      </c>
      <c r="I1049" s="10" t="s">
        <v>1707</v>
      </c>
      <c r="J1049" s="140" t="s">
        <v>26</v>
      </c>
      <c r="K1049" s="141"/>
      <c r="L1049" s="1" t="s">
        <v>27</v>
      </c>
    </row>
    <row r="1050" spans="2:12" s="31" customFormat="1">
      <c r="B1050" s="154" t="s">
        <v>4059</v>
      </c>
      <c r="C1050" s="156" t="s">
        <v>4060</v>
      </c>
      <c r="D1050" s="15" t="s">
        <v>19693</v>
      </c>
      <c r="E1050" s="142" t="s">
        <v>4062</v>
      </c>
      <c r="F1050" s="141"/>
      <c r="G1050" s="14" t="s">
        <v>16</v>
      </c>
      <c r="H1050" s="16">
        <v>45820</v>
      </c>
      <c r="I1050" s="11" t="s">
        <v>1707</v>
      </c>
      <c r="J1050" s="142" t="s">
        <v>26</v>
      </c>
      <c r="K1050" s="141"/>
      <c r="L1050" s="2" t="s">
        <v>27</v>
      </c>
    </row>
    <row r="1051" spans="2:12" s="31" customFormat="1" ht="63.95">
      <c r="B1051" s="155"/>
      <c r="C1051" s="157"/>
      <c r="D1051" s="15" t="s">
        <v>19694</v>
      </c>
      <c r="E1051" s="142" t="s">
        <v>4062</v>
      </c>
      <c r="F1051" s="141"/>
      <c r="G1051" s="14" t="s">
        <v>16</v>
      </c>
      <c r="H1051" s="16">
        <v>45820</v>
      </c>
      <c r="I1051" s="11" t="s">
        <v>1707</v>
      </c>
      <c r="J1051" s="142" t="s">
        <v>32</v>
      </c>
      <c r="K1051" s="141"/>
      <c r="L1051" s="4" t="s">
        <v>19512</v>
      </c>
    </row>
    <row r="1052" spans="2:12" s="31" customFormat="1" ht="90">
      <c r="B1052" s="145" t="s">
        <v>17392</v>
      </c>
      <c r="C1052" s="147" t="s">
        <v>17393</v>
      </c>
      <c r="D1052" s="12" t="s">
        <v>19695</v>
      </c>
      <c r="E1052" s="140" t="s">
        <v>17395</v>
      </c>
      <c r="F1052" s="141"/>
      <c r="G1052" s="13" t="s">
        <v>16</v>
      </c>
      <c r="H1052" s="17">
        <v>45820</v>
      </c>
      <c r="I1052" s="10" t="s">
        <v>1707</v>
      </c>
      <c r="J1052" s="140" t="s">
        <v>32</v>
      </c>
      <c r="K1052" s="141"/>
      <c r="L1052" s="3" t="s">
        <v>19587</v>
      </c>
    </row>
    <row r="1053" spans="2:12" s="31" customFormat="1">
      <c r="B1053" s="146"/>
      <c r="C1053" s="148"/>
      <c r="D1053" s="12" t="s">
        <v>19696</v>
      </c>
      <c r="E1053" s="140" t="s">
        <v>17395</v>
      </c>
      <c r="F1053" s="141"/>
      <c r="G1053" s="13" t="s">
        <v>16</v>
      </c>
      <c r="H1053" s="17">
        <v>45820</v>
      </c>
      <c r="I1053" s="10" t="s">
        <v>1707</v>
      </c>
      <c r="J1053" s="140" t="s">
        <v>26</v>
      </c>
      <c r="K1053" s="141"/>
      <c r="L1053" s="1" t="s">
        <v>27</v>
      </c>
    </row>
    <row r="1054" spans="2:12" s="31" customFormat="1" ht="90">
      <c r="B1054" s="154" t="s">
        <v>4063</v>
      </c>
      <c r="C1054" s="156" t="s">
        <v>4064</v>
      </c>
      <c r="D1054" s="15" t="s">
        <v>19697</v>
      </c>
      <c r="E1054" s="142" t="s">
        <v>4066</v>
      </c>
      <c r="F1054" s="141"/>
      <c r="G1054" s="14" t="s">
        <v>16</v>
      </c>
      <c r="H1054" s="16">
        <v>45820</v>
      </c>
      <c r="I1054" s="11" t="s">
        <v>1707</v>
      </c>
      <c r="J1054" s="142" t="s">
        <v>32</v>
      </c>
      <c r="K1054" s="141"/>
      <c r="L1054" s="4" t="s">
        <v>19587</v>
      </c>
    </row>
    <row r="1055" spans="2:12" s="31" customFormat="1" ht="90">
      <c r="B1055" s="155"/>
      <c r="C1055" s="157"/>
      <c r="D1055" s="15" t="s">
        <v>19698</v>
      </c>
      <c r="E1055" s="142" t="s">
        <v>4066</v>
      </c>
      <c r="F1055" s="141"/>
      <c r="G1055" s="14" t="s">
        <v>16</v>
      </c>
      <c r="H1055" s="16">
        <v>45820</v>
      </c>
      <c r="I1055" s="11" t="s">
        <v>1707</v>
      </c>
      <c r="J1055" s="142" t="s">
        <v>32</v>
      </c>
      <c r="K1055" s="141"/>
      <c r="L1055" s="4" t="s">
        <v>19597</v>
      </c>
    </row>
    <row r="1056" spans="2:12" s="31" customFormat="1" ht="90">
      <c r="B1056" s="145" t="s">
        <v>4067</v>
      </c>
      <c r="C1056" s="147" t="s">
        <v>4068</v>
      </c>
      <c r="D1056" s="12" t="s">
        <v>19699</v>
      </c>
      <c r="E1056" s="140" t="s">
        <v>4070</v>
      </c>
      <c r="F1056" s="141"/>
      <c r="G1056" s="13" t="s">
        <v>16</v>
      </c>
      <c r="H1056" s="17">
        <v>45820</v>
      </c>
      <c r="I1056" s="10" t="s">
        <v>1707</v>
      </c>
      <c r="J1056" s="140" t="s">
        <v>32</v>
      </c>
      <c r="K1056" s="141"/>
      <c r="L1056" s="3" t="s">
        <v>19587</v>
      </c>
    </row>
    <row r="1057" spans="2:12" s="31" customFormat="1" ht="90">
      <c r="B1057" s="146"/>
      <c r="C1057" s="148"/>
      <c r="D1057" s="12" t="s">
        <v>19700</v>
      </c>
      <c r="E1057" s="140" t="s">
        <v>4070</v>
      </c>
      <c r="F1057" s="141"/>
      <c r="G1057" s="13" t="s">
        <v>16</v>
      </c>
      <c r="H1057" s="17">
        <v>45820</v>
      </c>
      <c r="I1057" s="10" t="s">
        <v>1707</v>
      </c>
      <c r="J1057" s="140" t="s">
        <v>32</v>
      </c>
      <c r="K1057" s="141"/>
      <c r="L1057" s="3" t="s">
        <v>19597</v>
      </c>
    </row>
    <row r="1058" spans="2:12" s="31" customFormat="1" ht="63.95">
      <c r="B1058" s="154" t="s">
        <v>4071</v>
      </c>
      <c r="C1058" s="156" t="s">
        <v>4072</v>
      </c>
      <c r="D1058" s="15" t="s">
        <v>19701</v>
      </c>
      <c r="E1058" s="142" t="s">
        <v>19702</v>
      </c>
      <c r="F1058" s="141"/>
      <c r="G1058" s="14" t="s">
        <v>16</v>
      </c>
      <c r="H1058" s="16">
        <v>45821</v>
      </c>
      <c r="I1058" s="11" t="s">
        <v>1707</v>
      </c>
      <c r="J1058" s="142" t="s">
        <v>32</v>
      </c>
      <c r="K1058" s="141"/>
      <c r="L1058" s="4" t="s">
        <v>19650</v>
      </c>
    </row>
    <row r="1059" spans="2:12" s="31" customFormat="1" ht="63.95">
      <c r="B1059" s="155"/>
      <c r="C1059" s="157"/>
      <c r="D1059" s="15" t="s">
        <v>19703</v>
      </c>
      <c r="E1059" s="142" t="s">
        <v>19702</v>
      </c>
      <c r="F1059" s="141"/>
      <c r="G1059" s="14" t="s">
        <v>16</v>
      </c>
      <c r="H1059" s="16">
        <v>45821</v>
      </c>
      <c r="I1059" s="11" t="s">
        <v>1707</v>
      </c>
      <c r="J1059" s="142" t="s">
        <v>32</v>
      </c>
      <c r="K1059" s="141"/>
      <c r="L1059" s="4" t="s">
        <v>19650</v>
      </c>
    </row>
    <row r="1060" spans="2:12" s="31" customFormat="1" ht="63.95">
      <c r="B1060" s="145" t="s">
        <v>4075</v>
      </c>
      <c r="C1060" s="147" t="s">
        <v>4076</v>
      </c>
      <c r="D1060" s="12" t="s">
        <v>19704</v>
      </c>
      <c r="E1060" s="140" t="s">
        <v>4078</v>
      </c>
      <c r="F1060" s="141"/>
      <c r="G1060" s="13" t="s">
        <v>16</v>
      </c>
      <c r="H1060" s="17">
        <v>45821</v>
      </c>
      <c r="I1060" s="10" t="s">
        <v>1707</v>
      </c>
      <c r="J1060" s="140" t="s">
        <v>32</v>
      </c>
      <c r="K1060" s="141"/>
      <c r="L1060" s="3" t="s">
        <v>19650</v>
      </c>
    </row>
    <row r="1061" spans="2:12" s="31" customFormat="1" ht="51.6">
      <c r="B1061" s="146"/>
      <c r="C1061" s="148"/>
      <c r="D1061" s="12" t="s">
        <v>19705</v>
      </c>
      <c r="E1061" s="140" t="s">
        <v>4078</v>
      </c>
      <c r="F1061" s="141"/>
      <c r="G1061" s="13" t="s">
        <v>16</v>
      </c>
      <c r="H1061" s="17">
        <v>45821</v>
      </c>
      <c r="I1061" s="10" t="s">
        <v>1707</v>
      </c>
      <c r="J1061" s="140" t="s">
        <v>32</v>
      </c>
      <c r="K1061" s="141"/>
      <c r="L1061" s="3" t="s">
        <v>19644</v>
      </c>
    </row>
    <row r="1062" spans="2:12" s="31" customFormat="1" ht="63.95">
      <c r="B1062" s="154" t="s">
        <v>4079</v>
      </c>
      <c r="C1062" s="156" t="s">
        <v>4080</v>
      </c>
      <c r="D1062" s="15" t="s">
        <v>19706</v>
      </c>
      <c r="E1062" s="142" t="s">
        <v>4082</v>
      </c>
      <c r="F1062" s="141"/>
      <c r="G1062" s="14" t="s">
        <v>16</v>
      </c>
      <c r="H1062" s="16">
        <v>45821</v>
      </c>
      <c r="I1062" s="11" t="s">
        <v>1707</v>
      </c>
      <c r="J1062" s="142" t="s">
        <v>32</v>
      </c>
      <c r="K1062" s="141"/>
      <c r="L1062" s="4" t="s">
        <v>19650</v>
      </c>
    </row>
    <row r="1063" spans="2:12" s="31" customFormat="1" ht="76.5">
      <c r="B1063" s="155"/>
      <c r="C1063" s="157"/>
      <c r="D1063" s="15" t="s">
        <v>19707</v>
      </c>
      <c r="E1063" s="142" t="s">
        <v>4082</v>
      </c>
      <c r="F1063" s="141"/>
      <c r="G1063" s="14" t="s">
        <v>16</v>
      </c>
      <c r="H1063" s="16">
        <v>45821</v>
      </c>
      <c r="I1063" s="11" t="s">
        <v>1707</v>
      </c>
      <c r="J1063" s="142" t="s">
        <v>32</v>
      </c>
      <c r="K1063" s="141"/>
      <c r="L1063" s="4" t="s">
        <v>19708</v>
      </c>
    </row>
    <row r="1064" spans="2:12" s="31" customFormat="1" ht="63.95">
      <c r="B1064" s="145" t="s">
        <v>4083</v>
      </c>
      <c r="C1064" s="147" t="s">
        <v>4084</v>
      </c>
      <c r="D1064" s="12" t="s">
        <v>19709</v>
      </c>
      <c r="E1064" s="140" t="s">
        <v>4086</v>
      </c>
      <c r="F1064" s="141"/>
      <c r="G1064" s="13" t="s">
        <v>16</v>
      </c>
      <c r="H1064" s="17">
        <v>45821</v>
      </c>
      <c r="I1064" s="10" t="s">
        <v>1707</v>
      </c>
      <c r="J1064" s="140" t="s">
        <v>32</v>
      </c>
      <c r="K1064" s="141"/>
      <c r="L1064" s="3" t="s">
        <v>19650</v>
      </c>
    </row>
    <row r="1065" spans="2:12" s="31" customFormat="1" ht="51.6">
      <c r="B1065" s="146"/>
      <c r="C1065" s="148"/>
      <c r="D1065" s="12" t="s">
        <v>19710</v>
      </c>
      <c r="E1065" s="140" t="s">
        <v>4086</v>
      </c>
      <c r="F1065" s="141"/>
      <c r="G1065" s="13" t="s">
        <v>16</v>
      </c>
      <c r="H1065" s="17">
        <v>45821</v>
      </c>
      <c r="I1065" s="10" t="s">
        <v>1707</v>
      </c>
      <c r="J1065" s="140" t="s">
        <v>18</v>
      </c>
      <c r="K1065" s="141"/>
      <c r="L1065" s="3" t="s">
        <v>19637</v>
      </c>
    </row>
    <row r="1066" spans="2:12" s="31" customFormat="1" ht="63.95">
      <c r="B1066" s="154" t="s">
        <v>4087</v>
      </c>
      <c r="C1066" s="156" t="s">
        <v>4088</v>
      </c>
      <c r="D1066" s="15" t="s">
        <v>19711</v>
      </c>
      <c r="E1066" s="142" t="s">
        <v>4090</v>
      </c>
      <c r="F1066" s="141"/>
      <c r="G1066" s="14" t="s">
        <v>16</v>
      </c>
      <c r="H1066" s="16">
        <v>45824</v>
      </c>
      <c r="I1066" s="11" t="s">
        <v>1707</v>
      </c>
      <c r="J1066" s="142" t="s">
        <v>32</v>
      </c>
      <c r="K1066" s="141"/>
      <c r="L1066" s="4" t="s">
        <v>19650</v>
      </c>
    </row>
    <row r="1067" spans="2:12" s="31" customFormat="1" ht="63.95">
      <c r="B1067" s="155"/>
      <c r="C1067" s="157"/>
      <c r="D1067" s="15" t="s">
        <v>19712</v>
      </c>
      <c r="E1067" s="142" t="s">
        <v>4090</v>
      </c>
      <c r="F1067" s="141"/>
      <c r="G1067" s="14" t="s">
        <v>16</v>
      </c>
      <c r="H1067" s="16">
        <v>45824</v>
      </c>
      <c r="I1067" s="11" t="s">
        <v>1707</v>
      </c>
      <c r="J1067" s="142" t="s">
        <v>32</v>
      </c>
      <c r="K1067" s="141"/>
      <c r="L1067" s="4" t="s">
        <v>19650</v>
      </c>
    </row>
    <row r="1068" spans="2:12" s="31" customFormat="1" ht="63.95">
      <c r="B1068" s="145" t="s">
        <v>4091</v>
      </c>
      <c r="C1068" s="147" t="s">
        <v>4092</v>
      </c>
      <c r="D1068" s="12" t="s">
        <v>19713</v>
      </c>
      <c r="E1068" s="140" t="s">
        <v>4094</v>
      </c>
      <c r="F1068" s="141"/>
      <c r="G1068" s="13" t="s">
        <v>16</v>
      </c>
      <c r="H1068" s="17">
        <v>45824</v>
      </c>
      <c r="I1068" s="10" t="s">
        <v>1707</v>
      </c>
      <c r="J1068" s="140" t="s">
        <v>32</v>
      </c>
      <c r="K1068" s="141"/>
      <c r="L1068" s="3" t="s">
        <v>19650</v>
      </c>
    </row>
    <row r="1069" spans="2:12" s="31" customFormat="1" ht="63.95">
      <c r="B1069" s="146"/>
      <c r="C1069" s="148"/>
      <c r="D1069" s="12" t="s">
        <v>19714</v>
      </c>
      <c r="E1069" s="140" t="s">
        <v>4094</v>
      </c>
      <c r="F1069" s="141"/>
      <c r="G1069" s="13" t="s">
        <v>16</v>
      </c>
      <c r="H1069" s="17">
        <v>45824</v>
      </c>
      <c r="I1069" s="10" t="s">
        <v>1707</v>
      </c>
      <c r="J1069" s="140" t="s">
        <v>32</v>
      </c>
      <c r="K1069" s="141"/>
      <c r="L1069" s="3" t="s">
        <v>19650</v>
      </c>
    </row>
    <row r="1070" spans="2:12" s="31" customFormat="1" ht="63.95">
      <c r="B1070" s="154" t="s">
        <v>4097</v>
      </c>
      <c r="C1070" s="156" t="s">
        <v>4098</v>
      </c>
      <c r="D1070" s="15" t="s">
        <v>19715</v>
      </c>
      <c r="E1070" s="142" t="s">
        <v>4100</v>
      </c>
      <c r="F1070" s="141"/>
      <c r="G1070" s="14" t="s">
        <v>16</v>
      </c>
      <c r="H1070" s="16">
        <v>45824</v>
      </c>
      <c r="I1070" s="11" t="s">
        <v>1707</v>
      </c>
      <c r="J1070" s="142" t="s">
        <v>18</v>
      </c>
      <c r="K1070" s="141"/>
      <c r="L1070" s="4" t="s">
        <v>19552</v>
      </c>
    </row>
    <row r="1071" spans="2:12" s="31" customFormat="1">
      <c r="B1071" s="155"/>
      <c r="C1071" s="157"/>
      <c r="D1071" s="15" t="s">
        <v>19716</v>
      </c>
      <c r="E1071" s="142" t="s">
        <v>4100</v>
      </c>
      <c r="F1071" s="141"/>
      <c r="G1071" s="14" t="s">
        <v>16</v>
      </c>
      <c r="H1071" s="16">
        <v>45824</v>
      </c>
      <c r="I1071" s="11" t="s">
        <v>1707</v>
      </c>
      <c r="J1071" s="142" t="s">
        <v>26</v>
      </c>
      <c r="K1071" s="141"/>
      <c r="L1071" s="2" t="s">
        <v>27</v>
      </c>
    </row>
    <row r="1072" spans="2:12" s="31" customFormat="1" ht="63.95">
      <c r="B1072" s="145" t="s">
        <v>16268</v>
      </c>
      <c r="C1072" s="147" t="s">
        <v>16269</v>
      </c>
      <c r="D1072" s="12" t="s">
        <v>19717</v>
      </c>
      <c r="E1072" s="140" t="s">
        <v>16271</v>
      </c>
      <c r="F1072" s="141"/>
      <c r="G1072" s="13" t="s">
        <v>16</v>
      </c>
      <c r="H1072" s="17">
        <v>45824</v>
      </c>
      <c r="I1072" s="10" t="s">
        <v>1707</v>
      </c>
      <c r="J1072" s="140" t="s">
        <v>32</v>
      </c>
      <c r="K1072" s="141"/>
      <c r="L1072" s="3" t="s">
        <v>19530</v>
      </c>
    </row>
    <row r="1073" spans="2:12" s="31" customFormat="1">
      <c r="B1073" s="146"/>
      <c r="C1073" s="148"/>
      <c r="D1073" s="12" t="s">
        <v>19718</v>
      </c>
      <c r="E1073" s="140" t="s">
        <v>16271</v>
      </c>
      <c r="F1073" s="141"/>
      <c r="G1073" s="13" t="s">
        <v>16</v>
      </c>
      <c r="H1073" s="17">
        <v>45824</v>
      </c>
      <c r="I1073" s="10" t="s">
        <v>1707</v>
      </c>
      <c r="J1073" s="140" t="s">
        <v>26</v>
      </c>
      <c r="K1073" s="141"/>
      <c r="L1073" s="1" t="s">
        <v>27</v>
      </c>
    </row>
    <row r="1074" spans="2:12" s="31" customFormat="1" ht="63.95">
      <c r="B1074" s="154" t="s">
        <v>4102</v>
      </c>
      <c r="C1074" s="156" t="s">
        <v>4103</v>
      </c>
      <c r="D1074" s="15" t="s">
        <v>19719</v>
      </c>
      <c r="E1074" s="142" t="s">
        <v>4105</v>
      </c>
      <c r="F1074" s="141"/>
      <c r="G1074" s="14" t="s">
        <v>16</v>
      </c>
      <c r="H1074" s="16">
        <v>45824</v>
      </c>
      <c r="I1074" s="11" t="s">
        <v>1707</v>
      </c>
      <c r="J1074" s="142" t="s">
        <v>18</v>
      </c>
      <c r="K1074" s="141"/>
      <c r="L1074" s="4" t="s">
        <v>19720</v>
      </c>
    </row>
    <row r="1075" spans="2:12" s="31" customFormat="1">
      <c r="B1075" s="155"/>
      <c r="C1075" s="157"/>
      <c r="D1075" s="15" t="s">
        <v>19721</v>
      </c>
      <c r="E1075" s="142" t="s">
        <v>4105</v>
      </c>
      <c r="F1075" s="141"/>
      <c r="G1075" s="14" t="s">
        <v>16</v>
      </c>
      <c r="H1075" s="16">
        <v>45824</v>
      </c>
      <c r="I1075" s="11" t="s">
        <v>1707</v>
      </c>
      <c r="J1075" s="142" t="s">
        <v>26</v>
      </c>
      <c r="K1075" s="141"/>
      <c r="L1075" s="2" t="s">
        <v>27</v>
      </c>
    </row>
    <row r="1076" spans="2:12" s="31" customFormat="1" ht="63.95">
      <c r="B1076" s="145" t="s">
        <v>19722</v>
      </c>
      <c r="C1076" s="147" t="s">
        <v>19723</v>
      </c>
      <c r="D1076" s="12" t="s">
        <v>19724</v>
      </c>
      <c r="E1076" s="140" t="s">
        <v>19725</v>
      </c>
      <c r="F1076" s="141"/>
      <c r="G1076" s="13" t="s">
        <v>16</v>
      </c>
      <c r="H1076" s="17">
        <v>45824</v>
      </c>
      <c r="I1076" s="10" t="s">
        <v>1707</v>
      </c>
      <c r="J1076" s="140" t="s">
        <v>32</v>
      </c>
      <c r="K1076" s="141"/>
      <c r="L1076" s="3" t="s">
        <v>18491</v>
      </c>
    </row>
    <row r="1077" spans="2:12" s="31" customFormat="1">
      <c r="B1077" s="146"/>
      <c r="C1077" s="148"/>
      <c r="D1077" s="12" t="s">
        <v>19726</v>
      </c>
      <c r="E1077" s="140" t="s">
        <v>19725</v>
      </c>
      <c r="F1077" s="141"/>
      <c r="G1077" s="13" t="s">
        <v>16</v>
      </c>
      <c r="H1077" s="17">
        <v>45824</v>
      </c>
      <c r="I1077" s="10" t="s">
        <v>1707</v>
      </c>
      <c r="J1077" s="140" t="s">
        <v>26</v>
      </c>
      <c r="K1077" s="141"/>
      <c r="L1077" s="1" t="s">
        <v>27</v>
      </c>
    </row>
    <row r="1078" spans="2:12" s="31" customFormat="1" ht="63.95">
      <c r="B1078" s="154" t="s">
        <v>17396</v>
      </c>
      <c r="C1078" s="156" t="s">
        <v>17397</v>
      </c>
      <c r="D1078" s="15" t="s">
        <v>19727</v>
      </c>
      <c r="E1078" s="142" t="s">
        <v>17399</v>
      </c>
      <c r="F1078" s="141"/>
      <c r="G1078" s="14" t="s">
        <v>16</v>
      </c>
      <c r="H1078" s="16">
        <v>45824</v>
      </c>
      <c r="I1078" s="11" t="s">
        <v>1707</v>
      </c>
      <c r="J1078" s="142" t="s">
        <v>32</v>
      </c>
      <c r="K1078" s="141"/>
      <c r="L1078" s="4" t="s">
        <v>19530</v>
      </c>
    </row>
    <row r="1079" spans="2:12" s="31" customFormat="1">
      <c r="B1079" s="155"/>
      <c r="C1079" s="157"/>
      <c r="D1079" s="15" t="s">
        <v>19728</v>
      </c>
      <c r="E1079" s="142" t="s">
        <v>17399</v>
      </c>
      <c r="F1079" s="141"/>
      <c r="G1079" s="14" t="s">
        <v>16</v>
      </c>
      <c r="H1079" s="16">
        <v>45824</v>
      </c>
      <c r="I1079" s="11" t="s">
        <v>1707</v>
      </c>
      <c r="J1079" s="142" t="s">
        <v>26</v>
      </c>
      <c r="K1079" s="141"/>
      <c r="L1079" s="2" t="s">
        <v>27</v>
      </c>
    </row>
    <row r="1080" spans="2:12" s="31" customFormat="1" ht="63.95">
      <c r="B1080" s="145" t="s">
        <v>4106</v>
      </c>
      <c r="C1080" s="147" t="s">
        <v>4107</v>
      </c>
      <c r="D1080" s="12" t="s">
        <v>19729</v>
      </c>
      <c r="E1080" s="140" t="s">
        <v>4109</v>
      </c>
      <c r="F1080" s="141"/>
      <c r="G1080" s="13" t="s">
        <v>16</v>
      </c>
      <c r="H1080" s="17">
        <v>45824</v>
      </c>
      <c r="I1080" s="10" t="s">
        <v>1707</v>
      </c>
      <c r="J1080" s="140" t="s">
        <v>32</v>
      </c>
      <c r="K1080" s="141"/>
      <c r="L1080" s="3" t="s">
        <v>19650</v>
      </c>
    </row>
    <row r="1081" spans="2:12" s="31" customFormat="1" ht="51.6">
      <c r="B1081" s="146"/>
      <c r="C1081" s="148"/>
      <c r="D1081" s="12" t="s">
        <v>19730</v>
      </c>
      <c r="E1081" s="140" t="s">
        <v>19731</v>
      </c>
      <c r="F1081" s="141"/>
      <c r="G1081" s="13" t="s">
        <v>16</v>
      </c>
      <c r="H1081" s="17">
        <v>45824</v>
      </c>
      <c r="I1081" s="10" t="s">
        <v>1707</v>
      </c>
      <c r="J1081" s="140" t="s">
        <v>32</v>
      </c>
      <c r="K1081" s="141"/>
      <c r="L1081" s="3" t="s">
        <v>19582</v>
      </c>
    </row>
    <row r="1082" spans="2:12" s="31" customFormat="1" ht="63.95">
      <c r="B1082" s="154" t="s">
        <v>4110</v>
      </c>
      <c r="C1082" s="156" t="s">
        <v>4111</v>
      </c>
      <c r="D1082" s="15" t="s">
        <v>19732</v>
      </c>
      <c r="E1082" s="142" t="s">
        <v>4113</v>
      </c>
      <c r="F1082" s="141"/>
      <c r="G1082" s="14" t="s">
        <v>16</v>
      </c>
      <c r="H1082" s="16">
        <v>45824</v>
      </c>
      <c r="I1082" s="11" t="s">
        <v>1707</v>
      </c>
      <c r="J1082" s="142" t="s">
        <v>32</v>
      </c>
      <c r="K1082" s="141"/>
      <c r="L1082" s="4" t="s">
        <v>19530</v>
      </c>
    </row>
    <row r="1083" spans="2:12" s="31" customFormat="1" ht="63.95">
      <c r="B1083" s="155"/>
      <c r="C1083" s="157"/>
      <c r="D1083" s="15" t="s">
        <v>19733</v>
      </c>
      <c r="E1083" s="142" t="s">
        <v>4113</v>
      </c>
      <c r="F1083" s="141"/>
      <c r="G1083" s="14" t="s">
        <v>16</v>
      </c>
      <c r="H1083" s="16">
        <v>45824</v>
      </c>
      <c r="I1083" s="11" t="s">
        <v>1707</v>
      </c>
      <c r="J1083" s="142" t="s">
        <v>32</v>
      </c>
      <c r="K1083" s="141"/>
      <c r="L1083" s="4" t="s">
        <v>19512</v>
      </c>
    </row>
    <row r="1084" spans="2:12" s="31" customFormat="1" ht="63.95">
      <c r="B1084" s="145" t="s">
        <v>4114</v>
      </c>
      <c r="C1084" s="147" t="s">
        <v>4115</v>
      </c>
      <c r="D1084" s="12" t="s">
        <v>19734</v>
      </c>
      <c r="E1084" s="140" t="s">
        <v>4117</v>
      </c>
      <c r="F1084" s="141"/>
      <c r="G1084" s="13" t="s">
        <v>16</v>
      </c>
      <c r="H1084" s="17">
        <v>45824</v>
      </c>
      <c r="I1084" s="10" t="s">
        <v>1707</v>
      </c>
      <c r="J1084" s="140" t="s">
        <v>32</v>
      </c>
      <c r="K1084" s="141"/>
      <c r="L1084" s="3" t="s">
        <v>19530</v>
      </c>
    </row>
    <row r="1085" spans="2:12" s="31" customFormat="1" ht="63.95">
      <c r="B1085" s="146"/>
      <c r="C1085" s="148"/>
      <c r="D1085" s="12" t="s">
        <v>19735</v>
      </c>
      <c r="E1085" s="140" t="s">
        <v>4117</v>
      </c>
      <c r="F1085" s="141"/>
      <c r="G1085" s="13" t="s">
        <v>16</v>
      </c>
      <c r="H1085" s="17">
        <v>45824</v>
      </c>
      <c r="I1085" s="10" t="s">
        <v>1707</v>
      </c>
      <c r="J1085" s="140" t="s">
        <v>32</v>
      </c>
      <c r="K1085" s="141"/>
      <c r="L1085" s="3" t="s">
        <v>19512</v>
      </c>
    </row>
    <row r="1086" spans="2:12" s="31" customFormat="1" ht="63.95">
      <c r="B1086" s="154" t="s">
        <v>4118</v>
      </c>
      <c r="C1086" s="156" t="s">
        <v>4119</v>
      </c>
      <c r="D1086" s="15" t="s">
        <v>19736</v>
      </c>
      <c r="E1086" s="142" t="s">
        <v>4121</v>
      </c>
      <c r="F1086" s="141"/>
      <c r="G1086" s="14" t="s">
        <v>16</v>
      </c>
      <c r="H1086" s="16">
        <v>45824</v>
      </c>
      <c r="I1086" s="11" t="s">
        <v>1707</v>
      </c>
      <c r="J1086" s="142" t="s">
        <v>32</v>
      </c>
      <c r="K1086" s="141"/>
      <c r="L1086" s="4" t="s">
        <v>19530</v>
      </c>
    </row>
    <row r="1087" spans="2:12" s="31" customFormat="1" ht="63.95">
      <c r="B1087" s="155"/>
      <c r="C1087" s="157"/>
      <c r="D1087" s="15" t="s">
        <v>19737</v>
      </c>
      <c r="E1087" s="142" t="s">
        <v>4121</v>
      </c>
      <c r="F1087" s="141"/>
      <c r="G1087" s="14" t="s">
        <v>16</v>
      </c>
      <c r="H1087" s="16">
        <v>45824</v>
      </c>
      <c r="I1087" s="11" t="s">
        <v>1707</v>
      </c>
      <c r="J1087" s="142" t="s">
        <v>32</v>
      </c>
      <c r="K1087" s="141"/>
      <c r="L1087" s="4" t="s">
        <v>19512</v>
      </c>
    </row>
    <row r="1088" spans="2:12" s="31" customFormat="1">
      <c r="B1088" s="145" t="s">
        <v>4122</v>
      </c>
      <c r="C1088" s="147" t="s">
        <v>4123</v>
      </c>
      <c r="D1088" s="12" t="s">
        <v>19738</v>
      </c>
      <c r="E1088" s="140" t="s">
        <v>4125</v>
      </c>
      <c r="F1088" s="141"/>
      <c r="G1088" s="13" t="s">
        <v>16</v>
      </c>
      <c r="H1088" s="17">
        <v>45824</v>
      </c>
      <c r="I1088" s="10" t="s">
        <v>1707</v>
      </c>
      <c r="J1088" s="140" t="s">
        <v>26</v>
      </c>
      <c r="K1088" s="141"/>
      <c r="L1088" s="3"/>
    </row>
    <row r="1089" spans="2:12" s="31" customFormat="1" ht="63.95">
      <c r="B1089" s="146"/>
      <c r="C1089" s="148"/>
      <c r="D1089" s="12" t="s">
        <v>19739</v>
      </c>
      <c r="E1089" s="140" t="s">
        <v>4125</v>
      </c>
      <c r="F1089" s="141"/>
      <c r="G1089" s="13" t="s">
        <v>16</v>
      </c>
      <c r="H1089" s="17">
        <v>45824</v>
      </c>
      <c r="I1089" s="10" t="s">
        <v>1707</v>
      </c>
      <c r="J1089" s="140" t="s">
        <v>32</v>
      </c>
      <c r="K1089" s="141"/>
      <c r="L1089" s="3" t="s">
        <v>19512</v>
      </c>
    </row>
    <row r="1090" spans="2:12" s="31" customFormat="1" ht="63.95">
      <c r="B1090" s="154" t="s">
        <v>4126</v>
      </c>
      <c r="C1090" s="156" t="s">
        <v>4127</v>
      </c>
      <c r="D1090" s="15" t="s">
        <v>19740</v>
      </c>
      <c r="E1090" s="142" t="s">
        <v>4129</v>
      </c>
      <c r="F1090" s="141"/>
      <c r="G1090" s="14" t="s">
        <v>16</v>
      </c>
      <c r="H1090" s="16">
        <v>45824</v>
      </c>
      <c r="I1090" s="11" t="s">
        <v>1707</v>
      </c>
      <c r="J1090" s="142" t="s">
        <v>32</v>
      </c>
      <c r="K1090" s="141"/>
      <c r="L1090" s="4" t="s">
        <v>19530</v>
      </c>
    </row>
    <row r="1091" spans="2:12" s="31" customFormat="1" ht="63.95">
      <c r="B1091" s="155"/>
      <c r="C1091" s="157"/>
      <c r="D1091" s="15" t="s">
        <v>19741</v>
      </c>
      <c r="E1091" s="142" t="s">
        <v>4129</v>
      </c>
      <c r="F1091" s="141"/>
      <c r="G1091" s="14" t="s">
        <v>16</v>
      </c>
      <c r="H1091" s="16">
        <v>45824</v>
      </c>
      <c r="I1091" s="11" t="s">
        <v>1707</v>
      </c>
      <c r="J1091" s="142" t="s">
        <v>32</v>
      </c>
      <c r="K1091" s="141"/>
      <c r="L1091" s="4" t="s">
        <v>19512</v>
      </c>
    </row>
    <row r="1092" spans="2:12" s="31" customFormat="1" ht="51.6">
      <c r="B1092" s="145" t="s">
        <v>19742</v>
      </c>
      <c r="C1092" s="147" t="s">
        <v>19743</v>
      </c>
      <c r="D1092" s="12" t="s">
        <v>19744</v>
      </c>
      <c r="E1092" s="140" t="s">
        <v>19745</v>
      </c>
      <c r="F1092" s="141"/>
      <c r="G1092" s="13" t="s">
        <v>16</v>
      </c>
      <c r="H1092" s="17">
        <v>45825</v>
      </c>
      <c r="I1092" s="10" t="s">
        <v>1707</v>
      </c>
      <c r="J1092" s="140" t="s">
        <v>32</v>
      </c>
      <c r="K1092" s="141"/>
      <c r="L1092" s="3" t="s">
        <v>19644</v>
      </c>
    </row>
    <row r="1093" spans="2:12" s="31" customFormat="1" ht="51.6">
      <c r="B1093" s="146"/>
      <c r="C1093" s="148"/>
      <c r="D1093" s="12" t="s">
        <v>19746</v>
      </c>
      <c r="E1093" s="140" t="s">
        <v>19745</v>
      </c>
      <c r="F1093" s="141"/>
      <c r="G1093" s="13" t="s">
        <v>16</v>
      </c>
      <c r="H1093" s="17">
        <v>45825</v>
      </c>
      <c r="I1093" s="10" t="s">
        <v>1707</v>
      </c>
      <c r="J1093" s="140" t="s">
        <v>32</v>
      </c>
      <c r="K1093" s="141"/>
      <c r="L1093" s="3" t="s">
        <v>19644</v>
      </c>
    </row>
    <row r="1094" spans="2:12" s="31" customFormat="1" ht="63.95">
      <c r="B1094" s="154" t="s">
        <v>4130</v>
      </c>
      <c r="C1094" s="156" t="s">
        <v>4131</v>
      </c>
      <c r="D1094" s="15" t="s">
        <v>19747</v>
      </c>
      <c r="E1094" s="142" t="s">
        <v>4133</v>
      </c>
      <c r="F1094" s="141"/>
      <c r="G1094" s="14" t="s">
        <v>16</v>
      </c>
      <c r="H1094" s="16">
        <v>45825</v>
      </c>
      <c r="I1094" s="11" t="s">
        <v>1707</v>
      </c>
      <c r="J1094" s="142" t="s">
        <v>32</v>
      </c>
      <c r="K1094" s="141"/>
      <c r="L1094" s="4" t="s">
        <v>18491</v>
      </c>
    </row>
    <row r="1095" spans="2:12" s="31" customFormat="1" ht="63.95">
      <c r="B1095" s="155"/>
      <c r="C1095" s="157"/>
      <c r="D1095" s="15" t="s">
        <v>19748</v>
      </c>
      <c r="E1095" s="142" t="s">
        <v>4133</v>
      </c>
      <c r="F1095" s="141"/>
      <c r="G1095" s="14" t="s">
        <v>16</v>
      </c>
      <c r="H1095" s="16">
        <v>45825</v>
      </c>
      <c r="I1095" s="11" t="s">
        <v>1707</v>
      </c>
      <c r="J1095" s="142" t="s">
        <v>32</v>
      </c>
      <c r="K1095" s="141"/>
      <c r="L1095" s="4" t="s">
        <v>19749</v>
      </c>
    </row>
    <row r="1096" spans="2:12" s="31" customFormat="1" ht="51.6">
      <c r="B1096" s="145" t="s">
        <v>4134</v>
      </c>
      <c r="C1096" s="147" t="s">
        <v>4135</v>
      </c>
      <c r="D1096" s="12" t="s">
        <v>19750</v>
      </c>
      <c r="E1096" s="140" t="s">
        <v>4137</v>
      </c>
      <c r="F1096" s="141"/>
      <c r="G1096" s="13" t="s">
        <v>16</v>
      </c>
      <c r="H1096" s="17">
        <v>45825</v>
      </c>
      <c r="I1096" s="10" t="s">
        <v>1707</v>
      </c>
      <c r="J1096" s="140" t="s">
        <v>18</v>
      </c>
      <c r="K1096" s="141"/>
      <c r="L1096" s="3" t="s">
        <v>19751</v>
      </c>
    </row>
    <row r="1097" spans="2:12" s="31" customFormat="1">
      <c r="B1097" s="146"/>
      <c r="C1097" s="148"/>
      <c r="D1097" s="12" t="s">
        <v>19752</v>
      </c>
      <c r="E1097" s="140" t="s">
        <v>4137</v>
      </c>
      <c r="F1097" s="141"/>
      <c r="G1097" s="13" t="s">
        <v>16</v>
      </c>
      <c r="H1097" s="17">
        <v>45825</v>
      </c>
      <c r="I1097" s="10" t="s">
        <v>1707</v>
      </c>
      <c r="J1097" s="140" t="s">
        <v>26</v>
      </c>
      <c r="K1097" s="141"/>
      <c r="L1097" s="1" t="s">
        <v>27</v>
      </c>
    </row>
    <row r="1098" spans="2:12" s="31" customFormat="1" ht="63.95">
      <c r="B1098" s="154" t="s">
        <v>19753</v>
      </c>
      <c r="C1098" s="156" t="s">
        <v>19754</v>
      </c>
      <c r="D1098" s="15" t="s">
        <v>19755</v>
      </c>
      <c r="E1098" s="142" t="s">
        <v>19756</v>
      </c>
      <c r="F1098" s="141"/>
      <c r="G1098" s="14" t="s">
        <v>16</v>
      </c>
      <c r="H1098" s="16">
        <v>45825</v>
      </c>
      <c r="I1098" s="11" t="s">
        <v>1707</v>
      </c>
      <c r="J1098" s="142" t="s">
        <v>18</v>
      </c>
      <c r="K1098" s="141"/>
      <c r="L1098" s="4" t="s">
        <v>19720</v>
      </c>
    </row>
    <row r="1099" spans="2:12" s="31" customFormat="1">
      <c r="B1099" s="155"/>
      <c r="C1099" s="157"/>
      <c r="D1099" s="15" t="s">
        <v>19757</v>
      </c>
      <c r="E1099" s="142" t="s">
        <v>19756</v>
      </c>
      <c r="F1099" s="141"/>
      <c r="G1099" s="14" t="s">
        <v>16</v>
      </c>
      <c r="H1099" s="16">
        <v>45825</v>
      </c>
      <c r="I1099" s="11" t="s">
        <v>1707</v>
      </c>
      <c r="J1099" s="142" t="s">
        <v>26</v>
      </c>
      <c r="K1099" s="141"/>
      <c r="L1099" s="2" t="s">
        <v>27</v>
      </c>
    </row>
    <row r="1100" spans="2:12" s="31" customFormat="1" ht="63.95">
      <c r="B1100" s="145" t="s">
        <v>4138</v>
      </c>
      <c r="C1100" s="147" t="s">
        <v>4139</v>
      </c>
      <c r="D1100" s="12" t="s">
        <v>19758</v>
      </c>
      <c r="E1100" s="140" t="s">
        <v>4141</v>
      </c>
      <c r="F1100" s="141"/>
      <c r="G1100" s="13" t="s">
        <v>16</v>
      </c>
      <c r="H1100" s="17">
        <v>45825</v>
      </c>
      <c r="I1100" s="10" t="s">
        <v>1707</v>
      </c>
      <c r="J1100" s="140" t="s">
        <v>32</v>
      </c>
      <c r="K1100" s="141"/>
      <c r="L1100" s="3" t="s">
        <v>19530</v>
      </c>
    </row>
    <row r="1101" spans="2:12" s="31" customFormat="1">
      <c r="B1101" s="146"/>
      <c r="C1101" s="148"/>
      <c r="D1101" s="12" t="s">
        <v>19759</v>
      </c>
      <c r="E1101" s="140" t="s">
        <v>4141</v>
      </c>
      <c r="F1101" s="141"/>
      <c r="G1101" s="13" t="s">
        <v>16</v>
      </c>
      <c r="H1101" s="17">
        <v>45825</v>
      </c>
      <c r="I1101" s="10" t="s">
        <v>1707</v>
      </c>
      <c r="J1101" s="140" t="s">
        <v>26</v>
      </c>
      <c r="K1101" s="141"/>
      <c r="L1101" s="1" t="s">
        <v>27</v>
      </c>
    </row>
    <row r="1102" spans="2:12" s="31" customFormat="1" ht="63.95">
      <c r="B1102" s="154" t="s">
        <v>4143</v>
      </c>
      <c r="C1102" s="156" t="s">
        <v>4144</v>
      </c>
      <c r="D1102" s="15" t="s">
        <v>19760</v>
      </c>
      <c r="E1102" s="142" t="s">
        <v>4146</v>
      </c>
      <c r="F1102" s="141"/>
      <c r="G1102" s="14" t="s">
        <v>16</v>
      </c>
      <c r="H1102" s="16">
        <v>45825</v>
      </c>
      <c r="I1102" s="11" t="s">
        <v>1707</v>
      </c>
      <c r="J1102" s="142" t="s">
        <v>32</v>
      </c>
      <c r="K1102" s="141"/>
      <c r="L1102" s="4" t="s">
        <v>19530</v>
      </c>
    </row>
    <row r="1103" spans="2:12" s="31" customFormat="1" ht="63.95">
      <c r="B1103" s="155"/>
      <c r="C1103" s="157"/>
      <c r="D1103" s="15" t="s">
        <v>19761</v>
      </c>
      <c r="E1103" s="142" t="s">
        <v>4146</v>
      </c>
      <c r="F1103" s="141"/>
      <c r="G1103" s="14" t="s">
        <v>16</v>
      </c>
      <c r="H1103" s="16">
        <v>45825</v>
      </c>
      <c r="I1103" s="11" t="s">
        <v>1707</v>
      </c>
      <c r="J1103" s="142" t="s">
        <v>32</v>
      </c>
      <c r="K1103" s="141"/>
      <c r="L1103" s="4" t="s">
        <v>19512</v>
      </c>
    </row>
    <row r="1104" spans="2:12" s="31" customFormat="1" ht="51.6">
      <c r="B1104" s="145" t="s">
        <v>16274</v>
      </c>
      <c r="C1104" s="147" t="s">
        <v>16275</v>
      </c>
      <c r="D1104" s="12" t="s">
        <v>19762</v>
      </c>
      <c r="E1104" s="140" t="s">
        <v>16277</v>
      </c>
      <c r="F1104" s="141"/>
      <c r="G1104" s="13" t="s">
        <v>16</v>
      </c>
      <c r="H1104" s="17">
        <v>45825</v>
      </c>
      <c r="I1104" s="10" t="s">
        <v>1707</v>
      </c>
      <c r="J1104" s="140" t="s">
        <v>18</v>
      </c>
      <c r="K1104" s="141"/>
      <c r="L1104" s="3" t="s">
        <v>19637</v>
      </c>
    </row>
    <row r="1105" spans="2:12" s="31" customFormat="1" ht="76.5">
      <c r="B1105" s="146"/>
      <c r="C1105" s="148"/>
      <c r="D1105" s="12" t="s">
        <v>19763</v>
      </c>
      <c r="E1105" s="140" t="s">
        <v>16277</v>
      </c>
      <c r="F1105" s="141"/>
      <c r="G1105" s="13" t="s">
        <v>16</v>
      </c>
      <c r="H1105" s="17">
        <v>45825</v>
      </c>
      <c r="I1105" s="10" t="s">
        <v>1707</v>
      </c>
      <c r="J1105" s="140" t="s">
        <v>32</v>
      </c>
      <c r="K1105" s="141"/>
      <c r="L1105" s="3" t="s">
        <v>19616</v>
      </c>
    </row>
    <row r="1106" spans="2:12" s="31" customFormat="1" ht="63.95">
      <c r="B1106" s="154" t="s">
        <v>4147</v>
      </c>
      <c r="C1106" s="156" t="s">
        <v>4148</v>
      </c>
      <c r="D1106" s="15" t="s">
        <v>19764</v>
      </c>
      <c r="E1106" s="142" t="s">
        <v>4150</v>
      </c>
      <c r="F1106" s="141"/>
      <c r="G1106" s="14" t="s">
        <v>16</v>
      </c>
      <c r="H1106" s="16">
        <v>45825</v>
      </c>
      <c r="I1106" s="11" t="s">
        <v>1707</v>
      </c>
      <c r="J1106" s="142" t="s">
        <v>32</v>
      </c>
      <c r="K1106" s="141"/>
      <c r="L1106" s="4" t="s">
        <v>19530</v>
      </c>
    </row>
    <row r="1107" spans="2:12" s="31" customFormat="1" ht="63.95">
      <c r="B1107" s="155"/>
      <c r="C1107" s="157"/>
      <c r="D1107" s="15" t="s">
        <v>19765</v>
      </c>
      <c r="E1107" s="142" t="s">
        <v>4150</v>
      </c>
      <c r="F1107" s="141"/>
      <c r="G1107" s="14" t="s">
        <v>16</v>
      </c>
      <c r="H1107" s="16">
        <v>45825</v>
      </c>
      <c r="I1107" s="11" t="s">
        <v>1707</v>
      </c>
      <c r="J1107" s="142" t="s">
        <v>32</v>
      </c>
      <c r="K1107" s="141"/>
      <c r="L1107" s="4" t="s">
        <v>19512</v>
      </c>
    </row>
    <row r="1108" spans="2:12" s="31" customFormat="1" ht="63.95">
      <c r="B1108" s="145" t="s">
        <v>4151</v>
      </c>
      <c r="C1108" s="147" t="s">
        <v>4152</v>
      </c>
      <c r="D1108" s="12" t="s">
        <v>19766</v>
      </c>
      <c r="E1108" s="140" t="s">
        <v>4154</v>
      </c>
      <c r="F1108" s="141"/>
      <c r="G1108" s="13" t="s">
        <v>16</v>
      </c>
      <c r="H1108" s="17">
        <v>45825</v>
      </c>
      <c r="I1108" s="10" t="s">
        <v>1707</v>
      </c>
      <c r="J1108" s="140" t="s">
        <v>32</v>
      </c>
      <c r="K1108" s="141"/>
      <c r="L1108" s="3" t="s">
        <v>19530</v>
      </c>
    </row>
    <row r="1109" spans="2:12" s="31" customFormat="1" ht="63.95">
      <c r="B1109" s="146"/>
      <c r="C1109" s="148"/>
      <c r="D1109" s="12" t="s">
        <v>19767</v>
      </c>
      <c r="E1109" s="140" t="s">
        <v>4154</v>
      </c>
      <c r="F1109" s="141"/>
      <c r="G1109" s="13" t="s">
        <v>16</v>
      </c>
      <c r="H1109" s="17">
        <v>45825</v>
      </c>
      <c r="I1109" s="10" t="s">
        <v>1707</v>
      </c>
      <c r="J1109" s="140" t="s">
        <v>32</v>
      </c>
      <c r="K1109" s="141"/>
      <c r="L1109" s="3" t="s">
        <v>19512</v>
      </c>
    </row>
    <row r="1110" spans="2:12" s="31" customFormat="1">
      <c r="B1110" s="154" t="s">
        <v>4155</v>
      </c>
      <c r="C1110" s="156" t="s">
        <v>4156</v>
      </c>
      <c r="D1110" s="15" t="s">
        <v>19768</v>
      </c>
      <c r="E1110" s="142" t="s">
        <v>4158</v>
      </c>
      <c r="F1110" s="141"/>
      <c r="G1110" s="14" t="s">
        <v>16</v>
      </c>
      <c r="H1110" s="16">
        <v>45825</v>
      </c>
      <c r="I1110" s="11" t="s">
        <v>1707</v>
      </c>
      <c r="J1110" s="142" t="s">
        <v>26</v>
      </c>
      <c r="K1110" s="141"/>
      <c r="L1110" s="2" t="s">
        <v>27</v>
      </c>
    </row>
    <row r="1111" spans="2:12" s="31" customFormat="1">
      <c r="B1111" s="155"/>
      <c r="C1111" s="157"/>
      <c r="D1111" s="15" t="s">
        <v>19769</v>
      </c>
      <c r="E1111" s="142" t="s">
        <v>4158</v>
      </c>
      <c r="F1111" s="141"/>
      <c r="G1111" s="14" t="s">
        <v>16</v>
      </c>
      <c r="H1111" s="16">
        <v>45825</v>
      </c>
      <c r="I1111" s="11" t="s">
        <v>1707</v>
      </c>
      <c r="J1111" s="142" t="s">
        <v>26</v>
      </c>
      <c r="K1111" s="141"/>
      <c r="L1111" s="2" t="s">
        <v>27</v>
      </c>
    </row>
    <row r="1112" spans="2:12" s="31" customFormat="1" ht="63.95">
      <c r="B1112" s="145" t="s">
        <v>4159</v>
      </c>
      <c r="C1112" s="147" t="s">
        <v>4160</v>
      </c>
      <c r="D1112" s="12" t="s">
        <v>19770</v>
      </c>
      <c r="E1112" s="140" t="s">
        <v>4162</v>
      </c>
      <c r="F1112" s="141"/>
      <c r="G1112" s="13" t="s">
        <v>16</v>
      </c>
      <c r="H1112" s="17">
        <v>45825</v>
      </c>
      <c r="I1112" s="10" t="s">
        <v>1707</v>
      </c>
      <c r="J1112" s="140" t="s">
        <v>32</v>
      </c>
      <c r="K1112" s="141"/>
      <c r="L1112" s="3" t="s">
        <v>19530</v>
      </c>
    </row>
    <row r="1113" spans="2:12" s="31" customFormat="1" ht="63.95">
      <c r="B1113" s="146"/>
      <c r="C1113" s="148"/>
      <c r="D1113" s="12" t="s">
        <v>19771</v>
      </c>
      <c r="E1113" s="140" t="s">
        <v>4162</v>
      </c>
      <c r="F1113" s="141"/>
      <c r="G1113" s="13" t="s">
        <v>16</v>
      </c>
      <c r="H1113" s="17">
        <v>45825</v>
      </c>
      <c r="I1113" s="10" t="s">
        <v>1707</v>
      </c>
      <c r="J1113" s="140" t="s">
        <v>32</v>
      </c>
      <c r="K1113" s="141"/>
      <c r="L1113" s="3" t="s">
        <v>19512</v>
      </c>
    </row>
    <row r="1114" spans="2:12" s="31" customFormat="1" ht="63.95">
      <c r="B1114" s="154" t="s">
        <v>4163</v>
      </c>
      <c r="C1114" s="156" t="s">
        <v>4164</v>
      </c>
      <c r="D1114" s="15" t="s">
        <v>19772</v>
      </c>
      <c r="E1114" s="142" t="s">
        <v>4166</v>
      </c>
      <c r="F1114" s="141"/>
      <c r="G1114" s="14" t="s">
        <v>16</v>
      </c>
      <c r="H1114" s="16">
        <v>45825</v>
      </c>
      <c r="I1114" s="11" t="s">
        <v>1707</v>
      </c>
      <c r="J1114" s="142" t="s">
        <v>32</v>
      </c>
      <c r="K1114" s="141"/>
      <c r="L1114" s="4" t="s">
        <v>19530</v>
      </c>
    </row>
    <row r="1115" spans="2:12" s="31" customFormat="1" ht="63.95">
      <c r="B1115" s="155"/>
      <c r="C1115" s="157"/>
      <c r="D1115" s="15" t="s">
        <v>19773</v>
      </c>
      <c r="E1115" s="142" t="s">
        <v>4166</v>
      </c>
      <c r="F1115" s="141"/>
      <c r="G1115" s="14" t="s">
        <v>16</v>
      </c>
      <c r="H1115" s="16">
        <v>45825</v>
      </c>
      <c r="I1115" s="11" t="s">
        <v>1707</v>
      </c>
      <c r="J1115" s="142" t="s">
        <v>32</v>
      </c>
      <c r="K1115" s="141"/>
      <c r="L1115" s="4" t="s">
        <v>19512</v>
      </c>
    </row>
    <row r="1116" spans="2:12" s="31" customFormat="1" ht="63.95">
      <c r="B1116" s="145" t="s">
        <v>19774</v>
      </c>
      <c r="C1116" s="147" t="s">
        <v>19775</v>
      </c>
      <c r="D1116" s="12" t="s">
        <v>19776</v>
      </c>
      <c r="E1116" s="140" t="s">
        <v>19777</v>
      </c>
      <c r="F1116" s="141"/>
      <c r="G1116" s="13" t="s">
        <v>16</v>
      </c>
      <c r="H1116" s="17">
        <v>45825</v>
      </c>
      <c r="I1116" s="10" t="s">
        <v>1707</v>
      </c>
      <c r="J1116" s="140" t="s">
        <v>32</v>
      </c>
      <c r="K1116" s="141"/>
      <c r="L1116" s="3" t="s">
        <v>19530</v>
      </c>
    </row>
    <row r="1117" spans="2:12" s="31" customFormat="1" ht="63.95">
      <c r="B1117" s="146"/>
      <c r="C1117" s="148"/>
      <c r="D1117" s="12" t="s">
        <v>19778</v>
      </c>
      <c r="E1117" s="140" t="s">
        <v>19777</v>
      </c>
      <c r="F1117" s="141"/>
      <c r="G1117" s="13" t="s">
        <v>16</v>
      </c>
      <c r="H1117" s="17">
        <v>45825</v>
      </c>
      <c r="I1117" s="10" t="s">
        <v>1707</v>
      </c>
      <c r="J1117" s="140" t="s">
        <v>32</v>
      </c>
      <c r="K1117" s="141"/>
      <c r="L1117" s="3" t="s">
        <v>19512</v>
      </c>
    </row>
    <row r="1118" spans="2:12" s="31" customFormat="1">
      <c r="B1118" s="154" t="s">
        <v>4167</v>
      </c>
      <c r="C1118" s="156" t="s">
        <v>4168</v>
      </c>
      <c r="D1118" s="15" t="s">
        <v>19779</v>
      </c>
      <c r="E1118" s="142" t="s">
        <v>19780</v>
      </c>
      <c r="F1118" s="141"/>
      <c r="G1118" s="14" t="s">
        <v>16</v>
      </c>
      <c r="H1118" s="16">
        <v>45825</v>
      </c>
      <c r="I1118" s="11" t="s">
        <v>1707</v>
      </c>
      <c r="J1118" s="142" t="s">
        <v>26</v>
      </c>
      <c r="K1118" s="141"/>
      <c r="L1118" s="2" t="s">
        <v>27</v>
      </c>
    </row>
    <row r="1119" spans="2:12" s="31" customFormat="1" ht="63.95">
      <c r="B1119" s="155"/>
      <c r="C1119" s="157"/>
      <c r="D1119" s="15" t="s">
        <v>19781</v>
      </c>
      <c r="E1119" s="142" t="s">
        <v>4170</v>
      </c>
      <c r="F1119" s="141"/>
      <c r="G1119" s="14" t="s">
        <v>16</v>
      </c>
      <c r="H1119" s="16">
        <v>45825</v>
      </c>
      <c r="I1119" s="11" t="s">
        <v>1707</v>
      </c>
      <c r="J1119" s="142" t="s">
        <v>32</v>
      </c>
      <c r="K1119" s="141"/>
      <c r="L1119" s="4" t="s">
        <v>19512</v>
      </c>
    </row>
    <row r="1120" spans="2:12" s="31" customFormat="1" ht="63.95">
      <c r="B1120" s="145" t="s">
        <v>4171</v>
      </c>
      <c r="C1120" s="147" t="s">
        <v>4172</v>
      </c>
      <c r="D1120" s="12" t="s">
        <v>19782</v>
      </c>
      <c r="E1120" s="140" t="s">
        <v>4174</v>
      </c>
      <c r="F1120" s="141"/>
      <c r="G1120" s="13" t="s">
        <v>16</v>
      </c>
      <c r="H1120" s="17">
        <v>45825</v>
      </c>
      <c r="I1120" s="10" t="s">
        <v>1707</v>
      </c>
      <c r="J1120" s="140" t="s">
        <v>32</v>
      </c>
      <c r="K1120" s="141"/>
      <c r="L1120" s="3" t="s">
        <v>19530</v>
      </c>
    </row>
    <row r="1121" spans="2:12" s="31" customFormat="1" ht="63.95">
      <c r="B1121" s="146"/>
      <c r="C1121" s="148"/>
      <c r="D1121" s="12" t="s">
        <v>19783</v>
      </c>
      <c r="E1121" s="140" t="s">
        <v>4174</v>
      </c>
      <c r="F1121" s="141"/>
      <c r="G1121" s="13" t="s">
        <v>16</v>
      </c>
      <c r="H1121" s="17">
        <v>45825</v>
      </c>
      <c r="I1121" s="10" t="s">
        <v>1707</v>
      </c>
      <c r="J1121" s="140" t="s">
        <v>32</v>
      </c>
      <c r="K1121" s="141"/>
      <c r="L1121" s="3" t="s">
        <v>19512</v>
      </c>
    </row>
    <row r="1122" spans="2:12" s="31" customFormat="1" ht="63.95">
      <c r="B1122" s="154" t="s">
        <v>19784</v>
      </c>
      <c r="C1122" s="156" t="s">
        <v>19785</v>
      </c>
      <c r="D1122" s="15" t="s">
        <v>19786</v>
      </c>
      <c r="E1122" s="142" t="s">
        <v>19787</v>
      </c>
      <c r="F1122" s="141"/>
      <c r="G1122" s="14" t="s">
        <v>16</v>
      </c>
      <c r="H1122" s="16">
        <v>45826</v>
      </c>
      <c r="I1122" s="11" t="s">
        <v>1707</v>
      </c>
      <c r="J1122" s="142" t="s">
        <v>18</v>
      </c>
      <c r="K1122" s="141"/>
      <c r="L1122" s="4" t="s">
        <v>19720</v>
      </c>
    </row>
    <row r="1123" spans="2:12" s="31" customFormat="1">
      <c r="B1123" s="155"/>
      <c r="C1123" s="157"/>
      <c r="D1123" s="15" t="s">
        <v>19788</v>
      </c>
      <c r="E1123" s="142" t="s">
        <v>19787</v>
      </c>
      <c r="F1123" s="141"/>
      <c r="G1123" s="14" t="s">
        <v>16</v>
      </c>
      <c r="H1123" s="16">
        <v>45826</v>
      </c>
      <c r="I1123" s="11" t="s">
        <v>1707</v>
      </c>
      <c r="J1123" s="142" t="s">
        <v>26</v>
      </c>
      <c r="K1123" s="141"/>
      <c r="L1123" s="2" t="s">
        <v>27</v>
      </c>
    </row>
    <row r="1124" spans="2:12" s="31" customFormat="1" ht="51.6">
      <c r="B1124" s="145" t="s">
        <v>4175</v>
      </c>
      <c r="C1124" s="147" t="s">
        <v>4176</v>
      </c>
      <c r="D1124" s="12" t="s">
        <v>19789</v>
      </c>
      <c r="E1124" s="140" t="s">
        <v>4178</v>
      </c>
      <c r="F1124" s="141"/>
      <c r="G1124" s="13" t="s">
        <v>16</v>
      </c>
      <c r="H1124" s="17">
        <v>45826</v>
      </c>
      <c r="I1124" s="10" t="s">
        <v>1707</v>
      </c>
      <c r="J1124" s="140" t="s">
        <v>32</v>
      </c>
      <c r="K1124" s="141"/>
      <c r="L1124" s="3" t="s">
        <v>19582</v>
      </c>
    </row>
    <row r="1125" spans="2:12" s="31" customFormat="1" ht="63.95">
      <c r="B1125" s="146"/>
      <c r="C1125" s="148"/>
      <c r="D1125" s="12" t="s">
        <v>19790</v>
      </c>
      <c r="E1125" s="140" t="s">
        <v>4178</v>
      </c>
      <c r="F1125" s="141"/>
      <c r="G1125" s="13" t="s">
        <v>16</v>
      </c>
      <c r="H1125" s="17">
        <v>45826</v>
      </c>
      <c r="I1125" s="10" t="s">
        <v>1707</v>
      </c>
      <c r="J1125" s="140" t="s">
        <v>32</v>
      </c>
      <c r="K1125" s="141"/>
      <c r="L1125" s="3" t="s">
        <v>18491</v>
      </c>
    </row>
    <row r="1126" spans="2:12" s="31" customFormat="1" ht="63.95">
      <c r="B1126" s="154" t="s">
        <v>4179</v>
      </c>
      <c r="C1126" s="156" t="s">
        <v>4180</v>
      </c>
      <c r="D1126" s="15" t="s">
        <v>19791</v>
      </c>
      <c r="E1126" s="142" t="s">
        <v>4182</v>
      </c>
      <c r="F1126" s="141"/>
      <c r="G1126" s="14" t="s">
        <v>16</v>
      </c>
      <c r="H1126" s="16">
        <v>45826</v>
      </c>
      <c r="I1126" s="11" t="s">
        <v>1707</v>
      </c>
      <c r="J1126" s="142" t="s">
        <v>18</v>
      </c>
      <c r="K1126" s="141"/>
      <c r="L1126" s="4" t="s">
        <v>19720</v>
      </c>
    </row>
    <row r="1127" spans="2:12" s="31" customFormat="1">
      <c r="B1127" s="155"/>
      <c r="C1127" s="157"/>
      <c r="D1127" s="15" t="s">
        <v>19792</v>
      </c>
      <c r="E1127" s="142" t="s">
        <v>4182</v>
      </c>
      <c r="F1127" s="141"/>
      <c r="G1127" s="14" t="s">
        <v>16</v>
      </c>
      <c r="H1127" s="16">
        <v>45826</v>
      </c>
      <c r="I1127" s="11" t="s">
        <v>1707</v>
      </c>
      <c r="J1127" s="142" t="s">
        <v>26</v>
      </c>
      <c r="K1127" s="141"/>
      <c r="L1127" s="2" t="s">
        <v>27</v>
      </c>
    </row>
    <row r="1128" spans="2:12" s="31" customFormat="1" ht="63.95">
      <c r="B1128" s="145" t="s">
        <v>4183</v>
      </c>
      <c r="C1128" s="147" t="s">
        <v>4184</v>
      </c>
      <c r="D1128" s="12" t="s">
        <v>19793</v>
      </c>
      <c r="E1128" s="140" t="s">
        <v>4186</v>
      </c>
      <c r="F1128" s="141"/>
      <c r="G1128" s="13" t="s">
        <v>16</v>
      </c>
      <c r="H1128" s="17">
        <v>45826</v>
      </c>
      <c r="I1128" s="10" t="s">
        <v>1707</v>
      </c>
      <c r="J1128" s="140" t="s">
        <v>32</v>
      </c>
      <c r="K1128" s="141"/>
      <c r="L1128" s="3" t="s">
        <v>19530</v>
      </c>
    </row>
    <row r="1129" spans="2:12" s="31" customFormat="1" ht="63.95">
      <c r="B1129" s="146"/>
      <c r="C1129" s="148"/>
      <c r="D1129" s="12" t="s">
        <v>19794</v>
      </c>
      <c r="E1129" s="140" t="s">
        <v>4186</v>
      </c>
      <c r="F1129" s="141"/>
      <c r="G1129" s="13" t="s">
        <v>16</v>
      </c>
      <c r="H1129" s="17">
        <v>45826</v>
      </c>
      <c r="I1129" s="10" t="s">
        <v>1707</v>
      </c>
      <c r="J1129" s="140" t="s">
        <v>32</v>
      </c>
      <c r="K1129" s="141"/>
      <c r="L1129" s="3" t="s">
        <v>19512</v>
      </c>
    </row>
    <row r="1130" spans="2:12" s="31" customFormat="1" ht="63.95">
      <c r="B1130" s="154" t="s">
        <v>4187</v>
      </c>
      <c r="C1130" s="156" t="s">
        <v>4188</v>
      </c>
      <c r="D1130" s="15" t="s">
        <v>19795</v>
      </c>
      <c r="E1130" s="142" t="s">
        <v>4190</v>
      </c>
      <c r="F1130" s="141"/>
      <c r="G1130" s="14" t="s">
        <v>16</v>
      </c>
      <c r="H1130" s="16">
        <v>45826</v>
      </c>
      <c r="I1130" s="11" t="s">
        <v>1707</v>
      </c>
      <c r="J1130" s="142" t="s">
        <v>18</v>
      </c>
      <c r="K1130" s="141"/>
      <c r="L1130" s="4" t="s">
        <v>19796</v>
      </c>
    </row>
    <row r="1131" spans="2:12" s="31" customFormat="1">
      <c r="B1131" s="155"/>
      <c r="C1131" s="157"/>
      <c r="D1131" s="15" t="s">
        <v>19797</v>
      </c>
      <c r="E1131" s="142" t="s">
        <v>4190</v>
      </c>
      <c r="F1131" s="141"/>
      <c r="G1131" s="14" t="s">
        <v>16</v>
      </c>
      <c r="H1131" s="16">
        <v>45826</v>
      </c>
      <c r="I1131" s="11" t="s">
        <v>1707</v>
      </c>
      <c r="J1131" s="142" t="s">
        <v>26</v>
      </c>
      <c r="K1131" s="141"/>
      <c r="L1131" s="2" t="s">
        <v>27</v>
      </c>
    </row>
    <row r="1132" spans="2:12" s="31" customFormat="1" ht="63.95">
      <c r="B1132" s="145" t="s">
        <v>4191</v>
      </c>
      <c r="C1132" s="147" t="s">
        <v>4192</v>
      </c>
      <c r="D1132" s="12" t="s">
        <v>19798</v>
      </c>
      <c r="E1132" s="140" t="s">
        <v>4194</v>
      </c>
      <c r="F1132" s="141"/>
      <c r="G1132" s="13" t="s">
        <v>16</v>
      </c>
      <c r="H1132" s="17">
        <v>45826</v>
      </c>
      <c r="I1132" s="10" t="s">
        <v>1707</v>
      </c>
      <c r="J1132" s="140" t="s">
        <v>32</v>
      </c>
      <c r="K1132" s="141"/>
      <c r="L1132" s="3" t="s">
        <v>19530</v>
      </c>
    </row>
    <row r="1133" spans="2:12" s="31" customFormat="1" ht="63.95">
      <c r="B1133" s="146"/>
      <c r="C1133" s="148"/>
      <c r="D1133" s="12" t="s">
        <v>19799</v>
      </c>
      <c r="E1133" s="140" t="s">
        <v>4194</v>
      </c>
      <c r="F1133" s="141"/>
      <c r="G1133" s="13" t="s">
        <v>16</v>
      </c>
      <c r="H1133" s="17">
        <v>45826</v>
      </c>
      <c r="I1133" s="10" t="s">
        <v>1707</v>
      </c>
      <c r="J1133" s="140" t="s">
        <v>32</v>
      </c>
      <c r="K1133" s="141"/>
      <c r="L1133" s="3" t="s">
        <v>19512</v>
      </c>
    </row>
    <row r="1134" spans="2:12" s="31" customFormat="1">
      <c r="B1134" s="154" t="s">
        <v>4195</v>
      </c>
      <c r="C1134" s="156" t="s">
        <v>4196</v>
      </c>
      <c r="D1134" s="15" t="s">
        <v>19800</v>
      </c>
      <c r="E1134" s="142" t="s">
        <v>4198</v>
      </c>
      <c r="F1134" s="141"/>
      <c r="G1134" s="14" t="s">
        <v>16</v>
      </c>
      <c r="H1134" s="16">
        <v>45826</v>
      </c>
      <c r="I1134" s="11" t="s">
        <v>1707</v>
      </c>
      <c r="J1134" s="142" t="s">
        <v>26</v>
      </c>
      <c r="K1134" s="141"/>
      <c r="L1134" s="2" t="s">
        <v>27</v>
      </c>
    </row>
    <row r="1135" spans="2:12" s="31" customFormat="1" ht="63.95">
      <c r="B1135" s="155"/>
      <c r="C1135" s="157"/>
      <c r="D1135" s="15" t="s">
        <v>19801</v>
      </c>
      <c r="E1135" s="142" t="s">
        <v>4198</v>
      </c>
      <c r="F1135" s="141"/>
      <c r="G1135" s="14" t="s">
        <v>16</v>
      </c>
      <c r="H1135" s="16">
        <v>45826</v>
      </c>
      <c r="I1135" s="11" t="s">
        <v>1707</v>
      </c>
      <c r="J1135" s="142" t="s">
        <v>32</v>
      </c>
      <c r="K1135" s="141"/>
      <c r="L1135" s="4" t="s">
        <v>19512</v>
      </c>
    </row>
    <row r="1136" spans="2:12" s="31" customFormat="1" ht="63.95">
      <c r="B1136" s="145" t="s">
        <v>4199</v>
      </c>
      <c r="C1136" s="147" t="s">
        <v>4200</v>
      </c>
      <c r="D1136" s="12" t="s">
        <v>19802</v>
      </c>
      <c r="E1136" s="140" t="s">
        <v>19803</v>
      </c>
      <c r="F1136" s="141"/>
      <c r="G1136" s="13" t="s">
        <v>16</v>
      </c>
      <c r="H1136" s="17">
        <v>45826</v>
      </c>
      <c r="I1136" s="10" t="s">
        <v>1707</v>
      </c>
      <c r="J1136" s="140" t="s">
        <v>18</v>
      </c>
      <c r="K1136" s="141"/>
      <c r="L1136" s="3" t="s">
        <v>19608</v>
      </c>
    </row>
    <row r="1137" spans="2:12" s="31" customFormat="1">
      <c r="B1137" s="146"/>
      <c r="C1137" s="148"/>
      <c r="D1137" s="12" t="s">
        <v>19804</v>
      </c>
      <c r="E1137" s="140" t="s">
        <v>19803</v>
      </c>
      <c r="F1137" s="141"/>
      <c r="G1137" s="13" t="s">
        <v>16</v>
      </c>
      <c r="H1137" s="17">
        <v>45826</v>
      </c>
      <c r="I1137" s="10" t="s">
        <v>1707</v>
      </c>
      <c r="J1137" s="140" t="s">
        <v>26</v>
      </c>
      <c r="K1137" s="141"/>
      <c r="L1137" s="1" t="s">
        <v>27</v>
      </c>
    </row>
    <row r="1138" spans="2:12" s="31" customFormat="1" ht="63.95">
      <c r="B1138" s="154" t="s">
        <v>4203</v>
      </c>
      <c r="C1138" s="156" t="s">
        <v>4204</v>
      </c>
      <c r="D1138" s="15" t="s">
        <v>19805</v>
      </c>
      <c r="E1138" s="142" t="s">
        <v>4206</v>
      </c>
      <c r="F1138" s="141"/>
      <c r="G1138" s="14" t="s">
        <v>16</v>
      </c>
      <c r="H1138" s="16">
        <v>45826</v>
      </c>
      <c r="I1138" s="11" t="s">
        <v>1707</v>
      </c>
      <c r="J1138" s="142" t="s">
        <v>32</v>
      </c>
      <c r="K1138" s="141"/>
      <c r="L1138" s="4" t="s">
        <v>19530</v>
      </c>
    </row>
    <row r="1139" spans="2:12" s="31" customFormat="1" ht="63.95">
      <c r="B1139" s="155"/>
      <c r="C1139" s="157"/>
      <c r="D1139" s="15" t="s">
        <v>19806</v>
      </c>
      <c r="E1139" s="142" t="s">
        <v>4206</v>
      </c>
      <c r="F1139" s="141"/>
      <c r="G1139" s="14" t="s">
        <v>16</v>
      </c>
      <c r="H1139" s="16">
        <v>45826</v>
      </c>
      <c r="I1139" s="11" t="s">
        <v>1707</v>
      </c>
      <c r="J1139" s="142" t="s">
        <v>32</v>
      </c>
      <c r="K1139" s="141"/>
      <c r="L1139" s="4" t="s">
        <v>19512</v>
      </c>
    </row>
    <row r="1140" spans="2:12" s="31" customFormat="1" ht="63.95">
      <c r="B1140" s="145" t="s">
        <v>4207</v>
      </c>
      <c r="C1140" s="147" t="s">
        <v>4208</v>
      </c>
      <c r="D1140" s="12" t="s">
        <v>19807</v>
      </c>
      <c r="E1140" s="140" t="s">
        <v>4210</v>
      </c>
      <c r="F1140" s="141"/>
      <c r="G1140" s="13" t="s">
        <v>16</v>
      </c>
      <c r="H1140" s="17">
        <v>45826</v>
      </c>
      <c r="I1140" s="10" t="s">
        <v>1707</v>
      </c>
      <c r="J1140" s="140" t="s">
        <v>32</v>
      </c>
      <c r="K1140" s="141"/>
      <c r="L1140" s="3" t="s">
        <v>19530</v>
      </c>
    </row>
    <row r="1141" spans="2:12" s="31" customFormat="1" ht="63.95">
      <c r="B1141" s="146"/>
      <c r="C1141" s="148"/>
      <c r="D1141" s="12" t="s">
        <v>19808</v>
      </c>
      <c r="E1141" s="140" t="s">
        <v>4210</v>
      </c>
      <c r="F1141" s="141"/>
      <c r="G1141" s="13" t="s">
        <v>16</v>
      </c>
      <c r="H1141" s="17">
        <v>45826</v>
      </c>
      <c r="I1141" s="10" t="s">
        <v>1707</v>
      </c>
      <c r="J1141" s="140" t="s">
        <v>32</v>
      </c>
      <c r="K1141" s="141"/>
      <c r="L1141" s="3" t="s">
        <v>19512</v>
      </c>
    </row>
    <row r="1142" spans="2:12" s="31" customFormat="1" ht="63.95">
      <c r="B1142" s="154" t="s">
        <v>4211</v>
      </c>
      <c r="C1142" s="156" t="s">
        <v>4212</v>
      </c>
      <c r="D1142" s="15" t="s">
        <v>19809</v>
      </c>
      <c r="E1142" s="142" t="s">
        <v>4214</v>
      </c>
      <c r="F1142" s="141"/>
      <c r="G1142" s="14" t="s">
        <v>16</v>
      </c>
      <c r="H1142" s="16">
        <v>45827</v>
      </c>
      <c r="I1142" s="11" t="s">
        <v>1707</v>
      </c>
      <c r="J1142" s="142" t="s">
        <v>32</v>
      </c>
      <c r="K1142" s="141"/>
      <c r="L1142" s="4" t="s">
        <v>18491</v>
      </c>
    </row>
    <row r="1143" spans="2:12" s="31" customFormat="1" ht="63.95">
      <c r="B1143" s="155"/>
      <c r="C1143" s="157"/>
      <c r="D1143" s="15" t="s">
        <v>19810</v>
      </c>
      <c r="E1143" s="142" t="s">
        <v>4214</v>
      </c>
      <c r="F1143" s="141"/>
      <c r="G1143" s="14" t="s">
        <v>16</v>
      </c>
      <c r="H1143" s="16">
        <v>45827</v>
      </c>
      <c r="I1143" s="11" t="s">
        <v>1707</v>
      </c>
      <c r="J1143" s="142" t="s">
        <v>32</v>
      </c>
      <c r="K1143" s="141"/>
      <c r="L1143" s="4" t="s">
        <v>18491</v>
      </c>
    </row>
    <row r="1144" spans="2:12" s="31" customFormat="1" ht="63.95">
      <c r="B1144" s="145" t="s">
        <v>4215</v>
      </c>
      <c r="C1144" s="147" t="s">
        <v>4216</v>
      </c>
      <c r="D1144" s="12" t="s">
        <v>19811</v>
      </c>
      <c r="E1144" s="140" t="s">
        <v>4218</v>
      </c>
      <c r="F1144" s="141"/>
      <c r="G1144" s="13" t="s">
        <v>16</v>
      </c>
      <c r="H1144" s="17">
        <v>45827</v>
      </c>
      <c r="I1144" s="10" t="s">
        <v>1707</v>
      </c>
      <c r="J1144" s="140" t="s">
        <v>32</v>
      </c>
      <c r="K1144" s="141"/>
      <c r="L1144" s="3" t="s">
        <v>18491</v>
      </c>
    </row>
    <row r="1145" spans="2:12" s="31" customFormat="1" ht="63.95">
      <c r="B1145" s="146"/>
      <c r="C1145" s="148"/>
      <c r="D1145" s="12" t="s">
        <v>19812</v>
      </c>
      <c r="E1145" s="140" t="s">
        <v>4218</v>
      </c>
      <c r="F1145" s="141"/>
      <c r="G1145" s="13" t="s">
        <v>16</v>
      </c>
      <c r="H1145" s="17">
        <v>45827</v>
      </c>
      <c r="I1145" s="10" t="s">
        <v>1707</v>
      </c>
      <c r="J1145" s="140" t="s">
        <v>18</v>
      </c>
      <c r="K1145" s="141"/>
      <c r="L1145" s="3" t="s">
        <v>19813</v>
      </c>
    </row>
    <row r="1146" spans="2:12" s="31" customFormat="1" ht="63.95">
      <c r="B1146" s="154" t="s">
        <v>6548</v>
      </c>
      <c r="C1146" s="156" t="s">
        <v>6549</v>
      </c>
      <c r="D1146" s="15" t="s">
        <v>19814</v>
      </c>
      <c r="E1146" s="142" t="s">
        <v>19815</v>
      </c>
      <c r="F1146" s="141"/>
      <c r="G1146" s="14" t="s">
        <v>16</v>
      </c>
      <c r="H1146" s="16">
        <v>45827</v>
      </c>
      <c r="I1146" s="11" t="s">
        <v>1707</v>
      </c>
      <c r="J1146" s="142" t="s">
        <v>32</v>
      </c>
      <c r="K1146" s="141"/>
      <c r="L1146" s="4" t="s">
        <v>18491</v>
      </c>
    </row>
    <row r="1147" spans="2:12" s="31" customFormat="1" ht="63.95">
      <c r="B1147" s="155"/>
      <c r="C1147" s="157"/>
      <c r="D1147" s="15" t="s">
        <v>19816</v>
      </c>
      <c r="E1147" s="142" t="s">
        <v>19815</v>
      </c>
      <c r="F1147" s="141"/>
      <c r="G1147" s="14" t="s">
        <v>16</v>
      </c>
      <c r="H1147" s="16">
        <v>45827</v>
      </c>
      <c r="I1147" s="11" t="s">
        <v>1707</v>
      </c>
      <c r="J1147" s="142" t="s">
        <v>32</v>
      </c>
      <c r="K1147" s="141"/>
      <c r="L1147" s="4" t="s">
        <v>18491</v>
      </c>
    </row>
    <row r="1148" spans="2:12" s="31" customFormat="1" ht="51.6">
      <c r="B1148" s="145" t="s">
        <v>4219</v>
      </c>
      <c r="C1148" s="147" t="s">
        <v>4220</v>
      </c>
      <c r="D1148" s="12" t="s">
        <v>19817</v>
      </c>
      <c r="E1148" s="140" t="s">
        <v>19818</v>
      </c>
      <c r="F1148" s="141"/>
      <c r="G1148" s="13" t="s">
        <v>16</v>
      </c>
      <c r="H1148" s="17">
        <v>45827</v>
      </c>
      <c r="I1148" s="10" t="s">
        <v>1707</v>
      </c>
      <c r="J1148" s="140" t="s">
        <v>32</v>
      </c>
      <c r="K1148" s="141"/>
      <c r="L1148" s="3" t="s">
        <v>19582</v>
      </c>
    </row>
    <row r="1149" spans="2:12" s="31" customFormat="1" ht="63.95">
      <c r="B1149" s="146"/>
      <c r="C1149" s="148"/>
      <c r="D1149" s="12" t="s">
        <v>19819</v>
      </c>
      <c r="E1149" s="140" t="s">
        <v>4222</v>
      </c>
      <c r="F1149" s="141"/>
      <c r="G1149" s="13" t="s">
        <v>16</v>
      </c>
      <c r="H1149" s="17">
        <v>45827</v>
      </c>
      <c r="I1149" s="10" t="s">
        <v>1707</v>
      </c>
      <c r="J1149" s="140" t="s">
        <v>32</v>
      </c>
      <c r="K1149" s="141"/>
      <c r="L1149" s="3" t="s">
        <v>18491</v>
      </c>
    </row>
    <row r="1150" spans="2:12" s="31" customFormat="1" ht="63.95">
      <c r="B1150" s="154" t="s">
        <v>17400</v>
      </c>
      <c r="C1150" s="156" t="s">
        <v>17401</v>
      </c>
      <c r="D1150" s="15" t="s">
        <v>19820</v>
      </c>
      <c r="E1150" s="142" t="s">
        <v>17403</v>
      </c>
      <c r="F1150" s="141"/>
      <c r="G1150" s="14" t="s">
        <v>16</v>
      </c>
      <c r="H1150" s="16">
        <v>45827</v>
      </c>
      <c r="I1150" s="11" t="s">
        <v>1707</v>
      </c>
      <c r="J1150" s="142" t="s">
        <v>18</v>
      </c>
      <c r="K1150" s="141"/>
      <c r="L1150" s="4" t="s">
        <v>19720</v>
      </c>
    </row>
    <row r="1151" spans="2:12" s="31" customFormat="1" ht="63.95">
      <c r="B1151" s="155"/>
      <c r="C1151" s="157"/>
      <c r="D1151" s="15" t="s">
        <v>19821</v>
      </c>
      <c r="E1151" s="142" t="s">
        <v>17403</v>
      </c>
      <c r="F1151" s="141"/>
      <c r="G1151" s="14" t="s">
        <v>16</v>
      </c>
      <c r="H1151" s="16">
        <v>45827</v>
      </c>
      <c r="I1151" s="11" t="s">
        <v>1707</v>
      </c>
      <c r="J1151" s="142" t="s">
        <v>18</v>
      </c>
      <c r="K1151" s="141"/>
      <c r="L1151" s="4" t="s">
        <v>19720</v>
      </c>
    </row>
    <row r="1152" spans="2:12" s="31" customFormat="1" ht="63.95">
      <c r="B1152" s="145" t="s">
        <v>4223</v>
      </c>
      <c r="C1152" s="147" t="s">
        <v>4224</v>
      </c>
      <c r="D1152" s="12" t="s">
        <v>19822</v>
      </c>
      <c r="E1152" s="140" t="s">
        <v>4226</v>
      </c>
      <c r="F1152" s="141"/>
      <c r="G1152" s="13" t="s">
        <v>16</v>
      </c>
      <c r="H1152" s="17">
        <v>45831</v>
      </c>
      <c r="I1152" s="10" t="s">
        <v>1707</v>
      </c>
      <c r="J1152" s="140" t="s">
        <v>32</v>
      </c>
      <c r="K1152" s="141"/>
      <c r="L1152" s="3" t="s">
        <v>19530</v>
      </c>
    </row>
    <row r="1153" spans="2:12" s="31" customFormat="1" ht="63.95">
      <c r="B1153" s="146"/>
      <c r="C1153" s="148"/>
      <c r="D1153" s="12" t="s">
        <v>19823</v>
      </c>
      <c r="E1153" s="140" t="s">
        <v>4226</v>
      </c>
      <c r="F1153" s="141"/>
      <c r="G1153" s="13" t="s">
        <v>16</v>
      </c>
      <c r="H1153" s="17">
        <v>45831</v>
      </c>
      <c r="I1153" s="10" t="s">
        <v>1707</v>
      </c>
      <c r="J1153" s="140" t="s">
        <v>32</v>
      </c>
      <c r="K1153" s="141"/>
      <c r="L1153" s="3" t="s">
        <v>19512</v>
      </c>
    </row>
    <row r="1154" spans="2:12" s="31" customFormat="1" ht="63.95">
      <c r="B1154" s="154" t="s">
        <v>4227</v>
      </c>
      <c r="C1154" s="156" t="s">
        <v>4228</v>
      </c>
      <c r="D1154" s="15" t="s">
        <v>19824</v>
      </c>
      <c r="E1154" s="142" t="s">
        <v>4230</v>
      </c>
      <c r="F1154" s="141"/>
      <c r="G1154" s="14" t="s">
        <v>16</v>
      </c>
      <c r="H1154" s="16">
        <v>45831</v>
      </c>
      <c r="I1154" s="11" t="s">
        <v>1707</v>
      </c>
      <c r="J1154" s="142" t="s">
        <v>18</v>
      </c>
      <c r="K1154" s="141"/>
      <c r="L1154" s="4" t="s">
        <v>19552</v>
      </c>
    </row>
    <row r="1155" spans="2:12" s="31" customFormat="1">
      <c r="B1155" s="155"/>
      <c r="C1155" s="157"/>
      <c r="D1155" s="15" t="s">
        <v>19825</v>
      </c>
      <c r="E1155" s="142" t="s">
        <v>4230</v>
      </c>
      <c r="F1155" s="141"/>
      <c r="G1155" s="14" t="s">
        <v>16</v>
      </c>
      <c r="H1155" s="16">
        <v>45831</v>
      </c>
      <c r="I1155" s="11" t="s">
        <v>1707</v>
      </c>
      <c r="J1155" s="142" t="s">
        <v>26</v>
      </c>
      <c r="K1155" s="141"/>
      <c r="L1155" s="2" t="s">
        <v>27</v>
      </c>
    </row>
    <row r="1156" spans="2:12" s="31" customFormat="1" ht="63.95">
      <c r="B1156" s="145" t="s">
        <v>4231</v>
      </c>
      <c r="C1156" s="147" t="s">
        <v>4232</v>
      </c>
      <c r="D1156" s="12" t="s">
        <v>19826</v>
      </c>
      <c r="E1156" s="140" t="s">
        <v>4234</v>
      </c>
      <c r="F1156" s="141"/>
      <c r="G1156" s="13" t="s">
        <v>16</v>
      </c>
      <c r="H1156" s="17">
        <v>45831</v>
      </c>
      <c r="I1156" s="10" t="s">
        <v>1707</v>
      </c>
      <c r="J1156" s="140" t="s">
        <v>18</v>
      </c>
      <c r="K1156" s="141"/>
      <c r="L1156" s="3" t="s">
        <v>19552</v>
      </c>
    </row>
    <row r="1157" spans="2:12" s="31" customFormat="1">
      <c r="B1157" s="146"/>
      <c r="C1157" s="148"/>
      <c r="D1157" s="12" t="s">
        <v>19827</v>
      </c>
      <c r="E1157" s="140" t="s">
        <v>4234</v>
      </c>
      <c r="F1157" s="141"/>
      <c r="G1157" s="13" t="s">
        <v>16</v>
      </c>
      <c r="H1157" s="17">
        <v>45831</v>
      </c>
      <c r="I1157" s="10" t="s">
        <v>1707</v>
      </c>
      <c r="J1157" s="140" t="s">
        <v>26</v>
      </c>
      <c r="K1157" s="141"/>
      <c r="L1157" s="1" t="s">
        <v>27</v>
      </c>
    </row>
    <row r="1158" spans="2:12" s="31" customFormat="1" ht="63.95">
      <c r="B1158" s="154" t="s">
        <v>4235</v>
      </c>
      <c r="C1158" s="156" t="s">
        <v>4236</v>
      </c>
      <c r="D1158" s="15" t="s">
        <v>19828</v>
      </c>
      <c r="E1158" s="142" t="s">
        <v>4238</v>
      </c>
      <c r="F1158" s="141"/>
      <c r="G1158" s="14" t="s">
        <v>16</v>
      </c>
      <c r="H1158" s="16">
        <v>45831</v>
      </c>
      <c r="I1158" s="11" t="s">
        <v>1707</v>
      </c>
      <c r="J1158" s="142" t="s">
        <v>18</v>
      </c>
      <c r="K1158" s="141"/>
      <c r="L1158" s="4" t="s">
        <v>19552</v>
      </c>
    </row>
    <row r="1159" spans="2:12" s="31" customFormat="1">
      <c r="B1159" s="155"/>
      <c r="C1159" s="157"/>
      <c r="D1159" s="15" t="s">
        <v>19829</v>
      </c>
      <c r="E1159" s="142" t="s">
        <v>4238</v>
      </c>
      <c r="F1159" s="141"/>
      <c r="G1159" s="14" t="s">
        <v>16</v>
      </c>
      <c r="H1159" s="16">
        <v>45831</v>
      </c>
      <c r="I1159" s="11" t="s">
        <v>1707</v>
      </c>
      <c r="J1159" s="142" t="s">
        <v>26</v>
      </c>
      <c r="K1159" s="141"/>
      <c r="L1159" s="2" t="s">
        <v>27</v>
      </c>
    </row>
    <row r="1160" spans="2:12" s="31" customFormat="1" ht="63.95">
      <c r="B1160" s="145" t="s">
        <v>4239</v>
      </c>
      <c r="C1160" s="147" t="s">
        <v>4240</v>
      </c>
      <c r="D1160" s="12" t="s">
        <v>19830</v>
      </c>
      <c r="E1160" s="140" t="s">
        <v>4242</v>
      </c>
      <c r="F1160" s="141"/>
      <c r="G1160" s="13" t="s">
        <v>16</v>
      </c>
      <c r="H1160" s="17">
        <v>45831</v>
      </c>
      <c r="I1160" s="10" t="s">
        <v>1707</v>
      </c>
      <c r="J1160" s="140" t="s">
        <v>32</v>
      </c>
      <c r="K1160" s="141"/>
      <c r="L1160" s="3" t="s">
        <v>19530</v>
      </c>
    </row>
    <row r="1161" spans="2:12" s="31" customFormat="1" ht="63.95">
      <c r="B1161" s="146"/>
      <c r="C1161" s="148"/>
      <c r="D1161" s="12" t="s">
        <v>19831</v>
      </c>
      <c r="E1161" s="140" t="s">
        <v>4242</v>
      </c>
      <c r="F1161" s="141"/>
      <c r="G1161" s="13" t="s">
        <v>16</v>
      </c>
      <c r="H1161" s="17">
        <v>45831</v>
      </c>
      <c r="I1161" s="10" t="s">
        <v>1707</v>
      </c>
      <c r="J1161" s="140" t="s">
        <v>32</v>
      </c>
      <c r="K1161" s="141"/>
      <c r="L1161" s="3" t="s">
        <v>19512</v>
      </c>
    </row>
    <row r="1162" spans="2:12" s="31" customFormat="1" ht="63.95">
      <c r="B1162" s="154" t="s">
        <v>4243</v>
      </c>
      <c r="C1162" s="156" t="s">
        <v>4244</v>
      </c>
      <c r="D1162" s="15" t="s">
        <v>19832</v>
      </c>
      <c r="E1162" s="142" t="s">
        <v>4246</v>
      </c>
      <c r="F1162" s="141"/>
      <c r="G1162" s="14" t="s">
        <v>16</v>
      </c>
      <c r="H1162" s="16">
        <v>45831</v>
      </c>
      <c r="I1162" s="11" t="s">
        <v>1707</v>
      </c>
      <c r="J1162" s="142" t="s">
        <v>32</v>
      </c>
      <c r="K1162" s="141"/>
      <c r="L1162" s="4" t="s">
        <v>19530</v>
      </c>
    </row>
    <row r="1163" spans="2:12" s="31" customFormat="1" ht="63.95">
      <c r="B1163" s="155"/>
      <c r="C1163" s="157"/>
      <c r="D1163" s="15" t="s">
        <v>19833</v>
      </c>
      <c r="E1163" s="142" t="s">
        <v>4246</v>
      </c>
      <c r="F1163" s="141"/>
      <c r="G1163" s="14" t="s">
        <v>16</v>
      </c>
      <c r="H1163" s="16">
        <v>45831</v>
      </c>
      <c r="I1163" s="11" t="s">
        <v>1707</v>
      </c>
      <c r="J1163" s="142" t="s">
        <v>32</v>
      </c>
      <c r="K1163" s="141"/>
      <c r="L1163" s="4" t="s">
        <v>19512</v>
      </c>
    </row>
    <row r="1164" spans="2:12" s="31" customFormat="1" ht="63.95">
      <c r="B1164" s="145" t="s">
        <v>4247</v>
      </c>
      <c r="C1164" s="147" t="s">
        <v>4248</v>
      </c>
      <c r="D1164" s="12" t="s">
        <v>19834</v>
      </c>
      <c r="E1164" s="140" t="s">
        <v>19835</v>
      </c>
      <c r="F1164" s="141"/>
      <c r="G1164" s="13" t="s">
        <v>16</v>
      </c>
      <c r="H1164" s="17">
        <v>45831</v>
      </c>
      <c r="I1164" s="10" t="s">
        <v>1707</v>
      </c>
      <c r="J1164" s="140" t="s">
        <v>18</v>
      </c>
      <c r="K1164" s="141"/>
      <c r="L1164" s="3" t="s">
        <v>19552</v>
      </c>
    </row>
    <row r="1165" spans="2:12" s="31" customFormat="1">
      <c r="B1165" s="146"/>
      <c r="C1165" s="148"/>
      <c r="D1165" s="12" t="s">
        <v>19836</v>
      </c>
      <c r="E1165" s="140" t="s">
        <v>19835</v>
      </c>
      <c r="F1165" s="141"/>
      <c r="G1165" s="13" t="s">
        <v>16</v>
      </c>
      <c r="H1165" s="17">
        <v>45831</v>
      </c>
      <c r="I1165" s="10" t="s">
        <v>1707</v>
      </c>
      <c r="J1165" s="140" t="s">
        <v>26</v>
      </c>
      <c r="K1165" s="141"/>
      <c r="L1165" s="1" t="s">
        <v>27</v>
      </c>
    </row>
    <row r="1166" spans="2:12" s="31" customFormat="1" ht="63.95">
      <c r="B1166" s="154" t="s">
        <v>19837</v>
      </c>
      <c r="C1166" s="156" t="s">
        <v>19838</v>
      </c>
      <c r="D1166" s="15" t="s">
        <v>19839</v>
      </c>
      <c r="E1166" s="142" t="s">
        <v>19840</v>
      </c>
      <c r="F1166" s="141"/>
      <c r="G1166" s="14" t="s">
        <v>16</v>
      </c>
      <c r="H1166" s="16">
        <v>45832</v>
      </c>
      <c r="I1166" s="11" t="s">
        <v>1707</v>
      </c>
      <c r="J1166" s="142" t="s">
        <v>32</v>
      </c>
      <c r="K1166" s="141"/>
      <c r="L1166" s="4" t="s">
        <v>19530</v>
      </c>
    </row>
    <row r="1167" spans="2:12" s="31" customFormat="1" ht="63.95">
      <c r="B1167" s="155"/>
      <c r="C1167" s="157"/>
      <c r="D1167" s="15" t="s">
        <v>19841</v>
      </c>
      <c r="E1167" s="142" t="s">
        <v>19840</v>
      </c>
      <c r="F1167" s="141"/>
      <c r="G1167" s="14" t="s">
        <v>16</v>
      </c>
      <c r="H1167" s="16">
        <v>45832</v>
      </c>
      <c r="I1167" s="11" t="s">
        <v>1707</v>
      </c>
      <c r="J1167" s="142" t="s">
        <v>32</v>
      </c>
      <c r="K1167" s="141"/>
      <c r="L1167" s="4" t="s">
        <v>19512</v>
      </c>
    </row>
    <row r="1168" spans="2:12" s="31" customFormat="1" ht="51.6">
      <c r="B1168" s="145" t="s">
        <v>4251</v>
      </c>
      <c r="C1168" s="147" t="s">
        <v>4252</v>
      </c>
      <c r="D1168" s="12" t="s">
        <v>19842</v>
      </c>
      <c r="E1168" s="140" t="s">
        <v>4254</v>
      </c>
      <c r="F1168" s="141"/>
      <c r="G1168" s="13" t="s">
        <v>16</v>
      </c>
      <c r="H1168" s="17">
        <v>45832</v>
      </c>
      <c r="I1168" s="10" t="s">
        <v>1707</v>
      </c>
      <c r="J1168" s="140" t="s">
        <v>32</v>
      </c>
      <c r="K1168" s="141"/>
      <c r="L1168" s="3" t="s">
        <v>19582</v>
      </c>
    </row>
    <row r="1169" spans="2:12" s="31" customFormat="1" ht="63.95">
      <c r="B1169" s="146"/>
      <c r="C1169" s="148"/>
      <c r="D1169" s="12" t="s">
        <v>19843</v>
      </c>
      <c r="E1169" s="140" t="s">
        <v>4254</v>
      </c>
      <c r="F1169" s="141"/>
      <c r="G1169" s="13" t="s">
        <v>16</v>
      </c>
      <c r="H1169" s="17">
        <v>45832</v>
      </c>
      <c r="I1169" s="10" t="s">
        <v>1707</v>
      </c>
      <c r="J1169" s="140" t="s">
        <v>18</v>
      </c>
      <c r="K1169" s="141"/>
      <c r="L1169" s="3" t="s">
        <v>19844</v>
      </c>
    </row>
    <row r="1170" spans="2:12" s="31" customFormat="1" ht="63.95">
      <c r="B1170" s="154" t="s">
        <v>4255</v>
      </c>
      <c r="C1170" s="156" t="s">
        <v>4256</v>
      </c>
      <c r="D1170" s="15" t="s">
        <v>19845</v>
      </c>
      <c r="E1170" s="142" t="s">
        <v>4258</v>
      </c>
      <c r="F1170" s="141"/>
      <c r="G1170" s="14" t="s">
        <v>16</v>
      </c>
      <c r="H1170" s="16">
        <v>45832</v>
      </c>
      <c r="I1170" s="11" t="s">
        <v>1707</v>
      </c>
      <c r="J1170" s="142" t="s">
        <v>18</v>
      </c>
      <c r="K1170" s="141"/>
      <c r="L1170" s="4" t="s">
        <v>19552</v>
      </c>
    </row>
    <row r="1171" spans="2:12" s="31" customFormat="1">
      <c r="B1171" s="155"/>
      <c r="C1171" s="157"/>
      <c r="D1171" s="15" t="s">
        <v>19846</v>
      </c>
      <c r="E1171" s="142" t="s">
        <v>4258</v>
      </c>
      <c r="F1171" s="141"/>
      <c r="G1171" s="14" t="s">
        <v>16</v>
      </c>
      <c r="H1171" s="16">
        <v>45832</v>
      </c>
      <c r="I1171" s="11" t="s">
        <v>1707</v>
      </c>
      <c r="J1171" s="142" t="s">
        <v>26</v>
      </c>
      <c r="K1171" s="141"/>
      <c r="L1171" s="2" t="s">
        <v>27</v>
      </c>
    </row>
    <row r="1172" spans="2:12" s="31" customFormat="1">
      <c r="B1172" s="145" t="s">
        <v>19847</v>
      </c>
      <c r="C1172" s="147" t="s">
        <v>19848</v>
      </c>
      <c r="D1172" s="12" t="s">
        <v>19849</v>
      </c>
      <c r="E1172" s="140" t="s">
        <v>19850</v>
      </c>
      <c r="F1172" s="141"/>
      <c r="G1172" s="13" t="s">
        <v>16</v>
      </c>
      <c r="H1172" s="17">
        <v>45832</v>
      </c>
      <c r="I1172" s="10" t="s">
        <v>1707</v>
      </c>
      <c r="J1172" s="140" t="s">
        <v>26</v>
      </c>
      <c r="K1172" s="141"/>
      <c r="L1172" s="1" t="s">
        <v>27</v>
      </c>
    </row>
    <row r="1173" spans="2:12" s="31" customFormat="1">
      <c r="B1173" s="146"/>
      <c r="C1173" s="148"/>
      <c r="D1173" s="12" t="s">
        <v>19851</v>
      </c>
      <c r="E1173" s="140" t="s">
        <v>19850</v>
      </c>
      <c r="F1173" s="141"/>
      <c r="G1173" s="13" t="s">
        <v>16</v>
      </c>
      <c r="H1173" s="17">
        <v>45832</v>
      </c>
      <c r="I1173" s="10" t="s">
        <v>1707</v>
      </c>
      <c r="J1173" s="140" t="s">
        <v>26</v>
      </c>
      <c r="K1173" s="141"/>
      <c r="L1173" s="1" t="s">
        <v>27</v>
      </c>
    </row>
    <row r="1174" spans="2:12" s="31" customFormat="1">
      <c r="B1174" s="154" t="s">
        <v>4259</v>
      </c>
      <c r="C1174" s="156" t="s">
        <v>4260</v>
      </c>
      <c r="D1174" s="15" t="s">
        <v>19852</v>
      </c>
      <c r="E1174" s="142" t="s">
        <v>4262</v>
      </c>
      <c r="F1174" s="141"/>
      <c r="G1174" s="14" t="s">
        <v>16</v>
      </c>
      <c r="H1174" s="16">
        <v>45832</v>
      </c>
      <c r="I1174" s="11" t="s">
        <v>1707</v>
      </c>
      <c r="J1174" s="142" t="s">
        <v>26</v>
      </c>
      <c r="K1174" s="141"/>
      <c r="L1174" s="2" t="s">
        <v>27</v>
      </c>
    </row>
    <row r="1175" spans="2:12" s="31" customFormat="1">
      <c r="B1175" s="155"/>
      <c r="C1175" s="157"/>
      <c r="D1175" s="15" t="s">
        <v>19853</v>
      </c>
      <c r="E1175" s="142" t="s">
        <v>4262</v>
      </c>
      <c r="F1175" s="141"/>
      <c r="G1175" s="14" t="s">
        <v>16</v>
      </c>
      <c r="H1175" s="16">
        <v>45832</v>
      </c>
      <c r="I1175" s="11" t="s">
        <v>1707</v>
      </c>
      <c r="J1175" s="142" t="s">
        <v>26</v>
      </c>
      <c r="K1175" s="141"/>
      <c r="L1175" s="2" t="s">
        <v>27</v>
      </c>
    </row>
    <row r="1176" spans="2:12" s="31" customFormat="1" ht="63.95">
      <c r="B1176" s="145" t="s">
        <v>4263</v>
      </c>
      <c r="C1176" s="147" t="s">
        <v>4264</v>
      </c>
      <c r="D1176" s="12" t="s">
        <v>19854</v>
      </c>
      <c r="E1176" s="140" t="s">
        <v>4266</v>
      </c>
      <c r="F1176" s="141"/>
      <c r="G1176" s="13" t="s">
        <v>16</v>
      </c>
      <c r="H1176" s="17">
        <v>45832</v>
      </c>
      <c r="I1176" s="10" t="s">
        <v>1707</v>
      </c>
      <c r="J1176" s="140" t="s">
        <v>32</v>
      </c>
      <c r="K1176" s="141"/>
      <c r="L1176" s="3" t="s">
        <v>19530</v>
      </c>
    </row>
    <row r="1177" spans="2:12" s="31" customFormat="1" ht="63.95">
      <c r="B1177" s="146"/>
      <c r="C1177" s="148"/>
      <c r="D1177" s="12" t="s">
        <v>19855</v>
      </c>
      <c r="E1177" s="140" t="s">
        <v>4266</v>
      </c>
      <c r="F1177" s="141"/>
      <c r="G1177" s="13" t="s">
        <v>16</v>
      </c>
      <c r="H1177" s="17">
        <v>45832</v>
      </c>
      <c r="I1177" s="10" t="s">
        <v>1707</v>
      </c>
      <c r="J1177" s="140" t="s">
        <v>32</v>
      </c>
      <c r="K1177" s="141"/>
      <c r="L1177" s="3" t="s">
        <v>19512</v>
      </c>
    </row>
    <row r="1178" spans="2:12" s="31" customFormat="1" ht="51.6">
      <c r="B1178" s="154" t="s">
        <v>19856</v>
      </c>
      <c r="C1178" s="156" t="s">
        <v>19857</v>
      </c>
      <c r="D1178" s="15" t="s">
        <v>19858</v>
      </c>
      <c r="E1178" s="142" t="s">
        <v>19859</v>
      </c>
      <c r="F1178" s="141"/>
      <c r="G1178" s="14" t="s">
        <v>16</v>
      </c>
      <c r="H1178" s="16">
        <v>45138</v>
      </c>
      <c r="I1178" s="11" t="s">
        <v>1707</v>
      </c>
      <c r="J1178" s="142" t="s">
        <v>32</v>
      </c>
      <c r="K1178" s="141"/>
      <c r="L1178" s="4" t="s">
        <v>19860</v>
      </c>
    </row>
    <row r="1179" spans="2:12" s="31" customFormat="1" ht="51.6">
      <c r="B1179" s="155"/>
      <c r="C1179" s="157"/>
      <c r="D1179" s="15" t="s">
        <v>19861</v>
      </c>
      <c r="E1179" s="142" t="s">
        <v>19859</v>
      </c>
      <c r="F1179" s="141"/>
      <c r="G1179" s="14" t="s">
        <v>16</v>
      </c>
      <c r="H1179" s="16">
        <v>45504</v>
      </c>
      <c r="I1179" s="11" t="s">
        <v>1707</v>
      </c>
      <c r="J1179" s="142" t="s">
        <v>32</v>
      </c>
      <c r="K1179" s="141"/>
      <c r="L1179" s="4" t="s">
        <v>19862</v>
      </c>
    </row>
    <row r="1180" spans="2:12" s="31" customFormat="1">
      <c r="B1180" s="145" t="s">
        <v>17404</v>
      </c>
      <c r="C1180" s="147" t="s">
        <v>17405</v>
      </c>
      <c r="D1180" s="12" t="s">
        <v>19863</v>
      </c>
      <c r="E1180" s="140" t="s">
        <v>17407</v>
      </c>
      <c r="F1180" s="141"/>
      <c r="G1180" s="13" t="s">
        <v>16</v>
      </c>
      <c r="H1180" s="17">
        <v>45832</v>
      </c>
      <c r="I1180" s="10" t="s">
        <v>1707</v>
      </c>
      <c r="J1180" s="140" t="s">
        <v>26</v>
      </c>
      <c r="K1180" s="141"/>
      <c r="L1180" s="1" t="s">
        <v>27</v>
      </c>
    </row>
    <row r="1181" spans="2:12" s="31" customFormat="1">
      <c r="B1181" s="146"/>
      <c r="C1181" s="148"/>
      <c r="D1181" s="12" t="s">
        <v>19864</v>
      </c>
      <c r="E1181" s="140" t="s">
        <v>17407</v>
      </c>
      <c r="F1181" s="141"/>
      <c r="G1181" s="13" t="s">
        <v>16</v>
      </c>
      <c r="H1181" s="17">
        <v>45832</v>
      </c>
      <c r="I1181" s="10" t="s">
        <v>1707</v>
      </c>
      <c r="J1181" s="140" t="s">
        <v>26</v>
      </c>
      <c r="K1181" s="141"/>
      <c r="L1181" s="1" t="s">
        <v>27</v>
      </c>
    </row>
    <row r="1182" spans="2:12" s="31" customFormat="1" ht="63.95">
      <c r="B1182" s="154" t="s">
        <v>4267</v>
      </c>
      <c r="C1182" s="156" t="s">
        <v>4268</v>
      </c>
      <c r="D1182" s="15" t="s">
        <v>19865</v>
      </c>
      <c r="E1182" s="142" t="s">
        <v>4270</v>
      </c>
      <c r="F1182" s="141"/>
      <c r="G1182" s="14" t="s">
        <v>16</v>
      </c>
      <c r="H1182" s="16">
        <v>45832</v>
      </c>
      <c r="I1182" s="11" t="s">
        <v>1707</v>
      </c>
      <c r="J1182" s="142" t="s">
        <v>32</v>
      </c>
      <c r="K1182" s="141"/>
      <c r="L1182" s="4" t="s">
        <v>19530</v>
      </c>
    </row>
    <row r="1183" spans="2:12" s="31" customFormat="1" ht="63.95">
      <c r="B1183" s="155"/>
      <c r="C1183" s="157"/>
      <c r="D1183" s="15" t="s">
        <v>19866</v>
      </c>
      <c r="E1183" s="142" t="s">
        <v>4270</v>
      </c>
      <c r="F1183" s="141"/>
      <c r="G1183" s="14" t="s">
        <v>16</v>
      </c>
      <c r="H1183" s="16">
        <v>45832</v>
      </c>
      <c r="I1183" s="11" t="s">
        <v>1707</v>
      </c>
      <c r="J1183" s="142" t="s">
        <v>18</v>
      </c>
      <c r="K1183" s="141"/>
      <c r="L1183" s="4" t="s">
        <v>19608</v>
      </c>
    </row>
    <row r="1184" spans="2:12" s="31" customFormat="1" ht="63.95">
      <c r="B1184" s="145" t="s">
        <v>4271</v>
      </c>
      <c r="C1184" s="147" t="s">
        <v>4272</v>
      </c>
      <c r="D1184" s="12" t="s">
        <v>19867</v>
      </c>
      <c r="E1184" s="140" t="s">
        <v>4274</v>
      </c>
      <c r="F1184" s="141"/>
      <c r="G1184" s="13" t="s">
        <v>16</v>
      </c>
      <c r="H1184" s="17">
        <v>45832</v>
      </c>
      <c r="I1184" s="10" t="s">
        <v>1707</v>
      </c>
      <c r="J1184" s="140" t="s">
        <v>18</v>
      </c>
      <c r="K1184" s="141"/>
      <c r="L1184" s="3" t="s">
        <v>19552</v>
      </c>
    </row>
    <row r="1185" spans="2:12" s="31" customFormat="1" ht="63.95">
      <c r="B1185" s="146"/>
      <c r="C1185" s="148"/>
      <c r="D1185" s="12" t="s">
        <v>19868</v>
      </c>
      <c r="E1185" s="140" t="s">
        <v>4274</v>
      </c>
      <c r="F1185" s="141"/>
      <c r="G1185" s="13" t="s">
        <v>16</v>
      </c>
      <c r="H1185" s="17">
        <v>45832</v>
      </c>
      <c r="I1185" s="10" t="s">
        <v>1707</v>
      </c>
      <c r="J1185" s="140" t="s">
        <v>32</v>
      </c>
      <c r="K1185" s="141"/>
      <c r="L1185" s="3" t="s">
        <v>19512</v>
      </c>
    </row>
    <row r="1186" spans="2:12" s="31" customFormat="1" ht="63.95">
      <c r="B1186" s="154" t="s">
        <v>4275</v>
      </c>
      <c r="C1186" s="156" t="s">
        <v>4276</v>
      </c>
      <c r="D1186" s="15" t="s">
        <v>19869</v>
      </c>
      <c r="E1186" s="142" t="s">
        <v>4278</v>
      </c>
      <c r="F1186" s="141"/>
      <c r="G1186" s="14" t="s">
        <v>16</v>
      </c>
      <c r="H1186" s="16">
        <v>45832</v>
      </c>
      <c r="I1186" s="11" t="s">
        <v>1707</v>
      </c>
      <c r="J1186" s="142" t="s">
        <v>32</v>
      </c>
      <c r="K1186" s="141"/>
      <c r="L1186" s="4" t="s">
        <v>18491</v>
      </c>
    </row>
    <row r="1187" spans="2:12" s="31" customFormat="1" ht="77.45">
      <c r="B1187" s="155"/>
      <c r="C1187" s="157"/>
      <c r="D1187" s="15" t="s">
        <v>19870</v>
      </c>
      <c r="E1187" s="142" t="s">
        <v>4278</v>
      </c>
      <c r="F1187" s="141"/>
      <c r="G1187" s="14" t="s">
        <v>16</v>
      </c>
      <c r="H1187" s="16">
        <v>45832</v>
      </c>
      <c r="I1187" s="11" t="s">
        <v>1707</v>
      </c>
      <c r="J1187" s="142" t="s">
        <v>32</v>
      </c>
      <c r="K1187" s="141"/>
      <c r="L1187" s="4" t="s">
        <v>19871</v>
      </c>
    </row>
    <row r="1188" spans="2:12" s="31" customFormat="1" ht="63.95">
      <c r="B1188" s="145" t="s">
        <v>4279</v>
      </c>
      <c r="C1188" s="147" t="s">
        <v>4280</v>
      </c>
      <c r="D1188" s="12" t="s">
        <v>19872</v>
      </c>
      <c r="E1188" s="140" t="s">
        <v>19873</v>
      </c>
      <c r="F1188" s="141"/>
      <c r="G1188" s="13" t="s">
        <v>16</v>
      </c>
      <c r="H1188" s="17">
        <v>45832</v>
      </c>
      <c r="I1188" s="10" t="s">
        <v>1707</v>
      </c>
      <c r="J1188" s="140" t="s">
        <v>32</v>
      </c>
      <c r="K1188" s="141"/>
      <c r="L1188" s="3" t="s">
        <v>18491</v>
      </c>
    </row>
    <row r="1189" spans="2:12" s="31" customFormat="1" ht="63.95">
      <c r="B1189" s="146"/>
      <c r="C1189" s="148"/>
      <c r="D1189" s="12" t="s">
        <v>19874</v>
      </c>
      <c r="E1189" s="140" t="s">
        <v>19873</v>
      </c>
      <c r="F1189" s="141"/>
      <c r="G1189" s="13" t="s">
        <v>16</v>
      </c>
      <c r="H1189" s="17">
        <v>45832</v>
      </c>
      <c r="I1189" s="10" t="s">
        <v>1707</v>
      </c>
      <c r="J1189" s="140" t="s">
        <v>32</v>
      </c>
      <c r="K1189" s="141"/>
      <c r="L1189" s="3" t="s">
        <v>18491</v>
      </c>
    </row>
    <row r="1190" spans="2:12" s="31" customFormat="1" ht="63.95">
      <c r="B1190" s="154" t="s">
        <v>19875</v>
      </c>
      <c r="C1190" s="156" t="s">
        <v>19876</v>
      </c>
      <c r="D1190" s="15" t="s">
        <v>19877</v>
      </c>
      <c r="E1190" s="142" t="s">
        <v>19878</v>
      </c>
      <c r="F1190" s="141"/>
      <c r="G1190" s="14" t="s">
        <v>16</v>
      </c>
      <c r="H1190" s="16">
        <v>45832</v>
      </c>
      <c r="I1190" s="11" t="s">
        <v>1707</v>
      </c>
      <c r="J1190" s="142" t="s">
        <v>32</v>
      </c>
      <c r="K1190" s="141"/>
      <c r="L1190" s="4" t="s">
        <v>19530</v>
      </c>
    </row>
    <row r="1191" spans="2:12" s="31" customFormat="1">
      <c r="B1191" s="155"/>
      <c r="C1191" s="157"/>
      <c r="D1191" s="15" t="s">
        <v>19879</v>
      </c>
      <c r="E1191" s="142" t="s">
        <v>19878</v>
      </c>
      <c r="F1191" s="141"/>
      <c r="G1191" s="14" t="s">
        <v>16</v>
      </c>
      <c r="H1191" s="16">
        <v>45832</v>
      </c>
      <c r="I1191" s="11" t="s">
        <v>1707</v>
      </c>
      <c r="J1191" s="142" t="s">
        <v>26</v>
      </c>
      <c r="K1191" s="141"/>
      <c r="L1191" s="2" t="s">
        <v>27</v>
      </c>
    </row>
    <row r="1192" spans="2:12" s="31" customFormat="1" ht="63.95">
      <c r="B1192" s="145" t="s">
        <v>4283</v>
      </c>
      <c r="C1192" s="147" t="s">
        <v>4284</v>
      </c>
      <c r="D1192" s="12" t="s">
        <v>19880</v>
      </c>
      <c r="E1192" s="140" t="s">
        <v>4286</v>
      </c>
      <c r="F1192" s="141"/>
      <c r="G1192" s="13" t="s">
        <v>16</v>
      </c>
      <c r="H1192" s="17">
        <v>45832</v>
      </c>
      <c r="I1192" s="10" t="s">
        <v>1707</v>
      </c>
      <c r="J1192" s="140" t="s">
        <v>32</v>
      </c>
      <c r="K1192" s="141"/>
      <c r="L1192" s="3" t="s">
        <v>19530</v>
      </c>
    </row>
    <row r="1193" spans="2:12" s="31" customFormat="1" ht="63.95">
      <c r="B1193" s="146"/>
      <c r="C1193" s="148"/>
      <c r="D1193" s="12" t="s">
        <v>19881</v>
      </c>
      <c r="E1193" s="140" t="s">
        <v>4286</v>
      </c>
      <c r="F1193" s="141"/>
      <c r="G1193" s="13" t="s">
        <v>16</v>
      </c>
      <c r="H1193" s="17">
        <v>45832</v>
      </c>
      <c r="I1193" s="10" t="s">
        <v>1707</v>
      </c>
      <c r="J1193" s="140" t="s">
        <v>32</v>
      </c>
      <c r="K1193" s="141"/>
      <c r="L1193" s="3" t="s">
        <v>19512</v>
      </c>
    </row>
    <row r="1194" spans="2:12" s="31" customFormat="1" ht="63.95">
      <c r="B1194" s="154" t="s">
        <v>4288</v>
      </c>
      <c r="C1194" s="156" t="s">
        <v>4289</v>
      </c>
      <c r="D1194" s="15" t="s">
        <v>19882</v>
      </c>
      <c r="E1194" s="142" t="s">
        <v>4291</v>
      </c>
      <c r="F1194" s="141"/>
      <c r="G1194" s="14" t="s">
        <v>16</v>
      </c>
      <c r="H1194" s="16">
        <v>45832</v>
      </c>
      <c r="I1194" s="11" t="s">
        <v>1707</v>
      </c>
      <c r="J1194" s="142" t="s">
        <v>32</v>
      </c>
      <c r="K1194" s="141"/>
      <c r="L1194" s="4" t="s">
        <v>19530</v>
      </c>
    </row>
    <row r="1195" spans="2:12" s="31" customFormat="1" ht="63.95">
      <c r="B1195" s="155"/>
      <c r="C1195" s="157"/>
      <c r="D1195" s="15" t="s">
        <v>19883</v>
      </c>
      <c r="E1195" s="142" t="s">
        <v>4291</v>
      </c>
      <c r="F1195" s="141"/>
      <c r="G1195" s="14" t="s">
        <v>16</v>
      </c>
      <c r="H1195" s="16">
        <v>45832</v>
      </c>
      <c r="I1195" s="11" t="s">
        <v>1707</v>
      </c>
      <c r="J1195" s="142" t="s">
        <v>32</v>
      </c>
      <c r="K1195" s="141"/>
      <c r="L1195" s="4" t="s">
        <v>19512</v>
      </c>
    </row>
    <row r="1196" spans="2:12" s="31" customFormat="1" ht="63.95">
      <c r="B1196" s="145" t="s">
        <v>4292</v>
      </c>
      <c r="C1196" s="147" t="s">
        <v>4293</v>
      </c>
      <c r="D1196" s="12" t="s">
        <v>19884</v>
      </c>
      <c r="E1196" s="140" t="s">
        <v>4295</v>
      </c>
      <c r="F1196" s="141"/>
      <c r="G1196" s="13" t="s">
        <v>16</v>
      </c>
      <c r="H1196" s="17">
        <v>45832</v>
      </c>
      <c r="I1196" s="10" t="s">
        <v>1707</v>
      </c>
      <c r="J1196" s="140" t="s">
        <v>32</v>
      </c>
      <c r="K1196" s="141"/>
      <c r="L1196" s="3" t="s">
        <v>19530</v>
      </c>
    </row>
    <row r="1197" spans="2:12" s="31" customFormat="1" ht="63.95">
      <c r="B1197" s="146"/>
      <c r="C1197" s="148"/>
      <c r="D1197" s="12" t="s">
        <v>19885</v>
      </c>
      <c r="E1197" s="140" t="s">
        <v>4295</v>
      </c>
      <c r="F1197" s="141"/>
      <c r="G1197" s="13" t="s">
        <v>16</v>
      </c>
      <c r="H1197" s="17">
        <v>45832</v>
      </c>
      <c r="I1197" s="10" t="s">
        <v>1707</v>
      </c>
      <c r="J1197" s="140" t="s">
        <v>32</v>
      </c>
      <c r="K1197" s="141"/>
      <c r="L1197" s="3" t="s">
        <v>19512</v>
      </c>
    </row>
    <row r="1198" spans="2:12" s="31" customFormat="1" ht="63.95">
      <c r="B1198" s="154" t="s">
        <v>4296</v>
      </c>
      <c r="C1198" s="156" t="s">
        <v>4297</v>
      </c>
      <c r="D1198" s="15" t="s">
        <v>19886</v>
      </c>
      <c r="E1198" s="142" t="s">
        <v>4299</v>
      </c>
      <c r="F1198" s="141"/>
      <c r="G1198" s="14" t="s">
        <v>16</v>
      </c>
      <c r="H1198" s="16">
        <v>45833</v>
      </c>
      <c r="I1198" s="11" t="s">
        <v>1707</v>
      </c>
      <c r="J1198" s="142" t="s">
        <v>32</v>
      </c>
      <c r="K1198" s="141"/>
      <c r="L1198" s="4" t="s">
        <v>18491</v>
      </c>
    </row>
    <row r="1199" spans="2:12" s="31" customFormat="1" ht="63.95">
      <c r="B1199" s="155"/>
      <c r="C1199" s="157"/>
      <c r="D1199" s="15" t="s">
        <v>19887</v>
      </c>
      <c r="E1199" s="142" t="s">
        <v>4299</v>
      </c>
      <c r="F1199" s="141"/>
      <c r="G1199" s="14" t="s">
        <v>16</v>
      </c>
      <c r="H1199" s="16">
        <v>45833</v>
      </c>
      <c r="I1199" s="11" t="s">
        <v>1707</v>
      </c>
      <c r="J1199" s="142" t="s">
        <v>32</v>
      </c>
      <c r="K1199" s="141"/>
      <c r="L1199" s="4" t="s">
        <v>18491</v>
      </c>
    </row>
    <row r="1200" spans="2:12" s="31" customFormat="1" ht="63.95">
      <c r="B1200" s="12" t="s">
        <v>4300</v>
      </c>
      <c r="C1200" s="13" t="s">
        <v>4301</v>
      </c>
      <c r="D1200" s="12" t="s">
        <v>19888</v>
      </c>
      <c r="E1200" s="140" t="s">
        <v>4303</v>
      </c>
      <c r="F1200" s="141"/>
      <c r="G1200" s="13" t="s">
        <v>16</v>
      </c>
      <c r="H1200" s="17">
        <v>45833</v>
      </c>
      <c r="I1200" s="10" t="s">
        <v>1707</v>
      </c>
      <c r="J1200" s="140" t="s">
        <v>32</v>
      </c>
      <c r="K1200" s="141"/>
      <c r="L1200" s="3" t="s">
        <v>18491</v>
      </c>
    </row>
    <row r="1201" spans="2:12" s="31" customFormat="1">
      <c r="B1201" s="154" t="s">
        <v>4304</v>
      </c>
      <c r="C1201" s="156" t="s">
        <v>4305</v>
      </c>
      <c r="D1201" s="15" t="s">
        <v>19889</v>
      </c>
      <c r="E1201" s="142" t="s">
        <v>4307</v>
      </c>
      <c r="F1201" s="141"/>
      <c r="G1201" s="14" t="s">
        <v>16</v>
      </c>
      <c r="H1201" s="16">
        <v>45833</v>
      </c>
      <c r="I1201" s="11" t="s">
        <v>1707</v>
      </c>
      <c r="J1201" s="142" t="s">
        <v>26</v>
      </c>
      <c r="K1201" s="141"/>
      <c r="L1201" s="2" t="s">
        <v>27</v>
      </c>
    </row>
    <row r="1202" spans="2:12" s="31" customFormat="1">
      <c r="B1202" s="155"/>
      <c r="C1202" s="157"/>
      <c r="D1202" s="15" t="s">
        <v>19890</v>
      </c>
      <c r="E1202" s="142" t="s">
        <v>4307</v>
      </c>
      <c r="F1202" s="141"/>
      <c r="G1202" s="14" t="s">
        <v>16</v>
      </c>
      <c r="H1202" s="16">
        <v>45833</v>
      </c>
      <c r="I1202" s="11" t="s">
        <v>1707</v>
      </c>
      <c r="J1202" s="142" t="s">
        <v>26</v>
      </c>
      <c r="K1202" s="141"/>
      <c r="L1202" s="2" t="s">
        <v>27</v>
      </c>
    </row>
    <row r="1203" spans="2:12" s="31" customFormat="1" ht="63.95">
      <c r="B1203" s="145" t="s">
        <v>4308</v>
      </c>
      <c r="C1203" s="147" t="s">
        <v>4309</v>
      </c>
      <c r="D1203" s="12" t="s">
        <v>19891</v>
      </c>
      <c r="E1203" s="140" t="s">
        <v>4311</v>
      </c>
      <c r="F1203" s="141"/>
      <c r="G1203" s="13" t="s">
        <v>16</v>
      </c>
      <c r="H1203" s="17">
        <v>45833</v>
      </c>
      <c r="I1203" s="10" t="s">
        <v>1707</v>
      </c>
      <c r="J1203" s="140" t="s">
        <v>18</v>
      </c>
      <c r="K1203" s="141"/>
      <c r="L1203" s="3" t="s">
        <v>19552</v>
      </c>
    </row>
    <row r="1204" spans="2:12" s="31" customFormat="1" ht="63.95">
      <c r="B1204" s="146"/>
      <c r="C1204" s="148"/>
      <c r="D1204" s="12" t="s">
        <v>19892</v>
      </c>
      <c r="E1204" s="140" t="s">
        <v>4311</v>
      </c>
      <c r="F1204" s="141"/>
      <c r="G1204" s="13" t="s">
        <v>16</v>
      </c>
      <c r="H1204" s="17">
        <v>45833</v>
      </c>
      <c r="I1204" s="10" t="s">
        <v>1707</v>
      </c>
      <c r="J1204" s="140" t="s">
        <v>18</v>
      </c>
      <c r="K1204" s="141"/>
      <c r="L1204" s="3" t="s">
        <v>19608</v>
      </c>
    </row>
    <row r="1205" spans="2:12" s="31" customFormat="1" ht="63.95">
      <c r="B1205" s="154" t="s">
        <v>16287</v>
      </c>
      <c r="C1205" s="156" t="s">
        <v>16288</v>
      </c>
      <c r="D1205" s="15" t="s">
        <v>19893</v>
      </c>
      <c r="E1205" s="142" t="s">
        <v>16290</v>
      </c>
      <c r="F1205" s="141"/>
      <c r="G1205" s="14" t="s">
        <v>16</v>
      </c>
      <c r="H1205" s="16">
        <v>45833</v>
      </c>
      <c r="I1205" s="11" t="s">
        <v>1707</v>
      </c>
      <c r="J1205" s="142" t="s">
        <v>18</v>
      </c>
      <c r="K1205" s="141"/>
      <c r="L1205" s="4" t="s">
        <v>19552</v>
      </c>
    </row>
    <row r="1206" spans="2:12" s="31" customFormat="1" ht="51.6">
      <c r="B1206" s="155"/>
      <c r="C1206" s="157"/>
      <c r="D1206" s="15" t="s">
        <v>19894</v>
      </c>
      <c r="E1206" s="142" t="s">
        <v>16290</v>
      </c>
      <c r="F1206" s="141"/>
      <c r="G1206" s="14" t="s">
        <v>16</v>
      </c>
      <c r="H1206" s="16">
        <v>45833</v>
      </c>
      <c r="I1206" s="11" t="s">
        <v>1707</v>
      </c>
      <c r="J1206" s="142" t="s">
        <v>18</v>
      </c>
      <c r="K1206" s="141"/>
      <c r="L1206" s="4" t="s">
        <v>19895</v>
      </c>
    </row>
    <row r="1207" spans="2:12" s="31" customFormat="1" ht="63.95">
      <c r="B1207" s="145" t="s">
        <v>4312</v>
      </c>
      <c r="C1207" s="147" t="s">
        <v>4313</v>
      </c>
      <c r="D1207" s="12" t="s">
        <v>19896</v>
      </c>
      <c r="E1207" s="140" t="s">
        <v>4315</v>
      </c>
      <c r="F1207" s="141"/>
      <c r="G1207" s="13" t="s">
        <v>16</v>
      </c>
      <c r="H1207" s="17">
        <v>45833</v>
      </c>
      <c r="I1207" s="10" t="s">
        <v>1707</v>
      </c>
      <c r="J1207" s="140" t="s">
        <v>32</v>
      </c>
      <c r="K1207" s="141"/>
      <c r="L1207" s="3" t="s">
        <v>18491</v>
      </c>
    </row>
    <row r="1208" spans="2:12" s="31" customFormat="1" ht="63.95">
      <c r="B1208" s="146"/>
      <c r="C1208" s="148"/>
      <c r="D1208" s="12" t="s">
        <v>19897</v>
      </c>
      <c r="E1208" s="140" t="s">
        <v>4315</v>
      </c>
      <c r="F1208" s="141"/>
      <c r="G1208" s="13" t="s">
        <v>16</v>
      </c>
      <c r="H1208" s="17">
        <v>45833</v>
      </c>
      <c r="I1208" s="10" t="s">
        <v>1707</v>
      </c>
      <c r="J1208" s="140" t="s">
        <v>32</v>
      </c>
      <c r="K1208" s="141"/>
      <c r="L1208" s="3" t="s">
        <v>18491</v>
      </c>
    </row>
    <row r="1209" spans="2:12" s="31" customFormat="1" ht="63.95">
      <c r="B1209" s="154" t="s">
        <v>4316</v>
      </c>
      <c r="C1209" s="156" t="s">
        <v>4317</v>
      </c>
      <c r="D1209" s="15" t="s">
        <v>19898</v>
      </c>
      <c r="E1209" s="142" t="s">
        <v>4319</v>
      </c>
      <c r="F1209" s="141"/>
      <c r="G1209" s="14" t="s">
        <v>16</v>
      </c>
      <c r="H1209" s="16">
        <v>45833</v>
      </c>
      <c r="I1209" s="11" t="s">
        <v>1707</v>
      </c>
      <c r="J1209" s="142" t="s">
        <v>32</v>
      </c>
      <c r="K1209" s="141"/>
      <c r="L1209" s="4" t="s">
        <v>19530</v>
      </c>
    </row>
    <row r="1210" spans="2:12" s="31" customFormat="1">
      <c r="B1210" s="155"/>
      <c r="C1210" s="157"/>
      <c r="D1210" s="15" t="s">
        <v>19899</v>
      </c>
      <c r="E1210" s="142" t="s">
        <v>4319</v>
      </c>
      <c r="F1210" s="141"/>
      <c r="G1210" s="14" t="s">
        <v>16</v>
      </c>
      <c r="H1210" s="16">
        <v>45833</v>
      </c>
      <c r="I1210" s="11" t="s">
        <v>1707</v>
      </c>
      <c r="J1210" s="142" t="s">
        <v>26</v>
      </c>
      <c r="K1210" s="141"/>
      <c r="L1210" s="2" t="s">
        <v>27</v>
      </c>
    </row>
    <row r="1211" spans="2:12" s="31" customFormat="1" ht="63.95">
      <c r="B1211" s="145" t="s">
        <v>4320</v>
      </c>
      <c r="C1211" s="147" t="s">
        <v>4321</v>
      </c>
      <c r="D1211" s="12" t="s">
        <v>19900</v>
      </c>
      <c r="E1211" s="140" t="s">
        <v>4323</v>
      </c>
      <c r="F1211" s="141"/>
      <c r="G1211" s="13" t="s">
        <v>16</v>
      </c>
      <c r="H1211" s="17">
        <v>45833</v>
      </c>
      <c r="I1211" s="10" t="s">
        <v>1707</v>
      </c>
      <c r="J1211" s="140" t="s">
        <v>32</v>
      </c>
      <c r="K1211" s="141"/>
      <c r="L1211" s="3" t="s">
        <v>18491</v>
      </c>
    </row>
    <row r="1212" spans="2:12" s="31" customFormat="1" ht="63.95">
      <c r="B1212" s="146"/>
      <c r="C1212" s="148"/>
      <c r="D1212" s="12" t="s">
        <v>19901</v>
      </c>
      <c r="E1212" s="140" t="s">
        <v>4323</v>
      </c>
      <c r="F1212" s="141"/>
      <c r="G1212" s="13" t="s">
        <v>16</v>
      </c>
      <c r="H1212" s="17">
        <v>45833</v>
      </c>
      <c r="I1212" s="10" t="s">
        <v>1707</v>
      </c>
      <c r="J1212" s="140" t="s">
        <v>32</v>
      </c>
      <c r="K1212" s="141"/>
      <c r="L1212" s="3" t="s">
        <v>18491</v>
      </c>
    </row>
    <row r="1213" spans="2:12" s="31" customFormat="1" ht="63.95">
      <c r="B1213" s="154" t="s">
        <v>4324</v>
      </c>
      <c r="C1213" s="156" t="s">
        <v>4325</v>
      </c>
      <c r="D1213" s="15" t="s">
        <v>19902</v>
      </c>
      <c r="E1213" s="142" t="s">
        <v>4327</v>
      </c>
      <c r="F1213" s="141"/>
      <c r="G1213" s="14" t="s">
        <v>16</v>
      </c>
      <c r="H1213" s="16">
        <v>45833</v>
      </c>
      <c r="I1213" s="11" t="s">
        <v>1707</v>
      </c>
      <c r="J1213" s="142" t="s">
        <v>32</v>
      </c>
      <c r="K1213" s="141"/>
      <c r="L1213" s="4" t="s">
        <v>19530</v>
      </c>
    </row>
    <row r="1214" spans="2:12" s="31" customFormat="1" ht="63.95">
      <c r="B1214" s="155"/>
      <c r="C1214" s="157"/>
      <c r="D1214" s="15" t="s">
        <v>19903</v>
      </c>
      <c r="E1214" s="142" t="s">
        <v>4327</v>
      </c>
      <c r="F1214" s="141"/>
      <c r="G1214" s="14" t="s">
        <v>16</v>
      </c>
      <c r="H1214" s="16">
        <v>45833</v>
      </c>
      <c r="I1214" s="11" t="s">
        <v>1707</v>
      </c>
      <c r="J1214" s="142" t="s">
        <v>32</v>
      </c>
      <c r="K1214" s="141"/>
      <c r="L1214" s="4" t="s">
        <v>19512</v>
      </c>
    </row>
    <row r="1215" spans="2:12" s="31" customFormat="1" ht="65.099999999999994">
      <c r="B1215" s="145" t="s">
        <v>4328</v>
      </c>
      <c r="C1215" s="147" t="s">
        <v>4329</v>
      </c>
      <c r="D1215" s="12" t="s">
        <v>19904</v>
      </c>
      <c r="E1215" s="140" t="s">
        <v>19905</v>
      </c>
      <c r="F1215" s="141"/>
      <c r="G1215" s="13" t="s">
        <v>16</v>
      </c>
      <c r="H1215" s="17">
        <v>45833</v>
      </c>
      <c r="I1215" s="10" t="s">
        <v>1707</v>
      </c>
      <c r="J1215" s="140" t="s">
        <v>32</v>
      </c>
      <c r="K1215" s="141"/>
      <c r="L1215" s="3" t="s">
        <v>19906</v>
      </c>
    </row>
    <row r="1216" spans="2:12" s="31" customFormat="1" ht="63.95">
      <c r="B1216" s="146"/>
      <c r="C1216" s="148"/>
      <c r="D1216" s="12" t="s">
        <v>19907</v>
      </c>
      <c r="E1216" s="140" t="s">
        <v>4331</v>
      </c>
      <c r="F1216" s="141"/>
      <c r="G1216" s="13" t="s">
        <v>16</v>
      </c>
      <c r="H1216" s="17">
        <v>45833</v>
      </c>
      <c r="I1216" s="10" t="s">
        <v>1707</v>
      </c>
      <c r="J1216" s="140" t="s">
        <v>32</v>
      </c>
      <c r="K1216" s="141"/>
      <c r="L1216" s="3" t="s">
        <v>18491</v>
      </c>
    </row>
    <row r="1217" spans="2:12" s="31" customFormat="1" ht="63.95">
      <c r="B1217" s="154" t="s">
        <v>1776</v>
      </c>
      <c r="C1217" s="156" t="s">
        <v>1777</v>
      </c>
      <c r="D1217" s="15" t="s">
        <v>19908</v>
      </c>
      <c r="E1217" s="142" t="s">
        <v>1779</v>
      </c>
      <c r="F1217" s="141"/>
      <c r="G1217" s="14" t="s">
        <v>16</v>
      </c>
      <c r="H1217" s="16">
        <v>45833</v>
      </c>
      <c r="I1217" s="11" t="s">
        <v>1707</v>
      </c>
      <c r="J1217" s="142" t="s">
        <v>32</v>
      </c>
      <c r="K1217" s="141"/>
      <c r="L1217" s="4" t="s">
        <v>19530</v>
      </c>
    </row>
    <row r="1218" spans="2:12" s="31" customFormat="1" ht="63.95">
      <c r="B1218" s="155"/>
      <c r="C1218" s="157"/>
      <c r="D1218" s="15" t="s">
        <v>19909</v>
      </c>
      <c r="E1218" s="142" t="s">
        <v>1779</v>
      </c>
      <c r="F1218" s="141"/>
      <c r="G1218" s="14" t="s">
        <v>16</v>
      </c>
      <c r="H1218" s="16">
        <v>45833</v>
      </c>
      <c r="I1218" s="11" t="s">
        <v>1707</v>
      </c>
      <c r="J1218" s="142" t="s">
        <v>32</v>
      </c>
      <c r="K1218" s="141"/>
      <c r="L1218" s="4" t="s">
        <v>19512</v>
      </c>
    </row>
    <row r="1219" spans="2:12" s="31" customFormat="1" ht="63.95">
      <c r="B1219" s="145" t="s">
        <v>4333</v>
      </c>
      <c r="C1219" s="147" t="s">
        <v>4334</v>
      </c>
      <c r="D1219" s="12" t="s">
        <v>19910</v>
      </c>
      <c r="E1219" s="140" t="s">
        <v>4336</v>
      </c>
      <c r="F1219" s="141"/>
      <c r="G1219" s="13" t="s">
        <v>16</v>
      </c>
      <c r="H1219" s="17">
        <v>45833</v>
      </c>
      <c r="I1219" s="10" t="s">
        <v>1707</v>
      </c>
      <c r="J1219" s="140" t="s">
        <v>32</v>
      </c>
      <c r="K1219" s="141"/>
      <c r="L1219" s="3" t="s">
        <v>19530</v>
      </c>
    </row>
    <row r="1220" spans="2:12" s="31" customFormat="1" ht="63.95">
      <c r="B1220" s="146"/>
      <c r="C1220" s="148"/>
      <c r="D1220" s="12" t="s">
        <v>19911</v>
      </c>
      <c r="E1220" s="140" t="s">
        <v>4336</v>
      </c>
      <c r="F1220" s="141"/>
      <c r="G1220" s="13" t="s">
        <v>16</v>
      </c>
      <c r="H1220" s="17">
        <v>45833</v>
      </c>
      <c r="I1220" s="10" t="s">
        <v>1707</v>
      </c>
      <c r="J1220" s="140" t="s">
        <v>32</v>
      </c>
      <c r="K1220" s="141"/>
      <c r="L1220" s="3" t="s">
        <v>19512</v>
      </c>
    </row>
    <row r="1221" spans="2:12" s="31" customFormat="1" ht="63.95">
      <c r="B1221" s="154" t="s">
        <v>18475</v>
      </c>
      <c r="C1221" s="156" t="s">
        <v>18476</v>
      </c>
      <c r="D1221" s="15" t="s">
        <v>19912</v>
      </c>
      <c r="E1221" s="142" t="s">
        <v>18478</v>
      </c>
      <c r="F1221" s="141"/>
      <c r="G1221" s="14" t="s">
        <v>16</v>
      </c>
      <c r="H1221" s="16">
        <v>45833</v>
      </c>
      <c r="I1221" s="11" t="s">
        <v>1707</v>
      </c>
      <c r="J1221" s="142" t="s">
        <v>18</v>
      </c>
      <c r="K1221" s="141"/>
      <c r="L1221" s="4" t="s">
        <v>19552</v>
      </c>
    </row>
    <row r="1222" spans="2:12" s="31" customFormat="1">
      <c r="B1222" s="155"/>
      <c r="C1222" s="157"/>
      <c r="D1222" s="15" t="s">
        <v>19913</v>
      </c>
      <c r="E1222" s="142" t="s">
        <v>18478</v>
      </c>
      <c r="F1222" s="141"/>
      <c r="G1222" s="14" t="s">
        <v>16</v>
      </c>
      <c r="H1222" s="16">
        <v>45833</v>
      </c>
      <c r="I1222" s="11" t="s">
        <v>1707</v>
      </c>
      <c r="J1222" s="142" t="s">
        <v>26</v>
      </c>
      <c r="K1222" s="141"/>
      <c r="L1222" s="2" t="s">
        <v>27</v>
      </c>
    </row>
    <row r="1223" spans="2:12" s="31" customFormat="1" ht="63.95">
      <c r="B1223" s="145" t="s">
        <v>1781</v>
      </c>
      <c r="C1223" s="147" t="s">
        <v>1782</v>
      </c>
      <c r="D1223" s="12" t="s">
        <v>19914</v>
      </c>
      <c r="E1223" s="140" t="s">
        <v>1784</v>
      </c>
      <c r="F1223" s="141"/>
      <c r="G1223" s="13" t="s">
        <v>16</v>
      </c>
      <c r="H1223" s="17">
        <v>45834</v>
      </c>
      <c r="I1223" s="10" t="s">
        <v>1707</v>
      </c>
      <c r="J1223" s="140" t="s">
        <v>32</v>
      </c>
      <c r="K1223" s="141"/>
      <c r="L1223" s="3" t="s">
        <v>19530</v>
      </c>
    </row>
    <row r="1224" spans="2:12" s="31" customFormat="1" ht="63.95">
      <c r="B1224" s="146"/>
      <c r="C1224" s="148"/>
      <c r="D1224" s="12" t="s">
        <v>19915</v>
      </c>
      <c r="E1224" s="140" t="s">
        <v>1784</v>
      </c>
      <c r="F1224" s="141"/>
      <c r="G1224" s="13" t="s">
        <v>16</v>
      </c>
      <c r="H1224" s="17">
        <v>45834</v>
      </c>
      <c r="I1224" s="10" t="s">
        <v>1707</v>
      </c>
      <c r="J1224" s="140" t="s">
        <v>32</v>
      </c>
      <c r="K1224" s="141"/>
      <c r="L1224" s="3" t="s">
        <v>19512</v>
      </c>
    </row>
    <row r="1225" spans="2:12" s="31" customFormat="1" ht="51.6">
      <c r="B1225" s="154" t="s">
        <v>4338</v>
      </c>
      <c r="C1225" s="156" t="s">
        <v>4339</v>
      </c>
      <c r="D1225" s="15" t="s">
        <v>19916</v>
      </c>
      <c r="E1225" s="142" t="s">
        <v>4341</v>
      </c>
      <c r="F1225" s="141"/>
      <c r="G1225" s="14" t="s">
        <v>16</v>
      </c>
      <c r="H1225" s="16">
        <v>45138</v>
      </c>
      <c r="I1225" s="11" t="s">
        <v>1707</v>
      </c>
      <c r="J1225" s="142" t="s">
        <v>32</v>
      </c>
      <c r="K1225" s="141"/>
      <c r="L1225" s="4" t="s">
        <v>19917</v>
      </c>
    </row>
    <row r="1226" spans="2:12" s="31" customFormat="1" ht="51.6">
      <c r="B1226" s="155"/>
      <c r="C1226" s="157"/>
      <c r="D1226" s="15" t="s">
        <v>19918</v>
      </c>
      <c r="E1226" s="142" t="s">
        <v>4341</v>
      </c>
      <c r="F1226" s="141"/>
      <c r="G1226" s="14" t="s">
        <v>16</v>
      </c>
      <c r="H1226" s="16">
        <v>45504</v>
      </c>
      <c r="I1226" s="11" t="s">
        <v>1707</v>
      </c>
      <c r="J1226" s="142" t="s">
        <v>32</v>
      </c>
      <c r="K1226" s="141"/>
      <c r="L1226" s="4" t="s">
        <v>19919</v>
      </c>
    </row>
    <row r="1227" spans="2:12" s="31" customFormat="1" ht="51.6">
      <c r="B1227" s="12" t="s">
        <v>13174</v>
      </c>
      <c r="C1227" s="13" t="s">
        <v>13175</v>
      </c>
      <c r="D1227" s="12" t="s">
        <v>19920</v>
      </c>
      <c r="E1227" s="140" t="s">
        <v>13177</v>
      </c>
      <c r="F1227" s="141"/>
      <c r="G1227" s="13" t="s">
        <v>24</v>
      </c>
      <c r="H1227" s="17">
        <v>45530</v>
      </c>
      <c r="I1227" s="10" t="s">
        <v>1789</v>
      </c>
      <c r="J1227" s="140" t="s">
        <v>32</v>
      </c>
      <c r="K1227" s="141"/>
      <c r="L1227" s="3" t="s">
        <v>17862</v>
      </c>
    </row>
    <row r="1228" spans="2:12" s="31" customFormat="1" ht="39">
      <c r="B1228" s="15" t="s">
        <v>13199</v>
      </c>
      <c r="C1228" s="14" t="s">
        <v>13200</v>
      </c>
      <c r="D1228" s="15" t="s">
        <v>19921</v>
      </c>
      <c r="E1228" s="142" t="s">
        <v>13202</v>
      </c>
      <c r="F1228" s="141"/>
      <c r="G1228" s="14" t="s">
        <v>24</v>
      </c>
      <c r="H1228" s="16">
        <v>45551</v>
      </c>
      <c r="I1228" s="11" t="s">
        <v>1789</v>
      </c>
      <c r="J1228" s="142" t="s">
        <v>32</v>
      </c>
      <c r="K1228" s="141"/>
      <c r="L1228" s="4" t="s">
        <v>19922</v>
      </c>
    </row>
    <row r="1229" spans="2:12" s="31" customFormat="1" ht="51.6">
      <c r="B1229" s="12" t="s">
        <v>4353</v>
      </c>
      <c r="C1229" s="13" t="s">
        <v>4354</v>
      </c>
      <c r="D1229" s="12" t="s">
        <v>19923</v>
      </c>
      <c r="E1229" s="140" t="s">
        <v>4356</v>
      </c>
      <c r="F1229" s="141"/>
      <c r="G1229" s="13" t="s">
        <v>24</v>
      </c>
      <c r="H1229" s="17">
        <v>45573</v>
      </c>
      <c r="I1229" s="10" t="s">
        <v>1789</v>
      </c>
      <c r="J1229" s="140" t="s">
        <v>32</v>
      </c>
      <c r="K1229" s="141"/>
      <c r="L1229" s="3" t="s">
        <v>19924</v>
      </c>
    </row>
    <row r="1230" spans="2:12" s="31" customFormat="1" ht="39">
      <c r="B1230" s="15" t="s">
        <v>14066</v>
      </c>
      <c r="C1230" s="14" t="s">
        <v>14067</v>
      </c>
      <c r="D1230" s="15" t="s">
        <v>19925</v>
      </c>
      <c r="E1230" s="142" t="s">
        <v>14069</v>
      </c>
      <c r="F1230" s="141"/>
      <c r="G1230" s="14" t="s">
        <v>24</v>
      </c>
      <c r="H1230" s="16">
        <v>45588</v>
      </c>
      <c r="I1230" s="11" t="s">
        <v>1789</v>
      </c>
      <c r="J1230" s="142" t="s">
        <v>32</v>
      </c>
      <c r="K1230" s="141"/>
      <c r="L1230" s="4" t="s">
        <v>19926</v>
      </c>
    </row>
    <row r="1231" spans="2:12" s="31" customFormat="1" ht="51.6">
      <c r="B1231" s="12" t="s">
        <v>14931</v>
      </c>
      <c r="C1231" s="13" t="s">
        <v>14932</v>
      </c>
      <c r="D1231" s="12" t="s">
        <v>19927</v>
      </c>
      <c r="E1231" s="140" t="s">
        <v>14934</v>
      </c>
      <c r="F1231" s="141"/>
      <c r="G1231" s="13" t="s">
        <v>24</v>
      </c>
      <c r="H1231" s="17">
        <v>45609</v>
      </c>
      <c r="I1231" s="10" t="s">
        <v>1789</v>
      </c>
      <c r="J1231" s="140" t="s">
        <v>32</v>
      </c>
      <c r="K1231" s="141"/>
      <c r="L1231" s="3" t="s">
        <v>19928</v>
      </c>
    </row>
    <row r="1232" spans="2:12" s="31" customFormat="1" ht="51.6">
      <c r="B1232" s="5" t="s">
        <v>11745</v>
      </c>
      <c r="C1232" s="6" t="s">
        <v>11746</v>
      </c>
      <c r="D1232" s="5" t="s">
        <v>19929</v>
      </c>
      <c r="E1232" s="247" t="s">
        <v>11748</v>
      </c>
      <c r="F1232" s="144"/>
      <c r="G1232" s="6" t="s">
        <v>24</v>
      </c>
      <c r="H1232" s="7">
        <v>45558</v>
      </c>
      <c r="I1232" s="18" t="s">
        <v>1789</v>
      </c>
      <c r="J1232" s="247" t="s">
        <v>32</v>
      </c>
      <c r="K1232" s="144"/>
      <c r="L1232" s="34" t="s">
        <v>18484</v>
      </c>
    </row>
  </sheetData>
  <mergeCells count="3239">
    <mergeCell ref="E1230:F1230"/>
    <mergeCell ref="J1230:K1230"/>
    <mergeCell ref="E1231:F1231"/>
    <mergeCell ref="J1231:K1231"/>
    <mergeCell ref="E1232:F1232"/>
    <mergeCell ref="J1232:K1232"/>
    <mergeCell ref="E1227:F1227"/>
    <mergeCell ref="J1227:K1227"/>
    <mergeCell ref="E1228:F1228"/>
    <mergeCell ref="J1228:K1228"/>
    <mergeCell ref="E1229:F1229"/>
    <mergeCell ref="J1229:K1229"/>
    <mergeCell ref="B1225:B1226"/>
    <mergeCell ref="C1225:C1226"/>
    <mergeCell ref="E1225:F1225"/>
    <mergeCell ref="J1225:K1225"/>
    <mergeCell ref="E1226:F1226"/>
    <mergeCell ref="J1226:K1226"/>
    <mergeCell ref="B1223:B1224"/>
    <mergeCell ref="C1223:C1224"/>
    <mergeCell ref="E1223:F1223"/>
    <mergeCell ref="J1223:K1223"/>
    <mergeCell ref="E1224:F1224"/>
    <mergeCell ref="J1224:K1224"/>
    <mergeCell ref="B1221:B1222"/>
    <mergeCell ref="C1221:C1222"/>
    <mergeCell ref="E1221:F1221"/>
    <mergeCell ref="J1221:K1221"/>
    <mergeCell ref="E1222:F1222"/>
    <mergeCell ref="J1222:K1222"/>
    <mergeCell ref="B1219:B1220"/>
    <mergeCell ref="C1219:C1220"/>
    <mergeCell ref="E1219:F1219"/>
    <mergeCell ref="J1219:K1219"/>
    <mergeCell ref="E1220:F1220"/>
    <mergeCell ref="J1220:K1220"/>
    <mergeCell ref="B1217:B1218"/>
    <mergeCell ref="C1217:C1218"/>
    <mergeCell ref="E1217:F1217"/>
    <mergeCell ref="J1217:K1217"/>
    <mergeCell ref="E1218:F1218"/>
    <mergeCell ref="J1218:K1218"/>
    <mergeCell ref="B1215:B1216"/>
    <mergeCell ref="C1215:C1216"/>
    <mergeCell ref="E1215:F1215"/>
    <mergeCell ref="J1215:K1215"/>
    <mergeCell ref="E1216:F1216"/>
    <mergeCell ref="J1216:K1216"/>
    <mergeCell ref="B1213:B1214"/>
    <mergeCell ref="C1213:C1214"/>
    <mergeCell ref="E1213:F1213"/>
    <mergeCell ref="J1213:K1213"/>
    <mergeCell ref="E1214:F1214"/>
    <mergeCell ref="J1214:K1214"/>
    <mergeCell ref="B1211:B1212"/>
    <mergeCell ref="C1211:C1212"/>
    <mergeCell ref="E1211:F1211"/>
    <mergeCell ref="J1211:K1211"/>
    <mergeCell ref="E1212:F1212"/>
    <mergeCell ref="J1212:K1212"/>
    <mergeCell ref="B1209:B1210"/>
    <mergeCell ref="C1209:C1210"/>
    <mergeCell ref="E1209:F1209"/>
    <mergeCell ref="J1209:K1209"/>
    <mergeCell ref="E1210:F1210"/>
    <mergeCell ref="J1210:K1210"/>
    <mergeCell ref="B1207:B1208"/>
    <mergeCell ref="C1207:C1208"/>
    <mergeCell ref="E1207:F1207"/>
    <mergeCell ref="J1207:K1207"/>
    <mergeCell ref="E1208:F1208"/>
    <mergeCell ref="J1208:K1208"/>
    <mergeCell ref="B1205:B1206"/>
    <mergeCell ref="C1205:C1206"/>
    <mergeCell ref="E1205:F1205"/>
    <mergeCell ref="J1205:K1205"/>
    <mergeCell ref="E1206:F1206"/>
    <mergeCell ref="J1206:K1206"/>
    <mergeCell ref="B1203:B1204"/>
    <mergeCell ref="C1203:C1204"/>
    <mergeCell ref="E1203:F1203"/>
    <mergeCell ref="J1203:K1203"/>
    <mergeCell ref="E1204:F1204"/>
    <mergeCell ref="J1204:K1204"/>
    <mergeCell ref="E1200:F1200"/>
    <mergeCell ref="J1200:K1200"/>
    <mergeCell ref="B1201:B1202"/>
    <mergeCell ref="C1201:C1202"/>
    <mergeCell ref="E1201:F1201"/>
    <mergeCell ref="J1201:K1201"/>
    <mergeCell ref="E1202:F1202"/>
    <mergeCell ref="J1202:K1202"/>
    <mergeCell ref="B1198:B1199"/>
    <mergeCell ref="C1198:C1199"/>
    <mergeCell ref="E1198:F1198"/>
    <mergeCell ref="J1198:K1198"/>
    <mergeCell ref="E1199:F1199"/>
    <mergeCell ref="J1199:K1199"/>
    <mergeCell ref="B1196:B1197"/>
    <mergeCell ref="C1196:C1197"/>
    <mergeCell ref="E1196:F1196"/>
    <mergeCell ref="J1196:K1196"/>
    <mergeCell ref="E1197:F1197"/>
    <mergeCell ref="J1197:K1197"/>
    <mergeCell ref="B1194:B1195"/>
    <mergeCell ref="C1194:C1195"/>
    <mergeCell ref="E1194:F1194"/>
    <mergeCell ref="J1194:K1194"/>
    <mergeCell ref="E1195:F1195"/>
    <mergeCell ref="J1195:K1195"/>
    <mergeCell ref="B1192:B1193"/>
    <mergeCell ref="C1192:C1193"/>
    <mergeCell ref="E1192:F1192"/>
    <mergeCell ref="J1192:K1192"/>
    <mergeCell ref="E1193:F1193"/>
    <mergeCell ref="J1193:K1193"/>
    <mergeCell ref="B1190:B1191"/>
    <mergeCell ref="C1190:C1191"/>
    <mergeCell ref="E1190:F1190"/>
    <mergeCell ref="J1190:K1190"/>
    <mergeCell ref="E1191:F1191"/>
    <mergeCell ref="J1191:K1191"/>
    <mergeCell ref="B1188:B1189"/>
    <mergeCell ref="C1188:C1189"/>
    <mergeCell ref="E1188:F1188"/>
    <mergeCell ref="J1188:K1188"/>
    <mergeCell ref="E1189:F1189"/>
    <mergeCell ref="J1189:K1189"/>
    <mergeCell ref="B1186:B1187"/>
    <mergeCell ref="C1186:C1187"/>
    <mergeCell ref="E1186:F1186"/>
    <mergeCell ref="J1186:K1186"/>
    <mergeCell ref="E1187:F1187"/>
    <mergeCell ref="J1187:K1187"/>
    <mergeCell ref="B1184:B1185"/>
    <mergeCell ref="C1184:C1185"/>
    <mergeCell ref="E1184:F1184"/>
    <mergeCell ref="J1184:K1184"/>
    <mergeCell ref="E1185:F1185"/>
    <mergeCell ref="J1185:K1185"/>
    <mergeCell ref="B1182:B1183"/>
    <mergeCell ref="C1182:C1183"/>
    <mergeCell ref="E1182:F1182"/>
    <mergeCell ref="J1182:K1182"/>
    <mergeCell ref="E1183:F1183"/>
    <mergeCell ref="J1183:K1183"/>
    <mergeCell ref="B1180:B1181"/>
    <mergeCell ref="C1180:C1181"/>
    <mergeCell ref="E1180:F1180"/>
    <mergeCell ref="J1180:K1180"/>
    <mergeCell ref="E1181:F1181"/>
    <mergeCell ref="J1181:K1181"/>
    <mergeCell ref="B1178:B1179"/>
    <mergeCell ref="C1178:C1179"/>
    <mergeCell ref="E1178:F1178"/>
    <mergeCell ref="J1178:K1178"/>
    <mergeCell ref="E1179:F1179"/>
    <mergeCell ref="J1179:K1179"/>
    <mergeCell ref="B1176:B1177"/>
    <mergeCell ref="C1176:C1177"/>
    <mergeCell ref="E1176:F1176"/>
    <mergeCell ref="J1176:K1176"/>
    <mergeCell ref="E1177:F1177"/>
    <mergeCell ref="J1177:K1177"/>
    <mergeCell ref="B1174:B1175"/>
    <mergeCell ref="C1174:C1175"/>
    <mergeCell ref="E1174:F1174"/>
    <mergeCell ref="J1174:K1174"/>
    <mergeCell ref="E1175:F1175"/>
    <mergeCell ref="J1175:K1175"/>
    <mergeCell ref="B1172:B1173"/>
    <mergeCell ref="C1172:C1173"/>
    <mergeCell ref="E1172:F1172"/>
    <mergeCell ref="J1172:K1172"/>
    <mergeCell ref="E1173:F1173"/>
    <mergeCell ref="J1173:K1173"/>
    <mergeCell ref="B1170:B1171"/>
    <mergeCell ref="C1170:C1171"/>
    <mergeCell ref="E1170:F1170"/>
    <mergeCell ref="J1170:K1170"/>
    <mergeCell ref="E1171:F1171"/>
    <mergeCell ref="J1171:K1171"/>
    <mergeCell ref="B1168:B1169"/>
    <mergeCell ref="C1168:C1169"/>
    <mergeCell ref="E1168:F1168"/>
    <mergeCell ref="J1168:K1168"/>
    <mergeCell ref="E1169:F1169"/>
    <mergeCell ref="J1169:K1169"/>
    <mergeCell ref="B1166:B1167"/>
    <mergeCell ref="C1166:C1167"/>
    <mergeCell ref="E1166:F1166"/>
    <mergeCell ref="J1166:K1166"/>
    <mergeCell ref="E1167:F1167"/>
    <mergeCell ref="J1167:K1167"/>
    <mergeCell ref="B1164:B1165"/>
    <mergeCell ref="C1164:C1165"/>
    <mergeCell ref="E1164:F1164"/>
    <mergeCell ref="J1164:K1164"/>
    <mergeCell ref="E1165:F1165"/>
    <mergeCell ref="J1165:K1165"/>
    <mergeCell ref="B1162:B1163"/>
    <mergeCell ref="C1162:C1163"/>
    <mergeCell ref="E1162:F1162"/>
    <mergeCell ref="J1162:K1162"/>
    <mergeCell ref="E1163:F1163"/>
    <mergeCell ref="J1163:K1163"/>
    <mergeCell ref="B1160:B1161"/>
    <mergeCell ref="C1160:C1161"/>
    <mergeCell ref="E1160:F1160"/>
    <mergeCell ref="J1160:K1160"/>
    <mergeCell ref="E1161:F1161"/>
    <mergeCell ref="J1161:K1161"/>
    <mergeCell ref="B1158:B1159"/>
    <mergeCell ref="C1158:C1159"/>
    <mergeCell ref="E1158:F1158"/>
    <mergeCell ref="J1158:K1158"/>
    <mergeCell ref="E1159:F1159"/>
    <mergeCell ref="J1159:K1159"/>
    <mergeCell ref="B1156:B1157"/>
    <mergeCell ref="C1156:C1157"/>
    <mergeCell ref="E1156:F1156"/>
    <mergeCell ref="J1156:K1156"/>
    <mergeCell ref="E1157:F1157"/>
    <mergeCell ref="J1157:K1157"/>
    <mergeCell ref="B1154:B1155"/>
    <mergeCell ref="C1154:C1155"/>
    <mergeCell ref="E1154:F1154"/>
    <mergeCell ref="J1154:K1154"/>
    <mergeCell ref="E1155:F1155"/>
    <mergeCell ref="J1155:K1155"/>
    <mergeCell ref="B1152:B1153"/>
    <mergeCell ref="C1152:C1153"/>
    <mergeCell ref="E1152:F1152"/>
    <mergeCell ref="J1152:K1152"/>
    <mergeCell ref="E1153:F1153"/>
    <mergeCell ref="J1153:K1153"/>
    <mergeCell ref="B1150:B1151"/>
    <mergeCell ref="C1150:C1151"/>
    <mergeCell ref="E1150:F1150"/>
    <mergeCell ref="J1150:K1150"/>
    <mergeCell ref="E1151:F1151"/>
    <mergeCell ref="J1151:K1151"/>
    <mergeCell ref="B1148:B1149"/>
    <mergeCell ref="C1148:C1149"/>
    <mergeCell ref="E1148:F1148"/>
    <mergeCell ref="J1148:K1148"/>
    <mergeCell ref="E1149:F1149"/>
    <mergeCell ref="J1149:K1149"/>
    <mergeCell ref="B1146:B1147"/>
    <mergeCell ref="C1146:C1147"/>
    <mergeCell ref="E1146:F1146"/>
    <mergeCell ref="J1146:K1146"/>
    <mergeCell ref="E1147:F1147"/>
    <mergeCell ref="J1147:K1147"/>
    <mergeCell ref="B1144:B1145"/>
    <mergeCell ref="C1144:C1145"/>
    <mergeCell ref="E1144:F1144"/>
    <mergeCell ref="J1144:K1144"/>
    <mergeCell ref="E1145:F1145"/>
    <mergeCell ref="J1145:K1145"/>
    <mergeCell ref="B1142:B1143"/>
    <mergeCell ref="C1142:C1143"/>
    <mergeCell ref="E1142:F1142"/>
    <mergeCell ref="J1142:K1142"/>
    <mergeCell ref="E1143:F1143"/>
    <mergeCell ref="J1143:K1143"/>
    <mergeCell ref="B1140:B1141"/>
    <mergeCell ref="C1140:C1141"/>
    <mergeCell ref="E1140:F1140"/>
    <mergeCell ref="J1140:K1140"/>
    <mergeCell ref="E1141:F1141"/>
    <mergeCell ref="J1141:K1141"/>
    <mergeCell ref="B1138:B1139"/>
    <mergeCell ref="C1138:C1139"/>
    <mergeCell ref="E1138:F1138"/>
    <mergeCell ref="J1138:K1138"/>
    <mergeCell ref="E1139:F1139"/>
    <mergeCell ref="J1139:K1139"/>
    <mergeCell ref="B1136:B1137"/>
    <mergeCell ref="C1136:C1137"/>
    <mergeCell ref="E1136:F1136"/>
    <mergeCell ref="J1136:K1136"/>
    <mergeCell ref="E1137:F1137"/>
    <mergeCell ref="J1137:K1137"/>
    <mergeCell ref="B1134:B1135"/>
    <mergeCell ref="C1134:C1135"/>
    <mergeCell ref="E1134:F1134"/>
    <mergeCell ref="J1134:K1134"/>
    <mergeCell ref="E1135:F1135"/>
    <mergeCell ref="J1135:K1135"/>
    <mergeCell ref="B1132:B1133"/>
    <mergeCell ref="C1132:C1133"/>
    <mergeCell ref="E1132:F1132"/>
    <mergeCell ref="J1132:K1132"/>
    <mergeCell ref="E1133:F1133"/>
    <mergeCell ref="J1133:K1133"/>
    <mergeCell ref="B1130:B1131"/>
    <mergeCell ref="C1130:C1131"/>
    <mergeCell ref="E1130:F1130"/>
    <mergeCell ref="J1130:K1130"/>
    <mergeCell ref="E1131:F1131"/>
    <mergeCell ref="J1131:K1131"/>
    <mergeCell ref="B1128:B1129"/>
    <mergeCell ref="C1128:C1129"/>
    <mergeCell ref="E1128:F1128"/>
    <mergeCell ref="J1128:K1128"/>
    <mergeCell ref="E1129:F1129"/>
    <mergeCell ref="J1129:K1129"/>
    <mergeCell ref="B1126:B1127"/>
    <mergeCell ref="C1126:C1127"/>
    <mergeCell ref="E1126:F1126"/>
    <mergeCell ref="J1126:K1126"/>
    <mergeCell ref="E1127:F1127"/>
    <mergeCell ref="J1127:K1127"/>
    <mergeCell ref="B1124:B1125"/>
    <mergeCell ref="C1124:C1125"/>
    <mergeCell ref="E1124:F1124"/>
    <mergeCell ref="J1124:K1124"/>
    <mergeCell ref="E1125:F1125"/>
    <mergeCell ref="J1125:K1125"/>
    <mergeCell ref="B1122:B1123"/>
    <mergeCell ref="C1122:C1123"/>
    <mergeCell ref="E1122:F1122"/>
    <mergeCell ref="J1122:K1122"/>
    <mergeCell ref="E1123:F1123"/>
    <mergeCell ref="J1123:K1123"/>
    <mergeCell ref="B1120:B1121"/>
    <mergeCell ref="C1120:C1121"/>
    <mergeCell ref="E1120:F1120"/>
    <mergeCell ref="J1120:K1120"/>
    <mergeCell ref="E1121:F1121"/>
    <mergeCell ref="J1121:K1121"/>
    <mergeCell ref="B1118:B1119"/>
    <mergeCell ref="C1118:C1119"/>
    <mergeCell ref="E1118:F1118"/>
    <mergeCell ref="J1118:K1118"/>
    <mergeCell ref="E1119:F1119"/>
    <mergeCell ref="J1119:K1119"/>
    <mergeCell ref="B1116:B1117"/>
    <mergeCell ref="C1116:C1117"/>
    <mergeCell ref="E1116:F1116"/>
    <mergeCell ref="J1116:K1116"/>
    <mergeCell ref="E1117:F1117"/>
    <mergeCell ref="J1117:K1117"/>
    <mergeCell ref="B1114:B1115"/>
    <mergeCell ref="C1114:C1115"/>
    <mergeCell ref="E1114:F1114"/>
    <mergeCell ref="J1114:K1114"/>
    <mergeCell ref="E1115:F1115"/>
    <mergeCell ref="J1115:K1115"/>
    <mergeCell ref="B1112:B1113"/>
    <mergeCell ref="C1112:C1113"/>
    <mergeCell ref="E1112:F1112"/>
    <mergeCell ref="J1112:K1112"/>
    <mergeCell ref="E1113:F1113"/>
    <mergeCell ref="J1113:K1113"/>
    <mergeCell ref="B1110:B1111"/>
    <mergeCell ref="C1110:C1111"/>
    <mergeCell ref="E1110:F1110"/>
    <mergeCell ref="J1110:K1110"/>
    <mergeCell ref="E1111:F1111"/>
    <mergeCell ref="J1111:K1111"/>
    <mergeCell ref="B1108:B1109"/>
    <mergeCell ref="C1108:C1109"/>
    <mergeCell ref="E1108:F1108"/>
    <mergeCell ref="J1108:K1108"/>
    <mergeCell ref="E1109:F1109"/>
    <mergeCell ref="J1109:K1109"/>
    <mergeCell ref="B1106:B1107"/>
    <mergeCell ref="C1106:C1107"/>
    <mergeCell ref="E1106:F1106"/>
    <mergeCell ref="J1106:K1106"/>
    <mergeCell ref="E1107:F1107"/>
    <mergeCell ref="J1107:K1107"/>
    <mergeCell ref="B1104:B1105"/>
    <mergeCell ref="C1104:C1105"/>
    <mergeCell ref="E1104:F1104"/>
    <mergeCell ref="J1104:K1104"/>
    <mergeCell ref="E1105:F1105"/>
    <mergeCell ref="J1105:K1105"/>
    <mergeCell ref="B1102:B1103"/>
    <mergeCell ref="C1102:C1103"/>
    <mergeCell ref="E1102:F1102"/>
    <mergeCell ref="J1102:K1102"/>
    <mergeCell ref="E1103:F1103"/>
    <mergeCell ref="J1103:K1103"/>
    <mergeCell ref="B1100:B1101"/>
    <mergeCell ref="C1100:C1101"/>
    <mergeCell ref="E1100:F1100"/>
    <mergeCell ref="J1100:K1100"/>
    <mergeCell ref="E1101:F1101"/>
    <mergeCell ref="J1101:K1101"/>
    <mergeCell ref="B1098:B1099"/>
    <mergeCell ref="C1098:C1099"/>
    <mergeCell ref="E1098:F1098"/>
    <mergeCell ref="J1098:K1098"/>
    <mergeCell ref="E1099:F1099"/>
    <mergeCell ref="J1099:K1099"/>
    <mergeCell ref="B1096:B1097"/>
    <mergeCell ref="C1096:C1097"/>
    <mergeCell ref="E1096:F1096"/>
    <mergeCell ref="J1096:K1096"/>
    <mergeCell ref="E1097:F1097"/>
    <mergeCell ref="J1097:K1097"/>
    <mergeCell ref="B1094:B1095"/>
    <mergeCell ref="C1094:C1095"/>
    <mergeCell ref="E1094:F1094"/>
    <mergeCell ref="J1094:K1094"/>
    <mergeCell ref="E1095:F1095"/>
    <mergeCell ref="J1095:K1095"/>
    <mergeCell ref="B1092:B1093"/>
    <mergeCell ref="C1092:C1093"/>
    <mergeCell ref="E1092:F1092"/>
    <mergeCell ref="J1092:K1092"/>
    <mergeCell ref="E1093:F1093"/>
    <mergeCell ref="J1093:K1093"/>
    <mergeCell ref="B1090:B1091"/>
    <mergeCell ref="C1090:C1091"/>
    <mergeCell ref="E1090:F1090"/>
    <mergeCell ref="J1090:K1090"/>
    <mergeCell ref="E1091:F1091"/>
    <mergeCell ref="J1091:K1091"/>
    <mergeCell ref="B1088:B1089"/>
    <mergeCell ref="C1088:C1089"/>
    <mergeCell ref="E1088:F1088"/>
    <mergeCell ref="J1088:K1088"/>
    <mergeCell ref="E1089:F1089"/>
    <mergeCell ref="J1089:K1089"/>
    <mergeCell ref="B1086:B1087"/>
    <mergeCell ref="C1086:C1087"/>
    <mergeCell ref="E1086:F1086"/>
    <mergeCell ref="J1086:K1086"/>
    <mergeCell ref="E1087:F1087"/>
    <mergeCell ref="J1087:K1087"/>
    <mergeCell ref="B1084:B1085"/>
    <mergeCell ref="C1084:C1085"/>
    <mergeCell ref="E1084:F1084"/>
    <mergeCell ref="J1084:K1084"/>
    <mergeCell ref="E1085:F1085"/>
    <mergeCell ref="J1085:K1085"/>
    <mergeCell ref="B1082:B1083"/>
    <mergeCell ref="C1082:C1083"/>
    <mergeCell ref="E1082:F1082"/>
    <mergeCell ref="J1082:K1082"/>
    <mergeCell ref="E1083:F1083"/>
    <mergeCell ref="J1083:K1083"/>
    <mergeCell ref="B1080:B1081"/>
    <mergeCell ref="C1080:C1081"/>
    <mergeCell ref="E1080:F1080"/>
    <mergeCell ref="J1080:K1080"/>
    <mergeCell ref="E1081:F1081"/>
    <mergeCell ref="J1081:K1081"/>
    <mergeCell ref="B1078:B1079"/>
    <mergeCell ref="C1078:C1079"/>
    <mergeCell ref="E1078:F1078"/>
    <mergeCell ref="J1078:K1078"/>
    <mergeCell ref="E1079:F1079"/>
    <mergeCell ref="J1079:K1079"/>
    <mergeCell ref="B1076:B1077"/>
    <mergeCell ref="C1076:C1077"/>
    <mergeCell ref="E1076:F1076"/>
    <mergeCell ref="J1076:K1076"/>
    <mergeCell ref="E1077:F1077"/>
    <mergeCell ref="J1077:K1077"/>
    <mergeCell ref="B1074:B1075"/>
    <mergeCell ref="C1074:C1075"/>
    <mergeCell ref="E1074:F1074"/>
    <mergeCell ref="J1074:K1074"/>
    <mergeCell ref="E1075:F1075"/>
    <mergeCell ref="J1075:K1075"/>
    <mergeCell ref="B1072:B1073"/>
    <mergeCell ref="C1072:C1073"/>
    <mergeCell ref="E1072:F1072"/>
    <mergeCell ref="J1072:K1072"/>
    <mergeCell ref="E1073:F1073"/>
    <mergeCell ref="J1073:K1073"/>
    <mergeCell ref="B1070:B1071"/>
    <mergeCell ref="C1070:C1071"/>
    <mergeCell ref="E1070:F1070"/>
    <mergeCell ref="J1070:K1070"/>
    <mergeCell ref="E1071:F1071"/>
    <mergeCell ref="J1071:K1071"/>
    <mergeCell ref="B1068:B1069"/>
    <mergeCell ref="C1068:C1069"/>
    <mergeCell ref="E1068:F1068"/>
    <mergeCell ref="J1068:K1068"/>
    <mergeCell ref="E1069:F1069"/>
    <mergeCell ref="J1069:K1069"/>
    <mergeCell ref="B1066:B1067"/>
    <mergeCell ref="C1066:C1067"/>
    <mergeCell ref="E1066:F1066"/>
    <mergeCell ref="J1066:K1066"/>
    <mergeCell ref="E1067:F1067"/>
    <mergeCell ref="J1067:K1067"/>
    <mergeCell ref="B1064:B1065"/>
    <mergeCell ref="C1064:C1065"/>
    <mergeCell ref="E1064:F1064"/>
    <mergeCell ref="J1064:K1064"/>
    <mergeCell ref="E1065:F1065"/>
    <mergeCell ref="J1065:K1065"/>
    <mergeCell ref="B1062:B1063"/>
    <mergeCell ref="C1062:C1063"/>
    <mergeCell ref="E1062:F1062"/>
    <mergeCell ref="J1062:K1062"/>
    <mergeCell ref="E1063:F1063"/>
    <mergeCell ref="J1063:K1063"/>
    <mergeCell ref="B1060:B1061"/>
    <mergeCell ref="C1060:C1061"/>
    <mergeCell ref="E1060:F1060"/>
    <mergeCell ref="J1060:K1060"/>
    <mergeCell ref="E1061:F1061"/>
    <mergeCell ref="J1061:K1061"/>
    <mergeCell ref="B1058:B1059"/>
    <mergeCell ref="C1058:C1059"/>
    <mergeCell ref="E1058:F1058"/>
    <mergeCell ref="J1058:K1058"/>
    <mergeCell ref="E1059:F1059"/>
    <mergeCell ref="J1059:K1059"/>
    <mergeCell ref="B1056:B1057"/>
    <mergeCell ref="C1056:C1057"/>
    <mergeCell ref="E1056:F1056"/>
    <mergeCell ref="J1056:K1056"/>
    <mergeCell ref="E1057:F1057"/>
    <mergeCell ref="J1057:K1057"/>
    <mergeCell ref="B1054:B1055"/>
    <mergeCell ref="C1054:C1055"/>
    <mergeCell ref="E1054:F1054"/>
    <mergeCell ref="J1054:K1054"/>
    <mergeCell ref="E1055:F1055"/>
    <mergeCell ref="J1055:K1055"/>
    <mergeCell ref="B1052:B1053"/>
    <mergeCell ref="C1052:C1053"/>
    <mergeCell ref="E1052:F1052"/>
    <mergeCell ref="J1052:K1052"/>
    <mergeCell ref="E1053:F1053"/>
    <mergeCell ref="J1053:K1053"/>
    <mergeCell ref="B1050:B1051"/>
    <mergeCell ref="C1050:C1051"/>
    <mergeCell ref="E1050:F1050"/>
    <mergeCell ref="J1050:K1050"/>
    <mergeCell ref="E1051:F1051"/>
    <mergeCell ref="J1051:K1051"/>
    <mergeCell ref="B1048:B1049"/>
    <mergeCell ref="C1048:C1049"/>
    <mergeCell ref="E1048:F1048"/>
    <mergeCell ref="J1048:K1048"/>
    <mergeCell ref="E1049:F1049"/>
    <mergeCell ref="J1049:K1049"/>
    <mergeCell ref="B1046:B1047"/>
    <mergeCell ref="C1046:C1047"/>
    <mergeCell ref="E1046:F1046"/>
    <mergeCell ref="J1046:K1046"/>
    <mergeCell ref="E1047:F1047"/>
    <mergeCell ref="J1047:K1047"/>
    <mergeCell ref="B1044:B1045"/>
    <mergeCell ref="C1044:C1045"/>
    <mergeCell ref="E1044:F1044"/>
    <mergeCell ref="J1044:K1044"/>
    <mergeCell ref="E1045:F1045"/>
    <mergeCell ref="J1045:K1045"/>
    <mergeCell ref="B1042:B1043"/>
    <mergeCell ref="C1042:C1043"/>
    <mergeCell ref="E1042:F1042"/>
    <mergeCell ref="J1042:K1042"/>
    <mergeCell ref="E1043:F1043"/>
    <mergeCell ref="J1043:K1043"/>
    <mergeCell ref="B1040:B1041"/>
    <mergeCell ref="C1040:C1041"/>
    <mergeCell ref="E1040:F1040"/>
    <mergeCell ref="J1040:K1040"/>
    <mergeCell ref="E1041:F1041"/>
    <mergeCell ref="J1041:K1041"/>
    <mergeCell ref="B1038:B1039"/>
    <mergeCell ref="C1038:C1039"/>
    <mergeCell ref="E1038:F1038"/>
    <mergeCell ref="J1038:K1038"/>
    <mergeCell ref="E1039:F1039"/>
    <mergeCell ref="J1039:K1039"/>
    <mergeCell ref="B1036:B1037"/>
    <mergeCell ref="C1036:C1037"/>
    <mergeCell ref="E1036:F1036"/>
    <mergeCell ref="J1036:K1036"/>
    <mergeCell ref="E1037:F1037"/>
    <mergeCell ref="J1037:K1037"/>
    <mergeCell ref="B1034:B1035"/>
    <mergeCell ref="C1034:C1035"/>
    <mergeCell ref="E1034:F1034"/>
    <mergeCell ref="J1034:K1034"/>
    <mergeCell ref="E1035:F1035"/>
    <mergeCell ref="J1035:K1035"/>
    <mergeCell ref="B1032:B1033"/>
    <mergeCell ref="C1032:C1033"/>
    <mergeCell ref="E1032:F1032"/>
    <mergeCell ref="J1032:K1032"/>
    <mergeCell ref="E1033:F1033"/>
    <mergeCell ref="J1033:K1033"/>
    <mergeCell ref="B1030:B1031"/>
    <mergeCell ref="C1030:C1031"/>
    <mergeCell ref="E1030:F1030"/>
    <mergeCell ref="J1030:K1030"/>
    <mergeCell ref="E1031:F1031"/>
    <mergeCell ref="J1031:K1031"/>
    <mergeCell ref="B1028:B1029"/>
    <mergeCell ref="C1028:C1029"/>
    <mergeCell ref="E1028:F1028"/>
    <mergeCell ref="J1028:K1028"/>
    <mergeCell ref="E1029:F1029"/>
    <mergeCell ref="J1029:K1029"/>
    <mergeCell ref="B1026:B1027"/>
    <mergeCell ref="C1026:C1027"/>
    <mergeCell ref="E1026:F1026"/>
    <mergeCell ref="J1026:K1026"/>
    <mergeCell ref="E1027:F1027"/>
    <mergeCell ref="J1027:K1027"/>
    <mergeCell ref="B1024:B1025"/>
    <mergeCell ref="C1024:C1025"/>
    <mergeCell ref="E1024:F1024"/>
    <mergeCell ref="J1024:K1024"/>
    <mergeCell ref="E1025:F1025"/>
    <mergeCell ref="J1025:K1025"/>
    <mergeCell ref="B1022:B1023"/>
    <mergeCell ref="C1022:C1023"/>
    <mergeCell ref="E1022:F1022"/>
    <mergeCell ref="J1022:K1022"/>
    <mergeCell ref="E1023:F1023"/>
    <mergeCell ref="J1023:K1023"/>
    <mergeCell ref="B1020:B1021"/>
    <mergeCell ref="C1020:C1021"/>
    <mergeCell ref="E1020:F1020"/>
    <mergeCell ref="J1020:K1020"/>
    <mergeCell ref="E1021:F1021"/>
    <mergeCell ref="J1021:K1021"/>
    <mergeCell ref="B1018:B1019"/>
    <mergeCell ref="C1018:C1019"/>
    <mergeCell ref="E1018:F1018"/>
    <mergeCell ref="J1018:K1018"/>
    <mergeCell ref="E1019:F1019"/>
    <mergeCell ref="J1019:K1019"/>
    <mergeCell ref="B1016:B1017"/>
    <mergeCell ref="C1016:C1017"/>
    <mergeCell ref="E1016:F1016"/>
    <mergeCell ref="J1016:K1016"/>
    <mergeCell ref="E1017:F1017"/>
    <mergeCell ref="J1017:K1017"/>
    <mergeCell ref="B1014:B1015"/>
    <mergeCell ref="C1014:C1015"/>
    <mergeCell ref="E1014:F1014"/>
    <mergeCell ref="J1014:K1014"/>
    <mergeCell ref="E1015:F1015"/>
    <mergeCell ref="J1015:K1015"/>
    <mergeCell ref="B1012:B1013"/>
    <mergeCell ref="C1012:C1013"/>
    <mergeCell ref="E1012:F1012"/>
    <mergeCell ref="J1012:K1012"/>
    <mergeCell ref="E1013:F1013"/>
    <mergeCell ref="J1013:K1013"/>
    <mergeCell ref="B1010:B1011"/>
    <mergeCell ref="C1010:C1011"/>
    <mergeCell ref="E1010:F1010"/>
    <mergeCell ref="J1010:K1010"/>
    <mergeCell ref="E1011:F1011"/>
    <mergeCell ref="J1011:K1011"/>
    <mergeCell ref="E1007:F1007"/>
    <mergeCell ref="J1007:K1007"/>
    <mergeCell ref="B1008:B1009"/>
    <mergeCell ref="C1008:C1009"/>
    <mergeCell ref="E1008:F1008"/>
    <mergeCell ref="J1008:K1008"/>
    <mergeCell ref="E1009:F1009"/>
    <mergeCell ref="J1009:K1009"/>
    <mergeCell ref="B1005:B1006"/>
    <mergeCell ref="C1005:C1006"/>
    <mergeCell ref="E1005:F1005"/>
    <mergeCell ref="J1005:K1005"/>
    <mergeCell ref="E1006:F1006"/>
    <mergeCell ref="J1006:K1006"/>
    <mergeCell ref="B1003:B1004"/>
    <mergeCell ref="C1003:C1004"/>
    <mergeCell ref="E1003:F1003"/>
    <mergeCell ref="J1003:K1003"/>
    <mergeCell ref="E1004:F1004"/>
    <mergeCell ref="J1004:K1004"/>
    <mergeCell ref="B1001:B1002"/>
    <mergeCell ref="C1001:C1002"/>
    <mergeCell ref="E1001:F1001"/>
    <mergeCell ref="J1001:K1001"/>
    <mergeCell ref="E1002:F1002"/>
    <mergeCell ref="J1002:K1002"/>
    <mergeCell ref="B999:B1000"/>
    <mergeCell ref="C999:C1000"/>
    <mergeCell ref="E999:F999"/>
    <mergeCell ref="J999:K999"/>
    <mergeCell ref="E1000:F1000"/>
    <mergeCell ref="J1000:K1000"/>
    <mergeCell ref="B997:B998"/>
    <mergeCell ref="C997:C998"/>
    <mergeCell ref="E997:F997"/>
    <mergeCell ref="J997:K997"/>
    <mergeCell ref="E998:F998"/>
    <mergeCell ref="J998:K998"/>
    <mergeCell ref="B995:B996"/>
    <mergeCell ref="C995:C996"/>
    <mergeCell ref="E995:F995"/>
    <mergeCell ref="J995:K995"/>
    <mergeCell ref="E996:F996"/>
    <mergeCell ref="J996:K996"/>
    <mergeCell ref="B993:B994"/>
    <mergeCell ref="C993:C994"/>
    <mergeCell ref="E993:F993"/>
    <mergeCell ref="J993:K993"/>
    <mergeCell ref="E994:F994"/>
    <mergeCell ref="J994:K994"/>
    <mergeCell ref="B991:B992"/>
    <mergeCell ref="C991:C992"/>
    <mergeCell ref="E991:F991"/>
    <mergeCell ref="J991:K991"/>
    <mergeCell ref="E992:F992"/>
    <mergeCell ref="J992:K992"/>
    <mergeCell ref="B989:B990"/>
    <mergeCell ref="C989:C990"/>
    <mergeCell ref="E989:F989"/>
    <mergeCell ref="J989:K989"/>
    <mergeCell ref="E990:F990"/>
    <mergeCell ref="J990:K990"/>
    <mergeCell ref="B987:B988"/>
    <mergeCell ref="C987:C988"/>
    <mergeCell ref="E987:F987"/>
    <mergeCell ref="J987:K987"/>
    <mergeCell ref="E988:F988"/>
    <mergeCell ref="J988:K988"/>
    <mergeCell ref="B985:B986"/>
    <mergeCell ref="C985:C986"/>
    <mergeCell ref="E985:F985"/>
    <mergeCell ref="J985:K985"/>
    <mergeCell ref="E986:F986"/>
    <mergeCell ref="J986:K986"/>
    <mergeCell ref="B983:B984"/>
    <mergeCell ref="C983:C984"/>
    <mergeCell ref="E983:F983"/>
    <mergeCell ref="J983:K983"/>
    <mergeCell ref="E984:F984"/>
    <mergeCell ref="J984:K984"/>
    <mergeCell ref="B981:B982"/>
    <mergeCell ref="C981:C982"/>
    <mergeCell ref="E981:F981"/>
    <mergeCell ref="J981:K981"/>
    <mergeCell ref="E982:F982"/>
    <mergeCell ref="J982:K982"/>
    <mergeCell ref="B979:B980"/>
    <mergeCell ref="C979:C980"/>
    <mergeCell ref="E979:F979"/>
    <mergeCell ref="J979:K979"/>
    <mergeCell ref="E980:F980"/>
    <mergeCell ref="J980:K980"/>
    <mergeCell ref="B977:B978"/>
    <mergeCell ref="C977:C978"/>
    <mergeCell ref="E977:F977"/>
    <mergeCell ref="J977:K977"/>
    <mergeCell ref="E978:F978"/>
    <mergeCell ref="J978:K978"/>
    <mergeCell ref="B975:B976"/>
    <mergeCell ref="C975:C976"/>
    <mergeCell ref="E975:F975"/>
    <mergeCell ref="J975:K975"/>
    <mergeCell ref="E976:F976"/>
    <mergeCell ref="J976:K976"/>
    <mergeCell ref="B973:B974"/>
    <mergeCell ref="C973:C974"/>
    <mergeCell ref="E973:F973"/>
    <mergeCell ref="J973:K973"/>
    <mergeCell ref="E974:F974"/>
    <mergeCell ref="J974:K974"/>
    <mergeCell ref="B971:B972"/>
    <mergeCell ref="C971:C972"/>
    <mergeCell ref="E971:F971"/>
    <mergeCell ref="J971:K971"/>
    <mergeCell ref="E972:F972"/>
    <mergeCell ref="J972:K972"/>
    <mergeCell ref="B969:B970"/>
    <mergeCell ref="C969:C970"/>
    <mergeCell ref="E969:F969"/>
    <mergeCell ref="J969:K969"/>
    <mergeCell ref="E970:F970"/>
    <mergeCell ref="J970:K970"/>
    <mergeCell ref="B967:B968"/>
    <mergeCell ref="C967:C968"/>
    <mergeCell ref="E967:F967"/>
    <mergeCell ref="J967:K967"/>
    <mergeCell ref="E968:F968"/>
    <mergeCell ref="J968:K968"/>
    <mergeCell ref="B965:B966"/>
    <mergeCell ref="C965:C966"/>
    <mergeCell ref="E965:F965"/>
    <mergeCell ref="J965:K965"/>
    <mergeCell ref="E966:F966"/>
    <mergeCell ref="J966:K966"/>
    <mergeCell ref="B963:B964"/>
    <mergeCell ref="C963:C964"/>
    <mergeCell ref="E963:F963"/>
    <mergeCell ref="J963:K963"/>
    <mergeCell ref="E964:F964"/>
    <mergeCell ref="J964:K964"/>
    <mergeCell ref="B961:B962"/>
    <mergeCell ref="C961:C962"/>
    <mergeCell ref="E961:F961"/>
    <mergeCell ref="J961:K961"/>
    <mergeCell ref="E962:F962"/>
    <mergeCell ref="J962:K962"/>
    <mergeCell ref="B959:B960"/>
    <mergeCell ref="C959:C960"/>
    <mergeCell ref="E959:F959"/>
    <mergeCell ref="J959:K959"/>
    <mergeCell ref="E960:F960"/>
    <mergeCell ref="J960:K960"/>
    <mergeCell ref="B957:B958"/>
    <mergeCell ref="C957:C958"/>
    <mergeCell ref="E957:F957"/>
    <mergeCell ref="J957:K957"/>
    <mergeCell ref="E958:F958"/>
    <mergeCell ref="J958:K958"/>
    <mergeCell ref="B955:B956"/>
    <mergeCell ref="C955:C956"/>
    <mergeCell ref="E955:F955"/>
    <mergeCell ref="J955:K955"/>
    <mergeCell ref="E956:F956"/>
    <mergeCell ref="J956:K956"/>
    <mergeCell ref="B953:B954"/>
    <mergeCell ref="C953:C954"/>
    <mergeCell ref="E953:F953"/>
    <mergeCell ref="J953:K953"/>
    <mergeCell ref="E954:F954"/>
    <mergeCell ref="J954:K954"/>
    <mergeCell ref="B951:B952"/>
    <mergeCell ref="C951:C952"/>
    <mergeCell ref="E951:F951"/>
    <mergeCell ref="J951:K951"/>
    <mergeCell ref="E952:F952"/>
    <mergeCell ref="J952:K952"/>
    <mergeCell ref="B949:B950"/>
    <mergeCell ref="C949:C950"/>
    <mergeCell ref="E949:F949"/>
    <mergeCell ref="J949:K949"/>
    <mergeCell ref="E950:F950"/>
    <mergeCell ref="J950:K950"/>
    <mergeCell ref="B947:B948"/>
    <mergeCell ref="C947:C948"/>
    <mergeCell ref="E947:F947"/>
    <mergeCell ref="J947:K947"/>
    <mergeCell ref="E948:F948"/>
    <mergeCell ref="J948:K948"/>
    <mergeCell ref="B945:B946"/>
    <mergeCell ref="C945:C946"/>
    <mergeCell ref="E945:F945"/>
    <mergeCell ref="J945:K945"/>
    <mergeCell ref="E946:F946"/>
    <mergeCell ref="J946:K946"/>
    <mergeCell ref="E942:F942"/>
    <mergeCell ref="J942:K942"/>
    <mergeCell ref="B943:B944"/>
    <mergeCell ref="C943:C944"/>
    <mergeCell ref="E943:F943"/>
    <mergeCell ref="J943:K943"/>
    <mergeCell ref="E944:F944"/>
    <mergeCell ref="J944:K944"/>
    <mergeCell ref="E939:F939"/>
    <mergeCell ref="J939:K939"/>
    <mergeCell ref="E940:F940"/>
    <mergeCell ref="J940:K940"/>
    <mergeCell ref="E941:F941"/>
    <mergeCell ref="J941:K941"/>
    <mergeCell ref="E936:F936"/>
    <mergeCell ref="J936:K936"/>
    <mergeCell ref="E937:F937"/>
    <mergeCell ref="J937:K937"/>
    <mergeCell ref="E938:F938"/>
    <mergeCell ref="J938:K938"/>
    <mergeCell ref="E932:F932"/>
    <mergeCell ref="J932:K932"/>
    <mergeCell ref="E933:F933"/>
    <mergeCell ref="J933:K933"/>
    <mergeCell ref="B934:B935"/>
    <mergeCell ref="C934:C935"/>
    <mergeCell ref="E934:F934"/>
    <mergeCell ref="J934:K934"/>
    <mergeCell ref="E935:F935"/>
    <mergeCell ref="J935:K935"/>
    <mergeCell ref="E929:F929"/>
    <mergeCell ref="J929:K929"/>
    <mergeCell ref="B930:B931"/>
    <mergeCell ref="C930:C931"/>
    <mergeCell ref="E930:F930"/>
    <mergeCell ref="J930:K930"/>
    <mergeCell ref="E931:F931"/>
    <mergeCell ref="J931:K931"/>
    <mergeCell ref="E926:F926"/>
    <mergeCell ref="J926:K926"/>
    <mergeCell ref="E927:F927"/>
    <mergeCell ref="J927:K927"/>
    <mergeCell ref="E928:F928"/>
    <mergeCell ref="J928:K928"/>
    <mergeCell ref="E923:F923"/>
    <mergeCell ref="J923:K923"/>
    <mergeCell ref="E924:F924"/>
    <mergeCell ref="J924:K924"/>
    <mergeCell ref="E925:F925"/>
    <mergeCell ref="J925:K925"/>
    <mergeCell ref="E920:F920"/>
    <mergeCell ref="J920:K920"/>
    <mergeCell ref="E921:F921"/>
    <mergeCell ref="J921:K921"/>
    <mergeCell ref="E922:F922"/>
    <mergeCell ref="J922:K922"/>
    <mergeCell ref="E917:F917"/>
    <mergeCell ref="J917:K917"/>
    <mergeCell ref="E918:F918"/>
    <mergeCell ref="J918:K918"/>
    <mergeCell ref="E919:F919"/>
    <mergeCell ref="J919:K919"/>
    <mergeCell ref="J912:K912"/>
    <mergeCell ref="J913:K913"/>
    <mergeCell ref="J914:K914"/>
    <mergeCell ref="J915:K915"/>
    <mergeCell ref="E916:F916"/>
    <mergeCell ref="J916:K916"/>
    <mergeCell ref="B912:B915"/>
    <mergeCell ref="C912:C915"/>
    <mergeCell ref="D912:D915"/>
    <mergeCell ref="E912:F915"/>
    <mergeCell ref="G912:G915"/>
    <mergeCell ref="H912:H915"/>
    <mergeCell ref="E909:F909"/>
    <mergeCell ref="J909:K909"/>
    <mergeCell ref="B910:B911"/>
    <mergeCell ref="C910:C911"/>
    <mergeCell ref="E910:F910"/>
    <mergeCell ref="J910:K910"/>
    <mergeCell ref="E911:F911"/>
    <mergeCell ref="J911:K911"/>
    <mergeCell ref="E905:F905"/>
    <mergeCell ref="J905:K905"/>
    <mergeCell ref="E906:F906"/>
    <mergeCell ref="J906:K906"/>
    <mergeCell ref="B907:B908"/>
    <mergeCell ref="C907:C908"/>
    <mergeCell ref="E907:F907"/>
    <mergeCell ref="J907:K907"/>
    <mergeCell ref="E908:F908"/>
    <mergeCell ref="J908:K908"/>
    <mergeCell ref="J901:K901"/>
    <mergeCell ref="E902:F902"/>
    <mergeCell ref="J902:K902"/>
    <mergeCell ref="B903:B904"/>
    <mergeCell ref="C903:C904"/>
    <mergeCell ref="E903:F903"/>
    <mergeCell ref="J903:K903"/>
    <mergeCell ref="E904:F904"/>
    <mergeCell ref="J904:K904"/>
    <mergeCell ref="J895:K895"/>
    <mergeCell ref="J896:K896"/>
    <mergeCell ref="J897:K897"/>
    <mergeCell ref="J898:K898"/>
    <mergeCell ref="J899:K899"/>
    <mergeCell ref="B900:B902"/>
    <mergeCell ref="C900:C902"/>
    <mergeCell ref="E900:F900"/>
    <mergeCell ref="J900:K900"/>
    <mergeCell ref="E901:F901"/>
    <mergeCell ref="B895:B899"/>
    <mergeCell ref="C895:C899"/>
    <mergeCell ref="D895:D899"/>
    <mergeCell ref="E895:F899"/>
    <mergeCell ref="G895:G899"/>
    <mergeCell ref="H895:H899"/>
    <mergeCell ref="B893:B894"/>
    <mergeCell ref="C893:C894"/>
    <mergeCell ref="E893:F893"/>
    <mergeCell ref="J893:K893"/>
    <mergeCell ref="E894:F894"/>
    <mergeCell ref="J894:K894"/>
    <mergeCell ref="J888:K888"/>
    <mergeCell ref="J889:K889"/>
    <mergeCell ref="J890:K890"/>
    <mergeCell ref="E891:F891"/>
    <mergeCell ref="J891:K891"/>
    <mergeCell ref="E892:F892"/>
    <mergeCell ref="J892:K892"/>
    <mergeCell ref="B888:B890"/>
    <mergeCell ref="C888:C890"/>
    <mergeCell ref="D888:D890"/>
    <mergeCell ref="E888:F890"/>
    <mergeCell ref="G888:G890"/>
    <mergeCell ref="H888:H890"/>
    <mergeCell ref="J884:K884"/>
    <mergeCell ref="J885:K885"/>
    <mergeCell ref="B886:B887"/>
    <mergeCell ref="C886:C887"/>
    <mergeCell ref="E886:F886"/>
    <mergeCell ref="J886:K886"/>
    <mergeCell ref="E887:F887"/>
    <mergeCell ref="J887:K887"/>
    <mergeCell ref="J880:K880"/>
    <mergeCell ref="J881:K881"/>
    <mergeCell ref="J882:K882"/>
    <mergeCell ref="B883:B885"/>
    <mergeCell ref="C883:C885"/>
    <mergeCell ref="D883:D885"/>
    <mergeCell ref="E883:F885"/>
    <mergeCell ref="G883:G885"/>
    <mergeCell ref="H883:H885"/>
    <mergeCell ref="J883:K883"/>
    <mergeCell ref="B880:B882"/>
    <mergeCell ref="C880:C882"/>
    <mergeCell ref="D880:D882"/>
    <mergeCell ref="E880:F882"/>
    <mergeCell ref="G880:G882"/>
    <mergeCell ref="H880:H882"/>
    <mergeCell ref="G825:G830"/>
    <mergeCell ref="H825:H830"/>
    <mergeCell ref="G809:G811"/>
    <mergeCell ref="H809:H811"/>
    <mergeCell ref="B813:B815"/>
    <mergeCell ref="C813:C815"/>
    <mergeCell ref="D813:D815"/>
    <mergeCell ref="E813:F815"/>
    <mergeCell ref="G813:G815"/>
    <mergeCell ref="H813:H815"/>
    <mergeCell ref="E877:F877"/>
    <mergeCell ref="J877:K877"/>
    <mergeCell ref="E878:F878"/>
    <mergeCell ref="J878:K878"/>
    <mergeCell ref="E879:F879"/>
    <mergeCell ref="J879:K879"/>
    <mergeCell ref="B873:B874"/>
    <mergeCell ref="C873:C874"/>
    <mergeCell ref="E875:F875"/>
    <mergeCell ref="J875:K875"/>
    <mergeCell ref="E876:F876"/>
    <mergeCell ref="J876:K876"/>
    <mergeCell ref="B870:B872"/>
    <mergeCell ref="C870:C872"/>
    <mergeCell ref="D870:D872"/>
    <mergeCell ref="E870:F872"/>
    <mergeCell ref="G870:G872"/>
    <mergeCell ref="H870:H872"/>
    <mergeCell ref="J874:K874"/>
    <mergeCell ref="E874:F874"/>
    <mergeCell ref="E862:F863"/>
    <mergeCell ref="G862:G863"/>
    <mergeCell ref="D663:D665"/>
    <mergeCell ref="E663:F665"/>
    <mergeCell ref="G663:G665"/>
    <mergeCell ref="H663:H665"/>
    <mergeCell ref="B660:B662"/>
    <mergeCell ref="C660:C662"/>
    <mergeCell ref="D660:D662"/>
    <mergeCell ref="E660:F662"/>
    <mergeCell ref="G660:G662"/>
    <mergeCell ref="H660:H662"/>
    <mergeCell ref="G695:G697"/>
    <mergeCell ref="H695:H697"/>
    <mergeCell ref="B698:B701"/>
    <mergeCell ref="C698:C701"/>
    <mergeCell ref="D698:D701"/>
    <mergeCell ref="E698:F701"/>
    <mergeCell ref="G698:G701"/>
    <mergeCell ref="H698:H701"/>
    <mergeCell ref="B685:B687"/>
    <mergeCell ref="C685:C687"/>
    <mergeCell ref="D685:D687"/>
    <mergeCell ref="E685:F687"/>
    <mergeCell ref="G685:G687"/>
    <mergeCell ref="H685:H687"/>
    <mergeCell ref="B682:B684"/>
    <mergeCell ref="C682:C684"/>
    <mergeCell ref="D682:D684"/>
    <mergeCell ref="E682:F684"/>
    <mergeCell ref="G682:G684"/>
    <mergeCell ref="H682:H684"/>
    <mergeCell ref="E675:F675"/>
    <mergeCell ref="B657:B659"/>
    <mergeCell ref="C657:C659"/>
    <mergeCell ref="D657:D659"/>
    <mergeCell ref="E657:F659"/>
    <mergeCell ref="G657:G659"/>
    <mergeCell ref="H657:H659"/>
    <mergeCell ref="B650:B654"/>
    <mergeCell ref="C650:C654"/>
    <mergeCell ref="D650:D654"/>
    <mergeCell ref="E650:F654"/>
    <mergeCell ref="G650:G654"/>
    <mergeCell ref="H650:H654"/>
    <mergeCell ref="B647:B649"/>
    <mergeCell ref="C647:C649"/>
    <mergeCell ref="D647:D649"/>
    <mergeCell ref="E647:F649"/>
    <mergeCell ref="G647:G649"/>
    <mergeCell ref="H647:H649"/>
    <mergeCell ref="B644:B646"/>
    <mergeCell ref="C644:C646"/>
    <mergeCell ref="D644:D646"/>
    <mergeCell ref="E644:F646"/>
    <mergeCell ref="G644:G646"/>
    <mergeCell ref="H644:H646"/>
    <mergeCell ref="B640:B643"/>
    <mergeCell ref="C640:C643"/>
    <mergeCell ref="D640:D641"/>
    <mergeCell ref="E640:F641"/>
    <mergeCell ref="G640:G641"/>
    <mergeCell ref="H640:H641"/>
    <mergeCell ref="D642:D643"/>
    <mergeCell ref="E642:F643"/>
    <mergeCell ref="G642:G643"/>
    <mergeCell ref="H642:H643"/>
    <mergeCell ref="B636:B639"/>
    <mergeCell ref="C636:C639"/>
    <mergeCell ref="D636:D639"/>
    <mergeCell ref="E636:F639"/>
    <mergeCell ref="G636:G639"/>
    <mergeCell ref="H636:H639"/>
    <mergeCell ref="E599:F599"/>
    <mergeCell ref="B600:B604"/>
    <mergeCell ref="C600:C604"/>
    <mergeCell ref="D600:D604"/>
    <mergeCell ref="E600:F604"/>
    <mergeCell ref="G600:G604"/>
    <mergeCell ref="B595:B598"/>
    <mergeCell ref="C595:C598"/>
    <mergeCell ref="D595:D598"/>
    <mergeCell ref="E595:F598"/>
    <mergeCell ref="G595:G598"/>
    <mergeCell ref="H595:H598"/>
    <mergeCell ref="B633:B635"/>
    <mergeCell ref="C633:C635"/>
    <mergeCell ref="D633:D635"/>
    <mergeCell ref="E633:F635"/>
    <mergeCell ref="G633:G635"/>
    <mergeCell ref="H633:H635"/>
    <mergeCell ref="B626:B628"/>
    <mergeCell ref="C626:C628"/>
    <mergeCell ref="D626:D628"/>
    <mergeCell ref="E626:F628"/>
    <mergeCell ref="G626:G628"/>
    <mergeCell ref="H626:H628"/>
    <mergeCell ref="B623:B625"/>
    <mergeCell ref="C623:C625"/>
    <mergeCell ref="D623:D625"/>
    <mergeCell ref="E623:F625"/>
    <mergeCell ref="G623:G625"/>
    <mergeCell ref="H623:H625"/>
    <mergeCell ref="B573:B575"/>
    <mergeCell ref="C573:C575"/>
    <mergeCell ref="D573:D575"/>
    <mergeCell ref="E573:F575"/>
    <mergeCell ref="G573:G575"/>
    <mergeCell ref="H573:H575"/>
    <mergeCell ref="B589:B594"/>
    <mergeCell ref="C589:C594"/>
    <mergeCell ref="D589:D594"/>
    <mergeCell ref="E589:F594"/>
    <mergeCell ref="G589:G594"/>
    <mergeCell ref="H589:H594"/>
    <mergeCell ref="C584:C585"/>
    <mergeCell ref="D584:D585"/>
    <mergeCell ref="E584:F585"/>
    <mergeCell ref="G584:G585"/>
    <mergeCell ref="H584:H585"/>
    <mergeCell ref="B587:B588"/>
    <mergeCell ref="C587:C588"/>
    <mergeCell ref="D587:D588"/>
    <mergeCell ref="E587:F588"/>
    <mergeCell ref="G587:G588"/>
    <mergeCell ref="B580:B581"/>
    <mergeCell ref="C580:C581"/>
    <mergeCell ref="D580:D581"/>
    <mergeCell ref="E580:F581"/>
    <mergeCell ref="G580:G581"/>
    <mergeCell ref="H580:H581"/>
    <mergeCell ref="B568:B571"/>
    <mergeCell ref="C568:C571"/>
    <mergeCell ref="D568:D571"/>
    <mergeCell ref="E568:F571"/>
    <mergeCell ref="G568:G571"/>
    <mergeCell ref="H568:H571"/>
    <mergeCell ref="B566:B567"/>
    <mergeCell ref="C566:C567"/>
    <mergeCell ref="D566:D567"/>
    <mergeCell ref="E566:F567"/>
    <mergeCell ref="G566:G567"/>
    <mergeCell ref="H566:H567"/>
    <mergeCell ref="B564:B565"/>
    <mergeCell ref="C564:C565"/>
    <mergeCell ref="D564:D565"/>
    <mergeCell ref="E564:F565"/>
    <mergeCell ref="G564:G565"/>
    <mergeCell ref="H564:H565"/>
    <mergeCell ref="B561:B563"/>
    <mergeCell ref="C561:C563"/>
    <mergeCell ref="D561:D563"/>
    <mergeCell ref="E561:F563"/>
    <mergeCell ref="G561:G563"/>
    <mergeCell ref="H561:H563"/>
    <mergeCell ref="C557:C558"/>
    <mergeCell ref="D557:D558"/>
    <mergeCell ref="E557:F558"/>
    <mergeCell ref="G557:G558"/>
    <mergeCell ref="H557:H558"/>
    <mergeCell ref="B559:B560"/>
    <mergeCell ref="C559:C560"/>
    <mergeCell ref="D559:D560"/>
    <mergeCell ref="E559:F560"/>
    <mergeCell ref="G559:G560"/>
    <mergeCell ref="E550:F551"/>
    <mergeCell ref="G550:G551"/>
    <mergeCell ref="H550:H551"/>
    <mergeCell ref="E552:F552"/>
    <mergeCell ref="B553:B554"/>
    <mergeCell ref="C553:C554"/>
    <mergeCell ref="D553:D554"/>
    <mergeCell ref="E553:F554"/>
    <mergeCell ref="G553:G554"/>
    <mergeCell ref="H553:H554"/>
    <mergeCell ref="E508:F508"/>
    <mergeCell ref="E509:F509"/>
    <mergeCell ref="E510:F510"/>
    <mergeCell ref="B511:B515"/>
    <mergeCell ref="C511:C515"/>
    <mergeCell ref="D511:D515"/>
    <mergeCell ref="E511:F515"/>
    <mergeCell ref="G511:G515"/>
    <mergeCell ref="B542:B544"/>
    <mergeCell ref="C542:C544"/>
    <mergeCell ref="D542:D544"/>
    <mergeCell ref="E542:F544"/>
    <mergeCell ref="G542:G544"/>
    <mergeCell ref="H542:H544"/>
    <mergeCell ref="D529:D532"/>
    <mergeCell ref="E529:F532"/>
    <mergeCell ref="G529:G532"/>
    <mergeCell ref="H529:H532"/>
    <mergeCell ref="B533:B538"/>
    <mergeCell ref="C533:C538"/>
    <mergeCell ref="D533:D538"/>
    <mergeCell ref="E533:F538"/>
    <mergeCell ref="G533:G538"/>
    <mergeCell ref="H533:H538"/>
    <mergeCell ref="E520:F520"/>
    <mergeCell ref="E521:F521"/>
    <mergeCell ref="B525:B528"/>
    <mergeCell ref="C525:C528"/>
    <mergeCell ref="D525:D528"/>
    <mergeCell ref="E525:F528"/>
    <mergeCell ref="B501:B502"/>
    <mergeCell ref="C501:C502"/>
    <mergeCell ref="E501:F501"/>
    <mergeCell ref="E502:F502"/>
    <mergeCell ref="B503:B507"/>
    <mergeCell ref="C503:C507"/>
    <mergeCell ref="D503:D507"/>
    <mergeCell ref="E503:F507"/>
    <mergeCell ref="B494:B500"/>
    <mergeCell ref="C494:C500"/>
    <mergeCell ref="D494:D500"/>
    <mergeCell ref="E494:F500"/>
    <mergeCell ref="G494:G500"/>
    <mergeCell ref="H494:H500"/>
    <mergeCell ref="B482:B483"/>
    <mergeCell ref="C482:C483"/>
    <mergeCell ref="E484:F484"/>
    <mergeCell ref="B485:B489"/>
    <mergeCell ref="C485:C489"/>
    <mergeCell ref="D485:D489"/>
    <mergeCell ref="E485:F489"/>
    <mergeCell ref="G503:G507"/>
    <mergeCell ref="H503:H507"/>
    <mergeCell ref="B476:B481"/>
    <mergeCell ref="C476:C481"/>
    <mergeCell ref="D476:D481"/>
    <mergeCell ref="E476:F481"/>
    <mergeCell ref="G476:G481"/>
    <mergeCell ref="H476:H481"/>
    <mergeCell ref="B474:B475"/>
    <mergeCell ref="C474:C475"/>
    <mergeCell ref="D474:D475"/>
    <mergeCell ref="E474:F475"/>
    <mergeCell ref="G474:G475"/>
    <mergeCell ref="H474:H475"/>
    <mergeCell ref="B469:B473"/>
    <mergeCell ref="C469:C473"/>
    <mergeCell ref="D469:D473"/>
    <mergeCell ref="E469:F473"/>
    <mergeCell ref="G469:G473"/>
    <mergeCell ref="H469:H473"/>
    <mergeCell ref="B463:B468"/>
    <mergeCell ref="C463:C468"/>
    <mergeCell ref="D463:D468"/>
    <mergeCell ref="E463:F468"/>
    <mergeCell ref="G463:G468"/>
    <mergeCell ref="H463:H468"/>
    <mergeCell ref="B442:B444"/>
    <mergeCell ref="C442:C444"/>
    <mergeCell ref="D442:D444"/>
    <mergeCell ref="E442:F444"/>
    <mergeCell ref="G442:G444"/>
    <mergeCell ref="H442:H444"/>
    <mergeCell ref="D433:D438"/>
    <mergeCell ref="E433:F438"/>
    <mergeCell ref="G433:G438"/>
    <mergeCell ref="H433:H438"/>
    <mergeCell ref="B439:B441"/>
    <mergeCell ref="C439:C441"/>
    <mergeCell ref="D439:D441"/>
    <mergeCell ref="E439:F441"/>
    <mergeCell ref="G439:G441"/>
    <mergeCell ref="H439:H441"/>
    <mergeCell ref="D430:D432"/>
    <mergeCell ref="E430:F432"/>
    <mergeCell ref="G430:G432"/>
    <mergeCell ref="B420:B422"/>
    <mergeCell ref="C420:C422"/>
    <mergeCell ref="D420:D422"/>
    <mergeCell ref="E420:F422"/>
    <mergeCell ref="G420:G422"/>
    <mergeCell ref="H420:H422"/>
    <mergeCell ref="B411:B413"/>
    <mergeCell ref="C411:C413"/>
    <mergeCell ref="D411:D413"/>
    <mergeCell ref="E411:F413"/>
    <mergeCell ref="G411:G413"/>
    <mergeCell ref="H411:H413"/>
    <mergeCell ref="D453:D461"/>
    <mergeCell ref="E453:F461"/>
    <mergeCell ref="G453:G461"/>
    <mergeCell ref="H453:H461"/>
    <mergeCell ref="B450:B452"/>
    <mergeCell ref="C450:C452"/>
    <mergeCell ref="B453:B461"/>
    <mergeCell ref="C453:C461"/>
    <mergeCell ref="B405:B410"/>
    <mergeCell ref="C405:C410"/>
    <mergeCell ref="D405:D407"/>
    <mergeCell ref="E405:F407"/>
    <mergeCell ref="G405:G407"/>
    <mergeCell ref="H405:H407"/>
    <mergeCell ref="D408:D410"/>
    <mergeCell ref="E408:F410"/>
    <mergeCell ref="C399:C400"/>
    <mergeCell ref="E399:F399"/>
    <mergeCell ref="B401:B404"/>
    <mergeCell ref="C401:C404"/>
    <mergeCell ref="D401:D404"/>
    <mergeCell ref="E401:F404"/>
    <mergeCell ref="E390:F390"/>
    <mergeCell ref="E391:F391"/>
    <mergeCell ref="B392:B394"/>
    <mergeCell ref="C392:C394"/>
    <mergeCell ref="D392:D394"/>
    <mergeCell ref="E392:F394"/>
    <mergeCell ref="B397:B398"/>
    <mergeCell ref="C397:C398"/>
    <mergeCell ref="B399:B400"/>
    <mergeCell ref="E395:F395"/>
    <mergeCell ref="B352:B354"/>
    <mergeCell ref="C352:C354"/>
    <mergeCell ref="D352:D354"/>
    <mergeCell ref="E352:F354"/>
    <mergeCell ref="D331:D332"/>
    <mergeCell ref="E331:F332"/>
    <mergeCell ref="G331:G332"/>
    <mergeCell ref="H331:H332"/>
    <mergeCell ref="B334:B336"/>
    <mergeCell ref="C334:C336"/>
    <mergeCell ref="D334:D336"/>
    <mergeCell ref="E334:F336"/>
    <mergeCell ref="G334:G336"/>
    <mergeCell ref="H334:H336"/>
    <mergeCell ref="B374:B375"/>
    <mergeCell ref="C374:C375"/>
    <mergeCell ref="B377:B379"/>
    <mergeCell ref="C377:C379"/>
    <mergeCell ref="D377:D379"/>
    <mergeCell ref="E377:F379"/>
    <mergeCell ref="B370:B373"/>
    <mergeCell ref="C370:C373"/>
    <mergeCell ref="D370:D373"/>
    <mergeCell ref="E370:F373"/>
    <mergeCell ref="G370:G373"/>
    <mergeCell ref="H370:H373"/>
    <mergeCell ref="D363:D364"/>
    <mergeCell ref="E363:F364"/>
    <mergeCell ref="G363:G364"/>
    <mergeCell ref="H363:H364"/>
    <mergeCell ref="B367:B369"/>
    <mergeCell ref="C367:C369"/>
    <mergeCell ref="B319:B322"/>
    <mergeCell ref="C319:C322"/>
    <mergeCell ref="B323:B326"/>
    <mergeCell ref="C323:C326"/>
    <mergeCell ref="D323:D326"/>
    <mergeCell ref="E323:F326"/>
    <mergeCell ref="E291:F291"/>
    <mergeCell ref="E292:F292"/>
    <mergeCell ref="E293:F293"/>
    <mergeCell ref="B296:B297"/>
    <mergeCell ref="C296:C297"/>
    <mergeCell ref="D296:D297"/>
    <mergeCell ref="E296:F297"/>
    <mergeCell ref="B277:B281"/>
    <mergeCell ref="C277:C281"/>
    <mergeCell ref="D277:D281"/>
    <mergeCell ref="E277:F281"/>
    <mergeCell ref="E321:F321"/>
    <mergeCell ref="E301:F301"/>
    <mergeCell ref="B271:B273"/>
    <mergeCell ref="C271:C273"/>
    <mergeCell ref="D272:D273"/>
    <mergeCell ref="E272:F273"/>
    <mergeCell ref="G272:G273"/>
    <mergeCell ref="H272:H273"/>
    <mergeCell ref="B261:B262"/>
    <mergeCell ref="C261:C262"/>
    <mergeCell ref="E261:F261"/>
    <mergeCell ref="E262:F262"/>
    <mergeCell ref="B263:B266"/>
    <mergeCell ref="C263:C266"/>
    <mergeCell ref="D263:D266"/>
    <mergeCell ref="E263:F266"/>
    <mergeCell ref="D256:D258"/>
    <mergeCell ref="E256:F258"/>
    <mergeCell ref="G256:G258"/>
    <mergeCell ref="H256:H258"/>
    <mergeCell ref="E259:F259"/>
    <mergeCell ref="E260:F260"/>
    <mergeCell ref="B267:B269"/>
    <mergeCell ref="C267:C269"/>
    <mergeCell ref="B256:B258"/>
    <mergeCell ref="C256:C258"/>
    <mergeCell ref="B191:B192"/>
    <mergeCell ref="C191:C192"/>
    <mergeCell ref="D191:D192"/>
    <mergeCell ref="E191:F192"/>
    <mergeCell ref="G191:G192"/>
    <mergeCell ref="H191:H192"/>
    <mergeCell ref="B189:B190"/>
    <mergeCell ref="C189:C190"/>
    <mergeCell ref="D189:D190"/>
    <mergeCell ref="E189:F190"/>
    <mergeCell ref="G189:G190"/>
    <mergeCell ref="H189:H190"/>
    <mergeCell ref="E195:F195"/>
    <mergeCell ref="B253:B254"/>
    <mergeCell ref="C253:C254"/>
    <mergeCell ref="D253:D254"/>
    <mergeCell ref="E253:F254"/>
    <mergeCell ref="G253:G254"/>
    <mergeCell ref="H253:H254"/>
    <mergeCell ref="D226:D230"/>
    <mergeCell ref="E226:F230"/>
    <mergeCell ref="G226:G230"/>
    <mergeCell ref="H226:H230"/>
    <mergeCell ref="E231:F231"/>
    <mergeCell ref="E232:F232"/>
    <mergeCell ref="B215:B216"/>
    <mergeCell ref="C215:C216"/>
    <mergeCell ref="B217:B218"/>
    <mergeCell ref="C217:C218"/>
    <mergeCell ref="D217:D218"/>
    <mergeCell ref="E217:F218"/>
    <mergeCell ref="E251:F251"/>
    <mergeCell ref="B177:B179"/>
    <mergeCell ref="C177:C179"/>
    <mergeCell ref="D177:D179"/>
    <mergeCell ref="E177:F179"/>
    <mergeCell ref="G177:G179"/>
    <mergeCell ref="H177:H179"/>
    <mergeCell ref="B163:B164"/>
    <mergeCell ref="C163:C164"/>
    <mergeCell ref="B169:B172"/>
    <mergeCell ref="C169:C172"/>
    <mergeCell ref="D169:D172"/>
    <mergeCell ref="E169:F172"/>
    <mergeCell ref="B157:B159"/>
    <mergeCell ref="C157:C159"/>
    <mergeCell ref="B160:B161"/>
    <mergeCell ref="C160:C161"/>
    <mergeCell ref="D160:D161"/>
    <mergeCell ref="E160:F161"/>
    <mergeCell ref="B173:B176"/>
    <mergeCell ref="C173:C176"/>
    <mergeCell ref="D173:D176"/>
    <mergeCell ref="B36:B37"/>
    <mergeCell ref="C36:C37"/>
    <mergeCell ref="D36:D37"/>
    <mergeCell ref="E36:F37"/>
    <mergeCell ref="B51:B52"/>
    <mergeCell ref="C51:C52"/>
    <mergeCell ref="E39:F39"/>
    <mergeCell ref="B84:B86"/>
    <mergeCell ref="C84:C86"/>
    <mergeCell ref="D84:D85"/>
    <mergeCell ref="E84:F85"/>
    <mergeCell ref="G84:G85"/>
    <mergeCell ref="H84:H85"/>
    <mergeCell ref="E86:F86"/>
    <mergeCell ref="D78:D79"/>
    <mergeCell ref="E78:F79"/>
    <mergeCell ref="G78:G79"/>
    <mergeCell ref="H78:H79"/>
    <mergeCell ref="B81:B82"/>
    <mergeCell ref="C81:C82"/>
    <mergeCell ref="G66:G67"/>
    <mergeCell ref="H66:H67"/>
    <mergeCell ref="E70:F70"/>
    <mergeCell ref="B71:B74"/>
    <mergeCell ref="C71:C74"/>
    <mergeCell ref="D71:D73"/>
    <mergeCell ref="E71:F73"/>
    <mergeCell ref="G71:G73"/>
    <mergeCell ref="H71:H73"/>
    <mergeCell ref="E83:F83"/>
    <mergeCell ref="G51:G52"/>
    <mergeCell ref="E59:F59"/>
    <mergeCell ref="B47:B49"/>
    <mergeCell ref="C47:C49"/>
    <mergeCell ref="D51:D52"/>
    <mergeCell ref="E51:F52"/>
    <mergeCell ref="B98:B99"/>
    <mergeCell ref="C98:C99"/>
    <mergeCell ref="E98:F98"/>
    <mergeCell ref="B100:B101"/>
    <mergeCell ref="C100:C101"/>
    <mergeCell ref="D100:D101"/>
    <mergeCell ref="E100:F101"/>
    <mergeCell ref="E90:F90"/>
    <mergeCell ref="E91:F91"/>
    <mergeCell ref="E92:F92"/>
    <mergeCell ref="E93:F93"/>
    <mergeCell ref="E385:F385"/>
    <mergeCell ref="E330:F330"/>
    <mergeCell ref="E275:F275"/>
    <mergeCell ref="E248:F248"/>
    <mergeCell ref="B88:B89"/>
    <mergeCell ref="C88:C89"/>
    <mergeCell ref="D88:D89"/>
    <mergeCell ref="E88:F89"/>
    <mergeCell ref="B153:B156"/>
    <mergeCell ref="C153:C156"/>
    <mergeCell ref="D154:D156"/>
    <mergeCell ref="B102:B103"/>
    <mergeCell ref="C102:C103"/>
    <mergeCell ref="B105:B107"/>
    <mergeCell ref="C105:C107"/>
    <mergeCell ref="D105:D107"/>
    <mergeCell ref="E105:F107"/>
    <mergeCell ref="B862:B863"/>
    <mergeCell ref="C862:C863"/>
    <mergeCell ref="J862:K862"/>
    <mergeCell ref="J863:K863"/>
    <mergeCell ref="D862:D863"/>
    <mergeCell ref="G26:G27"/>
    <mergeCell ref="H26:H27"/>
    <mergeCell ref="B30:B31"/>
    <mergeCell ref="C30:C31"/>
    <mergeCell ref="B32:B33"/>
    <mergeCell ref="C32:C33"/>
    <mergeCell ref="D32:D33"/>
    <mergeCell ref="E32:F33"/>
    <mergeCell ref="G32:G33"/>
    <mergeCell ref="H32:H33"/>
    <mergeCell ref="B23:B24"/>
    <mergeCell ref="C23:C24"/>
    <mergeCell ref="B26:B27"/>
    <mergeCell ref="C26:C27"/>
    <mergeCell ref="D26:D27"/>
    <mergeCell ref="E26:F27"/>
    <mergeCell ref="H51:H52"/>
    <mergeCell ref="B40:B43"/>
    <mergeCell ref="C40:C43"/>
    <mergeCell ref="D41:D42"/>
    <mergeCell ref="E41:F42"/>
    <mergeCell ref="G41:G42"/>
    <mergeCell ref="B45:B46"/>
    <mergeCell ref="C45:C46"/>
    <mergeCell ref="D45:D46"/>
    <mergeCell ref="E45:F46"/>
    <mergeCell ref="G45:G46"/>
    <mergeCell ref="J871:K871"/>
    <mergeCell ref="J872:K872"/>
    <mergeCell ref="E873:F873"/>
    <mergeCell ref="J873:K873"/>
    <mergeCell ref="E868:F868"/>
    <mergeCell ref="J868:K868"/>
    <mergeCell ref="E869:F869"/>
    <mergeCell ref="J869:K869"/>
    <mergeCell ref="J870:K870"/>
    <mergeCell ref="J866:K866"/>
    <mergeCell ref="J867:K867"/>
    <mergeCell ref="B864:B867"/>
    <mergeCell ref="C864:C867"/>
    <mergeCell ref="D864:D867"/>
    <mergeCell ref="E864:F867"/>
    <mergeCell ref="J864:K864"/>
    <mergeCell ref="J865:K865"/>
    <mergeCell ref="G864:G867"/>
    <mergeCell ref="H864:H867"/>
    <mergeCell ref="J860:K860"/>
    <mergeCell ref="J861:K861"/>
    <mergeCell ref="B857:B861"/>
    <mergeCell ref="C857:C861"/>
    <mergeCell ref="D857:D861"/>
    <mergeCell ref="E857:F861"/>
    <mergeCell ref="J858:K858"/>
    <mergeCell ref="J859:K859"/>
    <mergeCell ref="G857:G861"/>
    <mergeCell ref="H857:H861"/>
    <mergeCell ref="J856:K856"/>
    <mergeCell ref="J857:K857"/>
    <mergeCell ref="B853:B856"/>
    <mergeCell ref="C853:C856"/>
    <mergeCell ref="D853:D856"/>
    <mergeCell ref="E853:F856"/>
    <mergeCell ref="J854:K854"/>
    <mergeCell ref="J855:K855"/>
    <mergeCell ref="G853:G856"/>
    <mergeCell ref="H853:H856"/>
    <mergeCell ref="J852:K852"/>
    <mergeCell ref="J853:K853"/>
    <mergeCell ref="J850:K850"/>
    <mergeCell ref="J851:K851"/>
    <mergeCell ref="E848:F848"/>
    <mergeCell ref="J848:K848"/>
    <mergeCell ref="J849:K849"/>
    <mergeCell ref="J846:K846"/>
    <mergeCell ref="J847:K847"/>
    <mergeCell ref="B845:B847"/>
    <mergeCell ref="C845:C847"/>
    <mergeCell ref="D845:D847"/>
    <mergeCell ref="E845:F847"/>
    <mergeCell ref="J844:K844"/>
    <mergeCell ref="J845:K845"/>
    <mergeCell ref="B842:B844"/>
    <mergeCell ref="C842:C844"/>
    <mergeCell ref="D842:D844"/>
    <mergeCell ref="E842:F844"/>
    <mergeCell ref="J842:K842"/>
    <mergeCell ref="J843:K843"/>
    <mergeCell ref="G842:G844"/>
    <mergeCell ref="H842:H844"/>
    <mergeCell ref="G845:G847"/>
    <mergeCell ref="H845:H847"/>
    <mergeCell ref="B849:B852"/>
    <mergeCell ref="C849:C852"/>
    <mergeCell ref="D849:D852"/>
    <mergeCell ref="E849:F852"/>
    <mergeCell ref="G849:G852"/>
    <mergeCell ref="H849:H852"/>
    <mergeCell ref="J840:K840"/>
    <mergeCell ref="E841:F841"/>
    <mergeCell ref="J841:K841"/>
    <mergeCell ref="B832:B840"/>
    <mergeCell ref="C832:C840"/>
    <mergeCell ref="D832:D834"/>
    <mergeCell ref="E832:F834"/>
    <mergeCell ref="J838:K838"/>
    <mergeCell ref="J839:K839"/>
    <mergeCell ref="D838:D840"/>
    <mergeCell ref="E838:F840"/>
    <mergeCell ref="G838:G840"/>
    <mergeCell ref="H838:H840"/>
    <mergeCell ref="J836:K836"/>
    <mergeCell ref="J837:K837"/>
    <mergeCell ref="D835:D837"/>
    <mergeCell ref="E835:F837"/>
    <mergeCell ref="G835:G837"/>
    <mergeCell ref="H835:H837"/>
    <mergeCell ref="J834:K834"/>
    <mergeCell ref="J835:K835"/>
    <mergeCell ref="G832:G834"/>
    <mergeCell ref="H832:H834"/>
    <mergeCell ref="J832:K832"/>
    <mergeCell ref="J833:K833"/>
    <mergeCell ref="J830:K830"/>
    <mergeCell ref="E831:F831"/>
    <mergeCell ref="J831:K831"/>
    <mergeCell ref="J828:K828"/>
    <mergeCell ref="J829:K829"/>
    <mergeCell ref="J826:K826"/>
    <mergeCell ref="J827:K827"/>
    <mergeCell ref="E824:F824"/>
    <mergeCell ref="J824:K824"/>
    <mergeCell ref="J825:K825"/>
    <mergeCell ref="J822:K822"/>
    <mergeCell ref="J823:K823"/>
    <mergeCell ref="B816:B823"/>
    <mergeCell ref="C816:C823"/>
    <mergeCell ref="D816:D820"/>
    <mergeCell ref="E816:F820"/>
    <mergeCell ref="J820:K820"/>
    <mergeCell ref="J821:K821"/>
    <mergeCell ref="G816:G820"/>
    <mergeCell ref="H816:H820"/>
    <mergeCell ref="D821:D823"/>
    <mergeCell ref="E821:F823"/>
    <mergeCell ref="J818:K818"/>
    <mergeCell ref="J819:K819"/>
    <mergeCell ref="J816:K816"/>
    <mergeCell ref="J817:K817"/>
    <mergeCell ref="G821:G823"/>
    <mergeCell ref="H821:H823"/>
    <mergeCell ref="B825:B830"/>
    <mergeCell ref="C825:C830"/>
    <mergeCell ref="D825:D830"/>
    <mergeCell ref="E825:F830"/>
    <mergeCell ref="J814:K814"/>
    <mergeCell ref="J815:K815"/>
    <mergeCell ref="E812:F812"/>
    <mergeCell ref="J812:K812"/>
    <mergeCell ref="J813:K813"/>
    <mergeCell ref="J810:K810"/>
    <mergeCell ref="J811:K811"/>
    <mergeCell ref="B806:B811"/>
    <mergeCell ref="C806:C811"/>
    <mergeCell ref="D806:D808"/>
    <mergeCell ref="E806:F808"/>
    <mergeCell ref="J808:K808"/>
    <mergeCell ref="J809:K809"/>
    <mergeCell ref="G806:G808"/>
    <mergeCell ref="H806:H808"/>
    <mergeCell ref="D809:D811"/>
    <mergeCell ref="E809:F811"/>
    <mergeCell ref="J806:K806"/>
    <mergeCell ref="J807:K807"/>
    <mergeCell ref="J804:K804"/>
    <mergeCell ref="E805:F805"/>
    <mergeCell ref="J805:K805"/>
    <mergeCell ref="B802:B804"/>
    <mergeCell ref="C802:C804"/>
    <mergeCell ref="D802:D804"/>
    <mergeCell ref="E802:F804"/>
    <mergeCell ref="J802:K802"/>
    <mergeCell ref="J803:K803"/>
    <mergeCell ref="G802:G804"/>
    <mergeCell ref="H802:H804"/>
    <mergeCell ref="J800:K800"/>
    <mergeCell ref="E801:F801"/>
    <mergeCell ref="J801:K801"/>
    <mergeCell ref="B798:B800"/>
    <mergeCell ref="C798:C800"/>
    <mergeCell ref="D798:D800"/>
    <mergeCell ref="E798:F800"/>
    <mergeCell ref="J798:K798"/>
    <mergeCell ref="J799:K799"/>
    <mergeCell ref="G798:G800"/>
    <mergeCell ref="H798:H800"/>
    <mergeCell ref="J796:K796"/>
    <mergeCell ref="J797:K797"/>
    <mergeCell ref="B794:B797"/>
    <mergeCell ref="C794:C797"/>
    <mergeCell ref="D794:D797"/>
    <mergeCell ref="E794:F797"/>
    <mergeCell ref="J794:K794"/>
    <mergeCell ref="J795:K795"/>
    <mergeCell ref="G794:G797"/>
    <mergeCell ref="H794:H797"/>
    <mergeCell ref="J792:K792"/>
    <mergeCell ref="E793:F793"/>
    <mergeCell ref="J793:K793"/>
    <mergeCell ref="B790:B792"/>
    <mergeCell ref="C790:C792"/>
    <mergeCell ref="D790:D792"/>
    <mergeCell ref="E790:F792"/>
    <mergeCell ref="J790:K790"/>
    <mergeCell ref="J791:K791"/>
    <mergeCell ref="G790:G792"/>
    <mergeCell ref="H790:H792"/>
    <mergeCell ref="J788:K788"/>
    <mergeCell ref="J789:K789"/>
    <mergeCell ref="B785:B789"/>
    <mergeCell ref="C785:C789"/>
    <mergeCell ref="D785:D789"/>
    <mergeCell ref="E785:F789"/>
    <mergeCell ref="J786:K786"/>
    <mergeCell ref="J787:K787"/>
    <mergeCell ref="G785:G789"/>
    <mergeCell ref="H785:H789"/>
    <mergeCell ref="J784:K784"/>
    <mergeCell ref="J785:K785"/>
    <mergeCell ref="J782:K782"/>
    <mergeCell ref="J783:K783"/>
    <mergeCell ref="E780:F780"/>
    <mergeCell ref="J780:K780"/>
    <mergeCell ref="E781:F781"/>
    <mergeCell ref="J781:K781"/>
    <mergeCell ref="B782:B784"/>
    <mergeCell ref="C782:C784"/>
    <mergeCell ref="D782:D784"/>
    <mergeCell ref="E782:F784"/>
    <mergeCell ref="G782:G784"/>
    <mergeCell ref="H782:H784"/>
    <mergeCell ref="J778:K778"/>
    <mergeCell ref="J779:K779"/>
    <mergeCell ref="B777:B779"/>
    <mergeCell ref="C777:C779"/>
    <mergeCell ref="D777:D779"/>
    <mergeCell ref="E777:F779"/>
    <mergeCell ref="J776:K776"/>
    <mergeCell ref="J777:K777"/>
    <mergeCell ref="B774:B776"/>
    <mergeCell ref="C774:C776"/>
    <mergeCell ref="D774:D776"/>
    <mergeCell ref="E774:F776"/>
    <mergeCell ref="J774:K774"/>
    <mergeCell ref="J775:K775"/>
    <mergeCell ref="G774:G776"/>
    <mergeCell ref="H774:H776"/>
    <mergeCell ref="E772:F772"/>
    <mergeCell ref="J772:K772"/>
    <mergeCell ref="E773:F773"/>
    <mergeCell ref="J773:K773"/>
    <mergeCell ref="B771:B772"/>
    <mergeCell ref="C771:C772"/>
    <mergeCell ref="G777:G779"/>
    <mergeCell ref="H777:H779"/>
    <mergeCell ref="J770:K770"/>
    <mergeCell ref="E771:F771"/>
    <mergeCell ref="J771:K771"/>
    <mergeCell ref="B765:B770"/>
    <mergeCell ref="C765:C770"/>
    <mergeCell ref="D765:D767"/>
    <mergeCell ref="E765:F767"/>
    <mergeCell ref="J768:K768"/>
    <mergeCell ref="J769:K769"/>
    <mergeCell ref="D768:D770"/>
    <mergeCell ref="E768:F770"/>
    <mergeCell ref="G768:G770"/>
    <mergeCell ref="H768:H770"/>
    <mergeCell ref="J766:K766"/>
    <mergeCell ref="J767:K767"/>
    <mergeCell ref="G765:G767"/>
    <mergeCell ref="H765:H767"/>
    <mergeCell ref="J764:K764"/>
    <mergeCell ref="J765:K765"/>
    <mergeCell ref="J762:K762"/>
    <mergeCell ref="J763:K763"/>
    <mergeCell ref="B760:B763"/>
    <mergeCell ref="C760:C763"/>
    <mergeCell ref="D760:D763"/>
    <mergeCell ref="E760:F763"/>
    <mergeCell ref="J760:K760"/>
    <mergeCell ref="J761:K761"/>
    <mergeCell ref="G760:G763"/>
    <mergeCell ref="H760:H763"/>
    <mergeCell ref="J758:K758"/>
    <mergeCell ref="J759:K759"/>
    <mergeCell ref="B757:B759"/>
    <mergeCell ref="C757:C759"/>
    <mergeCell ref="D757:D759"/>
    <mergeCell ref="E757:F759"/>
    <mergeCell ref="E764:F764"/>
    <mergeCell ref="J756:K756"/>
    <mergeCell ref="J757:K757"/>
    <mergeCell ref="G757:G759"/>
    <mergeCell ref="H757:H759"/>
    <mergeCell ref="B754:B755"/>
    <mergeCell ref="C754:C755"/>
    <mergeCell ref="E754:F754"/>
    <mergeCell ref="J754:K754"/>
    <mergeCell ref="E755:F755"/>
    <mergeCell ref="J755:K755"/>
    <mergeCell ref="B752:B753"/>
    <mergeCell ref="C752:C753"/>
    <mergeCell ref="J752:K752"/>
    <mergeCell ref="J753:K753"/>
    <mergeCell ref="D752:D753"/>
    <mergeCell ref="E752:F753"/>
    <mergeCell ref="G752:G753"/>
    <mergeCell ref="H752:H753"/>
    <mergeCell ref="E756:F756"/>
    <mergeCell ref="J750:K750"/>
    <mergeCell ref="J751:K751"/>
    <mergeCell ref="B749:B751"/>
    <mergeCell ref="C749:C751"/>
    <mergeCell ref="D749:D751"/>
    <mergeCell ref="E749:F751"/>
    <mergeCell ref="J748:K748"/>
    <mergeCell ref="J749:K749"/>
    <mergeCell ref="G749:G751"/>
    <mergeCell ref="H749:H751"/>
    <mergeCell ref="J746:K746"/>
    <mergeCell ref="J747:K747"/>
    <mergeCell ref="J744:K744"/>
    <mergeCell ref="J745:K745"/>
    <mergeCell ref="J742:K742"/>
    <mergeCell ref="J743:K743"/>
    <mergeCell ref="B741:B743"/>
    <mergeCell ref="C741:C743"/>
    <mergeCell ref="D741:D743"/>
    <mergeCell ref="E741:F743"/>
    <mergeCell ref="G741:G743"/>
    <mergeCell ref="H741:H743"/>
    <mergeCell ref="B744:B748"/>
    <mergeCell ref="C744:C748"/>
    <mergeCell ref="D744:D748"/>
    <mergeCell ref="E744:F748"/>
    <mergeCell ref="G744:G748"/>
    <mergeCell ref="H744:H748"/>
    <mergeCell ref="J740:K740"/>
    <mergeCell ref="J741:K741"/>
    <mergeCell ref="B738:B740"/>
    <mergeCell ref="C738:C740"/>
    <mergeCell ref="D738:D740"/>
    <mergeCell ref="E738:F740"/>
    <mergeCell ref="J738:K738"/>
    <mergeCell ref="J739:K739"/>
    <mergeCell ref="G738:G740"/>
    <mergeCell ref="H738:H740"/>
    <mergeCell ref="E736:F736"/>
    <mergeCell ref="J736:K736"/>
    <mergeCell ref="E737:F737"/>
    <mergeCell ref="J737:K737"/>
    <mergeCell ref="J734:K734"/>
    <mergeCell ref="J735:K735"/>
    <mergeCell ref="B732:B735"/>
    <mergeCell ref="C732:C735"/>
    <mergeCell ref="D732:D735"/>
    <mergeCell ref="E732:F735"/>
    <mergeCell ref="J732:K732"/>
    <mergeCell ref="J733:K733"/>
    <mergeCell ref="G732:G735"/>
    <mergeCell ref="H732:H735"/>
    <mergeCell ref="J730:K730"/>
    <mergeCell ref="E731:F731"/>
    <mergeCell ref="J731:K731"/>
    <mergeCell ref="J728:K728"/>
    <mergeCell ref="E729:F729"/>
    <mergeCell ref="J729:K729"/>
    <mergeCell ref="B726:B728"/>
    <mergeCell ref="C726:C728"/>
    <mergeCell ref="D726:D728"/>
    <mergeCell ref="E726:F728"/>
    <mergeCell ref="J726:K726"/>
    <mergeCell ref="J727:K727"/>
    <mergeCell ref="G726:G728"/>
    <mergeCell ref="H726:H728"/>
    <mergeCell ref="J724:K724"/>
    <mergeCell ref="E725:F725"/>
    <mergeCell ref="J725:K725"/>
    <mergeCell ref="B722:B724"/>
    <mergeCell ref="C722:C724"/>
    <mergeCell ref="D722:D724"/>
    <mergeCell ref="E722:F724"/>
    <mergeCell ref="G722:G724"/>
    <mergeCell ref="H722:H724"/>
    <mergeCell ref="J722:K722"/>
    <mergeCell ref="J723:K723"/>
    <mergeCell ref="E730:F730"/>
    <mergeCell ref="J720:K720"/>
    <mergeCell ref="J721:K721"/>
    <mergeCell ref="B719:B721"/>
    <mergeCell ref="C719:C721"/>
    <mergeCell ref="D719:D721"/>
    <mergeCell ref="E719:F721"/>
    <mergeCell ref="J718:K718"/>
    <mergeCell ref="J719:K719"/>
    <mergeCell ref="B714:B718"/>
    <mergeCell ref="C714:C718"/>
    <mergeCell ref="D714:D718"/>
    <mergeCell ref="E714:F718"/>
    <mergeCell ref="J716:K716"/>
    <mergeCell ref="J717:K717"/>
    <mergeCell ref="G714:G718"/>
    <mergeCell ref="H714:H718"/>
    <mergeCell ref="J714:K714"/>
    <mergeCell ref="J715:K715"/>
    <mergeCell ref="G719:G721"/>
    <mergeCell ref="H719:H721"/>
    <mergeCell ref="J712:K712"/>
    <mergeCell ref="E713:F713"/>
    <mergeCell ref="J713:K713"/>
    <mergeCell ref="J710:K710"/>
    <mergeCell ref="E711:F711"/>
    <mergeCell ref="J711:K711"/>
    <mergeCell ref="B707:B710"/>
    <mergeCell ref="C707:C710"/>
    <mergeCell ref="D707:D710"/>
    <mergeCell ref="E707:F710"/>
    <mergeCell ref="J708:K708"/>
    <mergeCell ref="J709:K709"/>
    <mergeCell ref="G707:G710"/>
    <mergeCell ref="H707:H710"/>
    <mergeCell ref="J706:K706"/>
    <mergeCell ref="J707:K707"/>
    <mergeCell ref="B704:B706"/>
    <mergeCell ref="C704:C706"/>
    <mergeCell ref="D704:D706"/>
    <mergeCell ref="E704:F706"/>
    <mergeCell ref="J704:K704"/>
    <mergeCell ref="J705:K705"/>
    <mergeCell ref="G704:G706"/>
    <mergeCell ref="H704:H706"/>
    <mergeCell ref="E712:F712"/>
    <mergeCell ref="J702:K702"/>
    <mergeCell ref="E703:F703"/>
    <mergeCell ref="J703:K703"/>
    <mergeCell ref="J700:K700"/>
    <mergeCell ref="J701:K701"/>
    <mergeCell ref="J698:K698"/>
    <mergeCell ref="J699:K699"/>
    <mergeCell ref="J696:K696"/>
    <mergeCell ref="J697:K697"/>
    <mergeCell ref="B695:B697"/>
    <mergeCell ref="C695:C697"/>
    <mergeCell ref="D695:D697"/>
    <mergeCell ref="E695:F697"/>
    <mergeCell ref="J694:K694"/>
    <mergeCell ref="J695:K695"/>
    <mergeCell ref="B692:B694"/>
    <mergeCell ref="C692:C694"/>
    <mergeCell ref="D692:D694"/>
    <mergeCell ref="E692:F694"/>
    <mergeCell ref="J692:K692"/>
    <mergeCell ref="J693:K693"/>
    <mergeCell ref="G692:G694"/>
    <mergeCell ref="H692:H694"/>
    <mergeCell ref="B702:B703"/>
    <mergeCell ref="C702:C703"/>
    <mergeCell ref="E702:F702"/>
    <mergeCell ref="J690:K690"/>
    <mergeCell ref="E691:F691"/>
    <mergeCell ref="J691:K691"/>
    <mergeCell ref="B688:B690"/>
    <mergeCell ref="C688:C690"/>
    <mergeCell ref="D688:D690"/>
    <mergeCell ref="E688:F690"/>
    <mergeCell ref="J687:K687"/>
    <mergeCell ref="J688:K688"/>
    <mergeCell ref="J689:K689"/>
    <mergeCell ref="G688:G690"/>
    <mergeCell ref="H688:H690"/>
    <mergeCell ref="J684:K684"/>
    <mergeCell ref="J685:K685"/>
    <mergeCell ref="J686:K686"/>
    <mergeCell ref="J680:K680"/>
    <mergeCell ref="J681:K681"/>
    <mergeCell ref="J682:K682"/>
    <mergeCell ref="J683:K683"/>
    <mergeCell ref="B678:B681"/>
    <mergeCell ref="C678:C681"/>
    <mergeCell ref="D678:D681"/>
    <mergeCell ref="E678:F681"/>
    <mergeCell ref="G678:G681"/>
    <mergeCell ref="H678:H681"/>
    <mergeCell ref="J678:K678"/>
    <mergeCell ref="J679:K679"/>
    <mergeCell ref="J675:K675"/>
    <mergeCell ref="E676:F676"/>
    <mergeCell ref="J676:K676"/>
    <mergeCell ref="E677:F677"/>
    <mergeCell ref="J677:K677"/>
    <mergeCell ref="J672:K672"/>
    <mergeCell ref="J673:K673"/>
    <mergeCell ref="E674:F674"/>
    <mergeCell ref="J674:K674"/>
    <mergeCell ref="B669:B673"/>
    <mergeCell ref="C669:C673"/>
    <mergeCell ref="J668:K668"/>
    <mergeCell ref="J669:K669"/>
    <mergeCell ref="J670:K670"/>
    <mergeCell ref="J671:K671"/>
    <mergeCell ref="J665:K665"/>
    <mergeCell ref="B666:B668"/>
    <mergeCell ref="C666:C668"/>
    <mergeCell ref="D666:D668"/>
    <mergeCell ref="E666:F668"/>
    <mergeCell ref="G666:G668"/>
    <mergeCell ref="H666:H668"/>
    <mergeCell ref="J666:K666"/>
    <mergeCell ref="J667:K667"/>
    <mergeCell ref="D669:D673"/>
    <mergeCell ref="E669:F673"/>
    <mergeCell ref="G669:G673"/>
    <mergeCell ref="H669:H673"/>
    <mergeCell ref="B674:B675"/>
    <mergeCell ref="C674:C675"/>
    <mergeCell ref="B663:B665"/>
    <mergeCell ref="C663:C665"/>
    <mergeCell ref="J662:K662"/>
    <mergeCell ref="J663:K663"/>
    <mergeCell ref="J664:K664"/>
    <mergeCell ref="J659:K659"/>
    <mergeCell ref="J660:K660"/>
    <mergeCell ref="J661:K661"/>
    <mergeCell ref="J654:K654"/>
    <mergeCell ref="J655:K655"/>
    <mergeCell ref="J656:K656"/>
    <mergeCell ref="J657:K657"/>
    <mergeCell ref="J658:K658"/>
    <mergeCell ref="E655:F655"/>
    <mergeCell ref="E656:F656"/>
    <mergeCell ref="J650:K650"/>
    <mergeCell ref="J651:K651"/>
    <mergeCell ref="J652:K652"/>
    <mergeCell ref="J653:K653"/>
    <mergeCell ref="J647:K647"/>
    <mergeCell ref="J648:K648"/>
    <mergeCell ref="J649:K649"/>
    <mergeCell ref="J643:K643"/>
    <mergeCell ref="J644:K644"/>
    <mergeCell ref="J645:K645"/>
    <mergeCell ref="J646:K646"/>
    <mergeCell ref="J640:K640"/>
    <mergeCell ref="J641:K641"/>
    <mergeCell ref="J642:K642"/>
    <mergeCell ref="J637:K637"/>
    <mergeCell ref="J638:K638"/>
    <mergeCell ref="J639:K639"/>
    <mergeCell ref="J634:K634"/>
    <mergeCell ref="J635:K635"/>
    <mergeCell ref="J636:K636"/>
    <mergeCell ref="E631:F631"/>
    <mergeCell ref="J631:K631"/>
    <mergeCell ref="E632:F632"/>
    <mergeCell ref="J632:K632"/>
    <mergeCell ref="J633:K633"/>
    <mergeCell ref="J628:K628"/>
    <mergeCell ref="E629:F629"/>
    <mergeCell ref="J629:K629"/>
    <mergeCell ref="E630:F630"/>
    <mergeCell ref="J630:K630"/>
    <mergeCell ref="J625:K625"/>
    <mergeCell ref="J626:K626"/>
    <mergeCell ref="J627:K627"/>
    <mergeCell ref="E622:F622"/>
    <mergeCell ref="J622:K622"/>
    <mergeCell ref="J623:K623"/>
    <mergeCell ref="J624:K624"/>
    <mergeCell ref="J619:K619"/>
    <mergeCell ref="J620:K620"/>
    <mergeCell ref="J621:K621"/>
    <mergeCell ref="B613:B621"/>
    <mergeCell ref="C613:C621"/>
    <mergeCell ref="J617:K617"/>
    <mergeCell ref="J618:K618"/>
    <mergeCell ref="D613:D621"/>
    <mergeCell ref="E613:F621"/>
    <mergeCell ref="G613:G621"/>
    <mergeCell ref="H613:H621"/>
    <mergeCell ref="J612:K612"/>
    <mergeCell ref="J613:K613"/>
    <mergeCell ref="J614:K614"/>
    <mergeCell ref="J615:K615"/>
    <mergeCell ref="J616:K616"/>
    <mergeCell ref="E610:F612"/>
    <mergeCell ref="G610:G612"/>
    <mergeCell ref="H610:H612"/>
    <mergeCell ref="B610:B612"/>
    <mergeCell ref="C610:C612"/>
    <mergeCell ref="D610:D612"/>
    <mergeCell ref="J608:K608"/>
    <mergeCell ref="J609:K609"/>
    <mergeCell ref="J610:K610"/>
    <mergeCell ref="J611:K611"/>
    <mergeCell ref="J605:K605"/>
    <mergeCell ref="J606:K606"/>
    <mergeCell ref="J607:K607"/>
    <mergeCell ref="B605:B609"/>
    <mergeCell ref="C605:C609"/>
    <mergeCell ref="D605:D609"/>
    <mergeCell ref="E605:F609"/>
    <mergeCell ref="G605:G609"/>
    <mergeCell ref="H605:H609"/>
    <mergeCell ref="J601:K601"/>
    <mergeCell ref="J602:K602"/>
    <mergeCell ref="J603:K603"/>
    <mergeCell ref="J604:K604"/>
    <mergeCell ref="H600:H604"/>
    <mergeCell ref="J598:K598"/>
    <mergeCell ref="J599:K599"/>
    <mergeCell ref="J600:K600"/>
    <mergeCell ref="J592:K592"/>
    <mergeCell ref="J593:K593"/>
    <mergeCell ref="J594:K594"/>
    <mergeCell ref="J595:K595"/>
    <mergeCell ref="J596:K596"/>
    <mergeCell ref="J597:K597"/>
    <mergeCell ref="J590:K590"/>
    <mergeCell ref="J591:K591"/>
    <mergeCell ref="J587:K587"/>
    <mergeCell ref="J588:K588"/>
    <mergeCell ref="J589:K589"/>
    <mergeCell ref="H587:H588"/>
    <mergeCell ref="J582:K582"/>
    <mergeCell ref="J583:K583"/>
    <mergeCell ref="J584:K584"/>
    <mergeCell ref="J585:K585"/>
    <mergeCell ref="E586:F586"/>
    <mergeCell ref="J586:K586"/>
    <mergeCell ref="E582:F583"/>
    <mergeCell ref="G582:G583"/>
    <mergeCell ref="H582:H583"/>
    <mergeCell ref="B582:B583"/>
    <mergeCell ref="C582:C583"/>
    <mergeCell ref="D582:D583"/>
    <mergeCell ref="B584:B585"/>
    <mergeCell ref="J579:K579"/>
    <mergeCell ref="J580:K580"/>
    <mergeCell ref="J581:K581"/>
    <mergeCell ref="J576:K576"/>
    <mergeCell ref="J577:K577"/>
    <mergeCell ref="J578:K578"/>
    <mergeCell ref="B578:B579"/>
    <mergeCell ref="C578:C579"/>
    <mergeCell ref="D578:D579"/>
    <mergeCell ref="E578:F579"/>
    <mergeCell ref="G578:G579"/>
    <mergeCell ref="H578:H579"/>
    <mergeCell ref="B576:B577"/>
    <mergeCell ref="C576:C577"/>
    <mergeCell ref="D576:D577"/>
    <mergeCell ref="E576:F577"/>
    <mergeCell ref="G576:G577"/>
    <mergeCell ref="H576:H577"/>
    <mergeCell ref="J571:K571"/>
    <mergeCell ref="J572:K572"/>
    <mergeCell ref="J573:K573"/>
    <mergeCell ref="J574:K574"/>
    <mergeCell ref="J575:K575"/>
    <mergeCell ref="E572:F572"/>
    <mergeCell ref="J569:K569"/>
    <mergeCell ref="J570:K570"/>
    <mergeCell ref="J566:K566"/>
    <mergeCell ref="J567:K567"/>
    <mergeCell ref="J568:K568"/>
    <mergeCell ref="J563:K563"/>
    <mergeCell ref="J564:K564"/>
    <mergeCell ref="J565:K565"/>
    <mergeCell ref="J560:K560"/>
    <mergeCell ref="J561:K561"/>
    <mergeCell ref="J562:K562"/>
    <mergeCell ref="H559:H560"/>
    <mergeCell ref="J555:K555"/>
    <mergeCell ref="J556:K556"/>
    <mergeCell ref="J557:K557"/>
    <mergeCell ref="J558:K558"/>
    <mergeCell ref="J559:K559"/>
    <mergeCell ref="E555:F556"/>
    <mergeCell ref="G555:G556"/>
    <mergeCell ref="H555:H556"/>
    <mergeCell ref="B555:B556"/>
    <mergeCell ref="C555:C556"/>
    <mergeCell ref="D555:D556"/>
    <mergeCell ref="B557:B558"/>
    <mergeCell ref="J549:K549"/>
    <mergeCell ref="J550:K550"/>
    <mergeCell ref="J551:K551"/>
    <mergeCell ref="J552:K552"/>
    <mergeCell ref="J553:K553"/>
    <mergeCell ref="J554:K554"/>
    <mergeCell ref="E549:F549"/>
    <mergeCell ref="B550:B551"/>
    <mergeCell ref="C550:C551"/>
    <mergeCell ref="D550:D551"/>
    <mergeCell ref="J546:K546"/>
    <mergeCell ref="E547:F547"/>
    <mergeCell ref="J547:K547"/>
    <mergeCell ref="E548:F548"/>
    <mergeCell ref="J548:K548"/>
    <mergeCell ref="J543:K543"/>
    <mergeCell ref="J544:K544"/>
    <mergeCell ref="E545:F545"/>
    <mergeCell ref="J545:K545"/>
    <mergeCell ref="J539:K539"/>
    <mergeCell ref="J540:K540"/>
    <mergeCell ref="E541:F541"/>
    <mergeCell ref="J541:K541"/>
    <mergeCell ref="J542:K542"/>
    <mergeCell ref="E539:F539"/>
    <mergeCell ref="E540:F540"/>
    <mergeCell ref="J537:K537"/>
    <mergeCell ref="J538:K538"/>
    <mergeCell ref="E546:F546"/>
    <mergeCell ref="J533:K533"/>
    <mergeCell ref="J534:K534"/>
    <mergeCell ref="J535:K535"/>
    <mergeCell ref="J536:K536"/>
    <mergeCell ref="J528:K528"/>
    <mergeCell ref="J529:K529"/>
    <mergeCell ref="J530:K530"/>
    <mergeCell ref="J531:K531"/>
    <mergeCell ref="J532:K532"/>
    <mergeCell ref="G525:G528"/>
    <mergeCell ref="H525:H528"/>
    <mergeCell ref="B529:B532"/>
    <mergeCell ref="C529:C532"/>
    <mergeCell ref="J524:K524"/>
    <mergeCell ref="J525:K525"/>
    <mergeCell ref="J526:K526"/>
    <mergeCell ref="J527:K527"/>
    <mergeCell ref="J520:K520"/>
    <mergeCell ref="J521:K521"/>
    <mergeCell ref="B522:B524"/>
    <mergeCell ref="C522:C524"/>
    <mergeCell ref="D522:D524"/>
    <mergeCell ref="E522:F524"/>
    <mergeCell ref="G522:G524"/>
    <mergeCell ref="H522:H524"/>
    <mergeCell ref="J522:K522"/>
    <mergeCell ref="J523:K523"/>
    <mergeCell ref="J516:K516"/>
    <mergeCell ref="J517:K517"/>
    <mergeCell ref="J518:K518"/>
    <mergeCell ref="J519:K519"/>
    <mergeCell ref="J512:K512"/>
    <mergeCell ref="J513:K513"/>
    <mergeCell ref="J514:K514"/>
    <mergeCell ref="J515:K515"/>
    <mergeCell ref="H511:H515"/>
    <mergeCell ref="B516:B519"/>
    <mergeCell ref="C516:C519"/>
    <mergeCell ref="D516:D519"/>
    <mergeCell ref="E516:F519"/>
    <mergeCell ref="G516:G519"/>
    <mergeCell ref="H516:H519"/>
    <mergeCell ref="J508:K508"/>
    <mergeCell ref="J509:K509"/>
    <mergeCell ref="J510:K510"/>
    <mergeCell ref="J511:K511"/>
    <mergeCell ref="J505:K505"/>
    <mergeCell ref="J506:K506"/>
    <mergeCell ref="J507:K507"/>
    <mergeCell ref="J499:K499"/>
    <mergeCell ref="J500:K500"/>
    <mergeCell ref="J501:K501"/>
    <mergeCell ref="J502:K502"/>
    <mergeCell ref="J503:K503"/>
    <mergeCell ref="J504:K504"/>
    <mergeCell ref="J496:K496"/>
    <mergeCell ref="J497:K497"/>
    <mergeCell ref="J498:K498"/>
    <mergeCell ref="J491:K491"/>
    <mergeCell ref="J492:K492"/>
    <mergeCell ref="J493:K493"/>
    <mergeCell ref="J494:K494"/>
    <mergeCell ref="J495:K495"/>
    <mergeCell ref="J489:K489"/>
    <mergeCell ref="E490:F490"/>
    <mergeCell ref="J490:K490"/>
    <mergeCell ref="B491:B493"/>
    <mergeCell ref="C491:C493"/>
    <mergeCell ref="D491:D493"/>
    <mergeCell ref="E491:F493"/>
    <mergeCell ref="G491:G493"/>
    <mergeCell ref="H491:H493"/>
    <mergeCell ref="J484:K484"/>
    <mergeCell ref="J485:K485"/>
    <mergeCell ref="J486:K486"/>
    <mergeCell ref="J487:K487"/>
    <mergeCell ref="J488:K488"/>
    <mergeCell ref="G485:G489"/>
    <mergeCell ref="H485:H489"/>
    <mergeCell ref="E482:F482"/>
    <mergeCell ref="J482:K482"/>
    <mergeCell ref="E483:F483"/>
    <mergeCell ref="J483:K483"/>
    <mergeCell ref="J477:K477"/>
    <mergeCell ref="J478:K478"/>
    <mergeCell ref="J479:K479"/>
    <mergeCell ref="J480:K480"/>
    <mergeCell ref="J481:K481"/>
    <mergeCell ref="J475:K475"/>
    <mergeCell ref="J476:K476"/>
    <mergeCell ref="J472:K472"/>
    <mergeCell ref="J473:K473"/>
    <mergeCell ref="J474:K474"/>
    <mergeCell ref="J469:K469"/>
    <mergeCell ref="J470:K470"/>
    <mergeCell ref="J471:K471"/>
    <mergeCell ref="J466:K466"/>
    <mergeCell ref="J467:K467"/>
    <mergeCell ref="J468:K468"/>
    <mergeCell ref="J463:K463"/>
    <mergeCell ref="J464:K464"/>
    <mergeCell ref="J465:K465"/>
    <mergeCell ref="J459:K459"/>
    <mergeCell ref="J460:K460"/>
    <mergeCell ref="J461:K461"/>
    <mergeCell ref="E462:F462"/>
    <mergeCell ref="J462:K462"/>
    <mergeCell ref="J456:K456"/>
    <mergeCell ref="J457:K457"/>
    <mergeCell ref="J458:K458"/>
    <mergeCell ref="J450:K450"/>
    <mergeCell ref="J451:K451"/>
    <mergeCell ref="J452:K452"/>
    <mergeCell ref="J453:K453"/>
    <mergeCell ref="J454:K454"/>
    <mergeCell ref="J455:K455"/>
    <mergeCell ref="D450:D452"/>
    <mergeCell ref="E450:F452"/>
    <mergeCell ref="G450:G452"/>
    <mergeCell ref="H450:H452"/>
    <mergeCell ref="J445:K445"/>
    <mergeCell ref="J446:K446"/>
    <mergeCell ref="J447:K447"/>
    <mergeCell ref="J448:K448"/>
    <mergeCell ref="J449:K449"/>
    <mergeCell ref="E445:F445"/>
    <mergeCell ref="E446:F446"/>
    <mergeCell ref="E447:F449"/>
    <mergeCell ref="G447:G449"/>
    <mergeCell ref="B447:B449"/>
    <mergeCell ref="C447:C449"/>
    <mergeCell ref="D447:D449"/>
    <mergeCell ref="H447:H449"/>
    <mergeCell ref="J442:K442"/>
    <mergeCell ref="J443:K443"/>
    <mergeCell ref="J444:K444"/>
    <mergeCell ref="J439:K439"/>
    <mergeCell ref="J440:K440"/>
    <mergeCell ref="J441:K441"/>
    <mergeCell ref="J436:K436"/>
    <mergeCell ref="J437:K437"/>
    <mergeCell ref="J438:K438"/>
    <mergeCell ref="J433:K433"/>
    <mergeCell ref="J434:K434"/>
    <mergeCell ref="J435:K435"/>
    <mergeCell ref="B433:B438"/>
    <mergeCell ref="C433:C438"/>
    <mergeCell ref="J430:K430"/>
    <mergeCell ref="J431:K431"/>
    <mergeCell ref="J432:K432"/>
    <mergeCell ref="H430:H432"/>
    <mergeCell ref="J425:K425"/>
    <mergeCell ref="J426:K426"/>
    <mergeCell ref="J427:K427"/>
    <mergeCell ref="J428:K428"/>
    <mergeCell ref="E429:F429"/>
    <mergeCell ref="J429:K429"/>
    <mergeCell ref="E423:F425"/>
    <mergeCell ref="G423:G425"/>
    <mergeCell ref="H423:H425"/>
    <mergeCell ref="B423:B425"/>
    <mergeCell ref="C423:C425"/>
    <mergeCell ref="D423:D425"/>
    <mergeCell ref="B426:B428"/>
    <mergeCell ref="C426:C428"/>
    <mergeCell ref="D426:D428"/>
    <mergeCell ref="E426:F428"/>
    <mergeCell ref="G426:G428"/>
    <mergeCell ref="H426:H428"/>
    <mergeCell ref="B430:B432"/>
    <mergeCell ref="C430:C432"/>
    <mergeCell ref="J422:K422"/>
    <mergeCell ref="J423:K423"/>
    <mergeCell ref="J424:K424"/>
    <mergeCell ref="J419:K419"/>
    <mergeCell ref="J420:K420"/>
    <mergeCell ref="J421:K421"/>
    <mergeCell ref="J417:K417"/>
    <mergeCell ref="J418:K418"/>
    <mergeCell ref="B414:B419"/>
    <mergeCell ref="C414:C419"/>
    <mergeCell ref="D414:D419"/>
    <mergeCell ref="E414:F419"/>
    <mergeCell ref="J415:K415"/>
    <mergeCell ref="J416:K416"/>
    <mergeCell ref="G414:G419"/>
    <mergeCell ref="H414:H419"/>
    <mergeCell ref="J412:K412"/>
    <mergeCell ref="J413:K413"/>
    <mergeCell ref="J414:K414"/>
    <mergeCell ref="J409:K409"/>
    <mergeCell ref="J410:K410"/>
    <mergeCell ref="J411:K411"/>
    <mergeCell ref="G408:G410"/>
    <mergeCell ref="H408:H410"/>
    <mergeCell ref="J405:K405"/>
    <mergeCell ref="J406:K406"/>
    <mergeCell ref="J407:K407"/>
    <mergeCell ref="J408:K408"/>
    <mergeCell ref="J401:K401"/>
    <mergeCell ref="J402:K402"/>
    <mergeCell ref="J403:K403"/>
    <mergeCell ref="J404:K404"/>
    <mergeCell ref="J398:K398"/>
    <mergeCell ref="J399:K399"/>
    <mergeCell ref="E400:F400"/>
    <mergeCell ref="J400:K400"/>
    <mergeCell ref="E398:F398"/>
    <mergeCell ref="G401:G404"/>
    <mergeCell ref="H401:H404"/>
    <mergeCell ref="J395:K395"/>
    <mergeCell ref="E396:F396"/>
    <mergeCell ref="J396:K396"/>
    <mergeCell ref="E397:F397"/>
    <mergeCell ref="J397:K397"/>
    <mergeCell ref="J392:K392"/>
    <mergeCell ref="J393:K393"/>
    <mergeCell ref="J394:K394"/>
    <mergeCell ref="G392:G394"/>
    <mergeCell ref="H392:H394"/>
    <mergeCell ref="J388:K388"/>
    <mergeCell ref="J389:K389"/>
    <mergeCell ref="J390:K390"/>
    <mergeCell ref="J391:K391"/>
    <mergeCell ref="B386:B389"/>
    <mergeCell ref="C386:C389"/>
    <mergeCell ref="D386:D389"/>
    <mergeCell ref="E386:F389"/>
    <mergeCell ref="J385:K385"/>
    <mergeCell ref="J386:K386"/>
    <mergeCell ref="J387:K387"/>
    <mergeCell ref="G386:G389"/>
    <mergeCell ref="H386:H389"/>
    <mergeCell ref="B383:B384"/>
    <mergeCell ref="C383:C384"/>
    <mergeCell ref="E383:F383"/>
    <mergeCell ref="J383:K383"/>
    <mergeCell ref="E384:F384"/>
    <mergeCell ref="J384:K384"/>
    <mergeCell ref="B381:B382"/>
    <mergeCell ref="C381:C382"/>
    <mergeCell ref="E381:F381"/>
    <mergeCell ref="J381:K381"/>
    <mergeCell ref="E382:F382"/>
    <mergeCell ref="J382:K382"/>
    <mergeCell ref="J378:K378"/>
    <mergeCell ref="J379:K379"/>
    <mergeCell ref="E380:F380"/>
    <mergeCell ref="J380:K380"/>
    <mergeCell ref="G377:G379"/>
    <mergeCell ref="H377:H379"/>
    <mergeCell ref="E375:F375"/>
    <mergeCell ref="J375:K375"/>
    <mergeCell ref="E376:F376"/>
    <mergeCell ref="J376:K376"/>
    <mergeCell ref="J377:K377"/>
    <mergeCell ref="J372:K372"/>
    <mergeCell ref="J373:K373"/>
    <mergeCell ref="E374:F374"/>
    <mergeCell ref="J374:K374"/>
    <mergeCell ref="J369:K369"/>
    <mergeCell ref="J370:K370"/>
    <mergeCell ref="J371:K371"/>
    <mergeCell ref="E367:F369"/>
    <mergeCell ref="G367:G369"/>
    <mergeCell ref="H367:H369"/>
    <mergeCell ref="J366:K366"/>
    <mergeCell ref="J367:K367"/>
    <mergeCell ref="J368:K368"/>
    <mergeCell ref="J362:K362"/>
    <mergeCell ref="J363:K363"/>
    <mergeCell ref="J364:K364"/>
    <mergeCell ref="E365:F365"/>
    <mergeCell ref="J365:K365"/>
    <mergeCell ref="B363:B364"/>
    <mergeCell ref="C363:C364"/>
    <mergeCell ref="J360:K360"/>
    <mergeCell ref="J361:K361"/>
    <mergeCell ref="E356:F356"/>
    <mergeCell ref="J356:K356"/>
    <mergeCell ref="E357:F357"/>
    <mergeCell ref="J357:K357"/>
    <mergeCell ref="E358:F358"/>
    <mergeCell ref="J358:K358"/>
    <mergeCell ref="E359:F359"/>
    <mergeCell ref="J359:K359"/>
    <mergeCell ref="B360:B362"/>
    <mergeCell ref="C360:C362"/>
    <mergeCell ref="D360:D362"/>
    <mergeCell ref="E360:F362"/>
    <mergeCell ref="G360:G362"/>
    <mergeCell ref="H360:H362"/>
    <mergeCell ref="D367:D369"/>
    <mergeCell ref="E366:F366"/>
    <mergeCell ref="J352:K352"/>
    <mergeCell ref="J353:K353"/>
    <mergeCell ref="J354:K354"/>
    <mergeCell ref="E355:F355"/>
    <mergeCell ref="J355:K355"/>
    <mergeCell ref="E349:F349"/>
    <mergeCell ref="J349:K349"/>
    <mergeCell ref="E350:F350"/>
    <mergeCell ref="J350:K350"/>
    <mergeCell ref="E351:F351"/>
    <mergeCell ref="J351:K351"/>
    <mergeCell ref="J346:K346"/>
    <mergeCell ref="J347:K347"/>
    <mergeCell ref="J348:K348"/>
    <mergeCell ref="E343:F343"/>
    <mergeCell ref="J343:K343"/>
    <mergeCell ref="E344:F344"/>
    <mergeCell ref="J344:K344"/>
    <mergeCell ref="J345:K345"/>
    <mergeCell ref="G352:G354"/>
    <mergeCell ref="H352:H354"/>
    <mergeCell ref="E345:F345"/>
    <mergeCell ref="E346:F346"/>
    <mergeCell ref="E347:F347"/>
    <mergeCell ref="E348:F348"/>
    <mergeCell ref="J340:K340"/>
    <mergeCell ref="J341:K341"/>
    <mergeCell ref="J342:K342"/>
    <mergeCell ref="E339:F342"/>
    <mergeCell ref="G339:G342"/>
    <mergeCell ref="H339:H342"/>
    <mergeCell ref="E338:F338"/>
    <mergeCell ref="J338:K338"/>
    <mergeCell ref="J339:K339"/>
    <mergeCell ref="B339:B342"/>
    <mergeCell ref="C339:C342"/>
    <mergeCell ref="D339:D342"/>
    <mergeCell ref="J336:K336"/>
    <mergeCell ref="E337:F337"/>
    <mergeCell ref="J337:K337"/>
    <mergeCell ref="E333:F333"/>
    <mergeCell ref="J333:K333"/>
    <mergeCell ref="J334:K334"/>
    <mergeCell ref="J335:K335"/>
    <mergeCell ref="J330:K330"/>
    <mergeCell ref="J331:K331"/>
    <mergeCell ref="J332:K332"/>
    <mergeCell ref="B330:B332"/>
    <mergeCell ref="C330:C332"/>
    <mergeCell ref="E327:F327"/>
    <mergeCell ref="J327:K327"/>
    <mergeCell ref="E328:F328"/>
    <mergeCell ref="J328:K328"/>
    <mergeCell ref="E329:F329"/>
    <mergeCell ref="J329:K329"/>
    <mergeCell ref="B327:B329"/>
    <mergeCell ref="C327:C329"/>
    <mergeCell ref="J324:K324"/>
    <mergeCell ref="J325:K325"/>
    <mergeCell ref="J326:K326"/>
    <mergeCell ref="G323:G326"/>
    <mergeCell ref="H323:H326"/>
    <mergeCell ref="J321:K321"/>
    <mergeCell ref="E322:F322"/>
    <mergeCell ref="J322:K322"/>
    <mergeCell ref="J323:K323"/>
    <mergeCell ref="E317:F317"/>
    <mergeCell ref="J317:K317"/>
    <mergeCell ref="E318:F318"/>
    <mergeCell ref="J318:K318"/>
    <mergeCell ref="E319:F319"/>
    <mergeCell ref="J319:K319"/>
    <mergeCell ref="E320:F320"/>
    <mergeCell ref="J320:K320"/>
    <mergeCell ref="E314:F314"/>
    <mergeCell ref="J314:K314"/>
    <mergeCell ref="E315:F315"/>
    <mergeCell ref="J315:K315"/>
    <mergeCell ref="E316:F316"/>
    <mergeCell ref="J316:K316"/>
    <mergeCell ref="J311:K311"/>
    <mergeCell ref="E312:F312"/>
    <mergeCell ref="J312:K312"/>
    <mergeCell ref="E313:F313"/>
    <mergeCell ref="J313:K313"/>
    <mergeCell ref="E303:F311"/>
    <mergeCell ref="G303:G311"/>
    <mergeCell ref="H303:H311"/>
    <mergeCell ref="J309:K309"/>
    <mergeCell ref="J310:K310"/>
    <mergeCell ref="B303:B311"/>
    <mergeCell ref="C303:C311"/>
    <mergeCell ref="D303:D311"/>
    <mergeCell ref="J306:K306"/>
    <mergeCell ref="J307:K307"/>
    <mergeCell ref="J308:K308"/>
    <mergeCell ref="J304:K304"/>
    <mergeCell ref="J305:K305"/>
    <mergeCell ref="J301:K301"/>
    <mergeCell ref="E302:F302"/>
    <mergeCell ref="J302:K302"/>
    <mergeCell ref="J303:K303"/>
    <mergeCell ref="J297:K297"/>
    <mergeCell ref="E298:F298"/>
    <mergeCell ref="J298:K298"/>
    <mergeCell ref="E299:F299"/>
    <mergeCell ref="J299:K299"/>
    <mergeCell ref="E300:F300"/>
    <mergeCell ref="J300:K300"/>
    <mergeCell ref="J293:K293"/>
    <mergeCell ref="E294:F294"/>
    <mergeCell ref="J294:K294"/>
    <mergeCell ref="E295:F295"/>
    <mergeCell ref="J295:K295"/>
    <mergeCell ref="J296:K296"/>
    <mergeCell ref="G296:G297"/>
    <mergeCell ref="H296:H297"/>
    <mergeCell ref="J289:K289"/>
    <mergeCell ref="J290:K290"/>
    <mergeCell ref="J291:K291"/>
    <mergeCell ref="J292:K292"/>
    <mergeCell ref="E289:F289"/>
    <mergeCell ref="E290:F290"/>
    <mergeCell ref="B291:B292"/>
    <mergeCell ref="C291:C292"/>
    <mergeCell ref="J284:K284"/>
    <mergeCell ref="J285:K285"/>
    <mergeCell ref="J286:K286"/>
    <mergeCell ref="E287:F287"/>
    <mergeCell ref="J287:K287"/>
    <mergeCell ref="E288:F288"/>
    <mergeCell ref="J288:K288"/>
    <mergeCell ref="J281:K281"/>
    <mergeCell ref="B282:B286"/>
    <mergeCell ref="C282:C286"/>
    <mergeCell ref="D282:D286"/>
    <mergeCell ref="E282:F286"/>
    <mergeCell ref="G282:G286"/>
    <mergeCell ref="H282:H286"/>
    <mergeCell ref="J282:K282"/>
    <mergeCell ref="J283:K283"/>
    <mergeCell ref="G277:G281"/>
    <mergeCell ref="H277:H281"/>
    <mergeCell ref="J278:K278"/>
    <mergeCell ref="J279:K279"/>
    <mergeCell ref="J280:K280"/>
    <mergeCell ref="J275:K275"/>
    <mergeCell ref="E276:F276"/>
    <mergeCell ref="J276:K276"/>
    <mergeCell ref="J277:K277"/>
    <mergeCell ref="J272:K272"/>
    <mergeCell ref="J273:K273"/>
    <mergeCell ref="E274:F274"/>
    <mergeCell ref="J274:K274"/>
    <mergeCell ref="E269:F269"/>
    <mergeCell ref="J269:K269"/>
    <mergeCell ref="E270:F270"/>
    <mergeCell ref="J270:K270"/>
    <mergeCell ref="E271:F271"/>
    <mergeCell ref="J271:K271"/>
    <mergeCell ref="J266:K266"/>
    <mergeCell ref="E267:F267"/>
    <mergeCell ref="J267:K267"/>
    <mergeCell ref="E268:F268"/>
    <mergeCell ref="J268:K268"/>
    <mergeCell ref="G263:G266"/>
    <mergeCell ref="H263:H266"/>
    <mergeCell ref="J261:K261"/>
    <mergeCell ref="J262:K262"/>
    <mergeCell ref="J263:K263"/>
    <mergeCell ref="J264:K264"/>
    <mergeCell ref="J265:K265"/>
    <mergeCell ref="J258:K258"/>
    <mergeCell ref="J259:K259"/>
    <mergeCell ref="J260:K260"/>
    <mergeCell ref="J254:K254"/>
    <mergeCell ref="E255:F255"/>
    <mergeCell ref="J255:K255"/>
    <mergeCell ref="J256:K256"/>
    <mergeCell ref="J257:K257"/>
    <mergeCell ref="J251:K251"/>
    <mergeCell ref="E252:F252"/>
    <mergeCell ref="J252:K252"/>
    <mergeCell ref="J253:K253"/>
    <mergeCell ref="J248:K248"/>
    <mergeCell ref="E249:F249"/>
    <mergeCell ref="J249:K249"/>
    <mergeCell ref="E250:F250"/>
    <mergeCell ref="J250:K250"/>
    <mergeCell ref="E245:F245"/>
    <mergeCell ref="J245:K245"/>
    <mergeCell ref="E246:F246"/>
    <mergeCell ref="J246:K246"/>
    <mergeCell ref="E247:F247"/>
    <mergeCell ref="J247:K247"/>
    <mergeCell ref="E242:F242"/>
    <mergeCell ref="J242:K242"/>
    <mergeCell ref="E243:F243"/>
    <mergeCell ref="J243:K243"/>
    <mergeCell ref="E244:F244"/>
    <mergeCell ref="J244:K244"/>
    <mergeCell ref="J239:K239"/>
    <mergeCell ref="E240:F240"/>
    <mergeCell ref="J240:K240"/>
    <mergeCell ref="E241:F241"/>
    <mergeCell ref="J241:K241"/>
    <mergeCell ref="E236:F236"/>
    <mergeCell ref="J236:K236"/>
    <mergeCell ref="E237:F237"/>
    <mergeCell ref="J237:K237"/>
    <mergeCell ref="E238:F238"/>
    <mergeCell ref="J238:K238"/>
    <mergeCell ref="J232:K232"/>
    <mergeCell ref="J233:K233"/>
    <mergeCell ref="E234:F234"/>
    <mergeCell ref="J234:K234"/>
    <mergeCell ref="E235:F235"/>
    <mergeCell ref="J235:K235"/>
    <mergeCell ref="E233:F233"/>
    <mergeCell ref="E239:F239"/>
    <mergeCell ref="J229:K229"/>
    <mergeCell ref="J230:K230"/>
    <mergeCell ref="J231:K231"/>
    <mergeCell ref="J225:K225"/>
    <mergeCell ref="J226:K226"/>
    <mergeCell ref="J227:K227"/>
    <mergeCell ref="J228:K228"/>
    <mergeCell ref="E225:F225"/>
    <mergeCell ref="B224:B225"/>
    <mergeCell ref="C224:C225"/>
    <mergeCell ref="B226:B230"/>
    <mergeCell ref="C226:C230"/>
    <mergeCell ref="J223:K223"/>
    <mergeCell ref="E224:F224"/>
    <mergeCell ref="J224:K224"/>
    <mergeCell ref="B219:B223"/>
    <mergeCell ref="C219:C223"/>
    <mergeCell ref="D220:D223"/>
    <mergeCell ref="E220:F223"/>
    <mergeCell ref="J220:K220"/>
    <mergeCell ref="J221:K221"/>
    <mergeCell ref="J222:K222"/>
    <mergeCell ref="G220:G223"/>
    <mergeCell ref="H220:H223"/>
    <mergeCell ref="J217:K217"/>
    <mergeCell ref="J218:K218"/>
    <mergeCell ref="E219:F219"/>
    <mergeCell ref="J219:K219"/>
    <mergeCell ref="G217:G218"/>
    <mergeCell ref="H217:H218"/>
    <mergeCell ref="E214:F214"/>
    <mergeCell ref="J214:K214"/>
    <mergeCell ref="E215:F215"/>
    <mergeCell ref="J215:K215"/>
    <mergeCell ref="E216:F216"/>
    <mergeCell ref="J216:K216"/>
    <mergeCell ref="E210:F210"/>
    <mergeCell ref="J210:K210"/>
    <mergeCell ref="E211:F211"/>
    <mergeCell ref="J211:K211"/>
    <mergeCell ref="E212:F212"/>
    <mergeCell ref="J212:K212"/>
    <mergeCell ref="E213:F213"/>
    <mergeCell ref="J213:K213"/>
    <mergeCell ref="J207:K207"/>
    <mergeCell ref="B208:B209"/>
    <mergeCell ref="C208:C209"/>
    <mergeCell ref="J208:K208"/>
    <mergeCell ref="J209:K209"/>
    <mergeCell ref="J204:K204"/>
    <mergeCell ref="J205:K205"/>
    <mergeCell ref="J206:K206"/>
    <mergeCell ref="B200:B207"/>
    <mergeCell ref="C200:C207"/>
    <mergeCell ref="J201:K201"/>
    <mergeCell ref="J202:K202"/>
    <mergeCell ref="J203:K203"/>
    <mergeCell ref="E197:F197"/>
    <mergeCell ref="J197:K197"/>
    <mergeCell ref="E198:F198"/>
    <mergeCell ref="J198:K198"/>
    <mergeCell ref="E199:F199"/>
    <mergeCell ref="J199:K199"/>
    <mergeCell ref="J200:K200"/>
    <mergeCell ref="D200:D207"/>
    <mergeCell ref="E200:F207"/>
    <mergeCell ref="G200:G207"/>
    <mergeCell ref="H200:H207"/>
    <mergeCell ref="E208:F208"/>
    <mergeCell ref="E209:F209"/>
    <mergeCell ref="J195:K195"/>
    <mergeCell ref="E196:F196"/>
    <mergeCell ref="J196:K196"/>
    <mergeCell ref="J192:K192"/>
    <mergeCell ref="E193:F193"/>
    <mergeCell ref="J193:K193"/>
    <mergeCell ref="E194:F194"/>
    <mergeCell ref="J194:K194"/>
    <mergeCell ref="J189:K189"/>
    <mergeCell ref="J190:K190"/>
    <mergeCell ref="J191:K191"/>
    <mergeCell ref="E186:F186"/>
    <mergeCell ref="J186:K186"/>
    <mergeCell ref="E187:F187"/>
    <mergeCell ref="J187:K187"/>
    <mergeCell ref="E188:F188"/>
    <mergeCell ref="J188:K188"/>
    <mergeCell ref="J181:K181"/>
    <mergeCell ref="J182:K182"/>
    <mergeCell ref="J183:K183"/>
    <mergeCell ref="J184:K184"/>
    <mergeCell ref="E185:F185"/>
    <mergeCell ref="J185:K185"/>
    <mergeCell ref="E181:F181"/>
    <mergeCell ref="E182:F182"/>
    <mergeCell ref="E183:F183"/>
    <mergeCell ref="E184:F184"/>
    <mergeCell ref="J179:K179"/>
    <mergeCell ref="E180:F180"/>
    <mergeCell ref="J180:K180"/>
    <mergeCell ref="J176:K176"/>
    <mergeCell ref="J177:K177"/>
    <mergeCell ref="J178:K178"/>
    <mergeCell ref="E173:F176"/>
    <mergeCell ref="G173:G176"/>
    <mergeCell ref="H173:H176"/>
    <mergeCell ref="J174:K174"/>
    <mergeCell ref="J175:K175"/>
    <mergeCell ref="J171:K171"/>
    <mergeCell ref="J172:K172"/>
    <mergeCell ref="J173:K173"/>
    <mergeCell ref="G169:G172"/>
    <mergeCell ref="H169:H172"/>
    <mergeCell ref="J169:K169"/>
    <mergeCell ref="J170:K170"/>
    <mergeCell ref="E166:F166"/>
    <mergeCell ref="J166:K166"/>
    <mergeCell ref="E167:F167"/>
    <mergeCell ref="J167:K167"/>
    <mergeCell ref="E168:F168"/>
    <mergeCell ref="J168:K168"/>
    <mergeCell ref="E163:F163"/>
    <mergeCell ref="J163:K163"/>
    <mergeCell ref="E164:F164"/>
    <mergeCell ref="J164:K164"/>
    <mergeCell ref="E165:F165"/>
    <mergeCell ref="J165:K165"/>
    <mergeCell ref="J161:K161"/>
    <mergeCell ref="E162:F162"/>
    <mergeCell ref="J162:K162"/>
    <mergeCell ref="G160:G161"/>
    <mergeCell ref="H160:H161"/>
    <mergeCell ref="E158:F158"/>
    <mergeCell ref="J158:K158"/>
    <mergeCell ref="E159:F159"/>
    <mergeCell ref="J159:K159"/>
    <mergeCell ref="J160:K160"/>
    <mergeCell ref="J155:K155"/>
    <mergeCell ref="J156:K156"/>
    <mergeCell ref="E157:F157"/>
    <mergeCell ref="J157:K157"/>
    <mergeCell ref="E152:F152"/>
    <mergeCell ref="J152:K152"/>
    <mergeCell ref="E153:F153"/>
    <mergeCell ref="J153:K153"/>
    <mergeCell ref="J154:K154"/>
    <mergeCell ref="E154:F156"/>
    <mergeCell ref="G154:G156"/>
    <mergeCell ref="H154:H156"/>
    <mergeCell ref="J148:K148"/>
    <mergeCell ref="E149:F149"/>
    <mergeCell ref="J149:K149"/>
    <mergeCell ref="E150:F150"/>
    <mergeCell ref="J150:K150"/>
    <mergeCell ref="E151:F151"/>
    <mergeCell ref="J151:K151"/>
    <mergeCell ref="E146:F146"/>
    <mergeCell ref="J146:K146"/>
    <mergeCell ref="E147:F147"/>
    <mergeCell ref="J147:K147"/>
    <mergeCell ref="J143:K143"/>
    <mergeCell ref="J144:K144"/>
    <mergeCell ref="E145:F145"/>
    <mergeCell ref="J145:K145"/>
    <mergeCell ref="B142:B144"/>
    <mergeCell ref="C142:C144"/>
    <mergeCell ref="E148:F148"/>
    <mergeCell ref="J141:K141"/>
    <mergeCell ref="J142:K142"/>
    <mergeCell ref="D142:D144"/>
    <mergeCell ref="E142:F144"/>
    <mergeCell ref="G142:G144"/>
    <mergeCell ref="H142:H144"/>
    <mergeCell ref="E137:F137"/>
    <mergeCell ref="J137:K137"/>
    <mergeCell ref="E138:F138"/>
    <mergeCell ref="J138:K138"/>
    <mergeCell ref="E139:F139"/>
    <mergeCell ref="J139:K139"/>
    <mergeCell ref="E140:F140"/>
    <mergeCell ref="J140:K140"/>
    <mergeCell ref="E135:F135"/>
    <mergeCell ref="J135:K135"/>
    <mergeCell ref="E136:F136"/>
    <mergeCell ref="J136:K136"/>
    <mergeCell ref="E141:F141"/>
    <mergeCell ref="J132:K132"/>
    <mergeCell ref="E133:F133"/>
    <mergeCell ref="J133:K133"/>
    <mergeCell ref="E134:F134"/>
    <mergeCell ref="J134:K134"/>
    <mergeCell ref="G131:G132"/>
    <mergeCell ref="H131:H132"/>
    <mergeCell ref="J128:K128"/>
    <mergeCell ref="J129:K129"/>
    <mergeCell ref="E130:F130"/>
    <mergeCell ref="J130:K130"/>
    <mergeCell ref="J131:K131"/>
    <mergeCell ref="B127:B129"/>
    <mergeCell ref="C127:C129"/>
    <mergeCell ref="E126:F126"/>
    <mergeCell ref="J126:K126"/>
    <mergeCell ref="E127:F127"/>
    <mergeCell ref="J127:K127"/>
    <mergeCell ref="E128:F128"/>
    <mergeCell ref="E129:F129"/>
    <mergeCell ref="B131:B133"/>
    <mergeCell ref="C131:C133"/>
    <mergeCell ref="D131:D132"/>
    <mergeCell ref="E131:F132"/>
    <mergeCell ref="J124:K124"/>
    <mergeCell ref="J125:K125"/>
    <mergeCell ref="D124:D125"/>
    <mergeCell ref="E124:F125"/>
    <mergeCell ref="G124:G125"/>
    <mergeCell ref="H124:H125"/>
    <mergeCell ref="B122:B123"/>
    <mergeCell ref="C122:C123"/>
    <mergeCell ref="E122:F122"/>
    <mergeCell ref="J122:K122"/>
    <mergeCell ref="E123:F123"/>
    <mergeCell ref="J123:K123"/>
    <mergeCell ref="E119:F119"/>
    <mergeCell ref="J119:K119"/>
    <mergeCell ref="E120:F120"/>
    <mergeCell ref="J120:K120"/>
    <mergeCell ref="E121:F121"/>
    <mergeCell ref="J121:K121"/>
    <mergeCell ref="B124:B125"/>
    <mergeCell ref="C124:C125"/>
    <mergeCell ref="J117:K117"/>
    <mergeCell ref="E118:F118"/>
    <mergeCell ref="J118:K118"/>
    <mergeCell ref="E114:F114"/>
    <mergeCell ref="J114:K114"/>
    <mergeCell ref="E115:F115"/>
    <mergeCell ref="J115:K115"/>
    <mergeCell ref="E116:F116"/>
    <mergeCell ref="J116:K116"/>
    <mergeCell ref="E110:F110"/>
    <mergeCell ref="J110:K110"/>
    <mergeCell ref="E111:F111"/>
    <mergeCell ref="J111:K111"/>
    <mergeCell ref="E112:F112"/>
    <mergeCell ref="J112:K112"/>
    <mergeCell ref="E113:F113"/>
    <mergeCell ref="J113:K113"/>
    <mergeCell ref="E117:F117"/>
    <mergeCell ref="J107:K107"/>
    <mergeCell ref="E108:F108"/>
    <mergeCell ref="J108:K108"/>
    <mergeCell ref="E109:F109"/>
    <mergeCell ref="J109:K109"/>
    <mergeCell ref="G105:G107"/>
    <mergeCell ref="H105:H107"/>
    <mergeCell ref="E104:F104"/>
    <mergeCell ref="J104:K104"/>
    <mergeCell ref="J105:K105"/>
    <mergeCell ref="J106:K106"/>
    <mergeCell ref="J101:K101"/>
    <mergeCell ref="E102:F102"/>
    <mergeCell ref="J102:K102"/>
    <mergeCell ref="E103:F103"/>
    <mergeCell ref="J103:K103"/>
    <mergeCell ref="G100:G101"/>
    <mergeCell ref="H100:H101"/>
    <mergeCell ref="J97:K97"/>
    <mergeCell ref="J98:K98"/>
    <mergeCell ref="E99:F99"/>
    <mergeCell ref="J99:K99"/>
    <mergeCell ref="J100:K100"/>
    <mergeCell ref="E97:F97"/>
    <mergeCell ref="J94:K94"/>
    <mergeCell ref="E95:F95"/>
    <mergeCell ref="J95:K95"/>
    <mergeCell ref="E96:F96"/>
    <mergeCell ref="J96:K96"/>
    <mergeCell ref="J90:K90"/>
    <mergeCell ref="J91:K91"/>
    <mergeCell ref="J92:K92"/>
    <mergeCell ref="J93:K93"/>
    <mergeCell ref="J86:K86"/>
    <mergeCell ref="J87:K87"/>
    <mergeCell ref="J88:K88"/>
    <mergeCell ref="J89:K89"/>
    <mergeCell ref="H88:H89"/>
    <mergeCell ref="E94:F94"/>
    <mergeCell ref="E87:F87"/>
    <mergeCell ref="G88:G89"/>
    <mergeCell ref="J83:K83"/>
    <mergeCell ref="J84:K84"/>
    <mergeCell ref="J85:K85"/>
    <mergeCell ref="E80:F80"/>
    <mergeCell ref="J80:K80"/>
    <mergeCell ref="E81:F81"/>
    <mergeCell ref="J81:K81"/>
    <mergeCell ref="E82:F82"/>
    <mergeCell ref="J82:K82"/>
    <mergeCell ref="E77:F77"/>
    <mergeCell ref="J77:K77"/>
    <mergeCell ref="J78:K78"/>
    <mergeCell ref="J79:K79"/>
    <mergeCell ref="B78:B80"/>
    <mergeCell ref="C78:C80"/>
    <mergeCell ref="E74:F74"/>
    <mergeCell ref="J74:K74"/>
    <mergeCell ref="E75:F75"/>
    <mergeCell ref="J75:K75"/>
    <mergeCell ref="E76:F76"/>
    <mergeCell ref="J76:K76"/>
    <mergeCell ref="J70:K70"/>
    <mergeCell ref="J71:K71"/>
    <mergeCell ref="J72:K72"/>
    <mergeCell ref="J73:K73"/>
    <mergeCell ref="E68:F68"/>
    <mergeCell ref="J68:K68"/>
    <mergeCell ref="E69:F69"/>
    <mergeCell ref="J69:K69"/>
    <mergeCell ref="E65:F65"/>
    <mergeCell ref="J65:K65"/>
    <mergeCell ref="B66:B67"/>
    <mergeCell ref="C66:C67"/>
    <mergeCell ref="J66:K66"/>
    <mergeCell ref="J67:K67"/>
    <mergeCell ref="D66:D67"/>
    <mergeCell ref="E66:F67"/>
    <mergeCell ref="E61:F61"/>
    <mergeCell ref="J61:K61"/>
    <mergeCell ref="E62:F62"/>
    <mergeCell ref="J62:K62"/>
    <mergeCell ref="E63:F63"/>
    <mergeCell ref="J63:K63"/>
    <mergeCell ref="E64:F64"/>
    <mergeCell ref="J64:K64"/>
    <mergeCell ref="J59:K59"/>
    <mergeCell ref="E60:F60"/>
    <mergeCell ref="J60:K60"/>
    <mergeCell ref="B55:B59"/>
    <mergeCell ref="C55:C59"/>
    <mergeCell ref="E57:F57"/>
    <mergeCell ref="E58:F58"/>
    <mergeCell ref="E56:F56"/>
    <mergeCell ref="J56:K56"/>
    <mergeCell ref="J57:K57"/>
    <mergeCell ref="J58:K58"/>
    <mergeCell ref="E53:F53"/>
    <mergeCell ref="J53:K53"/>
    <mergeCell ref="E54:F54"/>
    <mergeCell ref="J54:K54"/>
    <mergeCell ref="E55:F55"/>
    <mergeCell ref="J55:K55"/>
    <mergeCell ref="J51:K51"/>
    <mergeCell ref="J52:K52"/>
    <mergeCell ref="E48:F48"/>
    <mergeCell ref="J48:K48"/>
    <mergeCell ref="E49:F49"/>
    <mergeCell ref="J49:K49"/>
    <mergeCell ref="E50:F50"/>
    <mergeCell ref="J50:K50"/>
    <mergeCell ref="J45:K45"/>
    <mergeCell ref="J46:K46"/>
    <mergeCell ref="E47:F47"/>
    <mergeCell ref="J47:K47"/>
    <mergeCell ref="H45:H46"/>
    <mergeCell ref="J42:K42"/>
    <mergeCell ref="E43:F43"/>
    <mergeCell ref="J43:K43"/>
    <mergeCell ref="E44:F44"/>
    <mergeCell ref="J44:K44"/>
    <mergeCell ref="J39:K39"/>
    <mergeCell ref="E40:F40"/>
    <mergeCell ref="J40:K40"/>
    <mergeCell ref="J41:K41"/>
    <mergeCell ref="J36:K36"/>
    <mergeCell ref="J37:K37"/>
    <mergeCell ref="E38:F38"/>
    <mergeCell ref="J38:K38"/>
    <mergeCell ref="G36:G37"/>
    <mergeCell ref="H36:H37"/>
    <mergeCell ref="J33:K33"/>
    <mergeCell ref="J34:K34"/>
    <mergeCell ref="J35:K35"/>
    <mergeCell ref="E29:F29"/>
    <mergeCell ref="J29:K29"/>
    <mergeCell ref="E30:F30"/>
    <mergeCell ref="J30:K30"/>
    <mergeCell ref="E31:F31"/>
    <mergeCell ref="J31:K31"/>
    <mergeCell ref="J32:K32"/>
    <mergeCell ref="E34:F34"/>
    <mergeCell ref="E35:F35"/>
    <mergeCell ref="E25:F25"/>
    <mergeCell ref="J25:K25"/>
    <mergeCell ref="J26:K26"/>
    <mergeCell ref="J27:K27"/>
    <mergeCell ref="E28:F28"/>
    <mergeCell ref="J28:K28"/>
    <mergeCell ref="J21:K21"/>
    <mergeCell ref="J22:K22"/>
    <mergeCell ref="E23:F23"/>
    <mergeCell ref="J23:K23"/>
    <mergeCell ref="E24:F24"/>
    <mergeCell ref="J24:K24"/>
    <mergeCell ref="E21:F21"/>
    <mergeCell ref="E22:F22"/>
    <mergeCell ref="E17:F17"/>
    <mergeCell ref="J17:K17"/>
    <mergeCell ref="E18:F18"/>
    <mergeCell ref="J18:K18"/>
    <mergeCell ref="E19:F19"/>
    <mergeCell ref="J19:K19"/>
    <mergeCell ref="E20:F20"/>
    <mergeCell ref="J20:K20"/>
    <mergeCell ref="E1:H1"/>
    <mergeCell ref="B3:J3"/>
    <mergeCell ref="E5:F5"/>
    <mergeCell ref="J5:K5"/>
    <mergeCell ref="E14:F14"/>
    <mergeCell ref="J14:K14"/>
    <mergeCell ref="E15:F15"/>
    <mergeCell ref="J15:K15"/>
    <mergeCell ref="E16:F16"/>
    <mergeCell ref="J16:K16"/>
    <mergeCell ref="J11:K11"/>
    <mergeCell ref="E12:F12"/>
    <mergeCell ref="J12:K12"/>
    <mergeCell ref="E13:F13"/>
    <mergeCell ref="J13:K13"/>
    <mergeCell ref="D10:D11"/>
    <mergeCell ref="E10:F11"/>
    <mergeCell ref="E8:F8"/>
    <mergeCell ref="J8:K8"/>
    <mergeCell ref="E9:F9"/>
    <mergeCell ref="J9:K9"/>
    <mergeCell ref="J10:K10"/>
    <mergeCell ref="G10:G11"/>
    <mergeCell ref="H10:H11"/>
    <mergeCell ref="B6:B7"/>
    <mergeCell ref="C6:C7"/>
    <mergeCell ref="E6:F6"/>
    <mergeCell ref="J6:K6"/>
    <mergeCell ref="E7:F7"/>
    <mergeCell ref="J7:K7"/>
    <mergeCell ref="B9:B12"/>
    <mergeCell ref="C9:C12"/>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C60254-6D26-4997-9C4B-4688819356AD}">
  <sheetPr>
    <tabColor theme="7" tint="0.59999389629810485"/>
  </sheetPr>
  <dimension ref="B1:L874"/>
  <sheetViews>
    <sheetView workbookViewId="0">
      <pane ySplit="5" topLeftCell="A6" activePane="bottomLeft" state="frozen"/>
      <selection pane="bottomLeft" activeCell="I8" sqref="I8"/>
      <selection activeCell="I8" sqref="I8"/>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25"/>
      <c r="C1" s="25"/>
      <c r="D1" s="25"/>
      <c r="E1" s="250" t="s">
        <v>18487</v>
      </c>
      <c r="F1" s="250"/>
      <c r="G1" s="250"/>
      <c r="H1" s="250"/>
      <c r="I1" s="25"/>
      <c r="J1" s="26"/>
      <c r="K1" s="25"/>
      <c r="L1" s="25"/>
    </row>
    <row r="2" spans="2:12">
      <c r="B2" s="25"/>
      <c r="C2" s="25"/>
      <c r="D2" s="25"/>
      <c r="E2" s="25"/>
      <c r="F2" s="25"/>
      <c r="G2" s="25"/>
      <c r="H2" s="25"/>
      <c r="I2" s="25"/>
      <c r="J2" s="26"/>
      <c r="K2" s="25"/>
      <c r="L2" s="25"/>
    </row>
    <row r="3" spans="2:12" ht="18" customHeight="1">
      <c r="B3" s="251" t="s">
        <v>19930</v>
      </c>
      <c r="C3" s="251"/>
      <c r="D3" s="251"/>
      <c r="E3" s="251"/>
      <c r="F3" s="251"/>
      <c r="G3" s="251"/>
      <c r="H3" s="251"/>
      <c r="I3" s="251"/>
      <c r="J3" s="251"/>
      <c r="K3" s="25"/>
      <c r="L3" s="25"/>
    </row>
    <row r="4" spans="2:12">
      <c r="B4" s="25"/>
      <c r="C4" s="25"/>
      <c r="D4" s="25"/>
      <c r="E4" s="25"/>
      <c r="F4" s="25"/>
      <c r="G4" s="25"/>
      <c r="H4" s="25"/>
      <c r="I4" s="25"/>
      <c r="J4" s="27" t="s">
        <v>2</v>
      </c>
      <c r="K4" s="28"/>
      <c r="L4" s="28"/>
    </row>
    <row r="5" spans="2:12">
      <c r="B5" s="30" t="s">
        <v>3</v>
      </c>
      <c r="C5" s="30" t="s">
        <v>4</v>
      </c>
      <c r="D5" s="30" t="s">
        <v>5</v>
      </c>
      <c r="E5" s="248" t="s">
        <v>6</v>
      </c>
      <c r="F5" s="249"/>
      <c r="G5" s="30" t="s">
        <v>7</v>
      </c>
      <c r="H5" s="32" t="s">
        <v>8</v>
      </c>
      <c r="I5" s="30" t="s">
        <v>9</v>
      </c>
      <c r="J5" s="248" t="s">
        <v>10</v>
      </c>
      <c r="K5" s="249"/>
      <c r="L5" s="30" t="s">
        <v>11</v>
      </c>
    </row>
    <row r="6" spans="2:12">
      <c r="B6" s="145" t="s">
        <v>6563</v>
      </c>
      <c r="C6" s="147" t="s">
        <v>6564</v>
      </c>
      <c r="D6" s="12" t="s">
        <v>19931</v>
      </c>
      <c r="E6" s="140" t="s">
        <v>6566</v>
      </c>
      <c r="F6" s="141"/>
      <c r="G6" s="13" t="s">
        <v>16</v>
      </c>
      <c r="H6" s="17">
        <v>45779</v>
      </c>
      <c r="I6" s="10" t="s">
        <v>25</v>
      </c>
      <c r="J6" s="140" t="s">
        <v>26</v>
      </c>
      <c r="K6" s="141"/>
      <c r="L6" s="1" t="s">
        <v>27</v>
      </c>
    </row>
    <row r="7" spans="2:12">
      <c r="B7" s="146"/>
      <c r="C7" s="148"/>
      <c r="D7" s="12" t="s">
        <v>19932</v>
      </c>
      <c r="E7" s="140" t="s">
        <v>8462</v>
      </c>
      <c r="F7" s="141"/>
      <c r="G7" s="13" t="s">
        <v>24</v>
      </c>
      <c r="H7" s="17">
        <v>45804</v>
      </c>
      <c r="I7" s="10" t="s">
        <v>25</v>
      </c>
      <c r="J7" s="140" t="s">
        <v>26</v>
      </c>
      <c r="K7" s="141"/>
      <c r="L7" s="1" t="s">
        <v>27</v>
      </c>
    </row>
    <row r="8" spans="2:12" ht="65.099999999999994">
      <c r="B8" s="15" t="s">
        <v>20</v>
      </c>
      <c r="C8" s="14" t="s">
        <v>21</v>
      </c>
      <c r="D8" s="15" t="s">
        <v>19933</v>
      </c>
      <c r="E8" s="142" t="s">
        <v>29</v>
      </c>
      <c r="F8" s="141"/>
      <c r="G8" s="14" t="s">
        <v>16</v>
      </c>
      <c r="H8" s="16">
        <v>45792</v>
      </c>
      <c r="I8" s="11" t="s">
        <v>25</v>
      </c>
      <c r="J8" s="142" t="s">
        <v>32</v>
      </c>
      <c r="K8" s="141"/>
      <c r="L8" s="4" t="s">
        <v>19934</v>
      </c>
    </row>
    <row r="9" spans="2:12">
      <c r="B9" s="12" t="s">
        <v>4384</v>
      </c>
      <c r="C9" s="13" t="s">
        <v>4385</v>
      </c>
      <c r="D9" s="12" t="s">
        <v>19935</v>
      </c>
      <c r="E9" s="140" t="s">
        <v>4389</v>
      </c>
      <c r="F9" s="141"/>
      <c r="G9" s="13" t="s">
        <v>16</v>
      </c>
      <c r="H9" s="17">
        <v>45791</v>
      </c>
      <c r="I9" s="10" t="s">
        <v>25</v>
      </c>
      <c r="J9" s="140" t="s">
        <v>26</v>
      </c>
      <c r="K9" s="141"/>
      <c r="L9" s="1" t="s">
        <v>27</v>
      </c>
    </row>
    <row r="10" spans="2:12" ht="77.45">
      <c r="B10" s="15" t="s">
        <v>37</v>
      </c>
      <c r="C10" s="14" t="s">
        <v>38</v>
      </c>
      <c r="D10" s="15" t="s">
        <v>19936</v>
      </c>
      <c r="E10" s="142" t="s">
        <v>40</v>
      </c>
      <c r="F10" s="141"/>
      <c r="G10" s="14" t="s">
        <v>16</v>
      </c>
      <c r="H10" s="16">
        <v>45792</v>
      </c>
      <c r="I10" s="11" t="s">
        <v>25</v>
      </c>
      <c r="J10" s="142" t="s">
        <v>32</v>
      </c>
      <c r="K10" s="141"/>
      <c r="L10" s="4" t="s">
        <v>19937</v>
      </c>
    </row>
    <row r="11" spans="2:12" ht="24.95">
      <c r="B11" s="12" t="s">
        <v>6575</v>
      </c>
      <c r="C11" s="13" t="s">
        <v>6576</v>
      </c>
      <c r="D11" s="12" t="s">
        <v>19938</v>
      </c>
      <c r="E11" s="140" t="s">
        <v>6578</v>
      </c>
      <c r="F11" s="141"/>
      <c r="G11" s="13" t="s">
        <v>24</v>
      </c>
      <c r="H11" s="17">
        <v>45757</v>
      </c>
      <c r="I11" s="10" t="s">
        <v>25</v>
      </c>
      <c r="J11" s="140" t="s">
        <v>26</v>
      </c>
      <c r="K11" s="141"/>
      <c r="L11" s="1" t="s">
        <v>27</v>
      </c>
    </row>
    <row r="12" spans="2:12" ht="51.6">
      <c r="B12" s="154" t="s">
        <v>1983</v>
      </c>
      <c r="C12" s="156" t="s">
        <v>1984</v>
      </c>
      <c r="D12" s="15" t="s">
        <v>19939</v>
      </c>
      <c r="E12" s="142" t="s">
        <v>4403</v>
      </c>
      <c r="F12" s="141"/>
      <c r="G12" s="14" t="s">
        <v>24</v>
      </c>
      <c r="H12" s="16">
        <v>45762</v>
      </c>
      <c r="I12" s="11" t="s">
        <v>25</v>
      </c>
      <c r="J12" s="142" t="s">
        <v>32</v>
      </c>
      <c r="K12" s="141"/>
      <c r="L12" s="4" t="s">
        <v>19940</v>
      </c>
    </row>
    <row r="13" spans="2:12">
      <c r="B13" s="155"/>
      <c r="C13" s="157"/>
      <c r="D13" s="15" t="s">
        <v>18500</v>
      </c>
      <c r="E13" s="142" t="s">
        <v>18501</v>
      </c>
      <c r="F13" s="141"/>
      <c r="G13" s="14" t="s">
        <v>24</v>
      </c>
      <c r="H13" s="16">
        <v>45796</v>
      </c>
      <c r="I13" s="11" t="s">
        <v>25</v>
      </c>
      <c r="J13" s="142"/>
      <c r="K13" s="141"/>
      <c r="L13" s="2" t="s">
        <v>27</v>
      </c>
    </row>
    <row r="14" spans="2:12" ht="65.099999999999994">
      <c r="B14" s="12" t="s">
        <v>47</v>
      </c>
      <c r="C14" s="13" t="s">
        <v>48</v>
      </c>
      <c r="D14" s="12" t="s">
        <v>19941</v>
      </c>
      <c r="E14" s="140" t="s">
        <v>50</v>
      </c>
      <c r="F14" s="141"/>
      <c r="G14" s="13" t="s">
        <v>16</v>
      </c>
      <c r="H14" s="17">
        <v>45792</v>
      </c>
      <c r="I14" s="10" t="s">
        <v>25</v>
      </c>
      <c r="J14" s="140" t="s">
        <v>32</v>
      </c>
      <c r="K14" s="141"/>
      <c r="L14" s="3" t="s">
        <v>19942</v>
      </c>
    </row>
    <row r="15" spans="2:12" ht="63.95">
      <c r="B15" s="15" t="s">
        <v>19943</v>
      </c>
      <c r="C15" s="14" t="s">
        <v>19944</v>
      </c>
      <c r="D15" s="15" t="s">
        <v>19945</v>
      </c>
      <c r="E15" s="142" t="s">
        <v>19946</v>
      </c>
      <c r="F15" s="141"/>
      <c r="G15" s="14" t="s">
        <v>16</v>
      </c>
      <c r="H15" s="16">
        <v>45776</v>
      </c>
      <c r="I15" s="11" t="s">
        <v>17</v>
      </c>
      <c r="J15" s="142" t="s">
        <v>18</v>
      </c>
      <c r="K15" s="141"/>
      <c r="L15" s="4" t="s">
        <v>17595</v>
      </c>
    </row>
    <row r="16" spans="2:12" ht="39">
      <c r="B16" s="12" t="s">
        <v>6597</v>
      </c>
      <c r="C16" s="13" t="s">
        <v>6598</v>
      </c>
      <c r="D16" s="12" t="s">
        <v>19947</v>
      </c>
      <c r="E16" s="140" t="s">
        <v>6600</v>
      </c>
      <c r="F16" s="141"/>
      <c r="G16" s="13" t="s">
        <v>16</v>
      </c>
      <c r="H16" s="17">
        <v>45786</v>
      </c>
      <c r="I16" s="10" t="s">
        <v>139</v>
      </c>
      <c r="J16" s="140" t="s">
        <v>18</v>
      </c>
      <c r="K16" s="141"/>
      <c r="L16" s="3" t="s">
        <v>19948</v>
      </c>
    </row>
    <row r="17" spans="2:12" ht="24.95">
      <c r="B17" s="15" t="s">
        <v>6603</v>
      </c>
      <c r="C17" s="14" t="s">
        <v>6604</v>
      </c>
      <c r="D17" s="15" t="s">
        <v>19949</v>
      </c>
      <c r="E17" s="142" t="s">
        <v>6606</v>
      </c>
      <c r="F17" s="141"/>
      <c r="G17" s="14" t="s">
        <v>16</v>
      </c>
      <c r="H17" s="16">
        <v>45803</v>
      </c>
      <c r="I17" s="11" t="s">
        <v>17</v>
      </c>
      <c r="J17" s="142" t="s">
        <v>26</v>
      </c>
      <c r="K17" s="141"/>
      <c r="L17" s="2" t="s">
        <v>27</v>
      </c>
    </row>
    <row r="18" spans="2:12">
      <c r="B18" s="12" t="s">
        <v>6607</v>
      </c>
      <c r="C18" s="13" t="s">
        <v>1538</v>
      </c>
      <c r="D18" s="12" t="s">
        <v>19950</v>
      </c>
      <c r="E18" s="140" t="s">
        <v>6609</v>
      </c>
      <c r="F18" s="141"/>
      <c r="G18" s="13" t="s">
        <v>16</v>
      </c>
      <c r="H18" s="17">
        <v>45779</v>
      </c>
      <c r="I18" s="10" t="s">
        <v>58</v>
      </c>
      <c r="J18" s="140" t="s">
        <v>26</v>
      </c>
      <c r="K18" s="141"/>
      <c r="L18" s="1" t="s">
        <v>27</v>
      </c>
    </row>
    <row r="19" spans="2:12">
      <c r="B19" s="154" t="s">
        <v>4428</v>
      </c>
      <c r="C19" s="156" t="s">
        <v>4429</v>
      </c>
      <c r="D19" s="15" t="s">
        <v>19951</v>
      </c>
      <c r="E19" s="142" t="s">
        <v>19952</v>
      </c>
      <c r="F19" s="141"/>
      <c r="G19" s="14" t="s">
        <v>16</v>
      </c>
      <c r="H19" s="16">
        <v>45782</v>
      </c>
      <c r="I19" s="11" t="s">
        <v>17</v>
      </c>
      <c r="J19" s="142" t="s">
        <v>26</v>
      </c>
      <c r="K19" s="141"/>
      <c r="L19" s="2" t="s">
        <v>27</v>
      </c>
    </row>
    <row r="20" spans="2:12">
      <c r="B20" s="155"/>
      <c r="C20" s="157"/>
      <c r="D20" s="15" t="s">
        <v>19953</v>
      </c>
      <c r="E20" s="142" t="s">
        <v>19954</v>
      </c>
      <c r="F20" s="141"/>
      <c r="G20" s="14" t="s">
        <v>16</v>
      </c>
      <c r="H20" s="16">
        <v>45782</v>
      </c>
      <c r="I20" s="11" t="s">
        <v>17</v>
      </c>
      <c r="J20" s="142" t="s">
        <v>26</v>
      </c>
      <c r="K20" s="141"/>
      <c r="L20" s="2" t="s">
        <v>27</v>
      </c>
    </row>
    <row r="21" spans="2:12">
      <c r="B21" s="145" t="s">
        <v>4437</v>
      </c>
      <c r="C21" s="147" t="s">
        <v>4438</v>
      </c>
      <c r="D21" s="145" t="s">
        <v>16405</v>
      </c>
      <c r="E21" s="140" t="s">
        <v>4440</v>
      </c>
      <c r="F21" s="149"/>
      <c r="G21" s="147" t="s">
        <v>24</v>
      </c>
      <c r="H21" s="167">
        <v>45799</v>
      </c>
      <c r="I21" s="10" t="s">
        <v>139</v>
      </c>
      <c r="J21" s="140" t="s">
        <v>26</v>
      </c>
      <c r="K21" s="141"/>
      <c r="L21" s="1" t="s">
        <v>27</v>
      </c>
    </row>
    <row r="22" spans="2:12">
      <c r="B22" s="146"/>
      <c r="C22" s="148"/>
      <c r="D22" s="146"/>
      <c r="E22" s="150"/>
      <c r="F22" s="151"/>
      <c r="G22" s="148"/>
      <c r="H22" s="169"/>
      <c r="I22" s="10" t="s">
        <v>25</v>
      </c>
      <c r="J22" s="140" t="s">
        <v>26</v>
      </c>
      <c r="K22" s="141"/>
      <c r="L22" s="1" t="s">
        <v>27</v>
      </c>
    </row>
    <row r="23" spans="2:12" ht="63.95">
      <c r="B23" s="15" t="s">
        <v>2027</v>
      </c>
      <c r="C23" s="14" t="s">
        <v>19955</v>
      </c>
      <c r="D23" s="15" t="s">
        <v>19956</v>
      </c>
      <c r="E23" s="142" t="s">
        <v>19957</v>
      </c>
      <c r="F23" s="141"/>
      <c r="G23" s="14" t="s">
        <v>16</v>
      </c>
      <c r="H23" s="16">
        <v>45776</v>
      </c>
      <c r="I23" s="11" t="s">
        <v>17</v>
      </c>
      <c r="J23" s="142" t="s">
        <v>18</v>
      </c>
      <c r="K23" s="141"/>
      <c r="L23" s="4" t="s">
        <v>14140</v>
      </c>
    </row>
    <row r="24" spans="2:12" ht="65.099999999999994">
      <c r="B24" s="12" t="s">
        <v>110</v>
      </c>
      <c r="C24" s="13" t="s">
        <v>111</v>
      </c>
      <c r="D24" s="12" t="s">
        <v>19958</v>
      </c>
      <c r="E24" s="140" t="s">
        <v>113</v>
      </c>
      <c r="F24" s="141"/>
      <c r="G24" s="13" t="s">
        <v>16</v>
      </c>
      <c r="H24" s="17">
        <v>45792</v>
      </c>
      <c r="I24" s="10" t="s">
        <v>25</v>
      </c>
      <c r="J24" s="140" t="s">
        <v>18</v>
      </c>
      <c r="K24" s="141"/>
      <c r="L24" s="3" t="s">
        <v>19959</v>
      </c>
    </row>
    <row r="25" spans="2:12" ht="39">
      <c r="B25" s="15" t="s">
        <v>15022</v>
      </c>
      <c r="C25" s="14" t="s">
        <v>15023</v>
      </c>
      <c r="D25" s="15" t="s">
        <v>19960</v>
      </c>
      <c r="E25" s="142" t="s">
        <v>15025</v>
      </c>
      <c r="F25" s="141"/>
      <c r="G25" s="14" t="s">
        <v>24</v>
      </c>
      <c r="H25" s="16">
        <v>45512</v>
      </c>
      <c r="I25" s="11" t="s">
        <v>25</v>
      </c>
      <c r="J25" s="142" t="s">
        <v>32</v>
      </c>
      <c r="K25" s="141"/>
      <c r="L25" s="4" t="s">
        <v>15256</v>
      </c>
    </row>
    <row r="26" spans="2:12">
      <c r="B26" s="12" t="s">
        <v>8491</v>
      </c>
      <c r="C26" s="13" t="s">
        <v>8492</v>
      </c>
      <c r="D26" s="12" t="s">
        <v>19961</v>
      </c>
      <c r="E26" s="140" t="s">
        <v>8494</v>
      </c>
      <c r="F26" s="141"/>
      <c r="G26" s="13" t="s">
        <v>16</v>
      </c>
      <c r="H26" s="17">
        <v>45779</v>
      </c>
      <c r="I26" s="10" t="s">
        <v>17</v>
      </c>
      <c r="J26" s="140" t="s">
        <v>26</v>
      </c>
      <c r="K26" s="141"/>
      <c r="L26" s="1" t="s">
        <v>27</v>
      </c>
    </row>
    <row r="27" spans="2:12">
      <c r="B27" s="154" t="s">
        <v>6619</v>
      </c>
      <c r="C27" s="156" t="s">
        <v>6620</v>
      </c>
      <c r="D27" s="15" t="s">
        <v>19962</v>
      </c>
      <c r="E27" s="142" t="s">
        <v>6622</v>
      </c>
      <c r="F27" s="141"/>
      <c r="G27" s="14" t="s">
        <v>16</v>
      </c>
      <c r="H27" s="16">
        <v>45783</v>
      </c>
      <c r="I27" s="11" t="s">
        <v>25</v>
      </c>
      <c r="J27" s="142" t="s">
        <v>26</v>
      </c>
      <c r="K27" s="141"/>
      <c r="L27" s="2" t="s">
        <v>27</v>
      </c>
    </row>
    <row r="28" spans="2:12">
      <c r="B28" s="155"/>
      <c r="C28" s="157"/>
      <c r="D28" s="15" t="s">
        <v>19963</v>
      </c>
      <c r="E28" s="142" t="s">
        <v>6624</v>
      </c>
      <c r="F28" s="141"/>
      <c r="G28" s="14" t="s">
        <v>24</v>
      </c>
      <c r="H28" s="16">
        <v>45805</v>
      </c>
      <c r="I28" s="11" t="s">
        <v>25</v>
      </c>
      <c r="J28" s="142" t="s">
        <v>26</v>
      </c>
      <c r="K28" s="141"/>
      <c r="L28" s="2" t="s">
        <v>27</v>
      </c>
    </row>
    <row r="29" spans="2:12" ht="76.5">
      <c r="B29" s="12" t="s">
        <v>120</v>
      </c>
      <c r="C29" s="13" t="s">
        <v>121</v>
      </c>
      <c r="D29" s="12" t="s">
        <v>19964</v>
      </c>
      <c r="E29" s="140" t="s">
        <v>126</v>
      </c>
      <c r="F29" s="141"/>
      <c r="G29" s="13" t="s">
        <v>24</v>
      </c>
      <c r="H29" s="17">
        <v>45770</v>
      </c>
      <c r="I29" s="10" t="s">
        <v>25</v>
      </c>
      <c r="J29" s="140" t="s">
        <v>18</v>
      </c>
      <c r="K29" s="141"/>
      <c r="L29" s="3" t="s">
        <v>19965</v>
      </c>
    </row>
    <row r="30" spans="2:12" ht="90">
      <c r="B30" s="15" t="s">
        <v>128</v>
      </c>
      <c r="C30" s="14" t="s">
        <v>129</v>
      </c>
      <c r="D30" s="15" t="s">
        <v>19966</v>
      </c>
      <c r="E30" s="142" t="s">
        <v>131</v>
      </c>
      <c r="F30" s="141"/>
      <c r="G30" s="14" t="s">
        <v>16</v>
      </c>
      <c r="H30" s="16">
        <v>45792</v>
      </c>
      <c r="I30" s="11" t="s">
        <v>25</v>
      </c>
      <c r="J30" s="142" t="s">
        <v>32</v>
      </c>
      <c r="K30" s="141"/>
      <c r="L30" s="4" t="s">
        <v>19967</v>
      </c>
    </row>
    <row r="31" spans="2:12">
      <c r="B31" s="145" t="s">
        <v>135</v>
      </c>
      <c r="C31" s="147" t="s">
        <v>136</v>
      </c>
      <c r="D31" s="12" t="s">
        <v>19968</v>
      </c>
      <c r="E31" s="140" t="s">
        <v>6634</v>
      </c>
      <c r="F31" s="141"/>
      <c r="G31" s="13" t="s">
        <v>24</v>
      </c>
      <c r="H31" s="17">
        <v>45797</v>
      </c>
      <c r="I31" s="10" t="s">
        <v>139</v>
      </c>
      <c r="J31" s="140" t="s">
        <v>26</v>
      </c>
      <c r="K31" s="141"/>
      <c r="L31" s="1" t="s">
        <v>27</v>
      </c>
    </row>
    <row r="32" spans="2:12" ht="65.099999999999994">
      <c r="B32" s="146"/>
      <c r="C32" s="148"/>
      <c r="D32" s="12" t="s">
        <v>19969</v>
      </c>
      <c r="E32" s="140" t="s">
        <v>138</v>
      </c>
      <c r="F32" s="141"/>
      <c r="G32" s="13" t="s">
        <v>16</v>
      </c>
      <c r="H32" s="17">
        <v>45792</v>
      </c>
      <c r="I32" s="10" t="s">
        <v>139</v>
      </c>
      <c r="J32" s="140" t="s">
        <v>32</v>
      </c>
      <c r="K32" s="141"/>
      <c r="L32" s="3" t="s">
        <v>19970</v>
      </c>
    </row>
    <row r="33" spans="2:12" ht="24.95">
      <c r="B33" s="15" t="s">
        <v>19971</v>
      </c>
      <c r="C33" s="14" t="s">
        <v>19972</v>
      </c>
      <c r="D33" s="15" t="s">
        <v>19973</v>
      </c>
      <c r="E33" s="142" t="s">
        <v>19974</v>
      </c>
      <c r="F33" s="141"/>
      <c r="G33" s="14" t="s">
        <v>75</v>
      </c>
      <c r="H33" s="16">
        <v>45627</v>
      </c>
      <c r="I33" s="11" t="s">
        <v>25</v>
      </c>
      <c r="J33" s="142" t="s">
        <v>26</v>
      </c>
      <c r="K33" s="141"/>
      <c r="L33" s="2" t="s">
        <v>27</v>
      </c>
    </row>
    <row r="34" spans="2:12">
      <c r="B34" s="145" t="s">
        <v>141</v>
      </c>
      <c r="C34" s="147" t="s">
        <v>142</v>
      </c>
      <c r="D34" s="145" t="s">
        <v>19975</v>
      </c>
      <c r="E34" s="140" t="s">
        <v>4460</v>
      </c>
      <c r="F34" s="149"/>
      <c r="G34" s="147" t="s">
        <v>24</v>
      </c>
      <c r="H34" s="167">
        <v>45792</v>
      </c>
      <c r="I34" s="10" t="s">
        <v>127</v>
      </c>
      <c r="J34" s="140" t="s">
        <v>26</v>
      </c>
      <c r="K34" s="141"/>
      <c r="L34" s="1" t="s">
        <v>27</v>
      </c>
    </row>
    <row r="35" spans="2:12" ht="51.6">
      <c r="B35" s="152"/>
      <c r="C35" s="153"/>
      <c r="D35" s="146"/>
      <c r="E35" s="150"/>
      <c r="F35" s="151"/>
      <c r="G35" s="148"/>
      <c r="H35" s="169"/>
      <c r="I35" s="10" t="s">
        <v>145</v>
      </c>
      <c r="J35" s="140" t="s">
        <v>32</v>
      </c>
      <c r="K35" s="141"/>
      <c r="L35" s="3" t="s">
        <v>19976</v>
      </c>
    </row>
    <row r="36" spans="2:12" ht="65.099999999999994">
      <c r="B36" s="146"/>
      <c r="C36" s="148"/>
      <c r="D36" s="12" t="s">
        <v>19977</v>
      </c>
      <c r="E36" s="140" t="s">
        <v>144</v>
      </c>
      <c r="F36" s="141"/>
      <c r="G36" s="13" t="s">
        <v>16</v>
      </c>
      <c r="H36" s="17">
        <v>45792</v>
      </c>
      <c r="I36" s="10" t="s">
        <v>145</v>
      </c>
      <c r="J36" s="140" t="s">
        <v>32</v>
      </c>
      <c r="K36" s="141"/>
      <c r="L36" s="3" t="s">
        <v>19978</v>
      </c>
    </row>
    <row r="37" spans="2:12">
      <c r="B37" s="15" t="s">
        <v>149</v>
      </c>
      <c r="C37" s="14" t="s">
        <v>150</v>
      </c>
      <c r="D37" s="15" t="s">
        <v>19979</v>
      </c>
      <c r="E37" s="142" t="s">
        <v>152</v>
      </c>
      <c r="F37" s="141"/>
      <c r="G37" s="14" t="s">
        <v>16</v>
      </c>
      <c r="H37" s="16">
        <v>45779</v>
      </c>
      <c r="I37" s="11" t="s">
        <v>145</v>
      </c>
      <c r="J37" s="142" t="s">
        <v>26</v>
      </c>
      <c r="K37" s="141"/>
      <c r="L37" s="2" t="s">
        <v>27</v>
      </c>
    </row>
    <row r="38" spans="2:12" ht="39">
      <c r="B38" s="12" t="s">
        <v>15044</v>
      </c>
      <c r="C38" s="13" t="s">
        <v>11307</v>
      </c>
      <c r="D38" s="12" t="s">
        <v>19980</v>
      </c>
      <c r="E38" s="140" t="s">
        <v>19981</v>
      </c>
      <c r="F38" s="141"/>
      <c r="G38" s="13" t="s">
        <v>16</v>
      </c>
      <c r="H38" s="17">
        <v>45782</v>
      </c>
      <c r="I38" s="10" t="s">
        <v>25</v>
      </c>
      <c r="J38" s="140" t="s">
        <v>18</v>
      </c>
      <c r="K38" s="141"/>
      <c r="L38" s="3" t="s">
        <v>19982</v>
      </c>
    </row>
    <row r="39" spans="2:12" ht="65.099999999999994">
      <c r="B39" s="15" t="s">
        <v>19983</v>
      </c>
      <c r="C39" s="14" t="s">
        <v>19984</v>
      </c>
      <c r="D39" s="15" t="s">
        <v>19985</v>
      </c>
      <c r="E39" s="142" t="s">
        <v>19986</v>
      </c>
      <c r="F39" s="141"/>
      <c r="G39" s="14" t="s">
        <v>16</v>
      </c>
      <c r="H39" s="16">
        <v>45776</v>
      </c>
      <c r="I39" s="11" t="s">
        <v>17</v>
      </c>
      <c r="J39" s="142" t="s">
        <v>18</v>
      </c>
      <c r="K39" s="141"/>
      <c r="L39" s="4" t="s">
        <v>15660</v>
      </c>
    </row>
    <row r="40" spans="2:12">
      <c r="B40" s="12" t="s">
        <v>157</v>
      </c>
      <c r="C40" s="13" t="s">
        <v>158</v>
      </c>
      <c r="D40" s="12" t="s">
        <v>19987</v>
      </c>
      <c r="E40" s="140" t="s">
        <v>19988</v>
      </c>
      <c r="F40" s="141"/>
      <c r="G40" s="13" t="s">
        <v>16</v>
      </c>
      <c r="H40" s="17">
        <v>45776</v>
      </c>
      <c r="I40" s="10" t="s">
        <v>17</v>
      </c>
      <c r="J40" s="140" t="s">
        <v>26</v>
      </c>
      <c r="K40" s="141"/>
      <c r="L40" s="1" t="s">
        <v>27</v>
      </c>
    </row>
    <row r="41" spans="2:12">
      <c r="B41" s="15" t="s">
        <v>19989</v>
      </c>
      <c r="C41" s="14" t="s">
        <v>11785</v>
      </c>
      <c r="D41" s="15" t="s">
        <v>19990</v>
      </c>
      <c r="E41" s="142" t="s">
        <v>19991</v>
      </c>
      <c r="F41" s="141"/>
      <c r="G41" s="14" t="s">
        <v>24</v>
      </c>
      <c r="H41" s="16">
        <v>45799</v>
      </c>
      <c r="I41" s="11" t="s">
        <v>17</v>
      </c>
      <c r="J41" s="142" t="s">
        <v>26</v>
      </c>
      <c r="K41" s="141"/>
      <c r="L41" s="2" t="s">
        <v>27</v>
      </c>
    </row>
    <row r="42" spans="2:12">
      <c r="B42" s="12" t="s">
        <v>19992</v>
      </c>
      <c r="C42" s="13" t="s">
        <v>16657</v>
      </c>
      <c r="D42" s="12" t="s">
        <v>19993</v>
      </c>
      <c r="E42" s="140" t="s">
        <v>19994</v>
      </c>
      <c r="F42" s="141"/>
      <c r="G42" s="13" t="s">
        <v>16</v>
      </c>
      <c r="H42" s="17">
        <v>45756</v>
      </c>
      <c r="I42" s="10" t="s">
        <v>17</v>
      </c>
      <c r="J42" s="140" t="s">
        <v>26</v>
      </c>
      <c r="K42" s="141"/>
      <c r="L42" s="1" t="s">
        <v>27</v>
      </c>
    </row>
    <row r="43" spans="2:12" ht="65.099999999999994">
      <c r="B43" s="15" t="s">
        <v>2104</v>
      </c>
      <c r="C43" s="14" t="s">
        <v>2105</v>
      </c>
      <c r="D43" s="15" t="s">
        <v>19995</v>
      </c>
      <c r="E43" s="142" t="s">
        <v>19996</v>
      </c>
      <c r="F43" s="141"/>
      <c r="G43" s="14" t="s">
        <v>16</v>
      </c>
      <c r="H43" s="16">
        <v>45789</v>
      </c>
      <c r="I43" s="11" t="s">
        <v>17</v>
      </c>
      <c r="J43" s="142" t="s">
        <v>18</v>
      </c>
      <c r="K43" s="141"/>
      <c r="L43" s="4" t="s">
        <v>15660</v>
      </c>
    </row>
    <row r="44" spans="2:12">
      <c r="B44" s="12" t="s">
        <v>4476</v>
      </c>
      <c r="C44" s="13" t="s">
        <v>4477</v>
      </c>
      <c r="D44" s="12" t="s">
        <v>19997</v>
      </c>
      <c r="E44" s="140" t="s">
        <v>4483</v>
      </c>
      <c r="F44" s="141"/>
      <c r="G44" s="13" t="s">
        <v>16</v>
      </c>
      <c r="H44" s="17">
        <v>45791</v>
      </c>
      <c r="I44" s="10" t="s">
        <v>25</v>
      </c>
      <c r="J44" s="140" t="s">
        <v>26</v>
      </c>
      <c r="K44" s="141"/>
      <c r="L44" s="1" t="s">
        <v>27</v>
      </c>
    </row>
    <row r="45" spans="2:12" ht="24.95">
      <c r="B45" s="15" t="s">
        <v>6668</v>
      </c>
      <c r="C45" s="14" t="s">
        <v>6669</v>
      </c>
      <c r="D45" s="15" t="s">
        <v>19998</v>
      </c>
      <c r="E45" s="142" t="s">
        <v>6671</v>
      </c>
      <c r="F45" s="141"/>
      <c r="G45" s="14" t="s">
        <v>16</v>
      </c>
      <c r="H45" s="16">
        <v>45779</v>
      </c>
      <c r="I45" s="11" t="s">
        <v>145</v>
      </c>
      <c r="J45" s="142" t="s">
        <v>26</v>
      </c>
      <c r="K45" s="141"/>
      <c r="L45" s="2" t="s">
        <v>27</v>
      </c>
    </row>
    <row r="46" spans="2:12" ht="65.099999999999994">
      <c r="B46" s="12" t="s">
        <v>166</v>
      </c>
      <c r="C46" s="13" t="s">
        <v>167</v>
      </c>
      <c r="D46" s="12" t="s">
        <v>19999</v>
      </c>
      <c r="E46" s="140" t="s">
        <v>169</v>
      </c>
      <c r="F46" s="141"/>
      <c r="G46" s="13" t="s">
        <v>16</v>
      </c>
      <c r="H46" s="17">
        <v>45792</v>
      </c>
      <c r="I46" s="10" t="s">
        <v>25</v>
      </c>
      <c r="J46" s="140" t="s">
        <v>32</v>
      </c>
      <c r="K46" s="141"/>
      <c r="L46" s="3" t="s">
        <v>20000</v>
      </c>
    </row>
    <row r="47" spans="2:12" ht="76.5">
      <c r="B47" s="15" t="s">
        <v>2117</v>
      </c>
      <c r="C47" s="14" t="s">
        <v>2118</v>
      </c>
      <c r="D47" s="15" t="s">
        <v>20001</v>
      </c>
      <c r="E47" s="142" t="s">
        <v>20002</v>
      </c>
      <c r="F47" s="141"/>
      <c r="G47" s="14" t="s">
        <v>16</v>
      </c>
      <c r="H47" s="16">
        <v>45804</v>
      </c>
      <c r="I47" s="11" t="s">
        <v>17</v>
      </c>
      <c r="J47" s="142" t="s">
        <v>18</v>
      </c>
      <c r="K47" s="141"/>
      <c r="L47" s="4" t="s">
        <v>16586</v>
      </c>
    </row>
    <row r="48" spans="2:12" ht="51.6">
      <c r="B48" s="12" t="s">
        <v>20003</v>
      </c>
      <c r="C48" s="13" t="s">
        <v>20004</v>
      </c>
      <c r="D48" s="12" t="s">
        <v>20005</v>
      </c>
      <c r="E48" s="140" t="s">
        <v>20006</v>
      </c>
      <c r="F48" s="141"/>
      <c r="G48" s="13" t="s">
        <v>16</v>
      </c>
      <c r="H48" s="17">
        <v>45776</v>
      </c>
      <c r="I48" s="10" t="s">
        <v>17</v>
      </c>
      <c r="J48" s="140" t="s">
        <v>18</v>
      </c>
      <c r="K48" s="141"/>
      <c r="L48" s="3" t="s">
        <v>15414</v>
      </c>
    </row>
    <row r="49" spans="2:12" ht="76.5">
      <c r="B49" s="15" t="s">
        <v>176</v>
      </c>
      <c r="C49" s="14" t="s">
        <v>177</v>
      </c>
      <c r="D49" s="15" t="s">
        <v>20007</v>
      </c>
      <c r="E49" s="142" t="s">
        <v>179</v>
      </c>
      <c r="F49" s="141"/>
      <c r="G49" s="14" t="s">
        <v>16</v>
      </c>
      <c r="H49" s="16">
        <v>45792</v>
      </c>
      <c r="I49" s="11" t="s">
        <v>25</v>
      </c>
      <c r="J49" s="142" t="s">
        <v>32</v>
      </c>
      <c r="K49" s="141"/>
      <c r="L49" s="4" t="s">
        <v>20008</v>
      </c>
    </row>
    <row r="50" spans="2:12">
      <c r="B50" s="12" t="s">
        <v>6680</v>
      </c>
      <c r="C50" s="13" t="s">
        <v>6681</v>
      </c>
      <c r="D50" s="12" t="s">
        <v>20009</v>
      </c>
      <c r="E50" s="140" t="s">
        <v>20010</v>
      </c>
      <c r="F50" s="141"/>
      <c r="G50" s="13" t="s">
        <v>16</v>
      </c>
      <c r="H50" s="17">
        <v>45782</v>
      </c>
      <c r="I50" s="10" t="s">
        <v>17</v>
      </c>
      <c r="J50" s="140" t="s">
        <v>26</v>
      </c>
      <c r="K50" s="141"/>
      <c r="L50" s="1" t="s">
        <v>27</v>
      </c>
    </row>
    <row r="51" spans="2:12" ht="39">
      <c r="B51" s="154" t="s">
        <v>18549</v>
      </c>
      <c r="C51" s="156" t="s">
        <v>18550</v>
      </c>
      <c r="D51" s="15" t="s">
        <v>20011</v>
      </c>
      <c r="E51" s="142" t="s">
        <v>18557</v>
      </c>
      <c r="F51" s="141"/>
      <c r="G51" s="14" t="s">
        <v>16</v>
      </c>
      <c r="H51" s="16">
        <v>45807</v>
      </c>
      <c r="I51" s="11" t="s">
        <v>145</v>
      </c>
      <c r="J51" s="142" t="s">
        <v>18</v>
      </c>
      <c r="K51" s="141"/>
      <c r="L51" s="4" t="s">
        <v>18553</v>
      </c>
    </row>
    <row r="52" spans="2:12" ht="39">
      <c r="B52" s="155"/>
      <c r="C52" s="157"/>
      <c r="D52" s="15" t="s">
        <v>20012</v>
      </c>
      <c r="E52" s="142" t="s">
        <v>18557</v>
      </c>
      <c r="F52" s="141"/>
      <c r="G52" s="14" t="s">
        <v>16</v>
      </c>
      <c r="H52" s="16">
        <v>45807</v>
      </c>
      <c r="I52" s="11" t="s">
        <v>145</v>
      </c>
      <c r="J52" s="142" t="s">
        <v>18</v>
      </c>
      <c r="K52" s="141"/>
      <c r="L52" s="4" t="s">
        <v>18553</v>
      </c>
    </row>
    <row r="53" spans="2:12">
      <c r="B53" s="12" t="s">
        <v>2134</v>
      </c>
      <c r="C53" s="13" t="s">
        <v>2135</v>
      </c>
      <c r="D53" s="12" t="s">
        <v>20013</v>
      </c>
      <c r="E53" s="140" t="s">
        <v>2137</v>
      </c>
      <c r="F53" s="141"/>
      <c r="G53" s="13" t="s">
        <v>24</v>
      </c>
      <c r="H53" s="17">
        <v>45791</v>
      </c>
      <c r="I53" s="10" t="s">
        <v>25</v>
      </c>
      <c r="J53" s="140" t="s">
        <v>26</v>
      </c>
      <c r="K53" s="141"/>
      <c r="L53" s="1" t="s">
        <v>27</v>
      </c>
    </row>
    <row r="54" spans="2:12" ht="39">
      <c r="B54" s="154" t="s">
        <v>187</v>
      </c>
      <c r="C54" s="156" t="s">
        <v>188</v>
      </c>
      <c r="D54" s="15" t="s">
        <v>20014</v>
      </c>
      <c r="E54" s="142" t="s">
        <v>190</v>
      </c>
      <c r="F54" s="141"/>
      <c r="G54" s="14" t="s">
        <v>24</v>
      </c>
      <c r="H54" s="16">
        <v>45790</v>
      </c>
      <c r="I54" s="11" t="s">
        <v>25</v>
      </c>
      <c r="J54" s="142" t="s">
        <v>32</v>
      </c>
      <c r="K54" s="141"/>
      <c r="L54" s="4" t="s">
        <v>20015</v>
      </c>
    </row>
    <row r="55" spans="2:12" ht="65.099999999999994">
      <c r="B55" s="155"/>
      <c r="C55" s="157"/>
      <c r="D55" s="15" t="s">
        <v>20016</v>
      </c>
      <c r="E55" s="142" t="s">
        <v>193</v>
      </c>
      <c r="F55" s="141"/>
      <c r="G55" s="14" t="s">
        <v>16</v>
      </c>
      <c r="H55" s="16">
        <v>45792</v>
      </c>
      <c r="I55" s="11" t="s">
        <v>25</v>
      </c>
      <c r="J55" s="142" t="s">
        <v>32</v>
      </c>
      <c r="K55" s="141"/>
      <c r="L55" s="4" t="s">
        <v>20017</v>
      </c>
    </row>
    <row r="56" spans="2:12" ht="39">
      <c r="B56" s="12" t="s">
        <v>12325</v>
      </c>
      <c r="C56" s="13" t="s">
        <v>12326</v>
      </c>
      <c r="D56" s="12" t="s">
        <v>20018</v>
      </c>
      <c r="E56" s="140" t="s">
        <v>12328</v>
      </c>
      <c r="F56" s="141"/>
      <c r="G56" s="13" t="s">
        <v>16</v>
      </c>
      <c r="H56" s="17">
        <v>45784</v>
      </c>
      <c r="I56" s="10" t="s">
        <v>139</v>
      </c>
      <c r="J56" s="140" t="s">
        <v>18</v>
      </c>
      <c r="K56" s="141"/>
      <c r="L56" s="3" t="s">
        <v>20019</v>
      </c>
    </row>
    <row r="57" spans="2:12">
      <c r="B57" s="154" t="s">
        <v>196</v>
      </c>
      <c r="C57" s="156" t="s">
        <v>197</v>
      </c>
      <c r="D57" s="154" t="s">
        <v>20020</v>
      </c>
      <c r="E57" s="142" t="s">
        <v>199</v>
      </c>
      <c r="F57" s="149"/>
      <c r="G57" s="156" t="s">
        <v>16</v>
      </c>
      <c r="H57" s="163">
        <v>45792</v>
      </c>
      <c r="I57" s="11" t="s">
        <v>25</v>
      </c>
      <c r="J57" s="142" t="s">
        <v>26</v>
      </c>
      <c r="K57" s="141"/>
      <c r="L57" s="2" t="s">
        <v>27</v>
      </c>
    </row>
    <row r="58" spans="2:12">
      <c r="B58" s="155"/>
      <c r="C58" s="157"/>
      <c r="D58" s="155"/>
      <c r="E58" s="160"/>
      <c r="F58" s="151"/>
      <c r="G58" s="157"/>
      <c r="H58" s="164"/>
      <c r="I58" s="11" t="s">
        <v>127</v>
      </c>
      <c r="J58" s="142" t="s">
        <v>26</v>
      </c>
      <c r="K58" s="141"/>
      <c r="L58" s="2" t="s">
        <v>27</v>
      </c>
    </row>
    <row r="59" spans="2:12">
      <c r="B59" s="145" t="s">
        <v>201</v>
      </c>
      <c r="C59" s="147" t="s">
        <v>202</v>
      </c>
      <c r="D59" s="12" t="s">
        <v>20021</v>
      </c>
      <c r="E59" s="140" t="s">
        <v>204</v>
      </c>
      <c r="F59" s="141"/>
      <c r="G59" s="13" t="s">
        <v>16</v>
      </c>
      <c r="H59" s="17">
        <v>45796</v>
      </c>
      <c r="I59" s="10" t="s">
        <v>145</v>
      </c>
      <c r="J59" s="140" t="s">
        <v>26</v>
      </c>
      <c r="K59" s="141"/>
      <c r="L59" s="1" t="s">
        <v>27</v>
      </c>
    </row>
    <row r="60" spans="2:12">
      <c r="B60" s="146"/>
      <c r="C60" s="148"/>
      <c r="D60" s="12" t="s">
        <v>20022</v>
      </c>
      <c r="E60" s="140" t="s">
        <v>20023</v>
      </c>
      <c r="F60" s="141"/>
      <c r="G60" s="13" t="s">
        <v>16</v>
      </c>
      <c r="H60" s="17">
        <v>45779</v>
      </c>
      <c r="I60" s="10" t="s">
        <v>145</v>
      </c>
      <c r="J60" s="140" t="s">
        <v>26</v>
      </c>
      <c r="K60" s="141"/>
      <c r="L60" s="1" t="s">
        <v>27</v>
      </c>
    </row>
    <row r="61" spans="2:12" ht="51.6">
      <c r="B61" s="15" t="s">
        <v>4523</v>
      </c>
      <c r="C61" s="14" t="s">
        <v>172</v>
      </c>
      <c r="D61" s="15" t="s">
        <v>20024</v>
      </c>
      <c r="E61" s="142" t="s">
        <v>20025</v>
      </c>
      <c r="F61" s="141"/>
      <c r="G61" s="14" t="s">
        <v>16</v>
      </c>
      <c r="H61" s="16">
        <v>45783</v>
      </c>
      <c r="I61" s="11" t="s">
        <v>17</v>
      </c>
      <c r="J61" s="142" t="s">
        <v>18</v>
      </c>
      <c r="K61" s="141"/>
      <c r="L61" s="4" t="s">
        <v>15414</v>
      </c>
    </row>
    <row r="62" spans="2:12">
      <c r="B62" s="12" t="s">
        <v>20026</v>
      </c>
      <c r="C62" s="13" t="s">
        <v>20027</v>
      </c>
      <c r="D62" s="12" t="s">
        <v>20028</v>
      </c>
      <c r="E62" s="140" t="s">
        <v>20029</v>
      </c>
      <c r="F62" s="141"/>
      <c r="G62" s="13" t="s">
        <v>16</v>
      </c>
      <c r="H62" s="17">
        <v>45783</v>
      </c>
      <c r="I62" s="10" t="s">
        <v>17</v>
      </c>
      <c r="J62" s="140" t="s">
        <v>26</v>
      </c>
      <c r="K62" s="141"/>
      <c r="L62" s="1" t="s">
        <v>27</v>
      </c>
    </row>
    <row r="63" spans="2:12">
      <c r="B63" s="154" t="s">
        <v>2158</v>
      </c>
      <c r="C63" s="156" t="s">
        <v>2159</v>
      </c>
      <c r="D63" s="15" t="s">
        <v>20030</v>
      </c>
      <c r="E63" s="142" t="s">
        <v>2163</v>
      </c>
      <c r="F63" s="141"/>
      <c r="G63" s="14" t="s">
        <v>24</v>
      </c>
      <c r="H63" s="16">
        <v>45792</v>
      </c>
      <c r="I63" s="11" t="s">
        <v>25</v>
      </c>
      <c r="J63" s="142" t="s">
        <v>26</v>
      </c>
      <c r="K63" s="141"/>
      <c r="L63" s="2" t="s">
        <v>27</v>
      </c>
    </row>
    <row r="64" spans="2:12">
      <c r="B64" s="155"/>
      <c r="C64" s="157"/>
      <c r="D64" s="15" t="s">
        <v>20031</v>
      </c>
      <c r="E64" s="142" t="s">
        <v>2161</v>
      </c>
      <c r="F64" s="141"/>
      <c r="G64" s="14" t="s">
        <v>16</v>
      </c>
      <c r="H64" s="16">
        <v>45779</v>
      </c>
      <c r="I64" s="11" t="s">
        <v>25</v>
      </c>
      <c r="J64" s="142" t="s">
        <v>26</v>
      </c>
      <c r="K64" s="141"/>
      <c r="L64" s="2" t="s">
        <v>27</v>
      </c>
    </row>
    <row r="65" spans="2:12" ht="51.6">
      <c r="B65" s="12" t="s">
        <v>2169</v>
      </c>
      <c r="C65" s="13" t="s">
        <v>2170</v>
      </c>
      <c r="D65" s="12" t="s">
        <v>20032</v>
      </c>
      <c r="E65" s="140" t="s">
        <v>20033</v>
      </c>
      <c r="F65" s="141"/>
      <c r="G65" s="13" t="s">
        <v>16</v>
      </c>
      <c r="H65" s="17">
        <v>45793</v>
      </c>
      <c r="I65" s="10" t="s">
        <v>17</v>
      </c>
      <c r="J65" s="140" t="s">
        <v>18</v>
      </c>
      <c r="K65" s="141"/>
      <c r="L65" s="3" t="s">
        <v>15414</v>
      </c>
    </row>
    <row r="66" spans="2:12">
      <c r="B66" s="154" t="s">
        <v>2173</v>
      </c>
      <c r="C66" s="156" t="s">
        <v>2174</v>
      </c>
      <c r="D66" s="15" t="s">
        <v>20034</v>
      </c>
      <c r="E66" s="142" t="s">
        <v>4532</v>
      </c>
      <c r="F66" s="141"/>
      <c r="G66" s="14" t="s">
        <v>24</v>
      </c>
      <c r="H66" s="16">
        <v>45757</v>
      </c>
      <c r="I66" s="11" t="s">
        <v>145</v>
      </c>
      <c r="J66" s="142" t="s">
        <v>26</v>
      </c>
      <c r="K66" s="141"/>
      <c r="L66" s="2" t="s">
        <v>27</v>
      </c>
    </row>
    <row r="67" spans="2:12" ht="65.099999999999994">
      <c r="B67" s="155"/>
      <c r="C67" s="157"/>
      <c r="D67" s="15" t="s">
        <v>20035</v>
      </c>
      <c r="E67" s="142" t="s">
        <v>4535</v>
      </c>
      <c r="F67" s="141"/>
      <c r="G67" s="14" t="s">
        <v>16</v>
      </c>
      <c r="H67" s="16">
        <v>45803</v>
      </c>
      <c r="I67" s="11" t="s">
        <v>145</v>
      </c>
      <c r="J67" s="142" t="s">
        <v>32</v>
      </c>
      <c r="K67" s="141"/>
      <c r="L67" s="4" t="s">
        <v>20036</v>
      </c>
    </row>
    <row r="68" spans="2:12">
      <c r="B68" s="12" t="s">
        <v>6704</v>
      </c>
      <c r="C68" s="13" t="s">
        <v>1603</v>
      </c>
      <c r="D68" s="12" t="s">
        <v>20037</v>
      </c>
      <c r="E68" s="140" t="s">
        <v>20038</v>
      </c>
      <c r="F68" s="141"/>
      <c r="G68" s="13" t="s">
        <v>16</v>
      </c>
      <c r="H68" s="17">
        <v>45803</v>
      </c>
      <c r="I68" s="10" t="s">
        <v>17</v>
      </c>
      <c r="J68" s="140" t="s">
        <v>26</v>
      </c>
      <c r="K68" s="141"/>
      <c r="L68" s="1" t="s">
        <v>27</v>
      </c>
    </row>
    <row r="69" spans="2:12">
      <c r="B69" s="15" t="s">
        <v>214</v>
      </c>
      <c r="C69" s="14" t="s">
        <v>215</v>
      </c>
      <c r="D69" s="15" t="s">
        <v>20039</v>
      </c>
      <c r="E69" s="142" t="s">
        <v>219</v>
      </c>
      <c r="F69" s="141"/>
      <c r="G69" s="14" t="s">
        <v>16</v>
      </c>
      <c r="H69" s="16">
        <v>45799</v>
      </c>
      <c r="I69" s="11" t="s">
        <v>139</v>
      </c>
      <c r="J69" s="142" t="s">
        <v>26</v>
      </c>
      <c r="K69" s="141"/>
      <c r="L69" s="2" t="s">
        <v>27</v>
      </c>
    </row>
    <row r="70" spans="2:12">
      <c r="B70" s="145" t="s">
        <v>222</v>
      </c>
      <c r="C70" s="147" t="s">
        <v>215</v>
      </c>
      <c r="D70" s="145" t="s">
        <v>20040</v>
      </c>
      <c r="E70" s="140" t="s">
        <v>224</v>
      </c>
      <c r="F70" s="149"/>
      <c r="G70" s="147" t="s">
        <v>16</v>
      </c>
      <c r="H70" s="167">
        <v>45799</v>
      </c>
      <c r="I70" s="10" t="s">
        <v>25</v>
      </c>
      <c r="J70" s="140" t="s">
        <v>26</v>
      </c>
      <c r="K70" s="141"/>
      <c r="L70" s="1" t="s">
        <v>27</v>
      </c>
    </row>
    <row r="71" spans="2:12">
      <c r="B71" s="146"/>
      <c r="C71" s="148"/>
      <c r="D71" s="146"/>
      <c r="E71" s="150"/>
      <c r="F71" s="151"/>
      <c r="G71" s="148"/>
      <c r="H71" s="169"/>
      <c r="I71" s="10" t="s">
        <v>25</v>
      </c>
      <c r="J71" s="140" t="s">
        <v>26</v>
      </c>
      <c r="K71" s="141"/>
      <c r="L71" s="1" t="s">
        <v>27</v>
      </c>
    </row>
    <row r="72" spans="2:12">
      <c r="B72" s="154" t="s">
        <v>233</v>
      </c>
      <c r="C72" s="156" t="s">
        <v>215</v>
      </c>
      <c r="D72" s="15" t="s">
        <v>20041</v>
      </c>
      <c r="E72" s="142" t="s">
        <v>20042</v>
      </c>
      <c r="F72" s="141"/>
      <c r="G72" s="14" t="s">
        <v>16</v>
      </c>
      <c r="H72" s="16">
        <v>45800</v>
      </c>
      <c r="I72" s="11" t="s">
        <v>25</v>
      </c>
      <c r="J72" s="142" t="s">
        <v>26</v>
      </c>
      <c r="K72" s="141"/>
      <c r="L72" s="2" t="s">
        <v>27</v>
      </c>
    </row>
    <row r="73" spans="2:12">
      <c r="B73" s="155"/>
      <c r="C73" s="157"/>
      <c r="D73" s="15" t="s">
        <v>20043</v>
      </c>
      <c r="E73" s="142" t="s">
        <v>224</v>
      </c>
      <c r="F73" s="141"/>
      <c r="G73" s="14" t="s">
        <v>16</v>
      </c>
      <c r="H73" s="16">
        <v>45799</v>
      </c>
      <c r="I73" s="11" t="s">
        <v>25</v>
      </c>
      <c r="J73" s="142" t="s">
        <v>26</v>
      </c>
      <c r="K73" s="141"/>
      <c r="L73" s="2" t="s">
        <v>27</v>
      </c>
    </row>
    <row r="74" spans="2:12">
      <c r="B74" s="12" t="s">
        <v>240</v>
      </c>
      <c r="C74" s="13" t="s">
        <v>215</v>
      </c>
      <c r="D74" s="12" t="s">
        <v>20044</v>
      </c>
      <c r="E74" s="140" t="s">
        <v>224</v>
      </c>
      <c r="F74" s="141"/>
      <c r="G74" s="13" t="s">
        <v>16</v>
      </c>
      <c r="H74" s="17">
        <v>45799</v>
      </c>
      <c r="I74" s="10" t="s">
        <v>25</v>
      </c>
      <c r="J74" s="140" t="s">
        <v>26</v>
      </c>
      <c r="K74" s="141"/>
      <c r="L74" s="1" t="s">
        <v>27</v>
      </c>
    </row>
    <row r="75" spans="2:12" ht="24.95">
      <c r="B75" s="15" t="s">
        <v>4541</v>
      </c>
      <c r="C75" s="14" t="s">
        <v>4542</v>
      </c>
      <c r="D75" s="15" t="s">
        <v>20045</v>
      </c>
      <c r="E75" s="142" t="s">
        <v>6716</v>
      </c>
      <c r="F75" s="141"/>
      <c r="G75" s="14" t="s">
        <v>16</v>
      </c>
      <c r="H75" s="16">
        <v>45779</v>
      </c>
      <c r="I75" s="11" t="s">
        <v>25</v>
      </c>
      <c r="J75" s="142" t="s">
        <v>26</v>
      </c>
      <c r="K75" s="141"/>
      <c r="L75" s="2" t="s">
        <v>27</v>
      </c>
    </row>
    <row r="76" spans="2:12" ht="51.6">
      <c r="B76" s="12" t="s">
        <v>6730</v>
      </c>
      <c r="C76" s="13" t="s">
        <v>6731</v>
      </c>
      <c r="D76" s="12" t="s">
        <v>20046</v>
      </c>
      <c r="E76" s="140" t="s">
        <v>6736</v>
      </c>
      <c r="F76" s="141"/>
      <c r="G76" s="13" t="s">
        <v>16</v>
      </c>
      <c r="H76" s="17">
        <v>45782</v>
      </c>
      <c r="I76" s="10" t="s">
        <v>139</v>
      </c>
      <c r="J76" s="140" t="s">
        <v>18</v>
      </c>
      <c r="K76" s="141"/>
      <c r="L76" s="3" t="s">
        <v>20047</v>
      </c>
    </row>
    <row r="77" spans="2:12" ht="39">
      <c r="B77" s="15" t="s">
        <v>4558</v>
      </c>
      <c r="C77" s="14" t="s">
        <v>4559</v>
      </c>
      <c r="D77" s="15" t="s">
        <v>20048</v>
      </c>
      <c r="E77" s="142" t="s">
        <v>4561</v>
      </c>
      <c r="F77" s="141"/>
      <c r="G77" s="14" t="s">
        <v>16</v>
      </c>
      <c r="H77" s="16">
        <v>45777</v>
      </c>
      <c r="I77" s="11" t="s">
        <v>25</v>
      </c>
      <c r="J77" s="142" t="s">
        <v>26</v>
      </c>
      <c r="K77" s="141"/>
      <c r="L77" s="4" t="s">
        <v>20049</v>
      </c>
    </row>
    <row r="78" spans="2:12" ht="24.95">
      <c r="B78" s="145" t="s">
        <v>8546</v>
      </c>
      <c r="C78" s="147" t="s">
        <v>8547</v>
      </c>
      <c r="D78" s="12" t="s">
        <v>20050</v>
      </c>
      <c r="E78" s="140" t="s">
        <v>8549</v>
      </c>
      <c r="F78" s="141"/>
      <c r="G78" s="13" t="s">
        <v>75</v>
      </c>
      <c r="H78" s="17">
        <v>45443</v>
      </c>
      <c r="I78" s="10" t="s">
        <v>25</v>
      </c>
      <c r="J78" s="140" t="s">
        <v>709</v>
      </c>
      <c r="K78" s="141"/>
      <c r="L78" s="1" t="s">
        <v>27</v>
      </c>
    </row>
    <row r="79" spans="2:12" ht="24.95">
      <c r="B79" s="146"/>
      <c r="C79" s="148"/>
      <c r="D79" s="12" t="s">
        <v>20051</v>
      </c>
      <c r="E79" s="140" t="s">
        <v>8549</v>
      </c>
      <c r="F79" s="141"/>
      <c r="G79" s="13" t="s">
        <v>75</v>
      </c>
      <c r="H79" s="17">
        <v>45803</v>
      </c>
      <c r="I79" s="10" t="s">
        <v>25</v>
      </c>
      <c r="J79" s="140" t="s">
        <v>26</v>
      </c>
      <c r="K79" s="141"/>
      <c r="L79" s="1" t="s">
        <v>27</v>
      </c>
    </row>
    <row r="80" spans="2:12" ht="39">
      <c r="B80" s="15" t="s">
        <v>8550</v>
      </c>
      <c r="C80" s="14" t="s">
        <v>8551</v>
      </c>
      <c r="D80" s="15" t="s">
        <v>20052</v>
      </c>
      <c r="E80" s="142" t="s">
        <v>8553</v>
      </c>
      <c r="F80" s="141"/>
      <c r="G80" s="14" t="s">
        <v>16</v>
      </c>
      <c r="H80" s="16">
        <v>45800</v>
      </c>
      <c r="I80" s="11" t="s">
        <v>139</v>
      </c>
      <c r="J80" s="142" t="s">
        <v>18</v>
      </c>
      <c r="K80" s="141"/>
      <c r="L80" s="4" t="s">
        <v>20053</v>
      </c>
    </row>
    <row r="81" spans="2:12">
      <c r="B81" s="12" t="s">
        <v>6737</v>
      </c>
      <c r="C81" s="13" t="s">
        <v>6738</v>
      </c>
      <c r="D81" s="12" t="s">
        <v>20054</v>
      </c>
      <c r="E81" s="140" t="s">
        <v>6740</v>
      </c>
      <c r="F81" s="141"/>
      <c r="G81" s="13" t="s">
        <v>24</v>
      </c>
      <c r="H81" s="17">
        <v>45791</v>
      </c>
      <c r="I81" s="10" t="s">
        <v>139</v>
      </c>
      <c r="J81" s="140" t="s">
        <v>26</v>
      </c>
      <c r="K81" s="141"/>
      <c r="L81" s="1" t="s">
        <v>27</v>
      </c>
    </row>
    <row r="82" spans="2:12">
      <c r="B82" s="15" t="s">
        <v>2210</v>
      </c>
      <c r="C82" s="14" t="s">
        <v>2211</v>
      </c>
      <c r="D82" s="15" t="s">
        <v>20055</v>
      </c>
      <c r="E82" s="142" t="s">
        <v>2213</v>
      </c>
      <c r="F82" s="141"/>
      <c r="G82" s="14" t="s">
        <v>16</v>
      </c>
      <c r="H82" s="16">
        <v>45776</v>
      </c>
      <c r="I82" s="11" t="s">
        <v>139</v>
      </c>
      <c r="J82" s="142" t="s">
        <v>26</v>
      </c>
      <c r="K82" s="141"/>
      <c r="L82" s="2" t="s">
        <v>27</v>
      </c>
    </row>
    <row r="83" spans="2:12" ht="51.6">
      <c r="B83" s="12" t="s">
        <v>12357</v>
      </c>
      <c r="C83" s="13" t="s">
        <v>12358</v>
      </c>
      <c r="D83" s="12" t="s">
        <v>20056</v>
      </c>
      <c r="E83" s="140" t="s">
        <v>12360</v>
      </c>
      <c r="F83" s="141"/>
      <c r="G83" s="13" t="s">
        <v>24</v>
      </c>
      <c r="H83" s="17">
        <v>45551</v>
      </c>
      <c r="I83" s="10" t="s">
        <v>25</v>
      </c>
      <c r="J83" s="140" t="s">
        <v>32</v>
      </c>
      <c r="K83" s="141"/>
      <c r="L83" s="3" t="s">
        <v>20057</v>
      </c>
    </row>
    <row r="84" spans="2:12">
      <c r="B84" s="154" t="s">
        <v>6745</v>
      </c>
      <c r="C84" s="156" t="s">
        <v>6746</v>
      </c>
      <c r="D84" s="154" t="s">
        <v>20058</v>
      </c>
      <c r="E84" s="142" t="s">
        <v>6750</v>
      </c>
      <c r="F84" s="149"/>
      <c r="G84" s="156" t="s">
        <v>24</v>
      </c>
      <c r="H84" s="163">
        <v>45782</v>
      </c>
      <c r="I84" s="11" t="s">
        <v>127</v>
      </c>
      <c r="J84" s="142" t="s">
        <v>26</v>
      </c>
      <c r="K84" s="141"/>
      <c r="L84" s="2" t="s">
        <v>27</v>
      </c>
    </row>
    <row r="85" spans="2:12">
      <c r="B85" s="158"/>
      <c r="C85" s="159"/>
      <c r="D85" s="158"/>
      <c r="E85" s="161"/>
      <c r="F85" s="162"/>
      <c r="G85" s="159"/>
      <c r="H85" s="166"/>
      <c r="I85" s="11" t="s">
        <v>139</v>
      </c>
      <c r="J85" s="142" t="s">
        <v>26</v>
      </c>
      <c r="K85" s="141"/>
      <c r="L85" s="2" t="s">
        <v>27</v>
      </c>
    </row>
    <row r="86" spans="2:12">
      <c r="B86" s="158"/>
      <c r="C86" s="159"/>
      <c r="D86" s="158"/>
      <c r="E86" s="161"/>
      <c r="F86" s="162"/>
      <c r="G86" s="159"/>
      <c r="H86" s="166"/>
      <c r="I86" s="11" t="s">
        <v>58</v>
      </c>
      <c r="J86" s="142" t="s">
        <v>26</v>
      </c>
      <c r="K86" s="141"/>
      <c r="L86" s="2" t="s">
        <v>27</v>
      </c>
    </row>
    <row r="87" spans="2:12" ht="51.6">
      <c r="B87" s="158"/>
      <c r="C87" s="159"/>
      <c r="D87" s="158"/>
      <c r="E87" s="161"/>
      <c r="F87" s="162"/>
      <c r="G87" s="159"/>
      <c r="H87" s="166"/>
      <c r="I87" s="11" t="s">
        <v>25</v>
      </c>
      <c r="J87" s="142" t="s">
        <v>18</v>
      </c>
      <c r="K87" s="141"/>
      <c r="L87" s="4" t="s">
        <v>20059</v>
      </c>
    </row>
    <row r="88" spans="2:12">
      <c r="B88" s="155"/>
      <c r="C88" s="157"/>
      <c r="D88" s="155"/>
      <c r="E88" s="160"/>
      <c r="F88" s="151"/>
      <c r="G88" s="157"/>
      <c r="H88" s="164"/>
      <c r="I88" s="11" t="s">
        <v>25</v>
      </c>
      <c r="J88" s="142" t="s">
        <v>26</v>
      </c>
      <c r="K88" s="141"/>
      <c r="L88" s="2" t="s">
        <v>27</v>
      </c>
    </row>
    <row r="89" spans="2:12">
      <c r="B89" s="145" t="s">
        <v>6751</v>
      </c>
      <c r="C89" s="147" t="s">
        <v>6752</v>
      </c>
      <c r="D89" s="145" t="s">
        <v>20060</v>
      </c>
      <c r="E89" s="140" t="s">
        <v>8563</v>
      </c>
      <c r="F89" s="149"/>
      <c r="G89" s="147" t="s">
        <v>24</v>
      </c>
      <c r="H89" s="167">
        <v>45799</v>
      </c>
      <c r="I89" s="10" t="s">
        <v>58</v>
      </c>
      <c r="J89" s="140" t="s">
        <v>26</v>
      </c>
      <c r="K89" s="141"/>
      <c r="L89" s="1" t="s">
        <v>27</v>
      </c>
    </row>
    <row r="90" spans="2:12">
      <c r="B90" s="146"/>
      <c r="C90" s="148"/>
      <c r="D90" s="146"/>
      <c r="E90" s="150"/>
      <c r="F90" s="151"/>
      <c r="G90" s="148"/>
      <c r="H90" s="169"/>
      <c r="I90" s="10" t="s">
        <v>139</v>
      </c>
      <c r="J90" s="140" t="s">
        <v>26</v>
      </c>
      <c r="K90" s="141"/>
      <c r="L90" s="1" t="s">
        <v>27</v>
      </c>
    </row>
    <row r="91" spans="2:12" ht="39">
      <c r="B91" s="154" t="s">
        <v>6756</v>
      </c>
      <c r="C91" s="156" t="s">
        <v>6757</v>
      </c>
      <c r="D91" s="154" t="s">
        <v>20061</v>
      </c>
      <c r="E91" s="142" t="s">
        <v>8565</v>
      </c>
      <c r="F91" s="149"/>
      <c r="G91" s="156" t="s">
        <v>24</v>
      </c>
      <c r="H91" s="163">
        <v>45757</v>
      </c>
      <c r="I91" s="11" t="s">
        <v>139</v>
      </c>
      <c r="J91" s="142" t="s">
        <v>18</v>
      </c>
      <c r="K91" s="141"/>
      <c r="L91" s="4" t="s">
        <v>20062</v>
      </c>
    </row>
    <row r="92" spans="2:12">
      <c r="B92" s="158"/>
      <c r="C92" s="159"/>
      <c r="D92" s="158"/>
      <c r="E92" s="161"/>
      <c r="F92" s="162"/>
      <c r="G92" s="159"/>
      <c r="H92" s="166"/>
      <c r="I92" s="11" t="s">
        <v>139</v>
      </c>
      <c r="J92" s="142" t="s">
        <v>26</v>
      </c>
      <c r="K92" s="141"/>
      <c r="L92" s="2" t="s">
        <v>27</v>
      </c>
    </row>
    <row r="93" spans="2:12">
      <c r="B93" s="158"/>
      <c r="C93" s="159"/>
      <c r="D93" s="158"/>
      <c r="E93" s="161"/>
      <c r="F93" s="162"/>
      <c r="G93" s="159"/>
      <c r="H93" s="166"/>
      <c r="I93" s="11" t="s">
        <v>127</v>
      </c>
      <c r="J93" s="142" t="s">
        <v>26</v>
      </c>
      <c r="K93" s="141"/>
      <c r="L93" s="2" t="s">
        <v>27</v>
      </c>
    </row>
    <row r="94" spans="2:12">
      <c r="B94" s="158"/>
      <c r="C94" s="159"/>
      <c r="D94" s="155"/>
      <c r="E94" s="160"/>
      <c r="F94" s="151"/>
      <c r="G94" s="157"/>
      <c r="H94" s="164"/>
      <c r="I94" s="11" t="s">
        <v>58</v>
      </c>
      <c r="J94" s="142" t="s">
        <v>26</v>
      </c>
      <c r="K94" s="141"/>
      <c r="L94" s="2" t="s">
        <v>27</v>
      </c>
    </row>
    <row r="95" spans="2:12">
      <c r="B95" s="155"/>
      <c r="C95" s="157"/>
      <c r="D95" s="15" t="s">
        <v>20063</v>
      </c>
      <c r="E95" s="142" t="s">
        <v>6759</v>
      </c>
      <c r="F95" s="141"/>
      <c r="G95" s="14" t="s">
        <v>16</v>
      </c>
      <c r="H95" s="16">
        <v>45778</v>
      </c>
      <c r="I95" s="11" t="s">
        <v>139</v>
      </c>
      <c r="J95" s="142" t="s">
        <v>26</v>
      </c>
      <c r="K95" s="141"/>
      <c r="L95" s="2" t="s">
        <v>27</v>
      </c>
    </row>
    <row r="96" spans="2:12">
      <c r="B96" s="12" t="s">
        <v>6760</v>
      </c>
      <c r="C96" s="13" t="s">
        <v>6761</v>
      </c>
      <c r="D96" s="12" t="s">
        <v>20064</v>
      </c>
      <c r="E96" s="140" t="s">
        <v>6765</v>
      </c>
      <c r="F96" s="141"/>
      <c r="G96" s="13" t="s">
        <v>16</v>
      </c>
      <c r="H96" s="17">
        <v>45778</v>
      </c>
      <c r="I96" s="10" t="s">
        <v>25</v>
      </c>
      <c r="J96" s="140" t="s">
        <v>26</v>
      </c>
      <c r="K96" s="141"/>
      <c r="L96" s="1" t="s">
        <v>27</v>
      </c>
    </row>
    <row r="97" spans="2:12" ht="51.6">
      <c r="B97" s="154" t="s">
        <v>4565</v>
      </c>
      <c r="C97" s="156" t="s">
        <v>4566</v>
      </c>
      <c r="D97" s="154" t="s">
        <v>20065</v>
      </c>
      <c r="E97" s="142" t="s">
        <v>4568</v>
      </c>
      <c r="F97" s="149"/>
      <c r="G97" s="156" t="s">
        <v>24</v>
      </c>
      <c r="H97" s="163">
        <v>45782</v>
      </c>
      <c r="I97" s="11" t="s">
        <v>139</v>
      </c>
      <c r="J97" s="142" t="s">
        <v>26</v>
      </c>
      <c r="K97" s="141"/>
      <c r="L97" s="4" t="s">
        <v>20066</v>
      </c>
    </row>
    <row r="98" spans="2:12">
      <c r="B98" s="155"/>
      <c r="C98" s="157"/>
      <c r="D98" s="155"/>
      <c r="E98" s="160"/>
      <c r="F98" s="151"/>
      <c r="G98" s="157"/>
      <c r="H98" s="164"/>
      <c r="I98" s="11" t="s">
        <v>127</v>
      </c>
      <c r="J98" s="142" t="s">
        <v>26</v>
      </c>
      <c r="K98" s="141"/>
      <c r="L98" s="2" t="s">
        <v>27</v>
      </c>
    </row>
    <row r="99" spans="2:12" ht="39">
      <c r="B99" s="12" t="s">
        <v>17656</v>
      </c>
      <c r="C99" s="13" t="s">
        <v>6948</v>
      </c>
      <c r="D99" s="12" t="s">
        <v>20067</v>
      </c>
      <c r="E99" s="140" t="s">
        <v>20068</v>
      </c>
      <c r="F99" s="141"/>
      <c r="G99" s="13" t="s">
        <v>24</v>
      </c>
      <c r="H99" s="17">
        <v>45782</v>
      </c>
      <c r="I99" s="10" t="s">
        <v>17</v>
      </c>
      <c r="J99" s="140" t="s">
        <v>26</v>
      </c>
      <c r="K99" s="141"/>
      <c r="L99" s="3" t="s">
        <v>20069</v>
      </c>
    </row>
    <row r="100" spans="2:12">
      <c r="B100" s="15" t="s">
        <v>4580</v>
      </c>
      <c r="C100" s="14" t="s">
        <v>4581</v>
      </c>
      <c r="D100" s="15" t="s">
        <v>20070</v>
      </c>
      <c r="E100" s="142" t="s">
        <v>11355</v>
      </c>
      <c r="F100" s="141"/>
      <c r="G100" s="14" t="s">
        <v>24</v>
      </c>
      <c r="H100" s="16">
        <v>45785</v>
      </c>
      <c r="I100" s="11" t="s">
        <v>17</v>
      </c>
      <c r="J100" s="142" t="s">
        <v>26</v>
      </c>
      <c r="K100" s="141"/>
      <c r="L100" s="2" t="s">
        <v>27</v>
      </c>
    </row>
    <row r="101" spans="2:12">
      <c r="B101" s="12" t="s">
        <v>20071</v>
      </c>
      <c r="C101" s="13" t="s">
        <v>1190</v>
      </c>
      <c r="D101" s="12" t="s">
        <v>20072</v>
      </c>
      <c r="E101" s="140" t="s">
        <v>20073</v>
      </c>
      <c r="F101" s="141"/>
      <c r="G101" s="13" t="s">
        <v>24</v>
      </c>
      <c r="H101" s="17">
        <v>45777</v>
      </c>
      <c r="I101" s="10" t="s">
        <v>17</v>
      </c>
      <c r="J101" s="140" t="s">
        <v>26</v>
      </c>
      <c r="K101" s="141"/>
      <c r="L101" s="1" t="s">
        <v>27</v>
      </c>
    </row>
    <row r="102" spans="2:12">
      <c r="B102" s="15" t="s">
        <v>2224</v>
      </c>
      <c r="C102" s="14" t="s">
        <v>2225</v>
      </c>
      <c r="D102" s="15" t="s">
        <v>20074</v>
      </c>
      <c r="E102" s="142" t="s">
        <v>20075</v>
      </c>
      <c r="F102" s="141"/>
      <c r="G102" s="14" t="s">
        <v>24</v>
      </c>
      <c r="H102" s="16">
        <v>45799</v>
      </c>
      <c r="I102" s="11" t="s">
        <v>17</v>
      </c>
      <c r="J102" s="142" t="s">
        <v>26</v>
      </c>
      <c r="K102" s="141"/>
      <c r="L102" s="2" t="s">
        <v>27</v>
      </c>
    </row>
    <row r="103" spans="2:12" ht="65.099999999999994">
      <c r="B103" s="12" t="s">
        <v>6776</v>
      </c>
      <c r="C103" s="13" t="s">
        <v>6777</v>
      </c>
      <c r="D103" s="12" t="s">
        <v>20076</v>
      </c>
      <c r="E103" s="140" t="s">
        <v>6779</v>
      </c>
      <c r="F103" s="141"/>
      <c r="G103" s="13" t="s">
        <v>16</v>
      </c>
      <c r="H103" s="17">
        <v>45699</v>
      </c>
      <c r="I103" s="10" t="s">
        <v>17</v>
      </c>
      <c r="J103" s="140" t="s">
        <v>18</v>
      </c>
      <c r="K103" s="141"/>
      <c r="L103" s="3" t="s">
        <v>15660</v>
      </c>
    </row>
    <row r="104" spans="2:12" ht="24.95">
      <c r="B104" s="15" t="s">
        <v>6783</v>
      </c>
      <c r="C104" s="14" t="s">
        <v>6784</v>
      </c>
      <c r="D104" s="15" t="s">
        <v>20077</v>
      </c>
      <c r="E104" s="142" t="s">
        <v>20078</v>
      </c>
      <c r="F104" s="141"/>
      <c r="G104" s="14" t="s">
        <v>16</v>
      </c>
      <c r="H104" s="16">
        <v>45779</v>
      </c>
      <c r="I104" s="11" t="s">
        <v>145</v>
      </c>
      <c r="J104" s="142" t="s">
        <v>26</v>
      </c>
      <c r="K104" s="141"/>
      <c r="L104" s="2" t="s">
        <v>27</v>
      </c>
    </row>
    <row r="105" spans="2:12">
      <c r="B105" s="12" t="s">
        <v>2253</v>
      </c>
      <c r="C105" s="13" t="s">
        <v>2254</v>
      </c>
      <c r="D105" s="12" t="s">
        <v>20079</v>
      </c>
      <c r="E105" s="140" t="s">
        <v>20080</v>
      </c>
      <c r="F105" s="141"/>
      <c r="G105" s="13" t="s">
        <v>16</v>
      </c>
      <c r="H105" s="17">
        <v>45778</v>
      </c>
      <c r="I105" s="10" t="s">
        <v>127</v>
      </c>
      <c r="J105" s="140" t="s">
        <v>26</v>
      </c>
      <c r="K105" s="141"/>
      <c r="L105" s="1" t="s">
        <v>27</v>
      </c>
    </row>
    <row r="106" spans="2:12" ht="39">
      <c r="B106" s="15" t="s">
        <v>20081</v>
      </c>
      <c r="C106" s="14" t="s">
        <v>16522</v>
      </c>
      <c r="D106" s="15" t="s">
        <v>20082</v>
      </c>
      <c r="E106" s="142" t="s">
        <v>20083</v>
      </c>
      <c r="F106" s="141"/>
      <c r="G106" s="14" t="s">
        <v>16</v>
      </c>
      <c r="H106" s="16">
        <v>45784</v>
      </c>
      <c r="I106" s="11" t="s">
        <v>58</v>
      </c>
      <c r="J106" s="142" t="s">
        <v>18</v>
      </c>
      <c r="K106" s="141"/>
      <c r="L106" s="4" t="s">
        <v>20084</v>
      </c>
    </row>
    <row r="107" spans="2:12" ht="39">
      <c r="B107" s="12" t="s">
        <v>6808</v>
      </c>
      <c r="C107" s="13" t="s">
        <v>6809</v>
      </c>
      <c r="D107" s="12" t="s">
        <v>20085</v>
      </c>
      <c r="E107" s="140" t="s">
        <v>6811</v>
      </c>
      <c r="F107" s="141"/>
      <c r="G107" s="13" t="s">
        <v>16</v>
      </c>
      <c r="H107" s="17">
        <v>45779</v>
      </c>
      <c r="I107" s="10" t="s">
        <v>80</v>
      </c>
      <c r="J107" s="140" t="s">
        <v>18</v>
      </c>
      <c r="K107" s="141"/>
      <c r="L107" s="3" t="s">
        <v>20086</v>
      </c>
    </row>
    <row r="108" spans="2:12" ht="39">
      <c r="B108" s="15" t="s">
        <v>6817</v>
      </c>
      <c r="C108" s="14" t="s">
        <v>6818</v>
      </c>
      <c r="D108" s="15" t="s">
        <v>20087</v>
      </c>
      <c r="E108" s="142" t="s">
        <v>20088</v>
      </c>
      <c r="F108" s="141"/>
      <c r="G108" s="14" t="s">
        <v>16</v>
      </c>
      <c r="H108" s="16">
        <v>45806</v>
      </c>
      <c r="I108" s="11" t="s">
        <v>25</v>
      </c>
      <c r="J108" s="142" t="s">
        <v>18</v>
      </c>
      <c r="K108" s="141"/>
      <c r="L108" s="4" t="s">
        <v>20089</v>
      </c>
    </row>
    <row r="109" spans="2:12" ht="39">
      <c r="B109" s="12" t="s">
        <v>2274</v>
      </c>
      <c r="C109" s="13" t="s">
        <v>2275</v>
      </c>
      <c r="D109" s="12" t="s">
        <v>20090</v>
      </c>
      <c r="E109" s="140" t="s">
        <v>2279</v>
      </c>
      <c r="F109" s="141"/>
      <c r="G109" s="13" t="s">
        <v>75</v>
      </c>
      <c r="H109" s="17">
        <v>45778</v>
      </c>
      <c r="I109" s="10" t="s">
        <v>17</v>
      </c>
      <c r="J109" s="140" t="s">
        <v>709</v>
      </c>
      <c r="K109" s="141"/>
      <c r="L109" s="3" t="s">
        <v>20091</v>
      </c>
    </row>
    <row r="110" spans="2:12" ht="24.95">
      <c r="B110" s="15" t="s">
        <v>10204</v>
      </c>
      <c r="C110" s="14" t="s">
        <v>352</v>
      </c>
      <c r="D110" s="15" t="s">
        <v>20092</v>
      </c>
      <c r="E110" s="142" t="s">
        <v>10206</v>
      </c>
      <c r="F110" s="141"/>
      <c r="G110" s="14" t="s">
        <v>75</v>
      </c>
      <c r="H110" s="16">
        <v>45799</v>
      </c>
      <c r="I110" s="11" t="s">
        <v>139</v>
      </c>
      <c r="J110" s="142" t="s">
        <v>709</v>
      </c>
      <c r="K110" s="141"/>
      <c r="L110" s="2" t="s">
        <v>27</v>
      </c>
    </row>
    <row r="111" spans="2:12">
      <c r="B111" s="12" t="s">
        <v>6870</v>
      </c>
      <c r="C111" s="13" t="s">
        <v>6871</v>
      </c>
      <c r="D111" s="12" t="s">
        <v>20093</v>
      </c>
      <c r="E111" s="140" t="s">
        <v>6873</v>
      </c>
      <c r="F111" s="141"/>
      <c r="G111" s="13" t="s">
        <v>16</v>
      </c>
      <c r="H111" s="17">
        <v>45789</v>
      </c>
      <c r="I111" s="10" t="s">
        <v>314</v>
      </c>
      <c r="J111" s="140" t="s">
        <v>26</v>
      </c>
      <c r="K111" s="141"/>
      <c r="L111" s="1" t="s">
        <v>27</v>
      </c>
    </row>
    <row r="112" spans="2:12" ht="39">
      <c r="B112" s="154" t="s">
        <v>4681</v>
      </c>
      <c r="C112" s="156" t="s">
        <v>4682</v>
      </c>
      <c r="D112" s="15" t="s">
        <v>20094</v>
      </c>
      <c r="E112" s="142" t="s">
        <v>4684</v>
      </c>
      <c r="F112" s="141"/>
      <c r="G112" s="14" t="s">
        <v>16</v>
      </c>
      <c r="H112" s="16">
        <v>45790</v>
      </c>
      <c r="I112" s="11" t="s">
        <v>314</v>
      </c>
      <c r="J112" s="142" t="s">
        <v>18</v>
      </c>
      <c r="K112" s="141"/>
      <c r="L112" s="4" t="s">
        <v>20095</v>
      </c>
    </row>
    <row r="113" spans="2:12" ht="51.6">
      <c r="B113" s="155"/>
      <c r="C113" s="157"/>
      <c r="D113" s="15" t="s">
        <v>20096</v>
      </c>
      <c r="E113" s="142" t="s">
        <v>8593</v>
      </c>
      <c r="F113" s="141"/>
      <c r="G113" s="14" t="s">
        <v>24</v>
      </c>
      <c r="H113" s="16">
        <v>45775</v>
      </c>
      <c r="I113" s="11" t="s">
        <v>314</v>
      </c>
      <c r="J113" s="142" t="s">
        <v>32</v>
      </c>
      <c r="K113" s="141"/>
      <c r="L113" s="4" t="s">
        <v>20097</v>
      </c>
    </row>
    <row r="114" spans="2:12" ht="24.95">
      <c r="B114" s="12" t="s">
        <v>8595</v>
      </c>
      <c r="C114" s="13" t="s">
        <v>5298</v>
      </c>
      <c r="D114" s="12" t="s">
        <v>20098</v>
      </c>
      <c r="E114" s="140" t="s">
        <v>8597</v>
      </c>
      <c r="F114" s="141"/>
      <c r="G114" s="13" t="s">
        <v>24</v>
      </c>
      <c r="H114" s="17">
        <v>45775</v>
      </c>
      <c r="I114" s="10" t="s">
        <v>314</v>
      </c>
      <c r="J114" s="140" t="s">
        <v>32</v>
      </c>
      <c r="K114" s="141"/>
      <c r="L114" s="13" t="s">
        <v>20099</v>
      </c>
    </row>
    <row r="115" spans="2:12" ht="51.6">
      <c r="B115" s="15" t="s">
        <v>6875</v>
      </c>
      <c r="C115" s="14" t="s">
        <v>5298</v>
      </c>
      <c r="D115" s="15" t="s">
        <v>20100</v>
      </c>
      <c r="E115" s="142" t="s">
        <v>8599</v>
      </c>
      <c r="F115" s="141"/>
      <c r="G115" s="14" t="s">
        <v>24</v>
      </c>
      <c r="H115" s="16">
        <v>45775</v>
      </c>
      <c r="I115" s="11" t="s">
        <v>314</v>
      </c>
      <c r="J115" s="142" t="s">
        <v>32</v>
      </c>
      <c r="K115" s="141"/>
      <c r="L115" s="8" t="s">
        <v>20101</v>
      </c>
    </row>
    <row r="116" spans="2:12" ht="65.099999999999994">
      <c r="B116" s="12" t="s">
        <v>4690</v>
      </c>
      <c r="C116" s="13" t="s">
        <v>412</v>
      </c>
      <c r="D116" s="12" t="s">
        <v>20102</v>
      </c>
      <c r="E116" s="140" t="s">
        <v>4692</v>
      </c>
      <c r="F116" s="141"/>
      <c r="G116" s="13" t="s">
        <v>16</v>
      </c>
      <c r="H116" s="17">
        <v>45791</v>
      </c>
      <c r="I116" s="10" t="s">
        <v>139</v>
      </c>
      <c r="J116" s="140" t="s">
        <v>18</v>
      </c>
      <c r="K116" s="141"/>
      <c r="L116" s="9" t="s">
        <v>20103</v>
      </c>
    </row>
    <row r="117" spans="2:12" ht="39">
      <c r="B117" s="154" t="s">
        <v>6879</v>
      </c>
      <c r="C117" s="156" t="s">
        <v>6880</v>
      </c>
      <c r="D117" s="15" t="s">
        <v>20104</v>
      </c>
      <c r="E117" s="142" t="s">
        <v>6882</v>
      </c>
      <c r="F117" s="141"/>
      <c r="G117" s="14" t="s">
        <v>16</v>
      </c>
      <c r="H117" s="16">
        <v>45790</v>
      </c>
      <c r="I117" s="11" t="s">
        <v>314</v>
      </c>
      <c r="J117" s="142" t="s">
        <v>18</v>
      </c>
      <c r="K117" s="141"/>
      <c r="L117" s="8" t="s">
        <v>20105</v>
      </c>
    </row>
    <row r="118" spans="2:12" ht="24.95">
      <c r="B118" s="155"/>
      <c r="C118" s="157"/>
      <c r="D118" s="15" t="s">
        <v>20106</v>
      </c>
      <c r="E118" s="142" t="s">
        <v>8601</v>
      </c>
      <c r="F118" s="141"/>
      <c r="G118" s="14" t="s">
        <v>24</v>
      </c>
      <c r="H118" s="16">
        <v>45775</v>
      </c>
      <c r="I118" s="11" t="s">
        <v>314</v>
      </c>
      <c r="J118" s="142" t="s">
        <v>32</v>
      </c>
      <c r="K118" s="141"/>
      <c r="L118" s="14" t="s">
        <v>20099</v>
      </c>
    </row>
    <row r="119" spans="2:12">
      <c r="B119" s="12" t="s">
        <v>8610</v>
      </c>
      <c r="C119" s="13" t="s">
        <v>5298</v>
      </c>
      <c r="D119" s="12" t="s">
        <v>20107</v>
      </c>
      <c r="E119" s="140" t="s">
        <v>8599</v>
      </c>
      <c r="F119" s="141"/>
      <c r="G119" s="13" t="s">
        <v>24</v>
      </c>
      <c r="H119" s="17">
        <v>45775</v>
      </c>
      <c r="I119" s="10" t="s">
        <v>314</v>
      </c>
      <c r="J119" s="140" t="s">
        <v>32</v>
      </c>
      <c r="K119" s="141"/>
      <c r="L119" s="13" t="s">
        <v>20108</v>
      </c>
    </row>
    <row r="120" spans="2:12" ht="39">
      <c r="B120" s="154" t="s">
        <v>4711</v>
      </c>
      <c r="C120" s="156" t="s">
        <v>4712</v>
      </c>
      <c r="D120" s="15" t="s">
        <v>20109</v>
      </c>
      <c r="E120" s="142" t="s">
        <v>4714</v>
      </c>
      <c r="F120" s="141"/>
      <c r="G120" s="14" t="s">
        <v>16</v>
      </c>
      <c r="H120" s="16">
        <v>45791</v>
      </c>
      <c r="I120" s="11" t="s">
        <v>314</v>
      </c>
      <c r="J120" s="142" t="s">
        <v>18</v>
      </c>
      <c r="K120" s="141"/>
      <c r="L120" s="8" t="s">
        <v>20110</v>
      </c>
    </row>
    <row r="121" spans="2:12" ht="24.95">
      <c r="B121" s="155"/>
      <c r="C121" s="157"/>
      <c r="D121" s="15" t="s">
        <v>20111</v>
      </c>
      <c r="E121" s="142" t="s">
        <v>8614</v>
      </c>
      <c r="F121" s="141"/>
      <c r="G121" s="14" t="s">
        <v>24</v>
      </c>
      <c r="H121" s="16">
        <v>45775</v>
      </c>
      <c r="I121" s="11" t="s">
        <v>314</v>
      </c>
      <c r="J121" s="142" t="s">
        <v>32</v>
      </c>
      <c r="K121" s="141"/>
      <c r="L121" s="14" t="s">
        <v>20112</v>
      </c>
    </row>
    <row r="122" spans="2:12">
      <c r="B122" s="145" t="s">
        <v>8615</v>
      </c>
      <c r="C122" s="147" t="s">
        <v>8616</v>
      </c>
      <c r="D122" s="12" t="s">
        <v>20113</v>
      </c>
      <c r="E122" s="140" t="s">
        <v>20114</v>
      </c>
      <c r="F122" s="141"/>
      <c r="G122" s="13" t="s">
        <v>16</v>
      </c>
      <c r="H122" s="17">
        <v>45790</v>
      </c>
      <c r="I122" s="10" t="s">
        <v>314</v>
      </c>
      <c r="J122" s="140" t="s">
        <v>26</v>
      </c>
      <c r="K122" s="141"/>
      <c r="L122" s="13" t="s">
        <v>27</v>
      </c>
    </row>
    <row r="123" spans="2:12" ht="51.6">
      <c r="B123" s="146"/>
      <c r="C123" s="148"/>
      <c r="D123" s="12" t="s">
        <v>20115</v>
      </c>
      <c r="E123" s="140" t="s">
        <v>8618</v>
      </c>
      <c r="F123" s="141"/>
      <c r="G123" s="13" t="s">
        <v>24</v>
      </c>
      <c r="H123" s="17">
        <v>45775</v>
      </c>
      <c r="I123" s="10" t="s">
        <v>314</v>
      </c>
      <c r="J123" s="140" t="s">
        <v>32</v>
      </c>
      <c r="K123" s="141"/>
      <c r="L123" s="9" t="s">
        <v>8594</v>
      </c>
    </row>
    <row r="124" spans="2:12" ht="39">
      <c r="B124" s="154" t="s">
        <v>8619</v>
      </c>
      <c r="C124" s="156" t="s">
        <v>8620</v>
      </c>
      <c r="D124" s="15" t="s">
        <v>20116</v>
      </c>
      <c r="E124" s="142" t="s">
        <v>5003</v>
      </c>
      <c r="F124" s="141"/>
      <c r="G124" s="14" t="s">
        <v>16</v>
      </c>
      <c r="H124" s="16">
        <v>45791</v>
      </c>
      <c r="I124" s="11" t="s">
        <v>314</v>
      </c>
      <c r="J124" s="142" t="s">
        <v>18</v>
      </c>
      <c r="K124" s="141"/>
      <c r="L124" s="8" t="s">
        <v>20105</v>
      </c>
    </row>
    <row r="125" spans="2:12" ht="24.95">
      <c r="B125" s="155"/>
      <c r="C125" s="157"/>
      <c r="D125" s="15" t="s">
        <v>20117</v>
      </c>
      <c r="E125" s="142" t="s">
        <v>8622</v>
      </c>
      <c r="F125" s="141"/>
      <c r="G125" s="14" t="s">
        <v>24</v>
      </c>
      <c r="H125" s="16">
        <v>45775</v>
      </c>
      <c r="I125" s="11" t="s">
        <v>314</v>
      </c>
      <c r="J125" s="142" t="s">
        <v>32</v>
      </c>
      <c r="K125" s="141"/>
      <c r="L125" s="14" t="s">
        <v>20099</v>
      </c>
    </row>
    <row r="126" spans="2:12" ht="24.95">
      <c r="B126" s="12" t="s">
        <v>4744</v>
      </c>
      <c r="C126" s="13" t="s">
        <v>4745</v>
      </c>
      <c r="D126" s="12" t="s">
        <v>20118</v>
      </c>
      <c r="E126" s="140" t="s">
        <v>333</v>
      </c>
      <c r="F126" s="141"/>
      <c r="G126" s="13" t="s">
        <v>16</v>
      </c>
      <c r="H126" s="17">
        <v>45786</v>
      </c>
      <c r="I126" s="10" t="s">
        <v>314</v>
      </c>
      <c r="J126" s="140" t="s">
        <v>26</v>
      </c>
      <c r="K126" s="141"/>
      <c r="L126" s="13" t="s">
        <v>27</v>
      </c>
    </row>
    <row r="127" spans="2:12">
      <c r="B127" s="15" t="s">
        <v>20119</v>
      </c>
      <c r="C127" s="14" t="s">
        <v>20120</v>
      </c>
      <c r="D127" s="15" t="s">
        <v>20121</v>
      </c>
      <c r="E127" s="142" t="s">
        <v>20122</v>
      </c>
      <c r="F127" s="141"/>
      <c r="G127" s="14" t="s">
        <v>24</v>
      </c>
      <c r="H127" s="16">
        <v>45775</v>
      </c>
      <c r="I127" s="11" t="s">
        <v>314</v>
      </c>
      <c r="J127" s="142" t="s">
        <v>26</v>
      </c>
      <c r="K127" s="141"/>
      <c r="L127" s="14" t="s">
        <v>27</v>
      </c>
    </row>
    <row r="128" spans="2:12">
      <c r="B128" s="145" t="s">
        <v>20123</v>
      </c>
      <c r="C128" s="147" t="s">
        <v>2195</v>
      </c>
      <c r="D128" s="145" t="s">
        <v>20124</v>
      </c>
      <c r="E128" s="140" t="s">
        <v>20125</v>
      </c>
      <c r="F128" s="149"/>
      <c r="G128" s="147" t="s">
        <v>24</v>
      </c>
      <c r="H128" s="167">
        <v>45775</v>
      </c>
      <c r="I128" s="10" t="s">
        <v>314</v>
      </c>
      <c r="J128" s="140" t="s">
        <v>26</v>
      </c>
      <c r="K128" s="141"/>
      <c r="L128" s="13" t="s">
        <v>27</v>
      </c>
    </row>
    <row r="129" spans="2:12" ht="51.6">
      <c r="B129" s="146"/>
      <c r="C129" s="148"/>
      <c r="D129" s="146"/>
      <c r="E129" s="150"/>
      <c r="F129" s="151"/>
      <c r="G129" s="148"/>
      <c r="H129" s="169"/>
      <c r="I129" s="10" t="s">
        <v>314</v>
      </c>
      <c r="J129" s="140" t="s">
        <v>18</v>
      </c>
      <c r="K129" s="141"/>
      <c r="L129" s="9" t="s">
        <v>20126</v>
      </c>
    </row>
    <row r="130" spans="2:12">
      <c r="B130" s="154" t="s">
        <v>4770</v>
      </c>
      <c r="C130" s="156" t="s">
        <v>715</v>
      </c>
      <c r="D130" s="15" t="s">
        <v>20127</v>
      </c>
      <c r="E130" s="142" t="s">
        <v>8758</v>
      </c>
      <c r="F130" s="141"/>
      <c r="G130" s="14" t="s">
        <v>16</v>
      </c>
      <c r="H130" s="16">
        <v>45782</v>
      </c>
      <c r="I130" s="11" t="s">
        <v>127</v>
      </c>
      <c r="J130" s="142" t="s">
        <v>26</v>
      </c>
      <c r="K130" s="141"/>
      <c r="L130" s="14" t="s">
        <v>27</v>
      </c>
    </row>
    <row r="131" spans="2:12" ht="39">
      <c r="B131" s="155"/>
      <c r="C131" s="157"/>
      <c r="D131" s="15" t="s">
        <v>20128</v>
      </c>
      <c r="E131" s="142" t="s">
        <v>4774</v>
      </c>
      <c r="F131" s="141"/>
      <c r="G131" s="14" t="s">
        <v>16</v>
      </c>
      <c r="H131" s="16">
        <v>45727</v>
      </c>
      <c r="I131" s="11" t="s">
        <v>127</v>
      </c>
      <c r="J131" s="142" t="s">
        <v>18</v>
      </c>
      <c r="K131" s="141"/>
      <c r="L131" s="8" t="s">
        <v>20129</v>
      </c>
    </row>
    <row r="132" spans="2:12">
      <c r="B132" s="12" t="s">
        <v>4778</v>
      </c>
      <c r="C132" s="13" t="s">
        <v>4779</v>
      </c>
      <c r="D132" s="12" t="s">
        <v>20130</v>
      </c>
      <c r="E132" s="140" t="s">
        <v>4781</v>
      </c>
      <c r="F132" s="141"/>
      <c r="G132" s="13" t="s">
        <v>24</v>
      </c>
      <c r="H132" s="17">
        <v>45807</v>
      </c>
      <c r="I132" s="10" t="s">
        <v>127</v>
      </c>
      <c r="J132" s="140" t="s">
        <v>26</v>
      </c>
      <c r="K132" s="141"/>
      <c r="L132" s="13" t="s">
        <v>27</v>
      </c>
    </row>
    <row r="133" spans="2:12">
      <c r="B133" s="154" t="s">
        <v>485</v>
      </c>
      <c r="C133" s="156" t="s">
        <v>202</v>
      </c>
      <c r="D133" s="15" t="s">
        <v>20131</v>
      </c>
      <c r="E133" s="142" t="s">
        <v>487</v>
      </c>
      <c r="F133" s="141"/>
      <c r="G133" s="14" t="s">
        <v>16</v>
      </c>
      <c r="H133" s="16">
        <v>45797</v>
      </c>
      <c r="I133" s="11" t="s">
        <v>139</v>
      </c>
      <c r="J133" s="142" t="s">
        <v>26</v>
      </c>
      <c r="K133" s="141"/>
      <c r="L133" s="14" t="s">
        <v>27</v>
      </c>
    </row>
    <row r="134" spans="2:12">
      <c r="B134" s="155"/>
      <c r="C134" s="157"/>
      <c r="D134" s="15" t="s">
        <v>20132</v>
      </c>
      <c r="E134" s="142" t="s">
        <v>20133</v>
      </c>
      <c r="F134" s="141"/>
      <c r="G134" s="14" t="s">
        <v>16</v>
      </c>
      <c r="H134" s="16">
        <v>45779</v>
      </c>
      <c r="I134" s="11" t="s">
        <v>139</v>
      </c>
      <c r="J134" s="142" t="s">
        <v>26</v>
      </c>
      <c r="K134" s="141"/>
      <c r="L134" s="14" t="s">
        <v>27</v>
      </c>
    </row>
    <row r="135" spans="2:12" ht="39">
      <c r="B135" s="145" t="s">
        <v>6900</v>
      </c>
      <c r="C135" s="147" t="s">
        <v>6901</v>
      </c>
      <c r="D135" s="12" t="s">
        <v>20134</v>
      </c>
      <c r="E135" s="140" t="s">
        <v>6905</v>
      </c>
      <c r="F135" s="141"/>
      <c r="G135" s="13" t="s">
        <v>16</v>
      </c>
      <c r="H135" s="17">
        <v>45790</v>
      </c>
      <c r="I135" s="10" t="s">
        <v>314</v>
      </c>
      <c r="J135" s="140" t="s">
        <v>18</v>
      </c>
      <c r="K135" s="141"/>
      <c r="L135" s="9" t="s">
        <v>20105</v>
      </c>
    </row>
    <row r="136" spans="2:12" ht="24.95">
      <c r="B136" s="146"/>
      <c r="C136" s="148"/>
      <c r="D136" s="12" t="s">
        <v>20135</v>
      </c>
      <c r="E136" s="140" t="s">
        <v>6903</v>
      </c>
      <c r="F136" s="141"/>
      <c r="G136" s="13" t="s">
        <v>24</v>
      </c>
      <c r="H136" s="17">
        <v>45775</v>
      </c>
      <c r="I136" s="10" t="s">
        <v>314</v>
      </c>
      <c r="J136" s="140" t="s">
        <v>32</v>
      </c>
      <c r="K136" s="141"/>
      <c r="L136" s="13" t="s">
        <v>20099</v>
      </c>
    </row>
    <row r="137" spans="2:12" ht="24.95">
      <c r="B137" s="15" t="s">
        <v>6907</v>
      </c>
      <c r="C137" s="14" t="s">
        <v>5298</v>
      </c>
      <c r="D137" s="15" t="s">
        <v>20136</v>
      </c>
      <c r="E137" s="142" t="s">
        <v>8599</v>
      </c>
      <c r="F137" s="141"/>
      <c r="G137" s="14" t="s">
        <v>24</v>
      </c>
      <c r="H137" s="16">
        <v>45775</v>
      </c>
      <c r="I137" s="11" t="s">
        <v>314</v>
      </c>
      <c r="J137" s="142" t="s">
        <v>32</v>
      </c>
      <c r="K137" s="141"/>
      <c r="L137" s="14" t="s">
        <v>20099</v>
      </c>
    </row>
    <row r="138" spans="2:12" ht="24.95">
      <c r="B138" s="12" t="s">
        <v>8626</v>
      </c>
      <c r="C138" s="13" t="s">
        <v>5298</v>
      </c>
      <c r="D138" s="12" t="s">
        <v>20137</v>
      </c>
      <c r="E138" s="140" t="s">
        <v>8628</v>
      </c>
      <c r="F138" s="141"/>
      <c r="G138" s="13" t="s">
        <v>24</v>
      </c>
      <c r="H138" s="17">
        <v>45775</v>
      </c>
      <c r="I138" s="10" t="s">
        <v>314</v>
      </c>
      <c r="J138" s="140" t="s">
        <v>32</v>
      </c>
      <c r="K138" s="141"/>
      <c r="L138" s="13" t="s">
        <v>20099</v>
      </c>
    </row>
    <row r="139" spans="2:12" ht="39">
      <c r="B139" s="154" t="s">
        <v>4814</v>
      </c>
      <c r="C139" s="156" t="s">
        <v>2195</v>
      </c>
      <c r="D139" s="15" t="s">
        <v>20138</v>
      </c>
      <c r="E139" s="142" t="s">
        <v>4816</v>
      </c>
      <c r="F139" s="141"/>
      <c r="G139" s="14" t="s">
        <v>16</v>
      </c>
      <c r="H139" s="16">
        <v>45790</v>
      </c>
      <c r="I139" s="11" t="s">
        <v>314</v>
      </c>
      <c r="J139" s="142" t="s">
        <v>18</v>
      </c>
      <c r="K139" s="141"/>
      <c r="L139" s="8" t="s">
        <v>20139</v>
      </c>
    </row>
    <row r="140" spans="2:12" ht="24.95">
      <c r="B140" s="155"/>
      <c r="C140" s="157"/>
      <c r="D140" s="15" t="s">
        <v>20140</v>
      </c>
      <c r="E140" s="142" t="s">
        <v>8630</v>
      </c>
      <c r="F140" s="141"/>
      <c r="G140" s="14" t="s">
        <v>24</v>
      </c>
      <c r="H140" s="16">
        <v>45775</v>
      </c>
      <c r="I140" s="11" t="s">
        <v>314</v>
      </c>
      <c r="J140" s="142" t="s">
        <v>32</v>
      </c>
      <c r="K140" s="141"/>
      <c r="L140" s="14" t="s">
        <v>20099</v>
      </c>
    </row>
    <row r="141" spans="2:12" ht="39">
      <c r="B141" s="145" t="s">
        <v>4817</v>
      </c>
      <c r="C141" s="147" t="s">
        <v>4818</v>
      </c>
      <c r="D141" s="12" t="s">
        <v>20141</v>
      </c>
      <c r="E141" s="140" t="s">
        <v>4820</v>
      </c>
      <c r="F141" s="141"/>
      <c r="G141" s="13" t="s">
        <v>16</v>
      </c>
      <c r="H141" s="17">
        <v>45790</v>
      </c>
      <c r="I141" s="10" t="s">
        <v>314</v>
      </c>
      <c r="J141" s="140" t="s">
        <v>18</v>
      </c>
      <c r="K141" s="141"/>
      <c r="L141" s="9" t="s">
        <v>20095</v>
      </c>
    </row>
    <row r="142" spans="2:12" ht="24.95">
      <c r="B142" s="146"/>
      <c r="C142" s="148"/>
      <c r="D142" s="12" t="s">
        <v>20142</v>
      </c>
      <c r="E142" s="140" t="s">
        <v>8632</v>
      </c>
      <c r="F142" s="141"/>
      <c r="G142" s="13" t="s">
        <v>24</v>
      </c>
      <c r="H142" s="17">
        <v>45775</v>
      </c>
      <c r="I142" s="10" t="s">
        <v>314</v>
      </c>
      <c r="J142" s="140" t="s">
        <v>32</v>
      </c>
      <c r="K142" s="141"/>
      <c r="L142" s="13" t="s">
        <v>20099</v>
      </c>
    </row>
    <row r="143" spans="2:12" ht="24.95">
      <c r="B143" s="15" t="s">
        <v>8633</v>
      </c>
      <c r="C143" s="14" t="s">
        <v>5298</v>
      </c>
      <c r="D143" s="15" t="s">
        <v>20143</v>
      </c>
      <c r="E143" s="142" t="s">
        <v>8599</v>
      </c>
      <c r="F143" s="141"/>
      <c r="G143" s="14" t="s">
        <v>24</v>
      </c>
      <c r="H143" s="16">
        <v>45775</v>
      </c>
      <c r="I143" s="11" t="s">
        <v>314</v>
      </c>
      <c r="J143" s="142" t="s">
        <v>32</v>
      </c>
      <c r="K143" s="141"/>
      <c r="L143" s="14" t="s">
        <v>20099</v>
      </c>
    </row>
    <row r="144" spans="2:12" ht="39">
      <c r="B144" s="145" t="s">
        <v>503</v>
      </c>
      <c r="C144" s="147" t="s">
        <v>504</v>
      </c>
      <c r="D144" s="12" t="s">
        <v>20144</v>
      </c>
      <c r="E144" s="140" t="s">
        <v>506</v>
      </c>
      <c r="F144" s="141"/>
      <c r="G144" s="13" t="s">
        <v>24</v>
      </c>
      <c r="H144" s="17">
        <v>45796</v>
      </c>
      <c r="I144" s="10" t="s">
        <v>139</v>
      </c>
      <c r="J144" s="140" t="s">
        <v>32</v>
      </c>
      <c r="K144" s="141"/>
      <c r="L144" s="9" t="s">
        <v>15072</v>
      </c>
    </row>
    <row r="145" spans="2:12" ht="65.099999999999994">
      <c r="B145" s="146"/>
      <c r="C145" s="148"/>
      <c r="D145" s="12" t="s">
        <v>20145</v>
      </c>
      <c r="E145" s="140" t="s">
        <v>509</v>
      </c>
      <c r="F145" s="141"/>
      <c r="G145" s="13" t="s">
        <v>16</v>
      </c>
      <c r="H145" s="17">
        <v>45792</v>
      </c>
      <c r="I145" s="10" t="s">
        <v>139</v>
      </c>
      <c r="J145" s="140" t="s">
        <v>32</v>
      </c>
      <c r="K145" s="141"/>
      <c r="L145" s="9" t="s">
        <v>20146</v>
      </c>
    </row>
    <row r="146" spans="2:12" ht="39">
      <c r="B146" s="154" t="s">
        <v>511</v>
      </c>
      <c r="C146" s="156" t="s">
        <v>512</v>
      </c>
      <c r="D146" s="15" t="s">
        <v>20147</v>
      </c>
      <c r="E146" s="142" t="s">
        <v>514</v>
      </c>
      <c r="F146" s="141"/>
      <c r="G146" s="14" t="s">
        <v>24</v>
      </c>
      <c r="H146" s="16">
        <v>45790</v>
      </c>
      <c r="I146" s="11" t="s">
        <v>25</v>
      </c>
      <c r="J146" s="142" t="s">
        <v>32</v>
      </c>
      <c r="K146" s="141"/>
      <c r="L146" s="8" t="s">
        <v>20148</v>
      </c>
    </row>
    <row r="147" spans="2:12">
      <c r="B147" s="155"/>
      <c r="C147" s="157"/>
      <c r="D147" s="15" t="s">
        <v>20149</v>
      </c>
      <c r="E147" s="142" t="s">
        <v>516</v>
      </c>
      <c r="F147" s="141"/>
      <c r="G147" s="14" t="s">
        <v>16</v>
      </c>
      <c r="H147" s="16">
        <v>45792</v>
      </c>
      <c r="I147" s="11" t="s">
        <v>25</v>
      </c>
      <c r="J147" s="142" t="s">
        <v>26</v>
      </c>
      <c r="K147" s="141"/>
      <c r="L147" s="14" t="s">
        <v>27</v>
      </c>
    </row>
    <row r="148" spans="2:12">
      <c r="B148" s="12" t="s">
        <v>16560</v>
      </c>
      <c r="C148" s="13" t="s">
        <v>11379</v>
      </c>
      <c r="D148" s="12" t="s">
        <v>20150</v>
      </c>
      <c r="E148" s="140" t="s">
        <v>20151</v>
      </c>
      <c r="F148" s="141"/>
      <c r="G148" s="13" t="s">
        <v>24</v>
      </c>
      <c r="H148" s="17">
        <v>45805</v>
      </c>
      <c r="I148" s="10" t="s">
        <v>17</v>
      </c>
      <c r="J148" s="140" t="s">
        <v>26</v>
      </c>
      <c r="K148" s="141"/>
      <c r="L148" s="13" t="s">
        <v>27</v>
      </c>
    </row>
    <row r="149" spans="2:12">
      <c r="B149" s="15" t="s">
        <v>20152</v>
      </c>
      <c r="C149" s="14" t="s">
        <v>526</v>
      </c>
      <c r="D149" s="15" t="s">
        <v>20153</v>
      </c>
      <c r="E149" s="142" t="s">
        <v>20154</v>
      </c>
      <c r="F149" s="141"/>
      <c r="G149" s="14" t="s">
        <v>24</v>
      </c>
      <c r="H149" s="16">
        <v>45805</v>
      </c>
      <c r="I149" s="11" t="s">
        <v>58</v>
      </c>
      <c r="J149" s="142" t="s">
        <v>26</v>
      </c>
      <c r="K149" s="141"/>
      <c r="L149" s="14" t="s">
        <v>27</v>
      </c>
    </row>
    <row r="150" spans="2:12">
      <c r="B150" s="145" t="s">
        <v>8649</v>
      </c>
      <c r="C150" s="147" t="s">
        <v>5519</v>
      </c>
      <c r="D150" s="12" t="s">
        <v>20155</v>
      </c>
      <c r="E150" s="140" t="s">
        <v>10245</v>
      </c>
      <c r="F150" s="141"/>
      <c r="G150" s="13" t="s">
        <v>16</v>
      </c>
      <c r="H150" s="17">
        <v>45790</v>
      </c>
      <c r="I150" s="10" t="s">
        <v>314</v>
      </c>
      <c r="J150" s="140" t="s">
        <v>26</v>
      </c>
      <c r="K150" s="141"/>
      <c r="L150" s="13" t="s">
        <v>27</v>
      </c>
    </row>
    <row r="151" spans="2:12" ht="51.6">
      <c r="B151" s="146"/>
      <c r="C151" s="148"/>
      <c r="D151" s="12" t="s">
        <v>20156</v>
      </c>
      <c r="E151" s="140" t="s">
        <v>8651</v>
      </c>
      <c r="F151" s="141"/>
      <c r="G151" s="13" t="s">
        <v>24</v>
      </c>
      <c r="H151" s="17">
        <v>45775</v>
      </c>
      <c r="I151" s="10" t="s">
        <v>314</v>
      </c>
      <c r="J151" s="140" t="s">
        <v>32</v>
      </c>
      <c r="K151" s="141"/>
      <c r="L151" s="9" t="s">
        <v>8594</v>
      </c>
    </row>
    <row r="152" spans="2:12" ht="24.95">
      <c r="B152" s="15" t="s">
        <v>530</v>
      </c>
      <c r="C152" s="14" t="s">
        <v>531</v>
      </c>
      <c r="D152" s="15" t="s">
        <v>20157</v>
      </c>
      <c r="E152" s="142" t="s">
        <v>10247</v>
      </c>
      <c r="F152" s="141"/>
      <c r="G152" s="14" t="s">
        <v>24</v>
      </c>
      <c r="H152" s="16">
        <v>45799</v>
      </c>
      <c r="I152" s="11" t="s">
        <v>139</v>
      </c>
      <c r="J152" s="142" t="s">
        <v>26</v>
      </c>
      <c r="K152" s="141"/>
      <c r="L152" s="14" t="s">
        <v>27</v>
      </c>
    </row>
    <row r="153" spans="2:12" ht="24.95">
      <c r="B153" s="12" t="s">
        <v>6934</v>
      </c>
      <c r="C153" s="13" t="s">
        <v>6935</v>
      </c>
      <c r="D153" s="12" t="s">
        <v>20158</v>
      </c>
      <c r="E153" s="140" t="s">
        <v>6937</v>
      </c>
      <c r="F153" s="141"/>
      <c r="G153" s="13" t="s">
        <v>16</v>
      </c>
      <c r="H153" s="17">
        <v>45778</v>
      </c>
      <c r="I153" s="10" t="s">
        <v>139</v>
      </c>
      <c r="J153" s="140" t="s">
        <v>26</v>
      </c>
      <c r="K153" s="141"/>
      <c r="L153" s="13" t="s">
        <v>27</v>
      </c>
    </row>
    <row r="154" spans="2:12" ht="24.95">
      <c r="B154" s="15" t="s">
        <v>20159</v>
      </c>
      <c r="C154" s="14" t="s">
        <v>20160</v>
      </c>
      <c r="D154" s="15" t="s">
        <v>20161</v>
      </c>
      <c r="E154" s="142" t="s">
        <v>20162</v>
      </c>
      <c r="F154" s="141"/>
      <c r="G154" s="14" t="s">
        <v>75</v>
      </c>
      <c r="H154" s="16">
        <v>45650</v>
      </c>
      <c r="I154" s="11" t="s">
        <v>25</v>
      </c>
      <c r="J154" s="142" t="s">
        <v>26</v>
      </c>
      <c r="K154" s="141"/>
      <c r="L154" s="14" t="s">
        <v>27</v>
      </c>
    </row>
    <row r="155" spans="2:12">
      <c r="B155" s="12" t="s">
        <v>20163</v>
      </c>
      <c r="C155" s="13" t="s">
        <v>11868</v>
      </c>
      <c r="D155" s="12" t="s">
        <v>20164</v>
      </c>
      <c r="E155" s="140" t="s">
        <v>20165</v>
      </c>
      <c r="F155" s="141"/>
      <c r="G155" s="13" t="s">
        <v>16</v>
      </c>
      <c r="H155" s="17">
        <v>45782</v>
      </c>
      <c r="I155" s="10" t="s">
        <v>17</v>
      </c>
      <c r="J155" s="140" t="s">
        <v>26</v>
      </c>
      <c r="K155" s="141"/>
      <c r="L155" s="13" t="s">
        <v>27</v>
      </c>
    </row>
    <row r="156" spans="2:12" ht="76.5">
      <c r="B156" s="15" t="s">
        <v>20166</v>
      </c>
      <c r="C156" s="14" t="s">
        <v>11240</v>
      </c>
      <c r="D156" s="15" t="s">
        <v>20167</v>
      </c>
      <c r="E156" s="142" t="s">
        <v>11242</v>
      </c>
      <c r="F156" s="141"/>
      <c r="G156" s="14" t="s">
        <v>24</v>
      </c>
      <c r="H156" s="16">
        <v>45517</v>
      </c>
      <c r="I156" s="11" t="s">
        <v>25</v>
      </c>
      <c r="J156" s="142" t="s">
        <v>359</v>
      </c>
      <c r="K156" s="141"/>
      <c r="L156" s="8" t="s">
        <v>20168</v>
      </c>
    </row>
    <row r="157" spans="2:12" ht="77.45">
      <c r="B157" s="12" t="s">
        <v>8652</v>
      </c>
      <c r="C157" s="13" t="s">
        <v>8653</v>
      </c>
      <c r="D157" s="12" t="s">
        <v>20169</v>
      </c>
      <c r="E157" s="140" t="s">
        <v>20170</v>
      </c>
      <c r="F157" s="141"/>
      <c r="G157" s="13" t="s">
        <v>75</v>
      </c>
      <c r="H157" s="17">
        <v>45778</v>
      </c>
      <c r="I157" s="10" t="s">
        <v>139</v>
      </c>
      <c r="J157" s="140" t="s">
        <v>32</v>
      </c>
      <c r="K157" s="141"/>
      <c r="L157" s="9" t="s">
        <v>20171</v>
      </c>
    </row>
    <row r="158" spans="2:12" ht="39">
      <c r="B158" s="15" t="s">
        <v>6940</v>
      </c>
      <c r="C158" s="14" t="s">
        <v>6941</v>
      </c>
      <c r="D158" s="15" t="s">
        <v>20172</v>
      </c>
      <c r="E158" s="142" t="s">
        <v>6945</v>
      </c>
      <c r="F158" s="141"/>
      <c r="G158" s="14" t="s">
        <v>16</v>
      </c>
      <c r="H158" s="16">
        <v>45779</v>
      </c>
      <c r="I158" s="11" t="s">
        <v>314</v>
      </c>
      <c r="J158" s="142" t="s">
        <v>18</v>
      </c>
      <c r="K158" s="141"/>
      <c r="L158" s="8" t="s">
        <v>20173</v>
      </c>
    </row>
    <row r="159" spans="2:12" ht="39">
      <c r="B159" s="12" t="s">
        <v>10248</v>
      </c>
      <c r="C159" s="13" t="s">
        <v>6948</v>
      </c>
      <c r="D159" s="12" t="s">
        <v>20174</v>
      </c>
      <c r="E159" s="140" t="s">
        <v>20175</v>
      </c>
      <c r="F159" s="141"/>
      <c r="G159" s="13" t="s">
        <v>16</v>
      </c>
      <c r="H159" s="17">
        <v>45799</v>
      </c>
      <c r="I159" s="10" t="s">
        <v>139</v>
      </c>
      <c r="J159" s="140" t="s">
        <v>18</v>
      </c>
      <c r="K159" s="141"/>
      <c r="L159" s="9" t="s">
        <v>20176</v>
      </c>
    </row>
    <row r="160" spans="2:12" ht="65.099999999999994">
      <c r="B160" s="15" t="s">
        <v>6947</v>
      </c>
      <c r="C160" s="14" t="s">
        <v>6948</v>
      </c>
      <c r="D160" s="15" t="s">
        <v>20177</v>
      </c>
      <c r="E160" s="142" t="s">
        <v>20178</v>
      </c>
      <c r="F160" s="141"/>
      <c r="G160" s="14" t="s">
        <v>16</v>
      </c>
      <c r="H160" s="16">
        <v>45783</v>
      </c>
      <c r="I160" s="11" t="s">
        <v>17</v>
      </c>
      <c r="J160" s="142" t="s">
        <v>18</v>
      </c>
      <c r="K160" s="141"/>
      <c r="L160" s="8" t="s">
        <v>15660</v>
      </c>
    </row>
    <row r="161" spans="2:12" ht="39">
      <c r="B161" s="145" t="s">
        <v>6951</v>
      </c>
      <c r="C161" s="147" t="s">
        <v>6952</v>
      </c>
      <c r="D161" s="12" t="s">
        <v>20179</v>
      </c>
      <c r="E161" s="140" t="s">
        <v>6954</v>
      </c>
      <c r="F161" s="141"/>
      <c r="G161" s="13" t="s">
        <v>16</v>
      </c>
      <c r="H161" s="17">
        <v>45790</v>
      </c>
      <c r="I161" s="10" t="s">
        <v>314</v>
      </c>
      <c r="J161" s="140" t="s">
        <v>18</v>
      </c>
      <c r="K161" s="141"/>
      <c r="L161" s="9" t="s">
        <v>20173</v>
      </c>
    </row>
    <row r="162" spans="2:12" ht="51.6">
      <c r="B162" s="146"/>
      <c r="C162" s="148"/>
      <c r="D162" s="12" t="s">
        <v>20180</v>
      </c>
      <c r="E162" s="140" t="s">
        <v>8666</v>
      </c>
      <c r="F162" s="141"/>
      <c r="G162" s="13" t="s">
        <v>24</v>
      </c>
      <c r="H162" s="17">
        <v>45775</v>
      </c>
      <c r="I162" s="10" t="s">
        <v>314</v>
      </c>
      <c r="J162" s="140" t="s">
        <v>32</v>
      </c>
      <c r="K162" s="141"/>
      <c r="L162" s="9" t="s">
        <v>8594</v>
      </c>
    </row>
    <row r="163" spans="2:12" ht="24.95">
      <c r="B163" s="15" t="s">
        <v>2427</v>
      </c>
      <c r="C163" s="14" t="s">
        <v>2428</v>
      </c>
      <c r="D163" s="15" t="s">
        <v>20181</v>
      </c>
      <c r="E163" s="142" t="s">
        <v>20182</v>
      </c>
      <c r="F163" s="141"/>
      <c r="G163" s="14" t="s">
        <v>16</v>
      </c>
      <c r="H163" s="16">
        <v>45740</v>
      </c>
      <c r="I163" s="11" t="s">
        <v>17</v>
      </c>
      <c r="J163" s="142" t="s">
        <v>26</v>
      </c>
      <c r="K163" s="141"/>
      <c r="L163" s="14" t="s">
        <v>27</v>
      </c>
    </row>
    <row r="164" spans="2:12">
      <c r="B164" s="12" t="s">
        <v>4859</v>
      </c>
      <c r="C164" s="13" t="s">
        <v>4860</v>
      </c>
      <c r="D164" s="12" t="s">
        <v>20183</v>
      </c>
      <c r="E164" s="140" t="s">
        <v>4862</v>
      </c>
      <c r="F164" s="141"/>
      <c r="G164" s="13" t="s">
        <v>16</v>
      </c>
      <c r="H164" s="17">
        <v>45783</v>
      </c>
      <c r="I164" s="10" t="s">
        <v>25</v>
      </c>
      <c r="J164" s="140" t="s">
        <v>26</v>
      </c>
      <c r="K164" s="141"/>
      <c r="L164" s="13" t="s">
        <v>27</v>
      </c>
    </row>
    <row r="165" spans="2:12" ht="51.6">
      <c r="B165" s="15" t="s">
        <v>10253</v>
      </c>
      <c r="C165" s="14" t="s">
        <v>11875</v>
      </c>
      <c r="D165" s="15" t="s">
        <v>20184</v>
      </c>
      <c r="E165" s="142" t="s">
        <v>20185</v>
      </c>
      <c r="F165" s="141"/>
      <c r="G165" s="14" t="s">
        <v>24</v>
      </c>
      <c r="H165" s="16">
        <v>45769</v>
      </c>
      <c r="I165" s="11" t="s">
        <v>17</v>
      </c>
      <c r="J165" s="142" t="s">
        <v>18</v>
      </c>
      <c r="K165" s="141"/>
      <c r="L165" s="8" t="s">
        <v>20186</v>
      </c>
    </row>
    <row r="166" spans="2:12">
      <c r="B166" s="12" t="s">
        <v>4867</v>
      </c>
      <c r="C166" s="13" t="s">
        <v>4868</v>
      </c>
      <c r="D166" s="12" t="s">
        <v>20187</v>
      </c>
      <c r="E166" s="140" t="s">
        <v>20188</v>
      </c>
      <c r="F166" s="141"/>
      <c r="G166" s="13" t="s">
        <v>16</v>
      </c>
      <c r="H166" s="17">
        <v>45784</v>
      </c>
      <c r="I166" s="10" t="s">
        <v>17</v>
      </c>
      <c r="J166" s="140" t="s">
        <v>26</v>
      </c>
      <c r="K166" s="141"/>
      <c r="L166" s="13" t="s">
        <v>27</v>
      </c>
    </row>
    <row r="167" spans="2:12">
      <c r="B167" s="15" t="s">
        <v>2432</v>
      </c>
      <c r="C167" s="14" t="s">
        <v>563</v>
      </c>
      <c r="D167" s="15" t="s">
        <v>20189</v>
      </c>
      <c r="E167" s="142" t="s">
        <v>2434</v>
      </c>
      <c r="F167" s="141"/>
      <c r="G167" s="14" t="s">
        <v>16</v>
      </c>
      <c r="H167" s="16">
        <v>45796</v>
      </c>
      <c r="I167" s="11" t="s">
        <v>127</v>
      </c>
      <c r="J167" s="142" t="s">
        <v>26</v>
      </c>
      <c r="K167" s="141"/>
      <c r="L167" s="14" t="s">
        <v>27</v>
      </c>
    </row>
    <row r="168" spans="2:12" ht="39">
      <c r="B168" s="12" t="s">
        <v>2435</v>
      </c>
      <c r="C168" s="13" t="s">
        <v>2436</v>
      </c>
      <c r="D168" s="12" t="s">
        <v>20190</v>
      </c>
      <c r="E168" s="140" t="s">
        <v>20191</v>
      </c>
      <c r="F168" s="141"/>
      <c r="G168" s="13" t="s">
        <v>24</v>
      </c>
      <c r="H168" s="17">
        <v>45782</v>
      </c>
      <c r="I168" s="10" t="s">
        <v>17</v>
      </c>
      <c r="J168" s="140" t="s">
        <v>26</v>
      </c>
      <c r="K168" s="141"/>
      <c r="L168" s="9" t="s">
        <v>20192</v>
      </c>
    </row>
    <row r="169" spans="2:12" ht="39">
      <c r="B169" s="154" t="s">
        <v>570</v>
      </c>
      <c r="C169" s="156" t="s">
        <v>571</v>
      </c>
      <c r="D169" s="15" t="s">
        <v>20193</v>
      </c>
      <c r="E169" s="142" t="s">
        <v>576</v>
      </c>
      <c r="F169" s="141"/>
      <c r="G169" s="14" t="s">
        <v>24</v>
      </c>
      <c r="H169" s="16">
        <v>45790</v>
      </c>
      <c r="I169" s="11" t="s">
        <v>25</v>
      </c>
      <c r="J169" s="142" t="s">
        <v>32</v>
      </c>
      <c r="K169" s="141"/>
      <c r="L169" s="8" t="s">
        <v>20194</v>
      </c>
    </row>
    <row r="170" spans="2:12">
      <c r="B170" s="155"/>
      <c r="C170" s="157"/>
      <c r="D170" s="15" t="s">
        <v>20195</v>
      </c>
      <c r="E170" s="142" t="s">
        <v>573</v>
      </c>
      <c r="F170" s="141"/>
      <c r="G170" s="14" t="s">
        <v>16</v>
      </c>
      <c r="H170" s="16">
        <v>45792</v>
      </c>
      <c r="I170" s="11" t="s">
        <v>25</v>
      </c>
      <c r="J170" s="142" t="s">
        <v>26</v>
      </c>
      <c r="K170" s="141"/>
      <c r="L170" s="14" t="s">
        <v>27</v>
      </c>
    </row>
    <row r="171" spans="2:12">
      <c r="B171" s="12" t="s">
        <v>583</v>
      </c>
      <c r="C171" s="13" t="s">
        <v>584</v>
      </c>
      <c r="D171" s="12" t="s">
        <v>20196</v>
      </c>
      <c r="E171" s="140" t="s">
        <v>586</v>
      </c>
      <c r="F171" s="141"/>
      <c r="G171" s="13" t="s">
        <v>16</v>
      </c>
      <c r="H171" s="17">
        <v>45799</v>
      </c>
      <c r="I171" s="10" t="s">
        <v>145</v>
      </c>
      <c r="J171" s="140" t="s">
        <v>26</v>
      </c>
      <c r="K171" s="141"/>
      <c r="L171" s="13" t="s">
        <v>27</v>
      </c>
    </row>
    <row r="172" spans="2:12" ht="24.95">
      <c r="B172" s="15" t="s">
        <v>2444</v>
      </c>
      <c r="C172" s="14" t="s">
        <v>2445</v>
      </c>
      <c r="D172" s="15" t="s">
        <v>20197</v>
      </c>
      <c r="E172" s="142" t="s">
        <v>20198</v>
      </c>
      <c r="F172" s="141"/>
      <c r="G172" s="14" t="s">
        <v>24</v>
      </c>
      <c r="H172" s="16">
        <v>45805</v>
      </c>
      <c r="I172" s="11" t="s">
        <v>17</v>
      </c>
      <c r="J172" s="142" t="s">
        <v>26</v>
      </c>
      <c r="K172" s="141"/>
      <c r="L172" s="14" t="s">
        <v>27</v>
      </c>
    </row>
    <row r="173" spans="2:12" ht="77.45">
      <c r="B173" s="12" t="s">
        <v>2453</v>
      </c>
      <c r="C173" s="13" t="s">
        <v>2454</v>
      </c>
      <c r="D173" s="12" t="s">
        <v>20199</v>
      </c>
      <c r="E173" s="140" t="s">
        <v>4895</v>
      </c>
      <c r="F173" s="141"/>
      <c r="G173" s="13" t="s">
        <v>16</v>
      </c>
      <c r="H173" s="17">
        <v>45806</v>
      </c>
      <c r="I173" s="10" t="s">
        <v>58</v>
      </c>
      <c r="J173" s="140" t="s">
        <v>18</v>
      </c>
      <c r="K173" s="141"/>
      <c r="L173" s="9" t="s">
        <v>20200</v>
      </c>
    </row>
    <row r="174" spans="2:12" ht="39">
      <c r="B174" s="154" t="s">
        <v>6961</v>
      </c>
      <c r="C174" s="156" t="s">
        <v>6962</v>
      </c>
      <c r="D174" s="15" t="s">
        <v>20201</v>
      </c>
      <c r="E174" s="142" t="s">
        <v>6964</v>
      </c>
      <c r="F174" s="141"/>
      <c r="G174" s="14" t="s">
        <v>16</v>
      </c>
      <c r="H174" s="16">
        <v>45790</v>
      </c>
      <c r="I174" s="11" t="s">
        <v>314</v>
      </c>
      <c r="J174" s="142" t="s">
        <v>26</v>
      </c>
      <c r="K174" s="141"/>
      <c r="L174" s="8" t="s">
        <v>20202</v>
      </c>
    </row>
    <row r="175" spans="2:12">
      <c r="B175" s="155"/>
      <c r="C175" s="157"/>
      <c r="D175" s="15" t="s">
        <v>20203</v>
      </c>
      <c r="E175" s="142" t="s">
        <v>8674</v>
      </c>
      <c r="F175" s="141"/>
      <c r="G175" s="14" t="s">
        <v>24</v>
      </c>
      <c r="H175" s="16">
        <v>45775</v>
      </c>
      <c r="I175" s="11" t="s">
        <v>314</v>
      </c>
      <c r="J175" s="142" t="s">
        <v>26</v>
      </c>
      <c r="K175" s="141"/>
      <c r="L175" s="14" t="s">
        <v>27</v>
      </c>
    </row>
    <row r="176" spans="2:12" ht="63.95">
      <c r="B176" s="12" t="s">
        <v>20204</v>
      </c>
      <c r="C176" s="13" t="s">
        <v>20205</v>
      </c>
      <c r="D176" s="12" t="s">
        <v>20206</v>
      </c>
      <c r="E176" s="140" t="s">
        <v>20207</v>
      </c>
      <c r="F176" s="141"/>
      <c r="G176" s="13" t="s">
        <v>16</v>
      </c>
      <c r="H176" s="17">
        <v>45779</v>
      </c>
      <c r="I176" s="10" t="s">
        <v>17</v>
      </c>
      <c r="J176" s="140" t="s">
        <v>18</v>
      </c>
      <c r="K176" s="141"/>
      <c r="L176" s="9" t="s">
        <v>15116</v>
      </c>
    </row>
    <row r="177" spans="2:12" ht="24.95">
      <c r="B177" s="15" t="s">
        <v>6971</v>
      </c>
      <c r="C177" s="14" t="s">
        <v>6972</v>
      </c>
      <c r="D177" s="15" t="s">
        <v>20208</v>
      </c>
      <c r="E177" s="142" t="s">
        <v>6974</v>
      </c>
      <c r="F177" s="141"/>
      <c r="G177" s="14" t="s">
        <v>16</v>
      </c>
      <c r="H177" s="16">
        <v>45779</v>
      </c>
      <c r="I177" s="11" t="s">
        <v>25</v>
      </c>
      <c r="J177" s="142" t="s">
        <v>26</v>
      </c>
      <c r="K177" s="141"/>
      <c r="L177" s="14" t="s">
        <v>27</v>
      </c>
    </row>
    <row r="178" spans="2:12" ht="24.95">
      <c r="B178" s="12" t="s">
        <v>6975</v>
      </c>
      <c r="C178" s="13" t="s">
        <v>6976</v>
      </c>
      <c r="D178" s="12" t="s">
        <v>20209</v>
      </c>
      <c r="E178" s="140" t="s">
        <v>6978</v>
      </c>
      <c r="F178" s="141"/>
      <c r="G178" s="13" t="s">
        <v>16</v>
      </c>
      <c r="H178" s="17">
        <v>45779</v>
      </c>
      <c r="I178" s="10" t="s">
        <v>25</v>
      </c>
      <c r="J178" s="140" t="s">
        <v>26</v>
      </c>
      <c r="K178" s="141"/>
      <c r="L178" s="13" t="s">
        <v>27</v>
      </c>
    </row>
    <row r="179" spans="2:12">
      <c r="B179" s="15" t="s">
        <v>8685</v>
      </c>
      <c r="C179" s="14" t="s">
        <v>8686</v>
      </c>
      <c r="D179" s="15" t="s">
        <v>20210</v>
      </c>
      <c r="E179" s="142" t="s">
        <v>10298</v>
      </c>
      <c r="F179" s="141"/>
      <c r="G179" s="14" t="s">
        <v>16</v>
      </c>
      <c r="H179" s="16">
        <v>45789</v>
      </c>
      <c r="I179" s="11" t="s">
        <v>314</v>
      </c>
      <c r="J179" s="142" t="s">
        <v>26</v>
      </c>
      <c r="K179" s="141"/>
      <c r="L179" s="14" t="s">
        <v>27</v>
      </c>
    </row>
    <row r="180" spans="2:12">
      <c r="B180" s="12" t="s">
        <v>4917</v>
      </c>
      <c r="C180" s="13" t="s">
        <v>4779</v>
      </c>
      <c r="D180" s="12" t="s">
        <v>20211</v>
      </c>
      <c r="E180" s="140" t="s">
        <v>4922</v>
      </c>
      <c r="F180" s="141"/>
      <c r="G180" s="13" t="s">
        <v>16</v>
      </c>
      <c r="H180" s="17">
        <v>45797</v>
      </c>
      <c r="I180" s="10" t="s">
        <v>127</v>
      </c>
      <c r="J180" s="140" t="s">
        <v>26</v>
      </c>
      <c r="K180" s="141"/>
      <c r="L180" s="13" t="s">
        <v>27</v>
      </c>
    </row>
    <row r="181" spans="2:12">
      <c r="B181" s="154" t="s">
        <v>2479</v>
      </c>
      <c r="C181" s="156" t="s">
        <v>2480</v>
      </c>
      <c r="D181" s="154" t="s">
        <v>20212</v>
      </c>
      <c r="E181" s="142" t="s">
        <v>4924</v>
      </c>
      <c r="F181" s="149"/>
      <c r="G181" s="156" t="s">
        <v>24</v>
      </c>
      <c r="H181" s="163">
        <v>45782</v>
      </c>
      <c r="I181" s="11" t="s">
        <v>25</v>
      </c>
      <c r="J181" s="142" t="s">
        <v>26</v>
      </c>
      <c r="K181" s="141"/>
      <c r="L181" s="14" t="s">
        <v>27</v>
      </c>
    </row>
    <row r="182" spans="2:12">
      <c r="B182" s="158"/>
      <c r="C182" s="159"/>
      <c r="D182" s="158"/>
      <c r="E182" s="161"/>
      <c r="F182" s="162"/>
      <c r="G182" s="159"/>
      <c r="H182" s="166"/>
      <c r="I182" s="11" t="s">
        <v>25</v>
      </c>
      <c r="J182" s="142" t="s">
        <v>26</v>
      </c>
      <c r="K182" s="141"/>
      <c r="L182" s="14" t="s">
        <v>27</v>
      </c>
    </row>
    <row r="183" spans="2:12">
      <c r="B183" s="158"/>
      <c r="C183" s="159"/>
      <c r="D183" s="158"/>
      <c r="E183" s="161"/>
      <c r="F183" s="162"/>
      <c r="G183" s="159"/>
      <c r="H183" s="166"/>
      <c r="I183" s="11" t="s">
        <v>139</v>
      </c>
      <c r="J183" s="142" t="s">
        <v>26</v>
      </c>
      <c r="K183" s="141"/>
      <c r="L183" s="14" t="s">
        <v>27</v>
      </c>
    </row>
    <row r="184" spans="2:12">
      <c r="B184" s="155"/>
      <c r="C184" s="157"/>
      <c r="D184" s="155"/>
      <c r="E184" s="160"/>
      <c r="F184" s="151"/>
      <c r="G184" s="157"/>
      <c r="H184" s="164"/>
      <c r="I184" s="11" t="s">
        <v>127</v>
      </c>
      <c r="J184" s="142" t="s">
        <v>26</v>
      </c>
      <c r="K184" s="141"/>
      <c r="L184" s="14" t="s">
        <v>27</v>
      </c>
    </row>
    <row r="185" spans="2:12" ht="90">
      <c r="B185" s="12" t="s">
        <v>6982</v>
      </c>
      <c r="C185" s="13" t="s">
        <v>6983</v>
      </c>
      <c r="D185" s="12" t="s">
        <v>20213</v>
      </c>
      <c r="E185" s="140" t="s">
        <v>6985</v>
      </c>
      <c r="F185" s="141"/>
      <c r="G185" s="13" t="s">
        <v>16</v>
      </c>
      <c r="H185" s="17">
        <v>45800</v>
      </c>
      <c r="I185" s="10" t="s">
        <v>17</v>
      </c>
      <c r="J185" s="140" t="s">
        <v>32</v>
      </c>
      <c r="K185" s="141"/>
      <c r="L185" s="9" t="s">
        <v>20214</v>
      </c>
    </row>
    <row r="186" spans="2:12" ht="76.5">
      <c r="B186" s="15" t="s">
        <v>4925</v>
      </c>
      <c r="C186" s="14" t="s">
        <v>4926</v>
      </c>
      <c r="D186" s="15" t="s">
        <v>20215</v>
      </c>
      <c r="E186" s="142" t="s">
        <v>4928</v>
      </c>
      <c r="F186" s="141"/>
      <c r="G186" s="14" t="s">
        <v>16</v>
      </c>
      <c r="H186" s="16">
        <v>45805</v>
      </c>
      <c r="I186" s="11" t="s">
        <v>17</v>
      </c>
      <c r="J186" s="142" t="s">
        <v>18</v>
      </c>
      <c r="K186" s="141"/>
      <c r="L186" s="8" t="s">
        <v>16586</v>
      </c>
    </row>
    <row r="187" spans="2:12" ht="39">
      <c r="B187" s="12" t="s">
        <v>611</v>
      </c>
      <c r="C187" s="13" t="s">
        <v>6990</v>
      </c>
      <c r="D187" s="12" t="s">
        <v>20216</v>
      </c>
      <c r="E187" s="140" t="s">
        <v>14299</v>
      </c>
      <c r="F187" s="141"/>
      <c r="G187" s="13" t="s">
        <v>16</v>
      </c>
      <c r="H187" s="17">
        <v>45791</v>
      </c>
      <c r="I187" s="10" t="s">
        <v>25</v>
      </c>
      <c r="J187" s="140" t="s">
        <v>18</v>
      </c>
      <c r="K187" s="141"/>
      <c r="L187" s="9" t="s">
        <v>20217</v>
      </c>
    </row>
    <row r="188" spans="2:12" ht="63.95">
      <c r="B188" s="15" t="s">
        <v>8694</v>
      </c>
      <c r="C188" s="14" t="s">
        <v>8695</v>
      </c>
      <c r="D188" s="15" t="s">
        <v>20218</v>
      </c>
      <c r="E188" s="142" t="s">
        <v>8697</v>
      </c>
      <c r="F188" s="141"/>
      <c r="G188" s="14" t="s">
        <v>16</v>
      </c>
      <c r="H188" s="16">
        <v>45776</v>
      </c>
      <c r="I188" s="11" t="s">
        <v>17</v>
      </c>
      <c r="J188" s="142" t="s">
        <v>18</v>
      </c>
      <c r="K188" s="141"/>
      <c r="L188" s="8" t="s">
        <v>14140</v>
      </c>
    </row>
    <row r="189" spans="2:12" ht="39">
      <c r="B189" s="12" t="s">
        <v>7006</v>
      </c>
      <c r="C189" s="13" t="s">
        <v>7007</v>
      </c>
      <c r="D189" s="12" t="s">
        <v>20219</v>
      </c>
      <c r="E189" s="140" t="s">
        <v>7012</v>
      </c>
      <c r="F189" s="141"/>
      <c r="G189" s="13" t="s">
        <v>16</v>
      </c>
      <c r="H189" s="17">
        <v>45789</v>
      </c>
      <c r="I189" s="10" t="s">
        <v>314</v>
      </c>
      <c r="J189" s="140" t="s">
        <v>18</v>
      </c>
      <c r="K189" s="141"/>
      <c r="L189" s="9" t="s">
        <v>20220</v>
      </c>
    </row>
    <row r="190" spans="2:12" ht="24.95">
      <c r="B190" s="15" t="s">
        <v>2517</v>
      </c>
      <c r="C190" s="14" t="s">
        <v>2518</v>
      </c>
      <c r="D190" s="15" t="s">
        <v>20221</v>
      </c>
      <c r="E190" s="142" t="s">
        <v>20222</v>
      </c>
      <c r="F190" s="141"/>
      <c r="G190" s="14" t="s">
        <v>16</v>
      </c>
      <c r="H190" s="16">
        <v>45758</v>
      </c>
      <c r="I190" s="11" t="s">
        <v>17</v>
      </c>
      <c r="J190" s="142" t="s">
        <v>26</v>
      </c>
      <c r="K190" s="141"/>
      <c r="L190" s="14" t="s">
        <v>27</v>
      </c>
    </row>
    <row r="191" spans="2:12">
      <c r="B191" s="12" t="s">
        <v>20223</v>
      </c>
      <c r="C191" s="13" t="s">
        <v>20224</v>
      </c>
      <c r="D191" s="12" t="s">
        <v>20225</v>
      </c>
      <c r="E191" s="140" t="s">
        <v>20226</v>
      </c>
      <c r="F191" s="141"/>
      <c r="G191" s="13" t="s">
        <v>24</v>
      </c>
      <c r="H191" s="17">
        <v>45782</v>
      </c>
      <c r="I191" s="10" t="s">
        <v>25</v>
      </c>
      <c r="J191" s="140" t="s">
        <v>26</v>
      </c>
      <c r="K191" s="141"/>
      <c r="L191" s="13" t="s">
        <v>27</v>
      </c>
    </row>
    <row r="192" spans="2:12">
      <c r="B192" s="15" t="s">
        <v>7016</v>
      </c>
      <c r="C192" s="14" t="s">
        <v>7017</v>
      </c>
      <c r="D192" s="15" t="s">
        <v>20227</v>
      </c>
      <c r="E192" s="142" t="s">
        <v>7019</v>
      </c>
      <c r="F192" s="141"/>
      <c r="G192" s="14" t="s">
        <v>24</v>
      </c>
      <c r="H192" s="16">
        <v>45807</v>
      </c>
      <c r="I192" s="11" t="s">
        <v>127</v>
      </c>
      <c r="J192" s="142" t="s">
        <v>26</v>
      </c>
      <c r="K192" s="141"/>
      <c r="L192" s="14" t="s">
        <v>27</v>
      </c>
    </row>
    <row r="193" spans="2:12" ht="24.95">
      <c r="B193" s="12" t="s">
        <v>10309</v>
      </c>
      <c r="C193" s="13" t="s">
        <v>10310</v>
      </c>
      <c r="D193" s="12" t="s">
        <v>20228</v>
      </c>
      <c r="E193" s="140" t="s">
        <v>10312</v>
      </c>
      <c r="F193" s="141"/>
      <c r="G193" s="13" t="s">
        <v>24</v>
      </c>
      <c r="H193" s="17">
        <v>45792</v>
      </c>
      <c r="I193" s="10" t="s">
        <v>25</v>
      </c>
      <c r="J193" s="140" t="s">
        <v>26</v>
      </c>
      <c r="K193" s="141"/>
      <c r="L193" s="13" t="s">
        <v>27</v>
      </c>
    </row>
    <row r="194" spans="2:12">
      <c r="B194" s="15" t="s">
        <v>20229</v>
      </c>
      <c r="C194" s="14" t="s">
        <v>20230</v>
      </c>
      <c r="D194" s="15" t="s">
        <v>20231</v>
      </c>
      <c r="E194" s="142" t="s">
        <v>20232</v>
      </c>
      <c r="F194" s="141"/>
      <c r="G194" s="14" t="s">
        <v>16</v>
      </c>
      <c r="H194" s="16">
        <v>45779</v>
      </c>
      <c r="I194" s="11" t="s">
        <v>17</v>
      </c>
      <c r="J194" s="142" t="s">
        <v>26</v>
      </c>
      <c r="K194" s="141"/>
      <c r="L194" s="14" t="s">
        <v>27</v>
      </c>
    </row>
    <row r="195" spans="2:12" ht="39">
      <c r="B195" s="145" t="s">
        <v>5000</v>
      </c>
      <c r="C195" s="147" t="s">
        <v>5001</v>
      </c>
      <c r="D195" s="12" t="s">
        <v>20233</v>
      </c>
      <c r="E195" s="140" t="s">
        <v>5003</v>
      </c>
      <c r="F195" s="141"/>
      <c r="G195" s="13" t="s">
        <v>16</v>
      </c>
      <c r="H195" s="17">
        <v>45790</v>
      </c>
      <c r="I195" s="10" t="s">
        <v>314</v>
      </c>
      <c r="J195" s="140" t="s">
        <v>18</v>
      </c>
      <c r="K195" s="141"/>
      <c r="L195" s="9" t="s">
        <v>20234</v>
      </c>
    </row>
    <row r="196" spans="2:12">
      <c r="B196" s="146"/>
      <c r="C196" s="148"/>
      <c r="D196" s="12" t="s">
        <v>20235</v>
      </c>
      <c r="E196" s="140" t="s">
        <v>8622</v>
      </c>
      <c r="F196" s="141"/>
      <c r="G196" s="13" t="s">
        <v>24</v>
      </c>
      <c r="H196" s="17">
        <v>45775</v>
      </c>
      <c r="I196" s="10" t="s">
        <v>314</v>
      </c>
      <c r="J196" s="140" t="s">
        <v>26</v>
      </c>
      <c r="K196" s="141"/>
      <c r="L196" s="13" t="s">
        <v>27</v>
      </c>
    </row>
    <row r="197" spans="2:12" ht="51.6">
      <c r="B197" s="15" t="s">
        <v>7036</v>
      </c>
      <c r="C197" s="14" t="s">
        <v>7037</v>
      </c>
      <c r="D197" s="15" t="s">
        <v>20236</v>
      </c>
      <c r="E197" s="142" t="s">
        <v>7039</v>
      </c>
      <c r="F197" s="141"/>
      <c r="G197" s="14" t="s">
        <v>16</v>
      </c>
      <c r="H197" s="16">
        <v>45785</v>
      </c>
      <c r="I197" s="11" t="s">
        <v>139</v>
      </c>
      <c r="J197" s="142" t="s">
        <v>18</v>
      </c>
      <c r="K197" s="141"/>
      <c r="L197" s="8" t="s">
        <v>20237</v>
      </c>
    </row>
    <row r="198" spans="2:12" ht="65.099999999999994">
      <c r="B198" s="12" t="s">
        <v>5005</v>
      </c>
      <c r="C198" s="13" t="s">
        <v>5006</v>
      </c>
      <c r="D198" s="12" t="s">
        <v>20238</v>
      </c>
      <c r="E198" s="140" t="s">
        <v>5008</v>
      </c>
      <c r="F198" s="141"/>
      <c r="G198" s="13" t="s">
        <v>16</v>
      </c>
      <c r="H198" s="17">
        <v>45791</v>
      </c>
      <c r="I198" s="10" t="s">
        <v>139</v>
      </c>
      <c r="J198" s="140" t="s">
        <v>18</v>
      </c>
      <c r="K198" s="141"/>
      <c r="L198" s="9" t="s">
        <v>20103</v>
      </c>
    </row>
    <row r="199" spans="2:12">
      <c r="B199" s="154" t="s">
        <v>639</v>
      </c>
      <c r="C199" s="156" t="s">
        <v>640</v>
      </c>
      <c r="D199" s="15" t="s">
        <v>20239</v>
      </c>
      <c r="E199" s="142" t="s">
        <v>20240</v>
      </c>
      <c r="F199" s="141"/>
      <c r="G199" s="14" t="s">
        <v>16</v>
      </c>
      <c r="H199" s="16">
        <v>45797</v>
      </c>
      <c r="I199" s="11" t="s">
        <v>145</v>
      </c>
      <c r="J199" s="142" t="s">
        <v>26</v>
      </c>
      <c r="K199" s="141"/>
      <c r="L199" s="14" t="s">
        <v>27</v>
      </c>
    </row>
    <row r="200" spans="2:12" ht="51.6">
      <c r="B200" s="158"/>
      <c r="C200" s="159"/>
      <c r="D200" s="15" t="s">
        <v>20241</v>
      </c>
      <c r="E200" s="142" t="s">
        <v>20242</v>
      </c>
      <c r="F200" s="141"/>
      <c r="G200" s="14" t="s">
        <v>24</v>
      </c>
      <c r="H200" s="16">
        <v>45583</v>
      </c>
      <c r="I200" s="11" t="s">
        <v>145</v>
      </c>
      <c r="J200" s="142" t="s">
        <v>18</v>
      </c>
      <c r="K200" s="141"/>
      <c r="L200" s="8" t="s">
        <v>20243</v>
      </c>
    </row>
    <row r="201" spans="2:12">
      <c r="B201" s="155"/>
      <c r="C201" s="157"/>
      <c r="D201" s="15" t="s">
        <v>20244</v>
      </c>
      <c r="E201" s="142" t="s">
        <v>7046</v>
      </c>
      <c r="F201" s="141"/>
      <c r="G201" s="14" t="s">
        <v>16</v>
      </c>
      <c r="H201" s="16">
        <v>45796</v>
      </c>
      <c r="I201" s="11" t="s">
        <v>145</v>
      </c>
      <c r="J201" s="142" t="s">
        <v>26</v>
      </c>
      <c r="K201" s="141"/>
      <c r="L201" s="14" t="s">
        <v>27</v>
      </c>
    </row>
    <row r="202" spans="2:12">
      <c r="B202" s="145" t="s">
        <v>648</v>
      </c>
      <c r="C202" s="147" t="s">
        <v>649</v>
      </c>
      <c r="D202" s="145" t="s">
        <v>20245</v>
      </c>
      <c r="E202" s="140" t="s">
        <v>7069</v>
      </c>
      <c r="F202" s="149"/>
      <c r="G202" s="147" t="s">
        <v>24</v>
      </c>
      <c r="H202" s="167">
        <v>45791</v>
      </c>
      <c r="I202" s="10" t="s">
        <v>127</v>
      </c>
      <c r="J202" s="140" t="s">
        <v>26</v>
      </c>
      <c r="K202" s="141"/>
      <c r="L202" s="13" t="s">
        <v>27</v>
      </c>
    </row>
    <row r="203" spans="2:12">
      <c r="B203" s="152"/>
      <c r="C203" s="153"/>
      <c r="D203" s="146"/>
      <c r="E203" s="150"/>
      <c r="F203" s="151"/>
      <c r="G203" s="148"/>
      <c r="H203" s="169"/>
      <c r="I203" s="10" t="s">
        <v>139</v>
      </c>
      <c r="J203" s="140" t="s">
        <v>26</v>
      </c>
      <c r="K203" s="141"/>
      <c r="L203" s="13" t="s">
        <v>27</v>
      </c>
    </row>
    <row r="204" spans="2:12" ht="65.099999999999994">
      <c r="B204" s="146"/>
      <c r="C204" s="148"/>
      <c r="D204" s="12" t="s">
        <v>20246</v>
      </c>
      <c r="E204" s="140" t="s">
        <v>651</v>
      </c>
      <c r="F204" s="141"/>
      <c r="G204" s="13" t="s">
        <v>16</v>
      </c>
      <c r="H204" s="17">
        <v>45792</v>
      </c>
      <c r="I204" s="10" t="s">
        <v>139</v>
      </c>
      <c r="J204" s="140" t="s">
        <v>32</v>
      </c>
      <c r="K204" s="141"/>
      <c r="L204" s="9" t="s">
        <v>20247</v>
      </c>
    </row>
    <row r="205" spans="2:12" ht="24.95">
      <c r="B205" s="154" t="s">
        <v>7071</v>
      </c>
      <c r="C205" s="156" t="s">
        <v>7072</v>
      </c>
      <c r="D205" s="15" t="s">
        <v>20248</v>
      </c>
      <c r="E205" s="142" t="s">
        <v>7074</v>
      </c>
      <c r="F205" s="141"/>
      <c r="G205" s="14" t="s">
        <v>75</v>
      </c>
      <c r="H205" s="16">
        <v>45782</v>
      </c>
      <c r="I205" s="11" t="s">
        <v>58</v>
      </c>
      <c r="J205" s="142" t="s">
        <v>26</v>
      </c>
      <c r="K205" s="141"/>
      <c r="L205" s="14" t="s">
        <v>27</v>
      </c>
    </row>
    <row r="206" spans="2:12">
      <c r="B206" s="155"/>
      <c r="C206" s="157"/>
      <c r="D206" s="15" t="s">
        <v>20249</v>
      </c>
      <c r="E206" s="142" t="s">
        <v>7076</v>
      </c>
      <c r="F206" s="141"/>
      <c r="G206" s="14" t="s">
        <v>16</v>
      </c>
      <c r="H206" s="16">
        <v>45782</v>
      </c>
      <c r="I206" s="11" t="s">
        <v>58</v>
      </c>
      <c r="J206" s="142" t="s">
        <v>26</v>
      </c>
      <c r="K206" s="141"/>
      <c r="L206" s="14" t="s">
        <v>27</v>
      </c>
    </row>
    <row r="207" spans="2:12" ht="24.95">
      <c r="B207" s="12" t="s">
        <v>5032</v>
      </c>
      <c r="C207" s="13" t="s">
        <v>5033</v>
      </c>
      <c r="D207" s="12" t="s">
        <v>20250</v>
      </c>
      <c r="E207" s="140" t="s">
        <v>20251</v>
      </c>
      <c r="F207" s="141"/>
      <c r="G207" s="13" t="s">
        <v>16</v>
      </c>
      <c r="H207" s="17">
        <v>45799</v>
      </c>
      <c r="I207" s="10" t="s">
        <v>314</v>
      </c>
      <c r="J207" s="140" t="s">
        <v>26</v>
      </c>
      <c r="K207" s="141"/>
      <c r="L207" s="13" t="s">
        <v>27</v>
      </c>
    </row>
    <row r="208" spans="2:12">
      <c r="B208" s="154" t="s">
        <v>5044</v>
      </c>
      <c r="C208" s="156" t="s">
        <v>5045</v>
      </c>
      <c r="D208" s="154" t="s">
        <v>20252</v>
      </c>
      <c r="E208" s="142" t="s">
        <v>5047</v>
      </c>
      <c r="F208" s="149"/>
      <c r="G208" s="156" t="s">
        <v>24</v>
      </c>
      <c r="H208" s="163">
        <v>45792</v>
      </c>
      <c r="I208" s="11" t="s">
        <v>127</v>
      </c>
      <c r="J208" s="142" t="s">
        <v>26</v>
      </c>
      <c r="K208" s="141"/>
      <c r="L208" s="14" t="s">
        <v>27</v>
      </c>
    </row>
    <row r="209" spans="2:12">
      <c r="B209" s="155"/>
      <c r="C209" s="157"/>
      <c r="D209" s="155"/>
      <c r="E209" s="160"/>
      <c r="F209" s="151"/>
      <c r="G209" s="157"/>
      <c r="H209" s="164"/>
      <c r="I209" s="11" t="s">
        <v>139</v>
      </c>
      <c r="J209" s="142" t="s">
        <v>26</v>
      </c>
      <c r="K209" s="141"/>
      <c r="L209" s="14" t="s">
        <v>27</v>
      </c>
    </row>
    <row r="210" spans="2:12" ht="39">
      <c r="B210" s="12" t="s">
        <v>7085</v>
      </c>
      <c r="C210" s="13" t="s">
        <v>7086</v>
      </c>
      <c r="D210" s="12" t="s">
        <v>20253</v>
      </c>
      <c r="E210" s="140" t="s">
        <v>7088</v>
      </c>
      <c r="F210" s="141"/>
      <c r="G210" s="13" t="s">
        <v>16</v>
      </c>
      <c r="H210" s="17">
        <v>45799</v>
      </c>
      <c r="I210" s="10" t="s">
        <v>139</v>
      </c>
      <c r="J210" s="140" t="s">
        <v>18</v>
      </c>
      <c r="K210" s="141"/>
      <c r="L210" s="9" t="s">
        <v>20254</v>
      </c>
    </row>
    <row r="211" spans="2:12" ht="77.45">
      <c r="B211" s="15" t="s">
        <v>664</v>
      </c>
      <c r="C211" s="14" t="s">
        <v>665</v>
      </c>
      <c r="D211" s="15" t="s">
        <v>20255</v>
      </c>
      <c r="E211" s="142" t="s">
        <v>20256</v>
      </c>
      <c r="F211" s="141"/>
      <c r="G211" s="14" t="s">
        <v>16</v>
      </c>
      <c r="H211" s="16">
        <v>45783</v>
      </c>
      <c r="I211" s="11" t="s">
        <v>17</v>
      </c>
      <c r="J211" s="142" t="s">
        <v>18</v>
      </c>
      <c r="K211" s="141"/>
      <c r="L211" s="8" t="s">
        <v>14183</v>
      </c>
    </row>
    <row r="212" spans="2:12">
      <c r="B212" s="145" t="s">
        <v>8745</v>
      </c>
      <c r="C212" s="147" t="s">
        <v>8746</v>
      </c>
      <c r="D212" s="12" t="s">
        <v>20257</v>
      </c>
      <c r="E212" s="140" t="s">
        <v>20258</v>
      </c>
      <c r="F212" s="141"/>
      <c r="G212" s="13" t="s">
        <v>16</v>
      </c>
      <c r="H212" s="17">
        <v>45789</v>
      </c>
      <c r="I212" s="10" t="s">
        <v>139</v>
      </c>
      <c r="J212" s="140" t="s">
        <v>26</v>
      </c>
      <c r="K212" s="141"/>
      <c r="L212" s="13" t="s">
        <v>27</v>
      </c>
    </row>
    <row r="213" spans="2:12" ht="51.6">
      <c r="B213" s="146"/>
      <c r="C213" s="148"/>
      <c r="D213" s="12" t="s">
        <v>20259</v>
      </c>
      <c r="E213" s="140" t="s">
        <v>8748</v>
      </c>
      <c r="F213" s="141"/>
      <c r="G213" s="13" t="s">
        <v>16</v>
      </c>
      <c r="H213" s="17">
        <v>45789</v>
      </c>
      <c r="I213" s="10" t="s">
        <v>139</v>
      </c>
      <c r="J213" s="140" t="s">
        <v>32</v>
      </c>
      <c r="K213" s="141"/>
      <c r="L213" s="9" t="s">
        <v>20260</v>
      </c>
    </row>
    <row r="214" spans="2:12" ht="51.6">
      <c r="B214" s="15" t="s">
        <v>13464</v>
      </c>
      <c r="C214" s="14" t="s">
        <v>13465</v>
      </c>
      <c r="D214" s="15" t="s">
        <v>20261</v>
      </c>
      <c r="E214" s="142" t="s">
        <v>13467</v>
      </c>
      <c r="F214" s="141"/>
      <c r="G214" s="14" t="s">
        <v>24</v>
      </c>
      <c r="H214" s="16">
        <v>45572</v>
      </c>
      <c r="I214" s="11" t="s">
        <v>25</v>
      </c>
      <c r="J214" s="142" t="s">
        <v>359</v>
      </c>
      <c r="K214" s="141"/>
      <c r="L214" s="8" t="s">
        <v>20262</v>
      </c>
    </row>
    <row r="215" spans="2:12" ht="51.6">
      <c r="B215" s="12" t="s">
        <v>5071</v>
      </c>
      <c r="C215" s="13" t="s">
        <v>5072</v>
      </c>
      <c r="D215" s="12" t="s">
        <v>20263</v>
      </c>
      <c r="E215" s="140" t="s">
        <v>5074</v>
      </c>
      <c r="F215" s="141"/>
      <c r="G215" s="13" t="s">
        <v>24</v>
      </c>
      <c r="H215" s="17">
        <v>45595</v>
      </c>
      <c r="I215" s="10" t="s">
        <v>25</v>
      </c>
      <c r="J215" s="140" t="s">
        <v>32</v>
      </c>
      <c r="K215" s="141"/>
      <c r="L215" s="9" t="s">
        <v>20264</v>
      </c>
    </row>
    <row r="216" spans="2:12" ht="39">
      <c r="B216" s="15" t="s">
        <v>13476</v>
      </c>
      <c r="C216" s="14" t="s">
        <v>13477</v>
      </c>
      <c r="D216" s="15" t="s">
        <v>20265</v>
      </c>
      <c r="E216" s="142" t="s">
        <v>13479</v>
      </c>
      <c r="F216" s="141"/>
      <c r="G216" s="14" t="s">
        <v>24</v>
      </c>
      <c r="H216" s="16">
        <v>45524</v>
      </c>
      <c r="I216" s="11" t="s">
        <v>25</v>
      </c>
      <c r="J216" s="142" t="s">
        <v>32</v>
      </c>
      <c r="K216" s="141"/>
      <c r="L216" s="8" t="s">
        <v>17835</v>
      </c>
    </row>
    <row r="217" spans="2:12" ht="51.6">
      <c r="B217" s="12" t="s">
        <v>10377</v>
      </c>
      <c r="C217" s="13" t="s">
        <v>10378</v>
      </c>
      <c r="D217" s="12" t="s">
        <v>20266</v>
      </c>
      <c r="E217" s="140" t="s">
        <v>10380</v>
      </c>
      <c r="F217" s="141"/>
      <c r="G217" s="13" t="s">
        <v>24</v>
      </c>
      <c r="H217" s="17">
        <v>45547</v>
      </c>
      <c r="I217" s="10" t="s">
        <v>25</v>
      </c>
      <c r="J217" s="140" t="s">
        <v>32</v>
      </c>
      <c r="K217" s="141"/>
      <c r="L217" s="9" t="s">
        <v>16809</v>
      </c>
    </row>
    <row r="218" spans="2:12" ht="51.6">
      <c r="B218" s="15" t="s">
        <v>12483</v>
      </c>
      <c r="C218" s="14" t="s">
        <v>12484</v>
      </c>
      <c r="D218" s="15" t="s">
        <v>20267</v>
      </c>
      <c r="E218" s="142" t="s">
        <v>12486</v>
      </c>
      <c r="F218" s="141"/>
      <c r="G218" s="14" t="s">
        <v>24</v>
      </c>
      <c r="H218" s="16">
        <v>45544</v>
      </c>
      <c r="I218" s="11" t="s">
        <v>25</v>
      </c>
      <c r="J218" s="142" t="s">
        <v>32</v>
      </c>
      <c r="K218" s="141"/>
      <c r="L218" s="8" t="s">
        <v>20268</v>
      </c>
    </row>
    <row r="219" spans="2:12" ht="24.95">
      <c r="B219" s="12" t="s">
        <v>5080</v>
      </c>
      <c r="C219" s="13" t="s">
        <v>5081</v>
      </c>
      <c r="D219" s="12" t="s">
        <v>20269</v>
      </c>
      <c r="E219" s="140" t="s">
        <v>5083</v>
      </c>
      <c r="F219" s="141"/>
      <c r="G219" s="13" t="s">
        <v>16</v>
      </c>
      <c r="H219" s="17">
        <v>45798</v>
      </c>
      <c r="I219" s="10" t="s">
        <v>139</v>
      </c>
      <c r="J219" s="140" t="s">
        <v>26</v>
      </c>
      <c r="K219" s="141"/>
      <c r="L219" s="13" t="s">
        <v>27</v>
      </c>
    </row>
    <row r="220" spans="2:12" ht="51.6">
      <c r="B220" s="15" t="s">
        <v>8749</v>
      </c>
      <c r="C220" s="14" t="s">
        <v>172</v>
      </c>
      <c r="D220" s="15" t="s">
        <v>20270</v>
      </c>
      <c r="E220" s="142" t="s">
        <v>8751</v>
      </c>
      <c r="F220" s="141"/>
      <c r="G220" s="14" t="s">
        <v>16</v>
      </c>
      <c r="H220" s="16">
        <v>45699</v>
      </c>
      <c r="I220" s="11" t="s">
        <v>17</v>
      </c>
      <c r="J220" s="142" t="s">
        <v>18</v>
      </c>
      <c r="K220" s="141"/>
      <c r="L220" s="8" t="s">
        <v>15414</v>
      </c>
    </row>
    <row r="221" spans="2:12" ht="51.6">
      <c r="B221" s="12" t="s">
        <v>20271</v>
      </c>
      <c r="C221" s="13" t="s">
        <v>12995</v>
      </c>
      <c r="D221" s="12" t="s">
        <v>20272</v>
      </c>
      <c r="E221" s="140" t="s">
        <v>12997</v>
      </c>
      <c r="F221" s="141"/>
      <c r="G221" s="13" t="s">
        <v>24</v>
      </c>
      <c r="H221" s="17">
        <v>45551</v>
      </c>
      <c r="I221" s="10" t="s">
        <v>25</v>
      </c>
      <c r="J221" s="140" t="s">
        <v>32</v>
      </c>
      <c r="K221" s="141"/>
      <c r="L221" s="9" t="s">
        <v>20273</v>
      </c>
    </row>
    <row r="222" spans="2:12" ht="51.6">
      <c r="B222" s="15" t="s">
        <v>5089</v>
      </c>
      <c r="C222" s="14" t="s">
        <v>5090</v>
      </c>
      <c r="D222" s="15" t="s">
        <v>20274</v>
      </c>
      <c r="E222" s="142" t="s">
        <v>5092</v>
      </c>
      <c r="F222" s="141"/>
      <c r="G222" s="14" t="s">
        <v>16</v>
      </c>
      <c r="H222" s="16">
        <v>45785</v>
      </c>
      <c r="I222" s="11" t="s">
        <v>139</v>
      </c>
      <c r="J222" s="142" t="s">
        <v>32</v>
      </c>
      <c r="K222" s="141"/>
      <c r="L222" s="8" t="s">
        <v>20275</v>
      </c>
    </row>
    <row r="223" spans="2:12">
      <c r="B223" s="145" t="s">
        <v>714</v>
      </c>
      <c r="C223" s="147" t="s">
        <v>715</v>
      </c>
      <c r="D223" s="12" t="s">
        <v>20276</v>
      </c>
      <c r="E223" s="140" t="s">
        <v>8758</v>
      </c>
      <c r="F223" s="141"/>
      <c r="G223" s="13" t="s">
        <v>16</v>
      </c>
      <c r="H223" s="17">
        <v>45775</v>
      </c>
      <c r="I223" s="10" t="s">
        <v>127</v>
      </c>
      <c r="J223" s="140" t="s">
        <v>26</v>
      </c>
      <c r="K223" s="141"/>
      <c r="L223" s="13" t="s">
        <v>27</v>
      </c>
    </row>
    <row r="224" spans="2:12">
      <c r="B224" s="146"/>
      <c r="C224" s="148"/>
      <c r="D224" s="12" t="s">
        <v>20277</v>
      </c>
      <c r="E224" s="140" t="s">
        <v>717</v>
      </c>
      <c r="F224" s="141"/>
      <c r="G224" s="13" t="s">
        <v>16</v>
      </c>
      <c r="H224" s="17">
        <v>45789</v>
      </c>
      <c r="I224" s="10" t="s">
        <v>127</v>
      </c>
      <c r="J224" s="140" t="s">
        <v>26</v>
      </c>
      <c r="K224" s="141"/>
      <c r="L224" s="13" t="s">
        <v>27</v>
      </c>
    </row>
    <row r="225" spans="2:12" ht="39">
      <c r="B225" s="154" t="s">
        <v>20278</v>
      </c>
      <c r="C225" s="156" t="s">
        <v>17843</v>
      </c>
      <c r="D225" s="154" t="s">
        <v>20279</v>
      </c>
      <c r="E225" s="142" t="s">
        <v>20280</v>
      </c>
      <c r="F225" s="149"/>
      <c r="G225" s="156" t="s">
        <v>24</v>
      </c>
      <c r="H225" s="163">
        <v>45798</v>
      </c>
      <c r="I225" s="11" t="s">
        <v>139</v>
      </c>
      <c r="J225" s="142" t="s">
        <v>26</v>
      </c>
      <c r="K225" s="141"/>
      <c r="L225" s="8" t="s">
        <v>20281</v>
      </c>
    </row>
    <row r="226" spans="2:12" ht="39">
      <c r="B226" s="158"/>
      <c r="C226" s="159"/>
      <c r="D226" s="155"/>
      <c r="E226" s="160"/>
      <c r="F226" s="151"/>
      <c r="G226" s="157"/>
      <c r="H226" s="164"/>
      <c r="I226" s="11" t="s">
        <v>127</v>
      </c>
      <c r="J226" s="142" t="s">
        <v>26</v>
      </c>
      <c r="K226" s="141"/>
      <c r="L226" s="8" t="s">
        <v>20281</v>
      </c>
    </row>
    <row r="227" spans="2:12" ht="39">
      <c r="B227" s="155"/>
      <c r="C227" s="157"/>
      <c r="D227" s="15" t="s">
        <v>20282</v>
      </c>
      <c r="E227" s="142" t="s">
        <v>20283</v>
      </c>
      <c r="F227" s="141"/>
      <c r="G227" s="14" t="s">
        <v>16</v>
      </c>
      <c r="H227" s="16">
        <v>45798</v>
      </c>
      <c r="I227" s="11" t="s">
        <v>139</v>
      </c>
      <c r="J227" s="142" t="s">
        <v>26</v>
      </c>
      <c r="K227" s="141"/>
      <c r="L227" s="8" t="s">
        <v>20284</v>
      </c>
    </row>
    <row r="228" spans="2:12" ht="39">
      <c r="B228" s="12" t="s">
        <v>13493</v>
      </c>
      <c r="C228" s="13" t="s">
        <v>13494</v>
      </c>
      <c r="D228" s="12" t="s">
        <v>20285</v>
      </c>
      <c r="E228" s="140" t="s">
        <v>13496</v>
      </c>
      <c r="F228" s="141"/>
      <c r="G228" s="13" t="s">
        <v>24</v>
      </c>
      <c r="H228" s="17">
        <v>45595</v>
      </c>
      <c r="I228" s="10" t="s">
        <v>25</v>
      </c>
      <c r="J228" s="140" t="s">
        <v>32</v>
      </c>
      <c r="K228" s="141"/>
      <c r="L228" s="9" t="s">
        <v>14342</v>
      </c>
    </row>
    <row r="229" spans="2:12" ht="51.6">
      <c r="B229" s="15" t="s">
        <v>8759</v>
      </c>
      <c r="C229" s="14" t="s">
        <v>5336</v>
      </c>
      <c r="D229" s="15" t="s">
        <v>20286</v>
      </c>
      <c r="E229" s="142" t="s">
        <v>8761</v>
      </c>
      <c r="F229" s="141"/>
      <c r="G229" s="14" t="s">
        <v>24</v>
      </c>
      <c r="H229" s="16">
        <v>45775</v>
      </c>
      <c r="I229" s="11" t="s">
        <v>314</v>
      </c>
      <c r="J229" s="142" t="s">
        <v>32</v>
      </c>
      <c r="K229" s="141"/>
      <c r="L229" s="8" t="s">
        <v>8594</v>
      </c>
    </row>
    <row r="230" spans="2:12">
      <c r="B230" s="145" t="s">
        <v>723</v>
      </c>
      <c r="C230" s="147" t="s">
        <v>724</v>
      </c>
      <c r="D230" s="145" t="s">
        <v>20287</v>
      </c>
      <c r="E230" s="140" t="s">
        <v>728</v>
      </c>
      <c r="F230" s="149"/>
      <c r="G230" s="147" t="s">
        <v>16</v>
      </c>
      <c r="H230" s="167">
        <v>45769</v>
      </c>
      <c r="I230" s="10" t="s">
        <v>127</v>
      </c>
      <c r="J230" s="140" t="s">
        <v>26</v>
      </c>
      <c r="K230" s="141"/>
      <c r="L230" s="13" t="s">
        <v>27</v>
      </c>
    </row>
    <row r="231" spans="2:12" ht="51.6">
      <c r="B231" s="152"/>
      <c r="C231" s="153"/>
      <c r="D231" s="152"/>
      <c r="E231" s="165"/>
      <c r="F231" s="162"/>
      <c r="G231" s="153"/>
      <c r="H231" s="168"/>
      <c r="I231" s="10" t="s">
        <v>139</v>
      </c>
      <c r="J231" s="140" t="s">
        <v>18</v>
      </c>
      <c r="K231" s="141"/>
      <c r="L231" s="9" t="s">
        <v>20288</v>
      </c>
    </row>
    <row r="232" spans="2:12">
      <c r="B232" s="152"/>
      <c r="C232" s="153"/>
      <c r="D232" s="152"/>
      <c r="E232" s="165"/>
      <c r="F232" s="162"/>
      <c r="G232" s="153"/>
      <c r="H232" s="168"/>
      <c r="I232" s="10" t="s">
        <v>25</v>
      </c>
      <c r="J232" s="140" t="s">
        <v>26</v>
      </c>
      <c r="K232" s="141"/>
      <c r="L232" s="13" t="s">
        <v>27</v>
      </c>
    </row>
    <row r="233" spans="2:12">
      <c r="B233" s="146"/>
      <c r="C233" s="148"/>
      <c r="D233" s="146"/>
      <c r="E233" s="150"/>
      <c r="F233" s="151"/>
      <c r="G233" s="148"/>
      <c r="H233" s="169"/>
      <c r="I233" s="10" t="s">
        <v>25</v>
      </c>
      <c r="J233" s="140" t="s">
        <v>26</v>
      </c>
      <c r="K233" s="141"/>
      <c r="L233" s="13" t="s">
        <v>27</v>
      </c>
    </row>
    <row r="234" spans="2:12" ht="24.95">
      <c r="B234" s="15" t="s">
        <v>5101</v>
      </c>
      <c r="C234" s="14" t="s">
        <v>724</v>
      </c>
      <c r="D234" s="15" t="s">
        <v>20289</v>
      </c>
      <c r="E234" s="142" t="s">
        <v>5103</v>
      </c>
      <c r="F234" s="141"/>
      <c r="G234" s="14" t="s">
        <v>75</v>
      </c>
      <c r="H234" s="16">
        <v>45803</v>
      </c>
      <c r="I234" s="11" t="s">
        <v>17</v>
      </c>
      <c r="J234" s="142" t="s">
        <v>26</v>
      </c>
      <c r="K234" s="141"/>
      <c r="L234" s="14" t="s">
        <v>27</v>
      </c>
    </row>
    <row r="235" spans="2:12">
      <c r="B235" s="12" t="s">
        <v>8766</v>
      </c>
      <c r="C235" s="13" t="s">
        <v>8686</v>
      </c>
      <c r="D235" s="12" t="s">
        <v>20290</v>
      </c>
      <c r="E235" s="140" t="s">
        <v>10402</v>
      </c>
      <c r="F235" s="141"/>
      <c r="G235" s="13" t="s">
        <v>16</v>
      </c>
      <c r="H235" s="17">
        <v>45792</v>
      </c>
      <c r="I235" s="10" t="s">
        <v>314</v>
      </c>
      <c r="J235" s="140" t="s">
        <v>26</v>
      </c>
      <c r="K235" s="141"/>
      <c r="L235" s="13" t="s">
        <v>27</v>
      </c>
    </row>
    <row r="236" spans="2:12" ht="39">
      <c r="B236" s="15" t="s">
        <v>735</v>
      </c>
      <c r="C236" s="14" t="s">
        <v>736</v>
      </c>
      <c r="D236" s="15" t="s">
        <v>20291</v>
      </c>
      <c r="E236" s="142" t="s">
        <v>738</v>
      </c>
      <c r="F236" s="141"/>
      <c r="G236" s="14" t="s">
        <v>24</v>
      </c>
      <c r="H236" s="16">
        <v>45511</v>
      </c>
      <c r="I236" s="11" t="s">
        <v>25</v>
      </c>
      <c r="J236" s="142" t="s">
        <v>359</v>
      </c>
      <c r="K236" s="141"/>
      <c r="L236" s="8" t="s">
        <v>20292</v>
      </c>
    </row>
    <row r="237" spans="2:12" ht="24.95">
      <c r="B237" s="12" t="s">
        <v>7142</v>
      </c>
      <c r="C237" s="13" t="s">
        <v>7143</v>
      </c>
      <c r="D237" s="12" t="s">
        <v>20293</v>
      </c>
      <c r="E237" s="140" t="s">
        <v>7145</v>
      </c>
      <c r="F237" s="141"/>
      <c r="G237" s="13" t="s">
        <v>24</v>
      </c>
      <c r="H237" s="17">
        <v>45805</v>
      </c>
      <c r="I237" s="10" t="s">
        <v>139</v>
      </c>
      <c r="J237" s="140" t="s">
        <v>26</v>
      </c>
      <c r="K237" s="141"/>
      <c r="L237" s="13" t="s">
        <v>27</v>
      </c>
    </row>
    <row r="238" spans="2:12" ht="51.6">
      <c r="B238" s="15" t="s">
        <v>14386</v>
      </c>
      <c r="C238" s="14" t="s">
        <v>14387</v>
      </c>
      <c r="D238" s="15" t="s">
        <v>20294</v>
      </c>
      <c r="E238" s="142" t="s">
        <v>14389</v>
      </c>
      <c r="F238" s="141"/>
      <c r="G238" s="14" t="s">
        <v>24</v>
      </c>
      <c r="H238" s="16">
        <v>45608</v>
      </c>
      <c r="I238" s="11" t="s">
        <v>25</v>
      </c>
      <c r="J238" s="142" t="s">
        <v>32</v>
      </c>
      <c r="K238" s="141"/>
      <c r="L238" s="8" t="s">
        <v>20295</v>
      </c>
    </row>
    <row r="239" spans="2:12" ht="51.6">
      <c r="B239" s="12" t="s">
        <v>20296</v>
      </c>
      <c r="C239" s="13" t="s">
        <v>20297</v>
      </c>
      <c r="D239" s="12" t="s">
        <v>20298</v>
      </c>
      <c r="E239" s="140" t="s">
        <v>20299</v>
      </c>
      <c r="F239" s="141"/>
      <c r="G239" s="13" t="s">
        <v>24</v>
      </c>
      <c r="H239" s="17">
        <v>45554</v>
      </c>
      <c r="I239" s="10" t="s">
        <v>25</v>
      </c>
      <c r="J239" s="140" t="s">
        <v>32</v>
      </c>
      <c r="K239" s="141"/>
      <c r="L239" s="9" t="s">
        <v>20300</v>
      </c>
    </row>
    <row r="240" spans="2:12" ht="51.6">
      <c r="B240" s="15" t="s">
        <v>764</v>
      </c>
      <c r="C240" s="14" t="s">
        <v>765</v>
      </c>
      <c r="D240" s="15" t="s">
        <v>20301</v>
      </c>
      <c r="E240" s="142" t="s">
        <v>767</v>
      </c>
      <c r="F240" s="141"/>
      <c r="G240" s="14" t="s">
        <v>24</v>
      </c>
      <c r="H240" s="16">
        <v>45583</v>
      </c>
      <c r="I240" s="11" t="s">
        <v>25</v>
      </c>
      <c r="J240" s="142" t="s">
        <v>359</v>
      </c>
      <c r="K240" s="141"/>
      <c r="L240" s="8" t="s">
        <v>20302</v>
      </c>
    </row>
    <row r="241" spans="2:12">
      <c r="B241" s="12" t="s">
        <v>10436</v>
      </c>
      <c r="C241" s="13" t="s">
        <v>10437</v>
      </c>
      <c r="D241" s="12" t="s">
        <v>20303</v>
      </c>
      <c r="E241" s="140" t="s">
        <v>10439</v>
      </c>
      <c r="F241" s="141"/>
      <c r="G241" s="13" t="s">
        <v>16</v>
      </c>
      <c r="H241" s="17">
        <v>45803</v>
      </c>
      <c r="I241" s="10" t="s">
        <v>314</v>
      </c>
      <c r="J241" s="140" t="s">
        <v>26</v>
      </c>
      <c r="K241" s="141"/>
      <c r="L241" s="13" t="s">
        <v>27</v>
      </c>
    </row>
    <row r="242" spans="2:12">
      <c r="B242" s="15" t="s">
        <v>20304</v>
      </c>
      <c r="C242" s="14" t="s">
        <v>20305</v>
      </c>
      <c r="D242" s="15" t="s">
        <v>20306</v>
      </c>
      <c r="E242" s="142" t="s">
        <v>20307</v>
      </c>
      <c r="F242" s="141"/>
      <c r="G242" s="14" t="s">
        <v>24</v>
      </c>
      <c r="H242" s="16">
        <v>45775</v>
      </c>
      <c r="I242" s="11" t="s">
        <v>314</v>
      </c>
      <c r="J242" s="142" t="s">
        <v>26</v>
      </c>
      <c r="K242" s="141"/>
      <c r="L242" s="14" t="s">
        <v>27</v>
      </c>
    </row>
    <row r="243" spans="2:12" ht="24.95">
      <c r="B243" s="145" t="s">
        <v>8798</v>
      </c>
      <c r="C243" s="147" t="s">
        <v>8799</v>
      </c>
      <c r="D243" s="12" t="s">
        <v>20308</v>
      </c>
      <c r="E243" s="140" t="s">
        <v>8801</v>
      </c>
      <c r="F243" s="141"/>
      <c r="G243" s="13" t="s">
        <v>75</v>
      </c>
      <c r="H243" s="17">
        <v>45804</v>
      </c>
      <c r="I243" s="10" t="s">
        <v>80</v>
      </c>
      <c r="J243" s="140" t="s">
        <v>26</v>
      </c>
      <c r="K243" s="141"/>
      <c r="L243" s="13" t="s">
        <v>27</v>
      </c>
    </row>
    <row r="244" spans="2:12">
      <c r="B244" s="146"/>
      <c r="C244" s="148"/>
      <c r="D244" s="12" t="s">
        <v>20309</v>
      </c>
      <c r="E244" s="140" t="s">
        <v>20310</v>
      </c>
      <c r="F244" s="141"/>
      <c r="G244" s="13" t="s">
        <v>16</v>
      </c>
      <c r="H244" s="17">
        <v>45804</v>
      </c>
      <c r="I244" s="10" t="s">
        <v>80</v>
      </c>
      <c r="J244" s="140" t="s">
        <v>26</v>
      </c>
      <c r="K244" s="141"/>
      <c r="L244" s="13" t="s">
        <v>27</v>
      </c>
    </row>
    <row r="245" spans="2:12" ht="39">
      <c r="B245" s="15" t="s">
        <v>7151</v>
      </c>
      <c r="C245" s="14" t="s">
        <v>7152</v>
      </c>
      <c r="D245" s="15" t="s">
        <v>20311</v>
      </c>
      <c r="E245" s="142" t="s">
        <v>8803</v>
      </c>
      <c r="F245" s="141"/>
      <c r="G245" s="14" t="s">
        <v>16</v>
      </c>
      <c r="H245" s="16">
        <v>45785</v>
      </c>
      <c r="I245" s="11" t="s">
        <v>139</v>
      </c>
      <c r="J245" s="142" t="s">
        <v>18</v>
      </c>
      <c r="K245" s="141"/>
      <c r="L245" s="8" t="s">
        <v>20312</v>
      </c>
    </row>
    <row r="246" spans="2:12" ht="51.6">
      <c r="B246" s="12" t="s">
        <v>15329</v>
      </c>
      <c r="C246" s="13" t="s">
        <v>15330</v>
      </c>
      <c r="D246" s="12" t="s">
        <v>20313</v>
      </c>
      <c r="E246" s="140" t="s">
        <v>20314</v>
      </c>
      <c r="F246" s="141"/>
      <c r="G246" s="13" t="s">
        <v>16</v>
      </c>
      <c r="H246" s="17">
        <v>45785</v>
      </c>
      <c r="I246" s="10" t="s">
        <v>139</v>
      </c>
      <c r="J246" s="140" t="s">
        <v>18</v>
      </c>
      <c r="K246" s="141"/>
      <c r="L246" s="9" t="s">
        <v>20315</v>
      </c>
    </row>
    <row r="247" spans="2:12" ht="24.95">
      <c r="B247" s="15" t="s">
        <v>20316</v>
      </c>
      <c r="C247" s="14" t="s">
        <v>13115</v>
      </c>
      <c r="D247" s="15" t="s">
        <v>20317</v>
      </c>
      <c r="E247" s="142" t="s">
        <v>13117</v>
      </c>
      <c r="F247" s="141"/>
      <c r="G247" s="14" t="s">
        <v>24</v>
      </c>
      <c r="H247" s="16">
        <v>45513</v>
      </c>
      <c r="I247" s="11" t="s">
        <v>25</v>
      </c>
      <c r="J247" s="142" t="s">
        <v>26</v>
      </c>
      <c r="K247" s="141"/>
      <c r="L247" s="14" t="s">
        <v>27</v>
      </c>
    </row>
    <row r="248" spans="2:12" ht="65.099999999999994">
      <c r="B248" s="12" t="s">
        <v>7168</v>
      </c>
      <c r="C248" s="13" t="s">
        <v>7169</v>
      </c>
      <c r="D248" s="12" t="s">
        <v>20318</v>
      </c>
      <c r="E248" s="140" t="s">
        <v>7171</v>
      </c>
      <c r="F248" s="141"/>
      <c r="G248" s="13" t="s">
        <v>16</v>
      </c>
      <c r="H248" s="17">
        <v>45799</v>
      </c>
      <c r="I248" s="10" t="s">
        <v>139</v>
      </c>
      <c r="J248" s="140" t="s">
        <v>18</v>
      </c>
      <c r="K248" s="141"/>
      <c r="L248" s="9" t="s">
        <v>20319</v>
      </c>
    </row>
    <row r="249" spans="2:12" ht="51.6">
      <c r="B249" s="15" t="s">
        <v>15383</v>
      </c>
      <c r="C249" s="14" t="s">
        <v>15384</v>
      </c>
      <c r="D249" s="15" t="s">
        <v>20320</v>
      </c>
      <c r="E249" s="142" t="s">
        <v>15386</v>
      </c>
      <c r="F249" s="141"/>
      <c r="G249" s="14" t="s">
        <v>24</v>
      </c>
      <c r="H249" s="16">
        <v>45602</v>
      </c>
      <c r="I249" s="11" t="s">
        <v>25</v>
      </c>
      <c r="J249" s="142" t="s">
        <v>32</v>
      </c>
      <c r="K249" s="141"/>
      <c r="L249" s="8" t="s">
        <v>18962</v>
      </c>
    </row>
    <row r="250" spans="2:12">
      <c r="B250" s="12" t="s">
        <v>7175</v>
      </c>
      <c r="C250" s="13" t="s">
        <v>7176</v>
      </c>
      <c r="D250" s="12" t="s">
        <v>20321</v>
      </c>
      <c r="E250" s="140" t="s">
        <v>7178</v>
      </c>
      <c r="F250" s="141"/>
      <c r="G250" s="13" t="s">
        <v>16</v>
      </c>
      <c r="H250" s="17">
        <v>45792</v>
      </c>
      <c r="I250" s="10" t="s">
        <v>80</v>
      </c>
      <c r="J250" s="140" t="s">
        <v>709</v>
      </c>
      <c r="K250" s="141"/>
      <c r="L250" s="13" t="s">
        <v>27</v>
      </c>
    </row>
    <row r="251" spans="2:12" ht="39">
      <c r="B251" s="15" t="s">
        <v>13566</v>
      </c>
      <c r="C251" s="14" t="s">
        <v>13567</v>
      </c>
      <c r="D251" s="15" t="s">
        <v>20322</v>
      </c>
      <c r="E251" s="142" t="s">
        <v>20323</v>
      </c>
      <c r="F251" s="141"/>
      <c r="G251" s="14" t="s">
        <v>24</v>
      </c>
      <c r="H251" s="16">
        <v>45586</v>
      </c>
      <c r="I251" s="11" t="s">
        <v>25</v>
      </c>
      <c r="J251" s="142" t="s">
        <v>32</v>
      </c>
      <c r="K251" s="141"/>
      <c r="L251" s="8" t="s">
        <v>14342</v>
      </c>
    </row>
    <row r="252" spans="2:12" ht="39">
      <c r="B252" s="12" t="s">
        <v>8814</v>
      </c>
      <c r="C252" s="13" t="s">
        <v>823</v>
      </c>
      <c r="D252" s="12" t="s">
        <v>20324</v>
      </c>
      <c r="E252" s="140" t="s">
        <v>8816</v>
      </c>
      <c r="F252" s="141"/>
      <c r="G252" s="13" t="s">
        <v>75</v>
      </c>
      <c r="H252" s="17">
        <v>45803</v>
      </c>
      <c r="I252" s="10" t="s">
        <v>80</v>
      </c>
      <c r="J252" s="140" t="s">
        <v>26</v>
      </c>
      <c r="K252" s="141"/>
      <c r="L252" s="9" t="s">
        <v>20325</v>
      </c>
    </row>
    <row r="253" spans="2:12" ht="24.95">
      <c r="B253" s="15" t="s">
        <v>840</v>
      </c>
      <c r="C253" s="14" t="s">
        <v>841</v>
      </c>
      <c r="D253" s="15" t="s">
        <v>20326</v>
      </c>
      <c r="E253" s="142" t="s">
        <v>843</v>
      </c>
      <c r="F253" s="141"/>
      <c r="G253" s="14" t="s">
        <v>24</v>
      </c>
      <c r="H253" s="16">
        <v>45770</v>
      </c>
      <c r="I253" s="11" t="s">
        <v>25</v>
      </c>
      <c r="J253" s="142" t="s">
        <v>26</v>
      </c>
      <c r="K253" s="141"/>
      <c r="L253" s="14" t="s">
        <v>27</v>
      </c>
    </row>
    <row r="254" spans="2:12" ht="51.6">
      <c r="B254" s="12" t="s">
        <v>7188</v>
      </c>
      <c r="C254" s="13" t="s">
        <v>7189</v>
      </c>
      <c r="D254" s="12" t="s">
        <v>20327</v>
      </c>
      <c r="E254" s="140" t="s">
        <v>7191</v>
      </c>
      <c r="F254" s="141"/>
      <c r="G254" s="13" t="s">
        <v>24</v>
      </c>
      <c r="H254" s="17">
        <v>45587</v>
      </c>
      <c r="I254" s="10" t="s">
        <v>25</v>
      </c>
      <c r="J254" s="140" t="s">
        <v>32</v>
      </c>
      <c r="K254" s="141"/>
      <c r="L254" s="9" t="s">
        <v>20328</v>
      </c>
    </row>
    <row r="255" spans="2:12" ht="24.95">
      <c r="B255" s="15" t="s">
        <v>7193</v>
      </c>
      <c r="C255" s="14" t="s">
        <v>724</v>
      </c>
      <c r="D255" s="15" t="s">
        <v>20329</v>
      </c>
      <c r="E255" s="142" t="s">
        <v>7195</v>
      </c>
      <c r="F255" s="141"/>
      <c r="G255" s="14" t="s">
        <v>24</v>
      </c>
      <c r="H255" s="16">
        <v>45807</v>
      </c>
      <c r="I255" s="11" t="s">
        <v>127</v>
      </c>
      <c r="J255" s="142" t="s">
        <v>26</v>
      </c>
      <c r="K255" s="141"/>
      <c r="L255" s="14" t="s">
        <v>27</v>
      </c>
    </row>
    <row r="256" spans="2:12" ht="24.95">
      <c r="B256" s="145" t="s">
        <v>5213</v>
      </c>
      <c r="C256" s="147" t="s">
        <v>5214</v>
      </c>
      <c r="D256" s="12" t="s">
        <v>20330</v>
      </c>
      <c r="E256" s="140" t="s">
        <v>18854</v>
      </c>
      <c r="F256" s="141"/>
      <c r="G256" s="13" t="s">
        <v>75</v>
      </c>
      <c r="H256" s="17">
        <v>45797</v>
      </c>
      <c r="I256" s="10" t="s">
        <v>145</v>
      </c>
      <c r="J256" s="140" t="s">
        <v>26</v>
      </c>
      <c r="K256" s="141"/>
      <c r="L256" s="13" t="s">
        <v>27</v>
      </c>
    </row>
    <row r="257" spans="2:12">
      <c r="B257" s="152"/>
      <c r="C257" s="153"/>
      <c r="D257" s="12" t="s">
        <v>20331</v>
      </c>
      <c r="E257" s="140" t="s">
        <v>18852</v>
      </c>
      <c r="F257" s="141"/>
      <c r="G257" s="13" t="s">
        <v>16</v>
      </c>
      <c r="H257" s="17">
        <v>45797</v>
      </c>
      <c r="I257" s="10" t="s">
        <v>145</v>
      </c>
      <c r="J257" s="140" t="s">
        <v>26</v>
      </c>
      <c r="K257" s="141"/>
      <c r="L257" s="13" t="s">
        <v>27</v>
      </c>
    </row>
    <row r="258" spans="2:12">
      <c r="B258" s="146"/>
      <c r="C258" s="148"/>
      <c r="D258" s="12" t="s">
        <v>20332</v>
      </c>
      <c r="E258" s="140" t="s">
        <v>7205</v>
      </c>
      <c r="F258" s="141"/>
      <c r="G258" s="13" t="s">
        <v>16</v>
      </c>
      <c r="H258" s="17">
        <v>45797</v>
      </c>
      <c r="I258" s="10" t="s">
        <v>145</v>
      </c>
      <c r="J258" s="140" t="s">
        <v>26</v>
      </c>
      <c r="K258" s="141"/>
      <c r="L258" s="13" t="s">
        <v>27</v>
      </c>
    </row>
    <row r="259" spans="2:12">
      <c r="B259" s="154" t="s">
        <v>7206</v>
      </c>
      <c r="C259" s="156" t="s">
        <v>7207</v>
      </c>
      <c r="D259" s="154" t="s">
        <v>18855</v>
      </c>
      <c r="E259" s="142" t="s">
        <v>18856</v>
      </c>
      <c r="F259" s="149"/>
      <c r="G259" s="156" t="s">
        <v>24</v>
      </c>
      <c r="H259" s="163">
        <v>45804</v>
      </c>
      <c r="I259" s="11" t="s">
        <v>58</v>
      </c>
      <c r="J259" s="142" t="s">
        <v>26</v>
      </c>
      <c r="K259" s="141"/>
      <c r="L259" s="14" t="s">
        <v>27</v>
      </c>
    </row>
    <row r="260" spans="2:12">
      <c r="B260" s="158"/>
      <c r="C260" s="159"/>
      <c r="D260" s="158"/>
      <c r="E260" s="161"/>
      <c r="F260" s="162"/>
      <c r="G260" s="159"/>
      <c r="H260" s="166"/>
      <c r="I260" s="11" t="s">
        <v>80</v>
      </c>
      <c r="J260" s="142" t="s">
        <v>26</v>
      </c>
      <c r="K260" s="141"/>
      <c r="L260" s="14" t="s">
        <v>27</v>
      </c>
    </row>
    <row r="261" spans="2:12">
      <c r="B261" s="158"/>
      <c r="C261" s="159"/>
      <c r="D261" s="158"/>
      <c r="E261" s="161"/>
      <c r="F261" s="162"/>
      <c r="G261" s="159"/>
      <c r="H261" s="166"/>
      <c r="I261" s="11" t="s">
        <v>80</v>
      </c>
      <c r="J261" s="142" t="s">
        <v>26</v>
      </c>
      <c r="K261" s="141"/>
      <c r="L261" s="14" t="s">
        <v>27</v>
      </c>
    </row>
    <row r="262" spans="2:12">
      <c r="B262" s="158"/>
      <c r="C262" s="159"/>
      <c r="D262" s="158"/>
      <c r="E262" s="161"/>
      <c r="F262" s="162"/>
      <c r="G262" s="159"/>
      <c r="H262" s="166"/>
      <c r="I262" s="11" t="s">
        <v>58</v>
      </c>
      <c r="J262" s="142" t="s">
        <v>26</v>
      </c>
      <c r="K262" s="141"/>
      <c r="L262" s="14" t="s">
        <v>27</v>
      </c>
    </row>
    <row r="263" spans="2:12">
      <c r="B263" s="155"/>
      <c r="C263" s="157"/>
      <c r="D263" s="155"/>
      <c r="E263" s="160"/>
      <c r="F263" s="151"/>
      <c r="G263" s="157"/>
      <c r="H263" s="164"/>
      <c r="I263" s="11" t="s">
        <v>139</v>
      </c>
      <c r="J263" s="142" t="s">
        <v>26</v>
      </c>
      <c r="K263" s="141"/>
      <c r="L263" s="14" t="s">
        <v>27</v>
      </c>
    </row>
    <row r="264" spans="2:12" ht="63.95">
      <c r="B264" s="12" t="s">
        <v>8835</v>
      </c>
      <c r="C264" s="13" t="s">
        <v>8836</v>
      </c>
      <c r="D264" s="12" t="s">
        <v>20333</v>
      </c>
      <c r="E264" s="140" t="s">
        <v>8838</v>
      </c>
      <c r="F264" s="141"/>
      <c r="G264" s="13" t="s">
        <v>16</v>
      </c>
      <c r="H264" s="17">
        <v>45800</v>
      </c>
      <c r="I264" s="10" t="s">
        <v>17</v>
      </c>
      <c r="J264" s="140" t="s">
        <v>18</v>
      </c>
      <c r="K264" s="141"/>
      <c r="L264" s="9" t="s">
        <v>14140</v>
      </c>
    </row>
    <row r="265" spans="2:12" ht="24.95">
      <c r="B265" s="15" t="s">
        <v>7224</v>
      </c>
      <c r="C265" s="14" t="s">
        <v>7225</v>
      </c>
      <c r="D265" s="15" t="s">
        <v>20334</v>
      </c>
      <c r="E265" s="142" t="s">
        <v>20335</v>
      </c>
      <c r="F265" s="141"/>
      <c r="G265" s="14" t="s">
        <v>24</v>
      </c>
      <c r="H265" s="16">
        <v>45761</v>
      </c>
      <c r="I265" s="11" t="s">
        <v>17</v>
      </c>
      <c r="J265" s="142" t="s">
        <v>26</v>
      </c>
      <c r="K265" s="141"/>
      <c r="L265" s="14" t="s">
        <v>27</v>
      </c>
    </row>
    <row r="266" spans="2:12">
      <c r="B266" s="12" t="s">
        <v>2664</v>
      </c>
      <c r="C266" s="13" t="s">
        <v>2665</v>
      </c>
      <c r="D266" s="12" t="s">
        <v>20336</v>
      </c>
      <c r="E266" s="140" t="s">
        <v>20337</v>
      </c>
      <c r="F266" s="141"/>
      <c r="G266" s="13" t="s">
        <v>24</v>
      </c>
      <c r="H266" s="17">
        <v>45793</v>
      </c>
      <c r="I266" s="10" t="s">
        <v>17</v>
      </c>
      <c r="J266" s="140" t="s">
        <v>26</v>
      </c>
      <c r="K266" s="141"/>
      <c r="L266" s="13" t="s">
        <v>27</v>
      </c>
    </row>
    <row r="267" spans="2:12" ht="51.6">
      <c r="B267" s="15" t="s">
        <v>20338</v>
      </c>
      <c r="C267" s="14" t="s">
        <v>11735</v>
      </c>
      <c r="D267" s="15" t="s">
        <v>20339</v>
      </c>
      <c r="E267" s="142" t="s">
        <v>11737</v>
      </c>
      <c r="F267" s="141"/>
      <c r="G267" s="14" t="s">
        <v>24</v>
      </c>
      <c r="H267" s="16">
        <v>45540</v>
      </c>
      <c r="I267" s="11" t="s">
        <v>25</v>
      </c>
      <c r="J267" s="142" t="s">
        <v>32</v>
      </c>
      <c r="K267" s="141"/>
      <c r="L267" s="8" t="s">
        <v>20340</v>
      </c>
    </row>
    <row r="268" spans="2:12" ht="63.95">
      <c r="B268" s="12" t="s">
        <v>14462</v>
      </c>
      <c r="C268" s="13" t="s">
        <v>14463</v>
      </c>
      <c r="D268" s="12" t="s">
        <v>20341</v>
      </c>
      <c r="E268" s="140" t="s">
        <v>6278</v>
      </c>
      <c r="F268" s="141"/>
      <c r="G268" s="13" t="s">
        <v>16</v>
      </c>
      <c r="H268" s="17">
        <v>45792</v>
      </c>
      <c r="I268" s="10" t="s">
        <v>1707</v>
      </c>
      <c r="J268" s="140" t="s">
        <v>32</v>
      </c>
      <c r="K268" s="141"/>
      <c r="L268" s="9" t="s">
        <v>19512</v>
      </c>
    </row>
    <row r="269" spans="2:12" ht="77.45">
      <c r="B269" s="15" t="s">
        <v>8861</v>
      </c>
      <c r="C269" s="14" t="s">
        <v>8862</v>
      </c>
      <c r="D269" s="15" t="s">
        <v>20342</v>
      </c>
      <c r="E269" s="142" t="s">
        <v>20343</v>
      </c>
      <c r="F269" s="141"/>
      <c r="G269" s="14" t="s">
        <v>16</v>
      </c>
      <c r="H269" s="16">
        <v>45799</v>
      </c>
      <c r="I269" s="11" t="s">
        <v>17</v>
      </c>
      <c r="J269" s="142" t="s">
        <v>18</v>
      </c>
      <c r="K269" s="141"/>
      <c r="L269" s="8" t="s">
        <v>20344</v>
      </c>
    </row>
    <row r="270" spans="2:12">
      <c r="B270" s="145" t="s">
        <v>7244</v>
      </c>
      <c r="C270" s="147" t="s">
        <v>7245</v>
      </c>
      <c r="D270" s="12" t="s">
        <v>20345</v>
      </c>
      <c r="E270" s="140" t="s">
        <v>20346</v>
      </c>
      <c r="F270" s="141"/>
      <c r="G270" s="13" t="s">
        <v>24</v>
      </c>
      <c r="H270" s="17">
        <v>45785</v>
      </c>
      <c r="I270" s="10" t="s">
        <v>145</v>
      </c>
      <c r="J270" s="140" t="s">
        <v>26</v>
      </c>
      <c r="K270" s="141"/>
      <c r="L270" s="13" t="s">
        <v>27</v>
      </c>
    </row>
    <row r="271" spans="2:12">
      <c r="B271" s="146"/>
      <c r="C271" s="148"/>
      <c r="D271" s="12" t="s">
        <v>20347</v>
      </c>
      <c r="E271" s="140" t="s">
        <v>7247</v>
      </c>
      <c r="F271" s="141"/>
      <c r="G271" s="13" t="s">
        <v>16</v>
      </c>
      <c r="H271" s="17">
        <v>45779</v>
      </c>
      <c r="I271" s="10" t="s">
        <v>145</v>
      </c>
      <c r="J271" s="140" t="s">
        <v>26</v>
      </c>
      <c r="K271" s="141"/>
      <c r="L271" s="13" t="s">
        <v>27</v>
      </c>
    </row>
    <row r="272" spans="2:12" ht="24.95">
      <c r="B272" s="15" t="s">
        <v>7248</v>
      </c>
      <c r="C272" s="14" t="s">
        <v>7249</v>
      </c>
      <c r="D272" s="15" t="s">
        <v>20348</v>
      </c>
      <c r="E272" s="142" t="s">
        <v>7251</v>
      </c>
      <c r="F272" s="141"/>
      <c r="G272" s="14" t="s">
        <v>16</v>
      </c>
      <c r="H272" s="16">
        <v>45805</v>
      </c>
      <c r="I272" s="11" t="s">
        <v>145</v>
      </c>
      <c r="J272" s="142" t="s">
        <v>26</v>
      </c>
      <c r="K272" s="141"/>
      <c r="L272" s="14" t="s">
        <v>27</v>
      </c>
    </row>
    <row r="273" spans="2:12" ht="51.6">
      <c r="B273" s="12" t="s">
        <v>921</v>
      </c>
      <c r="C273" s="13" t="s">
        <v>922</v>
      </c>
      <c r="D273" s="12" t="s">
        <v>20349</v>
      </c>
      <c r="E273" s="140" t="s">
        <v>924</v>
      </c>
      <c r="F273" s="141"/>
      <c r="G273" s="13" t="s">
        <v>24</v>
      </c>
      <c r="H273" s="17">
        <v>45576</v>
      </c>
      <c r="I273" s="10" t="s">
        <v>25</v>
      </c>
      <c r="J273" s="140" t="s">
        <v>359</v>
      </c>
      <c r="K273" s="141"/>
      <c r="L273" s="9" t="s">
        <v>20350</v>
      </c>
    </row>
    <row r="274" spans="2:12" ht="39">
      <c r="B274" s="15" t="s">
        <v>13695</v>
      </c>
      <c r="C274" s="14" t="s">
        <v>13696</v>
      </c>
      <c r="D274" s="15" t="s">
        <v>20351</v>
      </c>
      <c r="E274" s="142" t="s">
        <v>13698</v>
      </c>
      <c r="F274" s="141"/>
      <c r="G274" s="14" t="s">
        <v>24</v>
      </c>
      <c r="H274" s="16">
        <v>45600</v>
      </c>
      <c r="I274" s="11" t="s">
        <v>25</v>
      </c>
      <c r="J274" s="142" t="s">
        <v>32</v>
      </c>
      <c r="K274" s="141"/>
      <c r="L274" s="8" t="s">
        <v>20352</v>
      </c>
    </row>
    <row r="275" spans="2:12" ht="24.95">
      <c r="B275" s="12" t="s">
        <v>925</v>
      </c>
      <c r="C275" s="13" t="s">
        <v>926</v>
      </c>
      <c r="D275" s="12" t="s">
        <v>20353</v>
      </c>
      <c r="E275" s="140" t="s">
        <v>20354</v>
      </c>
      <c r="F275" s="141"/>
      <c r="G275" s="13" t="s">
        <v>24</v>
      </c>
      <c r="H275" s="17">
        <v>45533</v>
      </c>
      <c r="I275" s="10" t="s">
        <v>25</v>
      </c>
      <c r="J275" s="140" t="s">
        <v>26</v>
      </c>
      <c r="K275" s="141"/>
      <c r="L275" s="13" t="s">
        <v>27</v>
      </c>
    </row>
    <row r="276" spans="2:12" ht="51.6">
      <c r="B276" s="15" t="s">
        <v>7256</v>
      </c>
      <c r="C276" s="14" t="s">
        <v>7257</v>
      </c>
      <c r="D276" s="15" t="s">
        <v>20355</v>
      </c>
      <c r="E276" s="142" t="s">
        <v>7259</v>
      </c>
      <c r="F276" s="141"/>
      <c r="G276" s="14" t="s">
        <v>16</v>
      </c>
      <c r="H276" s="16">
        <v>45789</v>
      </c>
      <c r="I276" s="11" t="s">
        <v>139</v>
      </c>
      <c r="J276" s="142" t="s">
        <v>18</v>
      </c>
      <c r="K276" s="141"/>
      <c r="L276" s="8" t="s">
        <v>20356</v>
      </c>
    </row>
    <row r="277" spans="2:12" ht="39">
      <c r="B277" s="12" t="s">
        <v>2695</v>
      </c>
      <c r="C277" s="13" t="s">
        <v>2696</v>
      </c>
      <c r="D277" s="12" t="s">
        <v>20357</v>
      </c>
      <c r="E277" s="140" t="s">
        <v>20358</v>
      </c>
      <c r="F277" s="141"/>
      <c r="G277" s="13" t="s">
        <v>24</v>
      </c>
      <c r="H277" s="17">
        <v>45782</v>
      </c>
      <c r="I277" s="10" t="s">
        <v>17</v>
      </c>
      <c r="J277" s="140" t="s">
        <v>26</v>
      </c>
      <c r="K277" s="141"/>
      <c r="L277" s="9" t="s">
        <v>20359</v>
      </c>
    </row>
    <row r="278" spans="2:12" ht="39">
      <c r="B278" s="15" t="s">
        <v>12641</v>
      </c>
      <c r="C278" s="14" t="s">
        <v>12642</v>
      </c>
      <c r="D278" s="15" t="s">
        <v>20360</v>
      </c>
      <c r="E278" s="142" t="s">
        <v>20361</v>
      </c>
      <c r="F278" s="141"/>
      <c r="G278" s="14" t="s">
        <v>24</v>
      </c>
      <c r="H278" s="16">
        <v>45538</v>
      </c>
      <c r="I278" s="11" t="s">
        <v>25</v>
      </c>
      <c r="J278" s="142" t="s">
        <v>32</v>
      </c>
      <c r="K278" s="141"/>
      <c r="L278" s="8" t="s">
        <v>14342</v>
      </c>
    </row>
    <row r="279" spans="2:12" ht="51.6">
      <c r="B279" s="12" t="s">
        <v>954</v>
      </c>
      <c r="C279" s="13" t="s">
        <v>955</v>
      </c>
      <c r="D279" s="12" t="s">
        <v>20362</v>
      </c>
      <c r="E279" s="140" t="s">
        <v>957</v>
      </c>
      <c r="F279" s="141"/>
      <c r="G279" s="13" t="s">
        <v>24</v>
      </c>
      <c r="H279" s="17">
        <v>45532</v>
      </c>
      <c r="I279" s="10" t="s">
        <v>25</v>
      </c>
      <c r="J279" s="140" t="s">
        <v>359</v>
      </c>
      <c r="K279" s="141"/>
      <c r="L279" s="9" t="s">
        <v>10052</v>
      </c>
    </row>
    <row r="280" spans="2:12" ht="51.6">
      <c r="B280" s="15" t="s">
        <v>2708</v>
      </c>
      <c r="C280" s="14" t="s">
        <v>2709</v>
      </c>
      <c r="D280" s="15" t="s">
        <v>20363</v>
      </c>
      <c r="E280" s="142" t="s">
        <v>2711</v>
      </c>
      <c r="F280" s="141"/>
      <c r="G280" s="14" t="s">
        <v>24</v>
      </c>
      <c r="H280" s="16">
        <v>45540</v>
      </c>
      <c r="I280" s="11" t="s">
        <v>25</v>
      </c>
      <c r="J280" s="142" t="s">
        <v>359</v>
      </c>
      <c r="K280" s="141"/>
      <c r="L280" s="8" t="s">
        <v>20364</v>
      </c>
    </row>
    <row r="281" spans="2:12" ht="39">
      <c r="B281" s="12" t="s">
        <v>958</v>
      </c>
      <c r="C281" s="13" t="s">
        <v>959</v>
      </c>
      <c r="D281" s="12" t="s">
        <v>20365</v>
      </c>
      <c r="E281" s="140" t="s">
        <v>961</v>
      </c>
      <c r="F281" s="141"/>
      <c r="G281" s="13" t="s">
        <v>24</v>
      </c>
      <c r="H281" s="17">
        <v>45519</v>
      </c>
      <c r="I281" s="10" t="s">
        <v>25</v>
      </c>
      <c r="J281" s="140" t="s">
        <v>32</v>
      </c>
      <c r="K281" s="141"/>
      <c r="L281" s="9" t="s">
        <v>14342</v>
      </c>
    </row>
    <row r="282" spans="2:12">
      <c r="B282" s="154" t="s">
        <v>7273</v>
      </c>
      <c r="C282" s="156" t="s">
        <v>7274</v>
      </c>
      <c r="D282" s="154" t="s">
        <v>20366</v>
      </c>
      <c r="E282" s="142" t="s">
        <v>20367</v>
      </c>
      <c r="F282" s="149"/>
      <c r="G282" s="156" t="s">
        <v>24</v>
      </c>
      <c r="H282" s="163">
        <v>45803</v>
      </c>
      <c r="I282" s="11" t="s">
        <v>58</v>
      </c>
      <c r="J282" s="142" t="s">
        <v>26</v>
      </c>
      <c r="K282" s="141"/>
      <c r="L282" s="14" t="s">
        <v>27</v>
      </c>
    </row>
    <row r="283" spans="2:12">
      <c r="B283" s="158"/>
      <c r="C283" s="159"/>
      <c r="D283" s="158"/>
      <c r="E283" s="161"/>
      <c r="F283" s="162"/>
      <c r="G283" s="159"/>
      <c r="H283" s="166"/>
      <c r="I283" s="11" t="s">
        <v>80</v>
      </c>
      <c r="J283" s="142" t="s">
        <v>26</v>
      </c>
      <c r="K283" s="141"/>
      <c r="L283" s="14" t="s">
        <v>27</v>
      </c>
    </row>
    <row r="284" spans="2:12">
      <c r="B284" s="158"/>
      <c r="C284" s="159"/>
      <c r="D284" s="158"/>
      <c r="E284" s="161"/>
      <c r="F284" s="162"/>
      <c r="G284" s="159"/>
      <c r="H284" s="166"/>
      <c r="I284" s="11" t="s">
        <v>80</v>
      </c>
      <c r="J284" s="142" t="s">
        <v>26</v>
      </c>
      <c r="K284" s="141"/>
      <c r="L284" s="14" t="s">
        <v>27</v>
      </c>
    </row>
    <row r="285" spans="2:12">
      <c r="B285" s="158"/>
      <c r="C285" s="159"/>
      <c r="D285" s="158"/>
      <c r="E285" s="161"/>
      <c r="F285" s="162"/>
      <c r="G285" s="159"/>
      <c r="H285" s="166"/>
      <c r="I285" s="11" t="s">
        <v>80</v>
      </c>
      <c r="J285" s="142" t="s">
        <v>26</v>
      </c>
      <c r="K285" s="141"/>
      <c r="L285" s="14" t="s">
        <v>27</v>
      </c>
    </row>
    <row r="286" spans="2:12">
      <c r="B286" s="155"/>
      <c r="C286" s="157"/>
      <c r="D286" s="155"/>
      <c r="E286" s="160"/>
      <c r="F286" s="151"/>
      <c r="G286" s="157"/>
      <c r="H286" s="164"/>
      <c r="I286" s="11" t="s">
        <v>139</v>
      </c>
      <c r="J286" s="142" t="s">
        <v>26</v>
      </c>
      <c r="K286" s="141"/>
      <c r="L286" s="14" t="s">
        <v>27</v>
      </c>
    </row>
    <row r="287" spans="2:12" ht="39">
      <c r="B287" s="12" t="s">
        <v>10657</v>
      </c>
      <c r="C287" s="13" t="s">
        <v>10658</v>
      </c>
      <c r="D287" s="12" t="s">
        <v>20368</v>
      </c>
      <c r="E287" s="140" t="s">
        <v>10660</v>
      </c>
      <c r="F287" s="141"/>
      <c r="G287" s="13" t="s">
        <v>24</v>
      </c>
      <c r="H287" s="17">
        <v>45561</v>
      </c>
      <c r="I287" s="10" t="s">
        <v>25</v>
      </c>
      <c r="J287" s="140" t="s">
        <v>32</v>
      </c>
      <c r="K287" s="141"/>
      <c r="L287" s="9" t="s">
        <v>20369</v>
      </c>
    </row>
    <row r="288" spans="2:12">
      <c r="B288" s="15" t="s">
        <v>7282</v>
      </c>
      <c r="C288" s="14" t="s">
        <v>20370</v>
      </c>
      <c r="D288" s="15" t="s">
        <v>20371</v>
      </c>
      <c r="E288" s="142" t="s">
        <v>20372</v>
      </c>
      <c r="F288" s="141"/>
      <c r="G288" s="14" t="s">
        <v>16</v>
      </c>
      <c r="H288" s="16">
        <v>45796</v>
      </c>
      <c r="I288" s="11" t="s">
        <v>139</v>
      </c>
      <c r="J288" s="142" t="s">
        <v>26</v>
      </c>
      <c r="K288" s="141"/>
      <c r="L288" s="14" t="s">
        <v>27</v>
      </c>
    </row>
    <row r="289" spans="2:12">
      <c r="B289" s="145" t="s">
        <v>7289</v>
      </c>
      <c r="C289" s="147" t="s">
        <v>7290</v>
      </c>
      <c r="D289" s="145" t="s">
        <v>20373</v>
      </c>
      <c r="E289" s="140" t="s">
        <v>7292</v>
      </c>
      <c r="F289" s="149"/>
      <c r="G289" s="147" t="s">
        <v>16</v>
      </c>
      <c r="H289" s="167">
        <v>45779</v>
      </c>
      <c r="I289" s="10" t="s">
        <v>145</v>
      </c>
      <c r="J289" s="140" t="s">
        <v>26</v>
      </c>
      <c r="K289" s="141"/>
      <c r="L289" s="13" t="s">
        <v>27</v>
      </c>
    </row>
    <row r="290" spans="2:12">
      <c r="B290" s="152"/>
      <c r="C290" s="153"/>
      <c r="D290" s="152"/>
      <c r="E290" s="165"/>
      <c r="F290" s="162"/>
      <c r="G290" s="153"/>
      <c r="H290" s="168"/>
      <c r="I290" s="10" t="s">
        <v>314</v>
      </c>
      <c r="J290" s="140" t="s">
        <v>26</v>
      </c>
      <c r="K290" s="141"/>
      <c r="L290" s="13" t="s">
        <v>27</v>
      </c>
    </row>
    <row r="291" spans="2:12" ht="39">
      <c r="B291" s="146"/>
      <c r="C291" s="148"/>
      <c r="D291" s="146"/>
      <c r="E291" s="150"/>
      <c r="F291" s="151"/>
      <c r="G291" s="148"/>
      <c r="H291" s="169"/>
      <c r="I291" s="10" t="s">
        <v>58</v>
      </c>
      <c r="J291" s="140" t="s">
        <v>18</v>
      </c>
      <c r="K291" s="141"/>
      <c r="L291" s="9" t="s">
        <v>20374</v>
      </c>
    </row>
    <row r="292" spans="2:12">
      <c r="B292" s="154" t="s">
        <v>979</v>
      </c>
      <c r="C292" s="156" t="s">
        <v>980</v>
      </c>
      <c r="D292" s="154" t="s">
        <v>20375</v>
      </c>
      <c r="E292" s="142" t="s">
        <v>11538</v>
      </c>
      <c r="F292" s="149"/>
      <c r="G292" s="156" t="s">
        <v>24</v>
      </c>
      <c r="H292" s="163">
        <v>45785</v>
      </c>
      <c r="I292" s="11" t="s">
        <v>139</v>
      </c>
      <c r="J292" s="142" t="s">
        <v>26</v>
      </c>
      <c r="K292" s="141"/>
      <c r="L292" s="14" t="s">
        <v>27</v>
      </c>
    </row>
    <row r="293" spans="2:12">
      <c r="B293" s="155"/>
      <c r="C293" s="157"/>
      <c r="D293" s="155"/>
      <c r="E293" s="160"/>
      <c r="F293" s="151"/>
      <c r="G293" s="157"/>
      <c r="H293" s="164"/>
      <c r="I293" s="11" t="s">
        <v>127</v>
      </c>
      <c r="J293" s="142" t="s">
        <v>26</v>
      </c>
      <c r="K293" s="141"/>
      <c r="L293" s="14" t="s">
        <v>27</v>
      </c>
    </row>
    <row r="294" spans="2:12" ht="39">
      <c r="B294" s="12" t="s">
        <v>20376</v>
      </c>
      <c r="C294" s="13" t="s">
        <v>20377</v>
      </c>
      <c r="D294" s="12" t="s">
        <v>20378</v>
      </c>
      <c r="E294" s="140" t="s">
        <v>20379</v>
      </c>
      <c r="F294" s="141"/>
      <c r="G294" s="13" t="s">
        <v>16</v>
      </c>
      <c r="H294" s="17">
        <v>45792</v>
      </c>
      <c r="I294" s="10" t="s">
        <v>127</v>
      </c>
      <c r="J294" s="140" t="s">
        <v>18</v>
      </c>
      <c r="K294" s="141"/>
      <c r="L294" s="9" t="s">
        <v>20380</v>
      </c>
    </row>
    <row r="295" spans="2:12" ht="24.95">
      <c r="B295" s="15" t="s">
        <v>8900</v>
      </c>
      <c r="C295" s="14" t="s">
        <v>8901</v>
      </c>
      <c r="D295" s="15" t="s">
        <v>20381</v>
      </c>
      <c r="E295" s="142" t="s">
        <v>8903</v>
      </c>
      <c r="F295" s="141"/>
      <c r="G295" s="14" t="s">
        <v>16</v>
      </c>
      <c r="H295" s="16">
        <v>45779</v>
      </c>
      <c r="I295" s="11" t="s">
        <v>145</v>
      </c>
      <c r="J295" s="142" t="s">
        <v>709</v>
      </c>
      <c r="K295" s="141"/>
      <c r="L295" s="14" t="s">
        <v>27</v>
      </c>
    </row>
    <row r="296" spans="2:12">
      <c r="B296" s="12" t="s">
        <v>10666</v>
      </c>
      <c r="C296" s="13" t="s">
        <v>10667</v>
      </c>
      <c r="D296" s="12" t="s">
        <v>20382</v>
      </c>
      <c r="E296" s="140" t="s">
        <v>11544</v>
      </c>
      <c r="F296" s="141"/>
      <c r="G296" s="13" t="s">
        <v>16</v>
      </c>
      <c r="H296" s="17">
        <v>45798</v>
      </c>
      <c r="I296" s="10" t="s">
        <v>139</v>
      </c>
      <c r="J296" s="140" t="s">
        <v>26</v>
      </c>
      <c r="K296" s="141"/>
      <c r="L296" s="13" t="s">
        <v>27</v>
      </c>
    </row>
    <row r="297" spans="2:12" ht="39">
      <c r="B297" s="15" t="s">
        <v>13773</v>
      </c>
      <c r="C297" s="14" t="s">
        <v>13774</v>
      </c>
      <c r="D297" s="15" t="s">
        <v>20383</v>
      </c>
      <c r="E297" s="142" t="s">
        <v>13776</v>
      </c>
      <c r="F297" s="141"/>
      <c r="G297" s="14" t="s">
        <v>24</v>
      </c>
      <c r="H297" s="16">
        <v>45616</v>
      </c>
      <c r="I297" s="11" t="s">
        <v>25</v>
      </c>
      <c r="J297" s="142" t="s">
        <v>32</v>
      </c>
      <c r="K297" s="141"/>
      <c r="L297" s="8" t="s">
        <v>20384</v>
      </c>
    </row>
    <row r="298" spans="2:12">
      <c r="B298" s="12" t="s">
        <v>10679</v>
      </c>
      <c r="C298" s="13" t="s">
        <v>5298</v>
      </c>
      <c r="D298" s="12" t="s">
        <v>20385</v>
      </c>
      <c r="E298" s="140" t="s">
        <v>8920</v>
      </c>
      <c r="F298" s="141"/>
      <c r="G298" s="13" t="s">
        <v>24</v>
      </c>
      <c r="H298" s="17">
        <v>45775</v>
      </c>
      <c r="I298" s="10" t="s">
        <v>314</v>
      </c>
      <c r="J298" s="140" t="s">
        <v>26</v>
      </c>
      <c r="K298" s="141"/>
      <c r="L298" s="13" t="s">
        <v>27</v>
      </c>
    </row>
    <row r="299" spans="2:12" ht="39">
      <c r="B299" s="154" t="s">
        <v>10681</v>
      </c>
      <c r="C299" s="156" t="s">
        <v>10682</v>
      </c>
      <c r="D299" s="15" t="s">
        <v>20386</v>
      </c>
      <c r="E299" s="142" t="s">
        <v>10686</v>
      </c>
      <c r="F299" s="141"/>
      <c r="G299" s="14" t="s">
        <v>16</v>
      </c>
      <c r="H299" s="16">
        <v>45789</v>
      </c>
      <c r="I299" s="11" t="s">
        <v>314</v>
      </c>
      <c r="J299" s="142" t="s">
        <v>18</v>
      </c>
      <c r="K299" s="141"/>
      <c r="L299" s="8" t="s">
        <v>20173</v>
      </c>
    </row>
    <row r="300" spans="2:12" ht="24.95">
      <c r="B300" s="155"/>
      <c r="C300" s="157"/>
      <c r="D300" s="15" t="s">
        <v>20387</v>
      </c>
      <c r="E300" s="142" t="s">
        <v>10684</v>
      </c>
      <c r="F300" s="141"/>
      <c r="G300" s="14" t="s">
        <v>24</v>
      </c>
      <c r="H300" s="16">
        <v>45775</v>
      </c>
      <c r="I300" s="11" t="s">
        <v>314</v>
      </c>
      <c r="J300" s="142" t="s">
        <v>32</v>
      </c>
      <c r="K300" s="141"/>
      <c r="L300" s="14" t="s">
        <v>20099</v>
      </c>
    </row>
    <row r="301" spans="2:12">
      <c r="B301" s="12" t="s">
        <v>10687</v>
      </c>
      <c r="C301" s="13" t="s">
        <v>2271</v>
      </c>
      <c r="D301" s="12" t="s">
        <v>20388</v>
      </c>
      <c r="E301" s="140" t="s">
        <v>10691</v>
      </c>
      <c r="F301" s="141"/>
      <c r="G301" s="13" t="s">
        <v>16</v>
      </c>
      <c r="H301" s="17">
        <v>45791</v>
      </c>
      <c r="I301" s="10" t="s">
        <v>314</v>
      </c>
      <c r="J301" s="140" t="s">
        <v>26</v>
      </c>
      <c r="K301" s="141"/>
      <c r="L301" s="13" t="s">
        <v>27</v>
      </c>
    </row>
    <row r="302" spans="2:12" ht="39">
      <c r="B302" s="15" t="s">
        <v>7298</v>
      </c>
      <c r="C302" s="14" t="s">
        <v>7299</v>
      </c>
      <c r="D302" s="15" t="s">
        <v>20389</v>
      </c>
      <c r="E302" s="142" t="s">
        <v>10705</v>
      </c>
      <c r="F302" s="141"/>
      <c r="G302" s="14" t="s">
        <v>16</v>
      </c>
      <c r="H302" s="16">
        <v>45789</v>
      </c>
      <c r="I302" s="11" t="s">
        <v>314</v>
      </c>
      <c r="J302" s="142" t="s">
        <v>18</v>
      </c>
      <c r="K302" s="141"/>
      <c r="L302" s="8" t="s">
        <v>20173</v>
      </c>
    </row>
    <row r="303" spans="2:12" ht="39">
      <c r="B303" s="12" t="s">
        <v>5286</v>
      </c>
      <c r="C303" s="13" t="s">
        <v>5287</v>
      </c>
      <c r="D303" s="12" t="s">
        <v>20390</v>
      </c>
      <c r="E303" s="140" t="s">
        <v>5291</v>
      </c>
      <c r="F303" s="141"/>
      <c r="G303" s="13" t="s">
        <v>16</v>
      </c>
      <c r="H303" s="17">
        <v>45789</v>
      </c>
      <c r="I303" s="10" t="s">
        <v>314</v>
      </c>
      <c r="J303" s="140" t="s">
        <v>18</v>
      </c>
      <c r="K303" s="141"/>
      <c r="L303" s="9" t="s">
        <v>20105</v>
      </c>
    </row>
    <row r="304" spans="2:12" ht="39">
      <c r="B304" s="154" t="s">
        <v>10706</v>
      </c>
      <c r="C304" s="156" t="s">
        <v>10682</v>
      </c>
      <c r="D304" s="15" t="s">
        <v>20391</v>
      </c>
      <c r="E304" s="142" t="s">
        <v>10710</v>
      </c>
      <c r="F304" s="141"/>
      <c r="G304" s="14" t="s">
        <v>16</v>
      </c>
      <c r="H304" s="16">
        <v>45789</v>
      </c>
      <c r="I304" s="11" t="s">
        <v>314</v>
      </c>
      <c r="J304" s="142" t="s">
        <v>18</v>
      </c>
      <c r="K304" s="141"/>
      <c r="L304" s="8" t="s">
        <v>20173</v>
      </c>
    </row>
    <row r="305" spans="2:12" ht="51.6">
      <c r="B305" s="155"/>
      <c r="C305" s="157"/>
      <c r="D305" s="15" t="s">
        <v>20392</v>
      </c>
      <c r="E305" s="142" t="s">
        <v>10708</v>
      </c>
      <c r="F305" s="141"/>
      <c r="G305" s="14" t="s">
        <v>24</v>
      </c>
      <c r="H305" s="16">
        <v>45775</v>
      </c>
      <c r="I305" s="11" t="s">
        <v>314</v>
      </c>
      <c r="J305" s="142" t="s">
        <v>32</v>
      </c>
      <c r="K305" s="141"/>
      <c r="L305" s="8" t="s">
        <v>8594</v>
      </c>
    </row>
    <row r="306" spans="2:12" ht="39">
      <c r="B306" s="12" t="s">
        <v>5293</v>
      </c>
      <c r="C306" s="13" t="s">
        <v>5294</v>
      </c>
      <c r="D306" s="12" t="s">
        <v>20393</v>
      </c>
      <c r="E306" s="140" t="s">
        <v>8915</v>
      </c>
      <c r="F306" s="141"/>
      <c r="G306" s="13" t="s">
        <v>16</v>
      </c>
      <c r="H306" s="17">
        <v>45789</v>
      </c>
      <c r="I306" s="10" t="s">
        <v>314</v>
      </c>
      <c r="J306" s="140" t="s">
        <v>18</v>
      </c>
      <c r="K306" s="141"/>
      <c r="L306" s="9" t="s">
        <v>20139</v>
      </c>
    </row>
    <row r="307" spans="2:12" ht="39">
      <c r="B307" s="15" t="s">
        <v>10711</v>
      </c>
      <c r="C307" s="14" t="s">
        <v>10712</v>
      </c>
      <c r="D307" s="15" t="s">
        <v>20394</v>
      </c>
      <c r="E307" s="142" t="s">
        <v>10716</v>
      </c>
      <c r="F307" s="141"/>
      <c r="G307" s="14" t="s">
        <v>16</v>
      </c>
      <c r="H307" s="16">
        <v>45789</v>
      </c>
      <c r="I307" s="11" t="s">
        <v>314</v>
      </c>
      <c r="J307" s="142" t="s">
        <v>18</v>
      </c>
      <c r="K307" s="141"/>
      <c r="L307" s="8" t="s">
        <v>20105</v>
      </c>
    </row>
    <row r="308" spans="2:12">
      <c r="B308" s="12" t="s">
        <v>10717</v>
      </c>
      <c r="C308" s="13" t="s">
        <v>10718</v>
      </c>
      <c r="D308" s="12" t="s">
        <v>20395</v>
      </c>
      <c r="E308" s="140" t="s">
        <v>10722</v>
      </c>
      <c r="F308" s="141"/>
      <c r="G308" s="13" t="s">
        <v>16</v>
      </c>
      <c r="H308" s="17">
        <v>45789</v>
      </c>
      <c r="I308" s="10" t="s">
        <v>314</v>
      </c>
      <c r="J308" s="140" t="s">
        <v>26</v>
      </c>
      <c r="K308" s="141"/>
      <c r="L308" s="13" t="s">
        <v>27</v>
      </c>
    </row>
    <row r="309" spans="2:12" ht="39">
      <c r="B309" s="154" t="s">
        <v>5301</v>
      </c>
      <c r="C309" s="156" t="s">
        <v>5302</v>
      </c>
      <c r="D309" s="15" t="s">
        <v>20396</v>
      </c>
      <c r="E309" s="142" t="s">
        <v>8917</v>
      </c>
      <c r="F309" s="141"/>
      <c r="G309" s="14" t="s">
        <v>16</v>
      </c>
      <c r="H309" s="16">
        <v>45779</v>
      </c>
      <c r="I309" s="11" t="s">
        <v>314</v>
      </c>
      <c r="J309" s="142" t="s">
        <v>18</v>
      </c>
      <c r="K309" s="141"/>
      <c r="L309" s="8" t="s">
        <v>20397</v>
      </c>
    </row>
    <row r="310" spans="2:12" ht="24.95">
      <c r="B310" s="155"/>
      <c r="C310" s="157"/>
      <c r="D310" s="15" t="s">
        <v>20398</v>
      </c>
      <c r="E310" s="142" t="s">
        <v>5304</v>
      </c>
      <c r="F310" s="141"/>
      <c r="G310" s="14" t="s">
        <v>24</v>
      </c>
      <c r="H310" s="16">
        <v>45775</v>
      </c>
      <c r="I310" s="11" t="s">
        <v>314</v>
      </c>
      <c r="J310" s="142" t="s">
        <v>359</v>
      </c>
      <c r="K310" s="141"/>
      <c r="L310" s="14" t="s">
        <v>20399</v>
      </c>
    </row>
    <row r="311" spans="2:12">
      <c r="B311" s="12" t="s">
        <v>5306</v>
      </c>
      <c r="C311" s="13" t="s">
        <v>5307</v>
      </c>
      <c r="D311" s="12" t="s">
        <v>20400</v>
      </c>
      <c r="E311" s="140" t="s">
        <v>10724</v>
      </c>
      <c r="F311" s="141"/>
      <c r="G311" s="13" t="s">
        <v>16</v>
      </c>
      <c r="H311" s="17">
        <v>45789</v>
      </c>
      <c r="I311" s="10" t="s">
        <v>314</v>
      </c>
      <c r="J311" s="140" t="s">
        <v>26</v>
      </c>
      <c r="K311" s="141"/>
      <c r="L311" s="13" t="s">
        <v>27</v>
      </c>
    </row>
    <row r="312" spans="2:12" ht="24.95">
      <c r="B312" s="15" t="s">
        <v>8918</v>
      </c>
      <c r="C312" s="14" t="s">
        <v>5298</v>
      </c>
      <c r="D312" s="15" t="s">
        <v>20401</v>
      </c>
      <c r="E312" s="142" t="s">
        <v>8920</v>
      </c>
      <c r="F312" s="141"/>
      <c r="G312" s="14" t="s">
        <v>24</v>
      </c>
      <c r="H312" s="16">
        <v>45775</v>
      </c>
      <c r="I312" s="11" t="s">
        <v>314</v>
      </c>
      <c r="J312" s="142" t="s">
        <v>32</v>
      </c>
      <c r="K312" s="141"/>
      <c r="L312" s="14" t="s">
        <v>20099</v>
      </c>
    </row>
    <row r="313" spans="2:12" ht="39">
      <c r="B313" s="12" t="s">
        <v>8921</v>
      </c>
      <c r="C313" s="13" t="s">
        <v>5318</v>
      </c>
      <c r="D313" s="12" t="s">
        <v>20402</v>
      </c>
      <c r="E313" s="140" t="s">
        <v>8924</v>
      </c>
      <c r="F313" s="141"/>
      <c r="G313" s="13" t="s">
        <v>16</v>
      </c>
      <c r="H313" s="17">
        <v>45789</v>
      </c>
      <c r="I313" s="10" t="s">
        <v>314</v>
      </c>
      <c r="J313" s="140" t="s">
        <v>18</v>
      </c>
      <c r="K313" s="141"/>
      <c r="L313" s="9" t="s">
        <v>20173</v>
      </c>
    </row>
    <row r="314" spans="2:12">
      <c r="B314" s="15" t="s">
        <v>5310</v>
      </c>
      <c r="C314" s="14" t="s">
        <v>5307</v>
      </c>
      <c r="D314" s="15" t="s">
        <v>20403</v>
      </c>
      <c r="E314" s="142" t="s">
        <v>10724</v>
      </c>
      <c r="F314" s="141"/>
      <c r="G314" s="14" t="s">
        <v>16</v>
      </c>
      <c r="H314" s="16">
        <v>45789</v>
      </c>
      <c r="I314" s="11" t="s">
        <v>314</v>
      </c>
      <c r="J314" s="142" t="s">
        <v>26</v>
      </c>
      <c r="K314" s="141"/>
      <c r="L314" s="14" t="s">
        <v>27</v>
      </c>
    </row>
    <row r="315" spans="2:12">
      <c r="B315" s="145" t="s">
        <v>5312</v>
      </c>
      <c r="C315" s="147" t="s">
        <v>5313</v>
      </c>
      <c r="D315" s="12" t="s">
        <v>20404</v>
      </c>
      <c r="E315" s="140" t="s">
        <v>10730</v>
      </c>
      <c r="F315" s="141"/>
      <c r="G315" s="13" t="s">
        <v>16</v>
      </c>
      <c r="H315" s="17">
        <v>45804</v>
      </c>
      <c r="I315" s="10" t="s">
        <v>314</v>
      </c>
      <c r="J315" s="140" t="s">
        <v>26</v>
      </c>
      <c r="K315" s="141"/>
      <c r="L315" s="13" t="s">
        <v>27</v>
      </c>
    </row>
    <row r="316" spans="2:12" ht="51.6">
      <c r="B316" s="146"/>
      <c r="C316" s="148"/>
      <c r="D316" s="12" t="s">
        <v>20405</v>
      </c>
      <c r="E316" s="140" t="s">
        <v>5315</v>
      </c>
      <c r="F316" s="141"/>
      <c r="G316" s="13" t="s">
        <v>24</v>
      </c>
      <c r="H316" s="17">
        <v>45804</v>
      </c>
      <c r="I316" s="10" t="s">
        <v>314</v>
      </c>
      <c r="J316" s="140" t="s">
        <v>32</v>
      </c>
      <c r="K316" s="141"/>
      <c r="L316" s="9" t="s">
        <v>8594</v>
      </c>
    </row>
    <row r="317" spans="2:12" ht="39">
      <c r="B317" s="15" t="s">
        <v>5317</v>
      </c>
      <c r="C317" s="14" t="s">
        <v>5318</v>
      </c>
      <c r="D317" s="15" t="s">
        <v>20406</v>
      </c>
      <c r="E317" s="142" t="s">
        <v>8924</v>
      </c>
      <c r="F317" s="141"/>
      <c r="G317" s="14" t="s">
        <v>16</v>
      </c>
      <c r="H317" s="16">
        <v>45789</v>
      </c>
      <c r="I317" s="11" t="s">
        <v>314</v>
      </c>
      <c r="J317" s="142" t="s">
        <v>18</v>
      </c>
      <c r="K317" s="141"/>
      <c r="L317" s="8" t="s">
        <v>20139</v>
      </c>
    </row>
    <row r="318" spans="2:12" ht="39">
      <c r="B318" s="12" t="s">
        <v>5321</v>
      </c>
      <c r="C318" s="13" t="s">
        <v>5322</v>
      </c>
      <c r="D318" s="12" t="s">
        <v>20407</v>
      </c>
      <c r="E318" s="140" t="s">
        <v>5327</v>
      </c>
      <c r="F318" s="141"/>
      <c r="G318" s="13" t="s">
        <v>16</v>
      </c>
      <c r="H318" s="17">
        <v>45789</v>
      </c>
      <c r="I318" s="10" t="s">
        <v>314</v>
      </c>
      <c r="J318" s="140" t="s">
        <v>18</v>
      </c>
      <c r="K318" s="141"/>
      <c r="L318" s="9" t="s">
        <v>20408</v>
      </c>
    </row>
    <row r="319" spans="2:12" ht="39">
      <c r="B319" s="154" t="s">
        <v>7303</v>
      </c>
      <c r="C319" s="156" t="s">
        <v>7304</v>
      </c>
      <c r="D319" s="15" t="s">
        <v>20409</v>
      </c>
      <c r="E319" s="142" t="s">
        <v>7306</v>
      </c>
      <c r="F319" s="141"/>
      <c r="G319" s="14" t="s">
        <v>16</v>
      </c>
      <c r="H319" s="16">
        <v>45789</v>
      </c>
      <c r="I319" s="11" t="s">
        <v>314</v>
      </c>
      <c r="J319" s="142" t="s">
        <v>18</v>
      </c>
      <c r="K319" s="141"/>
      <c r="L319" s="8" t="s">
        <v>20139</v>
      </c>
    </row>
    <row r="320" spans="2:12">
      <c r="B320" s="155"/>
      <c r="C320" s="157"/>
      <c r="D320" s="15" t="s">
        <v>20410</v>
      </c>
      <c r="E320" s="142" t="s">
        <v>8927</v>
      </c>
      <c r="F320" s="141"/>
      <c r="G320" s="14" t="s">
        <v>24</v>
      </c>
      <c r="H320" s="16">
        <v>45775</v>
      </c>
      <c r="I320" s="11" t="s">
        <v>314</v>
      </c>
      <c r="J320" s="142" t="s">
        <v>26</v>
      </c>
      <c r="K320" s="141"/>
      <c r="L320" s="14" t="s">
        <v>27</v>
      </c>
    </row>
    <row r="321" spans="2:12" ht="39">
      <c r="B321" s="12" t="s">
        <v>7307</v>
      </c>
      <c r="C321" s="13" t="s">
        <v>5318</v>
      </c>
      <c r="D321" s="12" t="s">
        <v>20411</v>
      </c>
      <c r="E321" s="140" t="s">
        <v>8924</v>
      </c>
      <c r="F321" s="141"/>
      <c r="G321" s="13" t="s">
        <v>16</v>
      </c>
      <c r="H321" s="17">
        <v>45789</v>
      </c>
      <c r="I321" s="10" t="s">
        <v>314</v>
      </c>
      <c r="J321" s="140" t="s">
        <v>18</v>
      </c>
      <c r="K321" s="141"/>
      <c r="L321" s="9" t="s">
        <v>20139</v>
      </c>
    </row>
    <row r="322" spans="2:12" ht="39">
      <c r="B322" s="15" t="s">
        <v>5328</v>
      </c>
      <c r="C322" s="14" t="s">
        <v>5294</v>
      </c>
      <c r="D322" s="15" t="s">
        <v>20412</v>
      </c>
      <c r="E322" s="142" t="s">
        <v>8915</v>
      </c>
      <c r="F322" s="141"/>
      <c r="G322" s="14" t="s">
        <v>16</v>
      </c>
      <c r="H322" s="16">
        <v>45789</v>
      </c>
      <c r="I322" s="11" t="s">
        <v>314</v>
      </c>
      <c r="J322" s="142" t="s">
        <v>18</v>
      </c>
      <c r="K322" s="141"/>
      <c r="L322" s="8" t="s">
        <v>20139</v>
      </c>
    </row>
    <row r="323" spans="2:12">
      <c r="B323" s="12" t="s">
        <v>10731</v>
      </c>
      <c r="C323" s="13" t="s">
        <v>2271</v>
      </c>
      <c r="D323" s="12" t="s">
        <v>20413</v>
      </c>
      <c r="E323" s="140" t="s">
        <v>10691</v>
      </c>
      <c r="F323" s="141"/>
      <c r="G323" s="13" t="s">
        <v>16</v>
      </c>
      <c r="H323" s="17">
        <v>45791</v>
      </c>
      <c r="I323" s="10" t="s">
        <v>314</v>
      </c>
      <c r="J323" s="140" t="s">
        <v>26</v>
      </c>
      <c r="K323" s="141"/>
      <c r="L323" s="13" t="s">
        <v>27</v>
      </c>
    </row>
    <row r="324" spans="2:12" ht="39">
      <c r="B324" s="15" t="s">
        <v>10734</v>
      </c>
      <c r="C324" s="14" t="s">
        <v>10735</v>
      </c>
      <c r="D324" s="15" t="s">
        <v>20414</v>
      </c>
      <c r="E324" s="142" t="s">
        <v>10739</v>
      </c>
      <c r="F324" s="141"/>
      <c r="G324" s="14" t="s">
        <v>16</v>
      </c>
      <c r="H324" s="16">
        <v>45789</v>
      </c>
      <c r="I324" s="11" t="s">
        <v>314</v>
      </c>
      <c r="J324" s="142" t="s">
        <v>18</v>
      </c>
      <c r="K324" s="141"/>
      <c r="L324" s="8" t="s">
        <v>20095</v>
      </c>
    </row>
    <row r="325" spans="2:12" ht="39">
      <c r="B325" s="12" t="s">
        <v>7309</v>
      </c>
      <c r="C325" s="13" t="s">
        <v>7310</v>
      </c>
      <c r="D325" s="12" t="s">
        <v>20415</v>
      </c>
      <c r="E325" s="140" t="s">
        <v>7314</v>
      </c>
      <c r="F325" s="141"/>
      <c r="G325" s="13" t="s">
        <v>16</v>
      </c>
      <c r="H325" s="17">
        <v>45789</v>
      </c>
      <c r="I325" s="10" t="s">
        <v>314</v>
      </c>
      <c r="J325" s="140" t="s">
        <v>18</v>
      </c>
      <c r="K325" s="141"/>
      <c r="L325" s="9" t="s">
        <v>20139</v>
      </c>
    </row>
    <row r="326" spans="2:12">
      <c r="B326" s="15" t="s">
        <v>10745</v>
      </c>
      <c r="C326" s="14" t="s">
        <v>2271</v>
      </c>
      <c r="D326" s="15" t="s">
        <v>20416</v>
      </c>
      <c r="E326" s="142" t="s">
        <v>10748</v>
      </c>
      <c r="F326" s="141"/>
      <c r="G326" s="14" t="s">
        <v>16</v>
      </c>
      <c r="H326" s="16">
        <v>45791</v>
      </c>
      <c r="I326" s="11" t="s">
        <v>314</v>
      </c>
      <c r="J326" s="142" t="s">
        <v>26</v>
      </c>
      <c r="K326" s="141"/>
      <c r="L326" s="14" t="s">
        <v>27</v>
      </c>
    </row>
    <row r="327" spans="2:12" ht="39">
      <c r="B327" s="12" t="s">
        <v>10755</v>
      </c>
      <c r="C327" s="13" t="s">
        <v>10693</v>
      </c>
      <c r="D327" s="12" t="s">
        <v>20417</v>
      </c>
      <c r="E327" s="140" t="s">
        <v>10759</v>
      </c>
      <c r="F327" s="141"/>
      <c r="G327" s="13" t="s">
        <v>16</v>
      </c>
      <c r="H327" s="17">
        <v>45789</v>
      </c>
      <c r="I327" s="10" t="s">
        <v>314</v>
      </c>
      <c r="J327" s="140" t="s">
        <v>18</v>
      </c>
      <c r="K327" s="141"/>
      <c r="L327" s="9" t="s">
        <v>20095</v>
      </c>
    </row>
    <row r="328" spans="2:12" ht="39">
      <c r="B328" s="154" t="s">
        <v>7318</v>
      </c>
      <c r="C328" s="156" t="s">
        <v>7319</v>
      </c>
      <c r="D328" s="15" t="s">
        <v>20418</v>
      </c>
      <c r="E328" s="142" t="s">
        <v>7321</v>
      </c>
      <c r="F328" s="141"/>
      <c r="G328" s="14" t="s">
        <v>16</v>
      </c>
      <c r="H328" s="16">
        <v>45789</v>
      </c>
      <c r="I328" s="11" t="s">
        <v>314</v>
      </c>
      <c r="J328" s="142" t="s">
        <v>18</v>
      </c>
      <c r="K328" s="141"/>
      <c r="L328" s="8" t="s">
        <v>20419</v>
      </c>
    </row>
    <row r="329" spans="2:12" ht="51.6">
      <c r="B329" s="155"/>
      <c r="C329" s="157"/>
      <c r="D329" s="15" t="s">
        <v>20420</v>
      </c>
      <c r="E329" s="142" t="s">
        <v>8935</v>
      </c>
      <c r="F329" s="141"/>
      <c r="G329" s="14" t="s">
        <v>24</v>
      </c>
      <c r="H329" s="16">
        <v>45775</v>
      </c>
      <c r="I329" s="11" t="s">
        <v>314</v>
      </c>
      <c r="J329" s="142" t="s">
        <v>32</v>
      </c>
      <c r="K329" s="141"/>
      <c r="L329" s="8" t="s">
        <v>20421</v>
      </c>
    </row>
    <row r="330" spans="2:12" ht="39">
      <c r="B330" s="12" t="s">
        <v>8937</v>
      </c>
      <c r="C330" s="13" t="s">
        <v>2271</v>
      </c>
      <c r="D330" s="12" t="s">
        <v>20422</v>
      </c>
      <c r="E330" s="140" t="s">
        <v>10765</v>
      </c>
      <c r="F330" s="141"/>
      <c r="G330" s="13" t="s">
        <v>16</v>
      </c>
      <c r="H330" s="17">
        <v>45789</v>
      </c>
      <c r="I330" s="10" t="s">
        <v>314</v>
      </c>
      <c r="J330" s="140" t="s">
        <v>18</v>
      </c>
      <c r="K330" s="141"/>
      <c r="L330" s="9" t="s">
        <v>20139</v>
      </c>
    </row>
    <row r="331" spans="2:12" ht="39">
      <c r="B331" s="154" t="s">
        <v>5331</v>
      </c>
      <c r="C331" s="156" t="s">
        <v>5332</v>
      </c>
      <c r="D331" s="15" t="s">
        <v>20423</v>
      </c>
      <c r="E331" s="142" t="s">
        <v>5334</v>
      </c>
      <c r="F331" s="141"/>
      <c r="G331" s="14" t="s">
        <v>16</v>
      </c>
      <c r="H331" s="16">
        <v>45790</v>
      </c>
      <c r="I331" s="11" t="s">
        <v>314</v>
      </c>
      <c r="J331" s="142" t="s">
        <v>26</v>
      </c>
      <c r="K331" s="141"/>
      <c r="L331" s="8" t="s">
        <v>20202</v>
      </c>
    </row>
    <row r="332" spans="2:12">
      <c r="B332" s="155"/>
      <c r="C332" s="157"/>
      <c r="D332" s="15" t="s">
        <v>20424</v>
      </c>
      <c r="E332" s="142" t="s">
        <v>8941</v>
      </c>
      <c r="F332" s="141"/>
      <c r="G332" s="14" t="s">
        <v>24</v>
      </c>
      <c r="H332" s="16">
        <v>45775</v>
      </c>
      <c r="I332" s="11" t="s">
        <v>314</v>
      </c>
      <c r="J332" s="142" t="s">
        <v>26</v>
      </c>
      <c r="K332" s="141"/>
      <c r="L332" s="14" t="s">
        <v>27</v>
      </c>
    </row>
    <row r="333" spans="2:12" ht="51.6">
      <c r="B333" s="12" t="s">
        <v>8942</v>
      </c>
      <c r="C333" s="13" t="s">
        <v>8943</v>
      </c>
      <c r="D333" s="12" t="s">
        <v>20425</v>
      </c>
      <c r="E333" s="140" t="s">
        <v>8945</v>
      </c>
      <c r="F333" s="141"/>
      <c r="G333" s="13" t="s">
        <v>24</v>
      </c>
      <c r="H333" s="17">
        <v>45775</v>
      </c>
      <c r="I333" s="10" t="s">
        <v>314</v>
      </c>
      <c r="J333" s="140" t="s">
        <v>359</v>
      </c>
      <c r="K333" s="141"/>
      <c r="L333" s="9" t="s">
        <v>8936</v>
      </c>
    </row>
    <row r="334" spans="2:12">
      <c r="B334" s="15" t="s">
        <v>8946</v>
      </c>
      <c r="C334" s="14" t="s">
        <v>8947</v>
      </c>
      <c r="D334" s="15" t="s">
        <v>20426</v>
      </c>
      <c r="E334" s="142" t="s">
        <v>10772</v>
      </c>
      <c r="F334" s="141"/>
      <c r="G334" s="14" t="s">
        <v>16</v>
      </c>
      <c r="H334" s="16">
        <v>45789</v>
      </c>
      <c r="I334" s="11" t="s">
        <v>314</v>
      </c>
      <c r="J334" s="142" t="s">
        <v>26</v>
      </c>
      <c r="K334" s="141"/>
      <c r="L334" s="14" t="s">
        <v>27</v>
      </c>
    </row>
    <row r="335" spans="2:12" ht="51.6">
      <c r="B335" s="12" t="s">
        <v>10773</v>
      </c>
      <c r="C335" s="13" t="s">
        <v>2271</v>
      </c>
      <c r="D335" s="12" t="s">
        <v>20427</v>
      </c>
      <c r="E335" s="140" t="s">
        <v>10691</v>
      </c>
      <c r="F335" s="141"/>
      <c r="G335" s="13" t="s">
        <v>16</v>
      </c>
      <c r="H335" s="17">
        <v>45789</v>
      </c>
      <c r="I335" s="10" t="s">
        <v>314</v>
      </c>
      <c r="J335" s="140" t="s">
        <v>18</v>
      </c>
      <c r="K335" s="141"/>
      <c r="L335" s="9" t="s">
        <v>20428</v>
      </c>
    </row>
    <row r="336" spans="2:12" ht="39">
      <c r="B336" s="154" t="s">
        <v>5335</v>
      </c>
      <c r="C336" s="156" t="s">
        <v>5336</v>
      </c>
      <c r="D336" s="15" t="s">
        <v>20429</v>
      </c>
      <c r="E336" s="142" t="s">
        <v>5338</v>
      </c>
      <c r="F336" s="141"/>
      <c r="G336" s="14" t="s">
        <v>16</v>
      </c>
      <c r="H336" s="16">
        <v>45790</v>
      </c>
      <c r="I336" s="11" t="s">
        <v>314</v>
      </c>
      <c r="J336" s="142" t="s">
        <v>18</v>
      </c>
      <c r="K336" s="141"/>
      <c r="L336" s="8" t="s">
        <v>20173</v>
      </c>
    </row>
    <row r="337" spans="2:12" ht="24.95">
      <c r="B337" s="155"/>
      <c r="C337" s="157"/>
      <c r="D337" s="15" t="s">
        <v>20430</v>
      </c>
      <c r="E337" s="142" t="s">
        <v>8951</v>
      </c>
      <c r="F337" s="141"/>
      <c r="G337" s="14" t="s">
        <v>24</v>
      </c>
      <c r="H337" s="16">
        <v>45775</v>
      </c>
      <c r="I337" s="11" t="s">
        <v>314</v>
      </c>
      <c r="J337" s="142" t="s">
        <v>32</v>
      </c>
      <c r="K337" s="141"/>
      <c r="L337" s="14" t="s">
        <v>20099</v>
      </c>
    </row>
    <row r="338" spans="2:12" ht="39">
      <c r="B338" s="145" t="s">
        <v>5340</v>
      </c>
      <c r="C338" s="147" t="s">
        <v>5332</v>
      </c>
      <c r="D338" s="12" t="s">
        <v>20431</v>
      </c>
      <c r="E338" s="140" t="s">
        <v>5342</v>
      </c>
      <c r="F338" s="141"/>
      <c r="G338" s="13" t="s">
        <v>16</v>
      </c>
      <c r="H338" s="17">
        <v>45790</v>
      </c>
      <c r="I338" s="10" t="s">
        <v>314</v>
      </c>
      <c r="J338" s="140" t="s">
        <v>18</v>
      </c>
      <c r="K338" s="141"/>
      <c r="L338" s="9" t="s">
        <v>20173</v>
      </c>
    </row>
    <row r="339" spans="2:12">
      <c r="B339" s="146"/>
      <c r="C339" s="148"/>
      <c r="D339" s="12" t="s">
        <v>20432</v>
      </c>
      <c r="E339" s="140" t="s">
        <v>8953</v>
      </c>
      <c r="F339" s="141"/>
      <c r="G339" s="13" t="s">
        <v>24</v>
      </c>
      <c r="H339" s="17">
        <v>45775</v>
      </c>
      <c r="I339" s="10" t="s">
        <v>314</v>
      </c>
      <c r="J339" s="140" t="s">
        <v>26</v>
      </c>
      <c r="K339" s="141"/>
      <c r="L339" s="13" t="s">
        <v>27</v>
      </c>
    </row>
    <row r="340" spans="2:12">
      <c r="B340" s="15" t="s">
        <v>10776</v>
      </c>
      <c r="C340" s="14" t="s">
        <v>7371</v>
      </c>
      <c r="D340" s="15" t="s">
        <v>20433</v>
      </c>
      <c r="E340" s="142" t="s">
        <v>10781</v>
      </c>
      <c r="F340" s="141"/>
      <c r="G340" s="14" t="s">
        <v>16</v>
      </c>
      <c r="H340" s="16">
        <v>45789</v>
      </c>
      <c r="I340" s="11" t="s">
        <v>314</v>
      </c>
      <c r="J340" s="142" t="s">
        <v>26</v>
      </c>
      <c r="K340" s="141"/>
      <c r="L340" s="14" t="s">
        <v>27</v>
      </c>
    </row>
    <row r="341" spans="2:12" ht="39">
      <c r="B341" s="12" t="s">
        <v>7323</v>
      </c>
      <c r="C341" s="13" t="s">
        <v>5287</v>
      </c>
      <c r="D341" s="12" t="s">
        <v>20434</v>
      </c>
      <c r="E341" s="140" t="s">
        <v>5291</v>
      </c>
      <c r="F341" s="141"/>
      <c r="G341" s="13" t="s">
        <v>16</v>
      </c>
      <c r="H341" s="17">
        <v>45789</v>
      </c>
      <c r="I341" s="10" t="s">
        <v>314</v>
      </c>
      <c r="J341" s="140" t="s">
        <v>18</v>
      </c>
      <c r="K341" s="141"/>
      <c r="L341" s="9" t="s">
        <v>20095</v>
      </c>
    </row>
    <row r="342" spans="2:12" ht="39">
      <c r="B342" s="15" t="s">
        <v>5344</v>
      </c>
      <c r="C342" s="14" t="s">
        <v>4659</v>
      </c>
      <c r="D342" s="15" t="s">
        <v>20435</v>
      </c>
      <c r="E342" s="142" t="s">
        <v>5348</v>
      </c>
      <c r="F342" s="141"/>
      <c r="G342" s="14" t="s">
        <v>16</v>
      </c>
      <c r="H342" s="16">
        <v>45789</v>
      </c>
      <c r="I342" s="11" t="s">
        <v>314</v>
      </c>
      <c r="J342" s="142" t="s">
        <v>18</v>
      </c>
      <c r="K342" s="141"/>
      <c r="L342" s="8" t="s">
        <v>20105</v>
      </c>
    </row>
    <row r="343" spans="2:12" ht="39">
      <c r="B343" s="12" t="s">
        <v>10784</v>
      </c>
      <c r="C343" s="13" t="s">
        <v>10785</v>
      </c>
      <c r="D343" s="12" t="s">
        <v>20436</v>
      </c>
      <c r="E343" s="140" t="s">
        <v>10789</v>
      </c>
      <c r="F343" s="141"/>
      <c r="G343" s="13" t="s">
        <v>16</v>
      </c>
      <c r="H343" s="17">
        <v>45789</v>
      </c>
      <c r="I343" s="10" t="s">
        <v>314</v>
      </c>
      <c r="J343" s="140" t="s">
        <v>18</v>
      </c>
      <c r="K343" s="141"/>
      <c r="L343" s="9" t="s">
        <v>20105</v>
      </c>
    </row>
    <row r="344" spans="2:12" ht="39">
      <c r="B344" s="15" t="s">
        <v>5350</v>
      </c>
      <c r="C344" s="14" t="s">
        <v>5351</v>
      </c>
      <c r="D344" s="15" t="s">
        <v>20437</v>
      </c>
      <c r="E344" s="142" t="s">
        <v>5353</v>
      </c>
      <c r="F344" s="141"/>
      <c r="G344" s="14" t="s">
        <v>16</v>
      </c>
      <c r="H344" s="16">
        <v>45790</v>
      </c>
      <c r="I344" s="11" t="s">
        <v>314</v>
      </c>
      <c r="J344" s="142" t="s">
        <v>18</v>
      </c>
      <c r="K344" s="141"/>
      <c r="L344" s="8" t="s">
        <v>20173</v>
      </c>
    </row>
    <row r="345" spans="2:12" ht="24.95">
      <c r="B345" s="145" t="s">
        <v>8956</v>
      </c>
      <c r="C345" s="147" t="s">
        <v>5298</v>
      </c>
      <c r="D345" s="145" t="s">
        <v>20438</v>
      </c>
      <c r="E345" s="140" t="s">
        <v>8958</v>
      </c>
      <c r="F345" s="149"/>
      <c r="G345" s="147" t="s">
        <v>24</v>
      </c>
      <c r="H345" s="17">
        <v>45775</v>
      </c>
      <c r="I345" s="10" t="s">
        <v>314</v>
      </c>
      <c r="J345" s="140" t="s">
        <v>32</v>
      </c>
      <c r="K345" s="141"/>
      <c r="L345" s="13" t="s">
        <v>20099</v>
      </c>
    </row>
    <row r="346" spans="2:12" ht="51.6">
      <c r="B346" s="146"/>
      <c r="C346" s="148"/>
      <c r="D346" s="146"/>
      <c r="E346" s="150"/>
      <c r="F346" s="151"/>
      <c r="G346" s="148"/>
      <c r="H346" s="17">
        <v>45775</v>
      </c>
      <c r="I346" s="10" t="s">
        <v>314</v>
      </c>
      <c r="J346" s="140" t="s">
        <v>32</v>
      </c>
      <c r="K346" s="141"/>
      <c r="L346" s="9" t="s">
        <v>8594</v>
      </c>
    </row>
    <row r="347" spans="2:12" ht="51.6">
      <c r="B347" s="154" t="s">
        <v>8959</v>
      </c>
      <c r="C347" s="156" t="s">
        <v>5307</v>
      </c>
      <c r="D347" s="154" t="s">
        <v>20439</v>
      </c>
      <c r="E347" s="142" t="s">
        <v>8961</v>
      </c>
      <c r="F347" s="149"/>
      <c r="G347" s="156" t="s">
        <v>24</v>
      </c>
      <c r="H347" s="16">
        <v>45775</v>
      </c>
      <c r="I347" s="11" t="s">
        <v>314</v>
      </c>
      <c r="J347" s="142" t="s">
        <v>32</v>
      </c>
      <c r="K347" s="141"/>
      <c r="L347" s="8" t="s">
        <v>8594</v>
      </c>
    </row>
    <row r="348" spans="2:12" ht="24.95">
      <c r="B348" s="155"/>
      <c r="C348" s="157"/>
      <c r="D348" s="155"/>
      <c r="E348" s="160"/>
      <c r="F348" s="151"/>
      <c r="G348" s="157"/>
      <c r="H348" s="16">
        <v>45775</v>
      </c>
      <c r="I348" s="11" t="s">
        <v>314</v>
      </c>
      <c r="J348" s="142" t="s">
        <v>32</v>
      </c>
      <c r="K348" s="141"/>
      <c r="L348" s="14" t="s">
        <v>20099</v>
      </c>
    </row>
    <row r="349" spans="2:12" ht="63.95">
      <c r="B349" s="12" t="s">
        <v>12702</v>
      </c>
      <c r="C349" s="13" t="s">
        <v>12703</v>
      </c>
      <c r="D349" s="12" t="s">
        <v>20440</v>
      </c>
      <c r="E349" s="140" t="s">
        <v>12705</v>
      </c>
      <c r="F349" s="141"/>
      <c r="G349" s="13" t="s">
        <v>24</v>
      </c>
      <c r="H349" s="17">
        <v>45533</v>
      </c>
      <c r="I349" s="10" t="s">
        <v>25</v>
      </c>
      <c r="J349" s="140" t="s">
        <v>359</v>
      </c>
      <c r="K349" s="141"/>
      <c r="L349" s="9" t="s">
        <v>20441</v>
      </c>
    </row>
    <row r="350" spans="2:12">
      <c r="B350" s="15" t="s">
        <v>10800</v>
      </c>
      <c r="C350" s="14" t="s">
        <v>5307</v>
      </c>
      <c r="D350" s="15" t="s">
        <v>20442</v>
      </c>
      <c r="E350" s="142" t="s">
        <v>10724</v>
      </c>
      <c r="F350" s="141"/>
      <c r="G350" s="14" t="s">
        <v>16</v>
      </c>
      <c r="H350" s="16">
        <v>45789</v>
      </c>
      <c r="I350" s="11" t="s">
        <v>314</v>
      </c>
      <c r="J350" s="142" t="s">
        <v>26</v>
      </c>
      <c r="K350" s="141"/>
      <c r="L350" s="14" t="s">
        <v>27</v>
      </c>
    </row>
    <row r="351" spans="2:12" ht="51.6">
      <c r="B351" s="12" t="s">
        <v>5354</v>
      </c>
      <c r="C351" s="13" t="s">
        <v>5355</v>
      </c>
      <c r="D351" s="12" t="s">
        <v>20443</v>
      </c>
      <c r="E351" s="140" t="s">
        <v>5357</v>
      </c>
      <c r="F351" s="141"/>
      <c r="G351" s="13" t="s">
        <v>16</v>
      </c>
      <c r="H351" s="17">
        <v>45782</v>
      </c>
      <c r="I351" s="10" t="s">
        <v>139</v>
      </c>
      <c r="J351" s="140" t="s">
        <v>18</v>
      </c>
      <c r="K351" s="141"/>
      <c r="L351" s="9" t="s">
        <v>20444</v>
      </c>
    </row>
    <row r="352" spans="2:12" ht="51.6">
      <c r="B352" s="15" t="s">
        <v>2748</v>
      </c>
      <c r="C352" s="14" t="s">
        <v>2749</v>
      </c>
      <c r="D352" s="15" t="s">
        <v>20445</v>
      </c>
      <c r="E352" s="142" t="s">
        <v>2751</v>
      </c>
      <c r="F352" s="141"/>
      <c r="G352" s="14" t="s">
        <v>24</v>
      </c>
      <c r="H352" s="16">
        <v>45540</v>
      </c>
      <c r="I352" s="11" t="s">
        <v>25</v>
      </c>
      <c r="J352" s="142" t="s">
        <v>359</v>
      </c>
      <c r="K352" s="141"/>
      <c r="L352" s="8" t="s">
        <v>20446</v>
      </c>
    </row>
    <row r="353" spans="2:12" ht="63.95">
      <c r="B353" s="145" t="s">
        <v>16831</v>
      </c>
      <c r="C353" s="147" t="s">
        <v>16832</v>
      </c>
      <c r="D353" s="12" t="s">
        <v>20447</v>
      </c>
      <c r="E353" s="140" t="s">
        <v>16837</v>
      </c>
      <c r="F353" s="141"/>
      <c r="G353" s="13" t="s">
        <v>24</v>
      </c>
      <c r="H353" s="17">
        <v>45778</v>
      </c>
      <c r="I353" s="10" t="s">
        <v>17</v>
      </c>
      <c r="J353" s="140" t="s">
        <v>32</v>
      </c>
      <c r="K353" s="141"/>
      <c r="L353" s="9" t="s">
        <v>20448</v>
      </c>
    </row>
    <row r="354" spans="2:12" ht="51.6">
      <c r="B354" s="152"/>
      <c r="C354" s="153"/>
      <c r="D354" s="12" t="s">
        <v>20449</v>
      </c>
      <c r="E354" s="140" t="s">
        <v>16837</v>
      </c>
      <c r="F354" s="141"/>
      <c r="G354" s="13" t="s">
        <v>24</v>
      </c>
      <c r="H354" s="17">
        <v>45798</v>
      </c>
      <c r="I354" s="10" t="s">
        <v>17</v>
      </c>
      <c r="J354" s="140" t="s">
        <v>32</v>
      </c>
      <c r="K354" s="141"/>
      <c r="L354" s="9" t="s">
        <v>17944</v>
      </c>
    </row>
    <row r="355" spans="2:12" ht="63.95">
      <c r="B355" s="152"/>
      <c r="C355" s="153"/>
      <c r="D355" s="12" t="s">
        <v>20450</v>
      </c>
      <c r="E355" s="140" t="s">
        <v>16837</v>
      </c>
      <c r="F355" s="141"/>
      <c r="G355" s="13" t="s">
        <v>24</v>
      </c>
      <c r="H355" s="17">
        <v>45791</v>
      </c>
      <c r="I355" s="10" t="s">
        <v>17</v>
      </c>
      <c r="J355" s="140" t="s">
        <v>32</v>
      </c>
      <c r="K355" s="141"/>
      <c r="L355" s="9" t="s">
        <v>20448</v>
      </c>
    </row>
    <row r="356" spans="2:12" ht="51.6">
      <c r="B356" s="152"/>
      <c r="C356" s="153"/>
      <c r="D356" s="12" t="s">
        <v>20451</v>
      </c>
      <c r="E356" s="140" t="s">
        <v>20452</v>
      </c>
      <c r="F356" s="141"/>
      <c r="G356" s="13" t="s">
        <v>24</v>
      </c>
      <c r="H356" s="17">
        <v>45798</v>
      </c>
      <c r="I356" s="10" t="s">
        <v>17</v>
      </c>
      <c r="J356" s="140" t="s">
        <v>32</v>
      </c>
      <c r="K356" s="141"/>
      <c r="L356" s="9" t="s">
        <v>17944</v>
      </c>
    </row>
    <row r="357" spans="2:12" ht="63.95">
      <c r="B357" s="146"/>
      <c r="C357" s="148"/>
      <c r="D357" s="12" t="s">
        <v>20453</v>
      </c>
      <c r="E357" s="140" t="s">
        <v>16837</v>
      </c>
      <c r="F357" s="141"/>
      <c r="G357" s="13" t="s">
        <v>24</v>
      </c>
      <c r="H357" s="17">
        <v>45805</v>
      </c>
      <c r="I357" s="10" t="s">
        <v>17</v>
      </c>
      <c r="J357" s="140" t="s">
        <v>32</v>
      </c>
      <c r="K357" s="141"/>
      <c r="L357" s="9" t="s">
        <v>20448</v>
      </c>
    </row>
    <row r="358" spans="2:12" ht="39">
      <c r="B358" s="154" t="s">
        <v>5358</v>
      </c>
      <c r="C358" s="156" t="s">
        <v>5359</v>
      </c>
      <c r="D358" s="15" t="s">
        <v>20454</v>
      </c>
      <c r="E358" s="142" t="s">
        <v>5363</v>
      </c>
      <c r="F358" s="141"/>
      <c r="G358" s="14" t="s">
        <v>16</v>
      </c>
      <c r="H358" s="16">
        <v>45790</v>
      </c>
      <c r="I358" s="11" t="s">
        <v>314</v>
      </c>
      <c r="J358" s="142" t="s">
        <v>18</v>
      </c>
      <c r="K358" s="141"/>
      <c r="L358" s="8" t="s">
        <v>20173</v>
      </c>
    </row>
    <row r="359" spans="2:12" ht="24.95">
      <c r="B359" s="155"/>
      <c r="C359" s="157"/>
      <c r="D359" s="15" t="s">
        <v>20455</v>
      </c>
      <c r="E359" s="142" t="s">
        <v>5361</v>
      </c>
      <c r="F359" s="141"/>
      <c r="G359" s="14" t="s">
        <v>24</v>
      </c>
      <c r="H359" s="16">
        <v>45775</v>
      </c>
      <c r="I359" s="11" t="s">
        <v>314</v>
      </c>
      <c r="J359" s="142" t="s">
        <v>32</v>
      </c>
      <c r="K359" s="141"/>
      <c r="L359" s="14" t="s">
        <v>20099</v>
      </c>
    </row>
    <row r="360" spans="2:12">
      <c r="B360" s="12" t="s">
        <v>20456</v>
      </c>
      <c r="C360" s="13" t="s">
        <v>20457</v>
      </c>
      <c r="D360" s="12" t="s">
        <v>20458</v>
      </c>
      <c r="E360" s="140" t="s">
        <v>20459</v>
      </c>
      <c r="F360" s="141"/>
      <c r="G360" s="13" t="s">
        <v>24</v>
      </c>
      <c r="H360" s="17">
        <v>45782</v>
      </c>
      <c r="I360" s="10" t="s">
        <v>25</v>
      </c>
      <c r="J360" s="140" t="s">
        <v>26</v>
      </c>
      <c r="K360" s="141"/>
      <c r="L360" s="13" t="s">
        <v>27</v>
      </c>
    </row>
    <row r="361" spans="2:12" ht="39">
      <c r="B361" s="15" t="s">
        <v>2752</v>
      </c>
      <c r="C361" s="14" t="s">
        <v>2753</v>
      </c>
      <c r="D361" s="15" t="s">
        <v>20460</v>
      </c>
      <c r="E361" s="142" t="s">
        <v>2755</v>
      </c>
      <c r="F361" s="141"/>
      <c r="G361" s="14" t="s">
        <v>24</v>
      </c>
      <c r="H361" s="16">
        <v>45537</v>
      </c>
      <c r="I361" s="11" t="s">
        <v>25</v>
      </c>
      <c r="J361" s="142" t="s">
        <v>32</v>
      </c>
      <c r="K361" s="141"/>
      <c r="L361" s="8" t="s">
        <v>14342</v>
      </c>
    </row>
    <row r="362" spans="2:12">
      <c r="B362" s="145" t="s">
        <v>7333</v>
      </c>
      <c r="C362" s="147" t="s">
        <v>6564</v>
      </c>
      <c r="D362" s="145" t="s">
        <v>20461</v>
      </c>
      <c r="E362" s="140" t="s">
        <v>7335</v>
      </c>
      <c r="F362" s="149"/>
      <c r="G362" s="147" t="s">
        <v>16</v>
      </c>
      <c r="H362" s="167">
        <v>45779</v>
      </c>
      <c r="I362" s="10" t="s">
        <v>25</v>
      </c>
      <c r="J362" s="140" t="s">
        <v>26</v>
      </c>
      <c r="K362" s="141"/>
      <c r="L362" s="13" t="s">
        <v>27</v>
      </c>
    </row>
    <row r="363" spans="2:12">
      <c r="B363" s="146"/>
      <c r="C363" s="148"/>
      <c r="D363" s="146"/>
      <c r="E363" s="150"/>
      <c r="F363" s="151"/>
      <c r="G363" s="148"/>
      <c r="H363" s="169"/>
      <c r="I363" s="10" t="s">
        <v>314</v>
      </c>
      <c r="J363" s="140" t="s">
        <v>26</v>
      </c>
      <c r="K363" s="141"/>
      <c r="L363" s="13" t="s">
        <v>27</v>
      </c>
    </row>
    <row r="364" spans="2:12">
      <c r="B364" s="154" t="s">
        <v>7336</v>
      </c>
      <c r="C364" s="156" t="s">
        <v>5476</v>
      </c>
      <c r="D364" s="15" t="s">
        <v>20462</v>
      </c>
      <c r="E364" s="142" t="s">
        <v>7338</v>
      </c>
      <c r="F364" s="141"/>
      <c r="G364" s="14" t="s">
        <v>24</v>
      </c>
      <c r="H364" s="16">
        <v>45803</v>
      </c>
      <c r="I364" s="11" t="s">
        <v>127</v>
      </c>
      <c r="J364" s="142" t="s">
        <v>26</v>
      </c>
      <c r="K364" s="141"/>
      <c r="L364" s="14" t="s">
        <v>27</v>
      </c>
    </row>
    <row r="365" spans="2:12">
      <c r="B365" s="155"/>
      <c r="C365" s="157"/>
      <c r="D365" s="15" t="s">
        <v>20463</v>
      </c>
      <c r="E365" s="142" t="s">
        <v>20464</v>
      </c>
      <c r="F365" s="141"/>
      <c r="G365" s="14" t="s">
        <v>16</v>
      </c>
      <c r="H365" s="16">
        <v>45791</v>
      </c>
      <c r="I365" s="11" t="s">
        <v>127</v>
      </c>
      <c r="J365" s="142" t="s">
        <v>26</v>
      </c>
      <c r="K365" s="141"/>
      <c r="L365" s="14" t="s">
        <v>27</v>
      </c>
    </row>
    <row r="366" spans="2:12" ht="39">
      <c r="B366" s="12" t="s">
        <v>7339</v>
      </c>
      <c r="C366" s="13" t="s">
        <v>7340</v>
      </c>
      <c r="D366" s="12" t="s">
        <v>20465</v>
      </c>
      <c r="E366" s="140" t="s">
        <v>7342</v>
      </c>
      <c r="F366" s="141"/>
      <c r="G366" s="13" t="s">
        <v>16</v>
      </c>
      <c r="H366" s="17">
        <v>45789</v>
      </c>
      <c r="I366" s="10" t="s">
        <v>314</v>
      </c>
      <c r="J366" s="140" t="s">
        <v>18</v>
      </c>
      <c r="K366" s="141"/>
      <c r="L366" s="9" t="s">
        <v>20139</v>
      </c>
    </row>
    <row r="367" spans="2:12" ht="39">
      <c r="B367" s="15" t="s">
        <v>10805</v>
      </c>
      <c r="C367" s="14" t="s">
        <v>2271</v>
      </c>
      <c r="D367" s="15" t="s">
        <v>20466</v>
      </c>
      <c r="E367" s="142" t="s">
        <v>10691</v>
      </c>
      <c r="F367" s="141"/>
      <c r="G367" s="14" t="s">
        <v>16</v>
      </c>
      <c r="H367" s="16">
        <v>45789</v>
      </c>
      <c r="I367" s="11" t="s">
        <v>314</v>
      </c>
      <c r="J367" s="142" t="s">
        <v>18</v>
      </c>
      <c r="K367" s="141"/>
      <c r="L367" s="8" t="s">
        <v>20105</v>
      </c>
    </row>
    <row r="368" spans="2:12" ht="39">
      <c r="B368" s="12" t="s">
        <v>5364</v>
      </c>
      <c r="C368" s="13" t="s">
        <v>4659</v>
      </c>
      <c r="D368" s="12" t="s">
        <v>20467</v>
      </c>
      <c r="E368" s="140" t="s">
        <v>5348</v>
      </c>
      <c r="F368" s="141"/>
      <c r="G368" s="13" t="s">
        <v>16</v>
      </c>
      <c r="H368" s="17">
        <v>45789</v>
      </c>
      <c r="I368" s="10" t="s">
        <v>314</v>
      </c>
      <c r="J368" s="140" t="s">
        <v>18</v>
      </c>
      <c r="K368" s="141"/>
      <c r="L368" s="9" t="s">
        <v>20095</v>
      </c>
    </row>
    <row r="369" spans="2:12" ht="39">
      <c r="B369" s="15" t="s">
        <v>10809</v>
      </c>
      <c r="C369" s="14" t="s">
        <v>2271</v>
      </c>
      <c r="D369" s="15" t="s">
        <v>20468</v>
      </c>
      <c r="E369" s="142" t="s">
        <v>10691</v>
      </c>
      <c r="F369" s="141"/>
      <c r="G369" s="14" t="s">
        <v>16</v>
      </c>
      <c r="H369" s="16">
        <v>45789</v>
      </c>
      <c r="I369" s="11" t="s">
        <v>314</v>
      </c>
      <c r="J369" s="142" t="s">
        <v>18</v>
      </c>
      <c r="K369" s="141"/>
      <c r="L369" s="8" t="s">
        <v>20105</v>
      </c>
    </row>
    <row r="370" spans="2:12" ht="39">
      <c r="B370" s="12" t="s">
        <v>10812</v>
      </c>
      <c r="C370" s="13" t="s">
        <v>2271</v>
      </c>
      <c r="D370" s="12" t="s">
        <v>20469</v>
      </c>
      <c r="E370" s="140" t="s">
        <v>10691</v>
      </c>
      <c r="F370" s="141"/>
      <c r="G370" s="13" t="s">
        <v>16</v>
      </c>
      <c r="H370" s="17">
        <v>45789</v>
      </c>
      <c r="I370" s="10" t="s">
        <v>314</v>
      </c>
      <c r="J370" s="140" t="s">
        <v>18</v>
      </c>
      <c r="K370" s="141"/>
      <c r="L370" s="9" t="s">
        <v>20105</v>
      </c>
    </row>
    <row r="371" spans="2:12" ht="39">
      <c r="B371" s="15" t="s">
        <v>5366</v>
      </c>
      <c r="C371" s="14" t="s">
        <v>4659</v>
      </c>
      <c r="D371" s="15" t="s">
        <v>20470</v>
      </c>
      <c r="E371" s="142" t="s">
        <v>5348</v>
      </c>
      <c r="F371" s="141"/>
      <c r="G371" s="14" t="s">
        <v>16</v>
      </c>
      <c r="H371" s="16">
        <v>45789</v>
      </c>
      <c r="I371" s="11" t="s">
        <v>314</v>
      </c>
      <c r="J371" s="142" t="s">
        <v>18</v>
      </c>
      <c r="K371" s="141"/>
      <c r="L371" s="8" t="s">
        <v>20095</v>
      </c>
    </row>
    <row r="372" spans="2:12" ht="39">
      <c r="B372" s="12" t="s">
        <v>5368</v>
      </c>
      <c r="C372" s="13" t="s">
        <v>5287</v>
      </c>
      <c r="D372" s="12" t="s">
        <v>20471</v>
      </c>
      <c r="E372" s="140" t="s">
        <v>5291</v>
      </c>
      <c r="F372" s="141"/>
      <c r="G372" s="13" t="s">
        <v>16</v>
      </c>
      <c r="H372" s="17">
        <v>45789</v>
      </c>
      <c r="I372" s="10" t="s">
        <v>314</v>
      </c>
      <c r="J372" s="140" t="s">
        <v>18</v>
      </c>
      <c r="K372" s="141"/>
      <c r="L372" s="9" t="s">
        <v>20105</v>
      </c>
    </row>
    <row r="373" spans="2:12" ht="39">
      <c r="B373" s="15" t="s">
        <v>7344</v>
      </c>
      <c r="C373" s="14" t="s">
        <v>7340</v>
      </c>
      <c r="D373" s="15" t="s">
        <v>20472</v>
      </c>
      <c r="E373" s="142" t="s">
        <v>7348</v>
      </c>
      <c r="F373" s="141"/>
      <c r="G373" s="14" t="s">
        <v>16</v>
      </c>
      <c r="H373" s="16">
        <v>45791</v>
      </c>
      <c r="I373" s="11" t="s">
        <v>314</v>
      </c>
      <c r="J373" s="142" t="s">
        <v>18</v>
      </c>
      <c r="K373" s="141"/>
      <c r="L373" s="8" t="s">
        <v>20173</v>
      </c>
    </row>
    <row r="374" spans="2:12">
      <c r="B374" s="12" t="s">
        <v>5371</v>
      </c>
      <c r="C374" s="13" t="s">
        <v>3346</v>
      </c>
      <c r="D374" s="12" t="s">
        <v>20473</v>
      </c>
      <c r="E374" s="140" t="s">
        <v>5376</v>
      </c>
      <c r="F374" s="141"/>
      <c r="G374" s="13" t="s">
        <v>16</v>
      </c>
      <c r="H374" s="17">
        <v>45789</v>
      </c>
      <c r="I374" s="10" t="s">
        <v>314</v>
      </c>
      <c r="J374" s="140" t="s">
        <v>26</v>
      </c>
      <c r="K374" s="141"/>
      <c r="L374" s="13" t="s">
        <v>27</v>
      </c>
    </row>
    <row r="375" spans="2:12" ht="39">
      <c r="B375" s="15" t="s">
        <v>10816</v>
      </c>
      <c r="C375" s="14" t="s">
        <v>10817</v>
      </c>
      <c r="D375" s="15" t="s">
        <v>20474</v>
      </c>
      <c r="E375" s="142" t="s">
        <v>10821</v>
      </c>
      <c r="F375" s="141"/>
      <c r="G375" s="14" t="s">
        <v>16</v>
      </c>
      <c r="H375" s="16">
        <v>45789</v>
      </c>
      <c r="I375" s="11" t="s">
        <v>314</v>
      </c>
      <c r="J375" s="142" t="s">
        <v>18</v>
      </c>
      <c r="K375" s="141"/>
      <c r="L375" s="8" t="s">
        <v>20105</v>
      </c>
    </row>
    <row r="376" spans="2:12">
      <c r="B376" s="12" t="s">
        <v>5374</v>
      </c>
      <c r="C376" s="13" t="s">
        <v>3346</v>
      </c>
      <c r="D376" s="12" t="s">
        <v>20475</v>
      </c>
      <c r="E376" s="140" t="s">
        <v>5376</v>
      </c>
      <c r="F376" s="141"/>
      <c r="G376" s="13" t="s">
        <v>16</v>
      </c>
      <c r="H376" s="17">
        <v>45789</v>
      </c>
      <c r="I376" s="10" t="s">
        <v>314</v>
      </c>
      <c r="J376" s="140" t="s">
        <v>26</v>
      </c>
      <c r="K376" s="141"/>
      <c r="L376" s="13" t="s">
        <v>27</v>
      </c>
    </row>
    <row r="377" spans="2:12" ht="39">
      <c r="B377" s="15" t="s">
        <v>7350</v>
      </c>
      <c r="C377" s="14" t="s">
        <v>7351</v>
      </c>
      <c r="D377" s="15" t="s">
        <v>20476</v>
      </c>
      <c r="E377" s="142" t="s">
        <v>7355</v>
      </c>
      <c r="F377" s="141"/>
      <c r="G377" s="14" t="s">
        <v>16</v>
      </c>
      <c r="H377" s="16">
        <v>45789</v>
      </c>
      <c r="I377" s="11" t="s">
        <v>314</v>
      </c>
      <c r="J377" s="142" t="s">
        <v>18</v>
      </c>
      <c r="K377" s="141"/>
      <c r="L377" s="8" t="s">
        <v>20173</v>
      </c>
    </row>
    <row r="378" spans="2:12">
      <c r="B378" s="12" t="s">
        <v>5377</v>
      </c>
      <c r="C378" s="13" t="s">
        <v>5307</v>
      </c>
      <c r="D378" s="12" t="s">
        <v>20477</v>
      </c>
      <c r="E378" s="140" t="s">
        <v>8973</v>
      </c>
      <c r="F378" s="141"/>
      <c r="G378" s="13" t="s">
        <v>24</v>
      </c>
      <c r="H378" s="17">
        <v>45775</v>
      </c>
      <c r="I378" s="10" t="s">
        <v>314</v>
      </c>
      <c r="J378" s="140" t="s">
        <v>26</v>
      </c>
      <c r="K378" s="141"/>
      <c r="L378" s="13" t="s">
        <v>27</v>
      </c>
    </row>
    <row r="379" spans="2:12" ht="39">
      <c r="B379" s="154" t="s">
        <v>5380</v>
      </c>
      <c r="C379" s="156" t="s">
        <v>5381</v>
      </c>
      <c r="D379" s="15" t="s">
        <v>20478</v>
      </c>
      <c r="E379" s="142" t="s">
        <v>5383</v>
      </c>
      <c r="F379" s="141"/>
      <c r="G379" s="14" t="s">
        <v>16</v>
      </c>
      <c r="H379" s="16">
        <v>45790</v>
      </c>
      <c r="I379" s="11" t="s">
        <v>314</v>
      </c>
      <c r="J379" s="142" t="s">
        <v>18</v>
      </c>
      <c r="K379" s="141"/>
      <c r="L379" s="8" t="s">
        <v>20173</v>
      </c>
    </row>
    <row r="380" spans="2:12" ht="24.95">
      <c r="B380" s="155"/>
      <c r="C380" s="157"/>
      <c r="D380" s="15" t="s">
        <v>20479</v>
      </c>
      <c r="E380" s="142" t="s">
        <v>8975</v>
      </c>
      <c r="F380" s="141"/>
      <c r="G380" s="14" t="s">
        <v>24</v>
      </c>
      <c r="H380" s="16">
        <v>45775</v>
      </c>
      <c r="I380" s="11" t="s">
        <v>314</v>
      </c>
      <c r="J380" s="142" t="s">
        <v>32</v>
      </c>
      <c r="K380" s="141"/>
      <c r="L380" s="14" t="s">
        <v>20099</v>
      </c>
    </row>
    <row r="381" spans="2:12" ht="39">
      <c r="B381" s="145" t="s">
        <v>5384</v>
      </c>
      <c r="C381" s="147" t="s">
        <v>5385</v>
      </c>
      <c r="D381" s="12" t="s">
        <v>20480</v>
      </c>
      <c r="E381" s="140" t="s">
        <v>5387</v>
      </c>
      <c r="F381" s="141"/>
      <c r="G381" s="13" t="s">
        <v>16</v>
      </c>
      <c r="H381" s="17">
        <v>45790</v>
      </c>
      <c r="I381" s="10" t="s">
        <v>314</v>
      </c>
      <c r="J381" s="140" t="s">
        <v>18</v>
      </c>
      <c r="K381" s="141"/>
      <c r="L381" s="9" t="s">
        <v>20095</v>
      </c>
    </row>
    <row r="382" spans="2:12" ht="24.95">
      <c r="B382" s="146"/>
      <c r="C382" s="148"/>
      <c r="D382" s="12" t="s">
        <v>20481</v>
      </c>
      <c r="E382" s="140" t="s">
        <v>8977</v>
      </c>
      <c r="F382" s="141"/>
      <c r="G382" s="13" t="s">
        <v>24</v>
      </c>
      <c r="H382" s="17">
        <v>45775</v>
      </c>
      <c r="I382" s="10" t="s">
        <v>314</v>
      </c>
      <c r="J382" s="140" t="s">
        <v>359</v>
      </c>
      <c r="K382" s="141"/>
      <c r="L382" s="13" t="s">
        <v>20399</v>
      </c>
    </row>
    <row r="383" spans="2:12">
      <c r="B383" s="154" t="s">
        <v>20482</v>
      </c>
      <c r="C383" s="156" t="s">
        <v>20483</v>
      </c>
      <c r="D383" s="15" t="s">
        <v>20484</v>
      </c>
      <c r="E383" s="142" t="s">
        <v>20485</v>
      </c>
      <c r="F383" s="141"/>
      <c r="G383" s="14" t="s">
        <v>24</v>
      </c>
      <c r="H383" s="16">
        <v>45761</v>
      </c>
      <c r="I383" s="11" t="s">
        <v>145</v>
      </c>
      <c r="J383" s="142" t="s">
        <v>26</v>
      </c>
      <c r="K383" s="141"/>
      <c r="L383" s="14" t="s">
        <v>27</v>
      </c>
    </row>
    <row r="384" spans="2:12" ht="24.95">
      <c r="B384" s="155"/>
      <c r="C384" s="157"/>
      <c r="D384" s="15" t="s">
        <v>20486</v>
      </c>
      <c r="E384" s="142" t="s">
        <v>20487</v>
      </c>
      <c r="F384" s="141"/>
      <c r="G384" s="14" t="s">
        <v>75</v>
      </c>
      <c r="H384" s="16">
        <v>45786</v>
      </c>
      <c r="I384" s="11" t="s">
        <v>145</v>
      </c>
      <c r="J384" s="142" t="s">
        <v>26</v>
      </c>
      <c r="K384" s="141"/>
      <c r="L384" s="14" t="s">
        <v>27</v>
      </c>
    </row>
    <row r="385" spans="2:12" ht="24.95">
      <c r="B385" s="12" t="s">
        <v>8990</v>
      </c>
      <c r="C385" s="13" t="s">
        <v>38</v>
      </c>
      <c r="D385" s="12" t="s">
        <v>20488</v>
      </c>
      <c r="E385" s="140" t="s">
        <v>8992</v>
      </c>
      <c r="F385" s="141"/>
      <c r="G385" s="13" t="s">
        <v>75</v>
      </c>
      <c r="H385" s="17">
        <v>45785</v>
      </c>
      <c r="I385" s="10" t="s">
        <v>139</v>
      </c>
      <c r="J385" s="140" t="s">
        <v>26</v>
      </c>
      <c r="K385" s="141"/>
      <c r="L385" s="13" t="s">
        <v>27</v>
      </c>
    </row>
    <row r="386" spans="2:12" ht="63.95">
      <c r="B386" s="15" t="s">
        <v>2782</v>
      </c>
      <c r="C386" s="14" t="s">
        <v>2783</v>
      </c>
      <c r="D386" s="15" t="s">
        <v>20489</v>
      </c>
      <c r="E386" s="142" t="s">
        <v>18050</v>
      </c>
      <c r="F386" s="141"/>
      <c r="G386" s="14" t="s">
        <v>16</v>
      </c>
      <c r="H386" s="16">
        <v>45785</v>
      </c>
      <c r="I386" s="11" t="s">
        <v>17</v>
      </c>
      <c r="J386" s="142" t="s">
        <v>18</v>
      </c>
      <c r="K386" s="141"/>
      <c r="L386" s="8" t="s">
        <v>20490</v>
      </c>
    </row>
    <row r="387" spans="2:12" ht="65.099999999999994">
      <c r="B387" s="12" t="s">
        <v>8993</v>
      </c>
      <c r="C387" s="13" t="s">
        <v>8994</v>
      </c>
      <c r="D387" s="12" t="s">
        <v>20491</v>
      </c>
      <c r="E387" s="140" t="s">
        <v>8996</v>
      </c>
      <c r="F387" s="141"/>
      <c r="G387" s="13" t="s">
        <v>75</v>
      </c>
      <c r="H387" s="17">
        <v>45785</v>
      </c>
      <c r="I387" s="10" t="s">
        <v>139</v>
      </c>
      <c r="J387" s="140" t="s">
        <v>18</v>
      </c>
      <c r="K387" s="141"/>
      <c r="L387" s="9" t="s">
        <v>20492</v>
      </c>
    </row>
    <row r="388" spans="2:12" ht="51.6">
      <c r="B388" s="154" t="s">
        <v>5409</v>
      </c>
      <c r="C388" s="156" t="s">
        <v>20493</v>
      </c>
      <c r="D388" s="154" t="s">
        <v>20494</v>
      </c>
      <c r="E388" s="142" t="s">
        <v>20495</v>
      </c>
      <c r="F388" s="149"/>
      <c r="G388" s="156" t="s">
        <v>16</v>
      </c>
      <c r="H388" s="163">
        <v>45805</v>
      </c>
      <c r="I388" s="11" t="s">
        <v>17</v>
      </c>
      <c r="J388" s="142" t="s">
        <v>18</v>
      </c>
      <c r="K388" s="141"/>
      <c r="L388" s="8" t="s">
        <v>15414</v>
      </c>
    </row>
    <row r="389" spans="2:12" ht="51.6">
      <c r="B389" s="155"/>
      <c r="C389" s="157"/>
      <c r="D389" s="155"/>
      <c r="E389" s="160"/>
      <c r="F389" s="151"/>
      <c r="G389" s="157"/>
      <c r="H389" s="164"/>
      <c r="I389" s="11" t="s">
        <v>17</v>
      </c>
      <c r="J389" s="142" t="s">
        <v>18</v>
      </c>
      <c r="K389" s="141"/>
      <c r="L389" s="8" t="s">
        <v>15414</v>
      </c>
    </row>
    <row r="390" spans="2:12">
      <c r="B390" s="145" t="s">
        <v>7365</v>
      </c>
      <c r="C390" s="147" t="s">
        <v>7366</v>
      </c>
      <c r="D390" s="145" t="s">
        <v>20496</v>
      </c>
      <c r="E390" s="140" t="s">
        <v>7368</v>
      </c>
      <c r="F390" s="149"/>
      <c r="G390" s="147" t="s">
        <v>16</v>
      </c>
      <c r="H390" s="167">
        <v>45783</v>
      </c>
      <c r="I390" s="10" t="s">
        <v>58</v>
      </c>
      <c r="J390" s="140" t="s">
        <v>26</v>
      </c>
      <c r="K390" s="141"/>
      <c r="L390" s="13" t="s">
        <v>27</v>
      </c>
    </row>
    <row r="391" spans="2:12" ht="90">
      <c r="B391" s="146"/>
      <c r="C391" s="148"/>
      <c r="D391" s="146"/>
      <c r="E391" s="150"/>
      <c r="F391" s="151"/>
      <c r="G391" s="148"/>
      <c r="H391" s="169"/>
      <c r="I391" s="10" t="s">
        <v>25</v>
      </c>
      <c r="J391" s="140" t="s">
        <v>18</v>
      </c>
      <c r="K391" s="141"/>
      <c r="L391" s="9" t="s">
        <v>20497</v>
      </c>
    </row>
    <row r="392" spans="2:12">
      <c r="B392" s="15" t="s">
        <v>7370</v>
      </c>
      <c r="C392" s="14" t="s">
        <v>7371</v>
      </c>
      <c r="D392" s="15" t="s">
        <v>20498</v>
      </c>
      <c r="E392" s="142" t="s">
        <v>7373</v>
      </c>
      <c r="F392" s="141"/>
      <c r="G392" s="14" t="s">
        <v>16</v>
      </c>
      <c r="H392" s="16">
        <v>45789</v>
      </c>
      <c r="I392" s="11" t="s">
        <v>314</v>
      </c>
      <c r="J392" s="142" t="s">
        <v>26</v>
      </c>
      <c r="K392" s="141"/>
      <c r="L392" s="14" t="s">
        <v>27</v>
      </c>
    </row>
    <row r="393" spans="2:12" ht="39">
      <c r="B393" s="12" t="s">
        <v>7374</v>
      </c>
      <c r="C393" s="13" t="s">
        <v>7375</v>
      </c>
      <c r="D393" s="12" t="s">
        <v>20499</v>
      </c>
      <c r="E393" s="140" t="s">
        <v>7377</v>
      </c>
      <c r="F393" s="141"/>
      <c r="G393" s="13" t="s">
        <v>16</v>
      </c>
      <c r="H393" s="17">
        <v>45799</v>
      </c>
      <c r="I393" s="10" t="s">
        <v>139</v>
      </c>
      <c r="J393" s="140" t="s">
        <v>18</v>
      </c>
      <c r="K393" s="141"/>
      <c r="L393" s="9" t="s">
        <v>20500</v>
      </c>
    </row>
    <row r="394" spans="2:12" ht="51.6">
      <c r="B394" s="15" t="s">
        <v>15561</v>
      </c>
      <c r="C394" s="14" t="s">
        <v>15562</v>
      </c>
      <c r="D394" s="15" t="s">
        <v>20501</v>
      </c>
      <c r="E394" s="142" t="s">
        <v>15564</v>
      </c>
      <c r="F394" s="141"/>
      <c r="G394" s="14" t="s">
        <v>24</v>
      </c>
      <c r="H394" s="16">
        <v>45583</v>
      </c>
      <c r="I394" s="11" t="s">
        <v>25</v>
      </c>
      <c r="J394" s="142" t="s">
        <v>32</v>
      </c>
      <c r="K394" s="141"/>
      <c r="L394" s="8" t="s">
        <v>20502</v>
      </c>
    </row>
    <row r="395" spans="2:12" ht="39">
      <c r="B395" s="12" t="s">
        <v>7379</v>
      </c>
      <c r="C395" s="13" t="s">
        <v>6948</v>
      </c>
      <c r="D395" s="12" t="s">
        <v>20503</v>
      </c>
      <c r="E395" s="140" t="s">
        <v>7381</v>
      </c>
      <c r="F395" s="141"/>
      <c r="G395" s="13" t="s">
        <v>16</v>
      </c>
      <c r="H395" s="17">
        <v>45799</v>
      </c>
      <c r="I395" s="10" t="s">
        <v>139</v>
      </c>
      <c r="J395" s="140" t="s">
        <v>18</v>
      </c>
      <c r="K395" s="141"/>
      <c r="L395" s="9" t="s">
        <v>20500</v>
      </c>
    </row>
    <row r="396" spans="2:12" ht="90">
      <c r="B396" s="15" t="s">
        <v>2819</v>
      </c>
      <c r="C396" s="14" t="s">
        <v>2820</v>
      </c>
      <c r="D396" s="15" t="s">
        <v>20504</v>
      </c>
      <c r="E396" s="142" t="s">
        <v>20505</v>
      </c>
      <c r="F396" s="141"/>
      <c r="G396" s="14" t="s">
        <v>16</v>
      </c>
      <c r="H396" s="16">
        <v>45793</v>
      </c>
      <c r="I396" s="11" t="s">
        <v>17</v>
      </c>
      <c r="J396" s="142" t="s">
        <v>32</v>
      </c>
      <c r="K396" s="141"/>
      <c r="L396" s="8" t="s">
        <v>20506</v>
      </c>
    </row>
    <row r="397" spans="2:12" ht="77.45">
      <c r="B397" s="12" t="s">
        <v>20507</v>
      </c>
      <c r="C397" s="13" t="s">
        <v>20508</v>
      </c>
      <c r="D397" s="12" t="s">
        <v>20509</v>
      </c>
      <c r="E397" s="140" t="s">
        <v>20510</v>
      </c>
      <c r="F397" s="141"/>
      <c r="G397" s="13" t="s">
        <v>16</v>
      </c>
      <c r="H397" s="17">
        <v>45799</v>
      </c>
      <c r="I397" s="10" t="s">
        <v>17</v>
      </c>
      <c r="J397" s="140" t="s">
        <v>18</v>
      </c>
      <c r="K397" s="141"/>
      <c r="L397" s="9" t="s">
        <v>20511</v>
      </c>
    </row>
    <row r="398" spans="2:12">
      <c r="B398" s="154" t="s">
        <v>14565</v>
      </c>
      <c r="C398" s="156" t="s">
        <v>14566</v>
      </c>
      <c r="D398" s="154" t="s">
        <v>20512</v>
      </c>
      <c r="E398" s="142" t="s">
        <v>20513</v>
      </c>
      <c r="F398" s="149"/>
      <c r="G398" s="156" t="s">
        <v>24</v>
      </c>
      <c r="H398" s="163">
        <v>45799</v>
      </c>
      <c r="I398" s="11" t="s">
        <v>127</v>
      </c>
      <c r="J398" s="142" t="s">
        <v>26</v>
      </c>
      <c r="K398" s="141"/>
      <c r="L398" s="14" t="s">
        <v>27</v>
      </c>
    </row>
    <row r="399" spans="2:12">
      <c r="B399" s="155"/>
      <c r="C399" s="157"/>
      <c r="D399" s="155"/>
      <c r="E399" s="160"/>
      <c r="F399" s="151"/>
      <c r="G399" s="157"/>
      <c r="H399" s="164"/>
      <c r="I399" s="11" t="s">
        <v>139</v>
      </c>
      <c r="J399" s="142" t="s">
        <v>26</v>
      </c>
      <c r="K399" s="141"/>
      <c r="L399" s="14" t="s">
        <v>27</v>
      </c>
    </row>
    <row r="400" spans="2:12" ht="39">
      <c r="B400" s="12" t="s">
        <v>13821</v>
      </c>
      <c r="C400" s="13" t="s">
        <v>20514</v>
      </c>
      <c r="D400" s="12" t="s">
        <v>20515</v>
      </c>
      <c r="E400" s="140" t="s">
        <v>13824</v>
      </c>
      <c r="F400" s="141"/>
      <c r="G400" s="13" t="s">
        <v>24</v>
      </c>
      <c r="H400" s="17">
        <v>45594</v>
      </c>
      <c r="I400" s="10" t="s">
        <v>25</v>
      </c>
      <c r="J400" s="140" t="s">
        <v>32</v>
      </c>
      <c r="K400" s="141"/>
      <c r="L400" s="9" t="s">
        <v>14342</v>
      </c>
    </row>
    <row r="401" spans="2:12" ht="51.6">
      <c r="B401" s="154" t="s">
        <v>1047</v>
      </c>
      <c r="C401" s="156" t="s">
        <v>1048</v>
      </c>
      <c r="D401" s="154" t="s">
        <v>20516</v>
      </c>
      <c r="E401" s="142" t="s">
        <v>1052</v>
      </c>
      <c r="F401" s="149"/>
      <c r="G401" s="156" t="s">
        <v>16</v>
      </c>
      <c r="H401" s="163">
        <v>45771</v>
      </c>
      <c r="I401" s="11" t="s">
        <v>139</v>
      </c>
      <c r="J401" s="142" t="s">
        <v>18</v>
      </c>
      <c r="K401" s="141"/>
      <c r="L401" s="8" t="s">
        <v>20517</v>
      </c>
    </row>
    <row r="402" spans="2:12" ht="63.95">
      <c r="B402" s="158"/>
      <c r="C402" s="159"/>
      <c r="D402" s="158"/>
      <c r="E402" s="161"/>
      <c r="F402" s="162"/>
      <c r="G402" s="159"/>
      <c r="H402" s="166"/>
      <c r="I402" s="11" t="s">
        <v>139</v>
      </c>
      <c r="J402" s="142" t="s">
        <v>32</v>
      </c>
      <c r="K402" s="141"/>
      <c r="L402" s="8" t="s">
        <v>20518</v>
      </c>
    </row>
    <row r="403" spans="2:12">
      <c r="B403" s="155"/>
      <c r="C403" s="157"/>
      <c r="D403" s="155"/>
      <c r="E403" s="160"/>
      <c r="F403" s="151"/>
      <c r="G403" s="157"/>
      <c r="H403" s="164"/>
      <c r="I403" s="11" t="s">
        <v>139</v>
      </c>
      <c r="J403" s="142" t="s">
        <v>26</v>
      </c>
      <c r="K403" s="141"/>
      <c r="L403" s="14" t="s">
        <v>27</v>
      </c>
    </row>
    <row r="404" spans="2:12" ht="51.6">
      <c r="B404" s="12" t="s">
        <v>13825</v>
      </c>
      <c r="C404" s="13" t="s">
        <v>13826</v>
      </c>
      <c r="D404" s="12" t="s">
        <v>20519</v>
      </c>
      <c r="E404" s="140" t="s">
        <v>13828</v>
      </c>
      <c r="F404" s="141"/>
      <c r="G404" s="13" t="s">
        <v>24</v>
      </c>
      <c r="H404" s="17">
        <v>45594</v>
      </c>
      <c r="I404" s="10" t="s">
        <v>25</v>
      </c>
      <c r="J404" s="140" t="s">
        <v>32</v>
      </c>
      <c r="K404" s="141"/>
      <c r="L404" s="9" t="s">
        <v>20520</v>
      </c>
    </row>
    <row r="405" spans="2:12">
      <c r="B405" s="154" t="s">
        <v>1057</v>
      </c>
      <c r="C405" s="156" t="s">
        <v>202</v>
      </c>
      <c r="D405" s="154" t="s">
        <v>20521</v>
      </c>
      <c r="E405" s="142" t="s">
        <v>204</v>
      </c>
      <c r="F405" s="149"/>
      <c r="G405" s="156" t="s">
        <v>16</v>
      </c>
      <c r="H405" s="163">
        <v>45797</v>
      </c>
      <c r="I405" s="11" t="s">
        <v>25</v>
      </c>
      <c r="J405" s="142" t="s">
        <v>26</v>
      </c>
      <c r="K405" s="141"/>
      <c r="L405" s="14" t="s">
        <v>27</v>
      </c>
    </row>
    <row r="406" spans="2:12">
      <c r="B406" s="158"/>
      <c r="C406" s="159"/>
      <c r="D406" s="155"/>
      <c r="E406" s="160"/>
      <c r="F406" s="151"/>
      <c r="G406" s="157"/>
      <c r="H406" s="164"/>
      <c r="I406" s="11" t="s">
        <v>25</v>
      </c>
      <c r="J406" s="142" t="s">
        <v>26</v>
      </c>
      <c r="K406" s="141"/>
      <c r="L406" s="14" t="s">
        <v>27</v>
      </c>
    </row>
    <row r="407" spans="2:12">
      <c r="B407" s="155"/>
      <c r="C407" s="157"/>
      <c r="D407" s="15" t="s">
        <v>20522</v>
      </c>
      <c r="E407" s="142" t="s">
        <v>20523</v>
      </c>
      <c r="F407" s="141"/>
      <c r="G407" s="14" t="s">
        <v>16</v>
      </c>
      <c r="H407" s="16">
        <v>45776</v>
      </c>
      <c r="I407" s="11" t="s">
        <v>25</v>
      </c>
      <c r="J407" s="142" t="s">
        <v>26</v>
      </c>
      <c r="K407" s="141"/>
      <c r="L407" s="14" t="s">
        <v>27</v>
      </c>
    </row>
    <row r="408" spans="2:12" ht="63.95">
      <c r="B408" s="12" t="s">
        <v>7387</v>
      </c>
      <c r="C408" s="13" t="s">
        <v>7388</v>
      </c>
      <c r="D408" s="12" t="s">
        <v>20524</v>
      </c>
      <c r="E408" s="140" t="s">
        <v>13835</v>
      </c>
      <c r="F408" s="141"/>
      <c r="G408" s="13" t="s">
        <v>16</v>
      </c>
      <c r="H408" s="17">
        <v>45804</v>
      </c>
      <c r="I408" s="10" t="s">
        <v>17</v>
      </c>
      <c r="J408" s="140" t="s">
        <v>18</v>
      </c>
      <c r="K408" s="141"/>
      <c r="L408" s="9" t="s">
        <v>17595</v>
      </c>
    </row>
    <row r="409" spans="2:12">
      <c r="B409" s="15" t="s">
        <v>20525</v>
      </c>
      <c r="C409" s="14" t="s">
        <v>20526</v>
      </c>
      <c r="D409" s="15" t="s">
        <v>20527</v>
      </c>
      <c r="E409" s="142" t="s">
        <v>20528</v>
      </c>
      <c r="F409" s="141"/>
      <c r="G409" s="14" t="s">
        <v>16</v>
      </c>
      <c r="H409" s="16">
        <v>45782</v>
      </c>
      <c r="I409" s="11" t="s">
        <v>17</v>
      </c>
      <c r="J409" s="142" t="s">
        <v>26</v>
      </c>
      <c r="K409" s="141"/>
      <c r="L409" s="14" t="s">
        <v>27</v>
      </c>
    </row>
    <row r="410" spans="2:12">
      <c r="B410" s="12" t="s">
        <v>20529</v>
      </c>
      <c r="C410" s="13" t="s">
        <v>20530</v>
      </c>
      <c r="D410" s="12" t="s">
        <v>20531</v>
      </c>
      <c r="E410" s="140" t="s">
        <v>20532</v>
      </c>
      <c r="F410" s="141"/>
      <c r="G410" s="13" t="s">
        <v>24</v>
      </c>
      <c r="H410" s="17">
        <v>45798</v>
      </c>
      <c r="I410" s="10" t="s">
        <v>314</v>
      </c>
      <c r="J410" s="140" t="s">
        <v>26</v>
      </c>
      <c r="K410" s="141"/>
      <c r="L410" s="13" t="s">
        <v>27</v>
      </c>
    </row>
    <row r="411" spans="2:12">
      <c r="B411" s="15" t="s">
        <v>9034</v>
      </c>
      <c r="C411" s="14" t="s">
        <v>9035</v>
      </c>
      <c r="D411" s="15" t="s">
        <v>20533</v>
      </c>
      <c r="E411" s="142" t="s">
        <v>9037</v>
      </c>
      <c r="F411" s="141"/>
      <c r="G411" s="14" t="s">
        <v>16</v>
      </c>
      <c r="H411" s="16">
        <v>45804</v>
      </c>
      <c r="I411" s="11" t="s">
        <v>139</v>
      </c>
      <c r="J411" s="142" t="s">
        <v>26</v>
      </c>
      <c r="K411" s="141"/>
      <c r="L411" s="14" t="s">
        <v>27</v>
      </c>
    </row>
    <row r="412" spans="2:12">
      <c r="B412" s="12" t="s">
        <v>14601</v>
      </c>
      <c r="C412" s="13" t="s">
        <v>14602</v>
      </c>
      <c r="D412" s="12" t="s">
        <v>20534</v>
      </c>
      <c r="E412" s="140" t="s">
        <v>20535</v>
      </c>
      <c r="F412" s="141"/>
      <c r="G412" s="13" t="s">
        <v>24</v>
      </c>
      <c r="H412" s="17">
        <v>45783</v>
      </c>
      <c r="I412" s="10" t="s">
        <v>17</v>
      </c>
      <c r="J412" s="140" t="s">
        <v>26</v>
      </c>
      <c r="K412" s="141"/>
      <c r="L412" s="13" t="s">
        <v>27</v>
      </c>
    </row>
    <row r="413" spans="2:12" ht="39">
      <c r="B413" s="15" t="s">
        <v>5483</v>
      </c>
      <c r="C413" s="14" t="s">
        <v>5318</v>
      </c>
      <c r="D413" s="15" t="s">
        <v>20536</v>
      </c>
      <c r="E413" s="142" t="s">
        <v>8924</v>
      </c>
      <c r="F413" s="141"/>
      <c r="G413" s="14" t="s">
        <v>16</v>
      </c>
      <c r="H413" s="16">
        <v>45789</v>
      </c>
      <c r="I413" s="11" t="s">
        <v>314</v>
      </c>
      <c r="J413" s="142" t="s">
        <v>18</v>
      </c>
      <c r="K413" s="141"/>
      <c r="L413" s="8" t="s">
        <v>20139</v>
      </c>
    </row>
    <row r="414" spans="2:12" ht="63.95">
      <c r="B414" s="12" t="s">
        <v>10865</v>
      </c>
      <c r="C414" s="13" t="s">
        <v>20537</v>
      </c>
      <c r="D414" s="12" t="s">
        <v>20538</v>
      </c>
      <c r="E414" s="140" t="s">
        <v>10868</v>
      </c>
      <c r="F414" s="141"/>
      <c r="G414" s="13" t="s">
        <v>24</v>
      </c>
      <c r="H414" s="17">
        <v>45546</v>
      </c>
      <c r="I414" s="10" t="s">
        <v>25</v>
      </c>
      <c r="J414" s="140" t="s">
        <v>359</v>
      </c>
      <c r="K414" s="141"/>
      <c r="L414" s="9" t="s">
        <v>20539</v>
      </c>
    </row>
    <row r="415" spans="2:12">
      <c r="B415" s="154" t="s">
        <v>7407</v>
      </c>
      <c r="C415" s="156" t="s">
        <v>7408</v>
      </c>
      <c r="D415" s="15" t="s">
        <v>20540</v>
      </c>
      <c r="E415" s="142" t="s">
        <v>20541</v>
      </c>
      <c r="F415" s="141"/>
      <c r="G415" s="14" t="s">
        <v>16</v>
      </c>
      <c r="H415" s="16">
        <v>45783</v>
      </c>
      <c r="I415" s="11" t="s">
        <v>25</v>
      </c>
      <c r="J415" s="142" t="s">
        <v>26</v>
      </c>
      <c r="K415" s="141"/>
      <c r="L415" s="14" t="s">
        <v>27</v>
      </c>
    </row>
    <row r="416" spans="2:12">
      <c r="B416" s="155"/>
      <c r="C416" s="157"/>
      <c r="D416" s="15" t="s">
        <v>20542</v>
      </c>
      <c r="E416" s="142" t="s">
        <v>20541</v>
      </c>
      <c r="F416" s="141"/>
      <c r="G416" s="14" t="s">
        <v>16</v>
      </c>
      <c r="H416" s="16">
        <v>45783</v>
      </c>
      <c r="I416" s="11" t="s">
        <v>25</v>
      </c>
      <c r="J416" s="142" t="s">
        <v>26</v>
      </c>
      <c r="K416" s="141"/>
      <c r="L416" s="14" t="s">
        <v>27</v>
      </c>
    </row>
    <row r="417" spans="2:12" ht="39">
      <c r="B417" s="145" t="s">
        <v>5495</v>
      </c>
      <c r="C417" s="147" t="s">
        <v>5496</v>
      </c>
      <c r="D417" s="12" t="s">
        <v>20543</v>
      </c>
      <c r="E417" s="140" t="s">
        <v>5498</v>
      </c>
      <c r="F417" s="141"/>
      <c r="G417" s="13" t="s">
        <v>16</v>
      </c>
      <c r="H417" s="17">
        <v>45789</v>
      </c>
      <c r="I417" s="10" t="s">
        <v>314</v>
      </c>
      <c r="J417" s="140" t="s">
        <v>18</v>
      </c>
      <c r="K417" s="141"/>
      <c r="L417" s="9" t="s">
        <v>20139</v>
      </c>
    </row>
    <row r="418" spans="2:12">
      <c r="B418" s="146"/>
      <c r="C418" s="148"/>
      <c r="D418" s="12" t="s">
        <v>20544</v>
      </c>
      <c r="E418" s="140" t="s">
        <v>9048</v>
      </c>
      <c r="F418" s="141"/>
      <c r="G418" s="13" t="s">
        <v>24</v>
      </c>
      <c r="H418" s="17">
        <v>45775</v>
      </c>
      <c r="I418" s="10" t="s">
        <v>314</v>
      </c>
      <c r="J418" s="140" t="s">
        <v>26</v>
      </c>
      <c r="K418" s="141"/>
      <c r="L418" s="13" t="s">
        <v>27</v>
      </c>
    </row>
    <row r="419" spans="2:12">
      <c r="B419" s="15" t="s">
        <v>9054</v>
      </c>
      <c r="C419" s="14" t="s">
        <v>1032</v>
      </c>
      <c r="D419" s="15" t="s">
        <v>20545</v>
      </c>
      <c r="E419" s="142" t="s">
        <v>9056</v>
      </c>
      <c r="F419" s="141"/>
      <c r="G419" s="14" t="s">
        <v>16</v>
      </c>
      <c r="H419" s="16">
        <v>45790</v>
      </c>
      <c r="I419" s="11" t="s">
        <v>314</v>
      </c>
      <c r="J419" s="142" t="s">
        <v>26</v>
      </c>
      <c r="K419" s="141"/>
      <c r="L419" s="14" t="s">
        <v>27</v>
      </c>
    </row>
    <row r="420" spans="2:12">
      <c r="B420" s="145" t="s">
        <v>9057</v>
      </c>
      <c r="C420" s="147" t="s">
        <v>9058</v>
      </c>
      <c r="D420" s="145" t="s">
        <v>20546</v>
      </c>
      <c r="E420" s="140" t="s">
        <v>9060</v>
      </c>
      <c r="F420" s="149"/>
      <c r="G420" s="147" t="s">
        <v>75</v>
      </c>
      <c r="H420" s="167">
        <v>45806</v>
      </c>
      <c r="I420" s="10" t="s">
        <v>127</v>
      </c>
      <c r="J420" s="140" t="s">
        <v>26</v>
      </c>
      <c r="K420" s="141"/>
      <c r="L420" s="13" t="s">
        <v>27</v>
      </c>
    </row>
    <row r="421" spans="2:12">
      <c r="B421" s="146"/>
      <c r="C421" s="148"/>
      <c r="D421" s="146"/>
      <c r="E421" s="150"/>
      <c r="F421" s="151"/>
      <c r="G421" s="148"/>
      <c r="H421" s="169"/>
      <c r="I421" s="10" t="s">
        <v>139</v>
      </c>
      <c r="J421" s="140" t="s">
        <v>26</v>
      </c>
      <c r="K421" s="141"/>
      <c r="L421" s="13" t="s">
        <v>27</v>
      </c>
    </row>
    <row r="422" spans="2:12" ht="51.6">
      <c r="B422" s="15" t="s">
        <v>5518</v>
      </c>
      <c r="C422" s="14" t="s">
        <v>5519</v>
      </c>
      <c r="D422" s="15" t="s">
        <v>20547</v>
      </c>
      <c r="E422" s="142" t="s">
        <v>9063</v>
      </c>
      <c r="F422" s="141"/>
      <c r="G422" s="14" t="s">
        <v>24</v>
      </c>
      <c r="H422" s="16">
        <v>45775</v>
      </c>
      <c r="I422" s="11" t="s">
        <v>314</v>
      </c>
      <c r="J422" s="142" t="s">
        <v>32</v>
      </c>
      <c r="K422" s="141"/>
      <c r="L422" s="8" t="s">
        <v>8594</v>
      </c>
    </row>
    <row r="423" spans="2:12" ht="63.95">
      <c r="B423" s="12" t="s">
        <v>10886</v>
      </c>
      <c r="C423" s="13" t="s">
        <v>10887</v>
      </c>
      <c r="D423" s="12" t="s">
        <v>20548</v>
      </c>
      <c r="E423" s="140" t="s">
        <v>10889</v>
      </c>
      <c r="F423" s="141"/>
      <c r="G423" s="13" t="s">
        <v>24</v>
      </c>
      <c r="H423" s="17">
        <v>45758</v>
      </c>
      <c r="I423" s="10" t="s">
        <v>139</v>
      </c>
      <c r="J423" s="140" t="s">
        <v>18</v>
      </c>
      <c r="K423" s="141"/>
      <c r="L423" s="9" t="s">
        <v>20549</v>
      </c>
    </row>
    <row r="424" spans="2:12">
      <c r="B424" s="15" t="s">
        <v>7431</v>
      </c>
      <c r="C424" s="14" t="s">
        <v>1508</v>
      </c>
      <c r="D424" s="15" t="s">
        <v>20550</v>
      </c>
      <c r="E424" s="142" t="s">
        <v>20551</v>
      </c>
      <c r="F424" s="141"/>
      <c r="G424" s="14" t="s">
        <v>16</v>
      </c>
      <c r="H424" s="16">
        <v>45784</v>
      </c>
      <c r="I424" s="11" t="s">
        <v>127</v>
      </c>
      <c r="J424" s="142" t="s">
        <v>709</v>
      </c>
      <c r="K424" s="141"/>
      <c r="L424" s="14" t="s">
        <v>27</v>
      </c>
    </row>
    <row r="425" spans="2:12">
      <c r="B425" s="145" t="s">
        <v>5522</v>
      </c>
      <c r="C425" s="147" t="s">
        <v>5523</v>
      </c>
      <c r="D425" s="145" t="s">
        <v>18990</v>
      </c>
      <c r="E425" s="140" t="s">
        <v>18991</v>
      </c>
      <c r="F425" s="149"/>
      <c r="G425" s="147" t="s">
        <v>24</v>
      </c>
      <c r="H425" s="167">
        <v>45791</v>
      </c>
      <c r="I425" s="10" t="s">
        <v>139</v>
      </c>
      <c r="J425" s="140" t="s">
        <v>26</v>
      </c>
      <c r="K425" s="141"/>
      <c r="L425" s="13" t="s">
        <v>27</v>
      </c>
    </row>
    <row r="426" spans="2:12">
      <c r="B426" s="152"/>
      <c r="C426" s="153"/>
      <c r="D426" s="152"/>
      <c r="E426" s="165"/>
      <c r="F426" s="162"/>
      <c r="G426" s="153"/>
      <c r="H426" s="168"/>
      <c r="I426" s="10" t="s">
        <v>58</v>
      </c>
      <c r="J426" s="140" t="s">
        <v>26</v>
      </c>
      <c r="K426" s="141"/>
      <c r="L426" s="13" t="s">
        <v>27</v>
      </c>
    </row>
    <row r="427" spans="2:12">
      <c r="B427" s="152"/>
      <c r="C427" s="153"/>
      <c r="D427" s="152"/>
      <c r="E427" s="165"/>
      <c r="F427" s="162"/>
      <c r="G427" s="153"/>
      <c r="H427" s="168"/>
      <c r="I427" s="10" t="s">
        <v>80</v>
      </c>
      <c r="J427" s="140" t="s">
        <v>26</v>
      </c>
      <c r="K427" s="141"/>
      <c r="L427" s="13" t="s">
        <v>27</v>
      </c>
    </row>
    <row r="428" spans="2:12">
      <c r="B428" s="146"/>
      <c r="C428" s="148"/>
      <c r="D428" s="146"/>
      <c r="E428" s="150"/>
      <c r="F428" s="151"/>
      <c r="G428" s="148"/>
      <c r="H428" s="169"/>
      <c r="I428" s="10" t="s">
        <v>80</v>
      </c>
      <c r="J428" s="140" t="s">
        <v>26</v>
      </c>
      <c r="K428" s="141"/>
      <c r="L428" s="13" t="s">
        <v>27</v>
      </c>
    </row>
    <row r="429" spans="2:12" ht="39">
      <c r="B429" s="15" t="s">
        <v>7435</v>
      </c>
      <c r="C429" s="14" t="s">
        <v>7436</v>
      </c>
      <c r="D429" s="15" t="s">
        <v>20552</v>
      </c>
      <c r="E429" s="142" t="s">
        <v>7438</v>
      </c>
      <c r="F429" s="141"/>
      <c r="G429" s="14" t="s">
        <v>16</v>
      </c>
      <c r="H429" s="16">
        <v>45786</v>
      </c>
      <c r="I429" s="11" t="s">
        <v>139</v>
      </c>
      <c r="J429" s="142" t="s">
        <v>18</v>
      </c>
      <c r="K429" s="141"/>
      <c r="L429" s="8" t="s">
        <v>20553</v>
      </c>
    </row>
    <row r="430" spans="2:12" ht="24.95">
      <c r="B430" s="12" t="s">
        <v>7439</v>
      </c>
      <c r="C430" s="13" t="s">
        <v>7440</v>
      </c>
      <c r="D430" s="12" t="s">
        <v>20554</v>
      </c>
      <c r="E430" s="140" t="s">
        <v>20555</v>
      </c>
      <c r="F430" s="141"/>
      <c r="G430" s="13" t="s">
        <v>16</v>
      </c>
      <c r="H430" s="17">
        <v>45782</v>
      </c>
      <c r="I430" s="10" t="s">
        <v>25</v>
      </c>
      <c r="J430" s="140" t="s">
        <v>26</v>
      </c>
      <c r="K430" s="141"/>
      <c r="L430" s="13" t="s">
        <v>27</v>
      </c>
    </row>
    <row r="431" spans="2:12" ht="24.95">
      <c r="B431" s="15" t="s">
        <v>5543</v>
      </c>
      <c r="C431" s="14" t="s">
        <v>5544</v>
      </c>
      <c r="D431" s="15" t="s">
        <v>20556</v>
      </c>
      <c r="E431" s="142" t="s">
        <v>5546</v>
      </c>
      <c r="F431" s="141"/>
      <c r="G431" s="14" t="s">
        <v>16</v>
      </c>
      <c r="H431" s="16">
        <v>45789</v>
      </c>
      <c r="I431" s="11" t="s">
        <v>314</v>
      </c>
      <c r="J431" s="142" t="s">
        <v>26</v>
      </c>
      <c r="K431" s="141"/>
      <c r="L431" s="14" t="s">
        <v>27</v>
      </c>
    </row>
    <row r="432" spans="2:12" ht="24.95">
      <c r="B432" s="12" t="s">
        <v>5547</v>
      </c>
      <c r="C432" s="13" t="s">
        <v>5548</v>
      </c>
      <c r="D432" s="12" t="s">
        <v>20557</v>
      </c>
      <c r="E432" s="140" t="s">
        <v>5546</v>
      </c>
      <c r="F432" s="141"/>
      <c r="G432" s="13" t="s">
        <v>16</v>
      </c>
      <c r="H432" s="17">
        <v>45789</v>
      </c>
      <c r="I432" s="10" t="s">
        <v>314</v>
      </c>
      <c r="J432" s="140" t="s">
        <v>26</v>
      </c>
      <c r="K432" s="141"/>
      <c r="L432" s="13" t="s">
        <v>27</v>
      </c>
    </row>
    <row r="433" spans="2:12" ht="24.95">
      <c r="B433" s="15" t="s">
        <v>5550</v>
      </c>
      <c r="C433" s="14" t="s">
        <v>5551</v>
      </c>
      <c r="D433" s="15" t="s">
        <v>20558</v>
      </c>
      <c r="E433" s="142" t="s">
        <v>5553</v>
      </c>
      <c r="F433" s="141"/>
      <c r="G433" s="14" t="s">
        <v>16</v>
      </c>
      <c r="H433" s="16">
        <v>45789</v>
      </c>
      <c r="I433" s="11" t="s">
        <v>314</v>
      </c>
      <c r="J433" s="142" t="s">
        <v>26</v>
      </c>
      <c r="K433" s="141"/>
      <c r="L433" s="14" t="s">
        <v>27</v>
      </c>
    </row>
    <row r="434" spans="2:12">
      <c r="B434" s="145" t="s">
        <v>5554</v>
      </c>
      <c r="C434" s="147" t="s">
        <v>5555</v>
      </c>
      <c r="D434" s="12" t="s">
        <v>20559</v>
      </c>
      <c r="E434" s="140" t="s">
        <v>5557</v>
      </c>
      <c r="F434" s="141"/>
      <c r="G434" s="13" t="s">
        <v>16</v>
      </c>
      <c r="H434" s="17">
        <v>45786</v>
      </c>
      <c r="I434" s="10" t="s">
        <v>314</v>
      </c>
      <c r="J434" s="140" t="s">
        <v>26</v>
      </c>
      <c r="K434" s="141"/>
      <c r="L434" s="13" t="s">
        <v>27</v>
      </c>
    </row>
    <row r="435" spans="2:12" ht="24.95">
      <c r="B435" s="146"/>
      <c r="C435" s="148"/>
      <c r="D435" s="12" t="s">
        <v>20560</v>
      </c>
      <c r="E435" s="140" t="s">
        <v>8920</v>
      </c>
      <c r="F435" s="141"/>
      <c r="G435" s="13" t="s">
        <v>24</v>
      </c>
      <c r="H435" s="17">
        <v>45775</v>
      </c>
      <c r="I435" s="10" t="s">
        <v>314</v>
      </c>
      <c r="J435" s="140" t="s">
        <v>32</v>
      </c>
      <c r="K435" s="141"/>
      <c r="L435" s="13" t="s">
        <v>20099</v>
      </c>
    </row>
    <row r="436" spans="2:12" ht="24.95">
      <c r="B436" s="15" t="s">
        <v>5558</v>
      </c>
      <c r="C436" s="14" t="s">
        <v>5559</v>
      </c>
      <c r="D436" s="15" t="s">
        <v>20561</v>
      </c>
      <c r="E436" s="142" t="s">
        <v>5563</v>
      </c>
      <c r="F436" s="141"/>
      <c r="G436" s="14" t="s">
        <v>24</v>
      </c>
      <c r="H436" s="16">
        <v>45775</v>
      </c>
      <c r="I436" s="11" t="s">
        <v>314</v>
      </c>
      <c r="J436" s="142" t="s">
        <v>32</v>
      </c>
      <c r="K436" s="141"/>
      <c r="L436" s="14" t="s">
        <v>20099</v>
      </c>
    </row>
    <row r="437" spans="2:12">
      <c r="B437" s="12" t="s">
        <v>7444</v>
      </c>
      <c r="C437" s="13" t="s">
        <v>7445</v>
      </c>
      <c r="D437" s="12" t="s">
        <v>20562</v>
      </c>
      <c r="E437" s="140" t="s">
        <v>7447</v>
      </c>
      <c r="F437" s="141"/>
      <c r="G437" s="13" t="s">
        <v>16</v>
      </c>
      <c r="H437" s="17">
        <v>45804</v>
      </c>
      <c r="I437" s="10" t="s">
        <v>58</v>
      </c>
      <c r="J437" s="140" t="s">
        <v>26</v>
      </c>
      <c r="K437" s="141"/>
      <c r="L437" s="13" t="s">
        <v>27</v>
      </c>
    </row>
    <row r="438" spans="2:12" ht="24.95">
      <c r="B438" s="15" t="s">
        <v>9068</v>
      </c>
      <c r="C438" s="14" t="s">
        <v>9069</v>
      </c>
      <c r="D438" s="15" t="s">
        <v>20563</v>
      </c>
      <c r="E438" s="142" t="s">
        <v>9071</v>
      </c>
      <c r="F438" s="141"/>
      <c r="G438" s="14" t="s">
        <v>16</v>
      </c>
      <c r="H438" s="16">
        <v>45805</v>
      </c>
      <c r="I438" s="11" t="s">
        <v>314</v>
      </c>
      <c r="J438" s="142" t="s">
        <v>26</v>
      </c>
      <c r="K438" s="141"/>
      <c r="L438" s="14" t="s">
        <v>27</v>
      </c>
    </row>
    <row r="439" spans="2:12" ht="39">
      <c r="B439" s="12" t="s">
        <v>5579</v>
      </c>
      <c r="C439" s="13" t="s">
        <v>4659</v>
      </c>
      <c r="D439" s="12" t="s">
        <v>20564</v>
      </c>
      <c r="E439" s="140" t="s">
        <v>5348</v>
      </c>
      <c r="F439" s="141"/>
      <c r="G439" s="13" t="s">
        <v>16</v>
      </c>
      <c r="H439" s="17">
        <v>45789</v>
      </c>
      <c r="I439" s="10" t="s">
        <v>314</v>
      </c>
      <c r="J439" s="140" t="s">
        <v>18</v>
      </c>
      <c r="K439" s="141"/>
      <c r="L439" s="9" t="s">
        <v>20105</v>
      </c>
    </row>
    <row r="440" spans="2:12" ht="39">
      <c r="B440" s="15" t="s">
        <v>5582</v>
      </c>
      <c r="C440" s="14" t="s">
        <v>4659</v>
      </c>
      <c r="D440" s="15" t="s">
        <v>20565</v>
      </c>
      <c r="E440" s="142" t="s">
        <v>5348</v>
      </c>
      <c r="F440" s="141"/>
      <c r="G440" s="14" t="s">
        <v>16</v>
      </c>
      <c r="H440" s="16">
        <v>45789</v>
      </c>
      <c r="I440" s="11" t="s">
        <v>314</v>
      </c>
      <c r="J440" s="142" t="s">
        <v>18</v>
      </c>
      <c r="K440" s="141"/>
      <c r="L440" s="8" t="s">
        <v>20105</v>
      </c>
    </row>
    <row r="441" spans="2:12" ht="24.95">
      <c r="B441" s="12" t="s">
        <v>10920</v>
      </c>
      <c r="C441" s="13" t="s">
        <v>10921</v>
      </c>
      <c r="D441" s="12" t="s">
        <v>20566</v>
      </c>
      <c r="E441" s="140" t="s">
        <v>18722</v>
      </c>
      <c r="F441" s="141"/>
      <c r="G441" s="13" t="s">
        <v>75</v>
      </c>
      <c r="H441" s="17">
        <v>45776</v>
      </c>
      <c r="I441" s="10" t="s">
        <v>80</v>
      </c>
      <c r="J441" s="140" t="s">
        <v>26</v>
      </c>
      <c r="K441" s="141"/>
      <c r="L441" s="13" t="s">
        <v>27</v>
      </c>
    </row>
    <row r="442" spans="2:12" ht="24.95">
      <c r="B442" s="15" t="s">
        <v>5589</v>
      </c>
      <c r="C442" s="14" t="s">
        <v>5590</v>
      </c>
      <c r="D442" s="15" t="s">
        <v>20567</v>
      </c>
      <c r="E442" s="142" t="s">
        <v>5592</v>
      </c>
      <c r="F442" s="141"/>
      <c r="G442" s="14" t="s">
        <v>75</v>
      </c>
      <c r="H442" s="16">
        <v>45792</v>
      </c>
      <c r="I442" s="11" t="s">
        <v>139</v>
      </c>
      <c r="J442" s="142" t="s">
        <v>709</v>
      </c>
      <c r="K442" s="141"/>
      <c r="L442" s="14" t="s">
        <v>27</v>
      </c>
    </row>
    <row r="443" spans="2:12" ht="51.6">
      <c r="B443" s="12" t="s">
        <v>7456</v>
      </c>
      <c r="C443" s="13" t="s">
        <v>20568</v>
      </c>
      <c r="D443" s="12" t="s">
        <v>20569</v>
      </c>
      <c r="E443" s="140" t="s">
        <v>20570</v>
      </c>
      <c r="F443" s="141"/>
      <c r="G443" s="13" t="s">
        <v>16</v>
      </c>
      <c r="H443" s="17">
        <v>45805</v>
      </c>
      <c r="I443" s="10" t="s">
        <v>139</v>
      </c>
      <c r="J443" s="140" t="s">
        <v>18</v>
      </c>
      <c r="K443" s="141"/>
      <c r="L443" s="9" t="s">
        <v>20571</v>
      </c>
    </row>
    <row r="444" spans="2:12">
      <c r="B444" s="15" t="s">
        <v>9091</v>
      </c>
      <c r="C444" s="14" t="s">
        <v>5214</v>
      </c>
      <c r="D444" s="15" t="s">
        <v>20572</v>
      </c>
      <c r="E444" s="142" t="s">
        <v>9093</v>
      </c>
      <c r="F444" s="141"/>
      <c r="G444" s="14" t="s">
        <v>24</v>
      </c>
      <c r="H444" s="16">
        <v>45797</v>
      </c>
      <c r="I444" s="11" t="s">
        <v>139</v>
      </c>
      <c r="J444" s="142" t="s">
        <v>26</v>
      </c>
      <c r="K444" s="141"/>
      <c r="L444" s="14" t="s">
        <v>27</v>
      </c>
    </row>
    <row r="445" spans="2:12">
      <c r="B445" s="145" t="s">
        <v>14633</v>
      </c>
      <c r="C445" s="147" t="s">
        <v>14634</v>
      </c>
      <c r="D445" s="145" t="s">
        <v>20573</v>
      </c>
      <c r="E445" s="140" t="s">
        <v>20574</v>
      </c>
      <c r="F445" s="149"/>
      <c r="G445" s="147" t="s">
        <v>24</v>
      </c>
      <c r="H445" s="167">
        <v>45686</v>
      </c>
      <c r="I445" s="10" t="s">
        <v>139</v>
      </c>
      <c r="J445" s="140" t="s">
        <v>26</v>
      </c>
      <c r="K445" s="141"/>
      <c r="L445" s="13" t="s">
        <v>27</v>
      </c>
    </row>
    <row r="446" spans="2:12">
      <c r="B446" s="152"/>
      <c r="C446" s="153"/>
      <c r="D446" s="152"/>
      <c r="E446" s="165"/>
      <c r="F446" s="162"/>
      <c r="G446" s="153"/>
      <c r="H446" s="168"/>
      <c r="I446" s="10" t="s">
        <v>139</v>
      </c>
      <c r="J446" s="140" t="s">
        <v>26</v>
      </c>
      <c r="K446" s="141"/>
      <c r="L446" s="13" t="s">
        <v>27</v>
      </c>
    </row>
    <row r="447" spans="2:12">
      <c r="B447" s="152"/>
      <c r="C447" s="153"/>
      <c r="D447" s="152"/>
      <c r="E447" s="165"/>
      <c r="F447" s="162"/>
      <c r="G447" s="153"/>
      <c r="H447" s="168"/>
      <c r="I447" s="10" t="s">
        <v>80</v>
      </c>
      <c r="J447" s="140" t="s">
        <v>26</v>
      </c>
      <c r="K447" s="141"/>
      <c r="L447" s="13" t="s">
        <v>27</v>
      </c>
    </row>
    <row r="448" spans="2:12">
      <c r="B448" s="146"/>
      <c r="C448" s="148"/>
      <c r="D448" s="146"/>
      <c r="E448" s="150"/>
      <c r="F448" s="151"/>
      <c r="G448" s="148"/>
      <c r="H448" s="169"/>
      <c r="I448" s="10" t="s">
        <v>58</v>
      </c>
      <c r="J448" s="140" t="s">
        <v>26</v>
      </c>
      <c r="K448" s="141"/>
      <c r="L448" s="13" t="s">
        <v>27</v>
      </c>
    </row>
    <row r="449" spans="2:12" ht="65.099999999999994">
      <c r="B449" s="15" t="s">
        <v>14639</v>
      </c>
      <c r="C449" s="14" t="s">
        <v>14640</v>
      </c>
      <c r="D449" s="15" t="s">
        <v>19022</v>
      </c>
      <c r="E449" s="142" t="s">
        <v>19023</v>
      </c>
      <c r="F449" s="141"/>
      <c r="G449" s="14" t="s">
        <v>24</v>
      </c>
      <c r="H449" s="16">
        <v>45790</v>
      </c>
      <c r="I449" s="11" t="s">
        <v>17</v>
      </c>
      <c r="J449" s="142" t="s">
        <v>32</v>
      </c>
      <c r="K449" s="141"/>
      <c r="L449" s="8" t="s">
        <v>20575</v>
      </c>
    </row>
    <row r="450" spans="2:12">
      <c r="B450" s="145" t="s">
        <v>1215</v>
      </c>
      <c r="C450" s="147" t="s">
        <v>1216</v>
      </c>
      <c r="D450" s="145" t="s">
        <v>20576</v>
      </c>
      <c r="E450" s="140" t="s">
        <v>9114</v>
      </c>
      <c r="F450" s="149"/>
      <c r="G450" s="147" t="s">
        <v>16</v>
      </c>
      <c r="H450" s="167">
        <v>45751</v>
      </c>
      <c r="I450" s="10" t="s">
        <v>17</v>
      </c>
      <c r="J450" s="140" t="s">
        <v>26</v>
      </c>
      <c r="K450" s="141"/>
      <c r="L450" s="13" t="s">
        <v>27</v>
      </c>
    </row>
    <row r="451" spans="2:12">
      <c r="B451" s="152"/>
      <c r="C451" s="153"/>
      <c r="D451" s="152"/>
      <c r="E451" s="165"/>
      <c r="F451" s="162"/>
      <c r="G451" s="153"/>
      <c r="H451" s="168"/>
      <c r="I451" s="10" t="s">
        <v>17</v>
      </c>
      <c r="J451" s="140" t="s">
        <v>26</v>
      </c>
      <c r="K451" s="141"/>
      <c r="L451" s="13" t="s">
        <v>27</v>
      </c>
    </row>
    <row r="452" spans="2:12">
      <c r="B452" s="152"/>
      <c r="C452" s="153"/>
      <c r="D452" s="146"/>
      <c r="E452" s="150"/>
      <c r="F452" s="151"/>
      <c r="G452" s="148"/>
      <c r="H452" s="169"/>
      <c r="I452" s="10" t="s">
        <v>25</v>
      </c>
      <c r="J452" s="140" t="s">
        <v>26</v>
      </c>
      <c r="K452" s="141"/>
      <c r="L452" s="13" t="s">
        <v>27</v>
      </c>
    </row>
    <row r="453" spans="2:12">
      <c r="B453" s="152"/>
      <c r="C453" s="153"/>
      <c r="D453" s="145" t="s">
        <v>20577</v>
      </c>
      <c r="E453" s="140" t="s">
        <v>9114</v>
      </c>
      <c r="F453" s="149"/>
      <c r="G453" s="147" t="s">
        <v>16</v>
      </c>
      <c r="H453" s="167">
        <v>45785</v>
      </c>
      <c r="I453" s="10" t="s">
        <v>17</v>
      </c>
      <c r="J453" s="140" t="s">
        <v>26</v>
      </c>
      <c r="K453" s="141"/>
      <c r="L453" s="13" t="s">
        <v>27</v>
      </c>
    </row>
    <row r="454" spans="2:12">
      <c r="B454" s="152"/>
      <c r="C454" s="153"/>
      <c r="D454" s="152"/>
      <c r="E454" s="165"/>
      <c r="F454" s="162"/>
      <c r="G454" s="153"/>
      <c r="H454" s="168"/>
      <c r="I454" s="10" t="s">
        <v>17</v>
      </c>
      <c r="J454" s="140" t="s">
        <v>26</v>
      </c>
      <c r="K454" s="141"/>
      <c r="L454" s="13" t="s">
        <v>27</v>
      </c>
    </row>
    <row r="455" spans="2:12">
      <c r="B455" s="146"/>
      <c r="C455" s="148"/>
      <c r="D455" s="146"/>
      <c r="E455" s="150"/>
      <c r="F455" s="151"/>
      <c r="G455" s="148"/>
      <c r="H455" s="169"/>
      <c r="I455" s="10" t="s">
        <v>25</v>
      </c>
      <c r="J455" s="140" t="s">
        <v>26</v>
      </c>
      <c r="K455" s="141"/>
      <c r="L455" s="13" t="s">
        <v>27</v>
      </c>
    </row>
    <row r="456" spans="2:12">
      <c r="B456" s="15" t="s">
        <v>7476</v>
      </c>
      <c r="C456" s="14" t="s">
        <v>1216</v>
      </c>
      <c r="D456" s="15" t="s">
        <v>20578</v>
      </c>
      <c r="E456" s="142" t="s">
        <v>20579</v>
      </c>
      <c r="F456" s="141"/>
      <c r="G456" s="14" t="s">
        <v>16</v>
      </c>
      <c r="H456" s="16">
        <v>45778</v>
      </c>
      <c r="I456" s="11" t="s">
        <v>127</v>
      </c>
      <c r="J456" s="142" t="s">
        <v>26</v>
      </c>
      <c r="K456" s="141"/>
      <c r="L456" s="14" t="s">
        <v>27</v>
      </c>
    </row>
    <row r="457" spans="2:12" ht="65.099999999999994">
      <c r="B457" s="12" t="s">
        <v>20580</v>
      </c>
      <c r="C457" s="13" t="s">
        <v>6948</v>
      </c>
      <c r="D457" s="12" t="s">
        <v>20581</v>
      </c>
      <c r="E457" s="140" t="s">
        <v>20582</v>
      </c>
      <c r="F457" s="141"/>
      <c r="G457" s="13" t="s">
        <v>16</v>
      </c>
      <c r="H457" s="17">
        <v>45791</v>
      </c>
      <c r="I457" s="10" t="s">
        <v>139</v>
      </c>
      <c r="J457" s="140" t="s">
        <v>18</v>
      </c>
      <c r="K457" s="141"/>
      <c r="L457" s="9" t="s">
        <v>20583</v>
      </c>
    </row>
    <row r="458" spans="2:12" ht="39">
      <c r="B458" s="15" t="s">
        <v>7488</v>
      </c>
      <c r="C458" s="14" t="s">
        <v>7489</v>
      </c>
      <c r="D458" s="15" t="s">
        <v>20584</v>
      </c>
      <c r="E458" s="142" t="s">
        <v>7491</v>
      </c>
      <c r="F458" s="141"/>
      <c r="G458" s="14" t="s">
        <v>16</v>
      </c>
      <c r="H458" s="16">
        <v>45790</v>
      </c>
      <c r="I458" s="11" t="s">
        <v>139</v>
      </c>
      <c r="J458" s="142" t="s">
        <v>18</v>
      </c>
      <c r="K458" s="141"/>
      <c r="L458" s="8" t="s">
        <v>20585</v>
      </c>
    </row>
    <row r="459" spans="2:12">
      <c r="B459" s="12" t="s">
        <v>2967</v>
      </c>
      <c r="C459" s="13" t="s">
        <v>2968</v>
      </c>
      <c r="D459" s="12" t="s">
        <v>14655</v>
      </c>
      <c r="E459" s="140" t="s">
        <v>14656</v>
      </c>
      <c r="F459" s="141"/>
      <c r="G459" s="13" t="s">
        <v>16</v>
      </c>
      <c r="H459" s="17">
        <v>45789</v>
      </c>
      <c r="I459" s="10" t="s">
        <v>80</v>
      </c>
      <c r="J459" s="140" t="s">
        <v>26</v>
      </c>
      <c r="K459" s="141"/>
      <c r="L459" s="13" t="s">
        <v>27</v>
      </c>
    </row>
    <row r="460" spans="2:12">
      <c r="B460" s="15" t="s">
        <v>9139</v>
      </c>
      <c r="C460" s="14" t="s">
        <v>9140</v>
      </c>
      <c r="D460" s="15" t="s">
        <v>20586</v>
      </c>
      <c r="E460" s="142" t="s">
        <v>9142</v>
      </c>
      <c r="F460" s="141"/>
      <c r="G460" s="14" t="s">
        <v>24</v>
      </c>
      <c r="H460" s="16">
        <v>45792</v>
      </c>
      <c r="I460" s="11" t="s">
        <v>80</v>
      </c>
      <c r="J460" s="142" t="s">
        <v>26</v>
      </c>
      <c r="K460" s="141"/>
      <c r="L460" s="14" t="s">
        <v>27</v>
      </c>
    </row>
    <row r="461" spans="2:12">
      <c r="B461" s="145" t="s">
        <v>7495</v>
      </c>
      <c r="C461" s="147" t="s">
        <v>7496</v>
      </c>
      <c r="D461" s="12" t="s">
        <v>20587</v>
      </c>
      <c r="E461" s="140" t="s">
        <v>20588</v>
      </c>
      <c r="F461" s="141"/>
      <c r="G461" s="13" t="s">
        <v>24</v>
      </c>
      <c r="H461" s="17">
        <v>45782</v>
      </c>
      <c r="I461" s="10" t="s">
        <v>139</v>
      </c>
      <c r="J461" s="140" t="s">
        <v>26</v>
      </c>
      <c r="K461" s="141"/>
      <c r="L461" s="13" t="s">
        <v>27</v>
      </c>
    </row>
    <row r="462" spans="2:12" ht="39">
      <c r="B462" s="146"/>
      <c r="C462" s="148"/>
      <c r="D462" s="12" t="s">
        <v>20589</v>
      </c>
      <c r="E462" s="140" t="s">
        <v>7498</v>
      </c>
      <c r="F462" s="141"/>
      <c r="G462" s="13" t="s">
        <v>16</v>
      </c>
      <c r="H462" s="17">
        <v>45784</v>
      </c>
      <c r="I462" s="10" t="s">
        <v>139</v>
      </c>
      <c r="J462" s="140" t="s">
        <v>18</v>
      </c>
      <c r="K462" s="141"/>
      <c r="L462" s="9" t="s">
        <v>20590</v>
      </c>
    </row>
    <row r="463" spans="2:12" ht="39">
      <c r="B463" s="15" t="s">
        <v>5656</v>
      </c>
      <c r="C463" s="14" t="s">
        <v>5657</v>
      </c>
      <c r="D463" s="15" t="s">
        <v>20591</v>
      </c>
      <c r="E463" s="142" t="s">
        <v>5659</v>
      </c>
      <c r="F463" s="141"/>
      <c r="G463" s="14" t="s">
        <v>16</v>
      </c>
      <c r="H463" s="16">
        <v>45782</v>
      </c>
      <c r="I463" s="11" t="s">
        <v>139</v>
      </c>
      <c r="J463" s="142" t="s">
        <v>18</v>
      </c>
      <c r="K463" s="141"/>
      <c r="L463" s="8" t="s">
        <v>20592</v>
      </c>
    </row>
    <row r="464" spans="2:12" ht="51.6">
      <c r="B464" s="12" t="s">
        <v>5661</v>
      </c>
      <c r="C464" s="13" t="s">
        <v>5662</v>
      </c>
      <c r="D464" s="12" t="s">
        <v>20593</v>
      </c>
      <c r="E464" s="140" t="s">
        <v>5664</v>
      </c>
      <c r="F464" s="141"/>
      <c r="G464" s="13" t="s">
        <v>16</v>
      </c>
      <c r="H464" s="17">
        <v>45793</v>
      </c>
      <c r="I464" s="10" t="s">
        <v>139</v>
      </c>
      <c r="J464" s="140" t="s">
        <v>18</v>
      </c>
      <c r="K464" s="141"/>
      <c r="L464" s="9" t="s">
        <v>20594</v>
      </c>
    </row>
    <row r="465" spans="2:12">
      <c r="B465" s="15" t="s">
        <v>20595</v>
      </c>
      <c r="C465" s="14" t="s">
        <v>17759</v>
      </c>
      <c r="D465" s="15" t="s">
        <v>20596</v>
      </c>
      <c r="E465" s="142" t="s">
        <v>784</v>
      </c>
      <c r="F465" s="141"/>
      <c r="G465" s="14" t="s">
        <v>24</v>
      </c>
      <c r="H465" s="16">
        <v>45803</v>
      </c>
      <c r="I465" s="11" t="s">
        <v>314</v>
      </c>
      <c r="J465" s="142"/>
      <c r="K465" s="141"/>
      <c r="L465" s="14" t="s">
        <v>27</v>
      </c>
    </row>
    <row r="466" spans="2:12" ht="51.6">
      <c r="B466" s="12" t="s">
        <v>5667</v>
      </c>
      <c r="C466" s="13" t="s">
        <v>5668</v>
      </c>
      <c r="D466" s="12" t="s">
        <v>20597</v>
      </c>
      <c r="E466" s="140" t="s">
        <v>5670</v>
      </c>
      <c r="F466" s="141"/>
      <c r="G466" s="13" t="s">
        <v>16</v>
      </c>
      <c r="H466" s="17">
        <v>45782</v>
      </c>
      <c r="I466" s="10" t="s">
        <v>139</v>
      </c>
      <c r="J466" s="140" t="s">
        <v>18</v>
      </c>
      <c r="K466" s="141"/>
      <c r="L466" s="9" t="s">
        <v>20598</v>
      </c>
    </row>
    <row r="467" spans="2:12">
      <c r="B467" s="15" t="s">
        <v>10965</v>
      </c>
      <c r="C467" s="14" t="s">
        <v>9359</v>
      </c>
      <c r="D467" s="15" t="s">
        <v>20599</v>
      </c>
      <c r="E467" s="142" t="s">
        <v>10967</v>
      </c>
      <c r="F467" s="141"/>
      <c r="G467" s="14" t="s">
        <v>16</v>
      </c>
      <c r="H467" s="16">
        <v>45797</v>
      </c>
      <c r="I467" s="11" t="s">
        <v>139</v>
      </c>
      <c r="J467" s="142" t="s">
        <v>26</v>
      </c>
      <c r="K467" s="141"/>
      <c r="L467" s="14" t="s">
        <v>27</v>
      </c>
    </row>
    <row r="468" spans="2:12">
      <c r="B468" s="12" t="s">
        <v>5686</v>
      </c>
      <c r="C468" s="13" t="s">
        <v>4779</v>
      </c>
      <c r="D468" s="12" t="s">
        <v>20600</v>
      </c>
      <c r="E468" s="140" t="s">
        <v>5688</v>
      </c>
      <c r="F468" s="141"/>
      <c r="G468" s="13" t="s">
        <v>24</v>
      </c>
      <c r="H468" s="17">
        <v>45799</v>
      </c>
      <c r="I468" s="10" t="s">
        <v>145</v>
      </c>
      <c r="J468" s="140" t="s">
        <v>26</v>
      </c>
      <c r="K468" s="141"/>
      <c r="L468" s="13" t="s">
        <v>27</v>
      </c>
    </row>
    <row r="469" spans="2:12">
      <c r="B469" s="15" t="s">
        <v>9156</v>
      </c>
      <c r="C469" s="14" t="s">
        <v>8653</v>
      </c>
      <c r="D469" s="15" t="s">
        <v>20601</v>
      </c>
      <c r="E469" s="142" t="s">
        <v>9158</v>
      </c>
      <c r="F469" s="141"/>
      <c r="G469" s="14" t="s">
        <v>16</v>
      </c>
      <c r="H469" s="16">
        <v>45785</v>
      </c>
      <c r="I469" s="11" t="s">
        <v>139</v>
      </c>
      <c r="J469" s="142" t="s">
        <v>709</v>
      </c>
      <c r="K469" s="141"/>
      <c r="L469" s="14" t="s">
        <v>27</v>
      </c>
    </row>
    <row r="470" spans="2:12" ht="24.95">
      <c r="B470" s="12" t="s">
        <v>12800</v>
      </c>
      <c r="C470" s="13" t="s">
        <v>12801</v>
      </c>
      <c r="D470" s="12" t="s">
        <v>20602</v>
      </c>
      <c r="E470" s="140" t="s">
        <v>12803</v>
      </c>
      <c r="F470" s="141"/>
      <c r="G470" s="13" t="s">
        <v>75</v>
      </c>
      <c r="H470" s="17">
        <v>45803</v>
      </c>
      <c r="I470" s="10" t="s">
        <v>139</v>
      </c>
      <c r="J470" s="140" t="s">
        <v>709</v>
      </c>
      <c r="K470" s="141"/>
      <c r="L470" s="13" t="s">
        <v>27</v>
      </c>
    </row>
    <row r="471" spans="2:12" ht="39">
      <c r="B471" s="15" t="s">
        <v>20603</v>
      </c>
      <c r="C471" s="14" t="s">
        <v>20604</v>
      </c>
      <c r="D471" s="15" t="s">
        <v>20605</v>
      </c>
      <c r="E471" s="142" t="s">
        <v>20606</v>
      </c>
      <c r="F471" s="141"/>
      <c r="G471" s="14" t="s">
        <v>16</v>
      </c>
      <c r="H471" s="16">
        <v>45785</v>
      </c>
      <c r="I471" s="11" t="s">
        <v>139</v>
      </c>
      <c r="J471" s="142" t="s">
        <v>18</v>
      </c>
      <c r="K471" s="141"/>
      <c r="L471" s="8" t="s">
        <v>20607</v>
      </c>
    </row>
    <row r="472" spans="2:12">
      <c r="B472" s="12" t="s">
        <v>5706</v>
      </c>
      <c r="C472" s="13" t="s">
        <v>823</v>
      </c>
      <c r="D472" s="12" t="s">
        <v>20608</v>
      </c>
      <c r="E472" s="140" t="s">
        <v>20609</v>
      </c>
      <c r="F472" s="141"/>
      <c r="G472" s="13" t="s">
        <v>24</v>
      </c>
      <c r="H472" s="17">
        <v>45789</v>
      </c>
      <c r="I472" s="10" t="s">
        <v>139</v>
      </c>
      <c r="J472" s="140" t="s">
        <v>26</v>
      </c>
      <c r="K472" s="141"/>
      <c r="L472" s="13" t="s">
        <v>27</v>
      </c>
    </row>
    <row r="473" spans="2:12">
      <c r="B473" s="15" t="s">
        <v>7510</v>
      </c>
      <c r="C473" s="14" t="s">
        <v>7511</v>
      </c>
      <c r="D473" s="15" t="s">
        <v>20610</v>
      </c>
      <c r="E473" s="142" t="s">
        <v>7513</v>
      </c>
      <c r="F473" s="141"/>
      <c r="G473" s="14" t="s">
        <v>16</v>
      </c>
      <c r="H473" s="16">
        <v>45792</v>
      </c>
      <c r="I473" s="11" t="s">
        <v>139</v>
      </c>
      <c r="J473" s="142" t="s">
        <v>26</v>
      </c>
      <c r="K473" s="141"/>
      <c r="L473" s="14" t="s">
        <v>27</v>
      </c>
    </row>
    <row r="474" spans="2:12" ht="77.45">
      <c r="B474" s="12" t="s">
        <v>2991</v>
      </c>
      <c r="C474" s="13" t="s">
        <v>2665</v>
      </c>
      <c r="D474" s="12" t="s">
        <v>20611</v>
      </c>
      <c r="E474" s="140" t="s">
        <v>20612</v>
      </c>
      <c r="F474" s="141"/>
      <c r="G474" s="13" t="s">
        <v>24</v>
      </c>
      <c r="H474" s="17">
        <v>45793</v>
      </c>
      <c r="I474" s="10" t="s">
        <v>17</v>
      </c>
      <c r="J474" s="140" t="s">
        <v>18</v>
      </c>
      <c r="K474" s="141"/>
      <c r="L474" s="9" t="s">
        <v>20613</v>
      </c>
    </row>
    <row r="475" spans="2:12" ht="39">
      <c r="B475" s="15" t="s">
        <v>7522</v>
      </c>
      <c r="C475" s="14" t="s">
        <v>7523</v>
      </c>
      <c r="D475" s="15" t="s">
        <v>20614</v>
      </c>
      <c r="E475" s="142" t="s">
        <v>7525</v>
      </c>
      <c r="F475" s="141"/>
      <c r="G475" s="14" t="s">
        <v>16</v>
      </c>
      <c r="H475" s="16">
        <v>45785</v>
      </c>
      <c r="I475" s="11" t="s">
        <v>139</v>
      </c>
      <c r="J475" s="142" t="s">
        <v>18</v>
      </c>
      <c r="K475" s="141"/>
      <c r="L475" s="8" t="s">
        <v>20615</v>
      </c>
    </row>
    <row r="476" spans="2:12" ht="24.95">
      <c r="B476" s="12" t="s">
        <v>7534</v>
      </c>
      <c r="C476" s="13" t="s">
        <v>7535</v>
      </c>
      <c r="D476" s="12" t="s">
        <v>20616</v>
      </c>
      <c r="E476" s="140" t="s">
        <v>20617</v>
      </c>
      <c r="F476" s="141"/>
      <c r="G476" s="13" t="s">
        <v>16</v>
      </c>
      <c r="H476" s="17">
        <v>45804</v>
      </c>
      <c r="I476" s="10" t="s">
        <v>80</v>
      </c>
      <c r="J476" s="140" t="s">
        <v>26</v>
      </c>
      <c r="K476" s="141"/>
      <c r="L476" s="13" t="s">
        <v>27</v>
      </c>
    </row>
    <row r="477" spans="2:12">
      <c r="B477" s="154" t="s">
        <v>20618</v>
      </c>
      <c r="C477" s="156" t="s">
        <v>20619</v>
      </c>
      <c r="D477" s="154" t="s">
        <v>20620</v>
      </c>
      <c r="E477" s="142" t="s">
        <v>20621</v>
      </c>
      <c r="F477" s="149"/>
      <c r="G477" s="156" t="s">
        <v>24</v>
      </c>
      <c r="H477" s="163">
        <v>45775</v>
      </c>
      <c r="I477" s="11" t="s">
        <v>80</v>
      </c>
      <c r="J477" s="142" t="s">
        <v>26</v>
      </c>
      <c r="K477" s="141"/>
      <c r="L477" s="14" t="s">
        <v>27</v>
      </c>
    </row>
    <row r="478" spans="2:12">
      <c r="B478" s="158"/>
      <c r="C478" s="159"/>
      <c r="D478" s="158"/>
      <c r="E478" s="161"/>
      <c r="F478" s="162"/>
      <c r="G478" s="159"/>
      <c r="H478" s="166"/>
      <c r="I478" s="11" t="s">
        <v>314</v>
      </c>
      <c r="J478" s="142" t="s">
        <v>26</v>
      </c>
      <c r="K478" s="141"/>
      <c r="L478" s="14" t="s">
        <v>27</v>
      </c>
    </row>
    <row r="479" spans="2:12">
      <c r="B479" s="158"/>
      <c r="C479" s="159"/>
      <c r="D479" s="158"/>
      <c r="E479" s="161"/>
      <c r="F479" s="162"/>
      <c r="G479" s="159"/>
      <c r="H479" s="166"/>
      <c r="I479" s="11" t="s">
        <v>314</v>
      </c>
      <c r="J479" s="142" t="s">
        <v>26</v>
      </c>
      <c r="K479" s="141"/>
      <c r="L479" s="14" t="s">
        <v>27</v>
      </c>
    </row>
    <row r="480" spans="2:12">
      <c r="B480" s="155"/>
      <c r="C480" s="157"/>
      <c r="D480" s="155"/>
      <c r="E480" s="160"/>
      <c r="F480" s="151"/>
      <c r="G480" s="157"/>
      <c r="H480" s="164"/>
      <c r="I480" s="11" t="s">
        <v>314</v>
      </c>
      <c r="J480" s="142" t="s">
        <v>26</v>
      </c>
      <c r="K480" s="141"/>
      <c r="L480" s="14" t="s">
        <v>27</v>
      </c>
    </row>
    <row r="481" spans="2:12">
      <c r="B481" s="12" t="s">
        <v>2998</v>
      </c>
      <c r="C481" s="13" t="s">
        <v>2999</v>
      </c>
      <c r="D481" s="12" t="s">
        <v>20622</v>
      </c>
      <c r="E481" s="140" t="s">
        <v>9162</v>
      </c>
      <c r="F481" s="141"/>
      <c r="G481" s="13" t="s">
        <v>16</v>
      </c>
      <c r="H481" s="17">
        <v>45783</v>
      </c>
      <c r="I481" s="10" t="s">
        <v>17</v>
      </c>
      <c r="J481" s="140" t="s">
        <v>26</v>
      </c>
      <c r="K481" s="141"/>
      <c r="L481" s="13" t="s">
        <v>27</v>
      </c>
    </row>
    <row r="482" spans="2:12">
      <c r="B482" s="15" t="s">
        <v>9170</v>
      </c>
      <c r="C482" s="14" t="s">
        <v>9171</v>
      </c>
      <c r="D482" s="15" t="s">
        <v>20623</v>
      </c>
      <c r="E482" s="142" t="s">
        <v>20624</v>
      </c>
      <c r="F482" s="141"/>
      <c r="G482" s="14" t="s">
        <v>16</v>
      </c>
      <c r="H482" s="16">
        <v>45782</v>
      </c>
      <c r="I482" s="11" t="s">
        <v>80</v>
      </c>
      <c r="J482" s="142" t="s">
        <v>709</v>
      </c>
      <c r="K482" s="141"/>
      <c r="L482" s="14" t="s">
        <v>27</v>
      </c>
    </row>
    <row r="483" spans="2:12" ht="39">
      <c r="B483" s="12" t="s">
        <v>1311</v>
      </c>
      <c r="C483" s="13" t="s">
        <v>1312</v>
      </c>
      <c r="D483" s="12" t="s">
        <v>20625</v>
      </c>
      <c r="E483" s="140" t="s">
        <v>20626</v>
      </c>
      <c r="F483" s="141"/>
      <c r="G483" s="13" t="s">
        <v>75</v>
      </c>
      <c r="H483" s="17">
        <v>45803</v>
      </c>
      <c r="I483" s="10" t="s">
        <v>80</v>
      </c>
      <c r="J483" s="140" t="s">
        <v>26</v>
      </c>
      <c r="K483" s="141"/>
      <c r="L483" s="9" t="s">
        <v>20627</v>
      </c>
    </row>
    <row r="484" spans="2:12">
      <c r="B484" s="154" t="s">
        <v>20628</v>
      </c>
      <c r="C484" s="156" t="s">
        <v>20629</v>
      </c>
      <c r="D484" s="154" t="s">
        <v>20630</v>
      </c>
      <c r="E484" s="142" t="s">
        <v>18722</v>
      </c>
      <c r="F484" s="149"/>
      <c r="G484" s="156" t="s">
        <v>75</v>
      </c>
      <c r="H484" s="163">
        <v>45776</v>
      </c>
      <c r="I484" s="11" t="s">
        <v>80</v>
      </c>
      <c r="J484" s="142" t="s">
        <v>26</v>
      </c>
      <c r="K484" s="141"/>
      <c r="L484" s="14" t="s">
        <v>27</v>
      </c>
    </row>
    <row r="485" spans="2:12">
      <c r="B485" s="158"/>
      <c r="C485" s="159"/>
      <c r="D485" s="158"/>
      <c r="E485" s="161"/>
      <c r="F485" s="162"/>
      <c r="G485" s="159"/>
      <c r="H485" s="166"/>
      <c r="I485" s="11" t="s">
        <v>58</v>
      </c>
      <c r="J485" s="142" t="s">
        <v>26</v>
      </c>
      <c r="K485" s="141"/>
      <c r="L485" s="14" t="s">
        <v>27</v>
      </c>
    </row>
    <row r="486" spans="2:12">
      <c r="B486" s="158"/>
      <c r="C486" s="159"/>
      <c r="D486" s="158"/>
      <c r="E486" s="161"/>
      <c r="F486" s="162"/>
      <c r="G486" s="159"/>
      <c r="H486" s="166"/>
      <c r="I486" s="11" t="s">
        <v>139</v>
      </c>
      <c r="J486" s="142" t="s">
        <v>26</v>
      </c>
      <c r="K486" s="141"/>
      <c r="L486" s="14" t="s">
        <v>27</v>
      </c>
    </row>
    <row r="487" spans="2:12">
      <c r="B487" s="155"/>
      <c r="C487" s="157"/>
      <c r="D487" s="155"/>
      <c r="E487" s="160"/>
      <c r="F487" s="151"/>
      <c r="G487" s="157"/>
      <c r="H487" s="164"/>
      <c r="I487" s="11" t="s">
        <v>25</v>
      </c>
      <c r="J487" s="142" t="s">
        <v>26</v>
      </c>
      <c r="K487" s="141"/>
      <c r="L487" s="14" t="s">
        <v>27</v>
      </c>
    </row>
    <row r="488" spans="2:12">
      <c r="B488" s="12" t="s">
        <v>20631</v>
      </c>
      <c r="C488" s="13" t="s">
        <v>20632</v>
      </c>
      <c r="D488" s="12" t="s">
        <v>20633</v>
      </c>
      <c r="E488" s="140" t="s">
        <v>20634</v>
      </c>
      <c r="F488" s="141"/>
      <c r="G488" s="13" t="s">
        <v>24</v>
      </c>
      <c r="H488" s="17">
        <v>45782</v>
      </c>
      <c r="I488" s="10" t="s">
        <v>80</v>
      </c>
      <c r="J488" s="140" t="s">
        <v>26</v>
      </c>
      <c r="K488" s="141"/>
      <c r="L488" s="13" t="s">
        <v>27</v>
      </c>
    </row>
    <row r="489" spans="2:12">
      <c r="B489" s="15" t="s">
        <v>5806</v>
      </c>
      <c r="C489" s="14" t="s">
        <v>20635</v>
      </c>
      <c r="D489" s="15" t="s">
        <v>20636</v>
      </c>
      <c r="E489" s="142" t="s">
        <v>20637</v>
      </c>
      <c r="F489" s="141"/>
      <c r="G489" s="14" t="s">
        <v>24</v>
      </c>
      <c r="H489" s="16">
        <v>45777</v>
      </c>
      <c r="I489" s="11" t="s">
        <v>17</v>
      </c>
      <c r="J489" s="142" t="s">
        <v>26</v>
      </c>
      <c r="K489" s="141"/>
      <c r="L489" s="14" t="s">
        <v>27</v>
      </c>
    </row>
    <row r="490" spans="2:12">
      <c r="B490" s="12" t="s">
        <v>3049</v>
      </c>
      <c r="C490" s="13" t="s">
        <v>20635</v>
      </c>
      <c r="D490" s="12" t="s">
        <v>20638</v>
      </c>
      <c r="E490" s="140" t="s">
        <v>20637</v>
      </c>
      <c r="F490" s="141"/>
      <c r="G490" s="13" t="s">
        <v>24</v>
      </c>
      <c r="H490" s="17">
        <v>45777</v>
      </c>
      <c r="I490" s="10" t="s">
        <v>17</v>
      </c>
      <c r="J490" s="140" t="s">
        <v>26</v>
      </c>
      <c r="K490" s="141"/>
      <c r="L490" s="13" t="s">
        <v>27</v>
      </c>
    </row>
    <row r="491" spans="2:12">
      <c r="B491" s="154" t="s">
        <v>5818</v>
      </c>
      <c r="C491" s="156" t="s">
        <v>5819</v>
      </c>
      <c r="D491" s="154" t="s">
        <v>20639</v>
      </c>
      <c r="E491" s="142" t="s">
        <v>20640</v>
      </c>
      <c r="F491" s="149"/>
      <c r="G491" s="156" t="s">
        <v>24</v>
      </c>
      <c r="H491" s="163">
        <v>45800</v>
      </c>
      <c r="I491" s="11" t="s">
        <v>80</v>
      </c>
      <c r="J491" s="142" t="s">
        <v>26</v>
      </c>
      <c r="K491" s="141"/>
      <c r="L491" s="14" t="s">
        <v>27</v>
      </c>
    </row>
    <row r="492" spans="2:12">
      <c r="B492" s="158"/>
      <c r="C492" s="159"/>
      <c r="D492" s="158"/>
      <c r="E492" s="161"/>
      <c r="F492" s="162"/>
      <c r="G492" s="159"/>
      <c r="H492" s="166"/>
      <c r="I492" s="11" t="s">
        <v>58</v>
      </c>
      <c r="J492" s="142" t="s">
        <v>26</v>
      </c>
      <c r="K492" s="141"/>
      <c r="L492" s="14" t="s">
        <v>27</v>
      </c>
    </row>
    <row r="493" spans="2:12">
      <c r="B493" s="155"/>
      <c r="C493" s="157"/>
      <c r="D493" s="155"/>
      <c r="E493" s="160"/>
      <c r="F493" s="151"/>
      <c r="G493" s="157"/>
      <c r="H493" s="164"/>
      <c r="I493" s="11" t="s">
        <v>25</v>
      </c>
      <c r="J493" s="142" t="s">
        <v>26</v>
      </c>
      <c r="K493" s="141"/>
      <c r="L493" s="14" t="s">
        <v>27</v>
      </c>
    </row>
    <row r="494" spans="2:12" ht="24.95">
      <c r="B494" s="12" t="s">
        <v>5821</v>
      </c>
      <c r="C494" s="13" t="s">
        <v>5822</v>
      </c>
      <c r="D494" s="12" t="s">
        <v>20641</v>
      </c>
      <c r="E494" s="140" t="s">
        <v>7556</v>
      </c>
      <c r="F494" s="141"/>
      <c r="G494" s="13" t="s">
        <v>16</v>
      </c>
      <c r="H494" s="17">
        <v>45782</v>
      </c>
      <c r="I494" s="10" t="s">
        <v>80</v>
      </c>
      <c r="J494" s="140" t="s">
        <v>26</v>
      </c>
      <c r="K494" s="141"/>
      <c r="L494" s="13" t="s">
        <v>27</v>
      </c>
    </row>
    <row r="495" spans="2:12" ht="24.95">
      <c r="B495" s="15" t="s">
        <v>20642</v>
      </c>
      <c r="C495" s="14" t="s">
        <v>11006</v>
      </c>
      <c r="D495" s="15" t="s">
        <v>20643</v>
      </c>
      <c r="E495" s="142" t="s">
        <v>18722</v>
      </c>
      <c r="F495" s="141"/>
      <c r="G495" s="14" t="s">
        <v>75</v>
      </c>
      <c r="H495" s="16">
        <v>45784</v>
      </c>
      <c r="I495" s="11" t="s">
        <v>58</v>
      </c>
      <c r="J495" s="142" t="s">
        <v>26</v>
      </c>
      <c r="K495" s="141"/>
      <c r="L495" s="14" t="s">
        <v>27</v>
      </c>
    </row>
    <row r="496" spans="2:12" ht="39">
      <c r="B496" s="12" t="s">
        <v>1358</v>
      </c>
      <c r="C496" s="13" t="s">
        <v>1359</v>
      </c>
      <c r="D496" s="12" t="s">
        <v>20644</v>
      </c>
      <c r="E496" s="140" t="s">
        <v>20645</v>
      </c>
      <c r="F496" s="141"/>
      <c r="G496" s="13" t="s">
        <v>16</v>
      </c>
      <c r="H496" s="17">
        <v>45793</v>
      </c>
      <c r="I496" s="10" t="s">
        <v>139</v>
      </c>
      <c r="J496" s="140" t="s">
        <v>18</v>
      </c>
      <c r="K496" s="141"/>
      <c r="L496" s="9" t="s">
        <v>20646</v>
      </c>
    </row>
    <row r="497" spans="2:12">
      <c r="B497" s="154" t="s">
        <v>7571</v>
      </c>
      <c r="C497" s="156" t="s">
        <v>7568</v>
      </c>
      <c r="D497" s="154" t="s">
        <v>20647</v>
      </c>
      <c r="E497" s="142" t="s">
        <v>18722</v>
      </c>
      <c r="F497" s="149"/>
      <c r="G497" s="156" t="s">
        <v>75</v>
      </c>
      <c r="H497" s="163">
        <v>45784</v>
      </c>
      <c r="I497" s="11" t="s">
        <v>80</v>
      </c>
      <c r="J497" s="142" t="s">
        <v>709</v>
      </c>
      <c r="K497" s="141"/>
      <c r="L497" s="14" t="s">
        <v>27</v>
      </c>
    </row>
    <row r="498" spans="2:12">
      <c r="B498" s="158"/>
      <c r="C498" s="159"/>
      <c r="D498" s="158"/>
      <c r="E498" s="161"/>
      <c r="F498" s="162"/>
      <c r="G498" s="159"/>
      <c r="H498" s="166"/>
      <c r="I498" s="11" t="s">
        <v>80</v>
      </c>
      <c r="J498" s="142" t="s">
        <v>709</v>
      </c>
      <c r="K498" s="141"/>
      <c r="L498" s="14" t="s">
        <v>27</v>
      </c>
    </row>
    <row r="499" spans="2:12">
      <c r="B499" s="158"/>
      <c r="C499" s="159"/>
      <c r="D499" s="158"/>
      <c r="E499" s="161"/>
      <c r="F499" s="162"/>
      <c r="G499" s="159"/>
      <c r="H499" s="166"/>
      <c r="I499" s="11" t="s">
        <v>80</v>
      </c>
      <c r="J499" s="142" t="s">
        <v>709</v>
      </c>
      <c r="K499" s="141"/>
      <c r="L499" s="14" t="s">
        <v>27</v>
      </c>
    </row>
    <row r="500" spans="2:12">
      <c r="B500" s="158"/>
      <c r="C500" s="159"/>
      <c r="D500" s="158"/>
      <c r="E500" s="161"/>
      <c r="F500" s="162"/>
      <c r="G500" s="159"/>
      <c r="H500" s="166"/>
      <c r="I500" s="11" t="s">
        <v>80</v>
      </c>
      <c r="J500" s="142" t="s">
        <v>709</v>
      </c>
      <c r="K500" s="141"/>
      <c r="L500" s="14" t="s">
        <v>27</v>
      </c>
    </row>
    <row r="501" spans="2:12">
      <c r="B501" s="158"/>
      <c r="C501" s="159"/>
      <c r="D501" s="158"/>
      <c r="E501" s="161"/>
      <c r="F501" s="162"/>
      <c r="G501" s="159"/>
      <c r="H501" s="166"/>
      <c r="I501" s="11" t="s">
        <v>58</v>
      </c>
      <c r="J501" s="142" t="s">
        <v>709</v>
      </c>
      <c r="K501" s="141"/>
      <c r="L501" s="14" t="s">
        <v>27</v>
      </c>
    </row>
    <row r="502" spans="2:12">
      <c r="B502" s="158"/>
      <c r="C502" s="159"/>
      <c r="D502" s="158"/>
      <c r="E502" s="161"/>
      <c r="F502" s="162"/>
      <c r="G502" s="159"/>
      <c r="H502" s="166"/>
      <c r="I502" s="11" t="s">
        <v>58</v>
      </c>
      <c r="J502" s="142" t="s">
        <v>709</v>
      </c>
      <c r="K502" s="141"/>
      <c r="L502" s="14" t="s">
        <v>27</v>
      </c>
    </row>
    <row r="503" spans="2:12">
      <c r="B503" s="158"/>
      <c r="C503" s="159"/>
      <c r="D503" s="158"/>
      <c r="E503" s="161"/>
      <c r="F503" s="162"/>
      <c r="G503" s="159"/>
      <c r="H503" s="166"/>
      <c r="I503" s="11" t="s">
        <v>139</v>
      </c>
      <c r="J503" s="142" t="s">
        <v>709</v>
      </c>
      <c r="K503" s="141"/>
      <c r="L503" s="14" t="s">
        <v>27</v>
      </c>
    </row>
    <row r="504" spans="2:12">
      <c r="B504" s="158"/>
      <c r="C504" s="159"/>
      <c r="D504" s="158"/>
      <c r="E504" s="161"/>
      <c r="F504" s="162"/>
      <c r="G504" s="159"/>
      <c r="H504" s="166"/>
      <c r="I504" s="11" t="s">
        <v>25</v>
      </c>
      <c r="J504" s="142" t="s">
        <v>709</v>
      </c>
      <c r="K504" s="141"/>
      <c r="L504" s="14" t="s">
        <v>27</v>
      </c>
    </row>
    <row r="505" spans="2:12">
      <c r="B505" s="158"/>
      <c r="C505" s="159"/>
      <c r="D505" s="158"/>
      <c r="E505" s="161"/>
      <c r="F505" s="162"/>
      <c r="G505" s="159"/>
      <c r="H505" s="166"/>
      <c r="I505" s="11" t="s">
        <v>25</v>
      </c>
      <c r="J505" s="142" t="s">
        <v>709</v>
      </c>
      <c r="K505" s="141"/>
      <c r="L505" s="14" t="s">
        <v>27</v>
      </c>
    </row>
    <row r="506" spans="2:12">
      <c r="B506" s="155"/>
      <c r="C506" s="157"/>
      <c r="D506" s="155"/>
      <c r="E506" s="160"/>
      <c r="F506" s="151"/>
      <c r="G506" s="157"/>
      <c r="H506" s="164"/>
      <c r="I506" s="11" t="s">
        <v>17</v>
      </c>
      <c r="J506" s="142" t="s">
        <v>709</v>
      </c>
      <c r="K506" s="141"/>
      <c r="L506" s="14" t="s">
        <v>27</v>
      </c>
    </row>
    <row r="507" spans="2:12" ht="39">
      <c r="B507" s="12" t="s">
        <v>20648</v>
      </c>
      <c r="C507" s="13" t="s">
        <v>20649</v>
      </c>
      <c r="D507" s="12" t="s">
        <v>20650</v>
      </c>
      <c r="E507" s="140" t="s">
        <v>20651</v>
      </c>
      <c r="F507" s="141"/>
      <c r="G507" s="13" t="s">
        <v>16</v>
      </c>
      <c r="H507" s="17">
        <v>45807</v>
      </c>
      <c r="I507" s="10" t="s">
        <v>80</v>
      </c>
      <c r="J507" s="140" t="s">
        <v>18</v>
      </c>
      <c r="K507" s="141"/>
      <c r="L507" s="9" t="s">
        <v>20652</v>
      </c>
    </row>
    <row r="508" spans="2:12">
      <c r="B508" s="154" t="s">
        <v>20653</v>
      </c>
      <c r="C508" s="156" t="s">
        <v>20654</v>
      </c>
      <c r="D508" s="154" t="s">
        <v>20655</v>
      </c>
      <c r="E508" s="142" t="s">
        <v>18722</v>
      </c>
      <c r="F508" s="149"/>
      <c r="G508" s="156" t="s">
        <v>75</v>
      </c>
      <c r="H508" s="163">
        <v>45784</v>
      </c>
      <c r="I508" s="11" t="s">
        <v>139</v>
      </c>
      <c r="J508" s="142" t="s">
        <v>26</v>
      </c>
      <c r="K508" s="141"/>
      <c r="L508" s="14" t="s">
        <v>27</v>
      </c>
    </row>
    <row r="509" spans="2:12">
      <c r="B509" s="158"/>
      <c r="C509" s="159"/>
      <c r="D509" s="158"/>
      <c r="E509" s="161"/>
      <c r="F509" s="162"/>
      <c r="G509" s="159"/>
      <c r="H509" s="166"/>
      <c r="I509" s="11" t="s">
        <v>80</v>
      </c>
      <c r="J509" s="142" t="s">
        <v>26</v>
      </c>
      <c r="K509" s="141"/>
      <c r="L509" s="14" t="s">
        <v>27</v>
      </c>
    </row>
    <row r="510" spans="2:12">
      <c r="B510" s="155"/>
      <c r="C510" s="157"/>
      <c r="D510" s="155"/>
      <c r="E510" s="160"/>
      <c r="F510" s="151"/>
      <c r="G510" s="157"/>
      <c r="H510" s="164"/>
      <c r="I510" s="11" t="s">
        <v>58</v>
      </c>
      <c r="J510" s="142" t="s">
        <v>26</v>
      </c>
      <c r="K510" s="141"/>
      <c r="L510" s="14" t="s">
        <v>27</v>
      </c>
    </row>
    <row r="511" spans="2:12">
      <c r="B511" s="145" t="s">
        <v>1376</v>
      </c>
      <c r="C511" s="147" t="s">
        <v>1377</v>
      </c>
      <c r="D511" s="145" t="s">
        <v>20656</v>
      </c>
      <c r="E511" s="140" t="s">
        <v>20657</v>
      </c>
      <c r="F511" s="149"/>
      <c r="G511" s="147" t="s">
        <v>24</v>
      </c>
      <c r="H511" s="167">
        <v>45777</v>
      </c>
      <c r="I511" s="10" t="s">
        <v>80</v>
      </c>
      <c r="J511" s="140" t="s">
        <v>26</v>
      </c>
      <c r="K511" s="141"/>
      <c r="L511" s="13" t="s">
        <v>27</v>
      </c>
    </row>
    <row r="512" spans="2:12">
      <c r="B512" s="152"/>
      <c r="C512" s="153"/>
      <c r="D512" s="152"/>
      <c r="E512" s="165"/>
      <c r="F512" s="162"/>
      <c r="G512" s="153"/>
      <c r="H512" s="168"/>
      <c r="I512" s="10" t="s">
        <v>58</v>
      </c>
      <c r="J512" s="140" t="s">
        <v>26</v>
      </c>
      <c r="K512" s="141"/>
      <c r="L512" s="13" t="s">
        <v>27</v>
      </c>
    </row>
    <row r="513" spans="2:12">
      <c r="B513" s="146"/>
      <c r="C513" s="148"/>
      <c r="D513" s="146"/>
      <c r="E513" s="150"/>
      <c r="F513" s="151"/>
      <c r="G513" s="148"/>
      <c r="H513" s="169"/>
      <c r="I513" s="10" t="s">
        <v>139</v>
      </c>
      <c r="J513" s="140" t="s">
        <v>26</v>
      </c>
      <c r="K513" s="141"/>
      <c r="L513" s="13" t="s">
        <v>27</v>
      </c>
    </row>
    <row r="514" spans="2:12">
      <c r="B514" s="154" t="s">
        <v>20658</v>
      </c>
      <c r="C514" s="156" t="s">
        <v>20659</v>
      </c>
      <c r="D514" s="154" t="s">
        <v>20660</v>
      </c>
      <c r="E514" s="142" t="s">
        <v>18722</v>
      </c>
      <c r="F514" s="149"/>
      <c r="G514" s="156" t="s">
        <v>75</v>
      </c>
      <c r="H514" s="163">
        <v>45784</v>
      </c>
      <c r="I514" s="11" t="s">
        <v>80</v>
      </c>
      <c r="J514" s="142" t="s">
        <v>709</v>
      </c>
      <c r="K514" s="141"/>
      <c r="L514" s="14" t="s">
        <v>27</v>
      </c>
    </row>
    <row r="515" spans="2:12">
      <c r="B515" s="155"/>
      <c r="C515" s="157"/>
      <c r="D515" s="155"/>
      <c r="E515" s="160"/>
      <c r="F515" s="151"/>
      <c r="G515" s="157"/>
      <c r="H515" s="164"/>
      <c r="I515" s="11" t="s">
        <v>58</v>
      </c>
      <c r="J515" s="142" t="s">
        <v>709</v>
      </c>
      <c r="K515" s="141"/>
      <c r="L515" s="14" t="s">
        <v>27</v>
      </c>
    </row>
    <row r="516" spans="2:12">
      <c r="B516" s="145" t="s">
        <v>20661</v>
      </c>
      <c r="C516" s="147" t="s">
        <v>20659</v>
      </c>
      <c r="D516" s="145" t="s">
        <v>20662</v>
      </c>
      <c r="E516" s="140" t="s">
        <v>18722</v>
      </c>
      <c r="F516" s="149"/>
      <c r="G516" s="147" t="s">
        <v>75</v>
      </c>
      <c r="H516" s="167">
        <v>45784</v>
      </c>
      <c r="I516" s="10" t="s">
        <v>58</v>
      </c>
      <c r="J516" s="140" t="s">
        <v>709</v>
      </c>
      <c r="K516" s="141"/>
      <c r="L516" s="13" t="s">
        <v>27</v>
      </c>
    </row>
    <row r="517" spans="2:12">
      <c r="B517" s="152"/>
      <c r="C517" s="153"/>
      <c r="D517" s="152"/>
      <c r="E517" s="165"/>
      <c r="F517" s="162"/>
      <c r="G517" s="153"/>
      <c r="H517" s="168"/>
      <c r="I517" s="10" t="s">
        <v>80</v>
      </c>
      <c r="J517" s="140" t="s">
        <v>709</v>
      </c>
      <c r="K517" s="141"/>
      <c r="L517" s="13" t="s">
        <v>27</v>
      </c>
    </row>
    <row r="518" spans="2:12">
      <c r="B518" s="146"/>
      <c r="C518" s="148"/>
      <c r="D518" s="146"/>
      <c r="E518" s="150"/>
      <c r="F518" s="151"/>
      <c r="G518" s="148"/>
      <c r="H518" s="169"/>
      <c r="I518" s="10" t="s">
        <v>139</v>
      </c>
      <c r="J518" s="140" t="s">
        <v>709</v>
      </c>
      <c r="K518" s="141"/>
      <c r="L518" s="13" t="s">
        <v>27</v>
      </c>
    </row>
    <row r="519" spans="2:12">
      <c r="B519" s="154" t="s">
        <v>20663</v>
      </c>
      <c r="C519" s="156" t="s">
        <v>20664</v>
      </c>
      <c r="D519" s="154" t="s">
        <v>20665</v>
      </c>
      <c r="E519" s="142" t="s">
        <v>18722</v>
      </c>
      <c r="F519" s="149"/>
      <c r="G519" s="156" t="s">
        <v>75</v>
      </c>
      <c r="H519" s="163">
        <v>45784</v>
      </c>
      <c r="I519" s="11" t="s">
        <v>139</v>
      </c>
      <c r="J519" s="142" t="s">
        <v>26</v>
      </c>
      <c r="K519" s="141"/>
      <c r="L519" s="14" t="s">
        <v>27</v>
      </c>
    </row>
    <row r="520" spans="2:12">
      <c r="B520" s="158"/>
      <c r="C520" s="159"/>
      <c r="D520" s="158"/>
      <c r="E520" s="161"/>
      <c r="F520" s="162"/>
      <c r="G520" s="159"/>
      <c r="H520" s="166"/>
      <c r="I520" s="11" t="s">
        <v>58</v>
      </c>
      <c r="J520" s="142" t="s">
        <v>26</v>
      </c>
      <c r="K520" s="141"/>
      <c r="L520" s="14" t="s">
        <v>27</v>
      </c>
    </row>
    <row r="521" spans="2:12">
      <c r="B521" s="155"/>
      <c r="C521" s="157"/>
      <c r="D521" s="155"/>
      <c r="E521" s="160"/>
      <c r="F521" s="151"/>
      <c r="G521" s="157"/>
      <c r="H521" s="164"/>
      <c r="I521" s="11" t="s">
        <v>80</v>
      </c>
      <c r="J521" s="142" t="s">
        <v>26</v>
      </c>
      <c r="K521" s="141"/>
      <c r="L521" s="14" t="s">
        <v>27</v>
      </c>
    </row>
    <row r="522" spans="2:12">
      <c r="B522" s="145" t="s">
        <v>20666</v>
      </c>
      <c r="C522" s="147" t="s">
        <v>20667</v>
      </c>
      <c r="D522" s="145" t="s">
        <v>20668</v>
      </c>
      <c r="E522" s="140" t="s">
        <v>18722</v>
      </c>
      <c r="F522" s="149"/>
      <c r="G522" s="147" t="s">
        <v>75</v>
      </c>
      <c r="H522" s="167">
        <v>45784</v>
      </c>
      <c r="I522" s="10" t="s">
        <v>139</v>
      </c>
      <c r="J522" s="140" t="s">
        <v>26</v>
      </c>
      <c r="K522" s="141"/>
      <c r="L522" s="13" t="s">
        <v>27</v>
      </c>
    </row>
    <row r="523" spans="2:12">
      <c r="B523" s="152"/>
      <c r="C523" s="153"/>
      <c r="D523" s="152"/>
      <c r="E523" s="165"/>
      <c r="F523" s="162"/>
      <c r="G523" s="153"/>
      <c r="H523" s="168"/>
      <c r="I523" s="10" t="s">
        <v>80</v>
      </c>
      <c r="J523" s="140" t="s">
        <v>26</v>
      </c>
      <c r="K523" s="141"/>
      <c r="L523" s="13" t="s">
        <v>27</v>
      </c>
    </row>
    <row r="524" spans="2:12">
      <c r="B524" s="146"/>
      <c r="C524" s="148"/>
      <c r="D524" s="146"/>
      <c r="E524" s="150"/>
      <c r="F524" s="151"/>
      <c r="G524" s="148"/>
      <c r="H524" s="169"/>
      <c r="I524" s="10" t="s">
        <v>58</v>
      </c>
      <c r="J524" s="140" t="s">
        <v>26</v>
      </c>
      <c r="K524" s="141"/>
      <c r="L524" s="13" t="s">
        <v>27</v>
      </c>
    </row>
    <row r="525" spans="2:12">
      <c r="B525" s="154" t="s">
        <v>15773</v>
      </c>
      <c r="C525" s="156" t="s">
        <v>8500</v>
      </c>
      <c r="D525" s="154" t="s">
        <v>20669</v>
      </c>
      <c r="E525" s="142" t="s">
        <v>20670</v>
      </c>
      <c r="F525" s="149"/>
      <c r="G525" s="156" t="s">
        <v>24</v>
      </c>
      <c r="H525" s="163">
        <v>45790</v>
      </c>
      <c r="I525" s="11" t="s">
        <v>139</v>
      </c>
      <c r="J525" s="142" t="s">
        <v>26</v>
      </c>
      <c r="K525" s="141"/>
      <c r="L525" s="14" t="s">
        <v>27</v>
      </c>
    </row>
    <row r="526" spans="2:12">
      <c r="B526" s="158"/>
      <c r="C526" s="159"/>
      <c r="D526" s="158"/>
      <c r="E526" s="161"/>
      <c r="F526" s="162"/>
      <c r="G526" s="159"/>
      <c r="H526" s="166"/>
      <c r="I526" s="11" t="s">
        <v>80</v>
      </c>
      <c r="J526" s="142" t="s">
        <v>26</v>
      </c>
      <c r="K526" s="141"/>
      <c r="L526" s="14" t="s">
        <v>27</v>
      </c>
    </row>
    <row r="527" spans="2:12">
      <c r="B527" s="155"/>
      <c r="C527" s="157"/>
      <c r="D527" s="155"/>
      <c r="E527" s="160"/>
      <c r="F527" s="151"/>
      <c r="G527" s="157"/>
      <c r="H527" s="164"/>
      <c r="I527" s="11" t="s">
        <v>58</v>
      </c>
      <c r="J527" s="142" t="s">
        <v>26</v>
      </c>
      <c r="K527" s="141"/>
      <c r="L527" s="14" t="s">
        <v>27</v>
      </c>
    </row>
    <row r="528" spans="2:12">
      <c r="B528" s="145" t="s">
        <v>1393</v>
      </c>
      <c r="C528" s="147" t="s">
        <v>1394</v>
      </c>
      <c r="D528" s="145" t="s">
        <v>20671</v>
      </c>
      <c r="E528" s="140" t="s">
        <v>17065</v>
      </c>
      <c r="F528" s="149"/>
      <c r="G528" s="147" t="s">
        <v>24</v>
      </c>
      <c r="H528" s="167">
        <v>45786</v>
      </c>
      <c r="I528" s="10" t="s">
        <v>80</v>
      </c>
      <c r="J528" s="140" t="s">
        <v>26</v>
      </c>
      <c r="K528" s="141"/>
      <c r="L528" s="13" t="s">
        <v>27</v>
      </c>
    </row>
    <row r="529" spans="2:12">
      <c r="B529" s="152"/>
      <c r="C529" s="153"/>
      <c r="D529" s="152"/>
      <c r="E529" s="165"/>
      <c r="F529" s="162"/>
      <c r="G529" s="153"/>
      <c r="H529" s="168"/>
      <c r="I529" s="10" t="s">
        <v>58</v>
      </c>
      <c r="J529" s="140" t="s">
        <v>26</v>
      </c>
      <c r="K529" s="141"/>
      <c r="L529" s="13" t="s">
        <v>27</v>
      </c>
    </row>
    <row r="530" spans="2:12">
      <c r="B530" s="146"/>
      <c r="C530" s="148"/>
      <c r="D530" s="146"/>
      <c r="E530" s="150"/>
      <c r="F530" s="151"/>
      <c r="G530" s="148"/>
      <c r="H530" s="169"/>
      <c r="I530" s="10" t="s">
        <v>25</v>
      </c>
      <c r="J530" s="140" t="s">
        <v>26</v>
      </c>
      <c r="K530" s="141"/>
      <c r="L530" s="13" t="s">
        <v>27</v>
      </c>
    </row>
    <row r="531" spans="2:12" ht="39">
      <c r="B531" s="15" t="s">
        <v>13929</v>
      </c>
      <c r="C531" s="14" t="s">
        <v>13930</v>
      </c>
      <c r="D531" s="15" t="s">
        <v>20672</v>
      </c>
      <c r="E531" s="142" t="s">
        <v>20673</v>
      </c>
      <c r="F531" s="141"/>
      <c r="G531" s="14" t="s">
        <v>75</v>
      </c>
      <c r="H531" s="16">
        <v>45803</v>
      </c>
      <c r="I531" s="11" t="s">
        <v>139</v>
      </c>
      <c r="J531" s="142" t="s">
        <v>26</v>
      </c>
      <c r="K531" s="141"/>
      <c r="L531" s="8" t="s">
        <v>20674</v>
      </c>
    </row>
    <row r="532" spans="2:12">
      <c r="B532" s="145" t="s">
        <v>7594</v>
      </c>
      <c r="C532" s="147" t="s">
        <v>7595</v>
      </c>
      <c r="D532" s="12" t="s">
        <v>20675</v>
      </c>
      <c r="E532" s="140" t="s">
        <v>7597</v>
      </c>
      <c r="F532" s="141"/>
      <c r="G532" s="13" t="s">
        <v>16</v>
      </c>
      <c r="H532" s="17">
        <v>45421</v>
      </c>
      <c r="I532" s="10" t="s">
        <v>80</v>
      </c>
      <c r="J532" s="140" t="s">
        <v>26</v>
      </c>
      <c r="K532" s="141"/>
      <c r="L532" s="13" t="s">
        <v>27</v>
      </c>
    </row>
    <row r="533" spans="2:12">
      <c r="B533" s="146"/>
      <c r="C533" s="148"/>
      <c r="D533" s="12" t="s">
        <v>20676</v>
      </c>
      <c r="E533" s="140" t="s">
        <v>20677</v>
      </c>
      <c r="F533" s="141"/>
      <c r="G533" s="13" t="s">
        <v>16</v>
      </c>
      <c r="H533" s="17">
        <v>45796</v>
      </c>
      <c r="I533" s="10" t="s">
        <v>80</v>
      </c>
      <c r="J533" s="140" t="s">
        <v>26</v>
      </c>
      <c r="K533" s="141"/>
      <c r="L533" s="13" t="s">
        <v>27</v>
      </c>
    </row>
    <row r="534" spans="2:12" ht="102.6">
      <c r="B534" s="15" t="s">
        <v>20678</v>
      </c>
      <c r="C534" s="14" t="s">
        <v>20679</v>
      </c>
      <c r="D534" s="15" t="s">
        <v>20680</v>
      </c>
      <c r="E534" s="142" t="s">
        <v>20681</v>
      </c>
      <c r="F534" s="141"/>
      <c r="G534" s="14" t="s">
        <v>24</v>
      </c>
      <c r="H534" s="16">
        <v>45769</v>
      </c>
      <c r="I534" s="11" t="s">
        <v>139</v>
      </c>
      <c r="J534" s="142" t="s">
        <v>32</v>
      </c>
      <c r="K534" s="141"/>
      <c r="L534" s="8" t="s">
        <v>20682</v>
      </c>
    </row>
    <row r="535" spans="2:12">
      <c r="B535" s="145" t="s">
        <v>20683</v>
      </c>
      <c r="C535" s="147" t="s">
        <v>20684</v>
      </c>
      <c r="D535" s="12" t="s">
        <v>20685</v>
      </c>
      <c r="E535" s="140" t="s">
        <v>20686</v>
      </c>
      <c r="F535" s="141"/>
      <c r="G535" s="13" t="s">
        <v>16</v>
      </c>
      <c r="H535" s="17">
        <v>45769</v>
      </c>
      <c r="I535" s="10" t="s">
        <v>80</v>
      </c>
      <c r="J535" s="140" t="s">
        <v>26</v>
      </c>
      <c r="K535" s="141"/>
      <c r="L535" s="13" t="s">
        <v>27</v>
      </c>
    </row>
    <row r="536" spans="2:12">
      <c r="B536" s="146"/>
      <c r="C536" s="148"/>
      <c r="D536" s="12" t="s">
        <v>20687</v>
      </c>
      <c r="E536" s="140" t="s">
        <v>20688</v>
      </c>
      <c r="F536" s="141"/>
      <c r="G536" s="13" t="s">
        <v>24</v>
      </c>
      <c r="H536" s="17">
        <v>45806</v>
      </c>
      <c r="I536" s="10" t="s">
        <v>80</v>
      </c>
      <c r="J536" s="140" t="s">
        <v>26</v>
      </c>
      <c r="K536" s="141"/>
      <c r="L536" s="13" t="s">
        <v>27</v>
      </c>
    </row>
    <row r="537" spans="2:12">
      <c r="B537" s="15" t="s">
        <v>20689</v>
      </c>
      <c r="C537" s="14" t="s">
        <v>12834</v>
      </c>
      <c r="D537" s="15" t="s">
        <v>20690</v>
      </c>
      <c r="E537" s="142" t="s">
        <v>20691</v>
      </c>
      <c r="F537" s="141"/>
      <c r="G537" s="14" t="s">
        <v>16</v>
      </c>
      <c r="H537" s="16">
        <v>45779</v>
      </c>
      <c r="I537" s="11" t="s">
        <v>58</v>
      </c>
      <c r="J537" s="142" t="s">
        <v>26</v>
      </c>
      <c r="K537" s="141"/>
      <c r="L537" s="14" t="s">
        <v>27</v>
      </c>
    </row>
    <row r="538" spans="2:12" ht="24.95">
      <c r="B538" s="12" t="s">
        <v>9242</v>
      </c>
      <c r="C538" s="13" t="s">
        <v>9243</v>
      </c>
      <c r="D538" s="12" t="s">
        <v>20692</v>
      </c>
      <c r="E538" s="140" t="s">
        <v>9245</v>
      </c>
      <c r="F538" s="141"/>
      <c r="G538" s="13" t="s">
        <v>24</v>
      </c>
      <c r="H538" s="17">
        <v>45792</v>
      </c>
      <c r="I538" s="10" t="s">
        <v>58</v>
      </c>
      <c r="J538" s="140" t="s">
        <v>26</v>
      </c>
      <c r="K538" s="141"/>
      <c r="L538" s="13" t="s">
        <v>27</v>
      </c>
    </row>
    <row r="539" spans="2:12">
      <c r="B539" s="154" t="s">
        <v>9246</v>
      </c>
      <c r="C539" s="156" t="s">
        <v>2808</v>
      </c>
      <c r="D539" s="154" t="s">
        <v>20693</v>
      </c>
      <c r="E539" s="142" t="s">
        <v>9248</v>
      </c>
      <c r="F539" s="149"/>
      <c r="G539" s="156" t="s">
        <v>16</v>
      </c>
      <c r="H539" s="163">
        <v>45798</v>
      </c>
      <c r="I539" s="11" t="s">
        <v>139</v>
      </c>
      <c r="J539" s="142" t="s">
        <v>709</v>
      </c>
      <c r="K539" s="141"/>
      <c r="L539" s="14" t="s">
        <v>27</v>
      </c>
    </row>
    <row r="540" spans="2:12">
      <c r="B540" s="155"/>
      <c r="C540" s="157"/>
      <c r="D540" s="155"/>
      <c r="E540" s="160"/>
      <c r="F540" s="151"/>
      <c r="G540" s="157"/>
      <c r="H540" s="164"/>
      <c r="I540" s="11" t="s">
        <v>127</v>
      </c>
      <c r="J540" s="142" t="s">
        <v>709</v>
      </c>
      <c r="K540" s="141"/>
      <c r="L540" s="14" t="s">
        <v>27</v>
      </c>
    </row>
    <row r="541" spans="2:12">
      <c r="B541" s="12" t="s">
        <v>9249</v>
      </c>
      <c r="C541" s="13" t="s">
        <v>7425</v>
      </c>
      <c r="D541" s="12" t="s">
        <v>20694</v>
      </c>
      <c r="E541" s="140" t="s">
        <v>20695</v>
      </c>
      <c r="F541" s="141"/>
      <c r="G541" s="13" t="s">
        <v>16</v>
      </c>
      <c r="H541" s="17">
        <v>45793</v>
      </c>
      <c r="I541" s="10" t="s">
        <v>80</v>
      </c>
      <c r="J541" s="140" t="s">
        <v>709</v>
      </c>
      <c r="K541" s="141"/>
      <c r="L541" s="13" t="s">
        <v>27</v>
      </c>
    </row>
    <row r="542" spans="2:12">
      <c r="B542" s="15" t="s">
        <v>9252</v>
      </c>
      <c r="C542" s="14" t="s">
        <v>9253</v>
      </c>
      <c r="D542" s="15" t="s">
        <v>20696</v>
      </c>
      <c r="E542" s="142" t="s">
        <v>11057</v>
      </c>
      <c r="F542" s="141"/>
      <c r="G542" s="14" t="s">
        <v>16</v>
      </c>
      <c r="H542" s="16">
        <v>45791</v>
      </c>
      <c r="I542" s="11" t="s">
        <v>314</v>
      </c>
      <c r="J542" s="142" t="s">
        <v>26</v>
      </c>
      <c r="K542" s="141"/>
      <c r="L542" s="14" t="s">
        <v>27</v>
      </c>
    </row>
    <row r="543" spans="2:12" ht="39">
      <c r="B543" s="12" t="s">
        <v>9256</v>
      </c>
      <c r="C543" s="13" t="s">
        <v>9257</v>
      </c>
      <c r="D543" s="12" t="s">
        <v>20697</v>
      </c>
      <c r="E543" s="140" t="s">
        <v>9259</v>
      </c>
      <c r="F543" s="141"/>
      <c r="G543" s="13" t="s">
        <v>75</v>
      </c>
      <c r="H543" s="17">
        <v>45803</v>
      </c>
      <c r="I543" s="10" t="s">
        <v>80</v>
      </c>
      <c r="J543" s="140" t="s">
        <v>26</v>
      </c>
      <c r="K543" s="141"/>
      <c r="L543" s="9" t="s">
        <v>20698</v>
      </c>
    </row>
    <row r="544" spans="2:12">
      <c r="B544" s="15" t="s">
        <v>9267</v>
      </c>
      <c r="C544" s="14" t="s">
        <v>9268</v>
      </c>
      <c r="D544" s="15" t="s">
        <v>20699</v>
      </c>
      <c r="E544" s="142" t="s">
        <v>9270</v>
      </c>
      <c r="F544" s="141"/>
      <c r="G544" s="14" t="s">
        <v>24</v>
      </c>
      <c r="H544" s="16">
        <v>45792</v>
      </c>
      <c r="I544" s="11" t="s">
        <v>80</v>
      </c>
      <c r="J544" s="142" t="s">
        <v>26</v>
      </c>
      <c r="K544" s="141"/>
      <c r="L544" s="14" t="s">
        <v>27</v>
      </c>
    </row>
    <row r="545" spans="2:12">
      <c r="B545" s="12" t="s">
        <v>7615</v>
      </c>
      <c r="C545" s="13" t="s">
        <v>7616</v>
      </c>
      <c r="D545" s="12" t="s">
        <v>20700</v>
      </c>
      <c r="E545" s="140" t="s">
        <v>7618</v>
      </c>
      <c r="F545" s="141"/>
      <c r="G545" s="13" t="s">
        <v>24</v>
      </c>
      <c r="H545" s="17">
        <v>45798</v>
      </c>
      <c r="I545" s="10" t="s">
        <v>80</v>
      </c>
      <c r="J545" s="140" t="s">
        <v>26</v>
      </c>
      <c r="K545" s="141"/>
      <c r="L545" s="13" t="s">
        <v>27</v>
      </c>
    </row>
    <row r="546" spans="2:12">
      <c r="B546" s="15" t="s">
        <v>5892</v>
      </c>
      <c r="C546" s="14" t="s">
        <v>5893</v>
      </c>
      <c r="D546" s="15" t="s">
        <v>20701</v>
      </c>
      <c r="E546" s="142" t="s">
        <v>5895</v>
      </c>
      <c r="F546" s="141"/>
      <c r="G546" s="14" t="s">
        <v>24</v>
      </c>
      <c r="H546" s="16">
        <v>45793</v>
      </c>
      <c r="I546" s="11" t="s">
        <v>80</v>
      </c>
      <c r="J546" s="142" t="s">
        <v>26</v>
      </c>
      <c r="K546" s="141"/>
      <c r="L546" s="14" t="s">
        <v>27</v>
      </c>
    </row>
    <row r="547" spans="2:12">
      <c r="B547" s="145" t="s">
        <v>13947</v>
      </c>
      <c r="C547" s="147" t="s">
        <v>3092</v>
      </c>
      <c r="D547" s="12" t="s">
        <v>20702</v>
      </c>
      <c r="E547" s="140" t="s">
        <v>13949</v>
      </c>
      <c r="F547" s="141"/>
      <c r="G547" s="13" t="s">
        <v>24</v>
      </c>
      <c r="H547" s="17">
        <v>45777</v>
      </c>
      <c r="I547" s="10" t="s">
        <v>80</v>
      </c>
      <c r="J547" s="140" t="s">
        <v>26</v>
      </c>
      <c r="K547" s="141"/>
      <c r="L547" s="13" t="s">
        <v>27</v>
      </c>
    </row>
    <row r="548" spans="2:12">
      <c r="B548" s="146"/>
      <c r="C548" s="148"/>
      <c r="D548" s="12" t="s">
        <v>20703</v>
      </c>
      <c r="E548" s="140" t="s">
        <v>13949</v>
      </c>
      <c r="F548" s="141"/>
      <c r="G548" s="13" t="s">
        <v>24</v>
      </c>
      <c r="H548" s="17">
        <v>45800</v>
      </c>
      <c r="I548" s="10" t="s">
        <v>80</v>
      </c>
      <c r="J548" s="140" t="s">
        <v>26</v>
      </c>
      <c r="K548" s="141"/>
      <c r="L548" s="13" t="s">
        <v>27</v>
      </c>
    </row>
    <row r="549" spans="2:12">
      <c r="B549" s="154" t="s">
        <v>5922</v>
      </c>
      <c r="C549" s="156" t="s">
        <v>5923</v>
      </c>
      <c r="D549" s="154" t="s">
        <v>20704</v>
      </c>
      <c r="E549" s="142" t="s">
        <v>18722</v>
      </c>
      <c r="F549" s="149"/>
      <c r="G549" s="156" t="s">
        <v>75</v>
      </c>
      <c r="H549" s="163">
        <v>45790</v>
      </c>
      <c r="I549" s="11" t="s">
        <v>25</v>
      </c>
      <c r="J549" s="142" t="s">
        <v>26</v>
      </c>
      <c r="K549" s="141"/>
      <c r="L549" s="14" t="s">
        <v>27</v>
      </c>
    </row>
    <row r="550" spans="2:12">
      <c r="B550" s="158"/>
      <c r="C550" s="159"/>
      <c r="D550" s="158"/>
      <c r="E550" s="161"/>
      <c r="F550" s="162"/>
      <c r="G550" s="159"/>
      <c r="H550" s="166"/>
      <c r="I550" s="11" t="s">
        <v>80</v>
      </c>
      <c r="J550" s="142" t="s">
        <v>26</v>
      </c>
      <c r="K550" s="141"/>
      <c r="L550" s="14" t="s">
        <v>27</v>
      </c>
    </row>
    <row r="551" spans="2:12" ht="90.95">
      <c r="B551" s="158"/>
      <c r="C551" s="159"/>
      <c r="D551" s="158"/>
      <c r="E551" s="161"/>
      <c r="F551" s="162"/>
      <c r="G551" s="159"/>
      <c r="H551" s="166"/>
      <c r="I551" s="11" t="s">
        <v>80</v>
      </c>
      <c r="J551" s="142" t="s">
        <v>18</v>
      </c>
      <c r="K551" s="141"/>
      <c r="L551" s="8" t="s">
        <v>20705</v>
      </c>
    </row>
    <row r="552" spans="2:12">
      <c r="B552" s="158"/>
      <c r="C552" s="159"/>
      <c r="D552" s="158"/>
      <c r="E552" s="161"/>
      <c r="F552" s="162"/>
      <c r="G552" s="159"/>
      <c r="H552" s="166"/>
      <c r="I552" s="11" t="s">
        <v>80</v>
      </c>
      <c r="J552" s="142" t="s">
        <v>26</v>
      </c>
      <c r="K552" s="141"/>
      <c r="L552" s="14" t="s">
        <v>27</v>
      </c>
    </row>
    <row r="553" spans="2:12">
      <c r="B553" s="158"/>
      <c r="C553" s="159"/>
      <c r="D553" s="158"/>
      <c r="E553" s="161"/>
      <c r="F553" s="162"/>
      <c r="G553" s="159"/>
      <c r="H553" s="166"/>
      <c r="I553" s="11" t="s">
        <v>58</v>
      </c>
      <c r="J553" s="142" t="s">
        <v>26</v>
      </c>
      <c r="K553" s="141"/>
      <c r="L553" s="14" t="s">
        <v>27</v>
      </c>
    </row>
    <row r="554" spans="2:12">
      <c r="B554" s="155"/>
      <c r="C554" s="157"/>
      <c r="D554" s="155"/>
      <c r="E554" s="160"/>
      <c r="F554" s="151"/>
      <c r="G554" s="157"/>
      <c r="H554" s="164"/>
      <c r="I554" s="11" t="s">
        <v>58</v>
      </c>
      <c r="J554" s="142" t="s">
        <v>26</v>
      </c>
      <c r="K554" s="141"/>
      <c r="L554" s="14" t="s">
        <v>27</v>
      </c>
    </row>
    <row r="555" spans="2:12">
      <c r="B555" s="145" t="s">
        <v>9275</v>
      </c>
      <c r="C555" s="147" t="s">
        <v>9276</v>
      </c>
      <c r="D555" s="145" t="s">
        <v>20706</v>
      </c>
      <c r="E555" s="140" t="s">
        <v>20707</v>
      </c>
      <c r="F555" s="149"/>
      <c r="G555" s="147" t="s">
        <v>24</v>
      </c>
      <c r="H555" s="167">
        <v>45800</v>
      </c>
      <c r="I555" s="10" t="s">
        <v>58</v>
      </c>
      <c r="J555" s="140" t="s">
        <v>26</v>
      </c>
      <c r="K555" s="141"/>
      <c r="L555" s="13" t="s">
        <v>27</v>
      </c>
    </row>
    <row r="556" spans="2:12">
      <c r="B556" s="152"/>
      <c r="C556" s="153"/>
      <c r="D556" s="152"/>
      <c r="E556" s="165"/>
      <c r="F556" s="162"/>
      <c r="G556" s="153"/>
      <c r="H556" s="168"/>
      <c r="I556" s="10" t="s">
        <v>58</v>
      </c>
      <c r="J556" s="140" t="s">
        <v>26</v>
      </c>
      <c r="K556" s="141"/>
      <c r="L556" s="13" t="s">
        <v>27</v>
      </c>
    </row>
    <row r="557" spans="2:12">
      <c r="B557" s="152"/>
      <c r="C557" s="153"/>
      <c r="D557" s="152"/>
      <c r="E557" s="165"/>
      <c r="F557" s="162"/>
      <c r="G557" s="153"/>
      <c r="H557" s="168"/>
      <c r="I557" s="10" t="s">
        <v>80</v>
      </c>
      <c r="J557" s="140" t="s">
        <v>26</v>
      </c>
      <c r="K557" s="141"/>
      <c r="L557" s="13" t="s">
        <v>27</v>
      </c>
    </row>
    <row r="558" spans="2:12">
      <c r="B558" s="146"/>
      <c r="C558" s="148"/>
      <c r="D558" s="146"/>
      <c r="E558" s="150"/>
      <c r="F558" s="151"/>
      <c r="G558" s="148"/>
      <c r="H558" s="169"/>
      <c r="I558" s="10" t="s">
        <v>139</v>
      </c>
      <c r="J558" s="140" t="s">
        <v>26</v>
      </c>
      <c r="K558" s="141"/>
      <c r="L558" s="13" t="s">
        <v>27</v>
      </c>
    </row>
    <row r="559" spans="2:12" ht="24.95">
      <c r="B559" s="15" t="s">
        <v>20708</v>
      </c>
      <c r="C559" s="14" t="s">
        <v>20709</v>
      </c>
      <c r="D559" s="15" t="s">
        <v>20710</v>
      </c>
      <c r="E559" s="142" t="s">
        <v>20711</v>
      </c>
      <c r="F559" s="141"/>
      <c r="G559" s="14" t="s">
        <v>75</v>
      </c>
      <c r="H559" s="16">
        <v>45786</v>
      </c>
      <c r="I559" s="11" t="s">
        <v>139</v>
      </c>
      <c r="J559" s="142" t="s">
        <v>709</v>
      </c>
      <c r="K559" s="141"/>
      <c r="L559" s="14" t="s">
        <v>27</v>
      </c>
    </row>
    <row r="560" spans="2:12">
      <c r="B560" s="12" t="s">
        <v>7627</v>
      </c>
      <c r="C560" s="13" t="s">
        <v>1435</v>
      </c>
      <c r="D560" s="12" t="s">
        <v>20712</v>
      </c>
      <c r="E560" s="140" t="s">
        <v>20713</v>
      </c>
      <c r="F560" s="141"/>
      <c r="G560" s="13" t="s">
        <v>16</v>
      </c>
      <c r="H560" s="17">
        <v>45798</v>
      </c>
      <c r="I560" s="10" t="s">
        <v>80</v>
      </c>
      <c r="J560" s="140" t="s">
        <v>709</v>
      </c>
      <c r="K560" s="141"/>
      <c r="L560" s="13" t="s">
        <v>27</v>
      </c>
    </row>
    <row r="561" spans="2:12">
      <c r="B561" s="15" t="s">
        <v>9293</v>
      </c>
      <c r="C561" s="14" t="s">
        <v>9294</v>
      </c>
      <c r="D561" s="15" t="s">
        <v>20714</v>
      </c>
      <c r="E561" s="142" t="s">
        <v>20715</v>
      </c>
      <c r="F561" s="141"/>
      <c r="G561" s="14" t="s">
        <v>16</v>
      </c>
      <c r="H561" s="16">
        <v>45782</v>
      </c>
      <c r="I561" s="11" t="s">
        <v>80</v>
      </c>
      <c r="J561" s="142" t="s">
        <v>709</v>
      </c>
      <c r="K561" s="141"/>
      <c r="L561" s="14" t="s">
        <v>27</v>
      </c>
    </row>
    <row r="562" spans="2:12" ht="24.95">
      <c r="B562" s="12" t="s">
        <v>20716</v>
      </c>
      <c r="C562" s="13" t="s">
        <v>20717</v>
      </c>
      <c r="D562" s="12" t="s">
        <v>20718</v>
      </c>
      <c r="E562" s="140" t="s">
        <v>20719</v>
      </c>
      <c r="F562" s="141"/>
      <c r="G562" s="13" t="s">
        <v>75</v>
      </c>
      <c r="H562" s="17">
        <v>45800</v>
      </c>
      <c r="I562" s="10" t="s">
        <v>139</v>
      </c>
      <c r="J562" s="140" t="s">
        <v>709</v>
      </c>
      <c r="K562" s="141"/>
      <c r="L562" s="13" t="s">
        <v>27</v>
      </c>
    </row>
    <row r="563" spans="2:12">
      <c r="B563" s="15" t="s">
        <v>9299</v>
      </c>
      <c r="C563" s="14" t="s">
        <v>9300</v>
      </c>
      <c r="D563" s="15" t="s">
        <v>20720</v>
      </c>
      <c r="E563" s="142" t="s">
        <v>20721</v>
      </c>
      <c r="F563" s="141"/>
      <c r="G563" s="14" t="s">
        <v>16</v>
      </c>
      <c r="H563" s="16">
        <v>45796</v>
      </c>
      <c r="I563" s="11" t="s">
        <v>139</v>
      </c>
      <c r="J563" s="142" t="s">
        <v>709</v>
      </c>
      <c r="K563" s="141"/>
      <c r="L563" s="14" t="s">
        <v>27</v>
      </c>
    </row>
    <row r="564" spans="2:12">
      <c r="B564" s="12" t="s">
        <v>1457</v>
      </c>
      <c r="C564" s="13" t="s">
        <v>3159</v>
      </c>
      <c r="D564" s="12" t="s">
        <v>15896</v>
      </c>
      <c r="E564" s="140" t="s">
        <v>11665</v>
      </c>
      <c r="F564" s="141"/>
      <c r="G564" s="13" t="s">
        <v>16</v>
      </c>
      <c r="H564" s="17">
        <v>45778</v>
      </c>
      <c r="I564" s="10" t="s">
        <v>58</v>
      </c>
      <c r="J564" s="140" t="s">
        <v>709</v>
      </c>
      <c r="K564" s="141"/>
      <c r="L564" s="13" t="s">
        <v>27</v>
      </c>
    </row>
    <row r="565" spans="2:12">
      <c r="B565" s="15" t="s">
        <v>11091</v>
      </c>
      <c r="C565" s="14" t="s">
        <v>11092</v>
      </c>
      <c r="D565" s="15" t="s">
        <v>20722</v>
      </c>
      <c r="E565" s="142" t="s">
        <v>11094</v>
      </c>
      <c r="F565" s="141"/>
      <c r="G565" s="14" t="s">
        <v>16</v>
      </c>
      <c r="H565" s="16">
        <v>45786</v>
      </c>
      <c r="I565" s="11" t="s">
        <v>58</v>
      </c>
      <c r="J565" s="142" t="s">
        <v>709</v>
      </c>
      <c r="K565" s="141"/>
      <c r="L565" s="14" t="s">
        <v>27</v>
      </c>
    </row>
    <row r="566" spans="2:12">
      <c r="B566" s="12" t="s">
        <v>7640</v>
      </c>
      <c r="C566" s="13" t="s">
        <v>7641</v>
      </c>
      <c r="D566" s="12" t="s">
        <v>20723</v>
      </c>
      <c r="E566" s="140" t="s">
        <v>7643</v>
      </c>
      <c r="F566" s="141"/>
      <c r="G566" s="13" t="s">
        <v>16</v>
      </c>
      <c r="H566" s="17">
        <v>45782</v>
      </c>
      <c r="I566" s="10" t="s">
        <v>139</v>
      </c>
      <c r="J566" s="140" t="s">
        <v>709</v>
      </c>
      <c r="K566" s="141"/>
      <c r="L566" s="13" t="s">
        <v>27</v>
      </c>
    </row>
    <row r="567" spans="2:12">
      <c r="B567" s="15" t="s">
        <v>7644</v>
      </c>
      <c r="C567" s="14" t="s">
        <v>7645</v>
      </c>
      <c r="D567" s="15" t="s">
        <v>20724</v>
      </c>
      <c r="E567" s="142" t="s">
        <v>20725</v>
      </c>
      <c r="F567" s="141"/>
      <c r="G567" s="14" t="s">
        <v>24</v>
      </c>
      <c r="H567" s="16">
        <v>45804</v>
      </c>
      <c r="I567" s="11" t="s">
        <v>80</v>
      </c>
      <c r="J567" s="142" t="s">
        <v>26</v>
      </c>
      <c r="K567" s="141"/>
      <c r="L567" s="14" t="s">
        <v>27</v>
      </c>
    </row>
    <row r="568" spans="2:12" ht="51.6">
      <c r="B568" s="12" t="s">
        <v>20726</v>
      </c>
      <c r="C568" s="13" t="s">
        <v>20727</v>
      </c>
      <c r="D568" s="12" t="s">
        <v>20728</v>
      </c>
      <c r="E568" s="140" t="s">
        <v>20729</v>
      </c>
      <c r="F568" s="141"/>
      <c r="G568" s="13" t="s">
        <v>16</v>
      </c>
      <c r="H568" s="17">
        <v>45806</v>
      </c>
      <c r="I568" s="10" t="s">
        <v>58</v>
      </c>
      <c r="J568" s="140" t="s">
        <v>18</v>
      </c>
      <c r="K568" s="141"/>
      <c r="L568" s="9" t="s">
        <v>20730</v>
      </c>
    </row>
    <row r="569" spans="2:12" ht="39">
      <c r="B569" s="15" t="s">
        <v>15899</v>
      </c>
      <c r="C569" s="14" t="s">
        <v>15900</v>
      </c>
      <c r="D569" s="15" t="s">
        <v>20731</v>
      </c>
      <c r="E569" s="142" t="s">
        <v>20732</v>
      </c>
      <c r="F569" s="141"/>
      <c r="G569" s="14" t="s">
        <v>16</v>
      </c>
      <c r="H569" s="16">
        <v>45786</v>
      </c>
      <c r="I569" s="11" t="s">
        <v>139</v>
      </c>
      <c r="J569" s="142" t="s">
        <v>18</v>
      </c>
      <c r="K569" s="141"/>
      <c r="L569" s="8" t="s">
        <v>20733</v>
      </c>
    </row>
    <row r="570" spans="2:12">
      <c r="B570" s="12" t="s">
        <v>7647</v>
      </c>
      <c r="C570" s="13" t="s">
        <v>7648</v>
      </c>
      <c r="D570" s="12" t="s">
        <v>20734</v>
      </c>
      <c r="E570" s="140" t="s">
        <v>7650</v>
      </c>
      <c r="F570" s="141"/>
      <c r="G570" s="13" t="s">
        <v>16</v>
      </c>
      <c r="H570" s="17">
        <v>45779</v>
      </c>
      <c r="I570" s="10" t="s">
        <v>58</v>
      </c>
      <c r="J570" s="140" t="s">
        <v>709</v>
      </c>
      <c r="K570" s="141"/>
      <c r="L570" s="13" t="s">
        <v>27</v>
      </c>
    </row>
    <row r="571" spans="2:12">
      <c r="B571" s="154" t="s">
        <v>14763</v>
      </c>
      <c r="C571" s="156" t="s">
        <v>14764</v>
      </c>
      <c r="D571" s="154" t="s">
        <v>20735</v>
      </c>
      <c r="E571" s="142" t="s">
        <v>14766</v>
      </c>
      <c r="F571" s="149"/>
      <c r="G571" s="156" t="s">
        <v>24</v>
      </c>
      <c r="H571" s="163">
        <v>45792</v>
      </c>
      <c r="I571" s="11" t="s">
        <v>139</v>
      </c>
      <c r="J571" s="142" t="s">
        <v>26</v>
      </c>
      <c r="K571" s="141"/>
      <c r="L571" s="14" t="s">
        <v>27</v>
      </c>
    </row>
    <row r="572" spans="2:12">
      <c r="B572" s="158"/>
      <c r="C572" s="159"/>
      <c r="D572" s="158"/>
      <c r="E572" s="161"/>
      <c r="F572" s="162"/>
      <c r="G572" s="159"/>
      <c r="H572" s="166"/>
      <c r="I572" s="11" t="s">
        <v>58</v>
      </c>
      <c r="J572" s="142" t="s">
        <v>26</v>
      </c>
      <c r="K572" s="141"/>
      <c r="L572" s="14" t="s">
        <v>27</v>
      </c>
    </row>
    <row r="573" spans="2:12">
      <c r="B573" s="155"/>
      <c r="C573" s="157"/>
      <c r="D573" s="155"/>
      <c r="E573" s="160"/>
      <c r="F573" s="151"/>
      <c r="G573" s="157"/>
      <c r="H573" s="164"/>
      <c r="I573" s="11" t="s">
        <v>80</v>
      </c>
      <c r="J573" s="142" t="s">
        <v>26</v>
      </c>
      <c r="K573" s="141"/>
      <c r="L573" s="14" t="s">
        <v>27</v>
      </c>
    </row>
    <row r="574" spans="2:12">
      <c r="B574" s="12" t="s">
        <v>9322</v>
      </c>
      <c r="C574" s="13" t="s">
        <v>9323</v>
      </c>
      <c r="D574" s="12" t="s">
        <v>20736</v>
      </c>
      <c r="E574" s="140" t="s">
        <v>20737</v>
      </c>
      <c r="F574" s="141"/>
      <c r="G574" s="13" t="s">
        <v>16</v>
      </c>
      <c r="H574" s="17">
        <v>45786</v>
      </c>
      <c r="I574" s="10" t="s">
        <v>80</v>
      </c>
      <c r="J574" s="140" t="s">
        <v>709</v>
      </c>
      <c r="K574" s="141"/>
      <c r="L574" s="13" t="s">
        <v>27</v>
      </c>
    </row>
    <row r="575" spans="2:12" ht="24.95">
      <c r="B575" s="15" t="s">
        <v>5973</v>
      </c>
      <c r="C575" s="14" t="s">
        <v>640</v>
      </c>
      <c r="D575" s="15" t="s">
        <v>20738</v>
      </c>
      <c r="E575" s="142" t="s">
        <v>20739</v>
      </c>
      <c r="F575" s="141"/>
      <c r="G575" s="14" t="s">
        <v>75</v>
      </c>
      <c r="H575" s="16">
        <v>45807</v>
      </c>
      <c r="I575" s="11" t="s">
        <v>139</v>
      </c>
      <c r="J575" s="142" t="s">
        <v>26</v>
      </c>
      <c r="K575" s="141"/>
      <c r="L575" s="14" t="s">
        <v>27</v>
      </c>
    </row>
    <row r="576" spans="2:12">
      <c r="B576" s="12" t="s">
        <v>15922</v>
      </c>
      <c r="C576" s="13" t="s">
        <v>9317</v>
      </c>
      <c r="D576" s="12" t="s">
        <v>20740</v>
      </c>
      <c r="E576" s="140" t="s">
        <v>15924</v>
      </c>
      <c r="F576" s="141"/>
      <c r="G576" s="13" t="s">
        <v>16</v>
      </c>
      <c r="H576" s="17">
        <v>45803</v>
      </c>
      <c r="I576" s="10" t="s">
        <v>58</v>
      </c>
      <c r="J576" s="140" t="s">
        <v>709</v>
      </c>
      <c r="K576" s="141"/>
      <c r="L576" s="13" t="s">
        <v>27</v>
      </c>
    </row>
    <row r="577" spans="2:12">
      <c r="B577" s="15" t="s">
        <v>9334</v>
      </c>
      <c r="C577" s="14" t="s">
        <v>9335</v>
      </c>
      <c r="D577" s="15" t="s">
        <v>20741</v>
      </c>
      <c r="E577" s="142" t="s">
        <v>20742</v>
      </c>
      <c r="F577" s="141"/>
      <c r="G577" s="14" t="s">
        <v>16</v>
      </c>
      <c r="H577" s="16">
        <v>45805</v>
      </c>
      <c r="I577" s="11" t="s">
        <v>80</v>
      </c>
      <c r="J577" s="142" t="s">
        <v>709</v>
      </c>
      <c r="K577" s="141"/>
      <c r="L577" s="14" t="s">
        <v>27</v>
      </c>
    </row>
    <row r="578" spans="2:12" ht="24.95">
      <c r="B578" s="12" t="s">
        <v>20743</v>
      </c>
      <c r="C578" s="13" t="s">
        <v>20744</v>
      </c>
      <c r="D578" s="12" t="s">
        <v>20745</v>
      </c>
      <c r="E578" s="140" t="s">
        <v>20746</v>
      </c>
      <c r="F578" s="141"/>
      <c r="G578" s="13" t="s">
        <v>75</v>
      </c>
      <c r="H578" s="17">
        <v>45804</v>
      </c>
      <c r="I578" s="10" t="s">
        <v>58</v>
      </c>
      <c r="J578" s="140" t="s">
        <v>26</v>
      </c>
      <c r="K578" s="141"/>
      <c r="L578" s="13" t="s">
        <v>27</v>
      </c>
    </row>
    <row r="579" spans="2:12" ht="24.95">
      <c r="B579" s="15" t="s">
        <v>20747</v>
      </c>
      <c r="C579" s="14" t="s">
        <v>20744</v>
      </c>
      <c r="D579" s="15" t="s">
        <v>20748</v>
      </c>
      <c r="E579" s="142" t="s">
        <v>20746</v>
      </c>
      <c r="F579" s="141"/>
      <c r="G579" s="14" t="s">
        <v>75</v>
      </c>
      <c r="H579" s="16">
        <v>45804</v>
      </c>
      <c r="I579" s="11" t="s">
        <v>58</v>
      </c>
      <c r="J579" s="142" t="s">
        <v>26</v>
      </c>
      <c r="K579" s="141"/>
      <c r="L579" s="14" t="s">
        <v>27</v>
      </c>
    </row>
    <row r="580" spans="2:12" ht="24.95">
      <c r="B580" s="12" t="s">
        <v>20749</v>
      </c>
      <c r="C580" s="13" t="s">
        <v>20744</v>
      </c>
      <c r="D580" s="12" t="s">
        <v>20750</v>
      </c>
      <c r="E580" s="140" t="s">
        <v>20746</v>
      </c>
      <c r="F580" s="141"/>
      <c r="G580" s="13" t="s">
        <v>75</v>
      </c>
      <c r="H580" s="17">
        <v>45804</v>
      </c>
      <c r="I580" s="10" t="s">
        <v>58</v>
      </c>
      <c r="J580" s="140" t="s">
        <v>26</v>
      </c>
      <c r="K580" s="141"/>
      <c r="L580" s="13" t="s">
        <v>27</v>
      </c>
    </row>
    <row r="581" spans="2:12">
      <c r="B581" s="15" t="s">
        <v>9344</v>
      </c>
      <c r="C581" s="14" t="s">
        <v>9345</v>
      </c>
      <c r="D581" s="15" t="s">
        <v>20751</v>
      </c>
      <c r="E581" s="142" t="s">
        <v>20752</v>
      </c>
      <c r="F581" s="141"/>
      <c r="G581" s="14" t="s">
        <v>16</v>
      </c>
      <c r="H581" s="16">
        <v>45778</v>
      </c>
      <c r="I581" s="11" t="s">
        <v>80</v>
      </c>
      <c r="J581" s="142" t="s">
        <v>709</v>
      </c>
      <c r="K581" s="141"/>
      <c r="L581" s="14" t="s">
        <v>27</v>
      </c>
    </row>
    <row r="582" spans="2:12">
      <c r="B582" s="145" t="s">
        <v>9348</v>
      </c>
      <c r="C582" s="147" t="s">
        <v>9349</v>
      </c>
      <c r="D582" s="145" t="s">
        <v>20753</v>
      </c>
      <c r="E582" s="140" t="s">
        <v>20754</v>
      </c>
      <c r="F582" s="149"/>
      <c r="G582" s="147" t="s">
        <v>24</v>
      </c>
      <c r="H582" s="167">
        <v>45785</v>
      </c>
      <c r="I582" s="10" t="s">
        <v>139</v>
      </c>
      <c r="J582" s="140" t="s">
        <v>26</v>
      </c>
      <c r="K582" s="141"/>
      <c r="L582" s="13" t="s">
        <v>27</v>
      </c>
    </row>
    <row r="583" spans="2:12">
      <c r="B583" s="152"/>
      <c r="C583" s="153"/>
      <c r="D583" s="152"/>
      <c r="E583" s="165"/>
      <c r="F583" s="162"/>
      <c r="G583" s="153"/>
      <c r="H583" s="168"/>
      <c r="I583" s="10" t="s">
        <v>80</v>
      </c>
      <c r="J583" s="140" t="s">
        <v>26</v>
      </c>
      <c r="K583" s="141"/>
      <c r="L583" s="13" t="s">
        <v>27</v>
      </c>
    </row>
    <row r="584" spans="2:12">
      <c r="B584" s="152"/>
      <c r="C584" s="153"/>
      <c r="D584" s="152"/>
      <c r="E584" s="165"/>
      <c r="F584" s="162"/>
      <c r="G584" s="153"/>
      <c r="H584" s="168"/>
      <c r="I584" s="10" t="s">
        <v>80</v>
      </c>
      <c r="J584" s="140" t="s">
        <v>26</v>
      </c>
      <c r="K584" s="141"/>
      <c r="L584" s="13" t="s">
        <v>27</v>
      </c>
    </row>
    <row r="585" spans="2:12">
      <c r="B585" s="146"/>
      <c r="C585" s="148"/>
      <c r="D585" s="146"/>
      <c r="E585" s="150"/>
      <c r="F585" s="151"/>
      <c r="G585" s="148"/>
      <c r="H585" s="169"/>
      <c r="I585" s="10" t="s">
        <v>58</v>
      </c>
      <c r="J585" s="140" t="s">
        <v>26</v>
      </c>
      <c r="K585" s="141"/>
      <c r="L585" s="13" t="s">
        <v>27</v>
      </c>
    </row>
    <row r="586" spans="2:12" ht="51.6">
      <c r="B586" s="15" t="s">
        <v>18366</v>
      </c>
      <c r="C586" s="14" t="s">
        <v>18367</v>
      </c>
      <c r="D586" s="15" t="s">
        <v>20755</v>
      </c>
      <c r="E586" s="142" t="s">
        <v>18369</v>
      </c>
      <c r="F586" s="141"/>
      <c r="G586" s="14" t="s">
        <v>24</v>
      </c>
      <c r="H586" s="16">
        <v>45775</v>
      </c>
      <c r="I586" s="11" t="s">
        <v>80</v>
      </c>
      <c r="J586" s="142" t="s">
        <v>32</v>
      </c>
      <c r="K586" s="141"/>
      <c r="L586" s="8" t="s">
        <v>20756</v>
      </c>
    </row>
    <row r="587" spans="2:12" ht="24.95">
      <c r="B587" s="12" t="s">
        <v>9361</v>
      </c>
      <c r="C587" s="13" t="s">
        <v>9362</v>
      </c>
      <c r="D587" s="12" t="s">
        <v>20757</v>
      </c>
      <c r="E587" s="140" t="s">
        <v>9364</v>
      </c>
      <c r="F587" s="141"/>
      <c r="G587" s="13" t="s">
        <v>75</v>
      </c>
      <c r="H587" s="17">
        <v>45782</v>
      </c>
      <c r="I587" s="10" t="s">
        <v>80</v>
      </c>
      <c r="J587" s="140" t="s">
        <v>709</v>
      </c>
      <c r="K587" s="141"/>
      <c r="L587" s="13" t="s">
        <v>27</v>
      </c>
    </row>
    <row r="588" spans="2:12">
      <c r="B588" s="15" t="s">
        <v>7658</v>
      </c>
      <c r="C588" s="14" t="s">
        <v>7659</v>
      </c>
      <c r="D588" s="15" t="s">
        <v>20758</v>
      </c>
      <c r="E588" s="142" t="s">
        <v>20759</v>
      </c>
      <c r="F588" s="141"/>
      <c r="G588" s="14" t="s">
        <v>16</v>
      </c>
      <c r="H588" s="16">
        <v>45804</v>
      </c>
      <c r="I588" s="11" t="s">
        <v>139</v>
      </c>
      <c r="J588" s="142" t="s">
        <v>709</v>
      </c>
      <c r="K588" s="141"/>
      <c r="L588" s="14" t="s">
        <v>27</v>
      </c>
    </row>
    <row r="589" spans="2:12" ht="24.95">
      <c r="B589" s="12" t="s">
        <v>20760</v>
      </c>
      <c r="C589" s="13" t="s">
        <v>20761</v>
      </c>
      <c r="D589" s="12" t="s">
        <v>20762</v>
      </c>
      <c r="E589" s="140" t="s">
        <v>20763</v>
      </c>
      <c r="F589" s="141"/>
      <c r="G589" s="13" t="s">
        <v>16</v>
      </c>
      <c r="H589" s="17">
        <v>45785</v>
      </c>
      <c r="I589" s="10" t="s">
        <v>80</v>
      </c>
      <c r="J589" s="140" t="s">
        <v>26</v>
      </c>
      <c r="K589" s="141"/>
      <c r="L589" s="13" t="s">
        <v>27</v>
      </c>
    </row>
    <row r="590" spans="2:12">
      <c r="B590" s="15" t="s">
        <v>20764</v>
      </c>
      <c r="C590" s="14" t="s">
        <v>9171</v>
      </c>
      <c r="D590" s="15" t="s">
        <v>20765</v>
      </c>
      <c r="E590" s="142" t="s">
        <v>20766</v>
      </c>
      <c r="F590" s="141"/>
      <c r="G590" s="14" t="s">
        <v>16</v>
      </c>
      <c r="H590" s="16">
        <v>45782</v>
      </c>
      <c r="I590" s="11" t="s">
        <v>80</v>
      </c>
      <c r="J590" s="142" t="s">
        <v>26</v>
      </c>
      <c r="K590" s="141"/>
      <c r="L590" s="14" t="s">
        <v>27</v>
      </c>
    </row>
    <row r="591" spans="2:12">
      <c r="B591" s="12" t="s">
        <v>9375</v>
      </c>
      <c r="C591" s="13" t="s">
        <v>8500</v>
      </c>
      <c r="D591" s="12" t="s">
        <v>20767</v>
      </c>
      <c r="E591" s="140" t="s">
        <v>9377</v>
      </c>
      <c r="F591" s="141"/>
      <c r="G591" s="13" t="s">
        <v>16</v>
      </c>
      <c r="H591" s="17">
        <v>45786</v>
      </c>
      <c r="I591" s="10" t="s">
        <v>80</v>
      </c>
      <c r="J591" s="140" t="s">
        <v>709</v>
      </c>
      <c r="K591" s="141"/>
      <c r="L591" s="13" t="s">
        <v>27</v>
      </c>
    </row>
    <row r="592" spans="2:12">
      <c r="B592" s="154" t="s">
        <v>9389</v>
      </c>
      <c r="C592" s="156" t="s">
        <v>9390</v>
      </c>
      <c r="D592" s="154" t="s">
        <v>19277</v>
      </c>
      <c r="E592" s="142" t="s">
        <v>19278</v>
      </c>
      <c r="F592" s="149"/>
      <c r="G592" s="156" t="s">
        <v>24</v>
      </c>
      <c r="H592" s="163">
        <v>45783</v>
      </c>
      <c r="I592" s="11" t="s">
        <v>58</v>
      </c>
      <c r="J592" s="142" t="s">
        <v>26</v>
      </c>
      <c r="K592" s="141"/>
      <c r="L592" s="14" t="s">
        <v>27</v>
      </c>
    </row>
    <row r="593" spans="2:12">
      <c r="B593" s="158"/>
      <c r="C593" s="159"/>
      <c r="D593" s="158"/>
      <c r="E593" s="161"/>
      <c r="F593" s="162"/>
      <c r="G593" s="159"/>
      <c r="H593" s="166"/>
      <c r="I593" s="11" t="s">
        <v>80</v>
      </c>
      <c r="J593" s="142" t="s">
        <v>26</v>
      </c>
      <c r="K593" s="141"/>
      <c r="L593" s="14" t="s">
        <v>27</v>
      </c>
    </row>
    <row r="594" spans="2:12">
      <c r="B594" s="158"/>
      <c r="C594" s="159"/>
      <c r="D594" s="158"/>
      <c r="E594" s="161"/>
      <c r="F594" s="162"/>
      <c r="G594" s="159"/>
      <c r="H594" s="166"/>
      <c r="I594" s="11" t="s">
        <v>80</v>
      </c>
      <c r="J594" s="142" t="s">
        <v>26</v>
      </c>
      <c r="K594" s="141"/>
      <c r="L594" s="14" t="s">
        <v>27</v>
      </c>
    </row>
    <row r="595" spans="2:12">
      <c r="B595" s="158"/>
      <c r="C595" s="159"/>
      <c r="D595" s="158"/>
      <c r="E595" s="161"/>
      <c r="F595" s="162"/>
      <c r="G595" s="159"/>
      <c r="H595" s="166"/>
      <c r="I595" s="11" t="s">
        <v>80</v>
      </c>
      <c r="J595" s="142" t="s">
        <v>26</v>
      </c>
      <c r="K595" s="141"/>
      <c r="L595" s="14" t="s">
        <v>27</v>
      </c>
    </row>
    <row r="596" spans="2:12">
      <c r="B596" s="155"/>
      <c r="C596" s="157"/>
      <c r="D596" s="155"/>
      <c r="E596" s="160"/>
      <c r="F596" s="151"/>
      <c r="G596" s="157"/>
      <c r="H596" s="164"/>
      <c r="I596" s="11" t="s">
        <v>139</v>
      </c>
      <c r="J596" s="142" t="s">
        <v>26</v>
      </c>
      <c r="K596" s="141"/>
      <c r="L596" s="14" t="s">
        <v>27</v>
      </c>
    </row>
    <row r="597" spans="2:12">
      <c r="B597" s="12" t="s">
        <v>20768</v>
      </c>
      <c r="C597" s="13" t="s">
        <v>20769</v>
      </c>
      <c r="D597" s="12" t="s">
        <v>20770</v>
      </c>
      <c r="E597" s="140" t="s">
        <v>20771</v>
      </c>
      <c r="F597" s="141"/>
      <c r="G597" s="13" t="s">
        <v>16</v>
      </c>
      <c r="H597" s="17">
        <v>45792</v>
      </c>
      <c r="I597" s="10" t="s">
        <v>139</v>
      </c>
      <c r="J597" s="140" t="s">
        <v>709</v>
      </c>
      <c r="K597" s="141"/>
      <c r="L597" s="13" t="s">
        <v>27</v>
      </c>
    </row>
    <row r="598" spans="2:12">
      <c r="B598" s="15" t="s">
        <v>5983</v>
      </c>
      <c r="C598" s="14" t="s">
        <v>5984</v>
      </c>
      <c r="D598" s="15" t="s">
        <v>20772</v>
      </c>
      <c r="E598" s="142" t="s">
        <v>5986</v>
      </c>
      <c r="F598" s="141"/>
      <c r="G598" s="14" t="s">
        <v>16</v>
      </c>
      <c r="H598" s="16">
        <v>45798</v>
      </c>
      <c r="I598" s="11" t="s">
        <v>139</v>
      </c>
      <c r="J598" s="142" t="s">
        <v>709</v>
      </c>
      <c r="K598" s="141"/>
      <c r="L598" s="14" t="s">
        <v>27</v>
      </c>
    </row>
    <row r="599" spans="2:12">
      <c r="B599" s="145" t="s">
        <v>20773</v>
      </c>
      <c r="C599" s="147" t="s">
        <v>20774</v>
      </c>
      <c r="D599" s="145" t="s">
        <v>20775</v>
      </c>
      <c r="E599" s="140" t="s">
        <v>20776</v>
      </c>
      <c r="F599" s="149"/>
      <c r="G599" s="147" t="s">
        <v>24</v>
      </c>
      <c r="H599" s="167">
        <v>45778</v>
      </c>
      <c r="I599" s="10" t="s">
        <v>80</v>
      </c>
      <c r="J599" s="140" t="s">
        <v>26</v>
      </c>
      <c r="K599" s="141"/>
      <c r="L599" s="13" t="s">
        <v>27</v>
      </c>
    </row>
    <row r="600" spans="2:12">
      <c r="B600" s="152"/>
      <c r="C600" s="153"/>
      <c r="D600" s="152"/>
      <c r="E600" s="165"/>
      <c r="F600" s="162"/>
      <c r="G600" s="153"/>
      <c r="H600" s="168"/>
      <c r="I600" s="10" t="s">
        <v>58</v>
      </c>
      <c r="J600" s="140" t="s">
        <v>26</v>
      </c>
      <c r="K600" s="141"/>
      <c r="L600" s="13" t="s">
        <v>27</v>
      </c>
    </row>
    <row r="601" spans="2:12">
      <c r="B601" s="152"/>
      <c r="C601" s="153"/>
      <c r="D601" s="152"/>
      <c r="E601" s="165"/>
      <c r="F601" s="162"/>
      <c r="G601" s="153"/>
      <c r="H601" s="168"/>
      <c r="I601" s="10" t="s">
        <v>58</v>
      </c>
      <c r="J601" s="140" t="s">
        <v>26</v>
      </c>
      <c r="K601" s="141"/>
      <c r="L601" s="13" t="s">
        <v>27</v>
      </c>
    </row>
    <row r="602" spans="2:12">
      <c r="B602" s="146"/>
      <c r="C602" s="148"/>
      <c r="D602" s="146"/>
      <c r="E602" s="150"/>
      <c r="F602" s="151"/>
      <c r="G602" s="148"/>
      <c r="H602" s="169"/>
      <c r="I602" s="10" t="s">
        <v>139</v>
      </c>
      <c r="J602" s="140" t="s">
        <v>26</v>
      </c>
      <c r="K602" s="141"/>
      <c r="L602" s="13" t="s">
        <v>27</v>
      </c>
    </row>
    <row r="603" spans="2:12">
      <c r="B603" s="15" t="s">
        <v>5987</v>
      </c>
      <c r="C603" s="14" t="s">
        <v>5988</v>
      </c>
      <c r="D603" s="15" t="s">
        <v>20777</v>
      </c>
      <c r="E603" s="142" t="s">
        <v>20778</v>
      </c>
      <c r="F603" s="141"/>
      <c r="G603" s="14" t="s">
        <v>24</v>
      </c>
      <c r="H603" s="16">
        <v>45799</v>
      </c>
      <c r="I603" s="11" t="s">
        <v>80</v>
      </c>
      <c r="J603" s="142" t="s">
        <v>26</v>
      </c>
      <c r="K603" s="141"/>
      <c r="L603" s="14" t="s">
        <v>27</v>
      </c>
    </row>
    <row r="604" spans="2:12" ht="37.5">
      <c r="B604" s="12" t="s">
        <v>17153</v>
      </c>
      <c r="C604" s="13" t="s">
        <v>17154</v>
      </c>
      <c r="D604" s="12" t="s">
        <v>20779</v>
      </c>
      <c r="E604" s="140" t="s">
        <v>20780</v>
      </c>
      <c r="F604" s="141"/>
      <c r="G604" s="13" t="s">
        <v>75</v>
      </c>
      <c r="H604" s="17">
        <v>45799</v>
      </c>
      <c r="I604" s="10" t="s">
        <v>17</v>
      </c>
      <c r="J604" s="140" t="s">
        <v>26</v>
      </c>
      <c r="K604" s="141"/>
      <c r="L604" s="13" t="s">
        <v>27</v>
      </c>
    </row>
    <row r="605" spans="2:12" ht="39">
      <c r="B605" s="15" t="s">
        <v>15933</v>
      </c>
      <c r="C605" s="14" t="s">
        <v>15934</v>
      </c>
      <c r="D605" s="15" t="s">
        <v>20781</v>
      </c>
      <c r="E605" s="142" t="s">
        <v>20782</v>
      </c>
      <c r="F605" s="141"/>
      <c r="G605" s="14" t="s">
        <v>16</v>
      </c>
      <c r="H605" s="16">
        <v>45784</v>
      </c>
      <c r="I605" s="11" t="s">
        <v>139</v>
      </c>
      <c r="J605" s="142" t="s">
        <v>18</v>
      </c>
      <c r="K605" s="141"/>
      <c r="L605" s="8" t="s">
        <v>20783</v>
      </c>
    </row>
    <row r="606" spans="2:12">
      <c r="B606" s="145" t="s">
        <v>20784</v>
      </c>
      <c r="C606" s="147" t="s">
        <v>12865</v>
      </c>
      <c r="D606" s="145" t="s">
        <v>20785</v>
      </c>
      <c r="E606" s="140" t="s">
        <v>20786</v>
      </c>
      <c r="F606" s="149"/>
      <c r="G606" s="147" t="s">
        <v>24</v>
      </c>
      <c r="H606" s="167">
        <v>45778</v>
      </c>
      <c r="I606" s="10" t="s">
        <v>80</v>
      </c>
      <c r="J606" s="140" t="s">
        <v>26</v>
      </c>
      <c r="K606" s="141"/>
      <c r="L606" s="13" t="s">
        <v>27</v>
      </c>
    </row>
    <row r="607" spans="2:12">
      <c r="B607" s="152"/>
      <c r="C607" s="153"/>
      <c r="D607" s="152"/>
      <c r="E607" s="165"/>
      <c r="F607" s="162"/>
      <c r="G607" s="153"/>
      <c r="H607" s="168"/>
      <c r="I607" s="10" t="s">
        <v>80</v>
      </c>
      <c r="J607" s="140" t="s">
        <v>26</v>
      </c>
      <c r="K607" s="141"/>
      <c r="L607" s="13" t="s">
        <v>27</v>
      </c>
    </row>
    <row r="608" spans="2:12">
      <c r="B608" s="146"/>
      <c r="C608" s="148"/>
      <c r="D608" s="146"/>
      <c r="E608" s="150"/>
      <c r="F608" s="151"/>
      <c r="G608" s="148"/>
      <c r="H608" s="169"/>
      <c r="I608" s="10" t="s">
        <v>58</v>
      </c>
      <c r="J608" s="140" t="s">
        <v>26</v>
      </c>
      <c r="K608" s="141"/>
      <c r="L608" s="13" t="s">
        <v>27</v>
      </c>
    </row>
    <row r="609" spans="2:12" ht="39">
      <c r="B609" s="15" t="s">
        <v>6008</v>
      </c>
      <c r="C609" s="14" t="s">
        <v>6009</v>
      </c>
      <c r="D609" s="15" t="s">
        <v>20787</v>
      </c>
      <c r="E609" s="142" t="s">
        <v>6011</v>
      </c>
      <c r="F609" s="141"/>
      <c r="G609" s="14" t="s">
        <v>16</v>
      </c>
      <c r="H609" s="16">
        <v>45789</v>
      </c>
      <c r="I609" s="11" t="s">
        <v>139</v>
      </c>
      <c r="J609" s="142" t="s">
        <v>18</v>
      </c>
      <c r="K609" s="141"/>
      <c r="L609" s="8" t="s">
        <v>20788</v>
      </c>
    </row>
    <row r="610" spans="2:12">
      <c r="B610" s="12" t="s">
        <v>7721</v>
      </c>
      <c r="C610" s="13" t="s">
        <v>7722</v>
      </c>
      <c r="D610" s="12" t="s">
        <v>20789</v>
      </c>
      <c r="E610" s="140" t="s">
        <v>7724</v>
      </c>
      <c r="F610" s="141"/>
      <c r="G610" s="13" t="s">
        <v>16</v>
      </c>
      <c r="H610" s="17">
        <v>45798</v>
      </c>
      <c r="I610" s="10" t="s">
        <v>139</v>
      </c>
      <c r="J610" s="140" t="s">
        <v>709</v>
      </c>
      <c r="K610" s="141"/>
      <c r="L610" s="13" t="s">
        <v>27</v>
      </c>
    </row>
    <row r="611" spans="2:12">
      <c r="B611" s="15" t="s">
        <v>15938</v>
      </c>
      <c r="C611" s="14" t="s">
        <v>15939</v>
      </c>
      <c r="D611" s="15" t="s">
        <v>20790</v>
      </c>
      <c r="E611" s="142" t="s">
        <v>20791</v>
      </c>
      <c r="F611" s="141"/>
      <c r="G611" s="14" t="s">
        <v>16</v>
      </c>
      <c r="H611" s="16">
        <v>45778</v>
      </c>
      <c r="I611" s="11" t="s">
        <v>139</v>
      </c>
      <c r="J611" s="142" t="s">
        <v>26</v>
      </c>
      <c r="K611" s="141"/>
      <c r="L611" s="14" t="s">
        <v>27</v>
      </c>
    </row>
    <row r="612" spans="2:12">
      <c r="B612" s="145" t="s">
        <v>7729</v>
      </c>
      <c r="C612" s="147" t="s">
        <v>7730</v>
      </c>
      <c r="D612" s="145" t="s">
        <v>20792</v>
      </c>
      <c r="E612" s="140" t="s">
        <v>20793</v>
      </c>
      <c r="F612" s="149"/>
      <c r="G612" s="147" t="s">
        <v>24</v>
      </c>
      <c r="H612" s="167">
        <v>45798</v>
      </c>
      <c r="I612" s="10" t="s">
        <v>139</v>
      </c>
      <c r="J612" s="140" t="s">
        <v>26</v>
      </c>
      <c r="K612" s="141"/>
      <c r="L612" s="13" t="s">
        <v>27</v>
      </c>
    </row>
    <row r="613" spans="2:12">
      <c r="B613" s="152"/>
      <c r="C613" s="153"/>
      <c r="D613" s="152"/>
      <c r="E613" s="165"/>
      <c r="F613" s="162"/>
      <c r="G613" s="153"/>
      <c r="H613" s="168"/>
      <c r="I613" s="10" t="s">
        <v>80</v>
      </c>
      <c r="J613" s="140" t="s">
        <v>26</v>
      </c>
      <c r="K613" s="141"/>
      <c r="L613" s="13" t="s">
        <v>27</v>
      </c>
    </row>
    <row r="614" spans="2:12">
      <c r="B614" s="146"/>
      <c r="C614" s="148"/>
      <c r="D614" s="146"/>
      <c r="E614" s="150"/>
      <c r="F614" s="151"/>
      <c r="G614" s="148"/>
      <c r="H614" s="169"/>
      <c r="I614" s="10" t="s">
        <v>58</v>
      </c>
      <c r="J614" s="140" t="s">
        <v>26</v>
      </c>
      <c r="K614" s="141"/>
      <c r="L614" s="13" t="s">
        <v>27</v>
      </c>
    </row>
    <row r="615" spans="2:12">
      <c r="B615" s="15" t="s">
        <v>9423</v>
      </c>
      <c r="C615" s="14" t="s">
        <v>9424</v>
      </c>
      <c r="D615" s="15" t="s">
        <v>20794</v>
      </c>
      <c r="E615" s="142" t="s">
        <v>9426</v>
      </c>
      <c r="F615" s="141"/>
      <c r="G615" s="14" t="s">
        <v>16</v>
      </c>
      <c r="H615" s="16">
        <v>45782</v>
      </c>
      <c r="I615" s="11" t="s">
        <v>80</v>
      </c>
      <c r="J615" s="142" t="s">
        <v>709</v>
      </c>
      <c r="K615" s="141"/>
      <c r="L615" s="14" t="s">
        <v>27</v>
      </c>
    </row>
    <row r="616" spans="2:12" ht="24.95">
      <c r="B616" s="12" t="s">
        <v>20795</v>
      </c>
      <c r="C616" s="13" t="s">
        <v>13994</v>
      </c>
      <c r="D616" s="12" t="s">
        <v>20796</v>
      </c>
      <c r="E616" s="140" t="s">
        <v>20797</v>
      </c>
      <c r="F616" s="141"/>
      <c r="G616" s="13" t="s">
        <v>75</v>
      </c>
      <c r="H616" s="17">
        <v>45782</v>
      </c>
      <c r="I616" s="10" t="s">
        <v>80</v>
      </c>
      <c r="J616" s="140" t="s">
        <v>26</v>
      </c>
      <c r="K616" s="141"/>
      <c r="L616" s="13" t="s">
        <v>27</v>
      </c>
    </row>
    <row r="617" spans="2:12">
      <c r="B617" s="154" t="s">
        <v>7732</v>
      </c>
      <c r="C617" s="156" t="s">
        <v>3213</v>
      </c>
      <c r="D617" s="15" t="s">
        <v>20798</v>
      </c>
      <c r="E617" s="142" t="s">
        <v>20799</v>
      </c>
      <c r="F617" s="141"/>
      <c r="G617" s="14" t="s">
        <v>16</v>
      </c>
      <c r="H617" s="16">
        <v>45800</v>
      </c>
      <c r="I617" s="11" t="s">
        <v>139</v>
      </c>
      <c r="J617" s="142" t="s">
        <v>26</v>
      </c>
      <c r="K617" s="141"/>
      <c r="L617" s="14" t="s">
        <v>27</v>
      </c>
    </row>
    <row r="618" spans="2:12">
      <c r="B618" s="155"/>
      <c r="C618" s="157"/>
      <c r="D618" s="15" t="s">
        <v>20800</v>
      </c>
      <c r="E618" s="142" t="s">
        <v>20801</v>
      </c>
      <c r="F618" s="141"/>
      <c r="G618" s="14" t="s">
        <v>16</v>
      </c>
      <c r="H618" s="16">
        <v>45804</v>
      </c>
      <c r="I618" s="11" t="s">
        <v>139</v>
      </c>
      <c r="J618" s="142" t="s">
        <v>26</v>
      </c>
      <c r="K618" s="141"/>
      <c r="L618" s="14" t="s">
        <v>27</v>
      </c>
    </row>
    <row r="619" spans="2:12">
      <c r="B619" s="12" t="s">
        <v>7736</v>
      </c>
      <c r="C619" s="13" t="s">
        <v>7737</v>
      </c>
      <c r="D619" s="12" t="s">
        <v>20802</v>
      </c>
      <c r="E619" s="140" t="s">
        <v>7739</v>
      </c>
      <c r="F619" s="141"/>
      <c r="G619" s="13" t="s">
        <v>16</v>
      </c>
      <c r="H619" s="17">
        <v>45782</v>
      </c>
      <c r="I619" s="10" t="s">
        <v>139</v>
      </c>
      <c r="J619" s="140" t="s">
        <v>709</v>
      </c>
      <c r="K619" s="141"/>
      <c r="L619" s="13" t="s">
        <v>27</v>
      </c>
    </row>
    <row r="620" spans="2:12" ht="77.45">
      <c r="B620" s="154" t="s">
        <v>17164</v>
      </c>
      <c r="C620" s="156" t="s">
        <v>3092</v>
      </c>
      <c r="D620" s="15" t="s">
        <v>20803</v>
      </c>
      <c r="E620" s="142" t="s">
        <v>17166</v>
      </c>
      <c r="F620" s="141"/>
      <c r="G620" s="14" t="s">
        <v>16</v>
      </c>
      <c r="H620" s="16">
        <v>45800</v>
      </c>
      <c r="I620" s="11" t="s">
        <v>17</v>
      </c>
      <c r="J620" s="142" t="s">
        <v>709</v>
      </c>
      <c r="K620" s="141"/>
      <c r="L620" s="8" t="s">
        <v>20804</v>
      </c>
    </row>
    <row r="621" spans="2:12">
      <c r="B621" s="155"/>
      <c r="C621" s="157"/>
      <c r="D621" s="15" t="s">
        <v>20805</v>
      </c>
      <c r="E621" s="142" t="s">
        <v>17166</v>
      </c>
      <c r="F621" s="141"/>
      <c r="G621" s="14" t="s">
        <v>16</v>
      </c>
      <c r="H621" s="16">
        <v>45803</v>
      </c>
      <c r="I621" s="11" t="s">
        <v>17</v>
      </c>
      <c r="J621" s="142" t="s">
        <v>709</v>
      </c>
      <c r="K621" s="141"/>
      <c r="L621" s="14" t="s">
        <v>27</v>
      </c>
    </row>
    <row r="622" spans="2:12">
      <c r="B622" s="12" t="s">
        <v>11117</v>
      </c>
      <c r="C622" s="13" t="s">
        <v>2271</v>
      </c>
      <c r="D622" s="12" t="s">
        <v>20806</v>
      </c>
      <c r="E622" s="140" t="s">
        <v>11119</v>
      </c>
      <c r="F622" s="141"/>
      <c r="G622" s="13" t="s">
        <v>24</v>
      </c>
      <c r="H622" s="17">
        <v>45719</v>
      </c>
      <c r="I622" s="10" t="s">
        <v>314</v>
      </c>
      <c r="J622" s="140" t="s">
        <v>32</v>
      </c>
      <c r="K622" s="141"/>
      <c r="L622" s="13" t="s">
        <v>20108</v>
      </c>
    </row>
    <row r="623" spans="2:12" ht="24.95">
      <c r="B623" s="15" t="s">
        <v>11123</v>
      </c>
      <c r="C623" s="14" t="s">
        <v>2271</v>
      </c>
      <c r="D623" s="15" t="s">
        <v>20807</v>
      </c>
      <c r="E623" s="142" t="s">
        <v>9422</v>
      </c>
      <c r="F623" s="141"/>
      <c r="G623" s="14" t="s">
        <v>24</v>
      </c>
      <c r="H623" s="16">
        <v>45719</v>
      </c>
      <c r="I623" s="11" t="s">
        <v>314</v>
      </c>
      <c r="J623" s="142" t="s">
        <v>32</v>
      </c>
      <c r="K623" s="141"/>
      <c r="L623" s="14" t="s">
        <v>20099</v>
      </c>
    </row>
    <row r="624" spans="2:12">
      <c r="B624" s="12" t="s">
        <v>9431</v>
      </c>
      <c r="C624" s="13" t="s">
        <v>7425</v>
      </c>
      <c r="D624" s="12" t="s">
        <v>20808</v>
      </c>
      <c r="E624" s="140" t="s">
        <v>20809</v>
      </c>
      <c r="F624" s="141"/>
      <c r="G624" s="13" t="s">
        <v>16</v>
      </c>
      <c r="H624" s="17">
        <v>45798</v>
      </c>
      <c r="I624" s="10" t="s">
        <v>80</v>
      </c>
      <c r="J624" s="140" t="s">
        <v>709</v>
      </c>
      <c r="K624" s="141"/>
      <c r="L624" s="13" t="s">
        <v>27</v>
      </c>
    </row>
    <row r="625" spans="2:12" ht="24.95">
      <c r="B625" s="15" t="s">
        <v>9434</v>
      </c>
      <c r="C625" s="14" t="s">
        <v>9435</v>
      </c>
      <c r="D625" s="15" t="s">
        <v>20810</v>
      </c>
      <c r="E625" s="142" t="s">
        <v>20811</v>
      </c>
      <c r="F625" s="141"/>
      <c r="G625" s="14" t="s">
        <v>75</v>
      </c>
      <c r="H625" s="16">
        <v>45797</v>
      </c>
      <c r="I625" s="11" t="s">
        <v>139</v>
      </c>
      <c r="J625" s="142" t="s">
        <v>709</v>
      </c>
      <c r="K625" s="141"/>
      <c r="L625" s="14" t="s">
        <v>27</v>
      </c>
    </row>
    <row r="626" spans="2:12" ht="24.95">
      <c r="B626" s="12" t="s">
        <v>9440</v>
      </c>
      <c r="C626" s="13" t="s">
        <v>9441</v>
      </c>
      <c r="D626" s="12" t="s">
        <v>20812</v>
      </c>
      <c r="E626" s="140" t="s">
        <v>20813</v>
      </c>
      <c r="F626" s="141"/>
      <c r="G626" s="13" t="s">
        <v>16</v>
      </c>
      <c r="H626" s="17">
        <v>45792</v>
      </c>
      <c r="I626" s="10" t="s">
        <v>139</v>
      </c>
      <c r="J626" s="140" t="s">
        <v>709</v>
      </c>
      <c r="K626" s="141"/>
      <c r="L626" s="13" t="s">
        <v>27</v>
      </c>
    </row>
    <row r="627" spans="2:12" ht="24.95">
      <c r="B627" s="15" t="s">
        <v>9444</v>
      </c>
      <c r="C627" s="14" t="s">
        <v>9445</v>
      </c>
      <c r="D627" s="15" t="s">
        <v>20814</v>
      </c>
      <c r="E627" s="142" t="s">
        <v>9447</v>
      </c>
      <c r="F627" s="141"/>
      <c r="G627" s="14" t="s">
        <v>16</v>
      </c>
      <c r="H627" s="16">
        <v>45805</v>
      </c>
      <c r="I627" s="11" t="s">
        <v>7718</v>
      </c>
      <c r="J627" s="142" t="s">
        <v>709</v>
      </c>
      <c r="K627" s="141"/>
      <c r="L627" s="14" t="s">
        <v>27</v>
      </c>
    </row>
    <row r="628" spans="2:12" ht="24.95">
      <c r="B628" s="12" t="s">
        <v>9448</v>
      </c>
      <c r="C628" s="13" t="s">
        <v>9449</v>
      </c>
      <c r="D628" s="12" t="s">
        <v>20815</v>
      </c>
      <c r="E628" s="140" t="s">
        <v>20816</v>
      </c>
      <c r="F628" s="141"/>
      <c r="G628" s="13" t="s">
        <v>16</v>
      </c>
      <c r="H628" s="17">
        <v>45779</v>
      </c>
      <c r="I628" s="10" t="s">
        <v>127</v>
      </c>
      <c r="J628" s="140" t="s">
        <v>709</v>
      </c>
      <c r="K628" s="141"/>
      <c r="L628" s="13" t="s">
        <v>27</v>
      </c>
    </row>
    <row r="629" spans="2:12" ht="39">
      <c r="B629" s="15" t="s">
        <v>7747</v>
      </c>
      <c r="C629" s="14" t="s">
        <v>7748</v>
      </c>
      <c r="D629" s="15" t="s">
        <v>20817</v>
      </c>
      <c r="E629" s="142" t="s">
        <v>7750</v>
      </c>
      <c r="F629" s="141"/>
      <c r="G629" s="14" t="s">
        <v>16</v>
      </c>
      <c r="H629" s="16">
        <v>45782</v>
      </c>
      <c r="I629" s="11" t="s">
        <v>139</v>
      </c>
      <c r="J629" s="142" t="s">
        <v>18</v>
      </c>
      <c r="K629" s="141"/>
      <c r="L629" s="8" t="s">
        <v>20818</v>
      </c>
    </row>
    <row r="630" spans="2:12">
      <c r="B630" s="12" t="s">
        <v>9452</v>
      </c>
      <c r="C630" s="13" t="s">
        <v>9453</v>
      </c>
      <c r="D630" s="12" t="s">
        <v>20819</v>
      </c>
      <c r="E630" s="140" t="s">
        <v>14819</v>
      </c>
      <c r="F630" s="141"/>
      <c r="G630" s="13" t="s">
        <v>16</v>
      </c>
      <c r="H630" s="17">
        <v>45798</v>
      </c>
      <c r="I630" s="10" t="s">
        <v>80</v>
      </c>
      <c r="J630" s="140" t="s">
        <v>709</v>
      </c>
      <c r="K630" s="141"/>
      <c r="L630" s="13" t="s">
        <v>27</v>
      </c>
    </row>
    <row r="631" spans="2:12">
      <c r="B631" s="15" t="s">
        <v>9460</v>
      </c>
      <c r="C631" s="14" t="s">
        <v>3128</v>
      </c>
      <c r="D631" s="15" t="s">
        <v>20820</v>
      </c>
      <c r="E631" s="142" t="s">
        <v>9462</v>
      </c>
      <c r="F631" s="141"/>
      <c r="G631" s="14" t="s">
        <v>16</v>
      </c>
      <c r="H631" s="16">
        <v>45786</v>
      </c>
      <c r="I631" s="11" t="s">
        <v>80</v>
      </c>
      <c r="J631" s="142" t="s">
        <v>709</v>
      </c>
      <c r="K631" s="141"/>
      <c r="L631" s="14" t="s">
        <v>27</v>
      </c>
    </row>
    <row r="632" spans="2:12" ht="24.95">
      <c r="B632" s="12" t="s">
        <v>1521</v>
      </c>
      <c r="C632" s="13" t="s">
        <v>1522</v>
      </c>
      <c r="D632" s="12" t="s">
        <v>20821</v>
      </c>
      <c r="E632" s="140" t="s">
        <v>20822</v>
      </c>
      <c r="F632" s="141"/>
      <c r="G632" s="13" t="s">
        <v>16</v>
      </c>
      <c r="H632" s="17">
        <v>45786</v>
      </c>
      <c r="I632" s="10" t="s">
        <v>1025</v>
      </c>
      <c r="J632" s="140" t="s">
        <v>26</v>
      </c>
      <c r="K632" s="141"/>
      <c r="L632" s="13" t="s">
        <v>27</v>
      </c>
    </row>
    <row r="633" spans="2:12">
      <c r="B633" s="15" t="s">
        <v>1525</v>
      </c>
      <c r="C633" s="14" t="s">
        <v>1526</v>
      </c>
      <c r="D633" s="15" t="s">
        <v>20823</v>
      </c>
      <c r="E633" s="142" t="s">
        <v>12150</v>
      </c>
      <c r="F633" s="141"/>
      <c r="G633" s="14" t="s">
        <v>16</v>
      </c>
      <c r="H633" s="16">
        <v>45789</v>
      </c>
      <c r="I633" s="11" t="s">
        <v>80</v>
      </c>
      <c r="J633" s="142" t="s">
        <v>709</v>
      </c>
      <c r="K633" s="141"/>
      <c r="L633" s="14" t="s">
        <v>27</v>
      </c>
    </row>
    <row r="634" spans="2:12">
      <c r="B634" s="12" t="s">
        <v>20824</v>
      </c>
      <c r="C634" s="13" t="s">
        <v>20825</v>
      </c>
      <c r="D634" s="12" t="s">
        <v>20826</v>
      </c>
      <c r="E634" s="140" t="s">
        <v>20827</v>
      </c>
      <c r="F634" s="141"/>
      <c r="G634" s="13" t="s">
        <v>16</v>
      </c>
      <c r="H634" s="17">
        <v>45785</v>
      </c>
      <c r="I634" s="10" t="s">
        <v>139</v>
      </c>
      <c r="J634" s="140" t="s">
        <v>709</v>
      </c>
      <c r="K634" s="141"/>
      <c r="L634" s="13" t="s">
        <v>27</v>
      </c>
    </row>
    <row r="635" spans="2:12" ht="24.95">
      <c r="B635" s="15" t="s">
        <v>14821</v>
      </c>
      <c r="C635" s="14" t="s">
        <v>14822</v>
      </c>
      <c r="D635" s="15" t="s">
        <v>20828</v>
      </c>
      <c r="E635" s="142" t="s">
        <v>17172</v>
      </c>
      <c r="F635" s="141"/>
      <c r="G635" s="14" t="s">
        <v>16</v>
      </c>
      <c r="H635" s="16">
        <v>45782</v>
      </c>
      <c r="I635" s="11" t="s">
        <v>139</v>
      </c>
      <c r="J635" s="142" t="s">
        <v>26</v>
      </c>
      <c r="K635" s="141"/>
      <c r="L635" s="14" t="s">
        <v>27</v>
      </c>
    </row>
    <row r="636" spans="2:12">
      <c r="B636" s="12" t="s">
        <v>7772</v>
      </c>
      <c r="C636" s="13" t="s">
        <v>7773</v>
      </c>
      <c r="D636" s="12" t="s">
        <v>20829</v>
      </c>
      <c r="E636" s="140" t="s">
        <v>9473</v>
      </c>
      <c r="F636" s="141"/>
      <c r="G636" s="13" t="s">
        <v>16</v>
      </c>
      <c r="H636" s="17">
        <v>45782</v>
      </c>
      <c r="I636" s="10" t="s">
        <v>80</v>
      </c>
      <c r="J636" s="140" t="s">
        <v>709</v>
      </c>
      <c r="K636" s="141"/>
      <c r="L636" s="13" t="s">
        <v>27</v>
      </c>
    </row>
    <row r="637" spans="2:12">
      <c r="B637" s="15" t="s">
        <v>6071</v>
      </c>
      <c r="C637" s="14" t="s">
        <v>5700</v>
      </c>
      <c r="D637" s="15" t="s">
        <v>20830</v>
      </c>
      <c r="E637" s="142" t="s">
        <v>9476</v>
      </c>
      <c r="F637" s="141"/>
      <c r="G637" s="14" t="s">
        <v>16</v>
      </c>
      <c r="H637" s="16">
        <v>45779</v>
      </c>
      <c r="I637" s="11" t="s">
        <v>139</v>
      </c>
      <c r="J637" s="142" t="s">
        <v>709</v>
      </c>
      <c r="K637" s="141"/>
      <c r="L637" s="14" t="s">
        <v>27</v>
      </c>
    </row>
    <row r="638" spans="2:12" ht="39">
      <c r="B638" s="12" t="s">
        <v>20831</v>
      </c>
      <c r="C638" s="13" t="s">
        <v>20832</v>
      </c>
      <c r="D638" s="12" t="s">
        <v>20833</v>
      </c>
      <c r="E638" s="140" t="s">
        <v>20834</v>
      </c>
      <c r="F638" s="141"/>
      <c r="G638" s="13" t="s">
        <v>16</v>
      </c>
      <c r="H638" s="17">
        <v>45807</v>
      </c>
      <c r="I638" s="10" t="s">
        <v>139</v>
      </c>
      <c r="J638" s="140" t="s">
        <v>18</v>
      </c>
      <c r="K638" s="141"/>
      <c r="L638" s="9" t="s">
        <v>20835</v>
      </c>
    </row>
    <row r="639" spans="2:12">
      <c r="B639" s="15" t="s">
        <v>9480</v>
      </c>
      <c r="C639" s="14" t="s">
        <v>9481</v>
      </c>
      <c r="D639" s="15" t="s">
        <v>20836</v>
      </c>
      <c r="E639" s="142" t="s">
        <v>20837</v>
      </c>
      <c r="F639" s="141"/>
      <c r="G639" s="14" t="s">
        <v>16</v>
      </c>
      <c r="H639" s="16">
        <v>45779</v>
      </c>
      <c r="I639" s="11" t="s">
        <v>80</v>
      </c>
      <c r="J639" s="142" t="s">
        <v>709</v>
      </c>
      <c r="K639" s="141"/>
      <c r="L639" s="14" t="s">
        <v>27</v>
      </c>
    </row>
    <row r="640" spans="2:12">
      <c r="B640" s="12" t="s">
        <v>9494</v>
      </c>
      <c r="C640" s="13" t="s">
        <v>9495</v>
      </c>
      <c r="D640" s="12" t="s">
        <v>20838</v>
      </c>
      <c r="E640" s="140" t="s">
        <v>9497</v>
      </c>
      <c r="F640" s="141"/>
      <c r="G640" s="13" t="s">
        <v>16</v>
      </c>
      <c r="H640" s="17">
        <v>45792</v>
      </c>
      <c r="I640" s="10" t="s">
        <v>139</v>
      </c>
      <c r="J640" s="140" t="s">
        <v>709</v>
      </c>
      <c r="K640" s="141"/>
      <c r="L640" s="13" t="s">
        <v>27</v>
      </c>
    </row>
    <row r="641" spans="2:12">
      <c r="B641" s="154" t="s">
        <v>6093</v>
      </c>
      <c r="C641" s="156" t="s">
        <v>1534</v>
      </c>
      <c r="D641" s="154" t="s">
        <v>20839</v>
      </c>
      <c r="E641" s="142" t="s">
        <v>20840</v>
      </c>
      <c r="F641" s="149"/>
      <c r="G641" s="156" t="s">
        <v>24</v>
      </c>
      <c r="H641" s="163">
        <v>45789</v>
      </c>
      <c r="I641" s="11" t="s">
        <v>139</v>
      </c>
      <c r="J641" s="142" t="s">
        <v>26</v>
      </c>
      <c r="K641" s="141"/>
      <c r="L641" s="14" t="s">
        <v>27</v>
      </c>
    </row>
    <row r="642" spans="2:12">
      <c r="B642" s="158"/>
      <c r="C642" s="159"/>
      <c r="D642" s="158"/>
      <c r="E642" s="161"/>
      <c r="F642" s="162"/>
      <c r="G642" s="159"/>
      <c r="H642" s="166"/>
      <c r="I642" s="11" t="s">
        <v>80</v>
      </c>
      <c r="J642" s="142" t="s">
        <v>26</v>
      </c>
      <c r="K642" s="141"/>
      <c r="L642" s="14" t="s">
        <v>27</v>
      </c>
    </row>
    <row r="643" spans="2:12">
      <c r="B643" s="155"/>
      <c r="C643" s="157"/>
      <c r="D643" s="155"/>
      <c r="E643" s="160"/>
      <c r="F643" s="151"/>
      <c r="G643" s="157"/>
      <c r="H643" s="164"/>
      <c r="I643" s="11" t="s">
        <v>58</v>
      </c>
      <c r="J643" s="142" t="s">
        <v>26</v>
      </c>
      <c r="K643" s="141"/>
      <c r="L643" s="14" t="s">
        <v>27</v>
      </c>
    </row>
    <row r="644" spans="2:12">
      <c r="B644" s="145" t="s">
        <v>1541</v>
      </c>
      <c r="C644" s="147" t="s">
        <v>1542</v>
      </c>
      <c r="D644" s="145" t="s">
        <v>20841</v>
      </c>
      <c r="E644" s="140" t="s">
        <v>20842</v>
      </c>
      <c r="F644" s="149"/>
      <c r="G644" s="147" t="s">
        <v>24</v>
      </c>
      <c r="H644" s="167">
        <v>45789</v>
      </c>
      <c r="I644" s="10" t="s">
        <v>139</v>
      </c>
      <c r="J644" s="140" t="s">
        <v>26</v>
      </c>
      <c r="K644" s="141"/>
      <c r="L644" s="13" t="s">
        <v>27</v>
      </c>
    </row>
    <row r="645" spans="2:12">
      <c r="B645" s="152"/>
      <c r="C645" s="153"/>
      <c r="D645" s="152"/>
      <c r="E645" s="165"/>
      <c r="F645" s="162"/>
      <c r="G645" s="153"/>
      <c r="H645" s="168"/>
      <c r="I645" s="10" t="s">
        <v>25</v>
      </c>
      <c r="J645" s="140" t="s">
        <v>26</v>
      </c>
      <c r="K645" s="141"/>
      <c r="L645" s="13" t="s">
        <v>27</v>
      </c>
    </row>
    <row r="646" spans="2:12">
      <c r="B646" s="152"/>
      <c r="C646" s="153"/>
      <c r="D646" s="152"/>
      <c r="E646" s="165"/>
      <c r="F646" s="162"/>
      <c r="G646" s="153"/>
      <c r="H646" s="168"/>
      <c r="I646" s="10" t="s">
        <v>80</v>
      </c>
      <c r="J646" s="140" t="s">
        <v>26</v>
      </c>
      <c r="K646" s="141"/>
      <c r="L646" s="13" t="s">
        <v>27</v>
      </c>
    </row>
    <row r="647" spans="2:12">
      <c r="B647" s="152"/>
      <c r="C647" s="153"/>
      <c r="D647" s="152"/>
      <c r="E647" s="165"/>
      <c r="F647" s="162"/>
      <c r="G647" s="153"/>
      <c r="H647" s="168"/>
      <c r="I647" s="10" t="s">
        <v>58</v>
      </c>
      <c r="J647" s="140" t="s">
        <v>26</v>
      </c>
      <c r="K647" s="141"/>
      <c r="L647" s="13" t="s">
        <v>27</v>
      </c>
    </row>
    <row r="648" spans="2:12">
      <c r="B648" s="146"/>
      <c r="C648" s="148"/>
      <c r="D648" s="146"/>
      <c r="E648" s="150"/>
      <c r="F648" s="151"/>
      <c r="G648" s="148"/>
      <c r="H648" s="169"/>
      <c r="I648" s="10" t="s">
        <v>58</v>
      </c>
      <c r="J648" s="140" t="s">
        <v>26</v>
      </c>
      <c r="K648" s="141"/>
      <c r="L648" s="13" t="s">
        <v>27</v>
      </c>
    </row>
    <row r="649" spans="2:12">
      <c r="B649" s="15" t="s">
        <v>7789</v>
      </c>
      <c r="C649" s="14" t="s">
        <v>7790</v>
      </c>
      <c r="D649" s="15" t="s">
        <v>20843</v>
      </c>
      <c r="E649" s="142" t="s">
        <v>7792</v>
      </c>
      <c r="F649" s="141"/>
      <c r="G649" s="14" t="s">
        <v>16</v>
      </c>
      <c r="H649" s="16">
        <v>45792</v>
      </c>
      <c r="I649" s="11" t="s">
        <v>80</v>
      </c>
      <c r="J649" s="142" t="s">
        <v>709</v>
      </c>
      <c r="K649" s="141"/>
      <c r="L649" s="14" t="s">
        <v>27</v>
      </c>
    </row>
    <row r="650" spans="2:12">
      <c r="B650" s="145" t="s">
        <v>14834</v>
      </c>
      <c r="C650" s="147" t="s">
        <v>14835</v>
      </c>
      <c r="D650" s="145" t="s">
        <v>20844</v>
      </c>
      <c r="E650" s="140" t="s">
        <v>19419</v>
      </c>
      <c r="F650" s="149"/>
      <c r="G650" s="147" t="s">
        <v>24</v>
      </c>
      <c r="H650" s="167">
        <v>45777</v>
      </c>
      <c r="I650" s="10" t="s">
        <v>58</v>
      </c>
      <c r="J650" s="140" t="s">
        <v>26</v>
      </c>
      <c r="K650" s="141"/>
      <c r="L650" s="13" t="s">
        <v>27</v>
      </c>
    </row>
    <row r="651" spans="2:12">
      <c r="B651" s="152"/>
      <c r="C651" s="153"/>
      <c r="D651" s="152"/>
      <c r="E651" s="165"/>
      <c r="F651" s="162"/>
      <c r="G651" s="153"/>
      <c r="H651" s="168"/>
      <c r="I651" s="10" t="s">
        <v>80</v>
      </c>
      <c r="J651" s="140" t="s">
        <v>26</v>
      </c>
      <c r="K651" s="141"/>
      <c r="L651" s="13" t="s">
        <v>27</v>
      </c>
    </row>
    <row r="652" spans="2:12">
      <c r="B652" s="146"/>
      <c r="C652" s="148"/>
      <c r="D652" s="146"/>
      <c r="E652" s="150"/>
      <c r="F652" s="151"/>
      <c r="G652" s="148"/>
      <c r="H652" s="169"/>
      <c r="I652" s="10" t="s">
        <v>139</v>
      </c>
      <c r="J652" s="140" t="s">
        <v>26</v>
      </c>
      <c r="K652" s="141"/>
      <c r="L652" s="13" t="s">
        <v>27</v>
      </c>
    </row>
    <row r="653" spans="2:12">
      <c r="B653" s="15" t="s">
        <v>7796</v>
      </c>
      <c r="C653" s="14" t="s">
        <v>7797</v>
      </c>
      <c r="D653" s="15" t="s">
        <v>20845</v>
      </c>
      <c r="E653" s="142" t="s">
        <v>7799</v>
      </c>
      <c r="F653" s="141"/>
      <c r="G653" s="14" t="s">
        <v>16</v>
      </c>
      <c r="H653" s="16">
        <v>45782</v>
      </c>
      <c r="I653" s="11" t="s">
        <v>139</v>
      </c>
      <c r="J653" s="142" t="s">
        <v>709</v>
      </c>
      <c r="K653" s="141"/>
      <c r="L653" s="14" t="s">
        <v>27</v>
      </c>
    </row>
    <row r="654" spans="2:12">
      <c r="B654" s="145" t="s">
        <v>20846</v>
      </c>
      <c r="C654" s="147" t="s">
        <v>20847</v>
      </c>
      <c r="D654" s="145" t="s">
        <v>20848</v>
      </c>
      <c r="E654" s="140" t="s">
        <v>20849</v>
      </c>
      <c r="F654" s="149"/>
      <c r="G654" s="147" t="s">
        <v>24</v>
      </c>
      <c r="H654" s="167">
        <v>45792</v>
      </c>
      <c r="I654" s="10" t="s">
        <v>139</v>
      </c>
      <c r="J654" s="140" t="s">
        <v>26</v>
      </c>
      <c r="K654" s="141"/>
      <c r="L654" s="13" t="s">
        <v>27</v>
      </c>
    </row>
    <row r="655" spans="2:12">
      <c r="B655" s="152"/>
      <c r="C655" s="153"/>
      <c r="D655" s="152"/>
      <c r="E655" s="165"/>
      <c r="F655" s="162"/>
      <c r="G655" s="153"/>
      <c r="H655" s="168"/>
      <c r="I655" s="10" t="s">
        <v>80</v>
      </c>
      <c r="J655" s="140" t="s">
        <v>26</v>
      </c>
      <c r="K655" s="141"/>
      <c r="L655" s="13" t="s">
        <v>27</v>
      </c>
    </row>
    <row r="656" spans="2:12">
      <c r="B656" s="152"/>
      <c r="C656" s="153"/>
      <c r="D656" s="152"/>
      <c r="E656" s="165"/>
      <c r="F656" s="162"/>
      <c r="G656" s="153"/>
      <c r="H656" s="168"/>
      <c r="I656" s="10" t="s">
        <v>58</v>
      </c>
      <c r="J656" s="140" t="s">
        <v>26</v>
      </c>
      <c r="K656" s="141"/>
      <c r="L656" s="13" t="s">
        <v>27</v>
      </c>
    </row>
    <row r="657" spans="2:12">
      <c r="B657" s="146"/>
      <c r="C657" s="148"/>
      <c r="D657" s="146"/>
      <c r="E657" s="150"/>
      <c r="F657" s="151"/>
      <c r="G657" s="148"/>
      <c r="H657" s="169"/>
      <c r="I657" s="10" t="s">
        <v>58</v>
      </c>
      <c r="J657" s="140" t="s">
        <v>26</v>
      </c>
      <c r="K657" s="141"/>
      <c r="L657" s="13" t="s">
        <v>27</v>
      </c>
    </row>
    <row r="658" spans="2:12">
      <c r="B658" s="15" t="s">
        <v>20850</v>
      </c>
      <c r="C658" s="14" t="s">
        <v>20851</v>
      </c>
      <c r="D658" s="15" t="s">
        <v>20852</v>
      </c>
      <c r="E658" s="142" t="s">
        <v>20853</v>
      </c>
      <c r="F658" s="141"/>
      <c r="G658" s="14" t="s">
        <v>16</v>
      </c>
      <c r="H658" s="16">
        <v>45784</v>
      </c>
      <c r="I658" s="11" t="s">
        <v>139</v>
      </c>
      <c r="J658" s="142" t="s">
        <v>709</v>
      </c>
      <c r="K658" s="141"/>
      <c r="L658" s="14" t="s">
        <v>27</v>
      </c>
    </row>
    <row r="659" spans="2:12" ht="24.95">
      <c r="B659" s="12" t="s">
        <v>20854</v>
      </c>
      <c r="C659" s="13" t="s">
        <v>20855</v>
      </c>
      <c r="D659" s="12" t="s">
        <v>20856</v>
      </c>
      <c r="E659" s="140" t="s">
        <v>20857</v>
      </c>
      <c r="F659" s="141"/>
      <c r="G659" s="13" t="s">
        <v>24</v>
      </c>
      <c r="H659" s="17">
        <v>45804</v>
      </c>
      <c r="I659" s="10" t="s">
        <v>139</v>
      </c>
      <c r="J659" s="140" t="s">
        <v>26</v>
      </c>
      <c r="K659" s="141"/>
      <c r="L659" s="13" t="s">
        <v>27</v>
      </c>
    </row>
    <row r="660" spans="2:12">
      <c r="B660" s="15" t="s">
        <v>20858</v>
      </c>
      <c r="C660" s="14" t="s">
        <v>20859</v>
      </c>
      <c r="D660" s="15" t="s">
        <v>20860</v>
      </c>
      <c r="E660" s="142" t="s">
        <v>20861</v>
      </c>
      <c r="F660" s="141"/>
      <c r="G660" s="14" t="s">
        <v>16</v>
      </c>
      <c r="H660" s="16">
        <v>45804</v>
      </c>
      <c r="I660" s="11" t="s">
        <v>1025</v>
      </c>
      <c r="J660" s="142" t="s">
        <v>709</v>
      </c>
      <c r="K660" s="141"/>
      <c r="L660" s="14" t="s">
        <v>27</v>
      </c>
    </row>
    <row r="661" spans="2:12">
      <c r="B661" s="12" t="s">
        <v>20862</v>
      </c>
      <c r="C661" s="13" t="s">
        <v>20863</v>
      </c>
      <c r="D661" s="12" t="s">
        <v>20864</v>
      </c>
      <c r="E661" s="140" t="s">
        <v>20865</v>
      </c>
      <c r="F661" s="141"/>
      <c r="G661" s="13" t="s">
        <v>16</v>
      </c>
      <c r="H661" s="17">
        <v>45785</v>
      </c>
      <c r="I661" s="10" t="s">
        <v>17</v>
      </c>
      <c r="J661" s="140" t="s">
        <v>709</v>
      </c>
      <c r="K661" s="141"/>
      <c r="L661" s="13" t="s">
        <v>27</v>
      </c>
    </row>
    <row r="662" spans="2:12">
      <c r="B662" s="15" t="s">
        <v>18408</v>
      </c>
      <c r="C662" s="14" t="s">
        <v>3252</v>
      </c>
      <c r="D662" s="15" t="s">
        <v>20866</v>
      </c>
      <c r="E662" s="142" t="s">
        <v>18410</v>
      </c>
      <c r="F662" s="141"/>
      <c r="G662" s="14" t="s">
        <v>24</v>
      </c>
      <c r="H662" s="16">
        <v>45800</v>
      </c>
      <c r="I662" s="11" t="s">
        <v>80</v>
      </c>
      <c r="J662" s="142" t="s">
        <v>26</v>
      </c>
      <c r="K662" s="141"/>
      <c r="L662" s="14" t="s">
        <v>27</v>
      </c>
    </row>
    <row r="663" spans="2:12" ht="63.95">
      <c r="B663" s="12" t="s">
        <v>15994</v>
      </c>
      <c r="C663" s="13" t="s">
        <v>15995</v>
      </c>
      <c r="D663" s="12" t="s">
        <v>20867</v>
      </c>
      <c r="E663" s="140" t="s">
        <v>15997</v>
      </c>
      <c r="F663" s="141"/>
      <c r="G663" s="13" t="s">
        <v>75</v>
      </c>
      <c r="H663" s="17">
        <v>45782</v>
      </c>
      <c r="I663" s="10" t="s">
        <v>80</v>
      </c>
      <c r="J663" s="140" t="s">
        <v>18</v>
      </c>
      <c r="K663" s="141"/>
      <c r="L663" s="9" t="s">
        <v>20868</v>
      </c>
    </row>
    <row r="664" spans="2:12">
      <c r="B664" s="15" t="s">
        <v>7803</v>
      </c>
      <c r="C664" s="14" t="s">
        <v>1538</v>
      </c>
      <c r="D664" s="15" t="s">
        <v>20869</v>
      </c>
      <c r="E664" s="142" t="s">
        <v>12889</v>
      </c>
      <c r="F664" s="141"/>
      <c r="G664" s="14" t="s">
        <v>24</v>
      </c>
      <c r="H664" s="16">
        <v>45784</v>
      </c>
      <c r="I664" s="11" t="s">
        <v>80</v>
      </c>
      <c r="J664" s="142" t="s">
        <v>26</v>
      </c>
      <c r="K664" s="141"/>
      <c r="L664" s="14" t="s">
        <v>27</v>
      </c>
    </row>
    <row r="665" spans="2:12">
      <c r="B665" s="12" t="s">
        <v>9512</v>
      </c>
      <c r="C665" s="13" t="s">
        <v>9513</v>
      </c>
      <c r="D665" s="12" t="s">
        <v>20870</v>
      </c>
      <c r="E665" s="140" t="s">
        <v>9515</v>
      </c>
      <c r="F665" s="141"/>
      <c r="G665" s="13" t="s">
        <v>16</v>
      </c>
      <c r="H665" s="17">
        <v>45779</v>
      </c>
      <c r="I665" s="10" t="s">
        <v>80</v>
      </c>
      <c r="J665" s="140" t="s">
        <v>709</v>
      </c>
      <c r="K665" s="141"/>
      <c r="L665" s="13" t="s">
        <v>27</v>
      </c>
    </row>
    <row r="666" spans="2:12">
      <c r="B666" s="154" t="s">
        <v>18415</v>
      </c>
      <c r="C666" s="156" t="s">
        <v>18416</v>
      </c>
      <c r="D666" s="154" t="s">
        <v>19440</v>
      </c>
      <c r="E666" s="142" t="s">
        <v>18418</v>
      </c>
      <c r="F666" s="149"/>
      <c r="G666" s="156" t="s">
        <v>24</v>
      </c>
      <c r="H666" s="163">
        <v>45775</v>
      </c>
      <c r="I666" s="11" t="s">
        <v>80</v>
      </c>
      <c r="J666" s="142" t="s">
        <v>26</v>
      </c>
      <c r="K666" s="141"/>
      <c r="L666" s="14" t="s">
        <v>27</v>
      </c>
    </row>
    <row r="667" spans="2:12">
      <c r="B667" s="158"/>
      <c r="C667" s="159"/>
      <c r="D667" s="158"/>
      <c r="E667" s="161"/>
      <c r="F667" s="162"/>
      <c r="G667" s="159"/>
      <c r="H667" s="166"/>
      <c r="I667" s="11" t="s">
        <v>58</v>
      </c>
      <c r="J667" s="142" t="s">
        <v>26</v>
      </c>
      <c r="K667" s="141"/>
      <c r="L667" s="14" t="s">
        <v>27</v>
      </c>
    </row>
    <row r="668" spans="2:12">
      <c r="B668" s="155"/>
      <c r="C668" s="157"/>
      <c r="D668" s="155"/>
      <c r="E668" s="160"/>
      <c r="F668" s="151"/>
      <c r="G668" s="157"/>
      <c r="H668" s="164"/>
      <c r="I668" s="11" t="s">
        <v>139</v>
      </c>
      <c r="J668" s="142" t="s">
        <v>26</v>
      </c>
      <c r="K668" s="141"/>
      <c r="L668" s="14" t="s">
        <v>27</v>
      </c>
    </row>
    <row r="669" spans="2:12">
      <c r="B669" s="12" t="s">
        <v>19441</v>
      </c>
      <c r="C669" s="13" t="s">
        <v>19442</v>
      </c>
      <c r="D669" s="12" t="s">
        <v>20871</v>
      </c>
      <c r="E669" s="140" t="s">
        <v>19444</v>
      </c>
      <c r="F669" s="141"/>
      <c r="G669" s="13" t="s">
        <v>16</v>
      </c>
      <c r="H669" s="17">
        <v>45798</v>
      </c>
      <c r="I669" s="10" t="s">
        <v>1025</v>
      </c>
      <c r="J669" s="140" t="s">
        <v>709</v>
      </c>
      <c r="K669" s="141"/>
      <c r="L669" s="13" t="s">
        <v>27</v>
      </c>
    </row>
    <row r="670" spans="2:12">
      <c r="B670" s="15" t="s">
        <v>17204</v>
      </c>
      <c r="C670" s="14" t="s">
        <v>3252</v>
      </c>
      <c r="D670" s="15" t="s">
        <v>20872</v>
      </c>
      <c r="E670" s="142" t="s">
        <v>20873</v>
      </c>
      <c r="F670" s="141"/>
      <c r="G670" s="14" t="s">
        <v>16</v>
      </c>
      <c r="H670" s="16">
        <v>45796</v>
      </c>
      <c r="I670" s="11" t="s">
        <v>80</v>
      </c>
      <c r="J670" s="142" t="s">
        <v>709</v>
      </c>
      <c r="K670" s="141"/>
      <c r="L670" s="14" t="s">
        <v>27</v>
      </c>
    </row>
    <row r="671" spans="2:12">
      <c r="B671" s="12" t="s">
        <v>20874</v>
      </c>
      <c r="C671" s="13" t="s">
        <v>3252</v>
      </c>
      <c r="D671" s="12" t="s">
        <v>20875</v>
      </c>
      <c r="E671" s="140" t="s">
        <v>20876</v>
      </c>
      <c r="F671" s="141"/>
      <c r="G671" s="13" t="s">
        <v>24</v>
      </c>
      <c r="H671" s="17">
        <v>45806</v>
      </c>
      <c r="I671" s="10" t="s">
        <v>80</v>
      </c>
      <c r="J671" s="140" t="s">
        <v>26</v>
      </c>
      <c r="K671" s="141"/>
      <c r="L671" s="13" t="s">
        <v>27</v>
      </c>
    </row>
    <row r="672" spans="2:12">
      <c r="B672" s="15" t="s">
        <v>20877</v>
      </c>
      <c r="C672" s="14" t="s">
        <v>1603</v>
      </c>
      <c r="D672" s="15" t="s">
        <v>20878</v>
      </c>
      <c r="E672" s="142" t="s">
        <v>20879</v>
      </c>
      <c r="F672" s="141"/>
      <c r="G672" s="14" t="s">
        <v>24</v>
      </c>
      <c r="H672" s="16">
        <v>45803</v>
      </c>
      <c r="I672" s="11" t="s">
        <v>80</v>
      </c>
      <c r="J672" s="142" t="s">
        <v>26</v>
      </c>
      <c r="K672" s="141"/>
      <c r="L672" s="14" t="s">
        <v>27</v>
      </c>
    </row>
    <row r="673" spans="2:12" ht="51.6">
      <c r="B673" s="145" t="s">
        <v>20880</v>
      </c>
      <c r="C673" s="147" t="s">
        <v>20881</v>
      </c>
      <c r="D673" s="12" t="s">
        <v>20882</v>
      </c>
      <c r="E673" s="140" t="s">
        <v>20883</v>
      </c>
      <c r="F673" s="141"/>
      <c r="G673" s="13" t="s">
        <v>16</v>
      </c>
      <c r="H673" s="17">
        <v>45792</v>
      </c>
      <c r="I673" s="10" t="s">
        <v>1025</v>
      </c>
      <c r="J673" s="140" t="s">
        <v>18</v>
      </c>
      <c r="K673" s="141"/>
      <c r="L673" s="9" t="s">
        <v>20884</v>
      </c>
    </row>
    <row r="674" spans="2:12">
      <c r="B674" s="146"/>
      <c r="C674" s="148"/>
      <c r="D674" s="12" t="s">
        <v>20885</v>
      </c>
      <c r="E674" s="140" t="s">
        <v>20886</v>
      </c>
      <c r="F674" s="141"/>
      <c r="G674" s="13" t="s">
        <v>16</v>
      </c>
      <c r="H674" s="17">
        <v>45793</v>
      </c>
      <c r="I674" s="10" t="s">
        <v>1025</v>
      </c>
      <c r="J674" s="140" t="s">
        <v>26</v>
      </c>
      <c r="K674" s="141"/>
      <c r="L674" s="13" t="s">
        <v>27</v>
      </c>
    </row>
    <row r="675" spans="2:12">
      <c r="B675" s="15" t="s">
        <v>1554</v>
      </c>
      <c r="C675" s="14" t="s">
        <v>1555</v>
      </c>
      <c r="D675" s="15" t="s">
        <v>20887</v>
      </c>
      <c r="E675" s="142" t="s">
        <v>14840</v>
      </c>
      <c r="F675" s="141"/>
      <c r="G675" s="14" t="s">
        <v>16</v>
      </c>
      <c r="H675" s="16">
        <v>45792</v>
      </c>
      <c r="I675" s="11" t="s">
        <v>80</v>
      </c>
      <c r="J675" s="142" t="s">
        <v>709</v>
      </c>
      <c r="K675" s="141"/>
      <c r="L675" s="14" t="s">
        <v>27</v>
      </c>
    </row>
    <row r="676" spans="2:12" ht="51.6">
      <c r="B676" s="145" t="s">
        <v>20888</v>
      </c>
      <c r="C676" s="147" t="s">
        <v>20889</v>
      </c>
      <c r="D676" s="12" t="s">
        <v>20890</v>
      </c>
      <c r="E676" s="140" t="s">
        <v>20891</v>
      </c>
      <c r="F676" s="141"/>
      <c r="G676" s="13" t="s">
        <v>16</v>
      </c>
      <c r="H676" s="17">
        <v>45793</v>
      </c>
      <c r="I676" s="10" t="s">
        <v>1025</v>
      </c>
      <c r="J676" s="140" t="s">
        <v>18</v>
      </c>
      <c r="K676" s="141"/>
      <c r="L676" s="9" t="s">
        <v>20892</v>
      </c>
    </row>
    <row r="677" spans="2:12">
      <c r="B677" s="146"/>
      <c r="C677" s="148"/>
      <c r="D677" s="12" t="s">
        <v>20893</v>
      </c>
      <c r="E677" s="140" t="s">
        <v>20894</v>
      </c>
      <c r="F677" s="141"/>
      <c r="G677" s="13" t="s">
        <v>24</v>
      </c>
      <c r="H677" s="17">
        <v>45793</v>
      </c>
      <c r="I677" s="10" t="s">
        <v>1025</v>
      </c>
      <c r="J677" s="140" t="s">
        <v>26</v>
      </c>
      <c r="K677" s="141"/>
      <c r="L677" s="13" t="s">
        <v>27</v>
      </c>
    </row>
    <row r="678" spans="2:12">
      <c r="B678" s="154" t="s">
        <v>20895</v>
      </c>
      <c r="C678" s="156" t="s">
        <v>20896</v>
      </c>
      <c r="D678" s="15" t="s">
        <v>20897</v>
      </c>
      <c r="E678" s="142" t="s">
        <v>20898</v>
      </c>
      <c r="F678" s="141"/>
      <c r="G678" s="14" t="s">
        <v>16</v>
      </c>
      <c r="H678" s="16">
        <v>45793</v>
      </c>
      <c r="I678" s="11" t="s">
        <v>1025</v>
      </c>
      <c r="J678" s="142" t="s">
        <v>26</v>
      </c>
      <c r="K678" s="141"/>
      <c r="L678" s="14" t="s">
        <v>27</v>
      </c>
    </row>
    <row r="679" spans="2:12">
      <c r="B679" s="155"/>
      <c r="C679" s="157"/>
      <c r="D679" s="15" t="s">
        <v>20899</v>
      </c>
      <c r="E679" s="142" t="s">
        <v>20900</v>
      </c>
      <c r="F679" s="141"/>
      <c r="G679" s="14" t="s">
        <v>24</v>
      </c>
      <c r="H679" s="16">
        <v>45797</v>
      </c>
      <c r="I679" s="11" t="s">
        <v>1025</v>
      </c>
      <c r="J679" s="142" t="s">
        <v>26</v>
      </c>
      <c r="K679" s="141"/>
      <c r="L679" s="14" t="s">
        <v>27</v>
      </c>
    </row>
    <row r="680" spans="2:12">
      <c r="B680" s="145" t="s">
        <v>14001</v>
      </c>
      <c r="C680" s="147" t="s">
        <v>1603</v>
      </c>
      <c r="D680" s="145" t="s">
        <v>20901</v>
      </c>
      <c r="E680" s="140" t="s">
        <v>14003</v>
      </c>
      <c r="F680" s="149"/>
      <c r="G680" s="147" t="s">
        <v>24</v>
      </c>
      <c r="H680" s="167">
        <v>45789</v>
      </c>
      <c r="I680" s="10" t="s">
        <v>314</v>
      </c>
      <c r="J680" s="140" t="s">
        <v>26</v>
      </c>
      <c r="K680" s="141"/>
      <c r="L680" s="13" t="s">
        <v>27</v>
      </c>
    </row>
    <row r="681" spans="2:12">
      <c r="B681" s="146"/>
      <c r="C681" s="148"/>
      <c r="D681" s="146"/>
      <c r="E681" s="150"/>
      <c r="F681" s="151"/>
      <c r="G681" s="148"/>
      <c r="H681" s="169"/>
      <c r="I681" s="10" t="s">
        <v>17</v>
      </c>
      <c r="J681" s="140" t="s">
        <v>26</v>
      </c>
      <c r="K681" s="141"/>
      <c r="L681" s="13" t="s">
        <v>27</v>
      </c>
    </row>
    <row r="682" spans="2:12" ht="39">
      <c r="B682" s="154" t="s">
        <v>20902</v>
      </c>
      <c r="C682" s="156" t="s">
        <v>20903</v>
      </c>
      <c r="D682" s="15" t="s">
        <v>20904</v>
      </c>
      <c r="E682" s="142" t="s">
        <v>20905</v>
      </c>
      <c r="F682" s="141"/>
      <c r="G682" s="14" t="s">
        <v>16</v>
      </c>
      <c r="H682" s="16">
        <v>45793</v>
      </c>
      <c r="I682" s="11" t="s">
        <v>1025</v>
      </c>
      <c r="J682" s="142" t="s">
        <v>18</v>
      </c>
      <c r="K682" s="141"/>
      <c r="L682" s="8" t="s">
        <v>20906</v>
      </c>
    </row>
    <row r="683" spans="2:12">
      <c r="B683" s="155"/>
      <c r="C683" s="157"/>
      <c r="D683" s="15" t="s">
        <v>20907</v>
      </c>
      <c r="E683" s="142" t="s">
        <v>20908</v>
      </c>
      <c r="F683" s="141"/>
      <c r="G683" s="14" t="s">
        <v>24</v>
      </c>
      <c r="H683" s="16">
        <v>45793</v>
      </c>
      <c r="I683" s="11" t="s">
        <v>1025</v>
      </c>
      <c r="J683" s="142" t="s">
        <v>26</v>
      </c>
      <c r="K683" s="141"/>
      <c r="L683" s="14" t="s">
        <v>27</v>
      </c>
    </row>
    <row r="684" spans="2:12">
      <c r="B684" s="12" t="s">
        <v>16000</v>
      </c>
      <c r="C684" s="13" t="s">
        <v>16001</v>
      </c>
      <c r="D684" s="12" t="s">
        <v>20909</v>
      </c>
      <c r="E684" s="140" t="s">
        <v>16003</v>
      </c>
      <c r="F684" s="141"/>
      <c r="G684" s="13" t="s">
        <v>16</v>
      </c>
      <c r="H684" s="17">
        <v>45778</v>
      </c>
      <c r="I684" s="10" t="s">
        <v>80</v>
      </c>
      <c r="J684" s="140" t="s">
        <v>709</v>
      </c>
      <c r="K684" s="141"/>
      <c r="L684" s="13" t="s">
        <v>27</v>
      </c>
    </row>
    <row r="685" spans="2:12">
      <c r="B685" s="15" t="s">
        <v>16006</v>
      </c>
      <c r="C685" s="14" t="s">
        <v>16007</v>
      </c>
      <c r="D685" s="15" t="s">
        <v>20910</v>
      </c>
      <c r="E685" s="142" t="s">
        <v>20911</v>
      </c>
      <c r="F685" s="141"/>
      <c r="G685" s="14" t="s">
        <v>16</v>
      </c>
      <c r="H685" s="16">
        <v>45778</v>
      </c>
      <c r="I685" s="11" t="s">
        <v>139</v>
      </c>
      <c r="J685" s="142" t="s">
        <v>26</v>
      </c>
      <c r="K685" s="141"/>
      <c r="L685" s="14" t="s">
        <v>27</v>
      </c>
    </row>
    <row r="686" spans="2:12">
      <c r="B686" s="12" t="s">
        <v>7826</v>
      </c>
      <c r="C686" s="13" t="s">
        <v>7827</v>
      </c>
      <c r="D686" s="12" t="s">
        <v>20912</v>
      </c>
      <c r="E686" s="140" t="s">
        <v>7829</v>
      </c>
      <c r="F686" s="141"/>
      <c r="G686" s="13" t="s">
        <v>16</v>
      </c>
      <c r="H686" s="17">
        <v>45779</v>
      </c>
      <c r="I686" s="10" t="s">
        <v>80</v>
      </c>
      <c r="J686" s="140" t="s">
        <v>709</v>
      </c>
      <c r="K686" s="141"/>
      <c r="L686" s="13" t="s">
        <v>27</v>
      </c>
    </row>
    <row r="687" spans="2:12" ht="39">
      <c r="B687" s="15" t="s">
        <v>20913</v>
      </c>
      <c r="C687" s="14" t="s">
        <v>20914</v>
      </c>
      <c r="D687" s="15" t="s">
        <v>20915</v>
      </c>
      <c r="E687" s="142" t="s">
        <v>12978</v>
      </c>
      <c r="F687" s="141"/>
      <c r="G687" s="14" t="s">
        <v>24</v>
      </c>
      <c r="H687" s="16">
        <v>45523</v>
      </c>
      <c r="I687" s="11" t="s">
        <v>1789</v>
      </c>
      <c r="J687" s="142" t="s">
        <v>359</v>
      </c>
      <c r="K687" s="141"/>
      <c r="L687" s="8" t="s">
        <v>17835</v>
      </c>
    </row>
    <row r="688" spans="2:12" ht="51.6">
      <c r="B688" s="12" t="s">
        <v>3352</v>
      </c>
      <c r="C688" s="13" t="s">
        <v>10150</v>
      </c>
      <c r="D688" s="12" t="s">
        <v>20916</v>
      </c>
      <c r="E688" s="140" t="s">
        <v>3355</v>
      </c>
      <c r="F688" s="141"/>
      <c r="G688" s="13" t="s">
        <v>24</v>
      </c>
      <c r="H688" s="17">
        <v>45533</v>
      </c>
      <c r="I688" s="10" t="s">
        <v>1789</v>
      </c>
      <c r="J688" s="140" t="s">
        <v>32</v>
      </c>
      <c r="K688" s="141"/>
      <c r="L688" s="9" t="s">
        <v>10067</v>
      </c>
    </row>
    <row r="689" spans="2:12" ht="63.95">
      <c r="B689" s="15" t="s">
        <v>3795</v>
      </c>
      <c r="C689" s="14" t="s">
        <v>3796</v>
      </c>
      <c r="D689" s="15" t="s">
        <v>20917</v>
      </c>
      <c r="E689" s="142" t="s">
        <v>3798</v>
      </c>
      <c r="F689" s="141"/>
      <c r="G689" s="14" t="s">
        <v>16</v>
      </c>
      <c r="H689" s="16">
        <v>45791</v>
      </c>
      <c r="I689" s="11" t="s">
        <v>1707</v>
      </c>
      <c r="J689" s="142" t="s">
        <v>32</v>
      </c>
      <c r="K689" s="141"/>
      <c r="L689" s="8" t="s">
        <v>19512</v>
      </c>
    </row>
    <row r="690" spans="2:12">
      <c r="B690" s="145" t="s">
        <v>3911</v>
      </c>
      <c r="C690" s="147" t="s">
        <v>3912</v>
      </c>
      <c r="D690" s="12" t="s">
        <v>20918</v>
      </c>
      <c r="E690" s="140" t="s">
        <v>3914</v>
      </c>
      <c r="F690" s="141"/>
      <c r="G690" s="13" t="s">
        <v>16</v>
      </c>
      <c r="H690" s="17">
        <v>45784</v>
      </c>
      <c r="I690" s="10" t="s">
        <v>1707</v>
      </c>
      <c r="J690" s="140" t="s">
        <v>26</v>
      </c>
      <c r="K690" s="141"/>
      <c r="L690" s="13" t="s">
        <v>27</v>
      </c>
    </row>
    <row r="691" spans="2:12">
      <c r="B691" s="146"/>
      <c r="C691" s="148"/>
      <c r="D691" s="12" t="s">
        <v>20919</v>
      </c>
      <c r="E691" s="140" t="s">
        <v>3914</v>
      </c>
      <c r="F691" s="141"/>
      <c r="G691" s="13" t="s">
        <v>16</v>
      </c>
      <c r="H691" s="17">
        <v>45784</v>
      </c>
      <c r="I691" s="10" t="s">
        <v>1707</v>
      </c>
      <c r="J691" s="140" t="s">
        <v>26</v>
      </c>
      <c r="K691" s="141"/>
      <c r="L691" s="13" t="s">
        <v>27</v>
      </c>
    </row>
    <row r="692" spans="2:12" ht="77.45">
      <c r="B692" s="154" t="s">
        <v>6255</v>
      </c>
      <c r="C692" s="156" t="s">
        <v>6256</v>
      </c>
      <c r="D692" s="15" t="s">
        <v>20920</v>
      </c>
      <c r="E692" s="142" t="s">
        <v>6258</v>
      </c>
      <c r="F692" s="141"/>
      <c r="G692" s="14" t="s">
        <v>16</v>
      </c>
      <c r="H692" s="16">
        <v>45784</v>
      </c>
      <c r="I692" s="11" t="s">
        <v>1707</v>
      </c>
      <c r="J692" s="142" t="s">
        <v>18</v>
      </c>
      <c r="K692" s="141"/>
      <c r="L692" s="8" t="s">
        <v>20921</v>
      </c>
    </row>
    <row r="693" spans="2:12">
      <c r="B693" s="155"/>
      <c r="C693" s="157"/>
      <c r="D693" s="15" t="s">
        <v>20922</v>
      </c>
      <c r="E693" s="142" t="s">
        <v>6258</v>
      </c>
      <c r="F693" s="141"/>
      <c r="G693" s="14" t="s">
        <v>16</v>
      </c>
      <c r="H693" s="16">
        <v>45784</v>
      </c>
      <c r="I693" s="11" t="s">
        <v>1707</v>
      </c>
      <c r="J693" s="142" t="s">
        <v>26</v>
      </c>
      <c r="K693" s="141"/>
      <c r="L693" s="14" t="s">
        <v>27</v>
      </c>
    </row>
    <row r="694" spans="2:12" ht="63.95">
      <c r="B694" s="145" t="s">
        <v>6259</v>
      </c>
      <c r="C694" s="147" t="s">
        <v>6260</v>
      </c>
      <c r="D694" s="12" t="s">
        <v>20923</v>
      </c>
      <c r="E694" s="140" t="s">
        <v>20924</v>
      </c>
      <c r="F694" s="141"/>
      <c r="G694" s="13" t="s">
        <v>16</v>
      </c>
      <c r="H694" s="17">
        <v>45784</v>
      </c>
      <c r="I694" s="10" t="s">
        <v>1707</v>
      </c>
      <c r="J694" s="140" t="s">
        <v>18</v>
      </c>
      <c r="K694" s="141"/>
      <c r="L694" s="9" t="s">
        <v>20925</v>
      </c>
    </row>
    <row r="695" spans="2:12">
      <c r="B695" s="146"/>
      <c r="C695" s="148"/>
      <c r="D695" s="12" t="s">
        <v>20926</v>
      </c>
      <c r="E695" s="140" t="s">
        <v>20927</v>
      </c>
      <c r="F695" s="141"/>
      <c r="G695" s="13" t="s">
        <v>16</v>
      </c>
      <c r="H695" s="17">
        <v>45784</v>
      </c>
      <c r="I695" s="10" t="s">
        <v>1707</v>
      </c>
      <c r="J695" s="140" t="s">
        <v>26</v>
      </c>
      <c r="K695" s="141"/>
      <c r="L695" s="13" t="s">
        <v>27</v>
      </c>
    </row>
    <row r="696" spans="2:12">
      <c r="B696" s="154" t="s">
        <v>16192</v>
      </c>
      <c r="C696" s="156" t="s">
        <v>16193</v>
      </c>
      <c r="D696" s="15" t="s">
        <v>20928</v>
      </c>
      <c r="E696" s="142" t="s">
        <v>16195</v>
      </c>
      <c r="F696" s="141"/>
      <c r="G696" s="14" t="s">
        <v>16</v>
      </c>
      <c r="H696" s="16">
        <v>45784</v>
      </c>
      <c r="I696" s="11" t="s">
        <v>1707</v>
      </c>
      <c r="J696" s="142" t="s">
        <v>26</v>
      </c>
      <c r="K696" s="141"/>
      <c r="L696" s="14" t="s">
        <v>27</v>
      </c>
    </row>
    <row r="697" spans="2:12">
      <c r="B697" s="155"/>
      <c r="C697" s="157"/>
      <c r="D697" s="15" t="s">
        <v>20929</v>
      </c>
      <c r="E697" s="142" t="s">
        <v>16195</v>
      </c>
      <c r="F697" s="141"/>
      <c r="G697" s="14" t="s">
        <v>16</v>
      </c>
      <c r="H697" s="16">
        <v>45784</v>
      </c>
      <c r="I697" s="11" t="s">
        <v>1707</v>
      </c>
      <c r="J697" s="142" t="s">
        <v>26</v>
      </c>
      <c r="K697" s="141"/>
      <c r="L697" s="14" t="s">
        <v>27</v>
      </c>
    </row>
    <row r="698" spans="2:12" ht="63.95">
      <c r="B698" s="145" t="s">
        <v>6263</v>
      </c>
      <c r="C698" s="147" t="s">
        <v>6264</v>
      </c>
      <c r="D698" s="12" t="s">
        <v>20930</v>
      </c>
      <c r="E698" s="140" t="s">
        <v>6266</v>
      </c>
      <c r="F698" s="141"/>
      <c r="G698" s="13" t="s">
        <v>16</v>
      </c>
      <c r="H698" s="17">
        <v>45785</v>
      </c>
      <c r="I698" s="10" t="s">
        <v>1707</v>
      </c>
      <c r="J698" s="140" t="s">
        <v>32</v>
      </c>
      <c r="K698" s="141"/>
      <c r="L698" s="9" t="s">
        <v>20931</v>
      </c>
    </row>
    <row r="699" spans="2:12" ht="63.95">
      <c r="B699" s="146"/>
      <c r="C699" s="148"/>
      <c r="D699" s="12" t="s">
        <v>20932</v>
      </c>
      <c r="E699" s="140" t="s">
        <v>6266</v>
      </c>
      <c r="F699" s="141"/>
      <c r="G699" s="13" t="s">
        <v>16</v>
      </c>
      <c r="H699" s="17">
        <v>45785</v>
      </c>
      <c r="I699" s="10" t="s">
        <v>1707</v>
      </c>
      <c r="J699" s="140" t="s">
        <v>32</v>
      </c>
      <c r="K699" s="141"/>
      <c r="L699" s="9" t="s">
        <v>20933</v>
      </c>
    </row>
    <row r="700" spans="2:12">
      <c r="B700" s="154" t="s">
        <v>6267</v>
      </c>
      <c r="C700" s="156" t="s">
        <v>6268</v>
      </c>
      <c r="D700" s="15" t="s">
        <v>20934</v>
      </c>
      <c r="E700" s="142" t="s">
        <v>6270</v>
      </c>
      <c r="F700" s="141"/>
      <c r="G700" s="14" t="s">
        <v>16</v>
      </c>
      <c r="H700" s="16">
        <v>45785</v>
      </c>
      <c r="I700" s="11" t="s">
        <v>1707</v>
      </c>
      <c r="J700" s="142" t="s">
        <v>26</v>
      </c>
      <c r="K700" s="141"/>
      <c r="L700" s="14" t="s">
        <v>27</v>
      </c>
    </row>
    <row r="701" spans="2:12">
      <c r="B701" s="155"/>
      <c r="C701" s="157"/>
      <c r="D701" s="15" t="s">
        <v>20935</v>
      </c>
      <c r="E701" s="142" t="s">
        <v>6270</v>
      </c>
      <c r="F701" s="141"/>
      <c r="G701" s="14" t="s">
        <v>16</v>
      </c>
      <c r="H701" s="16">
        <v>45785</v>
      </c>
      <c r="I701" s="11" t="s">
        <v>1707</v>
      </c>
      <c r="J701" s="142" t="s">
        <v>26</v>
      </c>
      <c r="K701" s="141"/>
      <c r="L701" s="14" t="s">
        <v>27</v>
      </c>
    </row>
    <row r="702" spans="2:12" ht="63.95">
      <c r="B702" s="145" t="s">
        <v>16196</v>
      </c>
      <c r="C702" s="147" t="s">
        <v>16197</v>
      </c>
      <c r="D702" s="12" t="s">
        <v>20936</v>
      </c>
      <c r="E702" s="140" t="s">
        <v>20937</v>
      </c>
      <c r="F702" s="141"/>
      <c r="G702" s="13" t="s">
        <v>16</v>
      </c>
      <c r="H702" s="17">
        <v>45785</v>
      </c>
      <c r="I702" s="10" t="s">
        <v>1707</v>
      </c>
      <c r="J702" s="140" t="s">
        <v>32</v>
      </c>
      <c r="K702" s="141"/>
      <c r="L702" s="9" t="s">
        <v>19512</v>
      </c>
    </row>
    <row r="703" spans="2:12">
      <c r="B703" s="146"/>
      <c r="C703" s="148"/>
      <c r="D703" s="12" t="s">
        <v>20938</v>
      </c>
      <c r="E703" s="140" t="s">
        <v>16199</v>
      </c>
      <c r="F703" s="141"/>
      <c r="G703" s="13" t="s">
        <v>16</v>
      </c>
      <c r="H703" s="17">
        <v>45785</v>
      </c>
      <c r="I703" s="10" t="s">
        <v>1707</v>
      </c>
      <c r="J703" s="140" t="s">
        <v>26</v>
      </c>
      <c r="K703" s="141"/>
      <c r="L703" s="13" t="s">
        <v>27</v>
      </c>
    </row>
    <row r="704" spans="2:12" ht="63.95">
      <c r="B704" s="154" t="s">
        <v>6271</v>
      </c>
      <c r="C704" s="156" t="s">
        <v>6272</v>
      </c>
      <c r="D704" s="15" t="s">
        <v>20939</v>
      </c>
      <c r="E704" s="142" t="s">
        <v>20940</v>
      </c>
      <c r="F704" s="141"/>
      <c r="G704" s="14" t="s">
        <v>16</v>
      </c>
      <c r="H704" s="16">
        <v>45786</v>
      </c>
      <c r="I704" s="11" t="s">
        <v>1707</v>
      </c>
      <c r="J704" s="142" t="s">
        <v>32</v>
      </c>
      <c r="K704" s="141"/>
      <c r="L704" s="8" t="s">
        <v>19530</v>
      </c>
    </row>
    <row r="705" spans="2:12" ht="63.95">
      <c r="B705" s="155"/>
      <c r="C705" s="157"/>
      <c r="D705" s="15" t="s">
        <v>20941</v>
      </c>
      <c r="E705" s="142" t="s">
        <v>20940</v>
      </c>
      <c r="F705" s="141"/>
      <c r="G705" s="14" t="s">
        <v>16</v>
      </c>
      <c r="H705" s="16">
        <v>45786</v>
      </c>
      <c r="I705" s="11" t="s">
        <v>1707</v>
      </c>
      <c r="J705" s="142" t="s">
        <v>32</v>
      </c>
      <c r="K705" s="141"/>
      <c r="L705" s="8" t="s">
        <v>19512</v>
      </c>
    </row>
    <row r="706" spans="2:12" ht="90">
      <c r="B706" s="145" t="s">
        <v>6275</v>
      </c>
      <c r="C706" s="147" t="s">
        <v>6276</v>
      </c>
      <c r="D706" s="12" t="s">
        <v>20942</v>
      </c>
      <c r="E706" s="140" t="s">
        <v>6278</v>
      </c>
      <c r="F706" s="141"/>
      <c r="G706" s="13" t="s">
        <v>16</v>
      </c>
      <c r="H706" s="17">
        <v>45790</v>
      </c>
      <c r="I706" s="10" t="s">
        <v>1707</v>
      </c>
      <c r="J706" s="140" t="s">
        <v>32</v>
      </c>
      <c r="K706" s="141"/>
      <c r="L706" s="9" t="s">
        <v>19587</v>
      </c>
    </row>
    <row r="707" spans="2:12" ht="63.95">
      <c r="B707" s="146"/>
      <c r="C707" s="148"/>
      <c r="D707" s="12" t="s">
        <v>19546</v>
      </c>
      <c r="E707" s="140" t="s">
        <v>19547</v>
      </c>
      <c r="F707" s="141"/>
      <c r="G707" s="13" t="s">
        <v>16</v>
      </c>
      <c r="H707" s="17">
        <v>45790</v>
      </c>
      <c r="I707" s="10" t="s">
        <v>1707</v>
      </c>
      <c r="J707" s="140" t="s">
        <v>32</v>
      </c>
      <c r="K707" s="141"/>
      <c r="L707" s="9" t="s">
        <v>19512</v>
      </c>
    </row>
    <row r="708" spans="2:12" ht="63.95">
      <c r="B708" s="154" t="s">
        <v>17363</v>
      </c>
      <c r="C708" s="156" t="s">
        <v>17364</v>
      </c>
      <c r="D708" s="15" t="s">
        <v>20943</v>
      </c>
      <c r="E708" s="142" t="s">
        <v>17366</v>
      </c>
      <c r="F708" s="141"/>
      <c r="G708" s="14" t="s">
        <v>16</v>
      </c>
      <c r="H708" s="16">
        <v>45790</v>
      </c>
      <c r="I708" s="11" t="s">
        <v>1707</v>
      </c>
      <c r="J708" s="142" t="s">
        <v>32</v>
      </c>
      <c r="K708" s="141"/>
      <c r="L708" s="8" t="s">
        <v>19512</v>
      </c>
    </row>
    <row r="709" spans="2:12">
      <c r="B709" s="155"/>
      <c r="C709" s="157"/>
      <c r="D709" s="15" t="s">
        <v>20944</v>
      </c>
      <c r="E709" s="142" t="s">
        <v>17366</v>
      </c>
      <c r="F709" s="141"/>
      <c r="G709" s="14" t="s">
        <v>16</v>
      </c>
      <c r="H709" s="16">
        <v>45790</v>
      </c>
      <c r="I709" s="11" t="s">
        <v>1707</v>
      </c>
      <c r="J709" s="142" t="s">
        <v>26</v>
      </c>
      <c r="K709" s="141"/>
      <c r="L709" s="14" t="s">
        <v>27</v>
      </c>
    </row>
    <row r="710" spans="2:12" ht="63.95">
      <c r="B710" s="145" t="s">
        <v>20945</v>
      </c>
      <c r="C710" s="147" t="s">
        <v>20946</v>
      </c>
      <c r="D710" s="12" t="s">
        <v>20947</v>
      </c>
      <c r="E710" s="140" t="s">
        <v>20948</v>
      </c>
      <c r="F710" s="141"/>
      <c r="G710" s="13" t="s">
        <v>16</v>
      </c>
      <c r="H710" s="17">
        <v>45790</v>
      </c>
      <c r="I710" s="10" t="s">
        <v>1707</v>
      </c>
      <c r="J710" s="140" t="s">
        <v>32</v>
      </c>
      <c r="K710" s="141"/>
      <c r="L710" s="9" t="s">
        <v>19512</v>
      </c>
    </row>
    <row r="711" spans="2:12" ht="63.95">
      <c r="B711" s="146"/>
      <c r="C711" s="148"/>
      <c r="D711" s="12" t="s">
        <v>20949</v>
      </c>
      <c r="E711" s="140" t="s">
        <v>20948</v>
      </c>
      <c r="F711" s="141"/>
      <c r="G711" s="13" t="s">
        <v>16</v>
      </c>
      <c r="H711" s="17">
        <v>45790</v>
      </c>
      <c r="I711" s="10" t="s">
        <v>1707</v>
      </c>
      <c r="J711" s="140" t="s">
        <v>32</v>
      </c>
      <c r="K711" s="141"/>
      <c r="L711" s="9" t="s">
        <v>19512</v>
      </c>
    </row>
    <row r="712" spans="2:12" ht="63.95">
      <c r="B712" s="154" t="s">
        <v>6279</v>
      </c>
      <c r="C712" s="156" t="s">
        <v>6280</v>
      </c>
      <c r="D712" s="15" t="s">
        <v>20950</v>
      </c>
      <c r="E712" s="142" t="s">
        <v>6282</v>
      </c>
      <c r="F712" s="141"/>
      <c r="G712" s="14" t="s">
        <v>16</v>
      </c>
      <c r="H712" s="16">
        <v>45791</v>
      </c>
      <c r="I712" s="11" t="s">
        <v>1707</v>
      </c>
      <c r="J712" s="142" t="s">
        <v>32</v>
      </c>
      <c r="K712" s="141"/>
      <c r="L712" s="8" t="s">
        <v>19512</v>
      </c>
    </row>
    <row r="713" spans="2:12" ht="63.95">
      <c r="B713" s="155"/>
      <c r="C713" s="157"/>
      <c r="D713" s="15" t="s">
        <v>20951</v>
      </c>
      <c r="E713" s="142" t="s">
        <v>6282</v>
      </c>
      <c r="F713" s="141"/>
      <c r="G713" s="14" t="s">
        <v>16</v>
      </c>
      <c r="H713" s="16">
        <v>45791</v>
      </c>
      <c r="I713" s="11" t="s">
        <v>1707</v>
      </c>
      <c r="J713" s="142" t="s">
        <v>32</v>
      </c>
      <c r="K713" s="141"/>
      <c r="L713" s="8" t="s">
        <v>19512</v>
      </c>
    </row>
    <row r="714" spans="2:12" ht="63.95">
      <c r="B714" s="145" t="s">
        <v>6283</v>
      </c>
      <c r="C714" s="147" t="s">
        <v>6284</v>
      </c>
      <c r="D714" s="12" t="s">
        <v>20952</v>
      </c>
      <c r="E714" s="140" t="s">
        <v>20953</v>
      </c>
      <c r="F714" s="141"/>
      <c r="G714" s="13" t="s">
        <v>16</v>
      </c>
      <c r="H714" s="17">
        <v>45791</v>
      </c>
      <c r="I714" s="10" t="s">
        <v>1707</v>
      </c>
      <c r="J714" s="140" t="s">
        <v>18</v>
      </c>
      <c r="K714" s="141"/>
      <c r="L714" s="9" t="s">
        <v>19552</v>
      </c>
    </row>
    <row r="715" spans="2:12">
      <c r="B715" s="146"/>
      <c r="C715" s="148"/>
      <c r="D715" s="12" t="s">
        <v>20954</v>
      </c>
      <c r="E715" s="140" t="s">
        <v>20955</v>
      </c>
      <c r="F715" s="141"/>
      <c r="G715" s="13" t="s">
        <v>16</v>
      </c>
      <c r="H715" s="17">
        <v>45791</v>
      </c>
      <c r="I715" s="10" t="s">
        <v>1707</v>
      </c>
      <c r="J715" s="140" t="s">
        <v>26</v>
      </c>
      <c r="K715" s="141"/>
      <c r="L715" s="13" t="s">
        <v>27</v>
      </c>
    </row>
    <row r="716" spans="2:12" ht="63.95">
      <c r="B716" s="154" t="s">
        <v>6287</v>
      </c>
      <c r="C716" s="156" t="s">
        <v>6288</v>
      </c>
      <c r="D716" s="15" t="s">
        <v>20956</v>
      </c>
      <c r="E716" s="142" t="s">
        <v>20957</v>
      </c>
      <c r="F716" s="141"/>
      <c r="G716" s="14" t="s">
        <v>16</v>
      </c>
      <c r="H716" s="16">
        <v>45791</v>
      </c>
      <c r="I716" s="11" t="s">
        <v>1707</v>
      </c>
      <c r="J716" s="142" t="s">
        <v>32</v>
      </c>
      <c r="K716" s="141"/>
      <c r="L716" s="8" t="s">
        <v>19512</v>
      </c>
    </row>
    <row r="717" spans="2:12" ht="63.95">
      <c r="B717" s="155"/>
      <c r="C717" s="157"/>
      <c r="D717" s="15" t="s">
        <v>20958</v>
      </c>
      <c r="E717" s="142" t="s">
        <v>20957</v>
      </c>
      <c r="F717" s="141"/>
      <c r="G717" s="14" t="s">
        <v>16</v>
      </c>
      <c r="H717" s="16">
        <v>45791</v>
      </c>
      <c r="I717" s="11" t="s">
        <v>1707</v>
      </c>
      <c r="J717" s="142" t="s">
        <v>32</v>
      </c>
      <c r="K717" s="141"/>
      <c r="L717" s="8" t="s">
        <v>19512</v>
      </c>
    </row>
    <row r="718" spans="2:12" ht="63.95">
      <c r="B718" s="145" t="s">
        <v>6291</v>
      </c>
      <c r="C718" s="147" t="s">
        <v>6292</v>
      </c>
      <c r="D718" s="12" t="s">
        <v>20959</v>
      </c>
      <c r="E718" s="140" t="s">
        <v>6294</v>
      </c>
      <c r="F718" s="141"/>
      <c r="G718" s="13" t="s">
        <v>16</v>
      </c>
      <c r="H718" s="17">
        <v>45791</v>
      </c>
      <c r="I718" s="10" t="s">
        <v>1707</v>
      </c>
      <c r="J718" s="140" t="s">
        <v>32</v>
      </c>
      <c r="K718" s="141"/>
      <c r="L718" s="9" t="s">
        <v>19530</v>
      </c>
    </row>
    <row r="719" spans="2:12">
      <c r="B719" s="146"/>
      <c r="C719" s="148"/>
      <c r="D719" s="12" t="s">
        <v>20960</v>
      </c>
      <c r="E719" s="140" t="s">
        <v>6294</v>
      </c>
      <c r="F719" s="141"/>
      <c r="G719" s="13" t="s">
        <v>16</v>
      </c>
      <c r="H719" s="17">
        <v>45791</v>
      </c>
      <c r="I719" s="10" t="s">
        <v>1707</v>
      </c>
      <c r="J719" s="140" t="s">
        <v>26</v>
      </c>
      <c r="K719" s="141"/>
      <c r="L719" s="13" t="s">
        <v>27</v>
      </c>
    </row>
    <row r="720" spans="2:12" ht="63.95">
      <c r="B720" s="154" t="s">
        <v>6295</v>
      </c>
      <c r="C720" s="156" t="s">
        <v>6296</v>
      </c>
      <c r="D720" s="15" t="s">
        <v>20961</v>
      </c>
      <c r="E720" s="142" t="s">
        <v>6298</v>
      </c>
      <c r="F720" s="141"/>
      <c r="G720" s="14" t="s">
        <v>16</v>
      </c>
      <c r="H720" s="16">
        <v>45792</v>
      </c>
      <c r="I720" s="11" t="s">
        <v>1707</v>
      </c>
      <c r="J720" s="142" t="s">
        <v>32</v>
      </c>
      <c r="K720" s="141"/>
      <c r="L720" s="8" t="s">
        <v>19530</v>
      </c>
    </row>
    <row r="721" spans="2:12" ht="63.95">
      <c r="B721" s="155"/>
      <c r="C721" s="157"/>
      <c r="D721" s="15" t="s">
        <v>20962</v>
      </c>
      <c r="E721" s="142" t="s">
        <v>6298</v>
      </c>
      <c r="F721" s="141"/>
      <c r="G721" s="14" t="s">
        <v>16</v>
      </c>
      <c r="H721" s="16">
        <v>45792</v>
      </c>
      <c r="I721" s="11" t="s">
        <v>1707</v>
      </c>
      <c r="J721" s="142" t="s">
        <v>32</v>
      </c>
      <c r="K721" s="141"/>
      <c r="L721" s="8" t="s">
        <v>19512</v>
      </c>
    </row>
    <row r="722" spans="2:12" ht="63.95">
      <c r="B722" s="145" t="s">
        <v>16200</v>
      </c>
      <c r="C722" s="147" t="s">
        <v>16201</v>
      </c>
      <c r="D722" s="12" t="s">
        <v>20963</v>
      </c>
      <c r="E722" s="140" t="s">
        <v>20964</v>
      </c>
      <c r="F722" s="141"/>
      <c r="G722" s="13" t="s">
        <v>16</v>
      </c>
      <c r="H722" s="17">
        <v>45792</v>
      </c>
      <c r="I722" s="10" t="s">
        <v>1707</v>
      </c>
      <c r="J722" s="140" t="s">
        <v>32</v>
      </c>
      <c r="K722" s="141"/>
      <c r="L722" s="9" t="s">
        <v>19530</v>
      </c>
    </row>
    <row r="723" spans="2:12">
      <c r="B723" s="146"/>
      <c r="C723" s="148"/>
      <c r="D723" s="12" t="s">
        <v>20965</v>
      </c>
      <c r="E723" s="140" t="s">
        <v>16203</v>
      </c>
      <c r="F723" s="141"/>
      <c r="G723" s="13" t="s">
        <v>16</v>
      </c>
      <c r="H723" s="17">
        <v>45792</v>
      </c>
      <c r="I723" s="10" t="s">
        <v>1707</v>
      </c>
      <c r="J723" s="140" t="s">
        <v>26</v>
      </c>
      <c r="K723" s="141"/>
      <c r="L723" s="13" t="s">
        <v>27</v>
      </c>
    </row>
    <row r="724" spans="2:12" ht="63.95">
      <c r="B724" s="154" t="s">
        <v>6299</v>
      </c>
      <c r="C724" s="156" t="s">
        <v>6300</v>
      </c>
      <c r="D724" s="15" t="s">
        <v>20966</v>
      </c>
      <c r="E724" s="142" t="s">
        <v>20967</v>
      </c>
      <c r="F724" s="141"/>
      <c r="G724" s="14" t="s">
        <v>16</v>
      </c>
      <c r="H724" s="16">
        <v>45792</v>
      </c>
      <c r="I724" s="11" t="s">
        <v>1707</v>
      </c>
      <c r="J724" s="142" t="s">
        <v>32</v>
      </c>
      <c r="K724" s="141"/>
      <c r="L724" s="8" t="s">
        <v>19530</v>
      </c>
    </row>
    <row r="725" spans="2:12" ht="63.95">
      <c r="B725" s="155"/>
      <c r="C725" s="157"/>
      <c r="D725" s="15" t="s">
        <v>20968</v>
      </c>
      <c r="E725" s="142" t="s">
        <v>20969</v>
      </c>
      <c r="F725" s="141"/>
      <c r="G725" s="14" t="s">
        <v>16</v>
      </c>
      <c r="H725" s="16">
        <v>45792</v>
      </c>
      <c r="I725" s="11" t="s">
        <v>1707</v>
      </c>
      <c r="J725" s="142" t="s">
        <v>32</v>
      </c>
      <c r="K725" s="141"/>
      <c r="L725" s="8" t="s">
        <v>19512</v>
      </c>
    </row>
    <row r="726" spans="2:12" ht="63.95">
      <c r="B726" s="145" t="s">
        <v>6303</v>
      </c>
      <c r="C726" s="147" t="s">
        <v>6304</v>
      </c>
      <c r="D726" s="12" t="s">
        <v>20970</v>
      </c>
      <c r="E726" s="140" t="s">
        <v>6306</v>
      </c>
      <c r="F726" s="141"/>
      <c r="G726" s="13" t="s">
        <v>16</v>
      </c>
      <c r="H726" s="17">
        <v>45792</v>
      </c>
      <c r="I726" s="10" t="s">
        <v>1707</v>
      </c>
      <c r="J726" s="140" t="s">
        <v>32</v>
      </c>
      <c r="K726" s="141"/>
      <c r="L726" s="9" t="s">
        <v>19530</v>
      </c>
    </row>
    <row r="727" spans="2:12" ht="63.95">
      <c r="B727" s="146"/>
      <c r="C727" s="148"/>
      <c r="D727" s="12" t="s">
        <v>20971</v>
      </c>
      <c r="E727" s="140" t="s">
        <v>6306</v>
      </c>
      <c r="F727" s="141"/>
      <c r="G727" s="13" t="s">
        <v>16</v>
      </c>
      <c r="H727" s="17">
        <v>45792</v>
      </c>
      <c r="I727" s="10" t="s">
        <v>1707</v>
      </c>
      <c r="J727" s="140" t="s">
        <v>32</v>
      </c>
      <c r="K727" s="141"/>
      <c r="L727" s="9" t="s">
        <v>19512</v>
      </c>
    </row>
    <row r="728" spans="2:12" ht="63.95">
      <c r="B728" s="154" t="s">
        <v>6307</v>
      </c>
      <c r="C728" s="156" t="s">
        <v>6308</v>
      </c>
      <c r="D728" s="15" t="s">
        <v>20972</v>
      </c>
      <c r="E728" s="142" t="s">
        <v>6310</v>
      </c>
      <c r="F728" s="141"/>
      <c r="G728" s="14" t="s">
        <v>16</v>
      </c>
      <c r="H728" s="16">
        <v>45792</v>
      </c>
      <c r="I728" s="11" t="s">
        <v>1707</v>
      </c>
      <c r="J728" s="142" t="s">
        <v>32</v>
      </c>
      <c r="K728" s="141"/>
      <c r="L728" s="8" t="s">
        <v>19530</v>
      </c>
    </row>
    <row r="729" spans="2:12" ht="63.95">
      <c r="B729" s="155"/>
      <c r="C729" s="157"/>
      <c r="D729" s="15" t="s">
        <v>20973</v>
      </c>
      <c r="E729" s="142" t="s">
        <v>20974</v>
      </c>
      <c r="F729" s="141"/>
      <c r="G729" s="14" t="s">
        <v>16</v>
      </c>
      <c r="H729" s="16">
        <v>45792</v>
      </c>
      <c r="I729" s="11" t="s">
        <v>1707</v>
      </c>
      <c r="J729" s="142" t="s">
        <v>32</v>
      </c>
      <c r="K729" s="141"/>
      <c r="L729" s="8" t="s">
        <v>19512</v>
      </c>
    </row>
    <row r="730" spans="2:12" ht="63.95">
      <c r="B730" s="145" t="s">
        <v>6311</v>
      </c>
      <c r="C730" s="147" t="s">
        <v>6312</v>
      </c>
      <c r="D730" s="12" t="s">
        <v>20975</v>
      </c>
      <c r="E730" s="140" t="s">
        <v>20976</v>
      </c>
      <c r="F730" s="141"/>
      <c r="G730" s="13" t="s">
        <v>16</v>
      </c>
      <c r="H730" s="17">
        <v>45796</v>
      </c>
      <c r="I730" s="10" t="s">
        <v>1707</v>
      </c>
      <c r="J730" s="140" t="s">
        <v>32</v>
      </c>
      <c r="K730" s="141"/>
      <c r="L730" s="9" t="s">
        <v>19530</v>
      </c>
    </row>
    <row r="731" spans="2:12" ht="63.95">
      <c r="B731" s="146"/>
      <c r="C731" s="148"/>
      <c r="D731" s="12" t="s">
        <v>20977</v>
      </c>
      <c r="E731" s="140" t="s">
        <v>6314</v>
      </c>
      <c r="F731" s="141"/>
      <c r="G731" s="13" t="s">
        <v>16</v>
      </c>
      <c r="H731" s="17">
        <v>45796</v>
      </c>
      <c r="I731" s="10" t="s">
        <v>1707</v>
      </c>
      <c r="J731" s="140" t="s">
        <v>32</v>
      </c>
      <c r="K731" s="141"/>
      <c r="L731" s="9" t="s">
        <v>19512</v>
      </c>
    </row>
    <row r="732" spans="2:12" ht="63.95">
      <c r="B732" s="154" t="s">
        <v>20978</v>
      </c>
      <c r="C732" s="156" t="s">
        <v>20979</v>
      </c>
      <c r="D732" s="15" t="s">
        <v>20980</v>
      </c>
      <c r="E732" s="142" t="s">
        <v>20981</v>
      </c>
      <c r="F732" s="141"/>
      <c r="G732" s="14" t="s">
        <v>16</v>
      </c>
      <c r="H732" s="16">
        <v>45796</v>
      </c>
      <c r="I732" s="11" t="s">
        <v>1707</v>
      </c>
      <c r="J732" s="142" t="s">
        <v>18</v>
      </c>
      <c r="K732" s="141"/>
      <c r="L732" s="8" t="s">
        <v>19552</v>
      </c>
    </row>
    <row r="733" spans="2:12" ht="90">
      <c r="B733" s="155"/>
      <c r="C733" s="157"/>
      <c r="D733" s="15" t="s">
        <v>20982</v>
      </c>
      <c r="E733" s="142" t="s">
        <v>20981</v>
      </c>
      <c r="F733" s="141"/>
      <c r="G733" s="14" t="s">
        <v>16</v>
      </c>
      <c r="H733" s="16">
        <v>45796</v>
      </c>
      <c r="I733" s="11" t="s">
        <v>1707</v>
      </c>
      <c r="J733" s="142" t="s">
        <v>32</v>
      </c>
      <c r="K733" s="141"/>
      <c r="L733" s="8" t="s">
        <v>19597</v>
      </c>
    </row>
    <row r="734" spans="2:12" ht="63.95">
      <c r="B734" s="145" t="s">
        <v>20983</v>
      </c>
      <c r="C734" s="147" t="s">
        <v>20984</v>
      </c>
      <c r="D734" s="12" t="s">
        <v>20985</v>
      </c>
      <c r="E734" s="140" t="s">
        <v>20986</v>
      </c>
      <c r="F734" s="141"/>
      <c r="G734" s="13" t="s">
        <v>16</v>
      </c>
      <c r="H734" s="17">
        <v>45796</v>
      </c>
      <c r="I734" s="10" t="s">
        <v>1707</v>
      </c>
      <c r="J734" s="140" t="s">
        <v>32</v>
      </c>
      <c r="K734" s="141"/>
      <c r="L734" s="9" t="s">
        <v>19530</v>
      </c>
    </row>
    <row r="735" spans="2:12" ht="63.95">
      <c r="B735" s="146"/>
      <c r="C735" s="148"/>
      <c r="D735" s="12" t="s">
        <v>20987</v>
      </c>
      <c r="E735" s="140" t="s">
        <v>20986</v>
      </c>
      <c r="F735" s="141"/>
      <c r="G735" s="13" t="s">
        <v>16</v>
      </c>
      <c r="H735" s="17">
        <v>45796</v>
      </c>
      <c r="I735" s="10" t="s">
        <v>1707</v>
      </c>
      <c r="J735" s="140" t="s">
        <v>32</v>
      </c>
      <c r="K735" s="141"/>
      <c r="L735" s="9" t="s">
        <v>19512</v>
      </c>
    </row>
    <row r="736" spans="2:12" ht="63.95">
      <c r="B736" s="154" t="s">
        <v>6315</v>
      </c>
      <c r="C736" s="156" t="s">
        <v>6316</v>
      </c>
      <c r="D736" s="15" t="s">
        <v>20988</v>
      </c>
      <c r="E736" s="142" t="s">
        <v>6318</v>
      </c>
      <c r="F736" s="141"/>
      <c r="G736" s="14" t="s">
        <v>16</v>
      </c>
      <c r="H736" s="16">
        <v>45796</v>
      </c>
      <c r="I736" s="11" t="s">
        <v>1707</v>
      </c>
      <c r="J736" s="142" t="s">
        <v>32</v>
      </c>
      <c r="K736" s="141"/>
      <c r="L736" s="8" t="s">
        <v>19512</v>
      </c>
    </row>
    <row r="737" spans="2:12" ht="63.95">
      <c r="B737" s="155"/>
      <c r="C737" s="157"/>
      <c r="D737" s="15" t="s">
        <v>20989</v>
      </c>
      <c r="E737" s="142" t="s">
        <v>6318</v>
      </c>
      <c r="F737" s="141"/>
      <c r="G737" s="14" t="s">
        <v>16</v>
      </c>
      <c r="H737" s="16">
        <v>45796</v>
      </c>
      <c r="I737" s="11" t="s">
        <v>1707</v>
      </c>
      <c r="J737" s="142" t="s">
        <v>32</v>
      </c>
      <c r="K737" s="141"/>
      <c r="L737" s="8" t="s">
        <v>19512</v>
      </c>
    </row>
    <row r="738" spans="2:12" ht="63.95">
      <c r="B738" s="145" t="s">
        <v>16204</v>
      </c>
      <c r="C738" s="147" t="s">
        <v>16205</v>
      </c>
      <c r="D738" s="12" t="s">
        <v>20990</v>
      </c>
      <c r="E738" s="140" t="s">
        <v>20991</v>
      </c>
      <c r="F738" s="141"/>
      <c r="G738" s="13" t="s">
        <v>16</v>
      </c>
      <c r="H738" s="17">
        <v>45796</v>
      </c>
      <c r="I738" s="10" t="s">
        <v>1707</v>
      </c>
      <c r="J738" s="140" t="s">
        <v>32</v>
      </c>
      <c r="K738" s="141"/>
      <c r="L738" s="9" t="s">
        <v>19530</v>
      </c>
    </row>
    <row r="739" spans="2:12" ht="63.95">
      <c r="B739" s="146"/>
      <c r="C739" s="148"/>
      <c r="D739" s="12" t="s">
        <v>20992</v>
      </c>
      <c r="E739" s="140" t="s">
        <v>16207</v>
      </c>
      <c r="F739" s="141"/>
      <c r="G739" s="13" t="s">
        <v>16</v>
      </c>
      <c r="H739" s="17">
        <v>45796</v>
      </c>
      <c r="I739" s="10" t="s">
        <v>1707</v>
      </c>
      <c r="J739" s="140" t="s">
        <v>32</v>
      </c>
      <c r="K739" s="141"/>
      <c r="L739" s="9" t="s">
        <v>19512</v>
      </c>
    </row>
    <row r="740" spans="2:12" ht="63.95">
      <c r="B740" s="154" t="s">
        <v>6319</v>
      </c>
      <c r="C740" s="156" t="s">
        <v>6320</v>
      </c>
      <c r="D740" s="15" t="s">
        <v>20993</v>
      </c>
      <c r="E740" s="142" t="s">
        <v>6322</v>
      </c>
      <c r="F740" s="141"/>
      <c r="G740" s="14" t="s">
        <v>16</v>
      </c>
      <c r="H740" s="16">
        <v>45796</v>
      </c>
      <c r="I740" s="11" t="s">
        <v>1707</v>
      </c>
      <c r="J740" s="142" t="s">
        <v>32</v>
      </c>
      <c r="K740" s="141"/>
      <c r="L740" s="8" t="s">
        <v>19530</v>
      </c>
    </row>
    <row r="741" spans="2:12" ht="63.95">
      <c r="B741" s="155"/>
      <c r="C741" s="157"/>
      <c r="D741" s="15" t="s">
        <v>20994</v>
      </c>
      <c r="E741" s="142" t="s">
        <v>6322</v>
      </c>
      <c r="F741" s="141"/>
      <c r="G741" s="14" t="s">
        <v>16</v>
      </c>
      <c r="H741" s="16">
        <v>45796</v>
      </c>
      <c r="I741" s="11" t="s">
        <v>1707</v>
      </c>
      <c r="J741" s="142" t="s">
        <v>32</v>
      </c>
      <c r="K741" s="141"/>
      <c r="L741" s="8" t="s">
        <v>19512</v>
      </c>
    </row>
    <row r="742" spans="2:12" ht="63.95">
      <c r="B742" s="145" t="s">
        <v>6323</v>
      </c>
      <c r="C742" s="147" t="s">
        <v>6324</v>
      </c>
      <c r="D742" s="12" t="s">
        <v>20995</v>
      </c>
      <c r="E742" s="140" t="s">
        <v>6326</v>
      </c>
      <c r="F742" s="141"/>
      <c r="G742" s="13" t="s">
        <v>16</v>
      </c>
      <c r="H742" s="17">
        <v>45797</v>
      </c>
      <c r="I742" s="10" t="s">
        <v>1707</v>
      </c>
      <c r="J742" s="140" t="s">
        <v>32</v>
      </c>
      <c r="K742" s="141"/>
      <c r="L742" s="9" t="s">
        <v>19530</v>
      </c>
    </row>
    <row r="743" spans="2:12" ht="63.95">
      <c r="B743" s="146"/>
      <c r="C743" s="148"/>
      <c r="D743" s="12" t="s">
        <v>20996</v>
      </c>
      <c r="E743" s="140" t="s">
        <v>20997</v>
      </c>
      <c r="F743" s="141"/>
      <c r="G743" s="13" t="s">
        <v>16</v>
      </c>
      <c r="H743" s="17">
        <v>45797</v>
      </c>
      <c r="I743" s="10" t="s">
        <v>1707</v>
      </c>
      <c r="J743" s="140" t="s">
        <v>32</v>
      </c>
      <c r="K743" s="141"/>
      <c r="L743" s="9" t="s">
        <v>19512</v>
      </c>
    </row>
    <row r="744" spans="2:12" ht="63.95">
      <c r="B744" s="154" t="s">
        <v>20998</v>
      </c>
      <c r="C744" s="156" t="s">
        <v>20999</v>
      </c>
      <c r="D744" s="15" t="s">
        <v>21000</v>
      </c>
      <c r="E744" s="142" t="s">
        <v>21001</v>
      </c>
      <c r="F744" s="141"/>
      <c r="G744" s="14" t="s">
        <v>16</v>
      </c>
      <c r="H744" s="16">
        <v>45797</v>
      </c>
      <c r="I744" s="11" t="s">
        <v>1707</v>
      </c>
      <c r="J744" s="142" t="s">
        <v>18</v>
      </c>
      <c r="K744" s="141"/>
      <c r="L744" s="8" t="s">
        <v>19552</v>
      </c>
    </row>
    <row r="745" spans="2:12">
      <c r="B745" s="155"/>
      <c r="C745" s="157"/>
      <c r="D745" s="15" t="s">
        <v>21002</v>
      </c>
      <c r="E745" s="142" t="s">
        <v>21001</v>
      </c>
      <c r="F745" s="141"/>
      <c r="G745" s="14" t="s">
        <v>16</v>
      </c>
      <c r="H745" s="16">
        <v>45797</v>
      </c>
      <c r="I745" s="11" t="s">
        <v>1707</v>
      </c>
      <c r="J745" s="142" t="s">
        <v>26</v>
      </c>
      <c r="K745" s="141"/>
      <c r="L745" s="14" t="s">
        <v>27</v>
      </c>
    </row>
    <row r="746" spans="2:12" ht="63.95">
      <c r="B746" s="145" t="s">
        <v>17367</v>
      </c>
      <c r="C746" s="147" t="s">
        <v>17368</v>
      </c>
      <c r="D746" s="12" t="s">
        <v>21003</v>
      </c>
      <c r="E746" s="140" t="s">
        <v>17370</v>
      </c>
      <c r="F746" s="141"/>
      <c r="G746" s="13" t="s">
        <v>16</v>
      </c>
      <c r="H746" s="17">
        <v>45797</v>
      </c>
      <c r="I746" s="10" t="s">
        <v>1707</v>
      </c>
      <c r="J746" s="140" t="s">
        <v>18</v>
      </c>
      <c r="K746" s="141"/>
      <c r="L746" s="9" t="s">
        <v>19552</v>
      </c>
    </row>
    <row r="747" spans="2:12">
      <c r="B747" s="146"/>
      <c r="C747" s="148"/>
      <c r="D747" s="12" t="s">
        <v>21004</v>
      </c>
      <c r="E747" s="140" t="s">
        <v>21005</v>
      </c>
      <c r="F747" s="141"/>
      <c r="G747" s="13" t="s">
        <v>16</v>
      </c>
      <c r="H747" s="17">
        <v>45797</v>
      </c>
      <c r="I747" s="10" t="s">
        <v>1707</v>
      </c>
      <c r="J747" s="140" t="s">
        <v>26</v>
      </c>
      <c r="K747" s="141"/>
      <c r="L747" s="13" t="s">
        <v>27</v>
      </c>
    </row>
    <row r="748" spans="2:12" ht="63.95">
      <c r="B748" s="154" t="s">
        <v>1772</v>
      </c>
      <c r="C748" s="156" t="s">
        <v>1773</v>
      </c>
      <c r="D748" s="15" t="s">
        <v>21006</v>
      </c>
      <c r="E748" s="142" t="s">
        <v>1775</v>
      </c>
      <c r="F748" s="141"/>
      <c r="G748" s="14" t="s">
        <v>16</v>
      </c>
      <c r="H748" s="16">
        <v>45797</v>
      </c>
      <c r="I748" s="11" t="s">
        <v>1707</v>
      </c>
      <c r="J748" s="142" t="s">
        <v>18</v>
      </c>
      <c r="K748" s="141"/>
      <c r="L748" s="8" t="s">
        <v>19552</v>
      </c>
    </row>
    <row r="749" spans="2:12" ht="63.95">
      <c r="B749" s="155"/>
      <c r="C749" s="157"/>
      <c r="D749" s="15" t="s">
        <v>21007</v>
      </c>
      <c r="E749" s="142" t="s">
        <v>1775</v>
      </c>
      <c r="F749" s="141"/>
      <c r="G749" s="14" t="s">
        <v>16</v>
      </c>
      <c r="H749" s="16">
        <v>45797</v>
      </c>
      <c r="I749" s="11" t="s">
        <v>1707</v>
      </c>
      <c r="J749" s="142" t="s">
        <v>32</v>
      </c>
      <c r="K749" s="141"/>
      <c r="L749" s="8" t="s">
        <v>19512</v>
      </c>
    </row>
    <row r="750" spans="2:12">
      <c r="B750" s="145" t="s">
        <v>16208</v>
      </c>
      <c r="C750" s="147" t="s">
        <v>16209</v>
      </c>
      <c r="D750" s="12" t="s">
        <v>21008</v>
      </c>
      <c r="E750" s="140" t="s">
        <v>16211</v>
      </c>
      <c r="F750" s="141"/>
      <c r="G750" s="13" t="s">
        <v>16</v>
      </c>
      <c r="H750" s="17">
        <v>45798</v>
      </c>
      <c r="I750" s="10" t="s">
        <v>1707</v>
      </c>
      <c r="J750" s="140" t="s">
        <v>26</v>
      </c>
      <c r="K750" s="141"/>
      <c r="L750" s="13" t="s">
        <v>27</v>
      </c>
    </row>
    <row r="751" spans="2:12">
      <c r="B751" s="146"/>
      <c r="C751" s="148"/>
      <c r="D751" s="12" t="s">
        <v>21009</v>
      </c>
      <c r="E751" s="140" t="s">
        <v>16211</v>
      </c>
      <c r="F751" s="141"/>
      <c r="G751" s="13" t="s">
        <v>16</v>
      </c>
      <c r="H751" s="17">
        <v>45798</v>
      </c>
      <c r="I751" s="10" t="s">
        <v>1707</v>
      </c>
      <c r="J751" s="140" t="s">
        <v>26</v>
      </c>
      <c r="K751" s="141"/>
      <c r="L751" s="13" t="s">
        <v>27</v>
      </c>
    </row>
    <row r="752" spans="2:12" ht="63.95">
      <c r="B752" s="154" t="s">
        <v>21010</v>
      </c>
      <c r="C752" s="156" t="s">
        <v>21011</v>
      </c>
      <c r="D752" s="15" t="s">
        <v>21012</v>
      </c>
      <c r="E752" s="142" t="s">
        <v>21013</v>
      </c>
      <c r="F752" s="141"/>
      <c r="G752" s="14" t="s">
        <v>16</v>
      </c>
      <c r="H752" s="16">
        <v>45798</v>
      </c>
      <c r="I752" s="11" t="s">
        <v>1707</v>
      </c>
      <c r="J752" s="142" t="s">
        <v>32</v>
      </c>
      <c r="K752" s="141"/>
      <c r="L752" s="8" t="s">
        <v>19530</v>
      </c>
    </row>
    <row r="753" spans="2:12" ht="63.95">
      <c r="B753" s="155"/>
      <c r="C753" s="157"/>
      <c r="D753" s="15" t="s">
        <v>21014</v>
      </c>
      <c r="E753" s="142" t="s">
        <v>21013</v>
      </c>
      <c r="F753" s="141"/>
      <c r="G753" s="14" t="s">
        <v>16</v>
      </c>
      <c r="H753" s="16">
        <v>45798</v>
      </c>
      <c r="I753" s="11" t="s">
        <v>1707</v>
      </c>
      <c r="J753" s="142" t="s">
        <v>32</v>
      </c>
      <c r="K753" s="141"/>
      <c r="L753" s="8" t="s">
        <v>19512</v>
      </c>
    </row>
    <row r="754" spans="2:12" ht="63.95">
      <c r="B754" s="145" t="s">
        <v>3919</v>
      </c>
      <c r="C754" s="147" t="s">
        <v>3920</v>
      </c>
      <c r="D754" s="12" t="s">
        <v>21015</v>
      </c>
      <c r="E754" s="140" t="s">
        <v>3922</v>
      </c>
      <c r="F754" s="141"/>
      <c r="G754" s="13" t="s">
        <v>16</v>
      </c>
      <c r="H754" s="17">
        <v>45798</v>
      </c>
      <c r="I754" s="10" t="s">
        <v>1707</v>
      </c>
      <c r="J754" s="140" t="s">
        <v>18</v>
      </c>
      <c r="K754" s="141"/>
      <c r="L754" s="9" t="s">
        <v>21016</v>
      </c>
    </row>
    <row r="755" spans="2:12">
      <c r="B755" s="146"/>
      <c r="C755" s="148"/>
      <c r="D755" s="12" t="s">
        <v>21017</v>
      </c>
      <c r="E755" s="140" t="s">
        <v>3922</v>
      </c>
      <c r="F755" s="141"/>
      <c r="G755" s="13" t="s">
        <v>16</v>
      </c>
      <c r="H755" s="17">
        <v>45798</v>
      </c>
      <c r="I755" s="10" t="s">
        <v>1707</v>
      </c>
      <c r="J755" s="140" t="s">
        <v>26</v>
      </c>
      <c r="K755" s="141"/>
      <c r="L755" s="13" t="s">
        <v>27</v>
      </c>
    </row>
    <row r="756" spans="2:12" ht="63.95">
      <c r="B756" s="154" t="s">
        <v>3923</v>
      </c>
      <c r="C756" s="156" t="s">
        <v>3924</v>
      </c>
      <c r="D756" s="15" t="s">
        <v>21018</v>
      </c>
      <c r="E756" s="142" t="s">
        <v>3926</v>
      </c>
      <c r="F756" s="141"/>
      <c r="G756" s="14" t="s">
        <v>16</v>
      </c>
      <c r="H756" s="16">
        <v>45798</v>
      </c>
      <c r="I756" s="11" t="s">
        <v>1707</v>
      </c>
      <c r="J756" s="142" t="s">
        <v>18</v>
      </c>
      <c r="K756" s="141"/>
      <c r="L756" s="8" t="s">
        <v>21016</v>
      </c>
    </row>
    <row r="757" spans="2:12">
      <c r="B757" s="155"/>
      <c r="C757" s="157"/>
      <c r="D757" s="15" t="s">
        <v>21019</v>
      </c>
      <c r="E757" s="142" t="s">
        <v>3926</v>
      </c>
      <c r="F757" s="141"/>
      <c r="G757" s="14" t="s">
        <v>16</v>
      </c>
      <c r="H757" s="16">
        <v>45798</v>
      </c>
      <c r="I757" s="11" t="s">
        <v>1707</v>
      </c>
      <c r="J757" s="142" t="s">
        <v>26</v>
      </c>
      <c r="K757" s="141"/>
      <c r="L757" s="14" t="s">
        <v>27</v>
      </c>
    </row>
    <row r="758" spans="2:12" ht="63.95">
      <c r="B758" s="145" t="s">
        <v>16213</v>
      </c>
      <c r="C758" s="147" t="s">
        <v>16214</v>
      </c>
      <c r="D758" s="12" t="s">
        <v>21020</v>
      </c>
      <c r="E758" s="140" t="s">
        <v>16216</v>
      </c>
      <c r="F758" s="141"/>
      <c r="G758" s="13" t="s">
        <v>16</v>
      </c>
      <c r="H758" s="17">
        <v>45798</v>
      </c>
      <c r="I758" s="10" t="s">
        <v>1707</v>
      </c>
      <c r="J758" s="140" t="s">
        <v>32</v>
      </c>
      <c r="K758" s="141"/>
      <c r="L758" s="9" t="s">
        <v>19530</v>
      </c>
    </row>
    <row r="759" spans="2:12" ht="63.95">
      <c r="B759" s="146"/>
      <c r="C759" s="148"/>
      <c r="D759" s="12" t="s">
        <v>21021</v>
      </c>
      <c r="E759" s="140" t="s">
        <v>16216</v>
      </c>
      <c r="F759" s="141"/>
      <c r="G759" s="13" t="s">
        <v>16</v>
      </c>
      <c r="H759" s="17">
        <v>45798</v>
      </c>
      <c r="I759" s="10" t="s">
        <v>1707</v>
      </c>
      <c r="J759" s="140" t="s">
        <v>18</v>
      </c>
      <c r="K759" s="141"/>
      <c r="L759" s="9" t="s">
        <v>19608</v>
      </c>
    </row>
    <row r="760" spans="2:12" ht="63.95">
      <c r="B760" s="154" t="s">
        <v>6329</v>
      </c>
      <c r="C760" s="156" t="s">
        <v>6330</v>
      </c>
      <c r="D760" s="15" t="s">
        <v>21022</v>
      </c>
      <c r="E760" s="142" t="s">
        <v>6332</v>
      </c>
      <c r="F760" s="141"/>
      <c r="G760" s="14" t="s">
        <v>16</v>
      </c>
      <c r="H760" s="16">
        <v>45798</v>
      </c>
      <c r="I760" s="11" t="s">
        <v>1707</v>
      </c>
      <c r="J760" s="142" t="s">
        <v>32</v>
      </c>
      <c r="K760" s="141"/>
      <c r="L760" s="8" t="s">
        <v>19512</v>
      </c>
    </row>
    <row r="761" spans="2:12" ht="63.95">
      <c r="B761" s="155"/>
      <c r="C761" s="157"/>
      <c r="D761" s="15" t="s">
        <v>21023</v>
      </c>
      <c r="E761" s="142" t="s">
        <v>21024</v>
      </c>
      <c r="F761" s="141"/>
      <c r="G761" s="14" t="s">
        <v>16</v>
      </c>
      <c r="H761" s="16">
        <v>45798</v>
      </c>
      <c r="I761" s="11" t="s">
        <v>1707</v>
      </c>
      <c r="J761" s="142" t="s">
        <v>18</v>
      </c>
      <c r="K761" s="141"/>
      <c r="L761" s="8" t="s">
        <v>19552</v>
      </c>
    </row>
    <row r="762" spans="2:12" ht="63.95">
      <c r="B762" s="145" t="s">
        <v>6333</v>
      </c>
      <c r="C762" s="147" t="s">
        <v>6334</v>
      </c>
      <c r="D762" s="12" t="s">
        <v>21025</v>
      </c>
      <c r="E762" s="140" t="s">
        <v>6336</v>
      </c>
      <c r="F762" s="141"/>
      <c r="G762" s="13" t="s">
        <v>16</v>
      </c>
      <c r="H762" s="17">
        <v>45798</v>
      </c>
      <c r="I762" s="10" t="s">
        <v>1707</v>
      </c>
      <c r="J762" s="140" t="s">
        <v>32</v>
      </c>
      <c r="K762" s="141"/>
      <c r="L762" s="9" t="s">
        <v>19530</v>
      </c>
    </row>
    <row r="763" spans="2:12" ht="63.95">
      <c r="B763" s="146"/>
      <c r="C763" s="148"/>
      <c r="D763" s="12" t="s">
        <v>21026</v>
      </c>
      <c r="E763" s="140" t="s">
        <v>6336</v>
      </c>
      <c r="F763" s="141"/>
      <c r="G763" s="13" t="s">
        <v>16</v>
      </c>
      <c r="H763" s="17">
        <v>45798</v>
      </c>
      <c r="I763" s="10" t="s">
        <v>1707</v>
      </c>
      <c r="J763" s="140" t="s">
        <v>32</v>
      </c>
      <c r="K763" s="141"/>
      <c r="L763" s="9" t="s">
        <v>19512</v>
      </c>
    </row>
    <row r="764" spans="2:12" ht="63.95">
      <c r="B764" s="154" t="s">
        <v>6337</v>
      </c>
      <c r="C764" s="156" t="s">
        <v>6338</v>
      </c>
      <c r="D764" s="15" t="s">
        <v>21027</v>
      </c>
      <c r="E764" s="142" t="s">
        <v>6340</v>
      </c>
      <c r="F764" s="141"/>
      <c r="G764" s="14" t="s">
        <v>16</v>
      </c>
      <c r="H764" s="16">
        <v>45798</v>
      </c>
      <c r="I764" s="11" t="s">
        <v>1707</v>
      </c>
      <c r="J764" s="142" t="s">
        <v>32</v>
      </c>
      <c r="K764" s="141"/>
      <c r="L764" s="8" t="s">
        <v>19530</v>
      </c>
    </row>
    <row r="765" spans="2:12" ht="63.95">
      <c r="B765" s="155"/>
      <c r="C765" s="157"/>
      <c r="D765" s="15" t="s">
        <v>21028</v>
      </c>
      <c r="E765" s="142" t="s">
        <v>6340</v>
      </c>
      <c r="F765" s="141"/>
      <c r="G765" s="14" t="s">
        <v>16</v>
      </c>
      <c r="H765" s="16">
        <v>45798</v>
      </c>
      <c r="I765" s="11" t="s">
        <v>1707</v>
      </c>
      <c r="J765" s="142" t="s">
        <v>32</v>
      </c>
      <c r="K765" s="141"/>
      <c r="L765" s="8" t="s">
        <v>19512</v>
      </c>
    </row>
    <row r="766" spans="2:12" ht="63.95">
      <c r="B766" s="145" t="s">
        <v>6341</v>
      </c>
      <c r="C766" s="147" t="s">
        <v>6342</v>
      </c>
      <c r="D766" s="12" t="s">
        <v>21029</v>
      </c>
      <c r="E766" s="140" t="s">
        <v>21030</v>
      </c>
      <c r="F766" s="141"/>
      <c r="G766" s="13" t="s">
        <v>16</v>
      </c>
      <c r="H766" s="17">
        <v>45798</v>
      </c>
      <c r="I766" s="10" t="s">
        <v>1707</v>
      </c>
      <c r="J766" s="140" t="s">
        <v>32</v>
      </c>
      <c r="K766" s="141"/>
      <c r="L766" s="9" t="s">
        <v>19530</v>
      </c>
    </row>
    <row r="767" spans="2:12">
      <c r="B767" s="146"/>
      <c r="C767" s="148"/>
      <c r="D767" s="12" t="s">
        <v>21031</v>
      </c>
      <c r="E767" s="140" t="s">
        <v>21030</v>
      </c>
      <c r="F767" s="141"/>
      <c r="G767" s="13" t="s">
        <v>16</v>
      </c>
      <c r="H767" s="17">
        <v>45798</v>
      </c>
      <c r="I767" s="10" t="s">
        <v>1707</v>
      </c>
      <c r="J767" s="140" t="s">
        <v>26</v>
      </c>
      <c r="K767" s="141"/>
      <c r="L767" s="13" t="s">
        <v>27</v>
      </c>
    </row>
    <row r="768" spans="2:12" ht="76.5">
      <c r="B768" s="154" t="s">
        <v>3927</v>
      </c>
      <c r="C768" s="156" t="s">
        <v>3928</v>
      </c>
      <c r="D768" s="15" t="s">
        <v>21032</v>
      </c>
      <c r="E768" s="142" t="s">
        <v>3930</v>
      </c>
      <c r="F768" s="141"/>
      <c r="G768" s="14" t="s">
        <v>16</v>
      </c>
      <c r="H768" s="16">
        <v>45799</v>
      </c>
      <c r="I768" s="11" t="s">
        <v>1707</v>
      </c>
      <c r="J768" s="142" t="s">
        <v>18</v>
      </c>
      <c r="K768" s="141"/>
      <c r="L768" s="8" t="s">
        <v>21033</v>
      </c>
    </row>
    <row r="769" spans="2:12" ht="76.5">
      <c r="B769" s="155"/>
      <c r="C769" s="157"/>
      <c r="D769" s="15" t="s">
        <v>21034</v>
      </c>
      <c r="E769" s="142" t="s">
        <v>3930</v>
      </c>
      <c r="F769" s="141"/>
      <c r="G769" s="14" t="s">
        <v>16</v>
      </c>
      <c r="H769" s="16">
        <v>45799</v>
      </c>
      <c r="I769" s="11" t="s">
        <v>1707</v>
      </c>
      <c r="J769" s="142" t="s">
        <v>32</v>
      </c>
      <c r="K769" s="141"/>
      <c r="L769" s="8" t="s">
        <v>21035</v>
      </c>
    </row>
    <row r="770" spans="2:12" ht="63.95">
      <c r="B770" s="145" t="s">
        <v>6346</v>
      </c>
      <c r="C770" s="147" t="s">
        <v>6347</v>
      </c>
      <c r="D770" s="12" t="s">
        <v>21036</v>
      </c>
      <c r="E770" s="140" t="s">
        <v>6349</v>
      </c>
      <c r="F770" s="141"/>
      <c r="G770" s="13" t="s">
        <v>16</v>
      </c>
      <c r="H770" s="17">
        <v>45799</v>
      </c>
      <c r="I770" s="10" t="s">
        <v>1707</v>
      </c>
      <c r="J770" s="140" t="s">
        <v>32</v>
      </c>
      <c r="K770" s="141"/>
      <c r="L770" s="9" t="s">
        <v>19530</v>
      </c>
    </row>
    <row r="771" spans="2:12" ht="76.5">
      <c r="B771" s="146"/>
      <c r="C771" s="148"/>
      <c r="D771" s="12" t="s">
        <v>21037</v>
      </c>
      <c r="E771" s="140" t="s">
        <v>6349</v>
      </c>
      <c r="F771" s="141"/>
      <c r="G771" s="13" t="s">
        <v>16</v>
      </c>
      <c r="H771" s="17">
        <v>45799</v>
      </c>
      <c r="I771" s="10" t="s">
        <v>1707</v>
      </c>
      <c r="J771" s="140" t="s">
        <v>32</v>
      </c>
      <c r="K771" s="141"/>
      <c r="L771" s="9" t="s">
        <v>21035</v>
      </c>
    </row>
    <row r="772" spans="2:12" ht="63.95">
      <c r="B772" s="154" t="s">
        <v>6350</v>
      </c>
      <c r="C772" s="156" t="s">
        <v>6351</v>
      </c>
      <c r="D772" s="15" t="s">
        <v>21038</v>
      </c>
      <c r="E772" s="142" t="s">
        <v>6353</v>
      </c>
      <c r="F772" s="141"/>
      <c r="G772" s="14" t="s">
        <v>16</v>
      </c>
      <c r="H772" s="16">
        <v>45799</v>
      </c>
      <c r="I772" s="11" t="s">
        <v>1707</v>
      </c>
      <c r="J772" s="142" t="s">
        <v>32</v>
      </c>
      <c r="K772" s="141"/>
      <c r="L772" s="8" t="s">
        <v>19530</v>
      </c>
    </row>
    <row r="773" spans="2:12" ht="63.95">
      <c r="B773" s="155"/>
      <c r="C773" s="157"/>
      <c r="D773" s="15" t="s">
        <v>21039</v>
      </c>
      <c r="E773" s="142" t="s">
        <v>6353</v>
      </c>
      <c r="F773" s="141"/>
      <c r="G773" s="14" t="s">
        <v>16</v>
      </c>
      <c r="H773" s="16">
        <v>45799</v>
      </c>
      <c r="I773" s="11" t="s">
        <v>1707</v>
      </c>
      <c r="J773" s="142" t="s">
        <v>32</v>
      </c>
      <c r="K773" s="141"/>
      <c r="L773" s="8" t="s">
        <v>19512</v>
      </c>
    </row>
    <row r="774" spans="2:12">
      <c r="B774" s="145" t="s">
        <v>3931</v>
      </c>
      <c r="C774" s="147" t="s">
        <v>3932</v>
      </c>
      <c r="D774" s="12" t="s">
        <v>21040</v>
      </c>
      <c r="E774" s="140" t="s">
        <v>21041</v>
      </c>
      <c r="F774" s="141"/>
      <c r="G774" s="13" t="s">
        <v>16</v>
      </c>
      <c r="H774" s="17">
        <v>45799</v>
      </c>
      <c r="I774" s="10" t="s">
        <v>1707</v>
      </c>
      <c r="J774" s="140" t="s">
        <v>26</v>
      </c>
      <c r="K774" s="141"/>
      <c r="L774" s="13" t="s">
        <v>27</v>
      </c>
    </row>
    <row r="775" spans="2:12">
      <c r="B775" s="146"/>
      <c r="C775" s="148"/>
      <c r="D775" s="12" t="s">
        <v>21042</v>
      </c>
      <c r="E775" s="140" t="s">
        <v>21041</v>
      </c>
      <c r="F775" s="141"/>
      <c r="G775" s="13" t="s">
        <v>16</v>
      </c>
      <c r="H775" s="17">
        <v>45799</v>
      </c>
      <c r="I775" s="10" t="s">
        <v>1707</v>
      </c>
      <c r="J775" s="140" t="s">
        <v>26</v>
      </c>
      <c r="K775" s="141"/>
      <c r="L775" s="13" t="s">
        <v>27</v>
      </c>
    </row>
    <row r="776" spans="2:12" ht="63.95">
      <c r="B776" s="154" t="s">
        <v>6355</v>
      </c>
      <c r="C776" s="156" t="s">
        <v>6356</v>
      </c>
      <c r="D776" s="15" t="s">
        <v>21043</v>
      </c>
      <c r="E776" s="142" t="s">
        <v>6358</v>
      </c>
      <c r="F776" s="141"/>
      <c r="G776" s="14" t="s">
        <v>16</v>
      </c>
      <c r="H776" s="16">
        <v>45799</v>
      </c>
      <c r="I776" s="11" t="s">
        <v>1707</v>
      </c>
      <c r="J776" s="142" t="s">
        <v>32</v>
      </c>
      <c r="K776" s="141"/>
      <c r="L776" s="8" t="s">
        <v>19530</v>
      </c>
    </row>
    <row r="777" spans="2:12" ht="63.95">
      <c r="B777" s="155"/>
      <c r="C777" s="157"/>
      <c r="D777" s="15" t="s">
        <v>21044</v>
      </c>
      <c r="E777" s="142" t="s">
        <v>6358</v>
      </c>
      <c r="F777" s="141"/>
      <c r="G777" s="14" t="s">
        <v>16</v>
      </c>
      <c r="H777" s="16">
        <v>45799</v>
      </c>
      <c r="I777" s="11" t="s">
        <v>1707</v>
      </c>
      <c r="J777" s="142" t="s">
        <v>32</v>
      </c>
      <c r="K777" s="141"/>
      <c r="L777" s="8" t="s">
        <v>19512</v>
      </c>
    </row>
    <row r="778" spans="2:12" ht="63.95">
      <c r="B778" s="145" t="s">
        <v>6359</v>
      </c>
      <c r="C778" s="147" t="s">
        <v>6360</v>
      </c>
      <c r="D778" s="12" t="s">
        <v>21045</v>
      </c>
      <c r="E778" s="140" t="s">
        <v>6362</v>
      </c>
      <c r="F778" s="141"/>
      <c r="G778" s="13" t="s">
        <v>16</v>
      </c>
      <c r="H778" s="17">
        <v>45799</v>
      </c>
      <c r="I778" s="10" t="s">
        <v>1707</v>
      </c>
      <c r="J778" s="140" t="s">
        <v>32</v>
      </c>
      <c r="K778" s="141"/>
      <c r="L778" s="9" t="s">
        <v>19530</v>
      </c>
    </row>
    <row r="779" spans="2:12" ht="63.95">
      <c r="B779" s="146"/>
      <c r="C779" s="148"/>
      <c r="D779" s="12" t="s">
        <v>21046</v>
      </c>
      <c r="E779" s="140" t="s">
        <v>6362</v>
      </c>
      <c r="F779" s="141"/>
      <c r="G779" s="13" t="s">
        <v>16</v>
      </c>
      <c r="H779" s="17">
        <v>45799</v>
      </c>
      <c r="I779" s="10" t="s">
        <v>1707</v>
      </c>
      <c r="J779" s="140" t="s">
        <v>32</v>
      </c>
      <c r="K779" s="141"/>
      <c r="L779" s="9" t="s">
        <v>19512</v>
      </c>
    </row>
    <row r="780" spans="2:12" ht="63.95">
      <c r="B780" s="154" t="s">
        <v>16217</v>
      </c>
      <c r="C780" s="156" t="s">
        <v>16218</v>
      </c>
      <c r="D780" s="15" t="s">
        <v>21047</v>
      </c>
      <c r="E780" s="142" t="s">
        <v>16220</v>
      </c>
      <c r="F780" s="141"/>
      <c r="G780" s="14" t="s">
        <v>16</v>
      </c>
      <c r="H780" s="16">
        <v>45799</v>
      </c>
      <c r="I780" s="11" t="s">
        <v>1707</v>
      </c>
      <c r="J780" s="142" t="s">
        <v>18</v>
      </c>
      <c r="K780" s="141"/>
      <c r="L780" s="8" t="s">
        <v>19552</v>
      </c>
    </row>
    <row r="781" spans="2:12">
      <c r="B781" s="155"/>
      <c r="C781" s="157"/>
      <c r="D781" s="15" t="s">
        <v>21048</v>
      </c>
      <c r="E781" s="142" t="s">
        <v>16220</v>
      </c>
      <c r="F781" s="141"/>
      <c r="G781" s="14" t="s">
        <v>16</v>
      </c>
      <c r="H781" s="16">
        <v>45799</v>
      </c>
      <c r="I781" s="11" t="s">
        <v>1707</v>
      </c>
      <c r="J781" s="142" t="s">
        <v>26</v>
      </c>
      <c r="K781" s="141"/>
      <c r="L781" s="14" t="s">
        <v>27</v>
      </c>
    </row>
    <row r="782" spans="2:12" ht="63.95">
      <c r="B782" s="145" t="s">
        <v>17371</v>
      </c>
      <c r="C782" s="147" t="s">
        <v>17372</v>
      </c>
      <c r="D782" s="12" t="s">
        <v>21049</v>
      </c>
      <c r="E782" s="140" t="s">
        <v>17374</v>
      </c>
      <c r="F782" s="141"/>
      <c r="G782" s="13" t="s">
        <v>16</v>
      </c>
      <c r="H782" s="17">
        <v>45799</v>
      </c>
      <c r="I782" s="10" t="s">
        <v>1707</v>
      </c>
      <c r="J782" s="140" t="s">
        <v>18</v>
      </c>
      <c r="K782" s="141"/>
      <c r="L782" s="9" t="s">
        <v>19608</v>
      </c>
    </row>
    <row r="783" spans="2:12" ht="63.95">
      <c r="B783" s="146"/>
      <c r="C783" s="148"/>
      <c r="D783" s="12" t="s">
        <v>21050</v>
      </c>
      <c r="E783" s="140" t="s">
        <v>17374</v>
      </c>
      <c r="F783" s="141"/>
      <c r="G783" s="13" t="s">
        <v>16</v>
      </c>
      <c r="H783" s="17">
        <v>45799</v>
      </c>
      <c r="I783" s="10" t="s">
        <v>1707</v>
      </c>
      <c r="J783" s="140" t="s">
        <v>18</v>
      </c>
      <c r="K783" s="141"/>
      <c r="L783" s="9" t="s">
        <v>19552</v>
      </c>
    </row>
    <row r="784" spans="2:12" ht="63.95">
      <c r="B784" s="154" t="s">
        <v>6363</v>
      </c>
      <c r="C784" s="156" t="s">
        <v>6364</v>
      </c>
      <c r="D784" s="15" t="s">
        <v>21051</v>
      </c>
      <c r="E784" s="142" t="s">
        <v>6366</v>
      </c>
      <c r="F784" s="141"/>
      <c r="G784" s="14" t="s">
        <v>16</v>
      </c>
      <c r="H784" s="16">
        <v>45800</v>
      </c>
      <c r="I784" s="11" t="s">
        <v>1707</v>
      </c>
      <c r="J784" s="142" t="s">
        <v>18</v>
      </c>
      <c r="K784" s="141"/>
      <c r="L784" s="8" t="s">
        <v>19552</v>
      </c>
    </row>
    <row r="785" spans="2:12" ht="63.95">
      <c r="B785" s="155"/>
      <c r="C785" s="157"/>
      <c r="D785" s="15" t="s">
        <v>21052</v>
      </c>
      <c r="E785" s="142" t="s">
        <v>6366</v>
      </c>
      <c r="F785" s="141"/>
      <c r="G785" s="14" t="s">
        <v>16</v>
      </c>
      <c r="H785" s="16">
        <v>45800</v>
      </c>
      <c r="I785" s="11" t="s">
        <v>1707</v>
      </c>
      <c r="J785" s="142" t="s">
        <v>32</v>
      </c>
      <c r="K785" s="141"/>
      <c r="L785" s="8" t="s">
        <v>19512</v>
      </c>
    </row>
    <row r="786" spans="2:12">
      <c r="B786" s="145" t="s">
        <v>6367</v>
      </c>
      <c r="C786" s="147" t="s">
        <v>6368</v>
      </c>
      <c r="D786" s="12" t="s">
        <v>21053</v>
      </c>
      <c r="E786" s="140" t="s">
        <v>6370</v>
      </c>
      <c r="F786" s="141"/>
      <c r="G786" s="13" t="s">
        <v>16</v>
      </c>
      <c r="H786" s="17">
        <v>45800</v>
      </c>
      <c r="I786" s="10" t="s">
        <v>1707</v>
      </c>
      <c r="J786" s="140" t="s">
        <v>26</v>
      </c>
      <c r="K786" s="141"/>
      <c r="L786" s="13" t="s">
        <v>27</v>
      </c>
    </row>
    <row r="787" spans="2:12">
      <c r="B787" s="146"/>
      <c r="C787" s="148"/>
      <c r="D787" s="12" t="s">
        <v>21054</v>
      </c>
      <c r="E787" s="140" t="s">
        <v>6370</v>
      </c>
      <c r="F787" s="141"/>
      <c r="G787" s="13" t="s">
        <v>16</v>
      </c>
      <c r="H787" s="17">
        <v>45800</v>
      </c>
      <c r="I787" s="10" t="s">
        <v>1707</v>
      </c>
      <c r="J787" s="140" t="s">
        <v>26</v>
      </c>
      <c r="K787" s="141"/>
      <c r="L787" s="13" t="s">
        <v>27</v>
      </c>
    </row>
    <row r="788" spans="2:12" ht="63.95">
      <c r="B788" s="154" t="s">
        <v>3935</v>
      </c>
      <c r="C788" s="156" t="s">
        <v>3936</v>
      </c>
      <c r="D788" s="15" t="s">
        <v>21055</v>
      </c>
      <c r="E788" s="142" t="s">
        <v>3938</v>
      </c>
      <c r="F788" s="141"/>
      <c r="G788" s="14" t="s">
        <v>16</v>
      </c>
      <c r="H788" s="16">
        <v>45800</v>
      </c>
      <c r="I788" s="11" t="s">
        <v>1707</v>
      </c>
      <c r="J788" s="142" t="s">
        <v>32</v>
      </c>
      <c r="K788" s="141"/>
      <c r="L788" s="8" t="s">
        <v>21056</v>
      </c>
    </row>
    <row r="789" spans="2:12" ht="63.95">
      <c r="B789" s="155"/>
      <c r="C789" s="157"/>
      <c r="D789" s="15" t="s">
        <v>21057</v>
      </c>
      <c r="E789" s="142" t="s">
        <v>3938</v>
      </c>
      <c r="F789" s="141"/>
      <c r="G789" s="14" t="s">
        <v>16</v>
      </c>
      <c r="H789" s="16">
        <v>45800</v>
      </c>
      <c r="I789" s="11" t="s">
        <v>1707</v>
      </c>
      <c r="J789" s="142" t="s">
        <v>32</v>
      </c>
      <c r="K789" s="141"/>
      <c r="L789" s="8" t="s">
        <v>19512</v>
      </c>
    </row>
    <row r="790" spans="2:12" ht="63.95">
      <c r="B790" s="145" t="s">
        <v>6372</v>
      </c>
      <c r="C790" s="147" t="s">
        <v>6373</v>
      </c>
      <c r="D790" s="12" t="s">
        <v>21058</v>
      </c>
      <c r="E790" s="140" t="s">
        <v>6375</v>
      </c>
      <c r="F790" s="141"/>
      <c r="G790" s="13" t="s">
        <v>16</v>
      </c>
      <c r="H790" s="17">
        <v>45800</v>
      </c>
      <c r="I790" s="10" t="s">
        <v>1707</v>
      </c>
      <c r="J790" s="140" t="s">
        <v>32</v>
      </c>
      <c r="K790" s="141"/>
      <c r="L790" s="9" t="s">
        <v>19530</v>
      </c>
    </row>
    <row r="791" spans="2:12">
      <c r="B791" s="146"/>
      <c r="C791" s="148"/>
      <c r="D791" s="12" t="s">
        <v>21059</v>
      </c>
      <c r="E791" s="140" t="s">
        <v>6375</v>
      </c>
      <c r="F791" s="141"/>
      <c r="G791" s="13" t="s">
        <v>16</v>
      </c>
      <c r="H791" s="17">
        <v>45800</v>
      </c>
      <c r="I791" s="10" t="s">
        <v>1707</v>
      </c>
      <c r="J791" s="140" t="s">
        <v>26</v>
      </c>
      <c r="K791" s="141"/>
      <c r="L791" s="13" t="s">
        <v>27</v>
      </c>
    </row>
    <row r="792" spans="2:12" ht="63.95">
      <c r="B792" s="154" t="s">
        <v>16221</v>
      </c>
      <c r="C792" s="156" t="s">
        <v>16222</v>
      </c>
      <c r="D792" s="15" t="s">
        <v>21060</v>
      </c>
      <c r="E792" s="142" t="s">
        <v>16224</v>
      </c>
      <c r="F792" s="141"/>
      <c r="G792" s="14" t="s">
        <v>16</v>
      </c>
      <c r="H792" s="16">
        <v>45800</v>
      </c>
      <c r="I792" s="11" t="s">
        <v>1707</v>
      </c>
      <c r="J792" s="142" t="s">
        <v>18</v>
      </c>
      <c r="K792" s="141"/>
      <c r="L792" s="8" t="s">
        <v>19552</v>
      </c>
    </row>
    <row r="793" spans="2:12" ht="63.95">
      <c r="B793" s="155"/>
      <c r="C793" s="157"/>
      <c r="D793" s="15" t="s">
        <v>21061</v>
      </c>
      <c r="E793" s="142" t="s">
        <v>16224</v>
      </c>
      <c r="F793" s="141"/>
      <c r="G793" s="14" t="s">
        <v>16</v>
      </c>
      <c r="H793" s="16">
        <v>45800</v>
      </c>
      <c r="I793" s="11" t="s">
        <v>1707</v>
      </c>
      <c r="J793" s="142" t="s">
        <v>18</v>
      </c>
      <c r="K793" s="141"/>
      <c r="L793" s="8" t="s">
        <v>19608</v>
      </c>
    </row>
    <row r="794" spans="2:12">
      <c r="B794" s="145" t="s">
        <v>6376</v>
      </c>
      <c r="C794" s="147" t="s">
        <v>6377</v>
      </c>
      <c r="D794" s="12" t="s">
        <v>21062</v>
      </c>
      <c r="E794" s="140" t="s">
        <v>6379</v>
      </c>
      <c r="F794" s="141"/>
      <c r="G794" s="13" t="s">
        <v>16</v>
      </c>
      <c r="H794" s="17">
        <v>45800</v>
      </c>
      <c r="I794" s="10" t="s">
        <v>1707</v>
      </c>
      <c r="J794" s="140" t="s">
        <v>26</v>
      </c>
      <c r="K794" s="141"/>
      <c r="L794" s="13" t="s">
        <v>27</v>
      </c>
    </row>
    <row r="795" spans="2:12" ht="63.95">
      <c r="B795" s="146"/>
      <c r="C795" s="148"/>
      <c r="D795" s="12" t="s">
        <v>21063</v>
      </c>
      <c r="E795" s="140" t="s">
        <v>6379</v>
      </c>
      <c r="F795" s="141"/>
      <c r="G795" s="13" t="s">
        <v>16</v>
      </c>
      <c r="H795" s="17">
        <v>45800</v>
      </c>
      <c r="I795" s="10" t="s">
        <v>1707</v>
      </c>
      <c r="J795" s="140" t="s">
        <v>32</v>
      </c>
      <c r="K795" s="141"/>
      <c r="L795" s="9" t="s">
        <v>19512</v>
      </c>
    </row>
    <row r="796" spans="2:12" ht="63.95">
      <c r="B796" s="154" t="s">
        <v>6380</v>
      </c>
      <c r="C796" s="156" t="s">
        <v>6381</v>
      </c>
      <c r="D796" s="15" t="s">
        <v>21064</v>
      </c>
      <c r="E796" s="142" t="s">
        <v>6383</v>
      </c>
      <c r="F796" s="141"/>
      <c r="G796" s="14" t="s">
        <v>16</v>
      </c>
      <c r="H796" s="16">
        <v>45800</v>
      </c>
      <c r="I796" s="11" t="s">
        <v>1707</v>
      </c>
      <c r="J796" s="142" t="s">
        <v>32</v>
      </c>
      <c r="K796" s="141"/>
      <c r="L796" s="8" t="s">
        <v>19565</v>
      </c>
    </row>
    <row r="797" spans="2:12" ht="63.95">
      <c r="B797" s="155"/>
      <c r="C797" s="157"/>
      <c r="D797" s="15" t="s">
        <v>21065</v>
      </c>
      <c r="E797" s="142" t="s">
        <v>6383</v>
      </c>
      <c r="F797" s="141"/>
      <c r="G797" s="14" t="s">
        <v>16</v>
      </c>
      <c r="H797" s="16">
        <v>45800</v>
      </c>
      <c r="I797" s="11" t="s">
        <v>1707</v>
      </c>
      <c r="J797" s="142" t="s">
        <v>32</v>
      </c>
      <c r="K797" s="141"/>
      <c r="L797" s="8" t="s">
        <v>19567</v>
      </c>
    </row>
    <row r="798" spans="2:12" ht="63.95">
      <c r="B798" s="145" t="s">
        <v>6384</v>
      </c>
      <c r="C798" s="147" t="s">
        <v>6385</v>
      </c>
      <c r="D798" s="12" t="s">
        <v>21066</v>
      </c>
      <c r="E798" s="140" t="s">
        <v>6387</v>
      </c>
      <c r="F798" s="141"/>
      <c r="G798" s="13" t="s">
        <v>16</v>
      </c>
      <c r="H798" s="17">
        <v>45800</v>
      </c>
      <c r="I798" s="10" t="s">
        <v>1707</v>
      </c>
      <c r="J798" s="140" t="s">
        <v>32</v>
      </c>
      <c r="K798" s="141"/>
      <c r="L798" s="9" t="s">
        <v>19565</v>
      </c>
    </row>
    <row r="799" spans="2:12">
      <c r="B799" s="146"/>
      <c r="C799" s="148"/>
      <c r="D799" s="12" t="s">
        <v>21067</v>
      </c>
      <c r="E799" s="140" t="s">
        <v>6387</v>
      </c>
      <c r="F799" s="141"/>
      <c r="G799" s="13" t="s">
        <v>16</v>
      </c>
      <c r="H799" s="17">
        <v>45800</v>
      </c>
      <c r="I799" s="10" t="s">
        <v>1707</v>
      </c>
      <c r="J799" s="140" t="s">
        <v>26</v>
      </c>
      <c r="K799" s="141"/>
      <c r="L799" s="13" t="s">
        <v>27</v>
      </c>
    </row>
    <row r="800" spans="2:12" ht="63.95">
      <c r="B800" s="154" t="s">
        <v>6388</v>
      </c>
      <c r="C800" s="156" t="s">
        <v>6389</v>
      </c>
      <c r="D800" s="15" t="s">
        <v>21068</v>
      </c>
      <c r="E800" s="142" t="s">
        <v>6391</v>
      </c>
      <c r="F800" s="141"/>
      <c r="G800" s="14" t="s">
        <v>16</v>
      </c>
      <c r="H800" s="16">
        <v>45800</v>
      </c>
      <c r="I800" s="11" t="s">
        <v>1707</v>
      </c>
      <c r="J800" s="142" t="s">
        <v>32</v>
      </c>
      <c r="K800" s="141"/>
      <c r="L800" s="8" t="s">
        <v>19565</v>
      </c>
    </row>
    <row r="801" spans="2:12" ht="63.95">
      <c r="B801" s="155"/>
      <c r="C801" s="157"/>
      <c r="D801" s="15" t="s">
        <v>21069</v>
      </c>
      <c r="E801" s="142" t="s">
        <v>6391</v>
      </c>
      <c r="F801" s="141"/>
      <c r="G801" s="14" t="s">
        <v>16</v>
      </c>
      <c r="H801" s="16">
        <v>45800</v>
      </c>
      <c r="I801" s="11" t="s">
        <v>1707</v>
      </c>
      <c r="J801" s="142" t="s">
        <v>32</v>
      </c>
      <c r="K801" s="141"/>
      <c r="L801" s="8" t="s">
        <v>19567</v>
      </c>
    </row>
    <row r="802" spans="2:12" ht="63.95">
      <c r="B802" s="145" t="s">
        <v>6392</v>
      </c>
      <c r="C802" s="147" t="s">
        <v>6393</v>
      </c>
      <c r="D802" s="12" t="s">
        <v>21070</v>
      </c>
      <c r="E802" s="140" t="s">
        <v>6395</v>
      </c>
      <c r="F802" s="141"/>
      <c r="G802" s="13" t="s">
        <v>16</v>
      </c>
      <c r="H802" s="17">
        <v>45803</v>
      </c>
      <c r="I802" s="10" t="s">
        <v>1707</v>
      </c>
      <c r="J802" s="140" t="s">
        <v>18</v>
      </c>
      <c r="K802" s="141"/>
      <c r="L802" s="9" t="s">
        <v>19552</v>
      </c>
    </row>
    <row r="803" spans="2:12" ht="63.95">
      <c r="B803" s="146"/>
      <c r="C803" s="148"/>
      <c r="D803" s="12" t="s">
        <v>21071</v>
      </c>
      <c r="E803" s="140" t="s">
        <v>6395</v>
      </c>
      <c r="F803" s="141"/>
      <c r="G803" s="13" t="s">
        <v>16</v>
      </c>
      <c r="H803" s="17">
        <v>45803</v>
      </c>
      <c r="I803" s="10" t="s">
        <v>1707</v>
      </c>
      <c r="J803" s="140" t="s">
        <v>32</v>
      </c>
      <c r="K803" s="141"/>
      <c r="L803" s="9" t="s">
        <v>19512</v>
      </c>
    </row>
    <row r="804" spans="2:12" ht="63.95">
      <c r="B804" s="154" t="s">
        <v>3939</v>
      </c>
      <c r="C804" s="156" t="s">
        <v>3940</v>
      </c>
      <c r="D804" s="15" t="s">
        <v>21072</v>
      </c>
      <c r="E804" s="142" t="s">
        <v>3942</v>
      </c>
      <c r="F804" s="141"/>
      <c r="G804" s="14" t="s">
        <v>16</v>
      </c>
      <c r="H804" s="16">
        <v>45803</v>
      </c>
      <c r="I804" s="11" t="s">
        <v>1707</v>
      </c>
      <c r="J804" s="142" t="s">
        <v>32</v>
      </c>
      <c r="K804" s="141"/>
      <c r="L804" s="8" t="s">
        <v>19530</v>
      </c>
    </row>
    <row r="805" spans="2:12" ht="63.95">
      <c r="B805" s="155"/>
      <c r="C805" s="157"/>
      <c r="D805" s="15" t="s">
        <v>21073</v>
      </c>
      <c r="E805" s="142" t="s">
        <v>3942</v>
      </c>
      <c r="F805" s="141"/>
      <c r="G805" s="14" t="s">
        <v>16</v>
      </c>
      <c r="H805" s="16">
        <v>45803</v>
      </c>
      <c r="I805" s="11" t="s">
        <v>1707</v>
      </c>
      <c r="J805" s="142" t="s">
        <v>32</v>
      </c>
      <c r="K805" s="141"/>
      <c r="L805" s="8" t="s">
        <v>19512</v>
      </c>
    </row>
    <row r="806" spans="2:12" ht="63.95">
      <c r="B806" s="145" t="s">
        <v>3943</v>
      </c>
      <c r="C806" s="147" t="s">
        <v>3944</v>
      </c>
      <c r="D806" s="12" t="s">
        <v>21074</v>
      </c>
      <c r="E806" s="140" t="s">
        <v>3946</v>
      </c>
      <c r="F806" s="141"/>
      <c r="G806" s="13" t="s">
        <v>16</v>
      </c>
      <c r="H806" s="17">
        <v>45803</v>
      </c>
      <c r="I806" s="10" t="s">
        <v>1707</v>
      </c>
      <c r="J806" s="140" t="s">
        <v>32</v>
      </c>
      <c r="K806" s="141"/>
      <c r="L806" s="9" t="s">
        <v>19530</v>
      </c>
    </row>
    <row r="807" spans="2:12" ht="63.95">
      <c r="B807" s="146"/>
      <c r="C807" s="148"/>
      <c r="D807" s="12" t="s">
        <v>21075</v>
      </c>
      <c r="E807" s="140" t="s">
        <v>3946</v>
      </c>
      <c r="F807" s="141"/>
      <c r="G807" s="13" t="s">
        <v>16</v>
      </c>
      <c r="H807" s="17">
        <v>45803</v>
      </c>
      <c r="I807" s="10" t="s">
        <v>1707</v>
      </c>
      <c r="J807" s="140" t="s">
        <v>32</v>
      </c>
      <c r="K807" s="141"/>
      <c r="L807" s="9" t="s">
        <v>19512</v>
      </c>
    </row>
    <row r="808" spans="2:12" ht="63.95">
      <c r="B808" s="154" t="s">
        <v>6396</v>
      </c>
      <c r="C808" s="156" t="s">
        <v>6397</v>
      </c>
      <c r="D808" s="15" t="s">
        <v>21076</v>
      </c>
      <c r="E808" s="142" t="s">
        <v>6399</v>
      </c>
      <c r="F808" s="141"/>
      <c r="G808" s="14" t="s">
        <v>16</v>
      </c>
      <c r="H808" s="16">
        <v>45803</v>
      </c>
      <c r="I808" s="11" t="s">
        <v>1707</v>
      </c>
      <c r="J808" s="142" t="s">
        <v>32</v>
      </c>
      <c r="K808" s="141"/>
      <c r="L808" s="8" t="s">
        <v>19530</v>
      </c>
    </row>
    <row r="809" spans="2:12" ht="63.95">
      <c r="B809" s="155"/>
      <c r="C809" s="157"/>
      <c r="D809" s="15" t="s">
        <v>21077</v>
      </c>
      <c r="E809" s="142" t="s">
        <v>6399</v>
      </c>
      <c r="F809" s="141"/>
      <c r="G809" s="14" t="s">
        <v>16</v>
      </c>
      <c r="H809" s="16">
        <v>45803</v>
      </c>
      <c r="I809" s="11" t="s">
        <v>1707</v>
      </c>
      <c r="J809" s="142" t="s">
        <v>32</v>
      </c>
      <c r="K809" s="141"/>
      <c r="L809" s="8" t="s">
        <v>19512</v>
      </c>
    </row>
    <row r="810" spans="2:12" ht="63.95">
      <c r="B810" s="145" t="s">
        <v>6401</v>
      </c>
      <c r="C810" s="147" t="s">
        <v>6402</v>
      </c>
      <c r="D810" s="12" t="s">
        <v>21078</v>
      </c>
      <c r="E810" s="140" t="s">
        <v>6404</v>
      </c>
      <c r="F810" s="141"/>
      <c r="G810" s="13" t="s">
        <v>16</v>
      </c>
      <c r="H810" s="17">
        <v>45803</v>
      </c>
      <c r="I810" s="10" t="s">
        <v>1707</v>
      </c>
      <c r="J810" s="140" t="s">
        <v>32</v>
      </c>
      <c r="K810" s="141"/>
      <c r="L810" s="9" t="s">
        <v>19530</v>
      </c>
    </row>
    <row r="811" spans="2:12">
      <c r="B811" s="146"/>
      <c r="C811" s="148"/>
      <c r="D811" s="12" t="s">
        <v>21079</v>
      </c>
      <c r="E811" s="140" t="s">
        <v>6404</v>
      </c>
      <c r="F811" s="141"/>
      <c r="G811" s="13" t="s">
        <v>16</v>
      </c>
      <c r="H811" s="17">
        <v>45803</v>
      </c>
      <c r="I811" s="10" t="s">
        <v>1707</v>
      </c>
      <c r="J811" s="140" t="s">
        <v>26</v>
      </c>
      <c r="K811" s="141"/>
      <c r="L811" s="13" t="s">
        <v>27</v>
      </c>
    </row>
    <row r="812" spans="2:12">
      <c r="B812" s="154" t="s">
        <v>3947</v>
      </c>
      <c r="C812" s="156" t="s">
        <v>3948</v>
      </c>
      <c r="D812" s="15" t="s">
        <v>21080</v>
      </c>
      <c r="E812" s="142" t="s">
        <v>3950</v>
      </c>
      <c r="F812" s="141"/>
      <c r="G812" s="14" t="s">
        <v>16</v>
      </c>
      <c r="H812" s="16">
        <v>45803</v>
      </c>
      <c r="I812" s="11" t="s">
        <v>1707</v>
      </c>
      <c r="J812" s="142" t="s">
        <v>26</v>
      </c>
      <c r="K812" s="141"/>
      <c r="L812" s="14" t="s">
        <v>27</v>
      </c>
    </row>
    <row r="813" spans="2:12" ht="63.95">
      <c r="B813" s="155"/>
      <c r="C813" s="157"/>
      <c r="D813" s="15" t="s">
        <v>21081</v>
      </c>
      <c r="E813" s="142" t="s">
        <v>3950</v>
      </c>
      <c r="F813" s="141"/>
      <c r="G813" s="14" t="s">
        <v>16</v>
      </c>
      <c r="H813" s="16">
        <v>45803</v>
      </c>
      <c r="I813" s="11" t="s">
        <v>1707</v>
      </c>
      <c r="J813" s="142" t="s">
        <v>32</v>
      </c>
      <c r="K813" s="141"/>
      <c r="L813" s="8" t="s">
        <v>19512</v>
      </c>
    </row>
    <row r="814" spans="2:12" ht="63.95">
      <c r="B814" s="145" t="s">
        <v>6406</v>
      </c>
      <c r="C814" s="147" t="s">
        <v>6407</v>
      </c>
      <c r="D814" s="12" t="s">
        <v>21082</v>
      </c>
      <c r="E814" s="140" t="s">
        <v>6409</v>
      </c>
      <c r="F814" s="141"/>
      <c r="G814" s="13" t="s">
        <v>16</v>
      </c>
      <c r="H814" s="17">
        <v>45803</v>
      </c>
      <c r="I814" s="10" t="s">
        <v>1707</v>
      </c>
      <c r="J814" s="140" t="s">
        <v>32</v>
      </c>
      <c r="K814" s="141"/>
      <c r="L814" s="9" t="s">
        <v>19530</v>
      </c>
    </row>
    <row r="815" spans="2:12" ht="63.95">
      <c r="B815" s="146"/>
      <c r="C815" s="148"/>
      <c r="D815" s="12" t="s">
        <v>21083</v>
      </c>
      <c r="E815" s="140" t="s">
        <v>6409</v>
      </c>
      <c r="F815" s="141"/>
      <c r="G815" s="13" t="s">
        <v>16</v>
      </c>
      <c r="H815" s="17">
        <v>45803</v>
      </c>
      <c r="I815" s="10" t="s">
        <v>1707</v>
      </c>
      <c r="J815" s="140" t="s">
        <v>32</v>
      </c>
      <c r="K815" s="141"/>
      <c r="L815" s="9" t="s">
        <v>19512</v>
      </c>
    </row>
    <row r="816" spans="2:12" ht="63.95">
      <c r="B816" s="154" t="s">
        <v>6410</v>
      </c>
      <c r="C816" s="156" t="s">
        <v>6411</v>
      </c>
      <c r="D816" s="15" t="s">
        <v>21084</v>
      </c>
      <c r="E816" s="142" t="s">
        <v>6413</v>
      </c>
      <c r="F816" s="141"/>
      <c r="G816" s="14" t="s">
        <v>16</v>
      </c>
      <c r="H816" s="16">
        <v>45803</v>
      </c>
      <c r="I816" s="11" t="s">
        <v>1707</v>
      </c>
      <c r="J816" s="142" t="s">
        <v>32</v>
      </c>
      <c r="K816" s="141"/>
      <c r="L816" s="8" t="s">
        <v>19530</v>
      </c>
    </row>
    <row r="817" spans="2:12" ht="63.95">
      <c r="B817" s="155"/>
      <c r="C817" s="157"/>
      <c r="D817" s="15" t="s">
        <v>21085</v>
      </c>
      <c r="E817" s="142" t="s">
        <v>6413</v>
      </c>
      <c r="F817" s="141"/>
      <c r="G817" s="14" t="s">
        <v>16</v>
      </c>
      <c r="H817" s="16">
        <v>45803</v>
      </c>
      <c r="I817" s="11" t="s">
        <v>1707</v>
      </c>
      <c r="J817" s="142" t="s">
        <v>32</v>
      </c>
      <c r="K817" s="141"/>
      <c r="L817" s="8" t="s">
        <v>19512</v>
      </c>
    </row>
    <row r="818" spans="2:12" ht="63.95">
      <c r="B818" s="145" t="s">
        <v>6414</v>
      </c>
      <c r="C818" s="147" t="s">
        <v>6415</v>
      </c>
      <c r="D818" s="12" t="s">
        <v>21086</v>
      </c>
      <c r="E818" s="140" t="s">
        <v>6417</v>
      </c>
      <c r="F818" s="141"/>
      <c r="G818" s="13" t="s">
        <v>16</v>
      </c>
      <c r="H818" s="17">
        <v>45803</v>
      </c>
      <c r="I818" s="10" t="s">
        <v>1707</v>
      </c>
      <c r="J818" s="140" t="s">
        <v>32</v>
      </c>
      <c r="K818" s="141"/>
      <c r="L818" s="9" t="s">
        <v>19530</v>
      </c>
    </row>
    <row r="819" spans="2:12" ht="63.95">
      <c r="B819" s="146"/>
      <c r="C819" s="148"/>
      <c r="D819" s="12" t="s">
        <v>21087</v>
      </c>
      <c r="E819" s="140" t="s">
        <v>6417</v>
      </c>
      <c r="F819" s="141"/>
      <c r="G819" s="13" t="s">
        <v>16</v>
      </c>
      <c r="H819" s="17">
        <v>45803</v>
      </c>
      <c r="I819" s="10" t="s">
        <v>1707</v>
      </c>
      <c r="J819" s="140" t="s">
        <v>32</v>
      </c>
      <c r="K819" s="141"/>
      <c r="L819" s="9" t="s">
        <v>19512</v>
      </c>
    </row>
    <row r="820" spans="2:12" ht="90">
      <c r="B820" s="154" t="s">
        <v>6418</v>
      </c>
      <c r="C820" s="156" t="s">
        <v>6419</v>
      </c>
      <c r="D820" s="15" t="s">
        <v>21088</v>
      </c>
      <c r="E820" s="142" t="s">
        <v>6421</v>
      </c>
      <c r="F820" s="141"/>
      <c r="G820" s="14" t="s">
        <v>16</v>
      </c>
      <c r="H820" s="16">
        <v>45804</v>
      </c>
      <c r="I820" s="11" t="s">
        <v>1707</v>
      </c>
      <c r="J820" s="142" t="s">
        <v>32</v>
      </c>
      <c r="K820" s="141"/>
      <c r="L820" s="8" t="s">
        <v>19587</v>
      </c>
    </row>
    <row r="821" spans="2:12">
      <c r="B821" s="155"/>
      <c r="C821" s="157"/>
      <c r="D821" s="15" t="s">
        <v>21089</v>
      </c>
      <c r="E821" s="142" t="s">
        <v>6421</v>
      </c>
      <c r="F821" s="141"/>
      <c r="G821" s="14" t="s">
        <v>16</v>
      </c>
      <c r="H821" s="16">
        <v>45804</v>
      </c>
      <c r="I821" s="11" t="s">
        <v>1707</v>
      </c>
      <c r="J821" s="142" t="s">
        <v>26</v>
      </c>
      <c r="K821" s="141"/>
      <c r="L821" s="14" t="s">
        <v>27</v>
      </c>
    </row>
    <row r="822" spans="2:12" ht="90">
      <c r="B822" s="145" t="s">
        <v>6422</v>
      </c>
      <c r="C822" s="147" t="s">
        <v>6423</v>
      </c>
      <c r="D822" s="12" t="s">
        <v>21090</v>
      </c>
      <c r="E822" s="140" t="s">
        <v>6425</v>
      </c>
      <c r="F822" s="141"/>
      <c r="G822" s="13" t="s">
        <v>16</v>
      </c>
      <c r="H822" s="17">
        <v>45804</v>
      </c>
      <c r="I822" s="10" t="s">
        <v>1707</v>
      </c>
      <c r="J822" s="140" t="s">
        <v>32</v>
      </c>
      <c r="K822" s="141"/>
      <c r="L822" s="9" t="s">
        <v>19597</v>
      </c>
    </row>
    <row r="823" spans="2:12" ht="90">
      <c r="B823" s="146"/>
      <c r="C823" s="148"/>
      <c r="D823" s="12" t="s">
        <v>21091</v>
      </c>
      <c r="E823" s="140" t="s">
        <v>6425</v>
      </c>
      <c r="F823" s="141"/>
      <c r="G823" s="13" t="s">
        <v>16</v>
      </c>
      <c r="H823" s="17">
        <v>45804</v>
      </c>
      <c r="I823" s="10" t="s">
        <v>1707</v>
      </c>
      <c r="J823" s="140" t="s">
        <v>32</v>
      </c>
      <c r="K823" s="141"/>
      <c r="L823" s="9" t="s">
        <v>19587</v>
      </c>
    </row>
    <row r="824" spans="2:12" ht="63.95">
      <c r="B824" s="154" t="s">
        <v>6426</v>
      </c>
      <c r="C824" s="156" t="s">
        <v>6427</v>
      </c>
      <c r="D824" s="15" t="s">
        <v>21092</v>
      </c>
      <c r="E824" s="142" t="s">
        <v>6429</v>
      </c>
      <c r="F824" s="141"/>
      <c r="G824" s="14" t="s">
        <v>16</v>
      </c>
      <c r="H824" s="16">
        <v>45804</v>
      </c>
      <c r="I824" s="11" t="s">
        <v>1707</v>
      </c>
      <c r="J824" s="142" t="s">
        <v>32</v>
      </c>
      <c r="K824" s="141"/>
      <c r="L824" s="8" t="s">
        <v>19530</v>
      </c>
    </row>
    <row r="825" spans="2:12" ht="76.5">
      <c r="B825" s="155"/>
      <c r="C825" s="157"/>
      <c r="D825" s="15" t="s">
        <v>21093</v>
      </c>
      <c r="E825" s="142" t="s">
        <v>6429</v>
      </c>
      <c r="F825" s="141"/>
      <c r="G825" s="14" t="s">
        <v>16</v>
      </c>
      <c r="H825" s="16">
        <v>45804</v>
      </c>
      <c r="I825" s="11" t="s">
        <v>1707</v>
      </c>
      <c r="J825" s="142" t="s">
        <v>32</v>
      </c>
      <c r="K825" s="141"/>
      <c r="L825" s="8" t="s">
        <v>21035</v>
      </c>
    </row>
    <row r="826" spans="2:12" ht="90">
      <c r="B826" s="145" t="s">
        <v>16225</v>
      </c>
      <c r="C826" s="147" t="s">
        <v>16226</v>
      </c>
      <c r="D826" s="12" t="s">
        <v>21094</v>
      </c>
      <c r="E826" s="140" t="s">
        <v>16228</v>
      </c>
      <c r="F826" s="141"/>
      <c r="G826" s="13" t="s">
        <v>16</v>
      </c>
      <c r="H826" s="17">
        <v>45804</v>
      </c>
      <c r="I826" s="10" t="s">
        <v>1707</v>
      </c>
      <c r="J826" s="140" t="s">
        <v>32</v>
      </c>
      <c r="K826" s="141"/>
      <c r="L826" s="9" t="s">
        <v>19587</v>
      </c>
    </row>
    <row r="827" spans="2:12" ht="90">
      <c r="B827" s="146"/>
      <c r="C827" s="148"/>
      <c r="D827" s="12" t="s">
        <v>21095</v>
      </c>
      <c r="E827" s="140" t="s">
        <v>16228</v>
      </c>
      <c r="F827" s="141"/>
      <c r="G827" s="13" t="s">
        <v>16</v>
      </c>
      <c r="H827" s="17">
        <v>45804</v>
      </c>
      <c r="I827" s="10" t="s">
        <v>1707</v>
      </c>
      <c r="J827" s="140" t="s">
        <v>32</v>
      </c>
      <c r="K827" s="141"/>
      <c r="L827" s="9" t="s">
        <v>19597</v>
      </c>
    </row>
    <row r="828" spans="2:12" ht="63.95">
      <c r="B828" s="154" t="s">
        <v>16229</v>
      </c>
      <c r="C828" s="156" t="s">
        <v>16230</v>
      </c>
      <c r="D828" s="15" t="s">
        <v>21096</v>
      </c>
      <c r="E828" s="142" t="s">
        <v>16232</v>
      </c>
      <c r="F828" s="141"/>
      <c r="G828" s="14" t="s">
        <v>16</v>
      </c>
      <c r="H828" s="16">
        <v>45804</v>
      </c>
      <c r="I828" s="11" t="s">
        <v>1707</v>
      </c>
      <c r="J828" s="142" t="s">
        <v>32</v>
      </c>
      <c r="K828" s="141"/>
      <c r="L828" s="8" t="s">
        <v>18491</v>
      </c>
    </row>
    <row r="829" spans="2:12">
      <c r="B829" s="155"/>
      <c r="C829" s="157"/>
      <c r="D829" s="15" t="s">
        <v>21097</v>
      </c>
      <c r="E829" s="142" t="s">
        <v>16232</v>
      </c>
      <c r="F829" s="141"/>
      <c r="G829" s="14" t="s">
        <v>16</v>
      </c>
      <c r="H829" s="16">
        <v>45804</v>
      </c>
      <c r="I829" s="11" t="s">
        <v>1707</v>
      </c>
      <c r="J829" s="142" t="s">
        <v>26</v>
      </c>
      <c r="K829" s="141"/>
      <c r="L829" s="14" t="s">
        <v>27</v>
      </c>
    </row>
    <row r="830" spans="2:12">
      <c r="B830" s="145" t="s">
        <v>3951</v>
      </c>
      <c r="C830" s="147" t="s">
        <v>3952</v>
      </c>
      <c r="D830" s="12" t="s">
        <v>21098</v>
      </c>
      <c r="E830" s="140" t="s">
        <v>3954</v>
      </c>
      <c r="F830" s="141"/>
      <c r="G830" s="13" t="s">
        <v>16</v>
      </c>
      <c r="H830" s="17">
        <v>45804</v>
      </c>
      <c r="I830" s="10" t="s">
        <v>1707</v>
      </c>
      <c r="J830" s="140" t="s">
        <v>26</v>
      </c>
      <c r="K830" s="141"/>
      <c r="L830" s="13" t="s">
        <v>27</v>
      </c>
    </row>
    <row r="831" spans="2:12" ht="90">
      <c r="B831" s="146"/>
      <c r="C831" s="148"/>
      <c r="D831" s="12" t="s">
        <v>21099</v>
      </c>
      <c r="E831" s="140" t="s">
        <v>3954</v>
      </c>
      <c r="F831" s="141"/>
      <c r="G831" s="13" t="s">
        <v>16</v>
      </c>
      <c r="H831" s="17">
        <v>45804</v>
      </c>
      <c r="I831" s="10" t="s">
        <v>1707</v>
      </c>
      <c r="J831" s="140" t="s">
        <v>32</v>
      </c>
      <c r="K831" s="141"/>
      <c r="L831" s="9" t="s">
        <v>19597</v>
      </c>
    </row>
    <row r="832" spans="2:12" ht="90">
      <c r="B832" s="154" t="s">
        <v>6435</v>
      </c>
      <c r="C832" s="156" t="s">
        <v>6436</v>
      </c>
      <c r="D832" s="15" t="s">
        <v>21100</v>
      </c>
      <c r="E832" s="142" t="s">
        <v>6438</v>
      </c>
      <c r="F832" s="141"/>
      <c r="G832" s="14" t="s">
        <v>16</v>
      </c>
      <c r="H832" s="16">
        <v>45804</v>
      </c>
      <c r="I832" s="11" t="s">
        <v>1707</v>
      </c>
      <c r="J832" s="142" t="s">
        <v>32</v>
      </c>
      <c r="K832" s="141"/>
      <c r="L832" s="8" t="s">
        <v>19587</v>
      </c>
    </row>
    <row r="833" spans="2:12" ht="90">
      <c r="B833" s="155"/>
      <c r="C833" s="157"/>
      <c r="D833" s="15" t="s">
        <v>21101</v>
      </c>
      <c r="E833" s="142" t="s">
        <v>6438</v>
      </c>
      <c r="F833" s="141"/>
      <c r="G833" s="14" t="s">
        <v>16</v>
      </c>
      <c r="H833" s="16">
        <v>45804</v>
      </c>
      <c r="I833" s="11" t="s">
        <v>1707</v>
      </c>
      <c r="J833" s="142" t="s">
        <v>32</v>
      </c>
      <c r="K833" s="141"/>
      <c r="L833" s="8" t="s">
        <v>19597</v>
      </c>
    </row>
    <row r="834" spans="2:12" ht="90">
      <c r="B834" s="145" t="s">
        <v>6439</v>
      </c>
      <c r="C834" s="147" t="s">
        <v>6440</v>
      </c>
      <c r="D834" s="12" t="s">
        <v>21102</v>
      </c>
      <c r="E834" s="140" t="s">
        <v>6442</v>
      </c>
      <c r="F834" s="141"/>
      <c r="G834" s="13" t="s">
        <v>16</v>
      </c>
      <c r="H834" s="17">
        <v>45804</v>
      </c>
      <c r="I834" s="10" t="s">
        <v>1707</v>
      </c>
      <c r="J834" s="140" t="s">
        <v>32</v>
      </c>
      <c r="K834" s="141"/>
      <c r="L834" s="9" t="s">
        <v>19587</v>
      </c>
    </row>
    <row r="835" spans="2:12" ht="90">
      <c r="B835" s="146"/>
      <c r="C835" s="148"/>
      <c r="D835" s="12" t="s">
        <v>21103</v>
      </c>
      <c r="E835" s="140" t="s">
        <v>6442</v>
      </c>
      <c r="F835" s="141"/>
      <c r="G835" s="13" t="s">
        <v>16</v>
      </c>
      <c r="H835" s="17">
        <v>45804</v>
      </c>
      <c r="I835" s="10" t="s">
        <v>1707</v>
      </c>
      <c r="J835" s="140" t="s">
        <v>32</v>
      </c>
      <c r="K835" s="141"/>
      <c r="L835" s="9" t="s">
        <v>19597</v>
      </c>
    </row>
    <row r="836" spans="2:12" ht="90">
      <c r="B836" s="154" t="s">
        <v>6443</v>
      </c>
      <c r="C836" s="156" t="s">
        <v>6444</v>
      </c>
      <c r="D836" s="15" t="s">
        <v>21104</v>
      </c>
      <c r="E836" s="142" t="s">
        <v>6446</v>
      </c>
      <c r="F836" s="141"/>
      <c r="G836" s="14" t="s">
        <v>16</v>
      </c>
      <c r="H836" s="16">
        <v>45804</v>
      </c>
      <c r="I836" s="11" t="s">
        <v>1707</v>
      </c>
      <c r="J836" s="142" t="s">
        <v>32</v>
      </c>
      <c r="K836" s="141"/>
      <c r="L836" s="8" t="s">
        <v>19587</v>
      </c>
    </row>
    <row r="837" spans="2:12" ht="90">
      <c r="B837" s="155"/>
      <c r="C837" s="157"/>
      <c r="D837" s="15" t="s">
        <v>21105</v>
      </c>
      <c r="E837" s="142" t="s">
        <v>6446</v>
      </c>
      <c r="F837" s="141"/>
      <c r="G837" s="14" t="s">
        <v>16</v>
      </c>
      <c r="H837" s="16">
        <v>45804</v>
      </c>
      <c r="I837" s="11" t="s">
        <v>1707</v>
      </c>
      <c r="J837" s="142" t="s">
        <v>32</v>
      </c>
      <c r="K837" s="141"/>
      <c r="L837" s="8" t="s">
        <v>19597</v>
      </c>
    </row>
    <row r="838" spans="2:12">
      <c r="B838" s="145" t="s">
        <v>21106</v>
      </c>
      <c r="C838" s="147" t="s">
        <v>21107</v>
      </c>
      <c r="D838" s="12" t="s">
        <v>21108</v>
      </c>
      <c r="E838" s="140" t="s">
        <v>21109</v>
      </c>
      <c r="F838" s="141"/>
      <c r="G838" s="13" t="s">
        <v>16</v>
      </c>
      <c r="H838" s="17">
        <v>45804</v>
      </c>
      <c r="I838" s="10" t="s">
        <v>1707</v>
      </c>
      <c r="J838" s="140" t="s">
        <v>26</v>
      </c>
      <c r="K838" s="141"/>
      <c r="L838" s="13" t="s">
        <v>27</v>
      </c>
    </row>
    <row r="839" spans="2:12" ht="63.95">
      <c r="B839" s="146"/>
      <c r="C839" s="148"/>
      <c r="D839" s="12" t="s">
        <v>21110</v>
      </c>
      <c r="E839" s="140" t="s">
        <v>21109</v>
      </c>
      <c r="F839" s="141"/>
      <c r="G839" s="13" t="s">
        <v>16</v>
      </c>
      <c r="H839" s="17">
        <v>45804</v>
      </c>
      <c r="I839" s="10" t="s">
        <v>1707</v>
      </c>
      <c r="J839" s="140" t="s">
        <v>18</v>
      </c>
      <c r="K839" s="141"/>
      <c r="L839" s="9" t="s">
        <v>19608</v>
      </c>
    </row>
    <row r="840" spans="2:12" ht="63.95">
      <c r="B840" s="154" t="s">
        <v>6447</v>
      </c>
      <c r="C840" s="156" t="s">
        <v>6448</v>
      </c>
      <c r="D840" s="15" t="s">
        <v>21111</v>
      </c>
      <c r="E840" s="142" t="s">
        <v>6450</v>
      </c>
      <c r="F840" s="141"/>
      <c r="G840" s="14" t="s">
        <v>16</v>
      </c>
      <c r="H840" s="16">
        <v>45805</v>
      </c>
      <c r="I840" s="11" t="s">
        <v>1707</v>
      </c>
      <c r="J840" s="142" t="s">
        <v>32</v>
      </c>
      <c r="K840" s="141"/>
      <c r="L840" s="8" t="s">
        <v>18491</v>
      </c>
    </row>
    <row r="841" spans="2:12" ht="63.95">
      <c r="B841" s="155"/>
      <c r="C841" s="157"/>
      <c r="D841" s="15" t="s">
        <v>21112</v>
      </c>
      <c r="E841" s="142" t="s">
        <v>6450</v>
      </c>
      <c r="F841" s="141"/>
      <c r="G841" s="14" t="s">
        <v>16</v>
      </c>
      <c r="H841" s="16">
        <v>45805</v>
      </c>
      <c r="I841" s="11" t="s">
        <v>1707</v>
      </c>
      <c r="J841" s="142" t="s">
        <v>32</v>
      </c>
      <c r="K841" s="141"/>
      <c r="L841" s="8" t="s">
        <v>18491</v>
      </c>
    </row>
    <row r="842" spans="2:12" ht="63.95">
      <c r="B842" s="145" t="s">
        <v>3955</v>
      </c>
      <c r="C842" s="147" t="s">
        <v>3956</v>
      </c>
      <c r="D842" s="12" t="s">
        <v>21113</v>
      </c>
      <c r="E842" s="140" t="s">
        <v>3958</v>
      </c>
      <c r="F842" s="141"/>
      <c r="G842" s="13" t="s">
        <v>16</v>
      </c>
      <c r="H842" s="17">
        <v>45805</v>
      </c>
      <c r="I842" s="10" t="s">
        <v>1707</v>
      </c>
      <c r="J842" s="140" t="s">
        <v>18</v>
      </c>
      <c r="K842" s="141"/>
      <c r="L842" s="9" t="s">
        <v>19552</v>
      </c>
    </row>
    <row r="843" spans="2:12">
      <c r="B843" s="146"/>
      <c r="C843" s="148"/>
      <c r="D843" s="12" t="s">
        <v>21114</v>
      </c>
      <c r="E843" s="140" t="s">
        <v>3958</v>
      </c>
      <c r="F843" s="141"/>
      <c r="G843" s="13" t="s">
        <v>16</v>
      </c>
      <c r="H843" s="17">
        <v>45805</v>
      </c>
      <c r="I843" s="10" t="s">
        <v>1707</v>
      </c>
      <c r="J843" s="140" t="s">
        <v>26</v>
      </c>
      <c r="K843" s="141"/>
      <c r="L843" s="13" t="s">
        <v>27</v>
      </c>
    </row>
    <row r="844" spans="2:12" ht="63.95">
      <c r="B844" s="154" t="s">
        <v>6451</v>
      </c>
      <c r="C844" s="156" t="s">
        <v>6452</v>
      </c>
      <c r="D844" s="15" t="s">
        <v>21115</v>
      </c>
      <c r="E844" s="142" t="s">
        <v>6454</v>
      </c>
      <c r="F844" s="141"/>
      <c r="G844" s="14" t="s">
        <v>16</v>
      </c>
      <c r="H844" s="16">
        <v>45805</v>
      </c>
      <c r="I844" s="11" t="s">
        <v>1707</v>
      </c>
      <c r="J844" s="142" t="s">
        <v>32</v>
      </c>
      <c r="K844" s="141"/>
      <c r="L844" s="8" t="s">
        <v>18491</v>
      </c>
    </row>
    <row r="845" spans="2:12">
      <c r="B845" s="155"/>
      <c r="C845" s="157"/>
      <c r="D845" s="15" t="s">
        <v>21116</v>
      </c>
      <c r="E845" s="142" t="s">
        <v>6454</v>
      </c>
      <c r="F845" s="141"/>
      <c r="G845" s="14" t="s">
        <v>16</v>
      </c>
      <c r="H845" s="16">
        <v>45805</v>
      </c>
      <c r="I845" s="11" t="s">
        <v>1707</v>
      </c>
      <c r="J845" s="142" t="s">
        <v>26</v>
      </c>
      <c r="K845" s="141"/>
      <c r="L845" s="14" t="s">
        <v>27</v>
      </c>
    </row>
    <row r="846" spans="2:12" ht="63.95">
      <c r="B846" s="145" t="s">
        <v>6455</v>
      </c>
      <c r="C846" s="147" t="s">
        <v>6456</v>
      </c>
      <c r="D846" s="12" t="s">
        <v>21117</v>
      </c>
      <c r="E846" s="140" t="s">
        <v>6458</v>
      </c>
      <c r="F846" s="141"/>
      <c r="G846" s="13" t="s">
        <v>16</v>
      </c>
      <c r="H846" s="17">
        <v>45805</v>
      </c>
      <c r="I846" s="10" t="s">
        <v>1707</v>
      </c>
      <c r="J846" s="140" t="s">
        <v>32</v>
      </c>
      <c r="K846" s="141"/>
      <c r="L846" s="9" t="s">
        <v>19530</v>
      </c>
    </row>
    <row r="847" spans="2:12" ht="63.95">
      <c r="B847" s="146"/>
      <c r="C847" s="148"/>
      <c r="D847" s="12" t="s">
        <v>21118</v>
      </c>
      <c r="E847" s="140" t="s">
        <v>6458</v>
      </c>
      <c r="F847" s="141"/>
      <c r="G847" s="13" t="s">
        <v>16</v>
      </c>
      <c r="H847" s="17">
        <v>45805</v>
      </c>
      <c r="I847" s="10" t="s">
        <v>1707</v>
      </c>
      <c r="J847" s="140" t="s">
        <v>32</v>
      </c>
      <c r="K847" s="141"/>
      <c r="L847" s="9" t="s">
        <v>19567</v>
      </c>
    </row>
    <row r="848" spans="2:12" ht="51.6">
      <c r="B848" s="154" t="s">
        <v>16234</v>
      </c>
      <c r="C848" s="156" t="s">
        <v>16235</v>
      </c>
      <c r="D848" s="15" t="s">
        <v>21119</v>
      </c>
      <c r="E848" s="142" t="s">
        <v>16237</v>
      </c>
      <c r="F848" s="141"/>
      <c r="G848" s="14" t="s">
        <v>16</v>
      </c>
      <c r="H848" s="16">
        <v>45805</v>
      </c>
      <c r="I848" s="11" t="s">
        <v>1707</v>
      </c>
      <c r="J848" s="142" t="s">
        <v>32</v>
      </c>
      <c r="K848" s="141"/>
      <c r="L848" s="8" t="s">
        <v>19582</v>
      </c>
    </row>
    <row r="849" spans="2:12" ht="63.95">
      <c r="B849" s="155"/>
      <c r="C849" s="157"/>
      <c r="D849" s="15" t="s">
        <v>21120</v>
      </c>
      <c r="E849" s="142" t="s">
        <v>16237</v>
      </c>
      <c r="F849" s="141"/>
      <c r="G849" s="14" t="s">
        <v>16</v>
      </c>
      <c r="H849" s="16">
        <v>45805</v>
      </c>
      <c r="I849" s="11" t="s">
        <v>1707</v>
      </c>
      <c r="J849" s="142" t="s">
        <v>32</v>
      </c>
      <c r="K849" s="141"/>
      <c r="L849" s="8" t="s">
        <v>18491</v>
      </c>
    </row>
    <row r="850" spans="2:12" ht="63.95">
      <c r="B850" s="145" t="s">
        <v>16238</v>
      </c>
      <c r="C850" s="147" t="s">
        <v>16239</v>
      </c>
      <c r="D850" s="12" t="s">
        <v>21121</v>
      </c>
      <c r="E850" s="140" t="s">
        <v>16241</v>
      </c>
      <c r="F850" s="141"/>
      <c r="G850" s="13" t="s">
        <v>16</v>
      </c>
      <c r="H850" s="17">
        <v>45805</v>
      </c>
      <c r="I850" s="10" t="s">
        <v>1707</v>
      </c>
      <c r="J850" s="140" t="s">
        <v>32</v>
      </c>
      <c r="K850" s="141"/>
      <c r="L850" s="9" t="s">
        <v>19565</v>
      </c>
    </row>
    <row r="851" spans="2:12" ht="63.95">
      <c r="B851" s="146"/>
      <c r="C851" s="148"/>
      <c r="D851" s="12" t="s">
        <v>21122</v>
      </c>
      <c r="E851" s="140" t="s">
        <v>16241</v>
      </c>
      <c r="F851" s="141"/>
      <c r="G851" s="13" t="s">
        <v>16</v>
      </c>
      <c r="H851" s="17">
        <v>45805</v>
      </c>
      <c r="I851" s="10" t="s">
        <v>1707</v>
      </c>
      <c r="J851" s="140" t="s">
        <v>32</v>
      </c>
      <c r="K851" s="141"/>
      <c r="L851" s="9" t="s">
        <v>19567</v>
      </c>
    </row>
    <row r="852" spans="2:12" ht="63.95">
      <c r="B852" s="154" t="s">
        <v>3959</v>
      </c>
      <c r="C852" s="156" t="s">
        <v>3960</v>
      </c>
      <c r="D852" s="15" t="s">
        <v>21123</v>
      </c>
      <c r="E852" s="142" t="s">
        <v>21124</v>
      </c>
      <c r="F852" s="141"/>
      <c r="G852" s="14" t="s">
        <v>16</v>
      </c>
      <c r="H852" s="16">
        <v>45805</v>
      </c>
      <c r="I852" s="11" t="s">
        <v>1707</v>
      </c>
      <c r="J852" s="142" t="s">
        <v>18</v>
      </c>
      <c r="K852" s="141"/>
      <c r="L852" s="8" t="s">
        <v>19552</v>
      </c>
    </row>
    <row r="853" spans="2:12">
      <c r="B853" s="155"/>
      <c r="C853" s="157"/>
      <c r="D853" s="15" t="s">
        <v>21125</v>
      </c>
      <c r="E853" s="142" t="s">
        <v>21124</v>
      </c>
      <c r="F853" s="141"/>
      <c r="G853" s="14" t="s">
        <v>16</v>
      </c>
      <c r="H853" s="16">
        <v>45805</v>
      </c>
      <c r="I853" s="11" t="s">
        <v>1707</v>
      </c>
      <c r="J853" s="142" t="s">
        <v>26</v>
      </c>
      <c r="K853" s="141"/>
      <c r="L853" s="14" t="s">
        <v>27</v>
      </c>
    </row>
    <row r="854" spans="2:12">
      <c r="B854" s="145" t="s">
        <v>6460</v>
      </c>
      <c r="C854" s="147" t="s">
        <v>6461</v>
      </c>
      <c r="D854" s="12" t="s">
        <v>21126</v>
      </c>
      <c r="E854" s="140" t="s">
        <v>21127</v>
      </c>
      <c r="F854" s="141"/>
      <c r="G854" s="13" t="s">
        <v>16</v>
      </c>
      <c r="H854" s="17">
        <v>45805</v>
      </c>
      <c r="I854" s="10" t="s">
        <v>1707</v>
      </c>
      <c r="J854" s="140" t="s">
        <v>26</v>
      </c>
      <c r="K854" s="141"/>
      <c r="L854" s="13" t="s">
        <v>27</v>
      </c>
    </row>
    <row r="855" spans="2:12" ht="63.95">
      <c r="B855" s="146"/>
      <c r="C855" s="148"/>
      <c r="D855" s="12" t="s">
        <v>21128</v>
      </c>
      <c r="E855" s="140" t="s">
        <v>21127</v>
      </c>
      <c r="F855" s="141"/>
      <c r="G855" s="13" t="s">
        <v>16</v>
      </c>
      <c r="H855" s="17">
        <v>45805</v>
      </c>
      <c r="I855" s="10" t="s">
        <v>1707</v>
      </c>
      <c r="J855" s="140" t="s">
        <v>32</v>
      </c>
      <c r="K855" s="141"/>
      <c r="L855" s="9" t="s">
        <v>19512</v>
      </c>
    </row>
    <row r="856" spans="2:12" ht="63.95">
      <c r="B856" s="154" t="s">
        <v>21129</v>
      </c>
      <c r="C856" s="156" t="s">
        <v>21130</v>
      </c>
      <c r="D856" s="15" t="s">
        <v>21131</v>
      </c>
      <c r="E856" s="142" t="s">
        <v>21132</v>
      </c>
      <c r="F856" s="141"/>
      <c r="G856" s="14" t="s">
        <v>16</v>
      </c>
      <c r="H856" s="16">
        <v>45805</v>
      </c>
      <c r="I856" s="11" t="s">
        <v>1707</v>
      </c>
      <c r="J856" s="142" t="s">
        <v>32</v>
      </c>
      <c r="K856" s="141"/>
      <c r="L856" s="8" t="s">
        <v>19512</v>
      </c>
    </row>
    <row r="857" spans="2:12" ht="63.95">
      <c r="B857" s="155"/>
      <c r="C857" s="157"/>
      <c r="D857" s="15" t="s">
        <v>21133</v>
      </c>
      <c r="E857" s="142" t="s">
        <v>21132</v>
      </c>
      <c r="F857" s="141"/>
      <c r="G857" s="14" t="s">
        <v>16</v>
      </c>
      <c r="H857" s="16">
        <v>45805</v>
      </c>
      <c r="I857" s="11" t="s">
        <v>1707</v>
      </c>
      <c r="J857" s="142" t="s">
        <v>32</v>
      </c>
      <c r="K857" s="141"/>
      <c r="L857" s="8" t="s">
        <v>19530</v>
      </c>
    </row>
    <row r="858" spans="2:12">
      <c r="B858" s="145" t="s">
        <v>3963</v>
      </c>
      <c r="C858" s="147" t="s">
        <v>3964</v>
      </c>
      <c r="D858" s="12" t="s">
        <v>21134</v>
      </c>
      <c r="E858" s="140" t="s">
        <v>3966</v>
      </c>
      <c r="F858" s="141"/>
      <c r="G858" s="13" t="s">
        <v>16</v>
      </c>
      <c r="H858" s="17">
        <v>45805</v>
      </c>
      <c r="I858" s="10" t="s">
        <v>1707</v>
      </c>
      <c r="J858" s="140" t="s">
        <v>26</v>
      </c>
      <c r="K858" s="141"/>
      <c r="L858" s="13" t="s">
        <v>27</v>
      </c>
    </row>
    <row r="859" spans="2:12">
      <c r="B859" s="146"/>
      <c r="C859" s="148"/>
      <c r="D859" s="12" t="s">
        <v>21135</v>
      </c>
      <c r="E859" s="140" t="s">
        <v>3966</v>
      </c>
      <c r="F859" s="141"/>
      <c r="G859" s="13" t="s">
        <v>16</v>
      </c>
      <c r="H859" s="17">
        <v>45805</v>
      </c>
      <c r="I859" s="10" t="s">
        <v>1707</v>
      </c>
      <c r="J859" s="140" t="s">
        <v>26</v>
      </c>
      <c r="K859" s="141"/>
      <c r="L859" s="13" t="s">
        <v>27</v>
      </c>
    </row>
    <row r="860" spans="2:12" ht="63.95">
      <c r="B860" s="154" t="s">
        <v>17375</v>
      </c>
      <c r="C860" s="156" t="s">
        <v>17376</v>
      </c>
      <c r="D860" s="15" t="s">
        <v>21136</v>
      </c>
      <c r="E860" s="142" t="s">
        <v>17378</v>
      </c>
      <c r="F860" s="141"/>
      <c r="G860" s="14" t="s">
        <v>16</v>
      </c>
      <c r="H860" s="16">
        <v>45805</v>
      </c>
      <c r="I860" s="11" t="s">
        <v>1707</v>
      </c>
      <c r="J860" s="142" t="s">
        <v>32</v>
      </c>
      <c r="K860" s="141"/>
      <c r="L860" s="8" t="s">
        <v>19530</v>
      </c>
    </row>
    <row r="861" spans="2:12">
      <c r="B861" s="155"/>
      <c r="C861" s="157"/>
      <c r="D861" s="15" t="s">
        <v>21137</v>
      </c>
      <c r="E861" s="142" t="s">
        <v>17378</v>
      </c>
      <c r="F861" s="141"/>
      <c r="G861" s="14" t="s">
        <v>16</v>
      </c>
      <c r="H861" s="16">
        <v>45805</v>
      </c>
      <c r="I861" s="11" t="s">
        <v>1707</v>
      </c>
      <c r="J861" s="142" t="s">
        <v>26</v>
      </c>
      <c r="K861" s="141"/>
      <c r="L861" s="14" t="s">
        <v>27</v>
      </c>
    </row>
    <row r="862" spans="2:12" ht="63.95">
      <c r="B862" s="145" t="s">
        <v>6464</v>
      </c>
      <c r="C862" s="147" t="s">
        <v>6465</v>
      </c>
      <c r="D862" s="12" t="s">
        <v>21138</v>
      </c>
      <c r="E862" s="140" t="s">
        <v>6467</v>
      </c>
      <c r="F862" s="141"/>
      <c r="G862" s="13" t="s">
        <v>16</v>
      </c>
      <c r="H862" s="17">
        <v>45805</v>
      </c>
      <c r="I862" s="10" t="s">
        <v>1707</v>
      </c>
      <c r="J862" s="140" t="s">
        <v>32</v>
      </c>
      <c r="K862" s="141"/>
      <c r="L862" s="9" t="s">
        <v>19530</v>
      </c>
    </row>
    <row r="863" spans="2:12" ht="63.95">
      <c r="B863" s="146"/>
      <c r="C863" s="148"/>
      <c r="D863" s="12" t="s">
        <v>21139</v>
      </c>
      <c r="E863" s="140" t="s">
        <v>6467</v>
      </c>
      <c r="F863" s="141"/>
      <c r="G863" s="13" t="s">
        <v>16</v>
      </c>
      <c r="H863" s="17">
        <v>45805</v>
      </c>
      <c r="I863" s="10" t="s">
        <v>1707</v>
      </c>
      <c r="J863" s="140" t="s">
        <v>32</v>
      </c>
      <c r="K863" s="141"/>
      <c r="L863" s="9" t="s">
        <v>19512</v>
      </c>
    </row>
    <row r="864" spans="2:12" ht="63.95">
      <c r="B864" s="154" t="s">
        <v>3967</v>
      </c>
      <c r="C864" s="156" t="s">
        <v>3968</v>
      </c>
      <c r="D864" s="15" t="s">
        <v>21140</v>
      </c>
      <c r="E864" s="142" t="s">
        <v>3970</v>
      </c>
      <c r="F864" s="141"/>
      <c r="G864" s="14" t="s">
        <v>16</v>
      </c>
      <c r="H864" s="16">
        <v>45806</v>
      </c>
      <c r="I864" s="11" t="s">
        <v>1707</v>
      </c>
      <c r="J864" s="142" t="s">
        <v>18</v>
      </c>
      <c r="K864" s="141"/>
      <c r="L864" s="8" t="s">
        <v>20925</v>
      </c>
    </row>
    <row r="865" spans="2:12">
      <c r="B865" s="155"/>
      <c r="C865" s="157"/>
      <c r="D865" s="15" t="s">
        <v>21141</v>
      </c>
      <c r="E865" s="142" t="s">
        <v>3970</v>
      </c>
      <c r="F865" s="141"/>
      <c r="G865" s="14" t="s">
        <v>16</v>
      </c>
      <c r="H865" s="16">
        <v>45806</v>
      </c>
      <c r="I865" s="11" t="s">
        <v>1707</v>
      </c>
      <c r="J865" s="142" t="s">
        <v>26</v>
      </c>
      <c r="K865" s="141"/>
      <c r="L865" s="14" t="s">
        <v>27</v>
      </c>
    </row>
    <row r="866" spans="2:12" ht="76.5">
      <c r="B866" s="145" t="s">
        <v>21142</v>
      </c>
      <c r="C866" s="147" t="s">
        <v>21143</v>
      </c>
      <c r="D866" s="12" t="s">
        <v>21144</v>
      </c>
      <c r="E866" s="140" t="s">
        <v>21145</v>
      </c>
      <c r="F866" s="141"/>
      <c r="G866" s="13" t="s">
        <v>16</v>
      </c>
      <c r="H866" s="17">
        <v>45806</v>
      </c>
      <c r="I866" s="10" t="s">
        <v>1707</v>
      </c>
      <c r="J866" s="140" t="s">
        <v>32</v>
      </c>
      <c r="K866" s="141"/>
      <c r="L866" s="9" t="s">
        <v>19616</v>
      </c>
    </row>
    <row r="867" spans="2:12" ht="51.6">
      <c r="B867" s="146"/>
      <c r="C867" s="148"/>
      <c r="D867" s="12" t="s">
        <v>21146</v>
      </c>
      <c r="E867" s="140" t="s">
        <v>21145</v>
      </c>
      <c r="F867" s="141"/>
      <c r="G867" s="13" t="s">
        <v>16</v>
      </c>
      <c r="H867" s="17">
        <v>45806</v>
      </c>
      <c r="I867" s="10" t="s">
        <v>1707</v>
      </c>
      <c r="J867" s="140" t="s">
        <v>32</v>
      </c>
      <c r="K867" s="141"/>
      <c r="L867" s="9" t="s">
        <v>19582</v>
      </c>
    </row>
    <row r="868" spans="2:12" ht="63.95">
      <c r="B868" s="15" t="s">
        <v>21147</v>
      </c>
      <c r="C868" s="14" t="s">
        <v>21148</v>
      </c>
      <c r="D868" s="15" t="s">
        <v>21149</v>
      </c>
      <c r="E868" s="142" t="s">
        <v>21150</v>
      </c>
      <c r="F868" s="141"/>
      <c r="G868" s="14" t="s">
        <v>24</v>
      </c>
      <c r="H868" s="16">
        <v>45618</v>
      </c>
      <c r="I868" s="11" t="s">
        <v>1789</v>
      </c>
      <c r="J868" s="142" t="s">
        <v>32</v>
      </c>
      <c r="K868" s="141"/>
      <c r="L868" s="8" t="s">
        <v>21151</v>
      </c>
    </row>
    <row r="869" spans="2:12" ht="39">
      <c r="B869" s="12" t="s">
        <v>1834</v>
      </c>
      <c r="C869" s="13" t="s">
        <v>21152</v>
      </c>
      <c r="D869" s="12" t="s">
        <v>21153</v>
      </c>
      <c r="E869" s="140" t="s">
        <v>1837</v>
      </c>
      <c r="F869" s="141"/>
      <c r="G869" s="13" t="s">
        <v>24</v>
      </c>
      <c r="H869" s="17">
        <v>45583</v>
      </c>
      <c r="I869" s="10" t="s">
        <v>1789</v>
      </c>
      <c r="J869" s="140" t="s">
        <v>32</v>
      </c>
      <c r="K869" s="141"/>
      <c r="L869" s="9" t="s">
        <v>21154</v>
      </c>
    </row>
    <row r="870" spans="2:12" ht="63.95">
      <c r="B870" s="15" t="s">
        <v>1851</v>
      </c>
      <c r="C870" s="14" t="s">
        <v>21155</v>
      </c>
      <c r="D870" s="15" t="s">
        <v>21156</v>
      </c>
      <c r="E870" s="142" t="s">
        <v>1854</v>
      </c>
      <c r="F870" s="141"/>
      <c r="G870" s="14" t="s">
        <v>24</v>
      </c>
      <c r="H870" s="16">
        <v>45583</v>
      </c>
      <c r="I870" s="11" t="s">
        <v>1789</v>
      </c>
      <c r="J870" s="142" t="s">
        <v>32</v>
      </c>
      <c r="K870" s="141"/>
      <c r="L870" s="8" t="s">
        <v>21157</v>
      </c>
    </row>
    <row r="871" spans="2:12" ht="51.6">
      <c r="B871" s="12" t="s">
        <v>8420</v>
      </c>
      <c r="C871" s="13" t="s">
        <v>8421</v>
      </c>
      <c r="D871" s="12" t="s">
        <v>21158</v>
      </c>
      <c r="E871" s="140" t="s">
        <v>8423</v>
      </c>
      <c r="F871" s="141"/>
      <c r="G871" s="13" t="s">
        <v>24</v>
      </c>
      <c r="H871" s="17">
        <v>45587</v>
      </c>
      <c r="I871" s="10" t="s">
        <v>1789</v>
      </c>
      <c r="J871" s="140" t="s">
        <v>32</v>
      </c>
      <c r="K871" s="141"/>
      <c r="L871" s="9" t="s">
        <v>21159</v>
      </c>
    </row>
    <row r="872" spans="2:12" ht="39">
      <c r="B872" s="15" t="s">
        <v>11254</v>
      </c>
      <c r="C872" s="14" t="s">
        <v>11255</v>
      </c>
      <c r="D872" s="15" t="s">
        <v>21160</v>
      </c>
      <c r="E872" s="142" t="s">
        <v>11257</v>
      </c>
      <c r="F872" s="141"/>
      <c r="G872" s="14" t="s">
        <v>24</v>
      </c>
      <c r="H872" s="16">
        <v>45569</v>
      </c>
      <c r="I872" s="11" t="s">
        <v>1789</v>
      </c>
      <c r="J872" s="142" t="s">
        <v>32</v>
      </c>
      <c r="K872" s="141"/>
      <c r="L872" s="8" t="s">
        <v>17445</v>
      </c>
    </row>
    <row r="873" spans="2:12" ht="51.6">
      <c r="B873" s="12" t="s">
        <v>4358</v>
      </c>
      <c r="C873" s="13" t="s">
        <v>21161</v>
      </c>
      <c r="D873" s="12" t="s">
        <v>21162</v>
      </c>
      <c r="E873" s="140" t="s">
        <v>4361</v>
      </c>
      <c r="F873" s="141"/>
      <c r="G873" s="13" t="s">
        <v>24</v>
      </c>
      <c r="H873" s="17">
        <v>45615</v>
      </c>
      <c r="I873" s="10" t="s">
        <v>1789</v>
      </c>
      <c r="J873" s="140" t="s">
        <v>32</v>
      </c>
      <c r="K873" s="141"/>
      <c r="L873" s="9" t="s">
        <v>21163</v>
      </c>
    </row>
    <row r="874" spans="2:12" ht="39">
      <c r="B874" s="5" t="s">
        <v>12223</v>
      </c>
      <c r="C874" s="6" t="s">
        <v>12224</v>
      </c>
      <c r="D874" s="5" t="s">
        <v>21164</v>
      </c>
      <c r="E874" s="247" t="s">
        <v>21165</v>
      </c>
      <c r="F874" s="144"/>
      <c r="G874" s="6" t="s">
        <v>24</v>
      </c>
      <c r="H874" s="7">
        <v>45616</v>
      </c>
      <c r="I874" s="18" t="s">
        <v>1789</v>
      </c>
      <c r="J874" s="247" t="s">
        <v>32</v>
      </c>
      <c r="K874" s="144"/>
      <c r="L874" s="29" t="s">
        <v>21166</v>
      </c>
    </row>
  </sheetData>
  <mergeCells count="2209">
    <mergeCell ref="E8:F8"/>
    <mergeCell ref="J8:K8"/>
    <mergeCell ref="E9:F9"/>
    <mergeCell ref="J9:K9"/>
    <mergeCell ref="E10:F10"/>
    <mergeCell ref="J10:K10"/>
    <mergeCell ref="E1:H1"/>
    <mergeCell ref="B3:J3"/>
    <mergeCell ref="E5:F5"/>
    <mergeCell ref="J5:K5"/>
    <mergeCell ref="J18:K18"/>
    <mergeCell ref="E19:F19"/>
    <mergeCell ref="J19:K19"/>
    <mergeCell ref="E20:F20"/>
    <mergeCell ref="J20:K20"/>
    <mergeCell ref="J14:K14"/>
    <mergeCell ref="J15:K15"/>
    <mergeCell ref="E16:F16"/>
    <mergeCell ref="J16:K16"/>
    <mergeCell ref="E17:F17"/>
    <mergeCell ref="J17:K17"/>
    <mergeCell ref="E11:F11"/>
    <mergeCell ref="J11:K11"/>
    <mergeCell ref="E12:F12"/>
    <mergeCell ref="J12:K12"/>
    <mergeCell ref="E13:F13"/>
    <mergeCell ref="J13:K13"/>
    <mergeCell ref="B6:B7"/>
    <mergeCell ref="C6:C7"/>
    <mergeCell ref="E6:F6"/>
    <mergeCell ref="J6:K6"/>
    <mergeCell ref="E7:F7"/>
    <mergeCell ref="J29:K29"/>
    <mergeCell ref="E30:F30"/>
    <mergeCell ref="J30:K30"/>
    <mergeCell ref="B27:B28"/>
    <mergeCell ref="C27:C28"/>
    <mergeCell ref="E27:F27"/>
    <mergeCell ref="J27:K27"/>
    <mergeCell ref="E28:F28"/>
    <mergeCell ref="J28:K28"/>
    <mergeCell ref="E25:F25"/>
    <mergeCell ref="J25:K25"/>
    <mergeCell ref="E26:F26"/>
    <mergeCell ref="J26:K26"/>
    <mergeCell ref="J21:K21"/>
    <mergeCell ref="J22:K22"/>
    <mergeCell ref="E23:F23"/>
    <mergeCell ref="J23:K23"/>
    <mergeCell ref="E24:F24"/>
    <mergeCell ref="J24:K24"/>
    <mergeCell ref="J36:K36"/>
    <mergeCell ref="E37:F37"/>
    <mergeCell ref="J37:K37"/>
    <mergeCell ref="E38:F38"/>
    <mergeCell ref="J38:K38"/>
    <mergeCell ref="E33:F33"/>
    <mergeCell ref="J33:K33"/>
    <mergeCell ref="J34:K34"/>
    <mergeCell ref="J35:K35"/>
    <mergeCell ref="B34:B36"/>
    <mergeCell ref="C34:C36"/>
    <mergeCell ref="B31:B32"/>
    <mergeCell ref="C31:C32"/>
    <mergeCell ref="E31:F31"/>
    <mergeCell ref="J31:K31"/>
    <mergeCell ref="E32:F32"/>
    <mergeCell ref="J32:K32"/>
    <mergeCell ref="D34:D35"/>
    <mergeCell ref="J46:K46"/>
    <mergeCell ref="E47:F47"/>
    <mergeCell ref="J47:K47"/>
    <mergeCell ref="E42:F42"/>
    <mergeCell ref="J42:K42"/>
    <mergeCell ref="E43:F43"/>
    <mergeCell ref="J43:K43"/>
    <mergeCell ref="E44:F44"/>
    <mergeCell ref="J44:K44"/>
    <mergeCell ref="E45:F45"/>
    <mergeCell ref="J45:K45"/>
    <mergeCell ref="E39:F39"/>
    <mergeCell ref="J39:K39"/>
    <mergeCell ref="E40:F40"/>
    <mergeCell ref="J40:K40"/>
    <mergeCell ref="E41:F41"/>
    <mergeCell ref="J41:K41"/>
    <mergeCell ref="J58:K58"/>
    <mergeCell ref="E59:F59"/>
    <mergeCell ref="J59:K59"/>
    <mergeCell ref="J54:K54"/>
    <mergeCell ref="J55:K55"/>
    <mergeCell ref="J56:K56"/>
    <mergeCell ref="J57:K57"/>
    <mergeCell ref="G57:G58"/>
    <mergeCell ref="H57:H58"/>
    <mergeCell ref="E52:F52"/>
    <mergeCell ref="J52:K52"/>
    <mergeCell ref="E53:F53"/>
    <mergeCell ref="J53:K53"/>
    <mergeCell ref="E48:F48"/>
    <mergeCell ref="J48:K48"/>
    <mergeCell ref="E49:F49"/>
    <mergeCell ref="J49:K49"/>
    <mergeCell ref="E50:F50"/>
    <mergeCell ref="J50:K50"/>
    <mergeCell ref="E51:F51"/>
    <mergeCell ref="J51:K51"/>
    <mergeCell ref="J68:K68"/>
    <mergeCell ref="J69:K69"/>
    <mergeCell ref="J70:K70"/>
    <mergeCell ref="E65:F65"/>
    <mergeCell ref="J65:K65"/>
    <mergeCell ref="E66:F66"/>
    <mergeCell ref="J66:K66"/>
    <mergeCell ref="E67:F67"/>
    <mergeCell ref="J67:K67"/>
    <mergeCell ref="J60:K60"/>
    <mergeCell ref="J61:K61"/>
    <mergeCell ref="E62:F62"/>
    <mergeCell ref="J62:K62"/>
    <mergeCell ref="E63:F63"/>
    <mergeCell ref="J63:K63"/>
    <mergeCell ref="E64:F64"/>
    <mergeCell ref="J64:K64"/>
    <mergeCell ref="E76:F76"/>
    <mergeCell ref="J76:K76"/>
    <mergeCell ref="E77:F77"/>
    <mergeCell ref="J77:K77"/>
    <mergeCell ref="E73:F73"/>
    <mergeCell ref="J73:K73"/>
    <mergeCell ref="E74:F74"/>
    <mergeCell ref="J74:K74"/>
    <mergeCell ref="E75:F75"/>
    <mergeCell ref="J75:K75"/>
    <mergeCell ref="B72:B73"/>
    <mergeCell ref="C72:C73"/>
    <mergeCell ref="J71:K71"/>
    <mergeCell ref="J72:K72"/>
    <mergeCell ref="G70:G71"/>
    <mergeCell ref="H70:H71"/>
    <mergeCell ref="E72:F72"/>
    <mergeCell ref="J86:K86"/>
    <mergeCell ref="J87:K87"/>
    <mergeCell ref="J88:K88"/>
    <mergeCell ref="J89:K89"/>
    <mergeCell ref="E84:F88"/>
    <mergeCell ref="G84:G88"/>
    <mergeCell ref="H84:H88"/>
    <mergeCell ref="B84:B88"/>
    <mergeCell ref="C84:C88"/>
    <mergeCell ref="D84:D88"/>
    <mergeCell ref="E83:F83"/>
    <mergeCell ref="J83:K83"/>
    <mergeCell ref="J84:K84"/>
    <mergeCell ref="J85:K85"/>
    <mergeCell ref="J78:K78"/>
    <mergeCell ref="J79:K79"/>
    <mergeCell ref="J80:K80"/>
    <mergeCell ref="J81:K81"/>
    <mergeCell ref="E82:F82"/>
    <mergeCell ref="J82:K82"/>
    <mergeCell ref="E78:F78"/>
    <mergeCell ref="E79:F79"/>
    <mergeCell ref="E80:F80"/>
    <mergeCell ref="E81:F81"/>
    <mergeCell ref="B78:B79"/>
    <mergeCell ref="C78:C79"/>
    <mergeCell ref="E99:F99"/>
    <mergeCell ref="J99:K99"/>
    <mergeCell ref="E100:F100"/>
    <mergeCell ref="J100:K100"/>
    <mergeCell ref="E101:F101"/>
    <mergeCell ref="J101:K101"/>
    <mergeCell ref="E96:F96"/>
    <mergeCell ref="J96:K96"/>
    <mergeCell ref="J97:K97"/>
    <mergeCell ref="J98:K98"/>
    <mergeCell ref="J92:K92"/>
    <mergeCell ref="J93:K93"/>
    <mergeCell ref="J94:K94"/>
    <mergeCell ref="E95:F95"/>
    <mergeCell ref="J95:K95"/>
    <mergeCell ref="J90:K90"/>
    <mergeCell ref="J91:K91"/>
    <mergeCell ref="J109:K109"/>
    <mergeCell ref="J110:K110"/>
    <mergeCell ref="E111:F111"/>
    <mergeCell ref="J111:K111"/>
    <mergeCell ref="E112:F112"/>
    <mergeCell ref="J112:K112"/>
    <mergeCell ref="E109:F109"/>
    <mergeCell ref="E110:F110"/>
    <mergeCell ref="E106:F106"/>
    <mergeCell ref="J106:K106"/>
    <mergeCell ref="E107:F107"/>
    <mergeCell ref="J107:K107"/>
    <mergeCell ref="E108:F108"/>
    <mergeCell ref="J108:K108"/>
    <mergeCell ref="E102:F102"/>
    <mergeCell ref="J102:K102"/>
    <mergeCell ref="E103:F103"/>
    <mergeCell ref="J103:K103"/>
    <mergeCell ref="E104:F104"/>
    <mergeCell ref="J104:K104"/>
    <mergeCell ref="E105:F105"/>
    <mergeCell ref="J105:K105"/>
    <mergeCell ref="J121:K121"/>
    <mergeCell ref="E122:F122"/>
    <mergeCell ref="J122:K122"/>
    <mergeCell ref="E119:F119"/>
    <mergeCell ref="J119:K119"/>
    <mergeCell ref="E120:F120"/>
    <mergeCell ref="J120:K120"/>
    <mergeCell ref="E116:F116"/>
    <mergeCell ref="J116:K116"/>
    <mergeCell ref="B117:B118"/>
    <mergeCell ref="C117:C118"/>
    <mergeCell ref="E117:F117"/>
    <mergeCell ref="J117:K117"/>
    <mergeCell ref="E118:F118"/>
    <mergeCell ref="J118:K118"/>
    <mergeCell ref="E113:F113"/>
    <mergeCell ref="J113:K113"/>
    <mergeCell ref="E114:F114"/>
    <mergeCell ref="J114:K114"/>
    <mergeCell ref="E115:F115"/>
    <mergeCell ref="J115:K115"/>
    <mergeCell ref="J129:K129"/>
    <mergeCell ref="E130:F130"/>
    <mergeCell ref="J130:K130"/>
    <mergeCell ref="E131:F131"/>
    <mergeCell ref="J131:K131"/>
    <mergeCell ref="E132:F132"/>
    <mergeCell ref="J132:K132"/>
    <mergeCell ref="G128:G129"/>
    <mergeCell ref="H128:H129"/>
    <mergeCell ref="J123:K123"/>
    <mergeCell ref="J124:K124"/>
    <mergeCell ref="J125:K125"/>
    <mergeCell ref="J126:K126"/>
    <mergeCell ref="J127:K127"/>
    <mergeCell ref="J128:K128"/>
    <mergeCell ref="E123:F123"/>
    <mergeCell ref="B124:B125"/>
    <mergeCell ref="C124:C125"/>
    <mergeCell ref="E124:F124"/>
    <mergeCell ref="B130:B131"/>
    <mergeCell ref="C130:C131"/>
    <mergeCell ref="J142:K142"/>
    <mergeCell ref="J143:K143"/>
    <mergeCell ref="J144:K144"/>
    <mergeCell ref="E143:F143"/>
    <mergeCell ref="E144:F144"/>
    <mergeCell ref="J138:K138"/>
    <mergeCell ref="J139:K139"/>
    <mergeCell ref="E140:F140"/>
    <mergeCell ref="J140:K140"/>
    <mergeCell ref="E141:F141"/>
    <mergeCell ref="J141:K141"/>
    <mergeCell ref="E138:F138"/>
    <mergeCell ref="E136:F136"/>
    <mergeCell ref="J136:K136"/>
    <mergeCell ref="E137:F137"/>
    <mergeCell ref="J137:K137"/>
    <mergeCell ref="E133:F133"/>
    <mergeCell ref="J133:K133"/>
    <mergeCell ref="E134:F134"/>
    <mergeCell ref="J134:K134"/>
    <mergeCell ref="E135:F135"/>
    <mergeCell ref="J135:K135"/>
    <mergeCell ref="J148:K148"/>
    <mergeCell ref="E149:F149"/>
    <mergeCell ref="J149:K149"/>
    <mergeCell ref="E150:F150"/>
    <mergeCell ref="J150:K150"/>
    <mergeCell ref="E151:F151"/>
    <mergeCell ref="J151:K151"/>
    <mergeCell ref="E145:F145"/>
    <mergeCell ref="J145:K145"/>
    <mergeCell ref="B146:B147"/>
    <mergeCell ref="C146:C147"/>
    <mergeCell ref="E146:F146"/>
    <mergeCell ref="J146:K146"/>
    <mergeCell ref="E147:F147"/>
    <mergeCell ref="J147:K147"/>
    <mergeCell ref="B144:B145"/>
    <mergeCell ref="C144:C145"/>
    <mergeCell ref="B150:B151"/>
    <mergeCell ref="C150:C151"/>
    <mergeCell ref="J160:K160"/>
    <mergeCell ref="B161:B162"/>
    <mergeCell ref="C161:C162"/>
    <mergeCell ref="J161:K161"/>
    <mergeCell ref="J162:K162"/>
    <mergeCell ref="E158:F158"/>
    <mergeCell ref="J158:K158"/>
    <mergeCell ref="E159:F159"/>
    <mergeCell ref="J159:K159"/>
    <mergeCell ref="E155:F155"/>
    <mergeCell ref="J155:K155"/>
    <mergeCell ref="E156:F156"/>
    <mergeCell ref="J156:K156"/>
    <mergeCell ref="E157:F157"/>
    <mergeCell ref="J157:K157"/>
    <mergeCell ref="E152:F152"/>
    <mergeCell ref="J152:K152"/>
    <mergeCell ref="E153:F153"/>
    <mergeCell ref="J153:K153"/>
    <mergeCell ref="E154:F154"/>
    <mergeCell ref="J154:K154"/>
    <mergeCell ref="E161:F161"/>
    <mergeCell ref="E162:F162"/>
    <mergeCell ref="J170:K170"/>
    <mergeCell ref="J171:K171"/>
    <mergeCell ref="J172:K172"/>
    <mergeCell ref="E166:F166"/>
    <mergeCell ref="J166:K166"/>
    <mergeCell ref="E167:F167"/>
    <mergeCell ref="J167:K167"/>
    <mergeCell ref="E168:F168"/>
    <mergeCell ref="J168:K168"/>
    <mergeCell ref="E169:F169"/>
    <mergeCell ref="J169:K169"/>
    <mergeCell ref="E163:F163"/>
    <mergeCell ref="J163:K163"/>
    <mergeCell ref="E164:F164"/>
    <mergeCell ref="J164:K164"/>
    <mergeCell ref="E165:F165"/>
    <mergeCell ref="J165:K165"/>
    <mergeCell ref="J180:K180"/>
    <mergeCell ref="B181:B184"/>
    <mergeCell ref="C181:C184"/>
    <mergeCell ref="J181:K181"/>
    <mergeCell ref="J182:K182"/>
    <mergeCell ref="J183:K183"/>
    <mergeCell ref="E176:F176"/>
    <mergeCell ref="J176:K176"/>
    <mergeCell ref="E177:F177"/>
    <mergeCell ref="J177:K177"/>
    <mergeCell ref="E178:F178"/>
    <mergeCell ref="J178:K178"/>
    <mergeCell ref="E179:F179"/>
    <mergeCell ref="J179:K179"/>
    <mergeCell ref="E173:F173"/>
    <mergeCell ref="J173:K173"/>
    <mergeCell ref="E174:F174"/>
    <mergeCell ref="J174:K174"/>
    <mergeCell ref="E175:F175"/>
    <mergeCell ref="J175:K175"/>
    <mergeCell ref="B174:B175"/>
    <mergeCell ref="C174:C175"/>
    <mergeCell ref="D181:D184"/>
    <mergeCell ref="J189:K189"/>
    <mergeCell ref="J190:K190"/>
    <mergeCell ref="E191:F191"/>
    <mergeCell ref="J191:K191"/>
    <mergeCell ref="E192:F192"/>
    <mergeCell ref="J192:K192"/>
    <mergeCell ref="E189:F189"/>
    <mergeCell ref="E190:F190"/>
    <mergeCell ref="E187:F187"/>
    <mergeCell ref="J187:K187"/>
    <mergeCell ref="E188:F188"/>
    <mergeCell ref="J188:K188"/>
    <mergeCell ref="J184:K184"/>
    <mergeCell ref="E185:F185"/>
    <mergeCell ref="J185:K185"/>
    <mergeCell ref="E186:F186"/>
    <mergeCell ref="J186:K186"/>
    <mergeCell ref="G181:G184"/>
    <mergeCell ref="H181:H184"/>
    <mergeCell ref="E181:F184"/>
    <mergeCell ref="J200:K200"/>
    <mergeCell ref="E201:F201"/>
    <mergeCell ref="J201:K201"/>
    <mergeCell ref="J202:K202"/>
    <mergeCell ref="J196:K196"/>
    <mergeCell ref="J197:K197"/>
    <mergeCell ref="E198:F198"/>
    <mergeCell ref="J198:K198"/>
    <mergeCell ref="E199:F199"/>
    <mergeCell ref="J199:K199"/>
    <mergeCell ref="E196:F196"/>
    <mergeCell ref="E197:F197"/>
    <mergeCell ref="B195:B196"/>
    <mergeCell ref="C195:C196"/>
    <mergeCell ref="E193:F193"/>
    <mergeCell ref="J193:K193"/>
    <mergeCell ref="E194:F194"/>
    <mergeCell ref="J194:K194"/>
    <mergeCell ref="E195:F195"/>
    <mergeCell ref="J195:K195"/>
    <mergeCell ref="E200:F200"/>
    <mergeCell ref="J209:K209"/>
    <mergeCell ref="E210:F210"/>
    <mergeCell ref="J210:K210"/>
    <mergeCell ref="E211:F211"/>
    <mergeCell ref="J211:K211"/>
    <mergeCell ref="E212:F212"/>
    <mergeCell ref="J212:K212"/>
    <mergeCell ref="E213:F213"/>
    <mergeCell ref="E206:F206"/>
    <mergeCell ref="J206:K206"/>
    <mergeCell ref="J207:K207"/>
    <mergeCell ref="J208:K208"/>
    <mergeCell ref="J203:K203"/>
    <mergeCell ref="E204:F204"/>
    <mergeCell ref="J204:K204"/>
    <mergeCell ref="E205:F205"/>
    <mergeCell ref="J205:K205"/>
    <mergeCell ref="G202:G203"/>
    <mergeCell ref="H202:H203"/>
    <mergeCell ref="J224:K224"/>
    <mergeCell ref="J225:K225"/>
    <mergeCell ref="E221:F221"/>
    <mergeCell ref="J221:K221"/>
    <mergeCell ref="E222:F222"/>
    <mergeCell ref="J222:K222"/>
    <mergeCell ref="E223:F223"/>
    <mergeCell ref="J223:K223"/>
    <mergeCell ref="J217:K217"/>
    <mergeCell ref="E218:F218"/>
    <mergeCell ref="J218:K218"/>
    <mergeCell ref="E219:F219"/>
    <mergeCell ref="J219:K219"/>
    <mergeCell ref="E220:F220"/>
    <mergeCell ref="J220:K220"/>
    <mergeCell ref="J213:K213"/>
    <mergeCell ref="E214:F214"/>
    <mergeCell ref="J214:K214"/>
    <mergeCell ref="E215:F215"/>
    <mergeCell ref="J215:K215"/>
    <mergeCell ref="E216:F216"/>
    <mergeCell ref="J216:K216"/>
    <mergeCell ref="E217:F217"/>
    <mergeCell ref="J236:K236"/>
    <mergeCell ref="E237:F237"/>
    <mergeCell ref="J237:K237"/>
    <mergeCell ref="E238:F238"/>
    <mergeCell ref="J238:K238"/>
    <mergeCell ref="J233:K233"/>
    <mergeCell ref="E234:F234"/>
    <mergeCell ref="J234:K234"/>
    <mergeCell ref="E235:F235"/>
    <mergeCell ref="J235:K235"/>
    <mergeCell ref="J230:K230"/>
    <mergeCell ref="J231:K231"/>
    <mergeCell ref="J232:K232"/>
    <mergeCell ref="J226:K226"/>
    <mergeCell ref="J227:K227"/>
    <mergeCell ref="E228:F228"/>
    <mergeCell ref="J228:K228"/>
    <mergeCell ref="E229:F229"/>
    <mergeCell ref="J229:K229"/>
    <mergeCell ref="J245:K245"/>
    <mergeCell ref="E246:F246"/>
    <mergeCell ref="J246:K246"/>
    <mergeCell ref="E247:F247"/>
    <mergeCell ref="J247:K247"/>
    <mergeCell ref="E242:F242"/>
    <mergeCell ref="J242:K242"/>
    <mergeCell ref="E243:F243"/>
    <mergeCell ref="J243:K243"/>
    <mergeCell ref="E244:F244"/>
    <mergeCell ref="J244:K244"/>
    <mergeCell ref="E239:F239"/>
    <mergeCell ref="J239:K239"/>
    <mergeCell ref="E240:F240"/>
    <mergeCell ref="J240:K240"/>
    <mergeCell ref="E241:F241"/>
    <mergeCell ref="J241:K241"/>
    <mergeCell ref="J255:K255"/>
    <mergeCell ref="E256:F256"/>
    <mergeCell ref="J256:K256"/>
    <mergeCell ref="E257:F257"/>
    <mergeCell ref="J257:K257"/>
    <mergeCell ref="E251:F251"/>
    <mergeCell ref="J251:K251"/>
    <mergeCell ref="E252:F252"/>
    <mergeCell ref="J252:K252"/>
    <mergeCell ref="E253:F253"/>
    <mergeCell ref="J253:K253"/>
    <mergeCell ref="E254:F254"/>
    <mergeCell ref="J254:K254"/>
    <mergeCell ref="E248:F248"/>
    <mergeCell ref="J248:K248"/>
    <mergeCell ref="E249:F249"/>
    <mergeCell ref="J249:K249"/>
    <mergeCell ref="E250:F250"/>
    <mergeCell ref="J250:K250"/>
    <mergeCell ref="J267:K267"/>
    <mergeCell ref="E268:F268"/>
    <mergeCell ref="J268:K268"/>
    <mergeCell ref="E269:F269"/>
    <mergeCell ref="J269:K269"/>
    <mergeCell ref="E264:F264"/>
    <mergeCell ref="J264:K264"/>
    <mergeCell ref="E265:F265"/>
    <mergeCell ref="J265:K265"/>
    <mergeCell ref="E266:F266"/>
    <mergeCell ref="J266:K266"/>
    <mergeCell ref="J261:K261"/>
    <mergeCell ref="J262:K262"/>
    <mergeCell ref="J263:K263"/>
    <mergeCell ref="E258:F258"/>
    <mergeCell ref="J258:K258"/>
    <mergeCell ref="J259:K259"/>
    <mergeCell ref="J260:K260"/>
    <mergeCell ref="J275:K275"/>
    <mergeCell ref="E276:F276"/>
    <mergeCell ref="J276:K276"/>
    <mergeCell ref="E277:F277"/>
    <mergeCell ref="J277:K277"/>
    <mergeCell ref="E278:F278"/>
    <mergeCell ref="J278:K278"/>
    <mergeCell ref="E272:F272"/>
    <mergeCell ref="J272:K272"/>
    <mergeCell ref="J273:K273"/>
    <mergeCell ref="J274:K274"/>
    <mergeCell ref="B270:B271"/>
    <mergeCell ref="C270:C271"/>
    <mergeCell ref="E270:F270"/>
    <mergeCell ref="J270:K270"/>
    <mergeCell ref="E271:F271"/>
    <mergeCell ref="J271:K271"/>
    <mergeCell ref="J289:K289"/>
    <mergeCell ref="J290:K290"/>
    <mergeCell ref="J291:K291"/>
    <mergeCell ref="J284:K284"/>
    <mergeCell ref="J285:K285"/>
    <mergeCell ref="J286:K286"/>
    <mergeCell ref="J287:K287"/>
    <mergeCell ref="E288:F288"/>
    <mergeCell ref="J288:K288"/>
    <mergeCell ref="E287:F287"/>
    <mergeCell ref="J282:K282"/>
    <mergeCell ref="J283:K283"/>
    <mergeCell ref="E279:F279"/>
    <mergeCell ref="J279:K279"/>
    <mergeCell ref="E280:F280"/>
    <mergeCell ref="J280:K280"/>
    <mergeCell ref="E281:F281"/>
    <mergeCell ref="J281:K281"/>
    <mergeCell ref="J301:K301"/>
    <mergeCell ref="J302:K302"/>
    <mergeCell ref="J303:K303"/>
    <mergeCell ref="E298:F298"/>
    <mergeCell ref="J298:K298"/>
    <mergeCell ref="E299:F299"/>
    <mergeCell ref="J299:K299"/>
    <mergeCell ref="E300:F300"/>
    <mergeCell ref="J300:K300"/>
    <mergeCell ref="E295:F295"/>
    <mergeCell ref="J295:K295"/>
    <mergeCell ref="E296:F296"/>
    <mergeCell ref="J296:K296"/>
    <mergeCell ref="E297:F297"/>
    <mergeCell ref="J297:K297"/>
    <mergeCell ref="J292:K292"/>
    <mergeCell ref="J293:K293"/>
    <mergeCell ref="E294:F294"/>
    <mergeCell ref="J294:K294"/>
    <mergeCell ref="G292:G293"/>
    <mergeCell ref="H292:H293"/>
    <mergeCell ref="J311:K311"/>
    <mergeCell ref="E312:F312"/>
    <mergeCell ref="J312:K312"/>
    <mergeCell ref="E313:F313"/>
    <mergeCell ref="J313:K313"/>
    <mergeCell ref="J307:K307"/>
    <mergeCell ref="J308:K308"/>
    <mergeCell ref="J309:K309"/>
    <mergeCell ref="E310:F310"/>
    <mergeCell ref="J310:K310"/>
    <mergeCell ref="E307:F307"/>
    <mergeCell ref="E308:F308"/>
    <mergeCell ref="J304:K304"/>
    <mergeCell ref="E305:F305"/>
    <mergeCell ref="J305:K305"/>
    <mergeCell ref="E306:F306"/>
    <mergeCell ref="J306:K306"/>
    <mergeCell ref="J320:K320"/>
    <mergeCell ref="E321:F321"/>
    <mergeCell ref="J321:K321"/>
    <mergeCell ref="E322:F322"/>
    <mergeCell ref="J322:K322"/>
    <mergeCell ref="J316:K316"/>
    <mergeCell ref="J317:K317"/>
    <mergeCell ref="J318:K318"/>
    <mergeCell ref="B319:B320"/>
    <mergeCell ref="C319:C320"/>
    <mergeCell ref="J319:K319"/>
    <mergeCell ref="E317:F317"/>
    <mergeCell ref="E318:F318"/>
    <mergeCell ref="E314:F314"/>
    <mergeCell ref="J314:K314"/>
    <mergeCell ref="E315:F315"/>
    <mergeCell ref="J315:K315"/>
    <mergeCell ref="J332:K332"/>
    <mergeCell ref="J333:K333"/>
    <mergeCell ref="J334:K334"/>
    <mergeCell ref="J335:K335"/>
    <mergeCell ref="E336:F336"/>
    <mergeCell ref="J336:K336"/>
    <mergeCell ref="E332:F332"/>
    <mergeCell ref="E333:F333"/>
    <mergeCell ref="E334:F334"/>
    <mergeCell ref="E335:F335"/>
    <mergeCell ref="B331:B332"/>
    <mergeCell ref="C331:C332"/>
    <mergeCell ref="E331:F331"/>
    <mergeCell ref="J323:K323"/>
    <mergeCell ref="J324:K324"/>
    <mergeCell ref="J325:K325"/>
    <mergeCell ref="J326:K326"/>
    <mergeCell ref="J327:K327"/>
    <mergeCell ref="J328:K328"/>
    <mergeCell ref="J329:K329"/>
    <mergeCell ref="J330:K330"/>
    <mergeCell ref="J331:K331"/>
    <mergeCell ref="J344:K344"/>
    <mergeCell ref="J345:K345"/>
    <mergeCell ref="E342:F342"/>
    <mergeCell ref="J342:K342"/>
    <mergeCell ref="E343:F343"/>
    <mergeCell ref="J343:K343"/>
    <mergeCell ref="J337:K337"/>
    <mergeCell ref="J338:K338"/>
    <mergeCell ref="J339:K339"/>
    <mergeCell ref="E340:F340"/>
    <mergeCell ref="J340:K340"/>
    <mergeCell ref="E341:F341"/>
    <mergeCell ref="J341:K341"/>
    <mergeCell ref="E337:F337"/>
    <mergeCell ref="E338:F338"/>
    <mergeCell ref="E339:F339"/>
    <mergeCell ref="B336:B337"/>
    <mergeCell ref="C336:C337"/>
    <mergeCell ref="B338:B339"/>
    <mergeCell ref="C338:C339"/>
    <mergeCell ref="B345:B346"/>
    <mergeCell ref="C345:C346"/>
    <mergeCell ref="D345:D346"/>
    <mergeCell ref="J360:K360"/>
    <mergeCell ref="J361:K361"/>
    <mergeCell ref="J362:K362"/>
    <mergeCell ref="J355:K355"/>
    <mergeCell ref="J356:K356"/>
    <mergeCell ref="J357:K357"/>
    <mergeCell ref="J358:K358"/>
    <mergeCell ref="E359:F359"/>
    <mergeCell ref="J359:K359"/>
    <mergeCell ref="J352:K352"/>
    <mergeCell ref="J353:K353"/>
    <mergeCell ref="E354:F354"/>
    <mergeCell ref="J354:K354"/>
    <mergeCell ref="J346:K346"/>
    <mergeCell ref="J347:K347"/>
    <mergeCell ref="J348:K348"/>
    <mergeCell ref="J349:K349"/>
    <mergeCell ref="J350:K350"/>
    <mergeCell ref="J351:K351"/>
    <mergeCell ref="E345:F346"/>
    <mergeCell ref="G345:G346"/>
    <mergeCell ref="E371:F371"/>
    <mergeCell ref="J371:K371"/>
    <mergeCell ref="J372:K372"/>
    <mergeCell ref="J373:K373"/>
    <mergeCell ref="J366:K366"/>
    <mergeCell ref="J367:K367"/>
    <mergeCell ref="J368:K368"/>
    <mergeCell ref="J369:K369"/>
    <mergeCell ref="E370:F370"/>
    <mergeCell ref="J370:K370"/>
    <mergeCell ref="J363:K363"/>
    <mergeCell ref="E364:F364"/>
    <mergeCell ref="J364:K364"/>
    <mergeCell ref="E365:F365"/>
    <mergeCell ref="J365:K365"/>
    <mergeCell ref="G362:G363"/>
    <mergeCell ref="H362:H363"/>
    <mergeCell ref="J387:K387"/>
    <mergeCell ref="J388:K388"/>
    <mergeCell ref="J389:K389"/>
    <mergeCell ref="J382:K382"/>
    <mergeCell ref="J383:K383"/>
    <mergeCell ref="J384:K384"/>
    <mergeCell ref="J385:K385"/>
    <mergeCell ref="E386:F386"/>
    <mergeCell ref="J386:K386"/>
    <mergeCell ref="E385:F385"/>
    <mergeCell ref="E380:F380"/>
    <mergeCell ref="J380:K380"/>
    <mergeCell ref="E381:F381"/>
    <mergeCell ref="J381:K381"/>
    <mergeCell ref="J374:K374"/>
    <mergeCell ref="J375:K375"/>
    <mergeCell ref="J376:K376"/>
    <mergeCell ref="J377:K377"/>
    <mergeCell ref="E378:F378"/>
    <mergeCell ref="J378:K378"/>
    <mergeCell ref="E379:F379"/>
    <mergeCell ref="J379:K379"/>
    <mergeCell ref="E395:F395"/>
    <mergeCell ref="J395:K395"/>
    <mergeCell ref="J396:K396"/>
    <mergeCell ref="J397:K397"/>
    <mergeCell ref="J390:K390"/>
    <mergeCell ref="J391:K391"/>
    <mergeCell ref="J392:K392"/>
    <mergeCell ref="E393:F393"/>
    <mergeCell ref="J393:K393"/>
    <mergeCell ref="E394:F394"/>
    <mergeCell ref="J394:K394"/>
    <mergeCell ref="E390:F391"/>
    <mergeCell ref="G390:G391"/>
    <mergeCell ref="H390:H391"/>
    <mergeCell ref="B390:B391"/>
    <mergeCell ref="C390:C391"/>
    <mergeCell ref="D390:D391"/>
    <mergeCell ref="E392:F392"/>
    <mergeCell ref="J407:K407"/>
    <mergeCell ref="J408:K408"/>
    <mergeCell ref="J409:K409"/>
    <mergeCell ref="E410:F410"/>
    <mergeCell ref="J410:K410"/>
    <mergeCell ref="E411:F411"/>
    <mergeCell ref="J411:K411"/>
    <mergeCell ref="E408:F408"/>
    <mergeCell ref="E409:F409"/>
    <mergeCell ref="J405:K405"/>
    <mergeCell ref="J406:K406"/>
    <mergeCell ref="J402:K402"/>
    <mergeCell ref="J403:K403"/>
    <mergeCell ref="J404:K404"/>
    <mergeCell ref="E404:F404"/>
    <mergeCell ref="J398:K398"/>
    <mergeCell ref="J399:K399"/>
    <mergeCell ref="J400:K400"/>
    <mergeCell ref="J401:K401"/>
    <mergeCell ref="J415:K415"/>
    <mergeCell ref="J416:K416"/>
    <mergeCell ref="J417:K417"/>
    <mergeCell ref="E418:F418"/>
    <mergeCell ref="J418:K418"/>
    <mergeCell ref="E419:F419"/>
    <mergeCell ref="J419:K419"/>
    <mergeCell ref="E415:F415"/>
    <mergeCell ref="E416:F416"/>
    <mergeCell ref="E417:F417"/>
    <mergeCell ref="B415:B416"/>
    <mergeCell ref="C415:C416"/>
    <mergeCell ref="B417:B418"/>
    <mergeCell ref="C417:C418"/>
    <mergeCell ref="E412:F412"/>
    <mergeCell ref="J412:K412"/>
    <mergeCell ref="E413:F413"/>
    <mergeCell ref="J413:K413"/>
    <mergeCell ref="E414:F414"/>
    <mergeCell ref="J414:K414"/>
    <mergeCell ref="J432:K432"/>
    <mergeCell ref="J433:K433"/>
    <mergeCell ref="J434:K434"/>
    <mergeCell ref="J427:K427"/>
    <mergeCell ref="J428:K428"/>
    <mergeCell ref="J429:K429"/>
    <mergeCell ref="J430:K430"/>
    <mergeCell ref="E431:F431"/>
    <mergeCell ref="J431:K431"/>
    <mergeCell ref="E429:F429"/>
    <mergeCell ref="E430:F430"/>
    <mergeCell ref="J424:K424"/>
    <mergeCell ref="J425:K425"/>
    <mergeCell ref="J426:K426"/>
    <mergeCell ref="J420:K420"/>
    <mergeCell ref="J421:K421"/>
    <mergeCell ref="J422:K422"/>
    <mergeCell ref="E423:F423"/>
    <mergeCell ref="J423:K423"/>
    <mergeCell ref="E420:F421"/>
    <mergeCell ref="J444:K444"/>
    <mergeCell ref="J445:K445"/>
    <mergeCell ref="J446:K446"/>
    <mergeCell ref="J447:K447"/>
    <mergeCell ref="J448:K448"/>
    <mergeCell ref="J449:K449"/>
    <mergeCell ref="E441:F441"/>
    <mergeCell ref="J441:K441"/>
    <mergeCell ref="J442:K442"/>
    <mergeCell ref="J443:K443"/>
    <mergeCell ref="J435:K435"/>
    <mergeCell ref="J436:K436"/>
    <mergeCell ref="J437:K437"/>
    <mergeCell ref="J438:K438"/>
    <mergeCell ref="J439:K439"/>
    <mergeCell ref="J440:K440"/>
    <mergeCell ref="E437:F437"/>
    <mergeCell ref="E438:F438"/>
    <mergeCell ref="E439:F439"/>
    <mergeCell ref="E440:F440"/>
    <mergeCell ref="E442:F442"/>
    <mergeCell ref="E443:F443"/>
    <mergeCell ref="E444:F444"/>
    <mergeCell ref="J462:K462"/>
    <mergeCell ref="E463:F463"/>
    <mergeCell ref="J463:K463"/>
    <mergeCell ref="J457:K457"/>
    <mergeCell ref="J458:K458"/>
    <mergeCell ref="J459:K459"/>
    <mergeCell ref="E460:F460"/>
    <mergeCell ref="J460:K460"/>
    <mergeCell ref="E461:F461"/>
    <mergeCell ref="J461:K461"/>
    <mergeCell ref="E458:F458"/>
    <mergeCell ref="E459:F459"/>
    <mergeCell ref="J454:K454"/>
    <mergeCell ref="J455:K455"/>
    <mergeCell ref="E456:F456"/>
    <mergeCell ref="J456:K456"/>
    <mergeCell ref="J450:K450"/>
    <mergeCell ref="J451:K451"/>
    <mergeCell ref="J452:K452"/>
    <mergeCell ref="E453:F455"/>
    <mergeCell ref="G453:G455"/>
    <mergeCell ref="H453:H455"/>
    <mergeCell ref="J453:K453"/>
    <mergeCell ref="E450:F452"/>
    <mergeCell ref="G450:G452"/>
    <mergeCell ref="H450:H452"/>
    <mergeCell ref="J477:K477"/>
    <mergeCell ref="J478:K478"/>
    <mergeCell ref="J479:K479"/>
    <mergeCell ref="J480:K480"/>
    <mergeCell ref="J481:K481"/>
    <mergeCell ref="J482:K482"/>
    <mergeCell ref="E474:F474"/>
    <mergeCell ref="J474:K474"/>
    <mergeCell ref="J475:K475"/>
    <mergeCell ref="J476:K476"/>
    <mergeCell ref="J470:K470"/>
    <mergeCell ref="J471:K471"/>
    <mergeCell ref="J472:K472"/>
    <mergeCell ref="J473:K473"/>
    <mergeCell ref="J464:K464"/>
    <mergeCell ref="J465:K465"/>
    <mergeCell ref="J466:K466"/>
    <mergeCell ref="J467:K467"/>
    <mergeCell ref="J468:K468"/>
    <mergeCell ref="E469:F469"/>
    <mergeCell ref="J469:K469"/>
    <mergeCell ref="E470:F470"/>
    <mergeCell ref="E468:F468"/>
    <mergeCell ref="E471:F471"/>
    <mergeCell ref="E472:F472"/>
    <mergeCell ref="E473:F473"/>
    <mergeCell ref="E475:F475"/>
    <mergeCell ref="E476:F476"/>
    <mergeCell ref="H477:H480"/>
    <mergeCell ref="J491:K491"/>
    <mergeCell ref="J492:K492"/>
    <mergeCell ref="J493:K493"/>
    <mergeCell ref="E489:F489"/>
    <mergeCell ref="J489:K489"/>
    <mergeCell ref="E490:F490"/>
    <mergeCell ref="J490:K490"/>
    <mergeCell ref="J486:K486"/>
    <mergeCell ref="J487:K487"/>
    <mergeCell ref="E488:F488"/>
    <mergeCell ref="J488:K488"/>
    <mergeCell ref="G484:G487"/>
    <mergeCell ref="H484:H487"/>
    <mergeCell ref="E483:F483"/>
    <mergeCell ref="J483:K483"/>
    <mergeCell ref="J484:K484"/>
    <mergeCell ref="J485:K485"/>
    <mergeCell ref="J501:K501"/>
    <mergeCell ref="J502:K502"/>
    <mergeCell ref="J503:K503"/>
    <mergeCell ref="J499:K499"/>
    <mergeCell ref="J500:K500"/>
    <mergeCell ref="B497:B506"/>
    <mergeCell ref="C497:C506"/>
    <mergeCell ref="D497:D506"/>
    <mergeCell ref="E497:F506"/>
    <mergeCell ref="J494:K494"/>
    <mergeCell ref="J495:K495"/>
    <mergeCell ref="J496:K496"/>
    <mergeCell ref="J497:K497"/>
    <mergeCell ref="J498:K498"/>
    <mergeCell ref="E494:F494"/>
    <mergeCell ref="E495:F495"/>
    <mergeCell ref="E496:F496"/>
    <mergeCell ref="G497:G506"/>
    <mergeCell ref="J508:K508"/>
    <mergeCell ref="J509:K509"/>
    <mergeCell ref="J510:K510"/>
    <mergeCell ref="B511:B513"/>
    <mergeCell ref="C511:C513"/>
    <mergeCell ref="D511:D513"/>
    <mergeCell ref="E511:F513"/>
    <mergeCell ref="G511:G513"/>
    <mergeCell ref="H511:H513"/>
    <mergeCell ref="J504:K504"/>
    <mergeCell ref="J505:K505"/>
    <mergeCell ref="J506:K506"/>
    <mergeCell ref="E507:F507"/>
    <mergeCell ref="J507:K507"/>
    <mergeCell ref="B508:B510"/>
    <mergeCell ref="C508:C510"/>
    <mergeCell ref="D508:D510"/>
    <mergeCell ref="E508:F510"/>
    <mergeCell ref="G508:G510"/>
    <mergeCell ref="J516:K516"/>
    <mergeCell ref="J517:K517"/>
    <mergeCell ref="J518:K518"/>
    <mergeCell ref="J519:K519"/>
    <mergeCell ref="J520:K520"/>
    <mergeCell ref="E516:F518"/>
    <mergeCell ref="G516:G518"/>
    <mergeCell ref="H516:H518"/>
    <mergeCell ref="B516:B518"/>
    <mergeCell ref="C516:C518"/>
    <mergeCell ref="D516:D518"/>
    <mergeCell ref="B519:B521"/>
    <mergeCell ref="J511:K511"/>
    <mergeCell ref="J512:K512"/>
    <mergeCell ref="J513:K513"/>
    <mergeCell ref="J514:K514"/>
    <mergeCell ref="J515:K515"/>
    <mergeCell ref="J527:K527"/>
    <mergeCell ref="J528:K528"/>
    <mergeCell ref="J529:K529"/>
    <mergeCell ref="J530:K530"/>
    <mergeCell ref="E531:F531"/>
    <mergeCell ref="J531:K531"/>
    <mergeCell ref="E525:F527"/>
    <mergeCell ref="G525:G527"/>
    <mergeCell ref="H525:H527"/>
    <mergeCell ref="J524:K524"/>
    <mergeCell ref="J525:K525"/>
    <mergeCell ref="J526:K526"/>
    <mergeCell ref="H522:H524"/>
    <mergeCell ref="B525:B527"/>
    <mergeCell ref="C525:C527"/>
    <mergeCell ref="D525:D527"/>
    <mergeCell ref="J521:K521"/>
    <mergeCell ref="J522:K522"/>
    <mergeCell ref="J523:K523"/>
    <mergeCell ref="B528:B530"/>
    <mergeCell ref="C528:C530"/>
    <mergeCell ref="D528:D530"/>
    <mergeCell ref="E528:F530"/>
    <mergeCell ref="G528:G530"/>
    <mergeCell ref="H528:H530"/>
    <mergeCell ref="C519:C521"/>
    <mergeCell ref="D519:D521"/>
    <mergeCell ref="E519:F521"/>
    <mergeCell ref="G519:G521"/>
    <mergeCell ref="H519:H521"/>
    <mergeCell ref="B522:B524"/>
    <mergeCell ref="C522:C524"/>
    <mergeCell ref="J545:K545"/>
    <mergeCell ref="E546:F546"/>
    <mergeCell ref="J546:K546"/>
    <mergeCell ref="J547:K547"/>
    <mergeCell ref="J541:K541"/>
    <mergeCell ref="J542:K542"/>
    <mergeCell ref="J543:K543"/>
    <mergeCell ref="J544:K544"/>
    <mergeCell ref="J538:K538"/>
    <mergeCell ref="J539:K539"/>
    <mergeCell ref="J540:K540"/>
    <mergeCell ref="J534:K534"/>
    <mergeCell ref="J535:K535"/>
    <mergeCell ref="J536:K536"/>
    <mergeCell ref="J537:K537"/>
    <mergeCell ref="E532:F532"/>
    <mergeCell ref="J532:K532"/>
    <mergeCell ref="E533:F533"/>
    <mergeCell ref="J533:K533"/>
    <mergeCell ref="J558:K558"/>
    <mergeCell ref="J559:K559"/>
    <mergeCell ref="J560:K560"/>
    <mergeCell ref="E561:F561"/>
    <mergeCell ref="J561:K561"/>
    <mergeCell ref="E559:F559"/>
    <mergeCell ref="E560:F560"/>
    <mergeCell ref="J554:K554"/>
    <mergeCell ref="J555:K555"/>
    <mergeCell ref="J556:K556"/>
    <mergeCell ref="J557:K557"/>
    <mergeCell ref="J548:K548"/>
    <mergeCell ref="J549:K549"/>
    <mergeCell ref="J550:K550"/>
    <mergeCell ref="J551:K551"/>
    <mergeCell ref="J552:K552"/>
    <mergeCell ref="J553:K553"/>
    <mergeCell ref="G549:G554"/>
    <mergeCell ref="H549:H554"/>
    <mergeCell ref="J567:K567"/>
    <mergeCell ref="J568:K568"/>
    <mergeCell ref="J569:K569"/>
    <mergeCell ref="E570:F570"/>
    <mergeCell ref="J570:K570"/>
    <mergeCell ref="J571:K571"/>
    <mergeCell ref="E567:F567"/>
    <mergeCell ref="E565:F565"/>
    <mergeCell ref="J565:K565"/>
    <mergeCell ref="E566:F566"/>
    <mergeCell ref="J566:K566"/>
    <mergeCell ref="E562:F562"/>
    <mergeCell ref="J562:K562"/>
    <mergeCell ref="E563:F563"/>
    <mergeCell ref="J563:K563"/>
    <mergeCell ref="E564:F564"/>
    <mergeCell ref="J564:K564"/>
    <mergeCell ref="J579:K579"/>
    <mergeCell ref="E580:F580"/>
    <mergeCell ref="J580:K580"/>
    <mergeCell ref="E581:F581"/>
    <mergeCell ref="J581:K581"/>
    <mergeCell ref="J574:K574"/>
    <mergeCell ref="J575:K575"/>
    <mergeCell ref="J576:K576"/>
    <mergeCell ref="J577:K577"/>
    <mergeCell ref="E578:F578"/>
    <mergeCell ref="J578:K578"/>
    <mergeCell ref="E574:F574"/>
    <mergeCell ref="E575:F575"/>
    <mergeCell ref="E576:F576"/>
    <mergeCell ref="E577:F577"/>
    <mergeCell ref="J572:K572"/>
    <mergeCell ref="J573:K573"/>
    <mergeCell ref="G571:G573"/>
    <mergeCell ref="H571:H573"/>
    <mergeCell ref="E571:F573"/>
    <mergeCell ref="J595:K595"/>
    <mergeCell ref="J596:K596"/>
    <mergeCell ref="E597:F597"/>
    <mergeCell ref="J597:K597"/>
    <mergeCell ref="J592:K592"/>
    <mergeCell ref="J593:K593"/>
    <mergeCell ref="J594:K594"/>
    <mergeCell ref="E589:F589"/>
    <mergeCell ref="J589:K589"/>
    <mergeCell ref="E590:F590"/>
    <mergeCell ref="J590:K590"/>
    <mergeCell ref="E591:F591"/>
    <mergeCell ref="J591:K591"/>
    <mergeCell ref="J584:K584"/>
    <mergeCell ref="J585:K585"/>
    <mergeCell ref="J586:K586"/>
    <mergeCell ref="E587:F587"/>
    <mergeCell ref="J587:K587"/>
    <mergeCell ref="E588:F588"/>
    <mergeCell ref="J588:K588"/>
    <mergeCell ref="E582:F585"/>
    <mergeCell ref="G582:G585"/>
    <mergeCell ref="H582:H585"/>
    <mergeCell ref="E586:F586"/>
    <mergeCell ref="J582:K582"/>
    <mergeCell ref="J583:K583"/>
    <mergeCell ref="J607:K607"/>
    <mergeCell ref="J608:K608"/>
    <mergeCell ref="E609:F609"/>
    <mergeCell ref="J609:K609"/>
    <mergeCell ref="E604:F604"/>
    <mergeCell ref="J604:K604"/>
    <mergeCell ref="E605:F605"/>
    <mergeCell ref="J605:K605"/>
    <mergeCell ref="J606:K606"/>
    <mergeCell ref="J601:K601"/>
    <mergeCell ref="J602:K602"/>
    <mergeCell ref="E603:F603"/>
    <mergeCell ref="J603:K603"/>
    <mergeCell ref="E598:F598"/>
    <mergeCell ref="J598:K598"/>
    <mergeCell ref="J599:K599"/>
    <mergeCell ref="J600:K600"/>
    <mergeCell ref="J619:K619"/>
    <mergeCell ref="E620:F620"/>
    <mergeCell ref="J620:K620"/>
    <mergeCell ref="E621:F621"/>
    <mergeCell ref="J621:K621"/>
    <mergeCell ref="E616:F616"/>
    <mergeCell ref="J616:K616"/>
    <mergeCell ref="E617:F617"/>
    <mergeCell ref="J617:K617"/>
    <mergeCell ref="E618:F618"/>
    <mergeCell ref="J618:K618"/>
    <mergeCell ref="J613:K613"/>
    <mergeCell ref="J614:K614"/>
    <mergeCell ref="E615:F615"/>
    <mergeCell ref="J615:K615"/>
    <mergeCell ref="E610:F610"/>
    <mergeCell ref="J610:K610"/>
    <mergeCell ref="E611:F611"/>
    <mergeCell ref="J611:K611"/>
    <mergeCell ref="J612:K612"/>
    <mergeCell ref="J628:K628"/>
    <mergeCell ref="E629:F629"/>
    <mergeCell ref="J629:K629"/>
    <mergeCell ref="E630:F630"/>
    <mergeCell ref="J630:K630"/>
    <mergeCell ref="E625:F625"/>
    <mergeCell ref="J625:K625"/>
    <mergeCell ref="E626:F626"/>
    <mergeCell ref="J626:K626"/>
    <mergeCell ref="E627:F627"/>
    <mergeCell ref="J627:K627"/>
    <mergeCell ref="E622:F622"/>
    <mergeCell ref="J622:K622"/>
    <mergeCell ref="E623:F623"/>
    <mergeCell ref="J623:K623"/>
    <mergeCell ref="E624:F624"/>
    <mergeCell ref="J624:K624"/>
    <mergeCell ref="J640:K640"/>
    <mergeCell ref="J641:K641"/>
    <mergeCell ref="J642:K642"/>
    <mergeCell ref="E637:F637"/>
    <mergeCell ref="J637:K637"/>
    <mergeCell ref="E638:F638"/>
    <mergeCell ref="J638:K638"/>
    <mergeCell ref="E639:F639"/>
    <mergeCell ref="J639:K639"/>
    <mergeCell ref="E634:F634"/>
    <mergeCell ref="J634:K634"/>
    <mergeCell ref="E635:F635"/>
    <mergeCell ref="J635:K635"/>
    <mergeCell ref="E636:F636"/>
    <mergeCell ref="J636:K636"/>
    <mergeCell ref="E631:F631"/>
    <mergeCell ref="J631:K631"/>
    <mergeCell ref="E632:F632"/>
    <mergeCell ref="J632:K632"/>
    <mergeCell ref="E633:F633"/>
    <mergeCell ref="J633:K633"/>
    <mergeCell ref="J655:K655"/>
    <mergeCell ref="J656:K656"/>
    <mergeCell ref="J657:K657"/>
    <mergeCell ref="J652:K652"/>
    <mergeCell ref="E653:F653"/>
    <mergeCell ref="J653:K653"/>
    <mergeCell ref="J654:K654"/>
    <mergeCell ref="E649:F649"/>
    <mergeCell ref="J649:K649"/>
    <mergeCell ref="J650:K650"/>
    <mergeCell ref="J651:K651"/>
    <mergeCell ref="J646:K646"/>
    <mergeCell ref="J647:K647"/>
    <mergeCell ref="J648:K648"/>
    <mergeCell ref="J643:K643"/>
    <mergeCell ref="J644:K644"/>
    <mergeCell ref="J645:K645"/>
    <mergeCell ref="J667:K667"/>
    <mergeCell ref="J668:K668"/>
    <mergeCell ref="E669:F669"/>
    <mergeCell ref="J669:K669"/>
    <mergeCell ref="E664:F664"/>
    <mergeCell ref="J664:K664"/>
    <mergeCell ref="E665:F665"/>
    <mergeCell ref="J665:K665"/>
    <mergeCell ref="J666:K666"/>
    <mergeCell ref="E661:F661"/>
    <mergeCell ref="J661:K661"/>
    <mergeCell ref="E662:F662"/>
    <mergeCell ref="J662:K662"/>
    <mergeCell ref="E663:F663"/>
    <mergeCell ref="J663:K663"/>
    <mergeCell ref="E658:F658"/>
    <mergeCell ref="J658:K658"/>
    <mergeCell ref="E659:F659"/>
    <mergeCell ref="J659:K659"/>
    <mergeCell ref="E660:F660"/>
    <mergeCell ref="J660:K660"/>
    <mergeCell ref="J679:K679"/>
    <mergeCell ref="J680:K680"/>
    <mergeCell ref="J681:K681"/>
    <mergeCell ref="E676:F676"/>
    <mergeCell ref="J676:K676"/>
    <mergeCell ref="E677:F677"/>
    <mergeCell ref="J677:K677"/>
    <mergeCell ref="E678:F678"/>
    <mergeCell ref="J678:K678"/>
    <mergeCell ref="E673:F673"/>
    <mergeCell ref="J673:K673"/>
    <mergeCell ref="E674:F674"/>
    <mergeCell ref="J674:K674"/>
    <mergeCell ref="E675:F675"/>
    <mergeCell ref="J675:K675"/>
    <mergeCell ref="E670:F670"/>
    <mergeCell ref="J670:K670"/>
    <mergeCell ref="E671:F671"/>
    <mergeCell ref="J671:K671"/>
    <mergeCell ref="E672:F672"/>
    <mergeCell ref="J672:K672"/>
    <mergeCell ref="E688:F688"/>
    <mergeCell ref="J688:K688"/>
    <mergeCell ref="E689:F689"/>
    <mergeCell ref="J689:K689"/>
    <mergeCell ref="E690:F690"/>
    <mergeCell ref="J690:K690"/>
    <mergeCell ref="E685:F685"/>
    <mergeCell ref="J685:K685"/>
    <mergeCell ref="E686:F686"/>
    <mergeCell ref="J686:K686"/>
    <mergeCell ref="E687:F687"/>
    <mergeCell ref="J687:K687"/>
    <mergeCell ref="E682:F682"/>
    <mergeCell ref="J682:K682"/>
    <mergeCell ref="E683:F683"/>
    <mergeCell ref="J683:K683"/>
    <mergeCell ref="E684:F684"/>
    <mergeCell ref="J684:K684"/>
    <mergeCell ref="E697:F697"/>
    <mergeCell ref="J697:K697"/>
    <mergeCell ref="E698:F698"/>
    <mergeCell ref="J698:K698"/>
    <mergeCell ref="E699:F699"/>
    <mergeCell ref="J699:K699"/>
    <mergeCell ref="E694:F694"/>
    <mergeCell ref="J694:K694"/>
    <mergeCell ref="E695:F695"/>
    <mergeCell ref="J695:K695"/>
    <mergeCell ref="E696:F696"/>
    <mergeCell ref="J696:K696"/>
    <mergeCell ref="E691:F691"/>
    <mergeCell ref="J691:K691"/>
    <mergeCell ref="E692:F692"/>
    <mergeCell ref="J692:K692"/>
    <mergeCell ref="E693:F693"/>
    <mergeCell ref="J693:K693"/>
    <mergeCell ref="E706:F706"/>
    <mergeCell ref="J706:K706"/>
    <mergeCell ref="E707:F707"/>
    <mergeCell ref="J707:K707"/>
    <mergeCell ref="E708:F708"/>
    <mergeCell ref="J708:K708"/>
    <mergeCell ref="E703:F703"/>
    <mergeCell ref="J703:K703"/>
    <mergeCell ref="E704:F704"/>
    <mergeCell ref="J704:K704"/>
    <mergeCell ref="E705:F705"/>
    <mergeCell ref="J705:K705"/>
    <mergeCell ref="E700:F700"/>
    <mergeCell ref="J700:K700"/>
    <mergeCell ref="E701:F701"/>
    <mergeCell ref="J701:K701"/>
    <mergeCell ref="E702:F702"/>
    <mergeCell ref="J702:K702"/>
    <mergeCell ref="E715:F715"/>
    <mergeCell ref="J715:K715"/>
    <mergeCell ref="E716:F716"/>
    <mergeCell ref="J716:K716"/>
    <mergeCell ref="E717:F717"/>
    <mergeCell ref="J717:K717"/>
    <mergeCell ref="E712:F712"/>
    <mergeCell ref="J712:K712"/>
    <mergeCell ref="E713:F713"/>
    <mergeCell ref="J713:K713"/>
    <mergeCell ref="E714:F714"/>
    <mergeCell ref="J714:K714"/>
    <mergeCell ref="E709:F709"/>
    <mergeCell ref="J709:K709"/>
    <mergeCell ref="E710:F710"/>
    <mergeCell ref="J710:K710"/>
    <mergeCell ref="E711:F711"/>
    <mergeCell ref="J711:K711"/>
    <mergeCell ref="E724:F724"/>
    <mergeCell ref="J724:K724"/>
    <mergeCell ref="E725:F725"/>
    <mergeCell ref="J725:K725"/>
    <mergeCell ref="E726:F726"/>
    <mergeCell ref="J726:K726"/>
    <mergeCell ref="E721:F721"/>
    <mergeCell ref="J721:K721"/>
    <mergeCell ref="E722:F722"/>
    <mergeCell ref="J722:K722"/>
    <mergeCell ref="E723:F723"/>
    <mergeCell ref="J723:K723"/>
    <mergeCell ref="E718:F718"/>
    <mergeCell ref="J718:K718"/>
    <mergeCell ref="E719:F719"/>
    <mergeCell ref="J719:K719"/>
    <mergeCell ref="E720:F720"/>
    <mergeCell ref="J720:K720"/>
    <mergeCell ref="E733:F733"/>
    <mergeCell ref="J733:K733"/>
    <mergeCell ref="E734:F734"/>
    <mergeCell ref="J734:K734"/>
    <mergeCell ref="E735:F735"/>
    <mergeCell ref="J735:K735"/>
    <mergeCell ref="E730:F730"/>
    <mergeCell ref="J730:K730"/>
    <mergeCell ref="E731:F731"/>
    <mergeCell ref="J731:K731"/>
    <mergeCell ref="E732:F732"/>
    <mergeCell ref="J732:K732"/>
    <mergeCell ref="E727:F727"/>
    <mergeCell ref="J727:K727"/>
    <mergeCell ref="E728:F728"/>
    <mergeCell ref="J728:K728"/>
    <mergeCell ref="E729:F729"/>
    <mergeCell ref="J729:K729"/>
    <mergeCell ref="E742:F742"/>
    <mergeCell ref="J742:K742"/>
    <mergeCell ref="E743:F743"/>
    <mergeCell ref="J743:K743"/>
    <mergeCell ref="E744:F744"/>
    <mergeCell ref="J744:K744"/>
    <mergeCell ref="E739:F739"/>
    <mergeCell ref="J739:K739"/>
    <mergeCell ref="E740:F740"/>
    <mergeCell ref="J740:K740"/>
    <mergeCell ref="E741:F741"/>
    <mergeCell ref="J741:K741"/>
    <mergeCell ref="E736:F736"/>
    <mergeCell ref="J736:K736"/>
    <mergeCell ref="E737:F737"/>
    <mergeCell ref="J737:K737"/>
    <mergeCell ref="E738:F738"/>
    <mergeCell ref="J738:K738"/>
    <mergeCell ref="E751:F751"/>
    <mergeCell ref="J751:K751"/>
    <mergeCell ref="E752:F752"/>
    <mergeCell ref="J752:K752"/>
    <mergeCell ref="E753:F753"/>
    <mergeCell ref="J753:K753"/>
    <mergeCell ref="E748:F748"/>
    <mergeCell ref="J748:K748"/>
    <mergeCell ref="E749:F749"/>
    <mergeCell ref="J749:K749"/>
    <mergeCell ref="E750:F750"/>
    <mergeCell ref="J750:K750"/>
    <mergeCell ref="E745:F745"/>
    <mergeCell ref="J745:K745"/>
    <mergeCell ref="E746:F746"/>
    <mergeCell ref="J746:K746"/>
    <mergeCell ref="E747:F747"/>
    <mergeCell ref="J747:K747"/>
    <mergeCell ref="E760:F760"/>
    <mergeCell ref="J760:K760"/>
    <mergeCell ref="E761:F761"/>
    <mergeCell ref="J761:K761"/>
    <mergeCell ref="E762:F762"/>
    <mergeCell ref="J762:K762"/>
    <mergeCell ref="E757:F757"/>
    <mergeCell ref="J757:K757"/>
    <mergeCell ref="E758:F758"/>
    <mergeCell ref="J758:K758"/>
    <mergeCell ref="E759:F759"/>
    <mergeCell ref="J759:K759"/>
    <mergeCell ref="E754:F754"/>
    <mergeCell ref="J754:K754"/>
    <mergeCell ref="E755:F755"/>
    <mergeCell ref="J755:K755"/>
    <mergeCell ref="E756:F756"/>
    <mergeCell ref="J756:K756"/>
    <mergeCell ref="E769:F769"/>
    <mergeCell ref="J769:K769"/>
    <mergeCell ref="E770:F770"/>
    <mergeCell ref="J770:K770"/>
    <mergeCell ref="E771:F771"/>
    <mergeCell ref="J771:K771"/>
    <mergeCell ref="E766:F766"/>
    <mergeCell ref="J766:K766"/>
    <mergeCell ref="E767:F767"/>
    <mergeCell ref="J767:K767"/>
    <mergeCell ref="E768:F768"/>
    <mergeCell ref="J768:K768"/>
    <mergeCell ref="E763:F763"/>
    <mergeCell ref="J763:K763"/>
    <mergeCell ref="E764:F764"/>
    <mergeCell ref="J764:K764"/>
    <mergeCell ref="E765:F765"/>
    <mergeCell ref="J765:K765"/>
    <mergeCell ref="E778:F778"/>
    <mergeCell ref="J778:K778"/>
    <mergeCell ref="E779:F779"/>
    <mergeCell ref="J779:K779"/>
    <mergeCell ref="E780:F780"/>
    <mergeCell ref="J780:K780"/>
    <mergeCell ref="E775:F775"/>
    <mergeCell ref="J775:K775"/>
    <mergeCell ref="E776:F776"/>
    <mergeCell ref="J776:K776"/>
    <mergeCell ref="E777:F777"/>
    <mergeCell ref="J777:K777"/>
    <mergeCell ref="E772:F772"/>
    <mergeCell ref="J772:K772"/>
    <mergeCell ref="E773:F773"/>
    <mergeCell ref="J773:K773"/>
    <mergeCell ref="E774:F774"/>
    <mergeCell ref="J774:K774"/>
    <mergeCell ref="E787:F787"/>
    <mergeCell ref="J787:K787"/>
    <mergeCell ref="E788:F788"/>
    <mergeCell ref="J788:K788"/>
    <mergeCell ref="E789:F789"/>
    <mergeCell ref="J789:K789"/>
    <mergeCell ref="E784:F784"/>
    <mergeCell ref="J784:K784"/>
    <mergeCell ref="E785:F785"/>
    <mergeCell ref="J785:K785"/>
    <mergeCell ref="E786:F786"/>
    <mergeCell ref="J786:K786"/>
    <mergeCell ref="E781:F781"/>
    <mergeCell ref="J781:K781"/>
    <mergeCell ref="E782:F782"/>
    <mergeCell ref="J782:K782"/>
    <mergeCell ref="E783:F783"/>
    <mergeCell ref="J783:K783"/>
    <mergeCell ref="E796:F796"/>
    <mergeCell ref="J796:K796"/>
    <mergeCell ref="E797:F797"/>
    <mergeCell ref="J797:K797"/>
    <mergeCell ref="E798:F798"/>
    <mergeCell ref="J798:K798"/>
    <mergeCell ref="E793:F793"/>
    <mergeCell ref="J793:K793"/>
    <mergeCell ref="E794:F794"/>
    <mergeCell ref="J794:K794"/>
    <mergeCell ref="E795:F795"/>
    <mergeCell ref="J795:K795"/>
    <mergeCell ref="E790:F790"/>
    <mergeCell ref="J790:K790"/>
    <mergeCell ref="E791:F791"/>
    <mergeCell ref="J791:K791"/>
    <mergeCell ref="E792:F792"/>
    <mergeCell ref="J792:K792"/>
    <mergeCell ref="E805:F805"/>
    <mergeCell ref="J805:K805"/>
    <mergeCell ref="E806:F806"/>
    <mergeCell ref="J806:K806"/>
    <mergeCell ref="E807:F807"/>
    <mergeCell ref="J807:K807"/>
    <mergeCell ref="E802:F802"/>
    <mergeCell ref="J802:K802"/>
    <mergeCell ref="E803:F803"/>
    <mergeCell ref="J803:K803"/>
    <mergeCell ref="E804:F804"/>
    <mergeCell ref="J804:K804"/>
    <mergeCell ref="E799:F799"/>
    <mergeCell ref="J799:K799"/>
    <mergeCell ref="E800:F800"/>
    <mergeCell ref="J800:K800"/>
    <mergeCell ref="E801:F801"/>
    <mergeCell ref="J801:K801"/>
    <mergeCell ref="E814:F814"/>
    <mergeCell ref="J814:K814"/>
    <mergeCell ref="E815:F815"/>
    <mergeCell ref="J815:K815"/>
    <mergeCell ref="E816:F816"/>
    <mergeCell ref="J816:K816"/>
    <mergeCell ref="E811:F811"/>
    <mergeCell ref="J811:K811"/>
    <mergeCell ref="E812:F812"/>
    <mergeCell ref="J812:K812"/>
    <mergeCell ref="E813:F813"/>
    <mergeCell ref="J813:K813"/>
    <mergeCell ref="E808:F808"/>
    <mergeCell ref="J808:K808"/>
    <mergeCell ref="E809:F809"/>
    <mergeCell ref="J809:K809"/>
    <mergeCell ref="E810:F810"/>
    <mergeCell ref="J810:K810"/>
    <mergeCell ref="E823:F823"/>
    <mergeCell ref="J823:K823"/>
    <mergeCell ref="E824:F824"/>
    <mergeCell ref="J824:K824"/>
    <mergeCell ref="E825:F825"/>
    <mergeCell ref="J825:K825"/>
    <mergeCell ref="E820:F820"/>
    <mergeCell ref="J820:K820"/>
    <mergeCell ref="E821:F821"/>
    <mergeCell ref="J821:K821"/>
    <mergeCell ref="E822:F822"/>
    <mergeCell ref="J822:K822"/>
    <mergeCell ref="E817:F817"/>
    <mergeCell ref="J817:K817"/>
    <mergeCell ref="E818:F818"/>
    <mergeCell ref="J818:K818"/>
    <mergeCell ref="E819:F819"/>
    <mergeCell ref="J819:K819"/>
    <mergeCell ref="E832:F832"/>
    <mergeCell ref="J832:K832"/>
    <mergeCell ref="E833:F833"/>
    <mergeCell ref="J833:K833"/>
    <mergeCell ref="E834:F834"/>
    <mergeCell ref="J834:K834"/>
    <mergeCell ref="E829:F829"/>
    <mergeCell ref="J829:K829"/>
    <mergeCell ref="E830:F830"/>
    <mergeCell ref="J830:K830"/>
    <mergeCell ref="E831:F831"/>
    <mergeCell ref="J831:K831"/>
    <mergeCell ref="E826:F826"/>
    <mergeCell ref="J826:K826"/>
    <mergeCell ref="E827:F827"/>
    <mergeCell ref="J827:K827"/>
    <mergeCell ref="E828:F828"/>
    <mergeCell ref="J828:K828"/>
    <mergeCell ref="E841:F841"/>
    <mergeCell ref="J841:K841"/>
    <mergeCell ref="E842:F842"/>
    <mergeCell ref="J842:K842"/>
    <mergeCell ref="E843:F843"/>
    <mergeCell ref="J843:K843"/>
    <mergeCell ref="E838:F838"/>
    <mergeCell ref="J838:K838"/>
    <mergeCell ref="E839:F839"/>
    <mergeCell ref="J839:K839"/>
    <mergeCell ref="E840:F840"/>
    <mergeCell ref="J840:K840"/>
    <mergeCell ref="E835:F835"/>
    <mergeCell ref="J835:K835"/>
    <mergeCell ref="E836:F836"/>
    <mergeCell ref="J836:K836"/>
    <mergeCell ref="E837:F837"/>
    <mergeCell ref="J837:K837"/>
    <mergeCell ref="E850:F850"/>
    <mergeCell ref="J850:K850"/>
    <mergeCell ref="E851:F851"/>
    <mergeCell ref="J851:K851"/>
    <mergeCell ref="E852:F852"/>
    <mergeCell ref="J852:K852"/>
    <mergeCell ref="E847:F847"/>
    <mergeCell ref="J847:K847"/>
    <mergeCell ref="E848:F848"/>
    <mergeCell ref="J848:K848"/>
    <mergeCell ref="E849:F849"/>
    <mergeCell ref="J849:K849"/>
    <mergeCell ref="E844:F844"/>
    <mergeCell ref="J844:K844"/>
    <mergeCell ref="E845:F845"/>
    <mergeCell ref="J845:K845"/>
    <mergeCell ref="E846:F846"/>
    <mergeCell ref="J846:K846"/>
    <mergeCell ref="E859:F859"/>
    <mergeCell ref="J859:K859"/>
    <mergeCell ref="E860:F860"/>
    <mergeCell ref="J860:K860"/>
    <mergeCell ref="E861:F861"/>
    <mergeCell ref="J861:K861"/>
    <mergeCell ref="E856:F856"/>
    <mergeCell ref="J856:K856"/>
    <mergeCell ref="E857:F857"/>
    <mergeCell ref="J857:K857"/>
    <mergeCell ref="E858:F858"/>
    <mergeCell ref="J858:K858"/>
    <mergeCell ref="E853:F853"/>
    <mergeCell ref="J853:K853"/>
    <mergeCell ref="E854:F854"/>
    <mergeCell ref="J854:K854"/>
    <mergeCell ref="E855:F855"/>
    <mergeCell ref="J855:K855"/>
    <mergeCell ref="J7:K7"/>
    <mergeCell ref="E874:F874"/>
    <mergeCell ref="J874:K874"/>
    <mergeCell ref="E871:F871"/>
    <mergeCell ref="J871:K871"/>
    <mergeCell ref="E872:F872"/>
    <mergeCell ref="J872:K872"/>
    <mergeCell ref="E873:F873"/>
    <mergeCell ref="J873:K873"/>
    <mergeCell ref="E868:F868"/>
    <mergeCell ref="J868:K868"/>
    <mergeCell ref="E869:F869"/>
    <mergeCell ref="J869:K869"/>
    <mergeCell ref="E870:F870"/>
    <mergeCell ref="J870:K870"/>
    <mergeCell ref="E865:F865"/>
    <mergeCell ref="J865:K865"/>
    <mergeCell ref="E866:F866"/>
    <mergeCell ref="J866:K866"/>
    <mergeCell ref="E867:F867"/>
    <mergeCell ref="J867:K867"/>
    <mergeCell ref="E862:F862"/>
    <mergeCell ref="J862:K862"/>
    <mergeCell ref="E863:F863"/>
    <mergeCell ref="J863:K863"/>
    <mergeCell ref="E864:F864"/>
    <mergeCell ref="J864:K864"/>
    <mergeCell ref="E34:F35"/>
    <mergeCell ref="G34:G35"/>
    <mergeCell ref="H34:H35"/>
    <mergeCell ref="E171:F171"/>
    <mergeCell ref="E172:F172"/>
    <mergeCell ref="B51:B52"/>
    <mergeCell ref="C51:C52"/>
    <mergeCell ref="B21:B22"/>
    <mergeCell ref="C21:C22"/>
    <mergeCell ref="D21:D22"/>
    <mergeCell ref="E21:F22"/>
    <mergeCell ref="G21:G22"/>
    <mergeCell ref="H21:H22"/>
    <mergeCell ref="B12:B13"/>
    <mergeCell ref="C12:C13"/>
    <mergeCell ref="E14:F14"/>
    <mergeCell ref="E15:F15"/>
    <mergeCell ref="B19:B20"/>
    <mergeCell ref="C19:C20"/>
    <mergeCell ref="E46:F46"/>
    <mergeCell ref="E36:F36"/>
    <mergeCell ref="E29:F29"/>
    <mergeCell ref="E18:F18"/>
    <mergeCell ref="B66:B67"/>
    <mergeCell ref="C66:C67"/>
    <mergeCell ref="E69:F69"/>
    <mergeCell ref="B70:B71"/>
    <mergeCell ref="C70:C71"/>
    <mergeCell ref="D70:D71"/>
    <mergeCell ref="E70:F71"/>
    <mergeCell ref="B59:B60"/>
    <mergeCell ref="C59:C60"/>
    <mergeCell ref="E60:F60"/>
    <mergeCell ref="E61:F61"/>
    <mergeCell ref="B63:B64"/>
    <mergeCell ref="C63:C64"/>
    <mergeCell ref="B54:B55"/>
    <mergeCell ref="C54:C55"/>
    <mergeCell ref="E54:F54"/>
    <mergeCell ref="E55:F55"/>
    <mergeCell ref="E56:F56"/>
    <mergeCell ref="B57:B58"/>
    <mergeCell ref="C57:C58"/>
    <mergeCell ref="D57:D58"/>
    <mergeCell ref="E57:F58"/>
    <mergeCell ref="E68:F68"/>
    <mergeCell ref="B97:B98"/>
    <mergeCell ref="C97:C98"/>
    <mergeCell ref="D97:D98"/>
    <mergeCell ref="E97:F98"/>
    <mergeCell ref="G97:G98"/>
    <mergeCell ref="H97:H98"/>
    <mergeCell ref="B91:B95"/>
    <mergeCell ref="C91:C95"/>
    <mergeCell ref="D91:D94"/>
    <mergeCell ref="E91:F94"/>
    <mergeCell ref="G91:G94"/>
    <mergeCell ref="H91:H94"/>
    <mergeCell ref="B89:B90"/>
    <mergeCell ref="C89:C90"/>
    <mergeCell ref="D89:D90"/>
    <mergeCell ref="E89:F90"/>
    <mergeCell ref="G89:G90"/>
    <mergeCell ref="H89:H90"/>
    <mergeCell ref="B133:B134"/>
    <mergeCell ref="C133:C134"/>
    <mergeCell ref="B135:B136"/>
    <mergeCell ref="C135:C136"/>
    <mergeCell ref="E125:F125"/>
    <mergeCell ref="E126:F126"/>
    <mergeCell ref="E127:F127"/>
    <mergeCell ref="B128:B129"/>
    <mergeCell ref="C128:C129"/>
    <mergeCell ref="D128:D129"/>
    <mergeCell ref="E128:F129"/>
    <mergeCell ref="B112:B113"/>
    <mergeCell ref="C112:C113"/>
    <mergeCell ref="B120:B121"/>
    <mergeCell ref="C120:C121"/>
    <mergeCell ref="B122:B123"/>
    <mergeCell ref="C122:C123"/>
    <mergeCell ref="E121:F121"/>
    <mergeCell ref="B169:B170"/>
    <mergeCell ref="C169:C170"/>
    <mergeCell ref="B139:B140"/>
    <mergeCell ref="C139:C140"/>
    <mergeCell ref="E139:F139"/>
    <mergeCell ref="B141:B142"/>
    <mergeCell ref="C141:C142"/>
    <mergeCell ref="E142:F142"/>
    <mergeCell ref="E180:F180"/>
    <mergeCell ref="E170:F170"/>
    <mergeCell ref="E160:F160"/>
    <mergeCell ref="E148:F148"/>
    <mergeCell ref="G208:G209"/>
    <mergeCell ref="H208:H209"/>
    <mergeCell ref="B212:B213"/>
    <mergeCell ref="C212:C213"/>
    <mergeCell ref="B223:B224"/>
    <mergeCell ref="C223:C224"/>
    <mergeCell ref="B205:B206"/>
    <mergeCell ref="C205:C206"/>
    <mergeCell ref="E207:F207"/>
    <mergeCell ref="B208:B209"/>
    <mergeCell ref="C208:C209"/>
    <mergeCell ref="D208:D209"/>
    <mergeCell ref="E208:F209"/>
    <mergeCell ref="B199:B201"/>
    <mergeCell ref="C199:C201"/>
    <mergeCell ref="B202:B204"/>
    <mergeCell ref="C202:C204"/>
    <mergeCell ref="D202:D203"/>
    <mergeCell ref="E202:F203"/>
    <mergeCell ref="E224:F224"/>
    <mergeCell ref="B243:B244"/>
    <mergeCell ref="C243:C244"/>
    <mergeCell ref="B256:B258"/>
    <mergeCell ref="C256:C258"/>
    <mergeCell ref="B259:B263"/>
    <mergeCell ref="C259:C263"/>
    <mergeCell ref="B230:B233"/>
    <mergeCell ref="C230:C233"/>
    <mergeCell ref="D230:D233"/>
    <mergeCell ref="E230:F233"/>
    <mergeCell ref="G230:G233"/>
    <mergeCell ref="H230:H233"/>
    <mergeCell ref="B225:B227"/>
    <mergeCell ref="C225:C227"/>
    <mergeCell ref="D225:D226"/>
    <mergeCell ref="E225:F226"/>
    <mergeCell ref="G225:G226"/>
    <mergeCell ref="H225:H226"/>
    <mergeCell ref="E227:F227"/>
    <mergeCell ref="E255:F255"/>
    <mergeCell ref="E245:F245"/>
    <mergeCell ref="E236:F236"/>
    <mergeCell ref="B289:B291"/>
    <mergeCell ref="C289:C291"/>
    <mergeCell ref="D289:D291"/>
    <mergeCell ref="E289:F291"/>
    <mergeCell ref="G289:G291"/>
    <mergeCell ref="H289:H291"/>
    <mergeCell ref="B282:B286"/>
    <mergeCell ref="C282:C286"/>
    <mergeCell ref="D282:D286"/>
    <mergeCell ref="E282:F286"/>
    <mergeCell ref="G282:G286"/>
    <mergeCell ref="H282:H286"/>
    <mergeCell ref="D259:D263"/>
    <mergeCell ref="E259:F263"/>
    <mergeCell ref="G259:G263"/>
    <mergeCell ref="H259:H263"/>
    <mergeCell ref="E273:F273"/>
    <mergeCell ref="E274:F274"/>
    <mergeCell ref="E275:F275"/>
    <mergeCell ref="E267:F267"/>
    <mergeCell ref="B309:B310"/>
    <mergeCell ref="C309:C310"/>
    <mergeCell ref="E309:F309"/>
    <mergeCell ref="B315:B316"/>
    <mergeCell ref="C315:C316"/>
    <mergeCell ref="E316:F316"/>
    <mergeCell ref="B299:B300"/>
    <mergeCell ref="C299:C300"/>
    <mergeCell ref="E302:F302"/>
    <mergeCell ref="E303:F303"/>
    <mergeCell ref="B304:B305"/>
    <mergeCell ref="C304:C305"/>
    <mergeCell ref="E304:F304"/>
    <mergeCell ref="B292:B293"/>
    <mergeCell ref="C292:C293"/>
    <mergeCell ref="D292:D293"/>
    <mergeCell ref="E292:F293"/>
    <mergeCell ref="E311:F311"/>
    <mergeCell ref="E301:F301"/>
    <mergeCell ref="B347:B348"/>
    <mergeCell ref="C347:C348"/>
    <mergeCell ref="D347:D348"/>
    <mergeCell ref="E347:F348"/>
    <mergeCell ref="G347:G348"/>
    <mergeCell ref="E327:F327"/>
    <mergeCell ref="B328:B329"/>
    <mergeCell ref="C328:C329"/>
    <mergeCell ref="E328:F328"/>
    <mergeCell ref="E329:F329"/>
    <mergeCell ref="E330:F330"/>
    <mergeCell ref="E319:F319"/>
    <mergeCell ref="E320:F320"/>
    <mergeCell ref="E323:F323"/>
    <mergeCell ref="E324:F324"/>
    <mergeCell ref="E325:F325"/>
    <mergeCell ref="E326:F326"/>
    <mergeCell ref="E344:F344"/>
    <mergeCell ref="B364:B365"/>
    <mergeCell ref="C364:C365"/>
    <mergeCell ref="E366:F366"/>
    <mergeCell ref="E367:F367"/>
    <mergeCell ref="E368:F368"/>
    <mergeCell ref="E369:F369"/>
    <mergeCell ref="B358:B359"/>
    <mergeCell ref="C358:C359"/>
    <mergeCell ref="E358:F358"/>
    <mergeCell ref="E361:F361"/>
    <mergeCell ref="B362:B363"/>
    <mergeCell ref="C362:C363"/>
    <mergeCell ref="D362:D363"/>
    <mergeCell ref="E362:F363"/>
    <mergeCell ref="E349:F349"/>
    <mergeCell ref="E350:F350"/>
    <mergeCell ref="E351:F351"/>
    <mergeCell ref="E352:F352"/>
    <mergeCell ref="B353:B357"/>
    <mergeCell ref="C353:C357"/>
    <mergeCell ref="E353:F353"/>
    <mergeCell ref="E355:F355"/>
    <mergeCell ref="E356:F356"/>
    <mergeCell ref="E357:F357"/>
    <mergeCell ref="E360:F360"/>
    <mergeCell ref="B388:B389"/>
    <mergeCell ref="C388:C389"/>
    <mergeCell ref="D388:D389"/>
    <mergeCell ref="E388:F389"/>
    <mergeCell ref="G388:G389"/>
    <mergeCell ref="H388:H389"/>
    <mergeCell ref="B379:B380"/>
    <mergeCell ref="C379:C380"/>
    <mergeCell ref="B381:B382"/>
    <mergeCell ref="C381:C382"/>
    <mergeCell ref="E382:F382"/>
    <mergeCell ref="B383:B384"/>
    <mergeCell ref="C383:C384"/>
    <mergeCell ref="E383:F383"/>
    <mergeCell ref="E384:F384"/>
    <mergeCell ref="E372:F372"/>
    <mergeCell ref="E373:F373"/>
    <mergeCell ref="E374:F374"/>
    <mergeCell ref="E375:F375"/>
    <mergeCell ref="E376:F376"/>
    <mergeCell ref="E377:F377"/>
    <mergeCell ref="E387:F387"/>
    <mergeCell ref="B405:B407"/>
    <mergeCell ref="C405:C407"/>
    <mergeCell ref="D405:D406"/>
    <mergeCell ref="E405:F406"/>
    <mergeCell ref="G405:G406"/>
    <mergeCell ref="H405:H406"/>
    <mergeCell ref="E407:F407"/>
    <mergeCell ref="G398:G399"/>
    <mergeCell ref="H398:H399"/>
    <mergeCell ref="E400:F400"/>
    <mergeCell ref="B401:B403"/>
    <mergeCell ref="C401:C403"/>
    <mergeCell ref="D401:D403"/>
    <mergeCell ref="E401:F403"/>
    <mergeCell ref="G401:G403"/>
    <mergeCell ref="H401:H403"/>
    <mergeCell ref="E396:F396"/>
    <mergeCell ref="E397:F397"/>
    <mergeCell ref="B398:B399"/>
    <mergeCell ref="C398:C399"/>
    <mergeCell ref="D398:D399"/>
    <mergeCell ref="E398:F399"/>
    <mergeCell ref="B445:B448"/>
    <mergeCell ref="C445:C448"/>
    <mergeCell ref="D445:D448"/>
    <mergeCell ref="E445:F448"/>
    <mergeCell ref="E433:F433"/>
    <mergeCell ref="B434:B435"/>
    <mergeCell ref="C434:C435"/>
    <mergeCell ref="E434:F434"/>
    <mergeCell ref="E435:F435"/>
    <mergeCell ref="E436:F436"/>
    <mergeCell ref="G420:G421"/>
    <mergeCell ref="H420:H421"/>
    <mergeCell ref="E422:F422"/>
    <mergeCell ref="E424:F424"/>
    <mergeCell ref="B425:B428"/>
    <mergeCell ref="C425:C428"/>
    <mergeCell ref="D425:D428"/>
    <mergeCell ref="E425:F428"/>
    <mergeCell ref="G425:G428"/>
    <mergeCell ref="H425:H428"/>
    <mergeCell ref="E432:F432"/>
    <mergeCell ref="B420:B421"/>
    <mergeCell ref="C420:C421"/>
    <mergeCell ref="D420:D421"/>
    <mergeCell ref="B461:B462"/>
    <mergeCell ref="C461:C462"/>
    <mergeCell ref="E464:F464"/>
    <mergeCell ref="E465:F465"/>
    <mergeCell ref="E466:F466"/>
    <mergeCell ref="E467:F467"/>
    <mergeCell ref="G445:G448"/>
    <mergeCell ref="H445:H448"/>
    <mergeCell ref="E449:F449"/>
    <mergeCell ref="B450:B455"/>
    <mergeCell ref="C450:C455"/>
    <mergeCell ref="E457:F457"/>
    <mergeCell ref="E462:F462"/>
    <mergeCell ref="D453:D455"/>
    <mergeCell ref="D450:D452"/>
    <mergeCell ref="B491:B493"/>
    <mergeCell ref="C491:C493"/>
    <mergeCell ref="D491:D493"/>
    <mergeCell ref="E491:F493"/>
    <mergeCell ref="G491:G493"/>
    <mergeCell ref="H491:H493"/>
    <mergeCell ref="E481:F481"/>
    <mergeCell ref="E482:F482"/>
    <mergeCell ref="B484:B487"/>
    <mergeCell ref="C484:C487"/>
    <mergeCell ref="D484:D487"/>
    <mergeCell ref="E484:F487"/>
    <mergeCell ref="B477:B480"/>
    <mergeCell ref="C477:C480"/>
    <mergeCell ref="D477:D480"/>
    <mergeCell ref="E477:F480"/>
    <mergeCell ref="G477:G480"/>
    <mergeCell ref="D522:D524"/>
    <mergeCell ref="E522:F524"/>
    <mergeCell ref="G522:G524"/>
    <mergeCell ref="H497:H506"/>
    <mergeCell ref="B514:B515"/>
    <mergeCell ref="C514:C515"/>
    <mergeCell ref="D514:D515"/>
    <mergeCell ref="E514:F515"/>
    <mergeCell ref="G514:G515"/>
    <mergeCell ref="H514:H515"/>
    <mergeCell ref="H508:H510"/>
    <mergeCell ref="G539:G540"/>
    <mergeCell ref="H539:H540"/>
    <mergeCell ref="E541:F541"/>
    <mergeCell ref="E542:F542"/>
    <mergeCell ref="E543:F543"/>
    <mergeCell ref="E544:F544"/>
    <mergeCell ref="E537:F537"/>
    <mergeCell ref="E538:F538"/>
    <mergeCell ref="B539:B540"/>
    <mergeCell ref="C539:C540"/>
    <mergeCell ref="D539:D540"/>
    <mergeCell ref="E539:F540"/>
    <mergeCell ref="B532:B533"/>
    <mergeCell ref="C532:C533"/>
    <mergeCell ref="E534:F534"/>
    <mergeCell ref="B535:B536"/>
    <mergeCell ref="C535:C536"/>
    <mergeCell ref="E535:F535"/>
    <mergeCell ref="E536:F536"/>
    <mergeCell ref="B555:B558"/>
    <mergeCell ref="C555:C558"/>
    <mergeCell ref="D555:D558"/>
    <mergeCell ref="E555:F558"/>
    <mergeCell ref="G555:G558"/>
    <mergeCell ref="H555:H558"/>
    <mergeCell ref="E545:F545"/>
    <mergeCell ref="B547:B548"/>
    <mergeCell ref="C547:C548"/>
    <mergeCell ref="E547:F547"/>
    <mergeCell ref="E548:F548"/>
    <mergeCell ref="B549:B554"/>
    <mergeCell ref="C549:C554"/>
    <mergeCell ref="D549:D554"/>
    <mergeCell ref="E549:F554"/>
    <mergeCell ref="B599:B602"/>
    <mergeCell ref="C599:C602"/>
    <mergeCell ref="D599:D602"/>
    <mergeCell ref="E599:F602"/>
    <mergeCell ref="G599:G602"/>
    <mergeCell ref="H599:H602"/>
    <mergeCell ref="B592:B596"/>
    <mergeCell ref="C592:C596"/>
    <mergeCell ref="D592:D596"/>
    <mergeCell ref="E592:F596"/>
    <mergeCell ref="G592:G596"/>
    <mergeCell ref="H592:H596"/>
    <mergeCell ref="E568:F568"/>
    <mergeCell ref="E569:F569"/>
    <mergeCell ref="B571:B573"/>
    <mergeCell ref="C571:C573"/>
    <mergeCell ref="D571:D573"/>
    <mergeCell ref="B582:B585"/>
    <mergeCell ref="C582:C585"/>
    <mergeCell ref="D582:D585"/>
    <mergeCell ref="E579:F579"/>
    <mergeCell ref="B617:B618"/>
    <mergeCell ref="C617:C618"/>
    <mergeCell ref="B620:B621"/>
    <mergeCell ref="C620:C621"/>
    <mergeCell ref="B641:B643"/>
    <mergeCell ref="C641:C643"/>
    <mergeCell ref="B612:B614"/>
    <mergeCell ref="C612:C614"/>
    <mergeCell ref="D612:D614"/>
    <mergeCell ref="E612:F614"/>
    <mergeCell ref="G612:G614"/>
    <mergeCell ref="H612:H614"/>
    <mergeCell ref="B606:B608"/>
    <mergeCell ref="C606:C608"/>
    <mergeCell ref="D606:D608"/>
    <mergeCell ref="E606:F608"/>
    <mergeCell ref="G606:G608"/>
    <mergeCell ref="H606:H608"/>
    <mergeCell ref="E640:F640"/>
    <mergeCell ref="E628:F628"/>
    <mergeCell ref="E619:F619"/>
    <mergeCell ref="B654:B657"/>
    <mergeCell ref="C654:C657"/>
    <mergeCell ref="D654:D657"/>
    <mergeCell ref="E654:F657"/>
    <mergeCell ref="G654:G657"/>
    <mergeCell ref="H654:H657"/>
    <mergeCell ref="B650:B652"/>
    <mergeCell ref="C650:C652"/>
    <mergeCell ref="D650:D652"/>
    <mergeCell ref="E650:F652"/>
    <mergeCell ref="G650:G652"/>
    <mergeCell ref="H650:H652"/>
    <mergeCell ref="D641:D643"/>
    <mergeCell ref="E641:F643"/>
    <mergeCell ref="G641:G643"/>
    <mergeCell ref="H641:H643"/>
    <mergeCell ref="B644:B648"/>
    <mergeCell ref="C644:C648"/>
    <mergeCell ref="D644:D648"/>
    <mergeCell ref="E644:F648"/>
    <mergeCell ref="G644:G648"/>
    <mergeCell ref="H644:H648"/>
    <mergeCell ref="B680:B681"/>
    <mergeCell ref="C680:C681"/>
    <mergeCell ref="D680:D681"/>
    <mergeCell ref="E680:F681"/>
    <mergeCell ref="G680:G681"/>
    <mergeCell ref="H680:H681"/>
    <mergeCell ref="B673:B674"/>
    <mergeCell ref="C673:C674"/>
    <mergeCell ref="B676:B677"/>
    <mergeCell ref="C676:C677"/>
    <mergeCell ref="B678:B679"/>
    <mergeCell ref="C678:C679"/>
    <mergeCell ref="B666:B668"/>
    <mergeCell ref="C666:C668"/>
    <mergeCell ref="D666:D668"/>
    <mergeCell ref="E666:F668"/>
    <mergeCell ref="G666:G668"/>
    <mergeCell ref="H666:H668"/>
    <mergeCell ref="E679:F679"/>
    <mergeCell ref="B700:B701"/>
    <mergeCell ref="C700:C701"/>
    <mergeCell ref="B702:B703"/>
    <mergeCell ref="C702:C703"/>
    <mergeCell ref="B704:B705"/>
    <mergeCell ref="C704:C705"/>
    <mergeCell ref="B694:B695"/>
    <mergeCell ref="C694:C695"/>
    <mergeCell ref="B696:B697"/>
    <mergeCell ref="C696:C697"/>
    <mergeCell ref="B698:B699"/>
    <mergeCell ref="C698:C699"/>
    <mergeCell ref="B682:B683"/>
    <mergeCell ref="C682:C683"/>
    <mergeCell ref="B690:B691"/>
    <mergeCell ref="C690:C691"/>
    <mergeCell ref="B692:B693"/>
    <mergeCell ref="C692:C693"/>
    <mergeCell ref="B718:B719"/>
    <mergeCell ref="C718:C719"/>
    <mergeCell ref="B720:B721"/>
    <mergeCell ref="C720:C721"/>
    <mergeCell ref="B722:B723"/>
    <mergeCell ref="C722:C723"/>
    <mergeCell ref="B712:B713"/>
    <mergeCell ref="C712:C713"/>
    <mergeCell ref="B714:B715"/>
    <mergeCell ref="C714:C715"/>
    <mergeCell ref="B716:B717"/>
    <mergeCell ref="C716:C717"/>
    <mergeCell ref="B706:B707"/>
    <mergeCell ref="C706:C707"/>
    <mergeCell ref="B708:B709"/>
    <mergeCell ref="C708:C709"/>
    <mergeCell ref="B710:B711"/>
    <mergeCell ref="C710:C711"/>
    <mergeCell ref="B736:B737"/>
    <mergeCell ref="C736:C737"/>
    <mergeCell ref="B738:B739"/>
    <mergeCell ref="C738:C739"/>
    <mergeCell ref="B740:B741"/>
    <mergeCell ref="C740:C741"/>
    <mergeCell ref="B730:B731"/>
    <mergeCell ref="C730:C731"/>
    <mergeCell ref="B732:B733"/>
    <mergeCell ref="C732:C733"/>
    <mergeCell ref="B734:B735"/>
    <mergeCell ref="C734:C735"/>
    <mergeCell ref="B724:B725"/>
    <mergeCell ref="C724:C725"/>
    <mergeCell ref="B726:B727"/>
    <mergeCell ref="C726:C727"/>
    <mergeCell ref="B728:B729"/>
    <mergeCell ref="C728:C729"/>
    <mergeCell ref="B754:B755"/>
    <mergeCell ref="C754:C755"/>
    <mergeCell ref="B756:B757"/>
    <mergeCell ref="C756:C757"/>
    <mergeCell ref="B758:B759"/>
    <mergeCell ref="C758:C759"/>
    <mergeCell ref="B748:B749"/>
    <mergeCell ref="C748:C749"/>
    <mergeCell ref="B750:B751"/>
    <mergeCell ref="C750:C751"/>
    <mergeCell ref="B752:B753"/>
    <mergeCell ref="C752:C753"/>
    <mergeCell ref="B742:B743"/>
    <mergeCell ref="C742:C743"/>
    <mergeCell ref="B744:B745"/>
    <mergeCell ref="C744:C745"/>
    <mergeCell ref="B746:B747"/>
    <mergeCell ref="C746:C747"/>
    <mergeCell ref="B772:B773"/>
    <mergeCell ref="C772:C773"/>
    <mergeCell ref="B774:B775"/>
    <mergeCell ref="C774:C775"/>
    <mergeCell ref="B776:B777"/>
    <mergeCell ref="C776:C777"/>
    <mergeCell ref="B766:B767"/>
    <mergeCell ref="C766:C767"/>
    <mergeCell ref="B768:B769"/>
    <mergeCell ref="C768:C769"/>
    <mergeCell ref="B770:B771"/>
    <mergeCell ref="C770:C771"/>
    <mergeCell ref="B760:B761"/>
    <mergeCell ref="C760:C761"/>
    <mergeCell ref="B762:B763"/>
    <mergeCell ref="C762:C763"/>
    <mergeCell ref="B764:B765"/>
    <mergeCell ref="C764:C765"/>
    <mergeCell ref="B790:B791"/>
    <mergeCell ref="C790:C791"/>
    <mergeCell ref="B792:B793"/>
    <mergeCell ref="C792:C793"/>
    <mergeCell ref="B794:B795"/>
    <mergeCell ref="C794:C795"/>
    <mergeCell ref="B784:B785"/>
    <mergeCell ref="C784:C785"/>
    <mergeCell ref="B786:B787"/>
    <mergeCell ref="C786:C787"/>
    <mergeCell ref="B788:B789"/>
    <mergeCell ref="C788:C789"/>
    <mergeCell ref="B778:B779"/>
    <mergeCell ref="C778:C779"/>
    <mergeCell ref="B780:B781"/>
    <mergeCell ref="C780:C781"/>
    <mergeCell ref="B782:B783"/>
    <mergeCell ref="C782:C783"/>
    <mergeCell ref="B808:B809"/>
    <mergeCell ref="C808:C809"/>
    <mergeCell ref="B810:B811"/>
    <mergeCell ref="C810:C811"/>
    <mergeCell ref="B812:B813"/>
    <mergeCell ref="C812:C813"/>
    <mergeCell ref="B802:B803"/>
    <mergeCell ref="C802:C803"/>
    <mergeCell ref="B804:B805"/>
    <mergeCell ref="C804:C805"/>
    <mergeCell ref="B806:B807"/>
    <mergeCell ref="C806:C807"/>
    <mergeCell ref="B796:B797"/>
    <mergeCell ref="C796:C797"/>
    <mergeCell ref="B798:B799"/>
    <mergeCell ref="C798:C799"/>
    <mergeCell ref="B800:B801"/>
    <mergeCell ref="C800:C801"/>
    <mergeCell ref="B826:B827"/>
    <mergeCell ref="C826:C827"/>
    <mergeCell ref="B828:B829"/>
    <mergeCell ref="C828:C829"/>
    <mergeCell ref="B830:B831"/>
    <mergeCell ref="C830:C831"/>
    <mergeCell ref="B820:B821"/>
    <mergeCell ref="C820:C821"/>
    <mergeCell ref="B822:B823"/>
    <mergeCell ref="C822:C823"/>
    <mergeCell ref="B824:B825"/>
    <mergeCell ref="C824:C825"/>
    <mergeCell ref="B814:B815"/>
    <mergeCell ref="C814:C815"/>
    <mergeCell ref="B816:B817"/>
    <mergeCell ref="C816:C817"/>
    <mergeCell ref="B818:B819"/>
    <mergeCell ref="C818:C819"/>
    <mergeCell ref="B844:B845"/>
    <mergeCell ref="C844:C845"/>
    <mergeCell ref="B846:B847"/>
    <mergeCell ref="C846:C847"/>
    <mergeCell ref="B848:B849"/>
    <mergeCell ref="C848:C849"/>
    <mergeCell ref="B838:B839"/>
    <mergeCell ref="C838:C839"/>
    <mergeCell ref="B840:B841"/>
    <mergeCell ref="C840:C841"/>
    <mergeCell ref="B842:B843"/>
    <mergeCell ref="C842:C843"/>
    <mergeCell ref="B832:B833"/>
    <mergeCell ref="C832:C833"/>
    <mergeCell ref="B834:B835"/>
    <mergeCell ref="C834:C835"/>
    <mergeCell ref="B836:B837"/>
    <mergeCell ref="C836:C837"/>
    <mergeCell ref="B862:B863"/>
    <mergeCell ref="C862:C863"/>
    <mergeCell ref="B864:B865"/>
    <mergeCell ref="C864:C865"/>
    <mergeCell ref="B866:B867"/>
    <mergeCell ref="C866:C867"/>
    <mergeCell ref="B856:B857"/>
    <mergeCell ref="C856:C857"/>
    <mergeCell ref="B858:B859"/>
    <mergeCell ref="C858:C859"/>
    <mergeCell ref="B860:B861"/>
    <mergeCell ref="C860:C861"/>
    <mergeCell ref="B850:B851"/>
    <mergeCell ref="C850:C851"/>
    <mergeCell ref="B852:B853"/>
    <mergeCell ref="C852:C853"/>
    <mergeCell ref="B854:B855"/>
    <mergeCell ref="C854:C855"/>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C2718B-FD86-4D95-BABA-5841E778D550}">
  <sheetPr>
    <tabColor theme="7" tint="0.59999389629810485"/>
  </sheetPr>
  <dimension ref="A1:L900"/>
  <sheetViews>
    <sheetView topLeftCell="B1" workbookViewId="0">
      <pane ySplit="5" topLeftCell="A6" activePane="bottomLeft" state="frozen"/>
      <selection pane="bottomLeft" activeCell="I8" sqref="I8"/>
      <selection activeCell="I8" sqref="I8"/>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1:12" ht="19.5">
      <c r="B1" s="25"/>
      <c r="C1" s="25"/>
      <c r="D1" s="25"/>
      <c r="E1" s="250" t="s">
        <v>18487</v>
      </c>
      <c r="F1" s="250"/>
      <c r="G1" s="250"/>
      <c r="H1" s="250"/>
      <c r="I1" s="25"/>
      <c r="J1" s="26"/>
      <c r="K1" s="25"/>
      <c r="L1" s="25"/>
    </row>
    <row r="2" spans="1:12">
      <c r="B2" s="25"/>
      <c r="C2" s="25"/>
      <c r="D2" s="25"/>
      <c r="E2" s="25"/>
      <c r="F2" s="25"/>
      <c r="G2" s="25"/>
      <c r="H2" s="25"/>
      <c r="I2" s="25"/>
      <c r="J2" s="26"/>
      <c r="K2" s="25"/>
      <c r="L2" s="25"/>
    </row>
    <row r="3" spans="1:12" ht="18" customHeight="1">
      <c r="B3" s="251" t="s">
        <v>21167</v>
      </c>
      <c r="C3" s="251"/>
      <c r="D3" s="251"/>
      <c r="E3" s="251"/>
      <c r="F3" s="251"/>
      <c r="G3" s="251"/>
      <c r="H3" s="251"/>
      <c r="I3" s="251"/>
      <c r="J3" s="251"/>
      <c r="K3" s="25"/>
      <c r="L3" s="25"/>
    </row>
    <row r="4" spans="1:12">
      <c r="B4" s="25"/>
      <c r="C4" s="25"/>
      <c r="D4" s="25"/>
      <c r="E4" s="25"/>
      <c r="F4" s="25"/>
      <c r="G4" s="25"/>
      <c r="H4" s="25"/>
      <c r="I4" s="25"/>
      <c r="J4" s="27" t="s">
        <v>2</v>
      </c>
      <c r="K4" s="28"/>
      <c r="L4" s="28"/>
    </row>
    <row r="5" spans="1:12">
      <c r="B5" s="30" t="s">
        <v>3</v>
      </c>
      <c r="C5" s="30" t="s">
        <v>4</v>
      </c>
      <c r="D5" s="30" t="s">
        <v>5</v>
      </c>
      <c r="E5" s="248" t="s">
        <v>6</v>
      </c>
      <c r="F5" s="249"/>
      <c r="G5" s="30" t="s">
        <v>7</v>
      </c>
      <c r="H5" s="32" t="s">
        <v>8</v>
      </c>
      <c r="I5" s="30" t="s">
        <v>9</v>
      </c>
      <c r="J5" s="248" t="s">
        <v>10</v>
      </c>
      <c r="K5" s="249"/>
      <c r="L5" s="30" t="s">
        <v>11</v>
      </c>
    </row>
    <row r="6" spans="1:12" s="24" customFormat="1" ht="51.6">
      <c r="A6"/>
      <c r="B6" s="145" t="s">
        <v>20</v>
      </c>
      <c r="C6" s="147" t="s">
        <v>21</v>
      </c>
      <c r="D6" s="12" t="s">
        <v>21168</v>
      </c>
      <c r="E6" s="140" t="s">
        <v>29</v>
      </c>
      <c r="F6" s="141"/>
      <c r="G6" s="13" t="s">
        <v>16</v>
      </c>
      <c r="H6" s="17">
        <v>45728</v>
      </c>
      <c r="I6" s="10" t="s">
        <v>25</v>
      </c>
      <c r="J6" s="140" t="s">
        <v>18</v>
      </c>
      <c r="K6" s="141"/>
      <c r="L6" s="3" t="s">
        <v>21169</v>
      </c>
    </row>
    <row r="7" spans="1:12" s="24" customFormat="1" ht="65.099999999999994">
      <c r="A7"/>
      <c r="B7" s="146"/>
      <c r="C7" s="148"/>
      <c r="D7" s="12" t="s">
        <v>21170</v>
      </c>
      <c r="E7" s="140" t="s">
        <v>29</v>
      </c>
      <c r="F7" s="141"/>
      <c r="G7" s="13" t="s">
        <v>16</v>
      </c>
      <c r="H7" s="17">
        <v>45761</v>
      </c>
      <c r="I7" s="10" t="s">
        <v>25</v>
      </c>
      <c r="J7" s="140" t="s">
        <v>18</v>
      </c>
      <c r="K7" s="141"/>
      <c r="L7" s="3" t="s">
        <v>21171</v>
      </c>
    </row>
    <row r="8" spans="1:12" s="24" customFormat="1">
      <c r="A8"/>
      <c r="B8" s="15" t="s">
        <v>4384</v>
      </c>
      <c r="C8" s="14" t="s">
        <v>4385</v>
      </c>
      <c r="D8" s="15" t="s">
        <v>21172</v>
      </c>
      <c r="E8" s="142" t="s">
        <v>4389</v>
      </c>
      <c r="F8" s="141"/>
      <c r="G8" s="14" t="s">
        <v>16</v>
      </c>
      <c r="H8" s="16">
        <v>45761</v>
      </c>
      <c r="I8" s="11" t="s">
        <v>25</v>
      </c>
      <c r="J8" s="142" t="s">
        <v>26</v>
      </c>
      <c r="K8" s="141"/>
      <c r="L8" s="2" t="s">
        <v>27</v>
      </c>
    </row>
    <row r="9" spans="1:12" s="24" customFormat="1" ht="51.6">
      <c r="A9"/>
      <c r="B9" s="145" t="s">
        <v>37</v>
      </c>
      <c r="C9" s="147" t="s">
        <v>38</v>
      </c>
      <c r="D9" s="12" t="s">
        <v>21173</v>
      </c>
      <c r="E9" s="140" t="s">
        <v>40</v>
      </c>
      <c r="F9" s="141"/>
      <c r="G9" s="13" t="s">
        <v>16</v>
      </c>
      <c r="H9" s="17">
        <v>45728</v>
      </c>
      <c r="I9" s="10" t="s">
        <v>25</v>
      </c>
      <c r="J9" s="140" t="s">
        <v>32</v>
      </c>
      <c r="K9" s="141"/>
      <c r="L9" s="3" t="s">
        <v>21174</v>
      </c>
    </row>
    <row r="10" spans="1:12" s="24" customFormat="1" ht="77.45">
      <c r="A10"/>
      <c r="B10" s="146"/>
      <c r="C10" s="148"/>
      <c r="D10" s="12" t="s">
        <v>21175</v>
      </c>
      <c r="E10" s="140" t="s">
        <v>40</v>
      </c>
      <c r="F10" s="141"/>
      <c r="G10" s="13" t="s">
        <v>16</v>
      </c>
      <c r="H10" s="17">
        <v>45761</v>
      </c>
      <c r="I10" s="10" t="s">
        <v>25</v>
      </c>
      <c r="J10" s="140" t="s">
        <v>32</v>
      </c>
      <c r="K10" s="141"/>
      <c r="L10" s="3" t="s">
        <v>21176</v>
      </c>
    </row>
    <row r="11" spans="1:12" s="24" customFormat="1" ht="24.95">
      <c r="A11"/>
      <c r="B11" s="15" t="s">
        <v>6575</v>
      </c>
      <c r="C11" s="14" t="s">
        <v>6576</v>
      </c>
      <c r="D11" s="15" t="s">
        <v>21177</v>
      </c>
      <c r="E11" s="142" t="s">
        <v>8470</v>
      </c>
      <c r="F11" s="141"/>
      <c r="G11" s="14" t="s">
        <v>16</v>
      </c>
      <c r="H11" s="16">
        <v>45761</v>
      </c>
      <c r="I11" s="11" t="s">
        <v>25</v>
      </c>
      <c r="J11" s="142" t="s">
        <v>26</v>
      </c>
      <c r="K11" s="141"/>
      <c r="L11" s="2" t="s">
        <v>27</v>
      </c>
    </row>
    <row r="12" spans="1:12" s="24" customFormat="1" ht="51.6">
      <c r="A12"/>
      <c r="B12" s="145" t="s">
        <v>47</v>
      </c>
      <c r="C12" s="147" t="s">
        <v>48</v>
      </c>
      <c r="D12" s="12" t="s">
        <v>21178</v>
      </c>
      <c r="E12" s="140" t="s">
        <v>50</v>
      </c>
      <c r="F12" s="141"/>
      <c r="G12" s="13" t="s">
        <v>16</v>
      </c>
      <c r="H12" s="17">
        <v>45728</v>
      </c>
      <c r="I12" s="10" t="s">
        <v>25</v>
      </c>
      <c r="J12" s="140" t="s">
        <v>18</v>
      </c>
      <c r="K12" s="141"/>
      <c r="L12" s="3" t="s">
        <v>21179</v>
      </c>
    </row>
    <row r="13" spans="1:12" s="24" customFormat="1" ht="65.099999999999994">
      <c r="A13"/>
      <c r="B13" s="152"/>
      <c r="C13" s="153"/>
      <c r="D13" s="12" t="s">
        <v>21180</v>
      </c>
      <c r="E13" s="140" t="s">
        <v>50</v>
      </c>
      <c r="F13" s="141"/>
      <c r="G13" s="13" t="s">
        <v>16</v>
      </c>
      <c r="H13" s="17">
        <v>45761</v>
      </c>
      <c r="I13" s="10" t="s">
        <v>25</v>
      </c>
      <c r="J13" s="140" t="s">
        <v>18</v>
      </c>
      <c r="K13" s="141"/>
      <c r="L13" s="3" t="s">
        <v>21181</v>
      </c>
    </row>
    <row r="14" spans="1:12" s="24" customFormat="1">
      <c r="A14"/>
      <c r="B14" s="152"/>
      <c r="C14" s="153"/>
      <c r="D14" s="145" t="s">
        <v>21182</v>
      </c>
      <c r="E14" s="140" t="s">
        <v>16378</v>
      </c>
      <c r="F14" s="149"/>
      <c r="G14" s="147" t="s">
        <v>16</v>
      </c>
      <c r="H14" s="17">
        <v>45771</v>
      </c>
      <c r="I14" s="10" t="s">
        <v>25</v>
      </c>
      <c r="J14" s="140" t="s">
        <v>26</v>
      </c>
      <c r="K14" s="141"/>
      <c r="L14" s="1" t="s">
        <v>27</v>
      </c>
    </row>
    <row r="15" spans="1:12" s="24" customFormat="1" ht="63.95">
      <c r="A15"/>
      <c r="B15" s="146"/>
      <c r="C15" s="148"/>
      <c r="D15" s="146"/>
      <c r="E15" s="150"/>
      <c r="F15" s="151"/>
      <c r="G15" s="148"/>
      <c r="H15" s="17">
        <v>45777</v>
      </c>
      <c r="I15" s="10" t="s">
        <v>25</v>
      </c>
      <c r="J15" s="140" t="s">
        <v>32</v>
      </c>
      <c r="K15" s="141"/>
      <c r="L15" s="3" t="s">
        <v>21183</v>
      </c>
    </row>
    <row r="16" spans="1:12" s="24" customFormat="1">
      <c r="A16"/>
      <c r="B16" s="15" t="s">
        <v>1987</v>
      </c>
      <c r="C16" s="14" t="s">
        <v>1988</v>
      </c>
      <c r="D16" s="15" t="s">
        <v>21184</v>
      </c>
      <c r="E16" s="142" t="s">
        <v>6596</v>
      </c>
      <c r="F16" s="141"/>
      <c r="G16" s="14" t="s">
        <v>24</v>
      </c>
      <c r="H16" s="16">
        <v>45754</v>
      </c>
      <c r="I16" s="11" t="s">
        <v>17</v>
      </c>
      <c r="J16" s="142" t="s">
        <v>26</v>
      </c>
      <c r="K16" s="141"/>
      <c r="L16" s="2" t="s">
        <v>27</v>
      </c>
    </row>
    <row r="17" spans="2:12" s="24" customFormat="1" ht="24.95">
      <c r="B17" s="12" t="s">
        <v>8471</v>
      </c>
      <c r="C17" s="13" t="s">
        <v>8472</v>
      </c>
      <c r="D17" s="12" t="s">
        <v>21185</v>
      </c>
      <c r="E17" s="140" t="s">
        <v>21186</v>
      </c>
      <c r="F17" s="141"/>
      <c r="G17" s="13" t="s">
        <v>24</v>
      </c>
      <c r="H17" s="17">
        <v>45755</v>
      </c>
      <c r="I17" s="10" t="s">
        <v>17</v>
      </c>
      <c r="J17" s="140" t="s">
        <v>26</v>
      </c>
      <c r="K17" s="141"/>
      <c r="L17" s="1" t="s">
        <v>27</v>
      </c>
    </row>
    <row r="18" spans="2:12" s="24" customFormat="1" ht="24.95">
      <c r="B18" s="15" t="s">
        <v>14129</v>
      </c>
      <c r="C18" s="14" t="s">
        <v>14130</v>
      </c>
      <c r="D18" s="15" t="s">
        <v>21187</v>
      </c>
      <c r="E18" s="142" t="s">
        <v>21188</v>
      </c>
      <c r="F18" s="141"/>
      <c r="G18" s="14" t="s">
        <v>16</v>
      </c>
      <c r="H18" s="16">
        <v>45728</v>
      </c>
      <c r="I18" s="11" t="s">
        <v>17</v>
      </c>
      <c r="J18" s="142" t="s">
        <v>26</v>
      </c>
      <c r="K18" s="141"/>
      <c r="L18" s="2" t="s">
        <v>27</v>
      </c>
    </row>
    <row r="19" spans="2:12" s="24" customFormat="1" ht="65.099999999999994">
      <c r="B19" s="12" t="s">
        <v>8480</v>
      </c>
      <c r="C19" s="13" t="s">
        <v>8481</v>
      </c>
      <c r="D19" s="12" t="s">
        <v>21189</v>
      </c>
      <c r="E19" s="140" t="s">
        <v>8483</v>
      </c>
      <c r="F19" s="141"/>
      <c r="G19" s="13" t="s">
        <v>16</v>
      </c>
      <c r="H19" s="17">
        <v>45775</v>
      </c>
      <c r="I19" s="10" t="s">
        <v>17</v>
      </c>
      <c r="J19" s="140" t="s">
        <v>32</v>
      </c>
      <c r="K19" s="141"/>
      <c r="L19" s="3" t="s">
        <v>17672</v>
      </c>
    </row>
    <row r="20" spans="2:12" s="24" customFormat="1" ht="24.95">
      <c r="B20" s="15" t="s">
        <v>14158</v>
      </c>
      <c r="C20" s="14" t="s">
        <v>14159</v>
      </c>
      <c r="D20" s="15" t="s">
        <v>21190</v>
      </c>
      <c r="E20" s="142" t="s">
        <v>21191</v>
      </c>
      <c r="F20" s="141"/>
      <c r="G20" s="14" t="s">
        <v>16</v>
      </c>
      <c r="H20" s="16">
        <v>45728</v>
      </c>
      <c r="I20" s="11" t="s">
        <v>17</v>
      </c>
      <c r="J20" s="142" t="s">
        <v>26</v>
      </c>
      <c r="K20" s="141"/>
      <c r="L20" s="2" t="s">
        <v>27</v>
      </c>
    </row>
    <row r="21" spans="2:12" s="24" customFormat="1">
      <c r="B21" s="12" t="s">
        <v>4437</v>
      </c>
      <c r="C21" s="13" t="s">
        <v>4438</v>
      </c>
      <c r="D21" s="12" t="s">
        <v>21192</v>
      </c>
      <c r="E21" s="140" t="s">
        <v>6613</v>
      </c>
      <c r="F21" s="141"/>
      <c r="G21" s="13" t="s">
        <v>16</v>
      </c>
      <c r="H21" s="17">
        <v>45778</v>
      </c>
      <c r="I21" s="10" t="s">
        <v>139</v>
      </c>
      <c r="J21" s="140" t="s">
        <v>26</v>
      </c>
      <c r="K21" s="141"/>
      <c r="L21" s="1" t="s">
        <v>27</v>
      </c>
    </row>
    <row r="22" spans="2:12" s="24" customFormat="1" ht="24.95">
      <c r="B22" s="15" t="s">
        <v>95</v>
      </c>
      <c r="C22" s="14" t="s">
        <v>96</v>
      </c>
      <c r="D22" s="15" t="s">
        <v>21193</v>
      </c>
      <c r="E22" s="142" t="s">
        <v>21194</v>
      </c>
      <c r="F22" s="141"/>
      <c r="G22" s="14" t="s">
        <v>16</v>
      </c>
      <c r="H22" s="16">
        <v>45749</v>
      </c>
      <c r="I22" s="11" t="s">
        <v>17</v>
      </c>
      <c r="J22" s="142" t="s">
        <v>26</v>
      </c>
      <c r="K22" s="141"/>
      <c r="L22" s="2" t="s">
        <v>27</v>
      </c>
    </row>
    <row r="23" spans="2:12" s="24" customFormat="1" ht="51.6">
      <c r="B23" s="145" t="s">
        <v>110</v>
      </c>
      <c r="C23" s="147" t="s">
        <v>111</v>
      </c>
      <c r="D23" s="12" t="s">
        <v>21195</v>
      </c>
      <c r="E23" s="140" t="s">
        <v>113</v>
      </c>
      <c r="F23" s="141"/>
      <c r="G23" s="13" t="s">
        <v>16</v>
      </c>
      <c r="H23" s="17">
        <v>45728</v>
      </c>
      <c r="I23" s="10" t="s">
        <v>25</v>
      </c>
      <c r="J23" s="140" t="s">
        <v>18</v>
      </c>
      <c r="K23" s="141"/>
      <c r="L23" s="3" t="s">
        <v>21196</v>
      </c>
    </row>
    <row r="24" spans="2:12" s="24" customFormat="1" ht="65.099999999999994">
      <c r="B24" s="146"/>
      <c r="C24" s="148"/>
      <c r="D24" s="12" t="s">
        <v>21197</v>
      </c>
      <c r="E24" s="140" t="s">
        <v>113</v>
      </c>
      <c r="F24" s="141"/>
      <c r="G24" s="13" t="s">
        <v>16</v>
      </c>
      <c r="H24" s="17">
        <v>45761</v>
      </c>
      <c r="I24" s="10" t="s">
        <v>25</v>
      </c>
      <c r="J24" s="140" t="s">
        <v>18</v>
      </c>
      <c r="K24" s="141"/>
      <c r="L24" s="3" t="s">
        <v>21198</v>
      </c>
    </row>
    <row r="25" spans="2:12" s="24" customFormat="1">
      <c r="B25" s="154" t="s">
        <v>120</v>
      </c>
      <c r="C25" s="156" t="s">
        <v>121</v>
      </c>
      <c r="D25" s="15" t="s">
        <v>21199</v>
      </c>
      <c r="E25" s="142" t="s">
        <v>123</v>
      </c>
      <c r="F25" s="141"/>
      <c r="G25" s="14" t="s">
        <v>16</v>
      </c>
      <c r="H25" s="16">
        <v>45758</v>
      </c>
      <c r="I25" s="11" t="s">
        <v>25</v>
      </c>
      <c r="J25" s="142" t="s">
        <v>26</v>
      </c>
      <c r="K25" s="141"/>
      <c r="L25" s="2" t="s">
        <v>27</v>
      </c>
    </row>
    <row r="26" spans="2:12" s="24" customFormat="1" ht="63.95">
      <c r="B26" s="155"/>
      <c r="C26" s="157"/>
      <c r="D26" s="15" t="s">
        <v>21200</v>
      </c>
      <c r="E26" s="142" t="s">
        <v>2047</v>
      </c>
      <c r="F26" s="141"/>
      <c r="G26" s="14" t="s">
        <v>16</v>
      </c>
      <c r="H26" s="16">
        <v>45734</v>
      </c>
      <c r="I26" s="11" t="s">
        <v>25</v>
      </c>
      <c r="J26" s="142" t="s">
        <v>18</v>
      </c>
      <c r="K26" s="141"/>
      <c r="L26" s="4" t="s">
        <v>21201</v>
      </c>
    </row>
    <row r="27" spans="2:12" s="24" customFormat="1" ht="51.6">
      <c r="B27" s="145" t="s">
        <v>128</v>
      </c>
      <c r="C27" s="147" t="s">
        <v>129</v>
      </c>
      <c r="D27" s="12" t="s">
        <v>21202</v>
      </c>
      <c r="E27" s="140" t="s">
        <v>131</v>
      </c>
      <c r="F27" s="141"/>
      <c r="G27" s="13" t="s">
        <v>16</v>
      </c>
      <c r="H27" s="17">
        <v>45728</v>
      </c>
      <c r="I27" s="10" t="s">
        <v>25</v>
      </c>
      <c r="J27" s="140" t="s">
        <v>32</v>
      </c>
      <c r="K27" s="141"/>
      <c r="L27" s="3" t="s">
        <v>21203</v>
      </c>
    </row>
    <row r="28" spans="2:12" s="24" customFormat="1" ht="65.099999999999994">
      <c r="B28" s="146"/>
      <c r="C28" s="148"/>
      <c r="D28" s="12" t="s">
        <v>21204</v>
      </c>
      <c r="E28" s="140" t="s">
        <v>131</v>
      </c>
      <c r="F28" s="141"/>
      <c r="G28" s="13" t="s">
        <v>16</v>
      </c>
      <c r="H28" s="17">
        <v>45761</v>
      </c>
      <c r="I28" s="10" t="s">
        <v>25</v>
      </c>
      <c r="J28" s="140" t="s">
        <v>32</v>
      </c>
      <c r="K28" s="141"/>
      <c r="L28" s="3" t="s">
        <v>21205</v>
      </c>
    </row>
    <row r="29" spans="2:12" s="24" customFormat="1">
      <c r="B29" s="154" t="s">
        <v>135</v>
      </c>
      <c r="C29" s="156" t="s">
        <v>136</v>
      </c>
      <c r="D29" s="15" t="s">
        <v>21206</v>
      </c>
      <c r="E29" s="142" t="s">
        <v>138</v>
      </c>
      <c r="F29" s="141"/>
      <c r="G29" s="14" t="s">
        <v>16</v>
      </c>
      <c r="H29" s="16">
        <v>45728</v>
      </c>
      <c r="I29" s="11" t="s">
        <v>139</v>
      </c>
      <c r="J29" s="142" t="s">
        <v>26</v>
      </c>
      <c r="K29" s="141"/>
      <c r="L29" s="2" t="s">
        <v>27</v>
      </c>
    </row>
    <row r="30" spans="2:12" s="24" customFormat="1">
      <c r="B30" s="155"/>
      <c r="C30" s="157"/>
      <c r="D30" s="15" t="s">
        <v>21207</v>
      </c>
      <c r="E30" s="142" t="s">
        <v>138</v>
      </c>
      <c r="F30" s="141"/>
      <c r="G30" s="14" t="s">
        <v>16</v>
      </c>
      <c r="H30" s="16">
        <v>45761</v>
      </c>
      <c r="I30" s="11" t="s">
        <v>139</v>
      </c>
      <c r="J30" s="142" t="s">
        <v>26</v>
      </c>
      <c r="K30" s="141"/>
      <c r="L30" s="2" t="s">
        <v>27</v>
      </c>
    </row>
    <row r="31" spans="2:12" s="24" customFormat="1" ht="51.6">
      <c r="B31" s="145" t="s">
        <v>141</v>
      </c>
      <c r="C31" s="147" t="s">
        <v>142</v>
      </c>
      <c r="D31" s="12" t="s">
        <v>21208</v>
      </c>
      <c r="E31" s="140" t="s">
        <v>144</v>
      </c>
      <c r="F31" s="141"/>
      <c r="G31" s="13" t="s">
        <v>16</v>
      </c>
      <c r="H31" s="17">
        <v>45728</v>
      </c>
      <c r="I31" s="10" t="s">
        <v>145</v>
      </c>
      <c r="J31" s="140" t="s">
        <v>32</v>
      </c>
      <c r="K31" s="141"/>
      <c r="L31" s="3" t="s">
        <v>21209</v>
      </c>
    </row>
    <row r="32" spans="2:12" s="24" customFormat="1" ht="65.099999999999994">
      <c r="B32" s="146"/>
      <c r="C32" s="148"/>
      <c r="D32" s="12" t="s">
        <v>21210</v>
      </c>
      <c r="E32" s="140" t="s">
        <v>144</v>
      </c>
      <c r="F32" s="141"/>
      <c r="G32" s="13" t="s">
        <v>16</v>
      </c>
      <c r="H32" s="17">
        <v>45761</v>
      </c>
      <c r="I32" s="10" t="s">
        <v>145</v>
      </c>
      <c r="J32" s="140" t="s">
        <v>32</v>
      </c>
      <c r="K32" s="141"/>
      <c r="L32" s="3" t="s">
        <v>21211</v>
      </c>
    </row>
    <row r="33" spans="2:12" s="24" customFormat="1">
      <c r="B33" s="15" t="s">
        <v>149</v>
      </c>
      <c r="C33" s="14" t="s">
        <v>150</v>
      </c>
      <c r="D33" s="15" t="s">
        <v>21212</v>
      </c>
      <c r="E33" s="142" t="s">
        <v>152</v>
      </c>
      <c r="F33" s="141"/>
      <c r="G33" s="14" t="s">
        <v>16</v>
      </c>
      <c r="H33" s="16">
        <v>45751</v>
      </c>
      <c r="I33" s="11" t="s">
        <v>145</v>
      </c>
      <c r="J33" s="142" t="s">
        <v>26</v>
      </c>
      <c r="K33" s="141"/>
      <c r="L33" s="2" t="s">
        <v>27</v>
      </c>
    </row>
    <row r="34" spans="2:12" s="24" customFormat="1">
      <c r="B34" s="145" t="s">
        <v>6643</v>
      </c>
      <c r="C34" s="147" t="s">
        <v>6644</v>
      </c>
      <c r="D34" s="12" t="s">
        <v>21213</v>
      </c>
      <c r="E34" s="140" t="s">
        <v>6648</v>
      </c>
      <c r="F34" s="141"/>
      <c r="G34" s="13" t="s">
        <v>16</v>
      </c>
      <c r="H34" s="17">
        <v>45777</v>
      </c>
      <c r="I34" s="10" t="s">
        <v>17</v>
      </c>
      <c r="J34" s="140" t="s">
        <v>26</v>
      </c>
      <c r="K34" s="141"/>
      <c r="L34" s="1" t="s">
        <v>27</v>
      </c>
    </row>
    <row r="35" spans="2:12" s="24" customFormat="1">
      <c r="B35" s="146"/>
      <c r="C35" s="148"/>
      <c r="D35" s="12" t="s">
        <v>21214</v>
      </c>
      <c r="E35" s="140" t="s">
        <v>6646</v>
      </c>
      <c r="F35" s="141"/>
      <c r="G35" s="13" t="s">
        <v>24</v>
      </c>
      <c r="H35" s="17">
        <v>45748</v>
      </c>
      <c r="I35" s="10" t="s">
        <v>17</v>
      </c>
      <c r="J35" s="140" t="s">
        <v>26</v>
      </c>
      <c r="K35" s="141"/>
      <c r="L35" s="1" t="s">
        <v>27</v>
      </c>
    </row>
    <row r="36" spans="2:12" s="24" customFormat="1" ht="24.95">
      <c r="B36" s="15" t="s">
        <v>2075</v>
      </c>
      <c r="C36" s="14" t="s">
        <v>2076</v>
      </c>
      <c r="D36" s="15" t="s">
        <v>17546</v>
      </c>
      <c r="E36" s="142" t="s">
        <v>17547</v>
      </c>
      <c r="F36" s="141"/>
      <c r="G36" s="14" t="s">
        <v>16</v>
      </c>
      <c r="H36" s="16">
        <v>45756</v>
      </c>
      <c r="I36" s="11" t="s">
        <v>17</v>
      </c>
      <c r="J36" s="142"/>
      <c r="K36" s="141"/>
      <c r="L36" s="2" t="s">
        <v>27</v>
      </c>
    </row>
    <row r="37" spans="2:12" s="24" customFormat="1">
      <c r="B37" s="12" t="s">
        <v>6658</v>
      </c>
      <c r="C37" s="13" t="s">
        <v>6659</v>
      </c>
      <c r="D37" s="12" t="s">
        <v>21215</v>
      </c>
      <c r="E37" s="140" t="s">
        <v>6661</v>
      </c>
      <c r="F37" s="141"/>
      <c r="G37" s="13" t="s">
        <v>24</v>
      </c>
      <c r="H37" s="17">
        <v>45755</v>
      </c>
      <c r="I37" s="10" t="s">
        <v>17</v>
      </c>
      <c r="J37" s="140" t="s">
        <v>26</v>
      </c>
      <c r="K37" s="141"/>
      <c r="L37" s="1" t="s">
        <v>27</v>
      </c>
    </row>
    <row r="38" spans="2:12" s="24" customFormat="1">
      <c r="B38" s="15" t="s">
        <v>19989</v>
      </c>
      <c r="C38" s="14" t="s">
        <v>11785</v>
      </c>
      <c r="D38" s="15" t="s">
        <v>21216</v>
      </c>
      <c r="E38" s="142" t="s">
        <v>19991</v>
      </c>
      <c r="F38" s="141"/>
      <c r="G38" s="14" t="s">
        <v>24</v>
      </c>
      <c r="H38" s="16">
        <v>45754</v>
      </c>
      <c r="I38" s="11" t="s">
        <v>17</v>
      </c>
      <c r="J38" s="142" t="s">
        <v>26</v>
      </c>
      <c r="K38" s="141"/>
      <c r="L38" s="2" t="s">
        <v>27</v>
      </c>
    </row>
    <row r="39" spans="2:12" s="24" customFormat="1" ht="24.95">
      <c r="B39" s="12" t="s">
        <v>6662</v>
      </c>
      <c r="C39" s="13" t="s">
        <v>162</v>
      </c>
      <c r="D39" s="12" t="s">
        <v>21217</v>
      </c>
      <c r="E39" s="140" t="s">
        <v>6664</v>
      </c>
      <c r="F39" s="141"/>
      <c r="G39" s="13" t="s">
        <v>24</v>
      </c>
      <c r="H39" s="17">
        <v>45748</v>
      </c>
      <c r="I39" s="10" t="s">
        <v>17</v>
      </c>
      <c r="J39" s="140" t="s">
        <v>26</v>
      </c>
      <c r="K39" s="141"/>
      <c r="L39" s="1" t="s">
        <v>27</v>
      </c>
    </row>
    <row r="40" spans="2:12" s="24" customFormat="1">
      <c r="B40" s="15" t="s">
        <v>4476</v>
      </c>
      <c r="C40" s="14" t="s">
        <v>4477</v>
      </c>
      <c r="D40" s="15" t="s">
        <v>21218</v>
      </c>
      <c r="E40" s="142" t="s">
        <v>4483</v>
      </c>
      <c r="F40" s="141"/>
      <c r="G40" s="14" t="s">
        <v>16</v>
      </c>
      <c r="H40" s="16">
        <v>45761</v>
      </c>
      <c r="I40" s="11" t="s">
        <v>25</v>
      </c>
      <c r="J40" s="142" t="s">
        <v>26</v>
      </c>
      <c r="K40" s="141"/>
      <c r="L40" s="2" t="s">
        <v>27</v>
      </c>
    </row>
    <row r="41" spans="2:12" s="24" customFormat="1">
      <c r="B41" s="12" t="s">
        <v>4484</v>
      </c>
      <c r="C41" s="13" t="s">
        <v>1036</v>
      </c>
      <c r="D41" s="12" t="s">
        <v>17577</v>
      </c>
      <c r="E41" s="140" t="s">
        <v>17578</v>
      </c>
      <c r="F41" s="141"/>
      <c r="G41" s="13" t="s">
        <v>16</v>
      </c>
      <c r="H41" s="17">
        <v>45776</v>
      </c>
      <c r="I41" s="10" t="s">
        <v>17</v>
      </c>
      <c r="J41" s="140"/>
      <c r="K41" s="141"/>
      <c r="L41" s="1" t="s">
        <v>27</v>
      </c>
    </row>
    <row r="42" spans="2:12" s="24" customFormat="1">
      <c r="B42" s="15" t="s">
        <v>2108</v>
      </c>
      <c r="C42" s="14" t="s">
        <v>2109</v>
      </c>
      <c r="D42" s="15" t="s">
        <v>21219</v>
      </c>
      <c r="E42" s="142" t="s">
        <v>11317</v>
      </c>
      <c r="F42" s="141"/>
      <c r="G42" s="14" t="s">
        <v>24</v>
      </c>
      <c r="H42" s="16">
        <v>45755</v>
      </c>
      <c r="I42" s="11" t="s">
        <v>17</v>
      </c>
      <c r="J42" s="142" t="s">
        <v>26</v>
      </c>
      <c r="K42" s="141"/>
      <c r="L42" s="2" t="s">
        <v>27</v>
      </c>
    </row>
    <row r="43" spans="2:12" s="24" customFormat="1" ht="77.45">
      <c r="B43" s="12" t="s">
        <v>6672</v>
      </c>
      <c r="C43" s="13" t="s">
        <v>6673</v>
      </c>
      <c r="D43" s="12" t="s">
        <v>21220</v>
      </c>
      <c r="E43" s="140" t="s">
        <v>6675</v>
      </c>
      <c r="F43" s="141"/>
      <c r="G43" s="13" t="s">
        <v>16</v>
      </c>
      <c r="H43" s="17">
        <v>45503</v>
      </c>
      <c r="I43" s="10" t="s">
        <v>17</v>
      </c>
      <c r="J43" s="140" t="s">
        <v>18</v>
      </c>
      <c r="K43" s="141"/>
      <c r="L43" s="3" t="s">
        <v>21221</v>
      </c>
    </row>
    <row r="44" spans="2:12" s="24" customFormat="1" ht="51.6">
      <c r="B44" s="154" t="s">
        <v>166</v>
      </c>
      <c r="C44" s="156" t="s">
        <v>167</v>
      </c>
      <c r="D44" s="15" t="s">
        <v>21222</v>
      </c>
      <c r="E44" s="142" t="s">
        <v>169</v>
      </c>
      <c r="F44" s="141"/>
      <c r="G44" s="14" t="s">
        <v>16</v>
      </c>
      <c r="H44" s="16">
        <v>45728</v>
      </c>
      <c r="I44" s="11" t="s">
        <v>25</v>
      </c>
      <c r="J44" s="142" t="s">
        <v>32</v>
      </c>
      <c r="K44" s="141"/>
      <c r="L44" s="4" t="s">
        <v>21223</v>
      </c>
    </row>
    <row r="45" spans="2:12" s="24" customFormat="1" ht="51.6">
      <c r="B45" s="155"/>
      <c r="C45" s="157"/>
      <c r="D45" s="15" t="s">
        <v>21224</v>
      </c>
      <c r="E45" s="142" t="s">
        <v>169</v>
      </c>
      <c r="F45" s="141"/>
      <c r="G45" s="14" t="s">
        <v>16</v>
      </c>
      <c r="H45" s="16">
        <v>45761</v>
      </c>
      <c r="I45" s="11" t="s">
        <v>25</v>
      </c>
      <c r="J45" s="142" t="s">
        <v>32</v>
      </c>
      <c r="K45" s="141"/>
      <c r="L45" s="4" t="s">
        <v>21223</v>
      </c>
    </row>
    <row r="46" spans="2:12" s="24" customFormat="1" ht="76.5">
      <c r="B46" s="145" t="s">
        <v>176</v>
      </c>
      <c r="C46" s="147" t="s">
        <v>177</v>
      </c>
      <c r="D46" s="12" t="s">
        <v>21225</v>
      </c>
      <c r="E46" s="140" t="s">
        <v>179</v>
      </c>
      <c r="F46" s="141"/>
      <c r="G46" s="13" t="s">
        <v>16</v>
      </c>
      <c r="H46" s="17">
        <v>45728</v>
      </c>
      <c r="I46" s="10" t="s">
        <v>25</v>
      </c>
      <c r="J46" s="140" t="s">
        <v>32</v>
      </c>
      <c r="K46" s="141"/>
      <c r="L46" s="3" t="s">
        <v>20008</v>
      </c>
    </row>
    <row r="47" spans="2:12" s="24" customFormat="1" ht="76.5">
      <c r="B47" s="146"/>
      <c r="C47" s="148"/>
      <c r="D47" s="12" t="s">
        <v>21226</v>
      </c>
      <c r="E47" s="140" t="s">
        <v>179</v>
      </c>
      <c r="F47" s="141"/>
      <c r="G47" s="13" t="s">
        <v>16</v>
      </c>
      <c r="H47" s="17">
        <v>45761</v>
      </c>
      <c r="I47" s="10" t="s">
        <v>25</v>
      </c>
      <c r="J47" s="140" t="s">
        <v>32</v>
      </c>
      <c r="K47" s="141"/>
      <c r="L47" s="3" t="s">
        <v>20008</v>
      </c>
    </row>
    <row r="48" spans="2:12" s="24" customFormat="1">
      <c r="B48" s="15" t="s">
        <v>2121</v>
      </c>
      <c r="C48" s="14" t="s">
        <v>2122</v>
      </c>
      <c r="D48" s="15" t="s">
        <v>21227</v>
      </c>
      <c r="E48" s="142" t="s">
        <v>2124</v>
      </c>
      <c r="F48" s="141"/>
      <c r="G48" s="14" t="s">
        <v>16</v>
      </c>
      <c r="H48" s="16">
        <v>45776</v>
      </c>
      <c r="I48" s="11" t="s">
        <v>17</v>
      </c>
      <c r="J48" s="142" t="s">
        <v>26</v>
      </c>
      <c r="K48" s="141"/>
      <c r="L48" s="2" t="s">
        <v>27</v>
      </c>
    </row>
    <row r="49" spans="2:12" s="24" customFormat="1">
      <c r="B49" s="12" t="s">
        <v>2138</v>
      </c>
      <c r="C49" s="13" t="s">
        <v>2135</v>
      </c>
      <c r="D49" s="12" t="s">
        <v>21228</v>
      </c>
      <c r="E49" s="140" t="s">
        <v>4498</v>
      </c>
      <c r="F49" s="141"/>
      <c r="G49" s="13" t="s">
        <v>16</v>
      </c>
      <c r="H49" s="17">
        <v>45777</v>
      </c>
      <c r="I49" s="10" t="s">
        <v>17</v>
      </c>
      <c r="J49" s="140" t="s">
        <v>26</v>
      </c>
      <c r="K49" s="141"/>
      <c r="L49" s="1" t="s">
        <v>27</v>
      </c>
    </row>
    <row r="50" spans="2:12" s="24" customFormat="1" ht="65.099999999999994">
      <c r="B50" s="154" t="s">
        <v>187</v>
      </c>
      <c r="C50" s="156" t="s">
        <v>188</v>
      </c>
      <c r="D50" s="15" t="s">
        <v>21229</v>
      </c>
      <c r="E50" s="142" t="s">
        <v>10156</v>
      </c>
      <c r="F50" s="141"/>
      <c r="G50" s="14" t="s">
        <v>16</v>
      </c>
      <c r="H50" s="16">
        <v>45771</v>
      </c>
      <c r="I50" s="11" t="s">
        <v>25</v>
      </c>
      <c r="J50" s="142" t="s">
        <v>18</v>
      </c>
      <c r="K50" s="141"/>
      <c r="L50" s="4" t="s">
        <v>21230</v>
      </c>
    </row>
    <row r="51" spans="2:12" s="24" customFormat="1" ht="51.6">
      <c r="B51" s="158"/>
      <c r="C51" s="159"/>
      <c r="D51" s="15" t="s">
        <v>21231</v>
      </c>
      <c r="E51" s="142" t="s">
        <v>193</v>
      </c>
      <c r="F51" s="141"/>
      <c r="G51" s="14" t="s">
        <v>16</v>
      </c>
      <c r="H51" s="16">
        <v>45728</v>
      </c>
      <c r="I51" s="11" t="s">
        <v>25</v>
      </c>
      <c r="J51" s="142" t="s">
        <v>32</v>
      </c>
      <c r="K51" s="141"/>
      <c r="L51" s="4" t="s">
        <v>21232</v>
      </c>
    </row>
    <row r="52" spans="2:12" s="24" customFormat="1" ht="51.6">
      <c r="B52" s="155"/>
      <c r="C52" s="157"/>
      <c r="D52" s="15" t="s">
        <v>21233</v>
      </c>
      <c r="E52" s="142" t="s">
        <v>193</v>
      </c>
      <c r="F52" s="141"/>
      <c r="G52" s="14" t="s">
        <v>16</v>
      </c>
      <c r="H52" s="16">
        <v>45761</v>
      </c>
      <c r="I52" s="11" t="s">
        <v>25</v>
      </c>
      <c r="J52" s="142" t="s">
        <v>32</v>
      </c>
      <c r="K52" s="141"/>
      <c r="L52" s="4" t="s">
        <v>21232</v>
      </c>
    </row>
    <row r="53" spans="2:12" s="24" customFormat="1" ht="63.95">
      <c r="B53" s="12" t="s">
        <v>10161</v>
      </c>
      <c r="C53" s="13" t="s">
        <v>10162</v>
      </c>
      <c r="D53" s="12" t="s">
        <v>21234</v>
      </c>
      <c r="E53" s="140" t="s">
        <v>10164</v>
      </c>
      <c r="F53" s="141"/>
      <c r="G53" s="13" t="s">
        <v>24</v>
      </c>
      <c r="H53" s="17">
        <v>45736</v>
      </c>
      <c r="I53" s="10" t="s">
        <v>58</v>
      </c>
      <c r="J53" s="140" t="s">
        <v>32</v>
      </c>
      <c r="K53" s="141"/>
      <c r="L53" s="3" t="s">
        <v>21235</v>
      </c>
    </row>
    <row r="54" spans="2:12" s="24" customFormat="1">
      <c r="B54" s="154" t="s">
        <v>196</v>
      </c>
      <c r="C54" s="156" t="s">
        <v>197</v>
      </c>
      <c r="D54" s="154" t="s">
        <v>21236</v>
      </c>
      <c r="E54" s="142" t="s">
        <v>199</v>
      </c>
      <c r="F54" s="149"/>
      <c r="G54" s="156" t="s">
        <v>16</v>
      </c>
      <c r="H54" s="163">
        <v>45728</v>
      </c>
      <c r="I54" s="11" t="s">
        <v>127</v>
      </c>
      <c r="J54" s="142" t="s">
        <v>26</v>
      </c>
      <c r="K54" s="141"/>
      <c r="L54" s="2" t="s">
        <v>27</v>
      </c>
    </row>
    <row r="55" spans="2:12" s="24" customFormat="1">
      <c r="B55" s="158"/>
      <c r="C55" s="159"/>
      <c r="D55" s="155"/>
      <c r="E55" s="160"/>
      <c r="F55" s="151"/>
      <c r="G55" s="157"/>
      <c r="H55" s="164"/>
      <c r="I55" s="11" t="s">
        <v>25</v>
      </c>
      <c r="J55" s="142" t="s">
        <v>26</v>
      </c>
      <c r="K55" s="141"/>
      <c r="L55" s="2" t="s">
        <v>27</v>
      </c>
    </row>
    <row r="56" spans="2:12" s="24" customFormat="1">
      <c r="B56" s="158"/>
      <c r="C56" s="159"/>
      <c r="D56" s="154" t="s">
        <v>21237</v>
      </c>
      <c r="E56" s="142" t="s">
        <v>199</v>
      </c>
      <c r="F56" s="149"/>
      <c r="G56" s="156" t="s">
        <v>16</v>
      </c>
      <c r="H56" s="163">
        <v>45761</v>
      </c>
      <c r="I56" s="11" t="s">
        <v>25</v>
      </c>
      <c r="J56" s="142" t="s">
        <v>26</v>
      </c>
      <c r="K56" s="141"/>
      <c r="L56" s="2" t="s">
        <v>27</v>
      </c>
    </row>
    <row r="57" spans="2:12" s="24" customFormat="1">
      <c r="B57" s="155"/>
      <c r="C57" s="157"/>
      <c r="D57" s="155"/>
      <c r="E57" s="160"/>
      <c r="F57" s="151"/>
      <c r="G57" s="157"/>
      <c r="H57" s="164"/>
      <c r="I57" s="11" t="s">
        <v>127</v>
      </c>
      <c r="J57" s="142" t="s">
        <v>26</v>
      </c>
      <c r="K57" s="141"/>
      <c r="L57" s="2" t="s">
        <v>27</v>
      </c>
    </row>
    <row r="58" spans="2:12" s="24" customFormat="1">
      <c r="B58" s="12" t="s">
        <v>8524</v>
      </c>
      <c r="C58" s="13" t="s">
        <v>8525</v>
      </c>
      <c r="D58" s="12" t="s">
        <v>15090</v>
      </c>
      <c r="E58" s="140" t="s">
        <v>8527</v>
      </c>
      <c r="F58" s="141"/>
      <c r="G58" s="13" t="s">
        <v>16</v>
      </c>
      <c r="H58" s="17">
        <v>45776</v>
      </c>
      <c r="I58" s="10" t="s">
        <v>17</v>
      </c>
      <c r="J58" s="140"/>
      <c r="K58" s="141"/>
      <c r="L58" s="1" t="s">
        <v>27</v>
      </c>
    </row>
    <row r="59" spans="2:12" s="24" customFormat="1">
      <c r="B59" s="15" t="s">
        <v>2149</v>
      </c>
      <c r="C59" s="14" t="s">
        <v>2150</v>
      </c>
      <c r="D59" s="15" t="s">
        <v>21238</v>
      </c>
      <c r="E59" s="142" t="s">
        <v>11330</v>
      </c>
      <c r="F59" s="141"/>
      <c r="G59" s="14" t="s">
        <v>24</v>
      </c>
      <c r="H59" s="16">
        <v>45755</v>
      </c>
      <c r="I59" s="11" t="s">
        <v>17</v>
      </c>
      <c r="J59" s="142" t="s">
        <v>26</v>
      </c>
      <c r="K59" s="141"/>
      <c r="L59" s="2" t="s">
        <v>27</v>
      </c>
    </row>
    <row r="60" spans="2:12" s="24" customFormat="1">
      <c r="B60" s="145" t="s">
        <v>201</v>
      </c>
      <c r="C60" s="147" t="s">
        <v>202</v>
      </c>
      <c r="D60" s="145" t="s">
        <v>21239</v>
      </c>
      <c r="E60" s="140" t="s">
        <v>204</v>
      </c>
      <c r="F60" s="149"/>
      <c r="G60" s="147" t="s">
        <v>16</v>
      </c>
      <c r="H60" s="167">
        <v>45761</v>
      </c>
      <c r="I60" s="10" t="s">
        <v>314</v>
      </c>
      <c r="J60" s="140" t="s">
        <v>26</v>
      </c>
      <c r="K60" s="141"/>
      <c r="L60" s="1" t="s">
        <v>27</v>
      </c>
    </row>
    <row r="61" spans="2:12" s="24" customFormat="1">
      <c r="B61" s="146"/>
      <c r="C61" s="148"/>
      <c r="D61" s="146"/>
      <c r="E61" s="150"/>
      <c r="F61" s="151"/>
      <c r="G61" s="148"/>
      <c r="H61" s="169"/>
      <c r="I61" s="10" t="s">
        <v>145</v>
      </c>
      <c r="J61" s="140" t="s">
        <v>26</v>
      </c>
      <c r="K61" s="141"/>
      <c r="L61" s="1" t="s">
        <v>27</v>
      </c>
    </row>
    <row r="62" spans="2:12" s="24" customFormat="1">
      <c r="B62" s="154" t="s">
        <v>2173</v>
      </c>
      <c r="C62" s="156" t="s">
        <v>2174</v>
      </c>
      <c r="D62" s="15" t="s">
        <v>21240</v>
      </c>
      <c r="E62" s="142" t="s">
        <v>4535</v>
      </c>
      <c r="F62" s="141"/>
      <c r="G62" s="14" t="s">
        <v>16</v>
      </c>
      <c r="H62" s="16">
        <v>45757</v>
      </c>
      <c r="I62" s="11" t="s">
        <v>145</v>
      </c>
      <c r="J62" s="142" t="s">
        <v>26</v>
      </c>
      <c r="K62" s="141"/>
      <c r="L62" s="2" t="s">
        <v>27</v>
      </c>
    </row>
    <row r="63" spans="2:12" s="24" customFormat="1">
      <c r="B63" s="158"/>
      <c r="C63" s="159"/>
      <c r="D63" s="15" t="s">
        <v>21241</v>
      </c>
      <c r="E63" s="142" t="s">
        <v>21242</v>
      </c>
      <c r="F63" s="141"/>
      <c r="G63" s="14" t="s">
        <v>16</v>
      </c>
      <c r="H63" s="16">
        <v>45775</v>
      </c>
      <c r="I63" s="11" t="s">
        <v>145</v>
      </c>
      <c r="J63" s="142" t="s">
        <v>26</v>
      </c>
      <c r="K63" s="141"/>
      <c r="L63" s="2" t="s">
        <v>27</v>
      </c>
    </row>
    <row r="64" spans="2:12" s="24" customFormat="1">
      <c r="B64" s="158"/>
      <c r="C64" s="159"/>
      <c r="D64" s="15" t="s">
        <v>21243</v>
      </c>
      <c r="E64" s="142" t="s">
        <v>21244</v>
      </c>
      <c r="F64" s="141"/>
      <c r="G64" s="14" t="s">
        <v>16</v>
      </c>
      <c r="H64" s="16">
        <v>45775</v>
      </c>
      <c r="I64" s="11" t="s">
        <v>145</v>
      </c>
      <c r="J64" s="142" t="s">
        <v>26</v>
      </c>
      <c r="K64" s="141"/>
      <c r="L64" s="2" t="s">
        <v>27</v>
      </c>
    </row>
    <row r="65" spans="2:12" s="24" customFormat="1">
      <c r="B65" s="158"/>
      <c r="C65" s="159"/>
      <c r="D65" s="15" t="s">
        <v>21245</v>
      </c>
      <c r="E65" s="142" t="s">
        <v>21246</v>
      </c>
      <c r="F65" s="141"/>
      <c r="G65" s="14" t="s">
        <v>16</v>
      </c>
      <c r="H65" s="16">
        <v>45775</v>
      </c>
      <c r="I65" s="11" t="s">
        <v>145</v>
      </c>
      <c r="J65" s="142" t="s">
        <v>26</v>
      </c>
      <c r="K65" s="141"/>
      <c r="L65" s="2" t="s">
        <v>27</v>
      </c>
    </row>
    <row r="66" spans="2:12" s="24" customFormat="1">
      <c r="B66" s="158"/>
      <c r="C66" s="159"/>
      <c r="D66" s="15" t="s">
        <v>21247</v>
      </c>
      <c r="E66" s="142" t="s">
        <v>21244</v>
      </c>
      <c r="F66" s="141"/>
      <c r="G66" s="14" t="s">
        <v>16</v>
      </c>
      <c r="H66" s="16">
        <v>45775</v>
      </c>
      <c r="I66" s="11" t="s">
        <v>145</v>
      </c>
      <c r="J66" s="142" t="s">
        <v>26</v>
      </c>
      <c r="K66" s="141"/>
      <c r="L66" s="2" t="s">
        <v>27</v>
      </c>
    </row>
    <row r="67" spans="2:12" s="24" customFormat="1">
      <c r="B67" s="155"/>
      <c r="C67" s="157"/>
      <c r="D67" s="15" t="s">
        <v>21248</v>
      </c>
      <c r="E67" s="142" t="s">
        <v>21242</v>
      </c>
      <c r="F67" s="141"/>
      <c r="G67" s="14" t="s">
        <v>16</v>
      </c>
      <c r="H67" s="16">
        <v>45775</v>
      </c>
      <c r="I67" s="11" t="s">
        <v>145</v>
      </c>
      <c r="J67" s="142" t="s">
        <v>26</v>
      </c>
      <c r="K67" s="141"/>
      <c r="L67" s="2" t="s">
        <v>27</v>
      </c>
    </row>
    <row r="68" spans="2:12" s="24" customFormat="1">
      <c r="B68" s="12" t="s">
        <v>214</v>
      </c>
      <c r="C68" s="13" t="s">
        <v>215</v>
      </c>
      <c r="D68" s="12" t="s">
        <v>21249</v>
      </c>
      <c r="E68" s="140" t="s">
        <v>219</v>
      </c>
      <c r="F68" s="141"/>
      <c r="G68" s="13" t="s">
        <v>16</v>
      </c>
      <c r="H68" s="17">
        <v>45764</v>
      </c>
      <c r="I68" s="10" t="s">
        <v>139</v>
      </c>
      <c r="J68" s="140" t="s">
        <v>26</v>
      </c>
      <c r="K68" s="141"/>
      <c r="L68" s="1" t="s">
        <v>27</v>
      </c>
    </row>
    <row r="69" spans="2:12" s="24" customFormat="1">
      <c r="B69" s="154" t="s">
        <v>222</v>
      </c>
      <c r="C69" s="156" t="s">
        <v>215</v>
      </c>
      <c r="D69" s="154" t="s">
        <v>21250</v>
      </c>
      <c r="E69" s="142" t="s">
        <v>224</v>
      </c>
      <c r="F69" s="149"/>
      <c r="G69" s="156" t="s">
        <v>16</v>
      </c>
      <c r="H69" s="163">
        <v>45735</v>
      </c>
      <c r="I69" s="11" t="s">
        <v>25</v>
      </c>
      <c r="J69" s="142" t="s">
        <v>26</v>
      </c>
      <c r="K69" s="141"/>
      <c r="L69" s="2" t="s">
        <v>27</v>
      </c>
    </row>
    <row r="70" spans="2:12" s="24" customFormat="1">
      <c r="B70" s="158"/>
      <c r="C70" s="159"/>
      <c r="D70" s="155"/>
      <c r="E70" s="160"/>
      <c r="F70" s="151"/>
      <c r="G70" s="157"/>
      <c r="H70" s="164"/>
      <c r="I70" s="11" t="s">
        <v>25</v>
      </c>
      <c r="J70" s="142" t="s">
        <v>26</v>
      </c>
      <c r="K70" s="141"/>
      <c r="L70" s="2" t="s">
        <v>27</v>
      </c>
    </row>
    <row r="71" spans="2:12" s="24" customFormat="1">
      <c r="B71" s="158"/>
      <c r="C71" s="159"/>
      <c r="D71" s="154" t="s">
        <v>21251</v>
      </c>
      <c r="E71" s="142" t="s">
        <v>224</v>
      </c>
      <c r="F71" s="149"/>
      <c r="G71" s="156" t="s">
        <v>16</v>
      </c>
      <c r="H71" s="163">
        <v>45764</v>
      </c>
      <c r="I71" s="11" t="s">
        <v>25</v>
      </c>
      <c r="J71" s="142" t="s">
        <v>26</v>
      </c>
      <c r="K71" s="141"/>
      <c r="L71" s="2" t="s">
        <v>27</v>
      </c>
    </row>
    <row r="72" spans="2:12" s="24" customFormat="1">
      <c r="B72" s="155"/>
      <c r="C72" s="157"/>
      <c r="D72" s="155"/>
      <c r="E72" s="160"/>
      <c r="F72" s="151"/>
      <c r="G72" s="157"/>
      <c r="H72" s="164"/>
      <c r="I72" s="11" t="s">
        <v>25</v>
      </c>
      <c r="J72" s="142" t="s">
        <v>26</v>
      </c>
      <c r="K72" s="141"/>
      <c r="L72" s="2" t="s">
        <v>27</v>
      </c>
    </row>
    <row r="73" spans="2:12" s="24" customFormat="1">
      <c r="B73" s="145" t="s">
        <v>233</v>
      </c>
      <c r="C73" s="147" t="s">
        <v>215</v>
      </c>
      <c r="D73" s="12" t="s">
        <v>21252</v>
      </c>
      <c r="E73" s="140" t="s">
        <v>224</v>
      </c>
      <c r="F73" s="141"/>
      <c r="G73" s="13" t="s">
        <v>16</v>
      </c>
      <c r="H73" s="17">
        <v>45707</v>
      </c>
      <c r="I73" s="10" t="s">
        <v>25</v>
      </c>
      <c r="J73" s="140" t="s">
        <v>26</v>
      </c>
      <c r="K73" s="141"/>
      <c r="L73" s="1" t="s">
        <v>27</v>
      </c>
    </row>
    <row r="74" spans="2:12" s="24" customFormat="1">
      <c r="B74" s="152"/>
      <c r="C74" s="153"/>
      <c r="D74" s="12" t="s">
        <v>21253</v>
      </c>
      <c r="E74" s="140" t="s">
        <v>224</v>
      </c>
      <c r="F74" s="141"/>
      <c r="G74" s="13" t="s">
        <v>16</v>
      </c>
      <c r="H74" s="17">
        <v>45735</v>
      </c>
      <c r="I74" s="10" t="s">
        <v>25</v>
      </c>
      <c r="J74" s="140" t="s">
        <v>26</v>
      </c>
      <c r="K74" s="141"/>
      <c r="L74" s="1" t="s">
        <v>27</v>
      </c>
    </row>
    <row r="75" spans="2:12" s="24" customFormat="1">
      <c r="B75" s="146"/>
      <c r="C75" s="148"/>
      <c r="D75" s="12" t="s">
        <v>21254</v>
      </c>
      <c r="E75" s="140" t="s">
        <v>224</v>
      </c>
      <c r="F75" s="141"/>
      <c r="G75" s="13" t="s">
        <v>16</v>
      </c>
      <c r="H75" s="17">
        <v>45764</v>
      </c>
      <c r="I75" s="10" t="s">
        <v>25</v>
      </c>
      <c r="J75" s="140" t="s">
        <v>26</v>
      </c>
      <c r="K75" s="141"/>
      <c r="L75" s="1" t="s">
        <v>27</v>
      </c>
    </row>
    <row r="76" spans="2:12" s="24" customFormat="1">
      <c r="B76" s="154" t="s">
        <v>240</v>
      </c>
      <c r="C76" s="156" t="s">
        <v>215</v>
      </c>
      <c r="D76" s="15" t="s">
        <v>21255</v>
      </c>
      <c r="E76" s="142" t="s">
        <v>224</v>
      </c>
      <c r="F76" s="141"/>
      <c r="G76" s="14" t="s">
        <v>16</v>
      </c>
      <c r="H76" s="16">
        <v>45735</v>
      </c>
      <c r="I76" s="11" t="s">
        <v>25</v>
      </c>
      <c r="J76" s="142" t="s">
        <v>26</v>
      </c>
      <c r="K76" s="141"/>
      <c r="L76" s="2" t="s">
        <v>27</v>
      </c>
    </row>
    <row r="77" spans="2:12" s="24" customFormat="1">
      <c r="B77" s="155"/>
      <c r="C77" s="157"/>
      <c r="D77" s="15" t="s">
        <v>21256</v>
      </c>
      <c r="E77" s="142" t="s">
        <v>224</v>
      </c>
      <c r="F77" s="141"/>
      <c r="G77" s="14" t="s">
        <v>16</v>
      </c>
      <c r="H77" s="16">
        <v>45764</v>
      </c>
      <c r="I77" s="11" t="s">
        <v>25</v>
      </c>
      <c r="J77" s="142" t="s">
        <v>26</v>
      </c>
      <c r="K77" s="141"/>
      <c r="L77" s="2" t="s">
        <v>27</v>
      </c>
    </row>
    <row r="78" spans="2:12" s="24" customFormat="1">
      <c r="B78" s="145" t="s">
        <v>2190</v>
      </c>
      <c r="C78" s="147" t="s">
        <v>2191</v>
      </c>
      <c r="D78" s="145" t="s">
        <v>21257</v>
      </c>
      <c r="E78" s="140" t="s">
        <v>6718</v>
      </c>
      <c r="F78" s="149"/>
      <c r="G78" s="147" t="s">
        <v>24</v>
      </c>
      <c r="H78" s="167">
        <v>45757</v>
      </c>
      <c r="I78" s="10" t="s">
        <v>127</v>
      </c>
      <c r="J78" s="140" t="s">
        <v>26</v>
      </c>
      <c r="K78" s="141"/>
      <c r="L78" s="1" t="s">
        <v>27</v>
      </c>
    </row>
    <row r="79" spans="2:12" s="24" customFormat="1">
      <c r="B79" s="152"/>
      <c r="C79" s="153"/>
      <c r="D79" s="152"/>
      <c r="E79" s="165"/>
      <c r="F79" s="162"/>
      <c r="G79" s="153"/>
      <c r="H79" s="168"/>
      <c r="I79" s="10" t="s">
        <v>139</v>
      </c>
      <c r="J79" s="140" t="s">
        <v>26</v>
      </c>
      <c r="K79" s="141"/>
      <c r="L79" s="1" t="s">
        <v>27</v>
      </c>
    </row>
    <row r="80" spans="2:12" s="24" customFormat="1">
      <c r="B80" s="152"/>
      <c r="C80" s="153"/>
      <c r="D80" s="152"/>
      <c r="E80" s="165"/>
      <c r="F80" s="162"/>
      <c r="G80" s="153"/>
      <c r="H80" s="168"/>
      <c r="I80" s="10" t="s">
        <v>25</v>
      </c>
      <c r="J80" s="140" t="s">
        <v>26</v>
      </c>
      <c r="K80" s="141"/>
      <c r="L80" s="1" t="s">
        <v>27</v>
      </c>
    </row>
    <row r="81" spans="2:12" s="24" customFormat="1">
      <c r="B81" s="146"/>
      <c r="C81" s="148"/>
      <c r="D81" s="146"/>
      <c r="E81" s="150"/>
      <c r="F81" s="151"/>
      <c r="G81" s="148"/>
      <c r="H81" s="169"/>
      <c r="I81" s="10" t="s">
        <v>139</v>
      </c>
      <c r="J81" s="140" t="s">
        <v>26</v>
      </c>
      <c r="K81" s="141"/>
      <c r="L81" s="1" t="s">
        <v>27</v>
      </c>
    </row>
    <row r="82" spans="2:12" s="24" customFormat="1">
      <c r="B82" s="15" t="s">
        <v>256</v>
      </c>
      <c r="C82" s="14" t="s">
        <v>257</v>
      </c>
      <c r="D82" s="15" t="s">
        <v>21258</v>
      </c>
      <c r="E82" s="142" t="s">
        <v>259</v>
      </c>
      <c r="F82" s="141"/>
      <c r="G82" s="14" t="s">
        <v>16</v>
      </c>
      <c r="H82" s="16">
        <v>45721</v>
      </c>
      <c r="I82" s="11" t="s">
        <v>139</v>
      </c>
      <c r="J82" s="142" t="s">
        <v>26</v>
      </c>
      <c r="K82" s="141"/>
      <c r="L82" s="2" t="s">
        <v>27</v>
      </c>
    </row>
    <row r="83" spans="2:12" s="24" customFormat="1" ht="77.45">
      <c r="B83" s="12" t="s">
        <v>6719</v>
      </c>
      <c r="C83" s="13" t="s">
        <v>6720</v>
      </c>
      <c r="D83" s="12" t="s">
        <v>21259</v>
      </c>
      <c r="E83" s="140" t="s">
        <v>6722</v>
      </c>
      <c r="F83" s="141"/>
      <c r="G83" s="13" t="s">
        <v>24</v>
      </c>
      <c r="H83" s="17">
        <v>45748</v>
      </c>
      <c r="I83" s="10" t="s">
        <v>17</v>
      </c>
      <c r="J83" s="140" t="s">
        <v>32</v>
      </c>
      <c r="K83" s="141"/>
      <c r="L83" s="3" t="s">
        <v>21260</v>
      </c>
    </row>
    <row r="84" spans="2:12" s="24" customFormat="1">
      <c r="B84" s="15" t="s">
        <v>2194</v>
      </c>
      <c r="C84" s="14" t="s">
        <v>2195</v>
      </c>
      <c r="D84" s="15" t="s">
        <v>21261</v>
      </c>
      <c r="E84" s="142" t="s">
        <v>6726</v>
      </c>
      <c r="F84" s="141"/>
      <c r="G84" s="14" t="s">
        <v>24</v>
      </c>
      <c r="H84" s="16">
        <v>45748</v>
      </c>
      <c r="I84" s="11" t="s">
        <v>17</v>
      </c>
      <c r="J84" s="142" t="s">
        <v>26</v>
      </c>
      <c r="K84" s="141"/>
      <c r="L84" s="2" t="s">
        <v>27</v>
      </c>
    </row>
    <row r="85" spans="2:12" s="24" customFormat="1" ht="24.95">
      <c r="B85" s="12" t="s">
        <v>21262</v>
      </c>
      <c r="C85" s="13" t="s">
        <v>4551</v>
      </c>
      <c r="D85" s="12" t="s">
        <v>21263</v>
      </c>
      <c r="E85" s="140" t="s">
        <v>21264</v>
      </c>
      <c r="F85" s="141"/>
      <c r="G85" s="13" t="s">
        <v>24</v>
      </c>
      <c r="H85" s="17">
        <v>45777</v>
      </c>
      <c r="I85" s="10" t="s">
        <v>58</v>
      </c>
      <c r="J85" s="140" t="s">
        <v>26</v>
      </c>
      <c r="K85" s="141"/>
      <c r="L85" s="1" t="s">
        <v>27</v>
      </c>
    </row>
    <row r="86" spans="2:12" s="24" customFormat="1" ht="51.6">
      <c r="B86" s="154" t="s">
        <v>2210</v>
      </c>
      <c r="C86" s="156" t="s">
        <v>2211</v>
      </c>
      <c r="D86" s="154" t="s">
        <v>21265</v>
      </c>
      <c r="E86" s="142" t="s">
        <v>8560</v>
      </c>
      <c r="F86" s="149"/>
      <c r="G86" s="156" t="s">
        <v>24</v>
      </c>
      <c r="H86" s="163">
        <v>45723</v>
      </c>
      <c r="I86" s="11" t="s">
        <v>139</v>
      </c>
      <c r="J86" s="142" t="s">
        <v>32</v>
      </c>
      <c r="K86" s="141"/>
      <c r="L86" s="4" t="s">
        <v>21266</v>
      </c>
    </row>
    <row r="87" spans="2:12" s="24" customFormat="1">
      <c r="B87" s="155"/>
      <c r="C87" s="157"/>
      <c r="D87" s="155"/>
      <c r="E87" s="160"/>
      <c r="F87" s="151"/>
      <c r="G87" s="157"/>
      <c r="H87" s="164"/>
      <c r="I87" s="11" t="s">
        <v>127</v>
      </c>
      <c r="J87" s="142" t="s">
        <v>26</v>
      </c>
      <c r="K87" s="141"/>
      <c r="L87" s="2" t="s">
        <v>27</v>
      </c>
    </row>
    <row r="88" spans="2:12" s="24" customFormat="1">
      <c r="B88" s="12" t="s">
        <v>6741</v>
      </c>
      <c r="C88" s="13" t="s">
        <v>6742</v>
      </c>
      <c r="D88" s="12" t="s">
        <v>21267</v>
      </c>
      <c r="E88" s="140" t="s">
        <v>6744</v>
      </c>
      <c r="F88" s="141"/>
      <c r="G88" s="13" t="s">
        <v>16</v>
      </c>
      <c r="H88" s="17">
        <v>45775</v>
      </c>
      <c r="I88" s="10" t="s">
        <v>17</v>
      </c>
      <c r="J88" s="140" t="s">
        <v>26</v>
      </c>
      <c r="K88" s="141"/>
      <c r="L88" s="1" t="s">
        <v>27</v>
      </c>
    </row>
    <row r="89" spans="2:12" s="24" customFormat="1">
      <c r="B89" s="15" t="s">
        <v>6745</v>
      </c>
      <c r="C89" s="14" t="s">
        <v>6746</v>
      </c>
      <c r="D89" s="15" t="s">
        <v>21268</v>
      </c>
      <c r="E89" s="142" t="s">
        <v>6748</v>
      </c>
      <c r="F89" s="141"/>
      <c r="G89" s="14" t="s">
        <v>16</v>
      </c>
      <c r="H89" s="16">
        <v>45776</v>
      </c>
      <c r="I89" s="11" t="s">
        <v>139</v>
      </c>
      <c r="J89" s="142" t="s">
        <v>26</v>
      </c>
      <c r="K89" s="141"/>
      <c r="L89" s="2" t="s">
        <v>27</v>
      </c>
    </row>
    <row r="90" spans="2:12" s="24" customFormat="1" ht="39">
      <c r="B90" s="12" t="s">
        <v>6751</v>
      </c>
      <c r="C90" s="13" t="s">
        <v>6752</v>
      </c>
      <c r="D90" s="12" t="s">
        <v>21269</v>
      </c>
      <c r="E90" s="140" t="s">
        <v>6754</v>
      </c>
      <c r="F90" s="141"/>
      <c r="G90" s="13" t="s">
        <v>16</v>
      </c>
      <c r="H90" s="17">
        <v>45776</v>
      </c>
      <c r="I90" s="10" t="s">
        <v>139</v>
      </c>
      <c r="J90" s="140" t="s">
        <v>32</v>
      </c>
      <c r="K90" s="141"/>
      <c r="L90" s="3" t="s">
        <v>21270</v>
      </c>
    </row>
    <row r="91" spans="2:12" s="24" customFormat="1">
      <c r="B91" s="15" t="s">
        <v>6760</v>
      </c>
      <c r="C91" s="14" t="s">
        <v>6761</v>
      </c>
      <c r="D91" s="15" t="s">
        <v>21271</v>
      </c>
      <c r="E91" s="142" t="s">
        <v>6763</v>
      </c>
      <c r="F91" s="141"/>
      <c r="G91" s="14" t="s">
        <v>24</v>
      </c>
      <c r="H91" s="16">
        <v>45769</v>
      </c>
      <c r="I91" s="11" t="s">
        <v>25</v>
      </c>
      <c r="J91" s="142" t="s">
        <v>26</v>
      </c>
      <c r="K91" s="141"/>
      <c r="L91" s="2" t="s">
        <v>27</v>
      </c>
    </row>
    <row r="92" spans="2:12" s="24" customFormat="1">
      <c r="B92" s="145" t="s">
        <v>6766</v>
      </c>
      <c r="C92" s="147" t="s">
        <v>6767</v>
      </c>
      <c r="D92" s="145" t="s">
        <v>21272</v>
      </c>
      <c r="E92" s="140" t="s">
        <v>8567</v>
      </c>
      <c r="F92" s="149"/>
      <c r="G92" s="147" t="s">
        <v>24</v>
      </c>
      <c r="H92" s="167">
        <v>45757</v>
      </c>
      <c r="I92" s="10" t="s">
        <v>127</v>
      </c>
      <c r="J92" s="140" t="s">
        <v>26</v>
      </c>
      <c r="K92" s="141"/>
      <c r="L92" s="1" t="s">
        <v>27</v>
      </c>
    </row>
    <row r="93" spans="2:12" s="24" customFormat="1">
      <c r="B93" s="152"/>
      <c r="C93" s="153"/>
      <c r="D93" s="146"/>
      <c r="E93" s="150"/>
      <c r="F93" s="151"/>
      <c r="G93" s="148"/>
      <c r="H93" s="169"/>
      <c r="I93" s="10" t="s">
        <v>25</v>
      </c>
      <c r="J93" s="140" t="s">
        <v>26</v>
      </c>
      <c r="K93" s="141"/>
      <c r="L93" s="1" t="s">
        <v>27</v>
      </c>
    </row>
    <row r="94" spans="2:12" s="24" customFormat="1">
      <c r="B94" s="146"/>
      <c r="C94" s="148"/>
      <c r="D94" s="12" t="s">
        <v>21273</v>
      </c>
      <c r="E94" s="140" t="s">
        <v>6769</v>
      </c>
      <c r="F94" s="141"/>
      <c r="G94" s="13" t="s">
        <v>16</v>
      </c>
      <c r="H94" s="17">
        <v>45778</v>
      </c>
      <c r="I94" s="10" t="s">
        <v>25</v>
      </c>
      <c r="J94" s="140" t="s">
        <v>26</v>
      </c>
      <c r="K94" s="141"/>
      <c r="L94" s="1" t="s">
        <v>27</v>
      </c>
    </row>
    <row r="95" spans="2:12" s="24" customFormat="1" ht="39">
      <c r="B95" s="15" t="s">
        <v>4565</v>
      </c>
      <c r="C95" s="14" t="s">
        <v>4566</v>
      </c>
      <c r="D95" s="15" t="s">
        <v>21274</v>
      </c>
      <c r="E95" s="142" t="s">
        <v>6771</v>
      </c>
      <c r="F95" s="141"/>
      <c r="G95" s="14" t="s">
        <v>16</v>
      </c>
      <c r="H95" s="16">
        <v>45775</v>
      </c>
      <c r="I95" s="11" t="s">
        <v>139</v>
      </c>
      <c r="J95" s="142" t="s">
        <v>18</v>
      </c>
      <c r="K95" s="141"/>
      <c r="L95" s="4" t="s">
        <v>21275</v>
      </c>
    </row>
    <row r="96" spans="2:12" s="24" customFormat="1" ht="63.95">
      <c r="B96" s="12" t="s">
        <v>21276</v>
      </c>
      <c r="C96" s="13" t="s">
        <v>21277</v>
      </c>
      <c r="D96" s="12" t="s">
        <v>21278</v>
      </c>
      <c r="E96" s="140" t="s">
        <v>18597</v>
      </c>
      <c r="F96" s="141"/>
      <c r="G96" s="13" t="s">
        <v>24</v>
      </c>
      <c r="H96" s="17">
        <v>45743</v>
      </c>
      <c r="I96" s="10" t="s">
        <v>25</v>
      </c>
      <c r="J96" s="140" t="s">
        <v>32</v>
      </c>
      <c r="K96" s="141"/>
      <c r="L96" s="3" t="s">
        <v>21279</v>
      </c>
    </row>
    <row r="97" spans="2:12" s="24" customFormat="1">
      <c r="B97" s="15" t="s">
        <v>20071</v>
      </c>
      <c r="C97" s="14" t="s">
        <v>1190</v>
      </c>
      <c r="D97" s="15" t="s">
        <v>21280</v>
      </c>
      <c r="E97" s="142" t="s">
        <v>21281</v>
      </c>
      <c r="F97" s="141"/>
      <c r="G97" s="14" t="s">
        <v>16</v>
      </c>
      <c r="H97" s="16">
        <v>45771</v>
      </c>
      <c r="I97" s="11" t="s">
        <v>17</v>
      </c>
      <c r="J97" s="142" t="s">
        <v>26</v>
      </c>
      <c r="K97" s="141"/>
      <c r="L97" s="2" t="s">
        <v>27</v>
      </c>
    </row>
    <row r="98" spans="2:12" s="24" customFormat="1">
      <c r="B98" s="12" t="s">
        <v>4584</v>
      </c>
      <c r="C98" s="13" t="s">
        <v>4585</v>
      </c>
      <c r="D98" s="12" t="s">
        <v>21282</v>
      </c>
      <c r="E98" s="140" t="s">
        <v>8569</v>
      </c>
      <c r="F98" s="141"/>
      <c r="G98" s="13" t="s">
        <v>16</v>
      </c>
      <c r="H98" s="17">
        <v>45755</v>
      </c>
      <c r="I98" s="10" t="s">
        <v>25</v>
      </c>
      <c r="J98" s="140" t="s">
        <v>26</v>
      </c>
      <c r="K98" s="141"/>
      <c r="L98" s="1" t="s">
        <v>27</v>
      </c>
    </row>
    <row r="99" spans="2:12" s="24" customFormat="1">
      <c r="B99" s="15" t="s">
        <v>8570</v>
      </c>
      <c r="C99" s="14" t="s">
        <v>8571</v>
      </c>
      <c r="D99" s="15" t="s">
        <v>21283</v>
      </c>
      <c r="E99" s="142" t="s">
        <v>21284</v>
      </c>
      <c r="F99" s="141"/>
      <c r="G99" s="14" t="s">
        <v>16</v>
      </c>
      <c r="H99" s="16">
        <v>45699</v>
      </c>
      <c r="I99" s="11" t="s">
        <v>17</v>
      </c>
      <c r="J99" s="142" t="s">
        <v>26</v>
      </c>
      <c r="K99" s="141"/>
      <c r="L99" s="2" t="s">
        <v>27</v>
      </c>
    </row>
    <row r="100" spans="2:12" s="24" customFormat="1">
      <c r="B100" s="12" t="s">
        <v>279</v>
      </c>
      <c r="C100" s="13" t="s">
        <v>280</v>
      </c>
      <c r="D100" s="12" t="s">
        <v>21285</v>
      </c>
      <c r="E100" s="140" t="s">
        <v>21286</v>
      </c>
      <c r="F100" s="141"/>
      <c r="G100" s="13" t="s">
        <v>24</v>
      </c>
      <c r="H100" s="17">
        <v>45698</v>
      </c>
      <c r="I100" s="10" t="s">
        <v>17</v>
      </c>
      <c r="J100" s="140" t="s">
        <v>26</v>
      </c>
      <c r="K100" s="141"/>
      <c r="L100" s="1" t="s">
        <v>27</v>
      </c>
    </row>
    <row r="101" spans="2:12" s="24" customFormat="1">
      <c r="B101" s="15" t="s">
        <v>11358</v>
      </c>
      <c r="C101" s="14" t="s">
        <v>11359</v>
      </c>
      <c r="D101" s="15" t="s">
        <v>21287</v>
      </c>
      <c r="E101" s="142" t="s">
        <v>11361</v>
      </c>
      <c r="F101" s="141"/>
      <c r="G101" s="14" t="s">
        <v>24</v>
      </c>
      <c r="H101" s="16">
        <v>45755</v>
      </c>
      <c r="I101" s="11" t="s">
        <v>17</v>
      </c>
      <c r="J101" s="142" t="s">
        <v>26</v>
      </c>
      <c r="K101" s="141"/>
      <c r="L101" s="2" t="s">
        <v>27</v>
      </c>
    </row>
    <row r="102" spans="2:12" s="24" customFormat="1" ht="51.6">
      <c r="B102" s="12" t="s">
        <v>2248</v>
      </c>
      <c r="C102" s="13" t="s">
        <v>2237</v>
      </c>
      <c r="D102" s="12" t="s">
        <v>21288</v>
      </c>
      <c r="E102" s="140" t="s">
        <v>21289</v>
      </c>
      <c r="F102" s="141"/>
      <c r="G102" s="13" t="s">
        <v>16</v>
      </c>
      <c r="H102" s="17">
        <v>45749</v>
      </c>
      <c r="I102" s="10" t="s">
        <v>17</v>
      </c>
      <c r="J102" s="140" t="s">
        <v>18</v>
      </c>
      <c r="K102" s="141"/>
      <c r="L102" s="3" t="s">
        <v>21290</v>
      </c>
    </row>
    <row r="103" spans="2:12" s="24" customFormat="1" ht="24.95">
      <c r="B103" s="15" t="s">
        <v>302</v>
      </c>
      <c r="C103" s="14" t="s">
        <v>303</v>
      </c>
      <c r="D103" s="15" t="s">
        <v>21291</v>
      </c>
      <c r="E103" s="142" t="s">
        <v>16520</v>
      </c>
      <c r="F103" s="141"/>
      <c r="G103" s="14" t="s">
        <v>16</v>
      </c>
      <c r="H103" s="16">
        <v>45750</v>
      </c>
      <c r="I103" s="11" t="s">
        <v>58</v>
      </c>
      <c r="J103" s="142" t="s">
        <v>26</v>
      </c>
      <c r="K103" s="141"/>
      <c r="L103" s="2" t="s">
        <v>27</v>
      </c>
    </row>
    <row r="104" spans="2:12" s="24" customFormat="1">
      <c r="B104" s="145" t="s">
        <v>4628</v>
      </c>
      <c r="C104" s="147" t="s">
        <v>4629</v>
      </c>
      <c r="D104" s="12" t="s">
        <v>21292</v>
      </c>
      <c r="E104" s="140" t="s">
        <v>8582</v>
      </c>
      <c r="F104" s="141"/>
      <c r="G104" s="13" t="s">
        <v>24</v>
      </c>
      <c r="H104" s="17">
        <v>45700</v>
      </c>
      <c r="I104" s="10" t="s">
        <v>314</v>
      </c>
      <c r="J104" s="140" t="s">
        <v>26</v>
      </c>
      <c r="K104" s="141"/>
      <c r="L104" s="1" t="s">
        <v>27</v>
      </c>
    </row>
    <row r="105" spans="2:12" s="24" customFormat="1">
      <c r="B105" s="152"/>
      <c r="C105" s="153"/>
      <c r="D105" s="12" t="s">
        <v>21293</v>
      </c>
      <c r="E105" s="140" t="s">
        <v>8584</v>
      </c>
      <c r="F105" s="141"/>
      <c r="G105" s="13" t="s">
        <v>24</v>
      </c>
      <c r="H105" s="17">
        <v>45708</v>
      </c>
      <c r="I105" s="10" t="s">
        <v>314</v>
      </c>
      <c r="J105" s="140" t="s">
        <v>26</v>
      </c>
      <c r="K105" s="141"/>
      <c r="L105" s="1" t="s">
        <v>27</v>
      </c>
    </row>
    <row r="106" spans="2:12" s="24" customFormat="1">
      <c r="B106" s="152"/>
      <c r="C106" s="153"/>
      <c r="D106" s="12" t="s">
        <v>21294</v>
      </c>
      <c r="E106" s="140" t="s">
        <v>8586</v>
      </c>
      <c r="F106" s="141"/>
      <c r="G106" s="13" t="s">
        <v>24</v>
      </c>
      <c r="H106" s="17">
        <v>45715</v>
      </c>
      <c r="I106" s="10" t="s">
        <v>314</v>
      </c>
      <c r="J106" s="140" t="s">
        <v>26</v>
      </c>
      <c r="K106" s="141"/>
      <c r="L106" s="1" t="s">
        <v>27</v>
      </c>
    </row>
    <row r="107" spans="2:12" s="24" customFormat="1">
      <c r="B107" s="146"/>
      <c r="C107" s="148"/>
      <c r="D107" s="12" t="s">
        <v>21295</v>
      </c>
      <c r="E107" s="140" t="s">
        <v>8588</v>
      </c>
      <c r="F107" s="141"/>
      <c r="G107" s="13" t="s">
        <v>24</v>
      </c>
      <c r="H107" s="17">
        <v>45722</v>
      </c>
      <c r="I107" s="10" t="s">
        <v>314</v>
      </c>
      <c r="J107" s="140" t="s">
        <v>26</v>
      </c>
      <c r="K107" s="141"/>
      <c r="L107" s="1" t="s">
        <v>27</v>
      </c>
    </row>
    <row r="108" spans="2:12" s="24" customFormat="1" ht="63.95">
      <c r="B108" s="15" t="s">
        <v>21296</v>
      </c>
      <c r="C108" s="14" t="s">
        <v>21297</v>
      </c>
      <c r="D108" s="15" t="s">
        <v>21298</v>
      </c>
      <c r="E108" s="142" t="s">
        <v>21299</v>
      </c>
      <c r="F108" s="141"/>
      <c r="G108" s="14" t="s">
        <v>24</v>
      </c>
      <c r="H108" s="16">
        <v>45707</v>
      </c>
      <c r="I108" s="11" t="s">
        <v>314</v>
      </c>
      <c r="J108" s="142" t="s">
        <v>32</v>
      </c>
      <c r="K108" s="141"/>
      <c r="L108" s="4" t="s">
        <v>21300</v>
      </c>
    </row>
    <row r="109" spans="2:12" s="24" customFormat="1" ht="63.95">
      <c r="B109" s="145" t="s">
        <v>21301</v>
      </c>
      <c r="C109" s="147" t="s">
        <v>21302</v>
      </c>
      <c r="D109" s="145" t="s">
        <v>21303</v>
      </c>
      <c r="E109" s="140" t="s">
        <v>21304</v>
      </c>
      <c r="F109" s="149"/>
      <c r="G109" s="147" t="s">
        <v>24</v>
      </c>
      <c r="H109" s="167">
        <v>45707</v>
      </c>
      <c r="I109" s="10" t="s">
        <v>314</v>
      </c>
      <c r="J109" s="140" t="s">
        <v>18</v>
      </c>
      <c r="K109" s="141"/>
      <c r="L109" s="3" t="s">
        <v>21305</v>
      </c>
    </row>
    <row r="110" spans="2:12" s="24" customFormat="1" ht="39">
      <c r="B110" s="146"/>
      <c r="C110" s="148"/>
      <c r="D110" s="146"/>
      <c r="E110" s="150"/>
      <c r="F110" s="151"/>
      <c r="G110" s="148"/>
      <c r="H110" s="169"/>
      <c r="I110" s="10" t="s">
        <v>314</v>
      </c>
      <c r="J110" s="140" t="s">
        <v>26</v>
      </c>
      <c r="K110" s="141"/>
      <c r="L110" s="3" t="s">
        <v>21306</v>
      </c>
    </row>
    <row r="111" spans="2:12" s="24" customFormat="1">
      <c r="B111" s="15" t="s">
        <v>6870</v>
      </c>
      <c r="C111" s="14" t="s">
        <v>6871</v>
      </c>
      <c r="D111" s="15" t="s">
        <v>21307</v>
      </c>
      <c r="E111" s="142" t="s">
        <v>8591</v>
      </c>
      <c r="F111" s="141"/>
      <c r="G111" s="14" t="s">
        <v>24</v>
      </c>
      <c r="H111" s="16">
        <v>45749</v>
      </c>
      <c r="I111" s="11" t="s">
        <v>314</v>
      </c>
      <c r="J111" s="142" t="s">
        <v>26</v>
      </c>
      <c r="K111" s="141"/>
      <c r="L111" s="2" t="s">
        <v>27</v>
      </c>
    </row>
    <row r="112" spans="2:12" s="24" customFormat="1" ht="24.95">
      <c r="B112" s="12" t="s">
        <v>13400</v>
      </c>
      <c r="C112" s="13" t="s">
        <v>13401</v>
      </c>
      <c r="D112" s="12" t="s">
        <v>21308</v>
      </c>
      <c r="E112" s="140" t="s">
        <v>13403</v>
      </c>
      <c r="F112" s="141"/>
      <c r="G112" s="13" t="s">
        <v>75</v>
      </c>
      <c r="H112" s="17">
        <v>45748</v>
      </c>
      <c r="I112" s="10" t="s">
        <v>314</v>
      </c>
      <c r="J112" s="140" t="s">
        <v>709</v>
      </c>
      <c r="K112" s="141"/>
      <c r="L112" s="1" t="s">
        <v>27</v>
      </c>
    </row>
    <row r="113" spans="2:12" s="24" customFormat="1" ht="39">
      <c r="B113" s="15" t="s">
        <v>4791</v>
      </c>
      <c r="C113" s="14" t="s">
        <v>4792</v>
      </c>
      <c r="D113" s="15" t="s">
        <v>21309</v>
      </c>
      <c r="E113" s="142" t="s">
        <v>17717</v>
      </c>
      <c r="F113" s="141"/>
      <c r="G113" s="14" t="s">
        <v>16</v>
      </c>
      <c r="H113" s="16">
        <v>45751</v>
      </c>
      <c r="I113" s="11" t="s">
        <v>127</v>
      </c>
      <c r="J113" s="142" t="s">
        <v>26</v>
      </c>
      <c r="K113" s="141"/>
      <c r="L113" s="4" t="s">
        <v>21310</v>
      </c>
    </row>
    <row r="114" spans="2:12" s="24" customFormat="1">
      <c r="B114" s="12" t="s">
        <v>21311</v>
      </c>
      <c r="C114" s="13" t="s">
        <v>21312</v>
      </c>
      <c r="D114" s="12" t="s">
        <v>21313</v>
      </c>
      <c r="E114" s="140" t="s">
        <v>21314</v>
      </c>
      <c r="F114" s="141"/>
      <c r="G114" s="13" t="s">
        <v>16</v>
      </c>
      <c r="H114" s="17">
        <v>45699</v>
      </c>
      <c r="I114" s="10" t="s">
        <v>17</v>
      </c>
      <c r="J114" s="140" t="s">
        <v>26</v>
      </c>
      <c r="K114" s="141"/>
      <c r="L114" s="1" t="s">
        <v>27</v>
      </c>
    </row>
    <row r="115" spans="2:12" s="24" customFormat="1" ht="39">
      <c r="B115" s="15" t="s">
        <v>16543</v>
      </c>
      <c r="C115" s="14" t="s">
        <v>16544</v>
      </c>
      <c r="D115" s="15" t="s">
        <v>21315</v>
      </c>
      <c r="E115" s="142" t="s">
        <v>21316</v>
      </c>
      <c r="F115" s="141"/>
      <c r="G115" s="14" t="s">
        <v>16</v>
      </c>
      <c r="H115" s="16">
        <v>45749</v>
      </c>
      <c r="I115" s="11" t="s">
        <v>17</v>
      </c>
      <c r="J115" s="142" t="s">
        <v>18</v>
      </c>
      <c r="K115" s="141"/>
      <c r="L115" s="4" t="s">
        <v>21317</v>
      </c>
    </row>
    <row r="116" spans="2:12" s="24" customFormat="1">
      <c r="B116" s="12" t="s">
        <v>485</v>
      </c>
      <c r="C116" s="13" t="s">
        <v>202</v>
      </c>
      <c r="D116" s="12" t="s">
        <v>21318</v>
      </c>
      <c r="E116" s="140" t="s">
        <v>487</v>
      </c>
      <c r="F116" s="141"/>
      <c r="G116" s="13" t="s">
        <v>16</v>
      </c>
      <c r="H116" s="17">
        <v>45761</v>
      </c>
      <c r="I116" s="10" t="s">
        <v>139</v>
      </c>
      <c r="J116" s="140" t="s">
        <v>26</v>
      </c>
      <c r="K116" s="141"/>
      <c r="L116" s="1" t="s">
        <v>27</v>
      </c>
    </row>
    <row r="117" spans="2:12" s="24" customFormat="1">
      <c r="B117" s="154" t="s">
        <v>2377</v>
      </c>
      <c r="C117" s="156" t="s">
        <v>8635</v>
      </c>
      <c r="D117" s="15" t="s">
        <v>21319</v>
      </c>
      <c r="E117" s="142" t="s">
        <v>8637</v>
      </c>
      <c r="F117" s="141"/>
      <c r="G117" s="14" t="s">
        <v>16</v>
      </c>
      <c r="H117" s="16">
        <v>45763</v>
      </c>
      <c r="I117" s="11" t="s">
        <v>314</v>
      </c>
      <c r="J117" s="142" t="s">
        <v>26</v>
      </c>
      <c r="K117" s="141"/>
      <c r="L117" s="2" t="s">
        <v>27</v>
      </c>
    </row>
    <row r="118" spans="2:12" s="24" customFormat="1">
      <c r="B118" s="155"/>
      <c r="C118" s="157"/>
      <c r="D118" s="15" t="s">
        <v>16549</v>
      </c>
      <c r="E118" s="142" t="s">
        <v>21320</v>
      </c>
      <c r="F118" s="141"/>
      <c r="G118" s="14" t="s">
        <v>16</v>
      </c>
      <c r="H118" s="16">
        <v>45748</v>
      </c>
      <c r="I118" s="11" t="s">
        <v>314</v>
      </c>
      <c r="J118" s="142"/>
      <c r="K118" s="141"/>
      <c r="L118" s="2" t="s">
        <v>27</v>
      </c>
    </row>
    <row r="119" spans="2:12" s="24" customFormat="1" ht="39">
      <c r="B119" s="145" t="s">
        <v>503</v>
      </c>
      <c r="C119" s="147" t="s">
        <v>504</v>
      </c>
      <c r="D119" s="12" t="s">
        <v>21321</v>
      </c>
      <c r="E119" s="140" t="s">
        <v>509</v>
      </c>
      <c r="F119" s="141"/>
      <c r="G119" s="13" t="s">
        <v>16</v>
      </c>
      <c r="H119" s="17">
        <v>45728</v>
      </c>
      <c r="I119" s="10" t="s">
        <v>139</v>
      </c>
      <c r="J119" s="140" t="s">
        <v>32</v>
      </c>
      <c r="K119" s="141"/>
      <c r="L119" s="3" t="s">
        <v>21322</v>
      </c>
    </row>
    <row r="120" spans="2:12" s="24" customFormat="1" ht="77.45">
      <c r="B120" s="146"/>
      <c r="C120" s="148"/>
      <c r="D120" s="12" t="s">
        <v>21323</v>
      </c>
      <c r="E120" s="140" t="s">
        <v>509</v>
      </c>
      <c r="F120" s="141"/>
      <c r="G120" s="13" t="s">
        <v>16</v>
      </c>
      <c r="H120" s="17">
        <v>45761</v>
      </c>
      <c r="I120" s="10" t="s">
        <v>139</v>
      </c>
      <c r="J120" s="140" t="s">
        <v>32</v>
      </c>
      <c r="K120" s="141"/>
      <c r="L120" s="3" t="s">
        <v>21324</v>
      </c>
    </row>
    <row r="121" spans="2:12" s="24" customFormat="1">
      <c r="B121" s="154" t="s">
        <v>511</v>
      </c>
      <c r="C121" s="156" t="s">
        <v>512</v>
      </c>
      <c r="D121" s="15" t="s">
        <v>21325</v>
      </c>
      <c r="E121" s="142" t="s">
        <v>516</v>
      </c>
      <c r="F121" s="141"/>
      <c r="G121" s="14" t="s">
        <v>16</v>
      </c>
      <c r="H121" s="16">
        <v>45728</v>
      </c>
      <c r="I121" s="11" t="s">
        <v>25</v>
      </c>
      <c r="J121" s="142" t="s">
        <v>26</v>
      </c>
      <c r="K121" s="141"/>
      <c r="L121" s="2" t="s">
        <v>27</v>
      </c>
    </row>
    <row r="122" spans="2:12" s="24" customFormat="1">
      <c r="B122" s="155"/>
      <c r="C122" s="157"/>
      <c r="D122" s="15" t="s">
        <v>21326</v>
      </c>
      <c r="E122" s="142" t="s">
        <v>516</v>
      </c>
      <c r="F122" s="141"/>
      <c r="G122" s="14" t="s">
        <v>16</v>
      </c>
      <c r="H122" s="16">
        <v>45761</v>
      </c>
      <c r="I122" s="11" t="s">
        <v>25</v>
      </c>
      <c r="J122" s="142" t="s">
        <v>26</v>
      </c>
      <c r="K122" s="141"/>
      <c r="L122" s="2" t="s">
        <v>27</v>
      </c>
    </row>
    <row r="123" spans="2:12" s="24" customFormat="1">
      <c r="B123" s="145" t="s">
        <v>11378</v>
      </c>
      <c r="C123" s="147" t="s">
        <v>11379</v>
      </c>
      <c r="D123" s="145" t="s">
        <v>21327</v>
      </c>
      <c r="E123" s="140" t="s">
        <v>18722</v>
      </c>
      <c r="F123" s="149"/>
      <c r="G123" s="147" t="s">
        <v>75</v>
      </c>
      <c r="H123" s="167">
        <v>45764</v>
      </c>
      <c r="I123" s="10" t="s">
        <v>80</v>
      </c>
      <c r="J123" s="140" t="s">
        <v>709</v>
      </c>
      <c r="K123" s="141"/>
      <c r="L123" s="1" t="s">
        <v>27</v>
      </c>
    </row>
    <row r="124" spans="2:12" s="24" customFormat="1">
      <c r="B124" s="152"/>
      <c r="C124" s="153"/>
      <c r="D124" s="152"/>
      <c r="E124" s="165"/>
      <c r="F124" s="162"/>
      <c r="G124" s="153"/>
      <c r="H124" s="168"/>
      <c r="I124" s="10" t="s">
        <v>80</v>
      </c>
      <c r="J124" s="140" t="s">
        <v>709</v>
      </c>
      <c r="K124" s="141"/>
      <c r="L124" s="1" t="s">
        <v>27</v>
      </c>
    </row>
    <row r="125" spans="2:12" s="24" customFormat="1">
      <c r="B125" s="152"/>
      <c r="C125" s="153"/>
      <c r="D125" s="152"/>
      <c r="E125" s="165"/>
      <c r="F125" s="162"/>
      <c r="G125" s="153"/>
      <c r="H125" s="168"/>
      <c r="I125" s="10" t="s">
        <v>80</v>
      </c>
      <c r="J125" s="140" t="s">
        <v>709</v>
      </c>
      <c r="K125" s="141"/>
      <c r="L125" s="1" t="s">
        <v>27</v>
      </c>
    </row>
    <row r="126" spans="2:12" s="24" customFormat="1">
      <c r="B126" s="152"/>
      <c r="C126" s="153"/>
      <c r="D126" s="152"/>
      <c r="E126" s="165"/>
      <c r="F126" s="162"/>
      <c r="G126" s="153"/>
      <c r="H126" s="168"/>
      <c r="I126" s="10" t="s">
        <v>139</v>
      </c>
      <c r="J126" s="140" t="s">
        <v>709</v>
      </c>
      <c r="K126" s="141"/>
      <c r="L126" s="1" t="s">
        <v>27</v>
      </c>
    </row>
    <row r="127" spans="2:12" s="24" customFormat="1">
      <c r="B127" s="152"/>
      <c r="C127" s="153"/>
      <c r="D127" s="152"/>
      <c r="E127" s="165"/>
      <c r="F127" s="162"/>
      <c r="G127" s="153"/>
      <c r="H127" s="168"/>
      <c r="I127" s="10" t="s">
        <v>139</v>
      </c>
      <c r="J127" s="140" t="s">
        <v>709</v>
      </c>
      <c r="K127" s="141"/>
      <c r="L127" s="1" t="s">
        <v>27</v>
      </c>
    </row>
    <row r="128" spans="2:12" s="24" customFormat="1">
      <c r="B128" s="152"/>
      <c r="C128" s="153"/>
      <c r="D128" s="152"/>
      <c r="E128" s="165"/>
      <c r="F128" s="162"/>
      <c r="G128" s="153"/>
      <c r="H128" s="168"/>
      <c r="I128" s="10" t="s">
        <v>58</v>
      </c>
      <c r="J128" s="140" t="s">
        <v>709</v>
      </c>
      <c r="K128" s="141"/>
      <c r="L128" s="1" t="s">
        <v>27</v>
      </c>
    </row>
    <row r="129" spans="2:12" s="24" customFormat="1">
      <c r="B129" s="146"/>
      <c r="C129" s="148"/>
      <c r="D129" s="146"/>
      <c r="E129" s="150"/>
      <c r="F129" s="151"/>
      <c r="G129" s="148"/>
      <c r="H129" s="169"/>
      <c r="I129" s="10" t="s">
        <v>58</v>
      </c>
      <c r="J129" s="140" t="s">
        <v>709</v>
      </c>
      <c r="K129" s="141"/>
      <c r="L129" s="1" t="s">
        <v>27</v>
      </c>
    </row>
    <row r="130" spans="2:12" s="24" customFormat="1" ht="65.099999999999994">
      <c r="B130" s="15" t="s">
        <v>6922</v>
      </c>
      <c r="C130" s="14" t="s">
        <v>6923</v>
      </c>
      <c r="D130" s="15" t="s">
        <v>21328</v>
      </c>
      <c r="E130" s="142" t="s">
        <v>21329</v>
      </c>
      <c r="F130" s="141"/>
      <c r="G130" s="14" t="s">
        <v>16</v>
      </c>
      <c r="H130" s="16">
        <v>45755</v>
      </c>
      <c r="I130" s="11" t="s">
        <v>17</v>
      </c>
      <c r="J130" s="142" t="s">
        <v>32</v>
      </c>
      <c r="K130" s="141"/>
      <c r="L130" s="4" t="s">
        <v>21330</v>
      </c>
    </row>
    <row r="131" spans="2:12" s="24" customFormat="1" ht="65.099999999999994">
      <c r="B131" s="12" t="s">
        <v>11860</v>
      </c>
      <c r="C131" s="13" t="s">
        <v>6923</v>
      </c>
      <c r="D131" s="12" t="s">
        <v>21331</v>
      </c>
      <c r="E131" s="140" t="s">
        <v>21332</v>
      </c>
      <c r="F131" s="141"/>
      <c r="G131" s="13" t="s">
        <v>16</v>
      </c>
      <c r="H131" s="17">
        <v>45754</v>
      </c>
      <c r="I131" s="10" t="s">
        <v>17</v>
      </c>
      <c r="J131" s="140" t="s">
        <v>18</v>
      </c>
      <c r="K131" s="141"/>
      <c r="L131" s="3" t="s">
        <v>21333</v>
      </c>
    </row>
    <row r="132" spans="2:12" s="24" customFormat="1">
      <c r="B132" s="15" t="s">
        <v>6926</v>
      </c>
      <c r="C132" s="14" t="s">
        <v>6927</v>
      </c>
      <c r="D132" s="15" t="s">
        <v>21334</v>
      </c>
      <c r="E132" s="142" t="s">
        <v>6929</v>
      </c>
      <c r="F132" s="141"/>
      <c r="G132" s="14" t="s">
        <v>16</v>
      </c>
      <c r="H132" s="16">
        <v>45775</v>
      </c>
      <c r="I132" s="11" t="s">
        <v>139</v>
      </c>
      <c r="J132" s="142" t="s">
        <v>26</v>
      </c>
      <c r="K132" s="141"/>
      <c r="L132" s="2" t="s">
        <v>27</v>
      </c>
    </row>
    <row r="133" spans="2:12" s="24" customFormat="1">
      <c r="B133" s="12" t="s">
        <v>6930</v>
      </c>
      <c r="C133" s="13" t="s">
        <v>6931</v>
      </c>
      <c r="D133" s="12" t="s">
        <v>21335</v>
      </c>
      <c r="E133" s="140" t="s">
        <v>6933</v>
      </c>
      <c r="F133" s="141"/>
      <c r="G133" s="13" t="s">
        <v>16</v>
      </c>
      <c r="H133" s="17">
        <v>45776</v>
      </c>
      <c r="I133" s="10" t="s">
        <v>139</v>
      </c>
      <c r="J133" s="140" t="s">
        <v>26</v>
      </c>
      <c r="K133" s="141"/>
      <c r="L133" s="1" t="s">
        <v>27</v>
      </c>
    </row>
    <row r="134" spans="2:12" s="24" customFormat="1" ht="24.95">
      <c r="B134" s="15" t="s">
        <v>6940</v>
      </c>
      <c r="C134" s="14" t="s">
        <v>6941</v>
      </c>
      <c r="D134" s="15" t="s">
        <v>21336</v>
      </c>
      <c r="E134" s="142" t="s">
        <v>6943</v>
      </c>
      <c r="F134" s="141"/>
      <c r="G134" s="14" t="s">
        <v>24</v>
      </c>
      <c r="H134" s="16">
        <v>45749</v>
      </c>
      <c r="I134" s="11" t="s">
        <v>314</v>
      </c>
      <c r="J134" s="142" t="s">
        <v>359</v>
      </c>
      <c r="K134" s="141"/>
      <c r="L134" s="14" t="s">
        <v>20399</v>
      </c>
    </row>
    <row r="135" spans="2:12" s="24" customFormat="1">
      <c r="B135" s="12" t="s">
        <v>6947</v>
      </c>
      <c r="C135" s="13" t="s">
        <v>6948</v>
      </c>
      <c r="D135" s="12" t="s">
        <v>21337</v>
      </c>
      <c r="E135" s="140" t="s">
        <v>6950</v>
      </c>
      <c r="F135" s="141"/>
      <c r="G135" s="13" t="s">
        <v>24</v>
      </c>
      <c r="H135" s="17">
        <v>45755</v>
      </c>
      <c r="I135" s="10" t="s">
        <v>17</v>
      </c>
      <c r="J135" s="140" t="s">
        <v>26</v>
      </c>
      <c r="K135" s="141"/>
      <c r="L135" s="13" t="s">
        <v>27</v>
      </c>
    </row>
    <row r="136" spans="2:12" s="24" customFormat="1">
      <c r="B136" s="15" t="s">
        <v>8657</v>
      </c>
      <c r="C136" s="14" t="s">
        <v>8658</v>
      </c>
      <c r="D136" s="15" t="s">
        <v>21338</v>
      </c>
      <c r="E136" s="142" t="s">
        <v>8660</v>
      </c>
      <c r="F136" s="141"/>
      <c r="G136" s="14" t="s">
        <v>24</v>
      </c>
      <c r="H136" s="16">
        <v>45755</v>
      </c>
      <c r="I136" s="11" t="s">
        <v>17</v>
      </c>
      <c r="J136" s="142" t="s">
        <v>26</v>
      </c>
      <c r="K136" s="141"/>
      <c r="L136" s="14" t="s">
        <v>27</v>
      </c>
    </row>
    <row r="137" spans="2:12" s="24" customFormat="1">
      <c r="B137" s="12" t="s">
        <v>8661</v>
      </c>
      <c r="C137" s="13" t="s">
        <v>8662</v>
      </c>
      <c r="D137" s="12" t="s">
        <v>21339</v>
      </c>
      <c r="E137" s="140" t="s">
        <v>8664</v>
      </c>
      <c r="F137" s="141"/>
      <c r="G137" s="13" t="s">
        <v>16</v>
      </c>
      <c r="H137" s="17">
        <v>45763</v>
      </c>
      <c r="I137" s="10" t="s">
        <v>17</v>
      </c>
      <c r="J137" s="140" t="s">
        <v>26</v>
      </c>
      <c r="K137" s="141"/>
      <c r="L137" s="13" t="s">
        <v>27</v>
      </c>
    </row>
    <row r="138" spans="2:12" s="24" customFormat="1">
      <c r="B138" s="154" t="s">
        <v>10258</v>
      </c>
      <c r="C138" s="156" t="s">
        <v>10254</v>
      </c>
      <c r="D138" s="154" t="s">
        <v>21340</v>
      </c>
      <c r="E138" s="142" t="s">
        <v>10260</v>
      </c>
      <c r="F138" s="149"/>
      <c r="G138" s="156" t="s">
        <v>24</v>
      </c>
      <c r="H138" s="163">
        <v>45769</v>
      </c>
      <c r="I138" s="11" t="s">
        <v>127</v>
      </c>
      <c r="J138" s="142" t="s">
        <v>26</v>
      </c>
      <c r="K138" s="141"/>
      <c r="L138" s="14" t="s">
        <v>27</v>
      </c>
    </row>
    <row r="139" spans="2:12" s="24" customFormat="1">
      <c r="B139" s="155"/>
      <c r="C139" s="157"/>
      <c r="D139" s="155"/>
      <c r="E139" s="160"/>
      <c r="F139" s="151"/>
      <c r="G139" s="157"/>
      <c r="H139" s="164"/>
      <c r="I139" s="11" t="s">
        <v>139</v>
      </c>
      <c r="J139" s="142" t="s">
        <v>26</v>
      </c>
      <c r="K139" s="141"/>
      <c r="L139" s="14" t="s">
        <v>27</v>
      </c>
    </row>
    <row r="140" spans="2:12" s="24" customFormat="1">
      <c r="B140" s="12" t="s">
        <v>4863</v>
      </c>
      <c r="C140" s="13" t="s">
        <v>4864</v>
      </c>
      <c r="D140" s="12" t="s">
        <v>13424</v>
      </c>
      <c r="E140" s="140" t="s">
        <v>4866</v>
      </c>
      <c r="F140" s="141"/>
      <c r="G140" s="13" t="s">
        <v>16</v>
      </c>
      <c r="H140" s="17">
        <v>45776</v>
      </c>
      <c r="I140" s="10" t="s">
        <v>17</v>
      </c>
      <c r="J140" s="140"/>
      <c r="K140" s="141"/>
      <c r="L140" s="13" t="s">
        <v>27</v>
      </c>
    </row>
    <row r="141" spans="2:12" s="24" customFormat="1">
      <c r="B141" s="15" t="s">
        <v>14277</v>
      </c>
      <c r="C141" s="14" t="s">
        <v>21341</v>
      </c>
      <c r="D141" s="15" t="s">
        <v>21342</v>
      </c>
      <c r="E141" s="142" t="s">
        <v>21343</v>
      </c>
      <c r="F141" s="141"/>
      <c r="G141" s="14" t="s">
        <v>16</v>
      </c>
      <c r="H141" s="16">
        <v>45749</v>
      </c>
      <c r="I141" s="11" t="s">
        <v>17</v>
      </c>
      <c r="J141" s="142" t="s">
        <v>26</v>
      </c>
      <c r="K141" s="141"/>
      <c r="L141" s="14" t="s">
        <v>27</v>
      </c>
    </row>
    <row r="142" spans="2:12" s="24" customFormat="1">
      <c r="B142" s="145" t="s">
        <v>562</v>
      </c>
      <c r="C142" s="147" t="s">
        <v>563</v>
      </c>
      <c r="D142" s="145" t="s">
        <v>16584</v>
      </c>
      <c r="E142" s="140" t="s">
        <v>16585</v>
      </c>
      <c r="F142" s="149"/>
      <c r="G142" s="147" t="s">
        <v>16</v>
      </c>
      <c r="H142" s="17">
        <v>45673</v>
      </c>
      <c r="I142" s="10" t="s">
        <v>17</v>
      </c>
      <c r="J142" s="140" t="s">
        <v>26</v>
      </c>
      <c r="K142" s="141"/>
      <c r="L142" s="13" t="s">
        <v>27</v>
      </c>
    </row>
    <row r="143" spans="2:12" s="24" customFormat="1">
      <c r="B143" s="152"/>
      <c r="C143" s="153"/>
      <c r="D143" s="152"/>
      <c r="E143" s="165"/>
      <c r="F143" s="162"/>
      <c r="G143" s="153"/>
      <c r="H143" s="17">
        <v>45673</v>
      </c>
      <c r="I143" s="10" t="s">
        <v>17</v>
      </c>
      <c r="J143" s="140" t="s">
        <v>26</v>
      </c>
      <c r="K143" s="141"/>
      <c r="L143" s="13" t="s">
        <v>27</v>
      </c>
    </row>
    <row r="144" spans="2:12" s="24" customFormat="1">
      <c r="B144" s="146"/>
      <c r="C144" s="148"/>
      <c r="D144" s="146"/>
      <c r="E144" s="150"/>
      <c r="F144" s="151"/>
      <c r="G144" s="148"/>
      <c r="H144" s="17">
        <v>45776</v>
      </c>
      <c r="I144" s="10" t="s">
        <v>17</v>
      </c>
      <c r="J144" s="140" t="s">
        <v>26</v>
      </c>
      <c r="K144" s="141"/>
      <c r="L144" s="13" t="s">
        <v>27</v>
      </c>
    </row>
    <row r="145" spans="2:12" s="24" customFormat="1">
      <c r="B145" s="15" t="s">
        <v>566</v>
      </c>
      <c r="C145" s="14" t="s">
        <v>563</v>
      </c>
      <c r="D145" s="15" t="s">
        <v>21344</v>
      </c>
      <c r="E145" s="142" t="s">
        <v>568</v>
      </c>
      <c r="F145" s="141"/>
      <c r="G145" s="14" t="s">
        <v>16</v>
      </c>
      <c r="H145" s="16">
        <v>45775</v>
      </c>
      <c r="I145" s="11" t="s">
        <v>25</v>
      </c>
      <c r="J145" s="142" t="s">
        <v>26</v>
      </c>
      <c r="K145" s="141"/>
      <c r="L145" s="14" t="s">
        <v>27</v>
      </c>
    </row>
    <row r="146" spans="2:12" s="24" customFormat="1" ht="51.6">
      <c r="B146" s="145" t="s">
        <v>570</v>
      </c>
      <c r="C146" s="147" t="s">
        <v>571</v>
      </c>
      <c r="D146" s="12" t="s">
        <v>21345</v>
      </c>
      <c r="E146" s="140" t="s">
        <v>573</v>
      </c>
      <c r="F146" s="141"/>
      <c r="G146" s="13" t="s">
        <v>16</v>
      </c>
      <c r="H146" s="17">
        <v>45728</v>
      </c>
      <c r="I146" s="10" t="s">
        <v>25</v>
      </c>
      <c r="J146" s="140" t="s">
        <v>32</v>
      </c>
      <c r="K146" s="141"/>
      <c r="L146" s="9" t="s">
        <v>21346</v>
      </c>
    </row>
    <row r="147" spans="2:12" s="24" customFormat="1" ht="77.45">
      <c r="B147" s="146"/>
      <c r="C147" s="148"/>
      <c r="D147" s="12" t="s">
        <v>21347</v>
      </c>
      <c r="E147" s="140" t="s">
        <v>573</v>
      </c>
      <c r="F147" s="141"/>
      <c r="G147" s="13" t="s">
        <v>16</v>
      </c>
      <c r="H147" s="17">
        <v>45761</v>
      </c>
      <c r="I147" s="10" t="s">
        <v>25</v>
      </c>
      <c r="J147" s="140" t="s">
        <v>32</v>
      </c>
      <c r="K147" s="141"/>
      <c r="L147" s="9" t="s">
        <v>21348</v>
      </c>
    </row>
    <row r="148" spans="2:12" s="24" customFormat="1">
      <c r="B148" s="154" t="s">
        <v>583</v>
      </c>
      <c r="C148" s="156" t="s">
        <v>584</v>
      </c>
      <c r="D148" s="15" t="s">
        <v>21349</v>
      </c>
      <c r="E148" s="142" t="s">
        <v>586</v>
      </c>
      <c r="F148" s="141"/>
      <c r="G148" s="14" t="s">
        <v>16</v>
      </c>
      <c r="H148" s="16">
        <v>45716</v>
      </c>
      <c r="I148" s="11" t="s">
        <v>145</v>
      </c>
      <c r="J148" s="142" t="s">
        <v>26</v>
      </c>
      <c r="K148" s="141"/>
      <c r="L148" s="14" t="s">
        <v>27</v>
      </c>
    </row>
    <row r="149" spans="2:12" s="24" customFormat="1">
      <c r="B149" s="158"/>
      <c r="C149" s="159"/>
      <c r="D149" s="15" t="s">
        <v>21350</v>
      </c>
      <c r="E149" s="142" t="s">
        <v>588</v>
      </c>
      <c r="F149" s="141"/>
      <c r="G149" s="14" t="s">
        <v>16</v>
      </c>
      <c r="H149" s="16">
        <v>45757</v>
      </c>
      <c r="I149" s="11" t="s">
        <v>145</v>
      </c>
      <c r="J149" s="142" t="s">
        <v>26</v>
      </c>
      <c r="K149" s="141"/>
      <c r="L149" s="14" t="s">
        <v>27</v>
      </c>
    </row>
    <row r="150" spans="2:12" s="24" customFormat="1">
      <c r="B150" s="158"/>
      <c r="C150" s="159"/>
      <c r="D150" s="15" t="s">
        <v>21351</v>
      </c>
      <c r="E150" s="142" t="s">
        <v>588</v>
      </c>
      <c r="F150" s="141"/>
      <c r="G150" s="14" t="s">
        <v>16</v>
      </c>
      <c r="H150" s="16">
        <v>45758</v>
      </c>
      <c r="I150" s="11" t="s">
        <v>145</v>
      </c>
      <c r="J150" s="142" t="s">
        <v>26</v>
      </c>
      <c r="K150" s="141"/>
      <c r="L150" s="14" t="s">
        <v>27</v>
      </c>
    </row>
    <row r="151" spans="2:12" s="24" customFormat="1">
      <c r="B151" s="155"/>
      <c r="C151" s="157"/>
      <c r="D151" s="15" t="s">
        <v>21352</v>
      </c>
      <c r="E151" s="142" t="s">
        <v>588</v>
      </c>
      <c r="F151" s="141"/>
      <c r="G151" s="14" t="s">
        <v>16</v>
      </c>
      <c r="H151" s="16">
        <v>45758</v>
      </c>
      <c r="I151" s="11" t="s">
        <v>145</v>
      </c>
      <c r="J151" s="142" t="s">
        <v>26</v>
      </c>
      <c r="K151" s="141"/>
      <c r="L151" s="14" t="s">
        <v>27</v>
      </c>
    </row>
    <row r="152" spans="2:12" s="24" customFormat="1">
      <c r="B152" s="145" t="s">
        <v>595</v>
      </c>
      <c r="C152" s="147" t="s">
        <v>596</v>
      </c>
      <c r="D152" s="12" t="s">
        <v>21353</v>
      </c>
      <c r="E152" s="140" t="s">
        <v>8676</v>
      </c>
      <c r="F152" s="141"/>
      <c r="G152" s="13" t="s">
        <v>16</v>
      </c>
      <c r="H152" s="17">
        <v>45758</v>
      </c>
      <c r="I152" s="10" t="s">
        <v>25</v>
      </c>
      <c r="J152" s="140" t="s">
        <v>26</v>
      </c>
      <c r="K152" s="141"/>
      <c r="L152" s="13" t="s">
        <v>27</v>
      </c>
    </row>
    <row r="153" spans="2:12" s="24" customFormat="1" ht="65.099999999999994">
      <c r="B153" s="152"/>
      <c r="C153" s="153"/>
      <c r="D153" s="12" t="s">
        <v>21354</v>
      </c>
      <c r="E153" s="140" t="s">
        <v>598</v>
      </c>
      <c r="F153" s="141"/>
      <c r="G153" s="13" t="s">
        <v>16</v>
      </c>
      <c r="H153" s="17">
        <v>45749</v>
      </c>
      <c r="I153" s="10" t="s">
        <v>25</v>
      </c>
      <c r="J153" s="140" t="s">
        <v>32</v>
      </c>
      <c r="K153" s="141"/>
      <c r="L153" s="9" t="s">
        <v>21355</v>
      </c>
    </row>
    <row r="154" spans="2:12" s="24" customFormat="1" ht="103.5">
      <c r="B154" s="146"/>
      <c r="C154" s="148"/>
      <c r="D154" s="12" t="s">
        <v>21356</v>
      </c>
      <c r="E154" s="140" t="s">
        <v>598</v>
      </c>
      <c r="F154" s="141"/>
      <c r="G154" s="13" t="s">
        <v>16</v>
      </c>
      <c r="H154" s="17">
        <v>45763</v>
      </c>
      <c r="I154" s="10" t="s">
        <v>25</v>
      </c>
      <c r="J154" s="140" t="s">
        <v>359</v>
      </c>
      <c r="K154" s="141"/>
      <c r="L154" s="9" t="s">
        <v>21357</v>
      </c>
    </row>
    <row r="155" spans="2:12" s="24" customFormat="1" ht="24.95">
      <c r="B155" s="15" t="s">
        <v>6975</v>
      </c>
      <c r="C155" s="14" t="s">
        <v>6976</v>
      </c>
      <c r="D155" s="15" t="s">
        <v>21358</v>
      </c>
      <c r="E155" s="142" t="s">
        <v>8680</v>
      </c>
      <c r="F155" s="141"/>
      <c r="G155" s="14" t="s">
        <v>24</v>
      </c>
      <c r="H155" s="16">
        <v>45733</v>
      </c>
      <c r="I155" s="11" t="s">
        <v>25</v>
      </c>
      <c r="J155" s="142" t="s">
        <v>26</v>
      </c>
      <c r="K155" s="141"/>
      <c r="L155" s="14" t="s">
        <v>27</v>
      </c>
    </row>
    <row r="156" spans="2:12" s="24" customFormat="1">
      <c r="B156" s="12" t="s">
        <v>8685</v>
      </c>
      <c r="C156" s="13" t="s">
        <v>8686</v>
      </c>
      <c r="D156" s="12" t="s">
        <v>21359</v>
      </c>
      <c r="E156" s="140" t="s">
        <v>8688</v>
      </c>
      <c r="F156" s="141"/>
      <c r="G156" s="13" t="s">
        <v>24</v>
      </c>
      <c r="H156" s="17">
        <v>45749</v>
      </c>
      <c r="I156" s="10" t="s">
        <v>314</v>
      </c>
      <c r="J156" s="140" t="s">
        <v>26</v>
      </c>
      <c r="K156" s="141"/>
      <c r="L156" s="13" t="s">
        <v>27</v>
      </c>
    </row>
    <row r="157" spans="2:12" s="24" customFormat="1">
      <c r="B157" s="15" t="s">
        <v>4917</v>
      </c>
      <c r="C157" s="14" t="s">
        <v>4779</v>
      </c>
      <c r="D157" s="15" t="s">
        <v>21360</v>
      </c>
      <c r="E157" s="142" t="s">
        <v>4919</v>
      </c>
      <c r="F157" s="141"/>
      <c r="G157" s="14" t="s">
        <v>24</v>
      </c>
      <c r="H157" s="16">
        <v>45743</v>
      </c>
      <c r="I157" s="11" t="s">
        <v>127</v>
      </c>
      <c r="J157" s="142" t="s">
        <v>26</v>
      </c>
      <c r="K157" s="141"/>
      <c r="L157" s="14" t="s">
        <v>27</v>
      </c>
    </row>
    <row r="158" spans="2:12" s="24" customFormat="1">
      <c r="B158" s="145" t="s">
        <v>6986</v>
      </c>
      <c r="C158" s="147" t="s">
        <v>6987</v>
      </c>
      <c r="D158" s="12" t="s">
        <v>21361</v>
      </c>
      <c r="E158" s="140" t="s">
        <v>21362</v>
      </c>
      <c r="F158" s="141"/>
      <c r="G158" s="13" t="s">
        <v>16</v>
      </c>
      <c r="H158" s="17">
        <v>45775</v>
      </c>
      <c r="I158" s="10" t="s">
        <v>17</v>
      </c>
      <c r="J158" s="140" t="s">
        <v>26</v>
      </c>
      <c r="K158" s="141"/>
      <c r="L158" s="13" t="s">
        <v>27</v>
      </c>
    </row>
    <row r="159" spans="2:12" s="24" customFormat="1">
      <c r="B159" s="146"/>
      <c r="C159" s="148"/>
      <c r="D159" s="12" t="s">
        <v>21363</v>
      </c>
      <c r="E159" s="140" t="s">
        <v>10300</v>
      </c>
      <c r="F159" s="141"/>
      <c r="G159" s="13" t="s">
        <v>24</v>
      </c>
      <c r="H159" s="17">
        <v>45755</v>
      </c>
      <c r="I159" s="10" t="s">
        <v>17</v>
      </c>
      <c r="J159" s="140" t="s">
        <v>26</v>
      </c>
      <c r="K159" s="141"/>
      <c r="L159" s="13" t="s">
        <v>27</v>
      </c>
    </row>
    <row r="160" spans="2:12" s="24" customFormat="1" ht="51.6">
      <c r="B160" s="15" t="s">
        <v>21364</v>
      </c>
      <c r="C160" s="14" t="s">
        <v>20508</v>
      </c>
      <c r="D160" s="15" t="s">
        <v>21365</v>
      </c>
      <c r="E160" s="142" t="s">
        <v>21366</v>
      </c>
      <c r="F160" s="141"/>
      <c r="G160" s="14" t="s">
        <v>16</v>
      </c>
      <c r="H160" s="16">
        <v>45771</v>
      </c>
      <c r="I160" s="11" t="s">
        <v>17</v>
      </c>
      <c r="J160" s="142" t="s">
        <v>32</v>
      </c>
      <c r="K160" s="141"/>
      <c r="L160" s="8" t="s">
        <v>21367</v>
      </c>
    </row>
    <row r="161" spans="2:12" s="24" customFormat="1">
      <c r="B161" s="145" t="s">
        <v>611</v>
      </c>
      <c r="C161" s="147" t="s">
        <v>6990</v>
      </c>
      <c r="D161" s="145" t="s">
        <v>21368</v>
      </c>
      <c r="E161" s="140" t="s">
        <v>6992</v>
      </c>
      <c r="F161" s="149"/>
      <c r="G161" s="147" t="s">
        <v>16</v>
      </c>
      <c r="H161" s="167">
        <v>45775</v>
      </c>
      <c r="I161" s="10" t="s">
        <v>139</v>
      </c>
      <c r="J161" s="140" t="s">
        <v>26</v>
      </c>
      <c r="K161" s="141"/>
      <c r="L161" s="13" t="s">
        <v>27</v>
      </c>
    </row>
    <row r="162" spans="2:12" s="24" customFormat="1">
      <c r="B162" s="146"/>
      <c r="C162" s="148"/>
      <c r="D162" s="146"/>
      <c r="E162" s="150"/>
      <c r="F162" s="151"/>
      <c r="G162" s="148"/>
      <c r="H162" s="169"/>
      <c r="I162" s="10" t="s">
        <v>25</v>
      </c>
      <c r="J162" s="140" t="s">
        <v>26</v>
      </c>
      <c r="K162" s="141"/>
      <c r="L162" s="13" t="s">
        <v>27</v>
      </c>
    </row>
    <row r="163" spans="2:12" s="24" customFormat="1">
      <c r="B163" s="15" t="s">
        <v>2507</v>
      </c>
      <c r="C163" s="14" t="s">
        <v>2508</v>
      </c>
      <c r="D163" s="15" t="s">
        <v>21369</v>
      </c>
      <c r="E163" s="142" t="s">
        <v>15216</v>
      </c>
      <c r="F163" s="141"/>
      <c r="G163" s="14" t="s">
        <v>24</v>
      </c>
      <c r="H163" s="16">
        <v>45755</v>
      </c>
      <c r="I163" s="11" t="s">
        <v>17</v>
      </c>
      <c r="J163" s="142"/>
      <c r="K163" s="141"/>
      <c r="L163" s="14" t="s">
        <v>27</v>
      </c>
    </row>
    <row r="164" spans="2:12" s="24" customFormat="1" ht="24.95">
      <c r="B164" s="12" t="s">
        <v>14304</v>
      </c>
      <c r="C164" s="13" t="s">
        <v>14305</v>
      </c>
      <c r="D164" s="12" t="s">
        <v>21370</v>
      </c>
      <c r="E164" s="140" t="s">
        <v>21371</v>
      </c>
      <c r="F164" s="141"/>
      <c r="G164" s="13" t="s">
        <v>24</v>
      </c>
      <c r="H164" s="17">
        <v>45762</v>
      </c>
      <c r="I164" s="10" t="s">
        <v>139</v>
      </c>
      <c r="J164" s="140" t="s">
        <v>26</v>
      </c>
      <c r="K164" s="141"/>
      <c r="L164" s="13" t="s">
        <v>27</v>
      </c>
    </row>
    <row r="165" spans="2:12" s="24" customFormat="1" ht="39">
      <c r="B165" s="15" t="s">
        <v>16613</v>
      </c>
      <c r="C165" s="14" t="s">
        <v>16614</v>
      </c>
      <c r="D165" s="15" t="s">
        <v>21372</v>
      </c>
      <c r="E165" s="142" t="s">
        <v>21373</v>
      </c>
      <c r="F165" s="141"/>
      <c r="G165" s="14" t="s">
        <v>16</v>
      </c>
      <c r="H165" s="16">
        <v>45771</v>
      </c>
      <c r="I165" s="11" t="s">
        <v>80</v>
      </c>
      <c r="J165" s="142" t="s">
        <v>32</v>
      </c>
      <c r="K165" s="141"/>
      <c r="L165" s="8" t="s">
        <v>21374</v>
      </c>
    </row>
    <row r="166" spans="2:12" s="24" customFormat="1" ht="24.95">
      <c r="B166" s="12" t="s">
        <v>8702</v>
      </c>
      <c r="C166" s="13" t="s">
        <v>8703</v>
      </c>
      <c r="D166" s="12" t="s">
        <v>21375</v>
      </c>
      <c r="E166" s="140" t="s">
        <v>8705</v>
      </c>
      <c r="F166" s="141"/>
      <c r="G166" s="13" t="s">
        <v>75</v>
      </c>
      <c r="H166" s="17">
        <v>45771</v>
      </c>
      <c r="I166" s="10" t="s">
        <v>314</v>
      </c>
      <c r="J166" s="140" t="s">
        <v>26</v>
      </c>
      <c r="K166" s="141"/>
      <c r="L166" s="13" t="s">
        <v>27</v>
      </c>
    </row>
    <row r="167" spans="2:12" s="24" customFormat="1">
      <c r="B167" s="154" t="s">
        <v>8706</v>
      </c>
      <c r="C167" s="156" t="s">
        <v>616</v>
      </c>
      <c r="D167" s="15" t="s">
        <v>21376</v>
      </c>
      <c r="E167" s="142" t="s">
        <v>11414</v>
      </c>
      <c r="F167" s="141"/>
      <c r="G167" s="14" t="s">
        <v>24</v>
      </c>
      <c r="H167" s="16">
        <v>45610</v>
      </c>
      <c r="I167" s="11" t="s">
        <v>314</v>
      </c>
      <c r="J167" s="142" t="s">
        <v>26</v>
      </c>
      <c r="K167" s="141"/>
      <c r="L167" s="14" t="s">
        <v>27</v>
      </c>
    </row>
    <row r="168" spans="2:12" s="24" customFormat="1">
      <c r="B168" s="158"/>
      <c r="C168" s="159"/>
      <c r="D168" s="15" t="s">
        <v>21377</v>
      </c>
      <c r="E168" s="142" t="s">
        <v>11416</v>
      </c>
      <c r="F168" s="141"/>
      <c r="G168" s="14" t="s">
        <v>24</v>
      </c>
      <c r="H168" s="16">
        <v>45686</v>
      </c>
      <c r="I168" s="11" t="s">
        <v>314</v>
      </c>
      <c r="J168" s="142" t="s">
        <v>26</v>
      </c>
      <c r="K168" s="141"/>
      <c r="L168" s="14" t="s">
        <v>27</v>
      </c>
    </row>
    <row r="169" spans="2:12" s="24" customFormat="1">
      <c r="B169" s="158"/>
      <c r="C169" s="159"/>
      <c r="D169" s="15" t="s">
        <v>21378</v>
      </c>
      <c r="E169" s="142" t="s">
        <v>11418</v>
      </c>
      <c r="F169" s="141"/>
      <c r="G169" s="14" t="s">
        <v>24</v>
      </c>
      <c r="H169" s="16">
        <v>45698</v>
      </c>
      <c r="I169" s="11" t="s">
        <v>314</v>
      </c>
      <c r="J169" s="142" t="s">
        <v>26</v>
      </c>
      <c r="K169" s="141"/>
      <c r="L169" s="14" t="s">
        <v>27</v>
      </c>
    </row>
    <row r="170" spans="2:12" s="24" customFormat="1">
      <c r="B170" s="155"/>
      <c r="C170" s="157"/>
      <c r="D170" s="15" t="s">
        <v>21379</v>
      </c>
      <c r="E170" s="142" t="s">
        <v>11420</v>
      </c>
      <c r="F170" s="141"/>
      <c r="G170" s="14" t="s">
        <v>24</v>
      </c>
      <c r="H170" s="16">
        <v>45716</v>
      </c>
      <c r="I170" s="11" t="s">
        <v>314</v>
      </c>
      <c r="J170" s="142" t="s">
        <v>26</v>
      </c>
      <c r="K170" s="141"/>
      <c r="L170" s="14" t="s">
        <v>27</v>
      </c>
    </row>
    <row r="171" spans="2:12" s="24" customFormat="1">
      <c r="B171" s="145" t="s">
        <v>21380</v>
      </c>
      <c r="C171" s="147" t="s">
        <v>16620</v>
      </c>
      <c r="D171" s="145" t="s">
        <v>21381</v>
      </c>
      <c r="E171" s="140" t="s">
        <v>21382</v>
      </c>
      <c r="F171" s="149"/>
      <c r="G171" s="147" t="s">
        <v>24</v>
      </c>
      <c r="H171" s="167">
        <v>45755</v>
      </c>
      <c r="I171" s="10" t="s">
        <v>58</v>
      </c>
      <c r="J171" s="140" t="s">
        <v>26</v>
      </c>
      <c r="K171" s="141"/>
      <c r="L171" s="13" t="s">
        <v>27</v>
      </c>
    </row>
    <row r="172" spans="2:12" s="24" customFormat="1">
      <c r="B172" s="146"/>
      <c r="C172" s="148"/>
      <c r="D172" s="146"/>
      <c r="E172" s="150"/>
      <c r="F172" s="151"/>
      <c r="G172" s="148"/>
      <c r="H172" s="169"/>
      <c r="I172" s="10" t="s">
        <v>58</v>
      </c>
      <c r="J172" s="140" t="s">
        <v>26</v>
      </c>
      <c r="K172" s="141"/>
      <c r="L172" s="13" t="s">
        <v>27</v>
      </c>
    </row>
    <row r="173" spans="2:12" s="24" customFormat="1" ht="24.95">
      <c r="B173" s="15" t="s">
        <v>7006</v>
      </c>
      <c r="C173" s="14" t="s">
        <v>7007</v>
      </c>
      <c r="D173" s="15" t="s">
        <v>21383</v>
      </c>
      <c r="E173" s="142" t="s">
        <v>7009</v>
      </c>
      <c r="F173" s="141"/>
      <c r="G173" s="14" t="s">
        <v>24</v>
      </c>
      <c r="H173" s="16">
        <v>45719</v>
      </c>
      <c r="I173" s="11" t="s">
        <v>314</v>
      </c>
      <c r="J173" s="142" t="s">
        <v>32</v>
      </c>
      <c r="K173" s="141"/>
      <c r="L173" s="14" t="s">
        <v>20099</v>
      </c>
    </row>
    <row r="174" spans="2:12" s="24" customFormat="1">
      <c r="B174" s="12" t="s">
        <v>2538</v>
      </c>
      <c r="C174" s="13" t="s">
        <v>2539</v>
      </c>
      <c r="D174" s="12" t="s">
        <v>21384</v>
      </c>
      <c r="E174" s="140" t="s">
        <v>21385</v>
      </c>
      <c r="F174" s="141"/>
      <c r="G174" s="13" t="s">
        <v>16</v>
      </c>
      <c r="H174" s="17">
        <v>45754</v>
      </c>
      <c r="I174" s="10" t="s">
        <v>17</v>
      </c>
      <c r="J174" s="140" t="s">
        <v>26</v>
      </c>
      <c r="K174" s="141"/>
      <c r="L174" s="13" t="s">
        <v>27</v>
      </c>
    </row>
    <row r="175" spans="2:12" s="24" customFormat="1" ht="24.95">
      <c r="B175" s="15" t="s">
        <v>5010</v>
      </c>
      <c r="C175" s="14" t="s">
        <v>5011</v>
      </c>
      <c r="D175" s="15" t="s">
        <v>21386</v>
      </c>
      <c r="E175" s="142" t="s">
        <v>5013</v>
      </c>
      <c r="F175" s="141"/>
      <c r="G175" s="14" t="s">
        <v>16</v>
      </c>
      <c r="H175" s="16">
        <v>45775</v>
      </c>
      <c r="I175" s="11" t="s">
        <v>139</v>
      </c>
      <c r="J175" s="142" t="s">
        <v>26</v>
      </c>
      <c r="K175" s="141"/>
      <c r="L175" s="14" t="s">
        <v>27</v>
      </c>
    </row>
    <row r="176" spans="2:12" s="24" customFormat="1">
      <c r="B176" s="12" t="s">
        <v>639</v>
      </c>
      <c r="C176" s="13" t="s">
        <v>640</v>
      </c>
      <c r="D176" s="12" t="s">
        <v>21387</v>
      </c>
      <c r="E176" s="140" t="s">
        <v>7046</v>
      </c>
      <c r="F176" s="141"/>
      <c r="G176" s="13" t="s">
        <v>16</v>
      </c>
      <c r="H176" s="17">
        <v>45762</v>
      </c>
      <c r="I176" s="10" t="s">
        <v>145</v>
      </c>
      <c r="J176" s="140" t="s">
        <v>26</v>
      </c>
      <c r="K176" s="141"/>
      <c r="L176" s="13" t="s">
        <v>27</v>
      </c>
    </row>
    <row r="177" spans="2:12" s="24" customFormat="1">
      <c r="B177" s="15" t="s">
        <v>7059</v>
      </c>
      <c r="C177" s="14" t="s">
        <v>640</v>
      </c>
      <c r="D177" s="15" t="s">
        <v>21388</v>
      </c>
      <c r="E177" s="142" t="s">
        <v>11426</v>
      </c>
      <c r="F177" s="141"/>
      <c r="G177" s="14" t="s">
        <v>16</v>
      </c>
      <c r="H177" s="16">
        <v>45762</v>
      </c>
      <c r="I177" s="11" t="s">
        <v>17</v>
      </c>
      <c r="J177" s="142" t="s">
        <v>26</v>
      </c>
      <c r="K177" s="141"/>
      <c r="L177" s="14" t="s">
        <v>27</v>
      </c>
    </row>
    <row r="178" spans="2:12" s="24" customFormat="1">
      <c r="B178" s="145" t="s">
        <v>648</v>
      </c>
      <c r="C178" s="147" t="s">
        <v>649</v>
      </c>
      <c r="D178" s="12" t="s">
        <v>21389</v>
      </c>
      <c r="E178" s="140" t="s">
        <v>651</v>
      </c>
      <c r="F178" s="141"/>
      <c r="G178" s="13" t="s">
        <v>16</v>
      </c>
      <c r="H178" s="17">
        <v>45728</v>
      </c>
      <c r="I178" s="10" t="s">
        <v>139</v>
      </c>
      <c r="J178" s="140" t="s">
        <v>26</v>
      </c>
      <c r="K178" s="141"/>
      <c r="L178" s="13" t="s">
        <v>27</v>
      </c>
    </row>
    <row r="179" spans="2:12" s="24" customFormat="1">
      <c r="B179" s="146"/>
      <c r="C179" s="148"/>
      <c r="D179" s="12" t="s">
        <v>21390</v>
      </c>
      <c r="E179" s="140" t="s">
        <v>651</v>
      </c>
      <c r="F179" s="141"/>
      <c r="G179" s="13" t="s">
        <v>16</v>
      </c>
      <c r="H179" s="17">
        <v>45761</v>
      </c>
      <c r="I179" s="10" t="s">
        <v>139</v>
      </c>
      <c r="J179" s="140" t="s">
        <v>26</v>
      </c>
      <c r="K179" s="141"/>
      <c r="L179" s="13" t="s">
        <v>27</v>
      </c>
    </row>
    <row r="180" spans="2:12" s="24" customFormat="1">
      <c r="B180" s="15" t="s">
        <v>5029</v>
      </c>
      <c r="C180" s="14" t="s">
        <v>2555</v>
      </c>
      <c r="D180" s="15" t="s">
        <v>21391</v>
      </c>
      <c r="E180" s="142" t="s">
        <v>5031</v>
      </c>
      <c r="F180" s="141"/>
      <c r="G180" s="14" t="s">
        <v>24</v>
      </c>
      <c r="H180" s="16">
        <v>45755</v>
      </c>
      <c r="I180" s="11" t="s">
        <v>139</v>
      </c>
      <c r="J180" s="142" t="s">
        <v>709</v>
      </c>
      <c r="K180" s="141"/>
      <c r="L180" s="14" t="s">
        <v>27</v>
      </c>
    </row>
    <row r="181" spans="2:12" s="24" customFormat="1">
      <c r="B181" s="145" t="s">
        <v>5032</v>
      </c>
      <c r="C181" s="147" t="s">
        <v>5033</v>
      </c>
      <c r="D181" s="12" t="s">
        <v>21392</v>
      </c>
      <c r="E181" s="140" t="s">
        <v>8724</v>
      </c>
      <c r="F181" s="141"/>
      <c r="G181" s="13" t="s">
        <v>24</v>
      </c>
      <c r="H181" s="17">
        <v>45700</v>
      </c>
      <c r="I181" s="10" t="s">
        <v>314</v>
      </c>
      <c r="J181" s="140" t="s">
        <v>26</v>
      </c>
      <c r="K181" s="141"/>
      <c r="L181" s="13" t="s">
        <v>27</v>
      </c>
    </row>
    <row r="182" spans="2:12" s="24" customFormat="1">
      <c r="B182" s="152"/>
      <c r="C182" s="153"/>
      <c r="D182" s="12" t="s">
        <v>21393</v>
      </c>
      <c r="E182" s="140" t="s">
        <v>8727</v>
      </c>
      <c r="F182" s="141"/>
      <c r="G182" s="13" t="s">
        <v>24</v>
      </c>
      <c r="H182" s="17">
        <v>45708</v>
      </c>
      <c r="I182" s="10" t="s">
        <v>314</v>
      </c>
      <c r="J182" s="140" t="s">
        <v>26</v>
      </c>
      <c r="K182" s="141"/>
      <c r="L182" s="13" t="s">
        <v>27</v>
      </c>
    </row>
    <row r="183" spans="2:12" s="24" customFormat="1">
      <c r="B183" s="152"/>
      <c r="C183" s="153"/>
      <c r="D183" s="12" t="s">
        <v>21394</v>
      </c>
      <c r="E183" s="140" t="s">
        <v>8730</v>
      </c>
      <c r="F183" s="141"/>
      <c r="G183" s="13" t="s">
        <v>24</v>
      </c>
      <c r="H183" s="17">
        <v>45715</v>
      </c>
      <c r="I183" s="10" t="s">
        <v>314</v>
      </c>
      <c r="J183" s="140" t="s">
        <v>26</v>
      </c>
      <c r="K183" s="141"/>
      <c r="L183" s="13" t="s">
        <v>27</v>
      </c>
    </row>
    <row r="184" spans="2:12" s="24" customFormat="1">
      <c r="B184" s="146"/>
      <c r="C184" s="148"/>
      <c r="D184" s="12" t="s">
        <v>21395</v>
      </c>
      <c r="E184" s="140" t="s">
        <v>8732</v>
      </c>
      <c r="F184" s="141"/>
      <c r="G184" s="13" t="s">
        <v>24</v>
      </c>
      <c r="H184" s="17">
        <v>45722</v>
      </c>
      <c r="I184" s="10" t="s">
        <v>314</v>
      </c>
      <c r="J184" s="140" t="s">
        <v>26</v>
      </c>
      <c r="K184" s="141"/>
      <c r="L184" s="13" t="s">
        <v>27</v>
      </c>
    </row>
    <row r="185" spans="2:12" s="24" customFormat="1" ht="51.6">
      <c r="B185" s="15" t="s">
        <v>12479</v>
      </c>
      <c r="C185" s="14" t="s">
        <v>12480</v>
      </c>
      <c r="D185" s="15" t="s">
        <v>21396</v>
      </c>
      <c r="E185" s="142" t="s">
        <v>12482</v>
      </c>
      <c r="F185" s="141"/>
      <c r="G185" s="14" t="s">
        <v>24</v>
      </c>
      <c r="H185" s="16">
        <v>45553</v>
      </c>
      <c r="I185" s="11" t="s">
        <v>25</v>
      </c>
      <c r="J185" s="142" t="s">
        <v>32</v>
      </c>
      <c r="K185" s="141"/>
      <c r="L185" s="8" t="s">
        <v>21397</v>
      </c>
    </row>
    <row r="186" spans="2:12" s="24" customFormat="1" ht="51.6">
      <c r="B186" s="12" t="s">
        <v>21398</v>
      </c>
      <c r="C186" s="13" t="s">
        <v>21399</v>
      </c>
      <c r="D186" s="12" t="s">
        <v>21400</v>
      </c>
      <c r="E186" s="140" t="s">
        <v>13113</v>
      </c>
      <c r="F186" s="141"/>
      <c r="G186" s="13" t="s">
        <v>24</v>
      </c>
      <c r="H186" s="17">
        <v>45548</v>
      </c>
      <c r="I186" s="10" t="s">
        <v>25</v>
      </c>
      <c r="J186" s="140" t="s">
        <v>359</v>
      </c>
      <c r="K186" s="141"/>
      <c r="L186" s="9" t="s">
        <v>21401</v>
      </c>
    </row>
    <row r="187" spans="2:12" s="24" customFormat="1" ht="24.95">
      <c r="B187" s="15" t="s">
        <v>21402</v>
      </c>
      <c r="C187" s="14" t="s">
        <v>21403</v>
      </c>
      <c r="D187" s="15" t="s">
        <v>21404</v>
      </c>
      <c r="E187" s="142" t="s">
        <v>21405</v>
      </c>
      <c r="F187" s="141"/>
      <c r="G187" s="14" t="s">
        <v>24</v>
      </c>
      <c r="H187" s="16">
        <v>45726</v>
      </c>
      <c r="I187" s="11" t="s">
        <v>314</v>
      </c>
      <c r="J187" s="142" t="s">
        <v>26</v>
      </c>
      <c r="K187" s="141"/>
      <c r="L187" s="14" t="s">
        <v>27</v>
      </c>
    </row>
    <row r="188" spans="2:12" s="24" customFormat="1" ht="39">
      <c r="B188" s="12" t="s">
        <v>16677</v>
      </c>
      <c r="C188" s="13" t="s">
        <v>16678</v>
      </c>
      <c r="D188" s="12" t="s">
        <v>21406</v>
      </c>
      <c r="E188" s="140" t="s">
        <v>16680</v>
      </c>
      <c r="F188" s="141"/>
      <c r="G188" s="13" t="s">
        <v>24</v>
      </c>
      <c r="H188" s="17">
        <v>45583</v>
      </c>
      <c r="I188" s="10" t="s">
        <v>25</v>
      </c>
      <c r="J188" s="140" t="s">
        <v>32</v>
      </c>
      <c r="K188" s="141"/>
      <c r="L188" s="9" t="s">
        <v>14342</v>
      </c>
    </row>
    <row r="189" spans="2:12" s="24" customFormat="1">
      <c r="B189" s="154" t="s">
        <v>5080</v>
      </c>
      <c r="C189" s="156" t="s">
        <v>5081</v>
      </c>
      <c r="D189" s="154" t="s">
        <v>21407</v>
      </c>
      <c r="E189" s="142" t="s">
        <v>7105</v>
      </c>
      <c r="F189" s="149"/>
      <c r="G189" s="156" t="s">
        <v>24</v>
      </c>
      <c r="H189" s="163">
        <v>45740</v>
      </c>
      <c r="I189" s="11" t="s">
        <v>139</v>
      </c>
      <c r="J189" s="142" t="s">
        <v>26</v>
      </c>
      <c r="K189" s="141"/>
      <c r="L189" s="14" t="s">
        <v>27</v>
      </c>
    </row>
    <row r="190" spans="2:12" s="24" customFormat="1">
      <c r="B190" s="155"/>
      <c r="C190" s="157"/>
      <c r="D190" s="155"/>
      <c r="E190" s="160"/>
      <c r="F190" s="151"/>
      <c r="G190" s="157"/>
      <c r="H190" s="164"/>
      <c r="I190" s="11" t="s">
        <v>127</v>
      </c>
      <c r="J190" s="142" t="s">
        <v>26</v>
      </c>
      <c r="K190" s="141"/>
      <c r="L190" s="14" t="s">
        <v>27</v>
      </c>
    </row>
    <row r="191" spans="2:12" s="24" customFormat="1">
      <c r="B191" s="12" t="s">
        <v>7112</v>
      </c>
      <c r="C191" s="13" t="s">
        <v>7113</v>
      </c>
      <c r="D191" s="12" t="s">
        <v>21408</v>
      </c>
      <c r="E191" s="140" t="s">
        <v>7115</v>
      </c>
      <c r="F191" s="141"/>
      <c r="G191" s="13" t="s">
        <v>16</v>
      </c>
      <c r="H191" s="17">
        <v>45756</v>
      </c>
      <c r="I191" s="10" t="s">
        <v>139</v>
      </c>
      <c r="J191" s="140" t="s">
        <v>26</v>
      </c>
      <c r="K191" s="141"/>
      <c r="L191" s="13" t="s">
        <v>27</v>
      </c>
    </row>
    <row r="192" spans="2:12" s="24" customFormat="1">
      <c r="B192" s="15" t="s">
        <v>714</v>
      </c>
      <c r="C192" s="14" t="s">
        <v>715</v>
      </c>
      <c r="D192" s="15" t="s">
        <v>21409</v>
      </c>
      <c r="E192" s="142" t="s">
        <v>717</v>
      </c>
      <c r="F192" s="141"/>
      <c r="G192" s="14" t="s">
        <v>16</v>
      </c>
      <c r="H192" s="16">
        <v>45757</v>
      </c>
      <c r="I192" s="11" t="s">
        <v>127</v>
      </c>
      <c r="J192" s="142" t="s">
        <v>26</v>
      </c>
      <c r="K192" s="141"/>
      <c r="L192" s="14" t="s">
        <v>27</v>
      </c>
    </row>
    <row r="193" spans="2:12" s="24" customFormat="1">
      <c r="B193" s="12" t="s">
        <v>8766</v>
      </c>
      <c r="C193" s="13" t="s">
        <v>8686</v>
      </c>
      <c r="D193" s="12" t="s">
        <v>21410</v>
      </c>
      <c r="E193" s="140" t="s">
        <v>8768</v>
      </c>
      <c r="F193" s="141"/>
      <c r="G193" s="13" t="s">
        <v>24</v>
      </c>
      <c r="H193" s="17">
        <v>45749</v>
      </c>
      <c r="I193" s="10" t="s">
        <v>314</v>
      </c>
      <c r="J193" s="140" t="s">
        <v>26</v>
      </c>
      <c r="K193" s="141"/>
      <c r="L193" s="13" t="s">
        <v>27</v>
      </c>
    </row>
    <row r="194" spans="2:12" s="24" customFormat="1" ht="51.6">
      <c r="B194" s="15" t="s">
        <v>12553</v>
      </c>
      <c r="C194" s="14" t="s">
        <v>12554</v>
      </c>
      <c r="D194" s="15" t="s">
        <v>21411</v>
      </c>
      <c r="E194" s="142" t="s">
        <v>12556</v>
      </c>
      <c r="F194" s="141"/>
      <c r="G194" s="14" t="s">
        <v>24</v>
      </c>
      <c r="H194" s="16">
        <v>45544</v>
      </c>
      <c r="I194" s="11" t="s">
        <v>25</v>
      </c>
      <c r="J194" s="142" t="s">
        <v>32</v>
      </c>
      <c r="K194" s="141"/>
      <c r="L194" s="8" t="s">
        <v>21412</v>
      </c>
    </row>
    <row r="195" spans="2:12" s="24" customFormat="1" ht="51.6">
      <c r="B195" s="12" t="s">
        <v>14393</v>
      </c>
      <c r="C195" s="13" t="s">
        <v>14394</v>
      </c>
      <c r="D195" s="12" t="s">
        <v>21413</v>
      </c>
      <c r="E195" s="140" t="s">
        <v>14396</v>
      </c>
      <c r="F195" s="141"/>
      <c r="G195" s="13" t="s">
        <v>24</v>
      </c>
      <c r="H195" s="17">
        <v>45580</v>
      </c>
      <c r="I195" s="10" t="s">
        <v>25</v>
      </c>
      <c r="J195" s="140" t="s">
        <v>359</v>
      </c>
      <c r="K195" s="141"/>
      <c r="L195" s="9" t="s">
        <v>21414</v>
      </c>
    </row>
    <row r="196" spans="2:12" s="24" customFormat="1">
      <c r="B196" s="154" t="s">
        <v>8784</v>
      </c>
      <c r="C196" s="156" t="s">
        <v>8785</v>
      </c>
      <c r="D196" s="154" t="s">
        <v>21415</v>
      </c>
      <c r="E196" s="142" t="s">
        <v>8787</v>
      </c>
      <c r="F196" s="149"/>
      <c r="G196" s="156" t="s">
        <v>24</v>
      </c>
      <c r="H196" s="163">
        <v>45741</v>
      </c>
      <c r="I196" s="11" t="s">
        <v>139</v>
      </c>
      <c r="J196" s="142" t="s">
        <v>26</v>
      </c>
      <c r="K196" s="141"/>
      <c r="L196" s="14" t="s">
        <v>27</v>
      </c>
    </row>
    <row r="197" spans="2:12" s="24" customFormat="1">
      <c r="B197" s="155"/>
      <c r="C197" s="157"/>
      <c r="D197" s="155"/>
      <c r="E197" s="160"/>
      <c r="F197" s="151"/>
      <c r="G197" s="157"/>
      <c r="H197" s="164"/>
      <c r="I197" s="11" t="s">
        <v>127</v>
      </c>
      <c r="J197" s="142" t="s">
        <v>26</v>
      </c>
      <c r="K197" s="141"/>
      <c r="L197" s="14" t="s">
        <v>27</v>
      </c>
    </row>
    <row r="198" spans="2:12" s="24" customFormat="1">
      <c r="B198" s="12" t="s">
        <v>2627</v>
      </c>
      <c r="C198" s="13" t="s">
        <v>2628</v>
      </c>
      <c r="D198" s="12" t="s">
        <v>21416</v>
      </c>
      <c r="E198" s="140" t="s">
        <v>21417</v>
      </c>
      <c r="F198" s="141"/>
      <c r="G198" s="13" t="s">
        <v>16</v>
      </c>
      <c r="H198" s="17">
        <v>45758</v>
      </c>
      <c r="I198" s="10" t="s">
        <v>17</v>
      </c>
      <c r="J198" s="140" t="s">
        <v>26</v>
      </c>
      <c r="K198" s="141"/>
      <c r="L198" s="13" t="s">
        <v>27</v>
      </c>
    </row>
    <row r="199" spans="2:12" s="24" customFormat="1" ht="39">
      <c r="B199" s="15" t="s">
        <v>8804</v>
      </c>
      <c r="C199" s="14" t="s">
        <v>8805</v>
      </c>
      <c r="D199" s="15" t="s">
        <v>21418</v>
      </c>
      <c r="E199" s="142" t="s">
        <v>8807</v>
      </c>
      <c r="F199" s="141"/>
      <c r="G199" s="14" t="s">
        <v>24</v>
      </c>
      <c r="H199" s="16">
        <v>45580</v>
      </c>
      <c r="I199" s="11" t="s">
        <v>25</v>
      </c>
      <c r="J199" s="142" t="s">
        <v>32</v>
      </c>
      <c r="K199" s="141"/>
      <c r="L199" s="8" t="s">
        <v>14342</v>
      </c>
    </row>
    <row r="200" spans="2:12" s="24" customFormat="1" ht="51.6">
      <c r="B200" s="12" t="s">
        <v>785</v>
      </c>
      <c r="C200" s="13" t="s">
        <v>786</v>
      </c>
      <c r="D200" s="12" t="s">
        <v>21419</v>
      </c>
      <c r="E200" s="140" t="s">
        <v>788</v>
      </c>
      <c r="F200" s="141"/>
      <c r="G200" s="13" t="s">
        <v>24</v>
      </c>
      <c r="H200" s="17">
        <v>45553</v>
      </c>
      <c r="I200" s="10" t="s">
        <v>25</v>
      </c>
      <c r="J200" s="140" t="s">
        <v>32</v>
      </c>
      <c r="K200" s="141"/>
      <c r="L200" s="9" t="s">
        <v>21420</v>
      </c>
    </row>
    <row r="201" spans="2:12" s="24" customFormat="1">
      <c r="B201" s="15" t="s">
        <v>8809</v>
      </c>
      <c r="C201" s="14" t="s">
        <v>7176</v>
      </c>
      <c r="D201" s="15" t="s">
        <v>21421</v>
      </c>
      <c r="E201" s="142" t="s">
        <v>8811</v>
      </c>
      <c r="F201" s="141"/>
      <c r="G201" s="14" t="s">
        <v>16</v>
      </c>
      <c r="H201" s="16">
        <v>45758</v>
      </c>
      <c r="I201" s="11" t="s">
        <v>17</v>
      </c>
      <c r="J201" s="142" t="s">
        <v>26</v>
      </c>
      <c r="K201" s="141"/>
      <c r="L201" s="14" t="s">
        <v>27</v>
      </c>
    </row>
    <row r="202" spans="2:12" s="24" customFormat="1" ht="51.6">
      <c r="B202" s="12" t="s">
        <v>7159</v>
      </c>
      <c r="C202" s="13" t="s">
        <v>7160</v>
      </c>
      <c r="D202" s="12" t="s">
        <v>21422</v>
      </c>
      <c r="E202" s="140" t="s">
        <v>7162</v>
      </c>
      <c r="F202" s="141"/>
      <c r="G202" s="13" t="s">
        <v>24</v>
      </c>
      <c r="H202" s="17">
        <v>45601</v>
      </c>
      <c r="I202" s="10" t="s">
        <v>25</v>
      </c>
      <c r="J202" s="140" t="s">
        <v>32</v>
      </c>
      <c r="K202" s="141"/>
      <c r="L202" s="9" t="s">
        <v>21423</v>
      </c>
    </row>
    <row r="203" spans="2:12" s="24" customFormat="1" ht="51.6">
      <c r="B203" s="15" t="s">
        <v>13546</v>
      </c>
      <c r="C203" s="14" t="s">
        <v>13547</v>
      </c>
      <c r="D203" s="15" t="s">
        <v>21424</v>
      </c>
      <c r="E203" s="142" t="s">
        <v>13549</v>
      </c>
      <c r="F203" s="141"/>
      <c r="G203" s="14" t="s">
        <v>24</v>
      </c>
      <c r="H203" s="16">
        <v>45524</v>
      </c>
      <c r="I203" s="11" t="s">
        <v>25</v>
      </c>
      <c r="J203" s="142" t="s">
        <v>359</v>
      </c>
      <c r="K203" s="141"/>
      <c r="L203" s="8" t="s">
        <v>21425</v>
      </c>
    </row>
    <row r="204" spans="2:12" s="24" customFormat="1" ht="51.6">
      <c r="B204" s="12" t="s">
        <v>14413</v>
      </c>
      <c r="C204" s="13" t="s">
        <v>14414</v>
      </c>
      <c r="D204" s="12" t="s">
        <v>21426</v>
      </c>
      <c r="E204" s="140" t="s">
        <v>14416</v>
      </c>
      <c r="F204" s="141"/>
      <c r="G204" s="13" t="s">
        <v>24</v>
      </c>
      <c r="H204" s="17">
        <v>45579</v>
      </c>
      <c r="I204" s="10" t="s">
        <v>25</v>
      </c>
      <c r="J204" s="140" t="s">
        <v>359</v>
      </c>
      <c r="K204" s="141"/>
      <c r="L204" s="9" t="s">
        <v>21427</v>
      </c>
    </row>
    <row r="205" spans="2:12" s="24" customFormat="1">
      <c r="B205" s="15" t="s">
        <v>2641</v>
      </c>
      <c r="C205" s="14" t="s">
        <v>2642</v>
      </c>
      <c r="D205" s="15" t="s">
        <v>21428</v>
      </c>
      <c r="E205" s="142" t="s">
        <v>8813</v>
      </c>
      <c r="F205" s="141"/>
      <c r="G205" s="14" t="s">
        <v>24</v>
      </c>
      <c r="H205" s="16">
        <v>45755</v>
      </c>
      <c r="I205" s="11" t="s">
        <v>17</v>
      </c>
      <c r="J205" s="142" t="s">
        <v>26</v>
      </c>
      <c r="K205" s="141"/>
      <c r="L205" s="14" t="s">
        <v>27</v>
      </c>
    </row>
    <row r="206" spans="2:12" s="24" customFormat="1">
      <c r="B206" s="12" t="s">
        <v>828</v>
      </c>
      <c r="C206" s="13" t="s">
        <v>829</v>
      </c>
      <c r="D206" s="12" t="s">
        <v>21429</v>
      </c>
      <c r="E206" s="140" t="s">
        <v>21430</v>
      </c>
      <c r="F206" s="141"/>
      <c r="G206" s="13" t="s">
        <v>16</v>
      </c>
      <c r="H206" s="17">
        <v>45775</v>
      </c>
      <c r="I206" s="10" t="s">
        <v>17</v>
      </c>
      <c r="J206" s="140" t="s">
        <v>26</v>
      </c>
      <c r="K206" s="141"/>
      <c r="L206" s="13" t="s">
        <v>27</v>
      </c>
    </row>
    <row r="207" spans="2:12" s="24" customFormat="1">
      <c r="B207" s="154" t="s">
        <v>10489</v>
      </c>
      <c r="C207" s="156" t="s">
        <v>10490</v>
      </c>
      <c r="D207" s="154" t="s">
        <v>21431</v>
      </c>
      <c r="E207" s="142" t="s">
        <v>18722</v>
      </c>
      <c r="F207" s="149"/>
      <c r="G207" s="156" t="s">
        <v>75</v>
      </c>
      <c r="H207" s="163">
        <v>45776</v>
      </c>
      <c r="I207" s="11" t="s">
        <v>58</v>
      </c>
      <c r="J207" s="142" t="s">
        <v>26</v>
      </c>
      <c r="K207" s="141"/>
      <c r="L207" s="14" t="s">
        <v>27</v>
      </c>
    </row>
    <row r="208" spans="2:12" s="24" customFormat="1">
      <c r="B208" s="158"/>
      <c r="C208" s="159"/>
      <c r="D208" s="158"/>
      <c r="E208" s="161"/>
      <c r="F208" s="162"/>
      <c r="G208" s="159"/>
      <c r="H208" s="166"/>
      <c r="I208" s="11" t="s">
        <v>80</v>
      </c>
      <c r="J208" s="142" t="s">
        <v>26</v>
      </c>
      <c r="K208" s="141"/>
      <c r="L208" s="14" t="s">
        <v>27</v>
      </c>
    </row>
    <row r="209" spans="2:12" s="24" customFormat="1">
      <c r="B209" s="155"/>
      <c r="C209" s="157"/>
      <c r="D209" s="155"/>
      <c r="E209" s="160"/>
      <c r="F209" s="151"/>
      <c r="G209" s="157"/>
      <c r="H209" s="164"/>
      <c r="I209" s="11" t="s">
        <v>25</v>
      </c>
      <c r="J209" s="142" t="s">
        <v>26</v>
      </c>
      <c r="K209" s="141"/>
      <c r="L209" s="14" t="s">
        <v>27</v>
      </c>
    </row>
    <row r="210" spans="2:12" s="24" customFormat="1">
      <c r="B210" s="145" t="s">
        <v>840</v>
      </c>
      <c r="C210" s="147" t="s">
        <v>841</v>
      </c>
      <c r="D210" s="12" t="s">
        <v>21432</v>
      </c>
      <c r="E210" s="140" t="s">
        <v>2658</v>
      </c>
      <c r="F210" s="141"/>
      <c r="G210" s="13" t="s">
        <v>16</v>
      </c>
      <c r="H210" s="17">
        <v>45644</v>
      </c>
      <c r="I210" s="10" t="s">
        <v>25</v>
      </c>
      <c r="J210" s="140" t="s">
        <v>26</v>
      </c>
      <c r="K210" s="141"/>
      <c r="L210" s="13" t="s">
        <v>27</v>
      </c>
    </row>
    <row r="211" spans="2:12" s="24" customFormat="1">
      <c r="B211" s="152"/>
      <c r="C211" s="153"/>
      <c r="D211" s="12" t="s">
        <v>21433</v>
      </c>
      <c r="E211" s="140" t="s">
        <v>2658</v>
      </c>
      <c r="F211" s="141"/>
      <c r="G211" s="13" t="s">
        <v>16</v>
      </c>
      <c r="H211" s="17">
        <v>45757</v>
      </c>
      <c r="I211" s="10" t="s">
        <v>25</v>
      </c>
      <c r="J211" s="140" t="s">
        <v>26</v>
      </c>
      <c r="K211" s="141"/>
      <c r="L211" s="13" t="s">
        <v>27</v>
      </c>
    </row>
    <row r="212" spans="2:12" s="24" customFormat="1">
      <c r="B212" s="152"/>
      <c r="C212" s="153"/>
      <c r="D212" s="12" t="s">
        <v>21434</v>
      </c>
      <c r="E212" s="140" t="s">
        <v>2658</v>
      </c>
      <c r="F212" s="141"/>
      <c r="G212" s="13" t="s">
        <v>16</v>
      </c>
      <c r="H212" s="17">
        <v>45757</v>
      </c>
      <c r="I212" s="10" t="s">
        <v>25</v>
      </c>
      <c r="J212" s="140" t="s">
        <v>26</v>
      </c>
      <c r="K212" s="141"/>
      <c r="L212" s="13" t="s">
        <v>27</v>
      </c>
    </row>
    <row r="213" spans="2:12" s="24" customFormat="1">
      <c r="B213" s="146"/>
      <c r="C213" s="148"/>
      <c r="D213" s="12" t="s">
        <v>21435</v>
      </c>
      <c r="E213" s="140" t="s">
        <v>2658</v>
      </c>
      <c r="F213" s="141"/>
      <c r="G213" s="13" t="s">
        <v>16</v>
      </c>
      <c r="H213" s="17">
        <v>45771</v>
      </c>
      <c r="I213" s="10" t="s">
        <v>25</v>
      </c>
      <c r="J213" s="140" t="s">
        <v>26</v>
      </c>
      <c r="K213" s="141"/>
      <c r="L213" s="13" t="s">
        <v>27</v>
      </c>
    </row>
    <row r="214" spans="2:12" s="24" customFormat="1">
      <c r="B214" s="15" t="s">
        <v>8829</v>
      </c>
      <c r="C214" s="14" t="s">
        <v>8830</v>
      </c>
      <c r="D214" s="15" t="s">
        <v>21436</v>
      </c>
      <c r="E214" s="142" t="s">
        <v>8832</v>
      </c>
      <c r="F214" s="141"/>
      <c r="G214" s="14" t="s">
        <v>16</v>
      </c>
      <c r="H214" s="16">
        <v>45763</v>
      </c>
      <c r="I214" s="11" t="s">
        <v>139</v>
      </c>
      <c r="J214" s="142" t="s">
        <v>26</v>
      </c>
      <c r="K214" s="141"/>
      <c r="L214" s="14" t="s">
        <v>27</v>
      </c>
    </row>
    <row r="215" spans="2:12" s="24" customFormat="1">
      <c r="B215" s="145" t="s">
        <v>5222</v>
      </c>
      <c r="C215" s="147" t="s">
        <v>5223</v>
      </c>
      <c r="D215" s="12" t="s">
        <v>21437</v>
      </c>
      <c r="E215" s="140" t="s">
        <v>21438</v>
      </c>
      <c r="F215" s="141"/>
      <c r="G215" s="13" t="s">
        <v>24</v>
      </c>
      <c r="H215" s="17">
        <v>45700</v>
      </c>
      <c r="I215" s="10" t="s">
        <v>314</v>
      </c>
      <c r="J215" s="140" t="s">
        <v>26</v>
      </c>
      <c r="K215" s="141"/>
      <c r="L215" s="13" t="s">
        <v>27</v>
      </c>
    </row>
    <row r="216" spans="2:12" s="24" customFormat="1">
      <c r="B216" s="152"/>
      <c r="C216" s="153"/>
      <c r="D216" s="12" t="s">
        <v>21439</v>
      </c>
      <c r="E216" s="140" t="s">
        <v>8840</v>
      </c>
      <c r="F216" s="141"/>
      <c r="G216" s="13" t="s">
        <v>24</v>
      </c>
      <c r="H216" s="17">
        <v>45708</v>
      </c>
      <c r="I216" s="10" t="s">
        <v>314</v>
      </c>
      <c r="J216" s="140" t="s">
        <v>26</v>
      </c>
      <c r="K216" s="141"/>
      <c r="L216" s="13" t="s">
        <v>27</v>
      </c>
    </row>
    <row r="217" spans="2:12" s="24" customFormat="1">
      <c r="B217" s="152"/>
      <c r="C217" s="153"/>
      <c r="D217" s="12" t="s">
        <v>21440</v>
      </c>
      <c r="E217" s="140" t="s">
        <v>8842</v>
      </c>
      <c r="F217" s="141"/>
      <c r="G217" s="13" t="s">
        <v>24</v>
      </c>
      <c r="H217" s="17">
        <v>45715</v>
      </c>
      <c r="I217" s="10" t="s">
        <v>314</v>
      </c>
      <c r="J217" s="140" t="s">
        <v>26</v>
      </c>
      <c r="K217" s="141"/>
      <c r="L217" s="13" t="s">
        <v>27</v>
      </c>
    </row>
    <row r="218" spans="2:12" s="24" customFormat="1">
      <c r="B218" s="146"/>
      <c r="C218" s="148"/>
      <c r="D218" s="12" t="s">
        <v>21441</v>
      </c>
      <c r="E218" s="140" t="s">
        <v>8844</v>
      </c>
      <c r="F218" s="141"/>
      <c r="G218" s="13" t="s">
        <v>24</v>
      </c>
      <c r="H218" s="17">
        <v>45722</v>
      </c>
      <c r="I218" s="10" t="s">
        <v>314</v>
      </c>
      <c r="J218" s="140" t="s">
        <v>26</v>
      </c>
      <c r="K218" s="141"/>
      <c r="L218" s="13" t="s">
        <v>27</v>
      </c>
    </row>
    <row r="219" spans="2:12" s="24" customFormat="1" ht="51.6">
      <c r="B219" s="15" t="s">
        <v>13634</v>
      </c>
      <c r="C219" s="14" t="s">
        <v>21442</v>
      </c>
      <c r="D219" s="15" t="s">
        <v>21443</v>
      </c>
      <c r="E219" s="142" t="s">
        <v>13637</v>
      </c>
      <c r="F219" s="141"/>
      <c r="G219" s="14" t="s">
        <v>24</v>
      </c>
      <c r="H219" s="16">
        <v>45595</v>
      </c>
      <c r="I219" s="11" t="s">
        <v>25</v>
      </c>
      <c r="J219" s="142" t="s">
        <v>359</v>
      </c>
      <c r="K219" s="141"/>
      <c r="L219" s="8" t="s">
        <v>21444</v>
      </c>
    </row>
    <row r="220" spans="2:12" s="24" customFormat="1">
      <c r="B220" s="12" t="s">
        <v>5231</v>
      </c>
      <c r="C220" s="13" t="s">
        <v>5232</v>
      </c>
      <c r="D220" s="12" t="s">
        <v>21445</v>
      </c>
      <c r="E220" s="140" t="s">
        <v>5237</v>
      </c>
      <c r="F220" s="141"/>
      <c r="G220" s="13" t="s">
        <v>16</v>
      </c>
      <c r="H220" s="17">
        <v>45722</v>
      </c>
      <c r="I220" s="10" t="s">
        <v>139</v>
      </c>
      <c r="J220" s="140" t="s">
        <v>26</v>
      </c>
      <c r="K220" s="141"/>
      <c r="L220" s="13" t="s">
        <v>27</v>
      </c>
    </row>
    <row r="221" spans="2:12" s="24" customFormat="1" ht="24.95">
      <c r="B221" s="15" t="s">
        <v>2682</v>
      </c>
      <c r="C221" s="14" t="s">
        <v>2683</v>
      </c>
      <c r="D221" s="15" t="s">
        <v>21446</v>
      </c>
      <c r="E221" s="142" t="s">
        <v>2685</v>
      </c>
      <c r="F221" s="141"/>
      <c r="G221" s="14" t="s">
        <v>16</v>
      </c>
      <c r="H221" s="16">
        <v>45763</v>
      </c>
      <c r="I221" s="11" t="s">
        <v>139</v>
      </c>
      <c r="J221" s="142" t="s">
        <v>26</v>
      </c>
      <c r="K221" s="141"/>
      <c r="L221" s="14" t="s">
        <v>27</v>
      </c>
    </row>
    <row r="222" spans="2:12" s="24" customFormat="1">
      <c r="B222" s="12" t="s">
        <v>2686</v>
      </c>
      <c r="C222" s="13" t="s">
        <v>2687</v>
      </c>
      <c r="D222" s="12" t="s">
        <v>21447</v>
      </c>
      <c r="E222" s="140" t="s">
        <v>14489</v>
      </c>
      <c r="F222" s="141"/>
      <c r="G222" s="13" t="s">
        <v>16</v>
      </c>
      <c r="H222" s="17">
        <v>45769</v>
      </c>
      <c r="I222" s="10" t="s">
        <v>17</v>
      </c>
      <c r="J222" s="140" t="s">
        <v>26</v>
      </c>
      <c r="K222" s="141"/>
      <c r="L222" s="13" t="s">
        <v>27</v>
      </c>
    </row>
    <row r="223" spans="2:12" s="24" customFormat="1" ht="51.6">
      <c r="B223" s="15" t="s">
        <v>12636</v>
      </c>
      <c r="C223" s="14" t="s">
        <v>12637</v>
      </c>
      <c r="D223" s="15" t="s">
        <v>21448</v>
      </c>
      <c r="E223" s="142" t="s">
        <v>12639</v>
      </c>
      <c r="F223" s="141"/>
      <c r="G223" s="14" t="s">
        <v>24</v>
      </c>
      <c r="H223" s="16">
        <v>45614</v>
      </c>
      <c r="I223" s="11" t="s">
        <v>25</v>
      </c>
      <c r="J223" s="142" t="s">
        <v>32</v>
      </c>
      <c r="K223" s="141"/>
      <c r="L223" s="8" t="s">
        <v>21449</v>
      </c>
    </row>
    <row r="224" spans="2:12" s="24" customFormat="1" ht="51.6">
      <c r="B224" s="12" t="s">
        <v>14513</v>
      </c>
      <c r="C224" s="13" t="s">
        <v>21450</v>
      </c>
      <c r="D224" s="12" t="s">
        <v>21451</v>
      </c>
      <c r="E224" s="140" t="s">
        <v>14516</v>
      </c>
      <c r="F224" s="141"/>
      <c r="G224" s="13" t="s">
        <v>24</v>
      </c>
      <c r="H224" s="17">
        <v>45553</v>
      </c>
      <c r="I224" s="10" t="s">
        <v>25</v>
      </c>
      <c r="J224" s="140" t="s">
        <v>359</v>
      </c>
      <c r="K224" s="141"/>
      <c r="L224" s="9" t="s">
        <v>21452</v>
      </c>
    </row>
    <row r="225" spans="2:12" s="24" customFormat="1" ht="39">
      <c r="B225" s="15" t="s">
        <v>15519</v>
      </c>
      <c r="C225" s="14" t="s">
        <v>15520</v>
      </c>
      <c r="D225" s="15" t="s">
        <v>21453</v>
      </c>
      <c r="E225" s="142" t="s">
        <v>15522</v>
      </c>
      <c r="F225" s="141"/>
      <c r="G225" s="14" t="s">
        <v>24</v>
      </c>
      <c r="H225" s="16">
        <v>45583</v>
      </c>
      <c r="I225" s="11" t="s">
        <v>25</v>
      </c>
      <c r="J225" s="142" t="s">
        <v>32</v>
      </c>
      <c r="K225" s="141"/>
      <c r="L225" s="8" t="s">
        <v>14342</v>
      </c>
    </row>
    <row r="226" spans="2:12" s="24" customFormat="1">
      <c r="B226" s="145" t="s">
        <v>21454</v>
      </c>
      <c r="C226" s="147" t="s">
        <v>21455</v>
      </c>
      <c r="D226" s="145" t="s">
        <v>21456</v>
      </c>
      <c r="E226" s="140" t="s">
        <v>18722</v>
      </c>
      <c r="F226" s="149"/>
      <c r="G226" s="147" t="s">
        <v>75</v>
      </c>
      <c r="H226" s="167">
        <v>45764</v>
      </c>
      <c r="I226" s="10" t="s">
        <v>25</v>
      </c>
      <c r="J226" s="140" t="s">
        <v>26</v>
      </c>
      <c r="K226" s="141"/>
      <c r="L226" s="13" t="s">
        <v>27</v>
      </c>
    </row>
    <row r="227" spans="2:12" s="24" customFormat="1">
      <c r="B227" s="146"/>
      <c r="C227" s="148"/>
      <c r="D227" s="146"/>
      <c r="E227" s="150"/>
      <c r="F227" s="151"/>
      <c r="G227" s="148"/>
      <c r="H227" s="169"/>
      <c r="I227" s="10" t="s">
        <v>80</v>
      </c>
      <c r="J227" s="140" t="s">
        <v>26</v>
      </c>
      <c r="K227" s="141"/>
      <c r="L227" s="13" t="s">
        <v>27</v>
      </c>
    </row>
    <row r="228" spans="2:12" s="24" customFormat="1" ht="51.6">
      <c r="B228" s="15" t="s">
        <v>21457</v>
      </c>
      <c r="C228" s="14" t="s">
        <v>21458</v>
      </c>
      <c r="D228" s="15" t="s">
        <v>21459</v>
      </c>
      <c r="E228" s="142" t="s">
        <v>21460</v>
      </c>
      <c r="F228" s="141"/>
      <c r="G228" s="14" t="s">
        <v>24</v>
      </c>
      <c r="H228" s="16">
        <v>45726</v>
      </c>
      <c r="I228" s="11" t="s">
        <v>314</v>
      </c>
      <c r="J228" s="142" t="s">
        <v>18</v>
      </c>
      <c r="K228" s="141"/>
      <c r="L228" s="8" t="s">
        <v>21461</v>
      </c>
    </row>
    <row r="229" spans="2:12" s="24" customFormat="1" ht="39">
      <c r="B229" s="12" t="s">
        <v>13738</v>
      </c>
      <c r="C229" s="13" t="s">
        <v>13739</v>
      </c>
      <c r="D229" s="12" t="s">
        <v>21462</v>
      </c>
      <c r="E229" s="140" t="s">
        <v>13741</v>
      </c>
      <c r="F229" s="141"/>
      <c r="G229" s="13" t="s">
        <v>24</v>
      </c>
      <c r="H229" s="17">
        <v>45616</v>
      </c>
      <c r="I229" s="10" t="s">
        <v>25</v>
      </c>
      <c r="J229" s="140" t="s">
        <v>32</v>
      </c>
      <c r="K229" s="141"/>
      <c r="L229" s="9" t="s">
        <v>14342</v>
      </c>
    </row>
    <row r="230" spans="2:12" s="24" customFormat="1">
      <c r="B230" s="15" t="s">
        <v>21463</v>
      </c>
      <c r="C230" s="14" t="s">
        <v>2539</v>
      </c>
      <c r="D230" s="15" t="s">
        <v>21464</v>
      </c>
      <c r="E230" s="142" t="s">
        <v>21465</v>
      </c>
      <c r="F230" s="141"/>
      <c r="G230" s="14" t="s">
        <v>16</v>
      </c>
      <c r="H230" s="16">
        <v>45754</v>
      </c>
      <c r="I230" s="11" t="s">
        <v>17</v>
      </c>
      <c r="J230" s="142" t="s">
        <v>26</v>
      </c>
      <c r="K230" s="141"/>
      <c r="L230" s="14" t="s">
        <v>27</v>
      </c>
    </row>
    <row r="231" spans="2:12" s="24" customFormat="1" ht="51.6">
      <c r="B231" s="12" t="s">
        <v>11983</v>
      </c>
      <c r="C231" s="13" t="s">
        <v>21466</v>
      </c>
      <c r="D231" s="12" t="s">
        <v>21467</v>
      </c>
      <c r="E231" s="140" t="s">
        <v>11986</v>
      </c>
      <c r="F231" s="141"/>
      <c r="G231" s="13" t="s">
        <v>24</v>
      </c>
      <c r="H231" s="17">
        <v>45526</v>
      </c>
      <c r="I231" s="10" t="s">
        <v>25</v>
      </c>
      <c r="J231" s="140" t="s">
        <v>359</v>
      </c>
      <c r="K231" s="141"/>
      <c r="L231" s="9" t="s">
        <v>21468</v>
      </c>
    </row>
    <row r="232" spans="2:12" s="24" customFormat="1" ht="63.95">
      <c r="B232" s="15" t="s">
        <v>21469</v>
      </c>
      <c r="C232" s="14" t="s">
        <v>21470</v>
      </c>
      <c r="D232" s="15" t="s">
        <v>21471</v>
      </c>
      <c r="E232" s="142" t="s">
        <v>21472</v>
      </c>
      <c r="F232" s="141"/>
      <c r="G232" s="14" t="s">
        <v>24</v>
      </c>
      <c r="H232" s="16">
        <v>45736</v>
      </c>
      <c r="I232" s="11" t="s">
        <v>139</v>
      </c>
      <c r="J232" s="142" t="s">
        <v>32</v>
      </c>
      <c r="K232" s="141"/>
      <c r="L232" s="8" t="s">
        <v>21473</v>
      </c>
    </row>
    <row r="233" spans="2:12" s="24" customFormat="1" ht="51.6">
      <c r="B233" s="12" t="s">
        <v>13760</v>
      </c>
      <c r="C233" s="13" t="s">
        <v>21474</v>
      </c>
      <c r="D233" s="12" t="s">
        <v>21475</v>
      </c>
      <c r="E233" s="140" t="s">
        <v>13763</v>
      </c>
      <c r="F233" s="141"/>
      <c r="G233" s="13" t="s">
        <v>24</v>
      </c>
      <c r="H233" s="17">
        <v>45572</v>
      </c>
      <c r="I233" s="10" t="s">
        <v>25</v>
      </c>
      <c r="J233" s="140" t="s">
        <v>359</v>
      </c>
      <c r="K233" s="141"/>
      <c r="L233" s="9" t="s">
        <v>21476</v>
      </c>
    </row>
    <row r="234" spans="2:12" s="24" customFormat="1">
      <c r="B234" s="15" t="s">
        <v>20376</v>
      </c>
      <c r="C234" s="14" t="s">
        <v>20377</v>
      </c>
      <c r="D234" s="15" t="s">
        <v>21477</v>
      </c>
      <c r="E234" s="142" t="s">
        <v>21478</v>
      </c>
      <c r="F234" s="141"/>
      <c r="G234" s="14" t="s">
        <v>24</v>
      </c>
      <c r="H234" s="16">
        <v>45770</v>
      </c>
      <c r="I234" s="11" t="s">
        <v>127</v>
      </c>
      <c r="J234" s="142" t="s">
        <v>26</v>
      </c>
      <c r="K234" s="141"/>
      <c r="L234" s="14" t="s">
        <v>27</v>
      </c>
    </row>
    <row r="235" spans="2:12" s="24" customFormat="1">
      <c r="B235" s="12" t="s">
        <v>8904</v>
      </c>
      <c r="C235" s="13" t="s">
        <v>8905</v>
      </c>
      <c r="D235" s="12" t="s">
        <v>21479</v>
      </c>
      <c r="E235" s="140" t="s">
        <v>8907</v>
      </c>
      <c r="F235" s="141"/>
      <c r="G235" s="13" t="s">
        <v>24</v>
      </c>
      <c r="H235" s="17">
        <v>45749</v>
      </c>
      <c r="I235" s="10" t="s">
        <v>127</v>
      </c>
      <c r="J235" s="140" t="s">
        <v>26</v>
      </c>
      <c r="K235" s="141"/>
      <c r="L235" s="13" t="s">
        <v>27</v>
      </c>
    </row>
    <row r="236" spans="2:12" s="24" customFormat="1">
      <c r="B236" s="15" t="s">
        <v>987</v>
      </c>
      <c r="C236" s="14" t="s">
        <v>988</v>
      </c>
      <c r="D236" s="15" t="s">
        <v>21480</v>
      </c>
      <c r="E236" s="142" t="s">
        <v>990</v>
      </c>
      <c r="F236" s="141"/>
      <c r="G236" s="14" t="s">
        <v>16</v>
      </c>
      <c r="H236" s="16">
        <v>45758</v>
      </c>
      <c r="I236" s="11" t="s">
        <v>25</v>
      </c>
      <c r="J236" s="142" t="s">
        <v>26</v>
      </c>
      <c r="K236" s="141"/>
      <c r="L236" s="14" t="s">
        <v>27</v>
      </c>
    </row>
    <row r="237" spans="2:12" s="24" customFormat="1" ht="39">
      <c r="B237" s="12" t="s">
        <v>12693</v>
      </c>
      <c r="C237" s="13" t="s">
        <v>12694</v>
      </c>
      <c r="D237" s="12" t="s">
        <v>21481</v>
      </c>
      <c r="E237" s="140" t="s">
        <v>12696</v>
      </c>
      <c r="F237" s="141"/>
      <c r="G237" s="13" t="s">
        <v>24</v>
      </c>
      <c r="H237" s="17">
        <v>45530</v>
      </c>
      <c r="I237" s="10" t="s">
        <v>25</v>
      </c>
      <c r="J237" s="140" t="s">
        <v>32</v>
      </c>
      <c r="K237" s="141"/>
      <c r="L237" s="9" t="s">
        <v>14865</v>
      </c>
    </row>
    <row r="238" spans="2:12" s="24" customFormat="1" ht="24.95">
      <c r="B238" s="15" t="s">
        <v>5277</v>
      </c>
      <c r="C238" s="14" t="s">
        <v>5278</v>
      </c>
      <c r="D238" s="15" t="s">
        <v>21482</v>
      </c>
      <c r="E238" s="142" t="s">
        <v>5280</v>
      </c>
      <c r="F238" s="141"/>
      <c r="G238" s="14" t="s">
        <v>24</v>
      </c>
      <c r="H238" s="16">
        <v>45719</v>
      </c>
      <c r="I238" s="11" t="s">
        <v>314</v>
      </c>
      <c r="J238" s="142" t="s">
        <v>32</v>
      </c>
      <c r="K238" s="141"/>
      <c r="L238" s="14" t="s">
        <v>20099</v>
      </c>
    </row>
    <row r="239" spans="2:12" s="24" customFormat="1" ht="24.95">
      <c r="B239" s="12" t="s">
        <v>5282</v>
      </c>
      <c r="C239" s="13" t="s">
        <v>4659</v>
      </c>
      <c r="D239" s="12" t="s">
        <v>21483</v>
      </c>
      <c r="E239" s="140" t="s">
        <v>5284</v>
      </c>
      <c r="F239" s="141"/>
      <c r="G239" s="13" t="s">
        <v>24</v>
      </c>
      <c r="H239" s="17">
        <v>45719</v>
      </c>
      <c r="I239" s="10" t="s">
        <v>314</v>
      </c>
      <c r="J239" s="140" t="s">
        <v>32</v>
      </c>
      <c r="K239" s="141"/>
      <c r="L239" s="13" t="s">
        <v>20099</v>
      </c>
    </row>
    <row r="240" spans="2:12" s="24" customFormat="1" ht="24.95">
      <c r="B240" s="15" t="s">
        <v>7298</v>
      </c>
      <c r="C240" s="14" t="s">
        <v>7299</v>
      </c>
      <c r="D240" s="15" t="s">
        <v>21484</v>
      </c>
      <c r="E240" s="142" t="s">
        <v>7301</v>
      </c>
      <c r="F240" s="141"/>
      <c r="G240" s="14" t="s">
        <v>24</v>
      </c>
      <c r="H240" s="16">
        <v>45749</v>
      </c>
      <c r="I240" s="11" t="s">
        <v>314</v>
      </c>
      <c r="J240" s="142" t="s">
        <v>32</v>
      </c>
      <c r="K240" s="141"/>
      <c r="L240" s="14" t="s">
        <v>20099</v>
      </c>
    </row>
    <row r="241" spans="2:12" s="24" customFormat="1" ht="24.95">
      <c r="B241" s="12" t="s">
        <v>5286</v>
      </c>
      <c r="C241" s="13" t="s">
        <v>5287</v>
      </c>
      <c r="D241" s="12" t="s">
        <v>21485</v>
      </c>
      <c r="E241" s="140" t="s">
        <v>5289</v>
      </c>
      <c r="F241" s="141"/>
      <c r="G241" s="13" t="s">
        <v>24</v>
      </c>
      <c r="H241" s="17">
        <v>45719</v>
      </c>
      <c r="I241" s="10" t="s">
        <v>314</v>
      </c>
      <c r="J241" s="140" t="s">
        <v>32</v>
      </c>
      <c r="K241" s="141"/>
      <c r="L241" s="13" t="s">
        <v>20099</v>
      </c>
    </row>
    <row r="242" spans="2:12" s="24" customFormat="1">
      <c r="B242" s="15" t="s">
        <v>5293</v>
      </c>
      <c r="C242" s="14" t="s">
        <v>5294</v>
      </c>
      <c r="D242" s="15" t="s">
        <v>21486</v>
      </c>
      <c r="E242" s="142" t="s">
        <v>5296</v>
      </c>
      <c r="F242" s="141"/>
      <c r="G242" s="14" t="s">
        <v>24</v>
      </c>
      <c r="H242" s="16">
        <v>45749</v>
      </c>
      <c r="I242" s="11" t="s">
        <v>314</v>
      </c>
      <c r="J242" s="142" t="s">
        <v>26</v>
      </c>
      <c r="K242" s="141"/>
      <c r="L242" s="14" t="s">
        <v>27</v>
      </c>
    </row>
    <row r="243" spans="2:12" s="24" customFormat="1">
      <c r="B243" s="12" t="s">
        <v>10711</v>
      </c>
      <c r="C243" s="13" t="s">
        <v>10712</v>
      </c>
      <c r="D243" s="12" t="s">
        <v>21487</v>
      </c>
      <c r="E243" s="140" t="s">
        <v>10714</v>
      </c>
      <c r="F243" s="141"/>
      <c r="G243" s="13" t="s">
        <v>24</v>
      </c>
      <c r="H243" s="17">
        <v>45719</v>
      </c>
      <c r="I243" s="10" t="s">
        <v>314</v>
      </c>
      <c r="J243" s="140" t="s">
        <v>26</v>
      </c>
      <c r="K243" s="141"/>
      <c r="L243" s="13" t="s">
        <v>27</v>
      </c>
    </row>
    <row r="244" spans="2:12" s="24" customFormat="1" ht="24.95">
      <c r="B244" s="15" t="s">
        <v>10717</v>
      </c>
      <c r="C244" s="14" t="s">
        <v>10718</v>
      </c>
      <c r="D244" s="15" t="s">
        <v>21488</v>
      </c>
      <c r="E244" s="142" t="s">
        <v>10720</v>
      </c>
      <c r="F244" s="141"/>
      <c r="G244" s="14" t="s">
        <v>24</v>
      </c>
      <c r="H244" s="16">
        <v>45719</v>
      </c>
      <c r="I244" s="11" t="s">
        <v>314</v>
      </c>
      <c r="J244" s="142" t="s">
        <v>32</v>
      </c>
      <c r="K244" s="141"/>
      <c r="L244" s="14" t="s">
        <v>20099</v>
      </c>
    </row>
    <row r="245" spans="2:12" s="24" customFormat="1" ht="24.95">
      <c r="B245" s="12" t="s">
        <v>5297</v>
      </c>
      <c r="C245" s="13" t="s">
        <v>5298</v>
      </c>
      <c r="D245" s="12" t="s">
        <v>21489</v>
      </c>
      <c r="E245" s="140" t="s">
        <v>5300</v>
      </c>
      <c r="F245" s="141"/>
      <c r="G245" s="13" t="s">
        <v>24</v>
      </c>
      <c r="H245" s="17">
        <v>45719</v>
      </c>
      <c r="I245" s="10" t="s">
        <v>314</v>
      </c>
      <c r="J245" s="140" t="s">
        <v>32</v>
      </c>
      <c r="K245" s="141"/>
      <c r="L245" s="13" t="s">
        <v>20099</v>
      </c>
    </row>
    <row r="246" spans="2:12" s="24" customFormat="1">
      <c r="B246" s="15" t="s">
        <v>5306</v>
      </c>
      <c r="C246" s="14" t="s">
        <v>5307</v>
      </c>
      <c r="D246" s="15" t="s">
        <v>21490</v>
      </c>
      <c r="E246" s="142" t="s">
        <v>5309</v>
      </c>
      <c r="F246" s="141"/>
      <c r="G246" s="14" t="s">
        <v>24</v>
      </c>
      <c r="H246" s="16">
        <v>45719</v>
      </c>
      <c r="I246" s="11" t="s">
        <v>314</v>
      </c>
      <c r="J246" s="142" t="s">
        <v>26</v>
      </c>
      <c r="K246" s="141"/>
      <c r="L246" s="14" t="s">
        <v>27</v>
      </c>
    </row>
    <row r="247" spans="2:12" s="24" customFormat="1">
      <c r="B247" s="12" t="s">
        <v>8921</v>
      </c>
      <c r="C247" s="13" t="s">
        <v>5318</v>
      </c>
      <c r="D247" s="12" t="s">
        <v>21491</v>
      </c>
      <c r="E247" s="140" t="s">
        <v>5320</v>
      </c>
      <c r="F247" s="141"/>
      <c r="G247" s="13" t="s">
        <v>24</v>
      </c>
      <c r="H247" s="17">
        <v>45749</v>
      </c>
      <c r="I247" s="10" t="s">
        <v>314</v>
      </c>
      <c r="J247" s="140" t="s">
        <v>26</v>
      </c>
      <c r="K247" s="141"/>
      <c r="L247" s="13" t="s">
        <v>27</v>
      </c>
    </row>
    <row r="248" spans="2:12" s="24" customFormat="1" ht="24.95">
      <c r="B248" s="15" t="s">
        <v>5310</v>
      </c>
      <c r="C248" s="14" t="s">
        <v>5307</v>
      </c>
      <c r="D248" s="15" t="s">
        <v>21492</v>
      </c>
      <c r="E248" s="142" t="s">
        <v>5309</v>
      </c>
      <c r="F248" s="141"/>
      <c r="G248" s="14" t="s">
        <v>24</v>
      </c>
      <c r="H248" s="16">
        <v>45719</v>
      </c>
      <c r="I248" s="11" t="s">
        <v>314</v>
      </c>
      <c r="J248" s="142" t="s">
        <v>32</v>
      </c>
      <c r="K248" s="141"/>
      <c r="L248" s="14" t="s">
        <v>20099</v>
      </c>
    </row>
    <row r="249" spans="2:12" s="24" customFormat="1">
      <c r="B249" s="12" t="s">
        <v>5317</v>
      </c>
      <c r="C249" s="13" t="s">
        <v>5318</v>
      </c>
      <c r="D249" s="12" t="s">
        <v>21493</v>
      </c>
      <c r="E249" s="140" t="s">
        <v>5320</v>
      </c>
      <c r="F249" s="141"/>
      <c r="G249" s="13" t="s">
        <v>24</v>
      </c>
      <c r="H249" s="17">
        <v>45749</v>
      </c>
      <c r="I249" s="10" t="s">
        <v>314</v>
      </c>
      <c r="J249" s="140" t="s">
        <v>26</v>
      </c>
      <c r="K249" s="141"/>
      <c r="L249" s="13" t="s">
        <v>27</v>
      </c>
    </row>
    <row r="250" spans="2:12" s="24" customFormat="1" ht="51.6">
      <c r="B250" s="15" t="s">
        <v>5321</v>
      </c>
      <c r="C250" s="14" t="s">
        <v>5322</v>
      </c>
      <c r="D250" s="15" t="s">
        <v>21494</v>
      </c>
      <c r="E250" s="142" t="s">
        <v>5324</v>
      </c>
      <c r="F250" s="141"/>
      <c r="G250" s="14" t="s">
        <v>24</v>
      </c>
      <c r="H250" s="16">
        <v>45749</v>
      </c>
      <c r="I250" s="11" t="s">
        <v>314</v>
      </c>
      <c r="J250" s="142" t="s">
        <v>32</v>
      </c>
      <c r="K250" s="141"/>
      <c r="L250" s="8" t="s">
        <v>20421</v>
      </c>
    </row>
    <row r="251" spans="2:12" s="24" customFormat="1" ht="24.95">
      <c r="B251" s="12" t="s">
        <v>7307</v>
      </c>
      <c r="C251" s="13" t="s">
        <v>5318</v>
      </c>
      <c r="D251" s="12" t="s">
        <v>21495</v>
      </c>
      <c r="E251" s="140" t="s">
        <v>5320</v>
      </c>
      <c r="F251" s="141"/>
      <c r="G251" s="13" t="s">
        <v>24</v>
      </c>
      <c r="H251" s="17">
        <v>45749</v>
      </c>
      <c r="I251" s="10" t="s">
        <v>314</v>
      </c>
      <c r="J251" s="140" t="s">
        <v>359</v>
      </c>
      <c r="K251" s="141"/>
      <c r="L251" s="13" t="s">
        <v>20399</v>
      </c>
    </row>
    <row r="252" spans="2:12" s="24" customFormat="1" ht="24.95">
      <c r="B252" s="15" t="s">
        <v>5328</v>
      </c>
      <c r="C252" s="14" t="s">
        <v>5294</v>
      </c>
      <c r="D252" s="15" t="s">
        <v>21496</v>
      </c>
      <c r="E252" s="142" t="s">
        <v>5296</v>
      </c>
      <c r="F252" s="141"/>
      <c r="G252" s="14" t="s">
        <v>24</v>
      </c>
      <c r="H252" s="16">
        <v>45749</v>
      </c>
      <c r="I252" s="11" t="s">
        <v>314</v>
      </c>
      <c r="J252" s="142" t="s">
        <v>359</v>
      </c>
      <c r="K252" s="141"/>
      <c r="L252" s="14" t="s">
        <v>20399</v>
      </c>
    </row>
    <row r="253" spans="2:12" s="24" customFormat="1">
      <c r="B253" s="145" t="s">
        <v>21497</v>
      </c>
      <c r="C253" s="147" t="s">
        <v>5062</v>
      </c>
      <c r="D253" s="12" t="s">
        <v>21498</v>
      </c>
      <c r="E253" s="140" t="s">
        <v>21499</v>
      </c>
      <c r="F253" s="141"/>
      <c r="G253" s="13" t="s">
        <v>16</v>
      </c>
      <c r="H253" s="17">
        <v>45751</v>
      </c>
      <c r="I253" s="10" t="s">
        <v>314</v>
      </c>
      <c r="J253" s="140" t="s">
        <v>26</v>
      </c>
      <c r="K253" s="141"/>
      <c r="L253" s="13" t="s">
        <v>27</v>
      </c>
    </row>
    <row r="254" spans="2:12" s="24" customFormat="1">
      <c r="B254" s="146"/>
      <c r="C254" s="148"/>
      <c r="D254" s="12" t="s">
        <v>21500</v>
      </c>
      <c r="E254" s="140" t="s">
        <v>21501</v>
      </c>
      <c r="F254" s="141"/>
      <c r="G254" s="13" t="s">
        <v>24</v>
      </c>
      <c r="H254" s="17">
        <v>45719</v>
      </c>
      <c r="I254" s="10" t="s">
        <v>314</v>
      </c>
      <c r="J254" s="140" t="s">
        <v>26</v>
      </c>
      <c r="K254" s="141"/>
      <c r="L254" s="13" t="s">
        <v>27</v>
      </c>
    </row>
    <row r="255" spans="2:12" s="24" customFormat="1">
      <c r="B255" s="15" t="s">
        <v>10731</v>
      </c>
      <c r="C255" s="14" t="s">
        <v>2271</v>
      </c>
      <c r="D255" s="15" t="s">
        <v>21502</v>
      </c>
      <c r="E255" s="142" t="s">
        <v>10689</v>
      </c>
      <c r="F255" s="141"/>
      <c r="G255" s="14" t="s">
        <v>24</v>
      </c>
      <c r="H255" s="16">
        <v>45719</v>
      </c>
      <c r="I255" s="11" t="s">
        <v>314</v>
      </c>
      <c r="J255" s="142" t="s">
        <v>26</v>
      </c>
      <c r="K255" s="141"/>
      <c r="L255" s="14" t="s">
        <v>27</v>
      </c>
    </row>
    <row r="256" spans="2:12" s="24" customFormat="1" ht="24.95">
      <c r="B256" s="12" t="s">
        <v>10734</v>
      </c>
      <c r="C256" s="13" t="s">
        <v>10735</v>
      </c>
      <c r="D256" s="12" t="s">
        <v>21503</v>
      </c>
      <c r="E256" s="140" t="s">
        <v>10737</v>
      </c>
      <c r="F256" s="141"/>
      <c r="G256" s="13" t="s">
        <v>24</v>
      </c>
      <c r="H256" s="17">
        <v>45719</v>
      </c>
      <c r="I256" s="10" t="s">
        <v>314</v>
      </c>
      <c r="J256" s="140" t="s">
        <v>32</v>
      </c>
      <c r="K256" s="141"/>
      <c r="L256" s="13" t="s">
        <v>20099</v>
      </c>
    </row>
    <row r="257" spans="2:12" s="24" customFormat="1" ht="24.95">
      <c r="B257" s="15" t="s">
        <v>10740</v>
      </c>
      <c r="C257" s="14" t="s">
        <v>10693</v>
      </c>
      <c r="D257" s="15" t="s">
        <v>21504</v>
      </c>
      <c r="E257" s="142" t="s">
        <v>10727</v>
      </c>
      <c r="F257" s="141"/>
      <c r="G257" s="14" t="s">
        <v>24</v>
      </c>
      <c r="H257" s="16">
        <v>45719</v>
      </c>
      <c r="I257" s="11" t="s">
        <v>314</v>
      </c>
      <c r="J257" s="142" t="s">
        <v>32</v>
      </c>
      <c r="K257" s="141"/>
      <c r="L257" s="14" t="s">
        <v>20099</v>
      </c>
    </row>
    <row r="258" spans="2:12" s="24" customFormat="1">
      <c r="B258" s="12" t="s">
        <v>8930</v>
      </c>
      <c r="C258" s="13" t="s">
        <v>8931</v>
      </c>
      <c r="D258" s="12" t="s">
        <v>21505</v>
      </c>
      <c r="E258" s="140" t="s">
        <v>10743</v>
      </c>
      <c r="F258" s="141"/>
      <c r="G258" s="13" t="s">
        <v>24</v>
      </c>
      <c r="H258" s="17">
        <v>45719</v>
      </c>
      <c r="I258" s="10" t="s">
        <v>314</v>
      </c>
      <c r="J258" s="140" t="s">
        <v>26</v>
      </c>
      <c r="K258" s="141"/>
      <c r="L258" s="13" t="s">
        <v>27</v>
      </c>
    </row>
    <row r="259" spans="2:12" s="24" customFormat="1" ht="24.95">
      <c r="B259" s="15" t="s">
        <v>7309</v>
      </c>
      <c r="C259" s="14" t="s">
        <v>7310</v>
      </c>
      <c r="D259" s="15" t="s">
        <v>21506</v>
      </c>
      <c r="E259" s="142" t="s">
        <v>7312</v>
      </c>
      <c r="F259" s="141"/>
      <c r="G259" s="14" t="s">
        <v>24</v>
      </c>
      <c r="H259" s="16">
        <v>45749</v>
      </c>
      <c r="I259" s="11" t="s">
        <v>314</v>
      </c>
      <c r="J259" s="142" t="s">
        <v>359</v>
      </c>
      <c r="K259" s="141"/>
      <c r="L259" s="14" t="s">
        <v>20399</v>
      </c>
    </row>
    <row r="260" spans="2:12" s="24" customFormat="1">
      <c r="B260" s="12" t="s">
        <v>10745</v>
      </c>
      <c r="C260" s="13" t="s">
        <v>2271</v>
      </c>
      <c r="D260" s="12" t="s">
        <v>21507</v>
      </c>
      <c r="E260" s="140" t="s">
        <v>10689</v>
      </c>
      <c r="F260" s="141"/>
      <c r="G260" s="13" t="s">
        <v>24</v>
      </c>
      <c r="H260" s="17">
        <v>45719</v>
      </c>
      <c r="I260" s="10" t="s">
        <v>314</v>
      </c>
      <c r="J260" s="140" t="s">
        <v>26</v>
      </c>
      <c r="K260" s="141"/>
      <c r="L260" s="13" t="s">
        <v>27</v>
      </c>
    </row>
    <row r="261" spans="2:12" s="24" customFormat="1" ht="24.95">
      <c r="B261" s="15" t="s">
        <v>7316</v>
      </c>
      <c r="C261" s="14" t="s">
        <v>5298</v>
      </c>
      <c r="D261" s="15" t="s">
        <v>21508</v>
      </c>
      <c r="E261" s="142" t="s">
        <v>10750</v>
      </c>
      <c r="F261" s="141"/>
      <c r="G261" s="14" t="s">
        <v>24</v>
      </c>
      <c r="H261" s="16">
        <v>45719</v>
      </c>
      <c r="I261" s="11" t="s">
        <v>314</v>
      </c>
      <c r="J261" s="142" t="s">
        <v>32</v>
      </c>
      <c r="K261" s="141"/>
      <c r="L261" s="14" t="s">
        <v>20099</v>
      </c>
    </row>
    <row r="262" spans="2:12" s="24" customFormat="1">
      <c r="B262" s="12" t="s">
        <v>10755</v>
      </c>
      <c r="C262" s="13" t="s">
        <v>10693</v>
      </c>
      <c r="D262" s="12" t="s">
        <v>21509</v>
      </c>
      <c r="E262" s="140" t="s">
        <v>10757</v>
      </c>
      <c r="F262" s="141"/>
      <c r="G262" s="13" t="s">
        <v>24</v>
      </c>
      <c r="H262" s="17">
        <v>45719</v>
      </c>
      <c r="I262" s="10" t="s">
        <v>314</v>
      </c>
      <c r="J262" s="140" t="s">
        <v>26</v>
      </c>
      <c r="K262" s="141"/>
      <c r="L262" s="13" t="s">
        <v>27</v>
      </c>
    </row>
    <row r="263" spans="2:12" s="24" customFormat="1" ht="51.6">
      <c r="B263" s="15" t="s">
        <v>10760</v>
      </c>
      <c r="C263" s="14" t="s">
        <v>4659</v>
      </c>
      <c r="D263" s="15" t="s">
        <v>21510</v>
      </c>
      <c r="E263" s="142" t="s">
        <v>5284</v>
      </c>
      <c r="F263" s="141"/>
      <c r="G263" s="14" t="s">
        <v>24</v>
      </c>
      <c r="H263" s="16">
        <v>45719</v>
      </c>
      <c r="I263" s="11" t="s">
        <v>314</v>
      </c>
      <c r="J263" s="142" t="s">
        <v>32</v>
      </c>
      <c r="K263" s="141"/>
      <c r="L263" s="8" t="s">
        <v>20421</v>
      </c>
    </row>
    <row r="264" spans="2:12" s="24" customFormat="1" ht="24.95">
      <c r="B264" s="12" t="s">
        <v>10762</v>
      </c>
      <c r="C264" s="13" t="s">
        <v>4659</v>
      </c>
      <c r="D264" s="12" t="s">
        <v>21511</v>
      </c>
      <c r="E264" s="140" t="s">
        <v>5284</v>
      </c>
      <c r="F264" s="141"/>
      <c r="G264" s="13" t="s">
        <v>24</v>
      </c>
      <c r="H264" s="17">
        <v>45719</v>
      </c>
      <c r="I264" s="10" t="s">
        <v>314</v>
      </c>
      <c r="J264" s="140" t="s">
        <v>32</v>
      </c>
      <c r="K264" s="141"/>
      <c r="L264" s="13" t="s">
        <v>20099</v>
      </c>
    </row>
    <row r="265" spans="2:12" s="24" customFormat="1">
      <c r="B265" s="15" t="s">
        <v>8937</v>
      </c>
      <c r="C265" s="14" t="s">
        <v>2271</v>
      </c>
      <c r="D265" s="15" t="s">
        <v>21512</v>
      </c>
      <c r="E265" s="142" t="s">
        <v>8939</v>
      </c>
      <c r="F265" s="141"/>
      <c r="G265" s="14" t="s">
        <v>24</v>
      </c>
      <c r="H265" s="16">
        <v>45749</v>
      </c>
      <c r="I265" s="11" t="s">
        <v>314</v>
      </c>
      <c r="J265" s="142" t="s">
        <v>26</v>
      </c>
      <c r="K265" s="141"/>
      <c r="L265" s="14" t="s">
        <v>27</v>
      </c>
    </row>
    <row r="266" spans="2:12" s="24" customFormat="1" ht="24.95">
      <c r="B266" s="12" t="s">
        <v>10768</v>
      </c>
      <c r="C266" s="13" t="s">
        <v>10693</v>
      </c>
      <c r="D266" s="12" t="s">
        <v>21513</v>
      </c>
      <c r="E266" s="140" t="s">
        <v>10770</v>
      </c>
      <c r="F266" s="141"/>
      <c r="G266" s="13" t="s">
        <v>24</v>
      </c>
      <c r="H266" s="17">
        <v>45719</v>
      </c>
      <c r="I266" s="10" t="s">
        <v>314</v>
      </c>
      <c r="J266" s="140" t="s">
        <v>32</v>
      </c>
      <c r="K266" s="141"/>
      <c r="L266" s="13" t="s">
        <v>20099</v>
      </c>
    </row>
    <row r="267" spans="2:12" s="24" customFormat="1" ht="24.95">
      <c r="B267" s="15" t="s">
        <v>8946</v>
      </c>
      <c r="C267" s="14" t="s">
        <v>8947</v>
      </c>
      <c r="D267" s="15" t="s">
        <v>21514</v>
      </c>
      <c r="E267" s="142" t="s">
        <v>8949</v>
      </c>
      <c r="F267" s="141"/>
      <c r="G267" s="14" t="s">
        <v>24</v>
      </c>
      <c r="H267" s="16">
        <v>45749</v>
      </c>
      <c r="I267" s="11" t="s">
        <v>314</v>
      </c>
      <c r="J267" s="142" t="s">
        <v>32</v>
      </c>
      <c r="K267" s="141"/>
      <c r="L267" s="14" t="s">
        <v>20099</v>
      </c>
    </row>
    <row r="268" spans="2:12" s="24" customFormat="1">
      <c r="B268" s="12" t="s">
        <v>10776</v>
      </c>
      <c r="C268" s="13" t="s">
        <v>7371</v>
      </c>
      <c r="D268" s="12" t="s">
        <v>21515</v>
      </c>
      <c r="E268" s="140" t="s">
        <v>10778</v>
      </c>
      <c r="F268" s="141"/>
      <c r="G268" s="13" t="s">
        <v>24</v>
      </c>
      <c r="H268" s="17">
        <v>45719</v>
      </c>
      <c r="I268" s="10" t="s">
        <v>314</v>
      </c>
      <c r="J268" s="140" t="s">
        <v>32</v>
      </c>
      <c r="K268" s="141"/>
      <c r="L268" s="13" t="s">
        <v>20108</v>
      </c>
    </row>
    <row r="269" spans="2:12" s="24" customFormat="1" ht="24.95">
      <c r="B269" s="15" t="s">
        <v>7323</v>
      </c>
      <c r="C269" s="14" t="s">
        <v>5287</v>
      </c>
      <c r="D269" s="15" t="s">
        <v>21516</v>
      </c>
      <c r="E269" s="142" t="s">
        <v>5289</v>
      </c>
      <c r="F269" s="141"/>
      <c r="G269" s="14" t="s">
        <v>24</v>
      </c>
      <c r="H269" s="16">
        <v>45719</v>
      </c>
      <c r="I269" s="11" t="s">
        <v>314</v>
      </c>
      <c r="J269" s="142" t="s">
        <v>359</v>
      </c>
      <c r="K269" s="141"/>
      <c r="L269" s="14" t="s">
        <v>20399</v>
      </c>
    </row>
    <row r="270" spans="2:12" s="24" customFormat="1">
      <c r="B270" s="145" t="s">
        <v>21517</v>
      </c>
      <c r="C270" s="147" t="s">
        <v>5062</v>
      </c>
      <c r="D270" s="12" t="s">
        <v>21518</v>
      </c>
      <c r="E270" s="140" t="s">
        <v>21519</v>
      </c>
      <c r="F270" s="141"/>
      <c r="G270" s="13" t="s">
        <v>16</v>
      </c>
      <c r="H270" s="17">
        <v>45751</v>
      </c>
      <c r="I270" s="10" t="s">
        <v>314</v>
      </c>
      <c r="J270" s="140" t="s">
        <v>26</v>
      </c>
      <c r="K270" s="141"/>
      <c r="L270" s="13" t="s">
        <v>27</v>
      </c>
    </row>
    <row r="271" spans="2:12" s="24" customFormat="1">
      <c r="B271" s="146"/>
      <c r="C271" s="148"/>
      <c r="D271" s="12" t="s">
        <v>21520</v>
      </c>
      <c r="E271" s="140" t="s">
        <v>21501</v>
      </c>
      <c r="F271" s="141"/>
      <c r="G271" s="13" t="s">
        <v>24</v>
      </c>
      <c r="H271" s="17">
        <v>45719</v>
      </c>
      <c r="I271" s="10" t="s">
        <v>314</v>
      </c>
      <c r="J271" s="140" t="s">
        <v>26</v>
      </c>
      <c r="K271" s="141"/>
      <c r="L271" s="13" t="s">
        <v>27</v>
      </c>
    </row>
    <row r="272" spans="2:12" s="24" customFormat="1">
      <c r="B272" s="15" t="s">
        <v>10784</v>
      </c>
      <c r="C272" s="14" t="s">
        <v>10785</v>
      </c>
      <c r="D272" s="15" t="s">
        <v>21521</v>
      </c>
      <c r="E272" s="142" t="s">
        <v>10787</v>
      </c>
      <c r="F272" s="141"/>
      <c r="G272" s="14" t="s">
        <v>24</v>
      </c>
      <c r="H272" s="16">
        <v>45719</v>
      </c>
      <c r="I272" s="11" t="s">
        <v>314</v>
      </c>
      <c r="J272" s="142" t="s">
        <v>26</v>
      </c>
      <c r="K272" s="141"/>
      <c r="L272" s="14" t="s">
        <v>27</v>
      </c>
    </row>
    <row r="273" spans="2:12" s="24" customFormat="1">
      <c r="B273" s="145" t="s">
        <v>21522</v>
      </c>
      <c r="C273" s="147" t="s">
        <v>21523</v>
      </c>
      <c r="D273" s="145" t="s">
        <v>21524</v>
      </c>
      <c r="E273" s="140" t="s">
        <v>21525</v>
      </c>
      <c r="F273" s="149"/>
      <c r="G273" s="147" t="s">
        <v>24</v>
      </c>
      <c r="H273" s="167">
        <v>45777</v>
      </c>
      <c r="I273" s="10" t="s">
        <v>139</v>
      </c>
      <c r="J273" s="140" t="s">
        <v>26</v>
      </c>
      <c r="K273" s="141"/>
      <c r="L273" s="13" t="s">
        <v>27</v>
      </c>
    </row>
    <row r="274" spans="2:12" s="24" customFormat="1">
      <c r="B274" s="146"/>
      <c r="C274" s="148"/>
      <c r="D274" s="146"/>
      <c r="E274" s="150"/>
      <c r="F274" s="151"/>
      <c r="G274" s="148"/>
      <c r="H274" s="169"/>
      <c r="I274" s="10" t="s">
        <v>139</v>
      </c>
      <c r="J274" s="140" t="s">
        <v>26</v>
      </c>
      <c r="K274" s="141"/>
      <c r="L274" s="13" t="s">
        <v>27</v>
      </c>
    </row>
    <row r="275" spans="2:12" s="24" customFormat="1">
      <c r="B275" s="15" t="s">
        <v>10800</v>
      </c>
      <c r="C275" s="14" t="s">
        <v>5307</v>
      </c>
      <c r="D275" s="15" t="s">
        <v>21526</v>
      </c>
      <c r="E275" s="142" t="s">
        <v>5309</v>
      </c>
      <c r="F275" s="141"/>
      <c r="G275" s="14" t="s">
        <v>24</v>
      </c>
      <c r="H275" s="16">
        <v>45719</v>
      </c>
      <c r="I275" s="11" t="s">
        <v>314</v>
      </c>
      <c r="J275" s="142" t="s">
        <v>32</v>
      </c>
      <c r="K275" s="141"/>
      <c r="L275" s="14" t="s">
        <v>20108</v>
      </c>
    </row>
    <row r="276" spans="2:12" s="24" customFormat="1" ht="51.6">
      <c r="B276" s="12" t="s">
        <v>13789</v>
      </c>
      <c r="C276" s="13" t="s">
        <v>21527</v>
      </c>
      <c r="D276" s="12" t="s">
        <v>21528</v>
      </c>
      <c r="E276" s="140" t="s">
        <v>13792</v>
      </c>
      <c r="F276" s="141"/>
      <c r="G276" s="13" t="s">
        <v>24</v>
      </c>
      <c r="H276" s="17">
        <v>45523</v>
      </c>
      <c r="I276" s="10" t="s">
        <v>25</v>
      </c>
      <c r="J276" s="140" t="s">
        <v>32</v>
      </c>
      <c r="K276" s="141"/>
      <c r="L276" s="9" t="s">
        <v>21529</v>
      </c>
    </row>
    <row r="277" spans="2:12" s="24" customFormat="1" ht="51.6">
      <c r="B277" s="154" t="s">
        <v>16831</v>
      </c>
      <c r="C277" s="156" t="s">
        <v>16832</v>
      </c>
      <c r="D277" s="15" t="s">
        <v>21530</v>
      </c>
      <c r="E277" s="142" t="s">
        <v>16837</v>
      </c>
      <c r="F277" s="141"/>
      <c r="G277" s="14" t="s">
        <v>24</v>
      </c>
      <c r="H277" s="16">
        <v>45744</v>
      </c>
      <c r="I277" s="11" t="s">
        <v>17</v>
      </c>
      <c r="J277" s="142" t="s">
        <v>32</v>
      </c>
      <c r="K277" s="141"/>
      <c r="L277" s="8" t="s">
        <v>21531</v>
      </c>
    </row>
    <row r="278" spans="2:12" s="24" customFormat="1" ht="51.6">
      <c r="B278" s="158"/>
      <c r="C278" s="159"/>
      <c r="D278" s="15" t="s">
        <v>21532</v>
      </c>
      <c r="E278" s="142" t="s">
        <v>16837</v>
      </c>
      <c r="F278" s="141"/>
      <c r="G278" s="14" t="s">
        <v>24</v>
      </c>
      <c r="H278" s="16">
        <v>45749</v>
      </c>
      <c r="I278" s="11" t="s">
        <v>17</v>
      </c>
      <c r="J278" s="142" t="s">
        <v>32</v>
      </c>
      <c r="K278" s="141"/>
      <c r="L278" s="8" t="s">
        <v>21531</v>
      </c>
    </row>
    <row r="279" spans="2:12" s="24" customFormat="1" ht="51.6">
      <c r="B279" s="158"/>
      <c r="C279" s="159"/>
      <c r="D279" s="15" t="s">
        <v>21533</v>
      </c>
      <c r="E279" s="142" t="s">
        <v>16837</v>
      </c>
      <c r="F279" s="141"/>
      <c r="G279" s="14" t="s">
        <v>24</v>
      </c>
      <c r="H279" s="16">
        <v>45756</v>
      </c>
      <c r="I279" s="11" t="s">
        <v>17</v>
      </c>
      <c r="J279" s="142" t="s">
        <v>32</v>
      </c>
      <c r="K279" s="141"/>
      <c r="L279" s="8" t="s">
        <v>21531</v>
      </c>
    </row>
    <row r="280" spans="2:12" s="24" customFormat="1" ht="51.6">
      <c r="B280" s="158"/>
      <c r="C280" s="159"/>
      <c r="D280" s="15" t="s">
        <v>21534</v>
      </c>
      <c r="E280" s="142" t="s">
        <v>16837</v>
      </c>
      <c r="F280" s="141"/>
      <c r="G280" s="14" t="s">
        <v>24</v>
      </c>
      <c r="H280" s="16">
        <v>45762</v>
      </c>
      <c r="I280" s="11" t="s">
        <v>17</v>
      </c>
      <c r="J280" s="142" t="s">
        <v>32</v>
      </c>
      <c r="K280" s="141"/>
      <c r="L280" s="8" t="s">
        <v>21531</v>
      </c>
    </row>
    <row r="281" spans="2:12" s="24" customFormat="1" ht="51.6">
      <c r="B281" s="155"/>
      <c r="C281" s="157"/>
      <c r="D281" s="15" t="s">
        <v>21535</v>
      </c>
      <c r="E281" s="142" t="s">
        <v>16837</v>
      </c>
      <c r="F281" s="141"/>
      <c r="G281" s="14" t="s">
        <v>24</v>
      </c>
      <c r="H281" s="16">
        <v>45770</v>
      </c>
      <c r="I281" s="11" t="s">
        <v>17</v>
      </c>
      <c r="J281" s="142" t="s">
        <v>32</v>
      </c>
      <c r="K281" s="141"/>
      <c r="L281" s="8" t="s">
        <v>21531</v>
      </c>
    </row>
    <row r="282" spans="2:12" s="24" customFormat="1">
      <c r="B282" s="12" t="s">
        <v>15536</v>
      </c>
      <c r="C282" s="13" t="s">
        <v>15537</v>
      </c>
      <c r="D282" s="12" t="s">
        <v>21536</v>
      </c>
      <c r="E282" s="140" t="s">
        <v>21537</v>
      </c>
      <c r="F282" s="141"/>
      <c r="G282" s="13" t="s">
        <v>16</v>
      </c>
      <c r="H282" s="17">
        <v>45775</v>
      </c>
      <c r="I282" s="10" t="s">
        <v>80</v>
      </c>
      <c r="J282" s="140" t="s">
        <v>26</v>
      </c>
      <c r="K282" s="141"/>
      <c r="L282" s="13" t="s">
        <v>27</v>
      </c>
    </row>
    <row r="283" spans="2:12" s="24" customFormat="1">
      <c r="B283" s="15" t="s">
        <v>8962</v>
      </c>
      <c r="C283" s="14" t="s">
        <v>8963</v>
      </c>
      <c r="D283" s="15" t="s">
        <v>21538</v>
      </c>
      <c r="E283" s="142" t="s">
        <v>8965</v>
      </c>
      <c r="F283" s="141"/>
      <c r="G283" s="14" t="s">
        <v>24</v>
      </c>
      <c r="H283" s="16">
        <v>45749</v>
      </c>
      <c r="I283" s="11" t="s">
        <v>314</v>
      </c>
      <c r="J283" s="142" t="s">
        <v>26</v>
      </c>
      <c r="K283" s="141"/>
      <c r="L283" s="14" t="s">
        <v>27</v>
      </c>
    </row>
    <row r="284" spans="2:12" s="24" customFormat="1">
      <c r="B284" s="145" t="s">
        <v>21539</v>
      </c>
      <c r="C284" s="147" t="s">
        <v>21540</v>
      </c>
      <c r="D284" s="145" t="s">
        <v>21541</v>
      </c>
      <c r="E284" s="140" t="s">
        <v>18722</v>
      </c>
      <c r="F284" s="149"/>
      <c r="G284" s="147" t="s">
        <v>75</v>
      </c>
      <c r="H284" s="167">
        <v>45776</v>
      </c>
      <c r="I284" s="10" t="s">
        <v>80</v>
      </c>
      <c r="J284" s="140" t="s">
        <v>26</v>
      </c>
      <c r="K284" s="141"/>
      <c r="L284" s="13" t="s">
        <v>27</v>
      </c>
    </row>
    <row r="285" spans="2:12" s="24" customFormat="1">
      <c r="B285" s="152"/>
      <c r="C285" s="153"/>
      <c r="D285" s="152"/>
      <c r="E285" s="165"/>
      <c r="F285" s="162"/>
      <c r="G285" s="153"/>
      <c r="H285" s="168"/>
      <c r="I285" s="10" t="s">
        <v>58</v>
      </c>
      <c r="J285" s="140" t="s">
        <v>26</v>
      </c>
      <c r="K285" s="141"/>
      <c r="L285" s="13" t="s">
        <v>27</v>
      </c>
    </row>
    <row r="286" spans="2:12" s="24" customFormat="1">
      <c r="B286" s="152"/>
      <c r="C286" s="153"/>
      <c r="D286" s="152"/>
      <c r="E286" s="165"/>
      <c r="F286" s="162"/>
      <c r="G286" s="153"/>
      <c r="H286" s="168"/>
      <c r="I286" s="10" t="s">
        <v>139</v>
      </c>
      <c r="J286" s="140" t="s">
        <v>26</v>
      </c>
      <c r="K286" s="141"/>
      <c r="L286" s="13" t="s">
        <v>27</v>
      </c>
    </row>
    <row r="287" spans="2:12" s="24" customFormat="1">
      <c r="B287" s="146"/>
      <c r="C287" s="148"/>
      <c r="D287" s="146"/>
      <c r="E287" s="150"/>
      <c r="F287" s="151"/>
      <c r="G287" s="148"/>
      <c r="H287" s="169"/>
      <c r="I287" s="10" t="s">
        <v>17</v>
      </c>
      <c r="J287" s="140" t="s">
        <v>26</v>
      </c>
      <c r="K287" s="141"/>
      <c r="L287" s="13" t="s">
        <v>27</v>
      </c>
    </row>
    <row r="288" spans="2:12" s="24" customFormat="1" ht="24.95">
      <c r="B288" s="15" t="s">
        <v>7339</v>
      </c>
      <c r="C288" s="14" t="s">
        <v>7340</v>
      </c>
      <c r="D288" s="15" t="s">
        <v>21542</v>
      </c>
      <c r="E288" s="142" t="s">
        <v>10804</v>
      </c>
      <c r="F288" s="141"/>
      <c r="G288" s="14" t="s">
        <v>24</v>
      </c>
      <c r="H288" s="16">
        <v>45719</v>
      </c>
      <c r="I288" s="11" t="s">
        <v>314</v>
      </c>
      <c r="J288" s="142" t="s">
        <v>32</v>
      </c>
      <c r="K288" s="141"/>
      <c r="L288" s="14" t="s">
        <v>20099</v>
      </c>
    </row>
    <row r="289" spans="2:12" s="24" customFormat="1" ht="24.95">
      <c r="B289" s="12" t="s">
        <v>10805</v>
      </c>
      <c r="C289" s="13" t="s">
        <v>2271</v>
      </c>
      <c r="D289" s="12" t="s">
        <v>21543</v>
      </c>
      <c r="E289" s="140" t="s">
        <v>10807</v>
      </c>
      <c r="F289" s="141"/>
      <c r="G289" s="13" t="s">
        <v>24</v>
      </c>
      <c r="H289" s="17">
        <v>45719</v>
      </c>
      <c r="I289" s="10" t="s">
        <v>314</v>
      </c>
      <c r="J289" s="140" t="s">
        <v>32</v>
      </c>
      <c r="K289" s="141"/>
      <c r="L289" s="13" t="s">
        <v>20099</v>
      </c>
    </row>
    <row r="290" spans="2:12" s="24" customFormat="1" ht="51.6">
      <c r="B290" s="15" t="s">
        <v>5364</v>
      </c>
      <c r="C290" s="14" t="s">
        <v>4659</v>
      </c>
      <c r="D290" s="15" t="s">
        <v>21544</v>
      </c>
      <c r="E290" s="142" t="s">
        <v>5284</v>
      </c>
      <c r="F290" s="141"/>
      <c r="G290" s="14" t="s">
        <v>24</v>
      </c>
      <c r="H290" s="16">
        <v>45719</v>
      </c>
      <c r="I290" s="11" t="s">
        <v>314</v>
      </c>
      <c r="J290" s="142" t="s">
        <v>32</v>
      </c>
      <c r="K290" s="141"/>
      <c r="L290" s="8" t="s">
        <v>21545</v>
      </c>
    </row>
    <row r="291" spans="2:12" s="24" customFormat="1">
      <c r="B291" s="12" t="s">
        <v>10809</v>
      </c>
      <c r="C291" s="13" t="s">
        <v>2271</v>
      </c>
      <c r="D291" s="12" t="s">
        <v>21546</v>
      </c>
      <c r="E291" s="140" t="s">
        <v>10689</v>
      </c>
      <c r="F291" s="141"/>
      <c r="G291" s="13" t="s">
        <v>24</v>
      </c>
      <c r="H291" s="17">
        <v>45719</v>
      </c>
      <c r="I291" s="10" t="s">
        <v>314</v>
      </c>
      <c r="J291" s="140" t="s">
        <v>26</v>
      </c>
      <c r="K291" s="141"/>
      <c r="L291" s="13" t="s">
        <v>27</v>
      </c>
    </row>
    <row r="292" spans="2:12" s="24" customFormat="1" ht="24.95">
      <c r="B292" s="15" t="s">
        <v>10812</v>
      </c>
      <c r="C292" s="14" t="s">
        <v>2271</v>
      </c>
      <c r="D292" s="15" t="s">
        <v>21547</v>
      </c>
      <c r="E292" s="142" t="s">
        <v>10689</v>
      </c>
      <c r="F292" s="141"/>
      <c r="G292" s="14" t="s">
        <v>24</v>
      </c>
      <c r="H292" s="16">
        <v>45719</v>
      </c>
      <c r="I292" s="11" t="s">
        <v>314</v>
      </c>
      <c r="J292" s="142" t="s">
        <v>32</v>
      </c>
      <c r="K292" s="141"/>
      <c r="L292" s="14" t="s">
        <v>21548</v>
      </c>
    </row>
    <row r="293" spans="2:12" s="24" customFormat="1" ht="24.95">
      <c r="B293" s="12" t="s">
        <v>5366</v>
      </c>
      <c r="C293" s="13" t="s">
        <v>4659</v>
      </c>
      <c r="D293" s="12" t="s">
        <v>21549</v>
      </c>
      <c r="E293" s="140" t="s">
        <v>5284</v>
      </c>
      <c r="F293" s="141"/>
      <c r="G293" s="13" t="s">
        <v>24</v>
      </c>
      <c r="H293" s="17">
        <v>45719</v>
      </c>
      <c r="I293" s="10" t="s">
        <v>314</v>
      </c>
      <c r="J293" s="140" t="s">
        <v>32</v>
      </c>
      <c r="K293" s="141"/>
      <c r="L293" s="13" t="s">
        <v>20099</v>
      </c>
    </row>
    <row r="294" spans="2:12" s="24" customFormat="1" ht="24.95">
      <c r="B294" s="15" t="s">
        <v>5368</v>
      </c>
      <c r="C294" s="14" t="s">
        <v>5287</v>
      </c>
      <c r="D294" s="15" t="s">
        <v>21550</v>
      </c>
      <c r="E294" s="142" t="s">
        <v>5289</v>
      </c>
      <c r="F294" s="141"/>
      <c r="G294" s="14" t="s">
        <v>24</v>
      </c>
      <c r="H294" s="16">
        <v>45719</v>
      </c>
      <c r="I294" s="11" t="s">
        <v>314</v>
      </c>
      <c r="J294" s="142" t="s">
        <v>32</v>
      </c>
      <c r="K294" s="141"/>
      <c r="L294" s="14" t="s">
        <v>20099</v>
      </c>
    </row>
    <row r="295" spans="2:12" s="24" customFormat="1" ht="24.95">
      <c r="B295" s="12" t="s">
        <v>7344</v>
      </c>
      <c r="C295" s="13" t="s">
        <v>7340</v>
      </c>
      <c r="D295" s="12" t="s">
        <v>21551</v>
      </c>
      <c r="E295" s="140" t="s">
        <v>7346</v>
      </c>
      <c r="F295" s="141"/>
      <c r="G295" s="13" t="s">
        <v>24</v>
      </c>
      <c r="H295" s="17">
        <v>45719</v>
      </c>
      <c r="I295" s="10" t="s">
        <v>314</v>
      </c>
      <c r="J295" s="140" t="s">
        <v>359</v>
      </c>
      <c r="K295" s="141"/>
      <c r="L295" s="13" t="s">
        <v>20399</v>
      </c>
    </row>
    <row r="296" spans="2:12" s="24" customFormat="1">
      <c r="B296" s="15" t="s">
        <v>5371</v>
      </c>
      <c r="C296" s="14" t="s">
        <v>3346</v>
      </c>
      <c r="D296" s="15" t="s">
        <v>21552</v>
      </c>
      <c r="E296" s="142" t="s">
        <v>5373</v>
      </c>
      <c r="F296" s="141"/>
      <c r="G296" s="14" t="s">
        <v>24</v>
      </c>
      <c r="H296" s="16">
        <v>45719</v>
      </c>
      <c r="I296" s="11" t="s">
        <v>314</v>
      </c>
      <c r="J296" s="142" t="s">
        <v>26</v>
      </c>
      <c r="K296" s="141"/>
      <c r="L296" s="14" t="s">
        <v>27</v>
      </c>
    </row>
    <row r="297" spans="2:12" s="24" customFormat="1">
      <c r="B297" s="12" t="s">
        <v>10816</v>
      </c>
      <c r="C297" s="13" t="s">
        <v>10817</v>
      </c>
      <c r="D297" s="12" t="s">
        <v>21553</v>
      </c>
      <c r="E297" s="140" t="s">
        <v>10819</v>
      </c>
      <c r="F297" s="141"/>
      <c r="G297" s="13" t="s">
        <v>24</v>
      </c>
      <c r="H297" s="17">
        <v>45719</v>
      </c>
      <c r="I297" s="10" t="s">
        <v>314</v>
      </c>
      <c r="J297" s="140" t="s">
        <v>26</v>
      </c>
      <c r="K297" s="141"/>
      <c r="L297" s="13" t="s">
        <v>27</v>
      </c>
    </row>
    <row r="298" spans="2:12" s="24" customFormat="1" ht="24.95">
      <c r="B298" s="15" t="s">
        <v>5374</v>
      </c>
      <c r="C298" s="14" t="s">
        <v>3346</v>
      </c>
      <c r="D298" s="15" t="s">
        <v>21554</v>
      </c>
      <c r="E298" s="142" t="s">
        <v>5373</v>
      </c>
      <c r="F298" s="141"/>
      <c r="G298" s="14" t="s">
        <v>24</v>
      </c>
      <c r="H298" s="16">
        <v>45719</v>
      </c>
      <c r="I298" s="11" t="s">
        <v>314</v>
      </c>
      <c r="J298" s="142" t="s">
        <v>32</v>
      </c>
      <c r="K298" s="141"/>
      <c r="L298" s="14" t="s">
        <v>20099</v>
      </c>
    </row>
    <row r="299" spans="2:12" s="24" customFormat="1" ht="24.95">
      <c r="B299" s="12" t="s">
        <v>7350</v>
      </c>
      <c r="C299" s="13" t="s">
        <v>7351</v>
      </c>
      <c r="D299" s="12" t="s">
        <v>21555</v>
      </c>
      <c r="E299" s="140" t="s">
        <v>7353</v>
      </c>
      <c r="F299" s="141"/>
      <c r="G299" s="13" t="s">
        <v>24</v>
      </c>
      <c r="H299" s="17">
        <v>45749</v>
      </c>
      <c r="I299" s="10" t="s">
        <v>314</v>
      </c>
      <c r="J299" s="140" t="s">
        <v>359</v>
      </c>
      <c r="K299" s="141"/>
      <c r="L299" s="13" t="s">
        <v>20399</v>
      </c>
    </row>
    <row r="300" spans="2:12" s="24" customFormat="1">
      <c r="B300" s="15" t="s">
        <v>17953</v>
      </c>
      <c r="C300" s="14" t="s">
        <v>17954</v>
      </c>
      <c r="D300" s="15" t="s">
        <v>17955</v>
      </c>
      <c r="E300" s="142" t="s">
        <v>17956</v>
      </c>
      <c r="F300" s="141"/>
      <c r="G300" s="14" t="s">
        <v>16</v>
      </c>
      <c r="H300" s="16">
        <v>45756</v>
      </c>
      <c r="I300" s="11" t="s">
        <v>17</v>
      </c>
      <c r="J300" s="142"/>
      <c r="K300" s="141"/>
      <c r="L300" s="14" t="s">
        <v>27</v>
      </c>
    </row>
    <row r="301" spans="2:12" s="24" customFormat="1" ht="24.95">
      <c r="B301" s="12" t="s">
        <v>2760</v>
      </c>
      <c r="C301" s="13" t="s">
        <v>2761</v>
      </c>
      <c r="D301" s="12" t="s">
        <v>17957</v>
      </c>
      <c r="E301" s="140" t="s">
        <v>17958</v>
      </c>
      <c r="F301" s="141"/>
      <c r="G301" s="13" t="s">
        <v>16</v>
      </c>
      <c r="H301" s="17">
        <v>45756</v>
      </c>
      <c r="I301" s="10" t="s">
        <v>17</v>
      </c>
      <c r="J301" s="140"/>
      <c r="K301" s="141"/>
      <c r="L301" s="13" t="s">
        <v>27</v>
      </c>
    </row>
    <row r="302" spans="2:12" s="24" customFormat="1">
      <c r="B302" s="154" t="s">
        <v>21556</v>
      </c>
      <c r="C302" s="156" t="s">
        <v>21557</v>
      </c>
      <c r="D302" s="154" t="s">
        <v>21558</v>
      </c>
      <c r="E302" s="142" t="s">
        <v>18722</v>
      </c>
      <c r="F302" s="149"/>
      <c r="G302" s="156" t="s">
        <v>75</v>
      </c>
      <c r="H302" s="163">
        <v>45764</v>
      </c>
      <c r="I302" s="11" t="s">
        <v>139</v>
      </c>
      <c r="J302" s="142" t="s">
        <v>709</v>
      </c>
      <c r="K302" s="141"/>
      <c r="L302" s="14" t="s">
        <v>27</v>
      </c>
    </row>
    <row r="303" spans="2:12" s="24" customFormat="1">
      <c r="B303" s="158"/>
      <c r="C303" s="159"/>
      <c r="D303" s="158"/>
      <c r="E303" s="161"/>
      <c r="F303" s="162"/>
      <c r="G303" s="159"/>
      <c r="H303" s="166"/>
      <c r="I303" s="11" t="s">
        <v>80</v>
      </c>
      <c r="J303" s="142" t="s">
        <v>709</v>
      </c>
      <c r="K303" s="141"/>
      <c r="L303" s="14" t="s">
        <v>27</v>
      </c>
    </row>
    <row r="304" spans="2:12" s="24" customFormat="1">
      <c r="B304" s="155"/>
      <c r="C304" s="157"/>
      <c r="D304" s="155"/>
      <c r="E304" s="160"/>
      <c r="F304" s="151"/>
      <c r="G304" s="157"/>
      <c r="H304" s="164"/>
      <c r="I304" s="11" t="s">
        <v>58</v>
      </c>
      <c r="J304" s="142" t="s">
        <v>709</v>
      </c>
      <c r="K304" s="141"/>
      <c r="L304" s="14" t="s">
        <v>27</v>
      </c>
    </row>
    <row r="305" spans="2:12" s="24" customFormat="1" ht="24.95">
      <c r="B305" s="12" t="s">
        <v>8983</v>
      </c>
      <c r="C305" s="13" t="s">
        <v>348</v>
      </c>
      <c r="D305" s="12" t="s">
        <v>21559</v>
      </c>
      <c r="E305" s="140" t="s">
        <v>8985</v>
      </c>
      <c r="F305" s="141"/>
      <c r="G305" s="13" t="s">
        <v>75</v>
      </c>
      <c r="H305" s="17">
        <v>45771</v>
      </c>
      <c r="I305" s="10" t="s">
        <v>139</v>
      </c>
      <c r="J305" s="140" t="s">
        <v>709</v>
      </c>
      <c r="K305" s="141"/>
      <c r="L305" s="13" t="s">
        <v>27</v>
      </c>
    </row>
    <row r="306" spans="2:12" s="24" customFormat="1">
      <c r="B306" s="15" t="s">
        <v>8986</v>
      </c>
      <c r="C306" s="14" t="s">
        <v>8987</v>
      </c>
      <c r="D306" s="15" t="s">
        <v>21560</v>
      </c>
      <c r="E306" s="142" t="s">
        <v>8989</v>
      </c>
      <c r="F306" s="141"/>
      <c r="G306" s="14" t="s">
        <v>16</v>
      </c>
      <c r="H306" s="16">
        <v>45771</v>
      </c>
      <c r="I306" s="11" t="s">
        <v>80</v>
      </c>
      <c r="J306" s="142" t="s">
        <v>26</v>
      </c>
      <c r="K306" s="141"/>
      <c r="L306" s="14" t="s">
        <v>27</v>
      </c>
    </row>
    <row r="307" spans="2:12" s="24" customFormat="1">
      <c r="B307" s="145" t="s">
        <v>11553</v>
      </c>
      <c r="C307" s="147" t="s">
        <v>11554</v>
      </c>
      <c r="D307" s="145" t="s">
        <v>21561</v>
      </c>
      <c r="E307" s="140" t="s">
        <v>3242</v>
      </c>
      <c r="F307" s="149"/>
      <c r="G307" s="147" t="s">
        <v>75</v>
      </c>
      <c r="H307" s="167">
        <v>45764</v>
      </c>
      <c r="I307" s="10" t="s">
        <v>25</v>
      </c>
      <c r="J307" s="140" t="s">
        <v>709</v>
      </c>
      <c r="K307" s="141"/>
      <c r="L307" s="13" t="s">
        <v>27</v>
      </c>
    </row>
    <row r="308" spans="2:12" s="24" customFormat="1">
      <c r="B308" s="152"/>
      <c r="C308" s="153"/>
      <c r="D308" s="152"/>
      <c r="E308" s="165"/>
      <c r="F308" s="162"/>
      <c r="G308" s="153"/>
      <c r="H308" s="168"/>
      <c r="I308" s="10" t="s">
        <v>58</v>
      </c>
      <c r="J308" s="140" t="s">
        <v>709</v>
      </c>
      <c r="K308" s="141"/>
      <c r="L308" s="13" t="s">
        <v>27</v>
      </c>
    </row>
    <row r="309" spans="2:12" s="24" customFormat="1">
      <c r="B309" s="146"/>
      <c r="C309" s="148"/>
      <c r="D309" s="146"/>
      <c r="E309" s="150"/>
      <c r="F309" s="151"/>
      <c r="G309" s="148"/>
      <c r="H309" s="169"/>
      <c r="I309" s="10" t="s">
        <v>80</v>
      </c>
      <c r="J309" s="140" t="s">
        <v>709</v>
      </c>
      <c r="K309" s="141"/>
      <c r="L309" s="13" t="s">
        <v>27</v>
      </c>
    </row>
    <row r="310" spans="2:12" s="24" customFormat="1">
      <c r="B310" s="15" t="s">
        <v>2794</v>
      </c>
      <c r="C310" s="14" t="s">
        <v>2795</v>
      </c>
      <c r="D310" s="15" t="s">
        <v>21562</v>
      </c>
      <c r="E310" s="142" t="s">
        <v>7360</v>
      </c>
      <c r="F310" s="141"/>
      <c r="G310" s="14" t="s">
        <v>24</v>
      </c>
      <c r="H310" s="16">
        <v>45748</v>
      </c>
      <c r="I310" s="11" t="s">
        <v>17</v>
      </c>
      <c r="J310" s="142" t="s">
        <v>26</v>
      </c>
      <c r="K310" s="141"/>
      <c r="L310" s="14" t="s">
        <v>27</v>
      </c>
    </row>
    <row r="311" spans="2:12" s="24" customFormat="1" ht="24.95">
      <c r="B311" s="12" t="s">
        <v>9005</v>
      </c>
      <c r="C311" s="13" t="s">
        <v>9006</v>
      </c>
      <c r="D311" s="12" t="s">
        <v>21563</v>
      </c>
      <c r="E311" s="140" t="s">
        <v>9008</v>
      </c>
      <c r="F311" s="141"/>
      <c r="G311" s="13" t="s">
        <v>16</v>
      </c>
      <c r="H311" s="17">
        <v>45771</v>
      </c>
      <c r="I311" s="10" t="s">
        <v>80</v>
      </c>
      <c r="J311" s="140" t="s">
        <v>26</v>
      </c>
      <c r="K311" s="141"/>
      <c r="L311" s="13" t="s">
        <v>27</v>
      </c>
    </row>
    <row r="312" spans="2:12" s="24" customFormat="1" ht="39">
      <c r="B312" s="154" t="s">
        <v>16884</v>
      </c>
      <c r="C312" s="156" t="s">
        <v>16885</v>
      </c>
      <c r="D312" s="15" t="s">
        <v>21564</v>
      </c>
      <c r="E312" s="142" t="s">
        <v>21565</v>
      </c>
      <c r="F312" s="141"/>
      <c r="G312" s="14" t="s">
        <v>16</v>
      </c>
      <c r="H312" s="16">
        <v>45755</v>
      </c>
      <c r="I312" s="11" t="s">
        <v>17</v>
      </c>
      <c r="J312" s="142" t="s">
        <v>26</v>
      </c>
      <c r="K312" s="141"/>
      <c r="L312" s="8" t="s">
        <v>21566</v>
      </c>
    </row>
    <row r="313" spans="2:12" s="24" customFormat="1" ht="39">
      <c r="B313" s="155"/>
      <c r="C313" s="157"/>
      <c r="D313" s="15" t="s">
        <v>21567</v>
      </c>
      <c r="E313" s="142" t="s">
        <v>21568</v>
      </c>
      <c r="F313" s="141"/>
      <c r="G313" s="14" t="s">
        <v>16</v>
      </c>
      <c r="H313" s="16">
        <v>45749</v>
      </c>
      <c r="I313" s="11" t="s">
        <v>17</v>
      </c>
      <c r="J313" s="142" t="s">
        <v>18</v>
      </c>
      <c r="K313" s="141"/>
      <c r="L313" s="8" t="s">
        <v>21569</v>
      </c>
    </row>
    <row r="314" spans="2:12" s="24" customFormat="1" ht="76.5">
      <c r="B314" s="145" t="s">
        <v>1047</v>
      </c>
      <c r="C314" s="147" t="s">
        <v>1048</v>
      </c>
      <c r="D314" s="12" t="s">
        <v>21570</v>
      </c>
      <c r="E314" s="140" t="s">
        <v>5439</v>
      </c>
      <c r="F314" s="141"/>
      <c r="G314" s="13" t="s">
        <v>24</v>
      </c>
      <c r="H314" s="17">
        <v>45748</v>
      </c>
      <c r="I314" s="10" t="s">
        <v>139</v>
      </c>
      <c r="J314" s="140" t="s">
        <v>32</v>
      </c>
      <c r="K314" s="141"/>
      <c r="L314" s="9" t="s">
        <v>21571</v>
      </c>
    </row>
    <row r="315" spans="2:12" s="24" customFormat="1">
      <c r="B315" s="146"/>
      <c r="C315" s="148"/>
      <c r="D315" s="12" t="s">
        <v>21572</v>
      </c>
      <c r="E315" s="140" t="s">
        <v>1050</v>
      </c>
      <c r="F315" s="141"/>
      <c r="G315" s="13" t="s">
        <v>16</v>
      </c>
      <c r="H315" s="17">
        <v>45758</v>
      </c>
      <c r="I315" s="10" t="s">
        <v>139</v>
      </c>
      <c r="J315" s="140" t="s">
        <v>26</v>
      </c>
      <c r="K315" s="141"/>
      <c r="L315" s="13" t="s">
        <v>27</v>
      </c>
    </row>
    <row r="316" spans="2:12" s="24" customFormat="1">
      <c r="B316" s="154" t="s">
        <v>5440</v>
      </c>
      <c r="C316" s="156" t="s">
        <v>5214</v>
      </c>
      <c r="D316" s="154" t="s">
        <v>21573</v>
      </c>
      <c r="E316" s="142" t="s">
        <v>18722</v>
      </c>
      <c r="F316" s="149"/>
      <c r="G316" s="156" t="s">
        <v>75</v>
      </c>
      <c r="H316" s="163">
        <v>45764</v>
      </c>
      <c r="I316" s="11" t="s">
        <v>139</v>
      </c>
      <c r="J316" s="142" t="s">
        <v>26</v>
      </c>
      <c r="K316" s="141"/>
      <c r="L316" s="14" t="s">
        <v>27</v>
      </c>
    </row>
    <row r="317" spans="2:12" s="24" customFormat="1">
      <c r="B317" s="158"/>
      <c r="C317" s="159"/>
      <c r="D317" s="158"/>
      <c r="E317" s="161"/>
      <c r="F317" s="162"/>
      <c r="G317" s="159"/>
      <c r="H317" s="166"/>
      <c r="I317" s="11" t="s">
        <v>58</v>
      </c>
      <c r="J317" s="142" t="s">
        <v>26</v>
      </c>
      <c r="K317" s="141"/>
      <c r="L317" s="14" t="s">
        <v>27</v>
      </c>
    </row>
    <row r="318" spans="2:12" s="24" customFormat="1">
      <c r="B318" s="155"/>
      <c r="C318" s="157"/>
      <c r="D318" s="155"/>
      <c r="E318" s="160"/>
      <c r="F318" s="151"/>
      <c r="G318" s="157"/>
      <c r="H318" s="164"/>
      <c r="I318" s="11" t="s">
        <v>80</v>
      </c>
      <c r="J318" s="142" t="s">
        <v>26</v>
      </c>
      <c r="K318" s="141"/>
      <c r="L318" s="14" t="s">
        <v>27</v>
      </c>
    </row>
    <row r="319" spans="2:12" s="24" customFormat="1" ht="76.5">
      <c r="B319" s="145" t="s">
        <v>1057</v>
      </c>
      <c r="C319" s="147" t="s">
        <v>202</v>
      </c>
      <c r="D319" s="145" t="s">
        <v>21574</v>
      </c>
      <c r="E319" s="140" t="s">
        <v>204</v>
      </c>
      <c r="F319" s="149"/>
      <c r="G319" s="147" t="s">
        <v>16</v>
      </c>
      <c r="H319" s="167">
        <v>45761</v>
      </c>
      <c r="I319" s="10" t="s">
        <v>25</v>
      </c>
      <c r="J319" s="140" t="s">
        <v>18</v>
      </c>
      <c r="K319" s="141"/>
      <c r="L319" s="9" t="s">
        <v>21575</v>
      </c>
    </row>
    <row r="320" spans="2:12" s="24" customFormat="1">
      <c r="B320" s="146"/>
      <c r="C320" s="148"/>
      <c r="D320" s="146"/>
      <c r="E320" s="150"/>
      <c r="F320" s="151"/>
      <c r="G320" s="148"/>
      <c r="H320" s="169"/>
      <c r="I320" s="10" t="s">
        <v>25</v>
      </c>
      <c r="J320" s="140" t="s">
        <v>26</v>
      </c>
      <c r="K320" s="141"/>
      <c r="L320" s="13" t="s">
        <v>27</v>
      </c>
    </row>
    <row r="321" spans="2:12" s="24" customFormat="1" ht="51.6">
      <c r="B321" s="15" t="s">
        <v>15581</v>
      </c>
      <c r="C321" s="14" t="s">
        <v>15582</v>
      </c>
      <c r="D321" s="15" t="s">
        <v>21576</v>
      </c>
      <c r="E321" s="142" t="s">
        <v>15584</v>
      </c>
      <c r="F321" s="141"/>
      <c r="G321" s="14" t="s">
        <v>24</v>
      </c>
      <c r="H321" s="16">
        <v>45555</v>
      </c>
      <c r="I321" s="11" t="s">
        <v>25</v>
      </c>
      <c r="J321" s="142" t="s">
        <v>32</v>
      </c>
      <c r="K321" s="141"/>
      <c r="L321" s="8" t="s">
        <v>21577</v>
      </c>
    </row>
    <row r="322" spans="2:12" s="24" customFormat="1" ht="65.099999999999994">
      <c r="B322" s="12" t="s">
        <v>5458</v>
      </c>
      <c r="C322" s="13" t="s">
        <v>5459</v>
      </c>
      <c r="D322" s="12" t="s">
        <v>21578</v>
      </c>
      <c r="E322" s="140" t="s">
        <v>5461</v>
      </c>
      <c r="F322" s="141"/>
      <c r="G322" s="13" t="s">
        <v>16</v>
      </c>
      <c r="H322" s="17">
        <v>45750</v>
      </c>
      <c r="I322" s="10" t="s">
        <v>139</v>
      </c>
      <c r="J322" s="140" t="s">
        <v>18</v>
      </c>
      <c r="K322" s="141"/>
      <c r="L322" s="9" t="s">
        <v>21579</v>
      </c>
    </row>
    <row r="323" spans="2:12" s="24" customFormat="1">
      <c r="B323" s="154" t="s">
        <v>1068</v>
      </c>
      <c r="C323" s="156" t="s">
        <v>1069</v>
      </c>
      <c r="D323" s="154" t="s">
        <v>21580</v>
      </c>
      <c r="E323" s="142" t="s">
        <v>21581</v>
      </c>
      <c r="F323" s="149"/>
      <c r="G323" s="156" t="s">
        <v>24</v>
      </c>
      <c r="H323" s="163">
        <v>45769</v>
      </c>
      <c r="I323" s="11" t="s">
        <v>58</v>
      </c>
      <c r="J323" s="142" t="s">
        <v>26</v>
      </c>
      <c r="K323" s="141"/>
      <c r="L323" s="14" t="s">
        <v>27</v>
      </c>
    </row>
    <row r="324" spans="2:12" s="24" customFormat="1">
      <c r="B324" s="158"/>
      <c r="C324" s="159"/>
      <c r="D324" s="158"/>
      <c r="E324" s="161"/>
      <c r="F324" s="162"/>
      <c r="G324" s="159"/>
      <c r="H324" s="166"/>
      <c r="I324" s="11" t="s">
        <v>58</v>
      </c>
      <c r="J324" s="142" t="s">
        <v>26</v>
      </c>
      <c r="K324" s="141"/>
      <c r="L324" s="14" t="s">
        <v>27</v>
      </c>
    </row>
    <row r="325" spans="2:12" s="24" customFormat="1">
      <c r="B325" s="158"/>
      <c r="C325" s="159"/>
      <c r="D325" s="158"/>
      <c r="E325" s="161"/>
      <c r="F325" s="162"/>
      <c r="G325" s="159"/>
      <c r="H325" s="166"/>
      <c r="I325" s="11" t="s">
        <v>58</v>
      </c>
      <c r="J325" s="142" t="s">
        <v>26</v>
      </c>
      <c r="K325" s="141"/>
      <c r="L325" s="14" t="s">
        <v>27</v>
      </c>
    </row>
    <row r="326" spans="2:12" s="24" customFormat="1">
      <c r="B326" s="158"/>
      <c r="C326" s="159"/>
      <c r="D326" s="158"/>
      <c r="E326" s="161"/>
      <c r="F326" s="162"/>
      <c r="G326" s="159"/>
      <c r="H326" s="166"/>
      <c r="I326" s="11" t="s">
        <v>139</v>
      </c>
      <c r="J326" s="142" t="s">
        <v>26</v>
      </c>
      <c r="K326" s="141"/>
      <c r="L326" s="14" t="s">
        <v>27</v>
      </c>
    </row>
    <row r="327" spans="2:12" s="24" customFormat="1">
      <c r="B327" s="158"/>
      <c r="C327" s="159"/>
      <c r="D327" s="158"/>
      <c r="E327" s="161"/>
      <c r="F327" s="162"/>
      <c r="G327" s="159"/>
      <c r="H327" s="166"/>
      <c r="I327" s="11" t="s">
        <v>139</v>
      </c>
      <c r="J327" s="142" t="s">
        <v>26</v>
      </c>
      <c r="K327" s="141"/>
      <c r="L327" s="14" t="s">
        <v>27</v>
      </c>
    </row>
    <row r="328" spans="2:12" s="24" customFormat="1">
      <c r="B328" s="158"/>
      <c r="C328" s="159"/>
      <c r="D328" s="158"/>
      <c r="E328" s="161"/>
      <c r="F328" s="162"/>
      <c r="G328" s="159"/>
      <c r="H328" s="166"/>
      <c r="I328" s="11" t="s">
        <v>139</v>
      </c>
      <c r="J328" s="142" t="s">
        <v>26</v>
      </c>
      <c r="K328" s="141"/>
      <c r="L328" s="14" t="s">
        <v>27</v>
      </c>
    </row>
    <row r="329" spans="2:12" s="24" customFormat="1">
      <c r="B329" s="158"/>
      <c r="C329" s="159"/>
      <c r="D329" s="158"/>
      <c r="E329" s="161"/>
      <c r="F329" s="162"/>
      <c r="G329" s="159"/>
      <c r="H329" s="166"/>
      <c r="I329" s="11" t="s">
        <v>80</v>
      </c>
      <c r="J329" s="142" t="s">
        <v>26</v>
      </c>
      <c r="K329" s="141"/>
      <c r="L329" s="14" t="s">
        <v>27</v>
      </c>
    </row>
    <row r="330" spans="2:12" s="24" customFormat="1">
      <c r="B330" s="158"/>
      <c r="C330" s="159"/>
      <c r="D330" s="158"/>
      <c r="E330" s="161"/>
      <c r="F330" s="162"/>
      <c r="G330" s="159"/>
      <c r="H330" s="166"/>
      <c r="I330" s="11" t="s">
        <v>80</v>
      </c>
      <c r="J330" s="142" t="s">
        <v>26</v>
      </c>
      <c r="K330" s="141"/>
      <c r="L330" s="14" t="s">
        <v>27</v>
      </c>
    </row>
    <row r="331" spans="2:12" s="24" customFormat="1">
      <c r="B331" s="155"/>
      <c r="C331" s="157"/>
      <c r="D331" s="155"/>
      <c r="E331" s="160"/>
      <c r="F331" s="151"/>
      <c r="G331" s="157"/>
      <c r="H331" s="164"/>
      <c r="I331" s="11" t="s">
        <v>80</v>
      </c>
      <c r="J331" s="142" t="s">
        <v>26</v>
      </c>
      <c r="K331" s="141"/>
      <c r="L331" s="14" t="s">
        <v>27</v>
      </c>
    </row>
    <row r="332" spans="2:12" s="24" customFormat="1">
      <c r="B332" s="145" t="s">
        <v>21582</v>
      </c>
      <c r="C332" s="147" t="s">
        <v>21583</v>
      </c>
      <c r="D332" s="145" t="s">
        <v>21584</v>
      </c>
      <c r="E332" s="140" t="s">
        <v>18722</v>
      </c>
      <c r="F332" s="149"/>
      <c r="G332" s="147" t="s">
        <v>75</v>
      </c>
      <c r="H332" s="167">
        <v>45764</v>
      </c>
      <c r="I332" s="10" t="s">
        <v>25</v>
      </c>
      <c r="J332" s="140" t="s">
        <v>709</v>
      </c>
      <c r="K332" s="141"/>
      <c r="L332" s="13" t="s">
        <v>27</v>
      </c>
    </row>
    <row r="333" spans="2:12" s="24" customFormat="1">
      <c r="B333" s="152"/>
      <c r="C333" s="153"/>
      <c r="D333" s="152"/>
      <c r="E333" s="165"/>
      <c r="F333" s="162"/>
      <c r="G333" s="153"/>
      <c r="H333" s="168"/>
      <c r="I333" s="10" t="s">
        <v>80</v>
      </c>
      <c r="J333" s="140" t="s">
        <v>709</v>
      </c>
      <c r="K333" s="141"/>
      <c r="L333" s="13" t="s">
        <v>27</v>
      </c>
    </row>
    <row r="334" spans="2:12" s="24" customFormat="1">
      <c r="B334" s="152"/>
      <c r="C334" s="153"/>
      <c r="D334" s="152"/>
      <c r="E334" s="165"/>
      <c r="F334" s="162"/>
      <c r="G334" s="153"/>
      <c r="H334" s="168"/>
      <c r="I334" s="10" t="s">
        <v>80</v>
      </c>
      <c r="J334" s="140" t="s">
        <v>709</v>
      </c>
      <c r="K334" s="141"/>
      <c r="L334" s="13" t="s">
        <v>27</v>
      </c>
    </row>
    <row r="335" spans="2:12" s="24" customFormat="1">
      <c r="B335" s="146"/>
      <c r="C335" s="148"/>
      <c r="D335" s="146"/>
      <c r="E335" s="150"/>
      <c r="F335" s="151"/>
      <c r="G335" s="148"/>
      <c r="H335" s="169"/>
      <c r="I335" s="10" t="s">
        <v>58</v>
      </c>
      <c r="J335" s="140" t="s">
        <v>709</v>
      </c>
      <c r="K335" s="141"/>
      <c r="L335" s="13" t="s">
        <v>27</v>
      </c>
    </row>
    <row r="336" spans="2:12" s="24" customFormat="1" ht="24.95">
      <c r="B336" s="15" t="s">
        <v>5483</v>
      </c>
      <c r="C336" s="14" t="s">
        <v>5318</v>
      </c>
      <c r="D336" s="15" t="s">
        <v>21585</v>
      </c>
      <c r="E336" s="142" t="s">
        <v>5485</v>
      </c>
      <c r="F336" s="141"/>
      <c r="G336" s="14" t="s">
        <v>24</v>
      </c>
      <c r="H336" s="16">
        <v>45749</v>
      </c>
      <c r="I336" s="11" t="s">
        <v>314</v>
      </c>
      <c r="J336" s="142" t="s">
        <v>32</v>
      </c>
      <c r="K336" s="141"/>
      <c r="L336" s="14" t="s">
        <v>20099</v>
      </c>
    </row>
    <row r="337" spans="2:12" s="24" customFormat="1">
      <c r="B337" s="145" t="s">
        <v>11574</v>
      </c>
      <c r="C337" s="147" t="s">
        <v>11575</v>
      </c>
      <c r="D337" s="145" t="s">
        <v>21586</v>
      </c>
      <c r="E337" s="140" t="s">
        <v>21587</v>
      </c>
      <c r="F337" s="149"/>
      <c r="G337" s="147" t="s">
        <v>75</v>
      </c>
      <c r="H337" s="167">
        <v>45764</v>
      </c>
      <c r="I337" s="10" t="s">
        <v>25</v>
      </c>
      <c r="J337" s="140" t="s">
        <v>709</v>
      </c>
      <c r="K337" s="141"/>
      <c r="L337" s="13" t="s">
        <v>27</v>
      </c>
    </row>
    <row r="338" spans="2:12" s="24" customFormat="1">
      <c r="B338" s="152"/>
      <c r="C338" s="153"/>
      <c r="D338" s="152"/>
      <c r="E338" s="165"/>
      <c r="F338" s="162"/>
      <c r="G338" s="153"/>
      <c r="H338" s="168"/>
      <c r="I338" s="10" t="s">
        <v>80</v>
      </c>
      <c r="J338" s="140" t="s">
        <v>709</v>
      </c>
      <c r="K338" s="141"/>
      <c r="L338" s="13" t="s">
        <v>27</v>
      </c>
    </row>
    <row r="339" spans="2:12" s="24" customFormat="1">
      <c r="B339" s="146"/>
      <c r="C339" s="148"/>
      <c r="D339" s="146"/>
      <c r="E339" s="150"/>
      <c r="F339" s="151"/>
      <c r="G339" s="148"/>
      <c r="H339" s="169"/>
      <c r="I339" s="10" t="s">
        <v>80</v>
      </c>
      <c r="J339" s="140" t="s">
        <v>709</v>
      </c>
      <c r="K339" s="141"/>
      <c r="L339" s="13" t="s">
        <v>27</v>
      </c>
    </row>
    <row r="340" spans="2:12" s="24" customFormat="1">
      <c r="B340" s="15" t="s">
        <v>2867</v>
      </c>
      <c r="C340" s="14" t="s">
        <v>2783</v>
      </c>
      <c r="D340" s="15" t="s">
        <v>21588</v>
      </c>
      <c r="E340" s="142" t="s">
        <v>7412</v>
      </c>
      <c r="F340" s="141"/>
      <c r="G340" s="14" t="s">
        <v>24</v>
      </c>
      <c r="H340" s="16">
        <v>45748</v>
      </c>
      <c r="I340" s="11" t="s">
        <v>17</v>
      </c>
      <c r="J340" s="142" t="s">
        <v>26</v>
      </c>
      <c r="K340" s="141"/>
      <c r="L340" s="14" t="s">
        <v>27</v>
      </c>
    </row>
    <row r="341" spans="2:12" s="24" customFormat="1">
      <c r="B341" s="12" t="s">
        <v>2869</v>
      </c>
      <c r="C341" s="13" t="s">
        <v>2870</v>
      </c>
      <c r="D341" s="12" t="s">
        <v>21589</v>
      </c>
      <c r="E341" s="140" t="s">
        <v>7414</v>
      </c>
      <c r="F341" s="141"/>
      <c r="G341" s="13" t="s">
        <v>24</v>
      </c>
      <c r="H341" s="17">
        <v>45748</v>
      </c>
      <c r="I341" s="10" t="s">
        <v>17</v>
      </c>
      <c r="J341" s="140" t="s">
        <v>26</v>
      </c>
      <c r="K341" s="141"/>
      <c r="L341" s="13" t="s">
        <v>27</v>
      </c>
    </row>
    <row r="342" spans="2:12" s="24" customFormat="1">
      <c r="B342" s="154" t="s">
        <v>10871</v>
      </c>
      <c r="C342" s="156" t="s">
        <v>5519</v>
      </c>
      <c r="D342" s="15" t="s">
        <v>21590</v>
      </c>
      <c r="E342" s="142" t="s">
        <v>21591</v>
      </c>
      <c r="F342" s="141"/>
      <c r="G342" s="14" t="s">
        <v>16</v>
      </c>
      <c r="H342" s="16">
        <v>45777</v>
      </c>
      <c r="I342" s="11" t="s">
        <v>314</v>
      </c>
      <c r="J342" s="142" t="s">
        <v>26</v>
      </c>
      <c r="K342" s="141"/>
      <c r="L342" s="14" t="s">
        <v>27</v>
      </c>
    </row>
    <row r="343" spans="2:12" s="24" customFormat="1">
      <c r="B343" s="155"/>
      <c r="C343" s="157"/>
      <c r="D343" s="15" t="s">
        <v>21592</v>
      </c>
      <c r="E343" s="142" t="s">
        <v>10873</v>
      </c>
      <c r="F343" s="141"/>
      <c r="G343" s="14" t="s">
        <v>24</v>
      </c>
      <c r="H343" s="16">
        <v>45775</v>
      </c>
      <c r="I343" s="11" t="s">
        <v>314</v>
      </c>
      <c r="J343" s="142" t="s">
        <v>26</v>
      </c>
      <c r="K343" s="141"/>
      <c r="L343" s="14" t="s">
        <v>27</v>
      </c>
    </row>
    <row r="344" spans="2:12" s="24" customFormat="1" ht="39">
      <c r="B344" s="12" t="s">
        <v>21593</v>
      </c>
      <c r="C344" s="13" t="s">
        <v>10049</v>
      </c>
      <c r="D344" s="12" t="s">
        <v>21594</v>
      </c>
      <c r="E344" s="140" t="s">
        <v>10051</v>
      </c>
      <c r="F344" s="141"/>
      <c r="G344" s="13" t="s">
        <v>24</v>
      </c>
      <c r="H344" s="17">
        <v>45561</v>
      </c>
      <c r="I344" s="10" t="s">
        <v>25</v>
      </c>
      <c r="J344" s="140" t="s">
        <v>32</v>
      </c>
      <c r="K344" s="141"/>
      <c r="L344" s="9" t="s">
        <v>14342</v>
      </c>
    </row>
    <row r="345" spans="2:12" s="24" customFormat="1" ht="24.95">
      <c r="B345" s="15" t="s">
        <v>10874</v>
      </c>
      <c r="C345" s="14" t="s">
        <v>10875</v>
      </c>
      <c r="D345" s="15" t="s">
        <v>21595</v>
      </c>
      <c r="E345" s="142" t="s">
        <v>18722</v>
      </c>
      <c r="F345" s="141"/>
      <c r="G345" s="14" t="s">
        <v>75</v>
      </c>
      <c r="H345" s="16">
        <v>45764</v>
      </c>
      <c r="I345" s="11" t="s">
        <v>80</v>
      </c>
      <c r="J345" s="142" t="s">
        <v>26</v>
      </c>
      <c r="K345" s="141"/>
      <c r="L345" s="14" t="s">
        <v>27</v>
      </c>
    </row>
    <row r="346" spans="2:12" s="24" customFormat="1">
      <c r="B346" s="145" t="s">
        <v>21596</v>
      </c>
      <c r="C346" s="147" t="s">
        <v>21597</v>
      </c>
      <c r="D346" s="145" t="s">
        <v>21598</v>
      </c>
      <c r="E346" s="140" t="s">
        <v>18722</v>
      </c>
      <c r="F346" s="149"/>
      <c r="G346" s="147" t="s">
        <v>75</v>
      </c>
      <c r="H346" s="167">
        <v>45776</v>
      </c>
      <c r="I346" s="10" t="s">
        <v>58</v>
      </c>
      <c r="J346" s="140" t="s">
        <v>26</v>
      </c>
      <c r="K346" s="141"/>
      <c r="L346" s="13" t="s">
        <v>27</v>
      </c>
    </row>
    <row r="347" spans="2:12" s="24" customFormat="1">
      <c r="B347" s="152"/>
      <c r="C347" s="153"/>
      <c r="D347" s="152"/>
      <c r="E347" s="165"/>
      <c r="F347" s="162"/>
      <c r="G347" s="153"/>
      <c r="H347" s="168"/>
      <c r="I347" s="10" t="s">
        <v>58</v>
      </c>
      <c r="J347" s="140" t="s">
        <v>26</v>
      </c>
      <c r="K347" s="141"/>
      <c r="L347" s="13" t="s">
        <v>27</v>
      </c>
    </row>
    <row r="348" spans="2:12" s="24" customFormat="1">
      <c r="B348" s="152"/>
      <c r="C348" s="153"/>
      <c r="D348" s="152"/>
      <c r="E348" s="165"/>
      <c r="F348" s="162"/>
      <c r="G348" s="153"/>
      <c r="H348" s="168"/>
      <c r="I348" s="10" t="s">
        <v>80</v>
      </c>
      <c r="J348" s="140" t="s">
        <v>26</v>
      </c>
      <c r="K348" s="141"/>
      <c r="L348" s="13" t="s">
        <v>27</v>
      </c>
    </row>
    <row r="349" spans="2:12" s="24" customFormat="1">
      <c r="B349" s="152"/>
      <c r="C349" s="153"/>
      <c r="D349" s="152"/>
      <c r="E349" s="165"/>
      <c r="F349" s="162"/>
      <c r="G349" s="153"/>
      <c r="H349" s="168"/>
      <c r="I349" s="10" t="s">
        <v>80</v>
      </c>
      <c r="J349" s="140" t="s">
        <v>26</v>
      </c>
      <c r="K349" s="141"/>
      <c r="L349" s="13" t="s">
        <v>27</v>
      </c>
    </row>
    <row r="350" spans="2:12" s="24" customFormat="1">
      <c r="B350" s="152"/>
      <c r="C350" s="153"/>
      <c r="D350" s="152"/>
      <c r="E350" s="165"/>
      <c r="F350" s="162"/>
      <c r="G350" s="153"/>
      <c r="H350" s="168"/>
      <c r="I350" s="10" t="s">
        <v>80</v>
      </c>
      <c r="J350" s="140" t="s">
        <v>26</v>
      </c>
      <c r="K350" s="141"/>
      <c r="L350" s="13" t="s">
        <v>27</v>
      </c>
    </row>
    <row r="351" spans="2:12" s="24" customFormat="1">
      <c r="B351" s="152"/>
      <c r="C351" s="153"/>
      <c r="D351" s="152"/>
      <c r="E351" s="165"/>
      <c r="F351" s="162"/>
      <c r="G351" s="153"/>
      <c r="H351" s="168"/>
      <c r="I351" s="10" t="s">
        <v>80</v>
      </c>
      <c r="J351" s="140" t="s">
        <v>26</v>
      </c>
      <c r="K351" s="141"/>
      <c r="L351" s="13" t="s">
        <v>27</v>
      </c>
    </row>
    <row r="352" spans="2:12" s="24" customFormat="1">
      <c r="B352" s="152"/>
      <c r="C352" s="153"/>
      <c r="D352" s="152"/>
      <c r="E352" s="165"/>
      <c r="F352" s="162"/>
      <c r="G352" s="153"/>
      <c r="H352" s="168"/>
      <c r="I352" s="10" t="s">
        <v>80</v>
      </c>
      <c r="J352" s="140" t="s">
        <v>26</v>
      </c>
      <c r="K352" s="141"/>
      <c r="L352" s="13" t="s">
        <v>27</v>
      </c>
    </row>
    <row r="353" spans="2:12" s="24" customFormat="1">
      <c r="B353" s="146"/>
      <c r="C353" s="148"/>
      <c r="D353" s="146"/>
      <c r="E353" s="150"/>
      <c r="F353" s="151"/>
      <c r="G353" s="148"/>
      <c r="H353" s="169"/>
      <c r="I353" s="10" t="s">
        <v>25</v>
      </c>
      <c r="J353" s="140" t="s">
        <v>26</v>
      </c>
      <c r="K353" s="141"/>
      <c r="L353" s="13" t="s">
        <v>27</v>
      </c>
    </row>
    <row r="354" spans="2:12" s="24" customFormat="1" ht="63.95">
      <c r="B354" s="15" t="s">
        <v>10886</v>
      </c>
      <c r="C354" s="14" t="s">
        <v>10887</v>
      </c>
      <c r="D354" s="15" t="s">
        <v>20548</v>
      </c>
      <c r="E354" s="142" t="s">
        <v>10889</v>
      </c>
      <c r="F354" s="141"/>
      <c r="G354" s="14" t="s">
        <v>24</v>
      </c>
      <c r="H354" s="16">
        <v>45758</v>
      </c>
      <c r="I354" s="11" t="s">
        <v>139</v>
      </c>
      <c r="J354" s="142" t="s">
        <v>18</v>
      </c>
      <c r="K354" s="141"/>
      <c r="L354" s="8" t="s">
        <v>20549</v>
      </c>
    </row>
    <row r="355" spans="2:12" s="24" customFormat="1">
      <c r="B355" s="145" t="s">
        <v>10902</v>
      </c>
      <c r="C355" s="147" t="s">
        <v>640</v>
      </c>
      <c r="D355" s="145" t="s">
        <v>21599</v>
      </c>
      <c r="E355" s="140" t="s">
        <v>18722</v>
      </c>
      <c r="F355" s="149"/>
      <c r="G355" s="147" t="s">
        <v>75</v>
      </c>
      <c r="H355" s="167">
        <v>45764</v>
      </c>
      <c r="I355" s="10" t="s">
        <v>80</v>
      </c>
      <c r="J355" s="140" t="s">
        <v>709</v>
      </c>
      <c r="K355" s="141"/>
      <c r="L355" s="13" t="s">
        <v>27</v>
      </c>
    </row>
    <row r="356" spans="2:12" s="24" customFormat="1">
      <c r="B356" s="152"/>
      <c r="C356" s="153"/>
      <c r="D356" s="152"/>
      <c r="E356" s="165"/>
      <c r="F356" s="162"/>
      <c r="G356" s="153"/>
      <c r="H356" s="168"/>
      <c r="I356" s="10" t="s">
        <v>80</v>
      </c>
      <c r="J356" s="140" t="s">
        <v>709</v>
      </c>
      <c r="K356" s="141"/>
      <c r="L356" s="13" t="s">
        <v>27</v>
      </c>
    </row>
    <row r="357" spans="2:12" s="24" customFormat="1">
      <c r="B357" s="152"/>
      <c r="C357" s="153"/>
      <c r="D357" s="152"/>
      <c r="E357" s="165"/>
      <c r="F357" s="162"/>
      <c r="G357" s="153"/>
      <c r="H357" s="168"/>
      <c r="I357" s="10" t="s">
        <v>58</v>
      </c>
      <c r="J357" s="140" t="s">
        <v>709</v>
      </c>
      <c r="K357" s="141"/>
      <c r="L357" s="13" t="s">
        <v>27</v>
      </c>
    </row>
    <row r="358" spans="2:12" s="24" customFormat="1">
      <c r="B358" s="146"/>
      <c r="C358" s="148"/>
      <c r="D358" s="146"/>
      <c r="E358" s="150"/>
      <c r="F358" s="151"/>
      <c r="G358" s="148"/>
      <c r="H358" s="169"/>
      <c r="I358" s="10" t="s">
        <v>139</v>
      </c>
      <c r="J358" s="140" t="s">
        <v>709</v>
      </c>
      <c r="K358" s="141"/>
      <c r="L358" s="13" t="s">
        <v>27</v>
      </c>
    </row>
    <row r="359" spans="2:12" s="24" customFormat="1" ht="24.95">
      <c r="B359" s="15" t="s">
        <v>5547</v>
      </c>
      <c r="C359" s="14" t="s">
        <v>5548</v>
      </c>
      <c r="D359" s="15" t="s">
        <v>21600</v>
      </c>
      <c r="E359" s="142" t="s">
        <v>5300</v>
      </c>
      <c r="F359" s="141"/>
      <c r="G359" s="14" t="s">
        <v>24</v>
      </c>
      <c r="H359" s="16">
        <v>45719</v>
      </c>
      <c r="I359" s="11" t="s">
        <v>314</v>
      </c>
      <c r="J359" s="142" t="s">
        <v>32</v>
      </c>
      <c r="K359" s="141"/>
      <c r="L359" s="14" t="s">
        <v>20099</v>
      </c>
    </row>
    <row r="360" spans="2:12" s="24" customFormat="1" ht="24.95">
      <c r="B360" s="12" t="s">
        <v>5550</v>
      </c>
      <c r="C360" s="13" t="s">
        <v>5551</v>
      </c>
      <c r="D360" s="12" t="s">
        <v>21601</v>
      </c>
      <c r="E360" s="140" t="s">
        <v>9067</v>
      </c>
      <c r="F360" s="141"/>
      <c r="G360" s="13" t="s">
        <v>24</v>
      </c>
      <c r="H360" s="17">
        <v>45749</v>
      </c>
      <c r="I360" s="10" t="s">
        <v>314</v>
      </c>
      <c r="J360" s="140" t="s">
        <v>32</v>
      </c>
      <c r="K360" s="141"/>
      <c r="L360" s="13" t="s">
        <v>20099</v>
      </c>
    </row>
    <row r="361" spans="2:12" s="24" customFormat="1">
      <c r="B361" s="154" t="s">
        <v>2904</v>
      </c>
      <c r="C361" s="156" t="s">
        <v>2905</v>
      </c>
      <c r="D361" s="154" t="s">
        <v>21602</v>
      </c>
      <c r="E361" s="142" t="s">
        <v>18722</v>
      </c>
      <c r="F361" s="149"/>
      <c r="G361" s="156" t="s">
        <v>75</v>
      </c>
      <c r="H361" s="163">
        <v>45776</v>
      </c>
      <c r="I361" s="11" t="s">
        <v>80</v>
      </c>
      <c r="J361" s="142" t="s">
        <v>26</v>
      </c>
      <c r="K361" s="141"/>
      <c r="L361" s="14" t="s">
        <v>27</v>
      </c>
    </row>
    <row r="362" spans="2:12" s="24" customFormat="1">
      <c r="B362" s="155"/>
      <c r="C362" s="157"/>
      <c r="D362" s="155"/>
      <c r="E362" s="160"/>
      <c r="F362" s="151"/>
      <c r="G362" s="157"/>
      <c r="H362" s="164"/>
      <c r="I362" s="11" t="s">
        <v>80</v>
      </c>
      <c r="J362" s="142" t="s">
        <v>26</v>
      </c>
      <c r="K362" s="141"/>
      <c r="L362" s="14" t="s">
        <v>27</v>
      </c>
    </row>
    <row r="363" spans="2:12" s="24" customFormat="1">
      <c r="B363" s="12" t="s">
        <v>9087</v>
      </c>
      <c r="C363" s="13" t="s">
        <v>9088</v>
      </c>
      <c r="D363" s="12" t="s">
        <v>21603</v>
      </c>
      <c r="E363" s="140" t="s">
        <v>9090</v>
      </c>
      <c r="F363" s="141"/>
      <c r="G363" s="13" t="s">
        <v>16</v>
      </c>
      <c r="H363" s="17">
        <v>45777</v>
      </c>
      <c r="I363" s="10" t="s">
        <v>139</v>
      </c>
      <c r="J363" s="140" t="s">
        <v>26</v>
      </c>
      <c r="K363" s="141"/>
      <c r="L363" s="13" t="s">
        <v>27</v>
      </c>
    </row>
    <row r="364" spans="2:12" s="24" customFormat="1" ht="24.95">
      <c r="B364" s="15" t="s">
        <v>10920</v>
      </c>
      <c r="C364" s="14" t="s">
        <v>10921</v>
      </c>
      <c r="D364" s="15" t="s">
        <v>20566</v>
      </c>
      <c r="E364" s="142" t="s">
        <v>18722</v>
      </c>
      <c r="F364" s="141"/>
      <c r="G364" s="14" t="s">
        <v>75</v>
      </c>
      <c r="H364" s="16">
        <v>45776</v>
      </c>
      <c r="I364" s="11" t="s">
        <v>80</v>
      </c>
      <c r="J364" s="142" t="s">
        <v>26</v>
      </c>
      <c r="K364" s="141"/>
      <c r="L364" s="14" t="s">
        <v>27</v>
      </c>
    </row>
    <row r="365" spans="2:12" s="24" customFormat="1" ht="24.95">
      <c r="B365" s="12" t="s">
        <v>21604</v>
      </c>
      <c r="C365" s="13" t="s">
        <v>21605</v>
      </c>
      <c r="D365" s="12" t="s">
        <v>21606</v>
      </c>
      <c r="E365" s="140" t="s">
        <v>18722</v>
      </c>
      <c r="F365" s="141"/>
      <c r="G365" s="13" t="s">
        <v>75</v>
      </c>
      <c r="H365" s="17">
        <v>45776</v>
      </c>
      <c r="I365" s="10" t="s">
        <v>80</v>
      </c>
      <c r="J365" s="140" t="s">
        <v>26</v>
      </c>
      <c r="K365" s="141"/>
      <c r="L365" s="13" t="s">
        <v>27</v>
      </c>
    </row>
    <row r="366" spans="2:12" s="24" customFormat="1">
      <c r="B366" s="154" t="s">
        <v>14633</v>
      </c>
      <c r="C366" s="156" t="s">
        <v>14634</v>
      </c>
      <c r="D366" s="154" t="s">
        <v>20573</v>
      </c>
      <c r="E366" s="142" t="s">
        <v>20574</v>
      </c>
      <c r="F366" s="149"/>
      <c r="G366" s="156" t="s">
        <v>24</v>
      </c>
      <c r="H366" s="163">
        <v>45686</v>
      </c>
      <c r="I366" s="11" t="s">
        <v>80</v>
      </c>
      <c r="J366" s="142" t="s">
        <v>26</v>
      </c>
      <c r="K366" s="141"/>
      <c r="L366" s="14" t="s">
        <v>27</v>
      </c>
    </row>
    <row r="367" spans="2:12" s="24" customFormat="1">
      <c r="B367" s="158"/>
      <c r="C367" s="159"/>
      <c r="D367" s="158"/>
      <c r="E367" s="161"/>
      <c r="F367" s="162"/>
      <c r="G367" s="159"/>
      <c r="H367" s="166"/>
      <c r="I367" s="11" t="s">
        <v>58</v>
      </c>
      <c r="J367" s="142" t="s">
        <v>26</v>
      </c>
      <c r="K367" s="141"/>
      <c r="L367" s="14" t="s">
        <v>27</v>
      </c>
    </row>
    <row r="368" spans="2:12" s="24" customFormat="1">
      <c r="B368" s="158"/>
      <c r="C368" s="159"/>
      <c r="D368" s="158"/>
      <c r="E368" s="161"/>
      <c r="F368" s="162"/>
      <c r="G368" s="159"/>
      <c r="H368" s="166"/>
      <c r="I368" s="11" t="s">
        <v>139</v>
      </c>
      <c r="J368" s="142" t="s">
        <v>26</v>
      </c>
      <c r="K368" s="141"/>
      <c r="L368" s="14" t="s">
        <v>27</v>
      </c>
    </row>
    <row r="369" spans="2:12" s="24" customFormat="1">
      <c r="B369" s="155"/>
      <c r="C369" s="157"/>
      <c r="D369" s="155"/>
      <c r="E369" s="160"/>
      <c r="F369" s="151"/>
      <c r="G369" s="157"/>
      <c r="H369" s="164"/>
      <c r="I369" s="11" t="s">
        <v>139</v>
      </c>
      <c r="J369" s="142" t="s">
        <v>26</v>
      </c>
      <c r="K369" s="141"/>
      <c r="L369" s="14" t="s">
        <v>27</v>
      </c>
    </row>
    <row r="370" spans="2:12" s="24" customFormat="1" ht="39">
      <c r="B370" s="12" t="s">
        <v>12766</v>
      </c>
      <c r="C370" s="13" t="s">
        <v>17111</v>
      </c>
      <c r="D370" s="12" t="s">
        <v>21607</v>
      </c>
      <c r="E370" s="140" t="s">
        <v>12769</v>
      </c>
      <c r="F370" s="141"/>
      <c r="G370" s="13" t="s">
        <v>24</v>
      </c>
      <c r="H370" s="17">
        <v>45518</v>
      </c>
      <c r="I370" s="10" t="s">
        <v>25</v>
      </c>
      <c r="J370" s="140" t="s">
        <v>359</v>
      </c>
      <c r="K370" s="141"/>
      <c r="L370" s="9" t="s">
        <v>21608</v>
      </c>
    </row>
    <row r="371" spans="2:12" s="24" customFormat="1">
      <c r="B371" s="15" t="s">
        <v>1189</v>
      </c>
      <c r="C371" s="14" t="s">
        <v>1190</v>
      </c>
      <c r="D371" s="15" t="s">
        <v>21609</v>
      </c>
      <c r="E371" s="142" t="s">
        <v>21610</v>
      </c>
      <c r="F371" s="141"/>
      <c r="G371" s="14" t="s">
        <v>24</v>
      </c>
      <c r="H371" s="16">
        <v>45707</v>
      </c>
      <c r="I371" s="11" t="s">
        <v>314</v>
      </c>
      <c r="J371" s="142" t="s">
        <v>26</v>
      </c>
      <c r="K371" s="141"/>
      <c r="L371" s="14" t="s">
        <v>27</v>
      </c>
    </row>
    <row r="372" spans="2:12" s="24" customFormat="1">
      <c r="B372" s="145" t="s">
        <v>10954</v>
      </c>
      <c r="C372" s="147" t="s">
        <v>5634</v>
      </c>
      <c r="D372" s="145" t="s">
        <v>21611</v>
      </c>
      <c r="E372" s="140" t="s">
        <v>18722</v>
      </c>
      <c r="F372" s="149"/>
      <c r="G372" s="147" t="s">
        <v>75</v>
      </c>
      <c r="H372" s="167">
        <v>45776</v>
      </c>
      <c r="I372" s="10" t="s">
        <v>58</v>
      </c>
      <c r="J372" s="140" t="s">
        <v>26</v>
      </c>
      <c r="K372" s="141"/>
      <c r="L372" s="13" t="s">
        <v>27</v>
      </c>
    </row>
    <row r="373" spans="2:12" s="24" customFormat="1">
      <c r="B373" s="152"/>
      <c r="C373" s="153"/>
      <c r="D373" s="152"/>
      <c r="E373" s="165"/>
      <c r="F373" s="162"/>
      <c r="G373" s="153"/>
      <c r="H373" s="168"/>
      <c r="I373" s="10" t="s">
        <v>80</v>
      </c>
      <c r="J373" s="140" t="s">
        <v>26</v>
      </c>
      <c r="K373" s="141"/>
      <c r="L373" s="13" t="s">
        <v>27</v>
      </c>
    </row>
    <row r="374" spans="2:12" s="24" customFormat="1">
      <c r="B374" s="152"/>
      <c r="C374" s="153"/>
      <c r="D374" s="152"/>
      <c r="E374" s="165"/>
      <c r="F374" s="162"/>
      <c r="G374" s="153"/>
      <c r="H374" s="168"/>
      <c r="I374" s="10" t="s">
        <v>80</v>
      </c>
      <c r="J374" s="140" t="s">
        <v>26</v>
      </c>
      <c r="K374" s="141"/>
      <c r="L374" s="13" t="s">
        <v>27</v>
      </c>
    </row>
    <row r="375" spans="2:12" s="24" customFormat="1">
      <c r="B375" s="152"/>
      <c r="C375" s="153"/>
      <c r="D375" s="152"/>
      <c r="E375" s="165"/>
      <c r="F375" s="162"/>
      <c r="G375" s="153"/>
      <c r="H375" s="168"/>
      <c r="I375" s="10" t="s">
        <v>25</v>
      </c>
      <c r="J375" s="140" t="s">
        <v>26</v>
      </c>
      <c r="K375" s="141"/>
      <c r="L375" s="13" t="s">
        <v>27</v>
      </c>
    </row>
    <row r="376" spans="2:12" s="24" customFormat="1">
      <c r="B376" s="152"/>
      <c r="C376" s="153"/>
      <c r="D376" s="152"/>
      <c r="E376" s="165"/>
      <c r="F376" s="162"/>
      <c r="G376" s="153"/>
      <c r="H376" s="168"/>
      <c r="I376" s="10" t="s">
        <v>25</v>
      </c>
      <c r="J376" s="140" t="s">
        <v>26</v>
      </c>
      <c r="K376" s="141"/>
      <c r="L376" s="13" t="s">
        <v>27</v>
      </c>
    </row>
    <row r="377" spans="2:12" s="24" customFormat="1">
      <c r="B377" s="146"/>
      <c r="C377" s="148"/>
      <c r="D377" s="146"/>
      <c r="E377" s="150"/>
      <c r="F377" s="151"/>
      <c r="G377" s="148"/>
      <c r="H377" s="169"/>
      <c r="I377" s="10" t="s">
        <v>17</v>
      </c>
      <c r="J377" s="140" t="s">
        <v>26</v>
      </c>
      <c r="K377" s="141"/>
      <c r="L377" s="13" t="s">
        <v>27</v>
      </c>
    </row>
    <row r="378" spans="2:12" s="24" customFormat="1">
      <c r="B378" s="154" t="s">
        <v>9103</v>
      </c>
      <c r="C378" s="156" t="s">
        <v>9104</v>
      </c>
      <c r="D378" s="15" t="s">
        <v>21612</v>
      </c>
      <c r="E378" s="142" t="s">
        <v>9112</v>
      </c>
      <c r="F378" s="141"/>
      <c r="G378" s="14" t="s">
        <v>24</v>
      </c>
      <c r="H378" s="16">
        <v>45639</v>
      </c>
      <c r="I378" s="11" t="s">
        <v>314</v>
      </c>
      <c r="J378" s="142" t="s">
        <v>26</v>
      </c>
      <c r="K378" s="141"/>
      <c r="L378" s="14" t="s">
        <v>27</v>
      </c>
    </row>
    <row r="379" spans="2:12" s="24" customFormat="1">
      <c r="B379" s="158"/>
      <c r="C379" s="159"/>
      <c r="D379" s="15" t="s">
        <v>21613</v>
      </c>
      <c r="E379" s="142" t="s">
        <v>9110</v>
      </c>
      <c r="F379" s="141"/>
      <c r="G379" s="14" t="s">
        <v>24</v>
      </c>
      <c r="H379" s="16">
        <v>45642</v>
      </c>
      <c r="I379" s="11" t="s">
        <v>314</v>
      </c>
      <c r="J379" s="142" t="s">
        <v>26</v>
      </c>
      <c r="K379" s="141"/>
      <c r="L379" s="14" t="s">
        <v>27</v>
      </c>
    </row>
    <row r="380" spans="2:12" s="24" customFormat="1">
      <c r="B380" s="158"/>
      <c r="C380" s="159"/>
      <c r="D380" s="15" t="s">
        <v>21614</v>
      </c>
      <c r="E380" s="142" t="s">
        <v>9108</v>
      </c>
      <c r="F380" s="141"/>
      <c r="G380" s="14" t="s">
        <v>24</v>
      </c>
      <c r="H380" s="16">
        <v>45670</v>
      </c>
      <c r="I380" s="11" t="s">
        <v>314</v>
      </c>
      <c r="J380" s="142" t="s">
        <v>26</v>
      </c>
      <c r="K380" s="141"/>
      <c r="L380" s="14" t="s">
        <v>27</v>
      </c>
    </row>
    <row r="381" spans="2:12" s="24" customFormat="1">
      <c r="B381" s="155"/>
      <c r="C381" s="157"/>
      <c r="D381" s="15" t="s">
        <v>21615</v>
      </c>
      <c r="E381" s="142" t="s">
        <v>9106</v>
      </c>
      <c r="F381" s="141"/>
      <c r="G381" s="14" t="s">
        <v>24</v>
      </c>
      <c r="H381" s="16">
        <v>45716</v>
      </c>
      <c r="I381" s="11" t="s">
        <v>314</v>
      </c>
      <c r="J381" s="142" t="s">
        <v>26</v>
      </c>
      <c r="K381" s="141"/>
      <c r="L381" s="14" t="s">
        <v>27</v>
      </c>
    </row>
    <row r="382" spans="2:12" s="24" customFormat="1">
      <c r="B382" s="145" t="s">
        <v>1225</v>
      </c>
      <c r="C382" s="147" t="s">
        <v>1216</v>
      </c>
      <c r="D382" s="145" t="s">
        <v>21616</v>
      </c>
      <c r="E382" s="140" t="s">
        <v>18722</v>
      </c>
      <c r="F382" s="149"/>
      <c r="G382" s="147" t="s">
        <v>75</v>
      </c>
      <c r="H382" s="167">
        <v>45776</v>
      </c>
      <c r="I382" s="10" t="s">
        <v>58</v>
      </c>
      <c r="J382" s="140" t="s">
        <v>26</v>
      </c>
      <c r="K382" s="141"/>
      <c r="L382" s="13" t="s">
        <v>27</v>
      </c>
    </row>
    <row r="383" spans="2:12" s="24" customFormat="1">
      <c r="B383" s="152"/>
      <c r="C383" s="153"/>
      <c r="D383" s="152"/>
      <c r="E383" s="165"/>
      <c r="F383" s="162"/>
      <c r="G383" s="153"/>
      <c r="H383" s="168"/>
      <c r="I383" s="10" t="s">
        <v>80</v>
      </c>
      <c r="J383" s="140" t="s">
        <v>26</v>
      </c>
      <c r="K383" s="141"/>
      <c r="L383" s="13" t="s">
        <v>27</v>
      </c>
    </row>
    <row r="384" spans="2:12" s="24" customFormat="1">
      <c r="B384" s="152"/>
      <c r="C384" s="153"/>
      <c r="D384" s="152"/>
      <c r="E384" s="165"/>
      <c r="F384" s="162"/>
      <c r="G384" s="153"/>
      <c r="H384" s="168"/>
      <c r="I384" s="10" t="s">
        <v>80</v>
      </c>
      <c r="J384" s="140" t="s">
        <v>26</v>
      </c>
      <c r="K384" s="141"/>
      <c r="L384" s="13" t="s">
        <v>27</v>
      </c>
    </row>
    <row r="385" spans="2:12" s="24" customFormat="1">
      <c r="B385" s="146"/>
      <c r="C385" s="148"/>
      <c r="D385" s="146"/>
      <c r="E385" s="150"/>
      <c r="F385" s="151"/>
      <c r="G385" s="148"/>
      <c r="H385" s="169"/>
      <c r="I385" s="10" t="s">
        <v>80</v>
      </c>
      <c r="J385" s="140" t="s">
        <v>26</v>
      </c>
      <c r="K385" s="141"/>
      <c r="L385" s="13" t="s">
        <v>27</v>
      </c>
    </row>
    <row r="386" spans="2:12" s="24" customFormat="1" ht="24.95">
      <c r="B386" s="15" t="s">
        <v>11595</v>
      </c>
      <c r="C386" s="14" t="s">
        <v>11596</v>
      </c>
      <c r="D386" s="15" t="s">
        <v>21617</v>
      </c>
      <c r="E386" s="142" t="s">
        <v>18722</v>
      </c>
      <c r="F386" s="141"/>
      <c r="G386" s="14" t="s">
        <v>75</v>
      </c>
      <c r="H386" s="16">
        <v>45776</v>
      </c>
      <c r="I386" s="11" t="s">
        <v>80</v>
      </c>
      <c r="J386" s="142" t="s">
        <v>26</v>
      </c>
      <c r="K386" s="141"/>
      <c r="L386" s="14" t="s">
        <v>27</v>
      </c>
    </row>
    <row r="387" spans="2:12" s="24" customFormat="1" ht="24.95">
      <c r="B387" s="12" t="s">
        <v>21618</v>
      </c>
      <c r="C387" s="13" t="s">
        <v>11596</v>
      </c>
      <c r="D387" s="12" t="s">
        <v>21619</v>
      </c>
      <c r="E387" s="140" t="s">
        <v>21620</v>
      </c>
      <c r="F387" s="141"/>
      <c r="G387" s="13" t="s">
        <v>24</v>
      </c>
      <c r="H387" s="17">
        <v>45726</v>
      </c>
      <c r="I387" s="10" t="s">
        <v>314</v>
      </c>
      <c r="J387" s="140" t="s">
        <v>26</v>
      </c>
      <c r="K387" s="141"/>
      <c r="L387" s="13" t="s">
        <v>27</v>
      </c>
    </row>
    <row r="388" spans="2:12" s="24" customFormat="1">
      <c r="B388" s="15" t="s">
        <v>7484</v>
      </c>
      <c r="C388" s="14" t="s">
        <v>7485</v>
      </c>
      <c r="D388" s="15" t="s">
        <v>21621</v>
      </c>
      <c r="E388" s="142" t="s">
        <v>21622</v>
      </c>
      <c r="F388" s="141"/>
      <c r="G388" s="14" t="s">
        <v>24</v>
      </c>
      <c r="H388" s="16">
        <v>45757</v>
      </c>
      <c r="I388" s="11" t="s">
        <v>314</v>
      </c>
      <c r="J388" s="142" t="s">
        <v>26</v>
      </c>
      <c r="K388" s="141"/>
      <c r="L388" s="14" t="s">
        <v>27</v>
      </c>
    </row>
    <row r="389" spans="2:12" s="24" customFormat="1" ht="51.6">
      <c r="B389" s="12" t="s">
        <v>2959</v>
      </c>
      <c r="C389" s="13" t="s">
        <v>2960</v>
      </c>
      <c r="D389" s="12" t="s">
        <v>21623</v>
      </c>
      <c r="E389" s="140" t="s">
        <v>9129</v>
      </c>
      <c r="F389" s="141"/>
      <c r="G389" s="13" t="s">
        <v>24</v>
      </c>
      <c r="H389" s="17">
        <v>45769</v>
      </c>
      <c r="I389" s="10" t="s">
        <v>139</v>
      </c>
      <c r="J389" s="140" t="s">
        <v>18</v>
      </c>
      <c r="K389" s="141"/>
      <c r="L389" s="9" t="s">
        <v>21624</v>
      </c>
    </row>
    <row r="390" spans="2:12" s="24" customFormat="1">
      <c r="B390" s="154" t="s">
        <v>11616</v>
      </c>
      <c r="C390" s="156" t="s">
        <v>11617</v>
      </c>
      <c r="D390" s="154" t="s">
        <v>21625</v>
      </c>
      <c r="E390" s="142" t="s">
        <v>18722</v>
      </c>
      <c r="F390" s="149"/>
      <c r="G390" s="156" t="s">
        <v>75</v>
      </c>
      <c r="H390" s="163">
        <v>45776</v>
      </c>
      <c r="I390" s="11" t="s">
        <v>80</v>
      </c>
      <c r="J390" s="142" t="s">
        <v>709</v>
      </c>
      <c r="K390" s="141"/>
      <c r="L390" s="14" t="s">
        <v>27</v>
      </c>
    </row>
    <row r="391" spans="2:12" s="24" customFormat="1">
      <c r="B391" s="158"/>
      <c r="C391" s="159"/>
      <c r="D391" s="158"/>
      <c r="E391" s="161"/>
      <c r="F391" s="162"/>
      <c r="G391" s="159"/>
      <c r="H391" s="166"/>
      <c r="I391" s="11" t="s">
        <v>58</v>
      </c>
      <c r="J391" s="142" t="s">
        <v>709</v>
      </c>
      <c r="K391" s="141"/>
      <c r="L391" s="14" t="s">
        <v>27</v>
      </c>
    </row>
    <row r="392" spans="2:12" s="24" customFormat="1">
      <c r="B392" s="155"/>
      <c r="C392" s="157"/>
      <c r="D392" s="155"/>
      <c r="E392" s="160"/>
      <c r="F392" s="151"/>
      <c r="G392" s="157"/>
      <c r="H392" s="164"/>
      <c r="I392" s="11" t="s">
        <v>139</v>
      </c>
      <c r="J392" s="142" t="s">
        <v>709</v>
      </c>
      <c r="K392" s="141"/>
      <c r="L392" s="14" t="s">
        <v>27</v>
      </c>
    </row>
    <row r="393" spans="2:12" s="24" customFormat="1">
      <c r="B393" s="12" t="s">
        <v>2967</v>
      </c>
      <c r="C393" s="13" t="s">
        <v>2968</v>
      </c>
      <c r="D393" s="12" t="s">
        <v>21626</v>
      </c>
      <c r="E393" s="140" t="s">
        <v>21627</v>
      </c>
      <c r="F393" s="141"/>
      <c r="G393" s="13" t="s">
        <v>24</v>
      </c>
      <c r="H393" s="17">
        <v>45644</v>
      </c>
      <c r="I393" s="10" t="s">
        <v>80</v>
      </c>
      <c r="J393" s="140" t="s">
        <v>26</v>
      </c>
      <c r="K393" s="141"/>
      <c r="L393" s="13" t="s">
        <v>27</v>
      </c>
    </row>
    <row r="394" spans="2:12" s="24" customFormat="1" ht="24.95">
      <c r="B394" s="15" t="s">
        <v>21628</v>
      </c>
      <c r="C394" s="14" t="s">
        <v>21629</v>
      </c>
      <c r="D394" s="15" t="s">
        <v>21630</v>
      </c>
      <c r="E394" s="142" t="s">
        <v>21631</v>
      </c>
      <c r="F394" s="141"/>
      <c r="G394" s="14" t="s">
        <v>24</v>
      </c>
      <c r="H394" s="16">
        <v>45769</v>
      </c>
      <c r="I394" s="11" t="s">
        <v>139</v>
      </c>
      <c r="J394" s="142" t="s">
        <v>26</v>
      </c>
      <c r="K394" s="141"/>
      <c r="L394" s="14" t="s">
        <v>27</v>
      </c>
    </row>
    <row r="395" spans="2:12" s="24" customFormat="1">
      <c r="B395" s="12" t="s">
        <v>5661</v>
      </c>
      <c r="C395" s="13" t="s">
        <v>5662</v>
      </c>
      <c r="D395" s="12" t="s">
        <v>21632</v>
      </c>
      <c r="E395" s="140" t="s">
        <v>21633</v>
      </c>
      <c r="F395" s="141"/>
      <c r="G395" s="13" t="s">
        <v>24</v>
      </c>
      <c r="H395" s="17">
        <v>45741</v>
      </c>
      <c r="I395" s="10" t="s">
        <v>139</v>
      </c>
      <c r="J395" s="140" t="s">
        <v>26</v>
      </c>
      <c r="K395" s="141"/>
      <c r="L395" s="13" t="s">
        <v>27</v>
      </c>
    </row>
    <row r="396" spans="2:12" s="24" customFormat="1">
      <c r="B396" s="154" t="s">
        <v>21634</v>
      </c>
      <c r="C396" s="156" t="s">
        <v>698</v>
      </c>
      <c r="D396" s="154" t="s">
        <v>21635</v>
      </c>
      <c r="E396" s="142" t="s">
        <v>18722</v>
      </c>
      <c r="F396" s="149"/>
      <c r="G396" s="156" t="s">
        <v>75</v>
      </c>
      <c r="H396" s="163">
        <v>45776</v>
      </c>
      <c r="I396" s="11" t="s">
        <v>80</v>
      </c>
      <c r="J396" s="142" t="s">
        <v>26</v>
      </c>
      <c r="K396" s="141"/>
      <c r="L396" s="14" t="s">
        <v>27</v>
      </c>
    </row>
    <row r="397" spans="2:12" s="24" customFormat="1">
      <c r="B397" s="158"/>
      <c r="C397" s="159"/>
      <c r="D397" s="158"/>
      <c r="E397" s="161"/>
      <c r="F397" s="162"/>
      <c r="G397" s="159"/>
      <c r="H397" s="166"/>
      <c r="I397" s="11" t="s">
        <v>58</v>
      </c>
      <c r="J397" s="142" t="s">
        <v>26</v>
      </c>
      <c r="K397" s="141"/>
      <c r="L397" s="14" t="s">
        <v>27</v>
      </c>
    </row>
    <row r="398" spans="2:12" s="24" customFormat="1">
      <c r="B398" s="155"/>
      <c r="C398" s="157"/>
      <c r="D398" s="155"/>
      <c r="E398" s="160"/>
      <c r="F398" s="151"/>
      <c r="G398" s="157"/>
      <c r="H398" s="164"/>
      <c r="I398" s="11" t="s">
        <v>139</v>
      </c>
      <c r="J398" s="142" t="s">
        <v>26</v>
      </c>
      <c r="K398" s="141"/>
      <c r="L398" s="14" t="s">
        <v>27</v>
      </c>
    </row>
    <row r="399" spans="2:12" s="24" customFormat="1">
      <c r="B399" s="145" t="s">
        <v>21636</v>
      </c>
      <c r="C399" s="147" t="s">
        <v>21637</v>
      </c>
      <c r="D399" s="145" t="s">
        <v>21638</v>
      </c>
      <c r="E399" s="140" t="s">
        <v>18722</v>
      </c>
      <c r="F399" s="149"/>
      <c r="G399" s="147" t="s">
        <v>75</v>
      </c>
      <c r="H399" s="167">
        <v>45776</v>
      </c>
      <c r="I399" s="10" t="s">
        <v>58</v>
      </c>
      <c r="J399" s="140" t="s">
        <v>26</v>
      </c>
      <c r="K399" s="141"/>
      <c r="L399" s="13" t="s">
        <v>27</v>
      </c>
    </row>
    <row r="400" spans="2:12" s="24" customFormat="1">
      <c r="B400" s="152"/>
      <c r="C400" s="153"/>
      <c r="D400" s="152"/>
      <c r="E400" s="165"/>
      <c r="F400" s="162"/>
      <c r="G400" s="153"/>
      <c r="H400" s="168"/>
      <c r="I400" s="10" t="s">
        <v>58</v>
      </c>
      <c r="J400" s="140" t="s">
        <v>26</v>
      </c>
      <c r="K400" s="141"/>
      <c r="L400" s="13" t="s">
        <v>27</v>
      </c>
    </row>
    <row r="401" spans="2:12" s="24" customFormat="1">
      <c r="B401" s="152"/>
      <c r="C401" s="153"/>
      <c r="D401" s="152"/>
      <c r="E401" s="165"/>
      <c r="F401" s="162"/>
      <c r="G401" s="153"/>
      <c r="H401" s="168"/>
      <c r="I401" s="10" t="s">
        <v>80</v>
      </c>
      <c r="J401" s="140" t="s">
        <v>26</v>
      </c>
      <c r="K401" s="141"/>
      <c r="L401" s="13" t="s">
        <v>27</v>
      </c>
    </row>
    <row r="402" spans="2:12" s="24" customFormat="1">
      <c r="B402" s="146"/>
      <c r="C402" s="148"/>
      <c r="D402" s="146"/>
      <c r="E402" s="150"/>
      <c r="F402" s="151"/>
      <c r="G402" s="148"/>
      <c r="H402" s="169"/>
      <c r="I402" s="10" t="s">
        <v>139</v>
      </c>
      <c r="J402" s="140" t="s">
        <v>26</v>
      </c>
      <c r="K402" s="141"/>
      <c r="L402" s="13" t="s">
        <v>27</v>
      </c>
    </row>
    <row r="403" spans="2:12" s="24" customFormat="1" ht="51.6">
      <c r="B403" s="154" t="s">
        <v>21639</v>
      </c>
      <c r="C403" s="156" t="s">
        <v>21640</v>
      </c>
      <c r="D403" s="154" t="s">
        <v>21641</v>
      </c>
      <c r="E403" s="142" t="s">
        <v>21642</v>
      </c>
      <c r="F403" s="149"/>
      <c r="G403" s="156" t="s">
        <v>24</v>
      </c>
      <c r="H403" s="163">
        <v>45726</v>
      </c>
      <c r="I403" s="11" t="s">
        <v>314</v>
      </c>
      <c r="J403" s="142" t="s">
        <v>18</v>
      </c>
      <c r="K403" s="141"/>
      <c r="L403" s="8" t="s">
        <v>21643</v>
      </c>
    </row>
    <row r="404" spans="2:12" s="24" customFormat="1">
      <c r="B404" s="155"/>
      <c r="C404" s="157"/>
      <c r="D404" s="155"/>
      <c r="E404" s="160"/>
      <c r="F404" s="151"/>
      <c r="G404" s="157"/>
      <c r="H404" s="164"/>
      <c r="I404" s="11" t="s">
        <v>314</v>
      </c>
      <c r="J404" s="142" t="s">
        <v>26</v>
      </c>
      <c r="K404" s="141"/>
      <c r="L404" s="14" t="s">
        <v>27</v>
      </c>
    </row>
    <row r="405" spans="2:12" s="24" customFormat="1" ht="39">
      <c r="B405" s="12" t="s">
        <v>12035</v>
      </c>
      <c r="C405" s="13" t="s">
        <v>12036</v>
      </c>
      <c r="D405" s="12" t="s">
        <v>21644</v>
      </c>
      <c r="E405" s="140" t="s">
        <v>12038</v>
      </c>
      <c r="F405" s="141"/>
      <c r="G405" s="13" t="s">
        <v>24</v>
      </c>
      <c r="H405" s="17">
        <v>45565</v>
      </c>
      <c r="I405" s="10" t="s">
        <v>25</v>
      </c>
      <c r="J405" s="140" t="s">
        <v>32</v>
      </c>
      <c r="K405" s="141"/>
      <c r="L405" s="9" t="s">
        <v>14342</v>
      </c>
    </row>
    <row r="406" spans="2:12" s="24" customFormat="1" ht="24.95">
      <c r="B406" s="15" t="s">
        <v>21645</v>
      </c>
      <c r="C406" s="14" t="s">
        <v>21646</v>
      </c>
      <c r="D406" s="15" t="s">
        <v>21647</v>
      </c>
      <c r="E406" s="142" t="s">
        <v>18722</v>
      </c>
      <c r="F406" s="141"/>
      <c r="G406" s="14" t="s">
        <v>75</v>
      </c>
      <c r="H406" s="16">
        <v>45776</v>
      </c>
      <c r="I406" s="11" t="s">
        <v>80</v>
      </c>
      <c r="J406" s="142" t="s">
        <v>26</v>
      </c>
      <c r="K406" s="141"/>
      <c r="L406" s="14" t="s">
        <v>27</v>
      </c>
    </row>
    <row r="407" spans="2:12" s="24" customFormat="1">
      <c r="B407" s="145" t="s">
        <v>21648</v>
      </c>
      <c r="C407" s="147" t="s">
        <v>15269</v>
      </c>
      <c r="D407" s="145" t="s">
        <v>21649</v>
      </c>
      <c r="E407" s="140" t="s">
        <v>18722</v>
      </c>
      <c r="F407" s="149"/>
      <c r="G407" s="147" t="s">
        <v>75</v>
      </c>
      <c r="H407" s="167">
        <v>45776</v>
      </c>
      <c r="I407" s="10" t="s">
        <v>58</v>
      </c>
      <c r="J407" s="140" t="s">
        <v>709</v>
      </c>
      <c r="K407" s="141"/>
      <c r="L407" s="13" t="s">
        <v>27</v>
      </c>
    </row>
    <row r="408" spans="2:12" s="24" customFormat="1">
      <c r="B408" s="152"/>
      <c r="C408" s="153"/>
      <c r="D408" s="152"/>
      <c r="E408" s="165"/>
      <c r="F408" s="162"/>
      <c r="G408" s="153"/>
      <c r="H408" s="168"/>
      <c r="I408" s="10" t="s">
        <v>80</v>
      </c>
      <c r="J408" s="140" t="s">
        <v>709</v>
      </c>
      <c r="K408" s="141"/>
      <c r="L408" s="13" t="s">
        <v>27</v>
      </c>
    </row>
    <row r="409" spans="2:12" s="24" customFormat="1">
      <c r="B409" s="146"/>
      <c r="C409" s="148"/>
      <c r="D409" s="146"/>
      <c r="E409" s="150"/>
      <c r="F409" s="151"/>
      <c r="G409" s="148"/>
      <c r="H409" s="169"/>
      <c r="I409" s="10" t="s">
        <v>139</v>
      </c>
      <c r="J409" s="140" t="s">
        <v>709</v>
      </c>
      <c r="K409" s="141"/>
      <c r="L409" s="13" t="s">
        <v>27</v>
      </c>
    </row>
    <row r="410" spans="2:12" s="24" customFormat="1" ht="24.95">
      <c r="B410" s="15" t="s">
        <v>2986</v>
      </c>
      <c r="C410" s="14" t="s">
        <v>2987</v>
      </c>
      <c r="D410" s="15" t="s">
        <v>21650</v>
      </c>
      <c r="E410" s="142" t="s">
        <v>5719</v>
      </c>
      <c r="F410" s="141"/>
      <c r="G410" s="14" t="s">
        <v>24</v>
      </c>
      <c r="H410" s="16">
        <v>45674</v>
      </c>
      <c r="I410" s="11" t="s">
        <v>145</v>
      </c>
      <c r="J410" s="142" t="s">
        <v>26</v>
      </c>
      <c r="K410" s="141"/>
      <c r="L410" s="14" t="s">
        <v>27</v>
      </c>
    </row>
    <row r="411" spans="2:12" s="24" customFormat="1">
      <c r="B411" s="12" t="s">
        <v>7526</v>
      </c>
      <c r="C411" s="13" t="s">
        <v>7527</v>
      </c>
      <c r="D411" s="12" t="s">
        <v>21651</v>
      </c>
      <c r="E411" s="140" t="s">
        <v>7529</v>
      </c>
      <c r="F411" s="141"/>
      <c r="G411" s="13" t="s">
        <v>16</v>
      </c>
      <c r="H411" s="17">
        <v>45777</v>
      </c>
      <c r="I411" s="10" t="s">
        <v>139</v>
      </c>
      <c r="J411" s="140" t="s">
        <v>26</v>
      </c>
      <c r="K411" s="141"/>
      <c r="L411" s="13" t="s">
        <v>27</v>
      </c>
    </row>
    <row r="412" spans="2:12" s="24" customFormat="1" ht="24.95">
      <c r="B412" s="15" t="s">
        <v>21652</v>
      </c>
      <c r="C412" s="14" t="s">
        <v>21653</v>
      </c>
      <c r="D412" s="15" t="s">
        <v>21654</v>
      </c>
      <c r="E412" s="142" t="s">
        <v>18722</v>
      </c>
      <c r="F412" s="141"/>
      <c r="G412" s="14" t="s">
        <v>75</v>
      </c>
      <c r="H412" s="16">
        <v>45776</v>
      </c>
      <c r="I412" s="11" t="s">
        <v>80</v>
      </c>
      <c r="J412" s="142" t="s">
        <v>26</v>
      </c>
      <c r="K412" s="141"/>
      <c r="L412" s="14" t="s">
        <v>27</v>
      </c>
    </row>
    <row r="413" spans="2:12" s="24" customFormat="1" ht="65.099999999999994">
      <c r="B413" s="12" t="s">
        <v>2998</v>
      </c>
      <c r="C413" s="13" t="s">
        <v>2999</v>
      </c>
      <c r="D413" s="12" t="s">
        <v>21655</v>
      </c>
      <c r="E413" s="140" t="s">
        <v>9162</v>
      </c>
      <c r="F413" s="141"/>
      <c r="G413" s="13" t="s">
        <v>16</v>
      </c>
      <c r="H413" s="17">
        <v>45751</v>
      </c>
      <c r="I413" s="10" t="s">
        <v>17</v>
      </c>
      <c r="J413" s="140" t="s">
        <v>18</v>
      </c>
      <c r="K413" s="141"/>
      <c r="L413" s="9" t="s">
        <v>21656</v>
      </c>
    </row>
    <row r="414" spans="2:12" s="24" customFormat="1">
      <c r="B414" s="15" t="s">
        <v>1294</v>
      </c>
      <c r="C414" s="14" t="s">
        <v>1295</v>
      </c>
      <c r="D414" s="15" t="s">
        <v>21657</v>
      </c>
      <c r="E414" s="142" t="s">
        <v>1297</v>
      </c>
      <c r="F414" s="141"/>
      <c r="G414" s="14" t="s">
        <v>16</v>
      </c>
      <c r="H414" s="16">
        <v>45749</v>
      </c>
      <c r="I414" s="11" t="s">
        <v>139</v>
      </c>
      <c r="J414" s="142" t="s">
        <v>26</v>
      </c>
      <c r="K414" s="141"/>
      <c r="L414" s="14" t="s">
        <v>27</v>
      </c>
    </row>
    <row r="415" spans="2:12" s="24" customFormat="1">
      <c r="B415" s="145" t="s">
        <v>21658</v>
      </c>
      <c r="C415" s="147" t="s">
        <v>21659</v>
      </c>
      <c r="D415" s="145" t="s">
        <v>21660</v>
      </c>
      <c r="E415" s="140" t="s">
        <v>18722</v>
      </c>
      <c r="F415" s="149"/>
      <c r="G415" s="147" t="s">
        <v>75</v>
      </c>
      <c r="H415" s="167">
        <v>45776</v>
      </c>
      <c r="I415" s="10" t="s">
        <v>58</v>
      </c>
      <c r="J415" s="140" t="s">
        <v>709</v>
      </c>
      <c r="K415" s="141"/>
      <c r="L415" s="13" t="s">
        <v>27</v>
      </c>
    </row>
    <row r="416" spans="2:12" s="24" customFormat="1">
      <c r="B416" s="152"/>
      <c r="C416" s="153"/>
      <c r="D416" s="152"/>
      <c r="E416" s="165"/>
      <c r="F416" s="162"/>
      <c r="G416" s="153"/>
      <c r="H416" s="168"/>
      <c r="I416" s="10" t="s">
        <v>80</v>
      </c>
      <c r="J416" s="140" t="s">
        <v>709</v>
      </c>
      <c r="K416" s="141"/>
      <c r="L416" s="13" t="s">
        <v>27</v>
      </c>
    </row>
    <row r="417" spans="2:12" s="24" customFormat="1">
      <c r="B417" s="146"/>
      <c r="C417" s="148"/>
      <c r="D417" s="146"/>
      <c r="E417" s="150"/>
      <c r="F417" s="151"/>
      <c r="G417" s="148"/>
      <c r="H417" s="169"/>
      <c r="I417" s="10" t="s">
        <v>139</v>
      </c>
      <c r="J417" s="140" t="s">
        <v>709</v>
      </c>
      <c r="K417" s="141"/>
      <c r="L417" s="13" t="s">
        <v>27</v>
      </c>
    </row>
    <row r="418" spans="2:12" s="24" customFormat="1">
      <c r="B418" s="15" t="s">
        <v>10981</v>
      </c>
      <c r="C418" s="14" t="s">
        <v>10982</v>
      </c>
      <c r="D418" s="15" t="s">
        <v>21661</v>
      </c>
      <c r="E418" s="142" t="s">
        <v>10984</v>
      </c>
      <c r="F418" s="141"/>
      <c r="G418" s="14" t="s">
        <v>24</v>
      </c>
      <c r="H418" s="16">
        <v>45755</v>
      </c>
      <c r="I418" s="11" t="s">
        <v>17</v>
      </c>
      <c r="J418" s="142" t="s">
        <v>26</v>
      </c>
      <c r="K418" s="141"/>
      <c r="L418" s="14" t="s">
        <v>27</v>
      </c>
    </row>
    <row r="419" spans="2:12" s="24" customFormat="1">
      <c r="B419" s="12" t="s">
        <v>5766</v>
      </c>
      <c r="C419" s="13" t="s">
        <v>5767</v>
      </c>
      <c r="D419" s="12" t="s">
        <v>21662</v>
      </c>
      <c r="E419" s="140" t="s">
        <v>5771</v>
      </c>
      <c r="F419" s="141"/>
      <c r="G419" s="13" t="s">
        <v>24</v>
      </c>
      <c r="H419" s="17">
        <v>45722</v>
      </c>
      <c r="I419" s="10" t="s">
        <v>314</v>
      </c>
      <c r="J419" s="140" t="s">
        <v>26</v>
      </c>
      <c r="K419" s="141"/>
      <c r="L419" s="13" t="s">
        <v>27</v>
      </c>
    </row>
    <row r="420" spans="2:12" s="24" customFormat="1">
      <c r="B420" s="154" t="s">
        <v>21663</v>
      </c>
      <c r="C420" s="156" t="s">
        <v>7299</v>
      </c>
      <c r="D420" s="154" t="s">
        <v>21664</v>
      </c>
      <c r="E420" s="142" t="s">
        <v>18722</v>
      </c>
      <c r="F420" s="149"/>
      <c r="G420" s="156" t="s">
        <v>75</v>
      </c>
      <c r="H420" s="163">
        <v>45776</v>
      </c>
      <c r="I420" s="11" t="s">
        <v>58</v>
      </c>
      <c r="J420" s="142" t="s">
        <v>709</v>
      </c>
      <c r="K420" s="141"/>
      <c r="L420" s="14" t="s">
        <v>27</v>
      </c>
    </row>
    <row r="421" spans="2:12" s="24" customFormat="1">
      <c r="B421" s="158"/>
      <c r="C421" s="159"/>
      <c r="D421" s="158"/>
      <c r="E421" s="161"/>
      <c r="F421" s="162"/>
      <c r="G421" s="159"/>
      <c r="H421" s="166"/>
      <c r="I421" s="11" t="s">
        <v>80</v>
      </c>
      <c r="J421" s="142" t="s">
        <v>709</v>
      </c>
      <c r="K421" s="141"/>
      <c r="L421" s="14" t="s">
        <v>27</v>
      </c>
    </row>
    <row r="422" spans="2:12" s="24" customFormat="1">
      <c r="B422" s="155"/>
      <c r="C422" s="157"/>
      <c r="D422" s="155"/>
      <c r="E422" s="160"/>
      <c r="F422" s="151"/>
      <c r="G422" s="157"/>
      <c r="H422" s="164"/>
      <c r="I422" s="11" t="s">
        <v>139</v>
      </c>
      <c r="J422" s="142" t="s">
        <v>709</v>
      </c>
      <c r="K422" s="141"/>
      <c r="L422" s="14" t="s">
        <v>27</v>
      </c>
    </row>
    <row r="423" spans="2:12" s="24" customFormat="1">
      <c r="B423" s="12" t="s">
        <v>5780</v>
      </c>
      <c r="C423" s="13" t="s">
        <v>5781</v>
      </c>
      <c r="D423" s="12" t="s">
        <v>21665</v>
      </c>
      <c r="E423" s="140" t="s">
        <v>5783</v>
      </c>
      <c r="F423" s="141"/>
      <c r="G423" s="13" t="s">
        <v>24</v>
      </c>
      <c r="H423" s="17">
        <v>45736</v>
      </c>
      <c r="I423" s="10" t="s">
        <v>139</v>
      </c>
      <c r="J423" s="140" t="s">
        <v>26</v>
      </c>
      <c r="K423" s="141"/>
      <c r="L423" s="13" t="s">
        <v>27</v>
      </c>
    </row>
    <row r="424" spans="2:12" s="24" customFormat="1">
      <c r="B424" s="154" t="s">
        <v>21666</v>
      </c>
      <c r="C424" s="156" t="s">
        <v>20664</v>
      </c>
      <c r="D424" s="154" t="s">
        <v>21667</v>
      </c>
      <c r="E424" s="142" t="s">
        <v>18722</v>
      </c>
      <c r="F424" s="149"/>
      <c r="G424" s="156" t="s">
        <v>75</v>
      </c>
      <c r="H424" s="163">
        <v>45776</v>
      </c>
      <c r="I424" s="11" t="s">
        <v>58</v>
      </c>
      <c r="J424" s="142" t="s">
        <v>26</v>
      </c>
      <c r="K424" s="141"/>
      <c r="L424" s="14" t="s">
        <v>27</v>
      </c>
    </row>
    <row r="425" spans="2:12" s="24" customFormat="1">
      <c r="B425" s="158"/>
      <c r="C425" s="159"/>
      <c r="D425" s="158"/>
      <c r="E425" s="161"/>
      <c r="F425" s="162"/>
      <c r="G425" s="159"/>
      <c r="H425" s="166"/>
      <c r="I425" s="11" t="s">
        <v>80</v>
      </c>
      <c r="J425" s="142" t="s">
        <v>26</v>
      </c>
      <c r="K425" s="141"/>
      <c r="L425" s="14" t="s">
        <v>27</v>
      </c>
    </row>
    <row r="426" spans="2:12" s="24" customFormat="1">
      <c r="B426" s="155"/>
      <c r="C426" s="157"/>
      <c r="D426" s="155"/>
      <c r="E426" s="160"/>
      <c r="F426" s="151"/>
      <c r="G426" s="157"/>
      <c r="H426" s="164"/>
      <c r="I426" s="11" t="s">
        <v>139</v>
      </c>
      <c r="J426" s="142" t="s">
        <v>26</v>
      </c>
      <c r="K426" s="141"/>
      <c r="L426" s="14" t="s">
        <v>27</v>
      </c>
    </row>
    <row r="427" spans="2:12" s="24" customFormat="1">
      <c r="B427" s="145" t="s">
        <v>20628</v>
      </c>
      <c r="C427" s="147" t="s">
        <v>20629</v>
      </c>
      <c r="D427" s="145" t="s">
        <v>20630</v>
      </c>
      <c r="E427" s="140" t="s">
        <v>18722</v>
      </c>
      <c r="F427" s="149"/>
      <c r="G427" s="147" t="s">
        <v>75</v>
      </c>
      <c r="H427" s="167">
        <v>45776</v>
      </c>
      <c r="I427" s="10" t="s">
        <v>80</v>
      </c>
      <c r="J427" s="140" t="s">
        <v>26</v>
      </c>
      <c r="K427" s="141"/>
      <c r="L427" s="13" t="s">
        <v>27</v>
      </c>
    </row>
    <row r="428" spans="2:12" s="24" customFormat="1">
      <c r="B428" s="152"/>
      <c r="C428" s="153"/>
      <c r="D428" s="152"/>
      <c r="E428" s="165"/>
      <c r="F428" s="162"/>
      <c r="G428" s="153"/>
      <c r="H428" s="168"/>
      <c r="I428" s="10" t="s">
        <v>58</v>
      </c>
      <c r="J428" s="140" t="s">
        <v>26</v>
      </c>
      <c r="K428" s="141"/>
      <c r="L428" s="13" t="s">
        <v>27</v>
      </c>
    </row>
    <row r="429" spans="2:12" s="24" customFormat="1">
      <c r="B429" s="152"/>
      <c r="C429" s="153"/>
      <c r="D429" s="152"/>
      <c r="E429" s="165"/>
      <c r="F429" s="162"/>
      <c r="G429" s="153"/>
      <c r="H429" s="168"/>
      <c r="I429" s="10" t="s">
        <v>139</v>
      </c>
      <c r="J429" s="140" t="s">
        <v>26</v>
      </c>
      <c r="K429" s="141"/>
      <c r="L429" s="13" t="s">
        <v>27</v>
      </c>
    </row>
    <row r="430" spans="2:12" s="24" customFormat="1">
      <c r="B430" s="146"/>
      <c r="C430" s="148"/>
      <c r="D430" s="146"/>
      <c r="E430" s="150"/>
      <c r="F430" s="151"/>
      <c r="G430" s="148"/>
      <c r="H430" s="169"/>
      <c r="I430" s="10" t="s">
        <v>25</v>
      </c>
      <c r="J430" s="140" t="s">
        <v>26</v>
      </c>
      <c r="K430" s="141"/>
      <c r="L430" s="13" t="s">
        <v>27</v>
      </c>
    </row>
    <row r="431" spans="2:12" s="24" customFormat="1">
      <c r="B431" s="15" t="s">
        <v>20631</v>
      </c>
      <c r="C431" s="14" t="s">
        <v>20632</v>
      </c>
      <c r="D431" s="15" t="s">
        <v>21668</v>
      </c>
      <c r="E431" s="142" t="s">
        <v>21669</v>
      </c>
      <c r="F431" s="141"/>
      <c r="G431" s="14" t="s">
        <v>16</v>
      </c>
      <c r="H431" s="16">
        <v>45749</v>
      </c>
      <c r="I431" s="11" t="s">
        <v>80</v>
      </c>
      <c r="J431" s="142" t="s">
        <v>26</v>
      </c>
      <c r="K431" s="141"/>
      <c r="L431" s="14" t="s">
        <v>27</v>
      </c>
    </row>
    <row r="432" spans="2:12" s="24" customFormat="1" ht="24.95">
      <c r="B432" s="12" t="s">
        <v>3034</v>
      </c>
      <c r="C432" s="13" t="s">
        <v>3035</v>
      </c>
      <c r="D432" s="12" t="s">
        <v>21670</v>
      </c>
      <c r="E432" s="140" t="s">
        <v>21671</v>
      </c>
      <c r="F432" s="141"/>
      <c r="G432" s="13" t="s">
        <v>24</v>
      </c>
      <c r="H432" s="17">
        <v>45762</v>
      </c>
      <c r="I432" s="10" t="s">
        <v>139</v>
      </c>
      <c r="J432" s="140" t="s">
        <v>26</v>
      </c>
      <c r="K432" s="141"/>
      <c r="L432" s="13" t="s">
        <v>27</v>
      </c>
    </row>
    <row r="433" spans="2:12" s="24" customFormat="1">
      <c r="B433" s="154" t="s">
        <v>21672</v>
      </c>
      <c r="C433" s="156" t="s">
        <v>3035</v>
      </c>
      <c r="D433" s="154" t="s">
        <v>21673</v>
      </c>
      <c r="E433" s="142" t="s">
        <v>18722</v>
      </c>
      <c r="F433" s="149"/>
      <c r="G433" s="156" t="s">
        <v>75</v>
      </c>
      <c r="H433" s="163">
        <v>45776</v>
      </c>
      <c r="I433" s="11" t="s">
        <v>80</v>
      </c>
      <c r="J433" s="142" t="s">
        <v>709</v>
      </c>
      <c r="K433" s="141"/>
      <c r="L433" s="14" t="s">
        <v>27</v>
      </c>
    </row>
    <row r="434" spans="2:12" s="24" customFormat="1">
      <c r="B434" s="155"/>
      <c r="C434" s="157"/>
      <c r="D434" s="155"/>
      <c r="E434" s="160"/>
      <c r="F434" s="151"/>
      <c r="G434" s="157"/>
      <c r="H434" s="164"/>
      <c r="I434" s="11" t="s">
        <v>80</v>
      </c>
      <c r="J434" s="142" t="s">
        <v>709</v>
      </c>
      <c r="K434" s="141"/>
      <c r="L434" s="14" t="s">
        <v>27</v>
      </c>
    </row>
    <row r="435" spans="2:12" s="24" customFormat="1">
      <c r="B435" s="145" t="s">
        <v>21674</v>
      </c>
      <c r="C435" s="147" t="s">
        <v>15739</v>
      </c>
      <c r="D435" s="145" t="s">
        <v>21675</v>
      </c>
      <c r="E435" s="140" t="s">
        <v>18722</v>
      </c>
      <c r="F435" s="149"/>
      <c r="G435" s="147" t="s">
        <v>75</v>
      </c>
      <c r="H435" s="167">
        <v>45776</v>
      </c>
      <c r="I435" s="10" t="s">
        <v>58</v>
      </c>
      <c r="J435" s="140" t="s">
        <v>26</v>
      </c>
      <c r="K435" s="141"/>
      <c r="L435" s="13" t="s">
        <v>27</v>
      </c>
    </row>
    <row r="436" spans="2:12" s="24" customFormat="1">
      <c r="B436" s="152"/>
      <c r="C436" s="153"/>
      <c r="D436" s="152"/>
      <c r="E436" s="165"/>
      <c r="F436" s="162"/>
      <c r="G436" s="153"/>
      <c r="H436" s="168"/>
      <c r="I436" s="10" t="s">
        <v>58</v>
      </c>
      <c r="J436" s="140" t="s">
        <v>26</v>
      </c>
      <c r="K436" s="141"/>
      <c r="L436" s="13" t="s">
        <v>27</v>
      </c>
    </row>
    <row r="437" spans="2:12" s="24" customFormat="1">
      <c r="B437" s="152"/>
      <c r="C437" s="153"/>
      <c r="D437" s="152"/>
      <c r="E437" s="165"/>
      <c r="F437" s="162"/>
      <c r="G437" s="153"/>
      <c r="H437" s="168"/>
      <c r="I437" s="10" t="s">
        <v>139</v>
      </c>
      <c r="J437" s="140" t="s">
        <v>26</v>
      </c>
      <c r="K437" s="141"/>
      <c r="L437" s="13" t="s">
        <v>27</v>
      </c>
    </row>
    <row r="438" spans="2:12" s="24" customFormat="1">
      <c r="B438" s="152"/>
      <c r="C438" s="153"/>
      <c r="D438" s="152"/>
      <c r="E438" s="165"/>
      <c r="F438" s="162"/>
      <c r="G438" s="153"/>
      <c r="H438" s="168"/>
      <c r="I438" s="10" t="s">
        <v>80</v>
      </c>
      <c r="J438" s="140" t="s">
        <v>26</v>
      </c>
      <c r="K438" s="141"/>
      <c r="L438" s="13" t="s">
        <v>27</v>
      </c>
    </row>
    <row r="439" spans="2:12" s="24" customFormat="1">
      <c r="B439" s="152"/>
      <c r="C439" s="153"/>
      <c r="D439" s="152"/>
      <c r="E439" s="165"/>
      <c r="F439" s="162"/>
      <c r="G439" s="153"/>
      <c r="H439" s="168"/>
      <c r="I439" s="10" t="s">
        <v>80</v>
      </c>
      <c r="J439" s="140" t="s">
        <v>26</v>
      </c>
      <c r="K439" s="141"/>
      <c r="L439" s="13" t="s">
        <v>27</v>
      </c>
    </row>
    <row r="440" spans="2:12" s="24" customFormat="1">
      <c r="B440" s="146"/>
      <c r="C440" s="148"/>
      <c r="D440" s="146"/>
      <c r="E440" s="150"/>
      <c r="F440" s="151"/>
      <c r="G440" s="148"/>
      <c r="H440" s="169"/>
      <c r="I440" s="10" t="s">
        <v>80</v>
      </c>
      <c r="J440" s="140" t="s">
        <v>26</v>
      </c>
      <c r="K440" s="141"/>
      <c r="L440" s="13" t="s">
        <v>27</v>
      </c>
    </row>
    <row r="441" spans="2:12" s="24" customFormat="1" ht="24.95">
      <c r="B441" s="15" t="s">
        <v>21676</v>
      </c>
      <c r="C441" s="14" t="s">
        <v>21677</v>
      </c>
      <c r="D441" s="15" t="s">
        <v>21678</v>
      </c>
      <c r="E441" s="142" t="s">
        <v>18722</v>
      </c>
      <c r="F441" s="141"/>
      <c r="G441" s="14" t="s">
        <v>75</v>
      </c>
      <c r="H441" s="16">
        <v>45776</v>
      </c>
      <c r="I441" s="11" t="s">
        <v>80</v>
      </c>
      <c r="J441" s="142" t="s">
        <v>709</v>
      </c>
      <c r="K441" s="141"/>
      <c r="L441" s="14" t="s">
        <v>27</v>
      </c>
    </row>
    <row r="442" spans="2:12" s="24" customFormat="1">
      <c r="B442" s="145" t="s">
        <v>21679</v>
      </c>
      <c r="C442" s="147" t="s">
        <v>21680</v>
      </c>
      <c r="D442" s="145" t="s">
        <v>21681</v>
      </c>
      <c r="E442" s="140" t="s">
        <v>21682</v>
      </c>
      <c r="F442" s="149"/>
      <c r="G442" s="147" t="s">
        <v>24</v>
      </c>
      <c r="H442" s="167">
        <v>45733</v>
      </c>
      <c r="I442" s="10" t="s">
        <v>25</v>
      </c>
      <c r="J442" s="140" t="s">
        <v>26</v>
      </c>
      <c r="K442" s="141"/>
      <c r="L442" s="13" t="s">
        <v>27</v>
      </c>
    </row>
    <row r="443" spans="2:12" s="24" customFormat="1">
      <c r="B443" s="152"/>
      <c r="C443" s="153"/>
      <c r="D443" s="152"/>
      <c r="E443" s="165"/>
      <c r="F443" s="162"/>
      <c r="G443" s="153"/>
      <c r="H443" s="168"/>
      <c r="I443" s="10" t="s">
        <v>80</v>
      </c>
      <c r="J443" s="140" t="s">
        <v>26</v>
      </c>
      <c r="K443" s="141"/>
      <c r="L443" s="13" t="s">
        <v>27</v>
      </c>
    </row>
    <row r="444" spans="2:12" s="24" customFormat="1">
      <c r="B444" s="152"/>
      <c r="C444" s="153"/>
      <c r="D444" s="152"/>
      <c r="E444" s="165"/>
      <c r="F444" s="162"/>
      <c r="G444" s="153"/>
      <c r="H444" s="168"/>
      <c r="I444" s="10" t="s">
        <v>80</v>
      </c>
      <c r="J444" s="140" t="s">
        <v>26</v>
      </c>
      <c r="K444" s="141"/>
      <c r="L444" s="13" t="s">
        <v>27</v>
      </c>
    </row>
    <row r="445" spans="2:12" s="24" customFormat="1">
      <c r="B445" s="152"/>
      <c r="C445" s="153"/>
      <c r="D445" s="152"/>
      <c r="E445" s="165"/>
      <c r="F445" s="162"/>
      <c r="G445" s="153"/>
      <c r="H445" s="168"/>
      <c r="I445" s="10" t="s">
        <v>58</v>
      </c>
      <c r="J445" s="140" t="s">
        <v>26</v>
      </c>
      <c r="K445" s="141"/>
      <c r="L445" s="13" t="s">
        <v>27</v>
      </c>
    </row>
    <row r="446" spans="2:12" s="24" customFormat="1">
      <c r="B446" s="152"/>
      <c r="C446" s="153"/>
      <c r="D446" s="152"/>
      <c r="E446" s="165"/>
      <c r="F446" s="162"/>
      <c r="G446" s="153"/>
      <c r="H446" s="168"/>
      <c r="I446" s="10" t="s">
        <v>80</v>
      </c>
      <c r="J446" s="140" t="s">
        <v>26</v>
      </c>
      <c r="K446" s="141"/>
      <c r="L446" s="13" t="s">
        <v>27</v>
      </c>
    </row>
    <row r="447" spans="2:12" s="24" customFormat="1">
      <c r="B447" s="152"/>
      <c r="C447" s="153"/>
      <c r="D447" s="152"/>
      <c r="E447" s="165"/>
      <c r="F447" s="162"/>
      <c r="G447" s="153"/>
      <c r="H447" s="168"/>
      <c r="I447" s="10" t="s">
        <v>80</v>
      </c>
      <c r="J447" s="140" t="s">
        <v>26</v>
      </c>
      <c r="K447" s="141"/>
      <c r="L447" s="13" t="s">
        <v>27</v>
      </c>
    </row>
    <row r="448" spans="2:12" s="24" customFormat="1">
      <c r="B448" s="152"/>
      <c r="C448" s="153"/>
      <c r="D448" s="152"/>
      <c r="E448" s="165"/>
      <c r="F448" s="162"/>
      <c r="G448" s="153"/>
      <c r="H448" s="168"/>
      <c r="I448" s="10" t="s">
        <v>80</v>
      </c>
      <c r="J448" s="140" t="s">
        <v>26</v>
      </c>
      <c r="K448" s="141"/>
      <c r="L448" s="13" t="s">
        <v>27</v>
      </c>
    </row>
    <row r="449" spans="2:12" s="24" customFormat="1">
      <c r="B449" s="146"/>
      <c r="C449" s="148"/>
      <c r="D449" s="146"/>
      <c r="E449" s="150"/>
      <c r="F449" s="151"/>
      <c r="G449" s="148"/>
      <c r="H449" s="169"/>
      <c r="I449" s="10" t="s">
        <v>80</v>
      </c>
      <c r="J449" s="140" t="s">
        <v>26</v>
      </c>
      <c r="K449" s="141"/>
      <c r="L449" s="13" t="s">
        <v>27</v>
      </c>
    </row>
    <row r="450" spans="2:12" s="24" customFormat="1">
      <c r="B450" s="154" t="s">
        <v>21683</v>
      </c>
      <c r="C450" s="156" t="s">
        <v>21684</v>
      </c>
      <c r="D450" s="154" t="s">
        <v>21685</v>
      </c>
      <c r="E450" s="142" t="s">
        <v>18722</v>
      </c>
      <c r="F450" s="149"/>
      <c r="G450" s="156" t="s">
        <v>75</v>
      </c>
      <c r="H450" s="163">
        <v>45776</v>
      </c>
      <c r="I450" s="11" t="s">
        <v>80</v>
      </c>
      <c r="J450" s="142" t="s">
        <v>26</v>
      </c>
      <c r="K450" s="141"/>
      <c r="L450" s="14" t="s">
        <v>27</v>
      </c>
    </row>
    <row r="451" spans="2:12" s="24" customFormat="1">
      <c r="B451" s="158"/>
      <c r="C451" s="159"/>
      <c r="D451" s="158"/>
      <c r="E451" s="161"/>
      <c r="F451" s="162"/>
      <c r="G451" s="159"/>
      <c r="H451" s="166"/>
      <c r="I451" s="11" t="s">
        <v>58</v>
      </c>
      <c r="J451" s="142" t="s">
        <v>26</v>
      </c>
      <c r="K451" s="141"/>
      <c r="L451" s="14" t="s">
        <v>27</v>
      </c>
    </row>
    <row r="452" spans="2:12" s="24" customFormat="1">
      <c r="B452" s="155"/>
      <c r="C452" s="157"/>
      <c r="D452" s="155"/>
      <c r="E452" s="160"/>
      <c r="F452" s="151"/>
      <c r="G452" s="157"/>
      <c r="H452" s="164"/>
      <c r="I452" s="11" t="s">
        <v>139</v>
      </c>
      <c r="J452" s="142" t="s">
        <v>26</v>
      </c>
      <c r="K452" s="141"/>
      <c r="L452" s="14" t="s">
        <v>27</v>
      </c>
    </row>
    <row r="453" spans="2:12" s="24" customFormat="1">
      <c r="B453" s="145" t="s">
        <v>21686</v>
      </c>
      <c r="C453" s="147" t="s">
        <v>21687</v>
      </c>
      <c r="D453" s="145" t="s">
        <v>21688</v>
      </c>
      <c r="E453" s="140" t="s">
        <v>18722</v>
      </c>
      <c r="F453" s="149"/>
      <c r="G453" s="147" t="s">
        <v>75</v>
      </c>
      <c r="H453" s="167">
        <v>45776</v>
      </c>
      <c r="I453" s="10" t="s">
        <v>80</v>
      </c>
      <c r="J453" s="140" t="s">
        <v>26</v>
      </c>
      <c r="K453" s="141"/>
      <c r="L453" s="13" t="s">
        <v>27</v>
      </c>
    </row>
    <row r="454" spans="2:12" s="24" customFormat="1">
      <c r="B454" s="152"/>
      <c r="C454" s="153"/>
      <c r="D454" s="152"/>
      <c r="E454" s="165"/>
      <c r="F454" s="162"/>
      <c r="G454" s="153"/>
      <c r="H454" s="168"/>
      <c r="I454" s="10" t="s">
        <v>58</v>
      </c>
      <c r="J454" s="140" t="s">
        <v>26</v>
      </c>
      <c r="K454" s="141"/>
      <c r="L454" s="13" t="s">
        <v>27</v>
      </c>
    </row>
    <row r="455" spans="2:12" s="24" customFormat="1">
      <c r="B455" s="146"/>
      <c r="C455" s="148"/>
      <c r="D455" s="146"/>
      <c r="E455" s="150"/>
      <c r="F455" s="151"/>
      <c r="G455" s="148"/>
      <c r="H455" s="169"/>
      <c r="I455" s="10" t="s">
        <v>139</v>
      </c>
      <c r="J455" s="140" t="s">
        <v>26</v>
      </c>
      <c r="K455" s="141"/>
      <c r="L455" s="13" t="s">
        <v>27</v>
      </c>
    </row>
    <row r="456" spans="2:12" s="24" customFormat="1">
      <c r="B456" s="15" t="s">
        <v>12062</v>
      </c>
      <c r="C456" s="14" t="s">
        <v>12063</v>
      </c>
      <c r="D456" s="15" t="s">
        <v>21689</v>
      </c>
      <c r="E456" s="142" t="s">
        <v>19093</v>
      </c>
      <c r="F456" s="141"/>
      <c r="G456" s="14" t="s">
        <v>16</v>
      </c>
      <c r="H456" s="16">
        <v>45761</v>
      </c>
      <c r="I456" s="11" t="s">
        <v>80</v>
      </c>
      <c r="J456" s="142" t="s">
        <v>26</v>
      </c>
      <c r="K456" s="141"/>
      <c r="L456" s="14" t="s">
        <v>27</v>
      </c>
    </row>
    <row r="457" spans="2:12" s="24" customFormat="1">
      <c r="B457" s="145" t="s">
        <v>1376</v>
      </c>
      <c r="C457" s="147" t="s">
        <v>1377</v>
      </c>
      <c r="D457" s="145" t="s">
        <v>21690</v>
      </c>
      <c r="E457" s="140" t="s">
        <v>20657</v>
      </c>
      <c r="F457" s="149"/>
      <c r="G457" s="147" t="s">
        <v>24</v>
      </c>
      <c r="H457" s="167">
        <v>45750</v>
      </c>
      <c r="I457" s="10" t="s">
        <v>139</v>
      </c>
      <c r="J457" s="140" t="s">
        <v>26</v>
      </c>
      <c r="K457" s="141"/>
      <c r="L457" s="13" t="s">
        <v>27</v>
      </c>
    </row>
    <row r="458" spans="2:12" s="24" customFormat="1">
      <c r="B458" s="152"/>
      <c r="C458" s="153"/>
      <c r="D458" s="152"/>
      <c r="E458" s="165"/>
      <c r="F458" s="162"/>
      <c r="G458" s="153"/>
      <c r="H458" s="168"/>
      <c r="I458" s="10" t="s">
        <v>80</v>
      </c>
      <c r="J458" s="140" t="s">
        <v>26</v>
      </c>
      <c r="K458" s="141"/>
      <c r="L458" s="13" t="s">
        <v>27</v>
      </c>
    </row>
    <row r="459" spans="2:12" s="24" customFormat="1">
      <c r="B459" s="146"/>
      <c r="C459" s="148"/>
      <c r="D459" s="146"/>
      <c r="E459" s="150"/>
      <c r="F459" s="151"/>
      <c r="G459" s="148"/>
      <c r="H459" s="169"/>
      <c r="I459" s="10" t="s">
        <v>58</v>
      </c>
      <c r="J459" s="140" t="s">
        <v>26</v>
      </c>
      <c r="K459" s="141"/>
      <c r="L459" s="13" t="s">
        <v>27</v>
      </c>
    </row>
    <row r="460" spans="2:12" s="24" customFormat="1" ht="102.6">
      <c r="B460" s="15" t="s">
        <v>20678</v>
      </c>
      <c r="C460" s="14" t="s">
        <v>20679</v>
      </c>
      <c r="D460" s="15" t="s">
        <v>20680</v>
      </c>
      <c r="E460" s="142" t="s">
        <v>20681</v>
      </c>
      <c r="F460" s="141"/>
      <c r="G460" s="14" t="s">
        <v>24</v>
      </c>
      <c r="H460" s="16">
        <v>45769</v>
      </c>
      <c r="I460" s="11" t="s">
        <v>139</v>
      </c>
      <c r="J460" s="142" t="s">
        <v>32</v>
      </c>
      <c r="K460" s="141"/>
      <c r="L460" s="8" t="s">
        <v>20682</v>
      </c>
    </row>
    <row r="461" spans="2:12" s="24" customFormat="1">
      <c r="B461" s="12" t="s">
        <v>3078</v>
      </c>
      <c r="C461" s="13" t="s">
        <v>3079</v>
      </c>
      <c r="D461" s="12" t="s">
        <v>21691</v>
      </c>
      <c r="E461" s="140" t="s">
        <v>21692</v>
      </c>
      <c r="F461" s="141"/>
      <c r="G461" s="13" t="s">
        <v>24</v>
      </c>
      <c r="H461" s="17">
        <v>45777</v>
      </c>
      <c r="I461" s="10" t="s">
        <v>139</v>
      </c>
      <c r="J461" s="140" t="s">
        <v>26</v>
      </c>
      <c r="K461" s="141"/>
      <c r="L461" s="13" t="s">
        <v>27</v>
      </c>
    </row>
    <row r="462" spans="2:12" s="24" customFormat="1" ht="24.95">
      <c r="B462" s="15" t="s">
        <v>3097</v>
      </c>
      <c r="C462" s="14" t="s">
        <v>3098</v>
      </c>
      <c r="D462" s="15" t="s">
        <v>21693</v>
      </c>
      <c r="E462" s="142" t="s">
        <v>21694</v>
      </c>
      <c r="F462" s="141"/>
      <c r="G462" s="14" t="s">
        <v>75</v>
      </c>
      <c r="H462" s="16">
        <v>45751</v>
      </c>
      <c r="I462" s="11" t="s">
        <v>17</v>
      </c>
      <c r="J462" s="142" t="s">
        <v>709</v>
      </c>
      <c r="K462" s="141"/>
      <c r="L462" s="14" t="s">
        <v>27</v>
      </c>
    </row>
    <row r="463" spans="2:12" s="24" customFormat="1">
      <c r="B463" s="12" t="s">
        <v>5865</v>
      </c>
      <c r="C463" s="13" t="s">
        <v>1538</v>
      </c>
      <c r="D463" s="12" t="s">
        <v>21695</v>
      </c>
      <c r="E463" s="140" t="s">
        <v>5868</v>
      </c>
      <c r="F463" s="141"/>
      <c r="G463" s="13" t="s">
        <v>24</v>
      </c>
      <c r="H463" s="17">
        <v>45756</v>
      </c>
      <c r="I463" s="10" t="s">
        <v>139</v>
      </c>
      <c r="J463" s="140" t="s">
        <v>26</v>
      </c>
      <c r="K463" s="141"/>
      <c r="L463" s="13" t="s">
        <v>27</v>
      </c>
    </row>
    <row r="464" spans="2:12" s="24" customFormat="1">
      <c r="B464" s="154" t="s">
        <v>21696</v>
      </c>
      <c r="C464" s="156" t="s">
        <v>21697</v>
      </c>
      <c r="D464" s="154" t="s">
        <v>21698</v>
      </c>
      <c r="E464" s="142" t="s">
        <v>18722</v>
      </c>
      <c r="F464" s="149"/>
      <c r="G464" s="156" t="s">
        <v>75</v>
      </c>
      <c r="H464" s="163">
        <v>45776</v>
      </c>
      <c r="I464" s="11" t="s">
        <v>58</v>
      </c>
      <c r="J464" s="142" t="s">
        <v>709</v>
      </c>
      <c r="K464" s="141"/>
      <c r="L464" s="14" t="s">
        <v>27</v>
      </c>
    </row>
    <row r="465" spans="2:12" s="24" customFormat="1">
      <c r="B465" s="158"/>
      <c r="C465" s="159"/>
      <c r="D465" s="158"/>
      <c r="E465" s="161"/>
      <c r="F465" s="162"/>
      <c r="G465" s="159"/>
      <c r="H465" s="166"/>
      <c r="I465" s="11" t="s">
        <v>58</v>
      </c>
      <c r="J465" s="142" t="s">
        <v>709</v>
      </c>
      <c r="K465" s="141"/>
      <c r="L465" s="14" t="s">
        <v>27</v>
      </c>
    </row>
    <row r="466" spans="2:12" s="24" customFormat="1">
      <c r="B466" s="158"/>
      <c r="C466" s="159"/>
      <c r="D466" s="158"/>
      <c r="E466" s="161"/>
      <c r="F466" s="162"/>
      <c r="G466" s="159"/>
      <c r="H466" s="166"/>
      <c r="I466" s="11" t="s">
        <v>58</v>
      </c>
      <c r="J466" s="142" t="s">
        <v>709</v>
      </c>
      <c r="K466" s="141"/>
      <c r="L466" s="14" t="s">
        <v>27</v>
      </c>
    </row>
    <row r="467" spans="2:12" s="24" customFormat="1">
      <c r="B467" s="158"/>
      <c r="C467" s="159"/>
      <c r="D467" s="158"/>
      <c r="E467" s="161"/>
      <c r="F467" s="162"/>
      <c r="G467" s="159"/>
      <c r="H467" s="166"/>
      <c r="I467" s="11" t="s">
        <v>80</v>
      </c>
      <c r="J467" s="142" t="s">
        <v>709</v>
      </c>
      <c r="K467" s="141"/>
      <c r="L467" s="14" t="s">
        <v>27</v>
      </c>
    </row>
    <row r="468" spans="2:12" s="24" customFormat="1">
      <c r="B468" s="155"/>
      <c r="C468" s="157"/>
      <c r="D468" s="155"/>
      <c r="E468" s="160"/>
      <c r="F468" s="151"/>
      <c r="G468" s="157"/>
      <c r="H468" s="164"/>
      <c r="I468" s="11" t="s">
        <v>139</v>
      </c>
      <c r="J468" s="142" t="s">
        <v>709</v>
      </c>
      <c r="K468" s="141"/>
      <c r="L468" s="14" t="s">
        <v>27</v>
      </c>
    </row>
    <row r="469" spans="2:12" s="24" customFormat="1" ht="24.95">
      <c r="B469" s="145" t="s">
        <v>11657</v>
      </c>
      <c r="C469" s="147" t="s">
        <v>11658</v>
      </c>
      <c r="D469" s="12" t="s">
        <v>21699</v>
      </c>
      <c r="E469" s="140" t="s">
        <v>12099</v>
      </c>
      <c r="F469" s="141"/>
      <c r="G469" s="13" t="s">
        <v>75</v>
      </c>
      <c r="H469" s="17">
        <v>45750</v>
      </c>
      <c r="I469" s="10" t="s">
        <v>17</v>
      </c>
      <c r="J469" s="140" t="s">
        <v>709</v>
      </c>
      <c r="K469" s="141"/>
      <c r="L469" s="13" t="s">
        <v>27</v>
      </c>
    </row>
    <row r="470" spans="2:12" s="24" customFormat="1" ht="39">
      <c r="B470" s="146"/>
      <c r="C470" s="148"/>
      <c r="D470" s="12" t="s">
        <v>21700</v>
      </c>
      <c r="E470" s="140" t="s">
        <v>12099</v>
      </c>
      <c r="F470" s="141"/>
      <c r="G470" s="13" t="s">
        <v>75</v>
      </c>
      <c r="H470" s="17">
        <v>45755</v>
      </c>
      <c r="I470" s="10" t="s">
        <v>17</v>
      </c>
      <c r="J470" s="140" t="s">
        <v>709</v>
      </c>
      <c r="K470" s="141"/>
      <c r="L470" s="9" t="s">
        <v>21701</v>
      </c>
    </row>
    <row r="471" spans="2:12" s="24" customFormat="1">
      <c r="B471" s="154" t="s">
        <v>21702</v>
      </c>
      <c r="C471" s="156" t="s">
        <v>1481</v>
      </c>
      <c r="D471" s="154" t="s">
        <v>21703</v>
      </c>
      <c r="E471" s="142" t="s">
        <v>18722</v>
      </c>
      <c r="F471" s="149"/>
      <c r="G471" s="156" t="s">
        <v>75</v>
      </c>
      <c r="H471" s="163">
        <v>45776</v>
      </c>
      <c r="I471" s="11" t="s">
        <v>58</v>
      </c>
      <c r="J471" s="142" t="s">
        <v>26</v>
      </c>
      <c r="K471" s="141"/>
      <c r="L471" s="14" t="s">
        <v>27</v>
      </c>
    </row>
    <row r="472" spans="2:12" s="24" customFormat="1">
      <c r="B472" s="158"/>
      <c r="C472" s="159"/>
      <c r="D472" s="158"/>
      <c r="E472" s="161"/>
      <c r="F472" s="162"/>
      <c r="G472" s="159"/>
      <c r="H472" s="166"/>
      <c r="I472" s="11" t="s">
        <v>80</v>
      </c>
      <c r="J472" s="142" t="s">
        <v>26</v>
      </c>
      <c r="K472" s="141"/>
      <c r="L472" s="14" t="s">
        <v>27</v>
      </c>
    </row>
    <row r="473" spans="2:12" s="24" customFormat="1">
      <c r="B473" s="155"/>
      <c r="C473" s="157"/>
      <c r="D473" s="155"/>
      <c r="E473" s="160"/>
      <c r="F473" s="151"/>
      <c r="G473" s="157"/>
      <c r="H473" s="164"/>
      <c r="I473" s="11" t="s">
        <v>25</v>
      </c>
      <c r="J473" s="142" t="s">
        <v>26</v>
      </c>
      <c r="K473" s="141"/>
      <c r="L473" s="14" t="s">
        <v>27</v>
      </c>
    </row>
    <row r="474" spans="2:12" s="24" customFormat="1">
      <c r="B474" s="12" t="s">
        <v>3105</v>
      </c>
      <c r="C474" s="13" t="s">
        <v>3106</v>
      </c>
      <c r="D474" s="12" t="s">
        <v>21704</v>
      </c>
      <c r="E474" s="140" t="s">
        <v>5885</v>
      </c>
      <c r="F474" s="141"/>
      <c r="G474" s="13" t="s">
        <v>24</v>
      </c>
      <c r="H474" s="17">
        <v>45748</v>
      </c>
      <c r="I474" s="10" t="s">
        <v>17</v>
      </c>
      <c r="J474" s="140" t="s">
        <v>26</v>
      </c>
      <c r="K474" s="141"/>
      <c r="L474" s="13" t="s">
        <v>27</v>
      </c>
    </row>
    <row r="475" spans="2:12" s="24" customFormat="1">
      <c r="B475" s="154" t="s">
        <v>1427</v>
      </c>
      <c r="C475" s="156" t="s">
        <v>19169</v>
      </c>
      <c r="D475" s="154" t="s">
        <v>21705</v>
      </c>
      <c r="E475" s="142" t="s">
        <v>15827</v>
      </c>
      <c r="F475" s="149"/>
      <c r="G475" s="156" t="s">
        <v>24</v>
      </c>
      <c r="H475" s="163">
        <v>45749</v>
      </c>
      <c r="I475" s="11" t="s">
        <v>25</v>
      </c>
      <c r="J475" s="142" t="s">
        <v>26</v>
      </c>
      <c r="K475" s="141"/>
      <c r="L475" s="14" t="s">
        <v>27</v>
      </c>
    </row>
    <row r="476" spans="2:12" s="24" customFormat="1">
      <c r="B476" s="158"/>
      <c r="C476" s="159"/>
      <c r="D476" s="158"/>
      <c r="E476" s="161"/>
      <c r="F476" s="162"/>
      <c r="G476" s="159"/>
      <c r="H476" s="166"/>
      <c r="I476" s="11" t="s">
        <v>80</v>
      </c>
      <c r="J476" s="142" t="s">
        <v>26</v>
      </c>
      <c r="K476" s="141"/>
      <c r="L476" s="14" t="s">
        <v>27</v>
      </c>
    </row>
    <row r="477" spans="2:12" s="24" customFormat="1">
      <c r="B477" s="158"/>
      <c r="C477" s="159"/>
      <c r="D477" s="158"/>
      <c r="E477" s="161"/>
      <c r="F477" s="162"/>
      <c r="G477" s="159"/>
      <c r="H477" s="166"/>
      <c r="I477" s="11" t="s">
        <v>58</v>
      </c>
      <c r="J477" s="142" t="s">
        <v>26</v>
      </c>
      <c r="K477" s="141"/>
      <c r="L477" s="14" t="s">
        <v>27</v>
      </c>
    </row>
    <row r="478" spans="2:12" s="24" customFormat="1">
      <c r="B478" s="158"/>
      <c r="C478" s="159"/>
      <c r="D478" s="155"/>
      <c r="E478" s="160"/>
      <c r="F478" s="151"/>
      <c r="G478" s="157"/>
      <c r="H478" s="164"/>
      <c r="I478" s="11" t="s">
        <v>58</v>
      </c>
      <c r="J478" s="142" t="s">
        <v>26</v>
      </c>
      <c r="K478" s="141"/>
      <c r="L478" s="14" t="s">
        <v>27</v>
      </c>
    </row>
    <row r="479" spans="2:12" s="24" customFormat="1">
      <c r="B479" s="158"/>
      <c r="C479" s="159"/>
      <c r="D479" s="154" t="s">
        <v>21706</v>
      </c>
      <c r="E479" s="142" t="s">
        <v>15827</v>
      </c>
      <c r="F479" s="149"/>
      <c r="G479" s="156" t="s">
        <v>24</v>
      </c>
      <c r="H479" s="163">
        <v>45771</v>
      </c>
      <c r="I479" s="11" t="s">
        <v>58</v>
      </c>
      <c r="J479" s="142" t="s">
        <v>26</v>
      </c>
      <c r="K479" s="141"/>
      <c r="L479" s="14" t="s">
        <v>27</v>
      </c>
    </row>
    <row r="480" spans="2:12" s="24" customFormat="1">
      <c r="B480" s="158"/>
      <c r="C480" s="159"/>
      <c r="D480" s="158"/>
      <c r="E480" s="161"/>
      <c r="F480" s="162"/>
      <c r="G480" s="159"/>
      <c r="H480" s="166"/>
      <c r="I480" s="11" t="s">
        <v>58</v>
      </c>
      <c r="J480" s="142" t="s">
        <v>26</v>
      </c>
      <c r="K480" s="141"/>
      <c r="L480" s="14" t="s">
        <v>27</v>
      </c>
    </row>
    <row r="481" spans="2:12" s="24" customFormat="1">
      <c r="B481" s="158"/>
      <c r="C481" s="159"/>
      <c r="D481" s="158"/>
      <c r="E481" s="161"/>
      <c r="F481" s="162"/>
      <c r="G481" s="159"/>
      <c r="H481" s="166"/>
      <c r="I481" s="11" t="s">
        <v>80</v>
      </c>
      <c r="J481" s="142" t="s">
        <v>26</v>
      </c>
      <c r="K481" s="141"/>
      <c r="L481" s="14" t="s">
        <v>27</v>
      </c>
    </row>
    <row r="482" spans="2:12" s="24" customFormat="1">
      <c r="B482" s="155"/>
      <c r="C482" s="157"/>
      <c r="D482" s="155"/>
      <c r="E482" s="160"/>
      <c r="F482" s="151"/>
      <c r="G482" s="157"/>
      <c r="H482" s="164"/>
      <c r="I482" s="11" t="s">
        <v>25</v>
      </c>
      <c r="J482" s="142" t="s">
        <v>26</v>
      </c>
      <c r="K482" s="141"/>
      <c r="L482" s="14" t="s">
        <v>27</v>
      </c>
    </row>
    <row r="483" spans="2:12" s="24" customFormat="1">
      <c r="B483" s="12" t="s">
        <v>7615</v>
      </c>
      <c r="C483" s="13" t="s">
        <v>7616</v>
      </c>
      <c r="D483" s="12" t="s">
        <v>21707</v>
      </c>
      <c r="E483" s="140" t="s">
        <v>7618</v>
      </c>
      <c r="F483" s="141"/>
      <c r="G483" s="13" t="s">
        <v>24</v>
      </c>
      <c r="H483" s="17">
        <v>45762</v>
      </c>
      <c r="I483" s="10" t="s">
        <v>80</v>
      </c>
      <c r="J483" s="140" t="s">
        <v>26</v>
      </c>
      <c r="K483" s="141"/>
      <c r="L483" s="13" t="s">
        <v>27</v>
      </c>
    </row>
    <row r="484" spans="2:12" s="24" customFormat="1" ht="24.95">
      <c r="B484" s="15" t="s">
        <v>21708</v>
      </c>
      <c r="C484" s="14" t="s">
        <v>21709</v>
      </c>
      <c r="D484" s="15" t="s">
        <v>21710</v>
      </c>
      <c r="E484" s="142" t="s">
        <v>1116</v>
      </c>
      <c r="F484" s="141"/>
      <c r="G484" s="14" t="s">
        <v>24</v>
      </c>
      <c r="H484" s="16">
        <v>45707</v>
      </c>
      <c r="I484" s="11" t="s">
        <v>314</v>
      </c>
      <c r="J484" s="142" t="s">
        <v>26</v>
      </c>
      <c r="K484" s="141"/>
      <c r="L484" s="14" t="s">
        <v>27</v>
      </c>
    </row>
    <row r="485" spans="2:12" s="24" customFormat="1">
      <c r="B485" s="12" t="s">
        <v>5956</v>
      </c>
      <c r="C485" s="13" t="s">
        <v>5957</v>
      </c>
      <c r="D485" s="12" t="s">
        <v>21711</v>
      </c>
      <c r="E485" s="140" t="s">
        <v>5959</v>
      </c>
      <c r="F485" s="141"/>
      <c r="G485" s="13" t="s">
        <v>16</v>
      </c>
      <c r="H485" s="17">
        <v>45769</v>
      </c>
      <c r="I485" s="10" t="s">
        <v>58</v>
      </c>
      <c r="J485" s="140" t="s">
        <v>709</v>
      </c>
      <c r="K485" s="141"/>
      <c r="L485" s="13" t="s">
        <v>27</v>
      </c>
    </row>
    <row r="486" spans="2:12" s="24" customFormat="1">
      <c r="B486" s="15" t="s">
        <v>5960</v>
      </c>
      <c r="C486" s="14" t="s">
        <v>5957</v>
      </c>
      <c r="D486" s="15" t="s">
        <v>21712</v>
      </c>
      <c r="E486" s="142" t="s">
        <v>5959</v>
      </c>
      <c r="F486" s="141"/>
      <c r="G486" s="14" t="s">
        <v>16</v>
      </c>
      <c r="H486" s="16">
        <v>45758</v>
      </c>
      <c r="I486" s="11" t="s">
        <v>58</v>
      </c>
      <c r="J486" s="142" t="s">
        <v>709</v>
      </c>
      <c r="K486" s="141"/>
      <c r="L486" s="14" t="s">
        <v>27</v>
      </c>
    </row>
    <row r="487" spans="2:12" s="24" customFormat="1">
      <c r="B487" s="12" t="s">
        <v>21713</v>
      </c>
      <c r="C487" s="13" t="s">
        <v>21714</v>
      </c>
      <c r="D487" s="12" t="s">
        <v>21715</v>
      </c>
      <c r="E487" s="140" t="s">
        <v>21716</v>
      </c>
      <c r="F487" s="141"/>
      <c r="G487" s="13" t="s">
        <v>24</v>
      </c>
      <c r="H487" s="17">
        <v>45769</v>
      </c>
      <c r="I487" s="10" t="s">
        <v>139</v>
      </c>
      <c r="J487" s="140" t="s">
        <v>26</v>
      </c>
      <c r="K487" s="141"/>
      <c r="L487" s="13" t="s">
        <v>27</v>
      </c>
    </row>
    <row r="488" spans="2:12" s="24" customFormat="1">
      <c r="B488" s="15" t="s">
        <v>5964</v>
      </c>
      <c r="C488" s="14" t="s">
        <v>5965</v>
      </c>
      <c r="D488" s="15" t="s">
        <v>21717</v>
      </c>
      <c r="E488" s="142" t="s">
        <v>5967</v>
      </c>
      <c r="F488" s="141"/>
      <c r="G488" s="14" t="s">
        <v>16</v>
      </c>
      <c r="H488" s="16">
        <v>45771</v>
      </c>
      <c r="I488" s="11" t="s">
        <v>58</v>
      </c>
      <c r="J488" s="142" t="s">
        <v>709</v>
      </c>
      <c r="K488" s="141"/>
      <c r="L488" s="14" t="s">
        <v>27</v>
      </c>
    </row>
    <row r="489" spans="2:12" s="24" customFormat="1">
      <c r="B489" s="145" t="s">
        <v>1476</v>
      </c>
      <c r="C489" s="147" t="s">
        <v>1477</v>
      </c>
      <c r="D489" s="12" t="s">
        <v>21718</v>
      </c>
      <c r="E489" s="140" t="s">
        <v>14772</v>
      </c>
      <c r="F489" s="141"/>
      <c r="G489" s="13" t="s">
        <v>16</v>
      </c>
      <c r="H489" s="17">
        <v>45758</v>
      </c>
      <c r="I489" s="10" t="s">
        <v>17</v>
      </c>
      <c r="J489" s="140" t="s">
        <v>26</v>
      </c>
      <c r="K489" s="141"/>
      <c r="L489" s="13" t="s">
        <v>27</v>
      </c>
    </row>
    <row r="490" spans="2:12" s="24" customFormat="1">
      <c r="B490" s="146"/>
      <c r="C490" s="148"/>
      <c r="D490" s="12" t="s">
        <v>21719</v>
      </c>
      <c r="E490" s="140" t="s">
        <v>14772</v>
      </c>
      <c r="F490" s="141"/>
      <c r="G490" s="13" t="s">
        <v>16</v>
      </c>
      <c r="H490" s="17">
        <v>45758</v>
      </c>
      <c r="I490" s="10" t="s">
        <v>17</v>
      </c>
      <c r="J490" s="140" t="s">
        <v>26</v>
      </c>
      <c r="K490" s="141"/>
      <c r="L490" s="13" t="s">
        <v>27</v>
      </c>
    </row>
    <row r="491" spans="2:12" s="24" customFormat="1">
      <c r="B491" s="15" t="s">
        <v>21720</v>
      </c>
      <c r="C491" s="14" t="s">
        <v>9509</v>
      </c>
      <c r="D491" s="15" t="s">
        <v>21721</v>
      </c>
      <c r="E491" s="142" t="s">
        <v>21722</v>
      </c>
      <c r="F491" s="141"/>
      <c r="G491" s="14" t="s">
        <v>24</v>
      </c>
      <c r="H491" s="16">
        <v>45761</v>
      </c>
      <c r="I491" s="11" t="s">
        <v>80</v>
      </c>
      <c r="J491" s="142" t="s">
        <v>26</v>
      </c>
      <c r="K491" s="141"/>
      <c r="L491" s="14" t="s">
        <v>27</v>
      </c>
    </row>
    <row r="492" spans="2:12" s="24" customFormat="1">
      <c r="B492" s="145" t="s">
        <v>21723</v>
      </c>
      <c r="C492" s="147" t="s">
        <v>21724</v>
      </c>
      <c r="D492" s="145" t="s">
        <v>21725</v>
      </c>
      <c r="E492" s="140" t="s">
        <v>21726</v>
      </c>
      <c r="F492" s="149"/>
      <c r="G492" s="147" t="s">
        <v>24</v>
      </c>
      <c r="H492" s="167">
        <v>45761</v>
      </c>
      <c r="I492" s="10" t="s">
        <v>80</v>
      </c>
      <c r="J492" s="140" t="s">
        <v>26</v>
      </c>
      <c r="K492" s="141"/>
      <c r="L492" s="13" t="s">
        <v>27</v>
      </c>
    </row>
    <row r="493" spans="2:12" s="24" customFormat="1">
      <c r="B493" s="152"/>
      <c r="C493" s="153"/>
      <c r="D493" s="152"/>
      <c r="E493" s="165"/>
      <c r="F493" s="162"/>
      <c r="G493" s="153"/>
      <c r="H493" s="168"/>
      <c r="I493" s="10" t="s">
        <v>80</v>
      </c>
      <c r="J493" s="140" t="s">
        <v>26</v>
      </c>
      <c r="K493" s="141"/>
      <c r="L493" s="13" t="s">
        <v>27</v>
      </c>
    </row>
    <row r="494" spans="2:12" s="24" customFormat="1" ht="39">
      <c r="B494" s="152"/>
      <c r="C494" s="153"/>
      <c r="D494" s="152"/>
      <c r="E494" s="165"/>
      <c r="F494" s="162"/>
      <c r="G494" s="153"/>
      <c r="H494" s="168"/>
      <c r="I494" s="10" t="s">
        <v>80</v>
      </c>
      <c r="J494" s="140" t="s">
        <v>18</v>
      </c>
      <c r="K494" s="141"/>
      <c r="L494" s="9" t="s">
        <v>21727</v>
      </c>
    </row>
    <row r="495" spans="2:12" s="24" customFormat="1">
      <c r="B495" s="152"/>
      <c r="C495" s="153"/>
      <c r="D495" s="152"/>
      <c r="E495" s="165"/>
      <c r="F495" s="162"/>
      <c r="G495" s="153"/>
      <c r="H495" s="168"/>
      <c r="I495" s="10" t="s">
        <v>139</v>
      </c>
      <c r="J495" s="140" t="s">
        <v>26</v>
      </c>
      <c r="K495" s="141"/>
      <c r="L495" s="13" t="s">
        <v>27</v>
      </c>
    </row>
    <row r="496" spans="2:12" s="24" customFormat="1">
      <c r="B496" s="152"/>
      <c r="C496" s="153"/>
      <c r="D496" s="152"/>
      <c r="E496" s="165"/>
      <c r="F496" s="162"/>
      <c r="G496" s="153"/>
      <c r="H496" s="168"/>
      <c r="I496" s="10" t="s">
        <v>58</v>
      </c>
      <c r="J496" s="140" t="s">
        <v>26</v>
      </c>
      <c r="K496" s="141"/>
      <c r="L496" s="13" t="s">
        <v>27</v>
      </c>
    </row>
    <row r="497" spans="2:12" s="24" customFormat="1">
      <c r="B497" s="146"/>
      <c r="C497" s="148"/>
      <c r="D497" s="146"/>
      <c r="E497" s="150"/>
      <c r="F497" s="151"/>
      <c r="G497" s="148"/>
      <c r="H497" s="169"/>
      <c r="I497" s="10" t="s">
        <v>58</v>
      </c>
      <c r="J497" s="140" t="s">
        <v>26</v>
      </c>
      <c r="K497" s="141"/>
      <c r="L497" s="13" t="s">
        <v>27</v>
      </c>
    </row>
    <row r="498" spans="2:12" s="24" customFormat="1">
      <c r="B498" s="15" t="s">
        <v>3174</v>
      </c>
      <c r="C498" s="14" t="s">
        <v>3175</v>
      </c>
      <c r="D498" s="15" t="s">
        <v>21728</v>
      </c>
      <c r="E498" s="142" t="s">
        <v>7657</v>
      </c>
      <c r="F498" s="141"/>
      <c r="G498" s="14" t="s">
        <v>24</v>
      </c>
      <c r="H498" s="16">
        <v>45755</v>
      </c>
      <c r="I498" s="11" t="s">
        <v>17</v>
      </c>
      <c r="J498" s="142" t="s">
        <v>26</v>
      </c>
      <c r="K498" s="141"/>
      <c r="L498" s="14" t="s">
        <v>27</v>
      </c>
    </row>
    <row r="499" spans="2:12" s="24" customFormat="1">
      <c r="B499" s="145" t="s">
        <v>18366</v>
      </c>
      <c r="C499" s="147" t="s">
        <v>18367</v>
      </c>
      <c r="D499" s="12" t="s">
        <v>21729</v>
      </c>
      <c r="E499" s="140" t="s">
        <v>21730</v>
      </c>
      <c r="F499" s="141"/>
      <c r="G499" s="13" t="s">
        <v>16</v>
      </c>
      <c r="H499" s="17">
        <v>45753</v>
      </c>
      <c r="I499" s="10" t="s">
        <v>80</v>
      </c>
      <c r="J499" s="140" t="s">
        <v>26</v>
      </c>
      <c r="K499" s="141"/>
      <c r="L499" s="13" t="s">
        <v>27</v>
      </c>
    </row>
    <row r="500" spans="2:12" s="24" customFormat="1">
      <c r="B500" s="146"/>
      <c r="C500" s="148"/>
      <c r="D500" s="12" t="s">
        <v>21731</v>
      </c>
      <c r="E500" s="140" t="s">
        <v>21730</v>
      </c>
      <c r="F500" s="141"/>
      <c r="G500" s="13" t="s">
        <v>16</v>
      </c>
      <c r="H500" s="17">
        <v>45757</v>
      </c>
      <c r="I500" s="10" t="s">
        <v>80</v>
      </c>
      <c r="J500" s="140" t="s">
        <v>26</v>
      </c>
      <c r="K500" s="141"/>
      <c r="L500" s="13" t="s">
        <v>27</v>
      </c>
    </row>
    <row r="501" spans="2:12" s="24" customFormat="1" ht="24.95">
      <c r="B501" s="15" t="s">
        <v>14783</v>
      </c>
      <c r="C501" s="14" t="s">
        <v>14784</v>
      </c>
      <c r="D501" s="15" t="s">
        <v>21732</v>
      </c>
      <c r="E501" s="142" t="s">
        <v>21733</v>
      </c>
      <c r="F501" s="141"/>
      <c r="G501" s="14" t="s">
        <v>75</v>
      </c>
      <c r="H501" s="16">
        <v>45776</v>
      </c>
      <c r="I501" s="11" t="s">
        <v>139</v>
      </c>
      <c r="J501" s="142" t="s">
        <v>26</v>
      </c>
      <c r="K501" s="141"/>
      <c r="L501" s="14" t="s">
        <v>27</v>
      </c>
    </row>
    <row r="502" spans="2:12" s="24" customFormat="1">
      <c r="B502" s="145" t="s">
        <v>9389</v>
      </c>
      <c r="C502" s="147" t="s">
        <v>9390</v>
      </c>
      <c r="D502" s="145" t="s">
        <v>21734</v>
      </c>
      <c r="E502" s="140" t="s">
        <v>21735</v>
      </c>
      <c r="F502" s="149"/>
      <c r="G502" s="147" t="s">
        <v>24</v>
      </c>
      <c r="H502" s="167">
        <v>45743</v>
      </c>
      <c r="I502" s="10" t="s">
        <v>58</v>
      </c>
      <c r="J502" s="140" t="s">
        <v>26</v>
      </c>
      <c r="K502" s="141"/>
      <c r="L502" s="13" t="s">
        <v>27</v>
      </c>
    </row>
    <row r="503" spans="2:12" s="24" customFormat="1">
      <c r="B503" s="152"/>
      <c r="C503" s="153"/>
      <c r="D503" s="152"/>
      <c r="E503" s="165"/>
      <c r="F503" s="162"/>
      <c r="G503" s="153"/>
      <c r="H503" s="168"/>
      <c r="I503" s="10" t="s">
        <v>139</v>
      </c>
      <c r="J503" s="140" t="s">
        <v>26</v>
      </c>
      <c r="K503" s="141"/>
      <c r="L503" s="13" t="s">
        <v>27</v>
      </c>
    </row>
    <row r="504" spans="2:12" s="24" customFormat="1">
      <c r="B504" s="152"/>
      <c r="C504" s="153"/>
      <c r="D504" s="152"/>
      <c r="E504" s="165"/>
      <c r="F504" s="162"/>
      <c r="G504" s="153"/>
      <c r="H504" s="168"/>
      <c r="I504" s="10" t="s">
        <v>80</v>
      </c>
      <c r="J504" s="140" t="s">
        <v>26</v>
      </c>
      <c r="K504" s="141"/>
      <c r="L504" s="13" t="s">
        <v>27</v>
      </c>
    </row>
    <row r="505" spans="2:12" s="24" customFormat="1">
      <c r="B505" s="152"/>
      <c r="C505" s="153"/>
      <c r="D505" s="152"/>
      <c r="E505" s="165"/>
      <c r="F505" s="162"/>
      <c r="G505" s="153"/>
      <c r="H505" s="168"/>
      <c r="I505" s="10" t="s">
        <v>80</v>
      </c>
      <c r="J505" s="140" t="s">
        <v>26</v>
      </c>
      <c r="K505" s="141"/>
      <c r="L505" s="13" t="s">
        <v>27</v>
      </c>
    </row>
    <row r="506" spans="2:12" s="24" customFormat="1">
      <c r="B506" s="146"/>
      <c r="C506" s="148"/>
      <c r="D506" s="146"/>
      <c r="E506" s="150"/>
      <c r="F506" s="151"/>
      <c r="G506" s="148"/>
      <c r="H506" s="169"/>
      <c r="I506" s="10" t="s">
        <v>80</v>
      </c>
      <c r="J506" s="140" t="s">
        <v>26</v>
      </c>
      <c r="K506" s="141"/>
      <c r="L506" s="13" t="s">
        <v>27</v>
      </c>
    </row>
    <row r="507" spans="2:12" s="24" customFormat="1">
      <c r="B507" s="15" t="s">
        <v>21736</v>
      </c>
      <c r="C507" s="14" t="s">
        <v>9088</v>
      </c>
      <c r="D507" s="15" t="s">
        <v>21737</v>
      </c>
      <c r="E507" s="142" t="s">
        <v>21738</v>
      </c>
      <c r="F507" s="141"/>
      <c r="G507" s="14" t="s">
        <v>16</v>
      </c>
      <c r="H507" s="16">
        <v>45751</v>
      </c>
      <c r="I507" s="11" t="s">
        <v>127</v>
      </c>
      <c r="J507" s="142" t="s">
        <v>26</v>
      </c>
      <c r="K507" s="141"/>
      <c r="L507" s="14" t="s">
        <v>27</v>
      </c>
    </row>
    <row r="508" spans="2:12" s="24" customFormat="1">
      <c r="B508" s="145" t="s">
        <v>19300</v>
      </c>
      <c r="C508" s="147" t="s">
        <v>9685</v>
      </c>
      <c r="D508" s="145" t="s">
        <v>21739</v>
      </c>
      <c r="E508" s="140" t="s">
        <v>19302</v>
      </c>
      <c r="F508" s="149"/>
      <c r="G508" s="147" t="s">
        <v>24</v>
      </c>
      <c r="H508" s="167">
        <v>45762</v>
      </c>
      <c r="I508" s="10" t="s">
        <v>80</v>
      </c>
      <c r="J508" s="140" t="s">
        <v>26</v>
      </c>
      <c r="K508" s="141"/>
      <c r="L508" s="13" t="s">
        <v>27</v>
      </c>
    </row>
    <row r="509" spans="2:12" s="24" customFormat="1">
      <c r="B509" s="152"/>
      <c r="C509" s="153"/>
      <c r="D509" s="152"/>
      <c r="E509" s="165"/>
      <c r="F509" s="162"/>
      <c r="G509" s="153"/>
      <c r="H509" s="168"/>
      <c r="I509" s="10" t="s">
        <v>139</v>
      </c>
      <c r="J509" s="140" t="s">
        <v>26</v>
      </c>
      <c r="K509" s="141"/>
      <c r="L509" s="13" t="s">
        <v>27</v>
      </c>
    </row>
    <row r="510" spans="2:12" s="24" customFormat="1">
      <c r="B510" s="146"/>
      <c r="C510" s="148"/>
      <c r="D510" s="146"/>
      <c r="E510" s="150"/>
      <c r="F510" s="151"/>
      <c r="G510" s="148"/>
      <c r="H510" s="169"/>
      <c r="I510" s="10" t="s">
        <v>58</v>
      </c>
      <c r="J510" s="140" t="s">
        <v>26</v>
      </c>
      <c r="K510" s="141"/>
      <c r="L510" s="13" t="s">
        <v>27</v>
      </c>
    </row>
    <row r="511" spans="2:12" s="24" customFormat="1">
      <c r="B511" s="154" t="s">
        <v>19303</v>
      </c>
      <c r="C511" s="156" t="s">
        <v>1190</v>
      </c>
      <c r="D511" s="154" t="s">
        <v>21740</v>
      </c>
      <c r="E511" s="142" t="s">
        <v>19305</v>
      </c>
      <c r="F511" s="149"/>
      <c r="G511" s="156" t="s">
        <v>24</v>
      </c>
      <c r="H511" s="163">
        <v>45770</v>
      </c>
      <c r="I511" s="11" t="s">
        <v>139</v>
      </c>
      <c r="J511" s="142" t="s">
        <v>26</v>
      </c>
      <c r="K511" s="141"/>
      <c r="L511" s="14" t="s">
        <v>27</v>
      </c>
    </row>
    <row r="512" spans="2:12" s="24" customFormat="1">
      <c r="B512" s="158"/>
      <c r="C512" s="159"/>
      <c r="D512" s="158"/>
      <c r="E512" s="161"/>
      <c r="F512" s="162"/>
      <c r="G512" s="159"/>
      <c r="H512" s="166"/>
      <c r="I512" s="11" t="s">
        <v>80</v>
      </c>
      <c r="J512" s="142" t="s">
        <v>26</v>
      </c>
      <c r="K512" s="141"/>
      <c r="L512" s="14" t="s">
        <v>27</v>
      </c>
    </row>
    <row r="513" spans="2:12" s="24" customFormat="1">
      <c r="B513" s="155"/>
      <c r="C513" s="157"/>
      <c r="D513" s="155"/>
      <c r="E513" s="160"/>
      <c r="F513" s="151"/>
      <c r="G513" s="157"/>
      <c r="H513" s="164"/>
      <c r="I513" s="11" t="s">
        <v>58</v>
      </c>
      <c r="J513" s="142" t="s">
        <v>26</v>
      </c>
      <c r="K513" s="141"/>
      <c r="L513" s="14" t="s">
        <v>27</v>
      </c>
    </row>
    <row r="514" spans="2:12" s="24" customFormat="1">
      <c r="B514" s="12" t="s">
        <v>1494</v>
      </c>
      <c r="C514" s="13" t="s">
        <v>1495</v>
      </c>
      <c r="D514" s="12" t="s">
        <v>21741</v>
      </c>
      <c r="E514" s="140" t="s">
        <v>9412</v>
      </c>
      <c r="F514" s="141"/>
      <c r="G514" s="13" t="s">
        <v>16</v>
      </c>
      <c r="H514" s="17">
        <v>45755</v>
      </c>
      <c r="I514" s="10" t="s">
        <v>58</v>
      </c>
      <c r="J514" s="140" t="s">
        <v>709</v>
      </c>
      <c r="K514" s="141"/>
      <c r="L514" s="13" t="s">
        <v>27</v>
      </c>
    </row>
    <row r="515" spans="2:12" s="24" customFormat="1" ht="51.6">
      <c r="B515" s="15" t="s">
        <v>21742</v>
      </c>
      <c r="C515" s="14" t="s">
        <v>21743</v>
      </c>
      <c r="D515" s="15" t="s">
        <v>21744</v>
      </c>
      <c r="E515" s="142" t="s">
        <v>1520</v>
      </c>
      <c r="F515" s="141"/>
      <c r="G515" s="14" t="s">
        <v>24</v>
      </c>
      <c r="H515" s="16">
        <v>45707</v>
      </c>
      <c r="I515" s="11" t="s">
        <v>80</v>
      </c>
      <c r="J515" s="142" t="s">
        <v>18</v>
      </c>
      <c r="K515" s="141"/>
      <c r="L515" s="8" t="s">
        <v>21745</v>
      </c>
    </row>
    <row r="516" spans="2:12" s="24" customFormat="1">
      <c r="B516" s="145" t="s">
        <v>21746</v>
      </c>
      <c r="C516" s="147" t="s">
        <v>21747</v>
      </c>
      <c r="D516" s="145" t="s">
        <v>21748</v>
      </c>
      <c r="E516" s="140" t="s">
        <v>21749</v>
      </c>
      <c r="F516" s="149"/>
      <c r="G516" s="147" t="s">
        <v>24</v>
      </c>
      <c r="H516" s="167">
        <v>45761</v>
      </c>
      <c r="I516" s="10" t="s">
        <v>80</v>
      </c>
      <c r="J516" s="140" t="s">
        <v>26</v>
      </c>
      <c r="K516" s="141"/>
      <c r="L516" s="13" t="s">
        <v>27</v>
      </c>
    </row>
    <row r="517" spans="2:12" s="24" customFormat="1">
      <c r="B517" s="152"/>
      <c r="C517" s="153"/>
      <c r="D517" s="152"/>
      <c r="E517" s="165"/>
      <c r="F517" s="162"/>
      <c r="G517" s="153"/>
      <c r="H517" s="168"/>
      <c r="I517" s="10" t="s">
        <v>80</v>
      </c>
      <c r="J517" s="140" t="s">
        <v>26</v>
      </c>
      <c r="K517" s="141"/>
      <c r="L517" s="13" t="s">
        <v>27</v>
      </c>
    </row>
    <row r="518" spans="2:12" s="24" customFormat="1">
      <c r="B518" s="152"/>
      <c r="C518" s="153"/>
      <c r="D518" s="152"/>
      <c r="E518" s="165"/>
      <c r="F518" s="162"/>
      <c r="G518" s="153"/>
      <c r="H518" s="168"/>
      <c r="I518" s="10" t="s">
        <v>139</v>
      </c>
      <c r="J518" s="140" t="s">
        <v>26</v>
      </c>
      <c r="K518" s="141"/>
      <c r="L518" s="13" t="s">
        <v>27</v>
      </c>
    </row>
    <row r="519" spans="2:12" s="24" customFormat="1">
      <c r="B519" s="146"/>
      <c r="C519" s="148"/>
      <c r="D519" s="146"/>
      <c r="E519" s="150"/>
      <c r="F519" s="151"/>
      <c r="G519" s="148"/>
      <c r="H519" s="169"/>
      <c r="I519" s="10" t="s">
        <v>58</v>
      </c>
      <c r="J519" s="140" t="s">
        <v>26</v>
      </c>
      <c r="K519" s="141"/>
      <c r="L519" s="13" t="s">
        <v>27</v>
      </c>
    </row>
    <row r="520" spans="2:12" s="24" customFormat="1" ht="51.6">
      <c r="B520" s="15" t="s">
        <v>15945</v>
      </c>
      <c r="C520" s="14" t="s">
        <v>15946</v>
      </c>
      <c r="D520" s="15" t="s">
        <v>21750</v>
      </c>
      <c r="E520" s="142" t="s">
        <v>21751</v>
      </c>
      <c r="F520" s="141"/>
      <c r="G520" s="14" t="s">
        <v>24</v>
      </c>
      <c r="H520" s="16">
        <v>45754</v>
      </c>
      <c r="I520" s="11" t="s">
        <v>314</v>
      </c>
      <c r="J520" s="142" t="s">
        <v>18</v>
      </c>
      <c r="K520" s="141"/>
      <c r="L520" s="8" t="s">
        <v>21752</v>
      </c>
    </row>
    <row r="521" spans="2:12" s="24" customFormat="1" ht="51.6">
      <c r="B521" s="12" t="s">
        <v>9420</v>
      </c>
      <c r="C521" s="13" t="s">
        <v>5278</v>
      </c>
      <c r="D521" s="12" t="s">
        <v>21753</v>
      </c>
      <c r="E521" s="140" t="s">
        <v>9422</v>
      </c>
      <c r="F521" s="141"/>
      <c r="G521" s="13" t="s">
        <v>24</v>
      </c>
      <c r="H521" s="17">
        <v>45719</v>
      </c>
      <c r="I521" s="10" t="s">
        <v>314</v>
      </c>
      <c r="J521" s="140" t="s">
        <v>32</v>
      </c>
      <c r="K521" s="141"/>
      <c r="L521" s="9" t="s">
        <v>20421</v>
      </c>
    </row>
    <row r="522" spans="2:12" s="24" customFormat="1" ht="24.95">
      <c r="B522" s="15" t="s">
        <v>11115</v>
      </c>
      <c r="C522" s="14" t="s">
        <v>2271</v>
      </c>
      <c r="D522" s="15" t="s">
        <v>21754</v>
      </c>
      <c r="E522" s="142" t="s">
        <v>9422</v>
      </c>
      <c r="F522" s="141"/>
      <c r="G522" s="14" t="s">
        <v>24</v>
      </c>
      <c r="H522" s="16">
        <v>45719</v>
      </c>
      <c r="I522" s="11" t="s">
        <v>314</v>
      </c>
      <c r="J522" s="142" t="s">
        <v>32</v>
      </c>
      <c r="K522" s="141"/>
      <c r="L522" s="14" t="s">
        <v>20099</v>
      </c>
    </row>
    <row r="523" spans="2:12" s="24" customFormat="1" ht="24.95">
      <c r="B523" s="12" t="s">
        <v>11120</v>
      </c>
      <c r="C523" s="13" t="s">
        <v>2271</v>
      </c>
      <c r="D523" s="12" t="s">
        <v>21755</v>
      </c>
      <c r="E523" s="140" t="s">
        <v>11122</v>
      </c>
      <c r="F523" s="141"/>
      <c r="G523" s="13" t="s">
        <v>24</v>
      </c>
      <c r="H523" s="17">
        <v>45719</v>
      </c>
      <c r="I523" s="10" t="s">
        <v>314</v>
      </c>
      <c r="J523" s="140" t="s">
        <v>32</v>
      </c>
      <c r="K523" s="141"/>
      <c r="L523" s="13" t="s">
        <v>20099</v>
      </c>
    </row>
    <row r="524" spans="2:12" s="24" customFormat="1">
      <c r="B524" s="154" t="s">
        <v>19350</v>
      </c>
      <c r="C524" s="156" t="s">
        <v>19351</v>
      </c>
      <c r="D524" s="154" t="s">
        <v>21756</v>
      </c>
      <c r="E524" s="142" t="s">
        <v>21757</v>
      </c>
      <c r="F524" s="149"/>
      <c r="G524" s="156" t="s">
        <v>24</v>
      </c>
      <c r="H524" s="163">
        <v>45736</v>
      </c>
      <c r="I524" s="11" t="s">
        <v>80</v>
      </c>
      <c r="J524" s="142" t="s">
        <v>26</v>
      </c>
      <c r="K524" s="141"/>
      <c r="L524" s="14" t="s">
        <v>27</v>
      </c>
    </row>
    <row r="525" spans="2:12" s="24" customFormat="1">
      <c r="B525" s="155"/>
      <c r="C525" s="157"/>
      <c r="D525" s="155"/>
      <c r="E525" s="160"/>
      <c r="F525" s="151"/>
      <c r="G525" s="157"/>
      <c r="H525" s="164"/>
      <c r="I525" s="11" t="s">
        <v>80</v>
      </c>
      <c r="J525" s="142" t="s">
        <v>26</v>
      </c>
      <c r="K525" s="141"/>
      <c r="L525" s="14" t="s">
        <v>27</v>
      </c>
    </row>
    <row r="526" spans="2:12" s="24" customFormat="1" ht="24.95">
      <c r="B526" s="12" t="s">
        <v>13964</v>
      </c>
      <c r="C526" s="13" t="s">
        <v>13965</v>
      </c>
      <c r="D526" s="12" t="s">
        <v>21758</v>
      </c>
      <c r="E526" s="140" t="s">
        <v>19366</v>
      </c>
      <c r="F526" s="141"/>
      <c r="G526" s="13" t="s">
        <v>24</v>
      </c>
      <c r="H526" s="17">
        <v>45755</v>
      </c>
      <c r="I526" s="10" t="s">
        <v>80</v>
      </c>
      <c r="J526" s="140" t="s">
        <v>26</v>
      </c>
      <c r="K526" s="141"/>
      <c r="L526" s="13" t="s">
        <v>27</v>
      </c>
    </row>
    <row r="527" spans="2:12" s="24" customFormat="1">
      <c r="B527" s="154" t="s">
        <v>18390</v>
      </c>
      <c r="C527" s="156" t="s">
        <v>18391</v>
      </c>
      <c r="D527" s="154" t="s">
        <v>21759</v>
      </c>
      <c r="E527" s="142" t="s">
        <v>21760</v>
      </c>
      <c r="F527" s="149"/>
      <c r="G527" s="156" t="s">
        <v>24</v>
      </c>
      <c r="H527" s="163">
        <v>45755</v>
      </c>
      <c r="I527" s="11" t="s">
        <v>58</v>
      </c>
      <c r="J527" s="142" t="s">
        <v>26</v>
      </c>
      <c r="K527" s="141"/>
      <c r="L527" s="14" t="s">
        <v>27</v>
      </c>
    </row>
    <row r="528" spans="2:12" s="24" customFormat="1">
      <c r="B528" s="158"/>
      <c r="C528" s="159"/>
      <c r="D528" s="158"/>
      <c r="E528" s="161"/>
      <c r="F528" s="162"/>
      <c r="G528" s="159"/>
      <c r="H528" s="166"/>
      <c r="I528" s="11" t="s">
        <v>80</v>
      </c>
      <c r="J528" s="142" t="s">
        <v>26</v>
      </c>
      <c r="K528" s="141"/>
      <c r="L528" s="14" t="s">
        <v>27</v>
      </c>
    </row>
    <row r="529" spans="2:12" s="24" customFormat="1">
      <c r="B529" s="155"/>
      <c r="C529" s="157"/>
      <c r="D529" s="155"/>
      <c r="E529" s="160"/>
      <c r="F529" s="151"/>
      <c r="G529" s="157"/>
      <c r="H529" s="164"/>
      <c r="I529" s="11" t="s">
        <v>139</v>
      </c>
      <c r="J529" s="142" t="s">
        <v>26</v>
      </c>
      <c r="K529" s="141"/>
      <c r="L529" s="14" t="s">
        <v>27</v>
      </c>
    </row>
    <row r="530" spans="2:12" s="24" customFormat="1" ht="39">
      <c r="B530" s="12" t="s">
        <v>12141</v>
      </c>
      <c r="C530" s="13" t="s">
        <v>12142</v>
      </c>
      <c r="D530" s="12" t="s">
        <v>21761</v>
      </c>
      <c r="E530" s="140" t="s">
        <v>21762</v>
      </c>
      <c r="F530" s="141"/>
      <c r="G530" s="13" t="s">
        <v>75</v>
      </c>
      <c r="H530" s="17">
        <v>45734</v>
      </c>
      <c r="I530" s="10" t="s">
        <v>139</v>
      </c>
      <c r="J530" s="140" t="s">
        <v>26</v>
      </c>
      <c r="K530" s="141"/>
      <c r="L530" s="9" t="s">
        <v>21763</v>
      </c>
    </row>
    <row r="531" spans="2:12" s="24" customFormat="1">
      <c r="B531" s="15" t="s">
        <v>21764</v>
      </c>
      <c r="C531" s="14" t="s">
        <v>21765</v>
      </c>
      <c r="D531" s="15" t="s">
        <v>21766</v>
      </c>
      <c r="E531" s="142" t="s">
        <v>21767</v>
      </c>
      <c r="F531" s="141"/>
      <c r="G531" s="14" t="s">
        <v>24</v>
      </c>
      <c r="H531" s="16">
        <v>45750</v>
      </c>
      <c r="I531" s="11" t="s">
        <v>314</v>
      </c>
      <c r="J531" s="142" t="s">
        <v>26</v>
      </c>
      <c r="K531" s="141"/>
      <c r="L531" s="14" t="s">
        <v>27</v>
      </c>
    </row>
    <row r="532" spans="2:12" s="24" customFormat="1" ht="24.95">
      <c r="B532" s="12" t="s">
        <v>21768</v>
      </c>
      <c r="C532" s="13" t="s">
        <v>1622</v>
      </c>
      <c r="D532" s="12" t="s">
        <v>21769</v>
      </c>
      <c r="E532" s="140" t="s">
        <v>21770</v>
      </c>
      <c r="F532" s="141"/>
      <c r="G532" s="13" t="s">
        <v>24</v>
      </c>
      <c r="H532" s="17">
        <v>45755</v>
      </c>
      <c r="I532" s="10" t="s">
        <v>80</v>
      </c>
      <c r="J532" s="140" t="s">
        <v>26</v>
      </c>
      <c r="K532" s="141"/>
      <c r="L532" s="13" t="s">
        <v>27</v>
      </c>
    </row>
    <row r="533" spans="2:12" s="24" customFormat="1" ht="24.95">
      <c r="B533" s="15" t="s">
        <v>21771</v>
      </c>
      <c r="C533" s="14" t="s">
        <v>21772</v>
      </c>
      <c r="D533" s="15" t="s">
        <v>21773</v>
      </c>
      <c r="E533" s="142" t="s">
        <v>21774</v>
      </c>
      <c r="F533" s="141"/>
      <c r="G533" s="14" t="s">
        <v>24</v>
      </c>
      <c r="H533" s="16">
        <v>45762</v>
      </c>
      <c r="I533" s="11" t="s">
        <v>139</v>
      </c>
      <c r="J533" s="142" t="s">
        <v>26</v>
      </c>
      <c r="K533" s="141"/>
      <c r="L533" s="14" t="s">
        <v>27</v>
      </c>
    </row>
    <row r="534" spans="2:12" s="24" customFormat="1">
      <c r="B534" s="145" t="s">
        <v>21775</v>
      </c>
      <c r="C534" s="147" t="s">
        <v>21776</v>
      </c>
      <c r="D534" s="145" t="s">
        <v>21777</v>
      </c>
      <c r="E534" s="140" t="s">
        <v>21778</v>
      </c>
      <c r="F534" s="149"/>
      <c r="G534" s="147" t="s">
        <v>16</v>
      </c>
      <c r="H534" s="167">
        <v>45756</v>
      </c>
      <c r="I534" s="10" t="s">
        <v>80</v>
      </c>
      <c r="J534" s="140" t="s">
        <v>26</v>
      </c>
      <c r="K534" s="141"/>
      <c r="L534" s="13" t="s">
        <v>27</v>
      </c>
    </row>
    <row r="535" spans="2:12" s="24" customFormat="1">
      <c r="B535" s="146"/>
      <c r="C535" s="148"/>
      <c r="D535" s="146"/>
      <c r="E535" s="150"/>
      <c r="F535" s="151"/>
      <c r="G535" s="148"/>
      <c r="H535" s="169"/>
      <c r="I535" s="10" t="s">
        <v>139</v>
      </c>
      <c r="J535" s="140" t="s">
        <v>26</v>
      </c>
      <c r="K535" s="141"/>
      <c r="L535" s="13" t="s">
        <v>27</v>
      </c>
    </row>
    <row r="536" spans="2:12" s="24" customFormat="1" ht="51.6">
      <c r="B536" s="154" t="s">
        <v>9456</v>
      </c>
      <c r="C536" s="156" t="s">
        <v>9457</v>
      </c>
      <c r="D536" s="154" t="s">
        <v>21779</v>
      </c>
      <c r="E536" s="142" t="s">
        <v>15966</v>
      </c>
      <c r="F536" s="149"/>
      <c r="G536" s="156" t="s">
        <v>24</v>
      </c>
      <c r="H536" s="163">
        <v>45769</v>
      </c>
      <c r="I536" s="11" t="s">
        <v>139</v>
      </c>
      <c r="J536" s="142" t="s">
        <v>18</v>
      </c>
      <c r="K536" s="141"/>
      <c r="L536" s="8" t="s">
        <v>21780</v>
      </c>
    </row>
    <row r="537" spans="2:12" s="24" customFormat="1">
      <c r="B537" s="158"/>
      <c r="C537" s="159"/>
      <c r="D537" s="158"/>
      <c r="E537" s="161"/>
      <c r="F537" s="162"/>
      <c r="G537" s="159"/>
      <c r="H537" s="166"/>
      <c r="I537" s="11" t="s">
        <v>80</v>
      </c>
      <c r="J537" s="142" t="s">
        <v>26</v>
      </c>
      <c r="K537" s="141"/>
      <c r="L537" s="14" t="s">
        <v>27</v>
      </c>
    </row>
    <row r="538" spans="2:12" s="24" customFormat="1">
      <c r="B538" s="155"/>
      <c r="C538" s="157"/>
      <c r="D538" s="155"/>
      <c r="E538" s="160"/>
      <c r="F538" s="151"/>
      <c r="G538" s="157"/>
      <c r="H538" s="164"/>
      <c r="I538" s="11" t="s">
        <v>58</v>
      </c>
      <c r="J538" s="142" t="s">
        <v>26</v>
      </c>
      <c r="K538" s="141"/>
      <c r="L538" s="14" t="s">
        <v>27</v>
      </c>
    </row>
    <row r="539" spans="2:12" s="24" customFormat="1">
      <c r="B539" s="12" t="s">
        <v>21781</v>
      </c>
      <c r="C539" s="13" t="s">
        <v>9509</v>
      </c>
      <c r="D539" s="12" t="s">
        <v>21782</v>
      </c>
      <c r="E539" s="140" t="s">
        <v>9540</v>
      </c>
      <c r="F539" s="141"/>
      <c r="G539" s="13" t="s">
        <v>24</v>
      </c>
      <c r="H539" s="17">
        <v>45763</v>
      </c>
      <c r="I539" s="10" t="s">
        <v>80</v>
      </c>
      <c r="J539" s="140" t="s">
        <v>26</v>
      </c>
      <c r="K539" s="141"/>
      <c r="L539" s="13" t="s">
        <v>27</v>
      </c>
    </row>
    <row r="540" spans="2:12" s="24" customFormat="1">
      <c r="B540" s="154" t="s">
        <v>6067</v>
      </c>
      <c r="C540" s="156" t="s">
        <v>6068</v>
      </c>
      <c r="D540" s="154" t="s">
        <v>21783</v>
      </c>
      <c r="E540" s="142" t="s">
        <v>17174</v>
      </c>
      <c r="F540" s="149"/>
      <c r="G540" s="156" t="s">
        <v>24</v>
      </c>
      <c r="H540" s="163">
        <v>45775</v>
      </c>
      <c r="I540" s="11" t="s">
        <v>58</v>
      </c>
      <c r="J540" s="142" t="s">
        <v>26</v>
      </c>
      <c r="K540" s="141"/>
      <c r="L540" s="14" t="s">
        <v>27</v>
      </c>
    </row>
    <row r="541" spans="2:12" s="24" customFormat="1">
      <c r="B541" s="158"/>
      <c r="C541" s="159"/>
      <c r="D541" s="158"/>
      <c r="E541" s="161"/>
      <c r="F541" s="162"/>
      <c r="G541" s="159"/>
      <c r="H541" s="166"/>
      <c r="I541" s="11" t="s">
        <v>80</v>
      </c>
      <c r="J541" s="142" t="s">
        <v>26</v>
      </c>
      <c r="K541" s="141"/>
      <c r="L541" s="14" t="s">
        <v>27</v>
      </c>
    </row>
    <row r="542" spans="2:12" s="24" customFormat="1">
      <c r="B542" s="155"/>
      <c r="C542" s="157"/>
      <c r="D542" s="155"/>
      <c r="E542" s="160"/>
      <c r="F542" s="151"/>
      <c r="G542" s="157"/>
      <c r="H542" s="164"/>
      <c r="I542" s="11" t="s">
        <v>139</v>
      </c>
      <c r="J542" s="142" t="s">
        <v>26</v>
      </c>
      <c r="K542" s="141"/>
      <c r="L542" s="14" t="s">
        <v>27</v>
      </c>
    </row>
    <row r="543" spans="2:12" s="24" customFormat="1" ht="51.6">
      <c r="B543" s="145" t="s">
        <v>15978</v>
      </c>
      <c r="C543" s="147" t="s">
        <v>2757</v>
      </c>
      <c r="D543" s="145" t="s">
        <v>21784</v>
      </c>
      <c r="E543" s="140" t="s">
        <v>15980</v>
      </c>
      <c r="F543" s="149"/>
      <c r="G543" s="147" t="s">
        <v>24</v>
      </c>
      <c r="H543" s="167">
        <v>45769</v>
      </c>
      <c r="I543" s="10" t="s">
        <v>139</v>
      </c>
      <c r="J543" s="140" t="s">
        <v>18</v>
      </c>
      <c r="K543" s="141"/>
      <c r="L543" s="9" t="s">
        <v>21785</v>
      </c>
    </row>
    <row r="544" spans="2:12" s="24" customFormat="1">
      <c r="B544" s="152"/>
      <c r="C544" s="153"/>
      <c r="D544" s="152"/>
      <c r="E544" s="165"/>
      <c r="F544" s="162"/>
      <c r="G544" s="153"/>
      <c r="H544" s="168"/>
      <c r="I544" s="10" t="s">
        <v>80</v>
      </c>
      <c r="J544" s="140" t="s">
        <v>26</v>
      </c>
      <c r="K544" s="141"/>
      <c r="L544" s="13" t="s">
        <v>27</v>
      </c>
    </row>
    <row r="545" spans="2:12" s="24" customFormat="1">
      <c r="B545" s="146"/>
      <c r="C545" s="148"/>
      <c r="D545" s="146"/>
      <c r="E545" s="150"/>
      <c r="F545" s="151"/>
      <c r="G545" s="148"/>
      <c r="H545" s="169"/>
      <c r="I545" s="10" t="s">
        <v>58</v>
      </c>
      <c r="J545" s="140" t="s">
        <v>26</v>
      </c>
      <c r="K545" s="141"/>
      <c r="L545" s="13" t="s">
        <v>27</v>
      </c>
    </row>
    <row r="546" spans="2:12" s="24" customFormat="1">
      <c r="B546" s="15" t="s">
        <v>21786</v>
      </c>
      <c r="C546" s="14" t="s">
        <v>21787</v>
      </c>
      <c r="D546" s="15" t="s">
        <v>21788</v>
      </c>
      <c r="E546" s="142" t="s">
        <v>21789</v>
      </c>
      <c r="F546" s="141"/>
      <c r="G546" s="14" t="s">
        <v>24</v>
      </c>
      <c r="H546" s="16">
        <v>45762</v>
      </c>
      <c r="I546" s="11" t="s">
        <v>80</v>
      </c>
      <c r="J546" s="142" t="s">
        <v>26</v>
      </c>
      <c r="K546" s="141"/>
      <c r="L546" s="14" t="s">
        <v>27</v>
      </c>
    </row>
    <row r="547" spans="2:12" s="24" customFormat="1">
      <c r="B547" s="145" t="s">
        <v>15981</v>
      </c>
      <c r="C547" s="147" t="s">
        <v>14835</v>
      </c>
      <c r="D547" s="145" t="s">
        <v>21790</v>
      </c>
      <c r="E547" s="140" t="s">
        <v>19403</v>
      </c>
      <c r="F547" s="149"/>
      <c r="G547" s="147" t="s">
        <v>24</v>
      </c>
      <c r="H547" s="167">
        <v>45762</v>
      </c>
      <c r="I547" s="10" t="s">
        <v>80</v>
      </c>
      <c r="J547" s="140" t="s">
        <v>26</v>
      </c>
      <c r="K547" s="141"/>
      <c r="L547" s="13" t="s">
        <v>27</v>
      </c>
    </row>
    <row r="548" spans="2:12" s="24" customFormat="1">
      <c r="B548" s="152"/>
      <c r="C548" s="153"/>
      <c r="D548" s="152"/>
      <c r="E548" s="165"/>
      <c r="F548" s="162"/>
      <c r="G548" s="153"/>
      <c r="H548" s="168"/>
      <c r="I548" s="10" t="s">
        <v>80</v>
      </c>
      <c r="J548" s="140" t="s">
        <v>26</v>
      </c>
      <c r="K548" s="141"/>
      <c r="L548" s="13" t="s">
        <v>27</v>
      </c>
    </row>
    <row r="549" spans="2:12" s="24" customFormat="1">
      <c r="B549" s="152"/>
      <c r="C549" s="153"/>
      <c r="D549" s="152"/>
      <c r="E549" s="165"/>
      <c r="F549" s="162"/>
      <c r="G549" s="153"/>
      <c r="H549" s="168"/>
      <c r="I549" s="10" t="s">
        <v>80</v>
      </c>
      <c r="J549" s="140" t="s">
        <v>26</v>
      </c>
      <c r="K549" s="141"/>
      <c r="L549" s="13" t="s">
        <v>27</v>
      </c>
    </row>
    <row r="550" spans="2:12" s="24" customFormat="1">
      <c r="B550" s="152"/>
      <c r="C550" s="153"/>
      <c r="D550" s="152"/>
      <c r="E550" s="165"/>
      <c r="F550" s="162"/>
      <c r="G550" s="153"/>
      <c r="H550" s="168"/>
      <c r="I550" s="10" t="s">
        <v>139</v>
      </c>
      <c r="J550" s="140" t="s">
        <v>26</v>
      </c>
      <c r="K550" s="141"/>
      <c r="L550" s="13" t="s">
        <v>27</v>
      </c>
    </row>
    <row r="551" spans="2:12" s="24" customFormat="1">
      <c r="B551" s="152"/>
      <c r="C551" s="153"/>
      <c r="D551" s="146"/>
      <c r="E551" s="150"/>
      <c r="F551" s="151"/>
      <c r="G551" s="148"/>
      <c r="H551" s="169"/>
      <c r="I551" s="10" t="s">
        <v>58</v>
      </c>
      <c r="J551" s="140" t="s">
        <v>26</v>
      </c>
      <c r="K551" s="141"/>
      <c r="L551" s="13" t="s">
        <v>27</v>
      </c>
    </row>
    <row r="552" spans="2:12" s="24" customFormat="1">
      <c r="B552" s="152"/>
      <c r="C552" s="153"/>
      <c r="D552" s="145" t="s">
        <v>21791</v>
      </c>
      <c r="E552" s="140" t="s">
        <v>19403</v>
      </c>
      <c r="F552" s="149"/>
      <c r="G552" s="147" t="s">
        <v>24</v>
      </c>
      <c r="H552" s="167">
        <v>45770</v>
      </c>
      <c r="I552" s="10" t="s">
        <v>58</v>
      </c>
      <c r="J552" s="140" t="s">
        <v>26</v>
      </c>
      <c r="K552" s="141"/>
      <c r="L552" s="13" t="s">
        <v>27</v>
      </c>
    </row>
    <row r="553" spans="2:12" s="24" customFormat="1">
      <c r="B553" s="152"/>
      <c r="C553" s="153"/>
      <c r="D553" s="152"/>
      <c r="E553" s="165"/>
      <c r="F553" s="162"/>
      <c r="G553" s="153"/>
      <c r="H553" s="168"/>
      <c r="I553" s="10" t="s">
        <v>80</v>
      </c>
      <c r="J553" s="140" t="s">
        <v>26</v>
      </c>
      <c r="K553" s="141"/>
      <c r="L553" s="13" t="s">
        <v>27</v>
      </c>
    </row>
    <row r="554" spans="2:12" s="24" customFormat="1">
      <c r="B554" s="152"/>
      <c r="C554" s="153"/>
      <c r="D554" s="152"/>
      <c r="E554" s="165"/>
      <c r="F554" s="162"/>
      <c r="G554" s="153"/>
      <c r="H554" s="168"/>
      <c r="I554" s="10" t="s">
        <v>80</v>
      </c>
      <c r="J554" s="140" t="s">
        <v>26</v>
      </c>
      <c r="K554" s="141"/>
      <c r="L554" s="13" t="s">
        <v>27</v>
      </c>
    </row>
    <row r="555" spans="2:12" s="24" customFormat="1">
      <c r="B555" s="152"/>
      <c r="C555" s="153"/>
      <c r="D555" s="152"/>
      <c r="E555" s="165"/>
      <c r="F555" s="162"/>
      <c r="G555" s="153"/>
      <c r="H555" s="168"/>
      <c r="I555" s="10" t="s">
        <v>80</v>
      </c>
      <c r="J555" s="140" t="s">
        <v>26</v>
      </c>
      <c r="K555" s="141"/>
      <c r="L555" s="13" t="s">
        <v>27</v>
      </c>
    </row>
    <row r="556" spans="2:12" s="24" customFormat="1">
      <c r="B556" s="146"/>
      <c r="C556" s="148"/>
      <c r="D556" s="146"/>
      <c r="E556" s="150"/>
      <c r="F556" s="151"/>
      <c r="G556" s="148"/>
      <c r="H556" s="169"/>
      <c r="I556" s="10" t="s">
        <v>139</v>
      </c>
      <c r="J556" s="140" t="s">
        <v>26</v>
      </c>
      <c r="K556" s="141"/>
      <c r="L556" s="13" t="s">
        <v>27</v>
      </c>
    </row>
    <row r="557" spans="2:12" s="24" customFormat="1" ht="24.95">
      <c r="B557" s="15" t="s">
        <v>17192</v>
      </c>
      <c r="C557" s="14" t="s">
        <v>17193</v>
      </c>
      <c r="D557" s="15" t="s">
        <v>21792</v>
      </c>
      <c r="E557" s="142" t="s">
        <v>17195</v>
      </c>
      <c r="F557" s="141"/>
      <c r="G557" s="14" t="s">
        <v>24</v>
      </c>
      <c r="H557" s="16">
        <v>45769</v>
      </c>
      <c r="I557" s="11" t="s">
        <v>80</v>
      </c>
      <c r="J557" s="142" t="s">
        <v>26</v>
      </c>
      <c r="K557" s="141"/>
      <c r="L557" s="14" t="s">
        <v>27</v>
      </c>
    </row>
    <row r="558" spans="2:12" s="24" customFormat="1" ht="63.95">
      <c r="B558" s="145" t="s">
        <v>14834</v>
      </c>
      <c r="C558" s="147" t="s">
        <v>14835</v>
      </c>
      <c r="D558" s="145" t="s">
        <v>21793</v>
      </c>
      <c r="E558" s="140" t="s">
        <v>19419</v>
      </c>
      <c r="F558" s="149"/>
      <c r="G558" s="147" t="s">
        <v>24</v>
      </c>
      <c r="H558" s="167">
        <v>45750</v>
      </c>
      <c r="I558" s="10" t="s">
        <v>139</v>
      </c>
      <c r="J558" s="140" t="s">
        <v>18</v>
      </c>
      <c r="K558" s="141"/>
      <c r="L558" s="9" t="s">
        <v>21794</v>
      </c>
    </row>
    <row r="559" spans="2:12" s="24" customFormat="1">
      <c r="B559" s="152"/>
      <c r="C559" s="153"/>
      <c r="D559" s="152"/>
      <c r="E559" s="165"/>
      <c r="F559" s="162"/>
      <c r="G559" s="153"/>
      <c r="H559" s="168"/>
      <c r="I559" s="10" t="s">
        <v>80</v>
      </c>
      <c r="J559" s="140" t="s">
        <v>26</v>
      </c>
      <c r="K559" s="141"/>
      <c r="L559" s="13" t="s">
        <v>27</v>
      </c>
    </row>
    <row r="560" spans="2:12" s="24" customFormat="1">
      <c r="B560" s="146"/>
      <c r="C560" s="148"/>
      <c r="D560" s="146"/>
      <c r="E560" s="150"/>
      <c r="F560" s="151"/>
      <c r="G560" s="148"/>
      <c r="H560" s="169"/>
      <c r="I560" s="10" t="s">
        <v>58</v>
      </c>
      <c r="J560" s="140" t="s">
        <v>26</v>
      </c>
      <c r="K560" s="141"/>
      <c r="L560" s="13" t="s">
        <v>27</v>
      </c>
    </row>
    <row r="561" spans="2:12" s="24" customFormat="1">
      <c r="B561" s="15" t="s">
        <v>21795</v>
      </c>
      <c r="C561" s="14" t="s">
        <v>21796</v>
      </c>
      <c r="D561" s="15" t="s">
        <v>21797</v>
      </c>
      <c r="E561" s="142" t="s">
        <v>21798</v>
      </c>
      <c r="F561" s="141"/>
      <c r="G561" s="14" t="s">
        <v>24</v>
      </c>
      <c r="H561" s="16">
        <v>45677</v>
      </c>
      <c r="I561" s="11" t="s">
        <v>80</v>
      </c>
      <c r="J561" s="142" t="s">
        <v>26</v>
      </c>
      <c r="K561" s="141"/>
      <c r="L561" s="14" t="s">
        <v>27</v>
      </c>
    </row>
    <row r="562" spans="2:12" s="24" customFormat="1">
      <c r="B562" s="12" t="s">
        <v>9508</v>
      </c>
      <c r="C562" s="13" t="s">
        <v>9509</v>
      </c>
      <c r="D562" s="12" t="s">
        <v>21799</v>
      </c>
      <c r="E562" s="140" t="s">
        <v>9511</v>
      </c>
      <c r="F562" s="141"/>
      <c r="G562" s="13" t="s">
        <v>24</v>
      </c>
      <c r="H562" s="17">
        <v>45762</v>
      </c>
      <c r="I562" s="10" t="s">
        <v>80</v>
      </c>
      <c r="J562" s="140" t="s">
        <v>26</v>
      </c>
      <c r="K562" s="141"/>
      <c r="L562" s="13" t="s">
        <v>27</v>
      </c>
    </row>
    <row r="563" spans="2:12" s="24" customFormat="1">
      <c r="B563" s="154" t="s">
        <v>18408</v>
      </c>
      <c r="C563" s="156" t="s">
        <v>3252</v>
      </c>
      <c r="D563" s="15" t="s">
        <v>21800</v>
      </c>
      <c r="E563" s="142" t="s">
        <v>21801</v>
      </c>
      <c r="F563" s="141"/>
      <c r="G563" s="14" t="s">
        <v>16</v>
      </c>
      <c r="H563" s="16">
        <v>45769</v>
      </c>
      <c r="I563" s="11" t="s">
        <v>80</v>
      </c>
      <c r="J563" s="142" t="s">
        <v>26</v>
      </c>
      <c r="K563" s="141"/>
      <c r="L563" s="14" t="s">
        <v>27</v>
      </c>
    </row>
    <row r="564" spans="2:12" s="24" customFormat="1">
      <c r="B564" s="155"/>
      <c r="C564" s="157"/>
      <c r="D564" s="15" t="s">
        <v>21802</v>
      </c>
      <c r="E564" s="142" t="s">
        <v>21803</v>
      </c>
      <c r="F564" s="141"/>
      <c r="G564" s="14" t="s">
        <v>24</v>
      </c>
      <c r="H564" s="16">
        <v>45777</v>
      </c>
      <c r="I564" s="11" t="s">
        <v>80</v>
      </c>
      <c r="J564" s="142" t="s">
        <v>26</v>
      </c>
      <c r="K564" s="141"/>
      <c r="L564" s="14" t="s">
        <v>27</v>
      </c>
    </row>
    <row r="565" spans="2:12" s="24" customFormat="1">
      <c r="B565" s="12" t="s">
        <v>17199</v>
      </c>
      <c r="C565" s="13" t="s">
        <v>1645</v>
      </c>
      <c r="D565" s="12" t="s">
        <v>21804</v>
      </c>
      <c r="E565" s="140" t="s">
        <v>17201</v>
      </c>
      <c r="F565" s="141"/>
      <c r="G565" s="13" t="s">
        <v>24</v>
      </c>
      <c r="H565" s="17">
        <v>45770</v>
      </c>
      <c r="I565" s="10" t="s">
        <v>80</v>
      </c>
      <c r="J565" s="140" t="s">
        <v>26</v>
      </c>
      <c r="K565" s="141"/>
      <c r="L565" s="13" t="s">
        <v>27</v>
      </c>
    </row>
    <row r="566" spans="2:12" s="24" customFormat="1">
      <c r="B566" s="15" t="s">
        <v>7803</v>
      </c>
      <c r="C566" s="14" t="s">
        <v>1538</v>
      </c>
      <c r="D566" s="15" t="s">
        <v>21805</v>
      </c>
      <c r="E566" s="142" t="s">
        <v>21806</v>
      </c>
      <c r="F566" s="141"/>
      <c r="G566" s="14" t="s">
        <v>24</v>
      </c>
      <c r="H566" s="16">
        <v>45756</v>
      </c>
      <c r="I566" s="11" t="s">
        <v>80</v>
      </c>
      <c r="J566" s="142" t="s">
        <v>26</v>
      </c>
      <c r="K566" s="141"/>
      <c r="L566" s="14" t="s">
        <v>27</v>
      </c>
    </row>
    <row r="567" spans="2:12" s="24" customFormat="1">
      <c r="B567" s="145" t="s">
        <v>18415</v>
      </c>
      <c r="C567" s="147" t="s">
        <v>18416</v>
      </c>
      <c r="D567" s="145" t="s">
        <v>21807</v>
      </c>
      <c r="E567" s="140" t="s">
        <v>18418</v>
      </c>
      <c r="F567" s="149"/>
      <c r="G567" s="147" t="s">
        <v>24</v>
      </c>
      <c r="H567" s="167">
        <v>45775</v>
      </c>
      <c r="I567" s="10" t="s">
        <v>139</v>
      </c>
      <c r="J567" s="140" t="s">
        <v>26</v>
      </c>
      <c r="K567" s="141"/>
      <c r="L567" s="13" t="s">
        <v>27</v>
      </c>
    </row>
    <row r="568" spans="2:12" s="24" customFormat="1">
      <c r="B568" s="152"/>
      <c r="C568" s="153"/>
      <c r="D568" s="152"/>
      <c r="E568" s="165"/>
      <c r="F568" s="162"/>
      <c r="G568" s="153"/>
      <c r="H568" s="168"/>
      <c r="I568" s="10" t="s">
        <v>80</v>
      </c>
      <c r="J568" s="140" t="s">
        <v>26</v>
      </c>
      <c r="K568" s="141"/>
      <c r="L568" s="13" t="s">
        <v>27</v>
      </c>
    </row>
    <row r="569" spans="2:12" s="24" customFormat="1">
      <c r="B569" s="146"/>
      <c r="C569" s="148"/>
      <c r="D569" s="146"/>
      <c r="E569" s="150"/>
      <c r="F569" s="151"/>
      <c r="G569" s="148"/>
      <c r="H569" s="169"/>
      <c r="I569" s="10" t="s">
        <v>58</v>
      </c>
      <c r="J569" s="140" t="s">
        <v>26</v>
      </c>
      <c r="K569" s="141"/>
      <c r="L569" s="13" t="s">
        <v>27</v>
      </c>
    </row>
    <row r="570" spans="2:12" s="24" customFormat="1">
      <c r="B570" s="154" t="s">
        <v>20877</v>
      </c>
      <c r="C570" s="156" t="s">
        <v>1603</v>
      </c>
      <c r="D570" s="15" t="s">
        <v>21808</v>
      </c>
      <c r="E570" s="142" t="s">
        <v>21809</v>
      </c>
      <c r="F570" s="141"/>
      <c r="G570" s="14" t="s">
        <v>24</v>
      </c>
      <c r="H570" s="16">
        <v>45757</v>
      </c>
      <c r="I570" s="11" t="s">
        <v>80</v>
      </c>
      <c r="J570" s="142" t="s">
        <v>26</v>
      </c>
      <c r="K570" s="141"/>
      <c r="L570" s="14" t="s">
        <v>27</v>
      </c>
    </row>
    <row r="571" spans="2:12" s="24" customFormat="1" ht="65.099999999999994">
      <c r="B571" s="155"/>
      <c r="C571" s="157"/>
      <c r="D571" s="15" t="s">
        <v>21810</v>
      </c>
      <c r="E571" s="142" t="s">
        <v>21811</v>
      </c>
      <c r="F571" s="141"/>
      <c r="G571" s="14" t="s">
        <v>16</v>
      </c>
      <c r="H571" s="16">
        <v>45757</v>
      </c>
      <c r="I571" s="11" t="s">
        <v>80</v>
      </c>
      <c r="J571" s="142" t="s">
        <v>18</v>
      </c>
      <c r="K571" s="141"/>
      <c r="L571" s="8" t="s">
        <v>21812</v>
      </c>
    </row>
    <row r="572" spans="2:12" s="24" customFormat="1">
      <c r="B572" s="145" t="s">
        <v>21813</v>
      </c>
      <c r="C572" s="147" t="s">
        <v>21814</v>
      </c>
      <c r="D572" s="12" t="s">
        <v>21815</v>
      </c>
      <c r="E572" s="140" t="s">
        <v>21816</v>
      </c>
      <c r="F572" s="141"/>
      <c r="G572" s="13" t="s">
        <v>16</v>
      </c>
      <c r="H572" s="17">
        <v>45750</v>
      </c>
      <c r="I572" s="10" t="s">
        <v>1025</v>
      </c>
      <c r="J572" s="140" t="s">
        <v>26</v>
      </c>
      <c r="K572" s="141"/>
      <c r="L572" s="13" t="s">
        <v>27</v>
      </c>
    </row>
    <row r="573" spans="2:12" s="24" customFormat="1" ht="39">
      <c r="B573" s="146"/>
      <c r="C573" s="148"/>
      <c r="D573" s="12" t="s">
        <v>21817</v>
      </c>
      <c r="E573" s="140" t="s">
        <v>21818</v>
      </c>
      <c r="F573" s="141"/>
      <c r="G573" s="13" t="s">
        <v>24</v>
      </c>
      <c r="H573" s="17">
        <v>45750</v>
      </c>
      <c r="I573" s="10" t="s">
        <v>1025</v>
      </c>
      <c r="J573" s="140" t="s">
        <v>26</v>
      </c>
      <c r="K573" s="141"/>
      <c r="L573" s="9" t="s">
        <v>21819</v>
      </c>
    </row>
    <row r="574" spans="2:12" s="24" customFormat="1">
      <c r="B574" s="154" t="s">
        <v>21820</v>
      </c>
      <c r="C574" s="156" t="s">
        <v>21821</v>
      </c>
      <c r="D574" s="154" t="s">
        <v>21822</v>
      </c>
      <c r="E574" s="142" t="s">
        <v>21823</v>
      </c>
      <c r="F574" s="149"/>
      <c r="G574" s="156" t="s">
        <v>24</v>
      </c>
      <c r="H574" s="163">
        <v>45771</v>
      </c>
      <c r="I574" s="11" t="s">
        <v>139</v>
      </c>
      <c r="J574" s="142" t="s">
        <v>26</v>
      </c>
      <c r="K574" s="141"/>
      <c r="L574" s="14" t="s">
        <v>27</v>
      </c>
    </row>
    <row r="575" spans="2:12" s="24" customFormat="1">
      <c r="B575" s="158"/>
      <c r="C575" s="159"/>
      <c r="D575" s="158"/>
      <c r="E575" s="161"/>
      <c r="F575" s="162"/>
      <c r="G575" s="159"/>
      <c r="H575" s="166"/>
      <c r="I575" s="11" t="s">
        <v>80</v>
      </c>
      <c r="J575" s="142" t="s">
        <v>26</v>
      </c>
      <c r="K575" s="141"/>
      <c r="L575" s="14" t="s">
        <v>27</v>
      </c>
    </row>
    <row r="576" spans="2:12" s="24" customFormat="1">
      <c r="B576" s="158"/>
      <c r="C576" s="159"/>
      <c r="D576" s="158"/>
      <c r="E576" s="161"/>
      <c r="F576" s="162"/>
      <c r="G576" s="159"/>
      <c r="H576" s="166"/>
      <c r="I576" s="11" t="s">
        <v>80</v>
      </c>
      <c r="J576" s="142" t="s">
        <v>26</v>
      </c>
      <c r="K576" s="141"/>
      <c r="L576" s="14" t="s">
        <v>27</v>
      </c>
    </row>
    <row r="577" spans="2:12" s="24" customFormat="1">
      <c r="B577" s="155"/>
      <c r="C577" s="157"/>
      <c r="D577" s="155"/>
      <c r="E577" s="160"/>
      <c r="F577" s="151"/>
      <c r="G577" s="157"/>
      <c r="H577" s="164"/>
      <c r="I577" s="11" t="s">
        <v>58</v>
      </c>
      <c r="J577" s="142" t="s">
        <v>26</v>
      </c>
      <c r="K577" s="141"/>
      <c r="L577" s="14" t="s">
        <v>27</v>
      </c>
    </row>
    <row r="578" spans="2:12" s="24" customFormat="1">
      <c r="B578" s="12" t="s">
        <v>21824</v>
      </c>
      <c r="C578" s="13" t="s">
        <v>1603</v>
      </c>
      <c r="D578" s="12" t="s">
        <v>21825</v>
      </c>
      <c r="E578" s="140" t="s">
        <v>21826</v>
      </c>
      <c r="F578" s="141"/>
      <c r="G578" s="13" t="s">
        <v>16</v>
      </c>
      <c r="H578" s="17">
        <v>45777</v>
      </c>
      <c r="I578" s="10" t="s">
        <v>1025</v>
      </c>
      <c r="J578" s="140" t="s">
        <v>26</v>
      </c>
      <c r="K578" s="141"/>
      <c r="L578" s="13" t="s">
        <v>27</v>
      </c>
    </row>
    <row r="579" spans="2:12" s="24" customFormat="1" ht="51.6">
      <c r="B579" s="15" t="s">
        <v>21827</v>
      </c>
      <c r="C579" s="14" t="s">
        <v>21828</v>
      </c>
      <c r="D579" s="15" t="s">
        <v>21829</v>
      </c>
      <c r="E579" s="142" t="s">
        <v>21830</v>
      </c>
      <c r="F579" s="141"/>
      <c r="G579" s="14" t="s">
        <v>24</v>
      </c>
      <c r="H579" s="16">
        <v>45769</v>
      </c>
      <c r="I579" s="11" t="s">
        <v>80</v>
      </c>
      <c r="J579" s="142" t="s">
        <v>18</v>
      </c>
      <c r="K579" s="141"/>
      <c r="L579" s="8" t="s">
        <v>21831</v>
      </c>
    </row>
    <row r="580" spans="2:12" s="24" customFormat="1">
      <c r="B580" s="145" t="s">
        <v>12905</v>
      </c>
      <c r="C580" s="147" t="s">
        <v>12906</v>
      </c>
      <c r="D580" s="12" t="s">
        <v>21832</v>
      </c>
      <c r="E580" s="140" t="s">
        <v>13992</v>
      </c>
      <c r="F580" s="141"/>
      <c r="G580" s="13" t="s">
        <v>16</v>
      </c>
      <c r="H580" s="17">
        <v>45757</v>
      </c>
      <c r="I580" s="10" t="s">
        <v>80</v>
      </c>
      <c r="J580" s="140" t="s">
        <v>26</v>
      </c>
      <c r="K580" s="141"/>
      <c r="L580" s="13" t="s">
        <v>27</v>
      </c>
    </row>
    <row r="581" spans="2:12" s="24" customFormat="1">
      <c r="B581" s="146"/>
      <c r="C581" s="148"/>
      <c r="D581" s="12" t="s">
        <v>21833</v>
      </c>
      <c r="E581" s="140" t="s">
        <v>21834</v>
      </c>
      <c r="F581" s="141"/>
      <c r="G581" s="13" t="s">
        <v>24</v>
      </c>
      <c r="H581" s="17">
        <v>45769</v>
      </c>
      <c r="I581" s="10" t="s">
        <v>80</v>
      </c>
      <c r="J581" s="140" t="s">
        <v>26</v>
      </c>
      <c r="K581" s="141"/>
      <c r="L581" s="13" t="s">
        <v>27</v>
      </c>
    </row>
    <row r="582" spans="2:12" s="24" customFormat="1">
      <c r="B582" s="154" t="s">
        <v>21835</v>
      </c>
      <c r="C582" s="156" t="s">
        <v>21836</v>
      </c>
      <c r="D582" s="15" t="s">
        <v>21837</v>
      </c>
      <c r="E582" s="142" t="s">
        <v>21838</v>
      </c>
      <c r="F582" s="141"/>
      <c r="G582" s="14" t="s">
        <v>16</v>
      </c>
      <c r="H582" s="16">
        <v>45750</v>
      </c>
      <c r="I582" s="11" t="s">
        <v>1025</v>
      </c>
      <c r="J582" s="142" t="s">
        <v>26</v>
      </c>
      <c r="K582" s="141"/>
      <c r="L582" s="14" t="s">
        <v>27</v>
      </c>
    </row>
    <row r="583" spans="2:12" s="24" customFormat="1">
      <c r="B583" s="155"/>
      <c r="C583" s="157"/>
      <c r="D583" s="15" t="s">
        <v>21839</v>
      </c>
      <c r="E583" s="142" t="s">
        <v>21840</v>
      </c>
      <c r="F583" s="141"/>
      <c r="G583" s="14" t="s">
        <v>24</v>
      </c>
      <c r="H583" s="16">
        <v>45755</v>
      </c>
      <c r="I583" s="11" t="s">
        <v>1025</v>
      </c>
      <c r="J583" s="142" t="s">
        <v>26</v>
      </c>
      <c r="K583" s="141"/>
      <c r="L583" s="14" t="s">
        <v>27</v>
      </c>
    </row>
    <row r="584" spans="2:12" s="24" customFormat="1">
      <c r="B584" s="145" t="s">
        <v>7807</v>
      </c>
      <c r="C584" s="147" t="s">
        <v>7808</v>
      </c>
      <c r="D584" s="145" t="s">
        <v>21841</v>
      </c>
      <c r="E584" s="140" t="s">
        <v>21842</v>
      </c>
      <c r="F584" s="149"/>
      <c r="G584" s="147" t="s">
        <v>24</v>
      </c>
      <c r="H584" s="167">
        <v>45755</v>
      </c>
      <c r="I584" s="10" t="s">
        <v>80</v>
      </c>
      <c r="J584" s="140" t="s">
        <v>26</v>
      </c>
      <c r="K584" s="141"/>
      <c r="L584" s="13" t="s">
        <v>27</v>
      </c>
    </row>
    <row r="585" spans="2:12" s="24" customFormat="1">
      <c r="B585" s="152"/>
      <c r="C585" s="153"/>
      <c r="D585" s="152"/>
      <c r="E585" s="165"/>
      <c r="F585" s="162"/>
      <c r="G585" s="153"/>
      <c r="H585" s="168"/>
      <c r="I585" s="10" t="s">
        <v>58</v>
      </c>
      <c r="J585" s="140" t="s">
        <v>26</v>
      </c>
      <c r="K585" s="141"/>
      <c r="L585" s="13" t="s">
        <v>27</v>
      </c>
    </row>
    <row r="586" spans="2:12" s="24" customFormat="1">
      <c r="B586" s="146"/>
      <c r="C586" s="148"/>
      <c r="D586" s="146"/>
      <c r="E586" s="150"/>
      <c r="F586" s="151"/>
      <c r="G586" s="148"/>
      <c r="H586" s="169"/>
      <c r="I586" s="10" t="s">
        <v>139</v>
      </c>
      <c r="J586" s="140" t="s">
        <v>26</v>
      </c>
      <c r="K586" s="141"/>
      <c r="L586" s="13" t="s">
        <v>27</v>
      </c>
    </row>
    <row r="587" spans="2:12" s="24" customFormat="1" ht="51.6">
      <c r="B587" s="15" t="s">
        <v>13997</v>
      </c>
      <c r="C587" s="14" t="s">
        <v>13998</v>
      </c>
      <c r="D587" s="15" t="s">
        <v>21843</v>
      </c>
      <c r="E587" s="142" t="s">
        <v>21844</v>
      </c>
      <c r="F587" s="141"/>
      <c r="G587" s="14" t="s">
        <v>16</v>
      </c>
      <c r="H587" s="16">
        <v>45751</v>
      </c>
      <c r="I587" s="11" t="s">
        <v>80</v>
      </c>
      <c r="J587" s="142" t="s">
        <v>32</v>
      </c>
      <c r="K587" s="141"/>
      <c r="L587" s="8" t="s">
        <v>21845</v>
      </c>
    </row>
    <row r="588" spans="2:12" s="24" customFormat="1">
      <c r="B588" s="12" t="s">
        <v>14001</v>
      </c>
      <c r="C588" s="13" t="s">
        <v>1603</v>
      </c>
      <c r="D588" s="12" t="s">
        <v>21846</v>
      </c>
      <c r="E588" s="140" t="s">
        <v>21847</v>
      </c>
      <c r="F588" s="141"/>
      <c r="G588" s="13" t="s">
        <v>16</v>
      </c>
      <c r="H588" s="17">
        <v>45757</v>
      </c>
      <c r="I588" s="10" t="s">
        <v>314</v>
      </c>
      <c r="J588" s="140" t="s">
        <v>26</v>
      </c>
      <c r="K588" s="141"/>
      <c r="L588" s="13" t="s">
        <v>27</v>
      </c>
    </row>
    <row r="589" spans="2:12" s="24" customFormat="1" ht="63.95">
      <c r="B589" s="15" t="s">
        <v>11185</v>
      </c>
      <c r="C589" s="14" t="s">
        <v>11186</v>
      </c>
      <c r="D589" s="15" t="s">
        <v>21848</v>
      </c>
      <c r="E589" s="142" t="s">
        <v>11188</v>
      </c>
      <c r="F589" s="141"/>
      <c r="G589" s="14" t="s">
        <v>16</v>
      </c>
      <c r="H589" s="16">
        <v>45755</v>
      </c>
      <c r="I589" s="11" t="s">
        <v>1707</v>
      </c>
      <c r="J589" s="142" t="s">
        <v>18</v>
      </c>
      <c r="K589" s="141"/>
      <c r="L589" s="8" t="s">
        <v>21016</v>
      </c>
    </row>
    <row r="590" spans="2:12" s="24" customFormat="1" ht="63.95">
      <c r="B590" s="12" t="s">
        <v>11189</v>
      </c>
      <c r="C590" s="13" t="s">
        <v>11190</v>
      </c>
      <c r="D590" s="12" t="s">
        <v>21849</v>
      </c>
      <c r="E590" s="140" t="s">
        <v>11192</v>
      </c>
      <c r="F590" s="141"/>
      <c r="G590" s="13" t="s">
        <v>16</v>
      </c>
      <c r="H590" s="17">
        <v>45755</v>
      </c>
      <c r="I590" s="10" t="s">
        <v>1707</v>
      </c>
      <c r="J590" s="140" t="s">
        <v>18</v>
      </c>
      <c r="K590" s="141"/>
      <c r="L590" s="9" t="s">
        <v>20925</v>
      </c>
    </row>
    <row r="591" spans="2:12" s="24" customFormat="1" ht="63.95">
      <c r="B591" s="15" t="s">
        <v>11194</v>
      </c>
      <c r="C591" s="14" t="s">
        <v>11195</v>
      </c>
      <c r="D591" s="15" t="s">
        <v>21850</v>
      </c>
      <c r="E591" s="142" t="s">
        <v>11197</v>
      </c>
      <c r="F591" s="141"/>
      <c r="G591" s="14" t="s">
        <v>16</v>
      </c>
      <c r="H591" s="16">
        <v>45761</v>
      </c>
      <c r="I591" s="11" t="s">
        <v>1707</v>
      </c>
      <c r="J591" s="142" t="s">
        <v>32</v>
      </c>
      <c r="K591" s="141"/>
      <c r="L591" s="8" t="s">
        <v>19512</v>
      </c>
    </row>
    <row r="592" spans="2:12" s="24" customFormat="1">
      <c r="B592" s="12" t="s">
        <v>11199</v>
      </c>
      <c r="C592" s="13" t="s">
        <v>11200</v>
      </c>
      <c r="D592" s="12" t="s">
        <v>21851</v>
      </c>
      <c r="E592" s="140" t="s">
        <v>11202</v>
      </c>
      <c r="F592" s="141"/>
      <c r="G592" s="13" t="s">
        <v>16</v>
      </c>
      <c r="H592" s="17">
        <v>45761</v>
      </c>
      <c r="I592" s="10" t="s">
        <v>1707</v>
      </c>
      <c r="J592" s="140" t="s">
        <v>26</v>
      </c>
      <c r="K592" s="141"/>
      <c r="L592" s="13" t="s">
        <v>27</v>
      </c>
    </row>
    <row r="593" spans="2:12" s="24" customFormat="1">
      <c r="B593" s="15" t="s">
        <v>17237</v>
      </c>
      <c r="C593" s="14" t="s">
        <v>17238</v>
      </c>
      <c r="D593" s="15" t="s">
        <v>21852</v>
      </c>
      <c r="E593" s="142" t="s">
        <v>17240</v>
      </c>
      <c r="F593" s="141"/>
      <c r="G593" s="14" t="s">
        <v>16</v>
      </c>
      <c r="H593" s="16">
        <v>45761</v>
      </c>
      <c r="I593" s="11" t="s">
        <v>1707</v>
      </c>
      <c r="J593" s="142" t="s">
        <v>26</v>
      </c>
      <c r="K593" s="141"/>
      <c r="L593" s="14" t="s">
        <v>27</v>
      </c>
    </row>
    <row r="594" spans="2:12" s="24" customFormat="1" ht="63.95">
      <c r="B594" s="12" t="s">
        <v>11203</v>
      </c>
      <c r="C594" s="13" t="s">
        <v>11204</v>
      </c>
      <c r="D594" s="12" t="s">
        <v>21853</v>
      </c>
      <c r="E594" s="140" t="s">
        <v>11206</v>
      </c>
      <c r="F594" s="141"/>
      <c r="G594" s="13" t="s">
        <v>16</v>
      </c>
      <c r="H594" s="17">
        <v>45761</v>
      </c>
      <c r="I594" s="10" t="s">
        <v>1707</v>
      </c>
      <c r="J594" s="140" t="s">
        <v>32</v>
      </c>
      <c r="K594" s="141"/>
      <c r="L594" s="9" t="s">
        <v>19512</v>
      </c>
    </row>
    <row r="595" spans="2:12" s="24" customFormat="1" ht="63.95">
      <c r="B595" s="15" t="s">
        <v>3357</v>
      </c>
      <c r="C595" s="14" t="s">
        <v>3358</v>
      </c>
      <c r="D595" s="15" t="s">
        <v>21854</v>
      </c>
      <c r="E595" s="142" t="s">
        <v>3360</v>
      </c>
      <c r="F595" s="141"/>
      <c r="G595" s="14" t="s">
        <v>16</v>
      </c>
      <c r="H595" s="16">
        <v>45761</v>
      </c>
      <c r="I595" s="11" t="s">
        <v>1707</v>
      </c>
      <c r="J595" s="142" t="s">
        <v>32</v>
      </c>
      <c r="K595" s="141"/>
      <c r="L595" s="8" t="s">
        <v>19512</v>
      </c>
    </row>
    <row r="596" spans="2:12" s="24" customFormat="1" ht="63.95">
      <c r="B596" s="12" t="s">
        <v>1703</v>
      </c>
      <c r="C596" s="13" t="s">
        <v>1704</v>
      </c>
      <c r="D596" s="12" t="s">
        <v>21855</v>
      </c>
      <c r="E596" s="140" t="s">
        <v>1706</v>
      </c>
      <c r="F596" s="141"/>
      <c r="G596" s="13" t="s">
        <v>16</v>
      </c>
      <c r="H596" s="17">
        <v>45761</v>
      </c>
      <c r="I596" s="10" t="s">
        <v>1707</v>
      </c>
      <c r="J596" s="140" t="s">
        <v>32</v>
      </c>
      <c r="K596" s="141"/>
      <c r="L596" s="9" t="s">
        <v>19512</v>
      </c>
    </row>
    <row r="597" spans="2:12" s="24" customFormat="1" ht="63.95">
      <c r="B597" s="15" t="s">
        <v>11208</v>
      </c>
      <c r="C597" s="14" t="s">
        <v>11209</v>
      </c>
      <c r="D597" s="15" t="s">
        <v>21856</v>
      </c>
      <c r="E597" s="142" t="s">
        <v>11211</v>
      </c>
      <c r="F597" s="141"/>
      <c r="G597" s="14" t="s">
        <v>16</v>
      </c>
      <c r="H597" s="16">
        <v>45761</v>
      </c>
      <c r="I597" s="11" t="s">
        <v>1707</v>
      </c>
      <c r="J597" s="142" t="s">
        <v>32</v>
      </c>
      <c r="K597" s="141"/>
      <c r="L597" s="8" t="s">
        <v>19512</v>
      </c>
    </row>
    <row r="598" spans="2:12" s="24" customFormat="1" ht="63.95">
      <c r="B598" s="12" t="s">
        <v>21857</v>
      </c>
      <c r="C598" s="13" t="s">
        <v>21858</v>
      </c>
      <c r="D598" s="12" t="s">
        <v>21859</v>
      </c>
      <c r="E598" s="140" t="s">
        <v>21860</v>
      </c>
      <c r="F598" s="141"/>
      <c r="G598" s="13" t="s">
        <v>16</v>
      </c>
      <c r="H598" s="17">
        <v>45761</v>
      </c>
      <c r="I598" s="10" t="s">
        <v>1707</v>
      </c>
      <c r="J598" s="140" t="s">
        <v>32</v>
      </c>
      <c r="K598" s="141"/>
      <c r="L598" s="9" t="s">
        <v>19512</v>
      </c>
    </row>
    <row r="599" spans="2:12" s="24" customFormat="1" ht="63.95">
      <c r="B599" s="15" t="s">
        <v>11218</v>
      </c>
      <c r="C599" s="14" t="s">
        <v>11219</v>
      </c>
      <c r="D599" s="15" t="s">
        <v>21861</v>
      </c>
      <c r="E599" s="142" t="s">
        <v>11221</v>
      </c>
      <c r="F599" s="141"/>
      <c r="G599" s="14" t="s">
        <v>16</v>
      </c>
      <c r="H599" s="16">
        <v>45761</v>
      </c>
      <c r="I599" s="11" t="s">
        <v>1707</v>
      </c>
      <c r="J599" s="142" t="s">
        <v>32</v>
      </c>
      <c r="K599" s="141"/>
      <c r="L599" s="8" t="s">
        <v>19512</v>
      </c>
    </row>
    <row r="600" spans="2:12" s="24" customFormat="1">
      <c r="B600" s="12" t="s">
        <v>3365</v>
      </c>
      <c r="C600" s="13" t="s">
        <v>3366</v>
      </c>
      <c r="D600" s="12" t="s">
        <v>21862</v>
      </c>
      <c r="E600" s="140" t="s">
        <v>3368</v>
      </c>
      <c r="F600" s="141"/>
      <c r="G600" s="13" t="s">
        <v>16</v>
      </c>
      <c r="H600" s="17">
        <v>45761</v>
      </c>
      <c r="I600" s="10" t="s">
        <v>1707</v>
      </c>
      <c r="J600" s="140" t="s">
        <v>26</v>
      </c>
      <c r="K600" s="141"/>
      <c r="L600" s="13" t="s">
        <v>27</v>
      </c>
    </row>
    <row r="601" spans="2:12" s="24" customFormat="1" ht="24.95">
      <c r="B601" s="15" t="s">
        <v>3373</v>
      </c>
      <c r="C601" s="14" t="s">
        <v>3374</v>
      </c>
      <c r="D601" s="15" t="s">
        <v>21863</v>
      </c>
      <c r="E601" s="142" t="s">
        <v>3376</v>
      </c>
      <c r="F601" s="141"/>
      <c r="G601" s="14" t="s">
        <v>16</v>
      </c>
      <c r="H601" s="16">
        <v>45761</v>
      </c>
      <c r="I601" s="11" t="s">
        <v>1707</v>
      </c>
      <c r="J601" s="142" t="s">
        <v>26</v>
      </c>
      <c r="K601" s="141"/>
      <c r="L601" s="14" t="s">
        <v>27</v>
      </c>
    </row>
    <row r="602" spans="2:12" s="24" customFormat="1" ht="63.95">
      <c r="B602" s="12" t="s">
        <v>11231</v>
      </c>
      <c r="C602" s="13" t="s">
        <v>11232</v>
      </c>
      <c r="D602" s="12" t="s">
        <v>21864</v>
      </c>
      <c r="E602" s="140" t="s">
        <v>11234</v>
      </c>
      <c r="F602" s="141"/>
      <c r="G602" s="13" t="s">
        <v>16</v>
      </c>
      <c r="H602" s="17">
        <v>45761</v>
      </c>
      <c r="I602" s="10" t="s">
        <v>1707</v>
      </c>
      <c r="J602" s="140" t="s">
        <v>32</v>
      </c>
      <c r="K602" s="141"/>
      <c r="L602" s="9" t="s">
        <v>19512</v>
      </c>
    </row>
    <row r="603" spans="2:12" s="24" customFormat="1" ht="63.95">
      <c r="B603" s="15" t="s">
        <v>11235</v>
      </c>
      <c r="C603" s="14" t="s">
        <v>11236</v>
      </c>
      <c r="D603" s="15" t="s">
        <v>21865</v>
      </c>
      <c r="E603" s="142" t="s">
        <v>11238</v>
      </c>
      <c r="F603" s="141"/>
      <c r="G603" s="14" t="s">
        <v>16</v>
      </c>
      <c r="H603" s="16">
        <v>45761</v>
      </c>
      <c r="I603" s="11" t="s">
        <v>1707</v>
      </c>
      <c r="J603" s="142" t="s">
        <v>32</v>
      </c>
      <c r="K603" s="141"/>
      <c r="L603" s="8" t="s">
        <v>19512</v>
      </c>
    </row>
    <row r="604" spans="2:12" s="24" customFormat="1" ht="63.95">
      <c r="B604" s="12" t="s">
        <v>9702</v>
      </c>
      <c r="C604" s="13" t="s">
        <v>9703</v>
      </c>
      <c r="D604" s="12" t="s">
        <v>21866</v>
      </c>
      <c r="E604" s="140" t="s">
        <v>9705</v>
      </c>
      <c r="F604" s="141"/>
      <c r="G604" s="13" t="s">
        <v>16</v>
      </c>
      <c r="H604" s="17">
        <v>45762</v>
      </c>
      <c r="I604" s="10" t="s">
        <v>1707</v>
      </c>
      <c r="J604" s="140" t="s">
        <v>32</v>
      </c>
      <c r="K604" s="141"/>
      <c r="L604" s="9" t="s">
        <v>19512</v>
      </c>
    </row>
    <row r="605" spans="2:12" s="24" customFormat="1">
      <c r="B605" s="15" t="s">
        <v>3385</v>
      </c>
      <c r="C605" s="14" t="s">
        <v>3386</v>
      </c>
      <c r="D605" s="15" t="s">
        <v>21867</v>
      </c>
      <c r="E605" s="142" t="s">
        <v>3388</v>
      </c>
      <c r="F605" s="141"/>
      <c r="G605" s="14" t="s">
        <v>16</v>
      </c>
      <c r="H605" s="16">
        <v>45762</v>
      </c>
      <c r="I605" s="11" t="s">
        <v>1707</v>
      </c>
      <c r="J605" s="142" t="s">
        <v>26</v>
      </c>
      <c r="K605" s="141"/>
      <c r="L605" s="14" t="s">
        <v>27</v>
      </c>
    </row>
    <row r="606" spans="2:12" s="24" customFormat="1" ht="63.95">
      <c r="B606" s="12" t="s">
        <v>3389</v>
      </c>
      <c r="C606" s="13" t="s">
        <v>3390</v>
      </c>
      <c r="D606" s="12" t="s">
        <v>21868</v>
      </c>
      <c r="E606" s="140" t="s">
        <v>3392</v>
      </c>
      <c r="F606" s="141"/>
      <c r="G606" s="13" t="s">
        <v>16</v>
      </c>
      <c r="H606" s="17">
        <v>45762</v>
      </c>
      <c r="I606" s="10" t="s">
        <v>1707</v>
      </c>
      <c r="J606" s="140" t="s">
        <v>32</v>
      </c>
      <c r="K606" s="141"/>
      <c r="L606" s="9" t="s">
        <v>19512</v>
      </c>
    </row>
    <row r="607" spans="2:12" s="24" customFormat="1" ht="24.95">
      <c r="B607" s="15" t="s">
        <v>3397</v>
      </c>
      <c r="C607" s="14" t="s">
        <v>3398</v>
      </c>
      <c r="D607" s="15" t="s">
        <v>21869</v>
      </c>
      <c r="E607" s="142" t="s">
        <v>3400</v>
      </c>
      <c r="F607" s="141"/>
      <c r="G607" s="14" t="s">
        <v>16</v>
      </c>
      <c r="H607" s="16">
        <v>45762</v>
      </c>
      <c r="I607" s="11" t="s">
        <v>1707</v>
      </c>
      <c r="J607" s="142" t="s">
        <v>26</v>
      </c>
      <c r="K607" s="141"/>
      <c r="L607" s="14" t="s">
        <v>27</v>
      </c>
    </row>
    <row r="608" spans="2:12" s="24" customFormat="1" ht="63.95">
      <c r="B608" s="12" t="s">
        <v>9718</v>
      </c>
      <c r="C608" s="13" t="s">
        <v>9719</v>
      </c>
      <c r="D608" s="12" t="s">
        <v>21870</v>
      </c>
      <c r="E608" s="140" t="s">
        <v>9721</v>
      </c>
      <c r="F608" s="141"/>
      <c r="G608" s="13" t="s">
        <v>16</v>
      </c>
      <c r="H608" s="17">
        <v>45762</v>
      </c>
      <c r="I608" s="10" t="s">
        <v>1707</v>
      </c>
      <c r="J608" s="140" t="s">
        <v>32</v>
      </c>
      <c r="K608" s="141"/>
      <c r="L608" s="9" t="s">
        <v>19512</v>
      </c>
    </row>
    <row r="609" spans="2:12" s="24" customFormat="1" ht="63.95">
      <c r="B609" s="15" t="s">
        <v>9722</v>
      </c>
      <c r="C609" s="14" t="s">
        <v>9723</v>
      </c>
      <c r="D609" s="15" t="s">
        <v>21871</v>
      </c>
      <c r="E609" s="142" t="s">
        <v>9725</v>
      </c>
      <c r="F609" s="141"/>
      <c r="G609" s="14" t="s">
        <v>16</v>
      </c>
      <c r="H609" s="16">
        <v>45762</v>
      </c>
      <c r="I609" s="11" t="s">
        <v>1707</v>
      </c>
      <c r="J609" s="142" t="s">
        <v>32</v>
      </c>
      <c r="K609" s="141"/>
      <c r="L609" s="8" t="s">
        <v>19512</v>
      </c>
    </row>
    <row r="610" spans="2:12" s="24" customFormat="1">
      <c r="B610" s="12" t="s">
        <v>17241</v>
      </c>
      <c r="C610" s="13" t="s">
        <v>17242</v>
      </c>
      <c r="D610" s="12" t="s">
        <v>21872</v>
      </c>
      <c r="E610" s="140" t="s">
        <v>17244</v>
      </c>
      <c r="F610" s="141"/>
      <c r="G610" s="13" t="s">
        <v>16</v>
      </c>
      <c r="H610" s="17">
        <v>45762</v>
      </c>
      <c r="I610" s="10" t="s">
        <v>1707</v>
      </c>
      <c r="J610" s="140" t="s">
        <v>26</v>
      </c>
      <c r="K610" s="141"/>
      <c r="L610" s="13" t="s">
        <v>27</v>
      </c>
    </row>
    <row r="611" spans="2:12" s="24" customFormat="1" ht="24.95">
      <c r="B611" s="15" t="s">
        <v>3405</v>
      </c>
      <c r="C611" s="14" t="s">
        <v>3406</v>
      </c>
      <c r="D611" s="15" t="s">
        <v>21873</v>
      </c>
      <c r="E611" s="142" t="s">
        <v>3408</v>
      </c>
      <c r="F611" s="141"/>
      <c r="G611" s="14" t="s">
        <v>16</v>
      </c>
      <c r="H611" s="16">
        <v>45762</v>
      </c>
      <c r="I611" s="11" t="s">
        <v>1707</v>
      </c>
      <c r="J611" s="142" t="s">
        <v>26</v>
      </c>
      <c r="K611" s="141"/>
      <c r="L611" s="14" t="s">
        <v>27</v>
      </c>
    </row>
    <row r="612" spans="2:12" s="24" customFormat="1">
      <c r="B612" s="12" t="s">
        <v>3409</v>
      </c>
      <c r="C612" s="13" t="s">
        <v>3410</v>
      </c>
      <c r="D612" s="12" t="s">
        <v>21874</v>
      </c>
      <c r="E612" s="140" t="s">
        <v>3412</v>
      </c>
      <c r="F612" s="141"/>
      <c r="G612" s="13" t="s">
        <v>16</v>
      </c>
      <c r="H612" s="17">
        <v>45762</v>
      </c>
      <c r="I612" s="10" t="s">
        <v>1707</v>
      </c>
      <c r="J612" s="140" t="s">
        <v>26</v>
      </c>
      <c r="K612" s="141"/>
      <c r="L612" s="13" t="s">
        <v>27</v>
      </c>
    </row>
    <row r="613" spans="2:12" s="24" customFormat="1">
      <c r="B613" s="15" t="s">
        <v>3413</v>
      </c>
      <c r="C613" s="14" t="s">
        <v>3414</v>
      </c>
      <c r="D613" s="15" t="s">
        <v>21875</v>
      </c>
      <c r="E613" s="142" t="s">
        <v>3416</v>
      </c>
      <c r="F613" s="141"/>
      <c r="G613" s="14" t="s">
        <v>16</v>
      </c>
      <c r="H613" s="16">
        <v>45762</v>
      </c>
      <c r="I613" s="11" t="s">
        <v>1707</v>
      </c>
      <c r="J613" s="142" t="s">
        <v>26</v>
      </c>
      <c r="K613" s="141"/>
      <c r="L613" s="14" t="s">
        <v>27</v>
      </c>
    </row>
    <row r="614" spans="2:12" s="24" customFormat="1" ht="24.95">
      <c r="B614" s="12" t="s">
        <v>3429</v>
      </c>
      <c r="C614" s="13" t="s">
        <v>3430</v>
      </c>
      <c r="D614" s="12" t="s">
        <v>21876</v>
      </c>
      <c r="E614" s="140" t="s">
        <v>3432</v>
      </c>
      <c r="F614" s="141"/>
      <c r="G614" s="13" t="s">
        <v>16</v>
      </c>
      <c r="H614" s="17">
        <v>45762</v>
      </c>
      <c r="I614" s="10" t="s">
        <v>1707</v>
      </c>
      <c r="J614" s="140" t="s">
        <v>26</v>
      </c>
      <c r="K614" s="141"/>
      <c r="L614" s="13" t="s">
        <v>27</v>
      </c>
    </row>
    <row r="615" spans="2:12" s="24" customFormat="1">
      <c r="B615" s="15" t="s">
        <v>18453</v>
      </c>
      <c r="C615" s="14" t="s">
        <v>18454</v>
      </c>
      <c r="D615" s="15" t="s">
        <v>21877</v>
      </c>
      <c r="E615" s="142" t="s">
        <v>18456</v>
      </c>
      <c r="F615" s="141"/>
      <c r="G615" s="14" t="s">
        <v>16</v>
      </c>
      <c r="H615" s="16">
        <v>45762</v>
      </c>
      <c r="I615" s="11" t="s">
        <v>1707</v>
      </c>
      <c r="J615" s="142" t="s">
        <v>26</v>
      </c>
      <c r="K615" s="141"/>
      <c r="L615" s="14" t="s">
        <v>27</v>
      </c>
    </row>
    <row r="616" spans="2:12" s="24" customFormat="1" ht="63.95">
      <c r="B616" s="12" t="s">
        <v>9733</v>
      </c>
      <c r="C616" s="13" t="s">
        <v>9734</v>
      </c>
      <c r="D616" s="12" t="s">
        <v>21878</v>
      </c>
      <c r="E616" s="140" t="s">
        <v>9736</v>
      </c>
      <c r="F616" s="141"/>
      <c r="G616" s="13" t="s">
        <v>16</v>
      </c>
      <c r="H616" s="17">
        <v>45762</v>
      </c>
      <c r="I616" s="10" t="s">
        <v>1707</v>
      </c>
      <c r="J616" s="140" t="s">
        <v>32</v>
      </c>
      <c r="K616" s="141"/>
      <c r="L616" s="9" t="s">
        <v>19512</v>
      </c>
    </row>
    <row r="617" spans="2:12" s="24" customFormat="1" ht="63.95">
      <c r="B617" s="15" t="s">
        <v>9741</v>
      </c>
      <c r="C617" s="14" t="s">
        <v>9742</v>
      </c>
      <c r="D617" s="15" t="s">
        <v>21879</v>
      </c>
      <c r="E617" s="142" t="s">
        <v>9744</v>
      </c>
      <c r="F617" s="141"/>
      <c r="G617" s="14" t="s">
        <v>16</v>
      </c>
      <c r="H617" s="16">
        <v>45763</v>
      </c>
      <c r="I617" s="11" t="s">
        <v>1707</v>
      </c>
      <c r="J617" s="142" t="s">
        <v>18</v>
      </c>
      <c r="K617" s="141"/>
      <c r="L617" s="8" t="s">
        <v>21016</v>
      </c>
    </row>
    <row r="618" spans="2:12" s="24" customFormat="1" ht="63.95">
      <c r="B618" s="12" t="s">
        <v>3437</v>
      </c>
      <c r="C618" s="13" t="s">
        <v>3438</v>
      </c>
      <c r="D618" s="12" t="s">
        <v>21880</v>
      </c>
      <c r="E618" s="140" t="s">
        <v>3440</v>
      </c>
      <c r="F618" s="141"/>
      <c r="G618" s="13" t="s">
        <v>16</v>
      </c>
      <c r="H618" s="17">
        <v>45762</v>
      </c>
      <c r="I618" s="10" t="s">
        <v>1707</v>
      </c>
      <c r="J618" s="140" t="s">
        <v>32</v>
      </c>
      <c r="K618" s="141"/>
      <c r="L618" s="9" t="s">
        <v>19512</v>
      </c>
    </row>
    <row r="619" spans="2:12" s="24" customFormat="1">
      <c r="B619" s="15" t="s">
        <v>3445</v>
      </c>
      <c r="C619" s="14" t="s">
        <v>3446</v>
      </c>
      <c r="D619" s="15" t="s">
        <v>21881</v>
      </c>
      <c r="E619" s="142" t="s">
        <v>3448</v>
      </c>
      <c r="F619" s="141"/>
      <c r="G619" s="14" t="s">
        <v>16</v>
      </c>
      <c r="H619" s="16">
        <v>45762</v>
      </c>
      <c r="I619" s="11" t="s">
        <v>1707</v>
      </c>
      <c r="J619" s="142" t="s">
        <v>26</v>
      </c>
      <c r="K619" s="141"/>
      <c r="L619" s="14" t="s">
        <v>27</v>
      </c>
    </row>
    <row r="620" spans="2:12" s="24" customFormat="1" ht="63.95">
      <c r="B620" s="12" t="s">
        <v>3457</v>
      </c>
      <c r="C620" s="13" t="s">
        <v>3458</v>
      </c>
      <c r="D620" s="12" t="s">
        <v>21882</v>
      </c>
      <c r="E620" s="140" t="s">
        <v>3460</v>
      </c>
      <c r="F620" s="141"/>
      <c r="G620" s="13" t="s">
        <v>16</v>
      </c>
      <c r="H620" s="17">
        <v>45762</v>
      </c>
      <c r="I620" s="10" t="s">
        <v>1707</v>
      </c>
      <c r="J620" s="140" t="s">
        <v>32</v>
      </c>
      <c r="K620" s="141"/>
      <c r="L620" s="9" t="s">
        <v>19512</v>
      </c>
    </row>
    <row r="621" spans="2:12" s="24" customFormat="1" ht="63.95">
      <c r="B621" s="15" t="s">
        <v>9750</v>
      </c>
      <c r="C621" s="14" t="s">
        <v>9751</v>
      </c>
      <c r="D621" s="15" t="s">
        <v>21883</v>
      </c>
      <c r="E621" s="142" t="s">
        <v>9753</v>
      </c>
      <c r="F621" s="141"/>
      <c r="G621" s="14" t="s">
        <v>16</v>
      </c>
      <c r="H621" s="16">
        <v>45762</v>
      </c>
      <c r="I621" s="11" t="s">
        <v>1707</v>
      </c>
      <c r="J621" s="142" t="s">
        <v>32</v>
      </c>
      <c r="K621" s="141"/>
      <c r="L621" s="8" t="s">
        <v>19512</v>
      </c>
    </row>
    <row r="622" spans="2:12" s="24" customFormat="1">
      <c r="B622" s="12" t="s">
        <v>3461</v>
      </c>
      <c r="C622" s="13" t="s">
        <v>3462</v>
      </c>
      <c r="D622" s="12" t="s">
        <v>21884</v>
      </c>
      <c r="E622" s="140" t="s">
        <v>3464</v>
      </c>
      <c r="F622" s="141"/>
      <c r="G622" s="13" t="s">
        <v>16</v>
      </c>
      <c r="H622" s="17">
        <v>45763</v>
      </c>
      <c r="I622" s="10" t="s">
        <v>1707</v>
      </c>
      <c r="J622" s="140" t="s">
        <v>26</v>
      </c>
      <c r="K622" s="141"/>
      <c r="L622" s="13" t="s">
        <v>27</v>
      </c>
    </row>
    <row r="623" spans="2:12" s="24" customFormat="1">
      <c r="B623" s="15" t="s">
        <v>3473</v>
      </c>
      <c r="C623" s="14" t="s">
        <v>3474</v>
      </c>
      <c r="D623" s="15" t="s">
        <v>21885</v>
      </c>
      <c r="E623" s="142" t="s">
        <v>3476</v>
      </c>
      <c r="F623" s="141"/>
      <c r="G623" s="14" t="s">
        <v>16</v>
      </c>
      <c r="H623" s="16">
        <v>45762</v>
      </c>
      <c r="I623" s="11" t="s">
        <v>1707</v>
      </c>
      <c r="J623" s="142" t="s">
        <v>26</v>
      </c>
      <c r="K623" s="141"/>
      <c r="L623" s="14" t="s">
        <v>27</v>
      </c>
    </row>
    <row r="624" spans="2:12" s="24" customFormat="1" ht="63.95">
      <c r="B624" s="12" t="s">
        <v>9757</v>
      </c>
      <c r="C624" s="13" t="s">
        <v>9758</v>
      </c>
      <c r="D624" s="12" t="s">
        <v>21886</v>
      </c>
      <c r="E624" s="140" t="s">
        <v>9760</v>
      </c>
      <c r="F624" s="141"/>
      <c r="G624" s="13" t="s">
        <v>16</v>
      </c>
      <c r="H624" s="17">
        <v>45762</v>
      </c>
      <c r="I624" s="10" t="s">
        <v>1707</v>
      </c>
      <c r="J624" s="140" t="s">
        <v>32</v>
      </c>
      <c r="K624" s="141"/>
      <c r="L624" s="9" t="s">
        <v>19512</v>
      </c>
    </row>
    <row r="625" spans="2:12" s="24" customFormat="1" ht="63.95">
      <c r="B625" s="15" t="s">
        <v>3485</v>
      </c>
      <c r="C625" s="14" t="s">
        <v>3486</v>
      </c>
      <c r="D625" s="15" t="s">
        <v>21887</v>
      </c>
      <c r="E625" s="142" t="s">
        <v>3488</v>
      </c>
      <c r="F625" s="141"/>
      <c r="G625" s="14" t="s">
        <v>16</v>
      </c>
      <c r="H625" s="16">
        <v>45762</v>
      </c>
      <c r="I625" s="11" t="s">
        <v>1707</v>
      </c>
      <c r="J625" s="142" t="s">
        <v>18</v>
      </c>
      <c r="K625" s="141"/>
      <c r="L625" s="8" t="s">
        <v>21888</v>
      </c>
    </row>
    <row r="626" spans="2:12" s="24" customFormat="1">
      <c r="B626" s="12" t="s">
        <v>3493</v>
      </c>
      <c r="C626" s="13" t="s">
        <v>3494</v>
      </c>
      <c r="D626" s="12" t="s">
        <v>21889</v>
      </c>
      <c r="E626" s="140" t="s">
        <v>3496</v>
      </c>
      <c r="F626" s="141"/>
      <c r="G626" s="13" t="s">
        <v>16</v>
      </c>
      <c r="H626" s="17">
        <v>45762</v>
      </c>
      <c r="I626" s="10" t="s">
        <v>1707</v>
      </c>
      <c r="J626" s="140" t="s">
        <v>26</v>
      </c>
      <c r="K626" s="141"/>
      <c r="L626" s="13" t="s">
        <v>27</v>
      </c>
    </row>
    <row r="627" spans="2:12" s="24" customFormat="1">
      <c r="B627" s="15" t="s">
        <v>3497</v>
      </c>
      <c r="C627" s="14" t="s">
        <v>3498</v>
      </c>
      <c r="D627" s="15" t="s">
        <v>21890</v>
      </c>
      <c r="E627" s="142" t="s">
        <v>3500</v>
      </c>
      <c r="F627" s="141"/>
      <c r="G627" s="14" t="s">
        <v>16</v>
      </c>
      <c r="H627" s="16">
        <v>45762</v>
      </c>
      <c r="I627" s="11" t="s">
        <v>1707</v>
      </c>
      <c r="J627" s="142" t="s">
        <v>26</v>
      </c>
      <c r="K627" s="141"/>
      <c r="L627" s="14" t="s">
        <v>27</v>
      </c>
    </row>
    <row r="628" spans="2:12" s="24" customFormat="1" ht="63.95">
      <c r="B628" s="12" t="s">
        <v>17248</v>
      </c>
      <c r="C628" s="13" t="s">
        <v>17249</v>
      </c>
      <c r="D628" s="12" t="s">
        <v>21891</v>
      </c>
      <c r="E628" s="140" t="s">
        <v>21892</v>
      </c>
      <c r="F628" s="141"/>
      <c r="G628" s="13" t="s">
        <v>16</v>
      </c>
      <c r="H628" s="17">
        <v>45762</v>
      </c>
      <c r="I628" s="10" t="s">
        <v>1707</v>
      </c>
      <c r="J628" s="140" t="s">
        <v>18</v>
      </c>
      <c r="K628" s="141"/>
      <c r="L628" s="9" t="s">
        <v>21893</v>
      </c>
    </row>
    <row r="629" spans="2:12" s="24" customFormat="1" ht="63.95">
      <c r="B629" s="15" t="s">
        <v>3501</v>
      </c>
      <c r="C629" s="14" t="s">
        <v>3502</v>
      </c>
      <c r="D629" s="15" t="s">
        <v>21894</v>
      </c>
      <c r="E629" s="142" t="s">
        <v>3504</v>
      </c>
      <c r="F629" s="141"/>
      <c r="G629" s="14" t="s">
        <v>16</v>
      </c>
      <c r="H629" s="16">
        <v>45763</v>
      </c>
      <c r="I629" s="11" t="s">
        <v>1707</v>
      </c>
      <c r="J629" s="142" t="s">
        <v>32</v>
      </c>
      <c r="K629" s="141"/>
      <c r="L629" s="8" t="s">
        <v>19512</v>
      </c>
    </row>
    <row r="630" spans="2:12" s="24" customFormat="1" ht="63.95">
      <c r="B630" s="12" t="s">
        <v>16042</v>
      </c>
      <c r="C630" s="13" t="s">
        <v>16043</v>
      </c>
      <c r="D630" s="12" t="s">
        <v>21895</v>
      </c>
      <c r="E630" s="140" t="s">
        <v>16045</v>
      </c>
      <c r="F630" s="141"/>
      <c r="G630" s="13" t="s">
        <v>16</v>
      </c>
      <c r="H630" s="17">
        <v>45763</v>
      </c>
      <c r="I630" s="10" t="s">
        <v>1707</v>
      </c>
      <c r="J630" s="140" t="s">
        <v>32</v>
      </c>
      <c r="K630" s="141"/>
      <c r="L630" s="9" t="s">
        <v>19512</v>
      </c>
    </row>
    <row r="631" spans="2:12" s="24" customFormat="1">
      <c r="B631" s="15" t="s">
        <v>21896</v>
      </c>
      <c r="C631" s="14" t="s">
        <v>21897</v>
      </c>
      <c r="D631" s="15" t="s">
        <v>21898</v>
      </c>
      <c r="E631" s="142" t="s">
        <v>21899</v>
      </c>
      <c r="F631" s="141"/>
      <c r="G631" s="14" t="s">
        <v>16</v>
      </c>
      <c r="H631" s="16">
        <v>45763</v>
      </c>
      <c r="I631" s="11" t="s">
        <v>1707</v>
      </c>
      <c r="J631" s="142" t="s">
        <v>26</v>
      </c>
      <c r="K631" s="141"/>
      <c r="L631" s="14" t="s">
        <v>27</v>
      </c>
    </row>
    <row r="632" spans="2:12" s="24" customFormat="1" ht="63.95">
      <c r="B632" s="12" t="s">
        <v>21900</v>
      </c>
      <c r="C632" s="13" t="s">
        <v>21901</v>
      </c>
      <c r="D632" s="12" t="s">
        <v>21902</v>
      </c>
      <c r="E632" s="140" t="s">
        <v>21903</v>
      </c>
      <c r="F632" s="141"/>
      <c r="G632" s="13" t="s">
        <v>16</v>
      </c>
      <c r="H632" s="17">
        <v>45763</v>
      </c>
      <c r="I632" s="10" t="s">
        <v>1707</v>
      </c>
      <c r="J632" s="140" t="s">
        <v>32</v>
      </c>
      <c r="K632" s="141"/>
      <c r="L632" s="9" t="s">
        <v>19512</v>
      </c>
    </row>
    <row r="633" spans="2:12" s="24" customFormat="1">
      <c r="B633" s="15" t="s">
        <v>9777</v>
      </c>
      <c r="C633" s="14" t="s">
        <v>9778</v>
      </c>
      <c r="D633" s="15" t="s">
        <v>21904</v>
      </c>
      <c r="E633" s="142" t="s">
        <v>9780</v>
      </c>
      <c r="F633" s="141"/>
      <c r="G633" s="14" t="s">
        <v>16</v>
      </c>
      <c r="H633" s="16">
        <v>45763</v>
      </c>
      <c r="I633" s="11" t="s">
        <v>1707</v>
      </c>
      <c r="J633" s="142" t="s">
        <v>26</v>
      </c>
      <c r="K633" s="141"/>
      <c r="L633" s="14" t="s">
        <v>27</v>
      </c>
    </row>
    <row r="634" spans="2:12" s="24" customFormat="1" ht="63.95">
      <c r="B634" s="12" t="s">
        <v>3513</v>
      </c>
      <c r="C634" s="13" t="s">
        <v>3514</v>
      </c>
      <c r="D634" s="12" t="s">
        <v>21905</v>
      </c>
      <c r="E634" s="140" t="s">
        <v>3516</v>
      </c>
      <c r="F634" s="141"/>
      <c r="G634" s="13" t="s">
        <v>16</v>
      </c>
      <c r="H634" s="17">
        <v>45763</v>
      </c>
      <c r="I634" s="10" t="s">
        <v>1707</v>
      </c>
      <c r="J634" s="140" t="s">
        <v>32</v>
      </c>
      <c r="K634" s="141"/>
      <c r="L634" s="9" t="s">
        <v>19512</v>
      </c>
    </row>
    <row r="635" spans="2:12" s="24" customFormat="1" ht="63.95">
      <c r="B635" s="15" t="s">
        <v>21906</v>
      </c>
      <c r="C635" s="14" t="s">
        <v>21907</v>
      </c>
      <c r="D635" s="15" t="s">
        <v>21908</v>
      </c>
      <c r="E635" s="142" t="s">
        <v>21909</v>
      </c>
      <c r="F635" s="141"/>
      <c r="G635" s="14" t="s">
        <v>16</v>
      </c>
      <c r="H635" s="16">
        <v>45763</v>
      </c>
      <c r="I635" s="11" t="s">
        <v>1707</v>
      </c>
      <c r="J635" s="142" t="s">
        <v>32</v>
      </c>
      <c r="K635" s="141"/>
      <c r="L635" s="8" t="s">
        <v>19512</v>
      </c>
    </row>
    <row r="636" spans="2:12" s="24" customFormat="1" ht="63.95">
      <c r="B636" s="12" t="s">
        <v>9782</v>
      </c>
      <c r="C636" s="13" t="s">
        <v>9783</v>
      </c>
      <c r="D636" s="12" t="s">
        <v>21910</v>
      </c>
      <c r="E636" s="140" t="s">
        <v>9785</v>
      </c>
      <c r="F636" s="141"/>
      <c r="G636" s="13" t="s">
        <v>16</v>
      </c>
      <c r="H636" s="17">
        <v>45763</v>
      </c>
      <c r="I636" s="10" t="s">
        <v>1707</v>
      </c>
      <c r="J636" s="140" t="s">
        <v>32</v>
      </c>
      <c r="K636" s="141"/>
      <c r="L636" s="9" t="s">
        <v>19512</v>
      </c>
    </row>
    <row r="637" spans="2:12" s="24" customFormat="1" ht="63.95">
      <c r="B637" s="15" t="s">
        <v>21911</v>
      </c>
      <c r="C637" s="14" t="s">
        <v>21912</v>
      </c>
      <c r="D637" s="15" t="s">
        <v>21913</v>
      </c>
      <c r="E637" s="142" t="s">
        <v>21914</v>
      </c>
      <c r="F637" s="141"/>
      <c r="G637" s="14" t="s">
        <v>16</v>
      </c>
      <c r="H637" s="16">
        <v>45763</v>
      </c>
      <c r="I637" s="11" t="s">
        <v>1707</v>
      </c>
      <c r="J637" s="142" t="s">
        <v>32</v>
      </c>
      <c r="K637" s="141"/>
      <c r="L637" s="8" t="s">
        <v>19512</v>
      </c>
    </row>
    <row r="638" spans="2:12" s="24" customFormat="1" ht="63.95">
      <c r="B638" s="12" t="s">
        <v>3521</v>
      </c>
      <c r="C638" s="13" t="s">
        <v>3522</v>
      </c>
      <c r="D638" s="12" t="s">
        <v>21915</v>
      </c>
      <c r="E638" s="140" t="s">
        <v>3524</v>
      </c>
      <c r="F638" s="141"/>
      <c r="G638" s="13" t="s">
        <v>16</v>
      </c>
      <c r="H638" s="17">
        <v>45763</v>
      </c>
      <c r="I638" s="10" t="s">
        <v>1707</v>
      </c>
      <c r="J638" s="140" t="s">
        <v>32</v>
      </c>
      <c r="K638" s="141"/>
      <c r="L638" s="9" t="s">
        <v>19512</v>
      </c>
    </row>
    <row r="639" spans="2:12" s="24" customFormat="1">
      <c r="B639" s="15" t="s">
        <v>21916</v>
      </c>
      <c r="C639" s="14" t="s">
        <v>21917</v>
      </c>
      <c r="D639" s="15" t="s">
        <v>21918</v>
      </c>
      <c r="E639" s="142" t="s">
        <v>21919</v>
      </c>
      <c r="F639" s="141"/>
      <c r="G639" s="14" t="s">
        <v>16</v>
      </c>
      <c r="H639" s="16">
        <v>45763</v>
      </c>
      <c r="I639" s="11" t="s">
        <v>1707</v>
      </c>
      <c r="J639" s="142" t="s">
        <v>26</v>
      </c>
      <c r="K639" s="141"/>
      <c r="L639" s="14" t="s">
        <v>27</v>
      </c>
    </row>
    <row r="640" spans="2:12" s="24" customFormat="1" ht="63.95">
      <c r="B640" s="12" t="s">
        <v>9790</v>
      </c>
      <c r="C640" s="13" t="s">
        <v>9791</v>
      </c>
      <c r="D640" s="12" t="s">
        <v>21920</v>
      </c>
      <c r="E640" s="140" t="s">
        <v>21921</v>
      </c>
      <c r="F640" s="141"/>
      <c r="G640" s="13" t="s">
        <v>16</v>
      </c>
      <c r="H640" s="17">
        <v>45763</v>
      </c>
      <c r="I640" s="10" t="s">
        <v>1707</v>
      </c>
      <c r="J640" s="140" t="s">
        <v>32</v>
      </c>
      <c r="K640" s="141"/>
      <c r="L640" s="9" t="s">
        <v>19512</v>
      </c>
    </row>
    <row r="641" spans="2:12" s="24" customFormat="1" ht="63.95">
      <c r="B641" s="15" t="s">
        <v>9794</v>
      </c>
      <c r="C641" s="14" t="s">
        <v>9795</v>
      </c>
      <c r="D641" s="15" t="s">
        <v>21922</v>
      </c>
      <c r="E641" s="142" t="s">
        <v>9797</v>
      </c>
      <c r="F641" s="141"/>
      <c r="G641" s="14" t="s">
        <v>16</v>
      </c>
      <c r="H641" s="16">
        <v>45763</v>
      </c>
      <c r="I641" s="11" t="s">
        <v>1707</v>
      </c>
      <c r="J641" s="142" t="s">
        <v>32</v>
      </c>
      <c r="K641" s="141"/>
      <c r="L641" s="8" t="s">
        <v>19512</v>
      </c>
    </row>
    <row r="642" spans="2:12" s="24" customFormat="1" ht="63.95">
      <c r="B642" s="12" t="s">
        <v>9798</v>
      </c>
      <c r="C642" s="13" t="s">
        <v>9799</v>
      </c>
      <c r="D642" s="12" t="s">
        <v>21923</v>
      </c>
      <c r="E642" s="140" t="s">
        <v>9801</v>
      </c>
      <c r="F642" s="141"/>
      <c r="G642" s="13" t="s">
        <v>16</v>
      </c>
      <c r="H642" s="17">
        <v>45763</v>
      </c>
      <c r="I642" s="10" t="s">
        <v>1707</v>
      </c>
      <c r="J642" s="140" t="s">
        <v>32</v>
      </c>
      <c r="K642" s="141"/>
      <c r="L642" s="9" t="s">
        <v>19512</v>
      </c>
    </row>
    <row r="643" spans="2:12" s="24" customFormat="1" ht="63.95">
      <c r="B643" s="15" t="s">
        <v>17253</v>
      </c>
      <c r="C643" s="14" t="s">
        <v>17254</v>
      </c>
      <c r="D643" s="15" t="s">
        <v>21924</v>
      </c>
      <c r="E643" s="142" t="s">
        <v>17256</v>
      </c>
      <c r="F643" s="141"/>
      <c r="G643" s="14" t="s">
        <v>16</v>
      </c>
      <c r="H643" s="16">
        <v>45763</v>
      </c>
      <c r="I643" s="11" t="s">
        <v>1707</v>
      </c>
      <c r="J643" s="142" t="s">
        <v>32</v>
      </c>
      <c r="K643" s="141"/>
      <c r="L643" s="8" t="s">
        <v>19512</v>
      </c>
    </row>
    <row r="644" spans="2:12" s="24" customFormat="1" ht="24.95">
      <c r="B644" s="12" t="s">
        <v>17258</v>
      </c>
      <c r="C644" s="13" t="s">
        <v>17259</v>
      </c>
      <c r="D644" s="12" t="s">
        <v>21925</v>
      </c>
      <c r="E644" s="140" t="s">
        <v>17261</v>
      </c>
      <c r="F644" s="141"/>
      <c r="G644" s="13" t="s">
        <v>16</v>
      </c>
      <c r="H644" s="17">
        <v>45763</v>
      </c>
      <c r="I644" s="10" t="s">
        <v>1707</v>
      </c>
      <c r="J644" s="140" t="s">
        <v>26</v>
      </c>
      <c r="K644" s="141"/>
      <c r="L644" s="13" t="s">
        <v>27</v>
      </c>
    </row>
    <row r="645" spans="2:12" s="24" customFormat="1" ht="63.95">
      <c r="B645" s="15" t="s">
        <v>3529</v>
      </c>
      <c r="C645" s="14" t="s">
        <v>3530</v>
      </c>
      <c r="D645" s="15" t="s">
        <v>21926</v>
      </c>
      <c r="E645" s="142" t="s">
        <v>3532</v>
      </c>
      <c r="F645" s="141"/>
      <c r="G645" s="14" t="s">
        <v>16</v>
      </c>
      <c r="H645" s="16">
        <v>45770</v>
      </c>
      <c r="I645" s="11" t="s">
        <v>1707</v>
      </c>
      <c r="J645" s="142" t="s">
        <v>18</v>
      </c>
      <c r="K645" s="141"/>
      <c r="L645" s="8" t="s">
        <v>21016</v>
      </c>
    </row>
    <row r="646" spans="2:12" s="24" customFormat="1" ht="63.95">
      <c r="B646" s="12" t="s">
        <v>19515</v>
      </c>
      <c r="C646" s="13" t="s">
        <v>19516</v>
      </c>
      <c r="D646" s="12" t="s">
        <v>21927</v>
      </c>
      <c r="E646" s="140" t="s">
        <v>19518</v>
      </c>
      <c r="F646" s="141"/>
      <c r="G646" s="13" t="s">
        <v>16</v>
      </c>
      <c r="H646" s="17">
        <v>45763</v>
      </c>
      <c r="I646" s="10" t="s">
        <v>1707</v>
      </c>
      <c r="J646" s="140" t="s">
        <v>32</v>
      </c>
      <c r="K646" s="141"/>
      <c r="L646" s="9" t="s">
        <v>19512</v>
      </c>
    </row>
    <row r="647" spans="2:12" s="24" customFormat="1" ht="63.95">
      <c r="B647" s="15" t="s">
        <v>3533</v>
      </c>
      <c r="C647" s="14" t="s">
        <v>3534</v>
      </c>
      <c r="D647" s="15" t="s">
        <v>21928</v>
      </c>
      <c r="E647" s="142" t="s">
        <v>3536</v>
      </c>
      <c r="F647" s="141"/>
      <c r="G647" s="14" t="s">
        <v>16</v>
      </c>
      <c r="H647" s="16">
        <v>45763</v>
      </c>
      <c r="I647" s="11" t="s">
        <v>1707</v>
      </c>
      <c r="J647" s="142" t="s">
        <v>32</v>
      </c>
      <c r="K647" s="141"/>
      <c r="L647" s="8" t="s">
        <v>19512</v>
      </c>
    </row>
    <row r="648" spans="2:12" s="24" customFormat="1" ht="63.95">
      <c r="B648" s="12" t="s">
        <v>3537</v>
      </c>
      <c r="C648" s="13" t="s">
        <v>3538</v>
      </c>
      <c r="D648" s="12" t="s">
        <v>21929</v>
      </c>
      <c r="E648" s="140" t="s">
        <v>3540</v>
      </c>
      <c r="F648" s="141"/>
      <c r="G648" s="13" t="s">
        <v>16</v>
      </c>
      <c r="H648" s="17">
        <v>45763</v>
      </c>
      <c r="I648" s="10" t="s">
        <v>1707</v>
      </c>
      <c r="J648" s="140" t="s">
        <v>32</v>
      </c>
      <c r="K648" s="141"/>
      <c r="L648" s="9" t="s">
        <v>19512</v>
      </c>
    </row>
    <row r="649" spans="2:12" s="24" customFormat="1" ht="63.95">
      <c r="B649" s="15" t="s">
        <v>17262</v>
      </c>
      <c r="C649" s="14" t="s">
        <v>17263</v>
      </c>
      <c r="D649" s="15" t="s">
        <v>21930</v>
      </c>
      <c r="E649" s="142" t="s">
        <v>17265</v>
      </c>
      <c r="F649" s="141"/>
      <c r="G649" s="14" t="s">
        <v>16</v>
      </c>
      <c r="H649" s="16">
        <v>45763</v>
      </c>
      <c r="I649" s="11" t="s">
        <v>1707</v>
      </c>
      <c r="J649" s="142" t="s">
        <v>32</v>
      </c>
      <c r="K649" s="141"/>
      <c r="L649" s="8" t="s">
        <v>19512</v>
      </c>
    </row>
    <row r="650" spans="2:12" s="24" customFormat="1" ht="24.95">
      <c r="B650" s="12" t="s">
        <v>3541</v>
      </c>
      <c r="C650" s="13" t="s">
        <v>3542</v>
      </c>
      <c r="D650" s="12" t="s">
        <v>21931</v>
      </c>
      <c r="E650" s="140" t="s">
        <v>3544</v>
      </c>
      <c r="F650" s="141"/>
      <c r="G650" s="13" t="s">
        <v>16</v>
      </c>
      <c r="H650" s="17">
        <v>45763</v>
      </c>
      <c r="I650" s="10" t="s">
        <v>1707</v>
      </c>
      <c r="J650" s="140" t="s">
        <v>26</v>
      </c>
      <c r="K650" s="141"/>
      <c r="L650" s="13" t="s">
        <v>27</v>
      </c>
    </row>
    <row r="651" spans="2:12" s="24" customFormat="1" ht="63.95">
      <c r="B651" s="15" t="s">
        <v>21932</v>
      </c>
      <c r="C651" s="14" t="s">
        <v>21933</v>
      </c>
      <c r="D651" s="15" t="s">
        <v>21934</v>
      </c>
      <c r="E651" s="142" t="s">
        <v>21935</v>
      </c>
      <c r="F651" s="141"/>
      <c r="G651" s="14" t="s">
        <v>16</v>
      </c>
      <c r="H651" s="16">
        <v>45763</v>
      </c>
      <c r="I651" s="11" t="s">
        <v>1707</v>
      </c>
      <c r="J651" s="142" t="s">
        <v>32</v>
      </c>
      <c r="K651" s="141"/>
      <c r="L651" s="8" t="s">
        <v>19512</v>
      </c>
    </row>
    <row r="652" spans="2:12" s="24" customFormat="1">
      <c r="B652" s="12" t="s">
        <v>3545</v>
      </c>
      <c r="C652" s="13" t="s">
        <v>3546</v>
      </c>
      <c r="D652" s="12" t="s">
        <v>21936</v>
      </c>
      <c r="E652" s="140" t="s">
        <v>3548</v>
      </c>
      <c r="F652" s="141"/>
      <c r="G652" s="13" t="s">
        <v>16</v>
      </c>
      <c r="H652" s="17">
        <v>45763</v>
      </c>
      <c r="I652" s="10" t="s">
        <v>1707</v>
      </c>
      <c r="J652" s="140" t="s">
        <v>26</v>
      </c>
      <c r="K652" s="141"/>
      <c r="L652" s="13" t="s">
        <v>27</v>
      </c>
    </row>
    <row r="653" spans="2:12" s="24" customFormat="1" ht="63.95">
      <c r="B653" s="15" t="s">
        <v>9808</v>
      </c>
      <c r="C653" s="14" t="s">
        <v>9809</v>
      </c>
      <c r="D653" s="15" t="s">
        <v>21937</v>
      </c>
      <c r="E653" s="142" t="s">
        <v>9811</v>
      </c>
      <c r="F653" s="141"/>
      <c r="G653" s="14" t="s">
        <v>16</v>
      </c>
      <c r="H653" s="16">
        <v>45763</v>
      </c>
      <c r="I653" s="11" t="s">
        <v>1707</v>
      </c>
      <c r="J653" s="142" t="s">
        <v>32</v>
      </c>
      <c r="K653" s="141"/>
      <c r="L653" s="8" t="s">
        <v>19512</v>
      </c>
    </row>
    <row r="654" spans="2:12" s="24" customFormat="1" ht="63.95">
      <c r="B654" s="12" t="s">
        <v>9812</v>
      </c>
      <c r="C654" s="13" t="s">
        <v>9813</v>
      </c>
      <c r="D654" s="12" t="s">
        <v>21938</v>
      </c>
      <c r="E654" s="140" t="s">
        <v>9815</v>
      </c>
      <c r="F654" s="141"/>
      <c r="G654" s="13" t="s">
        <v>16</v>
      </c>
      <c r="H654" s="17">
        <v>45763</v>
      </c>
      <c r="I654" s="10" t="s">
        <v>1707</v>
      </c>
      <c r="J654" s="140" t="s">
        <v>32</v>
      </c>
      <c r="K654" s="141"/>
      <c r="L654" s="9" t="s">
        <v>19512</v>
      </c>
    </row>
    <row r="655" spans="2:12" s="24" customFormat="1">
      <c r="B655" s="15" t="s">
        <v>17267</v>
      </c>
      <c r="C655" s="14" t="s">
        <v>17268</v>
      </c>
      <c r="D655" s="15" t="s">
        <v>21939</v>
      </c>
      <c r="E655" s="142" t="s">
        <v>17270</v>
      </c>
      <c r="F655" s="141"/>
      <c r="G655" s="14" t="s">
        <v>16</v>
      </c>
      <c r="H655" s="16">
        <v>45763</v>
      </c>
      <c r="I655" s="11" t="s">
        <v>1707</v>
      </c>
      <c r="J655" s="142" t="s">
        <v>26</v>
      </c>
      <c r="K655" s="141"/>
      <c r="L655" s="14" t="s">
        <v>27</v>
      </c>
    </row>
    <row r="656" spans="2:12" s="24" customFormat="1" ht="63.95">
      <c r="B656" s="12" t="s">
        <v>9816</v>
      </c>
      <c r="C656" s="13" t="s">
        <v>9817</v>
      </c>
      <c r="D656" s="12" t="s">
        <v>21940</v>
      </c>
      <c r="E656" s="140" t="s">
        <v>9819</v>
      </c>
      <c r="F656" s="141"/>
      <c r="G656" s="13" t="s">
        <v>16</v>
      </c>
      <c r="H656" s="17">
        <v>45763</v>
      </c>
      <c r="I656" s="10" t="s">
        <v>1707</v>
      </c>
      <c r="J656" s="140" t="s">
        <v>32</v>
      </c>
      <c r="K656" s="141"/>
      <c r="L656" s="9" t="s">
        <v>19512</v>
      </c>
    </row>
    <row r="657" spans="2:12" s="24" customFormat="1">
      <c r="B657" s="15" t="s">
        <v>3553</v>
      </c>
      <c r="C657" s="14" t="s">
        <v>3554</v>
      </c>
      <c r="D657" s="15" t="s">
        <v>21941</v>
      </c>
      <c r="E657" s="142" t="s">
        <v>3556</v>
      </c>
      <c r="F657" s="141"/>
      <c r="G657" s="14" t="s">
        <v>16</v>
      </c>
      <c r="H657" s="16">
        <v>45763</v>
      </c>
      <c r="I657" s="11" t="s">
        <v>1707</v>
      </c>
      <c r="J657" s="142" t="s">
        <v>26</v>
      </c>
      <c r="K657" s="141"/>
      <c r="L657" s="14" t="s">
        <v>27</v>
      </c>
    </row>
    <row r="658" spans="2:12" s="24" customFormat="1">
      <c r="B658" s="12" t="s">
        <v>17271</v>
      </c>
      <c r="C658" s="13" t="s">
        <v>17272</v>
      </c>
      <c r="D658" s="12" t="s">
        <v>21942</v>
      </c>
      <c r="E658" s="140" t="s">
        <v>17274</v>
      </c>
      <c r="F658" s="141"/>
      <c r="G658" s="13" t="s">
        <v>16</v>
      </c>
      <c r="H658" s="17">
        <v>45763</v>
      </c>
      <c r="I658" s="10" t="s">
        <v>1707</v>
      </c>
      <c r="J658" s="140" t="s">
        <v>26</v>
      </c>
      <c r="K658" s="141"/>
      <c r="L658" s="13" t="s">
        <v>27</v>
      </c>
    </row>
    <row r="659" spans="2:12" s="24" customFormat="1" ht="63.95">
      <c r="B659" s="15" t="s">
        <v>3557</v>
      </c>
      <c r="C659" s="14" t="s">
        <v>3558</v>
      </c>
      <c r="D659" s="15" t="s">
        <v>21943</v>
      </c>
      <c r="E659" s="142" t="s">
        <v>3560</v>
      </c>
      <c r="F659" s="141"/>
      <c r="G659" s="14" t="s">
        <v>16</v>
      </c>
      <c r="H659" s="16">
        <v>45763</v>
      </c>
      <c r="I659" s="11" t="s">
        <v>1707</v>
      </c>
      <c r="J659" s="142" t="s">
        <v>18</v>
      </c>
      <c r="K659" s="141"/>
      <c r="L659" s="8" t="s">
        <v>21016</v>
      </c>
    </row>
    <row r="660" spans="2:12" s="24" customFormat="1">
      <c r="B660" s="12" t="s">
        <v>3561</v>
      </c>
      <c r="C660" s="13" t="s">
        <v>3562</v>
      </c>
      <c r="D660" s="12" t="s">
        <v>21944</v>
      </c>
      <c r="E660" s="140" t="s">
        <v>3564</v>
      </c>
      <c r="F660" s="141"/>
      <c r="G660" s="13" t="s">
        <v>16</v>
      </c>
      <c r="H660" s="17">
        <v>45763</v>
      </c>
      <c r="I660" s="10" t="s">
        <v>1707</v>
      </c>
      <c r="J660" s="140" t="s">
        <v>26</v>
      </c>
      <c r="K660" s="141"/>
      <c r="L660" s="13" t="s">
        <v>27</v>
      </c>
    </row>
    <row r="661" spans="2:12" s="24" customFormat="1" ht="63.95">
      <c r="B661" s="15" t="s">
        <v>9824</v>
      </c>
      <c r="C661" s="14" t="s">
        <v>9825</v>
      </c>
      <c r="D661" s="15" t="s">
        <v>21945</v>
      </c>
      <c r="E661" s="142" t="s">
        <v>9827</v>
      </c>
      <c r="F661" s="141"/>
      <c r="G661" s="14" t="s">
        <v>16</v>
      </c>
      <c r="H661" s="16">
        <v>45763</v>
      </c>
      <c r="I661" s="11" t="s">
        <v>1707</v>
      </c>
      <c r="J661" s="142" t="s">
        <v>32</v>
      </c>
      <c r="K661" s="141"/>
      <c r="L661" s="8" t="s">
        <v>19512</v>
      </c>
    </row>
    <row r="662" spans="2:12" s="24" customFormat="1" ht="63.95">
      <c r="B662" s="12" t="s">
        <v>1713</v>
      </c>
      <c r="C662" s="13" t="s">
        <v>1714</v>
      </c>
      <c r="D662" s="12" t="s">
        <v>21946</v>
      </c>
      <c r="E662" s="140" t="s">
        <v>1716</v>
      </c>
      <c r="F662" s="141"/>
      <c r="G662" s="13" t="s">
        <v>16</v>
      </c>
      <c r="H662" s="17">
        <v>45769</v>
      </c>
      <c r="I662" s="10" t="s">
        <v>1707</v>
      </c>
      <c r="J662" s="140" t="s">
        <v>32</v>
      </c>
      <c r="K662" s="141"/>
      <c r="L662" s="9" t="s">
        <v>19512</v>
      </c>
    </row>
    <row r="663" spans="2:12" s="24" customFormat="1" ht="63.95">
      <c r="B663" s="15" t="s">
        <v>16052</v>
      </c>
      <c r="C663" s="14" t="s">
        <v>16053</v>
      </c>
      <c r="D663" s="15" t="s">
        <v>21947</v>
      </c>
      <c r="E663" s="142" t="s">
        <v>16055</v>
      </c>
      <c r="F663" s="141"/>
      <c r="G663" s="14" t="s">
        <v>16</v>
      </c>
      <c r="H663" s="16">
        <v>45769</v>
      </c>
      <c r="I663" s="11" t="s">
        <v>1707</v>
      </c>
      <c r="J663" s="142" t="s">
        <v>32</v>
      </c>
      <c r="K663" s="141"/>
      <c r="L663" s="8" t="s">
        <v>19512</v>
      </c>
    </row>
    <row r="664" spans="2:12" s="24" customFormat="1" ht="63.95">
      <c r="B664" s="12" t="s">
        <v>9829</v>
      </c>
      <c r="C664" s="13" t="s">
        <v>9830</v>
      </c>
      <c r="D664" s="12" t="s">
        <v>21948</v>
      </c>
      <c r="E664" s="140" t="s">
        <v>21949</v>
      </c>
      <c r="F664" s="141"/>
      <c r="G664" s="13" t="s">
        <v>16</v>
      </c>
      <c r="H664" s="17">
        <v>45769</v>
      </c>
      <c r="I664" s="10" t="s">
        <v>1707</v>
      </c>
      <c r="J664" s="140" t="s">
        <v>32</v>
      </c>
      <c r="K664" s="141"/>
      <c r="L664" s="9" t="s">
        <v>19512</v>
      </c>
    </row>
    <row r="665" spans="2:12" s="24" customFormat="1" ht="63.95">
      <c r="B665" s="15" t="s">
        <v>1718</v>
      </c>
      <c r="C665" s="14" t="s">
        <v>1719</v>
      </c>
      <c r="D665" s="15" t="s">
        <v>21950</v>
      </c>
      <c r="E665" s="142" t="s">
        <v>1721</v>
      </c>
      <c r="F665" s="141"/>
      <c r="G665" s="14" t="s">
        <v>16</v>
      </c>
      <c r="H665" s="16">
        <v>45769</v>
      </c>
      <c r="I665" s="11" t="s">
        <v>1707</v>
      </c>
      <c r="J665" s="142" t="s">
        <v>32</v>
      </c>
      <c r="K665" s="141"/>
      <c r="L665" s="8" t="s">
        <v>19512</v>
      </c>
    </row>
    <row r="666" spans="2:12" s="24" customFormat="1">
      <c r="B666" s="12" t="s">
        <v>9835</v>
      </c>
      <c r="C666" s="13" t="s">
        <v>9836</v>
      </c>
      <c r="D666" s="12" t="s">
        <v>21951</v>
      </c>
      <c r="E666" s="140" t="s">
        <v>9838</v>
      </c>
      <c r="F666" s="141"/>
      <c r="G666" s="13" t="s">
        <v>16</v>
      </c>
      <c r="H666" s="17">
        <v>45769</v>
      </c>
      <c r="I666" s="10" t="s">
        <v>1707</v>
      </c>
      <c r="J666" s="140" t="s">
        <v>26</v>
      </c>
      <c r="K666" s="141"/>
      <c r="L666" s="13" t="s">
        <v>27</v>
      </c>
    </row>
    <row r="667" spans="2:12" s="24" customFormat="1" ht="24.95">
      <c r="B667" s="15" t="s">
        <v>9839</v>
      </c>
      <c r="C667" s="14" t="s">
        <v>9840</v>
      </c>
      <c r="D667" s="15" t="s">
        <v>21952</v>
      </c>
      <c r="E667" s="142" t="s">
        <v>9842</v>
      </c>
      <c r="F667" s="141"/>
      <c r="G667" s="14" t="s">
        <v>16</v>
      </c>
      <c r="H667" s="16">
        <v>45769</v>
      </c>
      <c r="I667" s="11" t="s">
        <v>1707</v>
      </c>
      <c r="J667" s="142" t="s">
        <v>26</v>
      </c>
      <c r="K667" s="141"/>
      <c r="L667" s="14" t="s">
        <v>27</v>
      </c>
    </row>
    <row r="668" spans="2:12" s="24" customFormat="1">
      <c r="B668" s="12" t="s">
        <v>9843</v>
      </c>
      <c r="C668" s="13" t="s">
        <v>9844</v>
      </c>
      <c r="D668" s="12" t="s">
        <v>21953</v>
      </c>
      <c r="E668" s="140" t="s">
        <v>9846</v>
      </c>
      <c r="F668" s="141"/>
      <c r="G668" s="13" t="s">
        <v>16</v>
      </c>
      <c r="H668" s="17">
        <v>45769</v>
      </c>
      <c r="I668" s="10" t="s">
        <v>1707</v>
      </c>
      <c r="J668" s="140" t="s">
        <v>26</v>
      </c>
      <c r="K668" s="141"/>
      <c r="L668" s="13" t="s">
        <v>27</v>
      </c>
    </row>
    <row r="669" spans="2:12" s="24" customFormat="1" ht="24.95">
      <c r="B669" s="15" t="s">
        <v>3582</v>
      </c>
      <c r="C669" s="14" t="s">
        <v>3583</v>
      </c>
      <c r="D669" s="15" t="s">
        <v>21954</v>
      </c>
      <c r="E669" s="142" t="s">
        <v>21955</v>
      </c>
      <c r="F669" s="141"/>
      <c r="G669" s="14" t="s">
        <v>16</v>
      </c>
      <c r="H669" s="16">
        <v>45769</v>
      </c>
      <c r="I669" s="11" t="s">
        <v>1707</v>
      </c>
      <c r="J669" s="142" t="s">
        <v>26</v>
      </c>
      <c r="K669" s="141"/>
      <c r="L669" s="14" t="s">
        <v>27</v>
      </c>
    </row>
    <row r="670" spans="2:12" s="24" customFormat="1" ht="63.95">
      <c r="B670" s="12" t="s">
        <v>21956</v>
      </c>
      <c r="C670" s="13" t="s">
        <v>21957</v>
      </c>
      <c r="D670" s="12" t="s">
        <v>21958</v>
      </c>
      <c r="E670" s="140" t="s">
        <v>21959</v>
      </c>
      <c r="F670" s="141"/>
      <c r="G670" s="13" t="s">
        <v>16</v>
      </c>
      <c r="H670" s="17">
        <v>45769</v>
      </c>
      <c r="I670" s="10" t="s">
        <v>1707</v>
      </c>
      <c r="J670" s="140" t="s">
        <v>32</v>
      </c>
      <c r="K670" s="141"/>
      <c r="L670" s="9" t="s">
        <v>19512</v>
      </c>
    </row>
    <row r="671" spans="2:12" s="24" customFormat="1" ht="63.95">
      <c r="B671" s="15" t="s">
        <v>9852</v>
      </c>
      <c r="C671" s="14" t="s">
        <v>9853</v>
      </c>
      <c r="D671" s="15" t="s">
        <v>21960</v>
      </c>
      <c r="E671" s="142" t="s">
        <v>9855</v>
      </c>
      <c r="F671" s="141"/>
      <c r="G671" s="14" t="s">
        <v>16</v>
      </c>
      <c r="H671" s="16">
        <v>45769</v>
      </c>
      <c r="I671" s="11" t="s">
        <v>1707</v>
      </c>
      <c r="J671" s="142" t="s">
        <v>32</v>
      </c>
      <c r="K671" s="141"/>
      <c r="L671" s="8" t="s">
        <v>19512</v>
      </c>
    </row>
    <row r="672" spans="2:12" s="24" customFormat="1" ht="63.95">
      <c r="B672" s="12" t="s">
        <v>9856</v>
      </c>
      <c r="C672" s="13" t="s">
        <v>9857</v>
      </c>
      <c r="D672" s="12" t="s">
        <v>21961</v>
      </c>
      <c r="E672" s="140" t="s">
        <v>9859</v>
      </c>
      <c r="F672" s="141"/>
      <c r="G672" s="13" t="s">
        <v>16</v>
      </c>
      <c r="H672" s="17">
        <v>45769</v>
      </c>
      <c r="I672" s="10" t="s">
        <v>1707</v>
      </c>
      <c r="J672" s="140" t="s">
        <v>32</v>
      </c>
      <c r="K672" s="141"/>
      <c r="L672" s="9" t="s">
        <v>19512</v>
      </c>
    </row>
    <row r="673" spans="2:12" s="24" customFormat="1">
      <c r="B673" s="15" t="s">
        <v>3590</v>
      </c>
      <c r="C673" s="14" t="s">
        <v>3591</v>
      </c>
      <c r="D673" s="15" t="s">
        <v>21962</v>
      </c>
      <c r="E673" s="142" t="s">
        <v>3593</v>
      </c>
      <c r="F673" s="141"/>
      <c r="G673" s="14" t="s">
        <v>16</v>
      </c>
      <c r="H673" s="16">
        <v>45769</v>
      </c>
      <c r="I673" s="11" t="s">
        <v>1707</v>
      </c>
      <c r="J673" s="142" t="s">
        <v>26</v>
      </c>
      <c r="K673" s="141"/>
      <c r="L673" s="14" t="s">
        <v>27</v>
      </c>
    </row>
    <row r="674" spans="2:12" s="24" customFormat="1" ht="63.95">
      <c r="B674" s="12" t="s">
        <v>9865</v>
      </c>
      <c r="C674" s="13" t="s">
        <v>9866</v>
      </c>
      <c r="D674" s="12" t="s">
        <v>21963</v>
      </c>
      <c r="E674" s="140" t="s">
        <v>9868</v>
      </c>
      <c r="F674" s="141"/>
      <c r="G674" s="13" t="s">
        <v>16</v>
      </c>
      <c r="H674" s="17">
        <v>45769</v>
      </c>
      <c r="I674" s="10" t="s">
        <v>1707</v>
      </c>
      <c r="J674" s="140" t="s">
        <v>32</v>
      </c>
      <c r="K674" s="141"/>
      <c r="L674" s="9" t="s">
        <v>19512</v>
      </c>
    </row>
    <row r="675" spans="2:12" s="24" customFormat="1" ht="63.95">
      <c r="B675" s="15" t="s">
        <v>9874</v>
      </c>
      <c r="C675" s="14" t="s">
        <v>9875</v>
      </c>
      <c r="D675" s="15" t="s">
        <v>21964</v>
      </c>
      <c r="E675" s="142" t="s">
        <v>9877</v>
      </c>
      <c r="F675" s="141"/>
      <c r="G675" s="14" t="s">
        <v>16</v>
      </c>
      <c r="H675" s="16">
        <v>45769</v>
      </c>
      <c r="I675" s="11" t="s">
        <v>1707</v>
      </c>
      <c r="J675" s="142" t="s">
        <v>32</v>
      </c>
      <c r="K675" s="141"/>
      <c r="L675" s="8" t="s">
        <v>19512</v>
      </c>
    </row>
    <row r="676" spans="2:12" s="24" customFormat="1" ht="24.95">
      <c r="B676" s="12" t="s">
        <v>16058</v>
      </c>
      <c r="C676" s="13" t="s">
        <v>16059</v>
      </c>
      <c r="D676" s="12" t="s">
        <v>21965</v>
      </c>
      <c r="E676" s="140" t="s">
        <v>16061</v>
      </c>
      <c r="F676" s="141"/>
      <c r="G676" s="13" t="s">
        <v>16</v>
      </c>
      <c r="H676" s="17">
        <v>45769</v>
      </c>
      <c r="I676" s="10" t="s">
        <v>1707</v>
      </c>
      <c r="J676" s="140" t="s">
        <v>26</v>
      </c>
      <c r="K676" s="141"/>
      <c r="L676" s="13" t="s">
        <v>27</v>
      </c>
    </row>
    <row r="677" spans="2:12" s="24" customFormat="1" ht="63.95">
      <c r="B677" s="15" t="s">
        <v>9878</v>
      </c>
      <c r="C677" s="14" t="s">
        <v>9879</v>
      </c>
      <c r="D677" s="15" t="s">
        <v>21966</v>
      </c>
      <c r="E677" s="142" t="s">
        <v>9881</v>
      </c>
      <c r="F677" s="141"/>
      <c r="G677" s="14" t="s">
        <v>16</v>
      </c>
      <c r="H677" s="16">
        <v>45770</v>
      </c>
      <c r="I677" s="11" t="s">
        <v>1707</v>
      </c>
      <c r="J677" s="142" t="s">
        <v>32</v>
      </c>
      <c r="K677" s="141"/>
      <c r="L677" s="8" t="s">
        <v>19512</v>
      </c>
    </row>
    <row r="678" spans="2:12" s="24" customFormat="1">
      <c r="B678" s="12" t="s">
        <v>3598</v>
      </c>
      <c r="C678" s="13" t="s">
        <v>3599</v>
      </c>
      <c r="D678" s="12" t="s">
        <v>21967</v>
      </c>
      <c r="E678" s="140" t="s">
        <v>3601</v>
      </c>
      <c r="F678" s="141"/>
      <c r="G678" s="13" t="s">
        <v>16</v>
      </c>
      <c r="H678" s="17">
        <v>45770</v>
      </c>
      <c r="I678" s="10" t="s">
        <v>1707</v>
      </c>
      <c r="J678" s="140" t="s">
        <v>26</v>
      </c>
      <c r="K678" s="141"/>
      <c r="L678" s="13" t="s">
        <v>27</v>
      </c>
    </row>
    <row r="679" spans="2:12" s="24" customFormat="1">
      <c r="B679" s="15" t="s">
        <v>3606</v>
      </c>
      <c r="C679" s="14" t="s">
        <v>3607</v>
      </c>
      <c r="D679" s="15" t="s">
        <v>21968</v>
      </c>
      <c r="E679" s="142" t="s">
        <v>3609</v>
      </c>
      <c r="F679" s="141"/>
      <c r="G679" s="14" t="s">
        <v>16</v>
      </c>
      <c r="H679" s="16">
        <v>45770</v>
      </c>
      <c r="I679" s="11" t="s">
        <v>1707</v>
      </c>
      <c r="J679" s="142" t="s">
        <v>26</v>
      </c>
      <c r="K679" s="141"/>
      <c r="L679" s="14" t="s">
        <v>27</v>
      </c>
    </row>
    <row r="680" spans="2:12" s="24" customFormat="1">
      <c r="B680" s="12" t="s">
        <v>3610</v>
      </c>
      <c r="C680" s="13" t="s">
        <v>3611</v>
      </c>
      <c r="D680" s="12" t="s">
        <v>21969</v>
      </c>
      <c r="E680" s="140" t="s">
        <v>3613</v>
      </c>
      <c r="F680" s="141"/>
      <c r="G680" s="13" t="s">
        <v>16</v>
      </c>
      <c r="H680" s="17">
        <v>45770</v>
      </c>
      <c r="I680" s="10" t="s">
        <v>1707</v>
      </c>
      <c r="J680" s="140" t="s">
        <v>26</v>
      </c>
      <c r="K680" s="141"/>
      <c r="L680" s="13" t="s">
        <v>27</v>
      </c>
    </row>
    <row r="681" spans="2:12" s="24" customFormat="1">
      <c r="B681" s="15" t="s">
        <v>3614</v>
      </c>
      <c r="C681" s="14" t="s">
        <v>3615</v>
      </c>
      <c r="D681" s="15" t="s">
        <v>21970</v>
      </c>
      <c r="E681" s="142" t="s">
        <v>3617</v>
      </c>
      <c r="F681" s="141"/>
      <c r="G681" s="14" t="s">
        <v>16</v>
      </c>
      <c r="H681" s="16">
        <v>45770</v>
      </c>
      <c r="I681" s="11" t="s">
        <v>1707</v>
      </c>
      <c r="J681" s="142" t="s">
        <v>26</v>
      </c>
      <c r="K681" s="141"/>
      <c r="L681" s="14" t="s">
        <v>27</v>
      </c>
    </row>
    <row r="682" spans="2:12" s="24" customFormat="1" ht="63.95">
      <c r="B682" s="12" t="s">
        <v>3622</v>
      </c>
      <c r="C682" s="13" t="s">
        <v>3623</v>
      </c>
      <c r="D682" s="12" t="s">
        <v>21971</v>
      </c>
      <c r="E682" s="140" t="s">
        <v>3625</v>
      </c>
      <c r="F682" s="141"/>
      <c r="G682" s="13" t="s">
        <v>16</v>
      </c>
      <c r="H682" s="17">
        <v>45770</v>
      </c>
      <c r="I682" s="10" t="s">
        <v>1707</v>
      </c>
      <c r="J682" s="140" t="s">
        <v>32</v>
      </c>
      <c r="K682" s="141"/>
      <c r="L682" s="9" t="s">
        <v>19512</v>
      </c>
    </row>
    <row r="683" spans="2:12" s="24" customFormat="1" ht="76.5">
      <c r="B683" s="15" t="s">
        <v>3626</v>
      </c>
      <c r="C683" s="14" t="s">
        <v>3627</v>
      </c>
      <c r="D683" s="15" t="s">
        <v>21972</v>
      </c>
      <c r="E683" s="142" t="s">
        <v>3629</v>
      </c>
      <c r="F683" s="141"/>
      <c r="G683" s="14" t="s">
        <v>16</v>
      </c>
      <c r="H683" s="16">
        <v>45770</v>
      </c>
      <c r="I683" s="11" t="s">
        <v>1707</v>
      </c>
      <c r="J683" s="142" t="s">
        <v>18</v>
      </c>
      <c r="K683" s="141"/>
      <c r="L683" s="8" t="s">
        <v>21973</v>
      </c>
    </row>
    <row r="684" spans="2:12" s="24" customFormat="1">
      <c r="B684" s="12" t="s">
        <v>9886</v>
      </c>
      <c r="C684" s="13" t="s">
        <v>9887</v>
      </c>
      <c r="D684" s="12" t="s">
        <v>21974</v>
      </c>
      <c r="E684" s="140" t="s">
        <v>9889</v>
      </c>
      <c r="F684" s="141"/>
      <c r="G684" s="13" t="s">
        <v>16</v>
      </c>
      <c r="H684" s="17">
        <v>45770</v>
      </c>
      <c r="I684" s="10" t="s">
        <v>1707</v>
      </c>
      <c r="J684" s="140" t="s">
        <v>26</v>
      </c>
      <c r="K684" s="141"/>
      <c r="L684" s="13" t="s">
        <v>27</v>
      </c>
    </row>
    <row r="685" spans="2:12" s="24" customFormat="1" ht="63.95">
      <c r="B685" s="15" t="s">
        <v>9890</v>
      </c>
      <c r="C685" s="14" t="s">
        <v>9891</v>
      </c>
      <c r="D685" s="15" t="s">
        <v>21975</v>
      </c>
      <c r="E685" s="142" t="s">
        <v>9893</v>
      </c>
      <c r="F685" s="141"/>
      <c r="G685" s="14" t="s">
        <v>16</v>
      </c>
      <c r="H685" s="16">
        <v>45770</v>
      </c>
      <c r="I685" s="11" t="s">
        <v>1707</v>
      </c>
      <c r="J685" s="142" t="s">
        <v>32</v>
      </c>
      <c r="K685" s="141"/>
      <c r="L685" s="8" t="s">
        <v>19512</v>
      </c>
    </row>
    <row r="686" spans="2:12" s="24" customFormat="1" ht="63.95">
      <c r="B686" s="12" t="s">
        <v>9894</v>
      </c>
      <c r="C686" s="13" t="s">
        <v>9895</v>
      </c>
      <c r="D686" s="12" t="s">
        <v>21976</v>
      </c>
      <c r="E686" s="140" t="s">
        <v>9897</v>
      </c>
      <c r="F686" s="141"/>
      <c r="G686" s="13" t="s">
        <v>16</v>
      </c>
      <c r="H686" s="17">
        <v>45770</v>
      </c>
      <c r="I686" s="10" t="s">
        <v>1707</v>
      </c>
      <c r="J686" s="140" t="s">
        <v>32</v>
      </c>
      <c r="K686" s="141"/>
      <c r="L686" s="9" t="s">
        <v>19512</v>
      </c>
    </row>
    <row r="687" spans="2:12" s="24" customFormat="1">
      <c r="B687" s="15" t="s">
        <v>9898</v>
      </c>
      <c r="C687" s="14" t="s">
        <v>9899</v>
      </c>
      <c r="D687" s="15" t="s">
        <v>21977</v>
      </c>
      <c r="E687" s="142" t="s">
        <v>9901</v>
      </c>
      <c r="F687" s="141"/>
      <c r="G687" s="14" t="s">
        <v>16</v>
      </c>
      <c r="H687" s="16">
        <v>45770</v>
      </c>
      <c r="I687" s="11" t="s">
        <v>1707</v>
      </c>
      <c r="J687" s="142" t="s">
        <v>26</v>
      </c>
      <c r="K687" s="141"/>
      <c r="L687" s="14" t="s">
        <v>27</v>
      </c>
    </row>
    <row r="688" spans="2:12" s="24" customFormat="1">
      <c r="B688" s="12" t="s">
        <v>3630</v>
      </c>
      <c r="C688" s="13" t="s">
        <v>3631</v>
      </c>
      <c r="D688" s="12" t="s">
        <v>21978</v>
      </c>
      <c r="E688" s="140" t="s">
        <v>3633</v>
      </c>
      <c r="F688" s="141"/>
      <c r="G688" s="13" t="s">
        <v>16</v>
      </c>
      <c r="H688" s="17">
        <v>45770</v>
      </c>
      <c r="I688" s="10" t="s">
        <v>1707</v>
      </c>
      <c r="J688" s="140" t="s">
        <v>26</v>
      </c>
      <c r="K688" s="141"/>
      <c r="L688" s="13" t="s">
        <v>27</v>
      </c>
    </row>
    <row r="689" spans="2:12" s="24" customFormat="1">
      <c r="B689" s="15" t="s">
        <v>3634</v>
      </c>
      <c r="C689" s="14" t="s">
        <v>3635</v>
      </c>
      <c r="D689" s="15" t="s">
        <v>21979</v>
      </c>
      <c r="E689" s="142" t="s">
        <v>3637</v>
      </c>
      <c r="F689" s="141"/>
      <c r="G689" s="14" t="s">
        <v>16</v>
      </c>
      <c r="H689" s="16">
        <v>45770</v>
      </c>
      <c r="I689" s="11" t="s">
        <v>1707</v>
      </c>
      <c r="J689" s="142" t="s">
        <v>26</v>
      </c>
      <c r="K689" s="141"/>
      <c r="L689" s="14" t="s">
        <v>27</v>
      </c>
    </row>
    <row r="690" spans="2:12" s="24" customFormat="1">
      <c r="B690" s="12" t="s">
        <v>9903</v>
      </c>
      <c r="C690" s="13" t="s">
        <v>9904</v>
      </c>
      <c r="D690" s="12" t="s">
        <v>21980</v>
      </c>
      <c r="E690" s="140" t="s">
        <v>9906</v>
      </c>
      <c r="F690" s="141"/>
      <c r="G690" s="13" t="s">
        <v>16</v>
      </c>
      <c r="H690" s="17">
        <v>45770</v>
      </c>
      <c r="I690" s="10" t="s">
        <v>1707</v>
      </c>
      <c r="J690" s="140" t="s">
        <v>26</v>
      </c>
      <c r="K690" s="141"/>
      <c r="L690" s="13" t="s">
        <v>27</v>
      </c>
    </row>
    <row r="691" spans="2:12" s="24" customFormat="1">
      <c r="B691" s="15" t="s">
        <v>3638</v>
      </c>
      <c r="C691" s="14" t="s">
        <v>3639</v>
      </c>
      <c r="D691" s="15" t="s">
        <v>21981</v>
      </c>
      <c r="E691" s="142" t="s">
        <v>3641</v>
      </c>
      <c r="F691" s="141"/>
      <c r="G691" s="14" t="s">
        <v>16</v>
      </c>
      <c r="H691" s="16">
        <v>45770</v>
      </c>
      <c r="I691" s="11" t="s">
        <v>1707</v>
      </c>
      <c r="J691" s="142" t="s">
        <v>26</v>
      </c>
      <c r="K691" s="141"/>
      <c r="L691" s="14" t="s">
        <v>27</v>
      </c>
    </row>
    <row r="692" spans="2:12" s="24" customFormat="1" ht="24.95">
      <c r="B692" s="12" t="s">
        <v>17276</v>
      </c>
      <c r="C692" s="13" t="s">
        <v>17277</v>
      </c>
      <c r="D692" s="12" t="s">
        <v>21982</v>
      </c>
      <c r="E692" s="140" t="s">
        <v>17279</v>
      </c>
      <c r="F692" s="141"/>
      <c r="G692" s="13" t="s">
        <v>16</v>
      </c>
      <c r="H692" s="17">
        <v>45770</v>
      </c>
      <c r="I692" s="10" t="s">
        <v>1707</v>
      </c>
      <c r="J692" s="140" t="s">
        <v>26</v>
      </c>
      <c r="K692" s="141"/>
      <c r="L692" s="13" t="s">
        <v>27</v>
      </c>
    </row>
    <row r="693" spans="2:12" s="24" customFormat="1" ht="63.95">
      <c r="B693" s="15" t="s">
        <v>3646</v>
      </c>
      <c r="C693" s="14" t="s">
        <v>3647</v>
      </c>
      <c r="D693" s="15" t="s">
        <v>21983</v>
      </c>
      <c r="E693" s="142" t="s">
        <v>3649</v>
      </c>
      <c r="F693" s="141"/>
      <c r="G693" s="14" t="s">
        <v>16</v>
      </c>
      <c r="H693" s="16">
        <v>45770</v>
      </c>
      <c r="I693" s="11" t="s">
        <v>1707</v>
      </c>
      <c r="J693" s="142" t="s">
        <v>18</v>
      </c>
      <c r="K693" s="141"/>
      <c r="L693" s="8" t="s">
        <v>21016</v>
      </c>
    </row>
    <row r="694" spans="2:12" s="24" customFormat="1" ht="24.95">
      <c r="B694" s="12" t="s">
        <v>9909</v>
      </c>
      <c r="C694" s="13" t="s">
        <v>9910</v>
      </c>
      <c r="D694" s="12" t="s">
        <v>21984</v>
      </c>
      <c r="E694" s="140" t="s">
        <v>9912</v>
      </c>
      <c r="F694" s="141"/>
      <c r="G694" s="13" t="s">
        <v>16</v>
      </c>
      <c r="H694" s="17">
        <v>45770</v>
      </c>
      <c r="I694" s="10" t="s">
        <v>1707</v>
      </c>
      <c r="J694" s="140" t="s">
        <v>26</v>
      </c>
      <c r="K694" s="141"/>
      <c r="L694" s="13" t="s">
        <v>27</v>
      </c>
    </row>
    <row r="695" spans="2:12" s="24" customFormat="1" ht="63.95">
      <c r="B695" s="15" t="s">
        <v>17281</v>
      </c>
      <c r="C695" s="14" t="s">
        <v>17282</v>
      </c>
      <c r="D695" s="15" t="s">
        <v>21985</v>
      </c>
      <c r="E695" s="142" t="s">
        <v>17284</v>
      </c>
      <c r="F695" s="141"/>
      <c r="G695" s="14" t="s">
        <v>16</v>
      </c>
      <c r="H695" s="16">
        <v>45770</v>
      </c>
      <c r="I695" s="11" t="s">
        <v>1707</v>
      </c>
      <c r="J695" s="142" t="s">
        <v>32</v>
      </c>
      <c r="K695" s="141"/>
      <c r="L695" s="8" t="s">
        <v>19512</v>
      </c>
    </row>
    <row r="696" spans="2:12" s="24" customFormat="1" ht="63.95">
      <c r="B696" s="12" t="s">
        <v>9913</v>
      </c>
      <c r="C696" s="13" t="s">
        <v>9914</v>
      </c>
      <c r="D696" s="12" t="s">
        <v>21986</v>
      </c>
      <c r="E696" s="140" t="s">
        <v>9916</v>
      </c>
      <c r="F696" s="141"/>
      <c r="G696" s="13" t="s">
        <v>16</v>
      </c>
      <c r="H696" s="17">
        <v>45770</v>
      </c>
      <c r="I696" s="10" t="s">
        <v>1707</v>
      </c>
      <c r="J696" s="140" t="s">
        <v>32</v>
      </c>
      <c r="K696" s="141"/>
      <c r="L696" s="9" t="s">
        <v>19512</v>
      </c>
    </row>
    <row r="697" spans="2:12" s="24" customFormat="1">
      <c r="B697" s="15" t="s">
        <v>21987</v>
      </c>
      <c r="C697" s="14" t="s">
        <v>21988</v>
      </c>
      <c r="D697" s="15" t="s">
        <v>21989</v>
      </c>
      <c r="E697" s="142" t="s">
        <v>21990</v>
      </c>
      <c r="F697" s="141"/>
      <c r="G697" s="14" t="s">
        <v>16</v>
      </c>
      <c r="H697" s="16">
        <v>45770</v>
      </c>
      <c r="I697" s="11" t="s">
        <v>1707</v>
      </c>
      <c r="J697" s="142" t="s">
        <v>26</v>
      </c>
      <c r="K697" s="141"/>
      <c r="L697" s="14" t="s">
        <v>27</v>
      </c>
    </row>
    <row r="698" spans="2:12" s="24" customFormat="1">
      <c r="B698" s="12" t="s">
        <v>17286</v>
      </c>
      <c r="C698" s="13" t="s">
        <v>17287</v>
      </c>
      <c r="D698" s="12" t="s">
        <v>21991</v>
      </c>
      <c r="E698" s="140" t="s">
        <v>17289</v>
      </c>
      <c r="F698" s="141"/>
      <c r="G698" s="13" t="s">
        <v>16</v>
      </c>
      <c r="H698" s="17">
        <v>45770</v>
      </c>
      <c r="I698" s="10" t="s">
        <v>1707</v>
      </c>
      <c r="J698" s="140" t="s">
        <v>26</v>
      </c>
      <c r="K698" s="141"/>
      <c r="L698" s="13" t="s">
        <v>27</v>
      </c>
    </row>
    <row r="699" spans="2:12" s="24" customFormat="1" ht="24.95">
      <c r="B699" s="15" t="s">
        <v>9917</v>
      </c>
      <c r="C699" s="14" t="s">
        <v>9918</v>
      </c>
      <c r="D699" s="15" t="s">
        <v>21992</v>
      </c>
      <c r="E699" s="142" t="s">
        <v>9920</v>
      </c>
      <c r="F699" s="141"/>
      <c r="G699" s="14" t="s">
        <v>16</v>
      </c>
      <c r="H699" s="16">
        <v>45770</v>
      </c>
      <c r="I699" s="11" t="s">
        <v>1707</v>
      </c>
      <c r="J699" s="142" t="s">
        <v>26</v>
      </c>
      <c r="K699" s="141"/>
      <c r="L699" s="14" t="s">
        <v>27</v>
      </c>
    </row>
    <row r="700" spans="2:12" s="24" customFormat="1">
      <c r="B700" s="12" t="s">
        <v>3650</v>
      </c>
      <c r="C700" s="13" t="s">
        <v>3651</v>
      </c>
      <c r="D700" s="12" t="s">
        <v>21993</v>
      </c>
      <c r="E700" s="140" t="s">
        <v>3653</v>
      </c>
      <c r="F700" s="141"/>
      <c r="G700" s="13" t="s">
        <v>16</v>
      </c>
      <c r="H700" s="17">
        <v>45770</v>
      </c>
      <c r="I700" s="10" t="s">
        <v>1707</v>
      </c>
      <c r="J700" s="140" t="s">
        <v>26</v>
      </c>
      <c r="K700" s="141"/>
      <c r="L700" s="13" t="s">
        <v>27</v>
      </c>
    </row>
    <row r="701" spans="2:12" s="24" customFormat="1" ht="76.5">
      <c r="B701" s="15" t="s">
        <v>9922</v>
      </c>
      <c r="C701" s="14" t="s">
        <v>9923</v>
      </c>
      <c r="D701" s="15" t="s">
        <v>21994</v>
      </c>
      <c r="E701" s="142" t="s">
        <v>9925</v>
      </c>
      <c r="F701" s="141"/>
      <c r="G701" s="14" t="s">
        <v>16</v>
      </c>
      <c r="H701" s="16">
        <v>45770</v>
      </c>
      <c r="I701" s="11" t="s">
        <v>1707</v>
      </c>
      <c r="J701" s="142" t="s">
        <v>32</v>
      </c>
      <c r="K701" s="141"/>
      <c r="L701" s="8" t="s">
        <v>21995</v>
      </c>
    </row>
    <row r="702" spans="2:12" s="24" customFormat="1">
      <c r="B702" s="12" t="s">
        <v>1723</v>
      </c>
      <c r="C702" s="13" t="s">
        <v>1724</v>
      </c>
      <c r="D702" s="12" t="s">
        <v>21996</v>
      </c>
      <c r="E702" s="140" t="s">
        <v>1726</v>
      </c>
      <c r="F702" s="141"/>
      <c r="G702" s="13" t="s">
        <v>16</v>
      </c>
      <c r="H702" s="17">
        <v>45770</v>
      </c>
      <c r="I702" s="10" t="s">
        <v>1707</v>
      </c>
      <c r="J702" s="140" t="s">
        <v>26</v>
      </c>
      <c r="K702" s="141"/>
      <c r="L702" s="13" t="s">
        <v>27</v>
      </c>
    </row>
    <row r="703" spans="2:12" s="24" customFormat="1">
      <c r="B703" s="15" t="s">
        <v>16065</v>
      </c>
      <c r="C703" s="14" t="s">
        <v>16066</v>
      </c>
      <c r="D703" s="15" t="s">
        <v>21997</v>
      </c>
      <c r="E703" s="142" t="s">
        <v>16068</v>
      </c>
      <c r="F703" s="141"/>
      <c r="G703" s="14" t="s">
        <v>16</v>
      </c>
      <c r="H703" s="16">
        <v>45770</v>
      </c>
      <c r="I703" s="11" t="s">
        <v>1707</v>
      </c>
      <c r="J703" s="142" t="s">
        <v>26</v>
      </c>
      <c r="K703" s="141"/>
      <c r="L703" s="14" t="s">
        <v>27</v>
      </c>
    </row>
    <row r="704" spans="2:12" s="24" customFormat="1">
      <c r="B704" s="12" t="s">
        <v>9926</v>
      </c>
      <c r="C704" s="13" t="s">
        <v>9927</v>
      </c>
      <c r="D704" s="12" t="s">
        <v>21998</v>
      </c>
      <c r="E704" s="140" t="s">
        <v>9929</v>
      </c>
      <c r="F704" s="141"/>
      <c r="G704" s="13" t="s">
        <v>16</v>
      </c>
      <c r="H704" s="17">
        <v>45770</v>
      </c>
      <c r="I704" s="10" t="s">
        <v>1707</v>
      </c>
      <c r="J704" s="140" t="s">
        <v>26</v>
      </c>
      <c r="K704" s="141"/>
      <c r="L704" s="13" t="s">
        <v>27</v>
      </c>
    </row>
    <row r="705" spans="2:12" s="24" customFormat="1" ht="63.95">
      <c r="B705" s="15" t="s">
        <v>9930</v>
      </c>
      <c r="C705" s="14" t="s">
        <v>9931</v>
      </c>
      <c r="D705" s="15" t="s">
        <v>21999</v>
      </c>
      <c r="E705" s="142" t="s">
        <v>9933</v>
      </c>
      <c r="F705" s="141"/>
      <c r="G705" s="14" t="s">
        <v>16</v>
      </c>
      <c r="H705" s="16">
        <v>45770</v>
      </c>
      <c r="I705" s="11" t="s">
        <v>1707</v>
      </c>
      <c r="J705" s="142" t="s">
        <v>32</v>
      </c>
      <c r="K705" s="141"/>
      <c r="L705" s="8" t="s">
        <v>19512</v>
      </c>
    </row>
    <row r="706" spans="2:12" s="24" customFormat="1">
      <c r="B706" s="12" t="s">
        <v>9935</v>
      </c>
      <c r="C706" s="13" t="s">
        <v>9936</v>
      </c>
      <c r="D706" s="12" t="s">
        <v>22000</v>
      </c>
      <c r="E706" s="140" t="s">
        <v>9938</v>
      </c>
      <c r="F706" s="141"/>
      <c r="G706" s="13" t="s">
        <v>16</v>
      </c>
      <c r="H706" s="17">
        <v>45770</v>
      </c>
      <c r="I706" s="10" t="s">
        <v>1707</v>
      </c>
      <c r="J706" s="140" t="s">
        <v>26</v>
      </c>
      <c r="K706" s="141"/>
      <c r="L706" s="13" t="s">
        <v>27</v>
      </c>
    </row>
    <row r="707" spans="2:12" s="24" customFormat="1" ht="63.95">
      <c r="B707" s="15" t="s">
        <v>9939</v>
      </c>
      <c r="C707" s="14" t="s">
        <v>9940</v>
      </c>
      <c r="D707" s="15" t="s">
        <v>22001</v>
      </c>
      <c r="E707" s="142" t="s">
        <v>9942</v>
      </c>
      <c r="F707" s="141"/>
      <c r="G707" s="14" t="s">
        <v>16</v>
      </c>
      <c r="H707" s="16">
        <v>45770</v>
      </c>
      <c r="I707" s="11" t="s">
        <v>1707</v>
      </c>
      <c r="J707" s="142" t="s">
        <v>32</v>
      </c>
      <c r="K707" s="141"/>
      <c r="L707" s="8" t="s">
        <v>19512</v>
      </c>
    </row>
    <row r="708" spans="2:12" s="24" customFormat="1" ht="63.95">
      <c r="B708" s="12" t="s">
        <v>16069</v>
      </c>
      <c r="C708" s="13" t="s">
        <v>16070</v>
      </c>
      <c r="D708" s="12" t="s">
        <v>22002</v>
      </c>
      <c r="E708" s="140" t="s">
        <v>16072</v>
      </c>
      <c r="F708" s="141"/>
      <c r="G708" s="13" t="s">
        <v>16</v>
      </c>
      <c r="H708" s="17">
        <v>45770</v>
      </c>
      <c r="I708" s="10" t="s">
        <v>1707</v>
      </c>
      <c r="J708" s="140" t="s">
        <v>32</v>
      </c>
      <c r="K708" s="141"/>
      <c r="L708" s="9" t="s">
        <v>19512</v>
      </c>
    </row>
    <row r="709" spans="2:12" s="24" customFormat="1" ht="63.95">
      <c r="B709" s="15" t="s">
        <v>9947</v>
      </c>
      <c r="C709" s="14" t="s">
        <v>9948</v>
      </c>
      <c r="D709" s="15" t="s">
        <v>22003</v>
      </c>
      <c r="E709" s="142" t="s">
        <v>9950</v>
      </c>
      <c r="F709" s="141"/>
      <c r="G709" s="14" t="s">
        <v>16</v>
      </c>
      <c r="H709" s="16">
        <v>45771</v>
      </c>
      <c r="I709" s="11" t="s">
        <v>1707</v>
      </c>
      <c r="J709" s="142" t="s">
        <v>32</v>
      </c>
      <c r="K709" s="141"/>
      <c r="L709" s="8" t="s">
        <v>19512</v>
      </c>
    </row>
    <row r="710" spans="2:12" s="24" customFormat="1" ht="63.95">
      <c r="B710" s="12" t="s">
        <v>9951</v>
      </c>
      <c r="C710" s="13" t="s">
        <v>9952</v>
      </c>
      <c r="D710" s="12" t="s">
        <v>22004</v>
      </c>
      <c r="E710" s="140" t="s">
        <v>9954</v>
      </c>
      <c r="F710" s="141"/>
      <c r="G710" s="13" t="s">
        <v>16</v>
      </c>
      <c r="H710" s="17">
        <v>45771</v>
      </c>
      <c r="I710" s="10" t="s">
        <v>1707</v>
      </c>
      <c r="J710" s="140" t="s">
        <v>32</v>
      </c>
      <c r="K710" s="141"/>
      <c r="L710" s="9" t="s">
        <v>19512</v>
      </c>
    </row>
    <row r="711" spans="2:12" s="24" customFormat="1" ht="63.95">
      <c r="B711" s="15" t="s">
        <v>9955</v>
      </c>
      <c r="C711" s="14" t="s">
        <v>9956</v>
      </c>
      <c r="D711" s="15" t="s">
        <v>22005</v>
      </c>
      <c r="E711" s="142" t="s">
        <v>9958</v>
      </c>
      <c r="F711" s="141"/>
      <c r="G711" s="14" t="s">
        <v>16</v>
      </c>
      <c r="H711" s="16">
        <v>45771</v>
      </c>
      <c r="I711" s="11" t="s">
        <v>1707</v>
      </c>
      <c r="J711" s="142" t="s">
        <v>32</v>
      </c>
      <c r="K711" s="141"/>
      <c r="L711" s="8" t="s">
        <v>19512</v>
      </c>
    </row>
    <row r="712" spans="2:12" s="24" customFormat="1" ht="63.95">
      <c r="B712" s="12" t="s">
        <v>9959</v>
      </c>
      <c r="C712" s="13" t="s">
        <v>9960</v>
      </c>
      <c r="D712" s="12" t="s">
        <v>22006</v>
      </c>
      <c r="E712" s="140" t="s">
        <v>9962</v>
      </c>
      <c r="F712" s="141"/>
      <c r="G712" s="13" t="s">
        <v>16</v>
      </c>
      <c r="H712" s="17">
        <v>45771</v>
      </c>
      <c r="I712" s="10" t="s">
        <v>1707</v>
      </c>
      <c r="J712" s="140" t="s">
        <v>32</v>
      </c>
      <c r="K712" s="141"/>
      <c r="L712" s="9" t="s">
        <v>19512</v>
      </c>
    </row>
    <row r="713" spans="2:12" s="24" customFormat="1" ht="63.95">
      <c r="B713" s="15" t="s">
        <v>9963</v>
      </c>
      <c r="C713" s="14" t="s">
        <v>9964</v>
      </c>
      <c r="D713" s="15" t="s">
        <v>22007</v>
      </c>
      <c r="E713" s="142" t="s">
        <v>9966</v>
      </c>
      <c r="F713" s="141"/>
      <c r="G713" s="14" t="s">
        <v>16</v>
      </c>
      <c r="H713" s="16">
        <v>45771</v>
      </c>
      <c r="I713" s="11" t="s">
        <v>1707</v>
      </c>
      <c r="J713" s="142" t="s">
        <v>32</v>
      </c>
      <c r="K713" s="141"/>
      <c r="L713" s="8" t="s">
        <v>19512</v>
      </c>
    </row>
    <row r="714" spans="2:12" s="24" customFormat="1" ht="63.95">
      <c r="B714" s="12" t="s">
        <v>9967</v>
      </c>
      <c r="C714" s="13" t="s">
        <v>9968</v>
      </c>
      <c r="D714" s="12" t="s">
        <v>22008</v>
      </c>
      <c r="E714" s="140" t="s">
        <v>9970</v>
      </c>
      <c r="F714" s="141"/>
      <c r="G714" s="13" t="s">
        <v>16</v>
      </c>
      <c r="H714" s="17">
        <v>45771</v>
      </c>
      <c r="I714" s="10" t="s">
        <v>1707</v>
      </c>
      <c r="J714" s="140" t="s">
        <v>18</v>
      </c>
      <c r="K714" s="141"/>
      <c r="L714" s="9" t="s">
        <v>21016</v>
      </c>
    </row>
    <row r="715" spans="2:12" s="24" customFormat="1" ht="63.95">
      <c r="B715" s="15" t="s">
        <v>9971</v>
      </c>
      <c r="C715" s="14" t="s">
        <v>9972</v>
      </c>
      <c r="D715" s="15" t="s">
        <v>22009</v>
      </c>
      <c r="E715" s="142" t="s">
        <v>9974</v>
      </c>
      <c r="F715" s="141"/>
      <c r="G715" s="14" t="s">
        <v>16</v>
      </c>
      <c r="H715" s="16">
        <v>45771</v>
      </c>
      <c r="I715" s="11" t="s">
        <v>1707</v>
      </c>
      <c r="J715" s="142" t="s">
        <v>32</v>
      </c>
      <c r="K715" s="141"/>
      <c r="L715" s="8" t="s">
        <v>19512</v>
      </c>
    </row>
    <row r="716" spans="2:12" s="24" customFormat="1" ht="63.95">
      <c r="B716" s="12" t="s">
        <v>9975</v>
      </c>
      <c r="C716" s="13" t="s">
        <v>9976</v>
      </c>
      <c r="D716" s="12" t="s">
        <v>22010</v>
      </c>
      <c r="E716" s="140" t="s">
        <v>9978</v>
      </c>
      <c r="F716" s="141"/>
      <c r="G716" s="13" t="s">
        <v>16</v>
      </c>
      <c r="H716" s="17">
        <v>45771</v>
      </c>
      <c r="I716" s="10" t="s">
        <v>1707</v>
      </c>
      <c r="J716" s="140" t="s">
        <v>32</v>
      </c>
      <c r="K716" s="141"/>
      <c r="L716" s="9" t="s">
        <v>19512</v>
      </c>
    </row>
    <row r="717" spans="2:12" s="24" customFormat="1">
      <c r="B717" s="15" t="s">
        <v>9979</v>
      </c>
      <c r="C717" s="14" t="s">
        <v>9980</v>
      </c>
      <c r="D717" s="15" t="s">
        <v>22011</v>
      </c>
      <c r="E717" s="142" t="s">
        <v>9982</v>
      </c>
      <c r="F717" s="141"/>
      <c r="G717" s="14" t="s">
        <v>16</v>
      </c>
      <c r="H717" s="16">
        <v>45771</v>
      </c>
      <c r="I717" s="11" t="s">
        <v>1707</v>
      </c>
      <c r="J717" s="142" t="s">
        <v>26</v>
      </c>
      <c r="K717" s="141"/>
      <c r="L717" s="14" t="s">
        <v>27</v>
      </c>
    </row>
    <row r="718" spans="2:12" s="24" customFormat="1">
      <c r="B718" s="12" t="s">
        <v>22012</v>
      </c>
      <c r="C718" s="13" t="s">
        <v>22013</v>
      </c>
      <c r="D718" s="12" t="s">
        <v>22014</v>
      </c>
      <c r="E718" s="140" t="s">
        <v>22015</v>
      </c>
      <c r="F718" s="141"/>
      <c r="G718" s="13" t="s">
        <v>16</v>
      </c>
      <c r="H718" s="17">
        <v>45771</v>
      </c>
      <c r="I718" s="10" t="s">
        <v>1707</v>
      </c>
      <c r="J718" s="140" t="s">
        <v>26</v>
      </c>
      <c r="K718" s="141"/>
      <c r="L718" s="13" t="s">
        <v>27</v>
      </c>
    </row>
    <row r="719" spans="2:12" s="24" customFormat="1">
      <c r="B719" s="15" t="s">
        <v>9983</v>
      </c>
      <c r="C719" s="14" t="s">
        <v>9984</v>
      </c>
      <c r="D719" s="15" t="s">
        <v>22016</v>
      </c>
      <c r="E719" s="142" t="s">
        <v>9986</v>
      </c>
      <c r="F719" s="141"/>
      <c r="G719" s="14" t="s">
        <v>16</v>
      </c>
      <c r="H719" s="16">
        <v>45771</v>
      </c>
      <c r="I719" s="11" t="s">
        <v>1707</v>
      </c>
      <c r="J719" s="142" t="s">
        <v>26</v>
      </c>
      <c r="K719" s="141"/>
      <c r="L719" s="14" t="s">
        <v>27</v>
      </c>
    </row>
    <row r="720" spans="2:12" s="24" customFormat="1" ht="63.95">
      <c r="B720" s="12" t="s">
        <v>9987</v>
      </c>
      <c r="C720" s="13" t="s">
        <v>9988</v>
      </c>
      <c r="D720" s="12" t="s">
        <v>22017</v>
      </c>
      <c r="E720" s="140" t="s">
        <v>9990</v>
      </c>
      <c r="F720" s="141"/>
      <c r="G720" s="13" t="s">
        <v>16</v>
      </c>
      <c r="H720" s="17">
        <v>45771</v>
      </c>
      <c r="I720" s="10" t="s">
        <v>1707</v>
      </c>
      <c r="J720" s="140" t="s">
        <v>32</v>
      </c>
      <c r="K720" s="141"/>
      <c r="L720" s="9" t="s">
        <v>19512</v>
      </c>
    </row>
    <row r="721" spans="2:12" s="24" customFormat="1" ht="63.95">
      <c r="B721" s="15" t="s">
        <v>16073</v>
      </c>
      <c r="C721" s="14" t="s">
        <v>16074</v>
      </c>
      <c r="D721" s="15" t="s">
        <v>22018</v>
      </c>
      <c r="E721" s="142" t="s">
        <v>16076</v>
      </c>
      <c r="F721" s="141"/>
      <c r="G721" s="14" t="s">
        <v>16</v>
      </c>
      <c r="H721" s="16">
        <v>45771</v>
      </c>
      <c r="I721" s="11" t="s">
        <v>1707</v>
      </c>
      <c r="J721" s="142" t="s">
        <v>18</v>
      </c>
      <c r="K721" s="141"/>
      <c r="L721" s="8" t="s">
        <v>21016</v>
      </c>
    </row>
    <row r="722" spans="2:12" s="24" customFormat="1" ht="63.95">
      <c r="B722" s="12" t="s">
        <v>9991</v>
      </c>
      <c r="C722" s="13" t="s">
        <v>9992</v>
      </c>
      <c r="D722" s="12" t="s">
        <v>22019</v>
      </c>
      <c r="E722" s="140" t="s">
        <v>9994</v>
      </c>
      <c r="F722" s="141"/>
      <c r="G722" s="13" t="s">
        <v>16</v>
      </c>
      <c r="H722" s="17">
        <v>45771</v>
      </c>
      <c r="I722" s="10" t="s">
        <v>1707</v>
      </c>
      <c r="J722" s="140" t="s">
        <v>32</v>
      </c>
      <c r="K722" s="141"/>
      <c r="L722" s="9" t="s">
        <v>19512</v>
      </c>
    </row>
    <row r="723" spans="2:12" s="24" customFormat="1" ht="63.95">
      <c r="B723" s="15" t="s">
        <v>10000</v>
      </c>
      <c r="C723" s="14" t="s">
        <v>10001</v>
      </c>
      <c r="D723" s="15" t="s">
        <v>22020</v>
      </c>
      <c r="E723" s="142" t="s">
        <v>10003</v>
      </c>
      <c r="F723" s="141"/>
      <c r="G723" s="14" t="s">
        <v>16</v>
      </c>
      <c r="H723" s="16">
        <v>45771</v>
      </c>
      <c r="I723" s="11" t="s">
        <v>1707</v>
      </c>
      <c r="J723" s="142" t="s">
        <v>32</v>
      </c>
      <c r="K723" s="141"/>
      <c r="L723" s="8" t="s">
        <v>19512</v>
      </c>
    </row>
    <row r="724" spans="2:12" s="24" customFormat="1">
      <c r="B724" s="12" t="s">
        <v>16077</v>
      </c>
      <c r="C724" s="13" t="s">
        <v>16078</v>
      </c>
      <c r="D724" s="12" t="s">
        <v>22021</v>
      </c>
      <c r="E724" s="140" t="s">
        <v>16080</v>
      </c>
      <c r="F724" s="141"/>
      <c r="G724" s="13" t="s">
        <v>16</v>
      </c>
      <c r="H724" s="17">
        <v>45771</v>
      </c>
      <c r="I724" s="10" t="s">
        <v>1707</v>
      </c>
      <c r="J724" s="140" t="s">
        <v>26</v>
      </c>
      <c r="K724" s="141"/>
      <c r="L724" s="13" t="s">
        <v>27</v>
      </c>
    </row>
    <row r="725" spans="2:12" s="24" customFormat="1" ht="24.95">
      <c r="B725" s="15" t="s">
        <v>10005</v>
      </c>
      <c r="C725" s="14" t="s">
        <v>10006</v>
      </c>
      <c r="D725" s="15" t="s">
        <v>22022</v>
      </c>
      <c r="E725" s="142" t="s">
        <v>10008</v>
      </c>
      <c r="F725" s="141"/>
      <c r="G725" s="14" t="s">
        <v>16</v>
      </c>
      <c r="H725" s="16">
        <v>45771</v>
      </c>
      <c r="I725" s="11" t="s">
        <v>1707</v>
      </c>
      <c r="J725" s="142" t="s">
        <v>26</v>
      </c>
      <c r="K725" s="141"/>
      <c r="L725" s="14" t="s">
        <v>27</v>
      </c>
    </row>
    <row r="726" spans="2:12" s="24" customFormat="1">
      <c r="B726" s="12" t="s">
        <v>3662</v>
      </c>
      <c r="C726" s="13" t="s">
        <v>3663</v>
      </c>
      <c r="D726" s="12" t="s">
        <v>22023</v>
      </c>
      <c r="E726" s="140" t="s">
        <v>3665</v>
      </c>
      <c r="F726" s="141"/>
      <c r="G726" s="13" t="s">
        <v>16</v>
      </c>
      <c r="H726" s="17">
        <v>45770</v>
      </c>
      <c r="I726" s="10" t="s">
        <v>1707</v>
      </c>
      <c r="J726" s="140" t="s">
        <v>26</v>
      </c>
      <c r="K726" s="141"/>
      <c r="L726" s="13" t="s">
        <v>27</v>
      </c>
    </row>
    <row r="727" spans="2:12" s="24" customFormat="1" ht="63.95">
      <c r="B727" s="15" t="s">
        <v>10012</v>
      </c>
      <c r="C727" s="14" t="s">
        <v>10013</v>
      </c>
      <c r="D727" s="15" t="s">
        <v>22024</v>
      </c>
      <c r="E727" s="142" t="s">
        <v>10015</v>
      </c>
      <c r="F727" s="141"/>
      <c r="G727" s="14" t="s">
        <v>16</v>
      </c>
      <c r="H727" s="16">
        <v>45771</v>
      </c>
      <c r="I727" s="11" t="s">
        <v>1707</v>
      </c>
      <c r="J727" s="142" t="s">
        <v>32</v>
      </c>
      <c r="K727" s="141"/>
      <c r="L727" s="8" t="s">
        <v>19512</v>
      </c>
    </row>
    <row r="728" spans="2:12" s="24" customFormat="1" ht="63.95">
      <c r="B728" s="12" t="s">
        <v>10020</v>
      </c>
      <c r="C728" s="13" t="s">
        <v>10021</v>
      </c>
      <c r="D728" s="12" t="s">
        <v>22025</v>
      </c>
      <c r="E728" s="140" t="s">
        <v>10023</v>
      </c>
      <c r="F728" s="141"/>
      <c r="G728" s="13" t="s">
        <v>16</v>
      </c>
      <c r="H728" s="17">
        <v>45771</v>
      </c>
      <c r="I728" s="10" t="s">
        <v>1707</v>
      </c>
      <c r="J728" s="140" t="s">
        <v>32</v>
      </c>
      <c r="K728" s="141"/>
      <c r="L728" s="9" t="s">
        <v>19512</v>
      </c>
    </row>
    <row r="729" spans="2:12" s="24" customFormat="1" ht="63.95">
      <c r="B729" s="15" t="s">
        <v>10024</v>
      </c>
      <c r="C729" s="14" t="s">
        <v>10025</v>
      </c>
      <c r="D729" s="15" t="s">
        <v>22026</v>
      </c>
      <c r="E729" s="142" t="s">
        <v>10027</v>
      </c>
      <c r="F729" s="141"/>
      <c r="G729" s="14" t="s">
        <v>16</v>
      </c>
      <c r="H729" s="16">
        <v>45771</v>
      </c>
      <c r="I729" s="11" t="s">
        <v>1707</v>
      </c>
      <c r="J729" s="142" t="s">
        <v>32</v>
      </c>
      <c r="K729" s="141"/>
      <c r="L729" s="8" t="s">
        <v>19512</v>
      </c>
    </row>
    <row r="730" spans="2:12" s="24" customFormat="1">
      <c r="B730" s="12" t="s">
        <v>22027</v>
      </c>
      <c r="C730" s="13" t="s">
        <v>22028</v>
      </c>
      <c r="D730" s="12" t="s">
        <v>22029</v>
      </c>
      <c r="E730" s="140" t="s">
        <v>22030</v>
      </c>
      <c r="F730" s="141"/>
      <c r="G730" s="13" t="s">
        <v>16</v>
      </c>
      <c r="H730" s="17">
        <v>45771</v>
      </c>
      <c r="I730" s="10" t="s">
        <v>1707</v>
      </c>
      <c r="J730" s="140" t="s">
        <v>26</v>
      </c>
      <c r="K730" s="141"/>
      <c r="L730" s="13" t="s">
        <v>27</v>
      </c>
    </row>
    <row r="731" spans="2:12" s="24" customFormat="1" ht="63.95">
      <c r="B731" s="15" t="s">
        <v>10028</v>
      </c>
      <c r="C731" s="14" t="s">
        <v>10029</v>
      </c>
      <c r="D731" s="15" t="s">
        <v>22031</v>
      </c>
      <c r="E731" s="142" t="s">
        <v>22032</v>
      </c>
      <c r="F731" s="141"/>
      <c r="G731" s="14" t="s">
        <v>16</v>
      </c>
      <c r="H731" s="16">
        <v>45771</v>
      </c>
      <c r="I731" s="11" t="s">
        <v>1707</v>
      </c>
      <c r="J731" s="142" t="s">
        <v>32</v>
      </c>
      <c r="K731" s="141"/>
      <c r="L731" s="8" t="s">
        <v>19512</v>
      </c>
    </row>
    <row r="732" spans="2:12" s="24" customFormat="1" ht="24.95">
      <c r="B732" s="12" t="s">
        <v>16081</v>
      </c>
      <c r="C732" s="13" t="s">
        <v>16082</v>
      </c>
      <c r="D732" s="12" t="s">
        <v>22033</v>
      </c>
      <c r="E732" s="140" t="s">
        <v>16084</v>
      </c>
      <c r="F732" s="141"/>
      <c r="G732" s="13" t="s">
        <v>16</v>
      </c>
      <c r="H732" s="17">
        <v>45771</v>
      </c>
      <c r="I732" s="10" t="s">
        <v>1707</v>
      </c>
      <c r="J732" s="140" t="s">
        <v>26</v>
      </c>
      <c r="K732" s="141"/>
      <c r="L732" s="13" t="s">
        <v>27</v>
      </c>
    </row>
    <row r="733" spans="2:12" s="24" customFormat="1" ht="63.95">
      <c r="B733" s="15" t="s">
        <v>10032</v>
      </c>
      <c r="C733" s="14" t="s">
        <v>10033</v>
      </c>
      <c r="D733" s="15" t="s">
        <v>22034</v>
      </c>
      <c r="E733" s="142" t="s">
        <v>10035</v>
      </c>
      <c r="F733" s="141"/>
      <c r="G733" s="14" t="s">
        <v>16</v>
      </c>
      <c r="H733" s="16">
        <v>45771</v>
      </c>
      <c r="I733" s="11" t="s">
        <v>1707</v>
      </c>
      <c r="J733" s="142" t="s">
        <v>32</v>
      </c>
      <c r="K733" s="141"/>
      <c r="L733" s="8" t="s">
        <v>19512</v>
      </c>
    </row>
    <row r="734" spans="2:12" s="24" customFormat="1" ht="63.95">
      <c r="B734" s="12" t="s">
        <v>22035</v>
      </c>
      <c r="C734" s="13" t="s">
        <v>22036</v>
      </c>
      <c r="D734" s="12" t="s">
        <v>22037</v>
      </c>
      <c r="E734" s="140" t="s">
        <v>22038</v>
      </c>
      <c r="F734" s="141"/>
      <c r="G734" s="13" t="s">
        <v>16</v>
      </c>
      <c r="H734" s="17">
        <v>45771</v>
      </c>
      <c r="I734" s="10" t="s">
        <v>1707</v>
      </c>
      <c r="J734" s="140" t="s">
        <v>18</v>
      </c>
      <c r="K734" s="141"/>
      <c r="L734" s="9" t="s">
        <v>19608</v>
      </c>
    </row>
    <row r="735" spans="2:12" s="24" customFormat="1" ht="63.95">
      <c r="B735" s="15" t="s">
        <v>16089</v>
      </c>
      <c r="C735" s="14" t="s">
        <v>16090</v>
      </c>
      <c r="D735" s="15" t="s">
        <v>22039</v>
      </c>
      <c r="E735" s="142" t="s">
        <v>16092</v>
      </c>
      <c r="F735" s="141"/>
      <c r="G735" s="14" t="s">
        <v>16</v>
      </c>
      <c r="H735" s="16">
        <v>45771</v>
      </c>
      <c r="I735" s="11" t="s">
        <v>1707</v>
      </c>
      <c r="J735" s="142" t="s">
        <v>32</v>
      </c>
      <c r="K735" s="141"/>
      <c r="L735" s="8" t="s">
        <v>19512</v>
      </c>
    </row>
    <row r="736" spans="2:12" s="24" customFormat="1" ht="24.95">
      <c r="B736" s="12" t="s">
        <v>3670</v>
      </c>
      <c r="C736" s="13" t="s">
        <v>3671</v>
      </c>
      <c r="D736" s="12" t="s">
        <v>22040</v>
      </c>
      <c r="E736" s="140" t="s">
        <v>3673</v>
      </c>
      <c r="F736" s="141"/>
      <c r="G736" s="13" t="s">
        <v>16</v>
      </c>
      <c r="H736" s="17">
        <v>45771</v>
      </c>
      <c r="I736" s="10" t="s">
        <v>1707</v>
      </c>
      <c r="J736" s="140" t="s">
        <v>26</v>
      </c>
      <c r="K736" s="141"/>
      <c r="L736" s="13" t="s">
        <v>27</v>
      </c>
    </row>
    <row r="737" spans="2:12" s="24" customFormat="1">
      <c r="B737" s="15" t="s">
        <v>16093</v>
      </c>
      <c r="C737" s="14" t="s">
        <v>16094</v>
      </c>
      <c r="D737" s="15" t="s">
        <v>22041</v>
      </c>
      <c r="E737" s="142" t="s">
        <v>16096</v>
      </c>
      <c r="F737" s="141"/>
      <c r="G737" s="14" t="s">
        <v>16</v>
      </c>
      <c r="H737" s="16">
        <v>45771</v>
      </c>
      <c r="I737" s="11" t="s">
        <v>1707</v>
      </c>
      <c r="J737" s="142" t="s">
        <v>26</v>
      </c>
      <c r="K737" s="141"/>
      <c r="L737" s="14" t="s">
        <v>27</v>
      </c>
    </row>
    <row r="738" spans="2:12" s="24" customFormat="1" ht="63.95">
      <c r="B738" s="12" t="s">
        <v>10036</v>
      </c>
      <c r="C738" s="13" t="s">
        <v>10037</v>
      </c>
      <c r="D738" s="12" t="s">
        <v>22042</v>
      </c>
      <c r="E738" s="140" t="s">
        <v>10039</v>
      </c>
      <c r="F738" s="141"/>
      <c r="G738" s="13" t="s">
        <v>16</v>
      </c>
      <c r="H738" s="17">
        <v>45771</v>
      </c>
      <c r="I738" s="10" t="s">
        <v>1707</v>
      </c>
      <c r="J738" s="140" t="s">
        <v>32</v>
      </c>
      <c r="K738" s="141"/>
      <c r="L738" s="9" t="s">
        <v>19512</v>
      </c>
    </row>
    <row r="739" spans="2:12" s="24" customFormat="1" ht="63.95">
      <c r="B739" s="15" t="s">
        <v>10040</v>
      </c>
      <c r="C739" s="14" t="s">
        <v>10041</v>
      </c>
      <c r="D739" s="15" t="s">
        <v>22043</v>
      </c>
      <c r="E739" s="142" t="s">
        <v>10043</v>
      </c>
      <c r="F739" s="141"/>
      <c r="G739" s="14" t="s">
        <v>16</v>
      </c>
      <c r="H739" s="16">
        <v>45771</v>
      </c>
      <c r="I739" s="11" t="s">
        <v>1707</v>
      </c>
      <c r="J739" s="142" t="s">
        <v>32</v>
      </c>
      <c r="K739" s="141"/>
      <c r="L739" s="8" t="s">
        <v>19512</v>
      </c>
    </row>
    <row r="740" spans="2:12" s="24" customFormat="1" ht="63.95">
      <c r="B740" s="12" t="s">
        <v>10044</v>
      </c>
      <c r="C740" s="13" t="s">
        <v>10045</v>
      </c>
      <c r="D740" s="12" t="s">
        <v>22044</v>
      </c>
      <c r="E740" s="140" t="s">
        <v>10047</v>
      </c>
      <c r="F740" s="141"/>
      <c r="G740" s="13" t="s">
        <v>16</v>
      </c>
      <c r="H740" s="17">
        <v>45771</v>
      </c>
      <c r="I740" s="10" t="s">
        <v>1707</v>
      </c>
      <c r="J740" s="140" t="s">
        <v>32</v>
      </c>
      <c r="K740" s="141"/>
      <c r="L740" s="9" t="s">
        <v>19512</v>
      </c>
    </row>
    <row r="741" spans="2:12" s="24" customFormat="1" ht="63.95">
      <c r="B741" s="15" t="s">
        <v>16101</v>
      </c>
      <c r="C741" s="14" t="s">
        <v>16102</v>
      </c>
      <c r="D741" s="15" t="s">
        <v>22045</v>
      </c>
      <c r="E741" s="142" t="s">
        <v>22046</v>
      </c>
      <c r="F741" s="141"/>
      <c r="G741" s="14" t="s">
        <v>16</v>
      </c>
      <c r="H741" s="16">
        <v>45771</v>
      </c>
      <c r="I741" s="11" t="s">
        <v>1707</v>
      </c>
      <c r="J741" s="142" t="s">
        <v>32</v>
      </c>
      <c r="K741" s="141"/>
      <c r="L741" s="8" t="s">
        <v>19512</v>
      </c>
    </row>
    <row r="742" spans="2:12" s="24" customFormat="1" ht="63.95">
      <c r="B742" s="12" t="s">
        <v>7946</v>
      </c>
      <c r="C742" s="13" t="s">
        <v>7947</v>
      </c>
      <c r="D742" s="12" t="s">
        <v>22047</v>
      </c>
      <c r="E742" s="140" t="s">
        <v>7949</v>
      </c>
      <c r="F742" s="141"/>
      <c r="G742" s="13" t="s">
        <v>16</v>
      </c>
      <c r="H742" s="17">
        <v>45771</v>
      </c>
      <c r="I742" s="10" t="s">
        <v>1707</v>
      </c>
      <c r="J742" s="140" t="s">
        <v>32</v>
      </c>
      <c r="K742" s="141"/>
      <c r="L742" s="9" t="s">
        <v>19512</v>
      </c>
    </row>
    <row r="743" spans="2:12" s="24" customFormat="1" ht="63.95">
      <c r="B743" s="15" t="s">
        <v>7950</v>
      </c>
      <c r="C743" s="14" t="s">
        <v>7951</v>
      </c>
      <c r="D743" s="15" t="s">
        <v>22048</v>
      </c>
      <c r="E743" s="142" t="s">
        <v>7953</v>
      </c>
      <c r="F743" s="141"/>
      <c r="G743" s="14" t="s">
        <v>16</v>
      </c>
      <c r="H743" s="16">
        <v>45771</v>
      </c>
      <c r="I743" s="11" t="s">
        <v>1707</v>
      </c>
      <c r="J743" s="142" t="s">
        <v>32</v>
      </c>
      <c r="K743" s="141"/>
      <c r="L743" s="8" t="s">
        <v>19512</v>
      </c>
    </row>
    <row r="744" spans="2:12" s="24" customFormat="1" ht="63.95">
      <c r="B744" s="12" t="s">
        <v>16105</v>
      </c>
      <c r="C744" s="13" t="s">
        <v>16106</v>
      </c>
      <c r="D744" s="12" t="s">
        <v>22049</v>
      </c>
      <c r="E744" s="140" t="s">
        <v>16108</v>
      </c>
      <c r="F744" s="141"/>
      <c r="G744" s="13" t="s">
        <v>16</v>
      </c>
      <c r="H744" s="17">
        <v>45771</v>
      </c>
      <c r="I744" s="10" t="s">
        <v>1707</v>
      </c>
      <c r="J744" s="140" t="s">
        <v>32</v>
      </c>
      <c r="K744" s="141"/>
      <c r="L744" s="9" t="s">
        <v>19512</v>
      </c>
    </row>
    <row r="745" spans="2:12" s="24" customFormat="1">
      <c r="B745" s="15" t="s">
        <v>7954</v>
      </c>
      <c r="C745" s="14" t="s">
        <v>7955</v>
      </c>
      <c r="D745" s="15" t="s">
        <v>22050</v>
      </c>
      <c r="E745" s="142" t="s">
        <v>7957</v>
      </c>
      <c r="F745" s="141"/>
      <c r="G745" s="14" t="s">
        <v>16</v>
      </c>
      <c r="H745" s="16">
        <v>45771</v>
      </c>
      <c r="I745" s="11" t="s">
        <v>1707</v>
      </c>
      <c r="J745" s="142" t="s">
        <v>26</v>
      </c>
      <c r="K745" s="141"/>
      <c r="L745" s="14" t="s">
        <v>27</v>
      </c>
    </row>
    <row r="746" spans="2:12" s="24" customFormat="1" ht="63.95">
      <c r="B746" s="12" t="s">
        <v>7958</v>
      </c>
      <c r="C746" s="13" t="s">
        <v>7959</v>
      </c>
      <c r="D746" s="12" t="s">
        <v>22051</v>
      </c>
      <c r="E746" s="140" t="s">
        <v>7961</v>
      </c>
      <c r="F746" s="141"/>
      <c r="G746" s="13" t="s">
        <v>16</v>
      </c>
      <c r="H746" s="17">
        <v>45771</v>
      </c>
      <c r="I746" s="10" t="s">
        <v>1707</v>
      </c>
      <c r="J746" s="140" t="s">
        <v>32</v>
      </c>
      <c r="K746" s="141"/>
      <c r="L746" s="9" t="s">
        <v>19512</v>
      </c>
    </row>
    <row r="747" spans="2:12" s="24" customFormat="1">
      <c r="B747" s="15" t="s">
        <v>17297</v>
      </c>
      <c r="C747" s="14" t="s">
        <v>17298</v>
      </c>
      <c r="D747" s="15" t="s">
        <v>22052</v>
      </c>
      <c r="E747" s="142" t="s">
        <v>17300</v>
      </c>
      <c r="F747" s="141"/>
      <c r="G747" s="14" t="s">
        <v>16</v>
      </c>
      <c r="H747" s="16">
        <v>45771</v>
      </c>
      <c r="I747" s="11" t="s">
        <v>1707</v>
      </c>
      <c r="J747" s="142" t="s">
        <v>26</v>
      </c>
      <c r="K747" s="141"/>
      <c r="L747" s="14" t="s">
        <v>27</v>
      </c>
    </row>
    <row r="748" spans="2:12" s="24" customFormat="1" ht="63.95">
      <c r="B748" s="12" t="s">
        <v>7962</v>
      </c>
      <c r="C748" s="13" t="s">
        <v>7963</v>
      </c>
      <c r="D748" s="12" t="s">
        <v>22053</v>
      </c>
      <c r="E748" s="140" t="s">
        <v>7965</v>
      </c>
      <c r="F748" s="141"/>
      <c r="G748" s="13" t="s">
        <v>16</v>
      </c>
      <c r="H748" s="17">
        <v>45771</v>
      </c>
      <c r="I748" s="10" t="s">
        <v>1707</v>
      </c>
      <c r="J748" s="140" t="s">
        <v>32</v>
      </c>
      <c r="K748" s="141"/>
      <c r="L748" s="9" t="s">
        <v>19512</v>
      </c>
    </row>
    <row r="749" spans="2:12" s="24" customFormat="1" ht="24.95">
      <c r="B749" s="15" t="s">
        <v>16109</v>
      </c>
      <c r="C749" s="14" t="s">
        <v>16110</v>
      </c>
      <c r="D749" s="15" t="s">
        <v>22054</v>
      </c>
      <c r="E749" s="142" t="s">
        <v>16112</v>
      </c>
      <c r="F749" s="141"/>
      <c r="G749" s="14" t="s">
        <v>16</v>
      </c>
      <c r="H749" s="16">
        <v>45776</v>
      </c>
      <c r="I749" s="11" t="s">
        <v>1707</v>
      </c>
      <c r="J749" s="142" t="s">
        <v>26</v>
      </c>
      <c r="K749" s="141"/>
      <c r="L749" s="14" t="s">
        <v>27</v>
      </c>
    </row>
    <row r="750" spans="2:12" s="24" customFormat="1">
      <c r="B750" s="12" t="s">
        <v>7966</v>
      </c>
      <c r="C750" s="13" t="s">
        <v>7967</v>
      </c>
      <c r="D750" s="12" t="s">
        <v>22055</v>
      </c>
      <c r="E750" s="140" t="s">
        <v>7969</v>
      </c>
      <c r="F750" s="141"/>
      <c r="G750" s="13" t="s">
        <v>16</v>
      </c>
      <c r="H750" s="17">
        <v>45771</v>
      </c>
      <c r="I750" s="10" t="s">
        <v>1707</v>
      </c>
      <c r="J750" s="140" t="s">
        <v>26</v>
      </c>
      <c r="K750" s="141"/>
      <c r="L750" s="13" t="s">
        <v>27</v>
      </c>
    </row>
    <row r="751" spans="2:12" s="24" customFormat="1" ht="63.95">
      <c r="B751" s="15" t="s">
        <v>7970</v>
      </c>
      <c r="C751" s="14" t="s">
        <v>7971</v>
      </c>
      <c r="D751" s="15" t="s">
        <v>22056</v>
      </c>
      <c r="E751" s="142" t="s">
        <v>7973</v>
      </c>
      <c r="F751" s="141"/>
      <c r="G751" s="14" t="s">
        <v>16</v>
      </c>
      <c r="H751" s="16">
        <v>45771</v>
      </c>
      <c r="I751" s="11" t="s">
        <v>1707</v>
      </c>
      <c r="J751" s="142" t="s">
        <v>32</v>
      </c>
      <c r="K751" s="141"/>
      <c r="L751" s="8" t="s">
        <v>19512</v>
      </c>
    </row>
    <row r="752" spans="2:12" s="24" customFormat="1">
      <c r="B752" s="12" t="s">
        <v>7974</v>
      </c>
      <c r="C752" s="13" t="s">
        <v>7975</v>
      </c>
      <c r="D752" s="12" t="s">
        <v>22057</v>
      </c>
      <c r="E752" s="140" t="s">
        <v>7977</v>
      </c>
      <c r="F752" s="141"/>
      <c r="G752" s="13" t="s">
        <v>16</v>
      </c>
      <c r="H752" s="17">
        <v>45771</v>
      </c>
      <c r="I752" s="10" t="s">
        <v>1707</v>
      </c>
      <c r="J752" s="140" t="s">
        <v>26</v>
      </c>
      <c r="K752" s="141"/>
      <c r="L752" s="13" t="s">
        <v>27</v>
      </c>
    </row>
    <row r="753" spans="2:12" s="24" customFormat="1" ht="63.95">
      <c r="B753" s="15" t="s">
        <v>7978</v>
      </c>
      <c r="C753" s="14" t="s">
        <v>7979</v>
      </c>
      <c r="D753" s="15" t="s">
        <v>22058</v>
      </c>
      <c r="E753" s="142" t="s">
        <v>7981</v>
      </c>
      <c r="F753" s="141"/>
      <c r="G753" s="14" t="s">
        <v>16</v>
      </c>
      <c r="H753" s="16">
        <v>45771</v>
      </c>
      <c r="I753" s="11" t="s">
        <v>1707</v>
      </c>
      <c r="J753" s="142" t="s">
        <v>32</v>
      </c>
      <c r="K753" s="141"/>
      <c r="L753" s="8" t="s">
        <v>19512</v>
      </c>
    </row>
    <row r="754" spans="2:12" s="24" customFormat="1">
      <c r="B754" s="12" t="s">
        <v>3678</v>
      </c>
      <c r="C754" s="13" t="s">
        <v>3679</v>
      </c>
      <c r="D754" s="12" t="s">
        <v>22059</v>
      </c>
      <c r="E754" s="140" t="s">
        <v>3681</v>
      </c>
      <c r="F754" s="141"/>
      <c r="G754" s="13" t="s">
        <v>16</v>
      </c>
      <c r="H754" s="17">
        <v>45771</v>
      </c>
      <c r="I754" s="10" t="s">
        <v>1707</v>
      </c>
      <c r="J754" s="140" t="s">
        <v>26</v>
      </c>
      <c r="K754" s="141"/>
      <c r="L754" s="13" t="s">
        <v>27</v>
      </c>
    </row>
    <row r="755" spans="2:12" s="24" customFormat="1">
      <c r="B755" s="15" t="s">
        <v>7986</v>
      </c>
      <c r="C755" s="14" t="s">
        <v>7987</v>
      </c>
      <c r="D755" s="15" t="s">
        <v>22060</v>
      </c>
      <c r="E755" s="142" t="s">
        <v>7989</v>
      </c>
      <c r="F755" s="141"/>
      <c r="G755" s="14" t="s">
        <v>16</v>
      </c>
      <c r="H755" s="16">
        <v>45770</v>
      </c>
      <c r="I755" s="11" t="s">
        <v>1707</v>
      </c>
      <c r="J755" s="142" t="s">
        <v>26</v>
      </c>
      <c r="K755" s="141"/>
      <c r="L755" s="14" t="s">
        <v>27</v>
      </c>
    </row>
    <row r="756" spans="2:12" s="24" customFormat="1" ht="63.95">
      <c r="B756" s="12" t="s">
        <v>7990</v>
      </c>
      <c r="C756" s="13" t="s">
        <v>7991</v>
      </c>
      <c r="D756" s="12" t="s">
        <v>22061</v>
      </c>
      <c r="E756" s="140" t="s">
        <v>7993</v>
      </c>
      <c r="F756" s="141"/>
      <c r="G756" s="13" t="s">
        <v>16</v>
      </c>
      <c r="H756" s="17">
        <v>45770</v>
      </c>
      <c r="I756" s="10" t="s">
        <v>1707</v>
      </c>
      <c r="J756" s="140" t="s">
        <v>32</v>
      </c>
      <c r="K756" s="141"/>
      <c r="L756" s="9" t="s">
        <v>19512</v>
      </c>
    </row>
    <row r="757" spans="2:12" s="24" customFormat="1">
      <c r="B757" s="15" t="s">
        <v>16114</v>
      </c>
      <c r="C757" s="14" t="s">
        <v>16115</v>
      </c>
      <c r="D757" s="15" t="s">
        <v>22062</v>
      </c>
      <c r="E757" s="142" t="s">
        <v>16117</v>
      </c>
      <c r="F757" s="141"/>
      <c r="G757" s="14" t="s">
        <v>16</v>
      </c>
      <c r="H757" s="16">
        <v>45770</v>
      </c>
      <c r="I757" s="11" t="s">
        <v>1707</v>
      </c>
      <c r="J757" s="142" t="s">
        <v>26</v>
      </c>
      <c r="K757" s="141"/>
      <c r="L757" s="14" t="s">
        <v>27</v>
      </c>
    </row>
    <row r="758" spans="2:12" s="24" customFormat="1" ht="63.95">
      <c r="B758" s="12" t="s">
        <v>8002</v>
      </c>
      <c r="C758" s="13" t="s">
        <v>8003</v>
      </c>
      <c r="D758" s="12" t="s">
        <v>22063</v>
      </c>
      <c r="E758" s="140" t="s">
        <v>8005</v>
      </c>
      <c r="F758" s="141"/>
      <c r="G758" s="13" t="s">
        <v>16</v>
      </c>
      <c r="H758" s="17">
        <v>45770</v>
      </c>
      <c r="I758" s="10" t="s">
        <v>1707</v>
      </c>
      <c r="J758" s="140" t="s">
        <v>32</v>
      </c>
      <c r="K758" s="141"/>
      <c r="L758" s="9" t="s">
        <v>19512</v>
      </c>
    </row>
    <row r="759" spans="2:12" s="24" customFormat="1" ht="63.95">
      <c r="B759" s="15" t="s">
        <v>8006</v>
      </c>
      <c r="C759" s="14" t="s">
        <v>8007</v>
      </c>
      <c r="D759" s="15" t="s">
        <v>22064</v>
      </c>
      <c r="E759" s="142" t="s">
        <v>8009</v>
      </c>
      <c r="F759" s="141"/>
      <c r="G759" s="14" t="s">
        <v>16</v>
      </c>
      <c r="H759" s="16">
        <v>45770</v>
      </c>
      <c r="I759" s="11" t="s">
        <v>1707</v>
      </c>
      <c r="J759" s="142" t="s">
        <v>32</v>
      </c>
      <c r="K759" s="141"/>
      <c r="L759" s="8" t="s">
        <v>19512</v>
      </c>
    </row>
    <row r="760" spans="2:12" s="24" customFormat="1">
      <c r="B760" s="12" t="s">
        <v>22065</v>
      </c>
      <c r="C760" s="13" t="s">
        <v>22066</v>
      </c>
      <c r="D760" s="12" t="s">
        <v>22067</v>
      </c>
      <c r="E760" s="140" t="s">
        <v>22068</v>
      </c>
      <c r="F760" s="141"/>
      <c r="G760" s="13" t="s">
        <v>16</v>
      </c>
      <c r="H760" s="17">
        <v>45777</v>
      </c>
      <c r="I760" s="10" t="s">
        <v>1707</v>
      </c>
      <c r="J760" s="140" t="s">
        <v>26</v>
      </c>
      <c r="K760" s="141"/>
      <c r="L760" s="13" t="s">
        <v>27</v>
      </c>
    </row>
    <row r="761" spans="2:12" s="24" customFormat="1">
      <c r="B761" s="15" t="s">
        <v>3682</v>
      </c>
      <c r="C761" s="14" t="s">
        <v>3683</v>
      </c>
      <c r="D761" s="15" t="s">
        <v>22069</v>
      </c>
      <c r="E761" s="142" t="s">
        <v>3685</v>
      </c>
      <c r="F761" s="141"/>
      <c r="G761" s="14" t="s">
        <v>16</v>
      </c>
      <c r="H761" s="16">
        <v>45770</v>
      </c>
      <c r="I761" s="11" t="s">
        <v>1707</v>
      </c>
      <c r="J761" s="142" t="s">
        <v>26</v>
      </c>
      <c r="K761" s="141"/>
      <c r="L761" s="14" t="s">
        <v>27</v>
      </c>
    </row>
    <row r="762" spans="2:12" s="24" customFormat="1" ht="63.95">
      <c r="B762" s="12" t="s">
        <v>8011</v>
      </c>
      <c r="C762" s="13" t="s">
        <v>8012</v>
      </c>
      <c r="D762" s="12" t="s">
        <v>22070</v>
      </c>
      <c r="E762" s="140" t="s">
        <v>8014</v>
      </c>
      <c r="F762" s="141"/>
      <c r="G762" s="13" t="s">
        <v>16</v>
      </c>
      <c r="H762" s="17">
        <v>45770</v>
      </c>
      <c r="I762" s="10" t="s">
        <v>1707</v>
      </c>
      <c r="J762" s="140" t="s">
        <v>32</v>
      </c>
      <c r="K762" s="141"/>
      <c r="L762" s="9" t="s">
        <v>19512</v>
      </c>
    </row>
    <row r="763" spans="2:12" s="24" customFormat="1" ht="63.95">
      <c r="B763" s="15" t="s">
        <v>8015</v>
      </c>
      <c r="C763" s="14" t="s">
        <v>8016</v>
      </c>
      <c r="D763" s="15" t="s">
        <v>22071</v>
      </c>
      <c r="E763" s="142" t="s">
        <v>8018</v>
      </c>
      <c r="F763" s="141"/>
      <c r="G763" s="14" t="s">
        <v>16</v>
      </c>
      <c r="H763" s="16">
        <v>45770</v>
      </c>
      <c r="I763" s="11" t="s">
        <v>1707</v>
      </c>
      <c r="J763" s="142" t="s">
        <v>32</v>
      </c>
      <c r="K763" s="141"/>
      <c r="L763" s="8" t="s">
        <v>19512</v>
      </c>
    </row>
    <row r="764" spans="2:12" s="24" customFormat="1" ht="63.95">
      <c r="B764" s="12" t="s">
        <v>8019</v>
      </c>
      <c r="C764" s="13" t="s">
        <v>8020</v>
      </c>
      <c r="D764" s="12" t="s">
        <v>22072</v>
      </c>
      <c r="E764" s="140" t="s">
        <v>8022</v>
      </c>
      <c r="F764" s="141"/>
      <c r="G764" s="13" t="s">
        <v>16</v>
      </c>
      <c r="H764" s="17">
        <v>45770</v>
      </c>
      <c r="I764" s="10" t="s">
        <v>1707</v>
      </c>
      <c r="J764" s="140" t="s">
        <v>32</v>
      </c>
      <c r="K764" s="141"/>
      <c r="L764" s="9" t="s">
        <v>19512</v>
      </c>
    </row>
    <row r="765" spans="2:12" s="24" customFormat="1" ht="63.95">
      <c r="B765" s="15" t="s">
        <v>8023</v>
      </c>
      <c r="C765" s="14" t="s">
        <v>8024</v>
      </c>
      <c r="D765" s="15" t="s">
        <v>22073</v>
      </c>
      <c r="E765" s="142" t="s">
        <v>8026</v>
      </c>
      <c r="F765" s="141"/>
      <c r="G765" s="14" t="s">
        <v>16</v>
      </c>
      <c r="H765" s="16">
        <v>45770</v>
      </c>
      <c r="I765" s="11" t="s">
        <v>1707</v>
      </c>
      <c r="J765" s="142" t="s">
        <v>32</v>
      </c>
      <c r="K765" s="141"/>
      <c r="L765" s="8" t="s">
        <v>19512</v>
      </c>
    </row>
    <row r="766" spans="2:12" s="24" customFormat="1" ht="63.95">
      <c r="B766" s="12" t="s">
        <v>22074</v>
      </c>
      <c r="C766" s="13" t="s">
        <v>22075</v>
      </c>
      <c r="D766" s="12" t="s">
        <v>22076</v>
      </c>
      <c r="E766" s="140" t="s">
        <v>22077</v>
      </c>
      <c r="F766" s="141"/>
      <c r="G766" s="13" t="s">
        <v>16</v>
      </c>
      <c r="H766" s="17">
        <v>45770</v>
      </c>
      <c r="I766" s="10" t="s">
        <v>1707</v>
      </c>
      <c r="J766" s="140" t="s">
        <v>32</v>
      </c>
      <c r="K766" s="141"/>
      <c r="L766" s="9" t="s">
        <v>19512</v>
      </c>
    </row>
    <row r="767" spans="2:12" s="24" customFormat="1">
      <c r="B767" s="15" t="s">
        <v>3686</v>
      </c>
      <c r="C767" s="14" t="s">
        <v>3687</v>
      </c>
      <c r="D767" s="15" t="s">
        <v>22078</v>
      </c>
      <c r="E767" s="142" t="s">
        <v>22079</v>
      </c>
      <c r="F767" s="141"/>
      <c r="G767" s="14" t="s">
        <v>16</v>
      </c>
      <c r="H767" s="16">
        <v>45770</v>
      </c>
      <c r="I767" s="11" t="s">
        <v>1707</v>
      </c>
      <c r="J767" s="142" t="s">
        <v>26</v>
      </c>
      <c r="K767" s="141"/>
      <c r="L767" s="14" t="s">
        <v>27</v>
      </c>
    </row>
    <row r="768" spans="2:12" s="24" customFormat="1" ht="63.95">
      <c r="B768" s="12" t="s">
        <v>8039</v>
      </c>
      <c r="C768" s="13" t="s">
        <v>8040</v>
      </c>
      <c r="D768" s="12" t="s">
        <v>22080</v>
      </c>
      <c r="E768" s="140" t="s">
        <v>8042</v>
      </c>
      <c r="F768" s="141"/>
      <c r="G768" s="13" t="s">
        <v>16</v>
      </c>
      <c r="H768" s="17">
        <v>45770</v>
      </c>
      <c r="I768" s="10" t="s">
        <v>1707</v>
      </c>
      <c r="J768" s="140" t="s">
        <v>32</v>
      </c>
      <c r="K768" s="141"/>
      <c r="L768" s="9" t="s">
        <v>19512</v>
      </c>
    </row>
    <row r="769" spans="2:12" s="24" customFormat="1" ht="63.95">
      <c r="B769" s="15" t="s">
        <v>8043</v>
      </c>
      <c r="C769" s="14" t="s">
        <v>8044</v>
      </c>
      <c r="D769" s="15" t="s">
        <v>22081</v>
      </c>
      <c r="E769" s="142" t="s">
        <v>8046</v>
      </c>
      <c r="F769" s="141"/>
      <c r="G769" s="14" t="s">
        <v>16</v>
      </c>
      <c r="H769" s="16">
        <v>45770</v>
      </c>
      <c r="I769" s="11" t="s">
        <v>1707</v>
      </c>
      <c r="J769" s="142" t="s">
        <v>18</v>
      </c>
      <c r="K769" s="141"/>
      <c r="L769" s="8" t="s">
        <v>19608</v>
      </c>
    </row>
    <row r="770" spans="2:12" s="24" customFormat="1">
      <c r="B770" s="12" t="s">
        <v>3690</v>
      </c>
      <c r="C770" s="13" t="s">
        <v>3691</v>
      </c>
      <c r="D770" s="12" t="s">
        <v>22082</v>
      </c>
      <c r="E770" s="140" t="s">
        <v>3693</v>
      </c>
      <c r="F770" s="141"/>
      <c r="G770" s="13" t="s">
        <v>16</v>
      </c>
      <c r="H770" s="17">
        <v>45770</v>
      </c>
      <c r="I770" s="10" t="s">
        <v>1707</v>
      </c>
      <c r="J770" s="140" t="s">
        <v>26</v>
      </c>
      <c r="K770" s="141"/>
      <c r="L770" s="13" t="s">
        <v>27</v>
      </c>
    </row>
    <row r="771" spans="2:12" s="24" customFormat="1" ht="24.95">
      <c r="B771" s="15" t="s">
        <v>3694</v>
      </c>
      <c r="C771" s="14" t="s">
        <v>3695</v>
      </c>
      <c r="D771" s="15" t="s">
        <v>22083</v>
      </c>
      <c r="E771" s="142" t="s">
        <v>3697</v>
      </c>
      <c r="F771" s="141"/>
      <c r="G771" s="14" t="s">
        <v>16</v>
      </c>
      <c r="H771" s="16">
        <v>45770</v>
      </c>
      <c r="I771" s="11" t="s">
        <v>1707</v>
      </c>
      <c r="J771" s="142" t="s">
        <v>26</v>
      </c>
      <c r="K771" s="141"/>
      <c r="L771" s="14" t="s">
        <v>27</v>
      </c>
    </row>
    <row r="772" spans="2:12" s="24" customFormat="1" ht="63.95">
      <c r="B772" s="12" t="s">
        <v>8052</v>
      </c>
      <c r="C772" s="13" t="s">
        <v>8053</v>
      </c>
      <c r="D772" s="12" t="s">
        <v>22084</v>
      </c>
      <c r="E772" s="140" t="s">
        <v>8055</v>
      </c>
      <c r="F772" s="141"/>
      <c r="G772" s="13" t="s">
        <v>16</v>
      </c>
      <c r="H772" s="17">
        <v>45770</v>
      </c>
      <c r="I772" s="10" t="s">
        <v>1707</v>
      </c>
      <c r="J772" s="140" t="s">
        <v>32</v>
      </c>
      <c r="K772" s="141"/>
      <c r="L772" s="9" t="s">
        <v>19512</v>
      </c>
    </row>
    <row r="773" spans="2:12" s="24" customFormat="1" ht="63.95">
      <c r="B773" s="15" t="s">
        <v>8056</v>
      </c>
      <c r="C773" s="14" t="s">
        <v>8057</v>
      </c>
      <c r="D773" s="15" t="s">
        <v>22085</v>
      </c>
      <c r="E773" s="142" t="s">
        <v>8059</v>
      </c>
      <c r="F773" s="141"/>
      <c r="G773" s="14" t="s">
        <v>16</v>
      </c>
      <c r="H773" s="16">
        <v>45770</v>
      </c>
      <c r="I773" s="11" t="s">
        <v>1707</v>
      </c>
      <c r="J773" s="142" t="s">
        <v>32</v>
      </c>
      <c r="K773" s="141"/>
      <c r="L773" s="8" t="s">
        <v>19512</v>
      </c>
    </row>
    <row r="774" spans="2:12" s="24" customFormat="1" ht="63.95">
      <c r="B774" s="12" t="s">
        <v>8060</v>
      </c>
      <c r="C774" s="13" t="s">
        <v>8061</v>
      </c>
      <c r="D774" s="12" t="s">
        <v>22086</v>
      </c>
      <c r="E774" s="140" t="s">
        <v>8063</v>
      </c>
      <c r="F774" s="141"/>
      <c r="G774" s="13" t="s">
        <v>16</v>
      </c>
      <c r="H774" s="17">
        <v>45770</v>
      </c>
      <c r="I774" s="10" t="s">
        <v>1707</v>
      </c>
      <c r="J774" s="140" t="s">
        <v>32</v>
      </c>
      <c r="K774" s="141"/>
      <c r="L774" s="9" t="s">
        <v>19512</v>
      </c>
    </row>
    <row r="775" spans="2:12" s="24" customFormat="1" ht="63.95">
      <c r="B775" s="15" t="s">
        <v>8064</v>
      </c>
      <c r="C775" s="14" t="s">
        <v>8065</v>
      </c>
      <c r="D775" s="15" t="s">
        <v>22087</v>
      </c>
      <c r="E775" s="142" t="s">
        <v>8067</v>
      </c>
      <c r="F775" s="141"/>
      <c r="G775" s="14" t="s">
        <v>16</v>
      </c>
      <c r="H775" s="16">
        <v>45770</v>
      </c>
      <c r="I775" s="11" t="s">
        <v>1707</v>
      </c>
      <c r="J775" s="142" t="s">
        <v>32</v>
      </c>
      <c r="K775" s="141"/>
      <c r="L775" s="8" t="s">
        <v>19512</v>
      </c>
    </row>
    <row r="776" spans="2:12" s="24" customFormat="1">
      <c r="B776" s="12" t="s">
        <v>16123</v>
      </c>
      <c r="C776" s="13" t="s">
        <v>16124</v>
      </c>
      <c r="D776" s="12" t="s">
        <v>22088</v>
      </c>
      <c r="E776" s="140" t="s">
        <v>16126</v>
      </c>
      <c r="F776" s="141"/>
      <c r="G776" s="13" t="s">
        <v>16</v>
      </c>
      <c r="H776" s="17">
        <v>45770</v>
      </c>
      <c r="I776" s="10" t="s">
        <v>1707</v>
      </c>
      <c r="J776" s="140" t="s">
        <v>26</v>
      </c>
      <c r="K776" s="141"/>
      <c r="L776" s="13" t="s">
        <v>27</v>
      </c>
    </row>
    <row r="777" spans="2:12" s="24" customFormat="1" ht="63.95">
      <c r="B777" s="15" t="s">
        <v>3698</v>
      </c>
      <c r="C777" s="14" t="s">
        <v>3699</v>
      </c>
      <c r="D777" s="15" t="s">
        <v>22089</v>
      </c>
      <c r="E777" s="142" t="s">
        <v>3701</v>
      </c>
      <c r="F777" s="141"/>
      <c r="G777" s="14" t="s">
        <v>16</v>
      </c>
      <c r="H777" s="16">
        <v>45770</v>
      </c>
      <c r="I777" s="11" t="s">
        <v>1707</v>
      </c>
      <c r="J777" s="142" t="s">
        <v>32</v>
      </c>
      <c r="K777" s="141"/>
      <c r="L777" s="8" t="s">
        <v>19512</v>
      </c>
    </row>
    <row r="778" spans="2:12" s="24" customFormat="1" ht="24.95">
      <c r="B778" s="12" t="s">
        <v>8070</v>
      </c>
      <c r="C778" s="13" t="s">
        <v>8071</v>
      </c>
      <c r="D778" s="12" t="s">
        <v>22090</v>
      </c>
      <c r="E778" s="140" t="s">
        <v>8073</v>
      </c>
      <c r="F778" s="141"/>
      <c r="G778" s="13" t="s">
        <v>16</v>
      </c>
      <c r="H778" s="17">
        <v>45777</v>
      </c>
      <c r="I778" s="10" t="s">
        <v>1707</v>
      </c>
      <c r="J778" s="140" t="s">
        <v>26</v>
      </c>
      <c r="K778" s="141"/>
      <c r="L778" s="13" t="s">
        <v>27</v>
      </c>
    </row>
    <row r="779" spans="2:12" s="24" customFormat="1" ht="24.95">
      <c r="B779" s="15" t="s">
        <v>3710</v>
      </c>
      <c r="C779" s="14" t="s">
        <v>3711</v>
      </c>
      <c r="D779" s="15" t="s">
        <v>22091</v>
      </c>
      <c r="E779" s="142" t="s">
        <v>3713</v>
      </c>
      <c r="F779" s="141"/>
      <c r="G779" s="14" t="s">
        <v>16</v>
      </c>
      <c r="H779" s="16">
        <v>45770</v>
      </c>
      <c r="I779" s="11" t="s">
        <v>1707</v>
      </c>
      <c r="J779" s="142" t="s">
        <v>26</v>
      </c>
      <c r="K779" s="141"/>
      <c r="L779" s="14" t="s">
        <v>27</v>
      </c>
    </row>
    <row r="780" spans="2:12" s="24" customFormat="1" ht="63.95">
      <c r="B780" s="12" t="s">
        <v>8074</v>
      </c>
      <c r="C780" s="13" t="s">
        <v>8075</v>
      </c>
      <c r="D780" s="12" t="s">
        <v>22092</v>
      </c>
      <c r="E780" s="140" t="s">
        <v>8077</v>
      </c>
      <c r="F780" s="141"/>
      <c r="G780" s="13" t="s">
        <v>16</v>
      </c>
      <c r="H780" s="17">
        <v>45770</v>
      </c>
      <c r="I780" s="10" t="s">
        <v>1707</v>
      </c>
      <c r="J780" s="140" t="s">
        <v>32</v>
      </c>
      <c r="K780" s="141"/>
      <c r="L780" s="9" t="s">
        <v>19512</v>
      </c>
    </row>
    <row r="781" spans="2:12" s="24" customFormat="1" ht="63.95">
      <c r="B781" s="15" t="s">
        <v>8078</v>
      </c>
      <c r="C781" s="14" t="s">
        <v>8079</v>
      </c>
      <c r="D781" s="15" t="s">
        <v>22093</v>
      </c>
      <c r="E781" s="142" t="s">
        <v>8081</v>
      </c>
      <c r="F781" s="141"/>
      <c r="G781" s="14" t="s">
        <v>16</v>
      </c>
      <c r="H781" s="16">
        <v>45770</v>
      </c>
      <c r="I781" s="11" t="s">
        <v>1707</v>
      </c>
      <c r="J781" s="142" t="s">
        <v>32</v>
      </c>
      <c r="K781" s="141"/>
      <c r="L781" s="8" t="s">
        <v>19512</v>
      </c>
    </row>
    <row r="782" spans="2:12" s="24" customFormat="1" ht="24.95">
      <c r="B782" s="12" t="s">
        <v>3714</v>
      </c>
      <c r="C782" s="13" t="s">
        <v>3715</v>
      </c>
      <c r="D782" s="12" t="s">
        <v>22094</v>
      </c>
      <c r="E782" s="140" t="s">
        <v>3717</v>
      </c>
      <c r="F782" s="141"/>
      <c r="G782" s="13" t="s">
        <v>16</v>
      </c>
      <c r="H782" s="17">
        <v>45770</v>
      </c>
      <c r="I782" s="10" t="s">
        <v>1707</v>
      </c>
      <c r="J782" s="140" t="s">
        <v>26</v>
      </c>
      <c r="K782" s="141"/>
      <c r="L782" s="13" t="s">
        <v>27</v>
      </c>
    </row>
    <row r="783" spans="2:12" s="24" customFormat="1" ht="63.95">
      <c r="B783" s="15" t="s">
        <v>8083</v>
      </c>
      <c r="C783" s="14" t="s">
        <v>8084</v>
      </c>
      <c r="D783" s="15" t="s">
        <v>22095</v>
      </c>
      <c r="E783" s="142" t="s">
        <v>8086</v>
      </c>
      <c r="F783" s="141"/>
      <c r="G783" s="14" t="s">
        <v>16</v>
      </c>
      <c r="H783" s="16">
        <v>45770</v>
      </c>
      <c r="I783" s="11" t="s">
        <v>1707</v>
      </c>
      <c r="J783" s="142" t="s">
        <v>32</v>
      </c>
      <c r="K783" s="141"/>
      <c r="L783" s="8" t="s">
        <v>19512</v>
      </c>
    </row>
    <row r="784" spans="2:12" s="24" customFormat="1" ht="63.95">
      <c r="B784" s="12" t="s">
        <v>8087</v>
      </c>
      <c r="C784" s="13" t="s">
        <v>8088</v>
      </c>
      <c r="D784" s="12" t="s">
        <v>22096</v>
      </c>
      <c r="E784" s="140" t="s">
        <v>8090</v>
      </c>
      <c r="F784" s="141"/>
      <c r="G784" s="13" t="s">
        <v>16</v>
      </c>
      <c r="H784" s="17">
        <v>45770</v>
      </c>
      <c r="I784" s="10" t="s">
        <v>1707</v>
      </c>
      <c r="J784" s="140" t="s">
        <v>32</v>
      </c>
      <c r="K784" s="141"/>
      <c r="L784" s="9" t="s">
        <v>19512</v>
      </c>
    </row>
    <row r="785" spans="2:12" s="24" customFormat="1">
      <c r="B785" s="15" t="s">
        <v>8091</v>
      </c>
      <c r="C785" s="14" t="s">
        <v>8092</v>
      </c>
      <c r="D785" s="15" t="s">
        <v>22097</v>
      </c>
      <c r="E785" s="142" t="s">
        <v>8094</v>
      </c>
      <c r="F785" s="141"/>
      <c r="G785" s="14" t="s">
        <v>16</v>
      </c>
      <c r="H785" s="16">
        <v>45770</v>
      </c>
      <c r="I785" s="11" t="s">
        <v>1707</v>
      </c>
      <c r="J785" s="142" t="s">
        <v>26</v>
      </c>
      <c r="K785" s="141"/>
      <c r="L785" s="14" t="s">
        <v>27</v>
      </c>
    </row>
    <row r="786" spans="2:12" s="24" customFormat="1" ht="24.95">
      <c r="B786" s="12" t="s">
        <v>8095</v>
      </c>
      <c r="C786" s="13" t="s">
        <v>8096</v>
      </c>
      <c r="D786" s="12" t="s">
        <v>22098</v>
      </c>
      <c r="E786" s="140" t="s">
        <v>8098</v>
      </c>
      <c r="F786" s="141"/>
      <c r="G786" s="13" t="s">
        <v>16</v>
      </c>
      <c r="H786" s="17">
        <v>45770</v>
      </c>
      <c r="I786" s="10" t="s">
        <v>1707</v>
      </c>
      <c r="J786" s="140" t="s">
        <v>26</v>
      </c>
      <c r="K786" s="141"/>
      <c r="L786" s="13" t="s">
        <v>27</v>
      </c>
    </row>
    <row r="787" spans="2:12" s="24" customFormat="1" ht="63.95">
      <c r="B787" s="15" t="s">
        <v>8100</v>
      </c>
      <c r="C787" s="14" t="s">
        <v>8101</v>
      </c>
      <c r="D787" s="15" t="s">
        <v>22099</v>
      </c>
      <c r="E787" s="142" t="s">
        <v>8103</v>
      </c>
      <c r="F787" s="141"/>
      <c r="G787" s="14" t="s">
        <v>16</v>
      </c>
      <c r="H787" s="16">
        <v>45770</v>
      </c>
      <c r="I787" s="11" t="s">
        <v>1707</v>
      </c>
      <c r="J787" s="142" t="s">
        <v>32</v>
      </c>
      <c r="K787" s="141"/>
      <c r="L787" s="8" t="s">
        <v>19512</v>
      </c>
    </row>
    <row r="788" spans="2:12" s="24" customFormat="1">
      <c r="B788" s="12" t="s">
        <v>16127</v>
      </c>
      <c r="C788" s="13" t="s">
        <v>16128</v>
      </c>
      <c r="D788" s="12" t="s">
        <v>22100</v>
      </c>
      <c r="E788" s="140" t="s">
        <v>16130</v>
      </c>
      <c r="F788" s="141"/>
      <c r="G788" s="13" t="s">
        <v>16</v>
      </c>
      <c r="H788" s="17">
        <v>45770</v>
      </c>
      <c r="I788" s="10" t="s">
        <v>1707</v>
      </c>
      <c r="J788" s="140" t="s">
        <v>26</v>
      </c>
      <c r="K788" s="141"/>
      <c r="L788" s="13" t="s">
        <v>27</v>
      </c>
    </row>
    <row r="789" spans="2:12" s="24" customFormat="1" ht="63.95">
      <c r="B789" s="15" t="s">
        <v>8104</v>
      </c>
      <c r="C789" s="14" t="s">
        <v>8105</v>
      </c>
      <c r="D789" s="15" t="s">
        <v>22101</v>
      </c>
      <c r="E789" s="142" t="s">
        <v>8107</v>
      </c>
      <c r="F789" s="141"/>
      <c r="G789" s="14" t="s">
        <v>16</v>
      </c>
      <c r="H789" s="16">
        <v>45770</v>
      </c>
      <c r="I789" s="11" t="s">
        <v>1707</v>
      </c>
      <c r="J789" s="142" t="s">
        <v>32</v>
      </c>
      <c r="K789" s="141"/>
      <c r="L789" s="8" t="s">
        <v>19512</v>
      </c>
    </row>
    <row r="790" spans="2:12" s="24" customFormat="1" ht="63.95">
      <c r="B790" s="12" t="s">
        <v>3718</v>
      </c>
      <c r="C790" s="13" t="s">
        <v>3719</v>
      </c>
      <c r="D790" s="12" t="s">
        <v>22102</v>
      </c>
      <c r="E790" s="140" t="s">
        <v>3721</v>
      </c>
      <c r="F790" s="141"/>
      <c r="G790" s="13" t="s">
        <v>16</v>
      </c>
      <c r="H790" s="17">
        <v>45770</v>
      </c>
      <c r="I790" s="10" t="s">
        <v>1707</v>
      </c>
      <c r="J790" s="140" t="s">
        <v>32</v>
      </c>
      <c r="K790" s="141"/>
      <c r="L790" s="9" t="s">
        <v>19512</v>
      </c>
    </row>
    <row r="791" spans="2:12" s="24" customFormat="1">
      <c r="B791" s="15" t="s">
        <v>16131</v>
      </c>
      <c r="C791" s="14" t="s">
        <v>16132</v>
      </c>
      <c r="D791" s="15" t="s">
        <v>22103</v>
      </c>
      <c r="E791" s="142" t="s">
        <v>16134</v>
      </c>
      <c r="F791" s="141"/>
      <c r="G791" s="14" t="s">
        <v>16</v>
      </c>
      <c r="H791" s="16">
        <v>45770</v>
      </c>
      <c r="I791" s="11" t="s">
        <v>1707</v>
      </c>
      <c r="J791" s="142" t="s">
        <v>26</v>
      </c>
      <c r="K791" s="141"/>
      <c r="L791" s="14" t="s">
        <v>27</v>
      </c>
    </row>
    <row r="792" spans="2:12" s="24" customFormat="1" ht="24.95">
      <c r="B792" s="12" t="s">
        <v>3722</v>
      </c>
      <c r="C792" s="13" t="s">
        <v>3723</v>
      </c>
      <c r="D792" s="12" t="s">
        <v>22104</v>
      </c>
      <c r="E792" s="140" t="s">
        <v>3725</v>
      </c>
      <c r="F792" s="141"/>
      <c r="G792" s="13" t="s">
        <v>16</v>
      </c>
      <c r="H792" s="17">
        <v>45770</v>
      </c>
      <c r="I792" s="10" t="s">
        <v>1707</v>
      </c>
      <c r="J792" s="140" t="s">
        <v>26</v>
      </c>
      <c r="K792" s="141"/>
      <c r="L792" s="13" t="s">
        <v>27</v>
      </c>
    </row>
    <row r="793" spans="2:12" s="24" customFormat="1" ht="63.95">
      <c r="B793" s="15" t="s">
        <v>8109</v>
      </c>
      <c r="C793" s="14" t="s">
        <v>8110</v>
      </c>
      <c r="D793" s="15" t="s">
        <v>22105</v>
      </c>
      <c r="E793" s="142" t="s">
        <v>8112</v>
      </c>
      <c r="F793" s="141"/>
      <c r="G793" s="14" t="s">
        <v>16</v>
      </c>
      <c r="H793" s="16">
        <v>45770</v>
      </c>
      <c r="I793" s="11" t="s">
        <v>1707</v>
      </c>
      <c r="J793" s="142" t="s">
        <v>32</v>
      </c>
      <c r="K793" s="141"/>
      <c r="L793" s="8" t="s">
        <v>19512</v>
      </c>
    </row>
    <row r="794" spans="2:12" s="24" customFormat="1" ht="63.95">
      <c r="B794" s="12" t="s">
        <v>8114</v>
      </c>
      <c r="C794" s="13" t="s">
        <v>8115</v>
      </c>
      <c r="D794" s="12" t="s">
        <v>22106</v>
      </c>
      <c r="E794" s="140" t="s">
        <v>8117</v>
      </c>
      <c r="F794" s="141"/>
      <c r="G794" s="13" t="s">
        <v>16</v>
      </c>
      <c r="H794" s="17">
        <v>45770</v>
      </c>
      <c r="I794" s="10" t="s">
        <v>1707</v>
      </c>
      <c r="J794" s="140" t="s">
        <v>32</v>
      </c>
      <c r="K794" s="141"/>
      <c r="L794" s="9" t="s">
        <v>19512</v>
      </c>
    </row>
    <row r="795" spans="2:12" s="24" customFormat="1" ht="24.95">
      <c r="B795" s="15" t="s">
        <v>3726</v>
      </c>
      <c r="C795" s="14" t="s">
        <v>3727</v>
      </c>
      <c r="D795" s="15" t="s">
        <v>22107</v>
      </c>
      <c r="E795" s="142" t="s">
        <v>3729</v>
      </c>
      <c r="F795" s="141"/>
      <c r="G795" s="14" t="s">
        <v>16</v>
      </c>
      <c r="H795" s="16">
        <v>45770</v>
      </c>
      <c r="I795" s="11" t="s">
        <v>1707</v>
      </c>
      <c r="J795" s="142" t="s">
        <v>26</v>
      </c>
      <c r="K795" s="141"/>
      <c r="L795" s="14" t="s">
        <v>27</v>
      </c>
    </row>
    <row r="796" spans="2:12" s="24" customFormat="1">
      <c r="B796" s="12" t="s">
        <v>3730</v>
      </c>
      <c r="C796" s="13" t="s">
        <v>3731</v>
      </c>
      <c r="D796" s="12" t="s">
        <v>22108</v>
      </c>
      <c r="E796" s="140" t="s">
        <v>3733</v>
      </c>
      <c r="F796" s="141"/>
      <c r="G796" s="13" t="s">
        <v>16</v>
      </c>
      <c r="H796" s="17">
        <v>45770</v>
      </c>
      <c r="I796" s="10" t="s">
        <v>1707</v>
      </c>
      <c r="J796" s="140" t="s">
        <v>26</v>
      </c>
      <c r="K796" s="141"/>
      <c r="L796" s="13" t="s">
        <v>27</v>
      </c>
    </row>
    <row r="797" spans="2:12" s="24" customFormat="1" ht="63.95">
      <c r="B797" s="15" t="s">
        <v>3734</v>
      </c>
      <c r="C797" s="14" t="s">
        <v>3735</v>
      </c>
      <c r="D797" s="15" t="s">
        <v>22109</v>
      </c>
      <c r="E797" s="142" t="s">
        <v>3737</v>
      </c>
      <c r="F797" s="141"/>
      <c r="G797" s="14" t="s">
        <v>16</v>
      </c>
      <c r="H797" s="16">
        <v>45770</v>
      </c>
      <c r="I797" s="11" t="s">
        <v>1707</v>
      </c>
      <c r="J797" s="142" t="s">
        <v>32</v>
      </c>
      <c r="K797" s="141"/>
      <c r="L797" s="8" t="s">
        <v>19512</v>
      </c>
    </row>
    <row r="798" spans="2:12" s="24" customFormat="1">
      <c r="B798" s="12" t="s">
        <v>16135</v>
      </c>
      <c r="C798" s="13" t="s">
        <v>16136</v>
      </c>
      <c r="D798" s="12" t="s">
        <v>22110</v>
      </c>
      <c r="E798" s="140" t="s">
        <v>16138</v>
      </c>
      <c r="F798" s="141"/>
      <c r="G798" s="13" t="s">
        <v>16</v>
      </c>
      <c r="H798" s="17">
        <v>45770</v>
      </c>
      <c r="I798" s="10" t="s">
        <v>1707</v>
      </c>
      <c r="J798" s="140" t="s">
        <v>26</v>
      </c>
      <c r="K798" s="141"/>
      <c r="L798" s="13" t="s">
        <v>27</v>
      </c>
    </row>
    <row r="799" spans="2:12" s="24" customFormat="1" ht="63.95">
      <c r="B799" s="15" t="s">
        <v>8120</v>
      </c>
      <c r="C799" s="14" t="s">
        <v>8121</v>
      </c>
      <c r="D799" s="15" t="s">
        <v>22111</v>
      </c>
      <c r="E799" s="142" t="s">
        <v>8123</v>
      </c>
      <c r="F799" s="141"/>
      <c r="G799" s="14" t="s">
        <v>16</v>
      </c>
      <c r="H799" s="16">
        <v>45770</v>
      </c>
      <c r="I799" s="11" t="s">
        <v>1707</v>
      </c>
      <c r="J799" s="142" t="s">
        <v>32</v>
      </c>
      <c r="K799" s="141"/>
      <c r="L799" s="8" t="s">
        <v>19512</v>
      </c>
    </row>
    <row r="800" spans="2:12" s="24" customFormat="1" ht="63.95">
      <c r="B800" s="12" t="s">
        <v>1728</v>
      </c>
      <c r="C800" s="13" t="s">
        <v>1729</v>
      </c>
      <c r="D800" s="12" t="s">
        <v>22112</v>
      </c>
      <c r="E800" s="140" t="s">
        <v>1731</v>
      </c>
      <c r="F800" s="141"/>
      <c r="G800" s="13" t="s">
        <v>16</v>
      </c>
      <c r="H800" s="17">
        <v>45770</v>
      </c>
      <c r="I800" s="10" t="s">
        <v>1707</v>
      </c>
      <c r="J800" s="140" t="s">
        <v>32</v>
      </c>
      <c r="K800" s="141"/>
      <c r="L800" s="9" t="s">
        <v>19512</v>
      </c>
    </row>
    <row r="801" spans="2:12" s="24" customFormat="1">
      <c r="B801" s="15" t="s">
        <v>22113</v>
      </c>
      <c r="C801" s="14" t="s">
        <v>22114</v>
      </c>
      <c r="D801" s="15" t="s">
        <v>22115</v>
      </c>
      <c r="E801" s="142" t="s">
        <v>22116</v>
      </c>
      <c r="F801" s="141"/>
      <c r="G801" s="14" t="s">
        <v>16</v>
      </c>
      <c r="H801" s="16">
        <v>45770</v>
      </c>
      <c r="I801" s="11" t="s">
        <v>1707</v>
      </c>
      <c r="J801" s="142" t="s">
        <v>26</v>
      </c>
      <c r="K801" s="141"/>
      <c r="L801" s="14" t="s">
        <v>27</v>
      </c>
    </row>
    <row r="802" spans="2:12" s="24" customFormat="1">
      <c r="B802" s="12" t="s">
        <v>8126</v>
      </c>
      <c r="C802" s="13" t="s">
        <v>8127</v>
      </c>
      <c r="D802" s="12" t="s">
        <v>22117</v>
      </c>
      <c r="E802" s="140" t="s">
        <v>8129</v>
      </c>
      <c r="F802" s="141"/>
      <c r="G802" s="13" t="s">
        <v>16</v>
      </c>
      <c r="H802" s="17">
        <v>45770</v>
      </c>
      <c r="I802" s="10" t="s">
        <v>1707</v>
      </c>
      <c r="J802" s="140" t="s">
        <v>26</v>
      </c>
      <c r="K802" s="141"/>
      <c r="L802" s="13" t="s">
        <v>27</v>
      </c>
    </row>
    <row r="803" spans="2:12" s="24" customFormat="1" ht="63.95">
      <c r="B803" s="15" t="s">
        <v>8130</v>
      </c>
      <c r="C803" s="14" t="s">
        <v>8131</v>
      </c>
      <c r="D803" s="15" t="s">
        <v>22118</v>
      </c>
      <c r="E803" s="142" t="s">
        <v>8133</v>
      </c>
      <c r="F803" s="141"/>
      <c r="G803" s="14" t="s">
        <v>16</v>
      </c>
      <c r="H803" s="16">
        <v>45770</v>
      </c>
      <c r="I803" s="11" t="s">
        <v>1707</v>
      </c>
      <c r="J803" s="142" t="s">
        <v>32</v>
      </c>
      <c r="K803" s="141"/>
      <c r="L803" s="8" t="s">
        <v>19512</v>
      </c>
    </row>
    <row r="804" spans="2:12" s="24" customFormat="1">
      <c r="B804" s="12" t="s">
        <v>8139</v>
      </c>
      <c r="C804" s="13" t="s">
        <v>8140</v>
      </c>
      <c r="D804" s="12" t="s">
        <v>22119</v>
      </c>
      <c r="E804" s="140" t="s">
        <v>8142</v>
      </c>
      <c r="F804" s="141"/>
      <c r="G804" s="13" t="s">
        <v>16</v>
      </c>
      <c r="H804" s="17">
        <v>45770</v>
      </c>
      <c r="I804" s="10" t="s">
        <v>1707</v>
      </c>
      <c r="J804" s="140" t="s">
        <v>26</v>
      </c>
      <c r="K804" s="141"/>
      <c r="L804" s="13" t="s">
        <v>27</v>
      </c>
    </row>
    <row r="805" spans="2:12" s="24" customFormat="1" ht="63.95">
      <c r="B805" s="15" t="s">
        <v>8143</v>
      </c>
      <c r="C805" s="14" t="s">
        <v>8144</v>
      </c>
      <c r="D805" s="15" t="s">
        <v>22120</v>
      </c>
      <c r="E805" s="142" t="s">
        <v>8146</v>
      </c>
      <c r="F805" s="141"/>
      <c r="G805" s="14" t="s">
        <v>16</v>
      </c>
      <c r="H805" s="16">
        <v>45770</v>
      </c>
      <c r="I805" s="11" t="s">
        <v>1707</v>
      </c>
      <c r="J805" s="142" t="s">
        <v>32</v>
      </c>
      <c r="K805" s="141"/>
      <c r="L805" s="8" t="s">
        <v>19512</v>
      </c>
    </row>
    <row r="806" spans="2:12" s="24" customFormat="1" ht="63.95">
      <c r="B806" s="12" t="s">
        <v>8147</v>
      </c>
      <c r="C806" s="13" t="s">
        <v>8148</v>
      </c>
      <c r="D806" s="12" t="s">
        <v>22121</v>
      </c>
      <c r="E806" s="140" t="s">
        <v>8150</v>
      </c>
      <c r="F806" s="141"/>
      <c r="G806" s="13" t="s">
        <v>16</v>
      </c>
      <c r="H806" s="17">
        <v>45770</v>
      </c>
      <c r="I806" s="10" t="s">
        <v>1707</v>
      </c>
      <c r="J806" s="140" t="s">
        <v>32</v>
      </c>
      <c r="K806" s="141"/>
      <c r="L806" s="9" t="s">
        <v>19512</v>
      </c>
    </row>
    <row r="807" spans="2:12" s="24" customFormat="1" ht="63.95">
      <c r="B807" s="15" t="s">
        <v>8151</v>
      </c>
      <c r="C807" s="14" t="s">
        <v>8152</v>
      </c>
      <c r="D807" s="15" t="s">
        <v>22122</v>
      </c>
      <c r="E807" s="142" t="s">
        <v>8154</v>
      </c>
      <c r="F807" s="141"/>
      <c r="G807" s="14" t="s">
        <v>16</v>
      </c>
      <c r="H807" s="16">
        <v>45770</v>
      </c>
      <c r="I807" s="11" t="s">
        <v>1707</v>
      </c>
      <c r="J807" s="142" t="s">
        <v>32</v>
      </c>
      <c r="K807" s="141"/>
      <c r="L807" s="8" t="s">
        <v>19512</v>
      </c>
    </row>
    <row r="808" spans="2:12" s="24" customFormat="1" ht="63.95">
      <c r="B808" s="12" t="s">
        <v>8155</v>
      </c>
      <c r="C808" s="13" t="s">
        <v>8156</v>
      </c>
      <c r="D808" s="12" t="s">
        <v>22123</v>
      </c>
      <c r="E808" s="140" t="s">
        <v>8158</v>
      </c>
      <c r="F808" s="141"/>
      <c r="G808" s="13" t="s">
        <v>16</v>
      </c>
      <c r="H808" s="17">
        <v>45770</v>
      </c>
      <c r="I808" s="10" t="s">
        <v>1707</v>
      </c>
      <c r="J808" s="140" t="s">
        <v>32</v>
      </c>
      <c r="K808" s="141"/>
      <c r="L808" s="9" t="s">
        <v>19512</v>
      </c>
    </row>
    <row r="809" spans="2:12" s="24" customFormat="1" ht="63.95">
      <c r="B809" s="15" t="s">
        <v>16139</v>
      </c>
      <c r="C809" s="14" t="s">
        <v>16140</v>
      </c>
      <c r="D809" s="15" t="s">
        <v>22124</v>
      </c>
      <c r="E809" s="142" t="s">
        <v>16142</v>
      </c>
      <c r="F809" s="141"/>
      <c r="G809" s="14" t="s">
        <v>16</v>
      </c>
      <c r="H809" s="16">
        <v>45769</v>
      </c>
      <c r="I809" s="11" t="s">
        <v>1707</v>
      </c>
      <c r="J809" s="142" t="s">
        <v>32</v>
      </c>
      <c r="K809" s="141"/>
      <c r="L809" s="8" t="s">
        <v>19512</v>
      </c>
    </row>
    <row r="810" spans="2:12" s="24" customFormat="1" ht="63.95">
      <c r="B810" s="12" t="s">
        <v>8159</v>
      </c>
      <c r="C810" s="13" t="s">
        <v>8160</v>
      </c>
      <c r="D810" s="12" t="s">
        <v>22125</v>
      </c>
      <c r="E810" s="140" t="s">
        <v>8162</v>
      </c>
      <c r="F810" s="141"/>
      <c r="G810" s="13" t="s">
        <v>16</v>
      </c>
      <c r="H810" s="17">
        <v>45769</v>
      </c>
      <c r="I810" s="10" t="s">
        <v>1707</v>
      </c>
      <c r="J810" s="140" t="s">
        <v>32</v>
      </c>
      <c r="K810" s="141"/>
      <c r="L810" s="9" t="s">
        <v>19512</v>
      </c>
    </row>
    <row r="811" spans="2:12" s="24" customFormat="1">
      <c r="B811" s="15" t="s">
        <v>8163</v>
      </c>
      <c r="C811" s="14" t="s">
        <v>8164</v>
      </c>
      <c r="D811" s="15" t="s">
        <v>22126</v>
      </c>
      <c r="E811" s="142" t="s">
        <v>8166</v>
      </c>
      <c r="F811" s="141"/>
      <c r="G811" s="14" t="s">
        <v>16</v>
      </c>
      <c r="H811" s="16">
        <v>45769</v>
      </c>
      <c r="I811" s="11" t="s">
        <v>1707</v>
      </c>
      <c r="J811" s="142" t="s">
        <v>26</v>
      </c>
      <c r="K811" s="141"/>
      <c r="L811" s="14" t="s">
        <v>27</v>
      </c>
    </row>
    <row r="812" spans="2:12" s="24" customFormat="1" ht="63.95">
      <c r="B812" s="12" t="s">
        <v>16143</v>
      </c>
      <c r="C812" s="13" t="s">
        <v>16144</v>
      </c>
      <c r="D812" s="12" t="s">
        <v>22127</v>
      </c>
      <c r="E812" s="140" t="s">
        <v>16146</v>
      </c>
      <c r="F812" s="141"/>
      <c r="G812" s="13" t="s">
        <v>16</v>
      </c>
      <c r="H812" s="17">
        <v>45769</v>
      </c>
      <c r="I812" s="10" t="s">
        <v>1707</v>
      </c>
      <c r="J812" s="140" t="s">
        <v>32</v>
      </c>
      <c r="K812" s="141"/>
      <c r="L812" s="9" t="s">
        <v>19512</v>
      </c>
    </row>
    <row r="813" spans="2:12" s="24" customFormat="1" ht="24.95">
      <c r="B813" s="15" t="s">
        <v>1738</v>
      </c>
      <c r="C813" s="14" t="s">
        <v>1739</v>
      </c>
      <c r="D813" s="15" t="s">
        <v>22128</v>
      </c>
      <c r="E813" s="142" t="s">
        <v>1741</v>
      </c>
      <c r="F813" s="141"/>
      <c r="G813" s="14" t="s">
        <v>16</v>
      </c>
      <c r="H813" s="16">
        <v>45769</v>
      </c>
      <c r="I813" s="11" t="s">
        <v>1707</v>
      </c>
      <c r="J813" s="142" t="s">
        <v>26</v>
      </c>
      <c r="K813" s="141"/>
      <c r="L813" s="14" t="s">
        <v>27</v>
      </c>
    </row>
    <row r="814" spans="2:12" s="24" customFormat="1" ht="63.95">
      <c r="B814" s="12" t="s">
        <v>8176</v>
      </c>
      <c r="C814" s="13" t="s">
        <v>8177</v>
      </c>
      <c r="D814" s="12" t="s">
        <v>22129</v>
      </c>
      <c r="E814" s="140" t="s">
        <v>8179</v>
      </c>
      <c r="F814" s="141"/>
      <c r="G814" s="13" t="s">
        <v>16</v>
      </c>
      <c r="H814" s="17">
        <v>45769</v>
      </c>
      <c r="I814" s="10" t="s">
        <v>1707</v>
      </c>
      <c r="J814" s="140" t="s">
        <v>32</v>
      </c>
      <c r="K814" s="141"/>
      <c r="L814" s="9" t="s">
        <v>19512</v>
      </c>
    </row>
    <row r="815" spans="2:12" s="24" customFormat="1">
      <c r="B815" s="15" t="s">
        <v>3771</v>
      </c>
      <c r="C815" s="14" t="s">
        <v>3772</v>
      </c>
      <c r="D815" s="15" t="s">
        <v>22130</v>
      </c>
      <c r="E815" s="142" t="s">
        <v>3774</v>
      </c>
      <c r="F815" s="141"/>
      <c r="G815" s="14" t="s">
        <v>16</v>
      </c>
      <c r="H815" s="16">
        <v>45769</v>
      </c>
      <c r="I815" s="11" t="s">
        <v>1707</v>
      </c>
      <c r="J815" s="142" t="s">
        <v>26</v>
      </c>
      <c r="K815" s="141"/>
      <c r="L815" s="14" t="s">
        <v>27</v>
      </c>
    </row>
    <row r="816" spans="2:12" s="24" customFormat="1" ht="63.95">
      <c r="B816" s="12" t="s">
        <v>3775</v>
      </c>
      <c r="C816" s="13" t="s">
        <v>3776</v>
      </c>
      <c r="D816" s="12" t="s">
        <v>22131</v>
      </c>
      <c r="E816" s="140" t="s">
        <v>3778</v>
      </c>
      <c r="F816" s="141"/>
      <c r="G816" s="13" t="s">
        <v>16</v>
      </c>
      <c r="H816" s="17">
        <v>45769</v>
      </c>
      <c r="I816" s="10" t="s">
        <v>1707</v>
      </c>
      <c r="J816" s="140" t="s">
        <v>32</v>
      </c>
      <c r="K816" s="141"/>
      <c r="L816" s="9" t="s">
        <v>19512</v>
      </c>
    </row>
    <row r="817" spans="2:12" s="24" customFormat="1" ht="39">
      <c r="B817" s="15" t="s">
        <v>17316</v>
      </c>
      <c r="C817" s="14" t="s">
        <v>17317</v>
      </c>
      <c r="D817" s="15" t="s">
        <v>22132</v>
      </c>
      <c r="E817" s="142" t="s">
        <v>17319</v>
      </c>
      <c r="F817" s="141"/>
      <c r="G817" s="14" t="s">
        <v>16</v>
      </c>
      <c r="H817" s="16">
        <v>45770</v>
      </c>
      <c r="I817" s="11" t="s">
        <v>1707</v>
      </c>
      <c r="J817" s="142" t="s">
        <v>32</v>
      </c>
      <c r="K817" s="141"/>
      <c r="L817" s="8" t="s">
        <v>22133</v>
      </c>
    </row>
    <row r="818" spans="2:12" s="24" customFormat="1">
      <c r="B818" s="12" t="s">
        <v>8181</v>
      </c>
      <c r="C818" s="13" t="s">
        <v>8182</v>
      </c>
      <c r="D818" s="12" t="s">
        <v>22134</v>
      </c>
      <c r="E818" s="140" t="s">
        <v>8184</v>
      </c>
      <c r="F818" s="141"/>
      <c r="G818" s="13" t="s">
        <v>16</v>
      </c>
      <c r="H818" s="17">
        <v>45769</v>
      </c>
      <c r="I818" s="10" t="s">
        <v>1707</v>
      </c>
      <c r="J818" s="140" t="s">
        <v>26</v>
      </c>
      <c r="K818" s="141"/>
      <c r="L818" s="13" t="s">
        <v>27</v>
      </c>
    </row>
    <row r="819" spans="2:12" s="24" customFormat="1" ht="63.95">
      <c r="B819" s="15" t="s">
        <v>8186</v>
      </c>
      <c r="C819" s="14" t="s">
        <v>8187</v>
      </c>
      <c r="D819" s="15" t="s">
        <v>22135</v>
      </c>
      <c r="E819" s="142" t="s">
        <v>8189</v>
      </c>
      <c r="F819" s="141"/>
      <c r="G819" s="14" t="s">
        <v>16</v>
      </c>
      <c r="H819" s="16">
        <v>45769</v>
      </c>
      <c r="I819" s="11" t="s">
        <v>1707</v>
      </c>
      <c r="J819" s="142" t="s">
        <v>32</v>
      </c>
      <c r="K819" s="141"/>
      <c r="L819" s="8" t="s">
        <v>19512</v>
      </c>
    </row>
    <row r="820" spans="2:12" s="24" customFormat="1" ht="24.95">
      <c r="B820" s="12" t="s">
        <v>3779</v>
      </c>
      <c r="C820" s="13" t="s">
        <v>3780</v>
      </c>
      <c r="D820" s="12" t="s">
        <v>22136</v>
      </c>
      <c r="E820" s="140" t="s">
        <v>3782</v>
      </c>
      <c r="F820" s="141"/>
      <c r="G820" s="13" t="s">
        <v>16</v>
      </c>
      <c r="H820" s="17">
        <v>45769</v>
      </c>
      <c r="I820" s="10" t="s">
        <v>1707</v>
      </c>
      <c r="J820" s="140" t="s">
        <v>26</v>
      </c>
      <c r="K820" s="141"/>
      <c r="L820" s="13" t="s">
        <v>27</v>
      </c>
    </row>
    <row r="821" spans="2:12" s="24" customFormat="1" ht="63.95">
      <c r="B821" s="15" t="s">
        <v>8191</v>
      </c>
      <c r="C821" s="14" t="s">
        <v>8192</v>
      </c>
      <c r="D821" s="15" t="s">
        <v>22137</v>
      </c>
      <c r="E821" s="142" t="s">
        <v>8194</v>
      </c>
      <c r="F821" s="141"/>
      <c r="G821" s="14" t="s">
        <v>16</v>
      </c>
      <c r="H821" s="16">
        <v>45769</v>
      </c>
      <c r="I821" s="11" t="s">
        <v>1707</v>
      </c>
      <c r="J821" s="142" t="s">
        <v>32</v>
      </c>
      <c r="K821" s="141"/>
      <c r="L821" s="8" t="s">
        <v>19512</v>
      </c>
    </row>
    <row r="822" spans="2:12" s="24" customFormat="1" ht="63.95">
      <c r="B822" s="12" t="s">
        <v>8195</v>
      </c>
      <c r="C822" s="13" t="s">
        <v>8196</v>
      </c>
      <c r="D822" s="12" t="s">
        <v>22138</v>
      </c>
      <c r="E822" s="140" t="s">
        <v>8198</v>
      </c>
      <c r="F822" s="141"/>
      <c r="G822" s="13" t="s">
        <v>16</v>
      </c>
      <c r="H822" s="17">
        <v>45769</v>
      </c>
      <c r="I822" s="10" t="s">
        <v>1707</v>
      </c>
      <c r="J822" s="140" t="s">
        <v>32</v>
      </c>
      <c r="K822" s="141"/>
      <c r="L822" s="9" t="s">
        <v>19512</v>
      </c>
    </row>
    <row r="823" spans="2:12" s="24" customFormat="1">
      <c r="B823" s="15" t="s">
        <v>3783</v>
      </c>
      <c r="C823" s="14" t="s">
        <v>3784</v>
      </c>
      <c r="D823" s="15" t="s">
        <v>22139</v>
      </c>
      <c r="E823" s="142" t="s">
        <v>3786</v>
      </c>
      <c r="F823" s="141"/>
      <c r="G823" s="14" t="s">
        <v>16</v>
      </c>
      <c r="H823" s="16">
        <v>45769</v>
      </c>
      <c r="I823" s="11" t="s">
        <v>1707</v>
      </c>
      <c r="J823" s="142" t="s">
        <v>26</v>
      </c>
      <c r="K823" s="141"/>
      <c r="L823" s="14" t="s">
        <v>27</v>
      </c>
    </row>
    <row r="824" spans="2:12" s="24" customFormat="1" ht="63.95">
      <c r="B824" s="12" t="s">
        <v>3787</v>
      </c>
      <c r="C824" s="13" t="s">
        <v>3788</v>
      </c>
      <c r="D824" s="12" t="s">
        <v>22140</v>
      </c>
      <c r="E824" s="140" t="s">
        <v>3790</v>
      </c>
      <c r="F824" s="141"/>
      <c r="G824" s="13" t="s">
        <v>16</v>
      </c>
      <c r="H824" s="17">
        <v>45771</v>
      </c>
      <c r="I824" s="10" t="s">
        <v>1707</v>
      </c>
      <c r="J824" s="140" t="s">
        <v>32</v>
      </c>
      <c r="K824" s="141"/>
      <c r="L824" s="9" t="s">
        <v>19512</v>
      </c>
    </row>
    <row r="825" spans="2:12" s="24" customFormat="1" ht="63.95">
      <c r="B825" s="15" t="s">
        <v>3791</v>
      </c>
      <c r="C825" s="14" t="s">
        <v>3792</v>
      </c>
      <c r="D825" s="15" t="s">
        <v>22141</v>
      </c>
      <c r="E825" s="142" t="s">
        <v>3794</v>
      </c>
      <c r="F825" s="141"/>
      <c r="G825" s="14" t="s">
        <v>16</v>
      </c>
      <c r="H825" s="16">
        <v>45769</v>
      </c>
      <c r="I825" s="11" t="s">
        <v>1707</v>
      </c>
      <c r="J825" s="142" t="s">
        <v>18</v>
      </c>
      <c r="K825" s="141"/>
      <c r="L825" s="8" t="s">
        <v>19608</v>
      </c>
    </row>
    <row r="826" spans="2:12" s="24" customFormat="1" ht="63.95">
      <c r="B826" s="12" t="s">
        <v>17321</v>
      </c>
      <c r="C826" s="13" t="s">
        <v>17322</v>
      </c>
      <c r="D826" s="12" t="s">
        <v>22142</v>
      </c>
      <c r="E826" s="140" t="s">
        <v>17324</v>
      </c>
      <c r="F826" s="141"/>
      <c r="G826" s="13" t="s">
        <v>16</v>
      </c>
      <c r="H826" s="17">
        <v>45775</v>
      </c>
      <c r="I826" s="10" t="s">
        <v>1707</v>
      </c>
      <c r="J826" s="140" t="s">
        <v>32</v>
      </c>
      <c r="K826" s="141"/>
      <c r="L826" s="9" t="s">
        <v>19512</v>
      </c>
    </row>
    <row r="827" spans="2:12" s="24" customFormat="1" ht="90">
      <c r="B827" s="15" t="s">
        <v>8200</v>
      </c>
      <c r="C827" s="14" t="s">
        <v>8201</v>
      </c>
      <c r="D827" s="15" t="s">
        <v>22143</v>
      </c>
      <c r="E827" s="142" t="s">
        <v>8203</v>
      </c>
      <c r="F827" s="141"/>
      <c r="G827" s="14" t="s">
        <v>16</v>
      </c>
      <c r="H827" s="16">
        <v>45769</v>
      </c>
      <c r="I827" s="11" t="s">
        <v>1707</v>
      </c>
      <c r="J827" s="142" t="s">
        <v>32</v>
      </c>
      <c r="K827" s="141"/>
      <c r="L827" s="8" t="s">
        <v>19597</v>
      </c>
    </row>
    <row r="828" spans="2:12" s="24" customFormat="1" ht="90">
      <c r="B828" s="12" t="s">
        <v>17325</v>
      </c>
      <c r="C828" s="13" t="s">
        <v>17326</v>
      </c>
      <c r="D828" s="12" t="s">
        <v>22144</v>
      </c>
      <c r="E828" s="140" t="s">
        <v>17328</v>
      </c>
      <c r="F828" s="141"/>
      <c r="G828" s="13" t="s">
        <v>16</v>
      </c>
      <c r="H828" s="17">
        <v>45769</v>
      </c>
      <c r="I828" s="10" t="s">
        <v>1707</v>
      </c>
      <c r="J828" s="140" t="s">
        <v>32</v>
      </c>
      <c r="K828" s="141"/>
      <c r="L828" s="9" t="s">
        <v>19597</v>
      </c>
    </row>
    <row r="829" spans="2:12" s="24" customFormat="1" ht="90">
      <c r="B829" s="15" t="s">
        <v>8206</v>
      </c>
      <c r="C829" s="14" t="s">
        <v>8207</v>
      </c>
      <c r="D829" s="15" t="s">
        <v>22145</v>
      </c>
      <c r="E829" s="142" t="s">
        <v>8209</v>
      </c>
      <c r="F829" s="141"/>
      <c r="G829" s="14" t="s">
        <v>16</v>
      </c>
      <c r="H829" s="16">
        <v>45769</v>
      </c>
      <c r="I829" s="11" t="s">
        <v>1707</v>
      </c>
      <c r="J829" s="142" t="s">
        <v>32</v>
      </c>
      <c r="K829" s="141"/>
      <c r="L829" s="8" t="s">
        <v>19597</v>
      </c>
    </row>
    <row r="830" spans="2:12" s="24" customFormat="1" ht="63.95">
      <c r="B830" s="12" t="s">
        <v>8212</v>
      </c>
      <c r="C830" s="13" t="s">
        <v>8213</v>
      </c>
      <c r="D830" s="12" t="s">
        <v>22146</v>
      </c>
      <c r="E830" s="140" t="s">
        <v>8215</v>
      </c>
      <c r="F830" s="141"/>
      <c r="G830" s="13" t="s">
        <v>16</v>
      </c>
      <c r="H830" s="17">
        <v>45775</v>
      </c>
      <c r="I830" s="10" t="s">
        <v>1707</v>
      </c>
      <c r="J830" s="140" t="s">
        <v>32</v>
      </c>
      <c r="K830" s="141"/>
      <c r="L830" s="9" t="s">
        <v>19512</v>
      </c>
    </row>
    <row r="831" spans="2:12" s="24" customFormat="1">
      <c r="B831" s="15" t="s">
        <v>8216</v>
      </c>
      <c r="C831" s="14" t="s">
        <v>8217</v>
      </c>
      <c r="D831" s="15" t="s">
        <v>22147</v>
      </c>
      <c r="E831" s="142" t="s">
        <v>8219</v>
      </c>
      <c r="F831" s="141"/>
      <c r="G831" s="14" t="s">
        <v>16</v>
      </c>
      <c r="H831" s="16">
        <v>45764</v>
      </c>
      <c r="I831" s="11" t="s">
        <v>1707</v>
      </c>
      <c r="J831" s="142" t="s">
        <v>26</v>
      </c>
      <c r="K831" s="141"/>
      <c r="L831" s="14" t="s">
        <v>27</v>
      </c>
    </row>
    <row r="832" spans="2:12" s="24" customFormat="1" ht="63.95">
      <c r="B832" s="12" t="s">
        <v>8220</v>
      </c>
      <c r="C832" s="13" t="s">
        <v>8221</v>
      </c>
      <c r="D832" s="12" t="s">
        <v>22148</v>
      </c>
      <c r="E832" s="140" t="s">
        <v>8223</v>
      </c>
      <c r="F832" s="141"/>
      <c r="G832" s="13" t="s">
        <v>16</v>
      </c>
      <c r="H832" s="17">
        <v>45775</v>
      </c>
      <c r="I832" s="10" t="s">
        <v>1707</v>
      </c>
      <c r="J832" s="140" t="s">
        <v>32</v>
      </c>
      <c r="K832" s="141"/>
      <c r="L832" s="9" t="s">
        <v>19512</v>
      </c>
    </row>
    <row r="833" spans="2:12" s="24" customFormat="1">
      <c r="B833" s="15" t="s">
        <v>17329</v>
      </c>
      <c r="C833" s="14" t="s">
        <v>17330</v>
      </c>
      <c r="D833" s="15" t="s">
        <v>22149</v>
      </c>
      <c r="E833" s="142" t="s">
        <v>17332</v>
      </c>
      <c r="F833" s="141"/>
      <c r="G833" s="14" t="s">
        <v>16</v>
      </c>
      <c r="H833" s="16">
        <v>45764</v>
      </c>
      <c r="I833" s="11" t="s">
        <v>1707</v>
      </c>
      <c r="J833" s="142" t="s">
        <v>26</v>
      </c>
      <c r="K833" s="141"/>
      <c r="L833" s="14" t="s">
        <v>27</v>
      </c>
    </row>
    <row r="834" spans="2:12" s="24" customFormat="1" ht="90">
      <c r="B834" s="12" t="s">
        <v>8224</v>
      </c>
      <c r="C834" s="13" t="s">
        <v>8225</v>
      </c>
      <c r="D834" s="12" t="s">
        <v>22150</v>
      </c>
      <c r="E834" s="140" t="s">
        <v>8227</v>
      </c>
      <c r="F834" s="141"/>
      <c r="G834" s="13" t="s">
        <v>16</v>
      </c>
      <c r="H834" s="17">
        <v>45769</v>
      </c>
      <c r="I834" s="10" t="s">
        <v>1707</v>
      </c>
      <c r="J834" s="140" t="s">
        <v>32</v>
      </c>
      <c r="K834" s="141"/>
      <c r="L834" s="9" t="s">
        <v>19597</v>
      </c>
    </row>
    <row r="835" spans="2:12" s="24" customFormat="1" ht="90">
      <c r="B835" s="15" t="s">
        <v>22151</v>
      </c>
      <c r="C835" s="14" t="s">
        <v>22152</v>
      </c>
      <c r="D835" s="15" t="s">
        <v>22153</v>
      </c>
      <c r="E835" s="142" t="s">
        <v>22154</v>
      </c>
      <c r="F835" s="141"/>
      <c r="G835" s="14" t="s">
        <v>16</v>
      </c>
      <c r="H835" s="16">
        <v>45769</v>
      </c>
      <c r="I835" s="11" t="s">
        <v>1707</v>
      </c>
      <c r="J835" s="142" t="s">
        <v>32</v>
      </c>
      <c r="K835" s="141"/>
      <c r="L835" s="8" t="s">
        <v>19597</v>
      </c>
    </row>
    <row r="836" spans="2:12" s="24" customFormat="1">
      <c r="B836" s="12" t="s">
        <v>8228</v>
      </c>
      <c r="C836" s="13" t="s">
        <v>8229</v>
      </c>
      <c r="D836" s="12" t="s">
        <v>22155</v>
      </c>
      <c r="E836" s="140" t="s">
        <v>22156</v>
      </c>
      <c r="F836" s="141"/>
      <c r="G836" s="13" t="s">
        <v>16</v>
      </c>
      <c r="H836" s="17">
        <v>45764</v>
      </c>
      <c r="I836" s="10" t="s">
        <v>1707</v>
      </c>
      <c r="J836" s="140" t="s">
        <v>26</v>
      </c>
      <c r="K836" s="141"/>
      <c r="L836" s="13" t="s">
        <v>27</v>
      </c>
    </row>
    <row r="837" spans="2:12" s="24" customFormat="1" ht="90">
      <c r="B837" s="15" t="s">
        <v>8232</v>
      </c>
      <c r="C837" s="14" t="s">
        <v>8233</v>
      </c>
      <c r="D837" s="15" t="s">
        <v>22157</v>
      </c>
      <c r="E837" s="142" t="s">
        <v>8235</v>
      </c>
      <c r="F837" s="141"/>
      <c r="G837" s="14" t="s">
        <v>16</v>
      </c>
      <c r="H837" s="16">
        <v>45769</v>
      </c>
      <c r="I837" s="11" t="s">
        <v>1707</v>
      </c>
      <c r="J837" s="142" t="s">
        <v>18</v>
      </c>
      <c r="K837" s="141"/>
      <c r="L837" s="8" t="s">
        <v>22158</v>
      </c>
    </row>
    <row r="838" spans="2:12" s="24" customFormat="1" ht="90">
      <c r="B838" s="12" t="s">
        <v>8236</v>
      </c>
      <c r="C838" s="13" t="s">
        <v>8237</v>
      </c>
      <c r="D838" s="12" t="s">
        <v>22159</v>
      </c>
      <c r="E838" s="140" t="s">
        <v>8239</v>
      </c>
      <c r="F838" s="141"/>
      <c r="G838" s="13" t="s">
        <v>16</v>
      </c>
      <c r="H838" s="17">
        <v>45769</v>
      </c>
      <c r="I838" s="10" t="s">
        <v>1707</v>
      </c>
      <c r="J838" s="140" t="s">
        <v>32</v>
      </c>
      <c r="K838" s="141"/>
      <c r="L838" s="9" t="s">
        <v>19597</v>
      </c>
    </row>
    <row r="839" spans="2:12" s="24" customFormat="1" ht="90">
      <c r="B839" s="15" t="s">
        <v>8240</v>
      </c>
      <c r="C839" s="14" t="s">
        <v>8241</v>
      </c>
      <c r="D839" s="15" t="s">
        <v>22160</v>
      </c>
      <c r="E839" s="142" t="s">
        <v>8243</v>
      </c>
      <c r="F839" s="141"/>
      <c r="G839" s="14" t="s">
        <v>16</v>
      </c>
      <c r="H839" s="16">
        <v>45769</v>
      </c>
      <c r="I839" s="11" t="s">
        <v>1707</v>
      </c>
      <c r="J839" s="142" t="s">
        <v>32</v>
      </c>
      <c r="K839" s="141"/>
      <c r="L839" s="8" t="s">
        <v>19597</v>
      </c>
    </row>
    <row r="840" spans="2:12" s="24" customFormat="1" ht="90">
      <c r="B840" s="12" t="s">
        <v>8244</v>
      </c>
      <c r="C840" s="13" t="s">
        <v>8245</v>
      </c>
      <c r="D840" s="12" t="s">
        <v>22161</v>
      </c>
      <c r="E840" s="140" t="s">
        <v>8247</v>
      </c>
      <c r="F840" s="141"/>
      <c r="G840" s="13" t="s">
        <v>16</v>
      </c>
      <c r="H840" s="17">
        <v>45769</v>
      </c>
      <c r="I840" s="10" t="s">
        <v>1707</v>
      </c>
      <c r="J840" s="140" t="s">
        <v>32</v>
      </c>
      <c r="K840" s="141"/>
      <c r="L840" s="9" t="s">
        <v>19597</v>
      </c>
    </row>
    <row r="841" spans="2:12" s="24" customFormat="1" ht="63.95">
      <c r="B841" s="15" t="s">
        <v>17333</v>
      </c>
      <c r="C841" s="14" t="s">
        <v>17334</v>
      </c>
      <c r="D841" s="15" t="s">
        <v>22162</v>
      </c>
      <c r="E841" s="142" t="s">
        <v>17336</v>
      </c>
      <c r="F841" s="141"/>
      <c r="G841" s="14" t="s">
        <v>16</v>
      </c>
      <c r="H841" s="16">
        <v>45771</v>
      </c>
      <c r="I841" s="11" t="s">
        <v>1707</v>
      </c>
      <c r="J841" s="142" t="s">
        <v>32</v>
      </c>
      <c r="K841" s="141"/>
      <c r="L841" s="8" t="s">
        <v>19512</v>
      </c>
    </row>
    <row r="842" spans="2:12" s="24" customFormat="1">
      <c r="B842" s="12" t="s">
        <v>3807</v>
      </c>
      <c r="C842" s="13" t="s">
        <v>3808</v>
      </c>
      <c r="D842" s="12" t="s">
        <v>22163</v>
      </c>
      <c r="E842" s="140" t="s">
        <v>3810</v>
      </c>
      <c r="F842" s="141"/>
      <c r="G842" s="13" t="s">
        <v>16</v>
      </c>
      <c r="H842" s="17">
        <v>45776</v>
      </c>
      <c r="I842" s="10" t="s">
        <v>1707</v>
      </c>
      <c r="J842" s="140" t="s">
        <v>26</v>
      </c>
      <c r="K842" s="141"/>
      <c r="L842" s="13" t="s">
        <v>27</v>
      </c>
    </row>
    <row r="843" spans="2:12" s="24" customFormat="1" ht="90">
      <c r="B843" s="15" t="s">
        <v>8249</v>
      </c>
      <c r="C843" s="14" t="s">
        <v>8250</v>
      </c>
      <c r="D843" s="15" t="s">
        <v>22164</v>
      </c>
      <c r="E843" s="142" t="s">
        <v>8252</v>
      </c>
      <c r="F843" s="141"/>
      <c r="G843" s="14" t="s">
        <v>16</v>
      </c>
      <c r="H843" s="16">
        <v>45769</v>
      </c>
      <c r="I843" s="11" t="s">
        <v>1707</v>
      </c>
      <c r="J843" s="142" t="s">
        <v>32</v>
      </c>
      <c r="K843" s="141"/>
      <c r="L843" s="8" t="s">
        <v>19597</v>
      </c>
    </row>
    <row r="844" spans="2:12" s="24" customFormat="1" ht="90">
      <c r="B844" s="12" t="s">
        <v>8253</v>
      </c>
      <c r="C844" s="13" t="s">
        <v>8254</v>
      </c>
      <c r="D844" s="12" t="s">
        <v>22165</v>
      </c>
      <c r="E844" s="140" t="s">
        <v>8256</v>
      </c>
      <c r="F844" s="141"/>
      <c r="G844" s="13" t="s">
        <v>16</v>
      </c>
      <c r="H844" s="17">
        <v>45769</v>
      </c>
      <c r="I844" s="10" t="s">
        <v>1707</v>
      </c>
      <c r="J844" s="140" t="s">
        <v>32</v>
      </c>
      <c r="K844" s="141"/>
      <c r="L844" s="9" t="s">
        <v>19597</v>
      </c>
    </row>
    <row r="845" spans="2:12" s="24" customFormat="1" ht="63.95">
      <c r="B845" s="15" t="s">
        <v>8257</v>
      </c>
      <c r="C845" s="14" t="s">
        <v>8258</v>
      </c>
      <c r="D845" s="15" t="s">
        <v>22166</v>
      </c>
      <c r="E845" s="142" t="s">
        <v>8260</v>
      </c>
      <c r="F845" s="141"/>
      <c r="G845" s="14" t="s">
        <v>16</v>
      </c>
      <c r="H845" s="16">
        <v>45769</v>
      </c>
      <c r="I845" s="11" t="s">
        <v>1707</v>
      </c>
      <c r="J845" s="142" t="s">
        <v>18</v>
      </c>
      <c r="K845" s="141"/>
      <c r="L845" s="8" t="s">
        <v>19608</v>
      </c>
    </row>
    <row r="846" spans="2:12" s="24" customFormat="1" ht="63.95">
      <c r="B846" s="12" t="s">
        <v>8261</v>
      </c>
      <c r="C846" s="13" t="s">
        <v>8262</v>
      </c>
      <c r="D846" s="12" t="s">
        <v>22167</v>
      </c>
      <c r="E846" s="140" t="s">
        <v>8264</v>
      </c>
      <c r="F846" s="141"/>
      <c r="G846" s="13" t="s">
        <v>16</v>
      </c>
      <c r="H846" s="17">
        <v>45769</v>
      </c>
      <c r="I846" s="10" t="s">
        <v>1707</v>
      </c>
      <c r="J846" s="140" t="s">
        <v>32</v>
      </c>
      <c r="K846" s="141"/>
      <c r="L846" s="9" t="s">
        <v>19512</v>
      </c>
    </row>
    <row r="847" spans="2:12" s="24" customFormat="1" ht="63.95">
      <c r="B847" s="15" t="s">
        <v>8265</v>
      </c>
      <c r="C847" s="14" t="s">
        <v>8266</v>
      </c>
      <c r="D847" s="15" t="s">
        <v>22168</v>
      </c>
      <c r="E847" s="142" t="s">
        <v>8268</v>
      </c>
      <c r="F847" s="141"/>
      <c r="G847" s="14" t="s">
        <v>16</v>
      </c>
      <c r="H847" s="16">
        <v>45769</v>
      </c>
      <c r="I847" s="11" t="s">
        <v>1707</v>
      </c>
      <c r="J847" s="142" t="s">
        <v>32</v>
      </c>
      <c r="K847" s="141"/>
      <c r="L847" s="8" t="s">
        <v>19512</v>
      </c>
    </row>
    <row r="848" spans="2:12" s="24" customFormat="1">
      <c r="B848" s="12" t="s">
        <v>17341</v>
      </c>
      <c r="C848" s="13" t="s">
        <v>17342</v>
      </c>
      <c r="D848" s="12" t="s">
        <v>22169</v>
      </c>
      <c r="E848" s="140" t="s">
        <v>17344</v>
      </c>
      <c r="F848" s="141"/>
      <c r="G848" s="13" t="s">
        <v>16</v>
      </c>
      <c r="H848" s="17">
        <v>45764</v>
      </c>
      <c r="I848" s="10" t="s">
        <v>1707</v>
      </c>
      <c r="J848" s="140" t="s">
        <v>26</v>
      </c>
      <c r="K848" s="141"/>
      <c r="L848" s="13" t="s">
        <v>27</v>
      </c>
    </row>
    <row r="849" spans="2:12" s="24" customFormat="1">
      <c r="B849" s="15" t="s">
        <v>3811</v>
      </c>
      <c r="C849" s="14" t="s">
        <v>3812</v>
      </c>
      <c r="D849" s="15" t="s">
        <v>22170</v>
      </c>
      <c r="E849" s="142" t="s">
        <v>3814</v>
      </c>
      <c r="F849" s="141"/>
      <c r="G849" s="14" t="s">
        <v>16</v>
      </c>
      <c r="H849" s="16">
        <v>45763</v>
      </c>
      <c r="I849" s="11" t="s">
        <v>1707</v>
      </c>
      <c r="J849" s="142" t="s">
        <v>26</v>
      </c>
      <c r="K849" s="141"/>
      <c r="L849" s="14" t="s">
        <v>27</v>
      </c>
    </row>
    <row r="850" spans="2:12" s="24" customFormat="1">
      <c r="B850" s="12" t="s">
        <v>3815</v>
      </c>
      <c r="C850" s="13" t="s">
        <v>3816</v>
      </c>
      <c r="D850" s="12" t="s">
        <v>22171</v>
      </c>
      <c r="E850" s="140" t="s">
        <v>3818</v>
      </c>
      <c r="F850" s="141"/>
      <c r="G850" s="13" t="s">
        <v>16</v>
      </c>
      <c r="H850" s="17">
        <v>45763</v>
      </c>
      <c r="I850" s="10" t="s">
        <v>1707</v>
      </c>
      <c r="J850" s="140" t="s">
        <v>26</v>
      </c>
      <c r="K850" s="141"/>
      <c r="L850" s="13" t="s">
        <v>27</v>
      </c>
    </row>
    <row r="851" spans="2:12" s="24" customFormat="1" ht="63.95">
      <c r="B851" s="15" t="s">
        <v>8270</v>
      </c>
      <c r="C851" s="14" t="s">
        <v>8271</v>
      </c>
      <c r="D851" s="15" t="s">
        <v>22172</v>
      </c>
      <c r="E851" s="142" t="s">
        <v>8273</v>
      </c>
      <c r="F851" s="141"/>
      <c r="G851" s="14" t="s">
        <v>16</v>
      </c>
      <c r="H851" s="16">
        <v>45769</v>
      </c>
      <c r="I851" s="11" t="s">
        <v>1707</v>
      </c>
      <c r="J851" s="142" t="s">
        <v>32</v>
      </c>
      <c r="K851" s="141"/>
      <c r="L851" s="8" t="s">
        <v>19512</v>
      </c>
    </row>
    <row r="852" spans="2:12" s="24" customFormat="1">
      <c r="B852" s="12" t="s">
        <v>3823</v>
      </c>
      <c r="C852" s="13" t="s">
        <v>3824</v>
      </c>
      <c r="D852" s="12" t="s">
        <v>22173</v>
      </c>
      <c r="E852" s="140" t="s">
        <v>3826</v>
      </c>
      <c r="F852" s="141"/>
      <c r="G852" s="13" t="s">
        <v>16</v>
      </c>
      <c r="H852" s="17">
        <v>45763</v>
      </c>
      <c r="I852" s="10" t="s">
        <v>1707</v>
      </c>
      <c r="J852" s="140" t="s">
        <v>26</v>
      </c>
      <c r="K852" s="141"/>
      <c r="L852" s="13" t="s">
        <v>27</v>
      </c>
    </row>
    <row r="853" spans="2:12" s="24" customFormat="1" ht="63.95">
      <c r="B853" s="15" t="s">
        <v>3827</v>
      </c>
      <c r="C853" s="14" t="s">
        <v>3828</v>
      </c>
      <c r="D853" s="15" t="s">
        <v>22174</v>
      </c>
      <c r="E853" s="142" t="s">
        <v>3830</v>
      </c>
      <c r="F853" s="141"/>
      <c r="G853" s="14" t="s">
        <v>16</v>
      </c>
      <c r="H853" s="16">
        <v>45769</v>
      </c>
      <c r="I853" s="11" t="s">
        <v>1707</v>
      </c>
      <c r="J853" s="142" t="s">
        <v>32</v>
      </c>
      <c r="K853" s="141"/>
      <c r="L853" s="8" t="s">
        <v>19512</v>
      </c>
    </row>
    <row r="854" spans="2:12" s="24" customFormat="1" ht="63.95">
      <c r="B854" s="12" t="s">
        <v>8276</v>
      </c>
      <c r="C854" s="13" t="s">
        <v>8277</v>
      </c>
      <c r="D854" s="12" t="s">
        <v>22175</v>
      </c>
      <c r="E854" s="140" t="s">
        <v>8279</v>
      </c>
      <c r="F854" s="141"/>
      <c r="G854" s="13" t="s">
        <v>16</v>
      </c>
      <c r="H854" s="17">
        <v>45769</v>
      </c>
      <c r="I854" s="10" t="s">
        <v>1707</v>
      </c>
      <c r="J854" s="140" t="s">
        <v>32</v>
      </c>
      <c r="K854" s="141"/>
      <c r="L854" s="9" t="s">
        <v>19512</v>
      </c>
    </row>
    <row r="855" spans="2:12" s="24" customFormat="1" ht="63.95">
      <c r="B855" s="15" t="s">
        <v>8280</v>
      </c>
      <c r="C855" s="14" t="s">
        <v>8281</v>
      </c>
      <c r="D855" s="15" t="s">
        <v>22176</v>
      </c>
      <c r="E855" s="142" t="s">
        <v>8283</v>
      </c>
      <c r="F855" s="141"/>
      <c r="G855" s="14" t="s">
        <v>16</v>
      </c>
      <c r="H855" s="16">
        <v>45769</v>
      </c>
      <c r="I855" s="11" t="s">
        <v>1707</v>
      </c>
      <c r="J855" s="142" t="s">
        <v>32</v>
      </c>
      <c r="K855" s="141"/>
      <c r="L855" s="8" t="s">
        <v>19512</v>
      </c>
    </row>
    <row r="856" spans="2:12" s="24" customFormat="1" ht="63.95">
      <c r="B856" s="12" t="s">
        <v>8284</v>
      </c>
      <c r="C856" s="13" t="s">
        <v>8285</v>
      </c>
      <c r="D856" s="12" t="s">
        <v>22177</v>
      </c>
      <c r="E856" s="140" t="s">
        <v>8287</v>
      </c>
      <c r="F856" s="141"/>
      <c r="G856" s="13" t="s">
        <v>16</v>
      </c>
      <c r="H856" s="17">
        <v>45769</v>
      </c>
      <c r="I856" s="10" t="s">
        <v>1707</v>
      </c>
      <c r="J856" s="140" t="s">
        <v>32</v>
      </c>
      <c r="K856" s="141"/>
      <c r="L856" s="9" t="s">
        <v>19512</v>
      </c>
    </row>
    <row r="857" spans="2:12" s="24" customFormat="1" ht="63.95">
      <c r="B857" s="15" t="s">
        <v>8288</v>
      </c>
      <c r="C857" s="14" t="s">
        <v>8289</v>
      </c>
      <c r="D857" s="15" t="s">
        <v>22178</v>
      </c>
      <c r="E857" s="142" t="s">
        <v>8291</v>
      </c>
      <c r="F857" s="141"/>
      <c r="G857" s="14" t="s">
        <v>16</v>
      </c>
      <c r="H857" s="16">
        <v>45769</v>
      </c>
      <c r="I857" s="11" t="s">
        <v>1707</v>
      </c>
      <c r="J857" s="142" t="s">
        <v>32</v>
      </c>
      <c r="K857" s="141"/>
      <c r="L857" s="8" t="s">
        <v>19512</v>
      </c>
    </row>
    <row r="858" spans="2:12" s="24" customFormat="1" ht="63.95">
      <c r="B858" s="12" t="s">
        <v>8292</v>
      </c>
      <c r="C858" s="13" t="s">
        <v>8293</v>
      </c>
      <c r="D858" s="12" t="s">
        <v>22179</v>
      </c>
      <c r="E858" s="140" t="s">
        <v>8295</v>
      </c>
      <c r="F858" s="141"/>
      <c r="G858" s="13" t="s">
        <v>16</v>
      </c>
      <c r="H858" s="17">
        <v>45769</v>
      </c>
      <c r="I858" s="10" t="s">
        <v>1707</v>
      </c>
      <c r="J858" s="140" t="s">
        <v>32</v>
      </c>
      <c r="K858" s="141"/>
      <c r="L858" s="9" t="s">
        <v>19512</v>
      </c>
    </row>
    <row r="859" spans="2:12" s="24" customFormat="1" ht="24.95">
      <c r="B859" s="15" t="s">
        <v>3831</v>
      </c>
      <c r="C859" s="14" t="s">
        <v>3832</v>
      </c>
      <c r="D859" s="15" t="s">
        <v>22180</v>
      </c>
      <c r="E859" s="142" t="s">
        <v>3834</v>
      </c>
      <c r="F859" s="141"/>
      <c r="G859" s="14" t="s">
        <v>16</v>
      </c>
      <c r="H859" s="16">
        <v>45769</v>
      </c>
      <c r="I859" s="11" t="s">
        <v>1707</v>
      </c>
      <c r="J859" s="142" t="s">
        <v>26</v>
      </c>
      <c r="K859" s="141"/>
      <c r="L859" s="14" t="s">
        <v>27</v>
      </c>
    </row>
    <row r="860" spans="2:12" s="24" customFormat="1" ht="63.95">
      <c r="B860" s="12" t="s">
        <v>8301</v>
      </c>
      <c r="C860" s="13" t="s">
        <v>8302</v>
      </c>
      <c r="D860" s="12" t="s">
        <v>22181</v>
      </c>
      <c r="E860" s="140" t="s">
        <v>8304</v>
      </c>
      <c r="F860" s="141"/>
      <c r="G860" s="13" t="s">
        <v>16</v>
      </c>
      <c r="H860" s="17">
        <v>45769</v>
      </c>
      <c r="I860" s="10" t="s">
        <v>1707</v>
      </c>
      <c r="J860" s="140" t="s">
        <v>32</v>
      </c>
      <c r="K860" s="141"/>
      <c r="L860" s="9" t="s">
        <v>19512</v>
      </c>
    </row>
    <row r="861" spans="2:12" s="24" customFormat="1" ht="63.95">
      <c r="B861" s="15" t="s">
        <v>17345</v>
      </c>
      <c r="C861" s="14" t="s">
        <v>17346</v>
      </c>
      <c r="D861" s="15" t="s">
        <v>22182</v>
      </c>
      <c r="E861" s="142" t="s">
        <v>17348</v>
      </c>
      <c r="F861" s="141"/>
      <c r="G861" s="14" t="s">
        <v>16</v>
      </c>
      <c r="H861" s="16">
        <v>45771</v>
      </c>
      <c r="I861" s="11" t="s">
        <v>1707</v>
      </c>
      <c r="J861" s="142" t="s">
        <v>18</v>
      </c>
      <c r="K861" s="141"/>
      <c r="L861" s="8" t="s">
        <v>19608</v>
      </c>
    </row>
    <row r="862" spans="2:12" s="24" customFormat="1" ht="63.95">
      <c r="B862" s="12" t="s">
        <v>8305</v>
      </c>
      <c r="C862" s="13" t="s">
        <v>8306</v>
      </c>
      <c r="D862" s="12" t="s">
        <v>22183</v>
      </c>
      <c r="E862" s="140" t="s">
        <v>8308</v>
      </c>
      <c r="F862" s="141"/>
      <c r="G862" s="13" t="s">
        <v>16</v>
      </c>
      <c r="H862" s="17">
        <v>45763</v>
      </c>
      <c r="I862" s="10" t="s">
        <v>1707</v>
      </c>
      <c r="J862" s="140" t="s">
        <v>18</v>
      </c>
      <c r="K862" s="141"/>
      <c r="L862" s="9" t="s">
        <v>19608</v>
      </c>
    </row>
    <row r="863" spans="2:12" s="24" customFormat="1">
      <c r="B863" s="15" t="s">
        <v>17349</v>
      </c>
      <c r="C863" s="14" t="s">
        <v>17350</v>
      </c>
      <c r="D863" s="15" t="s">
        <v>22184</v>
      </c>
      <c r="E863" s="142" t="s">
        <v>17352</v>
      </c>
      <c r="F863" s="141"/>
      <c r="G863" s="14" t="s">
        <v>16</v>
      </c>
      <c r="H863" s="16">
        <v>45763</v>
      </c>
      <c r="I863" s="11" t="s">
        <v>1707</v>
      </c>
      <c r="J863" s="142" t="s">
        <v>26</v>
      </c>
      <c r="K863" s="141"/>
      <c r="L863" s="14" t="s">
        <v>27</v>
      </c>
    </row>
    <row r="864" spans="2:12" s="24" customFormat="1" ht="63.95">
      <c r="B864" s="12" t="s">
        <v>8316</v>
      </c>
      <c r="C864" s="13" t="s">
        <v>8317</v>
      </c>
      <c r="D864" s="12" t="s">
        <v>22185</v>
      </c>
      <c r="E864" s="140" t="s">
        <v>8319</v>
      </c>
      <c r="F864" s="141"/>
      <c r="G864" s="13" t="s">
        <v>16</v>
      </c>
      <c r="H864" s="17">
        <v>45769</v>
      </c>
      <c r="I864" s="10" t="s">
        <v>1707</v>
      </c>
      <c r="J864" s="140" t="s">
        <v>32</v>
      </c>
      <c r="K864" s="141"/>
      <c r="L864" s="9" t="s">
        <v>19512</v>
      </c>
    </row>
    <row r="865" spans="2:12" s="24" customFormat="1" ht="24.95">
      <c r="B865" s="15" t="s">
        <v>17353</v>
      </c>
      <c r="C865" s="14" t="s">
        <v>17354</v>
      </c>
      <c r="D865" s="15" t="s">
        <v>22186</v>
      </c>
      <c r="E865" s="142" t="s">
        <v>17356</v>
      </c>
      <c r="F865" s="141"/>
      <c r="G865" s="14" t="s">
        <v>16</v>
      </c>
      <c r="H865" s="16">
        <v>45762</v>
      </c>
      <c r="I865" s="11" t="s">
        <v>1707</v>
      </c>
      <c r="J865" s="142" t="s">
        <v>26</v>
      </c>
      <c r="K865" s="141"/>
      <c r="L865" s="14" t="s">
        <v>27</v>
      </c>
    </row>
    <row r="866" spans="2:12" s="24" customFormat="1" ht="63.95">
      <c r="B866" s="12" t="s">
        <v>8321</v>
      </c>
      <c r="C866" s="13" t="s">
        <v>8322</v>
      </c>
      <c r="D866" s="12" t="s">
        <v>22187</v>
      </c>
      <c r="E866" s="140" t="s">
        <v>8324</v>
      </c>
      <c r="F866" s="141"/>
      <c r="G866" s="13" t="s">
        <v>16</v>
      </c>
      <c r="H866" s="17">
        <v>45769</v>
      </c>
      <c r="I866" s="10" t="s">
        <v>1707</v>
      </c>
      <c r="J866" s="140" t="s">
        <v>32</v>
      </c>
      <c r="K866" s="141"/>
      <c r="L866" s="9" t="s">
        <v>19512</v>
      </c>
    </row>
    <row r="867" spans="2:12" s="24" customFormat="1" ht="63.95">
      <c r="B867" s="15" t="s">
        <v>22188</v>
      </c>
      <c r="C867" s="14" t="s">
        <v>22189</v>
      </c>
      <c r="D867" s="15" t="s">
        <v>22190</v>
      </c>
      <c r="E867" s="142" t="s">
        <v>22191</v>
      </c>
      <c r="F867" s="141"/>
      <c r="G867" s="14" t="s">
        <v>16</v>
      </c>
      <c r="H867" s="16">
        <v>45762</v>
      </c>
      <c r="I867" s="11" t="s">
        <v>1707</v>
      </c>
      <c r="J867" s="142" t="s">
        <v>18</v>
      </c>
      <c r="K867" s="141"/>
      <c r="L867" s="8" t="s">
        <v>19608</v>
      </c>
    </row>
    <row r="868" spans="2:12" s="24" customFormat="1">
      <c r="B868" s="12" t="s">
        <v>3835</v>
      </c>
      <c r="C868" s="13" t="s">
        <v>3836</v>
      </c>
      <c r="D868" s="12" t="s">
        <v>22192</v>
      </c>
      <c r="E868" s="140" t="s">
        <v>3838</v>
      </c>
      <c r="F868" s="141"/>
      <c r="G868" s="13" t="s">
        <v>16</v>
      </c>
      <c r="H868" s="17">
        <v>45763</v>
      </c>
      <c r="I868" s="10" t="s">
        <v>1707</v>
      </c>
      <c r="J868" s="140" t="s">
        <v>26</v>
      </c>
      <c r="K868" s="141"/>
      <c r="L868" s="13" t="s">
        <v>27</v>
      </c>
    </row>
    <row r="869" spans="2:12" s="24" customFormat="1" ht="63.95">
      <c r="B869" s="15" t="s">
        <v>16161</v>
      </c>
      <c r="C869" s="14" t="s">
        <v>16162</v>
      </c>
      <c r="D869" s="15" t="s">
        <v>22193</v>
      </c>
      <c r="E869" s="142" t="s">
        <v>16164</v>
      </c>
      <c r="F869" s="141"/>
      <c r="G869" s="14" t="s">
        <v>16</v>
      </c>
      <c r="H869" s="16">
        <v>45762</v>
      </c>
      <c r="I869" s="11" t="s">
        <v>1707</v>
      </c>
      <c r="J869" s="142" t="s">
        <v>18</v>
      </c>
      <c r="K869" s="141"/>
      <c r="L869" s="8" t="s">
        <v>19608</v>
      </c>
    </row>
    <row r="870" spans="2:12" s="24" customFormat="1" ht="63.95">
      <c r="B870" s="12" t="s">
        <v>8325</v>
      </c>
      <c r="C870" s="13" t="s">
        <v>8326</v>
      </c>
      <c r="D870" s="12" t="s">
        <v>22194</v>
      </c>
      <c r="E870" s="140" t="s">
        <v>8328</v>
      </c>
      <c r="F870" s="141"/>
      <c r="G870" s="13" t="s">
        <v>16</v>
      </c>
      <c r="H870" s="17">
        <v>45769</v>
      </c>
      <c r="I870" s="10" t="s">
        <v>1707</v>
      </c>
      <c r="J870" s="140" t="s">
        <v>32</v>
      </c>
      <c r="K870" s="141"/>
      <c r="L870" s="9" t="s">
        <v>19512</v>
      </c>
    </row>
    <row r="871" spans="2:12" s="24" customFormat="1" ht="63.95">
      <c r="B871" s="15" t="s">
        <v>16165</v>
      </c>
      <c r="C871" s="14" t="s">
        <v>16166</v>
      </c>
      <c r="D871" s="15" t="s">
        <v>22195</v>
      </c>
      <c r="E871" s="142" t="s">
        <v>16168</v>
      </c>
      <c r="F871" s="141"/>
      <c r="G871" s="14" t="s">
        <v>16</v>
      </c>
      <c r="H871" s="16">
        <v>45769</v>
      </c>
      <c r="I871" s="11" t="s">
        <v>1707</v>
      </c>
      <c r="J871" s="142" t="s">
        <v>32</v>
      </c>
      <c r="K871" s="141"/>
      <c r="L871" s="8" t="s">
        <v>19512</v>
      </c>
    </row>
    <row r="872" spans="2:12" s="24" customFormat="1" ht="63.95">
      <c r="B872" s="12" t="s">
        <v>8329</v>
      </c>
      <c r="C872" s="13" t="s">
        <v>8330</v>
      </c>
      <c r="D872" s="12" t="s">
        <v>22196</v>
      </c>
      <c r="E872" s="140" t="s">
        <v>8332</v>
      </c>
      <c r="F872" s="141"/>
      <c r="G872" s="13" t="s">
        <v>16</v>
      </c>
      <c r="H872" s="17">
        <v>45769</v>
      </c>
      <c r="I872" s="10" t="s">
        <v>1707</v>
      </c>
      <c r="J872" s="140" t="s">
        <v>32</v>
      </c>
      <c r="K872" s="141"/>
      <c r="L872" s="9" t="s">
        <v>19512</v>
      </c>
    </row>
    <row r="873" spans="2:12" s="24" customFormat="1" ht="24.95">
      <c r="B873" s="15" t="s">
        <v>3839</v>
      </c>
      <c r="C873" s="14" t="s">
        <v>3840</v>
      </c>
      <c r="D873" s="15" t="s">
        <v>22197</v>
      </c>
      <c r="E873" s="142" t="s">
        <v>3842</v>
      </c>
      <c r="F873" s="141"/>
      <c r="G873" s="14" t="s">
        <v>16</v>
      </c>
      <c r="H873" s="16">
        <v>45762</v>
      </c>
      <c r="I873" s="11" t="s">
        <v>1707</v>
      </c>
      <c r="J873" s="142" t="s">
        <v>26</v>
      </c>
      <c r="K873" s="141"/>
      <c r="L873" s="14" t="s">
        <v>27</v>
      </c>
    </row>
    <row r="874" spans="2:12" s="24" customFormat="1" ht="63.95">
      <c r="B874" s="12" t="s">
        <v>8333</v>
      </c>
      <c r="C874" s="13" t="s">
        <v>8334</v>
      </c>
      <c r="D874" s="12" t="s">
        <v>22198</v>
      </c>
      <c r="E874" s="140" t="s">
        <v>8336</v>
      </c>
      <c r="F874" s="141"/>
      <c r="G874" s="13" t="s">
        <v>16</v>
      </c>
      <c r="H874" s="17">
        <v>45762</v>
      </c>
      <c r="I874" s="10" t="s">
        <v>1707</v>
      </c>
      <c r="J874" s="140" t="s">
        <v>32</v>
      </c>
      <c r="K874" s="141"/>
      <c r="L874" s="9" t="s">
        <v>19512</v>
      </c>
    </row>
    <row r="875" spans="2:12" s="24" customFormat="1">
      <c r="B875" s="15" t="s">
        <v>3843</v>
      </c>
      <c r="C875" s="14" t="s">
        <v>3844</v>
      </c>
      <c r="D875" s="15" t="s">
        <v>22199</v>
      </c>
      <c r="E875" s="142" t="s">
        <v>3846</v>
      </c>
      <c r="F875" s="141"/>
      <c r="G875" s="14" t="s">
        <v>16</v>
      </c>
      <c r="H875" s="16">
        <v>45763</v>
      </c>
      <c r="I875" s="11" t="s">
        <v>1707</v>
      </c>
      <c r="J875" s="142" t="s">
        <v>26</v>
      </c>
      <c r="K875" s="141"/>
      <c r="L875" s="14" t="s">
        <v>27</v>
      </c>
    </row>
    <row r="876" spans="2:12" s="24" customFormat="1">
      <c r="B876" s="12" t="s">
        <v>8337</v>
      </c>
      <c r="C876" s="13" t="s">
        <v>8338</v>
      </c>
      <c r="D876" s="12" t="s">
        <v>22200</v>
      </c>
      <c r="E876" s="140" t="s">
        <v>8340</v>
      </c>
      <c r="F876" s="141"/>
      <c r="G876" s="13" t="s">
        <v>16</v>
      </c>
      <c r="H876" s="17">
        <v>45763</v>
      </c>
      <c r="I876" s="10" t="s">
        <v>1707</v>
      </c>
      <c r="J876" s="140" t="s">
        <v>26</v>
      </c>
      <c r="K876" s="141"/>
      <c r="L876" s="13" t="s">
        <v>27</v>
      </c>
    </row>
    <row r="877" spans="2:12" s="24" customFormat="1" ht="63.95">
      <c r="B877" s="15" t="s">
        <v>8341</v>
      </c>
      <c r="C877" s="14" t="s">
        <v>8342</v>
      </c>
      <c r="D877" s="15" t="s">
        <v>22201</v>
      </c>
      <c r="E877" s="142" t="s">
        <v>8344</v>
      </c>
      <c r="F877" s="141"/>
      <c r="G877" s="14" t="s">
        <v>16</v>
      </c>
      <c r="H877" s="16">
        <v>45763</v>
      </c>
      <c r="I877" s="11" t="s">
        <v>1707</v>
      </c>
      <c r="J877" s="142" t="s">
        <v>32</v>
      </c>
      <c r="K877" s="141"/>
      <c r="L877" s="8" t="s">
        <v>19512</v>
      </c>
    </row>
    <row r="878" spans="2:12" s="24" customFormat="1" ht="24.95">
      <c r="B878" s="12" t="s">
        <v>3847</v>
      </c>
      <c r="C878" s="13" t="s">
        <v>3848</v>
      </c>
      <c r="D878" s="12" t="s">
        <v>22202</v>
      </c>
      <c r="E878" s="140" t="s">
        <v>3850</v>
      </c>
      <c r="F878" s="141"/>
      <c r="G878" s="13" t="s">
        <v>16</v>
      </c>
      <c r="H878" s="17">
        <v>45762</v>
      </c>
      <c r="I878" s="10" t="s">
        <v>1707</v>
      </c>
      <c r="J878" s="140" t="s">
        <v>26</v>
      </c>
      <c r="K878" s="141"/>
      <c r="L878" s="13" t="s">
        <v>27</v>
      </c>
    </row>
    <row r="879" spans="2:12" s="24" customFormat="1" ht="63.95">
      <c r="B879" s="15" t="s">
        <v>8346</v>
      </c>
      <c r="C879" s="14" t="s">
        <v>8347</v>
      </c>
      <c r="D879" s="15" t="s">
        <v>22203</v>
      </c>
      <c r="E879" s="142" t="s">
        <v>8349</v>
      </c>
      <c r="F879" s="141"/>
      <c r="G879" s="14" t="s">
        <v>16</v>
      </c>
      <c r="H879" s="16">
        <v>45762</v>
      </c>
      <c r="I879" s="11" t="s">
        <v>1707</v>
      </c>
      <c r="J879" s="142" t="s">
        <v>32</v>
      </c>
      <c r="K879" s="141"/>
      <c r="L879" s="8" t="s">
        <v>19512</v>
      </c>
    </row>
    <row r="880" spans="2:12" s="24" customFormat="1" ht="63.95">
      <c r="B880" s="12" t="s">
        <v>8393</v>
      </c>
      <c r="C880" s="13" t="s">
        <v>8394</v>
      </c>
      <c r="D880" s="12" t="s">
        <v>22204</v>
      </c>
      <c r="E880" s="140" t="s">
        <v>8396</v>
      </c>
      <c r="F880" s="141"/>
      <c r="G880" s="13" t="s">
        <v>16</v>
      </c>
      <c r="H880" s="17">
        <v>45762</v>
      </c>
      <c r="I880" s="10" t="s">
        <v>1707</v>
      </c>
      <c r="J880" s="140" t="s">
        <v>32</v>
      </c>
      <c r="K880" s="141"/>
      <c r="L880" s="9" t="s">
        <v>19512</v>
      </c>
    </row>
    <row r="881" spans="2:12" s="24" customFormat="1" ht="63.95">
      <c r="B881" s="15" t="s">
        <v>8402</v>
      </c>
      <c r="C881" s="14" t="s">
        <v>8403</v>
      </c>
      <c r="D881" s="15" t="s">
        <v>22205</v>
      </c>
      <c r="E881" s="142" t="s">
        <v>8405</v>
      </c>
      <c r="F881" s="141"/>
      <c r="G881" s="14" t="s">
        <v>16</v>
      </c>
      <c r="H881" s="16">
        <v>45762</v>
      </c>
      <c r="I881" s="11" t="s">
        <v>1707</v>
      </c>
      <c r="J881" s="142" t="s">
        <v>18</v>
      </c>
      <c r="K881" s="141"/>
      <c r="L881" s="8" t="s">
        <v>19608</v>
      </c>
    </row>
    <row r="882" spans="2:12" s="24" customFormat="1" ht="63.95">
      <c r="B882" s="145" t="s">
        <v>3899</v>
      </c>
      <c r="C882" s="147" t="s">
        <v>3900</v>
      </c>
      <c r="D882" s="12" t="s">
        <v>22206</v>
      </c>
      <c r="E882" s="140" t="s">
        <v>3902</v>
      </c>
      <c r="F882" s="141"/>
      <c r="G882" s="13" t="s">
        <v>16</v>
      </c>
      <c r="H882" s="17">
        <v>45762</v>
      </c>
      <c r="I882" s="10" t="s">
        <v>1707</v>
      </c>
      <c r="J882" s="140" t="s">
        <v>32</v>
      </c>
      <c r="K882" s="141"/>
      <c r="L882" s="9" t="s">
        <v>19530</v>
      </c>
    </row>
    <row r="883" spans="2:12" s="24" customFormat="1">
      <c r="B883" s="146"/>
      <c r="C883" s="148"/>
      <c r="D883" s="12" t="s">
        <v>22207</v>
      </c>
      <c r="E883" s="140" t="s">
        <v>3902</v>
      </c>
      <c r="F883" s="141"/>
      <c r="G883" s="13" t="s">
        <v>16</v>
      </c>
      <c r="H883" s="17">
        <v>45762</v>
      </c>
      <c r="I883" s="10" t="s">
        <v>1707</v>
      </c>
      <c r="J883" s="140" t="s">
        <v>26</v>
      </c>
      <c r="K883" s="141"/>
      <c r="L883" s="13" t="s">
        <v>27</v>
      </c>
    </row>
    <row r="884" spans="2:12" s="24" customFormat="1" ht="63.95">
      <c r="B884" s="154" t="s">
        <v>8407</v>
      </c>
      <c r="C884" s="156" t="s">
        <v>8408</v>
      </c>
      <c r="D884" s="15" t="s">
        <v>22208</v>
      </c>
      <c r="E884" s="142" t="s">
        <v>8410</v>
      </c>
      <c r="F884" s="141"/>
      <c r="G884" s="14" t="s">
        <v>16</v>
      </c>
      <c r="H884" s="16">
        <v>45762</v>
      </c>
      <c r="I884" s="11" t="s">
        <v>1707</v>
      </c>
      <c r="J884" s="142" t="s">
        <v>32</v>
      </c>
      <c r="K884" s="141"/>
      <c r="L884" s="8" t="s">
        <v>19512</v>
      </c>
    </row>
    <row r="885" spans="2:12" s="24" customFormat="1">
      <c r="B885" s="155"/>
      <c r="C885" s="157"/>
      <c r="D885" s="15" t="s">
        <v>22209</v>
      </c>
      <c r="E885" s="142" t="s">
        <v>8410</v>
      </c>
      <c r="F885" s="141"/>
      <c r="G885" s="14" t="s">
        <v>16</v>
      </c>
      <c r="H885" s="16">
        <v>45762</v>
      </c>
      <c r="I885" s="11" t="s">
        <v>1707</v>
      </c>
      <c r="J885" s="142" t="s">
        <v>26</v>
      </c>
      <c r="K885" s="141"/>
      <c r="L885" s="14" t="s">
        <v>27</v>
      </c>
    </row>
    <row r="886" spans="2:12" s="24" customFormat="1" ht="63.95">
      <c r="B886" s="145" t="s">
        <v>8411</v>
      </c>
      <c r="C886" s="147" t="s">
        <v>8412</v>
      </c>
      <c r="D886" s="12" t="s">
        <v>22210</v>
      </c>
      <c r="E886" s="140" t="s">
        <v>8414</v>
      </c>
      <c r="F886" s="141"/>
      <c r="G886" s="13" t="s">
        <v>16</v>
      </c>
      <c r="H886" s="17">
        <v>45762</v>
      </c>
      <c r="I886" s="10" t="s">
        <v>1707</v>
      </c>
      <c r="J886" s="140" t="s">
        <v>32</v>
      </c>
      <c r="K886" s="141"/>
      <c r="L886" s="9" t="s">
        <v>19530</v>
      </c>
    </row>
    <row r="887" spans="2:12" s="24" customFormat="1" ht="63.95">
      <c r="B887" s="146"/>
      <c r="C887" s="148"/>
      <c r="D887" s="12" t="s">
        <v>22211</v>
      </c>
      <c r="E887" s="140" t="s">
        <v>8414</v>
      </c>
      <c r="F887" s="141"/>
      <c r="G887" s="13" t="s">
        <v>16</v>
      </c>
      <c r="H887" s="17">
        <v>45762</v>
      </c>
      <c r="I887" s="10" t="s">
        <v>1707</v>
      </c>
      <c r="J887" s="140" t="s">
        <v>32</v>
      </c>
      <c r="K887" s="141"/>
      <c r="L887" s="9" t="s">
        <v>19512</v>
      </c>
    </row>
    <row r="888" spans="2:12" s="24" customFormat="1" ht="63.95">
      <c r="B888" s="154" t="s">
        <v>22212</v>
      </c>
      <c r="C888" s="156" t="s">
        <v>22213</v>
      </c>
      <c r="D888" s="15" t="s">
        <v>22214</v>
      </c>
      <c r="E888" s="142" t="s">
        <v>22215</v>
      </c>
      <c r="F888" s="141"/>
      <c r="G888" s="14" t="s">
        <v>16</v>
      </c>
      <c r="H888" s="16">
        <v>45762</v>
      </c>
      <c r="I888" s="11" t="s">
        <v>1707</v>
      </c>
      <c r="J888" s="142" t="s">
        <v>32</v>
      </c>
      <c r="K888" s="141"/>
      <c r="L888" s="8" t="s">
        <v>19530</v>
      </c>
    </row>
    <row r="889" spans="2:12" s="24" customFormat="1" ht="63.95">
      <c r="B889" s="155"/>
      <c r="C889" s="157"/>
      <c r="D889" s="15" t="s">
        <v>22216</v>
      </c>
      <c r="E889" s="142" t="s">
        <v>22215</v>
      </c>
      <c r="F889" s="141"/>
      <c r="G889" s="14" t="s">
        <v>16</v>
      </c>
      <c r="H889" s="16">
        <v>45762</v>
      </c>
      <c r="I889" s="11" t="s">
        <v>1707</v>
      </c>
      <c r="J889" s="142" t="s">
        <v>32</v>
      </c>
      <c r="K889" s="141"/>
      <c r="L889" s="8" t="s">
        <v>19512</v>
      </c>
    </row>
    <row r="890" spans="2:12" s="24" customFormat="1" ht="63.95">
      <c r="B890" s="145" t="s">
        <v>22217</v>
      </c>
      <c r="C890" s="147" t="s">
        <v>6251</v>
      </c>
      <c r="D890" s="12" t="s">
        <v>22218</v>
      </c>
      <c r="E890" s="140" t="s">
        <v>6253</v>
      </c>
      <c r="F890" s="141"/>
      <c r="G890" s="13" t="s">
        <v>16</v>
      </c>
      <c r="H890" s="17">
        <v>45762</v>
      </c>
      <c r="I890" s="10" t="s">
        <v>1707</v>
      </c>
      <c r="J890" s="140" t="s">
        <v>32</v>
      </c>
      <c r="K890" s="141"/>
      <c r="L890" s="9" t="s">
        <v>19530</v>
      </c>
    </row>
    <row r="891" spans="2:12" s="24" customFormat="1" ht="63.95">
      <c r="B891" s="146"/>
      <c r="C891" s="148"/>
      <c r="D891" s="12" t="s">
        <v>22219</v>
      </c>
      <c r="E891" s="140" t="s">
        <v>6253</v>
      </c>
      <c r="F891" s="141"/>
      <c r="G891" s="13" t="s">
        <v>16</v>
      </c>
      <c r="H891" s="17">
        <v>45762</v>
      </c>
      <c r="I891" s="10" t="s">
        <v>1707</v>
      </c>
      <c r="J891" s="140" t="s">
        <v>32</v>
      </c>
      <c r="K891" s="141"/>
      <c r="L891" s="9" t="s">
        <v>19512</v>
      </c>
    </row>
    <row r="892" spans="2:12" s="24" customFormat="1" ht="63.95">
      <c r="B892" s="15" t="s">
        <v>1768</v>
      </c>
      <c r="C892" s="14" t="s">
        <v>1769</v>
      </c>
      <c r="D892" s="15" t="s">
        <v>22220</v>
      </c>
      <c r="E892" s="142" t="s">
        <v>1771</v>
      </c>
      <c r="F892" s="141"/>
      <c r="G892" s="14" t="s">
        <v>16</v>
      </c>
      <c r="H892" s="16">
        <v>45762</v>
      </c>
      <c r="I892" s="11" t="s">
        <v>1707</v>
      </c>
      <c r="J892" s="142" t="s">
        <v>32</v>
      </c>
      <c r="K892" s="141"/>
      <c r="L892" s="8" t="s">
        <v>19512</v>
      </c>
    </row>
    <row r="893" spans="2:12" s="24" customFormat="1" ht="63.95">
      <c r="B893" s="145" t="s">
        <v>22221</v>
      </c>
      <c r="C893" s="147" t="s">
        <v>22222</v>
      </c>
      <c r="D893" s="12" t="s">
        <v>22223</v>
      </c>
      <c r="E893" s="140" t="s">
        <v>22224</v>
      </c>
      <c r="F893" s="141"/>
      <c r="G893" s="13" t="s">
        <v>16</v>
      </c>
      <c r="H893" s="17">
        <v>45762</v>
      </c>
      <c r="I893" s="10" t="s">
        <v>1707</v>
      </c>
      <c r="J893" s="140" t="s">
        <v>32</v>
      </c>
      <c r="K893" s="141"/>
      <c r="L893" s="9" t="s">
        <v>19530</v>
      </c>
    </row>
    <row r="894" spans="2:12" s="24" customFormat="1" ht="63.95">
      <c r="B894" s="146"/>
      <c r="C894" s="148"/>
      <c r="D894" s="12" t="s">
        <v>22225</v>
      </c>
      <c r="E894" s="140" t="s">
        <v>22224</v>
      </c>
      <c r="F894" s="141"/>
      <c r="G894" s="13" t="s">
        <v>16</v>
      </c>
      <c r="H894" s="17">
        <v>45762</v>
      </c>
      <c r="I894" s="10" t="s">
        <v>1707</v>
      </c>
      <c r="J894" s="140" t="s">
        <v>32</v>
      </c>
      <c r="K894" s="141"/>
      <c r="L894" s="9" t="s">
        <v>19512</v>
      </c>
    </row>
    <row r="895" spans="2:12" s="24" customFormat="1">
      <c r="B895" s="154" t="s">
        <v>22226</v>
      </c>
      <c r="C895" s="156" t="s">
        <v>22227</v>
      </c>
      <c r="D895" s="15" t="s">
        <v>22228</v>
      </c>
      <c r="E895" s="142" t="s">
        <v>22229</v>
      </c>
      <c r="F895" s="141"/>
      <c r="G895" s="14" t="s">
        <v>16</v>
      </c>
      <c r="H895" s="16">
        <v>45763</v>
      </c>
      <c r="I895" s="11" t="s">
        <v>1707</v>
      </c>
      <c r="J895" s="142" t="s">
        <v>26</v>
      </c>
      <c r="K895" s="141"/>
      <c r="L895" s="14" t="s">
        <v>27</v>
      </c>
    </row>
    <row r="896" spans="2:12" s="24" customFormat="1" ht="63.95">
      <c r="B896" s="155"/>
      <c r="C896" s="157"/>
      <c r="D896" s="15" t="s">
        <v>22230</v>
      </c>
      <c r="E896" s="142" t="s">
        <v>22229</v>
      </c>
      <c r="F896" s="141"/>
      <c r="G896" s="14" t="s">
        <v>16</v>
      </c>
      <c r="H896" s="16">
        <v>45763</v>
      </c>
      <c r="I896" s="11" t="s">
        <v>1707</v>
      </c>
      <c r="J896" s="142" t="s">
        <v>18</v>
      </c>
      <c r="K896" s="141"/>
      <c r="L896" s="8" t="s">
        <v>21016</v>
      </c>
    </row>
    <row r="897" spans="2:12" s="24" customFormat="1">
      <c r="B897" s="145" t="s">
        <v>3907</v>
      </c>
      <c r="C897" s="147" t="s">
        <v>3908</v>
      </c>
      <c r="D897" s="12" t="s">
        <v>22231</v>
      </c>
      <c r="E897" s="140" t="s">
        <v>3910</v>
      </c>
      <c r="F897" s="141"/>
      <c r="G897" s="13" t="s">
        <v>16</v>
      </c>
      <c r="H897" s="17">
        <v>45762</v>
      </c>
      <c r="I897" s="10" t="s">
        <v>1707</v>
      </c>
      <c r="J897" s="140" t="s">
        <v>26</v>
      </c>
      <c r="K897" s="141"/>
      <c r="L897" s="13" t="s">
        <v>27</v>
      </c>
    </row>
    <row r="898" spans="2:12" s="24" customFormat="1" ht="63.95">
      <c r="B898" s="146"/>
      <c r="C898" s="148"/>
      <c r="D898" s="12" t="s">
        <v>22232</v>
      </c>
      <c r="E898" s="140" t="s">
        <v>3910</v>
      </c>
      <c r="F898" s="141"/>
      <c r="G898" s="13" t="s">
        <v>16</v>
      </c>
      <c r="H898" s="17">
        <v>45762</v>
      </c>
      <c r="I898" s="10" t="s">
        <v>1707</v>
      </c>
      <c r="J898" s="140" t="s">
        <v>32</v>
      </c>
      <c r="K898" s="141"/>
      <c r="L898" s="9" t="s">
        <v>19512</v>
      </c>
    </row>
    <row r="899" spans="2:12" s="24" customFormat="1" ht="51.6">
      <c r="B899" s="15" t="s">
        <v>13170</v>
      </c>
      <c r="C899" s="14" t="s">
        <v>22233</v>
      </c>
      <c r="D899" s="15" t="s">
        <v>22234</v>
      </c>
      <c r="E899" s="142" t="s">
        <v>13173</v>
      </c>
      <c r="F899" s="141"/>
      <c r="G899" s="14" t="s">
        <v>24</v>
      </c>
      <c r="H899" s="16">
        <v>45537</v>
      </c>
      <c r="I899" s="11" t="s">
        <v>1789</v>
      </c>
      <c r="J899" s="142" t="s">
        <v>359</v>
      </c>
      <c r="K899" s="141"/>
      <c r="L899" s="8" t="s">
        <v>22235</v>
      </c>
    </row>
    <row r="900" spans="2:12" s="24" customFormat="1" ht="51.6">
      <c r="B900" s="19" t="s">
        <v>13314</v>
      </c>
      <c r="C900" s="20" t="s">
        <v>22236</v>
      </c>
      <c r="D900" s="19" t="s">
        <v>22237</v>
      </c>
      <c r="E900" s="143" t="s">
        <v>13317</v>
      </c>
      <c r="F900" s="144"/>
      <c r="G900" s="20" t="s">
        <v>24</v>
      </c>
      <c r="H900" s="22">
        <v>45548</v>
      </c>
      <c r="I900" s="21" t="s">
        <v>1789</v>
      </c>
      <c r="J900" s="143" t="s">
        <v>359</v>
      </c>
      <c r="K900" s="144"/>
      <c r="L900" s="33" t="s">
        <v>22238</v>
      </c>
    </row>
  </sheetData>
  <mergeCells count="2067">
    <mergeCell ref="E899:F899"/>
    <mergeCell ref="J899:K899"/>
    <mergeCell ref="E900:F900"/>
    <mergeCell ref="J900:K900"/>
    <mergeCell ref="B897:B898"/>
    <mergeCell ref="C897:C898"/>
    <mergeCell ref="E897:F897"/>
    <mergeCell ref="J897:K897"/>
    <mergeCell ref="E898:F898"/>
    <mergeCell ref="J898:K898"/>
    <mergeCell ref="B895:B896"/>
    <mergeCell ref="C895:C896"/>
    <mergeCell ref="E895:F895"/>
    <mergeCell ref="J895:K895"/>
    <mergeCell ref="E896:F896"/>
    <mergeCell ref="J896:K896"/>
    <mergeCell ref="E892:F892"/>
    <mergeCell ref="J892:K892"/>
    <mergeCell ref="B893:B894"/>
    <mergeCell ref="C893:C894"/>
    <mergeCell ref="E893:F893"/>
    <mergeCell ref="J893:K893"/>
    <mergeCell ref="E894:F894"/>
    <mergeCell ref="J894:K894"/>
    <mergeCell ref="B890:B891"/>
    <mergeCell ref="C890:C891"/>
    <mergeCell ref="E890:F890"/>
    <mergeCell ref="J890:K890"/>
    <mergeCell ref="E891:F891"/>
    <mergeCell ref="J891:K891"/>
    <mergeCell ref="B888:B889"/>
    <mergeCell ref="C888:C889"/>
    <mergeCell ref="E888:F888"/>
    <mergeCell ref="J888:K888"/>
    <mergeCell ref="E889:F889"/>
    <mergeCell ref="J889:K889"/>
    <mergeCell ref="B886:B887"/>
    <mergeCell ref="C886:C887"/>
    <mergeCell ref="E886:F886"/>
    <mergeCell ref="J886:K886"/>
    <mergeCell ref="E887:F887"/>
    <mergeCell ref="J887:K887"/>
    <mergeCell ref="B884:B885"/>
    <mergeCell ref="C884:C885"/>
    <mergeCell ref="E884:F884"/>
    <mergeCell ref="J884:K884"/>
    <mergeCell ref="E885:F885"/>
    <mergeCell ref="J885:K885"/>
    <mergeCell ref="E880:F880"/>
    <mergeCell ref="J880:K880"/>
    <mergeCell ref="E881:F881"/>
    <mergeCell ref="J881:K881"/>
    <mergeCell ref="B882:B883"/>
    <mergeCell ref="C882:C883"/>
    <mergeCell ref="E882:F882"/>
    <mergeCell ref="J882:K882"/>
    <mergeCell ref="E883:F883"/>
    <mergeCell ref="J883:K883"/>
    <mergeCell ref="E877:F877"/>
    <mergeCell ref="J877:K877"/>
    <mergeCell ref="E878:F878"/>
    <mergeCell ref="J878:K878"/>
    <mergeCell ref="E879:F879"/>
    <mergeCell ref="J879:K879"/>
    <mergeCell ref="E874:F874"/>
    <mergeCell ref="J874:K874"/>
    <mergeCell ref="E875:F875"/>
    <mergeCell ref="J875:K875"/>
    <mergeCell ref="E876:F876"/>
    <mergeCell ref="J876:K876"/>
    <mergeCell ref="E871:F871"/>
    <mergeCell ref="J871:K871"/>
    <mergeCell ref="E872:F872"/>
    <mergeCell ref="J872:K872"/>
    <mergeCell ref="E873:F873"/>
    <mergeCell ref="J873:K873"/>
    <mergeCell ref="E868:F868"/>
    <mergeCell ref="J868:K868"/>
    <mergeCell ref="E869:F869"/>
    <mergeCell ref="J869:K869"/>
    <mergeCell ref="E870:F870"/>
    <mergeCell ref="J870:K870"/>
    <mergeCell ref="E865:F865"/>
    <mergeCell ref="J865:K865"/>
    <mergeCell ref="E866:F866"/>
    <mergeCell ref="J866:K866"/>
    <mergeCell ref="E867:F867"/>
    <mergeCell ref="J867:K867"/>
    <mergeCell ref="E862:F862"/>
    <mergeCell ref="J862:K862"/>
    <mergeCell ref="E863:F863"/>
    <mergeCell ref="J863:K863"/>
    <mergeCell ref="E864:F864"/>
    <mergeCell ref="J864:K864"/>
    <mergeCell ref="E859:F859"/>
    <mergeCell ref="J859:K859"/>
    <mergeCell ref="E860:F860"/>
    <mergeCell ref="J860:K860"/>
    <mergeCell ref="E861:F861"/>
    <mergeCell ref="J861:K861"/>
    <mergeCell ref="E856:F856"/>
    <mergeCell ref="J856:K856"/>
    <mergeCell ref="E857:F857"/>
    <mergeCell ref="J857:K857"/>
    <mergeCell ref="E858:F858"/>
    <mergeCell ref="J858:K858"/>
    <mergeCell ref="E853:F853"/>
    <mergeCell ref="J853:K853"/>
    <mergeCell ref="E854:F854"/>
    <mergeCell ref="J854:K854"/>
    <mergeCell ref="E855:F855"/>
    <mergeCell ref="J855:K855"/>
    <mergeCell ref="E850:F850"/>
    <mergeCell ref="J850:K850"/>
    <mergeCell ref="E851:F851"/>
    <mergeCell ref="J851:K851"/>
    <mergeCell ref="E852:F852"/>
    <mergeCell ref="J852:K852"/>
    <mergeCell ref="E847:F847"/>
    <mergeCell ref="J847:K847"/>
    <mergeCell ref="E848:F848"/>
    <mergeCell ref="J848:K848"/>
    <mergeCell ref="E849:F849"/>
    <mergeCell ref="J849:K849"/>
    <mergeCell ref="E844:F844"/>
    <mergeCell ref="J844:K844"/>
    <mergeCell ref="E845:F845"/>
    <mergeCell ref="J845:K845"/>
    <mergeCell ref="E846:F846"/>
    <mergeCell ref="J846:K846"/>
    <mergeCell ref="E841:F841"/>
    <mergeCell ref="J841:K841"/>
    <mergeCell ref="E842:F842"/>
    <mergeCell ref="J842:K842"/>
    <mergeCell ref="E843:F843"/>
    <mergeCell ref="J843:K843"/>
    <mergeCell ref="E838:F838"/>
    <mergeCell ref="J838:K838"/>
    <mergeCell ref="E839:F839"/>
    <mergeCell ref="J839:K839"/>
    <mergeCell ref="E840:F840"/>
    <mergeCell ref="J840:K840"/>
    <mergeCell ref="E835:F835"/>
    <mergeCell ref="J835:K835"/>
    <mergeCell ref="E836:F836"/>
    <mergeCell ref="J836:K836"/>
    <mergeCell ref="E837:F837"/>
    <mergeCell ref="J837:K837"/>
    <mergeCell ref="E832:F832"/>
    <mergeCell ref="J832:K832"/>
    <mergeCell ref="E833:F833"/>
    <mergeCell ref="J833:K833"/>
    <mergeCell ref="E834:F834"/>
    <mergeCell ref="J834:K834"/>
    <mergeCell ref="E829:F829"/>
    <mergeCell ref="J829:K829"/>
    <mergeCell ref="E830:F830"/>
    <mergeCell ref="J830:K830"/>
    <mergeCell ref="E831:F831"/>
    <mergeCell ref="J831:K831"/>
    <mergeCell ref="E826:F826"/>
    <mergeCell ref="J826:K826"/>
    <mergeCell ref="E827:F827"/>
    <mergeCell ref="J827:K827"/>
    <mergeCell ref="E828:F828"/>
    <mergeCell ref="J828:K828"/>
    <mergeCell ref="E823:F823"/>
    <mergeCell ref="J823:K823"/>
    <mergeCell ref="E824:F824"/>
    <mergeCell ref="J824:K824"/>
    <mergeCell ref="E825:F825"/>
    <mergeCell ref="J825:K825"/>
    <mergeCell ref="E820:F820"/>
    <mergeCell ref="J820:K820"/>
    <mergeCell ref="E821:F821"/>
    <mergeCell ref="J821:K821"/>
    <mergeCell ref="E822:F822"/>
    <mergeCell ref="J822:K822"/>
    <mergeCell ref="E817:F817"/>
    <mergeCell ref="J817:K817"/>
    <mergeCell ref="E818:F818"/>
    <mergeCell ref="J818:K818"/>
    <mergeCell ref="E819:F819"/>
    <mergeCell ref="J819:K819"/>
    <mergeCell ref="E814:F814"/>
    <mergeCell ref="J814:K814"/>
    <mergeCell ref="E815:F815"/>
    <mergeCell ref="J815:K815"/>
    <mergeCell ref="E816:F816"/>
    <mergeCell ref="J816:K816"/>
    <mergeCell ref="E811:F811"/>
    <mergeCell ref="J811:K811"/>
    <mergeCell ref="E812:F812"/>
    <mergeCell ref="J812:K812"/>
    <mergeCell ref="E813:F813"/>
    <mergeCell ref="J813:K813"/>
    <mergeCell ref="E808:F808"/>
    <mergeCell ref="J808:K808"/>
    <mergeCell ref="E809:F809"/>
    <mergeCell ref="J809:K809"/>
    <mergeCell ref="E810:F810"/>
    <mergeCell ref="J810:K810"/>
    <mergeCell ref="E805:F805"/>
    <mergeCell ref="J805:K805"/>
    <mergeCell ref="E806:F806"/>
    <mergeCell ref="J806:K806"/>
    <mergeCell ref="E807:F807"/>
    <mergeCell ref="J807:K807"/>
    <mergeCell ref="E802:F802"/>
    <mergeCell ref="J802:K802"/>
    <mergeCell ref="E803:F803"/>
    <mergeCell ref="J803:K803"/>
    <mergeCell ref="E804:F804"/>
    <mergeCell ref="J804:K804"/>
    <mergeCell ref="E799:F799"/>
    <mergeCell ref="J799:K799"/>
    <mergeCell ref="E800:F800"/>
    <mergeCell ref="J800:K800"/>
    <mergeCell ref="E801:F801"/>
    <mergeCell ref="J801:K801"/>
    <mergeCell ref="E796:F796"/>
    <mergeCell ref="J796:K796"/>
    <mergeCell ref="E797:F797"/>
    <mergeCell ref="J797:K797"/>
    <mergeCell ref="E798:F798"/>
    <mergeCell ref="J798:K798"/>
    <mergeCell ref="E793:F793"/>
    <mergeCell ref="J793:K793"/>
    <mergeCell ref="E794:F794"/>
    <mergeCell ref="J794:K794"/>
    <mergeCell ref="E795:F795"/>
    <mergeCell ref="J795:K795"/>
    <mergeCell ref="E790:F790"/>
    <mergeCell ref="J790:K790"/>
    <mergeCell ref="E791:F791"/>
    <mergeCell ref="J791:K791"/>
    <mergeCell ref="E792:F792"/>
    <mergeCell ref="J792:K792"/>
    <mergeCell ref="E787:F787"/>
    <mergeCell ref="J787:K787"/>
    <mergeCell ref="E788:F788"/>
    <mergeCell ref="J788:K788"/>
    <mergeCell ref="E789:F789"/>
    <mergeCell ref="J789:K789"/>
    <mergeCell ref="E784:F784"/>
    <mergeCell ref="J784:K784"/>
    <mergeCell ref="E785:F785"/>
    <mergeCell ref="J785:K785"/>
    <mergeCell ref="E786:F786"/>
    <mergeCell ref="J786:K786"/>
    <mergeCell ref="E781:F781"/>
    <mergeCell ref="J781:K781"/>
    <mergeCell ref="E782:F782"/>
    <mergeCell ref="J782:K782"/>
    <mergeCell ref="E783:F783"/>
    <mergeCell ref="J783:K783"/>
    <mergeCell ref="E778:F778"/>
    <mergeCell ref="J778:K778"/>
    <mergeCell ref="E779:F779"/>
    <mergeCell ref="J779:K779"/>
    <mergeCell ref="E780:F780"/>
    <mergeCell ref="J780:K780"/>
    <mergeCell ref="E775:F775"/>
    <mergeCell ref="J775:K775"/>
    <mergeCell ref="E776:F776"/>
    <mergeCell ref="J776:K776"/>
    <mergeCell ref="E777:F777"/>
    <mergeCell ref="J777:K777"/>
    <mergeCell ref="E772:F772"/>
    <mergeCell ref="J772:K772"/>
    <mergeCell ref="E773:F773"/>
    <mergeCell ref="J773:K773"/>
    <mergeCell ref="E774:F774"/>
    <mergeCell ref="J774:K774"/>
    <mergeCell ref="E769:F769"/>
    <mergeCell ref="J769:K769"/>
    <mergeCell ref="E770:F770"/>
    <mergeCell ref="J770:K770"/>
    <mergeCell ref="E771:F771"/>
    <mergeCell ref="J771:K771"/>
    <mergeCell ref="E766:F766"/>
    <mergeCell ref="J766:K766"/>
    <mergeCell ref="E767:F767"/>
    <mergeCell ref="J767:K767"/>
    <mergeCell ref="E768:F768"/>
    <mergeCell ref="J768:K768"/>
    <mergeCell ref="E763:F763"/>
    <mergeCell ref="J763:K763"/>
    <mergeCell ref="E764:F764"/>
    <mergeCell ref="J764:K764"/>
    <mergeCell ref="E765:F765"/>
    <mergeCell ref="J765:K765"/>
    <mergeCell ref="E760:F760"/>
    <mergeCell ref="J760:K760"/>
    <mergeCell ref="E761:F761"/>
    <mergeCell ref="J761:K761"/>
    <mergeCell ref="E762:F762"/>
    <mergeCell ref="J762:K762"/>
    <mergeCell ref="E757:F757"/>
    <mergeCell ref="J757:K757"/>
    <mergeCell ref="E758:F758"/>
    <mergeCell ref="J758:K758"/>
    <mergeCell ref="E759:F759"/>
    <mergeCell ref="J759:K759"/>
    <mergeCell ref="E754:F754"/>
    <mergeCell ref="J754:K754"/>
    <mergeCell ref="E755:F755"/>
    <mergeCell ref="J755:K755"/>
    <mergeCell ref="E756:F756"/>
    <mergeCell ref="J756:K756"/>
    <mergeCell ref="E751:F751"/>
    <mergeCell ref="J751:K751"/>
    <mergeCell ref="E752:F752"/>
    <mergeCell ref="J752:K752"/>
    <mergeCell ref="E753:F753"/>
    <mergeCell ref="J753:K753"/>
    <mergeCell ref="E748:F748"/>
    <mergeCell ref="J748:K748"/>
    <mergeCell ref="E749:F749"/>
    <mergeCell ref="J749:K749"/>
    <mergeCell ref="E750:F750"/>
    <mergeCell ref="J750:K750"/>
    <mergeCell ref="E745:F745"/>
    <mergeCell ref="J745:K745"/>
    <mergeCell ref="E746:F746"/>
    <mergeCell ref="J746:K746"/>
    <mergeCell ref="E747:F747"/>
    <mergeCell ref="J747:K747"/>
    <mergeCell ref="E742:F742"/>
    <mergeCell ref="J742:K742"/>
    <mergeCell ref="E743:F743"/>
    <mergeCell ref="J743:K743"/>
    <mergeCell ref="E744:F744"/>
    <mergeCell ref="J744:K744"/>
    <mergeCell ref="E739:F739"/>
    <mergeCell ref="J739:K739"/>
    <mergeCell ref="E740:F740"/>
    <mergeCell ref="J740:K740"/>
    <mergeCell ref="E741:F741"/>
    <mergeCell ref="J741:K741"/>
    <mergeCell ref="E736:F736"/>
    <mergeCell ref="J736:K736"/>
    <mergeCell ref="E737:F737"/>
    <mergeCell ref="J737:K737"/>
    <mergeCell ref="E738:F738"/>
    <mergeCell ref="J738:K738"/>
    <mergeCell ref="E733:F733"/>
    <mergeCell ref="J733:K733"/>
    <mergeCell ref="E734:F734"/>
    <mergeCell ref="J734:K734"/>
    <mergeCell ref="E735:F735"/>
    <mergeCell ref="J735:K735"/>
    <mergeCell ref="E730:F730"/>
    <mergeCell ref="J730:K730"/>
    <mergeCell ref="E731:F731"/>
    <mergeCell ref="J731:K731"/>
    <mergeCell ref="E732:F732"/>
    <mergeCell ref="J732:K732"/>
    <mergeCell ref="E727:F727"/>
    <mergeCell ref="J727:K727"/>
    <mergeCell ref="E728:F728"/>
    <mergeCell ref="J728:K728"/>
    <mergeCell ref="E729:F729"/>
    <mergeCell ref="J729:K729"/>
    <mergeCell ref="E724:F724"/>
    <mergeCell ref="J724:K724"/>
    <mergeCell ref="E725:F725"/>
    <mergeCell ref="J725:K725"/>
    <mergeCell ref="E726:F726"/>
    <mergeCell ref="J726:K726"/>
    <mergeCell ref="E721:F721"/>
    <mergeCell ref="J721:K721"/>
    <mergeCell ref="E722:F722"/>
    <mergeCell ref="J722:K722"/>
    <mergeCell ref="E723:F723"/>
    <mergeCell ref="J723:K723"/>
    <mergeCell ref="E718:F718"/>
    <mergeCell ref="J718:K718"/>
    <mergeCell ref="E719:F719"/>
    <mergeCell ref="J719:K719"/>
    <mergeCell ref="E720:F720"/>
    <mergeCell ref="J720:K720"/>
    <mergeCell ref="E715:F715"/>
    <mergeCell ref="J715:K715"/>
    <mergeCell ref="E716:F716"/>
    <mergeCell ref="J716:K716"/>
    <mergeCell ref="E717:F717"/>
    <mergeCell ref="J717:K717"/>
    <mergeCell ref="E712:F712"/>
    <mergeCell ref="J712:K712"/>
    <mergeCell ref="E713:F713"/>
    <mergeCell ref="J713:K713"/>
    <mergeCell ref="E714:F714"/>
    <mergeCell ref="J714:K714"/>
    <mergeCell ref="E709:F709"/>
    <mergeCell ref="J709:K709"/>
    <mergeCell ref="E710:F710"/>
    <mergeCell ref="J710:K710"/>
    <mergeCell ref="E711:F711"/>
    <mergeCell ref="J711:K711"/>
    <mergeCell ref="E706:F706"/>
    <mergeCell ref="J706:K706"/>
    <mergeCell ref="E707:F707"/>
    <mergeCell ref="J707:K707"/>
    <mergeCell ref="E708:F708"/>
    <mergeCell ref="J708:K708"/>
    <mergeCell ref="E703:F703"/>
    <mergeCell ref="J703:K703"/>
    <mergeCell ref="E704:F704"/>
    <mergeCell ref="J704:K704"/>
    <mergeCell ref="E705:F705"/>
    <mergeCell ref="J705:K705"/>
    <mergeCell ref="E700:F700"/>
    <mergeCell ref="J700:K700"/>
    <mergeCell ref="E701:F701"/>
    <mergeCell ref="J701:K701"/>
    <mergeCell ref="E702:F702"/>
    <mergeCell ref="J702:K702"/>
    <mergeCell ref="E697:F697"/>
    <mergeCell ref="J697:K697"/>
    <mergeCell ref="E698:F698"/>
    <mergeCell ref="J698:K698"/>
    <mergeCell ref="E699:F699"/>
    <mergeCell ref="J699:K699"/>
    <mergeCell ref="E694:F694"/>
    <mergeCell ref="J694:K694"/>
    <mergeCell ref="E695:F695"/>
    <mergeCell ref="J695:K695"/>
    <mergeCell ref="E696:F696"/>
    <mergeCell ref="J696:K696"/>
    <mergeCell ref="E691:F691"/>
    <mergeCell ref="J691:K691"/>
    <mergeCell ref="E692:F692"/>
    <mergeCell ref="J692:K692"/>
    <mergeCell ref="E693:F693"/>
    <mergeCell ref="J693:K693"/>
    <mergeCell ref="E688:F688"/>
    <mergeCell ref="J688:K688"/>
    <mergeCell ref="E689:F689"/>
    <mergeCell ref="J689:K689"/>
    <mergeCell ref="E690:F690"/>
    <mergeCell ref="J690:K690"/>
    <mergeCell ref="E685:F685"/>
    <mergeCell ref="J685:K685"/>
    <mergeCell ref="E686:F686"/>
    <mergeCell ref="J686:K686"/>
    <mergeCell ref="E687:F687"/>
    <mergeCell ref="J687:K687"/>
    <mergeCell ref="E682:F682"/>
    <mergeCell ref="J682:K682"/>
    <mergeCell ref="E683:F683"/>
    <mergeCell ref="J683:K683"/>
    <mergeCell ref="E684:F684"/>
    <mergeCell ref="J684:K684"/>
    <mergeCell ref="E679:F679"/>
    <mergeCell ref="J679:K679"/>
    <mergeCell ref="E680:F680"/>
    <mergeCell ref="J680:K680"/>
    <mergeCell ref="E681:F681"/>
    <mergeCell ref="J681:K681"/>
    <mergeCell ref="E676:F676"/>
    <mergeCell ref="J676:K676"/>
    <mergeCell ref="E677:F677"/>
    <mergeCell ref="J677:K677"/>
    <mergeCell ref="E678:F678"/>
    <mergeCell ref="J678:K678"/>
    <mergeCell ref="E673:F673"/>
    <mergeCell ref="J673:K673"/>
    <mergeCell ref="E674:F674"/>
    <mergeCell ref="J674:K674"/>
    <mergeCell ref="E675:F675"/>
    <mergeCell ref="J675:K675"/>
    <mergeCell ref="E670:F670"/>
    <mergeCell ref="J670:K670"/>
    <mergeCell ref="E671:F671"/>
    <mergeCell ref="J671:K671"/>
    <mergeCell ref="E672:F672"/>
    <mergeCell ref="J672:K672"/>
    <mergeCell ref="E667:F667"/>
    <mergeCell ref="J667:K667"/>
    <mergeCell ref="E668:F668"/>
    <mergeCell ref="J668:K668"/>
    <mergeCell ref="E669:F669"/>
    <mergeCell ref="J669:K669"/>
    <mergeCell ref="E664:F664"/>
    <mergeCell ref="J664:K664"/>
    <mergeCell ref="E665:F665"/>
    <mergeCell ref="J665:K665"/>
    <mergeCell ref="E666:F666"/>
    <mergeCell ref="J666:K666"/>
    <mergeCell ref="E661:F661"/>
    <mergeCell ref="J661:K661"/>
    <mergeCell ref="E662:F662"/>
    <mergeCell ref="J662:K662"/>
    <mergeCell ref="E663:F663"/>
    <mergeCell ref="J663:K663"/>
    <mergeCell ref="E658:F658"/>
    <mergeCell ref="J658:K658"/>
    <mergeCell ref="E659:F659"/>
    <mergeCell ref="J659:K659"/>
    <mergeCell ref="E660:F660"/>
    <mergeCell ref="J660:K660"/>
    <mergeCell ref="E655:F655"/>
    <mergeCell ref="J655:K655"/>
    <mergeCell ref="E656:F656"/>
    <mergeCell ref="J656:K656"/>
    <mergeCell ref="E657:F657"/>
    <mergeCell ref="J657:K657"/>
    <mergeCell ref="E652:F652"/>
    <mergeCell ref="J652:K652"/>
    <mergeCell ref="E653:F653"/>
    <mergeCell ref="J653:K653"/>
    <mergeCell ref="E654:F654"/>
    <mergeCell ref="J654:K654"/>
    <mergeCell ref="E649:F649"/>
    <mergeCell ref="J649:K649"/>
    <mergeCell ref="E650:F650"/>
    <mergeCell ref="J650:K650"/>
    <mergeCell ref="E651:F651"/>
    <mergeCell ref="J651:K651"/>
    <mergeCell ref="E646:F646"/>
    <mergeCell ref="J646:K646"/>
    <mergeCell ref="E647:F647"/>
    <mergeCell ref="J647:K647"/>
    <mergeCell ref="E648:F648"/>
    <mergeCell ref="J648:K648"/>
    <mergeCell ref="E643:F643"/>
    <mergeCell ref="J643:K643"/>
    <mergeCell ref="E644:F644"/>
    <mergeCell ref="J644:K644"/>
    <mergeCell ref="E645:F645"/>
    <mergeCell ref="J645:K645"/>
    <mergeCell ref="E640:F640"/>
    <mergeCell ref="J640:K640"/>
    <mergeCell ref="E641:F641"/>
    <mergeCell ref="J641:K641"/>
    <mergeCell ref="E642:F642"/>
    <mergeCell ref="J642:K642"/>
    <mergeCell ref="E637:F637"/>
    <mergeCell ref="J637:K637"/>
    <mergeCell ref="E638:F638"/>
    <mergeCell ref="J638:K638"/>
    <mergeCell ref="E639:F639"/>
    <mergeCell ref="J639:K639"/>
    <mergeCell ref="E634:F634"/>
    <mergeCell ref="J634:K634"/>
    <mergeCell ref="E635:F635"/>
    <mergeCell ref="J635:K635"/>
    <mergeCell ref="E636:F636"/>
    <mergeCell ref="J636:K636"/>
    <mergeCell ref="E631:F631"/>
    <mergeCell ref="J631:K631"/>
    <mergeCell ref="E632:F632"/>
    <mergeCell ref="J632:K632"/>
    <mergeCell ref="E633:F633"/>
    <mergeCell ref="J633:K633"/>
    <mergeCell ref="E628:F628"/>
    <mergeCell ref="J628:K628"/>
    <mergeCell ref="E629:F629"/>
    <mergeCell ref="J629:K629"/>
    <mergeCell ref="E630:F630"/>
    <mergeCell ref="J630:K630"/>
    <mergeCell ref="E625:F625"/>
    <mergeCell ref="J625:K625"/>
    <mergeCell ref="E626:F626"/>
    <mergeCell ref="J626:K626"/>
    <mergeCell ref="E627:F627"/>
    <mergeCell ref="J627:K627"/>
    <mergeCell ref="E622:F622"/>
    <mergeCell ref="J622:K622"/>
    <mergeCell ref="E623:F623"/>
    <mergeCell ref="J623:K623"/>
    <mergeCell ref="E624:F624"/>
    <mergeCell ref="J624:K624"/>
    <mergeCell ref="E619:F619"/>
    <mergeCell ref="J619:K619"/>
    <mergeCell ref="E620:F620"/>
    <mergeCell ref="J620:K620"/>
    <mergeCell ref="E621:F621"/>
    <mergeCell ref="J621:K621"/>
    <mergeCell ref="E616:F616"/>
    <mergeCell ref="J616:K616"/>
    <mergeCell ref="E617:F617"/>
    <mergeCell ref="J617:K617"/>
    <mergeCell ref="E618:F618"/>
    <mergeCell ref="J618:K618"/>
    <mergeCell ref="E613:F613"/>
    <mergeCell ref="J613:K613"/>
    <mergeCell ref="E614:F614"/>
    <mergeCell ref="J614:K614"/>
    <mergeCell ref="E615:F615"/>
    <mergeCell ref="J615:K615"/>
    <mergeCell ref="E610:F610"/>
    <mergeCell ref="J610:K610"/>
    <mergeCell ref="E611:F611"/>
    <mergeCell ref="J611:K611"/>
    <mergeCell ref="E612:F612"/>
    <mergeCell ref="J612:K612"/>
    <mergeCell ref="E607:F607"/>
    <mergeCell ref="J607:K607"/>
    <mergeCell ref="E608:F608"/>
    <mergeCell ref="J608:K608"/>
    <mergeCell ref="E609:F609"/>
    <mergeCell ref="J609:K609"/>
    <mergeCell ref="E604:F604"/>
    <mergeCell ref="J604:K604"/>
    <mergeCell ref="E605:F605"/>
    <mergeCell ref="J605:K605"/>
    <mergeCell ref="E606:F606"/>
    <mergeCell ref="J606:K606"/>
    <mergeCell ref="E601:F601"/>
    <mergeCell ref="J601:K601"/>
    <mergeCell ref="E602:F602"/>
    <mergeCell ref="J602:K602"/>
    <mergeCell ref="E603:F603"/>
    <mergeCell ref="J603:K603"/>
    <mergeCell ref="E598:F598"/>
    <mergeCell ref="J598:K598"/>
    <mergeCell ref="E599:F599"/>
    <mergeCell ref="J599:K599"/>
    <mergeCell ref="E600:F600"/>
    <mergeCell ref="J600:K600"/>
    <mergeCell ref="E595:F595"/>
    <mergeCell ref="J595:K595"/>
    <mergeCell ref="E596:F596"/>
    <mergeCell ref="J596:K596"/>
    <mergeCell ref="E597:F597"/>
    <mergeCell ref="J597:K597"/>
    <mergeCell ref="E592:F592"/>
    <mergeCell ref="J592:K592"/>
    <mergeCell ref="E593:F593"/>
    <mergeCell ref="J593:K593"/>
    <mergeCell ref="E594:F594"/>
    <mergeCell ref="J594:K594"/>
    <mergeCell ref="E589:F589"/>
    <mergeCell ref="J589:K589"/>
    <mergeCell ref="E590:F590"/>
    <mergeCell ref="J590:K590"/>
    <mergeCell ref="E591:F591"/>
    <mergeCell ref="J591:K591"/>
    <mergeCell ref="J584:K584"/>
    <mergeCell ref="J585:K585"/>
    <mergeCell ref="J586:K586"/>
    <mergeCell ref="E587:F587"/>
    <mergeCell ref="J587:K587"/>
    <mergeCell ref="E588:F588"/>
    <mergeCell ref="J588:K588"/>
    <mergeCell ref="B584:B586"/>
    <mergeCell ref="C584:C586"/>
    <mergeCell ref="D584:D586"/>
    <mergeCell ref="E584:F586"/>
    <mergeCell ref="G584:G586"/>
    <mergeCell ref="H584:H586"/>
    <mergeCell ref="B582:B583"/>
    <mergeCell ref="C582:C583"/>
    <mergeCell ref="E582:F582"/>
    <mergeCell ref="J582:K582"/>
    <mergeCell ref="E583:F583"/>
    <mergeCell ref="J583:K583"/>
    <mergeCell ref="E579:F579"/>
    <mergeCell ref="J579:K579"/>
    <mergeCell ref="B580:B581"/>
    <mergeCell ref="C580:C581"/>
    <mergeCell ref="E580:F580"/>
    <mergeCell ref="J580:K580"/>
    <mergeCell ref="E581:F581"/>
    <mergeCell ref="J581:K581"/>
    <mergeCell ref="J574:K574"/>
    <mergeCell ref="J575:K575"/>
    <mergeCell ref="J576:K576"/>
    <mergeCell ref="J577:K577"/>
    <mergeCell ref="E578:F578"/>
    <mergeCell ref="J578:K578"/>
    <mergeCell ref="B574:B577"/>
    <mergeCell ref="C574:C577"/>
    <mergeCell ref="D574:D577"/>
    <mergeCell ref="E574:F577"/>
    <mergeCell ref="G574:G577"/>
    <mergeCell ref="H574:H577"/>
    <mergeCell ref="B572:B573"/>
    <mergeCell ref="C572:C573"/>
    <mergeCell ref="E572:F572"/>
    <mergeCell ref="J572:K572"/>
    <mergeCell ref="E573:F573"/>
    <mergeCell ref="J573:K573"/>
    <mergeCell ref="J567:K567"/>
    <mergeCell ref="J568:K568"/>
    <mergeCell ref="J569:K569"/>
    <mergeCell ref="B570:B571"/>
    <mergeCell ref="C570:C571"/>
    <mergeCell ref="E570:F570"/>
    <mergeCell ref="J570:K570"/>
    <mergeCell ref="E571:F571"/>
    <mergeCell ref="J571:K571"/>
    <mergeCell ref="E565:F565"/>
    <mergeCell ref="J565:K565"/>
    <mergeCell ref="E566:F566"/>
    <mergeCell ref="J566:K566"/>
    <mergeCell ref="B567:B569"/>
    <mergeCell ref="C567:C569"/>
    <mergeCell ref="D567:D569"/>
    <mergeCell ref="E567:F569"/>
    <mergeCell ref="G567:G569"/>
    <mergeCell ref="H567:H569"/>
    <mergeCell ref="E562:F562"/>
    <mergeCell ref="J562:K562"/>
    <mergeCell ref="B563:B564"/>
    <mergeCell ref="C563:C564"/>
    <mergeCell ref="E563:F563"/>
    <mergeCell ref="J563:K563"/>
    <mergeCell ref="E564:F564"/>
    <mergeCell ref="J564:K564"/>
    <mergeCell ref="H558:H560"/>
    <mergeCell ref="J558:K558"/>
    <mergeCell ref="J559:K559"/>
    <mergeCell ref="J560:K560"/>
    <mergeCell ref="E561:F561"/>
    <mergeCell ref="J561:K561"/>
    <mergeCell ref="J554:K554"/>
    <mergeCell ref="J555:K555"/>
    <mergeCell ref="J556:K556"/>
    <mergeCell ref="E557:F557"/>
    <mergeCell ref="J557:K557"/>
    <mergeCell ref="B558:B560"/>
    <mergeCell ref="C558:C560"/>
    <mergeCell ref="D558:D560"/>
    <mergeCell ref="E558:F560"/>
    <mergeCell ref="G558:G560"/>
    <mergeCell ref="J548:K548"/>
    <mergeCell ref="J549:K549"/>
    <mergeCell ref="J550:K550"/>
    <mergeCell ref="J551:K551"/>
    <mergeCell ref="D552:D556"/>
    <mergeCell ref="E552:F556"/>
    <mergeCell ref="G552:G556"/>
    <mergeCell ref="H552:H556"/>
    <mergeCell ref="J552:K552"/>
    <mergeCell ref="J553:K553"/>
    <mergeCell ref="J545:K545"/>
    <mergeCell ref="E546:F546"/>
    <mergeCell ref="J546:K546"/>
    <mergeCell ref="B547:B556"/>
    <mergeCell ref="C547:C556"/>
    <mergeCell ref="D547:D551"/>
    <mergeCell ref="E547:F551"/>
    <mergeCell ref="G547:G551"/>
    <mergeCell ref="H547:H551"/>
    <mergeCell ref="J547:K547"/>
    <mergeCell ref="J541:K541"/>
    <mergeCell ref="J542:K542"/>
    <mergeCell ref="B543:B545"/>
    <mergeCell ref="C543:C545"/>
    <mergeCell ref="D543:D545"/>
    <mergeCell ref="E543:F545"/>
    <mergeCell ref="G543:G545"/>
    <mergeCell ref="H543:H545"/>
    <mergeCell ref="J543:K543"/>
    <mergeCell ref="J544:K544"/>
    <mergeCell ref="J538:K538"/>
    <mergeCell ref="E539:F539"/>
    <mergeCell ref="J539:K539"/>
    <mergeCell ref="B540:B542"/>
    <mergeCell ref="C540:C542"/>
    <mergeCell ref="D540:D542"/>
    <mergeCell ref="E540:F542"/>
    <mergeCell ref="G540:G542"/>
    <mergeCell ref="H540:H542"/>
    <mergeCell ref="J540:K540"/>
    <mergeCell ref="J534:K534"/>
    <mergeCell ref="J535:K535"/>
    <mergeCell ref="B536:B538"/>
    <mergeCell ref="C536:C538"/>
    <mergeCell ref="D536:D538"/>
    <mergeCell ref="E536:F538"/>
    <mergeCell ref="G536:G538"/>
    <mergeCell ref="H536:H538"/>
    <mergeCell ref="J536:K536"/>
    <mergeCell ref="J537:K537"/>
    <mergeCell ref="E532:F532"/>
    <mergeCell ref="J532:K532"/>
    <mergeCell ref="E533:F533"/>
    <mergeCell ref="J533:K533"/>
    <mergeCell ref="B534:B535"/>
    <mergeCell ref="C534:C535"/>
    <mergeCell ref="D534:D535"/>
    <mergeCell ref="E534:F535"/>
    <mergeCell ref="G534:G535"/>
    <mergeCell ref="H534:H535"/>
    <mergeCell ref="J527:K527"/>
    <mergeCell ref="J528:K528"/>
    <mergeCell ref="J529:K529"/>
    <mergeCell ref="E530:F530"/>
    <mergeCell ref="J530:K530"/>
    <mergeCell ref="E531:F531"/>
    <mergeCell ref="J531:K531"/>
    <mergeCell ref="J524:K524"/>
    <mergeCell ref="J525:K525"/>
    <mergeCell ref="E526:F526"/>
    <mergeCell ref="J526:K526"/>
    <mergeCell ref="B527:B529"/>
    <mergeCell ref="C527:C529"/>
    <mergeCell ref="D527:D529"/>
    <mergeCell ref="E527:F529"/>
    <mergeCell ref="G527:G529"/>
    <mergeCell ref="H527:H529"/>
    <mergeCell ref="B524:B525"/>
    <mergeCell ref="C524:C525"/>
    <mergeCell ref="D524:D525"/>
    <mergeCell ref="E524:F525"/>
    <mergeCell ref="G524:G525"/>
    <mergeCell ref="H524:H525"/>
    <mergeCell ref="E521:F521"/>
    <mergeCell ref="J521:K521"/>
    <mergeCell ref="E522:F522"/>
    <mergeCell ref="J522:K522"/>
    <mergeCell ref="E523:F523"/>
    <mergeCell ref="J523:K523"/>
    <mergeCell ref="J516:K516"/>
    <mergeCell ref="J517:K517"/>
    <mergeCell ref="J518:K518"/>
    <mergeCell ref="J519:K519"/>
    <mergeCell ref="E520:F520"/>
    <mergeCell ref="J520:K520"/>
    <mergeCell ref="B516:B519"/>
    <mergeCell ref="C516:C519"/>
    <mergeCell ref="D516:D519"/>
    <mergeCell ref="E516:F519"/>
    <mergeCell ref="G516:G519"/>
    <mergeCell ref="H516:H519"/>
    <mergeCell ref="J511:K511"/>
    <mergeCell ref="J512:K512"/>
    <mergeCell ref="J513:K513"/>
    <mergeCell ref="E514:F514"/>
    <mergeCell ref="J514:K514"/>
    <mergeCell ref="E515:F515"/>
    <mergeCell ref="J515:K515"/>
    <mergeCell ref="H508:H510"/>
    <mergeCell ref="J508:K508"/>
    <mergeCell ref="J509:K509"/>
    <mergeCell ref="J510:K510"/>
    <mergeCell ref="B511:B513"/>
    <mergeCell ref="C511:C513"/>
    <mergeCell ref="D511:D513"/>
    <mergeCell ref="E511:F513"/>
    <mergeCell ref="G511:G513"/>
    <mergeCell ref="H511:H513"/>
    <mergeCell ref="J492:K492"/>
    <mergeCell ref="J493:K493"/>
    <mergeCell ref="J504:K504"/>
    <mergeCell ref="J505:K505"/>
    <mergeCell ref="J506:K506"/>
    <mergeCell ref="E507:F507"/>
    <mergeCell ref="J507:K507"/>
    <mergeCell ref="B508:B510"/>
    <mergeCell ref="C508:C510"/>
    <mergeCell ref="D508:D510"/>
    <mergeCell ref="E508:F510"/>
    <mergeCell ref="G508:G510"/>
    <mergeCell ref="E501:F501"/>
    <mergeCell ref="J501:K501"/>
    <mergeCell ref="B502:B506"/>
    <mergeCell ref="C502:C506"/>
    <mergeCell ref="D502:D506"/>
    <mergeCell ref="E502:F506"/>
    <mergeCell ref="G502:G506"/>
    <mergeCell ref="H502:H506"/>
    <mergeCell ref="J502:K502"/>
    <mergeCell ref="J503:K503"/>
    <mergeCell ref="B471:B473"/>
    <mergeCell ref="C471:C473"/>
    <mergeCell ref="J472:K472"/>
    <mergeCell ref="J473:K473"/>
    <mergeCell ref="J474:K474"/>
    <mergeCell ref="J475:K475"/>
    <mergeCell ref="J476:K476"/>
    <mergeCell ref="D471:D473"/>
    <mergeCell ref="E471:F473"/>
    <mergeCell ref="G471:G473"/>
    <mergeCell ref="H471:H473"/>
    <mergeCell ref="E474:F474"/>
    <mergeCell ref="B499:B500"/>
    <mergeCell ref="C499:C500"/>
    <mergeCell ref="E499:F499"/>
    <mergeCell ref="J499:K499"/>
    <mergeCell ref="E500:F500"/>
    <mergeCell ref="J500:K500"/>
    <mergeCell ref="J494:K494"/>
    <mergeCell ref="J495:K495"/>
    <mergeCell ref="J496:K496"/>
    <mergeCell ref="J497:K497"/>
    <mergeCell ref="E498:F498"/>
    <mergeCell ref="J498:K498"/>
    <mergeCell ref="E491:F491"/>
    <mergeCell ref="J491:K491"/>
    <mergeCell ref="B492:B497"/>
    <mergeCell ref="C492:C497"/>
    <mergeCell ref="D492:D497"/>
    <mergeCell ref="E492:F497"/>
    <mergeCell ref="G492:G497"/>
    <mergeCell ref="H492:H497"/>
    <mergeCell ref="E441:F441"/>
    <mergeCell ref="B442:B449"/>
    <mergeCell ref="C442:C449"/>
    <mergeCell ref="D442:D449"/>
    <mergeCell ref="E442:F449"/>
    <mergeCell ref="G442:G449"/>
    <mergeCell ref="B435:B440"/>
    <mergeCell ref="C435:C440"/>
    <mergeCell ref="D435:D440"/>
    <mergeCell ref="E435:F440"/>
    <mergeCell ref="G435:G440"/>
    <mergeCell ref="H435:H440"/>
    <mergeCell ref="E487:F487"/>
    <mergeCell ref="J487:K487"/>
    <mergeCell ref="E488:F488"/>
    <mergeCell ref="J488:K488"/>
    <mergeCell ref="B489:B490"/>
    <mergeCell ref="C489:C490"/>
    <mergeCell ref="E489:F489"/>
    <mergeCell ref="J489:K489"/>
    <mergeCell ref="E490:F490"/>
    <mergeCell ref="J490:K490"/>
    <mergeCell ref="D479:D482"/>
    <mergeCell ref="E479:F482"/>
    <mergeCell ref="G479:G482"/>
    <mergeCell ref="H479:H482"/>
    <mergeCell ref="E486:F486"/>
    <mergeCell ref="J486:K486"/>
    <mergeCell ref="D464:D468"/>
    <mergeCell ref="E464:F468"/>
    <mergeCell ref="G464:G468"/>
    <mergeCell ref="H464:H468"/>
    <mergeCell ref="H427:H430"/>
    <mergeCell ref="E431:F431"/>
    <mergeCell ref="E432:F432"/>
    <mergeCell ref="B433:B434"/>
    <mergeCell ref="C433:C434"/>
    <mergeCell ref="D433:D434"/>
    <mergeCell ref="E433:F434"/>
    <mergeCell ref="G433:G434"/>
    <mergeCell ref="H433:H434"/>
    <mergeCell ref="E418:F418"/>
    <mergeCell ref="E419:F419"/>
    <mergeCell ref="B424:B426"/>
    <mergeCell ref="C424:C426"/>
    <mergeCell ref="B427:B430"/>
    <mergeCell ref="C427:C430"/>
    <mergeCell ref="D427:D430"/>
    <mergeCell ref="E427:F430"/>
    <mergeCell ref="G427:G430"/>
    <mergeCell ref="B415:B417"/>
    <mergeCell ref="C415:C417"/>
    <mergeCell ref="D415:D417"/>
    <mergeCell ref="E415:F417"/>
    <mergeCell ref="G415:G417"/>
    <mergeCell ref="H415:H417"/>
    <mergeCell ref="B407:B409"/>
    <mergeCell ref="C407:C409"/>
    <mergeCell ref="D407:D409"/>
    <mergeCell ref="E407:F409"/>
    <mergeCell ref="G407:G409"/>
    <mergeCell ref="H407:H409"/>
    <mergeCell ref="B403:B404"/>
    <mergeCell ref="C403:C404"/>
    <mergeCell ref="D403:D404"/>
    <mergeCell ref="E403:F404"/>
    <mergeCell ref="G403:G404"/>
    <mergeCell ref="H403:H404"/>
    <mergeCell ref="D361:D362"/>
    <mergeCell ref="B399:B402"/>
    <mergeCell ref="C399:C402"/>
    <mergeCell ref="D399:D402"/>
    <mergeCell ref="E399:F402"/>
    <mergeCell ref="G399:G402"/>
    <mergeCell ref="H399:H402"/>
    <mergeCell ref="E390:F392"/>
    <mergeCell ref="G390:G392"/>
    <mergeCell ref="H390:H392"/>
    <mergeCell ref="E393:F393"/>
    <mergeCell ref="E395:F395"/>
    <mergeCell ref="B396:B398"/>
    <mergeCell ref="C396:C398"/>
    <mergeCell ref="D396:D398"/>
    <mergeCell ref="E396:F398"/>
    <mergeCell ref="G396:G398"/>
    <mergeCell ref="H372:H377"/>
    <mergeCell ref="B378:B381"/>
    <mergeCell ref="C378:C381"/>
    <mergeCell ref="E378:F378"/>
    <mergeCell ref="E379:F379"/>
    <mergeCell ref="B382:B385"/>
    <mergeCell ref="C382:C385"/>
    <mergeCell ref="D382:D385"/>
    <mergeCell ref="E382:F385"/>
    <mergeCell ref="G382:G385"/>
    <mergeCell ref="B390:B392"/>
    <mergeCell ref="C390:C392"/>
    <mergeCell ref="D390:D392"/>
    <mergeCell ref="B323:B331"/>
    <mergeCell ref="C323:C331"/>
    <mergeCell ref="D323:D331"/>
    <mergeCell ref="E323:F331"/>
    <mergeCell ref="B319:B320"/>
    <mergeCell ref="C319:C320"/>
    <mergeCell ref="D319:D320"/>
    <mergeCell ref="E319:F320"/>
    <mergeCell ref="G319:G320"/>
    <mergeCell ref="H319:H320"/>
    <mergeCell ref="E371:F371"/>
    <mergeCell ref="B372:B377"/>
    <mergeCell ref="C372:C377"/>
    <mergeCell ref="D372:D377"/>
    <mergeCell ref="E372:F377"/>
    <mergeCell ref="G372:G377"/>
    <mergeCell ref="G361:G362"/>
    <mergeCell ref="H361:H362"/>
    <mergeCell ref="E365:F365"/>
    <mergeCell ref="B366:B369"/>
    <mergeCell ref="C366:C369"/>
    <mergeCell ref="D366:D369"/>
    <mergeCell ref="E366:F369"/>
    <mergeCell ref="G366:G369"/>
    <mergeCell ref="H366:H369"/>
    <mergeCell ref="E336:F336"/>
    <mergeCell ref="E341:F341"/>
    <mergeCell ref="B342:B343"/>
    <mergeCell ref="C342:C343"/>
    <mergeCell ref="E342:F342"/>
    <mergeCell ref="E343:F343"/>
    <mergeCell ref="B361:B362"/>
    <mergeCell ref="B312:B313"/>
    <mergeCell ref="C312:C313"/>
    <mergeCell ref="B314:B315"/>
    <mergeCell ref="C314:C315"/>
    <mergeCell ref="B316:B318"/>
    <mergeCell ref="C316:C318"/>
    <mergeCell ref="B307:B309"/>
    <mergeCell ref="C307:C309"/>
    <mergeCell ref="D307:D309"/>
    <mergeCell ref="E307:F309"/>
    <mergeCell ref="G307:G309"/>
    <mergeCell ref="H307:H309"/>
    <mergeCell ref="E301:F301"/>
    <mergeCell ref="B302:B304"/>
    <mergeCell ref="C302:C304"/>
    <mergeCell ref="D302:D304"/>
    <mergeCell ref="E302:F304"/>
    <mergeCell ref="G302:G304"/>
    <mergeCell ref="E314:F314"/>
    <mergeCell ref="B210:B213"/>
    <mergeCell ref="C210:C213"/>
    <mergeCell ref="B215:B218"/>
    <mergeCell ref="C215:C218"/>
    <mergeCell ref="E228:F228"/>
    <mergeCell ref="E229:F229"/>
    <mergeCell ref="E233:F233"/>
    <mergeCell ref="E220:F220"/>
    <mergeCell ref="E211:F211"/>
    <mergeCell ref="B277:B281"/>
    <mergeCell ref="C277:C281"/>
    <mergeCell ref="D284:D287"/>
    <mergeCell ref="E284:F287"/>
    <mergeCell ref="G284:G287"/>
    <mergeCell ref="H284:H287"/>
    <mergeCell ref="B273:B274"/>
    <mergeCell ref="C273:C274"/>
    <mergeCell ref="D273:D274"/>
    <mergeCell ref="E273:F274"/>
    <mergeCell ref="G273:G274"/>
    <mergeCell ref="H273:H274"/>
    <mergeCell ref="E254:F254"/>
    <mergeCell ref="E255:F255"/>
    <mergeCell ref="E256:F256"/>
    <mergeCell ref="E257:F257"/>
    <mergeCell ref="E258:F258"/>
    <mergeCell ref="E259:F259"/>
    <mergeCell ref="E277:F277"/>
    <mergeCell ref="B270:B271"/>
    <mergeCell ref="C270:C271"/>
    <mergeCell ref="E268:F268"/>
    <mergeCell ref="B207:B209"/>
    <mergeCell ref="C207:C209"/>
    <mergeCell ref="D207:D209"/>
    <mergeCell ref="E207:F209"/>
    <mergeCell ref="G207:G209"/>
    <mergeCell ref="H207:H209"/>
    <mergeCell ref="B196:B197"/>
    <mergeCell ref="C196:C197"/>
    <mergeCell ref="D196:D197"/>
    <mergeCell ref="E196:F197"/>
    <mergeCell ref="G196:G197"/>
    <mergeCell ref="H196:H197"/>
    <mergeCell ref="B189:B190"/>
    <mergeCell ref="C189:C190"/>
    <mergeCell ref="D189:D190"/>
    <mergeCell ref="E189:F190"/>
    <mergeCell ref="G189:G190"/>
    <mergeCell ref="H189:H190"/>
    <mergeCell ref="B181:B184"/>
    <mergeCell ref="C181:C184"/>
    <mergeCell ref="E181:F181"/>
    <mergeCell ref="B152:B154"/>
    <mergeCell ref="C152:C154"/>
    <mergeCell ref="B158:B159"/>
    <mergeCell ref="C158:C159"/>
    <mergeCell ref="E163:F163"/>
    <mergeCell ref="E164:F164"/>
    <mergeCell ref="B146:B147"/>
    <mergeCell ref="C146:C147"/>
    <mergeCell ref="E146:F146"/>
    <mergeCell ref="B148:B151"/>
    <mergeCell ref="C148:C151"/>
    <mergeCell ref="E149:F149"/>
    <mergeCell ref="E150:F150"/>
    <mergeCell ref="E178:F178"/>
    <mergeCell ref="E168:F168"/>
    <mergeCell ref="E159:F159"/>
    <mergeCell ref="B142:B144"/>
    <mergeCell ref="C142:C144"/>
    <mergeCell ref="D142:D144"/>
    <mergeCell ref="E142:F144"/>
    <mergeCell ref="G142:G144"/>
    <mergeCell ref="E145:F145"/>
    <mergeCell ref="B138:B139"/>
    <mergeCell ref="C138:C139"/>
    <mergeCell ref="D138:D139"/>
    <mergeCell ref="E138:F139"/>
    <mergeCell ref="G138:G139"/>
    <mergeCell ref="H138:H139"/>
    <mergeCell ref="B119:B120"/>
    <mergeCell ref="C119:C120"/>
    <mergeCell ref="B121:B122"/>
    <mergeCell ref="C121:C122"/>
    <mergeCell ref="B123:B129"/>
    <mergeCell ref="C123:C129"/>
    <mergeCell ref="E136:F136"/>
    <mergeCell ref="D123:D129"/>
    <mergeCell ref="E122:F122"/>
    <mergeCell ref="B76:B77"/>
    <mergeCell ref="C76:C77"/>
    <mergeCell ref="B78:B81"/>
    <mergeCell ref="C78:C81"/>
    <mergeCell ref="D78:D81"/>
    <mergeCell ref="E78:F81"/>
    <mergeCell ref="D69:D70"/>
    <mergeCell ref="E69:F70"/>
    <mergeCell ref="G69:G70"/>
    <mergeCell ref="H69:H70"/>
    <mergeCell ref="D71:D72"/>
    <mergeCell ref="E71:F72"/>
    <mergeCell ref="G71:G72"/>
    <mergeCell ref="H71:H72"/>
    <mergeCell ref="B109:B110"/>
    <mergeCell ref="C109:C110"/>
    <mergeCell ref="D109:D110"/>
    <mergeCell ref="E109:F110"/>
    <mergeCell ref="G109:G110"/>
    <mergeCell ref="H109:H110"/>
    <mergeCell ref="E102:F102"/>
    <mergeCell ref="E103:F103"/>
    <mergeCell ref="B104:B107"/>
    <mergeCell ref="C104:C107"/>
    <mergeCell ref="E107:F107"/>
    <mergeCell ref="E108:F108"/>
    <mergeCell ref="B92:B94"/>
    <mergeCell ref="C92:C94"/>
    <mergeCell ref="D92:D93"/>
    <mergeCell ref="E92:F93"/>
    <mergeCell ref="G92:G93"/>
    <mergeCell ref="H92:H93"/>
    <mergeCell ref="C34:C35"/>
    <mergeCell ref="B44:B45"/>
    <mergeCell ref="C44:C45"/>
    <mergeCell ref="E44:F44"/>
    <mergeCell ref="E45:F45"/>
    <mergeCell ref="B27:B28"/>
    <mergeCell ref="C27:C28"/>
    <mergeCell ref="B29:B30"/>
    <mergeCell ref="C29:C30"/>
    <mergeCell ref="E30:F30"/>
    <mergeCell ref="B31:B32"/>
    <mergeCell ref="C31:C32"/>
    <mergeCell ref="E31:F31"/>
    <mergeCell ref="E58:F58"/>
    <mergeCell ref="E52:F52"/>
    <mergeCell ref="B46:B47"/>
    <mergeCell ref="C46:C47"/>
    <mergeCell ref="E41:F41"/>
    <mergeCell ref="E485:F485"/>
    <mergeCell ref="J485:K485"/>
    <mergeCell ref="B6:B7"/>
    <mergeCell ref="C6:C7"/>
    <mergeCell ref="E6:F6"/>
    <mergeCell ref="J6:K6"/>
    <mergeCell ref="B9:B10"/>
    <mergeCell ref="C9:C10"/>
    <mergeCell ref="B12:B15"/>
    <mergeCell ref="C12:C15"/>
    <mergeCell ref="J482:K482"/>
    <mergeCell ref="E483:F483"/>
    <mergeCell ref="J483:K483"/>
    <mergeCell ref="E484:F484"/>
    <mergeCell ref="J484:K484"/>
    <mergeCell ref="J479:K479"/>
    <mergeCell ref="J480:K480"/>
    <mergeCell ref="J481:K481"/>
    <mergeCell ref="J477:K477"/>
    <mergeCell ref="J478:K478"/>
    <mergeCell ref="B475:B482"/>
    <mergeCell ref="C475:C482"/>
    <mergeCell ref="D475:D478"/>
    <mergeCell ref="E475:F478"/>
    <mergeCell ref="J471:K471"/>
    <mergeCell ref="B50:B52"/>
    <mergeCell ref="C50:C52"/>
    <mergeCell ref="B54:B57"/>
    <mergeCell ref="C54:C57"/>
    <mergeCell ref="B69:B72"/>
    <mergeCell ref="C69:C72"/>
    <mergeCell ref="B34:B35"/>
    <mergeCell ref="G475:G478"/>
    <mergeCell ref="H475:H478"/>
    <mergeCell ref="J468:K468"/>
    <mergeCell ref="B469:B470"/>
    <mergeCell ref="C469:C470"/>
    <mergeCell ref="E469:F469"/>
    <mergeCell ref="J469:K469"/>
    <mergeCell ref="E470:F470"/>
    <mergeCell ref="J470:K470"/>
    <mergeCell ref="B464:B468"/>
    <mergeCell ref="C464:C468"/>
    <mergeCell ref="J464:K464"/>
    <mergeCell ref="J465:K465"/>
    <mergeCell ref="J466:K466"/>
    <mergeCell ref="J467:K467"/>
    <mergeCell ref="J459:K459"/>
    <mergeCell ref="J460:K460"/>
    <mergeCell ref="J461:K461"/>
    <mergeCell ref="J462:K462"/>
    <mergeCell ref="E463:F463"/>
    <mergeCell ref="J463:K463"/>
    <mergeCell ref="H457:H459"/>
    <mergeCell ref="E460:F460"/>
    <mergeCell ref="E461:F461"/>
    <mergeCell ref="E462:F462"/>
    <mergeCell ref="J457:K457"/>
    <mergeCell ref="J458:K458"/>
    <mergeCell ref="B457:B459"/>
    <mergeCell ref="C457:C459"/>
    <mergeCell ref="D457:D459"/>
    <mergeCell ref="E457:F459"/>
    <mergeCell ref="G457:G459"/>
    <mergeCell ref="J451:K451"/>
    <mergeCell ref="J452:K452"/>
    <mergeCell ref="J453:K453"/>
    <mergeCell ref="J454:K454"/>
    <mergeCell ref="J455:K455"/>
    <mergeCell ref="E456:F456"/>
    <mergeCell ref="J456:K456"/>
    <mergeCell ref="E450:F452"/>
    <mergeCell ref="G450:G452"/>
    <mergeCell ref="H450:H452"/>
    <mergeCell ref="B450:B452"/>
    <mergeCell ref="C450:C452"/>
    <mergeCell ref="D450:D452"/>
    <mergeCell ref="B453:B455"/>
    <mergeCell ref="J447:K447"/>
    <mergeCell ref="J448:K448"/>
    <mergeCell ref="J449:K449"/>
    <mergeCell ref="J450:K450"/>
    <mergeCell ref="H442:H449"/>
    <mergeCell ref="J443:K443"/>
    <mergeCell ref="J444:K444"/>
    <mergeCell ref="J445:K445"/>
    <mergeCell ref="J446:K446"/>
    <mergeCell ref="C453:C455"/>
    <mergeCell ref="D453:D455"/>
    <mergeCell ref="E453:F455"/>
    <mergeCell ref="G453:G455"/>
    <mergeCell ref="H453:H455"/>
    <mergeCell ref="J437:K437"/>
    <mergeCell ref="J438:K438"/>
    <mergeCell ref="J439:K439"/>
    <mergeCell ref="J440:K440"/>
    <mergeCell ref="J441:K441"/>
    <mergeCell ref="J442:K442"/>
    <mergeCell ref="J433:K433"/>
    <mergeCell ref="J434:K434"/>
    <mergeCell ref="J435:K435"/>
    <mergeCell ref="J436:K436"/>
    <mergeCell ref="J430:K430"/>
    <mergeCell ref="J431:K431"/>
    <mergeCell ref="J432:K432"/>
    <mergeCell ref="J425:K425"/>
    <mergeCell ref="J426:K426"/>
    <mergeCell ref="J427:K427"/>
    <mergeCell ref="J428:K428"/>
    <mergeCell ref="J429:K429"/>
    <mergeCell ref="J422:K422"/>
    <mergeCell ref="E423:F423"/>
    <mergeCell ref="J423:K423"/>
    <mergeCell ref="D424:D426"/>
    <mergeCell ref="E424:F426"/>
    <mergeCell ref="G424:G426"/>
    <mergeCell ref="H424:H426"/>
    <mergeCell ref="J424:K424"/>
    <mergeCell ref="J418:K418"/>
    <mergeCell ref="J419:K419"/>
    <mergeCell ref="B420:B422"/>
    <mergeCell ref="C420:C422"/>
    <mergeCell ref="D420:D422"/>
    <mergeCell ref="E420:F422"/>
    <mergeCell ref="G420:G422"/>
    <mergeCell ref="H420:H422"/>
    <mergeCell ref="J420:K420"/>
    <mergeCell ref="J421:K421"/>
    <mergeCell ref="J415:K415"/>
    <mergeCell ref="J416:K416"/>
    <mergeCell ref="J417:K417"/>
    <mergeCell ref="E413:F413"/>
    <mergeCell ref="J413:K413"/>
    <mergeCell ref="E414:F414"/>
    <mergeCell ref="J414:K414"/>
    <mergeCell ref="E410:F410"/>
    <mergeCell ref="J410:K410"/>
    <mergeCell ref="E411:F411"/>
    <mergeCell ref="J411:K411"/>
    <mergeCell ref="E412:F412"/>
    <mergeCell ref="J412:K412"/>
    <mergeCell ref="E406:F406"/>
    <mergeCell ref="J406:K406"/>
    <mergeCell ref="J407:K407"/>
    <mergeCell ref="J408:K408"/>
    <mergeCell ref="J409:K409"/>
    <mergeCell ref="J402:K402"/>
    <mergeCell ref="J403:K403"/>
    <mergeCell ref="J404:K404"/>
    <mergeCell ref="E405:F405"/>
    <mergeCell ref="J405:K405"/>
    <mergeCell ref="J399:K399"/>
    <mergeCell ref="J400:K400"/>
    <mergeCell ref="J401:K401"/>
    <mergeCell ref="J396:K396"/>
    <mergeCell ref="J397:K397"/>
    <mergeCell ref="J398:K398"/>
    <mergeCell ref="H396:H398"/>
    <mergeCell ref="J393:K393"/>
    <mergeCell ref="E394:F394"/>
    <mergeCell ref="J394:K394"/>
    <mergeCell ref="J395:K395"/>
    <mergeCell ref="J389:K389"/>
    <mergeCell ref="J390:K390"/>
    <mergeCell ref="J391:K391"/>
    <mergeCell ref="J392:K392"/>
    <mergeCell ref="E389:F389"/>
    <mergeCell ref="J384:K384"/>
    <mergeCell ref="J385:K385"/>
    <mergeCell ref="J386:K386"/>
    <mergeCell ref="J387:K387"/>
    <mergeCell ref="E388:F388"/>
    <mergeCell ref="J388:K388"/>
    <mergeCell ref="H382:H385"/>
    <mergeCell ref="E386:F386"/>
    <mergeCell ref="E387:F387"/>
    <mergeCell ref="J381:K381"/>
    <mergeCell ref="J382:K382"/>
    <mergeCell ref="J383:K383"/>
    <mergeCell ref="J376:K376"/>
    <mergeCell ref="J377:K377"/>
    <mergeCell ref="J378:K378"/>
    <mergeCell ref="J379:K379"/>
    <mergeCell ref="E380:F380"/>
    <mergeCell ref="J380:K380"/>
    <mergeCell ref="E381:F381"/>
    <mergeCell ref="J373:K373"/>
    <mergeCell ref="J374:K374"/>
    <mergeCell ref="J375:K375"/>
    <mergeCell ref="E370:F370"/>
    <mergeCell ref="J370:K370"/>
    <mergeCell ref="J371:K371"/>
    <mergeCell ref="J372:K372"/>
    <mergeCell ref="J367:K367"/>
    <mergeCell ref="J368:K368"/>
    <mergeCell ref="J369:K369"/>
    <mergeCell ref="E364:F364"/>
    <mergeCell ref="J364:K364"/>
    <mergeCell ref="J365:K365"/>
    <mergeCell ref="J366:K366"/>
    <mergeCell ref="J362:K362"/>
    <mergeCell ref="E363:F363"/>
    <mergeCell ref="J363:K363"/>
    <mergeCell ref="E361:F362"/>
    <mergeCell ref="J358:K358"/>
    <mergeCell ref="J359:K359"/>
    <mergeCell ref="E360:F360"/>
    <mergeCell ref="J360:K360"/>
    <mergeCell ref="J361:K361"/>
    <mergeCell ref="E355:F358"/>
    <mergeCell ref="G355:G358"/>
    <mergeCell ref="H355:H358"/>
    <mergeCell ref="E359:F359"/>
    <mergeCell ref="B355:B358"/>
    <mergeCell ref="C355:C358"/>
    <mergeCell ref="D355:D358"/>
    <mergeCell ref="J355:K355"/>
    <mergeCell ref="J356:K356"/>
    <mergeCell ref="J357:K357"/>
    <mergeCell ref="J352:K352"/>
    <mergeCell ref="J353:K353"/>
    <mergeCell ref="E354:F354"/>
    <mergeCell ref="J354:K354"/>
    <mergeCell ref="E346:F353"/>
    <mergeCell ref="G346:G353"/>
    <mergeCell ref="H346:H353"/>
    <mergeCell ref="J349:K349"/>
    <mergeCell ref="J350:K350"/>
    <mergeCell ref="J351:K351"/>
    <mergeCell ref="B346:B353"/>
    <mergeCell ref="C346:C353"/>
    <mergeCell ref="J346:K346"/>
    <mergeCell ref="J347:K347"/>
    <mergeCell ref="J348:K348"/>
    <mergeCell ref="D346:D353"/>
    <mergeCell ref="C361:C362"/>
    <mergeCell ref="J341:K341"/>
    <mergeCell ref="J342:K342"/>
    <mergeCell ref="J343:K343"/>
    <mergeCell ref="J344:K344"/>
    <mergeCell ref="E345:F345"/>
    <mergeCell ref="J345:K345"/>
    <mergeCell ref="E344:F344"/>
    <mergeCell ref="J337:K337"/>
    <mergeCell ref="J338:K338"/>
    <mergeCell ref="J339:K339"/>
    <mergeCell ref="E340:F340"/>
    <mergeCell ref="J340:K340"/>
    <mergeCell ref="J333:K333"/>
    <mergeCell ref="J334:K334"/>
    <mergeCell ref="J335:K335"/>
    <mergeCell ref="J336:K336"/>
    <mergeCell ref="B337:B339"/>
    <mergeCell ref="C337:C339"/>
    <mergeCell ref="D337:D339"/>
    <mergeCell ref="E337:F339"/>
    <mergeCell ref="G337:G339"/>
    <mergeCell ref="H337:H339"/>
    <mergeCell ref="B332:B335"/>
    <mergeCell ref="C332:C335"/>
    <mergeCell ref="D332:D335"/>
    <mergeCell ref="E332:F335"/>
    <mergeCell ref="G332:G335"/>
    <mergeCell ref="H332:H335"/>
    <mergeCell ref="J330:K330"/>
    <mergeCell ref="J331:K331"/>
    <mergeCell ref="J332:K332"/>
    <mergeCell ref="J325:K325"/>
    <mergeCell ref="J326:K326"/>
    <mergeCell ref="J327:K327"/>
    <mergeCell ref="J328:K328"/>
    <mergeCell ref="J329:K329"/>
    <mergeCell ref="J322:K322"/>
    <mergeCell ref="J323:K323"/>
    <mergeCell ref="J324:K324"/>
    <mergeCell ref="J318:K318"/>
    <mergeCell ref="J319:K319"/>
    <mergeCell ref="J320:K320"/>
    <mergeCell ref="J321:K321"/>
    <mergeCell ref="D316:D318"/>
    <mergeCell ref="E316:F318"/>
    <mergeCell ref="G316:G318"/>
    <mergeCell ref="H316:H318"/>
    <mergeCell ref="G323:G331"/>
    <mergeCell ref="H323:H331"/>
    <mergeCell ref="E321:F321"/>
    <mergeCell ref="E322:F322"/>
    <mergeCell ref="J314:K314"/>
    <mergeCell ref="E315:F315"/>
    <mergeCell ref="J315:K315"/>
    <mergeCell ref="J316:K316"/>
    <mergeCell ref="J317:K317"/>
    <mergeCell ref="J309:K309"/>
    <mergeCell ref="J310:K310"/>
    <mergeCell ref="J311:K311"/>
    <mergeCell ref="E312:F312"/>
    <mergeCell ref="J312:K312"/>
    <mergeCell ref="E313:F313"/>
    <mergeCell ref="J313:K313"/>
    <mergeCell ref="E310:F310"/>
    <mergeCell ref="E311:F311"/>
    <mergeCell ref="J307:K307"/>
    <mergeCell ref="J308:K308"/>
    <mergeCell ref="J303:K303"/>
    <mergeCell ref="J304:K304"/>
    <mergeCell ref="E305:F305"/>
    <mergeCell ref="J305:K305"/>
    <mergeCell ref="E306:F306"/>
    <mergeCell ref="J306:K306"/>
    <mergeCell ref="H302:H304"/>
    <mergeCell ref="E300:F300"/>
    <mergeCell ref="J300:K300"/>
    <mergeCell ref="J301:K301"/>
    <mergeCell ref="J302:K302"/>
    <mergeCell ref="E297:F297"/>
    <mergeCell ref="J297:K297"/>
    <mergeCell ref="E298:F298"/>
    <mergeCell ref="J298:K298"/>
    <mergeCell ref="E299:F299"/>
    <mergeCell ref="J299:K299"/>
    <mergeCell ref="E294:F294"/>
    <mergeCell ref="J294:K294"/>
    <mergeCell ref="E295:F295"/>
    <mergeCell ref="J295:K295"/>
    <mergeCell ref="E296:F296"/>
    <mergeCell ref="J296:K296"/>
    <mergeCell ref="E291:F291"/>
    <mergeCell ref="J291:K291"/>
    <mergeCell ref="E292:F292"/>
    <mergeCell ref="J292:K292"/>
    <mergeCell ref="E293:F293"/>
    <mergeCell ref="J293:K293"/>
    <mergeCell ref="J287:K287"/>
    <mergeCell ref="E288:F288"/>
    <mergeCell ref="J288:K288"/>
    <mergeCell ref="E289:F289"/>
    <mergeCell ref="J289:K289"/>
    <mergeCell ref="E290:F290"/>
    <mergeCell ref="J290:K290"/>
    <mergeCell ref="B284:B287"/>
    <mergeCell ref="C284:C287"/>
    <mergeCell ref="J284:K284"/>
    <mergeCell ref="J285:K285"/>
    <mergeCell ref="J286:K286"/>
    <mergeCell ref="E281:F281"/>
    <mergeCell ref="J281:K281"/>
    <mergeCell ref="E282:F282"/>
    <mergeCell ref="J282:K282"/>
    <mergeCell ref="E283:F283"/>
    <mergeCell ref="J283:K283"/>
    <mergeCell ref="J277:K277"/>
    <mergeCell ref="E278:F278"/>
    <mergeCell ref="J278:K278"/>
    <mergeCell ref="E279:F279"/>
    <mergeCell ref="J279:K279"/>
    <mergeCell ref="E280:F280"/>
    <mergeCell ref="J280:K280"/>
    <mergeCell ref="J274:K274"/>
    <mergeCell ref="E275:F275"/>
    <mergeCell ref="J275:K275"/>
    <mergeCell ref="E276:F276"/>
    <mergeCell ref="J276:K276"/>
    <mergeCell ref="E271:F271"/>
    <mergeCell ref="J271:K271"/>
    <mergeCell ref="E272:F272"/>
    <mergeCell ref="J272:K272"/>
    <mergeCell ref="J273:K273"/>
    <mergeCell ref="J268:K268"/>
    <mergeCell ref="E269:F269"/>
    <mergeCell ref="J269:K269"/>
    <mergeCell ref="E270:F270"/>
    <mergeCell ref="J270:K270"/>
    <mergeCell ref="E265:F265"/>
    <mergeCell ref="J265:K265"/>
    <mergeCell ref="E266:F266"/>
    <mergeCell ref="J266:K266"/>
    <mergeCell ref="E267:F267"/>
    <mergeCell ref="J267:K267"/>
    <mergeCell ref="E262:F262"/>
    <mergeCell ref="J262:K262"/>
    <mergeCell ref="E263:F263"/>
    <mergeCell ref="J263:K263"/>
    <mergeCell ref="E264:F264"/>
    <mergeCell ref="J264:K264"/>
    <mergeCell ref="J257:K257"/>
    <mergeCell ref="J258:K258"/>
    <mergeCell ref="J259:K259"/>
    <mergeCell ref="E260:F260"/>
    <mergeCell ref="J260:K260"/>
    <mergeCell ref="E261:F261"/>
    <mergeCell ref="J261:K261"/>
    <mergeCell ref="J251:K251"/>
    <mergeCell ref="J252:K252"/>
    <mergeCell ref="J253:K253"/>
    <mergeCell ref="J254:K254"/>
    <mergeCell ref="J255:K255"/>
    <mergeCell ref="J256:K256"/>
    <mergeCell ref="E252:F252"/>
    <mergeCell ref="B253:B254"/>
    <mergeCell ref="C253:C254"/>
    <mergeCell ref="E253:F253"/>
    <mergeCell ref="E251:F251"/>
    <mergeCell ref="J247:K247"/>
    <mergeCell ref="J248:K248"/>
    <mergeCell ref="E249:F249"/>
    <mergeCell ref="J249:K249"/>
    <mergeCell ref="E250:F250"/>
    <mergeCell ref="J250:K250"/>
    <mergeCell ref="J243:K243"/>
    <mergeCell ref="J244:K244"/>
    <mergeCell ref="J245:K245"/>
    <mergeCell ref="E246:F246"/>
    <mergeCell ref="J246:K246"/>
    <mergeCell ref="E241:F241"/>
    <mergeCell ref="J241:K241"/>
    <mergeCell ref="E242:F242"/>
    <mergeCell ref="J242:K242"/>
    <mergeCell ref="J236:K236"/>
    <mergeCell ref="J237:K237"/>
    <mergeCell ref="J238:K238"/>
    <mergeCell ref="E239:F239"/>
    <mergeCell ref="J239:K239"/>
    <mergeCell ref="E240:F240"/>
    <mergeCell ref="J240:K240"/>
    <mergeCell ref="E238:F238"/>
    <mergeCell ref="E243:F243"/>
    <mergeCell ref="E244:F244"/>
    <mergeCell ref="E245:F245"/>
    <mergeCell ref="E247:F247"/>
    <mergeCell ref="E248:F248"/>
    <mergeCell ref="E236:F236"/>
    <mergeCell ref="E237:F237"/>
    <mergeCell ref="J233:K233"/>
    <mergeCell ref="J234:K234"/>
    <mergeCell ref="J235:K235"/>
    <mergeCell ref="E230:F230"/>
    <mergeCell ref="J230:K230"/>
    <mergeCell ref="J231:K231"/>
    <mergeCell ref="J232:K232"/>
    <mergeCell ref="J226:K226"/>
    <mergeCell ref="J227:K227"/>
    <mergeCell ref="J228:K228"/>
    <mergeCell ref="J229:K229"/>
    <mergeCell ref="E224:F224"/>
    <mergeCell ref="J224:K224"/>
    <mergeCell ref="E225:F225"/>
    <mergeCell ref="J225:K225"/>
    <mergeCell ref="B226:B227"/>
    <mergeCell ref="C226:C227"/>
    <mergeCell ref="D226:D227"/>
    <mergeCell ref="E226:F227"/>
    <mergeCell ref="G226:G227"/>
    <mergeCell ref="H226:H227"/>
    <mergeCell ref="E231:F231"/>
    <mergeCell ref="E232:F232"/>
    <mergeCell ref="E234:F234"/>
    <mergeCell ref="E235:F235"/>
    <mergeCell ref="J220:K220"/>
    <mergeCell ref="E221:F221"/>
    <mergeCell ref="J221:K221"/>
    <mergeCell ref="E222:F222"/>
    <mergeCell ref="J222:K222"/>
    <mergeCell ref="E223:F223"/>
    <mergeCell ref="J223:K223"/>
    <mergeCell ref="E217:F217"/>
    <mergeCell ref="J217:K217"/>
    <mergeCell ref="E218:F218"/>
    <mergeCell ref="J218:K218"/>
    <mergeCell ref="E219:F219"/>
    <mergeCell ref="J219:K219"/>
    <mergeCell ref="E214:F214"/>
    <mergeCell ref="J214:K214"/>
    <mergeCell ref="E215:F215"/>
    <mergeCell ref="J215:K215"/>
    <mergeCell ref="E216:F216"/>
    <mergeCell ref="J216:K216"/>
    <mergeCell ref="J211:K211"/>
    <mergeCell ref="E212:F212"/>
    <mergeCell ref="J212:K212"/>
    <mergeCell ref="E213:F213"/>
    <mergeCell ref="J213:K213"/>
    <mergeCell ref="J208:K208"/>
    <mergeCell ref="J209:K209"/>
    <mergeCell ref="E210:F210"/>
    <mergeCell ref="J210:K210"/>
    <mergeCell ref="J204:K204"/>
    <mergeCell ref="J205:K205"/>
    <mergeCell ref="E206:F206"/>
    <mergeCell ref="J206:K206"/>
    <mergeCell ref="J207:K207"/>
    <mergeCell ref="E204:F204"/>
    <mergeCell ref="E205:F205"/>
    <mergeCell ref="E202:F202"/>
    <mergeCell ref="J202:K202"/>
    <mergeCell ref="E203:F203"/>
    <mergeCell ref="J203:K203"/>
    <mergeCell ref="J198:K198"/>
    <mergeCell ref="J199:K199"/>
    <mergeCell ref="E200:F200"/>
    <mergeCell ref="J200:K200"/>
    <mergeCell ref="E201:F201"/>
    <mergeCell ref="J201:K201"/>
    <mergeCell ref="E198:F198"/>
    <mergeCell ref="E199:F199"/>
    <mergeCell ref="E195:F195"/>
    <mergeCell ref="J195:K195"/>
    <mergeCell ref="J196:K196"/>
    <mergeCell ref="J197:K197"/>
    <mergeCell ref="E192:F192"/>
    <mergeCell ref="J192:K192"/>
    <mergeCell ref="E193:F193"/>
    <mergeCell ref="J193:K193"/>
    <mergeCell ref="E194:F194"/>
    <mergeCell ref="J194:K194"/>
    <mergeCell ref="J189:K189"/>
    <mergeCell ref="J190:K190"/>
    <mergeCell ref="E191:F191"/>
    <mergeCell ref="J191:K191"/>
    <mergeCell ref="E185:F185"/>
    <mergeCell ref="J185:K185"/>
    <mergeCell ref="E186:F186"/>
    <mergeCell ref="J186:K186"/>
    <mergeCell ref="E187:F187"/>
    <mergeCell ref="J187:K187"/>
    <mergeCell ref="E188:F188"/>
    <mergeCell ref="J188:K188"/>
    <mergeCell ref="J181:K181"/>
    <mergeCell ref="E182:F182"/>
    <mergeCell ref="J182:K182"/>
    <mergeCell ref="E183:F183"/>
    <mergeCell ref="J183:K183"/>
    <mergeCell ref="E184:F184"/>
    <mergeCell ref="J184:K184"/>
    <mergeCell ref="J178:K178"/>
    <mergeCell ref="E179:F179"/>
    <mergeCell ref="J179:K179"/>
    <mergeCell ref="J180:K180"/>
    <mergeCell ref="J173:K173"/>
    <mergeCell ref="J174:K174"/>
    <mergeCell ref="J175:K175"/>
    <mergeCell ref="E176:F176"/>
    <mergeCell ref="J176:K176"/>
    <mergeCell ref="E177:F177"/>
    <mergeCell ref="J177:K177"/>
    <mergeCell ref="E173:F173"/>
    <mergeCell ref="E174:F174"/>
    <mergeCell ref="E175:F175"/>
    <mergeCell ref="B171:B172"/>
    <mergeCell ref="C171:C172"/>
    <mergeCell ref="J171:K171"/>
    <mergeCell ref="J172:K172"/>
    <mergeCell ref="D171:D172"/>
    <mergeCell ref="E171:F172"/>
    <mergeCell ref="G171:G172"/>
    <mergeCell ref="H171:H172"/>
    <mergeCell ref="B178:B179"/>
    <mergeCell ref="C178:C179"/>
    <mergeCell ref="E180:F180"/>
    <mergeCell ref="J168:K168"/>
    <mergeCell ref="E169:F169"/>
    <mergeCell ref="J169:K169"/>
    <mergeCell ref="E170:F170"/>
    <mergeCell ref="J170:K170"/>
    <mergeCell ref="B167:B170"/>
    <mergeCell ref="C167:C170"/>
    <mergeCell ref="E165:F165"/>
    <mergeCell ref="J165:K165"/>
    <mergeCell ref="E166:F166"/>
    <mergeCell ref="J166:K166"/>
    <mergeCell ref="E167:F167"/>
    <mergeCell ref="J167:K167"/>
    <mergeCell ref="J161:K161"/>
    <mergeCell ref="J162:K162"/>
    <mergeCell ref="J163:K163"/>
    <mergeCell ref="J164:K164"/>
    <mergeCell ref="J159:K159"/>
    <mergeCell ref="E160:F160"/>
    <mergeCell ref="J160:K160"/>
    <mergeCell ref="B161:B162"/>
    <mergeCell ref="C161:C162"/>
    <mergeCell ref="D161:D162"/>
    <mergeCell ref="E161:F162"/>
    <mergeCell ref="G161:G162"/>
    <mergeCell ref="H161:H162"/>
    <mergeCell ref="E156:F156"/>
    <mergeCell ref="J156:K156"/>
    <mergeCell ref="E157:F157"/>
    <mergeCell ref="J157:K157"/>
    <mergeCell ref="E158:F158"/>
    <mergeCell ref="J158:K158"/>
    <mergeCell ref="E153:F153"/>
    <mergeCell ref="J153:K153"/>
    <mergeCell ref="E154:F154"/>
    <mergeCell ref="J154:K154"/>
    <mergeCell ref="E155:F155"/>
    <mergeCell ref="J155:K155"/>
    <mergeCell ref="J149:K149"/>
    <mergeCell ref="J150:K150"/>
    <mergeCell ref="E151:F151"/>
    <mergeCell ref="J151:K151"/>
    <mergeCell ref="E152:F152"/>
    <mergeCell ref="J152:K152"/>
    <mergeCell ref="J145:K145"/>
    <mergeCell ref="J146:K146"/>
    <mergeCell ref="E147:F147"/>
    <mergeCell ref="J147:K147"/>
    <mergeCell ref="E148:F148"/>
    <mergeCell ref="J148:K148"/>
    <mergeCell ref="J142:K142"/>
    <mergeCell ref="J143:K143"/>
    <mergeCell ref="J144:K144"/>
    <mergeCell ref="J139:K139"/>
    <mergeCell ref="E140:F140"/>
    <mergeCell ref="J140:K140"/>
    <mergeCell ref="E141:F141"/>
    <mergeCell ref="J141:K141"/>
    <mergeCell ref="J136:K136"/>
    <mergeCell ref="E137:F137"/>
    <mergeCell ref="J137:K137"/>
    <mergeCell ref="J138:K138"/>
    <mergeCell ref="J132:K132"/>
    <mergeCell ref="J133:K133"/>
    <mergeCell ref="E134:F134"/>
    <mergeCell ref="J134:K134"/>
    <mergeCell ref="E135:F135"/>
    <mergeCell ref="J135:K135"/>
    <mergeCell ref="E132:F132"/>
    <mergeCell ref="E133:F133"/>
    <mergeCell ref="J129:K129"/>
    <mergeCell ref="E130:F130"/>
    <mergeCell ref="J130:K130"/>
    <mergeCell ref="E131:F131"/>
    <mergeCell ref="J131:K131"/>
    <mergeCell ref="E123:F129"/>
    <mergeCell ref="G123:G129"/>
    <mergeCell ref="H123:H129"/>
    <mergeCell ref="J126:K126"/>
    <mergeCell ref="J127:K127"/>
    <mergeCell ref="J128:K128"/>
    <mergeCell ref="J124:K124"/>
    <mergeCell ref="J125:K125"/>
    <mergeCell ref="J122:K122"/>
    <mergeCell ref="J123:K123"/>
    <mergeCell ref="E119:F119"/>
    <mergeCell ref="J119:K119"/>
    <mergeCell ref="E120:F120"/>
    <mergeCell ref="J120:K120"/>
    <mergeCell ref="E121:F121"/>
    <mergeCell ref="J121:K121"/>
    <mergeCell ref="J114:K114"/>
    <mergeCell ref="J115:K115"/>
    <mergeCell ref="J116:K116"/>
    <mergeCell ref="J117:K117"/>
    <mergeCell ref="E118:F118"/>
    <mergeCell ref="J118:K118"/>
    <mergeCell ref="E114:F114"/>
    <mergeCell ref="E115:F115"/>
    <mergeCell ref="E116:F116"/>
    <mergeCell ref="E117:F117"/>
    <mergeCell ref="B117:B118"/>
    <mergeCell ref="C117:C118"/>
    <mergeCell ref="E111:F111"/>
    <mergeCell ref="J111:K111"/>
    <mergeCell ref="E112:F112"/>
    <mergeCell ref="J112:K112"/>
    <mergeCell ref="E113:F113"/>
    <mergeCell ref="J113:K113"/>
    <mergeCell ref="J107:K107"/>
    <mergeCell ref="J108:K108"/>
    <mergeCell ref="J109:K109"/>
    <mergeCell ref="J110:K110"/>
    <mergeCell ref="E104:F104"/>
    <mergeCell ref="J104:K104"/>
    <mergeCell ref="E105:F105"/>
    <mergeCell ref="J105:K105"/>
    <mergeCell ref="E106:F106"/>
    <mergeCell ref="J106:K106"/>
    <mergeCell ref="J101:K101"/>
    <mergeCell ref="J102:K102"/>
    <mergeCell ref="J103:K103"/>
    <mergeCell ref="E98:F98"/>
    <mergeCell ref="J98:K98"/>
    <mergeCell ref="E99:F99"/>
    <mergeCell ref="J99:K99"/>
    <mergeCell ref="E100:F100"/>
    <mergeCell ref="J100:K100"/>
    <mergeCell ref="E95:F95"/>
    <mergeCell ref="J95:K95"/>
    <mergeCell ref="E96:F96"/>
    <mergeCell ref="J96:K96"/>
    <mergeCell ref="E97:F97"/>
    <mergeCell ref="J97:K97"/>
    <mergeCell ref="J92:K92"/>
    <mergeCell ref="J93:K93"/>
    <mergeCell ref="E94:F94"/>
    <mergeCell ref="J94:K94"/>
    <mergeCell ref="E101:F101"/>
    <mergeCell ref="E89:F89"/>
    <mergeCell ref="J89:K89"/>
    <mergeCell ref="E90:F90"/>
    <mergeCell ref="J90:K90"/>
    <mergeCell ref="E91:F91"/>
    <mergeCell ref="J91:K91"/>
    <mergeCell ref="J85:K85"/>
    <mergeCell ref="J86:K86"/>
    <mergeCell ref="J87:K87"/>
    <mergeCell ref="E88:F88"/>
    <mergeCell ref="J88:K88"/>
    <mergeCell ref="E85:F85"/>
    <mergeCell ref="E86:F87"/>
    <mergeCell ref="G86:G87"/>
    <mergeCell ref="H86:H87"/>
    <mergeCell ref="B86:B87"/>
    <mergeCell ref="C86:C87"/>
    <mergeCell ref="D86:D87"/>
    <mergeCell ref="J81:K81"/>
    <mergeCell ref="J82:K82"/>
    <mergeCell ref="E83:F83"/>
    <mergeCell ref="J83:K83"/>
    <mergeCell ref="E84:F84"/>
    <mergeCell ref="J84:K84"/>
    <mergeCell ref="G78:G81"/>
    <mergeCell ref="H78:H81"/>
    <mergeCell ref="E82:F82"/>
    <mergeCell ref="J78:K78"/>
    <mergeCell ref="J79:K79"/>
    <mergeCell ref="J80:K80"/>
    <mergeCell ref="J73:K73"/>
    <mergeCell ref="J74:K74"/>
    <mergeCell ref="J75:K75"/>
    <mergeCell ref="E76:F76"/>
    <mergeCell ref="J76:K76"/>
    <mergeCell ref="E77:F77"/>
    <mergeCell ref="J77:K77"/>
    <mergeCell ref="E73:F73"/>
    <mergeCell ref="E74:F74"/>
    <mergeCell ref="E75:F75"/>
    <mergeCell ref="J71:K71"/>
    <mergeCell ref="J72:K72"/>
    <mergeCell ref="B73:B75"/>
    <mergeCell ref="C73:C75"/>
    <mergeCell ref="E68:F68"/>
    <mergeCell ref="J68:K68"/>
    <mergeCell ref="J69:K69"/>
    <mergeCell ref="J70:K70"/>
    <mergeCell ref="E65:F65"/>
    <mergeCell ref="J65:K65"/>
    <mergeCell ref="E66:F66"/>
    <mergeCell ref="J66:K66"/>
    <mergeCell ref="E67:F67"/>
    <mergeCell ref="J67:K67"/>
    <mergeCell ref="J60:K60"/>
    <mergeCell ref="J61:K61"/>
    <mergeCell ref="B62:B67"/>
    <mergeCell ref="C62:C67"/>
    <mergeCell ref="E62:F62"/>
    <mergeCell ref="J62:K62"/>
    <mergeCell ref="E63:F63"/>
    <mergeCell ref="J63:K63"/>
    <mergeCell ref="E64:F64"/>
    <mergeCell ref="J64:K64"/>
    <mergeCell ref="J58:K58"/>
    <mergeCell ref="E59:F59"/>
    <mergeCell ref="J59:K59"/>
    <mergeCell ref="B60:B61"/>
    <mergeCell ref="C60:C61"/>
    <mergeCell ref="D60:D61"/>
    <mergeCell ref="E60:F61"/>
    <mergeCell ref="G60:G61"/>
    <mergeCell ref="H60:H61"/>
    <mergeCell ref="J54:K54"/>
    <mergeCell ref="J55:K55"/>
    <mergeCell ref="D56:D57"/>
    <mergeCell ref="E56:F57"/>
    <mergeCell ref="G56:G57"/>
    <mergeCell ref="H56:H57"/>
    <mergeCell ref="J56:K56"/>
    <mergeCell ref="J57:K57"/>
    <mergeCell ref="J52:K52"/>
    <mergeCell ref="E53:F53"/>
    <mergeCell ref="J53:K53"/>
    <mergeCell ref="D54:D55"/>
    <mergeCell ref="E54:F55"/>
    <mergeCell ref="G54:G55"/>
    <mergeCell ref="H54:H55"/>
    <mergeCell ref="J48:K48"/>
    <mergeCell ref="J49:K49"/>
    <mergeCell ref="E50:F50"/>
    <mergeCell ref="J50:K50"/>
    <mergeCell ref="E51:F51"/>
    <mergeCell ref="J51:K51"/>
    <mergeCell ref="E48:F48"/>
    <mergeCell ref="E49:F49"/>
    <mergeCell ref="J44:K44"/>
    <mergeCell ref="J45:K45"/>
    <mergeCell ref="J46:K46"/>
    <mergeCell ref="E47:F47"/>
    <mergeCell ref="J47:K47"/>
    <mergeCell ref="E46:F46"/>
    <mergeCell ref="J41:K41"/>
    <mergeCell ref="E42:F42"/>
    <mergeCell ref="J42:K42"/>
    <mergeCell ref="E43:F43"/>
    <mergeCell ref="J43:K43"/>
    <mergeCell ref="E38:F38"/>
    <mergeCell ref="J38:K38"/>
    <mergeCell ref="E39:F39"/>
    <mergeCell ref="J39:K39"/>
    <mergeCell ref="E40:F40"/>
    <mergeCell ref="J40:K40"/>
    <mergeCell ref="E35:F35"/>
    <mergeCell ref="J35:K35"/>
    <mergeCell ref="E36:F36"/>
    <mergeCell ref="J36:K36"/>
    <mergeCell ref="E37:F37"/>
    <mergeCell ref="J37:K37"/>
    <mergeCell ref="J30:K30"/>
    <mergeCell ref="J31:K31"/>
    <mergeCell ref="E32:F32"/>
    <mergeCell ref="J32:K32"/>
    <mergeCell ref="E33:F33"/>
    <mergeCell ref="J33:K33"/>
    <mergeCell ref="E34:F34"/>
    <mergeCell ref="J34:K34"/>
    <mergeCell ref="E28:F28"/>
    <mergeCell ref="J28:K28"/>
    <mergeCell ref="E29:F29"/>
    <mergeCell ref="J29:K29"/>
    <mergeCell ref="E25:F25"/>
    <mergeCell ref="J25:K25"/>
    <mergeCell ref="E26:F26"/>
    <mergeCell ref="J26:K26"/>
    <mergeCell ref="E27:F27"/>
    <mergeCell ref="J27:K27"/>
    <mergeCell ref="B25:B26"/>
    <mergeCell ref="C25:C26"/>
    <mergeCell ref="J21:K21"/>
    <mergeCell ref="J22:K22"/>
    <mergeCell ref="E23:F23"/>
    <mergeCell ref="J23:K23"/>
    <mergeCell ref="E24:F24"/>
    <mergeCell ref="J24:K24"/>
    <mergeCell ref="E19:F19"/>
    <mergeCell ref="J19:K19"/>
    <mergeCell ref="E20:F20"/>
    <mergeCell ref="J20:K20"/>
    <mergeCell ref="E16:F16"/>
    <mergeCell ref="J16:K16"/>
    <mergeCell ref="E17:F17"/>
    <mergeCell ref="J17:K17"/>
    <mergeCell ref="E18:F18"/>
    <mergeCell ref="J18:K18"/>
    <mergeCell ref="E21:F21"/>
    <mergeCell ref="E22:F22"/>
    <mergeCell ref="B23:B24"/>
    <mergeCell ref="C23:C24"/>
    <mergeCell ref="E13:F13"/>
    <mergeCell ref="J13:K13"/>
    <mergeCell ref="J14:K14"/>
    <mergeCell ref="J15:K15"/>
    <mergeCell ref="E10:F10"/>
    <mergeCell ref="J10:K10"/>
    <mergeCell ref="E11:F11"/>
    <mergeCell ref="J11:K11"/>
    <mergeCell ref="E12:F12"/>
    <mergeCell ref="J12:K12"/>
    <mergeCell ref="E7:F7"/>
    <mergeCell ref="J7:K7"/>
    <mergeCell ref="E8:F8"/>
    <mergeCell ref="J8:K8"/>
    <mergeCell ref="E9:F9"/>
    <mergeCell ref="J9:K9"/>
    <mergeCell ref="E1:H1"/>
    <mergeCell ref="B3:J3"/>
    <mergeCell ref="E5:F5"/>
    <mergeCell ref="J5:K5"/>
    <mergeCell ref="D14:D15"/>
    <mergeCell ref="E14:F15"/>
    <mergeCell ref="G14:G15"/>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AB2C75-39ED-4091-AD33-D6FC8603D7FB}">
  <sheetPr>
    <tabColor theme="7" tint="0.59999389629810485"/>
  </sheetPr>
  <dimension ref="B1:L485"/>
  <sheetViews>
    <sheetView workbookViewId="0">
      <pane ySplit="5" topLeftCell="A66" activePane="bottomLeft" state="frozen"/>
      <selection pane="bottomLeft" activeCell="I8" sqref="I8"/>
      <selection activeCell="I8" sqref="I8"/>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2:12" ht="19.5">
      <c r="B1" s="25"/>
      <c r="C1" s="25"/>
      <c r="D1" s="25"/>
      <c r="E1" s="250" t="s">
        <v>18487</v>
      </c>
      <c r="F1" s="250"/>
      <c r="G1" s="250"/>
      <c r="H1" s="250"/>
      <c r="I1" s="25"/>
      <c r="J1" s="26"/>
      <c r="K1" s="25"/>
      <c r="L1" s="25"/>
    </row>
    <row r="2" spans="2:12">
      <c r="B2" s="25"/>
      <c r="C2" s="25"/>
      <c r="D2" s="25"/>
      <c r="E2" s="25"/>
      <c r="F2" s="25"/>
      <c r="G2" s="25"/>
      <c r="H2" s="25"/>
      <c r="I2" s="25"/>
      <c r="J2" s="26"/>
      <c r="K2" s="25"/>
      <c r="L2" s="25"/>
    </row>
    <row r="3" spans="2:12" ht="18" customHeight="1">
      <c r="B3" s="251" t="s">
        <v>22239</v>
      </c>
      <c r="C3" s="251"/>
      <c r="D3" s="251"/>
      <c r="E3" s="251"/>
      <c r="F3" s="251"/>
      <c r="G3" s="251"/>
      <c r="H3" s="251"/>
      <c r="I3" s="251"/>
      <c r="J3" s="251"/>
      <c r="K3" s="25"/>
      <c r="L3" s="25"/>
    </row>
    <row r="4" spans="2:12">
      <c r="B4" s="25"/>
      <c r="C4" s="25"/>
      <c r="D4" s="25"/>
      <c r="E4" s="25"/>
      <c r="F4" s="25"/>
      <c r="G4" s="25"/>
      <c r="H4" s="25"/>
      <c r="I4" s="25"/>
      <c r="J4" s="27" t="s">
        <v>2</v>
      </c>
      <c r="K4" s="28"/>
      <c r="L4" s="28"/>
    </row>
    <row r="5" spans="2:12">
      <c r="B5" s="30" t="s">
        <v>3</v>
      </c>
      <c r="C5" s="30" t="s">
        <v>4</v>
      </c>
      <c r="D5" s="30" t="s">
        <v>5</v>
      </c>
      <c r="E5" s="248" t="s">
        <v>6</v>
      </c>
      <c r="F5" s="249"/>
      <c r="G5" s="30" t="s">
        <v>7</v>
      </c>
      <c r="H5" s="32" t="s">
        <v>8</v>
      </c>
      <c r="I5" s="30" t="s">
        <v>9</v>
      </c>
      <c r="J5" s="248" t="s">
        <v>10</v>
      </c>
      <c r="K5" s="249"/>
      <c r="L5" s="30" t="s">
        <v>11</v>
      </c>
    </row>
    <row r="6" spans="2:12" ht="77.45">
      <c r="B6" s="12" t="s">
        <v>4384</v>
      </c>
      <c r="C6" s="13" t="s">
        <v>4385</v>
      </c>
      <c r="D6" s="12" t="s">
        <v>22240</v>
      </c>
      <c r="E6" s="140" t="s">
        <v>4389</v>
      </c>
      <c r="F6" s="141"/>
      <c r="G6" s="13" t="s">
        <v>16</v>
      </c>
      <c r="H6" s="17">
        <v>45729</v>
      </c>
      <c r="I6" s="10" t="s">
        <v>25</v>
      </c>
      <c r="J6" s="140" t="s">
        <v>18</v>
      </c>
      <c r="K6" s="141"/>
      <c r="L6" s="3" t="s">
        <v>22241</v>
      </c>
    </row>
    <row r="7" spans="2:12" ht="65.099999999999994">
      <c r="B7" s="15" t="s">
        <v>37</v>
      </c>
      <c r="C7" s="14" t="s">
        <v>38</v>
      </c>
      <c r="D7" s="15" t="s">
        <v>22242</v>
      </c>
      <c r="E7" s="142" t="s">
        <v>4393</v>
      </c>
      <c r="F7" s="141"/>
      <c r="G7" s="14" t="s">
        <v>24</v>
      </c>
      <c r="H7" s="16">
        <v>45715</v>
      </c>
      <c r="I7" s="11" t="s">
        <v>25</v>
      </c>
      <c r="J7" s="142" t="s">
        <v>32</v>
      </c>
      <c r="K7" s="141"/>
      <c r="L7" s="4" t="s">
        <v>22243</v>
      </c>
    </row>
    <row r="8" spans="2:12" ht="65.099999999999994">
      <c r="B8" s="12" t="s">
        <v>47</v>
      </c>
      <c r="C8" s="13" t="s">
        <v>48</v>
      </c>
      <c r="D8" s="12" t="s">
        <v>22244</v>
      </c>
      <c r="E8" s="140" t="s">
        <v>4405</v>
      </c>
      <c r="F8" s="141"/>
      <c r="G8" s="13" t="s">
        <v>24</v>
      </c>
      <c r="H8" s="17">
        <v>45714</v>
      </c>
      <c r="I8" s="10" t="s">
        <v>25</v>
      </c>
      <c r="J8" s="140" t="s">
        <v>32</v>
      </c>
      <c r="K8" s="141"/>
      <c r="L8" s="3" t="s">
        <v>22245</v>
      </c>
    </row>
    <row r="9" spans="2:12" ht="39">
      <c r="B9" s="15" t="s">
        <v>12265</v>
      </c>
      <c r="C9" s="14" t="s">
        <v>12266</v>
      </c>
      <c r="D9" s="15" t="s">
        <v>22246</v>
      </c>
      <c r="E9" s="142" t="s">
        <v>22247</v>
      </c>
      <c r="F9" s="141"/>
      <c r="G9" s="14" t="s">
        <v>24</v>
      </c>
      <c r="H9" s="16">
        <v>45533</v>
      </c>
      <c r="I9" s="11" t="s">
        <v>25</v>
      </c>
      <c r="J9" s="142" t="s">
        <v>32</v>
      </c>
      <c r="K9" s="141"/>
      <c r="L9" s="4" t="s">
        <v>14342</v>
      </c>
    </row>
    <row r="10" spans="2:12" ht="24.95">
      <c r="B10" s="12" t="s">
        <v>14129</v>
      </c>
      <c r="C10" s="13" t="s">
        <v>14130</v>
      </c>
      <c r="D10" s="12" t="s">
        <v>21187</v>
      </c>
      <c r="E10" s="140" t="s">
        <v>21188</v>
      </c>
      <c r="F10" s="141"/>
      <c r="G10" s="13" t="s">
        <v>16</v>
      </c>
      <c r="H10" s="17">
        <v>45728</v>
      </c>
      <c r="I10" s="10" t="s">
        <v>17</v>
      </c>
      <c r="J10" s="140"/>
      <c r="K10" s="141"/>
      <c r="L10" s="1" t="s">
        <v>27</v>
      </c>
    </row>
    <row r="11" spans="2:12" ht="24.95">
      <c r="B11" s="15" t="s">
        <v>71</v>
      </c>
      <c r="C11" s="14" t="s">
        <v>72</v>
      </c>
      <c r="D11" s="15" t="s">
        <v>22248</v>
      </c>
      <c r="E11" s="142" t="s">
        <v>74</v>
      </c>
      <c r="F11" s="141"/>
      <c r="G11" s="14" t="s">
        <v>75</v>
      </c>
      <c r="H11" s="16">
        <v>45596</v>
      </c>
      <c r="I11" s="11" t="s">
        <v>17</v>
      </c>
      <c r="J11" s="142" t="s">
        <v>26</v>
      </c>
      <c r="K11" s="141"/>
      <c r="L11" s="2" t="s">
        <v>27</v>
      </c>
    </row>
    <row r="12" spans="2:12" ht="24.95">
      <c r="B12" s="12" t="s">
        <v>14142</v>
      </c>
      <c r="C12" s="13" t="s">
        <v>14143</v>
      </c>
      <c r="D12" s="12" t="s">
        <v>22249</v>
      </c>
      <c r="E12" s="140" t="s">
        <v>22250</v>
      </c>
      <c r="F12" s="141"/>
      <c r="G12" s="13" t="s">
        <v>16</v>
      </c>
      <c r="H12" s="17">
        <v>45728</v>
      </c>
      <c r="I12" s="10" t="s">
        <v>17</v>
      </c>
      <c r="J12" s="140" t="s">
        <v>26</v>
      </c>
      <c r="K12" s="141"/>
      <c r="L12" s="1" t="s">
        <v>27</v>
      </c>
    </row>
    <row r="13" spans="2:12" ht="24.95">
      <c r="B13" s="15" t="s">
        <v>14149</v>
      </c>
      <c r="C13" s="14" t="s">
        <v>14150</v>
      </c>
      <c r="D13" s="15" t="s">
        <v>22251</v>
      </c>
      <c r="E13" s="142" t="s">
        <v>22252</v>
      </c>
      <c r="F13" s="141"/>
      <c r="G13" s="14" t="s">
        <v>16</v>
      </c>
      <c r="H13" s="16">
        <v>45728</v>
      </c>
      <c r="I13" s="11" t="s">
        <v>17</v>
      </c>
      <c r="J13" s="142" t="s">
        <v>26</v>
      </c>
      <c r="K13" s="141"/>
      <c r="L13" s="2" t="s">
        <v>27</v>
      </c>
    </row>
    <row r="14" spans="2:12" ht="24.95">
      <c r="B14" s="12" t="s">
        <v>6603</v>
      </c>
      <c r="C14" s="13" t="s">
        <v>6604</v>
      </c>
      <c r="D14" s="12" t="s">
        <v>22253</v>
      </c>
      <c r="E14" s="140" t="s">
        <v>22254</v>
      </c>
      <c r="F14" s="141"/>
      <c r="G14" s="13" t="s">
        <v>16</v>
      </c>
      <c r="H14" s="17">
        <v>45728</v>
      </c>
      <c r="I14" s="10" t="s">
        <v>17</v>
      </c>
      <c r="J14" s="140" t="s">
        <v>26</v>
      </c>
      <c r="K14" s="141"/>
      <c r="L14" s="1" t="s">
        <v>27</v>
      </c>
    </row>
    <row r="15" spans="2:12" ht="24.95">
      <c r="B15" s="15" t="s">
        <v>14158</v>
      </c>
      <c r="C15" s="14" t="s">
        <v>14159</v>
      </c>
      <c r="D15" s="15" t="s">
        <v>21190</v>
      </c>
      <c r="E15" s="142" t="s">
        <v>21191</v>
      </c>
      <c r="F15" s="141"/>
      <c r="G15" s="14" t="s">
        <v>16</v>
      </c>
      <c r="H15" s="16">
        <v>45728</v>
      </c>
      <c r="I15" s="11" t="s">
        <v>17</v>
      </c>
      <c r="J15" s="142"/>
      <c r="K15" s="141"/>
      <c r="L15" s="2" t="s">
        <v>27</v>
      </c>
    </row>
    <row r="16" spans="2:12" ht="39">
      <c r="B16" s="12" t="s">
        <v>2010</v>
      </c>
      <c r="C16" s="13" t="s">
        <v>2011</v>
      </c>
      <c r="D16" s="12" t="s">
        <v>22255</v>
      </c>
      <c r="E16" s="140" t="s">
        <v>22256</v>
      </c>
      <c r="F16" s="141"/>
      <c r="G16" s="13" t="s">
        <v>24</v>
      </c>
      <c r="H16" s="17">
        <v>45692</v>
      </c>
      <c r="I16" s="10" t="s">
        <v>17</v>
      </c>
      <c r="J16" s="140" t="s">
        <v>26</v>
      </c>
      <c r="K16" s="141"/>
      <c r="L16" s="3" t="s">
        <v>22257</v>
      </c>
    </row>
    <row r="17" spans="2:12" ht="39">
      <c r="B17" s="154" t="s">
        <v>86</v>
      </c>
      <c r="C17" s="156" t="s">
        <v>11283</v>
      </c>
      <c r="D17" s="15" t="s">
        <v>22258</v>
      </c>
      <c r="E17" s="142" t="s">
        <v>22259</v>
      </c>
      <c r="F17" s="141"/>
      <c r="G17" s="14" t="s">
        <v>16</v>
      </c>
      <c r="H17" s="16">
        <v>45735</v>
      </c>
      <c r="I17" s="11" t="s">
        <v>17</v>
      </c>
      <c r="J17" s="142" t="s">
        <v>18</v>
      </c>
      <c r="K17" s="141"/>
      <c r="L17" s="4" t="s">
        <v>22260</v>
      </c>
    </row>
    <row r="18" spans="2:12">
      <c r="B18" s="155"/>
      <c r="C18" s="157"/>
      <c r="D18" s="15" t="s">
        <v>22261</v>
      </c>
      <c r="E18" s="142" t="s">
        <v>4427</v>
      </c>
      <c r="F18" s="141"/>
      <c r="G18" s="14" t="s">
        <v>16</v>
      </c>
      <c r="H18" s="16">
        <v>45736</v>
      </c>
      <c r="I18" s="11" t="s">
        <v>17</v>
      </c>
      <c r="J18" s="142" t="s">
        <v>26</v>
      </c>
      <c r="K18" s="141"/>
      <c r="L18" s="2" t="s">
        <v>27</v>
      </c>
    </row>
    <row r="19" spans="2:12" ht="51.6">
      <c r="B19" s="12" t="s">
        <v>11286</v>
      </c>
      <c r="C19" s="13" t="s">
        <v>11287</v>
      </c>
      <c r="D19" s="12" t="s">
        <v>22262</v>
      </c>
      <c r="E19" s="140" t="s">
        <v>22263</v>
      </c>
      <c r="F19" s="141"/>
      <c r="G19" s="13" t="s">
        <v>16</v>
      </c>
      <c r="H19" s="17">
        <v>45735</v>
      </c>
      <c r="I19" s="10" t="s">
        <v>17</v>
      </c>
      <c r="J19" s="140" t="s">
        <v>18</v>
      </c>
      <c r="K19" s="141"/>
      <c r="L19" s="3" t="s">
        <v>21290</v>
      </c>
    </row>
    <row r="20" spans="2:12" ht="39">
      <c r="B20" s="15" t="s">
        <v>4428</v>
      </c>
      <c r="C20" s="14" t="s">
        <v>4429</v>
      </c>
      <c r="D20" s="15" t="s">
        <v>22264</v>
      </c>
      <c r="E20" s="142" t="s">
        <v>6611</v>
      </c>
      <c r="F20" s="141"/>
      <c r="G20" s="14" t="s">
        <v>24</v>
      </c>
      <c r="H20" s="16">
        <v>45673</v>
      </c>
      <c r="I20" s="11" t="s">
        <v>17</v>
      </c>
      <c r="J20" s="142" t="s">
        <v>26</v>
      </c>
      <c r="K20" s="141"/>
      <c r="L20" s="4" t="s">
        <v>22265</v>
      </c>
    </row>
    <row r="21" spans="2:12">
      <c r="B21" s="145" t="s">
        <v>110</v>
      </c>
      <c r="C21" s="147" t="s">
        <v>111</v>
      </c>
      <c r="D21" s="145" t="s">
        <v>22266</v>
      </c>
      <c r="E21" s="140" t="s">
        <v>4442</v>
      </c>
      <c r="F21" s="149"/>
      <c r="G21" s="147" t="s">
        <v>24</v>
      </c>
      <c r="H21" s="167">
        <v>45706</v>
      </c>
      <c r="I21" s="10" t="s">
        <v>139</v>
      </c>
      <c r="J21" s="140" t="s">
        <v>26</v>
      </c>
      <c r="K21" s="141"/>
      <c r="L21" s="1" t="s">
        <v>27</v>
      </c>
    </row>
    <row r="22" spans="2:12">
      <c r="B22" s="152"/>
      <c r="C22" s="153"/>
      <c r="D22" s="146"/>
      <c r="E22" s="150"/>
      <c r="F22" s="151"/>
      <c r="G22" s="148"/>
      <c r="H22" s="169"/>
      <c r="I22" s="10" t="s">
        <v>25</v>
      </c>
      <c r="J22" s="140" t="s">
        <v>26</v>
      </c>
      <c r="K22" s="141"/>
      <c r="L22" s="1" t="s">
        <v>27</v>
      </c>
    </row>
    <row r="23" spans="2:12" ht="51.6">
      <c r="B23" s="146"/>
      <c r="C23" s="148"/>
      <c r="D23" s="12" t="s">
        <v>22267</v>
      </c>
      <c r="E23" s="140" t="s">
        <v>113</v>
      </c>
      <c r="F23" s="141"/>
      <c r="G23" s="13" t="s">
        <v>16</v>
      </c>
      <c r="H23" s="17">
        <v>45702</v>
      </c>
      <c r="I23" s="10" t="s">
        <v>25</v>
      </c>
      <c r="J23" s="140" t="s">
        <v>18</v>
      </c>
      <c r="K23" s="141"/>
      <c r="L23" s="3" t="s">
        <v>22268</v>
      </c>
    </row>
    <row r="24" spans="2:12" ht="24.95">
      <c r="B24" s="15" t="s">
        <v>8495</v>
      </c>
      <c r="C24" s="14" t="s">
        <v>8496</v>
      </c>
      <c r="D24" s="15" t="s">
        <v>22269</v>
      </c>
      <c r="E24" s="142" t="s">
        <v>22270</v>
      </c>
      <c r="F24" s="141"/>
      <c r="G24" s="14" t="s">
        <v>16</v>
      </c>
      <c r="H24" s="16">
        <v>45728</v>
      </c>
      <c r="I24" s="11" t="s">
        <v>17</v>
      </c>
      <c r="J24" s="142" t="s">
        <v>26</v>
      </c>
      <c r="K24" s="141"/>
      <c r="L24" s="2" t="s">
        <v>27</v>
      </c>
    </row>
    <row r="25" spans="2:12">
      <c r="B25" s="12" t="s">
        <v>8499</v>
      </c>
      <c r="C25" s="13" t="s">
        <v>8500</v>
      </c>
      <c r="D25" s="12" t="s">
        <v>22271</v>
      </c>
      <c r="E25" s="140" t="s">
        <v>8502</v>
      </c>
      <c r="F25" s="141"/>
      <c r="G25" s="13" t="s">
        <v>16</v>
      </c>
      <c r="H25" s="17">
        <v>45722</v>
      </c>
      <c r="I25" s="10" t="s">
        <v>139</v>
      </c>
      <c r="J25" s="140" t="s">
        <v>26</v>
      </c>
      <c r="K25" s="141"/>
      <c r="L25" s="1" t="s">
        <v>27</v>
      </c>
    </row>
    <row r="26" spans="2:12">
      <c r="B26" s="154" t="s">
        <v>8503</v>
      </c>
      <c r="C26" s="156" t="s">
        <v>8504</v>
      </c>
      <c r="D26" s="15" t="s">
        <v>22272</v>
      </c>
      <c r="E26" s="142" t="s">
        <v>22273</v>
      </c>
      <c r="F26" s="141"/>
      <c r="G26" s="14" t="s">
        <v>16</v>
      </c>
      <c r="H26" s="16">
        <v>45722</v>
      </c>
      <c r="I26" s="11" t="s">
        <v>139</v>
      </c>
      <c r="J26" s="142" t="s">
        <v>26</v>
      </c>
      <c r="K26" s="141"/>
      <c r="L26" s="2" t="s">
        <v>27</v>
      </c>
    </row>
    <row r="27" spans="2:12" ht="51.6">
      <c r="B27" s="155"/>
      <c r="C27" s="157"/>
      <c r="D27" s="15" t="s">
        <v>22274</v>
      </c>
      <c r="E27" s="142" t="s">
        <v>22275</v>
      </c>
      <c r="F27" s="141"/>
      <c r="G27" s="14" t="s">
        <v>16</v>
      </c>
      <c r="H27" s="16">
        <v>45722</v>
      </c>
      <c r="I27" s="11" t="s">
        <v>139</v>
      </c>
      <c r="J27" s="142" t="s">
        <v>18</v>
      </c>
      <c r="K27" s="141"/>
      <c r="L27" s="4" t="s">
        <v>22276</v>
      </c>
    </row>
    <row r="28" spans="2:12" ht="39">
      <c r="B28" s="12" t="s">
        <v>6614</v>
      </c>
      <c r="C28" s="13" t="s">
        <v>6615</v>
      </c>
      <c r="D28" s="12" t="s">
        <v>22277</v>
      </c>
      <c r="E28" s="140" t="s">
        <v>6617</v>
      </c>
      <c r="F28" s="141"/>
      <c r="G28" s="13" t="s">
        <v>24</v>
      </c>
      <c r="H28" s="17">
        <v>45730</v>
      </c>
      <c r="I28" s="10" t="s">
        <v>17</v>
      </c>
      <c r="J28" s="140" t="s">
        <v>26</v>
      </c>
      <c r="K28" s="141"/>
      <c r="L28" s="3" t="s">
        <v>22278</v>
      </c>
    </row>
    <row r="29" spans="2:12" ht="24.95">
      <c r="B29" s="15" t="s">
        <v>120</v>
      </c>
      <c r="C29" s="14" t="s">
        <v>121</v>
      </c>
      <c r="D29" s="15" t="s">
        <v>22279</v>
      </c>
      <c r="E29" s="142" t="s">
        <v>126</v>
      </c>
      <c r="F29" s="141"/>
      <c r="G29" s="14" t="s">
        <v>24</v>
      </c>
      <c r="H29" s="16">
        <v>45715</v>
      </c>
      <c r="I29" s="11" t="s">
        <v>25</v>
      </c>
      <c r="J29" s="142" t="s">
        <v>26</v>
      </c>
      <c r="K29" s="141"/>
      <c r="L29" s="2" t="s">
        <v>27</v>
      </c>
    </row>
    <row r="30" spans="2:12">
      <c r="B30" s="145" t="s">
        <v>128</v>
      </c>
      <c r="C30" s="147" t="s">
        <v>129</v>
      </c>
      <c r="D30" s="145" t="s">
        <v>22280</v>
      </c>
      <c r="E30" s="140" t="s">
        <v>4453</v>
      </c>
      <c r="F30" s="149"/>
      <c r="G30" s="147" t="s">
        <v>24</v>
      </c>
      <c r="H30" s="167">
        <v>45713</v>
      </c>
      <c r="I30" s="10" t="s">
        <v>127</v>
      </c>
      <c r="J30" s="140" t="s">
        <v>26</v>
      </c>
      <c r="K30" s="141"/>
      <c r="L30" s="1" t="s">
        <v>27</v>
      </c>
    </row>
    <row r="31" spans="2:12" ht="51.6">
      <c r="B31" s="152"/>
      <c r="C31" s="153"/>
      <c r="D31" s="146"/>
      <c r="E31" s="150"/>
      <c r="F31" s="151"/>
      <c r="G31" s="148"/>
      <c r="H31" s="169"/>
      <c r="I31" s="10" t="s">
        <v>25</v>
      </c>
      <c r="J31" s="140" t="s">
        <v>32</v>
      </c>
      <c r="K31" s="141"/>
      <c r="L31" s="3" t="s">
        <v>22281</v>
      </c>
    </row>
    <row r="32" spans="2:12" ht="51.6">
      <c r="B32" s="146"/>
      <c r="C32" s="148"/>
      <c r="D32" s="12" t="s">
        <v>22282</v>
      </c>
      <c r="E32" s="140" t="s">
        <v>131</v>
      </c>
      <c r="F32" s="141"/>
      <c r="G32" s="13" t="s">
        <v>16</v>
      </c>
      <c r="H32" s="17">
        <v>45702</v>
      </c>
      <c r="I32" s="10" t="s">
        <v>25</v>
      </c>
      <c r="J32" s="140" t="s">
        <v>32</v>
      </c>
      <c r="K32" s="141"/>
      <c r="L32" s="3" t="s">
        <v>22283</v>
      </c>
    </row>
    <row r="33" spans="2:12" ht="51.6">
      <c r="B33" s="154" t="s">
        <v>141</v>
      </c>
      <c r="C33" s="156" t="s">
        <v>142</v>
      </c>
      <c r="D33" s="15" t="s">
        <v>22284</v>
      </c>
      <c r="E33" s="142" t="s">
        <v>4460</v>
      </c>
      <c r="F33" s="141"/>
      <c r="G33" s="14" t="s">
        <v>24</v>
      </c>
      <c r="H33" s="16">
        <v>45713</v>
      </c>
      <c r="I33" s="11" t="s">
        <v>145</v>
      </c>
      <c r="J33" s="142" t="s">
        <v>32</v>
      </c>
      <c r="K33" s="141"/>
      <c r="L33" s="4" t="s">
        <v>22285</v>
      </c>
    </row>
    <row r="34" spans="2:12" ht="24.95">
      <c r="B34" s="155"/>
      <c r="C34" s="157"/>
      <c r="D34" s="15" t="s">
        <v>22286</v>
      </c>
      <c r="E34" s="142" t="s">
        <v>22287</v>
      </c>
      <c r="F34" s="141"/>
      <c r="G34" s="14" t="s">
        <v>75</v>
      </c>
      <c r="H34" s="16">
        <v>45744</v>
      </c>
      <c r="I34" s="11" t="s">
        <v>145</v>
      </c>
      <c r="J34" s="142" t="s">
        <v>26</v>
      </c>
      <c r="K34" s="141"/>
      <c r="L34" s="2" t="s">
        <v>27</v>
      </c>
    </row>
    <row r="35" spans="2:12" ht="39">
      <c r="B35" s="12" t="s">
        <v>11302</v>
      </c>
      <c r="C35" s="13" t="s">
        <v>11303</v>
      </c>
      <c r="D35" s="12" t="s">
        <v>22288</v>
      </c>
      <c r="E35" s="140" t="s">
        <v>22289</v>
      </c>
      <c r="F35" s="141"/>
      <c r="G35" s="13" t="s">
        <v>24</v>
      </c>
      <c r="H35" s="17">
        <v>45740</v>
      </c>
      <c r="I35" s="10" t="s">
        <v>17</v>
      </c>
      <c r="J35" s="140" t="s">
        <v>26</v>
      </c>
      <c r="K35" s="141"/>
      <c r="L35" s="3" t="s">
        <v>22290</v>
      </c>
    </row>
    <row r="36" spans="2:12" ht="51.6">
      <c r="B36" s="15" t="s">
        <v>149</v>
      </c>
      <c r="C36" s="14" t="s">
        <v>150</v>
      </c>
      <c r="D36" s="15" t="s">
        <v>22291</v>
      </c>
      <c r="E36" s="142" t="s">
        <v>152</v>
      </c>
      <c r="F36" s="141"/>
      <c r="G36" s="14" t="s">
        <v>16</v>
      </c>
      <c r="H36" s="16">
        <v>45722</v>
      </c>
      <c r="I36" s="11" t="s">
        <v>145</v>
      </c>
      <c r="J36" s="142" t="s">
        <v>32</v>
      </c>
      <c r="K36" s="141"/>
      <c r="L36" s="4" t="s">
        <v>22292</v>
      </c>
    </row>
    <row r="37" spans="2:12" ht="39">
      <c r="B37" s="12" t="s">
        <v>11306</v>
      </c>
      <c r="C37" s="13" t="s">
        <v>11307</v>
      </c>
      <c r="D37" s="12" t="s">
        <v>22293</v>
      </c>
      <c r="E37" s="140" t="s">
        <v>22294</v>
      </c>
      <c r="F37" s="141"/>
      <c r="G37" s="13" t="s">
        <v>75</v>
      </c>
      <c r="H37" s="17">
        <v>45735</v>
      </c>
      <c r="I37" s="10" t="s">
        <v>17</v>
      </c>
      <c r="J37" s="140" t="s">
        <v>26</v>
      </c>
      <c r="K37" s="141"/>
      <c r="L37" s="3" t="s">
        <v>22295</v>
      </c>
    </row>
    <row r="38" spans="2:12" ht="39">
      <c r="B38" s="15" t="s">
        <v>22296</v>
      </c>
      <c r="C38" s="14" t="s">
        <v>11307</v>
      </c>
      <c r="D38" s="15" t="s">
        <v>22297</v>
      </c>
      <c r="E38" s="142" t="s">
        <v>22298</v>
      </c>
      <c r="F38" s="141"/>
      <c r="G38" s="14" t="s">
        <v>75</v>
      </c>
      <c r="H38" s="16">
        <v>45453</v>
      </c>
      <c r="I38" s="11" t="s">
        <v>17</v>
      </c>
      <c r="J38" s="142" t="s">
        <v>26</v>
      </c>
      <c r="K38" s="141"/>
      <c r="L38" s="4" t="s">
        <v>22299</v>
      </c>
    </row>
    <row r="39" spans="2:12" ht="39">
      <c r="B39" s="12" t="s">
        <v>2071</v>
      </c>
      <c r="C39" s="13" t="s">
        <v>2072</v>
      </c>
      <c r="D39" s="12" t="s">
        <v>22300</v>
      </c>
      <c r="E39" s="140" t="s">
        <v>8512</v>
      </c>
      <c r="F39" s="141"/>
      <c r="G39" s="13" t="s">
        <v>24</v>
      </c>
      <c r="H39" s="17">
        <v>45737</v>
      </c>
      <c r="I39" s="10" t="s">
        <v>17</v>
      </c>
      <c r="J39" s="140" t="s">
        <v>26</v>
      </c>
      <c r="K39" s="141"/>
      <c r="L39" s="3" t="s">
        <v>22301</v>
      </c>
    </row>
    <row r="40" spans="2:12" ht="24.95">
      <c r="B40" s="15" t="s">
        <v>2090</v>
      </c>
      <c r="C40" s="14" t="s">
        <v>13358</v>
      </c>
      <c r="D40" s="15" t="s">
        <v>22302</v>
      </c>
      <c r="E40" s="142" t="s">
        <v>22303</v>
      </c>
      <c r="F40" s="141"/>
      <c r="G40" s="14" t="s">
        <v>75</v>
      </c>
      <c r="H40" s="16">
        <v>45735</v>
      </c>
      <c r="I40" s="11" t="s">
        <v>17</v>
      </c>
      <c r="J40" s="142" t="s">
        <v>26</v>
      </c>
      <c r="K40" s="141"/>
      <c r="L40" s="2" t="s">
        <v>27</v>
      </c>
    </row>
    <row r="41" spans="2:12" ht="24.95">
      <c r="B41" s="12" t="s">
        <v>161</v>
      </c>
      <c r="C41" s="13" t="s">
        <v>162</v>
      </c>
      <c r="D41" s="12" t="s">
        <v>22304</v>
      </c>
      <c r="E41" s="140" t="s">
        <v>22305</v>
      </c>
      <c r="F41" s="141"/>
      <c r="G41" s="13" t="s">
        <v>24</v>
      </c>
      <c r="H41" s="17">
        <v>45702</v>
      </c>
      <c r="I41" s="10" t="s">
        <v>139</v>
      </c>
      <c r="J41" s="140" t="s">
        <v>26</v>
      </c>
      <c r="K41" s="141"/>
      <c r="L41" s="1" t="s">
        <v>27</v>
      </c>
    </row>
    <row r="42" spans="2:12">
      <c r="B42" s="154" t="s">
        <v>4476</v>
      </c>
      <c r="C42" s="156" t="s">
        <v>4477</v>
      </c>
      <c r="D42" s="15" t="s">
        <v>22306</v>
      </c>
      <c r="E42" s="142" t="s">
        <v>4483</v>
      </c>
      <c r="F42" s="141"/>
      <c r="G42" s="14" t="s">
        <v>16</v>
      </c>
      <c r="H42" s="16">
        <v>45672</v>
      </c>
      <c r="I42" s="11" t="s">
        <v>25</v>
      </c>
      <c r="J42" s="142" t="s">
        <v>26</v>
      </c>
      <c r="K42" s="141"/>
      <c r="L42" s="2" t="s">
        <v>27</v>
      </c>
    </row>
    <row r="43" spans="2:12">
      <c r="B43" s="155"/>
      <c r="C43" s="157"/>
      <c r="D43" s="15" t="s">
        <v>22307</v>
      </c>
      <c r="E43" s="142" t="s">
        <v>4483</v>
      </c>
      <c r="F43" s="141"/>
      <c r="G43" s="14" t="s">
        <v>16</v>
      </c>
      <c r="H43" s="16">
        <v>45727</v>
      </c>
      <c r="I43" s="11" t="s">
        <v>25</v>
      </c>
      <c r="J43" s="142" t="s">
        <v>26</v>
      </c>
      <c r="K43" s="141"/>
      <c r="L43" s="2" t="s">
        <v>27</v>
      </c>
    </row>
    <row r="44" spans="2:12">
      <c r="B44" s="145" t="s">
        <v>22308</v>
      </c>
      <c r="C44" s="147" t="s">
        <v>22309</v>
      </c>
      <c r="D44" s="145" t="s">
        <v>22310</v>
      </c>
      <c r="E44" s="140" t="s">
        <v>4440</v>
      </c>
      <c r="F44" s="149"/>
      <c r="G44" s="147" t="s">
        <v>24</v>
      </c>
      <c r="H44" s="167">
        <v>45736</v>
      </c>
      <c r="I44" s="10" t="s">
        <v>127</v>
      </c>
      <c r="J44" s="140" t="s">
        <v>26</v>
      </c>
      <c r="K44" s="141"/>
      <c r="L44" s="1" t="s">
        <v>27</v>
      </c>
    </row>
    <row r="45" spans="2:12">
      <c r="B45" s="152"/>
      <c r="C45" s="153"/>
      <c r="D45" s="152"/>
      <c r="E45" s="165"/>
      <c r="F45" s="162"/>
      <c r="G45" s="153"/>
      <c r="H45" s="168"/>
      <c r="I45" s="10" t="s">
        <v>139</v>
      </c>
      <c r="J45" s="140" t="s">
        <v>26</v>
      </c>
      <c r="K45" s="141"/>
      <c r="L45" s="1" t="s">
        <v>27</v>
      </c>
    </row>
    <row r="46" spans="2:12">
      <c r="B46" s="146"/>
      <c r="C46" s="148"/>
      <c r="D46" s="146"/>
      <c r="E46" s="150"/>
      <c r="F46" s="151"/>
      <c r="G46" s="148"/>
      <c r="H46" s="169"/>
      <c r="I46" s="10" t="s">
        <v>139</v>
      </c>
      <c r="J46" s="140" t="s">
        <v>26</v>
      </c>
      <c r="K46" s="141"/>
      <c r="L46" s="1" t="s">
        <v>27</v>
      </c>
    </row>
    <row r="47" spans="2:12" ht="39">
      <c r="B47" s="15" t="s">
        <v>171</v>
      </c>
      <c r="C47" s="14" t="s">
        <v>172</v>
      </c>
      <c r="D47" s="15" t="s">
        <v>22311</v>
      </c>
      <c r="E47" s="142" t="s">
        <v>22312</v>
      </c>
      <c r="F47" s="141"/>
      <c r="G47" s="14" t="s">
        <v>24</v>
      </c>
      <c r="H47" s="16">
        <v>45720</v>
      </c>
      <c r="I47" s="11" t="s">
        <v>17</v>
      </c>
      <c r="J47" s="142" t="s">
        <v>26</v>
      </c>
      <c r="K47" s="141"/>
      <c r="L47" s="4" t="s">
        <v>22313</v>
      </c>
    </row>
    <row r="48" spans="2:12">
      <c r="B48" s="145" t="s">
        <v>176</v>
      </c>
      <c r="C48" s="147" t="s">
        <v>177</v>
      </c>
      <c r="D48" s="145" t="s">
        <v>22314</v>
      </c>
      <c r="E48" s="140" t="s">
        <v>4494</v>
      </c>
      <c r="F48" s="149"/>
      <c r="G48" s="147" t="s">
        <v>24</v>
      </c>
      <c r="H48" s="167">
        <v>45726</v>
      </c>
      <c r="I48" s="10" t="s">
        <v>127</v>
      </c>
      <c r="J48" s="140" t="s">
        <v>26</v>
      </c>
      <c r="K48" s="141"/>
      <c r="L48" s="1" t="s">
        <v>27</v>
      </c>
    </row>
    <row r="49" spans="2:12">
      <c r="B49" s="146"/>
      <c r="C49" s="148"/>
      <c r="D49" s="146"/>
      <c r="E49" s="150"/>
      <c r="F49" s="151"/>
      <c r="G49" s="148"/>
      <c r="H49" s="169"/>
      <c r="I49" s="10" t="s">
        <v>25</v>
      </c>
      <c r="J49" s="140" t="s">
        <v>26</v>
      </c>
      <c r="K49" s="141"/>
      <c r="L49" s="1" t="s">
        <v>27</v>
      </c>
    </row>
    <row r="50" spans="2:12">
      <c r="B50" s="15" t="s">
        <v>2130</v>
      </c>
      <c r="C50" s="14" t="s">
        <v>2131</v>
      </c>
      <c r="D50" s="15" t="s">
        <v>22315</v>
      </c>
      <c r="E50" s="142" t="s">
        <v>22316</v>
      </c>
      <c r="F50" s="141"/>
      <c r="G50" s="14" t="s">
        <v>24</v>
      </c>
      <c r="H50" s="16">
        <v>45730</v>
      </c>
      <c r="I50" s="11" t="s">
        <v>17</v>
      </c>
      <c r="J50" s="142" t="s">
        <v>26</v>
      </c>
      <c r="K50" s="141"/>
      <c r="L50" s="2" t="s">
        <v>27</v>
      </c>
    </row>
    <row r="51" spans="2:12" ht="39">
      <c r="B51" s="12" t="s">
        <v>187</v>
      </c>
      <c r="C51" s="13" t="s">
        <v>188</v>
      </c>
      <c r="D51" s="12" t="s">
        <v>22317</v>
      </c>
      <c r="E51" s="140" t="s">
        <v>190</v>
      </c>
      <c r="F51" s="141"/>
      <c r="G51" s="13" t="s">
        <v>24</v>
      </c>
      <c r="H51" s="17">
        <v>45712</v>
      </c>
      <c r="I51" s="10" t="s">
        <v>25</v>
      </c>
      <c r="J51" s="140" t="s">
        <v>18</v>
      </c>
      <c r="K51" s="141"/>
      <c r="L51" s="3" t="s">
        <v>22318</v>
      </c>
    </row>
    <row r="52" spans="2:12" ht="24.95">
      <c r="B52" s="15" t="s">
        <v>6686</v>
      </c>
      <c r="C52" s="14" t="s">
        <v>6687</v>
      </c>
      <c r="D52" s="15" t="s">
        <v>22319</v>
      </c>
      <c r="E52" s="142" t="s">
        <v>6689</v>
      </c>
      <c r="F52" s="141"/>
      <c r="G52" s="14" t="s">
        <v>24</v>
      </c>
      <c r="H52" s="16">
        <v>45720</v>
      </c>
      <c r="I52" s="11" t="s">
        <v>58</v>
      </c>
      <c r="J52" s="142" t="s">
        <v>26</v>
      </c>
      <c r="K52" s="141"/>
      <c r="L52" s="2" t="s">
        <v>27</v>
      </c>
    </row>
    <row r="53" spans="2:12" ht="24.95">
      <c r="B53" s="12" t="s">
        <v>10165</v>
      </c>
      <c r="C53" s="13" t="s">
        <v>10166</v>
      </c>
      <c r="D53" s="12" t="s">
        <v>22320</v>
      </c>
      <c r="E53" s="140" t="s">
        <v>22321</v>
      </c>
      <c r="F53" s="141"/>
      <c r="G53" s="13" t="s">
        <v>16</v>
      </c>
      <c r="H53" s="17">
        <v>45728</v>
      </c>
      <c r="I53" s="10" t="s">
        <v>17</v>
      </c>
      <c r="J53" s="140" t="s">
        <v>26</v>
      </c>
      <c r="K53" s="141"/>
      <c r="L53" s="1" t="s">
        <v>27</v>
      </c>
    </row>
    <row r="54" spans="2:12">
      <c r="B54" s="154" t="s">
        <v>196</v>
      </c>
      <c r="C54" s="156" t="s">
        <v>197</v>
      </c>
      <c r="D54" s="154" t="s">
        <v>22322</v>
      </c>
      <c r="E54" s="142" t="s">
        <v>4513</v>
      </c>
      <c r="F54" s="149"/>
      <c r="G54" s="156" t="s">
        <v>24</v>
      </c>
      <c r="H54" s="163">
        <v>45715</v>
      </c>
      <c r="I54" s="11" t="s">
        <v>127</v>
      </c>
      <c r="J54" s="142" t="s">
        <v>26</v>
      </c>
      <c r="K54" s="141"/>
      <c r="L54" s="2" t="s">
        <v>27</v>
      </c>
    </row>
    <row r="55" spans="2:12">
      <c r="B55" s="155"/>
      <c r="C55" s="157"/>
      <c r="D55" s="155"/>
      <c r="E55" s="160"/>
      <c r="F55" s="151"/>
      <c r="G55" s="157"/>
      <c r="H55" s="164"/>
      <c r="I55" s="11" t="s">
        <v>25</v>
      </c>
      <c r="J55" s="142" t="s">
        <v>26</v>
      </c>
      <c r="K55" s="141"/>
      <c r="L55" s="2" t="s">
        <v>27</v>
      </c>
    </row>
    <row r="56" spans="2:12" ht="39">
      <c r="B56" s="145" t="s">
        <v>201</v>
      </c>
      <c r="C56" s="147" t="s">
        <v>202</v>
      </c>
      <c r="D56" s="145" t="s">
        <v>22323</v>
      </c>
      <c r="E56" s="140" t="s">
        <v>204</v>
      </c>
      <c r="F56" s="149"/>
      <c r="G56" s="147" t="s">
        <v>16</v>
      </c>
      <c r="H56" s="167">
        <v>45722</v>
      </c>
      <c r="I56" s="10" t="s">
        <v>145</v>
      </c>
      <c r="J56" s="140" t="s">
        <v>18</v>
      </c>
      <c r="K56" s="141"/>
      <c r="L56" s="3" t="s">
        <v>22324</v>
      </c>
    </row>
    <row r="57" spans="2:12">
      <c r="B57" s="146"/>
      <c r="C57" s="148"/>
      <c r="D57" s="146"/>
      <c r="E57" s="150"/>
      <c r="F57" s="151"/>
      <c r="G57" s="148"/>
      <c r="H57" s="169"/>
      <c r="I57" s="10" t="s">
        <v>314</v>
      </c>
      <c r="J57" s="140" t="s">
        <v>26</v>
      </c>
      <c r="K57" s="141"/>
      <c r="L57" s="1" t="s">
        <v>27</v>
      </c>
    </row>
    <row r="58" spans="2:12" ht="39">
      <c r="B58" s="15" t="s">
        <v>4523</v>
      </c>
      <c r="C58" s="14" t="s">
        <v>172</v>
      </c>
      <c r="D58" s="15" t="s">
        <v>22325</v>
      </c>
      <c r="E58" s="142" t="s">
        <v>10175</v>
      </c>
      <c r="F58" s="141"/>
      <c r="G58" s="14" t="s">
        <v>24</v>
      </c>
      <c r="H58" s="16">
        <v>45720</v>
      </c>
      <c r="I58" s="11" t="s">
        <v>17</v>
      </c>
      <c r="J58" s="142" t="s">
        <v>26</v>
      </c>
      <c r="K58" s="141"/>
      <c r="L58" s="4" t="s">
        <v>22326</v>
      </c>
    </row>
    <row r="59" spans="2:12">
      <c r="B59" s="12" t="s">
        <v>20026</v>
      </c>
      <c r="C59" s="13" t="s">
        <v>20027</v>
      </c>
      <c r="D59" s="12" t="s">
        <v>22327</v>
      </c>
      <c r="E59" s="140" t="s">
        <v>22328</v>
      </c>
      <c r="F59" s="141"/>
      <c r="G59" s="13" t="s">
        <v>24</v>
      </c>
      <c r="H59" s="17">
        <v>45729</v>
      </c>
      <c r="I59" s="10" t="s">
        <v>17</v>
      </c>
      <c r="J59" s="140" t="s">
        <v>26</v>
      </c>
      <c r="K59" s="141"/>
      <c r="L59" s="1" t="s">
        <v>27</v>
      </c>
    </row>
    <row r="60" spans="2:12">
      <c r="B60" s="154" t="s">
        <v>8531</v>
      </c>
      <c r="C60" s="156" t="s">
        <v>8532</v>
      </c>
      <c r="D60" s="154" t="s">
        <v>22329</v>
      </c>
      <c r="E60" s="142" t="s">
        <v>8534</v>
      </c>
      <c r="F60" s="149"/>
      <c r="G60" s="156" t="s">
        <v>24</v>
      </c>
      <c r="H60" s="163">
        <v>45723</v>
      </c>
      <c r="I60" s="11" t="s">
        <v>127</v>
      </c>
      <c r="J60" s="142" t="s">
        <v>26</v>
      </c>
      <c r="K60" s="141"/>
      <c r="L60" s="2" t="s">
        <v>27</v>
      </c>
    </row>
    <row r="61" spans="2:12" ht="51.6">
      <c r="B61" s="155"/>
      <c r="C61" s="157"/>
      <c r="D61" s="155"/>
      <c r="E61" s="160"/>
      <c r="F61" s="151"/>
      <c r="G61" s="157"/>
      <c r="H61" s="164"/>
      <c r="I61" s="11" t="s">
        <v>139</v>
      </c>
      <c r="J61" s="142" t="s">
        <v>18</v>
      </c>
      <c r="K61" s="141"/>
      <c r="L61" s="4" t="s">
        <v>22330</v>
      </c>
    </row>
    <row r="62" spans="2:12">
      <c r="B62" s="145" t="s">
        <v>2173</v>
      </c>
      <c r="C62" s="147" t="s">
        <v>2174</v>
      </c>
      <c r="D62" s="12" t="s">
        <v>22331</v>
      </c>
      <c r="E62" s="140" t="s">
        <v>2176</v>
      </c>
      <c r="F62" s="141"/>
      <c r="G62" s="13" t="s">
        <v>16</v>
      </c>
      <c r="H62" s="17">
        <v>45720</v>
      </c>
      <c r="I62" s="10" t="s">
        <v>145</v>
      </c>
      <c r="J62" s="140" t="s">
        <v>26</v>
      </c>
      <c r="K62" s="141"/>
      <c r="L62" s="1" t="s">
        <v>27</v>
      </c>
    </row>
    <row r="63" spans="2:12">
      <c r="B63" s="152"/>
      <c r="C63" s="153"/>
      <c r="D63" s="12" t="s">
        <v>22332</v>
      </c>
      <c r="E63" s="140" t="s">
        <v>2176</v>
      </c>
      <c r="F63" s="141"/>
      <c r="G63" s="13" t="s">
        <v>16</v>
      </c>
      <c r="H63" s="17">
        <v>45741</v>
      </c>
      <c r="I63" s="10" t="s">
        <v>145</v>
      </c>
      <c r="J63" s="140" t="s">
        <v>26</v>
      </c>
      <c r="K63" s="141"/>
      <c r="L63" s="1" t="s">
        <v>27</v>
      </c>
    </row>
    <row r="64" spans="2:12">
      <c r="B64" s="152"/>
      <c r="C64" s="153"/>
      <c r="D64" s="12" t="s">
        <v>22333</v>
      </c>
      <c r="E64" s="140" t="s">
        <v>2176</v>
      </c>
      <c r="F64" s="141"/>
      <c r="G64" s="13" t="s">
        <v>16</v>
      </c>
      <c r="H64" s="17">
        <v>45741</v>
      </c>
      <c r="I64" s="10" t="s">
        <v>145</v>
      </c>
      <c r="J64" s="140" t="s">
        <v>26</v>
      </c>
      <c r="K64" s="141"/>
      <c r="L64" s="1" t="s">
        <v>27</v>
      </c>
    </row>
    <row r="65" spans="2:12">
      <c r="B65" s="152"/>
      <c r="C65" s="153"/>
      <c r="D65" s="12" t="s">
        <v>22334</v>
      </c>
      <c r="E65" s="140" t="s">
        <v>2176</v>
      </c>
      <c r="F65" s="141"/>
      <c r="G65" s="13" t="s">
        <v>16</v>
      </c>
      <c r="H65" s="17">
        <v>45741</v>
      </c>
      <c r="I65" s="10" t="s">
        <v>145</v>
      </c>
      <c r="J65" s="140" t="s">
        <v>26</v>
      </c>
      <c r="K65" s="141"/>
      <c r="L65" s="1" t="s">
        <v>27</v>
      </c>
    </row>
    <row r="66" spans="2:12">
      <c r="B66" s="152"/>
      <c r="C66" s="153"/>
      <c r="D66" s="12" t="s">
        <v>22335</v>
      </c>
      <c r="E66" s="140" t="s">
        <v>22336</v>
      </c>
      <c r="F66" s="141"/>
      <c r="G66" s="13" t="s">
        <v>16</v>
      </c>
      <c r="H66" s="17">
        <v>45726</v>
      </c>
      <c r="I66" s="10" t="s">
        <v>127</v>
      </c>
      <c r="J66" s="140" t="s">
        <v>26</v>
      </c>
      <c r="K66" s="141"/>
      <c r="L66" s="1" t="s">
        <v>27</v>
      </c>
    </row>
    <row r="67" spans="2:12">
      <c r="B67" s="146"/>
      <c r="C67" s="148"/>
      <c r="D67" s="12" t="s">
        <v>22337</v>
      </c>
      <c r="E67" s="140" t="s">
        <v>2176</v>
      </c>
      <c r="F67" s="141"/>
      <c r="G67" s="13" t="s">
        <v>16</v>
      </c>
      <c r="H67" s="17">
        <v>45741</v>
      </c>
      <c r="I67" s="10" t="s">
        <v>145</v>
      </c>
      <c r="J67" s="140" t="s">
        <v>26</v>
      </c>
      <c r="K67" s="141"/>
      <c r="L67" s="1" t="s">
        <v>27</v>
      </c>
    </row>
    <row r="68" spans="2:12" ht="65.099999999999994">
      <c r="B68" s="15" t="s">
        <v>6704</v>
      </c>
      <c r="C68" s="14" t="s">
        <v>1603</v>
      </c>
      <c r="D68" s="15" t="s">
        <v>22338</v>
      </c>
      <c r="E68" s="142" t="s">
        <v>22339</v>
      </c>
      <c r="F68" s="141"/>
      <c r="G68" s="14" t="s">
        <v>16</v>
      </c>
      <c r="H68" s="16">
        <v>45728</v>
      </c>
      <c r="I68" s="11" t="s">
        <v>17</v>
      </c>
      <c r="J68" s="142" t="s">
        <v>18</v>
      </c>
      <c r="K68" s="141"/>
      <c r="L68" s="4" t="s">
        <v>22340</v>
      </c>
    </row>
    <row r="69" spans="2:12">
      <c r="B69" s="12" t="s">
        <v>214</v>
      </c>
      <c r="C69" s="13" t="s">
        <v>215</v>
      </c>
      <c r="D69" s="12" t="s">
        <v>22341</v>
      </c>
      <c r="E69" s="140" t="s">
        <v>219</v>
      </c>
      <c r="F69" s="141"/>
      <c r="G69" s="13" t="s">
        <v>16</v>
      </c>
      <c r="H69" s="17">
        <v>45735</v>
      </c>
      <c r="I69" s="10" t="s">
        <v>139</v>
      </c>
      <c r="J69" s="140" t="s">
        <v>26</v>
      </c>
      <c r="K69" s="141"/>
      <c r="L69" s="1" t="s">
        <v>27</v>
      </c>
    </row>
    <row r="70" spans="2:12" ht="24.95">
      <c r="B70" s="15" t="s">
        <v>2179</v>
      </c>
      <c r="C70" s="14" t="s">
        <v>215</v>
      </c>
      <c r="D70" s="15" t="s">
        <v>22342</v>
      </c>
      <c r="E70" s="142" t="s">
        <v>22343</v>
      </c>
      <c r="F70" s="141"/>
      <c r="G70" s="14" t="s">
        <v>75</v>
      </c>
      <c r="H70" s="16">
        <v>45726</v>
      </c>
      <c r="I70" s="11" t="s">
        <v>17</v>
      </c>
      <c r="J70" s="142" t="s">
        <v>26</v>
      </c>
      <c r="K70" s="141"/>
      <c r="L70" s="2" t="s">
        <v>27</v>
      </c>
    </row>
    <row r="71" spans="2:12" ht="51.6">
      <c r="B71" s="12" t="s">
        <v>12346</v>
      </c>
      <c r="C71" s="13" t="s">
        <v>12347</v>
      </c>
      <c r="D71" s="12" t="s">
        <v>22344</v>
      </c>
      <c r="E71" s="140" t="s">
        <v>12349</v>
      </c>
      <c r="F71" s="141"/>
      <c r="G71" s="13" t="s">
        <v>24</v>
      </c>
      <c r="H71" s="17">
        <v>45554</v>
      </c>
      <c r="I71" s="10" t="s">
        <v>25</v>
      </c>
      <c r="J71" s="140" t="s">
        <v>32</v>
      </c>
      <c r="K71" s="141"/>
      <c r="L71" s="3" t="s">
        <v>22345</v>
      </c>
    </row>
    <row r="72" spans="2:12">
      <c r="B72" s="15" t="s">
        <v>248</v>
      </c>
      <c r="C72" s="14" t="s">
        <v>249</v>
      </c>
      <c r="D72" s="15" t="s">
        <v>22346</v>
      </c>
      <c r="E72" s="142" t="s">
        <v>22347</v>
      </c>
      <c r="F72" s="141"/>
      <c r="G72" s="14" t="s">
        <v>24</v>
      </c>
      <c r="H72" s="16">
        <v>45743</v>
      </c>
      <c r="I72" s="11" t="s">
        <v>17</v>
      </c>
      <c r="J72" s="142" t="s">
        <v>26</v>
      </c>
      <c r="K72" s="141"/>
      <c r="L72" s="2" t="s">
        <v>27</v>
      </c>
    </row>
    <row r="73" spans="2:12">
      <c r="B73" s="145" t="s">
        <v>256</v>
      </c>
      <c r="C73" s="147" t="s">
        <v>257</v>
      </c>
      <c r="D73" s="145" t="s">
        <v>22348</v>
      </c>
      <c r="E73" s="140" t="s">
        <v>4546</v>
      </c>
      <c r="F73" s="149"/>
      <c r="G73" s="147" t="s">
        <v>24</v>
      </c>
      <c r="H73" s="167">
        <v>45734</v>
      </c>
      <c r="I73" s="10" t="s">
        <v>127</v>
      </c>
      <c r="J73" s="140" t="s">
        <v>26</v>
      </c>
      <c r="K73" s="141"/>
      <c r="L73" s="1" t="s">
        <v>27</v>
      </c>
    </row>
    <row r="74" spans="2:12">
      <c r="B74" s="152"/>
      <c r="C74" s="153"/>
      <c r="D74" s="152"/>
      <c r="E74" s="165"/>
      <c r="F74" s="162"/>
      <c r="G74" s="153"/>
      <c r="H74" s="168"/>
      <c r="I74" s="10" t="s">
        <v>139</v>
      </c>
      <c r="J74" s="140" t="s">
        <v>26</v>
      </c>
      <c r="K74" s="141"/>
      <c r="L74" s="1" t="s">
        <v>27</v>
      </c>
    </row>
    <row r="75" spans="2:12">
      <c r="B75" s="146"/>
      <c r="C75" s="148"/>
      <c r="D75" s="146"/>
      <c r="E75" s="150"/>
      <c r="F75" s="151"/>
      <c r="G75" s="148"/>
      <c r="H75" s="169"/>
      <c r="I75" s="10" t="s">
        <v>25</v>
      </c>
      <c r="J75" s="140" t="s">
        <v>26</v>
      </c>
      <c r="K75" s="141"/>
      <c r="L75" s="1" t="s">
        <v>27</v>
      </c>
    </row>
    <row r="76" spans="2:12">
      <c r="B76" s="15" t="s">
        <v>22349</v>
      </c>
      <c r="C76" s="14" t="s">
        <v>6720</v>
      </c>
      <c r="D76" s="15" t="s">
        <v>22350</v>
      </c>
      <c r="E76" s="142" t="s">
        <v>22351</v>
      </c>
      <c r="F76" s="141"/>
      <c r="G76" s="14" t="s">
        <v>24</v>
      </c>
      <c r="H76" s="16">
        <v>45693</v>
      </c>
      <c r="I76" s="11" t="s">
        <v>139</v>
      </c>
      <c r="J76" s="142" t="s">
        <v>26</v>
      </c>
      <c r="K76" s="141"/>
      <c r="L76" s="2" t="s">
        <v>27</v>
      </c>
    </row>
    <row r="77" spans="2:12" ht="39">
      <c r="B77" s="145" t="s">
        <v>22352</v>
      </c>
      <c r="C77" s="147" t="s">
        <v>4551</v>
      </c>
      <c r="D77" s="12" t="s">
        <v>22353</v>
      </c>
      <c r="E77" s="140" t="s">
        <v>22354</v>
      </c>
      <c r="F77" s="141"/>
      <c r="G77" s="13" t="s">
        <v>16</v>
      </c>
      <c r="H77" s="17">
        <v>45743</v>
      </c>
      <c r="I77" s="10" t="s">
        <v>80</v>
      </c>
      <c r="J77" s="140" t="s">
        <v>18</v>
      </c>
      <c r="K77" s="141"/>
      <c r="L77" s="3" t="s">
        <v>22355</v>
      </c>
    </row>
    <row r="78" spans="2:12" ht="39">
      <c r="B78" s="146"/>
      <c r="C78" s="148"/>
      <c r="D78" s="12" t="s">
        <v>22356</v>
      </c>
      <c r="E78" s="140" t="s">
        <v>22357</v>
      </c>
      <c r="F78" s="141"/>
      <c r="G78" s="13" t="s">
        <v>16</v>
      </c>
      <c r="H78" s="17">
        <v>45743</v>
      </c>
      <c r="I78" s="10" t="s">
        <v>58</v>
      </c>
      <c r="J78" s="140" t="s">
        <v>18</v>
      </c>
      <c r="K78" s="141"/>
      <c r="L78" s="3" t="s">
        <v>22358</v>
      </c>
    </row>
    <row r="79" spans="2:12" ht="39">
      <c r="B79" s="154" t="s">
        <v>22359</v>
      </c>
      <c r="C79" s="156" t="s">
        <v>16498</v>
      </c>
      <c r="D79" s="15" t="s">
        <v>22360</v>
      </c>
      <c r="E79" s="142" t="s">
        <v>22361</v>
      </c>
      <c r="F79" s="141"/>
      <c r="G79" s="14" t="s">
        <v>16</v>
      </c>
      <c r="H79" s="16">
        <v>45743</v>
      </c>
      <c r="I79" s="11" t="s">
        <v>80</v>
      </c>
      <c r="J79" s="142" t="s">
        <v>18</v>
      </c>
      <c r="K79" s="141"/>
      <c r="L79" s="4" t="s">
        <v>22355</v>
      </c>
    </row>
    <row r="80" spans="2:12" ht="39">
      <c r="B80" s="155"/>
      <c r="C80" s="157"/>
      <c r="D80" s="15" t="s">
        <v>22362</v>
      </c>
      <c r="E80" s="142" t="s">
        <v>22363</v>
      </c>
      <c r="F80" s="141"/>
      <c r="G80" s="14" t="s">
        <v>16</v>
      </c>
      <c r="H80" s="16">
        <v>45743</v>
      </c>
      <c r="I80" s="11" t="s">
        <v>80</v>
      </c>
      <c r="J80" s="142" t="s">
        <v>18</v>
      </c>
      <c r="K80" s="141"/>
      <c r="L80" s="4" t="s">
        <v>22364</v>
      </c>
    </row>
    <row r="81" spans="2:12">
      <c r="B81" s="145" t="s">
        <v>6730</v>
      </c>
      <c r="C81" s="147" t="s">
        <v>6731</v>
      </c>
      <c r="D81" s="145" t="s">
        <v>22365</v>
      </c>
      <c r="E81" s="140" t="s">
        <v>6733</v>
      </c>
      <c r="F81" s="149"/>
      <c r="G81" s="147" t="s">
        <v>24</v>
      </c>
      <c r="H81" s="167">
        <v>45723</v>
      </c>
      <c r="I81" s="10" t="s">
        <v>127</v>
      </c>
      <c r="J81" s="140" t="s">
        <v>26</v>
      </c>
      <c r="K81" s="141"/>
      <c r="L81" s="1" t="s">
        <v>27</v>
      </c>
    </row>
    <row r="82" spans="2:12">
      <c r="B82" s="146"/>
      <c r="C82" s="148"/>
      <c r="D82" s="146"/>
      <c r="E82" s="150"/>
      <c r="F82" s="151"/>
      <c r="G82" s="148"/>
      <c r="H82" s="169"/>
      <c r="I82" s="10" t="s">
        <v>139</v>
      </c>
      <c r="J82" s="140" t="s">
        <v>26</v>
      </c>
      <c r="K82" s="141"/>
      <c r="L82" s="1" t="s">
        <v>27</v>
      </c>
    </row>
    <row r="83" spans="2:12">
      <c r="B83" s="15" t="s">
        <v>4580</v>
      </c>
      <c r="C83" s="14" t="s">
        <v>4581</v>
      </c>
      <c r="D83" s="15" t="s">
        <v>17661</v>
      </c>
      <c r="E83" s="142" t="s">
        <v>17662</v>
      </c>
      <c r="F83" s="141"/>
      <c r="G83" s="14" t="s">
        <v>16</v>
      </c>
      <c r="H83" s="16">
        <v>45754</v>
      </c>
      <c r="I83" s="11" t="s">
        <v>17</v>
      </c>
      <c r="J83" s="142"/>
      <c r="K83" s="141"/>
      <c r="L83" s="2" t="s">
        <v>27</v>
      </c>
    </row>
    <row r="84" spans="2:12" ht="24.95">
      <c r="B84" s="12" t="s">
        <v>6772</v>
      </c>
      <c r="C84" s="13" t="s">
        <v>6773</v>
      </c>
      <c r="D84" s="12" t="s">
        <v>22366</v>
      </c>
      <c r="E84" s="140" t="s">
        <v>6775</v>
      </c>
      <c r="F84" s="141"/>
      <c r="G84" s="13" t="s">
        <v>24</v>
      </c>
      <c r="H84" s="17">
        <v>45721</v>
      </c>
      <c r="I84" s="10" t="s">
        <v>139</v>
      </c>
      <c r="J84" s="140" t="s">
        <v>26</v>
      </c>
      <c r="K84" s="141"/>
      <c r="L84" s="1" t="s">
        <v>27</v>
      </c>
    </row>
    <row r="85" spans="2:12">
      <c r="B85" s="154" t="s">
        <v>22367</v>
      </c>
      <c r="C85" s="156" t="s">
        <v>6777</v>
      </c>
      <c r="D85" s="154" t="s">
        <v>22368</v>
      </c>
      <c r="E85" s="142" t="s">
        <v>22369</v>
      </c>
      <c r="F85" s="149"/>
      <c r="G85" s="156" t="s">
        <v>24</v>
      </c>
      <c r="H85" s="163">
        <v>45714</v>
      </c>
      <c r="I85" s="11" t="s">
        <v>127</v>
      </c>
      <c r="J85" s="142" t="s">
        <v>26</v>
      </c>
      <c r="K85" s="141"/>
      <c r="L85" s="2" t="s">
        <v>27</v>
      </c>
    </row>
    <row r="86" spans="2:12">
      <c r="B86" s="155"/>
      <c r="C86" s="157"/>
      <c r="D86" s="155"/>
      <c r="E86" s="160"/>
      <c r="F86" s="151"/>
      <c r="G86" s="157"/>
      <c r="H86" s="164"/>
      <c r="I86" s="11" t="s">
        <v>139</v>
      </c>
      <c r="J86" s="142" t="s">
        <v>26</v>
      </c>
      <c r="K86" s="141"/>
      <c r="L86" s="2" t="s">
        <v>27</v>
      </c>
    </row>
    <row r="87" spans="2:12">
      <c r="B87" s="12" t="s">
        <v>6776</v>
      </c>
      <c r="C87" s="13" t="s">
        <v>6777</v>
      </c>
      <c r="D87" s="12" t="s">
        <v>22370</v>
      </c>
      <c r="E87" s="140" t="s">
        <v>11357</v>
      </c>
      <c r="F87" s="141"/>
      <c r="G87" s="13" t="s">
        <v>24</v>
      </c>
      <c r="H87" s="17">
        <v>45714</v>
      </c>
      <c r="I87" s="10" t="s">
        <v>17</v>
      </c>
      <c r="J87" s="140" t="s">
        <v>26</v>
      </c>
      <c r="K87" s="141"/>
      <c r="L87" s="1" t="s">
        <v>27</v>
      </c>
    </row>
    <row r="88" spans="2:12">
      <c r="B88" s="15" t="s">
        <v>288</v>
      </c>
      <c r="C88" s="14" t="s">
        <v>289</v>
      </c>
      <c r="D88" s="15" t="s">
        <v>22371</v>
      </c>
      <c r="E88" s="142" t="s">
        <v>22372</v>
      </c>
      <c r="F88" s="141"/>
      <c r="G88" s="14" t="s">
        <v>16</v>
      </c>
      <c r="H88" s="16">
        <v>45730</v>
      </c>
      <c r="I88" s="11" t="s">
        <v>17</v>
      </c>
      <c r="J88" s="142" t="s">
        <v>26</v>
      </c>
      <c r="K88" s="141"/>
      <c r="L88" s="2" t="s">
        <v>27</v>
      </c>
    </row>
    <row r="89" spans="2:12" ht="65.099999999999994">
      <c r="B89" s="145" t="s">
        <v>10192</v>
      </c>
      <c r="C89" s="147" t="s">
        <v>10193</v>
      </c>
      <c r="D89" s="12" t="s">
        <v>22373</v>
      </c>
      <c r="E89" s="140" t="s">
        <v>22374</v>
      </c>
      <c r="F89" s="141"/>
      <c r="G89" s="13" t="s">
        <v>16</v>
      </c>
      <c r="H89" s="17">
        <v>45712</v>
      </c>
      <c r="I89" s="10" t="s">
        <v>17</v>
      </c>
      <c r="J89" s="140" t="s">
        <v>32</v>
      </c>
      <c r="K89" s="141"/>
      <c r="L89" s="3" t="s">
        <v>22375</v>
      </c>
    </row>
    <row r="90" spans="2:12" ht="117">
      <c r="B90" s="152"/>
      <c r="C90" s="153"/>
      <c r="D90" s="12" t="s">
        <v>22376</v>
      </c>
      <c r="E90" s="140" t="s">
        <v>13391</v>
      </c>
      <c r="F90" s="141"/>
      <c r="G90" s="13" t="s">
        <v>16</v>
      </c>
      <c r="H90" s="17">
        <v>45733</v>
      </c>
      <c r="I90" s="10" t="s">
        <v>17</v>
      </c>
      <c r="J90" s="140" t="s">
        <v>18</v>
      </c>
      <c r="K90" s="141"/>
      <c r="L90" s="3" t="s">
        <v>22377</v>
      </c>
    </row>
    <row r="91" spans="2:12" ht="39">
      <c r="B91" s="146"/>
      <c r="C91" s="148"/>
      <c r="D91" s="12" t="s">
        <v>22378</v>
      </c>
      <c r="E91" s="140" t="s">
        <v>22379</v>
      </c>
      <c r="F91" s="141"/>
      <c r="G91" s="13" t="s">
        <v>75</v>
      </c>
      <c r="H91" s="17">
        <v>45728</v>
      </c>
      <c r="I91" s="10" t="s">
        <v>17</v>
      </c>
      <c r="J91" s="140" t="s">
        <v>26</v>
      </c>
      <c r="K91" s="141"/>
      <c r="L91" s="3" t="s">
        <v>22380</v>
      </c>
    </row>
    <row r="92" spans="2:12" ht="51.6">
      <c r="B92" s="15" t="s">
        <v>2236</v>
      </c>
      <c r="C92" s="14" t="s">
        <v>2237</v>
      </c>
      <c r="D92" s="15" t="s">
        <v>22381</v>
      </c>
      <c r="E92" s="142" t="s">
        <v>22382</v>
      </c>
      <c r="F92" s="141"/>
      <c r="G92" s="14" t="s">
        <v>16</v>
      </c>
      <c r="H92" s="16">
        <v>45735</v>
      </c>
      <c r="I92" s="11" t="s">
        <v>17</v>
      </c>
      <c r="J92" s="142" t="s">
        <v>18</v>
      </c>
      <c r="K92" s="141"/>
      <c r="L92" s="4" t="s">
        <v>21290</v>
      </c>
    </row>
    <row r="93" spans="2:12" ht="65.099999999999994">
      <c r="B93" s="12" t="s">
        <v>2241</v>
      </c>
      <c r="C93" s="13" t="s">
        <v>2242</v>
      </c>
      <c r="D93" s="12" t="s">
        <v>22383</v>
      </c>
      <c r="E93" s="140" t="s">
        <v>22384</v>
      </c>
      <c r="F93" s="141"/>
      <c r="G93" s="13" t="s">
        <v>16</v>
      </c>
      <c r="H93" s="17">
        <v>45735</v>
      </c>
      <c r="I93" s="10" t="s">
        <v>17</v>
      </c>
      <c r="J93" s="140" t="s">
        <v>18</v>
      </c>
      <c r="K93" s="141"/>
      <c r="L93" s="3" t="s">
        <v>22385</v>
      </c>
    </row>
    <row r="94" spans="2:12" ht="24.95">
      <c r="B94" s="15" t="s">
        <v>13395</v>
      </c>
      <c r="C94" s="14" t="s">
        <v>13396</v>
      </c>
      <c r="D94" s="15" t="s">
        <v>22386</v>
      </c>
      <c r="E94" s="142" t="s">
        <v>22387</v>
      </c>
      <c r="F94" s="141"/>
      <c r="G94" s="14" t="s">
        <v>75</v>
      </c>
      <c r="H94" s="16">
        <v>45726</v>
      </c>
      <c r="I94" s="11" t="s">
        <v>17</v>
      </c>
      <c r="J94" s="142" t="s">
        <v>26</v>
      </c>
      <c r="K94" s="141"/>
      <c r="L94" s="2" t="s">
        <v>27</v>
      </c>
    </row>
    <row r="95" spans="2:12" ht="51.6">
      <c r="B95" s="12" t="s">
        <v>11362</v>
      </c>
      <c r="C95" s="13" t="s">
        <v>11363</v>
      </c>
      <c r="D95" s="12" t="s">
        <v>22388</v>
      </c>
      <c r="E95" s="140" t="s">
        <v>22389</v>
      </c>
      <c r="F95" s="141"/>
      <c r="G95" s="13" t="s">
        <v>75</v>
      </c>
      <c r="H95" s="17">
        <v>45726</v>
      </c>
      <c r="I95" s="10" t="s">
        <v>17</v>
      </c>
      <c r="J95" s="140" t="s">
        <v>18</v>
      </c>
      <c r="K95" s="141"/>
      <c r="L95" s="3" t="s">
        <v>22390</v>
      </c>
    </row>
    <row r="96" spans="2:12" ht="24.95">
      <c r="B96" s="15" t="s">
        <v>6787</v>
      </c>
      <c r="C96" s="14" t="s">
        <v>6788</v>
      </c>
      <c r="D96" s="15" t="s">
        <v>22391</v>
      </c>
      <c r="E96" s="142" t="s">
        <v>22392</v>
      </c>
      <c r="F96" s="141"/>
      <c r="G96" s="14" t="s">
        <v>75</v>
      </c>
      <c r="H96" s="16">
        <v>45726</v>
      </c>
      <c r="I96" s="11" t="s">
        <v>17</v>
      </c>
      <c r="J96" s="142" t="s">
        <v>26</v>
      </c>
      <c r="K96" s="141"/>
      <c r="L96" s="2" t="s">
        <v>27</v>
      </c>
    </row>
    <row r="97" spans="2:12">
      <c r="B97" s="12" t="s">
        <v>2253</v>
      </c>
      <c r="C97" s="13" t="s">
        <v>2254</v>
      </c>
      <c r="D97" s="12" t="s">
        <v>22393</v>
      </c>
      <c r="E97" s="140" t="s">
        <v>22394</v>
      </c>
      <c r="F97" s="141"/>
      <c r="G97" s="13" t="s">
        <v>24</v>
      </c>
      <c r="H97" s="17">
        <v>45720</v>
      </c>
      <c r="I97" s="10" t="s">
        <v>127</v>
      </c>
      <c r="J97" s="140" t="s">
        <v>26</v>
      </c>
      <c r="K97" s="141"/>
      <c r="L97" s="1" t="s">
        <v>27</v>
      </c>
    </row>
    <row r="98" spans="2:12" ht="39">
      <c r="B98" s="15" t="s">
        <v>6813</v>
      </c>
      <c r="C98" s="14" t="s">
        <v>6814</v>
      </c>
      <c r="D98" s="15" t="s">
        <v>22395</v>
      </c>
      <c r="E98" s="142" t="s">
        <v>12375</v>
      </c>
      <c r="F98" s="141"/>
      <c r="G98" s="14" t="s">
        <v>16</v>
      </c>
      <c r="H98" s="16">
        <v>45720</v>
      </c>
      <c r="I98" s="11" t="s">
        <v>25</v>
      </c>
      <c r="J98" s="142" t="s">
        <v>18</v>
      </c>
      <c r="K98" s="141"/>
      <c r="L98" s="4" t="s">
        <v>22396</v>
      </c>
    </row>
    <row r="99" spans="2:12" ht="24.95">
      <c r="B99" s="12" t="s">
        <v>12376</v>
      </c>
      <c r="C99" s="13" t="s">
        <v>12377</v>
      </c>
      <c r="D99" s="12" t="s">
        <v>22397</v>
      </c>
      <c r="E99" s="140" t="s">
        <v>22398</v>
      </c>
      <c r="F99" s="141"/>
      <c r="G99" s="13" t="s">
        <v>16</v>
      </c>
      <c r="H99" s="17">
        <v>45728</v>
      </c>
      <c r="I99" s="10" t="s">
        <v>17</v>
      </c>
      <c r="J99" s="140" t="s">
        <v>26</v>
      </c>
      <c r="K99" s="141"/>
      <c r="L99" s="1" t="s">
        <v>27</v>
      </c>
    </row>
    <row r="100" spans="2:12" ht="39">
      <c r="B100" s="15" t="s">
        <v>4597</v>
      </c>
      <c r="C100" s="14" t="s">
        <v>1481</v>
      </c>
      <c r="D100" s="15" t="s">
        <v>22399</v>
      </c>
      <c r="E100" s="142" t="s">
        <v>4599</v>
      </c>
      <c r="F100" s="141"/>
      <c r="G100" s="14" t="s">
        <v>75</v>
      </c>
      <c r="H100" s="16">
        <v>45726</v>
      </c>
      <c r="I100" s="11" t="s">
        <v>17</v>
      </c>
      <c r="J100" s="142" t="s">
        <v>26</v>
      </c>
      <c r="K100" s="141"/>
      <c r="L100" s="4" t="s">
        <v>22400</v>
      </c>
    </row>
    <row r="101" spans="2:12" ht="39">
      <c r="B101" s="12" t="s">
        <v>16531</v>
      </c>
      <c r="C101" s="13" t="s">
        <v>16532</v>
      </c>
      <c r="D101" s="12" t="s">
        <v>22401</v>
      </c>
      <c r="E101" s="140" t="s">
        <v>22402</v>
      </c>
      <c r="F101" s="141"/>
      <c r="G101" s="13" t="s">
        <v>24</v>
      </c>
      <c r="H101" s="17">
        <v>45740</v>
      </c>
      <c r="I101" s="10" t="s">
        <v>17</v>
      </c>
      <c r="J101" s="140" t="s">
        <v>709</v>
      </c>
      <c r="K101" s="141"/>
      <c r="L101" s="3" t="s">
        <v>22403</v>
      </c>
    </row>
    <row r="102" spans="2:12">
      <c r="B102" s="154" t="s">
        <v>4600</v>
      </c>
      <c r="C102" s="156" t="s">
        <v>244</v>
      </c>
      <c r="D102" s="154" t="s">
        <v>22404</v>
      </c>
      <c r="E102" s="142" t="s">
        <v>4602</v>
      </c>
      <c r="F102" s="149"/>
      <c r="G102" s="156" t="s">
        <v>24</v>
      </c>
      <c r="H102" s="163">
        <v>45699</v>
      </c>
      <c r="I102" s="11" t="s">
        <v>127</v>
      </c>
      <c r="J102" s="142" t="s">
        <v>26</v>
      </c>
      <c r="K102" s="141"/>
      <c r="L102" s="2" t="s">
        <v>27</v>
      </c>
    </row>
    <row r="103" spans="2:12">
      <c r="B103" s="155"/>
      <c r="C103" s="157"/>
      <c r="D103" s="155"/>
      <c r="E103" s="160"/>
      <c r="F103" s="151"/>
      <c r="G103" s="157"/>
      <c r="H103" s="164"/>
      <c r="I103" s="11" t="s">
        <v>139</v>
      </c>
      <c r="J103" s="142" t="s">
        <v>26</v>
      </c>
      <c r="K103" s="141"/>
      <c r="L103" s="2" t="s">
        <v>27</v>
      </c>
    </row>
    <row r="104" spans="2:12" ht="24.95">
      <c r="B104" s="12" t="s">
        <v>22405</v>
      </c>
      <c r="C104" s="13" t="s">
        <v>22406</v>
      </c>
      <c r="D104" s="12" t="s">
        <v>22407</v>
      </c>
      <c r="E104" s="140" t="s">
        <v>22408</v>
      </c>
      <c r="F104" s="141"/>
      <c r="G104" s="13" t="s">
        <v>24</v>
      </c>
      <c r="H104" s="17">
        <v>45580</v>
      </c>
      <c r="I104" s="10" t="s">
        <v>314</v>
      </c>
      <c r="J104" s="140" t="s">
        <v>26</v>
      </c>
      <c r="K104" s="141"/>
      <c r="L104" s="1" t="s">
        <v>27</v>
      </c>
    </row>
    <row r="105" spans="2:12">
      <c r="B105" s="15" t="s">
        <v>22409</v>
      </c>
      <c r="C105" s="14" t="s">
        <v>1640</v>
      </c>
      <c r="D105" s="15" t="s">
        <v>22410</v>
      </c>
      <c r="E105" s="142" t="s">
        <v>22411</v>
      </c>
      <c r="F105" s="141"/>
      <c r="G105" s="14" t="s">
        <v>24</v>
      </c>
      <c r="H105" s="16">
        <v>45680</v>
      </c>
      <c r="I105" s="11" t="s">
        <v>314</v>
      </c>
      <c r="J105" s="142" t="s">
        <v>26</v>
      </c>
      <c r="K105" s="141"/>
      <c r="L105" s="2" t="s">
        <v>27</v>
      </c>
    </row>
    <row r="106" spans="2:12">
      <c r="B106" s="12" t="s">
        <v>22412</v>
      </c>
      <c r="C106" s="13" t="s">
        <v>22413</v>
      </c>
      <c r="D106" s="12" t="s">
        <v>22414</v>
      </c>
      <c r="E106" s="140" t="s">
        <v>22415</v>
      </c>
      <c r="F106" s="141"/>
      <c r="G106" s="13" t="s">
        <v>24</v>
      </c>
      <c r="H106" s="17">
        <v>45679</v>
      </c>
      <c r="I106" s="10" t="s">
        <v>314</v>
      </c>
      <c r="J106" s="140" t="s">
        <v>26</v>
      </c>
      <c r="K106" s="141"/>
      <c r="L106" s="1" t="s">
        <v>27</v>
      </c>
    </row>
    <row r="107" spans="2:12">
      <c r="B107" s="154" t="s">
        <v>22416</v>
      </c>
      <c r="C107" s="156" t="s">
        <v>22417</v>
      </c>
      <c r="D107" s="154" t="s">
        <v>22418</v>
      </c>
      <c r="E107" s="142" t="s">
        <v>22419</v>
      </c>
      <c r="F107" s="149"/>
      <c r="G107" s="156" t="s">
        <v>24</v>
      </c>
      <c r="H107" s="163">
        <v>45679</v>
      </c>
      <c r="I107" s="11" t="s">
        <v>314</v>
      </c>
      <c r="J107" s="142" t="s">
        <v>26</v>
      </c>
      <c r="K107" s="141"/>
      <c r="L107" s="2" t="s">
        <v>27</v>
      </c>
    </row>
    <row r="108" spans="2:12" ht="51.6">
      <c r="B108" s="155"/>
      <c r="C108" s="157"/>
      <c r="D108" s="155"/>
      <c r="E108" s="160"/>
      <c r="F108" s="151"/>
      <c r="G108" s="157"/>
      <c r="H108" s="164"/>
      <c r="I108" s="11" t="s">
        <v>314</v>
      </c>
      <c r="J108" s="142" t="s">
        <v>18</v>
      </c>
      <c r="K108" s="141"/>
      <c r="L108" s="4" t="s">
        <v>22420</v>
      </c>
    </row>
    <row r="109" spans="2:12" ht="39">
      <c r="B109" s="12" t="s">
        <v>22421</v>
      </c>
      <c r="C109" s="13" t="s">
        <v>22422</v>
      </c>
      <c r="D109" s="12" t="s">
        <v>22423</v>
      </c>
      <c r="E109" s="140" t="s">
        <v>22424</v>
      </c>
      <c r="F109" s="141"/>
      <c r="G109" s="13" t="s">
        <v>24</v>
      </c>
      <c r="H109" s="17">
        <v>45680</v>
      </c>
      <c r="I109" s="10" t="s">
        <v>314</v>
      </c>
      <c r="J109" s="140" t="s">
        <v>18</v>
      </c>
      <c r="K109" s="141"/>
      <c r="L109" s="3" t="s">
        <v>22425</v>
      </c>
    </row>
    <row r="110" spans="2:12" ht="51.6">
      <c r="B110" s="15" t="s">
        <v>22426</v>
      </c>
      <c r="C110" s="14" t="s">
        <v>22427</v>
      </c>
      <c r="D110" s="15" t="s">
        <v>22428</v>
      </c>
      <c r="E110" s="142" t="s">
        <v>22429</v>
      </c>
      <c r="F110" s="141"/>
      <c r="G110" s="14" t="s">
        <v>24</v>
      </c>
      <c r="H110" s="16">
        <v>45680</v>
      </c>
      <c r="I110" s="11" t="s">
        <v>314</v>
      </c>
      <c r="J110" s="142" t="s">
        <v>18</v>
      </c>
      <c r="K110" s="141"/>
      <c r="L110" s="4" t="s">
        <v>22430</v>
      </c>
    </row>
    <row r="111" spans="2:12" ht="24.95">
      <c r="B111" s="12" t="s">
        <v>4698</v>
      </c>
      <c r="C111" s="13" t="s">
        <v>4699</v>
      </c>
      <c r="D111" s="12" t="s">
        <v>22431</v>
      </c>
      <c r="E111" s="140" t="s">
        <v>8609</v>
      </c>
      <c r="F111" s="141"/>
      <c r="G111" s="13" t="s">
        <v>24</v>
      </c>
      <c r="H111" s="17">
        <v>45723</v>
      </c>
      <c r="I111" s="10" t="s">
        <v>314</v>
      </c>
      <c r="J111" s="140" t="s">
        <v>26</v>
      </c>
      <c r="K111" s="141"/>
      <c r="L111" s="1" t="s">
        <v>27</v>
      </c>
    </row>
    <row r="112" spans="2:12" ht="51.6">
      <c r="B112" s="15" t="s">
        <v>22432</v>
      </c>
      <c r="C112" s="14" t="s">
        <v>22433</v>
      </c>
      <c r="D112" s="15" t="s">
        <v>22434</v>
      </c>
      <c r="E112" s="142" t="s">
        <v>22435</v>
      </c>
      <c r="F112" s="141"/>
      <c r="G112" s="14" t="s">
        <v>24</v>
      </c>
      <c r="H112" s="16">
        <v>45707</v>
      </c>
      <c r="I112" s="11" t="s">
        <v>314</v>
      </c>
      <c r="J112" s="142" t="s">
        <v>18</v>
      </c>
      <c r="K112" s="141"/>
      <c r="L112" s="4" t="s">
        <v>22436</v>
      </c>
    </row>
    <row r="113" spans="2:12">
      <c r="B113" s="12" t="s">
        <v>4770</v>
      </c>
      <c r="C113" s="13" t="s">
        <v>715</v>
      </c>
      <c r="D113" s="12" t="s">
        <v>22437</v>
      </c>
      <c r="E113" s="140" t="s">
        <v>4776</v>
      </c>
      <c r="F113" s="141"/>
      <c r="G113" s="13" t="s">
        <v>16</v>
      </c>
      <c r="H113" s="17">
        <v>45719</v>
      </c>
      <c r="I113" s="10" t="s">
        <v>127</v>
      </c>
      <c r="J113" s="140" t="s">
        <v>26</v>
      </c>
      <c r="K113" s="141"/>
      <c r="L113" s="1" t="s">
        <v>27</v>
      </c>
    </row>
    <row r="114" spans="2:12">
      <c r="B114" s="154" t="s">
        <v>4797</v>
      </c>
      <c r="C114" s="156" t="s">
        <v>4798</v>
      </c>
      <c r="D114" s="154" t="s">
        <v>22438</v>
      </c>
      <c r="E114" s="142" t="s">
        <v>4800</v>
      </c>
      <c r="F114" s="149"/>
      <c r="G114" s="156" t="s">
        <v>24</v>
      </c>
      <c r="H114" s="163">
        <v>45741</v>
      </c>
      <c r="I114" s="11" t="s">
        <v>139</v>
      </c>
      <c r="J114" s="142" t="s">
        <v>26</v>
      </c>
      <c r="K114" s="141"/>
      <c r="L114" s="2" t="s">
        <v>27</v>
      </c>
    </row>
    <row r="115" spans="2:12">
      <c r="B115" s="158"/>
      <c r="C115" s="159"/>
      <c r="D115" s="158"/>
      <c r="E115" s="161"/>
      <c r="F115" s="162"/>
      <c r="G115" s="159"/>
      <c r="H115" s="166"/>
      <c r="I115" s="11" t="s">
        <v>139</v>
      </c>
      <c r="J115" s="142" t="s">
        <v>26</v>
      </c>
      <c r="K115" s="141"/>
      <c r="L115" s="2" t="s">
        <v>27</v>
      </c>
    </row>
    <row r="116" spans="2:12">
      <c r="B116" s="158"/>
      <c r="C116" s="159"/>
      <c r="D116" s="158"/>
      <c r="E116" s="161"/>
      <c r="F116" s="162"/>
      <c r="G116" s="159"/>
      <c r="H116" s="166"/>
      <c r="I116" s="11" t="s">
        <v>127</v>
      </c>
      <c r="J116" s="142" t="s">
        <v>26</v>
      </c>
      <c r="K116" s="141"/>
      <c r="L116" s="2" t="s">
        <v>27</v>
      </c>
    </row>
    <row r="117" spans="2:12">
      <c r="B117" s="155"/>
      <c r="C117" s="157"/>
      <c r="D117" s="155"/>
      <c r="E117" s="160"/>
      <c r="F117" s="151"/>
      <c r="G117" s="157"/>
      <c r="H117" s="164"/>
      <c r="I117" s="11" t="s">
        <v>127</v>
      </c>
      <c r="J117" s="142" t="s">
        <v>26</v>
      </c>
      <c r="K117" s="141"/>
      <c r="L117" s="2" t="s">
        <v>27</v>
      </c>
    </row>
    <row r="118" spans="2:12">
      <c r="B118" s="12" t="s">
        <v>485</v>
      </c>
      <c r="C118" s="13" t="s">
        <v>202</v>
      </c>
      <c r="D118" s="12" t="s">
        <v>22439</v>
      </c>
      <c r="E118" s="140" t="s">
        <v>487</v>
      </c>
      <c r="F118" s="141"/>
      <c r="G118" s="13" t="s">
        <v>16</v>
      </c>
      <c r="H118" s="17">
        <v>45722</v>
      </c>
      <c r="I118" s="10" t="s">
        <v>139</v>
      </c>
      <c r="J118" s="140" t="s">
        <v>26</v>
      </c>
      <c r="K118" s="141"/>
      <c r="L118" s="1" t="s">
        <v>27</v>
      </c>
    </row>
    <row r="119" spans="2:12" ht="39">
      <c r="B119" s="15" t="s">
        <v>2369</v>
      </c>
      <c r="C119" s="14" t="s">
        <v>2370</v>
      </c>
      <c r="D119" s="15" t="s">
        <v>22440</v>
      </c>
      <c r="E119" s="142" t="s">
        <v>22441</v>
      </c>
      <c r="F119" s="141"/>
      <c r="G119" s="14" t="s">
        <v>75</v>
      </c>
      <c r="H119" s="16">
        <v>45728</v>
      </c>
      <c r="I119" s="11" t="s">
        <v>17</v>
      </c>
      <c r="J119" s="142" t="s">
        <v>26</v>
      </c>
      <c r="K119" s="141"/>
      <c r="L119" s="4" t="s">
        <v>22442</v>
      </c>
    </row>
    <row r="120" spans="2:12" ht="24.95">
      <c r="B120" s="12" t="s">
        <v>2381</v>
      </c>
      <c r="C120" s="13" t="s">
        <v>2382</v>
      </c>
      <c r="D120" s="12" t="s">
        <v>22443</v>
      </c>
      <c r="E120" s="140" t="s">
        <v>22444</v>
      </c>
      <c r="F120" s="141"/>
      <c r="G120" s="13" t="s">
        <v>75</v>
      </c>
      <c r="H120" s="17">
        <v>45727</v>
      </c>
      <c r="I120" s="10" t="s">
        <v>17</v>
      </c>
      <c r="J120" s="140" t="s">
        <v>26</v>
      </c>
      <c r="K120" s="141"/>
      <c r="L120" s="1" t="s">
        <v>27</v>
      </c>
    </row>
    <row r="121" spans="2:12" ht="24.95">
      <c r="B121" s="15" t="s">
        <v>10220</v>
      </c>
      <c r="C121" s="14" t="s">
        <v>10221</v>
      </c>
      <c r="D121" s="15" t="s">
        <v>22445</v>
      </c>
      <c r="E121" s="142" t="s">
        <v>22446</v>
      </c>
      <c r="F121" s="141"/>
      <c r="G121" s="14" t="s">
        <v>75</v>
      </c>
      <c r="H121" s="16">
        <v>45727</v>
      </c>
      <c r="I121" s="11" t="s">
        <v>17</v>
      </c>
      <c r="J121" s="142" t="s">
        <v>26</v>
      </c>
      <c r="K121" s="141"/>
      <c r="L121" s="2" t="s">
        <v>27</v>
      </c>
    </row>
    <row r="122" spans="2:12" ht="39">
      <c r="B122" s="145" t="s">
        <v>503</v>
      </c>
      <c r="C122" s="147" t="s">
        <v>504</v>
      </c>
      <c r="D122" s="12" t="s">
        <v>22447</v>
      </c>
      <c r="E122" s="140" t="s">
        <v>506</v>
      </c>
      <c r="F122" s="141"/>
      <c r="G122" s="13" t="s">
        <v>24</v>
      </c>
      <c r="H122" s="17">
        <v>45712</v>
      </c>
      <c r="I122" s="10" t="s">
        <v>139</v>
      </c>
      <c r="J122" s="140" t="s">
        <v>18</v>
      </c>
      <c r="K122" s="141"/>
      <c r="L122" s="3" t="s">
        <v>22318</v>
      </c>
    </row>
    <row r="123" spans="2:12" ht="39">
      <c r="B123" s="146"/>
      <c r="C123" s="148"/>
      <c r="D123" s="12" t="s">
        <v>22448</v>
      </c>
      <c r="E123" s="140" t="s">
        <v>509</v>
      </c>
      <c r="F123" s="141"/>
      <c r="G123" s="13" t="s">
        <v>16</v>
      </c>
      <c r="H123" s="17">
        <v>45702</v>
      </c>
      <c r="I123" s="10" t="s">
        <v>139</v>
      </c>
      <c r="J123" s="140" t="s">
        <v>32</v>
      </c>
      <c r="K123" s="141"/>
      <c r="L123" s="3" t="s">
        <v>21322</v>
      </c>
    </row>
    <row r="124" spans="2:12">
      <c r="B124" s="154" t="s">
        <v>511</v>
      </c>
      <c r="C124" s="156" t="s">
        <v>512</v>
      </c>
      <c r="D124" s="15" t="s">
        <v>22449</v>
      </c>
      <c r="E124" s="142" t="s">
        <v>514</v>
      </c>
      <c r="F124" s="141"/>
      <c r="G124" s="14" t="s">
        <v>24</v>
      </c>
      <c r="H124" s="16">
        <v>45722</v>
      </c>
      <c r="I124" s="11" t="s">
        <v>25</v>
      </c>
      <c r="J124" s="142" t="s">
        <v>26</v>
      </c>
      <c r="K124" s="141"/>
      <c r="L124" s="2" t="s">
        <v>27</v>
      </c>
    </row>
    <row r="125" spans="2:12">
      <c r="B125" s="155"/>
      <c r="C125" s="157"/>
      <c r="D125" s="15" t="s">
        <v>22450</v>
      </c>
      <c r="E125" s="142" t="s">
        <v>516</v>
      </c>
      <c r="F125" s="141"/>
      <c r="G125" s="14" t="s">
        <v>16</v>
      </c>
      <c r="H125" s="16">
        <v>45702</v>
      </c>
      <c r="I125" s="11" t="s">
        <v>25</v>
      </c>
      <c r="J125" s="142" t="s">
        <v>26</v>
      </c>
      <c r="K125" s="141"/>
      <c r="L125" s="2" t="s">
        <v>27</v>
      </c>
    </row>
    <row r="126" spans="2:12" ht="24.95">
      <c r="B126" s="12" t="s">
        <v>543</v>
      </c>
      <c r="C126" s="13" t="s">
        <v>544</v>
      </c>
      <c r="D126" s="12" t="s">
        <v>22451</v>
      </c>
      <c r="E126" s="140" t="s">
        <v>22452</v>
      </c>
      <c r="F126" s="141"/>
      <c r="G126" s="13" t="s">
        <v>75</v>
      </c>
      <c r="H126" s="17">
        <v>45726</v>
      </c>
      <c r="I126" s="10" t="s">
        <v>17</v>
      </c>
      <c r="J126" s="140" t="s">
        <v>26</v>
      </c>
      <c r="K126" s="141"/>
      <c r="L126" s="1" t="s">
        <v>27</v>
      </c>
    </row>
    <row r="127" spans="2:12" ht="51.6">
      <c r="B127" s="15" t="s">
        <v>11867</v>
      </c>
      <c r="C127" s="14" t="s">
        <v>11868</v>
      </c>
      <c r="D127" s="15" t="s">
        <v>22453</v>
      </c>
      <c r="E127" s="142" t="s">
        <v>22454</v>
      </c>
      <c r="F127" s="141"/>
      <c r="G127" s="14" t="s">
        <v>16</v>
      </c>
      <c r="H127" s="16">
        <v>45740</v>
      </c>
      <c r="I127" s="11" t="s">
        <v>17</v>
      </c>
      <c r="J127" s="142" t="s">
        <v>18</v>
      </c>
      <c r="K127" s="141"/>
      <c r="L127" s="4" t="s">
        <v>22455</v>
      </c>
    </row>
    <row r="128" spans="2:12" ht="65.099999999999994">
      <c r="B128" s="12" t="s">
        <v>4855</v>
      </c>
      <c r="C128" s="13" t="s">
        <v>4856</v>
      </c>
      <c r="D128" s="12" t="s">
        <v>22456</v>
      </c>
      <c r="E128" s="140" t="s">
        <v>22457</v>
      </c>
      <c r="F128" s="141"/>
      <c r="G128" s="13" t="s">
        <v>16</v>
      </c>
      <c r="H128" s="17">
        <v>45728</v>
      </c>
      <c r="I128" s="10" t="s">
        <v>17</v>
      </c>
      <c r="J128" s="140" t="s">
        <v>18</v>
      </c>
      <c r="K128" s="141"/>
      <c r="L128" s="3" t="s">
        <v>22458</v>
      </c>
    </row>
    <row r="129" spans="2:12" ht="51.6">
      <c r="B129" s="15" t="s">
        <v>10261</v>
      </c>
      <c r="C129" s="14" t="s">
        <v>10262</v>
      </c>
      <c r="D129" s="15" t="s">
        <v>22459</v>
      </c>
      <c r="E129" s="142" t="s">
        <v>10264</v>
      </c>
      <c r="F129" s="141"/>
      <c r="G129" s="14" t="s">
        <v>24</v>
      </c>
      <c r="H129" s="16">
        <v>45720</v>
      </c>
      <c r="I129" s="11" t="s">
        <v>25</v>
      </c>
      <c r="J129" s="142" t="s">
        <v>32</v>
      </c>
      <c r="K129" s="141"/>
      <c r="L129" s="4" t="s">
        <v>22460</v>
      </c>
    </row>
    <row r="130" spans="2:12">
      <c r="B130" s="12" t="s">
        <v>566</v>
      </c>
      <c r="C130" s="13" t="s">
        <v>563</v>
      </c>
      <c r="D130" s="12" t="s">
        <v>22461</v>
      </c>
      <c r="E130" s="140" t="s">
        <v>4881</v>
      </c>
      <c r="F130" s="141"/>
      <c r="G130" s="13" t="s">
        <v>24</v>
      </c>
      <c r="H130" s="17">
        <v>45714</v>
      </c>
      <c r="I130" s="10" t="s">
        <v>139</v>
      </c>
      <c r="J130" s="140" t="s">
        <v>26</v>
      </c>
      <c r="K130" s="141"/>
      <c r="L130" s="1" t="s">
        <v>27</v>
      </c>
    </row>
    <row r="131" spans="2:12">
      <c r="B131" s="15" t="s">
        <v>570</v>
      </c>
      <c r="C131" s="14" t="s">
        <v>571</v>
      </c>
      <c r="D131" s="15" t="s">
        <v>22462</v>
      </c>
      <c r="E131" s="142" t="s">
        <v>576</v>
      </c>
      <c r="F131" s="141"/>
      <c r="G131" s="14" t="s">
        <v>24</v>
      </c>
      <c r="H131" s="16">
        <v>45712</v>
      </c>
      <c r="I131" s="11" t="s">
        <v>25</v>
      </c>
      <c r="J131" s="142" t="s">
        <v>26</v>
      </c>
      <c r="K131" s="141"/>
      <c r="L131" s="2" t="s">
        <v>27</v>
      </c>
    </row>
    <row r="132" spans="2:12">
      <c r="B132" s="145" t="s">
        <v>583</v>
      </c>
      <c r="C132" s="147" t="s">
        <v>584</v>
      </c>
      <c r="D132" s="145" t="s">
        <v>22463</v>
      </c>
      <c r="E132" s="140" t="s">
        <v>22464</v>
      </c>
      <c r="F132" s="149"/>
      <c r="G132" s="147" t="s">
        <v>24</v>
      </c>
      <c r="H132" s="167">
        <v>45707</v>
      </c>
      <c r="I132" s="10" t="s">
        <v>127</v>
      </c>
      <c r="J132" s="140" t="s">
        <v>26</v>
      </c>
      <c r="K132" s="141"/>
      <c r="L132" s="1" t="s">
        <v>27</v>
      </c>
    </row>
    <row r="133" spans="2:12">
      <c r="B133" s="146"/>
      <c r="C133" s="148"/>
      <c r="D133" s="146"/>
      <c r="E133" s="150"/>
      <c r="F133" s="151"/>
      <c r="G133" s="148"/>
      <c r="H133" s="169"/>
      <c r="I133" s="10" t="s">
        <v>145</v>
      </c>
      <c r="J133" s="140" t="s">
        <v>26</v>
      </c>
      <c r="K133" s="141"/>
      <c r="L133" s="1" t="s">
        <v>27</v>
      </c>
    </row>
    <row r="134" spans="2:12" ht="65.099999999999994">
      <c r="B134" s="154" t="s">
        <v>595</v>
      </c>
      <c r="C134" s="156" t="s">
        <v>596</v>
      </c>
      <c r="D134" s="15" t="s">
        <v>22465</v>
      </c>
      <c r="E134" s="142" t="s">
        <v>598</v>
      </c>
      <c r="F134" s="141"/>
      <c r="G134" s="14" t="s">
        <v>16</v>
      </c>
      <c r="H134" s="16">
        <v>45734</v>
      </c>
      <c r="I134" s="11" t="s">
        <v>25</v>
      </c>
      <c r="J134" s="142" t="s">
        <v>32</v>
      </c>
      <c r="K134" s="141"/>
      <c r="L134" s="4" t="s">
        <v>22466</v>
      </c>
    </row>
    <row r="135" spans="2:12" ht="77.45">
      <c r="B135" s="155"/>
      <c r="C135" s="157"/>
      <c r="D135" s="15" t="s">
        <v>22467</v>
      </c>
      <c r="E135" s="142" t="s">
        <v>598</v>
      </c>
      <c r="F135" s="141"/>
      <c r="G135" s="14" t="s">
        <v>16</v>
      </c>
      <c r="H135" s="16">
        <v>45734</v>
      </c>
      <c r="I135" s="11" t="s">
        <v>25</v>
      </c>
      <c r="J135" s="142" t="s">
        <v>32</v>
      </c>
      <c r="K135" s="141"/>
      <c r="L135" s="4" t="s">
        <v>22468</v>
      </c>
    </row>
    <row r="136" spans="2:12" ht="90">
      <c r="B136" s="12" t="s">
        <v>10286</v>
      </c>
      <c r="C136" s="13" t="s">
        <v>6967</v>
      </c>
      <c r="D136" s="12" t="s">
        <v>22469</v>
      </c>
      <c r="E136" s="140" t="s">
        <v>22470</v>
      </c>
      <c r="F136" s="141"/>
      <c r="G136" s="13" t="s">
        <v>16</v>
      </c>
      <c r="H136" s="17">
        <v>45728</v>
      </c>
      <c r="I136" s="10" t="s">
        <v>17</v>
      </c>
      <c r="J136" s="140" t="s">
        <v>32</v>
      </c>
      <c r="K136" s="141"/>
      <c r="L136" s="3" t="s">
        <v>22471</v>
      </c>
    </row>
    <row r="137" spans="2:12">
      <c r="B137" s="15" t="s">
        <v>4913</v>
      </c>
      <c r="C137" s="14" t="s">
        <v>4914</v>
      </c>
      <c r="D137" s="15" t="s">
        <v>22472</v>
      </c>
      <c r="E137" s="142" t="s">
        <v>4916</v>
      </c>
      <c r="F137" s="141"/>
      <c r="G137" s="14" t="s">
        <v>24</v>
      </c>
      <c r="H137" s="16">
        <v>45699</v>
      </c>
      <c r="I137" s="11" t="s">
        <v>25</v>
      </c>
      <c r="J137" s="142" t="s">
        <v>26</v>
      </c>
      <c r="K137" s="141"/>
      <c r="L137" s="2" t="s">
        <v>27</v>
      </c>
    </row>
    <row r="138" spans="2:12" ht="39">
      <c r="B138" s="12" t="s">
        <v>599</v>
      </c>
      <c r="C138" s="13" t="s">
        <v>600</v>
      </c>
      <c r="D138" s="12" t="s">
        <v>22473</v>
      </c>
      <c r="E138" s="140" t="s">
        <v>22474</v>
      </c>
      <c r="F138" s="141"/>
      <c r="G138" s="13" t="s">
        <v>24</v>
      </c>
      <c r="H138" s="17">
        <v>45737</v>
      </c>
      <c r="I138" s="10" t="s">
        <v>17</v>
      </c>
      <c r="J138" s="140" t="s">
        <v>26</v>
      </c>
      <c r="K138" s="141"/>
      <c r="L138" s="3" t="s">
        <v>22475</v>
      </c>
    </row>
    <row r="139" spans="2:12" ht="24.95">
      <c r="B139" s="15" t="s">
        <v>11892</v>
      </c>
      <c r="C139" s="14" t="s">
        <v>11893</v>
      </c>
      <c r="D139" s="15" t="s">
        <v>22476</v>
      </c>
      <c r="E139" s="142" t="s">
        <v>22477</v>
      </c>
      <c r="F139" s="141"/>
      <c r="G139" s="14" t="s">
        <v>75</v>
      </c>
      <c r="H139" s="16">
        <v>45727</v>
      </c>
      <c r="I139" s="11" t="s">
        <v>17</v>
      </c>
      <c r="J139" s="142" t="s">
        <v>26</v>
      </c>
      <c r="K139" s="141"/>
      <c r="L139" s="2" t="s">
        <v>27</v>
      </c>
    </row>
    <row r="140" spans="2:12" ht="24.95">
      <c r="B140" s="12" t="s">
        <v>2496</v>
      </c>
      <c r="C140" s="13" t="s">
        <v>1689</v>
      </c>
      <c r="D140" s="12" t="s">
        <v>22478</v>
      </c>
      <c r="E140" s="140" t="s">
        <v>22479</v>
      </c>
      <c r="F140" s="141"/>
      <c r="G140" s="13" t="s">
        <v>75</v>
      </c>
      <c r="H140" s="17">
        <v>45247</v>
      </c>
      <c r="I140" s="10" t="s">
        <v>17</v>
      </c>
      <c r="J140" s="140" t="s">
        <v>26</v>
      </c>
      <c r="K140" s="141"/>
      <c r="L140" s="1" t="s">
        <v>27</v>
      </c>
    </row>
    <row r="141" spans="2:12">
      <c r="B141" s="15" t="s">
        <v>611</v>
      </c>
      <c r="C141" s="14" t="s">
        <v>6990</v>
      </c>
      <c r="D141" s="15" t="s">
        <v>22480</v>
      </c>
      <c r="E141" s="142" t="s">
        <v>14299</v>
      </c>
      <c r="F141" s="141"/>
      <c r="G141" s="14" t="s">
        <v>16</v>
      </c>
      <c r="H141" s="16">
        <v>45719</v>
      </c>
      <c r="I141" s="11" t="s">
        <v>25</v>
      </c>
      <c r="J141" s="142" t="s">
        <v>26</v>
      </c>
      <c r="K141" s="141"/>
      <c r="L141" s="2" t="s">
        <v>27</v>
      </c>
    </row>
    <row r="142" spans="2:12">
      <c r="B142" s="12" t="s">
        <v>22481</v>
      </c>
      <c r="C142" s="13" t="s">
        <v>22482</v>
      </c>
      <c r="D142" s="12" t="s">
        <v>22483</v>
      </c>
      <c r="E142" s="140" t="s">
        <v>22484</v>
      </c>
      <c r="F142" s="141"/>
      <c r="G142" s="13" t="s">
        <v>24</v>
      </c>
      <c r="H142" s="17">
        <v>45721</v>
      </c>
      <c r="I142" s="10" t="s">
        <v>127</v>
      </c>
      <c r="J142" s="140" t="s">
        <v>26</v>
      </c>
      <c r="K142" s="141"/>
      <c r="L142" s="1" t="s">
        <v>27</v>
      </c>
    </row>
    <row r="143" spans="2:12">
      <c r="B143" s="154" t="s">
        <v>22485</v>
      </c>
      <c r="C143" s="156" t="s">
        <v>22486</v>
      </c>
      <c r="D143" s="154" t="s">
        <v>22487</v>
      </c>
      <c r="E143" s="142" t="s">
        <v>22488</v>
      </c>
      <c r="F143" s="149"/>
      <c r="G143" s="156" t="s">
        <v>24</v>
      </c>
      <c r="H143" s="163">
        <v>45608</v>
      </c>
      <c r="I143" s="11" t="s">
        <v>80</v>
      </c>
      <c r="J143" s="142" t="s">
        <v>26</v>
      </c>
      <c r="K143" s="141"/>
      <c r="L143" s="2" t="s">
        <v>27</v>
      </c>
    </row>
    <row r="144" spans="2:12">
      <c r="B144" s="158"/>
      <c r="C144" s="159"/>
      <c r="D144" s="158"/>
      <c r="E144" s="161"/>
      <c r="F144" s="162"/>
      <c r="G144" s="159"/>
      <c r="H144" s="166"/>
      <c r="I144" s="11" t="s">
        <v>80</v>
      </c>
      <c r="J144" s="142" t="s">
        <v>26</v>
      </c>
      <c r="K144" s="141"/>
      <c r="L144" s="2" t="s">
        <v>27</v>
      </c>
    </row>
    <row r="145" spans="2:12">
      <c r="B145" s="158"/>
      <c r="C145" s="159"/>
      <c r="D145" s="158"/>
      <c r="E145" s="161"/>
      <c r="F145" s="162"/>
      <c r="G145" s="159"/>
      <c r="H145" s="166"/>
      <c r="I145" s="11" t="s">
        <v>314</v>
      </c>
      <c r="J145" s="142" t="s">
        <v>26</v>
      </c>
      <c r="K145" s="141"/>
      <c r="L145" s="2" t="s">
        <v>27</v>
      </c>
    </row>
    <row r="146" spans="2:12">
      <c r="B146" s="155"/>
      <c r="C146" s="157"/>
      <c r="D146" s="155"/>
      <c r="E146" s="160"/>
      <c r="F146" s="151"/>
      <c r="G146" s="157"/>
      <c r="H146" s="164"/>
      <c r="I146" s="11" t="s">
        <v>314</v>
      </c>
      <c r="J146" s="142" t="s">
        <v>26</v>
      </c>
      <c r="K146" s="141"/>
      <c r="L146" s="2" t="s">
        <v>27</v>
      </c>
    </row>
    <row r="147" spans="2:12">
      <c r="B147" s="12" t="s">
        <v>7020</v>
      </c>
      <c r="C147" s="13" t="s">
        <v>1124</v>
      </c>
      <c r="D147" s="12" t="s">
        <v>22489</v>
      </c>
      <c r="E147" s="140" t="s">
        <v>7022</v>
      </c>
      <c r="F147" s="141"/>
      <c r="G147" s="13" t="s">
        <v>16</v>
      </c>
      <c r="H147" s="17">
        <v>45726</v>
      </c>
      <c r="I147" s="10" t="s">
        <v>80</v>
      </c>
      <c r="J147" s="140" t="s">
        <v>26</v>
      </c>
      <c r="K147" s="141"/>
      <c r="L147" s="1" t="s">
        <v>27</v>
      </c>
    </row>
    <row r="148" spans="2:12" ht="24.95">
      <c r="B148" s="15" t="s">
        <v>2530</v>
      </c>
      <c r="C148" s="14" t="s">
        <v>2531</v>
      </c>
      <c r="D148" s="15" t="s">
        <v>22490</v>
      </c>
      <c r="E148" s="142" t="s">
        <v>22387</v>
      </c>
      <c r="F148" s="141"/>
      <c r="G148" s="14" t="s">
        <v>75</v>
      </c>
      <c r="H148" s="16">
        <v>45727</v>
      </c>
      <c r="I148" s="11" t="s">
        <v>17</v>
      </c>
      <c r="J148" s="142" t="s">
        <v>26</v>
      </c>
      <c r="K148" s="141"/>
      <c r="L148" s="2" t="s">
        <v>27</v>
      </c>
    </row>
    <row r="149" spans="2:12" ht="51.6">
      <c r="B149" s="145" t="s">
        <v>22491</v>
      </c>
      <c r="C149" s="147" t="s">
        <v>22492</v>
      </c>
      <c r="D149" s="145" t="s">
        <v>22493</v>
      </c>
      <c r="E149" s="140" t="s">
        <v>22494</v>
      </c>
      <c r="F149" s="149"/>
      <c r="G149" s="147" t="s">
        <v>24</v>
      </c>
      <c r="H149" s="167">
        <v>45680</v>
      </c>
      <c r="I149" s="10" t="s">
        <v>314</v>
      </c>
      <c r="J149" s="140" t="s">
        <v>18</v>
      </c>
      <c r="K149" s="141"/>
      <c r="L149" s="3" t="s">
        <v>22495</v>
      </c>
    </row>
    <row r="150" spans="2:12">
      <c r="B150" s="146"/>
      <c r="C150" s="148"/>
      <c r="D150" s="146"/>
      <c r="E150" s="150"/>
      <c r="F150" s="151"/>
      <c r="G150" s="148"/>
      <c r="H150" s="169"/>
      <c r="I150" s="10" t="s">
        <v>314</v>
      </c>
      <c r="J150" s="140" t="s">
        <v>26</v>
      </c>
      <c r="K150" s="141"/>
      <c r="L150" s="1" t="s">
        <v>27</v>
      </c>
    </row>
    <row r="151" spans="2:12" ht="90.95">
      <c r="B151" s="15" t="s">
        <v>4989</v>
      </c>
      <c r="C151" s="14" t="s">
        <v>4990</v>
      </c>
      <c r="D151" s="15" t="s">
        <v>22496</v>
      </c>
      <c r="E151" s="142" t="s">
        <v>4992</v>
      </c>
      <c r="F151" s="141"/>
      <c r="G151" s="14" t="s">
        <v>16</v>
      </c>
      <c r="H151" s="16">
        <v>45735</v>
      </c>
      <c r="I151" s="11" t="s">
        <v>17</v>
      </c>
      <c r="J151" s="142" t="s">
        <v>18</v>
      </c>
      <c r="K151" s="141"/>
      <c r="L151" s="4" t="s">
        <v>22497</v>
      </c>
    </row>
    <row r="152" spans="2:12">
      <c r="B152" s="12" t="s">
        <v>10313</v>
      </c>
      <c r="C152" s="13" t="s">
        <v>10314</v>
      </c>
      <c r="D152" s="12" t="s">
        <v>22498</v>
      </c>
      <c r="E152" s="140" t="s">
        <v>10316</v>
      </c>
      <c r="F152" s="141"/>
      <c r="G152" s="13" t="s">
        <v>16</v>
      </c>
      <c r="H152" s="17">
        <v>45719</v>
      </c>
      <c r="I152" s="10" t="s">
        <v>80</v>
      </c>
      <c r="J152" s="140" t="s">
        <v>709</v>
      </c>
      <c r="K152" s="141"/>
      <c r="L152" s="1" t="s">
        <v>27</v>
      </c>
    </row>
    <row r="153" spans="2:12">
      <c r="B153" s="15" t="s">
        <v>639</v>
      </c>
      <c r="C153" s="14" t="s">
        <v>640</v>
      </c>
      <c r="D153" s="15" t="s">
        <v>22499</v>
      </c>
      <c r="E153" s="142" t="s">
        <v>7046</v>
      </c>
      <c r="F153" s="141"/>
      <c r="G153" s="14" t="s">
        <v>16</v>
      </c>
      <c r="H153" s="16">
        <v>45730</v>
      </c>
      <c r="I153" s="11" t="s">
        <v>145</v>
      </c>
      <c r="J153" s="142" t="s">
        <v>26</v>
      </c>
      <c r="K153" s="141"/>
      <c r="L153" s="2" t="s">
        <v>27</v>
      </c>
    </row>
    <row r="154" spans="2:12" ht="24.95">
      <c r="B154" s="12" t="s">
        <v>7055</v>
      </c>
      <c r="C154" s="13" t="s">
        <v>640</v>
      </c>
      <c r="D154" s="12" t="s">
        <v>22500</v>
      </c>
      <c r="E154" s="140" t="s">
        <v>22501</v>
      </c>
      <c r="F154" s="141"/>
      <c r="G154" s="13" t="s">
        <v>75</v>
      </c>
      <c r="H154" s="17">
        <v>45665</v>
      </c>
      <c r="I154" s="10" t="s">
        <v>139</v>
      </c>
      <c r="J154" s="140" t="s">
        <v>26</v>
      </c>
      <c r="K154" s="141"/>
      <c r="L154" s="1" t="s">
        <v>27</v>
      </c>
    </row>
    <row r="155" spans="2:12">
      <c r="B155" s="15" t="s">
        <v>7059</v>
      </c>
      <c r="C155" s="14" t="s">
        <v>640</v>
      </c>
      <c r="D155" s="15" t="s">
        <v>22502</v>
      </c>
      <c r="E155" s="142" t="s">
        <v>11426</v>
      </c>
      <c r="F155" s="141"/>
      <c r="G155" s="14" t="s">
        <v>16</v>
      </c>
      <c r="H155" s="16">
        <v>45730</v>
      </c>
      <c r="I155" s="11" t="s">
        <v>17</v>
      </c>
      <c r="J155" s="142" t="s">
        <v>26</v>
      </c>
      <c r="K155" s="141"/>
      <c r="L155" s="2" t="s">
        <v>27</v>
      </c>
    </row>
    <row r="156" spans="2:12" ht="39">
      <c r="B156" s="12" t="s">
        <v>11431</v>
      </c>
      <c r="C156" s="13" t="s">
        <v>11432</v>
      </c>
      <c r="D156" s="12" t="s">
        <v>22503</v>
      </c>
      <c r="E156" s="140" t="s">
        <v>22504</v>
      </c>
      <c r="F156" s="141"/>
      <c r="G156" s="13" t="s">
        <v>75</v>
      </c>
      <c r="H156" s="17">
        <v>45728</v>
      </c>
      <c r="I156" s="10" t="s">
        <v>17</v>
      </c>
      <c r="J156" s="140" t="s">
        <v>26</v>
      </c>
      <c r="K156" s="141"/>
      <c r="L156" s="3" t="s">
        <v>22505</v>
      </c>
    </row>
    <row r="157" spans="2:12">
      <c r="B157" s="154" t="s">
        <v>2554</v>
      </c>
      <c r="C157" s="156" t="s">
        <v>2555</v>
      </c>
      <c r="D157" s="15" t="s">
        <v>22506</v>
      </c>
      <c r="E157" s="142" t="s">
        <v>22507</v>
      </c>
      <c r="F157" s="141"/>
      <c r="G157" s="14" t="s">
        <v>24</v>
      </c>
      <c r="H157" s="16">
        <v>45740</v>
      </c>
      <c r="I157" s="11" t="s">
        <v>17</v>
      </c>
      <c r="J157" s="142" t="s">
        <v>709</v>
      </c>
      <c r="K157" s="141"/>
      <c r="L157" s="2" t="s">
        <v>27</v>
      </c>
    </row>
    <row r="158" spans="2:12" ht="24.95">
      <c r="B158" s="155"/>
      <c r="C158" s="157"/>
      <c r="D158" s="15" t="s">
        <v>22508</v>
      </c>
      <c r="E158" s="142" t="s">
        <v>22509</v>
      </c>
      <c r="F158" s="141"/>
      <c r="G158" s="14" t="s">
        <v>75</v>
      </c>
      <c r="H158" s="16">
        <v>45727</v>
      </c>
      <c r="I158" s="11" t="s">
        <v>17</v>
      </c>
      <c r="J158" s="142" t="s">
        <v>26</v>
      </c>
      <c r="K158" s="141"/>
      <c r="L158" s="2" t="s">
        <v>27</v>
      </c>
    </row>
    <row r="159" spans="2:12">
      <c r="B159" s="12" t="s">
        <v>5029</v>
      </c>
      <c r="C159" s="13" t="s">
        <v>2555</v>
      </c>
      <c r="D159" s="12" t="s">
        <v>22510</v>
      </c>
      <c r="E159" s="140" t="s">
        <v>22511</v>
      </c>
      <c r="F159" s="141"/>
      <c r="G159" s="13" t="s">
        <v>16</v>
      </c>
      <c r="H159" s="17">
        <v>45719</v>
      </c>
      <c r="I159" s="10" t="s">
        <v>139</v>
      </c>
      <c r="J159" s="140" t="s">
        <v>709</v>
      </c>
      <c r="K159" s="141"/>
      <c r="L159" s="1" t="s">
        <v>27</v>
      </c>
    </row>
    <row r="160" spans="2:12" ht="39">
      <c r="B160" s="15" t="s">
        <v>659</v>
      </c>
      <c r="C160" s="14" t="s">
        <v>660</v>
      </c>
      <c r="D160" s="15" t="s">
        <v>22512</v>
      </c>
      <c r="E160" s="142" t="s">
        <v>22513</v>
      </c>
      <c r="F160" s="141"/>
      <c r="G160" s="14" t="s">
        <v>24</v>
      </c>
      <c r="H160" s="16">
        <v>45727</v>
      </c>
      <c r="I160" s="11" t="s">
        <v>25</v>
      </c>
      <c r="J160" s="142" t="s">
        <v>18</v>
      </c>
      <c r="K160" s="141"/>
      <c r="L160" s="4" t="s">
        <v>22514</v>
      </c>
    </row>
    <row r="161" spans="2:12">
      <c r="B161" s="145" t="s">
        <v>7085</v>
      </c>
      <c r="C161" s="147" t="s">
        <v>7086</v>
      </c>
      <c r="D161" s="145" t="s">
        <v>22515</v>
      </c>
      <c r="E161" s="140" t="s">
        <v>22516</v>
      </c>
      <c r="F161" s="149"/>
      <c r="G161" s="147" t="s">
        <v>24</v>
      </c>
      <c r="H161" s="167">
        <v>45712</v>
      </c>
      <c r="I161" s="10" t="s">
        <v>127</v>
      </c>
      <c r="J161" s="140" t="s">
        <v>26</v>
      </c>
      <c r="K161" s="141"/>
      <c r="L161" s="1" t="s">
        <v>27</v>
      </c>
    </row>
    <row r="162" spans="2:12">
      <c r="B162" s="146"/>
      <c r="C162" s="148"/>
      <c r="D162" s="146"/>
      <c r="E162" s="150"/>
      <c r="F162" s="151"/>
      <c r="G162" s="148"/>
      <c r="H162" s="169"/>
      <c r="I162" s="10" t="s">
        <v>139</v>
      </c>
      <c r="J162" s="140" t="s">
        <v>26</v>
      </c>
      <c r="K162" s="141"/>
      <c r="L162" s="1" t="s">
        <v>27</v>
      </c>
    </row>
    <row r="163" spans="2:12">
      <c r="B163" s="154" t="s">
        <v>672</v>
      </c>
      <c r="C163" s="156" t="s">
        <v>673</v>
      </c>
      <c r="D163" s="154" t="s">
        <v>22517</v>
      </c>
      <c r="E163" s="142" t="s">
        <v>11440</v>
      </c>
      <c r="F163" s="149"/>
      <c r="G163" s="156" t="s">
        <v>16</v>
      </c>
      <c r="H163" s="163">
        <v>45722</v>
      </c>
      <c r="I163" s="11" t="s">
        <v>139</v>
      </c>
      <c r="J163" s="142" t="s">
        <v>26</v>
      </c>
      <c r="K163" s="141"/>
      <c r="L163" s="2" t="s">
        <v>27</v>
      </c>
    </row>
    <row r="164" spans="2:12">
      <c r="B164" s="155"/>
      <c r="C164" s="157"/>
      <c r="D164" s="155"/>
      <c r="E164" s="160"/>
      <c r="F164" s="151"/>
      <c r="G164" s="157"/>
      <c r="H164" s="164"/>
      <c r="I164" s="11" t="s">
        <v>127</v>
      </c>
      <c r="J164" s="142" t="s">
        <v>26</v>
      </c>
      <c r="K164" s="141"/>
      <c r="L164" s="2" t="s">
        <v>27</v>
      </c>
    </row>
    <row r="165" spans="2:12" ht="51.6">
      <c r="B165" s="12" t="s">
        <v>5066</v>
      </c>
      <c r="C165" s="13" t="s">
        <v>5067</v>
      </c>
      <c r="D165" s="12" t="s">
        <v>22518</v>
      </c>
      <c r="E165" s="140" t="s">
        <v>5069</v>
      </c>
      <c r="F165" s="141"/>
      <c r="G165" s="13" t="s">
        <v>24</v>
      </c>
      <c r="H165" s="17">
        <v>45602</v>
      </c>
      <c r="I165" s="10" t="s">
        <v>25</v>
      </c>
      <c r="J165" s="140" t="s">
        <v>32</v>
      </c>
      <c r="K165" s="141"/>
      <c r="L165" s="3" t="s">
        <v>21577</v>
      </c>
    </row>
    <row r="166" spans="2:12">
      <c r="B166" s="15" t="s">
        <v>710</v>
      </c>
      <c r="C166" s="14" t="s">
        <v>711</v>
      </c>
      <c r="D166" s="15" t="s">
        <v>22519</v>
      </c>
      <c r="E166" s="142" t="s">
        <v>22520</v>
      </c>
      <c r="F166" s="141"/>
      <c r="G166" s="14" t="s">
        <v>24</v>
      </c>
      <c r="H166" s="16">
        <v>45714</v>
      </c>
      <c r="I166" s="11" t="s">
        <v>17</v>
      </c>
      <c r="J166" s="142" t="s">
        <v>26</v>
      </c>
      <c r="K166" s="141"/>
      <c r="L166" s="2" t="s">
        <v>27</v>
      </c>
    </row>
    <row r="167" spans="2:12" ht="39">
      <c r="B167" s="12" t="s">
        <v>8749</v>
      </c>
      <c r="C167" s="13" t="s">
        <v>172</v>
      </c>
      <c r="D167" s="12" t="s">
        <v>22521</v>
      </c>
      <c r="E167" s="140" t="s">
        <v>10394</v>
      </c>
      <c r="F167" s="141"/>
      <c r="G167" s="13" t="s">
        <v>24</v>
      </c>
      <c r="H167" s="17">
        <v>45720</v>
      </c>
      <c r="I167" s="10" t="s">
        <v>17</v>
      </c>
      <c r="J167" s="140" t="s">
        <v>26</v>
      </c>
      <c r="K167" s="141"/>
      <c r="L167" s="3" t="s">
        <v>22522</v>
      </c>
    </row>
    <row r="168" spans="2:12" ht="51.6">
      <c r="B168" s="15" t="s">
        <v>2571</v>
      </c>
      <c r="C168" s="14" t="s">
        <v>2572</v>
      </c>
      <c r="D168" s="15" t="s">
        <v>22523</v>
      </c>
      <c r="E168" s="142" t="s">
        <v>2574</v>
      </c>
      <c r="F168" s="141"/>
      <c r="G168" s="14" t="s">
        <v>24</v>
      </c>
      <c r="H168" s="16">
        <v>45553</v>
      </c>
      <c r="I168" s="11" t="s">
        <v>25</v>
      </c>
      <c r="J168" s="142" t="s">
        <v>32</v>
      </c>
      <c r="K168" s="141"/>
      <c r="L168" s="4" t="s">
        <v>22524</v>
      </c>
    </row>
    <row r="169" spans="2:12">
      <c r="B169" s="145" t="s">
        <v>714</v>
      </c>
      <c r="C169" s="147" t="s">
        <v>715</v>
      </c>
      <c r="D169" s="12" t="s">
        <v>22525</v>
      </c>
      <c r="E169" s="140" t="s">
        <v>4774</v>
      </c>
      <c r="F169" s="141"/>
      <c r="G169" s="13" t="s">
        <v>16</v>
      </c>
      <c r="H169" s="17">
        <v>45719</v>
      </c>
      <c r="I169" s="10" t="s">
        <v>127</v>
      </c>
      <c r="J169" s="140" t="s">
        <v>26</v>
      </c>
      <c r="K169" s="141"/>
      <c r="L169" s="1" t="s">
        <v>27</v>
      </c>
    </row>
    <row r="170" spans="2:12">
      <c r="B170" s="146"/>
      <c r="C170" s="148"/>
      <c r="D170" s="12" t="s">
        <v>22526</v>
      </c>
      <c r="E170" s="140" t="s">
        <v>717</v>
      </c>
      <c r="F170" s="141"/>
      <c r="G170" s="13" t="s">
        <v>16</v>
      </c>
      <c r="H170" s="17">
        <v>45723</v>
      </c>
      <c r="I170" s="10" t="s">
        <v>127</v>
      </c>
      <c r="J170" s="140" t="s">
        <v>26</v>
      </c>
      <c r="K170" s="141"/>
      <c r="L170" s="1" t="s">
        <v>27</v>
      </c>
    </row>
    <row r="171" spans="2:12">
      <c r="B171" s="154" t="s">
        <v>22527</v>
      </c>
      <c r="C171" s="156" t="s">
        <v>22528</v>
      </c>
      <c r="D171" s="15" t="s">
        <v>22529</v>
      </c>
      <c r="E171" s="142" t="s">
        <v>22530</v>
      </c>
      <c r="F171" s="141"/>
      <c r="G171" s="14" t="s">
        <v>24</v>
      </c>
      <c r="H171" s="16">
        <v>43383</v>
      </c>
      <c r="I171" s="11" t="s">
        <v>314</v>
      </c>
      <c r="J171" s="142" t="s">
        <v>26</v>
      </c>
      <c r="K171" s="141"/>
      <c r="L171" s="2" t="s">
        <v>27</v>
      </c>
    </row>
    <row r="172" spans="2:12">
      <c r="B172" s="155"/>
      <c r="C172" s="157"/>
      <c r="D172" s="15" t="s">
        <v>22531</v>
      </c>
      <c r="E172" s="142" t="s">
        <v>22530</v>
      </c>
      <c r="F172" s="141"/>
      <c r="G172" s="14" t="s">
        <v>24</v>
      </c>
      <c r="H172" s="16">
        <v>45608</v>
      </c>
      <c r="I172" s="11" t="s">
        <v>314</v>
      </c>
      <c r="J172" s="142" t="s">
        <v>26</v>
      </c>
      <c r="K172" s="141"/>
      <c r="L172" s="2" t="s">
        <v>27</v>
      </c>
    </row>
    <row r="173" spans="2:12">
      <c r="B173" s="145" t="s">
        <v>723</v>
      </c>
      <c r="C173" s="147" t="s">
        <v>724</v>
      </c>
      <c r="D173" s="145" t="s">
        <v>22532</v>
      </c>
      <c r="E173" s="140" t="s">
        <v>726</v>
      </c>
      <c r="F173" s="149"/>
      <c r="G173" s="147" t="s">
        <v>24</v>
      </c>
      <c r="H173" s="167">
        <v>45728</v>
      </c>
      <c r="I173" s="10" t="s">
        <v>139</v>
      </c>
      <c r="J173" s="140" t="s">
        <v>26</v>
      </c>
      <c r="K173" s="141"/>
      <c r="L173" s="1" t="s">
        <v>27</v>
      </c>
    </row>
    <row r="174" spans="2:12">
      <c r="B174" s="152"/>
      <c r="C174" s="153"/>
      <c r="D174" s="152"/>
      <c r="E174" s="165"/>
      <c r="F174" s="162"/>
      <c r="G174" s="153"/>
      <c r="H174" s="168"/>
      <c r="I174" s="10" t="s">
        <v>25</v>
      </c>
      <c r="J174" s="140" t="s">
        <v>26</v>
      </c>
      <c r="K174" s="141"/>
      <c r="L174" s="1" t="s">
        <v>27</v>
      </c>
    </row>
    <row r="175" spans="2:12">
      <c r="B175" s="146"/>
      <c r="C175" s="148"/>
      <c r="D175" s="146"/>
      <c r="E175" s="150"/>
      <c r="F175" s="151"/>
      <c r="G175" s="148"/>
      <c r="H175" s="169"/>
      <c r="I175" s="10" t="s">
        <v>127</v>
      </c>
      <c r="J175" s="140" t="s">
        <v>26</v>
      </c>
      <c r="K175" s="141"/>
      <c r="L175" s="1" t="s">
        <v>27</v>
      </c>
    </row>
    <row r="176" spans="2:12" ht="51.6">
      <c r="B176" s="15" t="s">
        <v>732</v>
      </c>
      <c r="C176" s="14" t="s">
        <v>724</v>
      </c>
      <c r="D176" s="15" t="s">
        <v>22533</v>
      </c>
      <c r="E176" s="142" t="s">
        <v>15289</v>
      </c>
      <c r="F176" s="141"/>
      <c r="G176" s="14" t="s">
        <v>24</v>
      </c>
      <c r="H176" s="16">
        <v>45728</v>
      </c>
      <c r="I176" s="11" t="s">
        <v>80</v>
      </c>
      <c r="J176" s="142" t="s">
        <v>18</v>
      </c>
      <c r="K176" s="141"/>
      <c r="L176" s="4" t="s">
        <v>22534</v>
      </c>
    </row>
    <row r="177" spans="2:12" ht="51.6">
      <c r="B177" s="12" t="s">
        <v>13506</v>
      </c>
      <c r="C177" s="13" t="s">
        <v>13507</v>
      </c>
      <c r="D177" s="12" t="s">
        <v>22535</v>
      </c>
      <c r="E177" s="140" t="s">
        <v>13509</v>
      </c>
      <c r="F177" s="141"/>
      <c r="G177" s="13" t="s">
        <v>24</v>
      </c>
      <c r="H177" s="17">
        <v>45589</v>
      </c>
      <c r="I177" s="10" t="s">
        <v>25</v>
      </c>
      <c r="J177" s="140" t="s">
        <v>32</v>
      </c>
      <c r="K177" s="141"/>
      <c r="L177" s="3" t="s">
        <v>22536</v>
      </c>
    </row>
    <row r="178" spans="2:12" ht="24.95">
      <c r="B178" s="15" t="s">
        <v>22537</v>
      </c>
      <c r="C178" s="14" t="s">
        <v>13098</v>
      </c>
      <c r="D178" s="15" t="s">
        <v>22538</v>
      </c>
      <c r="E178" s="142" t="s">
        <v>22539</v>
      </c>
      <c r="F178" s="141"/>
      <c r="G178" s="14" t="s">
        <v>75</v>
      </c>
      <c r="H178" s="16">
        <v>45650</v>
      </c>
      <c r="I178" s="11" t="s">
        <v>25</v>
      </c>
      <c r="J178" s="142" t="s">
        <v>709</v>
      </c>
      <c r="K178" s="141"/>
      <c r="L178" s="2" t="s">
        <v>27</v>
      </c>
    </row>
    <row r="179" spans="2:12" ht="39">
      <c r="B179" s="12" t="s">
        <v>2593</v>
      </c>
      <c r="C179" s="13" t="s">
        <v>2594</v>
      </c>
      <c r="D179" s="12" t="s">
        <v>22540</v>
      </c>
      <c r="E179" s="140" t="s">
        <v>2596</v>
      </c>
      <c r="F179" s="141"/>
      <c r="G179" s="13" t="s">
        <v>24</v>
      </c>
      <c r="H179" s="17">
        <v>45714</v>
      </c>
      <c r="I179" s="10" t="s">
        <v>17</v>
      </c>
      <c r="J179" s="140" t="s">
        <v>26</v>
      </c>
      <c r="K179" s="141"/>
      <c r="L179" s="3" t="s">
        <v>22541</v>
      </c>
    </row>
    <row r="180" spans="2:12" ht="65.099999999999994">
      <c r="B180" s="154" t="s">
        <v>8809</v>
      </c>
      <c r="C180" s="156" t="s">
        <v>7176</v>
      </c>
      <c r="D180" s="154" t="s">
        <v>22542</v>
      </c>
      <c r="E180" s="142" t="s">
        <v>8811</v>
      </c>
      <c r="F180" s="149"/>
      <c r="G180" s="156" t="s">
        <v>16</v>
      </c>
      <c r="H180" s="16">
        <v>45426</v>
      </c>
      <c r="I180" s="11" t="s">
        <v>17</v>
      </c>
      <c r="J180" s="142" t="s">
        <v>18</v>
      </c>
      <c r="K180" s="141"/>
      <c r="L180" s="4" t="s">
        <v>22543</v>
      </c>
    </row>
    <row r="181" spans="2:12" ht="63.95">
      <c r="B181" s="155"/>
      <c r="C181" s="157"/>
      <c r="D181" s="155"/>
      <c r="E181" s="160"/>
      <c r="F181" s="151"/>
      <c r="G181" s="157"/>
      <c r="H181" s="16">
        <v>45502</v>
      </c>
      <c r="I181" s="11" t="s">
        <v>17</v>
      </c>
      <c r="J181" s="142" t="s">
        <v>32</v>
      </c>
      <c r="K181" s="141"/>
      <c r="L181" s="4" t="s">
        <v>17642</v>
      </c>
    </row>
    <row r="182" spans="2:12" ht="51.6">
      <c r="B182" s="12" t="s">
        <v>13542</v>
      </c>
      <c r="C182" s="13" t="s">
        <v>13543</v>
      </c>
      <c r="D182" s="12" t="s">
        <v>22544</v>
      </c>
      <c r="E182" s="140" t="s">
        <v>22545</v>
      </c>
      <c r="F182" s="141"/>
      <c r="G182" s="13" t="s">
        <v>24</v>
      </c>
      <c r="H182" s="17">
        <v>45559</v>
      </c>
      <c r="I182" s="10" t="s">
        <v>25</v>
      </c>
      <c r="J182" s="140" t="s">
        <v>32</v>
      </c>
      <c r="K182" s="141"/>
      <c r="L182" s="3" t="s">
        <v>22546</v>
      </c>
    </row>
    <row r="183" spans="2:12" ht="39">
      <c r="B183" s="15" t="s">
        <v>15344</v>
      </c>
      <c r="C183" s="14" t="s">
        <v>15345</v>
      </c>
      <c r="D183" s="15" t="s">
        <v>22547</v>
      </c>
      <c r="E183" s="142" t="s">
        <v>15347</v>
      </c>
      <c r="F183" s="141"/>
      <c r="G183" s="14" t="s">
        <v>24</v>
      </c>
      <c r="H183" s="16">
        <v>45561</v>
      </c>
      <c r="I183" s="11" t="s">
        <v>25</v>
      </c>
      <c r="J183" s="142" t="s">
        <v>32</v>
      </c>
      <c r="K183" s="141"/>
      <c r="L183" s="4" t="s">
        <v>14342</v>
      </c>
    </row>
    <row r="184" spans="2:12" ht="63.95">
      <c r="B184" s="12" t="s">
        <v>12563</v>
      </c>
      <c r="C184" s="13" t="s">
        <v>12564</v>
      </c>
      <c r="D184" s="12" t="s">
        <v>22548</v>
      </c>
      <c r="E184" s="140" t="s">
        <v>12566</v>
      </c>
      <c r="F184" s="141"/>
      <c r="G184" s="13" t="s">
        <v>24</v>
      </c>
      <c r="H184" s="17">
        <v>45548</v>
      </c>
      <c r="I184" s="10" t="s">
        <v>25</v>
      </c>
      <c r="J184" s="140" t="s">
        <v>359</v>
      </c>
      <c r="K184" s="141"/>
      <c r="L184" s="3" t="s">
        <v>22549</v>
      </c>
    </row>
    <row r="185" spans="2:12" ht="51.6">
      <c r="B185" s="15" t="s">
        <v>15374</v>
      </c>
      <c r="C185" s="14" t="s">
        <v>15375</v>
      </c>
      <c r="D185" s="15" t="s">
        <v>22550</v>
      </c>
      <c r="E185" s="142" t="s">
        <v>15377</v>
      </c>
      <c r="F185" s="141"/>
      <c r="G185" s="14" t="s">
        <v>24</v>
      </c>
      <c r="H185" s="16">
        <v>45601</v>
      </c>
      <c r="I185" s="11" t="s">
        <v>25</v>
      </c>
      <c r="J185" s="142" t="s">
        <v>32</v>
      </c>
      <c r="K185" s="141"/>
      <c r="L185" s="4" t="s">
        <v>22551</v>
      </c>
    </row>
    <row r="186" spans="2:12" ht="39">
      <c r="B186" s="12" t="s">
        <v>7172</v>
      </c>
      <c r="C186" s="13" t="s">
        <v>352</v>
      </c>
      <c r="D186" s="12" t="s">
        <v>22552</v>
      </c>
      <c r="E186" s="140" t="s">
        <v>7174</v>
      </c>
      <c r="F186" s="141"/>
      <c r="G186" s="13" t="s">
        <v>24</v>
      </c>
      <c r="H186" s="17">
        <v>45741</v>
      </c>
      <c r="I186" s="10" t="s">
        <v>17</v>
      </c>
      <c r="J186" s="140" t="s">
        <v>709</v>
      </c>
      <c r="K186" s="141"/>
      <c r="L186" s="3" t="s">
        <v>22553</v>
      </c>
    </row>
    <row r="187" spans="2:12" ht="63.95">
      <c r="B187" s="154" t="s">
        <v>828</v>
      </c>
      <c r="C187" s="156" t="s">
        <v>829</v>
      </c>
      <c r="D187" s="15" t="s">
        <v>22554</v>
      </c>
      <c r="E187" s="142" t="s">
        <v>21430</v>
      </c>
      <c r="F187" s="141"/>
      <c r="G187" s="14" t="s">
        <v>16</v>
      </c>
      <c r="H187" s="16">
        <v>45741</v>
      </c>
      <c r="I187" s="11" t="s">
        <v>17</v>
      </c>
      <c r="J187" s="142" t="s">
        <v>18</v>
      </c>
      <c r="K187" s="141"/>
      <c r="L187" s="4" t="s">
        <v>14140</v>
      </c>
    </row>
    <row r="188" spans="2:12" ht="77.45">
      <c r="B188" s="158"/>
      <c r="C188" s="159"/>
      <c r="D188" s="15" t="s">
        <v>22555</v>
      </c>
      <c r="E188" s="142" t="s">
        <v>21430</v>
      </c>
      <c r="F188" s="141"/>
      <c r="G188" s="14" t="s">
        <v>16</v>
      </c>
      <c r="H188" s="16">
        <v>45743</v>
      </c>
      <c r="I188" s="11" t="s">
        <v>17</v>
      </c>
      <c r="J188" s="142" t="s">
        <v>18</v>
      </c>
      <c r="K188" s="141"/>
      <c r="L188" s="4" t="s">
        <v>18128</v>
      </c>
    </row>
    <row r="189" spans="2:12" ht="51.6">
      <c r="B189" s="155"/>
      <c r="C189" s="157"/>
      <c r="D189" s="15" t="s">
        <v>22556</v>
      </c>
      <c r="E189" s="142" t="s">
        <v>21430</v>
      </c>
      <c r="F189" s="141"/>
      <c r="G189" s="14" t="s">
        <v>16</v>
      </c>
      <c r="H189" s="16">
        <v>45743</v>
      </c>
      <c r="I189" s="11" t="s">
        <v>17</v>
      </c>
      <c r="J189" s="142" t="s">
        <v>18</v>
      </c>
      <c r="K189" s="141"/>
      <c r="L189" s="4" t="s">
        <v>15414</v>
      </c>
    </row>
    <row r="190" spans="2:12" ht="63.95">
      <c r="B190" s="12" t="s">
        <v>11500</v>
      </c>
      <c r="C190" s="13" t="s">
        <v>11501</v>
      </c>
      <c r="D190" s="12" t="s">
        <v>22557</v>
      </c>
      <c r="E190" s="140" t="s">
        <v>11503</v>
      </c>
      <c r="F190" s="141"/>
      <c r="G190" s="13" t="s">
        <v>24</v>
      </c>
      <c r="H190" s="17">
        <v>45544</v>
      </c>
      <c r="I190" s="10" t="s">
        <v>25</v>
      </c>
      <c r="J190" s="140" t="s">
        <v>359</v>
      </c>
      <c r="K190" s="141"/>
      <c r="L190" s="3" t="s">
        <v>22558</v>
      </c>
    </row>
    <row r="191" spans="2:12" ht="24.95">
      <c r="B191" s="15" t="s">
        <v>840</v>
      </c>
      <c r="C191" s="14" t="s">
        <v>841</v>
      </c>
      <c r="D191" s="15" t="s">
        <v>22559</v>
      </c>
      <c r="E191" s="142" t="s">
        <v>2658</v>
      </c>
      <c r="F191" s="141"/>
      <c r="G191" s="14" t="s">
        <v>16</v>
      </c>
      <c r="H191" s="16">
        <v>45734</v>
      </c>
      <c r="I191" s="11" t="s">
        <v>25</v>
      </c>
      <c r="J191" s="142" t="s">
        <v>26</v>
      </c>
      <c r="K191" s="141"/>
      <c r="L191" s="2" t="s">
        <v>27</v>
      </c>
    </row>
    <row r="192" spans="2:12">
      <c r="B192" s="12" t="s">
        <v>5213</v>
      </c>
      <c r="C192" s="13" t="s">
        <v>5214</v>
      </c>
      <c r="D192" s="12" t="s">
        <v>22560</v>
      </c>
      <c r="E192" s="140" t="s">
        <v>7205</v>
      </c>
      <c r="F192" s="141"/>
      <c r="G192" s="13" t="s">
        <v>16</v>
      </c>
      <c r="H192" s="17">
        <v>45720</v>
      </c>
      <c r="I192" s="10" t="s">
        <v>145</v>
      </c>
      <c r="J192" s="140" t="s">
        <v>26</v>
      </c>
      <c r="K192" s="141"/>
      <c r="L192" s="1" t="s">
        <v>27</v>
      </c>
    </row>
    <row r="193" spans="2:12" ht="39">
      <c r="B193" s="15" t="s">
        <v>7214</v>
      </c>
      <c r="C193" s="14" t="s">
        <v>7215</v>
      </c>
      <c r="D193" s="15" t="s">
        <v>22561</v>
      </c>
      <c r="E193" s="142" t="s">
        <v>22562</v>
      </c>
      <c r="F193" s="141"/>
      <c r="G193" s="14" t="s">
        <v>24</v>
      </c>
      <c r="H193" s="16">
        <v>45685</v>
      </c>
      <c r="I193" s="11" t="s">
        <v>17</v>
      </c>
      <c r="J193" s="142" t="s">
        <v>26</v>
      </c>
      <c r="K193" s="141"/>
      <c r="L193" s="4" t="s">
        <v>22563</v>
      </c>
    </row>
    <row r="194" spans="2:12" ht="39">
      <c r="B194" s="12" t="s">
        <v>7219</v>
      </c>
      <c r="C194" s="13" t="s">
        <v>7220</v>
      </c>
      <c r="D194" s="12" t="s">
        <v>22564</v>
      </c>
      <c r="E194" s="140" t="s">
        <v>22565</v>
      </c>
      <c r="F194" s="141"/>
      <c r="G194" s="13" t="s">
        <v>24</v>
      </c>
      <c r="H194" s="17">
        <v>45714</v>
      </c>
      <c r="I194" s="10" t="s">
        <v>17</v>
      </c>
      <c r="J194" s="140" t="s">
        <v>26</v>
      </c>
      <c r="K194" s="141"/>
      <c r="L194" s="3" t="s">
        <v>22566</v>
      </c>
    </row>
    <row r="195" spans="2:12" ht="24.95">
      <c r="B195" s="15" t="s">
        <v>15473</v>
      </c>
      <c r="C195" s="14" t="s">
        <v>15474</v>
      </c>
      <c r="D195" s="15" t="s">
        <v>22567</v>
      </c>
      <c r="E195" s="142" t="s">
        <v>15476</v>
      </c>
      <c r="F195" s="141"/>
      <c r="G195" s="14" t="s">
        <v>24</v>
      </c>
      <c r="H195" s="16">
        <v>45736</v>
      </c>
      <c r="I195" s="11" t="s">
        <v>80</v>
      </c>
      <c r="J195" s="142" t="s">
        <v>26</v>
      </c>
      <c r="K195" s="141"/>
      <c r="L195" s="2" t="s">
        <v>27</v>
      </c>
    </row>
    <row r="196" spans="2:12" ht="39">
      <c r="B196" s="12" t="s">
        <v>12608</v>
      </c>
      <c r="C196" s="13" t="s">
        <v>12609</v>
      </c>
      <c r="D196" s="12" t="s">
        <v>22568</v>
      </c>
      <c r="E196" s="140" t="s">
        <v>12611</v>
      </c>
      <c r="F196" s="141"/>
      <c r="G196" s="13" t="s">
        <v>24</v>
      </c>
      <c r="H196" s="17">
        <v>45595</v>
      </c>
      <c r="I196" s="10" t="s">
        <v>25</v>
      </c>
      <c r="J196" s="140" t="s">
        <v>32</v>
      </c>
      <c r="K196" s="141"/>
      <c r="L196" s="3" t="s">
        <v>14342</v>
      </c>
    </row>
    <row r="197" spans="2:12" ht="39">
      <c r="B197" s="15" t="s">
        <v>10536</v>
      </c>
      <c r="C197" s="14" t="s">
        <v>10537</v>
      </c>
      <c r="D197" s="15" t="s">
        <v>22569</v>
      </c>
      <c r="E197" s="142" t="s">
        <v>10539</v>
      </c>
      <c r="F197" s="141"/>
      <c r="G197" s="14" t="s">
        <v>24</v>
      </c>
      <c r="H197" s="16">
        <v>45546</v>
      </c>
      <c r="I197" s="11" t="s">
        <v>25</v>
      </c>
      <c r="J197" s="142" t="s">
        <v>32</v>
      </c>
      <c r="K197" s="141"/>
      <c r="L197" s="4" t="s">
        <v>14342</v>
      </c>
    </row>
    <row r="198" spans="2:12">
      <c r="B198" s="145" t="s">
        <v>5231</v>
      </c>
      <c r="C198" s="147" t="s">
        <v>5232</v>
      </c>
      <c r="D198" s="145" t="s">
        <v>22570</v>
      </c>
      <c r="E198" s="140" t="s">
        <v>5234</v>
      </c>
      <c r="F198" s="149"/>
      <c r="G198" s="147" t="s">
        <v>24</v>
      </c>
      <c r="H198" s="167">
        <v>45740</v>
      </c>
      <c r="I198" s="10" t="s">
        <v>139</v>
      </c>
      <c r="J198" s="140" t="s">
        <v>26</v>
      </c>
      <c r="K198" s="141"/>
      <c r="L198" s="1" t="s">
        <v>27</v>
      </c>
    </row>
    <row r="199" spans="2:12">
      <c r="B199" s="146"/>
      <c r="C199" s="148"/>
      <c r="D199" s="146"/>
      <c r="E199" s="150"/>
      <c r="F199" s="151"/>
      <c r="G199" s="148"/>
      <c r="H199" s="169"/>
      <c r="I199" s="10" t="s">
        <v>127</v>
      </c>
      <c r="J199" s="140" t="s">
        <v>26</v>
      </c>
      <c r="K199" s="141"/>
      <c r="L199" s="1" t="s">
        <v>27</v>
      </c>
    </row>
    <row r="200" spans="2:12" ht="63.95">
      <c r="B200" s="15" t="s">
        <v>10553</v>
      </c>
      <c r="C200" s="14" t="s">
        <v>10554</v>
      </c>
      <c r="D200" s="15" t="s">
        <v>22571</v>
      </c>
      <c r="E200" s="142" t="s">
        <v>12623</v>
      </c>
      <c r="F200" s="141"/>
      <c r="G200" s="14" t="s">
        <v>16</v>
      </c>
      <c r="H200" s="16">
        <v>45741</v>
      </c>
      <c r="I200" s="11" t="s">
        <v>58</v>
      </c>
      <c r="J200" s="142" t="s">
        <v>18</v>
      </c>
      <c r="K200" s="141"/>
      <c r="L200" s="4" t="s">
        <v>22572</v>
      </c>
    </row>
    <row r="201" spans="2:12" ht="51.6">
      <c r="B201" s="12" t="s">
        <v>15484</v>
      </c>
      <c r="C201" s="13" t="s">
        <v>15485</v>
      </c>
      <c r="D201" s="12" t="s">
        <v>22573</v>
      </c>
      <c r="E201" s="140" t="s">
        <v>15487</v>
      </c>
      <c r="F201" s="141"/>
      <c r="G201" s="13" t="s">
        <v>24</v>
      </c>
      <c r="H201" s="17">
        <v>45569</v>
      </c>
      <c r="I201" s="10" t="s">
        <v>25</v>
      </c>
      <c r="J201" s="140" t="s">
        <v>359</v>
      </c>
      <c r="K201" s="141"/>
      <c r="L201" s="3" t="s">
        <v>22574</v>
      </c>
    </row>
    <row r="202" spans="2:12">
      <c r="B202" s="15" t="s">
        <v>14479</v>
      </c>
      <c r="C202" s="14" t="s">
        <v>14480</v>
      </c>
      <c r="D202" s="15" t="s">
        <v>22575</v>
      </c>
      <c r="E202" s="142" t="s">
        <v>14482</v>
      </c>
      <c r="F202" s="141"/>
      <c r="G202" s="14" t="s">
        <v>16</v>
      </c>
      <c r="H202" s="16">
        <v>45720</v>
      </c>
      <c r="I202" s="11" t="s">
        <v>139</v>
      </c>
      <c r="J202" s="142" t="s">
        <v>26</v>
      </c>
      <c r="K202" s="141"/>
      <c r="L202" s="2" t="s">
        <v>27</v>
      </c>
    </row>
    <row r="203" spans="2:12" ht="51.6">
      <c r="B203" s="12" t="s">
        <v>16791</v>
      </c>
      <c r="C203" s="13" t="s">
        <v>16792</v>
      </c>
      <c r="D203" s="12" t="s">
        <v>22576</v>
      </c>
      <c r="E203" s="140" t="s">
        <v>16794</v>
      </c>
      <c r="F203" s="141"/>
      <c r="G203" s="13" t="s">
        <v>24</v>
      </c>
      <c r="H203" s="17">
        <v>45614</v>
      </c>
      <c r="I203" s="10" t="s">
        <v>25</v>
      </c>
      <c r="J203" s="140" t="s">
        <v>32</v>
      </c>
      <c r="K203" s="141"/>
      <c r="L203" s="3" t="s">
        <v>22577</v>
      </c>
    </row>
    <row r="204" spans="2:12">
      <c r="B204" s="154" t="s">
        <v>7256</v>
      </c>
      <c r="C204" s="156" t="s">
        <v>7257</v>
      </c>
      <c r="D204" s="154" t="s">
        <v>22578</v>
      </c>
      <c r="E204" s="142" t="s">
        <v>8872</v>
      </c>
      <c r="F204" s="149"/>
      <c r="G204" s="156" t="s">
        <v>24</v>
      </c>
      <c r="H204" s="163">
        <v>45728</v>
      </c>
      <c r="I204" s="11" t="s">
        <v>127</v>
      </c>
      <c r="J204" s="142" t="s">
        <v>26</v>
      </c>
      <c r="K204" s="141"/>
      <c r="L204" s="2" t="s">
        <v>27</v>
      </c>
    </row>
    <row r="205" spans="2:12">
      <c r="B205" s="155"/>
      <c r="C205" s="157"/>
      <c r="D205" s="155"/>
      <c r="E205" s="160"/>
      <c r="F205" s="151"/>
      <c r="G205" s="157"/>
      <c r="H205" s="164"/>
      <c r="I205" s="11" t="s">
        <v>139</v>
      </c>
      <c r="J205" s="142" t="s">
        <v>26</v>
      </c>
      <c r="K205" s="141"/>
      <c r="L205" s="2" t="s">
        <v>27</v>
      </c>
    </row>
    <row r="206" spans="2:12">
      <c r="B206" s="12" t="s">
        <v>8889</v>
      </c>
      <c r="C206" s="13" t="s">
        <v>8890</v>
      </c>
      <c r="D206" s="12" t="s">
        <v>22579</v>
      </c>
      <c r="E206" s="140" t="s">
        <v>8892</v>
      </c>
      <c r="F206" s="141"/>
      <c r="G206" s="13" t="s">
        <v>16</v>
      </c>
      <c r="H206" s="17">
        <v>45720</v>
      </c>
      <c r="I206" s="10" t="s">
        <v>145</v>
      </c>
      <c r="J206" s="140" t="s">
        <v>26</v>
      </c>
      <c r="K206" s="141"/>
      <c r="L206" s="1" t="s">
        <v>27</v>
      </c>
    </row>
    <row r="207" spans="2:12" ht="51.6">
      <c r="B207" s="15" t="s">
        <v>12667</v>
      </c>
      <c r="C207" s="14" t="s">
        <v>22580</v>
      </c>
      <c r="D207" s="15" t="s">
        <v>22581</v>
      </c>
      <c r="E207" s="142" t="s">
        <v>12670</v>
      </c>
      <c r="F207" s="141"/>
      <c r="G207" s="14" t="s">
        <v>24</v>
      </c>
      <c r="H207" s="16">
        <v>45544</v>
      </c>
      <c r="I207" s="11" t="s">
        <v>25</v>
      </c>
      <c r="J207" s="142" t="s">
        <v>359</v>
      </c>
      <c r="K207" s="141"/>
      <c r="L207" s="4" t="s">
        <v>22582</v>
      </c>
    </row>
    <row r="208" spans="2:12" ht="24.95">
      <c r="B208" s="12" t="s">
        <v>7285</v>
      </c>
      <c r="C208" s="13" t="s">
        <v>7286</v>
      </c>
      <c r="D208" s="12" t="s">
        <v>22583</v>
      </c>
      <c r="E208" s="140" t="s">
        <v>22584</v>
      </c>
      <c r="F208" s="141"/>
      <c r="G208" s="13" t="s">
        <v>24</v>
      </c>
      <c r="H208" s="17">
        <v>45736</v>
      </c>
      <c r="I208" s="10" t="s">
        <v>80</v>
      </c>
      <c r="J208" s="140" t="s">
        <v>26</v>
      </c>
      <c r="K208" s="141"/>
      <c r="L208" s="1" t="s">
        <v>27</v>
      </c>
    </row>
    <row r="209" spans="2:12" ht="51.6">
      <c r="B209" s="15" t="s">
        <v>10687</v>
      </c>
      <c r="C209" s="14" t="s">
        <v>2271</v>
      </c>
      <c r="D209" s="15" t="s">
        <v>22585</v>
      </c>
      <c r="E209" s="142" t="s">
        <v>10689</v>
      </c>
      <c r="F209" s="141"/>
      <c r="G209" s="14" t="s">
        <v>24</v>
      </c>
      <c r="H209" s="16">
        <v>45719</v>
      </c>
      <c r="I209" s="11" t="s">
        <v>314</v>
      </c>
      <c r="J209" s="142" t="s">
        <v>32</v>
      </c>
      <c r="K209" s="141"/>
      <c r="L209" s="4" t="s">
        <v>8594</v>
      </c>
    </row>
    <row r="210" spans="2:12" ht="39">
      <c r="B210" s="12" t="s">
        <v>10692</v>
      </c>
      <c r="C210" s="13" t="s">
        <v>10693</v>
      </c>
      <c r="D210" s="12" t="s">
        <v>22586</v>
      </c>
      <c r="E210" s="140" t="s">
        <v>10695</v>
      </c>
      <c r="F210" s="141"/>
      <c r="G210" s="13" t="s">
        <v>24</v>
      </c>
      <c r="H210" s="17">
        <v>45719</v>
      </c>
      <c r="I210" s="10" t="s">
        <v>314</v>
      </c>
      <c r="J210" s="140" t="s">
        <v>32</v>
      </c>
      <c r="K210" s="141"/>
      <c r="L210" s="3" t="s">
        <v>8612</v>
      </c>
    </row>
    <row r="211" spans="2:12" ht="24.95">
      <c r="B211" s="15" t="s">
        <v>10725</v>
      </c>
      <c r="C211" s="14" t="s">
        <v>10693</v>
      </c>
      <c r="D211" s="15" t="s">
        <v>22587</v>
      </c>
      <c r="E211" s="142" t="s">
        <v>10727</v>
      </c>
      <c r="F211" s="141"/>
      <c r="G211" s="14" t="s">
        <v>24</v>
      </c>
      <c r="H211" s="16">
        <v>45719</v>
      </c>
      <c r="I211" s="11" t="s">
        <v>314</v>
      </c>
      <c r="J211" s="142" t="s">
        <v>32</v>
      </c>
      <c r="K211" s="141"/>
      <c r="L211" s="14" t="s">
        <v>20099</v>
      </c>
    </row>
    <row r="212" spans="2:12" ht="51.6">
      <c r="B212" s="12" t="s">
        <v>10751</v>
      </c>
      <c r="C212" s="13" t="s">
        <v>10752</v>
      </c>
      <c r="D212" s="12" t="s">
        <v>22588</v>
      </c>
      <c r="E212" s="140" t="s">
        <v>10754</v>
      </c>
      <c r="F212" s="141"/>
      <c r="G212" s="13" t="s">
        <v>24</v>
      </c>
      <c r="H212" s="17">
        <v>45719</v>
      </c>
      <c r="I212" s="10" t="s">
        <v>314</v>
      </c>
      <c r="J212" s="140" t="s">
        <v>32</v>
      </c>
      <c r="K212" s="141"/>
      <c r="L212" s="9" t="s">
        <v>8594</v>
      </c>
    </row>
    <row r="213" spans="2:12" ht="51.6">
      <c r="B213" s="15" t="s">
        <v>10766</v>
      </c>
      <c r="C213" s="14" t="s">
        <v>10718</v>
      </c>
      <c r="D213" s="15" t="s">
        <v>22589</v>
      </c>
      <c r="E213" s="142" t="s">
        <v>10720</v>
      </c>
      <c r="F213" s="141"/>
      <c r="G213" s="14" t="s">
        <v>24</v>
      </c>
      <c r="H213" s="16">
        <v>45719</v>
      </c>
      <c r="I213" s="11" t="s">
        <v>314</v>
      </c>
      <c r="J213" s="142" t="s">
        <v>32</v>
      </c>
      <c r="K213" s="141"/>
      <c r="L213" s="8" t="s">
        <v>8594</v>
      </c>
    </row>
    <row r="214" spans="2:12">
      <c r="B214" s="12" t="s">
        <v>10773</v>
      </c>
      <c r="C214" s="13" t="s">
        <v>2271</v>
      </c>
      <c r="D214" s="12" t="s">
        <v>22590</v>
      </c>
      <c r="E214" s="140" t="s">
        <v>10689</v>
      </c>
      <c r="F214" s="141"/>
      <c r="G214" s="13" t="s">
        <v>24</v>
      </c>
      <c r="H214" s="17">
        <v>45719</v>
      </c>
      <c r="I214" s="10" t="s">
        <v>314</v>
      </c>
      <c r="J214" s="140" t="s">
        <v>26</v>
      </c>
      <c r="K214" s="141"/>
      <c r="L214" s="13" t="s">
        <v>27</v>
      </c>
    </row>
    <row r="215" spans="2:12" ht="24.95">
      <c r="B215" s="15" t="s">
        <v>7323</v>
      </c>
      <c r="C215" s="14" t="s">
        <v>5287</v>
      </c>
      <c r="D215" s="15" t="s">
        <v>21516</v>
      </c>
      <c r="E215" s="142" t="s">
        <v>5289</v>
      </c>
      <c r="F215" s="141"/>
      <c r="G215" s="14" t="s">
        <v>24</v>
      </c>
      <c r="H215" s="16">
        <v>45719</v>
      </c>
      <c r="I215" s="11" t="s">
        <v>314</v>
      </c>
      <c r="J215" s="142" t="s">
        <v>359</v>
      </c>
      <c r="K215" s="141"/>
      <c r="L215" s="14" t="s">
        <v>20399</v>
      </c>
    </row>
    <row r="216" spans="2:12">
      <c r="B216" s="12" t="s">
        <v>5344</v>
      </c>
      <c r="C216" s="13" t="s">
        <v>4659</v>
      </c>
      <c r="D216" s="12" t="s">
        <v>22591</v>
      </c>
      <c r="E216" s="140" t="s">
        <v>5284</v>
      </c>
      <c r="F216" s="141"/>
      <c r="G216" s="13" t="s">
        <v>24</v>
      </c>
      <c r="H216" s="17">
        <v>45719</v>
      </c>
      <c r="I216" s="10" t="s">
        <v>314</v>
      </c>
      <c r="J216" s="140" t="s">
        <v>26</v>
      </c>
      <c r="K216" s="141"/>
      <c r="L216" s="13" t="s">
        <v>27</v>
      </c>
    </row>
    <row r="217" spans="2:12" ht="51.6">
      <c r="B217" s="15" t="s">
        <v>10782</v>
      </c>
      <c r="C217" s="14" t="s">
        <v>4659</v>
      </c>
      <c r="D217" s="15" t="s">
        <v>22592</v>
      </c>
      <c r="E217" s="142" t="s">
        <v>5284</v>
      </c>
      <c r="F217" s="141"/>
      <c r="G217" s="14" t="s">
        <v>24</v>
      </c>
      <c r="H217" s="16">
        <v>45719</v>
      </c>
      <c r="I217" s="11" t="s">
        <v>314</v>
      </c>
      <c r="J217" s="142" t="s">
        <v>32</v>
      </c>
      <c r="K217" s="141"/>
      <c r="L217" s="8" t="s">
        <v>8594</v>
      </c>
    </row>
    <row r="218" spans="2:12" ht="51.6">
      <c r="B218" s="12" t="s">
        <v>10790</v>
      </c>
      <c r="C218" s="13" t="s">
        <v>4659</v>
      </c>
      <c r="D218" s="12" t="s">
        <v>22593</v>
      </c>
      <c r="E218" s="140" t="s">
        <v>5284</v>
      </c>
      <c r="F218" s="141"/>
      <c r="G218" s="13" t="s">
        <v>24</v>
      </c>
      <c r="H218" s="17">
        <v>45719</v>
      </c>
      <c r="I218" s="10" t="s">
        <v>314</v>
      </c>
      <c r="J218" s="140" t="s">
        <v>32</v>
      </c>
      <c r="K218" s="141"/>
      <c r="L218" s="9" t="s">
        <v>8594</v>
      </c>
    </row>
    <row r="219" spans="2:12" ht="51.6">
      <c r="B219" s="15" t="s">
        <v>10792</v>
      </c>
      <c r="C219" s="14" t="s">
        <v>4659</v>
      </c>
      <c r="D219" s="15" t="s">
        <v>22594</v>
      </c>
      <c r="E219" s="142" t="s">
        <v>5284</v>
      </c>
      <c r="F219" s="141"/>
      <c r="G219" s="14" t="s">
        <v>24</v>
      </c>
      <c r="H219" s="16">
        <v>45719</v>
      </c>
      <c r="I219" s="11" t="s">
        <v>314</v>
      </c>
      <c r="J219" s="142" t="s">
        <v>32</v>
      </c>
      <c r="K219" s="141"/>
      <c r="L219" s="8" t="s">
        <v>8594</v>
      </c>
    </row>
    <row r="220" spans="2:12" ht="39">
      <c r="B220" s="12" t="s">
        <v>991</v>
      </c>
      <c r="C220" s="13" t="s">
        <v>992</v>
      </c>
      <c r="D220" s="12" t="s">
        <v>22595</v>
      </c>
      <c r="E220" s="140" t="s">
        <v>7328</v>
      </c>
      <c r="F220" s="141"/>
      <c r="G220" s="13" t="s">
        <v>24</v>
      </c>
      <c r="H220" s="17">
        <v>45730</v>
      </c>
      <c r="I220" s="10" t="s">
        <v>17</v>
      </c>
      <c r="J220" s="140" t="s">
        <v>26</v>
      </c>
      <c r="K220" s="141"/>
      <c r="L220" s="9" t="s">
        <v>22596</v>
      </c>
    </row>
    <row r="221" spans="2:12" ht="39">
      <c r="B221" s="154" t="s">
        <v>16831</v>
      </c>
      <c r="C221" s="156" t="s">
        <v>16832</v>
      </c>
      <c r="D221" s="15" t="s">
        <v>22597</v>
      </c>
      <c r="E221" s="142" t="s">
        <v>20452</v>
      </c>
      <c r="F221" s="141"/>
      <c r="G221" s="14" t="s">
        <v>24</v>
      </c>
      <c r="H221" s="16">
        <v>45705</v>
      </c>
      <c r="I221" s="11" t="s">
        <v>17</v>
      </c>
      <c r="J221" s="142" t="s">
        <v>32</v>
      </c>
      <c r="K221" s="141"/>
      <c r="L221" s="8" t="s">
        <v>22598</v>
      </c>
    </row>
    <row r="222" spans="2:12" ht="39">
      <c r="B222" s="158"/>
      <c r="C222" s="159"/>
      <c r="D222" s="15" t="s">
        <v>22599</v>
      </c>
      <c r="E222" s="142" t="s">
        <v>16837</v>
      </c>
      <c r="F222" s="141"/>
      <c r="G222" s="14" t="s">
        <v>24</v>
      </c>
      <c r="H222" s="16">
        <v>45726</v>
      </c>
      <c r="I222" s="11" t="s">
        <v>17</v>
      </c>
      <c r="J222" s="142" t="s">
        <v>32</v>
      </c>
      <c r="K222" s="141"/>
      <c r="L222" s="8" t="s">
        <v>22600</v>
      </c>
    </row>
    <row r="223" spans="2:12" ht="39">
      <c r="B223" s="158"/>
      <c r="C223" s="159"/>
      <c r="D223" s="15" t="s">
        <v>22601</v>
      </c>
      <c r="E223" s="142" t="s">
        <v>16837</v>
      </c>
      <c r="F223" s="141"/>
      <c r="G223" s="14" t="s">
        <v>24</v>
      </c>
      <c r="H223" s="16">
        <v>45729</v>
      </c>
      <c r="I223" s="11" t="s">
        <v>17</v>
      </c>
      <c r="J223" s="142" t="s">
        <v>32</v>
      </c>
      <c r="K223" s="141"/>
      <c r="L223" s="8" t="s">
        <v>22602</v>
      </c>
    </row>
    <row r="224" spans="2:12" ht="51.6">
      <c r="B224" s="155"/>
      <c r="C224" s="157"/>
      <c r="D224" s="15" t="s">
        <v>22603</v>
      </c>
      <c r="E224" s="142" t="s">
        <v>16837</v>
      </c>
      <c r="F224" s="141"/>
      <c r="G224" s="14" t="s">
        <v>24</v>
      </c>
      <c r="H224" s="16">
        <v>45740</v>
      </c>
      <c r="I224" s="11" t="s">
        <v>17</v>
      </c>
      <c r="J224" s="142" t="s">
        <v>32</v>
      </c>
      <c r="K224" s="141"/>
      <c r="L224" s="8" t="s">
        <v>21531</v>
      </c>
    </row>
    <row r="225" spans="2:12" ht="24.95">
      <c r="B225" s="12" t="s">
        <v>7344</v>
      </c>
      <c r="C225" s="13" t="s">
        <v>7340</v>
      </c>
      <c r="D225" s="12" t="s">
        <v>21551</v>
      </c>
      <c r="E225" s="140" t="s">
        <v>7346</v>
      </c>
      <c r="F225" s="141"/>
      <c r="G225" s="13" t="s">
        <v>24</v>
      </c>
      <c r="H225" s="17">
        <v>45719</v>
      </c>
      <c r="I225" s="10" t="s">
        <v>314</v>
      </c>
      <c r="J225" s="140" t="s">
        <v>359</v>
      </c>
      <c r="K225" s="141"/>
      <c r="L225" s="13" t="s">
        <v>20399</v>
      </c>
    </row>
    <row r="226" spans="2:12">
      <c r="B226" s="154" t="s">
        <v>5388</v>
      </c>
      <c r="C226" s="156" t="s">
        <v>5389</v>
      </c>
      <c r="D226" s="154" t="s">
        <v>22604</v>
      </c>
      <c r="E226" s="142" t="s">
        <v>5391</v>
      </c>
      <c r="F226" s="149"/>
      <c r="G226" s="156" t="s">
        <v>24</v>
      </c>
      <c r="H226" s="163">
        <v>45721</v>
      </c>
      <c r="I226" s="11" t="s">
        <v>127</v>
      </c>
      <c r="J226" s="142" t="s">
        <v>26</v>
      </c>
      <c r="K226" s="141"/>
      <c r="L226" s="14" t="s">
        <v>27</v>
      </c>
    </row>
    <row r="227" spans="2:12">
      <c r="B227" s="155"/>
      <c r="C227" s="157"/>
      <c r="D227" s="155"/>
      <c r="E227" s="160"/>
      <c r="F227" s="151"/>
      <c r="G227" s="157"/>
      <c r="H227" s="164"/>
      <c r="I227" s="11" t="s">
        <v>139</v>
      </c>
      <c r="J227" s="142" t="s">
        <v>26</v>
      </c>
      <c r="K227" s="141"/>
      <c r="L227" s="14" t="s">
        <v>27</v>
      </c>
    </row>
    <row r="228" spans="2:12">
      <c r="B228" s="145" t="s">
        <v>22605</v>
      </c>
      <c r="C228" s="147" t="s">
        <v>22606</v>
      </c>
      <c r="D228" s="145" t="s">
        <v>22607</v>
      </c>
      <c r="E228" s="140" t="s">
        <v>22608</v>
      </c>
      <c r="F228" s="149"/>
      <c r="G228" s="147" t="s">
        <v>24</v>
      </c>
      <c r="H228" s="167">
        <v>45680</v>
      </c>
      <c r="I228" s="10" t="s">
        <v>314</v>
      </c>
      <c r="J228" s="140" t="s">
        <v>26</v>
      </c>
      <c r="K228" s="141"/>
      <c r="L228" s="13" t="s">
        <v>27</v>
      </c>
    </row>
    <row r="229" spans="2:12">
      <c r="B229" s="146"/>
      <c r="C229" s="148"/>
      <c r="D229" s="146"/>
      <c r="E229" s="150"/>
      <c r="F229" s="151"/>
      <c r="G229" s="148"/>
      <c r="H229" s="169"/>
      <c r="I229" s="10" t="s">
        <v>314</v>
      </c>
      <c r="J229" s="140" t="s">
        <v>26</v>
      </c>
      <c r="K229" s="141"/>
      <c r="L229" s="13" t="s">
        <v>27</v>
      </c>
    </row>
    <row r="230" spans="2:12" ht="39">
      <c r="B230" s="15" t="s">
        <v>2767</v>
      </c>
      <c r="C230" s="14" t="s">
        <v>2768</v>
      </c>
      <c r="D230" s="15" t="s">
        <v>22609</v>
      </c>
      <c r="E230" s="142" t="s">
        <v>2770</v>
      </c>
      <c r="F230" s="141"/>
      <c r="G230" s="14" t="s">
        <v>16</v>
      </c>
      <c r="H230" s="16">
        <v>45735</v>
      </c>
      <c r="I230" s="11" t="s">
        <v>17</v>
      </c>
      <c r="J230" s="142" t="s">
        <v>18</v>
      </c>
      <c r="K230" s="141"/>
      <c r="L230" s="8" t="s">
        <v>22610</v>
      </c>
    </row>
    <row r="231" spans="2:12">
      <c r="B231" s="145" t="s">
        <v>10823</v>
      </c>
      <c r="C231" s="147" t="s">
        <v>7117</v>
      </c>
      <c r="D231" s="145" t="s">
        <v>22611</v>
      </c>
      <c r="E231" s="140" t="s">
        <v>10825</v>
      </c>
      <c r="F231" s="149"/>
      <c r="G231" s="147" t="s">
        <v>24</v>
      </c>
      <c r="H231" s="167">
        <v>45723</v>
      </c>
      <c r="I231" s="10" t="s">
        <v>127</v>
      </c>
      <c r="J231" s="140" t="s">
        <v>26</v>
      </c>
      <c r="K231" s="141"/>
      <c r="L231" s="13" t="s">
        <v>27</v>
      </c>
    </row>
    <row r="232" spans="2:12" ht="65.099999999999994">
      <c r="B232" s="146"/>
      <c r="C232" s="148"/>
      <c r="D232" s="146"/>
      <c r="E232" s="150"/>
      <c r="F232" s="151"/>
      <c r="G232" s="148"/>
      <c r="H232" s="169"/>
      <c r="I232" s="10" t="s">
        <v>139</v>
      </c>
      <c r="J232" s="140" t="s">
        <v>32</v>
      </c>
      <c r="K232" s="141"/>
      <c r="L232" s="9" t="s">
        <v>22612</v>
      </c>
    </row>
    <row r="233" spans="2:12" ht="24.95">
      <c r="B233" s="15" t="s">
        <v>16858</v>
      </c>
      <c r="C233" s="14" t="s">
        <v>16859</v>
      </c>
      <c r="D233" s="15" t="s">
        <v>22613</v>
      </c>
      <c r="E233" s="142" t="s">
        <v>22614</v>
      </c>
      <c r="F233" s="141"/>
      <c r="G233" s="14" t="s">
        <v>75</v>
      </c>
      <c r="H233" s="16">
        <v>45728</v>
      </c>
      <c r="I233" s="11" t="s">
        <v>17</v>
      </c>
      <c r="J233" s="142" t="s">
        <v>26</v>
      </c>
      <c r="K233" s="141"/>
      <c r="L233" s="14" t="s">
        <v>27</v>
      </c>
    </row>
    <row r="234" spans="2:12">
      <c r="B234" s="145" t="s">
        <v>11563</v>
      </c>
      <c r="C234" s="147" t="s">
        <v>11564</v>
      </c>
      <c r="D234" s="145" t="s">
        <v>22615</v>
      </c>
      <c r="E234" s="140" t="s">
        <v>22616</v>
      </c>
      <c r="F234" s="149"/>
      <c r="G234" s="147" t="s">
        <v>24</v>
      </c>
      <c r="H234" s="167">
        <v>45735</v>
      </c>
      <c r="I234" s="10" t="s">
        <v>58</v>
      </c>
      <c r="J234" s="140" t="s">
        <v>26</v>
      </c>
      <c r="K234" s="141"/>
      <c r="L234" s="13" t="s">
        <v>27</v>
      </c>
    </row>
    <row r="235" spans="2:12">
      <c r="B235" s="152"/>
      <c r="C235" s="153"/>
      <c r="D235" s="152"/>
      <c r="E235" s="165"/>
      <c r="F235" s="162"/>
      <c r="G235" s="153"/>
      <c r="H235" s="168"/>
      <c r="I235" s="10" t="s">
        <v>58</v>
      </c>
      <c r="J235" s="140" t="s">
        <v>26</v>
      </c>
      <c r="K235" s="141"/>
      <c r="L235" s="13" t="s">
        <v>27</v>
      </c>
    </row>
    <row r="236" spans="2:12">
      <c r="B236" s="152"/>
      <c r="C236" s="153"/>
      <c r="D236" s="152"/>
      <c r="E236" s="165"/>
      <c r="F236" s="162"/>
      <c r="G236" s="153"/>
      <c r="H236" s="168"/>
      <c r="I236" s="10" t="s">
        <v>58</v>
      </c>
      <c r="J236" s="140" t="s">
        <v>26</v>
      </c>
      <c r="K236" s="141"/>
      <c r="L236" s="13" t="s">
        <v>27</v>
      </c>
    </row>
    <row r="237" spans="2:12">
      <c r="B237" s="152"/>
      <c r="C237" s="153"/>
      <c r="D237" s="152"/>
      <c r="E237" s="165"/>
      <c r="F237" s="162"/>
      <c r="G237" s="153"/>
      <c r="H237" s="168"/>
      <c r="I237" s="10" t="s">
        <v>139</v>
      </c>
      <c r="J237" s="140" t="s">
        <v>26</v>
      </c>
      <c r="K237" s="141"/>
      <c r="L237" s="13" t="s">
        <v>27</v>
      </c>
    </row>
    <row r="238" spans="2:12">
      <c r="B238" s="146"/>
      <c r="C238" s="148"/>
      <c r="D238" s="146"/>
      <c r="E238" s="150"/>
      <c r="F238" s="151"/>
      <c r="G238" s="148"/>
      <c r="H238" s="169"/>
      <c r="I238" s="10" t="s">
        <v>80</v>
      </c>
      <c r="J238" s="140" t="s">
        <v>26</v>
      </c>
      <c r="K238" s="141"/>
      <c r="L238" s="13" t="s">
        <v>27</v>
      </c>
    </row>
    <row r="239" spans="2:12" ht="24.95">
      <c r="B239" s="15" t="s">
        <v>22617</v>
      </c>
      <c r="C239" s="14" t="s">
        <v>22618</v>
      </c>
      <c r="D239" s="15" t="s">
        <v>22619</v>
      </c>
      <c r="E239" s="142" t="s">
        <v>22620</v>
      </c>
      <c r="F239" s="141"/>
      <c r="G239" s="14" t="s">
        <v>24</v>
      </c>
      <c r="H239" s="16">
        <v>45736</v>
      </c>
      <c r="I239" s="11" t="s">
        <v>25</v>
      </c>
      <c r="J239" s="142" t="s">
        <v>26</v>
      </c>
      <c r="K239" s="141"/>
      <c r="L239" s="14" t="s">
        <v>27</v>
      </c>
    </row>
    <row r="240" spans="2:12">
      <c r="B240" s="12" t="s">
        <v>7370</v>
      </c>
      <c r="C240" s="13" t="s">
        <v>7371</v>
      </c>
      <c r="D240" s="12" t="s">
        <v>22621</v>
      </c>
      <c r="E240" s="140" t="s">
        <v>10840</v>
      </c>
      <c r="F240" s="141"/>
      <c r="G240" s="13" t="s">
        <v>24</v>
      </c>
      <c r="H240" s="17">
        <v>45719</v>
      </c>
      <c r="I240" s="10" t="s">
        <v>314</v>
      </c>
      <c r="J240" s="140" t="s">
        <v>32</v>
      </c>
      <c r="K240" s="141"/>
      <c r="L240" s="13" t="s">
        <v>20108</v>
      </c>
    </row>
    <row r="241" spans="2:12" ht="51.6">
      <c r="B241" s="15" t="s">
        <v>22622</v>
      </c>
      <c r="C241" s="14" t="s">
        <v>22623</v>
      </c>
      <c r="D241" s="15" t="s">
        <v>22624</v>
      </c>
      <c r="E241" s="142" t="s">
        <v>22625</v>
      </c>
      <c r="F241" s="141"/>
      <c r="G241" s="14" t="s">
        <v>24</v>
      </c>
      <c r="H241" s="16">
        <v>45559</v>
      </c>
      <c r="I241" s="11" t="s">
        <v>25</v>
      </c>
      <c r="J241" s="142" t="s">
        <v>359</v>
      </c>
      <c r="K241" s="141"/>
      <c r="L241" s="8" t="s">
        <v>22626</v>
      </c>
    </row>
    <row r="242" spans="2:12" ht="24.95">
      <c r="B242" s="12" t="s">
        <v>12001</v>
      </c>
      <c r="C242" s="13" t="s">
        <v>12002</v>
      </c>
      <c r="D242" s="12" t="s">
        <v>22627</v>
      </c>
      <c r="E242" s="140" t="s">
        <v>22628</v>
      </c>
      <c r="F242" s="141"/>
      <c r="G242" s="13" t="s">
        <v>75</v>
      </c>
      <c r="H242" s="17">
        <v>45726</v>
      </c>
      <c r="I242" s="10" t="s">
        <v>17</v>
      </c>
      <c r="J242" s="140" t="s">
        <v>26</v>
      </c>
      <c r="K242" s="141"/>
      <c r="L242" s="13" t="s">
        <v>27</v>
      </c>
    </row>
    <row r="243" spans="2:12">
      <c r="B243" s="154" t="s">
        <v>1047</v>
      </c>
      <c r="C243" s="156" t="s">
        <v>1048</v>
      </c>
      <c r="D243" s="154" t="s">
        <v>22629</v>
      </c>
      <c r="E243" s="142" t="s">
        <v>1052</v>
      </c>
      <c r="F243" s="149"/>
      <c r="G243" s="156" t="s">
        <v>16</v>
      </c>
      <c r="H243" s="163">
        <v>45721</v>
      </c>
      <c r="I243" s="11" t="s">
        <v>139</v>
      </c>
      <c r="J243" s="142" t="s">
        <v>26</v>
      </c>
      <c r="K243" s="141"/>
      <c r="L243" s="14" t="s">
        <v>27</v>
      </c>
    </row>
    <row r="244" spans="2:12" ht="51.6">
      <c r="B244" s="158"/>
      <c r="C244" s="159"/>
      <c r="D244" s="158"/>
      <c r="E244" s="161"/>
      <c r="F244" s="162"/>
      <c r="G244" s="159"/>
      <c r="H244" s="166"/>
      <c r="I244" s="11" t="s">
        <v>139</v>
      </c>
      <c r="J244" s="142" t="s">
        <v>18</v>
      </c>
      <c r="K244" s="141"/>
      <c r="L244" s="8" t="s">
        <v>22630</v>
      </c>
    </row>
    <row r="245" spans="2:12">
      <c r="B245" s="155"/>
      <c r="C245" s="157"/>
      <c r="D245" s="155"/>
      <c r="E245" s="160"/>
      <c r="F245" s="151"/>
      <c r="G245" s="157"/>
      <c r="H245" s="164"/>
      <c r="I245" s="11" t="s">
        <v>139</v>
      </c>
      <c r="J245" s="142" t="s">
        <v>26</v>
      </c>
      <c r="K245" s="141"/>
      <c r="L245" s="14" t="s">
        <v>27</v>
      </c>
    </row>
    <row r="246" spans="2:12" ht="39">
      <c r="B246" s="12" t="s">
        <v>22631</v>
      </c>
      <c r="C246" s="13" t="s">
        <v>22632</v>
      </c>
      <c r="D246" s="12" t="s">
        <v>22633</v>
      </c>
      <c r="E246" s="140" t="s">
        <v>22634</v>
      </c>
      <c r="F246" s="141"/>
      <c r="G246" s="13" t="s">
        <v>75</v>
      </c>
      <c r="H246" s="17">
        <v>45735</v>
      </c>
      <c r="I246" s="10" t="s">
        <v>139</v>
      </c>
      <c r="J246" s="140" t="s">
        <v>709</v>
      </c>
      <c r="K246" s="141"/>
      <c r="L246" s="9" t="s">
        <v>22635</v>
      </c>
    </row>
    <row r="247" spans="2:12">
      <c r="B247" s="154" t="s">
        <v>1057</v>
      </c>
      <c r="C247" s="156" t="s">
        <v>202</v>
      </c>
      <c r="D247" s="154" t="s">
        <v>22636</v>
      </c>
      <c r="E247" s="142" t="s">
        <v>204</v>
      </c>
      <c r="F247" s="149"/>
      <c r="G247" s="156" t="s">
        <v>16</v>
      </c>
      <c r="H247" s="163">
        <v>45722</v>
      </c>
      <c r="I247" s="11" t="s">
        <v>25</v>
      </c>
      <c r="J247" s="142" t="s">
        <v>26</v>
      </c>
      <c r="K247" s="141"/>
      <c r="L247" s="14" t="s">
        <v>27</v>
      </c>
    </row>
    <row r="248" spans="2:12">
      <c r="B248" s="155"/>
      <c r="C248" s="157"/>
      <c r="D248" s="155"/>
      <c r="E248" s="160"/>
      <c r="F248" s="151"/>
      <c r="G248" s="157"/>
      <c r="H248" s="164"/>
      <c r="I248" s="11" t="s">
        <v>25</v>
      </c>
      <c r="J248" s="142" t="s">
        <v>26</v>
      </c>
      <c r="K248" s="141"/>
      <c r="L248" s="14" t="s">
        <v>27</v>
      </c>
    </row>
    <row r="249" spans="2:12">
      <c r="B249" s="12" t="s">
        <v>22637</v>
      </c>
      <c r="C249" s="13" t="s">
        <v>22638</v>
      </c>
      <c r="D249" s="12" t="s">
        <v>22639</v>
      </c>
      <c r="E249" s="140" t="s">
        <v>22640</v>
      </c>
      <c r="F249" s="141"/>
      <c r="G249" s="13" t="s">
        <v>24</v>
      </c>
      <c r="H249" s="17">
        <v>45721</v>
      </c>
      <c r="I249" s="10" t="s">
        <v>139</v>
      </c>
      <c r="J249" s="140" t="s">
        <v>26</v>
      </c>
      <c r="K249" s="141"/>
      <c r="L249" s="13" t="s">
        <v>27</v>
      </c>
    </row>
    <row r="250" spans="2:12" ht="116.1">
      <c r="B250" s="15" t="s">
        <v>16893</v>
      </c>
      <c r="C250" s="14" t="s">
        <v>16894</v>
      </c>
      <c r="D250" s="15" t="s">
        <v>22641</v>
      </c>
      <c r="E250" s="142" t="s">
        <v>22642</v>
      </c>
      <c r="F250" s="141"/>
      <c r="G250" s="14" t="s">
        <v>16</v>
      </c>
      <c r="H250" s="16">
        <v>45720</v>
      </c>
      <c r="I250" s="11" t="s">
        <v>17</v>
      </c>
      <c r="J250" s="142" t="s">
        <v>18</v>
      </c>
      <c r="K250" s="141"/>
      <c r="L250" s="8" t="s">
        <v>22643</v>
      </c>
    </row>
    <row r="251" spans="2:12">
      <c r="B251" s="145" t="s">
        <v>1068</v>
      </c>
      <c r="C251" s="147" t="s">
        <v>1069</v>
      </c>
      <c r="D251" s="145" t="s">
        <v>22644</v>
      </c>
      <c r="E251" s="140" t="s">
        <v>21581</v>
      </c>
      <c r="F251" s="149"/>
      <c r="G251" s="147" t="s">
        <v>24</v>
      </c>
      <c r="H251" s="167">
        <v>45720</v>
      </c>
      <c r="I251" s="10" t="s">
        <v>139</v>
      </c>
      <c r="J251" s="140" t="s">
        <v>26</v>
      </c>
      <c r="K251" s="141"/>
      <c r="L251" s="13" t="s">
        <v>27</v>
      </c>
    </row>
    <row r="252" spans="2:12">
      <c r="B252" s="152"/>
      <c r="C252" s="153"/>
      <c r="D252" s="152"/>
      <c r="E252" s="165"/>
      <c r="F252" s="162"/>
      <c r="G252" s="153"/>
      <c r="H252" s="168"/>
      <c r="I252" s="10" t="s">
        <v>139</v>
      </c>
      <c r="J252" s="140" t="s">
        <v>26</v>
      </c>
      <c r="K252" s="141"/>
      <c r="L252" s="13" t="s">
        <v>27</v>
      </c>
    </row>
    <row r="253" spans="2:12">
      <c r="B253" s="152"/>
      <c r="C253" s="153"/>
      <c r="D253" s="152"/>
      <c r="E253" s="165"/>
      <c r="F253" s="162"/>
      <c r="G253" s="153"/>
      <c r="H253" s="168"/>
      <c r="I253" s="10" t="s">
        <v>139</v>
      </c>
      <c r="J253" s="140" t="s">
        <v>26</v>
      </c>
      <c r="K253" s="141"/>
      <c r="L253" s="13" t="s">
        <v>27</v>
      </c>
    </row>
    <row r="254" spans="2:12">
      <c r="B254" s="152"/>
      <c r="C254" s="153"/>
      <c r="D254" s="152"/>
      <c r="E254" s="165"/>
      <c r="F254" s="162"/>
      <c r="G254" s="153"/>
      <c r="H254" s="168"/>
      <c r="I254" s="10" t="s">
        <v>80</v>
      </c>
      <c r="J254" s="140" t="s">
        <v>18</v>
      </c>
      <c r="K254" s="141"/>
      <c r="L254" s="13" t="s">
        <v>27</v>
      </c>
    </row>
    <row r="255" spans="2:12">
      <c r="B255" s="152"/>
      <c r="C255" s="153"/>
      <c r="D255" s="152"/>
      <c r="E255" s="165"/>
      <c r="F255" s="162"/>
      <c r="G255" s="153"/>
      <c r="H255" s="168"/>
      <c r="I255" s="10" t="s">
        <v>80</v>
      </c>
      <c r="J255" s="140" t="s">
        <v>26</v>
      </c>
      <c r="K255" s="141"/>
      <c r="L255" s="13" t="s">
        <v>27</v>
      </c>
    </row>
    <row r="256" spans="2:12">
      <c r="B256" s="152"/>
      <c r="C256" s="153"/>
      <c r="D256" s="152"/>
      <c r="E256" s="165"/>
      <c r="F256" s="162"/>
      <c r="G256" s="153"/>
      <c r="H256" s="168"/>
      <c r="I256" s="10" t="s">
        <v>80</v>
      </c>
      <c r="J256" s="140" t="s">
        <v>26</v>
      </c>
      <c r="K256" s="141"/>
      <c r="L256" s="13" t="s">
        <v>27</v>
      </c>
    </row>
    <row r="257" spans="2:12">
      <c r="B257" s="152"/>
      <c r="C257" s="153"/>
      <c r="D257" s="152"/>
      <c r="E257" s="165"/>
      <c r="F257" s="162"/>
      <c r="G257" s="153"/>
      <c r="H257" s="168"/>
      <c r="I257" s="10" t="s">
        <v>58</v>
      </c>
      <c r="J257" s="140" t="s">
        <v>26</v>
      </c>
      <c r="K257" s="141"/>
      <c r="L257" s="13" t="s">
        <v>27</v>
      </c>
    </row>
    <row r="258" spans="2:12">
      <c r="B258" s="152"/>
      <c r="C258" s="153"/>
      <c r="D258" s="152"/>
      <c r="E258" s="165"/>
      <c r="F258" s="162"/>
      <c r="G258" s="153"/>
      <c r="H258" s="168"/>
      <c r="I258" s="10" t="s">
        <v>58</v>
      </c>
      <c r="J258" s="140" t="s">
        <v>26</v>
      </c>
      <c r="K258" s="141"/>
      <c r="L258" s="13" t="s">
        <v>27</v>
      </c>
    </row>
    <row r="259" spans="2:12">
      <c r="B259" s="146"/>
      <c r="C259" s="148"/>
      <c r="D259" s="146"/>
      <c r="E259" s="150"/>
      <c r="F259" s="151"/>
      <c r="G259" s="148"/>
      <c r="H259" s="169"/>
      <c r="I259" s="10" t="s">
        <v>58</v>
      </c>
      <c r="J259" s="140" t="s">
        <v>26</v>
      </c>
      <c r="K259" s="141"/>
      <c r="L259" s="13" t="s">
        <v>27</v>
      </c>
    </row>
    <row r="260" spans="2:12">
      <c r="B260" s="15" t="s">
        <v>22645</v>
      </c>
      <c r="C260" s="14" t="s">
        <v>22646</v>
      </c>
      <c r="D260" s="15" t="s">
        <v>22647</v>
      </c>
      <c r="E260" s="142" t="s">
        <v>22648</v>
      </c>
      <c r="F260" s="141"/>
      <c r="G260" s="14" t="s">
        <v>24</v>
      </c>
      <c r="H260" s="16">
        <v>45722</v>
      </c>
      <c r="I260" s="11" t="s">
        <v>25</v>
      </c>
      <c r="J260" s="142" t="s">
        <v>26</v>
      </c>
      <c r="K260" s="141"/>
      <c r="L260" s="14" t="s">
        <v>27</v>
      </c>
    </row>
    <row r="261" spans="2:12" ht="39">
      <c r="B261" s="12" t="s">
        <v>9028</v>
      </c>
      <c r="C261" s="13" t="s">
        <v>9029</v>
      </c>
      <c r="D261" s="12" t="s">
        <v>22649</v>
      </c>
      <c r="E261" s="140" t="s">
        <v>9031</v>
      </c>
      <c r="F261" s="141"/>
      <c r="G261" s="13" t="s">
        <v>16</v>
      </c>
      <c r="H261" s="17">
        <v>45740</v>
      </c>
      <c r="I261" s="10" t="s">
        <v>127</v>
      </c>
      <c r="J261" s="140" t="s">
        <v>18</v>
      </c>
      <c r="K261" s="141"/>
      <c r="L261" s="9" t="s">
        <v>22650</v>
      </c>
    </row>
    <row r="262" spans="2:12">
      <c r="B262" s="15" t="s">
        <v>22651</v>
      </c>
      <c r="C262" s="14" t="s">
        <v>22652</v>
      </c>
      <c r="D262" s="15" t="s">
        <v>22653</v>
      </c>
      <c r="E262" s="142" t="s">
        <v>22654</v>
      </c>
      <c r="F262" s="141"/>
      <c r="G262" s="14" t="s">
        <v>24</v>
      </c>
      <c r="H262" s="16">
        <v>45679</v>
      </c>
      <c r="I262" s="11" t="s">
        <v>314</v>
      </c>
      <c r="J262" s="142" t="s">
        <v>26</v>
      </c>
      <c r="K262" s="141"/>
      <c r="L262" s="14" t="s">
        <v>27</v>
      </c>
    </row>
    <row r="263" spans="2:12">
      <c r="B263" s="12" t="s">
        <v>14601</v>
      </c>
      <c r="C263" s="13" t="s">
        <v>14602</v>
      </c>
      <c r="D263" s="12" t="s">
        <v>22655</v>
      </c>
      <c r="E263" s="140" t="s">
        <v>14604</v>
      </c>
      <c r="F263" s="141"/>
      <c r="G263" s="13" t="s">
        <v>16</v>
      </c>
      <c r="H263" s="17">
        <v>45734</v>
      </c>
      <c r="I263" s="10" t="s">
        <v>17</v>
      </c>
      <c r="J263" s="140" t="s">
        <v>26</v>
      </c>
      <c r="K263" s="141"/>
      <c r="L263" s="13" t="s">
        <v>27</v>
      </c>
    </row>
    <row r="264" spans="2:12" ht="39">
      <c r="B264" s="15" t="s">
        <v>10877</v>
      </c>
      <c r="C264" s="14" t="s">
        <v>19080</v>
      </c>
      <c r="D264" s="15" t="s">
        <v>22656</v>
      </c>
      <c r="E264" s="142" t="s">
        <v>10880</v>
      </c>
      <c r="F264" s="141"/>
      <c r="G264" s="14" t="s">
        <v>24</v>
      </c>
      <c r="H264" s="16">
        <v>45548</v>
      </c>
      <c r="I264" s="11" t="s">
        <v>25</v>
      </c>
      <c r="J264" s="142" t="s">
        <v>359</v>
      </c>
      <c r="K264" s="141"/>
      <c r="L264" s="8" t="s">
        <v>22657</v>
      </c>
    </row>
    <row r="265" spans="2:12" ht="39">
      <c r="B265" s="12" t="s">
        <v>2887</v>
      </c>
      <c r="C265" s="13" t="s">
        <v>2888</v>
      </c>
      <c r="D265" s="12" t="s">
        <v>22658</v>
      </c>
      <c r="E265" s="140" t="s">
        <v>5517</v>
      </c>
      <c r="F265" s="141"/>
      <c r="G265" s="13" t="s">
        <v>16</v>
      </c>
      <c r="H265" s="17">
        <v>45742</v>
      </c>
      <c r="I265" s="10" t="s">
        <v>17</v>
      </c>
      <c r="J265" s="140" t="s">
        <v>26</v>
      </c>
      <c r="K265" s="141"/>
      <c r="L265" s="9" t="s">
        <v>22659</v>
      </c>
    </row>
    <row r="266" spans="2:12" ht="39">
      <c r="B266" s="15" t="s">
        <v>2896</v>
      </c>
      <c r="C266" s="14" t="s">
        <v>2897</v>
      </c>
      <c r="D266" s="15" t="s">
        <v>22660</v>
      </c>
      <c r="E266" s="142" t="s">
        <v>22661</v>
      </c>
      <c r="F266" s="141"/>
      <c r="G266" s="14" t="s">
        <v>24</v>
      </c>
      <c r="H266" s="16">
        <v>45720</v>
      </c>
      <c r="I266" s="11" t="s">
        <v>17</v>
      </c>
      <c r="J266" s="142" t="s">
        <v>26</v>
      </c>
      <c r="K266" s="141"/>
      <c r="L266" s="8" t="s">
        <v>22662</v>
      </c>
    </row>
    <row r="267" spans="2:12" ht="51.6">
      <c r="B267" s="12" t="s">
        <v>5543</v>
      </c>
      <c r="C267" s="13" t="s">
        <v>5544</v>
      </c>
      <c r="D267" s="12" t="s">
        <v>22663</v>
      </c>
      <c r="E267" s="140" t="s">
        <v>5300</v>
      </c>
      <c r="F267" s="141"/>
      <c r="G267" s="13" t="s">
        <v>24</v>
      </c>
      <c r="H267" s="17">
        <v>45719</v>
      </c>
      <c r="I267" s="10" t="s">
        <v>314</v>
      </c>
      <c r="J267" s="140" t="s">
        <v>32</v>
      </c>
      <c r="K267" s="141"/>
      <c r="L267" s="9" t="s">
        <v>8594</v>
      </c>
    </row>
    <row r="268" spans="2:12" ht="51.6">
      <c r="B268" s="15" t="s">
        <v>22664</v>
      </c>
      <c r="C268" s="14" t="s">
        <v>22665</v>
      </c>
      <c r="D268" s="15" t="s">
        <v>22666</v>
      </c>
      <c r="E268" s="142" t="s">
        <v>22667</v>
      </c>
      <c r="F268" s="141"/>
      <c r="G268" s="14" t="s">
        <v>24</v>
      </c>
      <c r="H268" s="16">
        <v>45679</v>
      </c>
      <c r="I268" s="11" t="s">
        <v>314</v>
      </c>
      <c r="J268" s="142" t="s">
        <v>18</v>
      </c>
      <c r="K268" s="141"/>
      <c r="L268" s="8" t="s">
        <v>22668</v>
      </c>
    </row>
    <row r="269" spans="2:12" ht="51.6">
      <c r="B269" s="12" t="s">
        <v>5579</v>
      </c>
      <c r="C269" s="13" t="s">
        <v>4659</v>
      </c>
      <c r="D269" s="12" t="s">
        <v>22669</v>
      </c>
      <c r="E269" s="140" t="s">
        <v>5284</v>
      </c>
      <c r="F269" s="141"/>
      <c r="G269" s="13" t="s">
        <v>24</v>
      </c>
      <c r="H269" s="17">
        <v>45719</v>
      </c>
      <c r="I269" s="10" t="s">
        <v>314</v>
      </c>
      <c r="J269" s="140" t="s">
        <v>32</v>
      </c>
      <c r="K269" s="141"/>
      <c r="L269" s="9" t="s">
        <v>8594</v>
      </c>
    </row>
    <row r="270" spans="2:12" ht="51.6">
      <c r="B270" s="15" t="s">
        <v>5582</v>
      </c>
      <c r="C270" s="14" t="s">
        <v>4659</v>
      </c>
      <c r="D270" s="15" t="s">
        <v>22670</v>
      </c>
      <c r="E270" s="142" t="s">
        <v>5284</v>
      </c>
      <c r="F270" s="141"/>
      <c r="G270" s="14" t="s">
        <v>24</v>
      </c>
      <c r="H270" s="16">
        <v>45719</v>
      </c>
      <c r="I270" s="11" t="s">
        <v>314</v>
      </c>
      <c r="J270" s="142" t="s">
        <v>32</v>
      </c>
      <c r="K270" s="141"/>
      <c r="L270" s="8" t="s">
        <v>8594</v>
      </c>
    </row>
    <row r="271" spans="2:12" ht="24.95">
      <c r="B271" s="12" t="s">
        <v>22671</v>
      </c>
      <c r="C271" s="13" t="s">
        <v>22672</v>
      </c>
      <c r="D271" s="12" t="s">
        <v>22673</v>
      </c>
      <c r="E271" s="140" t="s">
        <v>22674</v>
      </c>
      <c r="F271" s="141"/>
      <c r="G271" s="13" t="s">
        <v>24</v>
      </c>
      <c r="H271" s="17">
        <v>45747</v>
      </c>
      <c r="I271" s="10" t="s">
        <v>80</v>
      </c>
      <c r="J271" s="140" t="s">
        <v>26</v>
      </c>
      <c r="K271" s="141"/>
      <c r="L271" s="13" t="s">
        <v>27</v>
      </c>
    </row>
    <row r="272" spans="2:12">
      <c r="B272" s="154" t="s">
        <v>5593</v>
      </c>
      <c r="C272" s="156" t="s">
        <v>5594</v>
      </c>
      <c r="D272" s="15" t="s">
        <v>22675</v>
      </c>
      <c r="E272" s="142" t="s">
        <v>5598</v>
      </c>
      <c r="F272" s="141"/>
      <c r="G272" s="14" t="s">
        <v>24</v>
      </c>
      <c r="H272" s="16">
        <v>45729</v>
      </c>
      <c r="I272" s="11" t="s">
        <v>145</v>
      </c>
      <c r="J272" s="142" t="s">
        <v>26</v>
      </c>
      <c r="K272" s="141"/>
      <c r="L272" s="14" t="s">
        <v>27</v>
      </c>
    </row>
    <row r="273" spans="2:12" ht="39">
      <c r="B273" s="155"/>
      <c r="C273" s="157"/>
      <c r="D273" s="15" t="s">
        <v>22676</v>
      </c>
      <c r="E273" s="142" t="s">
        <v>22677</v>
      </c>
      <c r="F273" s="141"/>
      <c r="G273" s="14" t="s">
        <v>24</v>
      </c>
      <c r="H273" s="16">
        <v>45425</v>
      </c>
      <c r="I273" s="11" t="s">
        <v>145</v>
      </c>
      <c r="J273" s="142" t="s">
        <v>32</v>
      </c>
      <c r="K273" s="141"/>
      <c r="L273" s="8" t="s">
        <v>22678</v>
      </c>
    </row>
    <row r="274" spans="2:12">
      <c r="B274" s="12" t="s">
        <v>22679</v>
      </c>
      <c r="C274" s="13" t="s">
        <v>22680</v>
      </c>
      <c r="D274" s="12" t="s">
        <v>22681</v>
      </c>
      <c r="E274" s="140" t="s">
        <v>22682</v>
      </c>
      <c r="F274" s="141"/>
      <c r="G274" s="13" t="s">
        <v>16</v>
      </c>
      <c r="H274" s="17">
        <v>45719</v>
      </c>
      <c r="I274" s="10" t="s">
        <v>80</v>
      </c>
      <c r="J274" s="140" t="s">
        <v>709</v>
      </c>
      <c r="K274" s="141"/>
      <c r="L274" s="13" t="s">
        <v>27</v>
      </c>
    </row>
    <row r="275" spans="2:12" ht="63.95">
      <c r="B275" s="15" t="s">
        <v>1189</v>
      </c>
      <c r="C275" s="14" t="s">
        <v>1190</v>
      </c>
      <c r="D275" s="15" t="s">
        <v>22683</v>
      </c>
      <c r="E275" s="142" t="s">
        <v>22684</v>
      </c>
      <c r="F275" s="141"/>
      <c r="G275" s="14" t="s">
        <v>24</v>
      </c>
      <c r="H275" s="16">
        <v>45680</v>
      </c>
      <c r="I275" s="11" t="s">
        <v>314</v>
      </c>
      <c r="J275" s="142" t="s">
        <v>18</v>
      </c>
      <c r="K275" s="141"/>
      <c r="L275" s="8" t="s">
        <v>22685</v>
      </c>
    </row>
    <row r="276" spans="2:12" ht="77.45">
      <c r="B276" s="12" t="s">
        <v>7471</v>
      </c>
      <c r="C276" s="13" t="s">
        <v>7472</v>
      </c>
      <c r="D276" s="12" t="s">
        <v>22686</v>
      </c>
      <c r="E276" s="140" t="s">
        <v>7474</v>
      </c>
      <c r="F276" s="141"/>
      <c r="G276" s="13" t="s">
        <v>24</v>
      </c>
      <c r="H276" s="17">
        <v>45730</v>
      </c>
      <c r="I276" s="10" t="s">
        <v>17</v>
      </c>
      <c r="J276" s="140" t="s">
        <v>18</v>
      </c>
      <c r="K276" s="141"/>
      <c r="L276" s="9" t="s">
        <v>22687</v>
      </c>
    </row>
    <row r="277" spans="2:12" ht="39">
      <c r="B277" s="15" t="s">
        <v>2928</v>
      </c>
      <c r="C277" s="14" t="s">
        <v>2929</v>
      </c>
      <c r="D277" s="15" t="s">
        <v>22688</v>
      </c>
      <c r="E277" s="142" t="s">
        <v>15631</v>
      </c>
      <c r="F277" s="141"/>
      <c r="G277" s="14" t="s">
        <v>16</v>
      </c>
      <c r="H277" s="16">
        <v>45726</v>
      </c>
      <c r="I277" s="11" t="s">
        <v>17</v>
      </c>
      <c r="J277" s="142" t="s">
        <v>18</v>
      </c>
      <c r="K277" s="141"/>
      <c r="L277" s="8" t="s">
        <v>22689</v>
      </c>
    </row>
    <row r="278" spans="2:12" ht="51.6">
      <c r="B278" s="12" t="s">
        <v>15634</v>
      </c>
      <c r="C278" s="13" t="s">
        <v>15635</v>
      </c>
      <c r="D278" s="12" t="s">
        <v>22690</v>
      </c>
      <c r="E278" s="140" t="s">
        <v>15637</v>
      </c>
      <c r="F278" s="141"/>
      <c r="G278" s="13" t="s">
        <v>16</v>
      </c>
      <c r="H278" s="17">
        <v>45721</v>
      </c>
      <c r="I278" s="10" t="s">
        <v>17</v>
      </c>
      <c r="J278" s="140" t="s">
        <v>18</v>
      </c>
      <c r="K278" s="141"/>
      <c r="L278" s="9" t="s">
        <v>22691</v>
      </c>
    </row>
    <row r="279" spans="2:12" ht="51.6">
      <c r="B279" s="154" t="s">
        <v>2936</v>
      </c>
      <c r="C279" s="156" t="s">
        <v>2364</v>
      </c>
      <c r="D279" s="15" t="s">
        <v>22692</v>
      </c>
      <c r="E279" s="142" t="s">
        <v>22693</v>
      </c>
      <c r="F279" s="141"/>
      <c r="G279" s="14" t="s">
        <v>16</v>
      </c>
      <c r="H279" s="16">
        <v>45733</v>
      </c>
      <c r="I279" s="11" t="s">
        <v>17</v>
      </c>
      <c r="J279" s="142" t="s">
        <v>18</v>
      </c>
      <c r="K279" s="141"/>
      <c r="L279" s="8" t="s">
        <v>22694</v>
      </c>
    </row>
    <row r="280" spans="2:12" ht="39">
      <c r="B280" s="155"/>
      <c r="C280" s="157"/>
      <c r="D280" s="15" t="s">
        <v>22695</v>
      </c>
      <c r="E280" s="142" t="s">
        <v>13884</v>
      </c>
      <c r="F280" s="141"/>
      <c r="G280" s="14" t="s">
        <v>16</v>
      </c>
      <c r="H280" s="16">
        <v>45726</v>
      </c>
      <c r="I280" s="11" t="s">
        <v>17</v>
      </c>
      <c r="J280" s="142" t="s">
        <v>18</v>
      </c>
      <c r="K280" s="141"/>
      <c r="L280" s="8" t="s">
        <v>22696</v>
      </c>
    </row>
    <row r="281" spans="2:12" ht="39">
      <c r="B281" s="12" t="s">
        <v>1203</v>
      </c>
      <c r="C281" s="13" t="s">
        <v>1204</v>
      </c>
      <c r="D281" s="12" t="s">
        <v>22697</v>
      </c>
      <c r="E281" s="140" t="s">
        <v>13886</v>
      </c>
      <c r="F281" s="141"/>
      <c r="G281" s="13" t="s">
        <v>16</v>
      </c>
      <c r="H281" s="17">
        <v>45726</v>
      </c>
      <c r="I281" s="10" t="s">
        <v>17</v>
      </c>
      <c r="J281" s="140" t="s">
        <v>18</v>
      </c>
      <c r="K281" s="141"/>
      <c r="L281" s="9" t="s">
        <v>22698</v>
      </c>
    </row>
    <row r="282" spans="2:12" ht="39">
      <c r="B282" s="15" t="s">
        <v>1211</v>
      </c>
      <c r="C282" s="14" t="s">
        <v>1212</v>
      </c>
      <c r="D282" s="15" t="s">
        <v>22699</v>
      </c>
      <c r="E282" s="142" t="s">
        <v>13888</v>
      </c>
      <c r="F282" s="141"/>
      <c r="G282" s="14" t="s">
        <v>16</v>
      </c>
      <c r="H282" s="16">
        <v>45726</v>
      </c>
      <c r="I282" s="11" t="s">
        <v>17</v>
      </c>
      <c r="J282" s="142" t="s">
        <v>18</v>
      </c>
      <c r="K282" s="141"/>
      <c r="L282" s="8" t="s">
        <v>22698</v>
      </c>
    </row>
    <row r="283" spans="2:12" ht="65.099999999999994">
      <c r="B283" s="12" t="s">
        <v>2947</v>
      </c>
      <c r="C283" s="13" t="s">
        <v>2948</v>
      </c>
      <c r="D283" s="12" t="s">
        <v>22700</v>
      </c>
      <c r="E283" s="140" t="s">
        <v>13892</v>
      </c>
      <c r="F283" s="141"/>
      <c r="G283" s="13" t="s">
        <v>16</v>
      </c>
      <c r="H283" s="17">
        <v>45478</v>
      </c>
      <c r="I283" s="10" t="s">
        <v>17</v>
      </c>
      <c r="J283" s="140" t="s">
        <v>18</v>
      </c>
      <c r="K283" s="141"/>
      <c r="L283" s="9" t="s">
        <v>22701</v>
      </c>
    </row>
    <row r="284" spans="2:12">
      <c r="B284" s="154" t="s">
        <v>1215</v>
      </c>
      <c r="C284" s="156" t="s">
        <v>1216</v>
      </c>
      <c r="D284" s="15" t="s">
        <v>22702</v>
      </c>
      <c r="E284" s="142" t="s">
        <v>5638</v>
      </c>
      <c r="F284" s="141"/>
      <c r="G284" s="14" t="s">
        <v>16</v>
      </c>
      <c r="H284" s="16">
        <v>45644</v>
      </c>
      <c r="I284" s="11" t="s">
        <v>17</v>
      </c>
      <c r="J284" s="142" t="s">
        <v>26</v>
      </c>
      <c r="K284" s="141"/>
      <c r="L284" s="14" t="s">
        <v>27</v>
      </c>
    </row>
    <row r="285" spans="2:12">
      <c r="B285" s="158"/>
      <c r="C285" s="159"/>
      <c r="D285" s="154" t="s">
        <v>22703</v>
      </c>
      <c r="E285" s="142" t="s">
        <v>9114</v>
      </c>
      <c r="F285" s="149"/>
      <c r="G285" s="156" t="s">
        <v>16</v>
      </c>
      <c r="H285" s="163">
        <v>45722</v>
      </c>
      <c r="I285" s="11" t="s">
        <v>17</v>
      </c>
      <c r="J285" s="142" t="s">
        <v>26</v>
      </c>
      <c r="K285" s="141"/>
      <c r="L285" s="14" t="s">
        <v>27</v>
      </c>
    </row>
    <row r="286" spans="2:12">
      <c r="B286" s="158"/>
      <c r="C286" s="159"/>
      <c r="D286" s="158"/>
      <c r="E286" s="161"/>
      <c r="F286" s="162"/>
      <c r="G286" s="159"/>
      <c r="H286" s="166"/>
      <c r="I286" s="11" t="s">
        <v>17</v>
      </c>
      <c r="J286" s="142" t="s">
        <v>26</v>
      </c>
      <c r="K286" s="141"/>
      <c r="L286" s="14" t="s">
        <v>27</v>
      </c>
    </row>
    <row r="287" spans="2:12">
      <c r="B287" s="155"/>
      <c r="C287" s="157"/>
      <c r="D287" s="155"/>
      <c r="E287" s="160"/>
      <c r="F287" s="151"/>
      <c r="G287" s="157"/>
      <c r="H287" s="164"/>
      <c r="I287" s="11" t="s">
        <v>25</v>
      </c>
      <c r="J287" s="142" t="s">
        <v>26</v>
      </c>
      <c r="K287" s="141"/>
      <c r="L287" s="14" t="s">
        <v>27</v>
      </c>
    </row>
    <row r="288" spans="2:12" ht="39">
      <c r="B288" s="12" t="s">
        <v>2951</v>
      </c>
      <c r="C288" s="13" t="s">
        <v>2952</v>
      </c>
      <c r="D288" s="12" t="s">
        <v>22704</v>
      </c>
      <c r="E288" s="140" t="s">
        <v>13901</v>
      </c>
      <c r="F288" s="141"/>
      <c r="G288" s="13" t="s">
        <v>16</v>
      </c>
      <c r="H288" s="17">
        <v>45742</v>
      </c>
      <c r="I288" s="10" t="s">
        <v>17</v>
      </c>
      <c r="J288" s="140" t="s">
        <v>26</v>
      </c>
      <c r="K288" s="141"/>
      <c r="L288" s="9" t="s">
        <v>22705</v>
      </c>
    </row>
    <row r="289" spans="2:12" ht="39">
      <c r="B289" s="15" t="s">
        <v>1228</v>
      </c>
      <c r="C289" s="14" t="s">
        <v>1229</v>
      </c>
      <c r="D289" s="15" t="s">
        <v>22706</v>
      </c>
      <c r="E289" s="142" t="s">
        <v>13903</v>
      </c>
      <c r="F289" s="141"/>
      <c r="G289" s="14" t="s">
        <v>16</v>
      </c>
      <c r="H289" s="16">
        <v>45726</v>
      </c>
      <c r="I289" s="11" t="s">
        <v>17</v>
      </c>
      <c r="J289" s="142" t="s">
        <v>18</v>
      </c>
      <c r="K289" s="141"/>
      <c r="L289" s="8" t="s">
        <v>22707</v>
      </c>
    </row>
    <row r="290" spans="2:12" ht="39">
      <c r="B290" s="12" t="s">
        <v>1240</v>
      </c>
      <c r="C290" s="13" t="s">
        <v>1241</v>
      </c>
      <c r="D290" s="12" t="s">
        <v>22708</v>
      </c>
      <c r="E290" s="140" t="s">
        <v>13907</v>
      </c>
      <c r="F290" s="141"/>
      <c r="G290" s="13" t="s">
        <v>16</v>
      </c>
      <c r="H290" s="17">
        <v>45726</v>
      </c>
      <c r="I290" s="10" t="s">
        <v>17</v>
      </c>
      <c r="J290" s="140" t="s">
        <v>18</v>
      </c>
      <c r="K290" s="141"/>
      <c r="L290" s="9" t="s">
        <v>22709</v>
      </c>
    </row>
    <row r="291" spans="2:12" ht="51.6">
      <c r="B291" s="15" t="s">
        <v>12026</v>
      </c>
      <c r="C291" s="14" t="s">
        <v>12027</v>
      </c>
      <c r="D291" s="15" t="s">
        <v>22710</v>
      </c>
      <c r="E291" s="142" t="s">
        <v>22711</v>
      </c>
      <c r="F291" s="141"/>
      <c r="G291" s="14" t="s">
        <v>16</v>
      </c>
      <c r="H291" s="16">
        <v>45733</v>
      </c>
      <c r="I291" s="11" t="s">
        <v>17</v>
      </c>
      <c r="J291" s="142" t="s">
        <v>18</v>
      </c>
      <c r="K291" s="141"/>
      <c r="L291" s="8" t="s">
        <v>22712</v>
      </c>
    </row>
    <row r="292" spans="2:12" ht="39">
      <c r="B292" s="12" t="s">
        <v>13908</v>
      </c>
      <c r="C292" s="13" t="s">
        <v>13909</v>
      </c>
      <c r="D292" s="12" t="s">
        <v>22713</v>
      </c>
      <c r="E292" s="140" t="s">
        <v>13911</v>
      </c>
      <c r="F292" s="141"/>
      <c r="G292" s="13" t="s">
        <v>16</v>
      </c>
      <c r="H292" s="17">
        <v>45726</v>
      </c>
      <c r="I292" s="10" t="s">
        <v>17</v>
      </c>
      <c r="J292" s="140" t="s">
        <v>18</v>
      </c>
      <c r="K292" s="141"/>
      <c r="L292" s="9" t="s">
        <v>22714</v>
      </c>
    </row>
    <row r="293" spans="2:12" ht="39">
      <c r="B293" s="15" t="s">
        <v>1257</v>
      </c>
      <c r="C293" s="14" t="s">
        <v>1258</v>
      </c>
      <c r="D293" s="15" t="s">
        <v>22715</v>
      </c>
      <c r="E293" s="142" t="s">
        <v>15668</v>
      </c>
      <c r="F293" s="141"/>
      <c r="G293" s="14" t="s">
        <v>16</v>
      </c>
      <c r="H293" s="16">
        <v>45726</v>
      </c>
      <c r="I293" s="11" t="s">
        <v>17</v>
      </c>
      <c r="J293" s="142" t="s">
        <v>18</v>
      </c>
      <c r="K293" s="141"/>
      <c r="L293" s="8" t="s">
        <v>22716</v>
      </c>
    </row>
    <row r="294" spans="2:12" ht="24.95">
      <c r="B294" s="12" t="s">
        <v>11625</v>
      </c>
      <c r="C294" s="13" t="s">
        <v>11626</v>
      </c>
      <c r="D294" s="12" t="s">
        <v>22717</v>
      </c>
      <c r="E294" s="140" t="s">
        <v>11628</v>
      </c>
      <c r="F294" s="141"/>
      <c r="G294" s="13" t="s">
        <v>24</v>
      </c>
      <c r="H294" s="17">
        <v>45723</v>
      </c>
      <c r="I294" s="10" t="s">
        <v>127</v>
      </c>
      <c r="J294" s="140" t="s">
        <v>26</v>
      </c>
      <c r="K294" s="141"/>
      <c r="L294" s="13" t="s">
        <v>27</v>
      </c>
    </row>
    <row r="295" spans="2:12" ht="51.6">
      <c r="B295" s="15" t="s">
        <v>17003</v>
      </c>
      <c r="C295" s="14" t="s">
        <v>17004</v>
      </c>
      <c r="D295" s="15" t="s">
        <v>22718</v>
      </c>
      <c r="E295" s="142" t="s">
        <v>17006</v>
      </c>
      <c r="F295" s="141"/>
      <c r="G295" s="14" t="s">
        <v>24</v>
      </c>
      <c r="H295" s="16">
        <v>45569</v>
      </c>
      <c r="I295" s="11" t="s">
        <v>25</v>
      </c>
      <c r="J295" s="142" t="s">
        <v>359</v>
      </c>
      <c r="K295" s="141"/>
      <c r="L295" s="8" t="s">
        <v>22574</v>
      </c>
    </row>
    <row r="296" spans="2:12" ht="39">
      <c r="B296" s="12" t="s">
        <v>15682</v>
      </c>
      <c r="C296" s="13" t="s">
        <v>15683</v>
      </c>
      <c r="D296" s="12" t="s">
        <v>22719</v>
      </c>
      <c r="E296" s="140" t="s">
        <v>22720</v>
      </c>
      <c r="F296" s="141"/>
      <c r="G296" s="13" t="s">
        <v>16</v>
      </c>
      <c r="H296" s="17">
        <v>45735</v>
      </c>
      <c r="I296" s="10" t="s">
        <v>17</v>
      </c>
      <c r="J296" s="140" t="s">
        <v>18</v>
      </c>
      <c r="K296" s="141"/>
      <c r="L296" s="9" t="s">
        <v>22610</v>
      </c>
    </row>
    <row r="297" spans="2:12">
      <c r="B297" s="15" t="s">
        <v>18172</v>
      </c>
      <c r="C297" s="14" t="s">
        <v>18173</v>
      </c>
      <c r="D297" s="15" t="s">
        <v>22721</v>
      </c>
      <c r="E297" s="142" t="s">
        <v>22722</v>
      </c>
      <c r="F297" s="141"/>
      <c r="G297" s="14" t="s">
        <v>24</v>
      </c>
      <c r="H297" s="16">
        <v>45730</v>
      </c>
      <c r="I297" s="11" t="s">
        <v>17</v>
      </c>
      <c r="J297" s="142" t="s">
        <v>26</v>
      </c>
      <c r="K297" s="141"/>
      <c r="L297" s="14" t="s">
        <v>27</v>
      </c>
    </row>
    <row r="298" spans="2:12" ht="24.95">
      <c r="B298" s="12" t="s">
        <v>7542</v>
      </c>
      <c r="C298" s="13" t="s">
        <v>7543</v>
      </c>
      <c r="D298" s="12" t="s">
        <v>22723</v>
      </c>
      <c r="E298" s="140" t="s">
        <v>22457</v>
      </c>
      <c r="F298" s="141"/>
      <c r="G298" s="13" t="s">
        <v>16</v>
      </c>
      <c r="H298" s="17">
        <v>45728</v>
      </c>
      <c r="I298" s="10" t="s">
        <v>17</v>
      </c>
      <c r="J298" s="140" t="s">
        <v>26</v>
      </c>
      <c r="K298" s="141"/>
      <c r="L298" s="13" t="s">
        <v>27</v>
      </c>
    </row>
    <row r="299" spans="2:12" ht="51.6">
      <c r="B299" s="15" t="s">
        <v>2998</v>
      </c>
      <c r="C299" s="14" t="s">
        <v>2999</v>
      </c>
      <c r="D299" s="15" t="s">
        <v>22724</v>
      </c>
      <c r="E299" s="142" t="s">
        <v>9162</v>
      </c>
      <c r="F299" s="141"/>
      <c r="G299" s="14" t="s">
        <v>16</v>
      </c>
      <c r="H299" s="16">
        <v>45720</v>
      </c>
      <c r="I299" s="11" t="s">
        <v>17</v>
      </c>
      <c r="J299" s="142" t="s">
        <v>18</v>
      </c>
      <c r="K299" s="141"/>
      <c r="L299" s="8" t="s">
        <v>15153</v>
      </c>
    </row>
    <row r="300" spans="2:12">
      <c r="B300" s="12" t="s">
        <v>1294</v>
      </c>
      <c r="C300" s="13" t="s">
        <v>1295</v>
      </c>
      <c r="D300" s="12" t="s">
        <v>22725</v>
      </c>
      <c r="E300" s="140" t="s">
        <v>1297</v>
      </c>
      <c r="F300" s="141"/>
      <c r="G300" s="13" t="s">
        <v>16</v>
      </c>
      <c r="H300" s="17">
        <v>45721</v>
      </c>
      <c r="I300" s="10" t="s">
        <v>139</v>
      </c>
      <c r="J300" s="140" t="s">
        <v>26</v>
      </c>
      <c r="K300" s="141"/>
      <c r="L300" s="13" t="s">
        <v>27</v>
      </c>
    </row>
    <row r="301" spans="2:12">
      <c r="B301" s="154" t="s">
        <v>9177</v>
      </c>
      <c r="C301" s="156" t="s">
        <v>1640</v>
      </c>
      <c r="D301" s="154" t="s">
        <v>22726</v>
      </c>
      <c r="E301" s="142" t="s">
        <v>22727</v>
      </c>
      <c r="F301" s="149"/>
      <c r="G301" s="156" t="s">
        <v>24</v>
      </c>
      <c r="H301" s="163">
        <v>45740</v>
      </c>
      <c r="I301" s="11" t="s">
        <v>314</v>
      </c>
      <c r="J301" s="142" t="s">
        <v>26</v>
      </c>
      <c r="K301" s="141"/>
      <c r="L301" s="14" t="s">
        <v>27</v>
      </c>
    </row>
    <row r="302" spans="2:12">
      <c r="B302" s="158"/>
      <c r="C302" s="159"/>
      <c r="D302" s="158"/>
      <c r="E302" s="161"/>
      <c r="F302" s="162"/>
      <c r="G302" s="159"/>
      <c r="H302" s="166"/>
      <c r="I302" s="11" t="s">
        <v>314</v>
      </c>
      <c r="J302" s="142" t="s">
        <v>26</v>
      </c>
      <c r="K302" s="141"/>
      <c r="L302" s="14" t="s">
        <v>27</v>
      </c>
    </row>
    <row r="303" spans="2:12">
      <c r="B303" s="155"/>
      <c r="C303" s="157"/>
      <c r="D303" s="155"/>
      <c r="E303" s="160"/>
      <c r="F303" s="151"/>
      <c r="G303" s="157"/>
      <c r="H303" s="164"/>
      <c r="I303" s="11" t="s">
        <v>314</v>
      </c>
      <c r="J303" s="142" t="s">
        <v>26</v>
      </c>
      <c r="K303" s="141"/>
      <c r="L303" s="14" t="s">
        <v>27</v>
      </c>
    </row>
    <row r="304" spans="2:12">
      <c r="B304" s="12" t="s">
        <v>20631</v>
      </c>
      <c r="C304" s="13" t="s">
        <v>20632</v>
      </c>
      <c r="D304" s="12" t="s">
        <v>22728</v>
      </c>
      <c r="E304" s="140" t="s">
        <v>22729</v>
      </c>
      <c r="F304" s="141"/>
      <c r="G304" s="13" t="s">
        <v>16</v>
      </c>
      <c r="H304" s="17">
        <v>45733</v>
      </c>
      <c r="I304" s="10" t="s">
        <v>80</v>
      </c>
      <c r="J304" s="140" t="s">
        <v>26</v>
      </c>
      <c r="K304" s="141"/>
      <c r="L304" s="13" t="s">
        <v>27</v>
      </c>
    </row>
    <row r="305" spans="2:12" ht="103.5">
      <c r="B305" s="15" t="s">
        <v>1319</v>
      </c>
      <c r="C305" s="14" t="s">
        <v>1320</v>
      </c>
      <c r="D305" s="15" t="s">
        <v>22730</v>
      </c>
      <c r="E305" s="142" t="s">
        <v>1322</v>
      </c>
      <c r="F305" s="141"/>
      <c r="G305" s="14" t="s">
        <v>16</v>
      </c>
      <c r="H305" s="16">
        <v>45728</v>
      </c>
      <c r="I305" s="11" t="s">
        <v>17</v>
      </c>
      <c r="J305" s="142" t="s">
        <v>32</v>
      </c>
      <c r="K305" s="141"/>
      <c r="L305" s="8" t="s">
        <v>22731</v>
      </c>
    </row>
    <row r="306" spans="2:12">
      <c r="B306" s="12" t="s">
        <v>15729</v>
      </c>
      <c r="C306" s="13" t="s">
        <v>22732</v>
      </c>
      <c r="D306" s="12" t="s">
        <v>22733</v>
      </c>
      <c r="E306" s="140" t="s">
        <v>22734</v>
      </c>
      <c r="F306" s="141"/>
      <c r="G306" s="13" t="s">
        <v>16</v>
      </c>
      <c r="H306" s="17">
        <v>45678</v>
      </c>
      <c r="I306" s="10" t="s">
        <v>17</v>
      </c>
      <c r="J306" s="140" t="s">
        <v>26</v>
      </c>
      <c r="K306" s="141"/>
      <c r="L306" s="13" t="s">
        <v>27</v>
      </c>
    </row>
    <row r="307" spans="2:12">
      <c r="B307" s="15" t="s">
        <v>22735</v>
      </c>
      <c r="C307" s="14" t="s">
        <v>20635</v>
      </c>
      <c r="D307" s="15" t="s">
        <v>22736</v>
      </c>
      <c r="E307" s="142" t="s">
        <v>22737</v>
      </c>
      <c r="F307" s="141"/>
      <c r="G307" s="14" t="s">
        <v>16</v>
      </c>
      <c r="H307" s="16">
        <v>45726</v>
      </c>
      <c r="I307" s="11" t="s">
        <v>80</v>
      </c>
      <c r="J307" s="142" t="s">
        <v>709</v>
      </c>
      <c r="K307" s="141"/>
      <c r="L307" s="14" t="s">
        <v>27</v>
      </c>
    </row>
    <row r="308" spans="2:12" ht="51.6">
      <c r="B308" s="12" t="s">
        <v>1341</v>
      </c>
      <c r="C308" s="13" t="s">
        <v>1342</v>
      </c>
      <c r="D308" s="12" t="s">
        <v>22738</v>
      </c>
      <c r="E308" s="140" t="s">
        <v>12819</v>
      </c>
      <c r="F308" s="141"/>
      <c r="G308" s="13" t="s">
        <v>75</v>
      </c>
      <c r="H308" s="17">
        <v>45747</v>
      </c>
      <c r="I308" s="10" t="s">
        <v>17</v>
      </c>
      <c r="J308" s="140" t="s">
        <v>18</v>
      </c>
      <c r="K308" s="141"/>
      <c r="L308" s="9" t="s">
        <v>22739</v>
      </c>
    </row>
    <row r="309" spans="2:12">
      <c r="B309" s="154" t="s">
        <v>5818</v>
      </c>
      <c r="C309" s="156" t="s">
        <v>5819</v>
      </c>
      <c r="D309" s="154" t="s">
        <v>22740</v>
      </c>
      <c r="E309" s="142" t="s">
        <v>20640</v>
      </c>
      <c r="F309" s="149"/>
      <c r="G309" s="156" t="s">
        <v>24</v>
      </c>
      <c r="H309" s="163">
        <v>45740</v>
      </c>
      <c r="I309" s="11" t="s">
        <v>80</v>
      </c>
      <c r="J309" s="142" t="s">
        <v>26</v>
      </c>
      <c r="K309" s="141"/>
      <c r="L309" s="14" t="s">
        <v>27</v>
      </c>
    </row>
    <row r="310" spans="2:12">
      <c r="B310" s="158"/>
      <c r="C310" s="159"/>
      <c r="D310" s="158"/>
      <c r="E310" s="161"/>
      <c r="F310" s="162"/>
      <c r="G310" s="159"/>
      <c r="H310" s="166"/>
      <c r="I310" s="11" t="s">
        <v>58</v>
      </c>
      <c r="J310" s="142" t="s">
        <v>26</v>
      </c>
      <c r="K310" s="141"/>
      <c r="L310" s="14" t="s">
        <v>27</v>
      </c>
    </row>
    <row r="311" spans="2:12">
      <c r="B311" s="155"/>
      <c r="C311" s="157"/>
      <c r="D311" s="155"/>
      <c r="E311" s="160"/>
      <c r="F311" s="151"/>
      <c r="G311" s="157"/>
      <c r="H311" s="164"/>
      <c r="I311" s="11" t="s">
        <v>25</v>
      </c>
      <c r="J311" s="142" t="s">
        <v>26</v>
      </c>
      <c r="K311" s="141"/>
      <c r="L311" s="14" t="s">
        <v>27</v>
      </c>
    </row>
    <row r="312" spans="2:12" ht="63.95">
      <c r="B312" s="12" t="s">
        <v>12821</v>
      </c>
      <c r="C312" s="13" t="s">
        <v>12834</v>
      </c>
      <c r="D312" s="12" t="s">
        <v>22741</v>
      </c>
      <c r="E312" s="140" t="s">
        <v>12824</v>
      </c>
      <c r="F312" s="141"/>
      <c r="G312" s="13" t="s">
        <v>24</v>
      </c>
      <c r="H312" s="17">
        <v>45530</v>
      </c>
      <c r="I312" s="10" t="s">
        <v>139</v>
      </c>
      <c r="J312" s="140" t="s">
        <v>359</v>
      </c>
      <c r="K312" s="141"/>
      <c r="L312" s="9" t="s">
        <v>22742</v>
      </c>
    </row>
    <row r="313" spans="2:12" ht="39">
      <c r="B313" s="15" t="s">
        <v>12836</v>
      </c>
      <c r="C313" s="14" t="s">
        <v>12837</v>
      </c>
      <c r="D313" s="15" t="s">
        <v>22743</v>
      </c>
      <c r="E313" s="142" t="s">
        <v>22744</v>
      </c>
      <c r="F313" s="141"/>
      <c r="G313" s="14" t="s">
        <v>24</v>
      </c>
      <c r="H313" s="16">
        <v>45741</v>
      </c>
      <c r="I313" s="11" t="s">
        <v>17</v>
      </c>
      <c r="J313" s="142" t="s">
        <v>709</v>
      </c>
      <c r="K313" s="141"/>
      <c r="L313" s="8" t="s">
        <v>22745</v>
      </c>
    </row>
    <row r="314" spans="2:12">
      <c r="B314" s="12" t="s">
        <v>1358</v>
      </c>
      <c r="C314" s="13" t="s">
        <v>1359</v>
      </c>
      <c r="D314" s="12" t="s">
        <v>22746</v>
      </c>
      <c r="E314" s="140" t="s">
        <v>22747</v>
      </c>
      <c r="F314" s="141"/>
      <c r="G314" s="13" t="s">
        <v>16</v>
      </c>
      <c r="H314" s="17">
        <v>45727</v>
      </c>
      <c r="I314" s="10" t="s">
        <v>139</v>
      </c>
      <c r="J314" s="140" t="s">
        <v>26</v>
      </c>
      <c r="K314" s="141"/>
      <c r="L314" s="13" t="s">
        <v>27</v>
      </c>
    </row>
    <row r="315" spans="2:12">
      <c r="B315" s="15" t="s">
        <v>12062</v>
      </c>
      <c r="C315" s="14" t="s">
        <v>12063</v>
      </c>
      <c r="D315" s="15" t="s">
        <v>22748</v>
      </c>
      <c r="E315" s="142" t="s">
        <v>17048</v>
      </c>
      <c r="F315" s="141"/>
      <c r="G315" s="14" t="s">
        <v>24</v>
      </c>
      <c r="H315" s="16">
        <v>45741</v>
      </c>
      <c r="I315" s="11" t="s">
        <v>80</v>
      </c>
      <c r="J315" s="142" t="s">
        <v>26</v>
      </c>
      <c r="K315" s="141"/>
      <c r="L315" s="14" t="s">
        <v>27</v>
      </c>
    </row>
    <row r="316" spans="2:12" ht="24.95">
      <c r="B316" s="145" t="s">
        <v>15759</v>
      </c>
      <c r="C316" s="147" t="s">
        <v>22749</v>
      </c>
      <c r="D316" s="12" t="s">
        <v>22750</v>
      </c>
      <c r="E316" s="140" t="s">
        <v>22751</v>
      </c>
      <c r="F316" s="141"/>
      <c r="G316" s="13" t="s">
        <v>75</v>
      </c>
      <c r="H316" s="17">
        <v>45740</v>
      </c>
      <c r="I316" s="10" t="s">
        <v>17</v>
      </c>
      <c r="J316" s="140" t="s">
        <v>709</v>
      </c>
      <c r="K316" s="141"/>
      <c r="L316" s="13" t="s">
        <v>27</v>
      </c>
    </row>
    <row r="317" spans="2:12" ht="24.95">
      <c r="B317" s="146"/>
      <c r="C317" s="148"/>
      <c r="D317" s="12" t="s">
        <v>22752</v>
      </c>
      <c r="E317" s="140" t="s">
        <v>22751</v>
      </c>
      <c r="F317" s="141"/>
      <c r="G317" s="13" t="s">
        <v>75</v>
      </c>
      <c r="H317" s="17">
        <v>45740</v>
      </c>
      <c r="I317" s="10" t="s">
        <v>17</v>
      </c>
      <c r="J317" s="140" t="s">
        <v>709</v>
      </c>
      <c r="K317" s="141"/>
      <c r="L317" s="13" t="s">
        <v>27</v>
      </c>
    </row>
    <row r="318" spans="2:12">
      <c r="B318" s="154" t="s">
        <v>1376</v>
      </c>
      <c r="C318" s="156" t="s">
        <v>1377</v>
      </c>
      <c r="D318" s="154" t="s">
        <v>22753</v>
      </c>
      <c r="E318" s="142" t="s">
        <v>20657</v>
      </c>
      <c r="F318" s="149"/>
      <c r="G318" s="156" t="s">
        <v>24</v>
      </c>
      <c r="H318" s="163">
        <v>45714</v>
      </c>
      <c r="I318" s="11" t="s">
        <v>139</v>
      </c>
      <c r="J318" s="142" t="s">
        <v>26</v>
      </c>
      <c r="K318" s="141"/>
      <c r="L318" s="14" t="s">
        <v>27</v>
      </c>
    </row>
    <row r="319" spans="2:12">
      <c r="B319" s="158"/>
      <c r="C319" s="159"/>
      <c r="D319" s="158"/>
      <c r="E319" s="161"/>
      <c r="F319" s="162"/>
      <c r="G319" s="159"/>
      <c r="H319" s="166"/>
      <c r="I319" s="11" t="s">
        <v>80</v>
      </c>
      <c r="J319" s="142" t="s">
        <v>26</v>
      </c>
      <c r="K319" s="141"/>
      <c r="L319" s="14" t="s">
        <v>27</v>
      </c>
    </row>
    <row r="320" spans="2:12">
      <c r="B320" s="155"/>
      <c r="C320" s="157"/>
      <c r="D320" s="155"/>
      <c r="E320" s="160"/>
      <c r="F320" s="151"/>
      <c r="G320" s="157"/>
      <c r="H320" s="164"/>
      <c r="I320" s="11" t="s">
        <v>58</v>
      </c>
      <c r="J320" s="142" t="s">
        <v>26</v>
      </c>
      <c r="K320" s="141"/>
      <c r="L320" s="14" t="s">
        <v>27</v>
      </c>
    </row>
    <row r="321" spans="2:12">
      <c r="B321" s="145" t="s">
        <v>15773</v>
      </c>
      <c r="C321" s="147" t="s">
        <v>8500</v>
      </c>
      <c r="D321" s="145" t="s">
        <v>22754</v>
      </c>
      <c r="E321" s="140" t="s">
        <v>22755</v>
      </c>
      <c r="F321" s="149"/>
      <c r="G321" s="147" t="s">
        <v>24</v>
      </c>
      <c r="H321" s="167">
        <v>45742</v>
      </c>
      <c r="I321" s="10" t="s">
        <v>58</v>
      </c>
      <c r="J321" s="140" t="s">
        <v>26</v>
      </c>
      <c r="K321" s="141"/>
      <c r="L321" s="13" t="s">
        <v>27</v>
      </c>
    </row>
    <row r="322" spans="2:12">
      <c r="B322" s="152"/>
      <c r="C322" s="153"/>
      <c r="D322" s="152"/>
      <c r="E322" s="165"/>
      <c r="F322" s="162"/>
      <c r="G322" s="153"/>
      <c r="H322" s="168"/>
      <c r="I322" s="10" t="s">
        <v>80</v>
      </c>
      <c r="J322" s="140" t="s">
        <v>26</v>
      </c>
      <c r="K322" s="141"/>
      <c r="L322" s="13" t="s">
        <v>27</v>
      </c>
    </row>
    <row r="323" spans="2:12" ht="116.1">
      <c r="B323" s="146"/>
      <c r="C323" s="148"/>
      <c r="D323" s="146"/>
      <c r="E323" s="150"/>
      <c r="F323" s="151"/>
      <c r="G323" s="148"/>
      <c r="H323" s="169"/>
      <c r="I323" s="10" t="s">
        <v>139</v>
      </c>
      <c r="J323" s="140" t="s">
        <v>18</v>
      </c>
      <c r="K323" s="141"/>
      <c r="L323" s="9" t="s">
        <v>22756</v>
      </c>
    </row>
    <row r="324" spans="2:12">
      <c r="B324" s="15" t="s">
        <v>22757</v>
      </c>
      <c r="C324" s="14" t="s">
        <v>22758</v>
      </c>
      <c r="D324" s="15" t="s">
        <v>22759</v>
      </c>
      <c r="E324" s="142" t="s">
        <v>22760</v>
      </c>
      <c r="F324" s="141"/>
      <c r="G324" s="14" t="s">
        <v>24</v>
      </c>
      <c r="H324" s="16">
        <v>45680</v>
      </c>
      <c r="I324" s="11" t="s">
        <v>314</v>
      </c>
      <c r="J324" s="142" t="s">
        <v>26</v>
      </c>
      <c r="K324" s="141"/>
      <c r="L324" s="14" t="s">
        <v>27</v>
      </c>
    </row>
    <row r="325" spans="2:12">
      <c r="B325" s="145" t="s">
        <v>1393</v>
      </c>
      <c r="C325" s="147" t="s">
        <v>1394</v>
      </c>
      <c r="D325" s="145" t="s">
        <v>22761</v>
      </c>
      <c r="E325" s="140" t="s">
        <v>17065</v>
      </c>
      <c r="F325" s="149"/>
      <c r="G325" s="147" t="s">
        <v>24</v>
      </c>
      <c r="H325" s="167">
        <v>45727</v>
      </c>
      <c r="I325" s="10" t="s">
        <v>58</v>
      </c>
      <c r="J325" s="140" t="s">
        <v>26</v>
      </c>
      <c r="K325" s="141"/>
      <c r="L325" s="13" t="s">
        <v>27</v>
      </c>
    </row>
    <row r="326" spans="2:12">
      <c r="B326" s="152"/>
      <c r="C326" s="153"/>
      <c r="D326" s="152"/>
      <c r="E326" s="165"/>
      <c r="F326" s="162"/>
      <c r="G326" s="153"/>
      <c r="H326" s="168"/>
      <c r="I326" s="10" t="s">
        <v>25</v>
      </c>
      <c r="J326" s="140" t="s">
        <v>26</v>
      </c>
      <c r="K326" s="141"/>
      <c r="L326" s="13" t="s">
        <v>27</v>
      </c>
    </row>
    <row r="327" spans="2:12">
      <c r="B327" s="146"/>
      <c r="C327" s="148"/>
      <c r="D327" s="146"/>
      <c r="E327" s="150"/>
      <c r="F327" s="151"/>
      <c r="G327" s="148"/>
      <c r="H327" s="169"/>
      <c r="I327" s="10" t="s">
        <v>80</v>
      </c>
      <c r="J327" s="140" t="s">
        <v>26</v>
      </c>
      <c r="K327" s="141"/>
      <c r="L327" s="13" t="s">
        <v>27</v>
      </c>
    </row>
    <row r="328" spans="2:12" ht="24.95">
      <c r="B328" s="15" t="s">
        <v>22762</v>
      </c>
      <c r="C328" s="14" t="s">
        <v>22763</v>
      </c>
      <c r="D328" s="15" t="s">
        <v>22764</v>
      </c>
      <c r="E328" s="142" t="s">
        <v>22765</v>
      </c>
      <c r="F328" s="141"/>
      <c r="G328" s="14" t="s">
        <v>75</v>
      </c>
      <c r="H328" s="16">
        <v>45727</v>
      </c>
      <c r="I328" s="11" t="s">
        <v>17</v>
      </c>
      <c r="J328" s="142" t="s">
        <v>26</v>
      </c>
      <c r="K328" s="141"/>
      <c r="L328" s="14" t="s">
        <v>27</v>
      </c>
    </row>
    <row r="329" spans="2:12" ht="51.6">
      <c r="B329" s="145" t="s">
        <v>22766</v>
      </c>
      <c r="C329" s="147" t="s">
        <v>22767</v>
      </c>
      <c r="D329" s="12" t="s">
        <v>22768</v>
      </c>
      <c r="E329" s="140" t="s">
        <v>22769</v>
      </c>
      <c r="F329" s="141"/>
      <c r="G329" s="13" t="s">
        <v>16</v>
      </c>
      <c r="H329" s="17">
        <v>45713</v>
      </c>
      <c r="I329" s="10" t="s">
        <v>139</v>
      </c>
      <c r="J329" s="140" t="s">
        <v>18</v>
      </c>
      <c r="K329" s="141"/>
      <c r="L329" s="9" t="s">
        <v>22770</v>
      </c>
    </row>
    <row r="330" spans="2:12">
      <c r="B330" s="146"/>
      <c r="C330" s="148"/>
      <c r="D330" s="12" t="s">
        <v>22771</v>
      </c>
      <c r="E330" s="140" t="s">
        <v>22772</v>
      </c>
      <c r="F330" s="141"/>
      <c r="G330" s="13" t="s">
        <v>24</v>
      </c>
      <c r="H330" s="17">
        <v>45713</v>
      </c>
      <c r="I330" s="10" t="s">
        <v>139</v>
      </c>
      <c r="J330" s="140" t="s">
        <v>26</v>
      </c>
      <c r="K330" s="141"/>
      <c r="L330" s="13" t="s">
        <v>27</v>
      </c>
    </row>
    <row r="331" spans="2:12" ht="39">
      <c r="B331" s="15" t="s">
        <v>3097</v>
      </c>
      <c r="C331" s="14" t="s">
        <v>3098</v>
      </c>
      <c r="D331" s="15" t="s">
        <v>22773</v>
      </c>
      <c r="E331" s="142" t="s">
        <v>21694</v>
      </c>
      <c r="F331" s="141"/>
      <c r="G331" s="14" t="s">
        <v>75</v>
      </c>
      <c r="H331" s="16">
        <v>45733</v>
      </c>
      <c r="I331" s="11" t="s">
        <v>17</v>
      </c>
      <c r="J331" s="142" t="s">
        <v>709</v>
      </c>
      <c r="K331" s="141"/>
      <c r="L331" s="8" t="s">
        <v>22774</v>
      </c>
    </row>
    <row r="332" spans="2:12">
      <c r="B332" s="145" t="s">
        <v>22775</v>
      </c>
      <c r="C332" s="147" t="s">
        <v>22776</v>
      </c>
      <c r="D332" s="145" t="s">
        <v>22777</v>
      </c>
      <c r="E332" s="140" t="s">
        <v>22778</v>
      </c>
      <c r="F332" s="149"/>
      <c r="G332" s="147" t="s">
        <v>24</v>
      </c>
      <c r="H332" s="167">
        <v>45736</v>
      </c>
      <c r="I332" s="10" t="s">
        <v>58</v>
      </c>
      <c r="J332" s="140" t="s">
        <v>26</v>
      </c>
      <c r="K332" s="141"/>
      <c r="L332" s="13" t="s">
        <v>27</v>
      </c>
    </row>
    <row r="333" spans="2:12">
      <c r="B333" s="152"/>
      <c r="C333" s="153"/>
      <c r="D333" s="152"/>
      <c r="E333" s="165"/>
      <c r="F333" s="162"/>
      <c r="G333" s="153"/>
      <c r="H333" s="168"/>
      <c r="I333" s="10" t="s">
        <v>58</v>
      </c>
      <c r="J333" s="140" t="s">
        <v>26</v>
      </c>
      <c r="K333" s="141"/>
      <c r="L333" s="13" t="s">
        <v>27</v>
      </c>
    </row>
    <row r="334" spans="2:12">
      <c r="B334" s="152"/>
      <c r="C334" s="153"/>
      <c r="D334" s="152"/>
      <c r="E334" s="165"/>
      <c r="F334" s="162"/>
      <c r="G334" s="153"/>
      <c r="H334" s="168"/>
      <c r="I334" s="10" t="s">
        <v>58</v>
      </c>
      <c r="J334" s="140" t="s">
        <v>26</v>
      </c>
      <c r="K334" s="141"/>
      <c r="L334" s="13" t="s">
        <v>27</v>
      </c>
    </row>
    <row r="335" spans="2:12">
      <c r="B335" s="152"/>
      <c r="C335" s="153"/>
      <c r="D335" s="152"/>
      <c r="E335" s="165"/>
      <c r="F335" s="162"/>
      <c r="G335" s="153"/>
      <c r="H335" s="168"/>
      <c r="I335" s="10" t="s">
        <v>139</v>
      </c>
      <c r="J335" s="140" t="s">
        <v>26</v>
      </c>
      <c r="K335" s="141"/>
      <c r="L335" s="13" t="s">
        <v>27</v>
      </c>
    </row>
    <row r="336" spans="2:12">
      <c r="B336" s="146"/>
      <c r="C336" s="148"/>
      <c r="D336" s="146"/>
      <c r="E336" s="150"/>
      <c r="F336" s="151"/>
      <c r="G336" s="148"/>
      <c r="H336" s="169"/>
      <c r="I336" s="10" t="s">
        <v>80</v>
      </c>
      <c r="J336" s="140" t="s">
        <v>26</v>
      </c>
      <c r="K336" s="141"/>
      <c r="L336" s="13" t="s">
        <v>27</v>
      </c>
    </row>
    <row r="337" spans="2:12" ht="39">
      <c r="B337" s="154" t="s">
        <v>9234</v>
      </c>
      <c r="C337" s="156" t="s">
        <v>9235</v>
      </c>
      <c r="D337" s="154" t="s">
        <v>22779</v>
      </c>
      <c r="E337" s="142" t="s">
        <v>9237</v>
      </c>
      <c r="F337" s="149"/>
      <c r="G337" s="156" t="s">
        <v>75</v>
      </c>
      <c r="H337" s="163">
        <v>45736</v>
      </c>
      <c r="I337" s="11" t="s">
        <v>80</v>
      </c>
      <c r="J337" s="142" t="s">
        <v>709</v>
      </c>
      <c r="K337" s="141"/>
      <c r="L337" s="8" t="s">
        <v>22780</v>
      </c>
    </row>
    <row r="338" spans="2:12" ht="39">
      <c r="B338" s="158"/>
      <c r="C338" s="159"/>
      <c r="D338" s="158"/>
      <c r="E338" s="161"/>
      <c r="F338" s="162"/>
      <c r="G338" s="159"/>
      <c r="H338" s="166"/>
      <c r="I338" s="11" t="s">
        <v>58</v>
      </c>
      <c r="J338" s="142" t="s">
        <v>709</v>
      </c>
      <c r="K338" s="141"/>
      <c r="L338" s="8" t="s">
        <v>22781</v>
      </c>
    </row>
    <row r="339" spans="2:12" ht="39">
      <c r="B339" s="155"/>
      <c r="C339" s="157"/>
      <c r="D339" s="155"/>
      <c r="E339" s="160"/>
      <c r="F339" s="151"/>
      <c r="G339" s="157"/>
      <c r="H339" s="164"/>
      <c r="I339" s="11" t="s">
        <v>58</v>
      </c>
      <c r="J339" s="142" t="s">
        <v>709</v>
      </c>
      <c r="K339" s="141"/>
      <c r="L339" s="8" t="s">
        <v>22781</v>
      </c>
    </row>
    <row r="340" spans="2:12" ht="39">
      <c r="B340" s="12" t="s">
        <v>5878</v>
      </c>
      <c r="C340" s="13" t="s">
        <v>5879</v>
      </c>
      <c r="D340" s="12" t="s">
        <v>22782</v>
      </c>
      <c r="E340" s="140" t="s">
        <v>5881</v>
      </c>
      <c r="F340" s="141"/>
      <c r="G340" s="13" t="s">
        <v>16</v>
      </c>
      <c r="H340" s="17">
        <v>45735</v>
      </c>
      <c r="I340" s="10" t="s">
        <v>17</v>
      </c>
      <c r="J340" s="140" t="s">
        <v>18</v>
      </c>
      <c r="K340" s="141"/>
      <c r="L340" s="9" t="s">
        <v>22610</v>
      </c>
    </row>
    <row r="341" spans="2:12">
      <c r="B341" s="154" t="s">
        <v>12856</v>
      </c>
      <c r="C341" s="156" t="s">
        <v>12857</v>
      </c>
      <c r="D341" s="154" t="s">
        <v>22783</v>
      </c>
      <c r="E341" s="142" t="s">
        <v>14741</v>
      </c>
      <c r="F341" s="149"/>
      <c r="G341" s="156" t="s">
        <v>24</v>
      </c>
      <c r="H341" s="163">
        <v>45735</v>
      </c>
      <c r="I341" s="11" t="s">
        <v>58</v>
      </c>
      <c r="J341" s="142" t="s">
        <v>26</v>
      </c>
      <c r="K341" s="141"/>
      <c r="L341" s="14" t="s">
        <v>27</v>
      </c>
    </row>
    <row r="342" spans="2:12">
      <c r="B342" s="158"/>
      <c r="C342" s="159"/>
      <c r="D342" s="158"/>
      <c r="E342" s="161"/>
      <c r="F342" s="162"/>
      <c r="G342" s="159"/>
      <c r="H342" s="166"/>
      <c r="I342" s="11" t="s">
        <v>58</v>
      </c>
      <c r="J342" s="142" t="s">
        <v>26</v>
      </c>
      <c r="K342" s="141"/>
      <c r="L342" s="14" t="s">
        <v>27</v>
      </c>
    </row>
    <row r="343" spans="2:12">
      <c r="B343" s="158"/>
      <c r="C343" s="159"/>
      <c r="D343" s="158"/>
      <c r="E343" s="161"/>
      <c r="F343" s="162"/>
      <c r="G343" s="159"/>
      <c r="H343" s="166"/>
      <c r="I343" s="11" t="s">
        <v>139</v>
      </c>
      <c r="J343" s="142" t="s">
        <v>26</v>
      </c>
      <c r="K343" s="141"/>
      <c r="L343" s="14" t="s">
        <v>27</v>
      </c>
    </row>
    <row r="344" spans="2:12">
      <c r="B344" s="155"/>
      <c r="C344" s="157"/>
      <c r="D344" s="155"/>
      <c r="E344" s="160"/>
      <c r="F344" s="151"/>
      <c r="G344" s="157"/>
      <c r="H344" s="164"/>
      <c r="I344" s="11" t="s">
        <v>80</v>
      </c>
      <c r="J344" s="142" t="s">
        <v>26</v>
      </c>
      <c r="K344" s="141"/>
      <c r="L344" s="14" t="s">
        <v>27</v>
      </c>
    </row>
    <row r="345" spans="2:12" ht="39">
      <c r="B345" s="12" t="s">
        <v>12100</v>
      </c>
      <c r="C345" s="13" t="s">
        <v>12101</v>
      </c>
      <c r="D345" s="12" t="s">
        <v>22784</v>
      </c>
      <c r="E345" s="140" t="s">
        <v>12103</v>
      </c>
      <c r="F345" s="141"/>
      <c r="G345" s="13" t="s">
        <v>24</v>
      </c>
      <c r="H345" s="17">
        <v>45721</v>
      </c>
      <c r="I345" s="10" t="s">
        <v>139</v>
      </c>
      <c r="J345" s="140" t="s">
        <v>32</v>
      </c>
      <c r="K345" s="141"/>
      <c r="L345" s="9" t="s">
        <v>22785</v>
      </c>
    </row>
    <row r="346" spans="2:12" ht="65.099999999999994">
      <c r="B346" s="15" t="s">
        <v>3105</v>
      </c>
      <c r="C346" s="14" t="s">
        <v>3106</v>
      </c>
      <c r="D346" s="15" t="s">
        <v>22786</v>
      </c>
      <c r="E346" s="142" t="s">
        <v>13940</v>
      </c>
      <c r="F346" s="141"/>
      <c r="G346" s="14" t="s">
        <v>16</v>
      </c>
      <c r="H346" s="16">
        <v>45747</v>
      </c>
      <c r="I346" s="11" t="s">
        <v>17</v>
      </c>
      <c r="J346" s="142" t="s">
        <v>18</v>
      </c>
      <c r="K346" s="141"/>
      <c r="L346" s="8" t="s">
        <v>22787</v>
      </c>
    </row>
    <row r="347" spans="2:12" ht="76.5">
      <c r="B347" s="145" t="s">
        <v>18299</v>
      </c>
      <c r="C347" s="147" t="s">
        <v>18300</v>
      </c>
      <c r="D347" s="12" t="s">
        <v>22788</v>
      </c>
      <c r="E347" s="140" t="s">
        <v>22789</v>
      </c>
      <c r="F347" s="141"/>
      <c r="G347" s="13" t="s">
        <v>75</v>
      </c>
      <c r="H347" s="17">
        <v>45727</v>
      </c>
      <c r="I347" s="10" t="s">
        <v>17</v>
      </c>
      <c r="J347" s="140" t="s">
        <v>26</v>
      </c>
      <c r="K347" s="141"/>
      <c r="L347" s="9" t="s">
        <v>22790</v>
      </c>
    </row>
    <row r="348" spans="2:12" ht="24.95">
      <c r="B348" s="146"/>
      <c r="C348" s="148"/>
      <c r="D348" s="12" t="s">
        <v>22791</v>
      </c>
      <c r="E348" s="140" t="s">
        <v>22792</v>
      </c>
      <c r="F348" s="141"/>
      <c r="G348" s="13" t="s">
        <v>75</v>
      </c>
      <c r="H348" s="17">
        <v>45727</v>
      </c>
      <c r="I348" s="10" t="s">
        <v>17</v>
      </c>
      <c r="J348" s="140" t="s">
        <v>26</v>
      </c>
      <c r="K348" s="141"/>
      <c r="L348" s="13" t="s">
        <v>27</v>
      </c>
    </row>
    <row r="349" spans="2:12">
      <c r="B349" s="15" t="s">
        <v>13941</v>
      </c>
      <c r="C349" s="14" t="s">
        <v>3192</v>
      </c>
      <c r="D349" s="15" t="s">
        <v>22793</v>
      </c>
      <c r="E349" s="142" t="s">
        <v>13943</v>
      </c>
      <c r="F349" s="141"/>
      <c r="G349" s="14" t="s">
        <v>16</v>
      </c>
      <c r="H349" s="16">
        <v>45728</v>
      </c>
      <c r="I349" s="11" t="s">
        <v>17</v>
      </c>
      <c r="J349" s="142" t="s">
        <v>26</v>
      </c>
      <c r="K349" s="141"/>
      <c r="L349" s="14" t="s">
        <v>27</v>
      </c>
    </row>
    <row r="350" spans="2:12" ht="51.6">
      <c r="B350" s="145" t="s">
        <v>5886</v>
      </c>
      <c r="C350" s="147" t="s">
        <v>5887</v>
      </c>
      <c r="D350" s="12" t="s">
        <v>22794</v>
      </c>
      <c r="E350" s="140" t="s">
        <v>5889</v>
      </c>
      <c r="F350" s="141"/>
      <c r="G350" s="13" t="s">
        <v>75</v>
      </c>
      <c r="H350" s="17">
        <v>45735</v>
      </c>
      <c r="I350" s="10" t="s">
        <v>17</v>
      </c>
      <c r="J350" s="140" t="s">
        <v>26</v>
      </c>
      <c r="K350" s="141"/>
      <c r="L350" s="9" t="s">
        <v>22795</v>
      </c>
    </row>
    <row r="351" spans="2:12" ht="24.95">
      <c r="B351" s="146"/>
      <c r="C351" s="148"/>
      <c r="D351" s="12" t="s">
        <v>22796</v>
      </c>
      <c r="E351" s="140" t="s">
        <v>22797</v>
      </c>
      <c r="F351" s="141"/>
      <c r="G351" s="13" t="s">
        <v>75</v>
      </c>
      <c r="H351" s="17">
        <v>45734</v>
      </c>
      <c r="I351" s="10" t="s">
        <v>17</v>
      </c>
      <c r="J351" s="140" t="s">
        <v>26</v>
      </c>
      <c r="K351" s="141"/>
      <c r="L351" s="13" t="s">
        <v>27</v>
      </c>
    </row>
    <row r="352" spans="2:12" ht="39">
      <c r="B352" s="15" t="s">
        <v>9264</v>
      </c>
      <c r="C352" s="14" t="s">
        <v>5988</v>
      </c>
      <c r="D352" s="15" t="s">
        <v>22798</v>
      </c>
      <c r="E352" s="142" t="s">
        <v>22799</v>
      </c>
      <c r="F352" s="141"/>
      <c r="G352" s="14" t="s">
        <v>75</v>
      </c>
      <c r="H352" s="16">
        <v>45742</v>
      </c>
      <c r="I352" s="11" t="s">
        <v>17</v>
      </c>
      <c r="J352" s="142" t="s">
        <v>26</v>
      </c>
      <c r="K352" s="141"/>
      <c r="L352" s="8" t="s">
        <v>22800</v>
      </c>
    </row>
    <row r="353" spans="2:12">
      <c r="B353" s="12" t="s">
        <v>3117</v>
      </c>
      <c r="C353" s="13" t="s">
        <v>3118</v>
      </c>
      <c r="D353" s="12" t="s">
        <v>22801</v>
      </c>
      <c r="E353" s="140" t="s">
        <v>14745</v>
      </c>
      <c r="F353" s="141"/>
      <c r="G353" s="13" t="s">
        <v>16</v>
      </c>
      <c r="H353" s="17">
        <v>45730</v>
      </c>
      <c r="I353" s="10" t="s">
        <v>17</v>
      </c>
      <c r="J353" s="140" t="s">
        <v>26</v>
      </c>
      <c r="K353" s="141"/>
      <c r="L353" s="13" t="s">
        <v>27</v>
      </c>
    </row>
    <row r="354" spans="2:12">
      <c r="B354" s="15" t="s">
        <v>7615</v>
      </c>
      <c r="C354" s="14" t="s">
        <v>7616</v>
      </c>
      <c r="D354" s="15" t="s">
        <v>22802</v>
      </c>
      <c r="E354" s="142" t="s">
        <v>7618</v>
      </c>
      <c r="F354" s="141"/>
      <c r="G354" s="14" t="s">
        <v>24</v>
      </c>
      <c r="H354" s="16">
        <v>45735</v>
      </c>
      <c r="I354" s="11" t="s">
        <v>80</v>
      </c>
      <c r="J354" s="142" t="s">
        <v>26</v>
      </c>
      <c r="K354" s="141"/>
      <c r="L354" s="14" t="s">
        <v>27</v>
      </c>
    </row>
    <row r="355" spans="2:12">
      <c r="B355" s="12" t="s">
        <v>5892</v>
      </c>
      <c r="C355" s="13" t="s">
        <v>5893</v>
      </c>
      <c r="D355" s="12" t="s">
        <v>22803</v>
      </c>
      <c r="E355" s="140" t="s">
        <v>5895</v>
      </c>
      <c r="F355" s="141"/>
      <c r="G355" s="13" t="s">
        <v>24</v>
      </c>
      <c r="H355" s="17">
        <v>45733</v>
      </c>
      <c r="I355" s="10" t="s">
        <v>80</v>
      </c>
      <c r="J355" s="140" t="s">
        <v>26</v>
      </c>
      <c r="K355" s="141"/>
      <c r="L355" s="13" t="s">
        <v>27</v>
      </c>
    </row>
    <row r="356" spans="2:12" ht="39">
      <c r="B356" s="154" t="s">
        <v>5898</v>
      </c>
      <c r="C356" s="156" t="s">
        <v>5899</v>
      </c>
      <c r="D356" s="15" t="s">
        <v>22804</v>
      </c>
      <c r="E356" s="142" t="s">
        <v>5901</v>
      </c>
      <c r="F356" s="141"/>
      <c r="G356" s="14" t="s">
        <v>75</v>
      </c>
      <c r="H356" s="16">
        <v>45727</v>
      </c>
      <c r="I356" s="11" t="s">
        <v>17</v>
      </c>
      <c r="J356" s="142" t="s">
        <v>26</v>
      </c>
      <c r="K356" s="141"/>
      <c r="L356" s="8" t="s">
        <v>22805</v>
      </c>
    </row>
    <row r="357" spans="2:12" ht="24.95">
      <c r="B357" s="155"/>
      <c r="C357" s="157"/>
      <c r="D357" s="15" t="s">
        <v>22806</v>
      </c>
      <c r="E357" s="142" t="s">
        <v>22387</v>
      </c>
      <c r="F357" s="141"/>
      <c r="G357" s="14" t="s">
        <v>75</v>
      </c>
      <c r="H357" s="16">
        <v>45727</v>
      </c>
      <c r="I357" s="11" t="s">
        <v>17</v>
      </c>
      <c r="J357" s="142" t="s">
        <v>26</v>
      </c>
      <c r="K357" s="141"/>
      <c r="L357" s="14" t="s">
        <v>27</v>
      </c>
    </row>
    <row r="358" spans="2:12" ht="39">
      <c r="B358" s="145" t="s">
        <v>5906</v>
      </c>
      <c r="C358" s="147" t="s">
        <v>15847</v>
      </c>
      <c r="D358" s="145" t="s">
        <v>22807</v>
      </c>
      <c r="E358" s="140" t="s">
        <v>5909</v>
      </c>
      <c r="F358" s="149"/>
      <c r="G358" s="147" t="s">
        <v>75</v>
      </c>
      <c r="H358" s="167">
        <v>45735</v>
      </c>
      <c r="I358" s="10" t="s">
        <v>17</v>
      </c>
      <c r="J358" s="140" t="s">
        <v>26</v>
      </c>
      <c r="K358" s="141"/>
      <c r="L358" s="9" t="s">
        <v>22808</v>
      </c>
    </row>
    <row r="359" spans="2:12" ht="39">
      <c r="B359" s="152"/>
      <c r="C359" s="153"/>
      <c r="D359" s="146"/>
      <c r="E359" s="150"/>
      <c r="F359" s="151"/>
      <c r="G359" s="148"/>
      <c r="H359" s="169"/>
      <c r="I359" s="10" t="s">
        <v>17</v>
      </c>
      <c r="J359" s="140" t="s">
        <v>26</v>
      </c>
      <c r="K359" s="141"/>
      <c r="L359" s="9" t="s">
        <v>22809</v>
      </c>
    </row>
    <row r="360" spans="2:12" ht="24.95">
      <c r="B360" s="146"/>
      <c r="C360" s="148"/>
      <c r="D360" s="12" t="s">
        <v>22810</v>
      </c>
      <c r="E360" s="140" t="s">
        <v>22811</v>
      </c>
      <c r="F360" s="141"/>
      <c r="G360" s="13" t="s">
        <v>75</v>
      </c>
      <c r="H360" s="17">
        <v>45735</v>
      </c>
      <c r="I360" s="10" t="s">
        <v>17</v>
      </c>
      <c r="J360" s="140" t="s">
        <v>26</v>
      </c>
      <c r="K360" s="141"/>
      <c r="L360" s="13" t="s">
        <v>27</v>
      </c>
    </row>
    <row r="361" spans="2:12">
      <c r="B361" s="15" t="s">
        <v>7623</v>
      </c>
      <c r="C361" s="14" t="s">
        <v>7624</v>
      </c>
      <c r="D361" s="15" t="s">
        <v>22812</v>
      </c>
      <c r="E361" s="142" t="s">
        <v>12872</v>
      </c>
      <c r="F361" s="141"/>
      <c r="G361" s="14" t="s">
        <v>24</v>
      </c>
      <c r="H361" s="16">
        <v>45735</v>
      </c>
      <c r="I361" s="11" t="s">
        <v>80</v>
      </c>
      <c r="J361" s="142" t="s">
        <v>26</v>
      </c>
      <c r="K361" s="141"/>
      <c r="L361" s="14" t="s">
        <v>27</v>
      </c>
    </row>
    <row r="362" spans="2:12" ht="51.6">
      <c r="B362" s="145" t="s">
        <v>3143</v>
      </c>
      <c r="C362" s="147" t="s">
        <v>22813</v>
      </c>
      <c r="D362" s="12" t="s">
        <v>22814</v>
      </c>
      <c r="E362" s="140" t="s">
        <v>22815</v>
      </c>
      <c r="F362" s="141"/>
      <c r="G362" s="13" t="s">
        <v>75</v>
      </c>
      <c r="H362" s="17">
        <v>45736</v>
      </c>
      <c r="I362" s="10" t="s">
        <v>17</v>
      </c>
      <c r="J362" s="140" t="s">
        <v>26</v>
      </c>
      <c r="K362" s="141"/>
      <c r="L362" s="9" t="s">
        <v>22816</v>
      </c>
    </row>
    <row r="363" spans="2:12" ht="24.95">
      <c r="B363" s="146"/>
      <c r="C363" s="148"/>
      <c r="D363" s="12" t="s">
        <v>22817</v>
      </c>
      <c r="E363" s="140" t="s">
        <v>22818</v>
      </c>
      <c r="F363" s="141"/>
      <c r="G363" s="13" t="s">
        <v>75</v>
      </c>
      <c r="H363" s="17">
        <v>45727</v>
      </c>
      <c r="I363" s="10" t="s">
        <v>17</v>
      </c>
      <c r="J363" s="140" t="s">
        <v>26</v>
      </c>
      <c r="K363" s="141"/>
      <c r="L363" s="13" t="s">
        <v>27</v>
      </c>
    </row>
    <row r="364" spans="2:12">
      <c r="B364" s="15" t="s">
        <v>13947</v>
      </c>
      <c r="C364" s="14" t="s">
        <v>3092</v>
      </c>
      <c r="D364" s="15" t="s">
        <v>22819</v>
      </c>
      <c r="E364" s="142" t="s">
        <v>13949</v>
      </c>
      <c r="F364" s="141"/>
      <c r="G364" s="14" t="s">
        <v>24</v>
      </c>
      <c r="H364" s="16">
        <v>45737</v>
      </c>
      <c r="I364" s="11" t="s">
        <v>80</v>
      </c>
      <c r="J364" s="142" t="s">
        <v>26</v>
      </c>
      <c r="K364" s="141"/>
      <c r="L364" s="14" t="s">
        <v>27</v>
      </c>
    </row>
    <row r="365" spans="2:12">
      <c r="B365" s="145" t="s">
        <v>22820</v>
      </c>
      <c r="C365" s="147" t="s">
        <v>22821</v>
      </c>
      <c r="D365" s="145" t="s">
        <v>22822</v>
      </c>
      <c r="E365" s="140" t="s">
        <v>22823</v>
      </c>
      <c r="F365" s="149"/>
      <c r="G365" s="147" t="s">
        <v>24</v>
      </c>
      <c r="H365" s="167">
        <v>45608</v>
      </c>
      <c r="I365" s="10" t="s">
        <v>80</v>
      </c>
      <c r="J365" s="140" t="s">
        <v>26</v>
      </c>
      <c r="K365" s="141"/>
      <c r="L365" s="13" t="s">
        <v>27</v>
      </c>
    </row>
    <row r="366" spans="2:12">
      <c r="B366" s="152"/>
      <c r="C366" s="153"/>
      <c r="D366" s="146"/>
      <c r="E366" s="150"/>
      <c r="F366" s="151"/>
      <c r="G366" s="148"/>
      <c r="H366" s="169"/>
      <c r="I366" s="10" t="s">
        <v>314</v>
      </c>
      <c r="J366" s="140" t="s">
        <v>26</v>
      </c>
      <c r="K366" s="141"/>
      <c r="L366" s="13" t="s">
        <v>27</v>
      </c>
    </row>
    <row r="367" spans="2:12">
      <c r="B367" s="146"/>
      <c r="C367" s="148"/>
      <c r="D367" s="12" t="s">
        <v>22824</v>
      </c>
      <c r="E367" s="140" t="s">
        <v>784</v>
      </c>
      <c r="F367" s="141"/>
      <c r="G367" s="13" t="s">
        <v>24</v>
      </c>
      <c r="H367" s="17">
        <v>45608</v>
      </c>
      <c r="I367" s="10" t="s">
        <v>314</v>
      </c>
      <c r="J367" s="140" t="s">
        <v>26</v>
      </c>
      <c r="K367" s="141"/>
      <c r="L367" s="13" t="s">
        <v>27</v>
      </c>
    </row>
    <row r="368" spans="2:12" ht="39">
      <c r="B368" s="154" t="s">
        <v>5930</v>
      </c>
      <c r="C368" s="156" t="s">
        <v>5931</v>
      </c>
      <c r="D368" s="15" t="s">
        <v>22825</v>
      </c>
      <c r="E368" s="142" t="s">
        <v>5933</v>
      </c>
      <c r="F368" s="141"/>
      <c r="G368" s="14" t="s">
        <v>75</v>
      </c>
      <c r="H368" s="16">
        <v>45728</v>
      </c>
      <c r="I368" s="11" t="s">
        <v>17</v>
      </c>
      <c r="J368" s="142" t="s">
        <v>26</v>
      </c>
      <c r="K368" s="141"/>
      <c r="L368" s="8" t="s">
        <v>22826</v>
      </c>
    </row>
    <row r="369" spans="2:12" ht="24.95">
      <c r="B369" s="155"/>
      <c r="C369" s="157"/>
      <c r="D369" s="15" t="s">
        <v>22827</v>
      </c>
      <c r="E369" s="142" t="s">
        <v>22828</v>
      </c>
      <c r="F369" s="141"/>
      <c r="G369" s="14" t="s">
        <v>75</v>
      </c>
      <c r="H369" s="16">
        <v>45728</v>
      </c>
      <c r="I369" s="11" t="s">
        <v>17</v>
      </c>
      <c r="J369" s="142" t="s">
        <v>26</v>
      </c>
      <c r="K369" s="141"/>
      <c r="L369" s="14" t="s">
        <v>27</v>
      </c>
    </row>
    <row r="370" spans="2:12">
      <c r="B370" s="12" t="s">
        <v>3155</v>
      </c>
      <c r="C370" s="13" t="s">
        <v>3156</v>
      </c>
      <c r="D370" s="12" t="s">
        <v>22829</v>
      </c>
      <c r="E370" s="140" t="s">
        <v>22830</v>
      </c>
      <c r="F370" s="141"/>
      <c r="G370" s="13" t="s">
        <v>24</v>
      </c>
      <c r="H370" s="17">
        <v>45687</v>
      </c>
      <c r="I370" s="10" t="s">
        <v>17</v>
      </c>
      <c r="J370" s="140" t="s">
        <v>26</v>
      </c>
      <c r="K370" s="141"/>
      <c r="L370" s="13" t="s">
        <v>27</v>
      </c>
    </row>
    <row r="371" spans="2:12">
      <c r="B371" s="154" t="s">
        <v>14763</v>
      </c>
      <c r="C371" s="156" t="s">
        <v>14764</v>
      </c>
      <c r="D371" s="154" t="s">
        <v>22831</v>
      </c>
      <c r="E371" s="142" t="s">
        <v>14766</v>
      </c>
      <c r="F371" s="149"/>
      <c r="G371" s="156" t="s">
        <v>24</v>
      </c>
      <c r="H371" s="163">
        <v>45734</v>
      </c>
      <c r="I371" s="11" t="s">
        <v>58</v>
      </c>
      <c r="J371" s="142" t="s">
        <v>26</v>
      </c>
      <c r="K371" s="141"/>
      <c r="L371" s="14" t="s">
        <v>27</v>
      </c>
    </row>
    <row r="372" spans="2:12">
      <c r="B372" s="158"/>
      <c r="C372" s="159"/>
      <c r="D372" s="158"/>
      <c r="E372" s="161"/>
      <c r="F372" s="162"/>
      <c r="G372" s="159"/>
      <c r="H372" s="166"/>
      <c r="I372" s="11" t="s">
        <v>139</v>
      </c>
      <c r="J372" s="142" t="s">
        <v>26</v>
      </c>
      <c r="K372" s="141"/>
      <c r="L372" s="14" t="s">
        <v>27</v>
      </c>
    </row>
    <row r="373" spans="2:12">
      <c r="B373" s="155"/>
      <c r="C373" s="157"/>
      <c r="D373" s="155"/>
      <c r="E373" s="160"/>
      <c r="F373" s="151"/>
      <c r="G373" s="157"/>
      <c r="H373" s="164"/>
      <c r="I373" s="11" t="s">
        <v>80</v>
      </c>
      <c r="J373" s="142" t="s">
        <v>26</v>
      </c>
      <c r="K373" s="141"/>
      <c r="L373" s="14" t="s">
        <v>27</v>
      </c>
    </row>
    <row r="374" spans="2:12">
      <c r="B374" s="12" t="s">
        <v>22832</v>
      </c>
      <c r="C374" s="13" t="s">
        <v>12857</v>
      </c>
      <c r="D374" s="12" t="s">
        <v>22833</v>
      </c>
      <c r="E374" s="140" t="s">
        <v>22834</v>
      </c>
      <c r="F374" s="141"/>
      <c r="G374" s="13" t="s">
        <v>24</v>
      </c>
      <c r="H374" s="17">
        <v>45735</v>
      </c>
      <c r="I374" s="10" t="s">
        <v>58</v>
      </c>
      <c r="J374" s="140" t="s">
        <v>26</v>
      </c>
      <c r="K374" s="141"/>
      <c r="L374" s="13" t="s">
        <v>27</v>
      </c>
    </row>
    <row r="375" spans="2:12" ht="39">
      <c r="B375" s="15" t="s">
        <v>22835</v>
      </c>
      <c r="C375" s="14" t="s">
        <v>22836</v>
      </c>
      <c r="D375" s="15" t="s">
        <v>22837</v>
      </c>
      <c r="E375" s="142" t="s">
        <v>22838</v>
      </c>
      <c r="F375" s="141"/>
      <c r="G375" s="14" t="s">
        <v>16</v>
      </c>
      <c r="H375" s="16">
        <v>45728</v>
      </c>
      <c r="I375" s="11" t="s">
        <v>80</v>
      </c>
      <c r="J375" s="142" t="s">
        <v>709</v>
      </c>
      <c r="K375" s="141"/>
      <c r="L375" s="8" t="s">
        <v>22839</v>
      </c>
    </row>
    <row r="376" spans="2:12">
      <c r="B376" s="145" t="s">
        <v>9348</v>
      </c>
      <c r="C376" s="147" t="s">
        <v>9349</v>
      </c>
      <c r="D376" s="145" t="s">
        <v>22840</v>
      </c>
      <c r="E376" s="140" t="s">
        <v>20754</v>
      </c>
      <c r="F376" s="149"/>
      <c r="G376" s="147" t="s">
        <v>24</v>
      </c>
      <c r="H376" s="167">
        <v>45733</v>
      </c>
      <c r="I376" s="10" t="s">
        <v>58</v>
      </c>
      <c r="J376" s="140" t="s">
        <v>26</v>
      </c>
      <c r="K376" s="141"/>
      <c r="L376" s="13" t="s">
        <v>27</v>
      </c>
    </row>
    <row r="377" spans="2:12">
      <c r="B377" s="152"/>
      <c r="C377" s="153"/>
      <c r="D377" s="152"/>
      <c r="E377" s="165"/>
      <c r="F377" s="162"/>
      <c r="G377" s="153"/>
      <c r="H377" s="168"/>
      <c r="I377" s="10" t="s">
        <v>139</v>
      </c>
      <c r="J377" s="140" t="s">
        <v>26</v>
      </c>
      <c r="K377" s="141"/>
      <c r="L377" s="13" t="s">
        <v>27</v>
      </c>
    </row>
    <row r="378" spans="2:12">
      <c r="B378" s="152"/>
      <c r="C378" s="153"/>
      <c r="D378" s="152"/>
      <c r="E378" s="165"/>
      <c r="F378" s="162"/>
      <c r="G378" s="153"/>
      <c r="H378" s="168"/>
      <c r="I378" s="10" t="s">
        <v>80</v>
      </c>
      <c r="J378" s="140" t="s">
        <v>26</v>
      </c>
      <c r="K378" s="141"/>
      <c r="L378" s="13" t="s">
        <v>27</v>
      </c>
    </row>
    <row r="379" spans="2:12">
      <c r="B379" s="146"/>
      <c r="C379" s="148"/>
      <c r="D379" s="146"/>
      <c r="E379" s="150"/>
      <c r="F379" s="151"/>
      <c r="G379" s="148"/>
      <c r="H379" s="169"/>
      <c r="I379" s="10" t="s">
        <v>80</v>
      </c>
      <c r="J379" s="140" t="s">
        <v>26</v>
      </c>
      <c r="K379" s="141"/>
      <c r="L379" s="13" t="s">
        <v>27</v>
      </c>
    </row>
    <row r="380" spans="2:12" ht="129.6">
      <c r="B380" s="154" t="s">
        <v>22841</v>
      </c>
      <c r="C380" s="156" t="s">
        <v>22842</v>
      </c>
      <c r="D380" s="15" t="s">
        <v>22843</v>
      </c>
      <c r="E380" s="142" t="s">
        <v>22844</v>
      </c>
      <c r="F380" s="141"/>
      <c r="G380" s="14" t="s">
        <v>16</v>
      </c>
      <c r="H380" s="16">
        <v>45722</v>
      </c>
      <c r="I380" s="11" t="s">
        <v>139</v>
      </c>
      <c r="J380" s="142" t="s">
        <v>18</v>
      </c>
      <c r="K380" s="141"/>
      <c r="L380" s="8" t="s">
        <v>22845</v>
      </c>
    </row>
    <row r="381" spans="2:12" ht="51.6">
      <c r="B381" s="155"/>
      <c r="C381" s="157"/>
      <c r="D381" s="15" t="s">
        <v>22846</v>
      </c>
      <c r="E381" s="142" t="s">
        <v>22847</v>
      </c>
      <c r="F381" s="141"/>
      <c r="G381" s="14" t="s">
        <v>24</v>
      </c>
      <c r="H381" s="16">
        <v>45712</v>
      </c>
      <c r="I381" s="11" t="s">
        <v>139</v>
      </c>
      <c r="J381" s="142" t="s">
        <v>18</v>
      </c>
      <c r="K381" s="141"/>
      <c r="L381" s="8" t="s">
        <v>22848</v>
      </c>
    </row>
    <row r="382" spans="2:12" ht="24.95">
      <c r="B382" s="12" t="s">
        <v>12123</v>
      </c>
      <c r="C382" s="13" t="s">
        <v>12124</v>
      </c>
      <c r="D382" s="12" t="s">
        <v>22849</v>
      </c>
      <c r="E382" s="140" t="s">
        <v>22850</v>
      </c>
      <c r="F382" s="141"/>
      <c r="G382" s="13" t="s">
        <v>24</v>
      </c>
      <c r="H382" s="17">
        <v>45736</v>
      </c>
      <c r="I382" s="10" t="s">
        <v>80</v>
      </c>
      <c r="J382" s="140" t="s">
        <v>26</v>
      </c>
      <c r="K382" s="141"/>
      <c r="L382" s="13" t="s">
        <v>27</v>
      </c>
    </row>
    <row r="383" spans="2:12" ht="24.95">
      <c r="B383" s="15" t="s">
        <v>22851</v>
      </c>
      <c r="C383" s="14" t="s">
        <v>22852</v>
      </c>
      <c r="D383" s="15" t="s">
        <v>22853</v>
      </c>
      <c r="E383" s="142" t="s">
        <v>1116</v>
      </c>
      <c r="F383" s="141"/>
      <c r="G383" s="14" t="s">
        <v>24</v>
      </c>
      <c r="H383" s="16">
        <v>45548</v>
      </c>
      <c r="I383" s="11" t="s">
        <v>314</v>
      </c>
      <c r="J383" s="142" t="s">
        <v>26</v>
      </c>
      <c r="K383" s="141"/>
      <c r="L383" s="14" t="s">
        <v>27</v>
      </c>
    </row>
    <row r="384" spans="2:12">
      <c r="B384" s="145" t="s">
        <v>20773</v>
      </c>
      <c r="C384" s="147" t="s">
        <v>20774</v>
      </c>
      <c r="D384" s="145" t="s">
        <v>22854</v>
      </c>
      <c r="E384" s="140" t="s">
        <v>22855</v>
      </c>
      <c r="F384" s="149"/>
      <c r="G384" s="147" t="s">
        <v>24</v>
      </c>
      <c r="H384" s="167">
        <v>45720</v>
      </c>
      <c r="I384" s="10" t="s">
        <v>139</v>
      </c>
      <c r="J384" s="140" t="s">
        <v>26</v>
      </c>
      <c r="K384" s="141"/>
      <c r="L384" s="13" t="s">
        <v>27</v>
      </c>
    </row>
    <row r="385" spans="2:12">
      <c r="B385" s="152"/>
      <c r="C385" s="153"/>
      <c r="D385" s="152"/>
      <c r="E385" s="165"/>
      <c r="F385" s="162"/>
      <c r="G385" s="153"/>
      <c r="H385" s="168"/>
      <c r="I385" s="10" t="s">
        <v>80</v>
      </c>
      <c r="J385" s="140" t="s">
        <v>26</v>
      </c>
      <c r="K385" s="141"/>
      <c r="L385" s="13" t="s">
        <v>27</v>
      </c>
    </row>
    <row r="386" spans="2:12">
      <c r="B386" s="152"/>
      <c r="C386" s="153"/>
      <c r="D386" s="152"/>
      <c r="E386" s="165"/>
      <c r="F386" s="162"/>
      <c r="G386" s="153"/>
      <c r="H386" s="168"/>
      <c r="I386" s="10" t="s">
        <v>58</v>
      </c>
      <c r="J386" s="140" t="s">
        <v>26</v>
      </c>
      <c r="K386" s="141"/>
      <c r="L386" s="13" t="s">
        <v>27</v>
      </c>
    </row>
    <row r="387" spans="2:12">
      <c r="B387" s="146"/>
      <c r="C387" s="148"/>
      <c r="D387" s="146"/>
      <c r="E387" s="150"/>
      <c r="F387" s="151"/>
      <c r="G387" s="148"/>
      <c r="H387" s="169"/>
      <c r="I387" s="10" t="s">
        <v>58</v>
      </c>
      <c r="J387" s="140" t="s">
        <v>26</v>
      </c>
      <c r="K387" s="141"/>
      <c r="L387" s="13" t="s">
        <v>27</v>
      </c>
    </row>
    <row r="388" spans="2:12">
      <c r="B388" s="15" t="s">
        <v>21736</v>
      </c>
      <c r="C388" s="14" t="s">
        <v>9088</v>
      </c>
      <c r="D388" s="15" t="s">
        <v>22856</v>
      </c>
      <c r="E388" s="142" t="s">
        <v>21738</v>
      </c>
      <c r="F388" s="141"/>
      <c r="G388" s="14" t="s">
        <v>16</v>
      </c>
      <c r="H388" s="16">
        <v>45719</v>
      </c>
      <c r="I388" s="11" t="s">
        <v>127</v>
      </c>
      <c r="J388" s="142" t="s">
        <v>709</v>
      </c>
      <c r="K388" s="141"/>
      <c r="L388" s="14" t="s">
        <v>27</v>
      </c>
    </row>
    <row r="389" spans="2:12">
      <c r="B389" s="145" t="s">
        <v>9405</v>
      </c>
      <c r="C389" s="147" t="s">
        <v>5700</v>
      </c>
      <c r="D389" s="145" t="s">
        <v>22857</v>
      </c>
      <c r="E389" s="140" t="s">
        <v>22858</v>
      </c>
      <c r="F389" s="149"/>
      <c r="G389" s="147" t="s">
        <v>16</v>
      </c>
      <c r="H389" s="167">
        <v>45730</v>
      </c>
      <c r="I389" s="10" t="s">
        <v>17</v>
      </c>
      <c r="J389" s="140" t="s">
        <v>26</v>
      </c>
      <c r="K389" s="141"/>
      <c r="L389" s="13" t="s">
        <v>27</v>
      </c>
    </row>
    <row r="390" spans="2:12">
      <c r="B390" s="146"/>
      <c r="C390" s="148"/>
      <c r="D390" s="146"/>
      <c r="E390" s="150"/>
      <c r="F390" s="151"/>
      <c r="G390" s="148"/>
      <c r="H390" s="169"/>
      <c r="I390" s="10" t="s">
        <v>17</v>
      </c>
      <c r="J390" s="140" t="s">
        <v>26</v>
      </c>
      <c r="K390" s="141"/>
      <c r="L390" s="13" t="s">
        <v>27</v>
      </c>
    </row>
    <row r="391" spans="2:12">
      <c r="B391" s="154" t="s">
        <v>19303</v>
      </c>
      <c r="C391" s="156" t="s">
        <v>1190</v>
      </c>
      <c r="D391" s="154" t="s">
        <v>22859</v>
      </c>
      <c r="E391" s="142" t="s">
        <v>22860</v>
      </c>
      <c r="F391" s="149"/>
      <c r="G391" s="156" t="s">
        <v>24</v>
      </c>
      <c r="H391" s="163">
        <v>45735</v>
      </c>
      <c r="I391" s="11" t="s">
        <v>80</v>
      </c>
      <c r="J391" s="142" t="s">
        <v>26</v>
      </c>
      <c r="K391" s="141"/>
      <c r="L391" s="14" t="s">
        <v>27</v>
      </c>
    </row>
    <row r="392" spans="2:12">
      <c r="B392" s="158"/>
      <c r="C392" s="159"/>
      <c r="D392" s="158"/>
      <c r="E392" s="161"/>
      <c r="F392" s="162"/>
      <c r="G392" s="159"/>
      <c r="H392" s="166"/>
      <c r="I392" s="11" t="s">
        <v>139</v>
      </c>
      <c r="J392" s="142" t="s">
        <v>26</v>
      </c>
      <c r="K392" s="141"/>
      <c r="L392" s="14" t="s">
        <v>27</v>
      </c>
    </row>
    <row r="393" spans="2:12">
      <c r="B393" s="155"/>
      <c r="C393" s="157"/>
      <c r="D393" s="155"/>
      <c r="E393" s="160"/>
      <c r="F393" s="151"/>
      <c r="G393" s="157"/>
      <c r="H393" s="164"/>
      <c r="I393" s="11" t="s">
        <v>58</v>
      </c>
      <c r="J393" s="142" t="s">
        <v>26</v>
      </c>
      <c r="K393" s="141"/>
      <c r="L393" s="14" t="s">
        <v>27</v>
      </c>
    </row>
    <row r="394" spans="2:12">
      <c r="B394" s="12" t="s">
        <v>19307</v>
      </c>
      <c r="C394" s="13" t="s">
        <v>6077</v>
      </c>
      <c r="D394" s="12" t="s">
        <v>22861</v>
      </c>
      <c r="E394" s="140" t="s">
        <v>22862</v>
      </c>
      <c r="F394" s="141"/>
      <c r="G394" s="13" t="s">
        <v>24</v>
      </c>
      <c r="H394" s="17">
        <v>45728</v>
      </c>
      <c r="I394" s="10" t="s">
        <v>80</v>
      </c>
      <c r="J394" s="140" t="s">
        <v>26</v>
      </c>
      <c r="K394" s="141"/>
      <c r="L394" s="13" t="s">
        <v>27</v>
      </c>
    </row>
    <row r="395" spans="2:12">
      <c r="B395" s="154" t="s">
        <v>3191</v>
      </c>
      <c r="C395" s="156" t="s">
        <v>3192</v>
      </c>
      <c r="D395" s="154" t="s">
        <v>22863</v>
      </c>
      <c r="E395" s="142" t="s">
        <v>22864</v>
      </c>
      <c r="F395" s="149"/>
      <c r="G395" s="156" t="s">
        <v>16</v>
      </c>
      <c r="H395" s="163">
        <v>45734</v>
      </c>
      <c r="I395" s="11" t="s">
        <v>17</v>
      </c>
      <c r="J395" s="142" t="s">
        <v>709</v>
      </c>
      <c r="K395" s="141"/>
      <c r="L395" s="14" t="s">
        <v>27</v>
      </c>
    </row>
    <row r="396" spans="2:12">
      <c r="B396" s="158"/>
      <c r="C396" s="159"/>
      <c r="D396" s="155"/>
      <c r="E396" s="160"/>
      <c r="F396" s="151"/>
      <c r="G396" s="157"/>
      <c r="H396" s="164"/>
      <c r="I396" s="11" t="s">
        <v>17</v>
      </c>
      <c r="J396" s="142" t="s">
        <v>709</v>
      </c>
      <c r="K396" s="141"/>
      <c r="L396" s="14" t="s">
        <v>27</v>
      </c>
    </row>
    <row r="397" spans="2:12">
      <c r="B397" s="158"/>
      <c r="C397" s="159"/>
      <c r="D397" s="154" t="s">
        <v>22865</v>
      </c>
      <c r="E397" s="142" t="s">
        <v>22864</v>
      </c>
      <c r="F397" s="149"/>
      <c r="G397" s="156" t="s">
        <v>16</v>
      </c>
      <c r="H397" s="163">
        <v>45734</v>
      </c>
      <c r="I397" s="11" t="s">
        <v>17</v>
      </c>
      <c r="J397" s="142" t="s">
        <v>26</v>
      </c>
      <c r="K397" s="141"/>
      <c r="L397" s="14" t="s">
        <v>27</v>
      </c>
    </row>
    <row r="398" spans="2:12">
      <c r="B398" s="158"/>
      <c r="C398" s="159"/>
      <c r="D398" s="155"/>
      <c r="E398" s="160"/>
      <c r="F398" s="151"/>
      <c r="G398" s="157"/>
      <c r="H398" s="164"/>
      <c r="I398" s="11" t="s">
        <v>17</v>
      </c>
      <c r="J398" s="142" t="s">
        <v>709</v>
      </c>
      <c r="K398" s="141"/>
      <c r="L398" s="14" t="s">
        <v>27</v>
      </c>
    </row>
    <row r="399" spans="2:12">
      <c r="B399" s="155"/>
      <c r="C399" s="157"/>
      <c r="D399" s="15" t="s">
        <v>22866</v>
      </c>
      <c r="E399" s="142" t="s">
        <v>22867</v>
      </c>
      <c r="F399" s="141"/>
      <c r="G399" s="14" t="s">
        <v>16</v>
      </c>
      <c r="H399" s="16">
        <v>45734</v>
      </c>
      <c r="I399" s="11" t="s">
        <v>17</v>
      </c>
      <c r="J399" s="142" t="s">
        <v>26</v>
      </c>
      <c r="K399" s="141"/>
      <c r="L399" s="14" t="s">
        <v>27</v>
      </c>
    </row>
    <row r="400" spans="2:12">
      <c r="B400" s="145" t="s">
        <v>22868</v>
      </c>
      <c r="C400" s="147" t="s">
        <v>22869</v>
      </c>
      <c r="D400" s="145" t="s">
        <v>22870</v>
      </c>
      <c r="E400" s="140" t="s">
        <v>22871</v>
      </c>
      <c r="F400" s="149"/>
      <c r="G400" s="147" t="s">
        <v>24</v>
      </c>
      <c r="H400" s="167">
        <v>45733</v>
      </c>
      <c r="I400" s="10" t="s">
        <v>58</v>
      </c>
      <c r="J400" s="140" t="s">
        <v>26</v>
      </c>
      <c r="K400" s="141"/>
      <c r="L400" s="13" t="s">
        <v>27</v>
      </c>
    </row>
    <row r="401" spans="2:12">
      <c r="B401" s="152"/>
      <c r="C401" s="153"/>
      <c r="D401" s="152"/>
      <c r="E401" s="165"/>
      <c r="F401" s="162"/>
      <c r="G401" s="153"/>
      <c r="H401" s="168"/>
      <c r="I401" s="10" t="s">
        <v>139</v>
      </c>
      <c r="J401" s="140" t="s">
        <v>26</v>
      </c>
      <c r="K401" s="141"/>
      <c r="L401" s="13" t="s">
        <v>27</v>
      </c>
    </row>
    <row r="402" spans="2:12">
      <c r="B402" s="146"/>
      <c r="C402" s="148"/>
      <c r="D402" s="146"/>
      <c r="E402" s="150"/>
      <c r="F402" s="151"/>
      <c r="G402" s="148"/>
      <c r="H402" s="169"/>
      <c r="I402" s="10" t="s">
        <v>80</v>
      </c>
      <c r="J402" s="140" t="s">
        <v>26</v>
      </c>
      <c r="K402" s="141"/>
      <c r="L402" s="13" t="s">
        <v>27</v>
      </c>
    </row>
    <row r="403" spans="2:12">
      <c r="B403" s="15" t="s">
        <v>7701</v>
      </c>
      <c r="C403" s="14" t="s">
        <v>7030</v>
      </c>
      <c r="D403" s="15" t="s">
        <v>22872</v>
      </c>
      <c r="E403" s="142" t="s">
        <v>22873</v>
      </c>
      <c r="F403" s="141"/>
      <c r="G403" s="14" t="s">
        <v>24</v>
      </c>
      <c r="H403" s="16">
        <v>45715</v>
      </c>
      <c r="I403" s="11" t="s">
        <v>314</v>
      </c>
      <c r="J403" s="142" t="s">
        <v>26</v>
      </c>
      <c r="K403" s="141"/>
      <c r="L403" s="14" t="s">
        <v>27</v>
      </c>
    </row>
    <row r="404" spans="2:12">
      <c r="B404" s="12" t="s">
        <v>7714</v>
      </c>
      <c r="C404" s="13" t="s">
        <v>7715</v>
      </c>
      <c r="D404" s="12" t="s">
        <v>22874</v>
      </c>
      <c r="E404" s="140" t="s">
        <v>22875</v>
      </c>
      <c r="F404" s="141"/>
      <c r="G404" s="13" t="s">
        <v>16</v>
      </c>
      <c r="H404" s="17">
        <v>45722</v>
      </c>
      <c r="I404" s="10" t="s">
        <v>7718</v>
      </c>
      <c r="J404" s="140" t="s">
        <v>26</v>
      </c>
      <c r="K404" s="141"/>
      <c r="L404" s="13" t="s">
        <v>27</v>
      </c>
    </row>
    <row r="405" spans="2:12">
      <c r="B405" s="15" t="s">
        <v>11111</v>
      </c>
      <c r="C405" s="14" t="s">
        <v>11112</v>
      </c>
      <c r="D405" s="15" t="s">
        <v>22876</v>
      </c>
      <c r="E405" s="142" t="s">
        <v>11114</v>
      </c>
      <c r="F405" s="141"/>
      <c r="G405" s="14" t="s">
        <v>16</v>
      </c>
      <c r="H405" s="16">
        <v>45744</v>
      </c>
      <c r="I405" s="11" t="s">
        <v>139</v>
      </c>
      <c r="J405" s="142" t="s">
        <v>26</v>
      </c>
      <c r="K405" s="141"/>
      <c r="L405" s="14" t="s">
        <v>27</v>
      </c>
    </row>
    <row r="406" spans="2:12" ht="24.95">
      <c r="B406" s="12" t="s">
        <v>6017</v>
      </c>
      <c r="C406" s="13" t="s">
        <v>6018</v>
      </c>
      <c r="D406" s="12" t="s">
        <v>22877</v>
      </c>
      <c r="E406" s="140" t="s">
        <v>22878</v>
      </c>
      <c r="F406" s="141"/>
      <c r="G406" s="13" t="s">
        <v>75</v>
      </c>
      <c r="H406" s="17">
        <v>45735</v>
      </c>
      <c r="I406" s="10" t="s">
        <v>17</v>
      </c>
      <c r="J406" s="140" t="s">
        <v>26</v>
      </c>
      <c r="K406" s="141"/>
      <c r="L406" s="13" t="s">
        <v>27</v>
      </c>
    </row>
    <row r="407" spans="2:12" ht="24.95">
      <c r="B407" s="154" t="s">
        <v>17164</v>
      </c>
      <c r="C407" s="156" t="s">
        <v>3092</v>
      </c>
      <c r="D407" s="15" t="s">
        <v>22879</v>
      </c>
      <c r="E407" s="142" t="s">
        <v>18387</v>
      </c>
      <c r="F407" s="141"/>
      <c r="G407" s="14" t="s">
        <v>75</v>
      </c>
      <c r="H407" s="16">
        <v>45730</v>
      </c>
      <c r="I407" s="11" t="s">
        <v>17</v>
      </c>
      <c r="J407" s="142" t="s">
        <v>709</v>
      </c>
      <c r="K407" s="141"/>
      <c r="L407" s="14" t="s">
        <v>27</v>
      </c>
    </row>
    <row r="408" spans="2:12">
      <c r="B408" s="158"/>
      <c r="C408" s="159"/>
      <c r="D408" s="15" t="s">
        <v>22880</v>
      </c>
      <c r="E408" s="142" t="s">
        <v>17166</v>
      </c>
      <c r="F408" s="141"/>
      <c r="G408" s="14" t="s">
        <v>16</v>
      </c>
      <c r="H408" s="16">
        <v>45730</v>
      </c>
      <c r="I408" s="11" t="s">
        <v>17</v>
      </c>
      <c r="J408" s="142" t="s">
        <v>709</v>
      </c>
      <c r="K408" s="141"/>
      <c r="L408" s="14" t="s">
        <v>27</v>
      </c>
    </row>
    <row r="409" spans="2:12">
      <c r="B409" s="158"/>
      <c r="C409" s="159"/>
      <c r="D409" s="15" t="s">
        <v>22881</v>
      </c>
      <c r="E409" s="142" t="s">
        <v>17166</v>
      </c>
      <c r="F409" s="141"/>
      <c r="G409" s="14" t="s">
        <v>16</v>
      </c>
      <c r="H409" s="16">
        <v>45730</v>
      </c>
      <c r="I409" s="11" t="s">
        <v>17</v>
      </c>
      <c r="J409" s="142" t="s">
        <v>709</v>
      </c>
      <c r="K409" s="141"/>
      <c r="L409" s="14" t="s">
        <v>27</v>
      </c>
    </row>
    <row r="410" spans="2:12">
      <c r="B410" s="158"/>
      <c r="C410" s="159"/>
      <c r="D410" s="15" t="s">
        <v>22882</v>
      </c>
      <c r="E410" s="142" t="s">
        <v>17166</v>
      </c>
      <c r="F410" s="141"/>
      <c r="G410" s="14" t="s">
        <v>16</v>
      </c>
      <c r="H410" s="16">
        <v>45730</v>
      </c>
      <c r="I410" s="11" t="s">
        <v>17</v>
      </c>
      <c r="J410" s="142" t="s">
        <v>709</v>
      </c>
      <c r="K410" s="141"/>
      <c r="L410" s="14" t="s">
        <v>27</v>
      </c>
    </row>
    <row r="411" spans="2:12">
      <c r="B411" s="158"/>
      <c r="C411" s="159"/>
      <c r="D411" s="15" t="s">
        <v>22883</v>
      </c>
      <c r="E411" s="142" t="s">
        <v>17166</v>
      </c>
      <c r="F411" s="141"/>
      <c r="G411" s="14" t="s">
        <v>16</v>
      </c>
      <c r="H411" s="16">
        <v>45730</v>
      </c>
      <c r="I411" s="11" t="s">
        <v>17</v>
      </c>
      <c r="J411" s="142" t="s">
        <v>709</v>
      </c>
      <c r="K411" s="141"/>
      <c r="L411" s="14" t="s">
        <v>27</v>
      </c>
    </row>
    <row r="412" spans="2:12">
      <c r="B412" s="158"/>
      <c r="C412" s="159"/>
      <c r="D412" s="15" t="s">
        <v>22884</v>
      </c>
      <c r="E412" s="142" t="s">
        <v>17166</v>
      </c>
      <c r="F412" s="141"/>
      <c r="G412" s="14" t="s">
        <v>16</v>
      </c>
      <c r="H412" s="16">
        <v>45730</v>
      </c>
      <c r="I412" s="11" t="s">
        <v>17</v>
      </c>
      <c r="J412" s="142" t="s">
        <v>709</v>
      </c>
      <c r="K412" s="141"/>
      <c r="L412" s="14" t="s">
        <v>27</v>
      </c>
    </row>
    <row r="413" spans="2:12">
      <c r="B413" s="158"/>
      <c r="C413" s="159"/>
      <c r="D413" s="15" t="s">
        <v>22885</v>
      </c>
      <c r="E413" s="142" t="s">
        <v>17166</v>
      </c>
      <c r="F413" s="141"/>
      <c r="G413" s="14" t="s">
        <v>16</v>
      </c>
      <c r="H413" s="16">
        <v>45730</v>
      </c>
      <c r="I413" s="11" t="s">
        <v>17</v>
      </c>
      <c r="J413" s="142" t="s">
        <v>709</v>
      </c>
      <c r="K413" s="141"/>
      <c r="L413" s="14" t="s">
        <v>27</v>
      </c>
    </row>
    <row r="414" spans="2:12">
      <c r="B414" s="155"/>
      <c r="C414" s="157"/>
      <c r="D414" s="15" t="s">
        <v>22886</v>
      </c>
      <c r="E414" s="142" t="s">
        <v>17166</v>
      </c>
      <c r="F414" s="141"/>
      <c r="G414" s="14" t="s">
        <v>16</v>
      </c>
      <c r="H414" s="16">
        <v>45730</v>
      </c>
      <c r="I414" s="11" t="s">
        <v>17</v>
      </c>
      <c r="J414" s="142" t="s">
        <v>709</v>
      </c>
      <c r="K414" s="141"/>
      <c r="L414" s="14" t="s">
        <v>27</v>
      </c>
    </row>
    <row r="415" spans="2:12">
      <c r="B415" s="145" t="s">
        <v>19350</v>
      </c>
      <c r="C415" s="147" t="s">
        <v>19351</v>
      </c>
      <c r="D415" s="145" t="s">
        <v>21756</v>
      </c>
      <c r="E415" s="140" t="s">
        <v>21757</v>
      </c>
      <c r="F415" s="149"/>
      <c r="G415" s="147" t="s">
        <v>24</v>
      </c>
      <c r="H415" s="167">
        <v>45736</v>
      </c>
      <c r="I415" s="10" t="s">
        <v>80</v>
      </c>
      <c r="J415" s="140" t="s">
        <v>26</v>
      </c>
      <c r="K415" s="141"/>
      <c r="L415" s="13" t="s">
        <v>27</v>
      </c>
    </row>
    <row r="416" spans="2:12">
      <c r="B416" s="146"/>
      <c r="C416" s="148"/>
      <c r="D416" s="146"/>
      <c r="E416" s="150"/>
      <c r="F416" s="151"/>
      <c r="G416" s="148"/>
      <c r="H416" s="169"/>
      <c r="I416" s="10" t="s">
        <v>80</v>
      </c>
      <c r="J416" s="140" t="s">
        <v>26</v>
      </c>
      <c r="K416" s="141"/>
      <c r="L416" s="13" t="s">
        <v>27</v>
      </c>
    </row>
    <row r="417" spans="2:12" ht="77.45">
      <c r="B417" s="15" t="s">
        <v>12145</v>
      </c>
      <c r="C417" s="14" t="s">
        <v>12146</v>
      </c>
      <c r="D417" s="15" t="s">
        <v>22887</v>
      </c>
      <c r="E417" s="142" t="s">
        <v>22888</v>
      </c>
      <c r="F417" s="141"/>
      <c r="G417" s="14" t="s">
        <v>24</v>
      </c>
      <c r="H417" s="16">
        <v>45747</v>
      </c>
      <c r="I417" s="11" t="s">
        <v>80</v>
      </c>
      <c r="J417" s="142" t="s">
        <v>18</v>
      </c>
      <c r="K417" s="141"/>
      <c r="L417" s="8" t="s">
        <v>22889</v>
      </c>
    </row>
    <row r="418" spans="2:12">
      <c r="B418" s="145" t="s">
        <v>21775</v>
      </c>
      <c r="C418" s="147" t="s">
        <v>21776</v>
      </c>
      <c r="D418" s="145" t="s">
        <v>22890</v>
      </c>
      <c r="E418" s="140" t="s">
        <v>22891</v>
      </c>
      <c r="F418" s="149"/>
      <c r="G418" s="147" t="s">
        <v>24</v>
      </c>
      <c r="H418" s="167">
        <v>45736</v>
      </c>
      <c r="I418" s="10" t="s">
        <v>139</v>
      </c>
      <c r="J418" s="140" t="s">
        <v>26</v>
      </c>
      <c r="K418" s="141"/>
      <c r="L418" s="13" t="s">
        <v>27</v>
      </c>
    </row>
    <row r="419" spans="2:12">
      <c r="B419" s="146"/>
      <c r="C419" s="148"/>
      <c r="D419" s="146"/>
      <c r="E419" s="150"/>
      <c r="F419" s="151"/>
      <c r="G419" s="148"/>
      <c r="H419" s="169"/>
      <c r="I419" s="10" t="s">
        <v>80</v>
      </c>
      <c r="J419" s="140" t="s">
        <v>26</v>
      </c>
      <c r="K419" s="141"/>
      <c r="L419" s="13" t="s">
        <v>27</v>
      </c>
    </row>
    <row r="420" spans="2:12">
      <c r="B420" s="154" t="s">
        <v>6067</v>
      </c>
      <c r="C420" s="156" t="s">
        <v>6068</v>
      </c>
      <c r="D420" s="154" t="s">
        <v>22892</v>
      </c>
      <c r="E420" s="142" t="s">
        <v>22893</v>
      </c>
      <c r="F420" s="149"/>
      <c r="G420" s="156" t="s">
        <v>24</v>
      </c>
      <c r="H420" s="163">
        <v>45735</v>
      </c>
      <c r="I420" s="11" t="s">
        <v>139</v>
      </c>
      <c r="J420" s="142" t="s">
        <v>26</v>
      </c>
      <c r="K420" s="141"/>
      <c r="L420" s="14" t="s">
        <v>27</v>
      </c>
    </row>
    <row r="421" spans="2:12">
      <c r="B421" s="158"/>
      <c r="C421" s="159"/>
      <c r="D421" s="158"/>
      <c r="E421" s="161"/>
      <c r="F421" s="162"/>
      <c r="G421" s="159"/>
      <c r="H421" s="166"/>
      <c r="I421" s="11" t="s">
        <v>58</v>
      </c>
      <c r="J421" s="142" t="s">
        <v>26</v>
      </c>
      <c r="K421" s="141"/>
      <c r="L421" s="14" t="s">
        <v>27</v>
      </c>
    </row>
    <row r="422" spans="2:12">
      <c r="B422" s="155"/>
      <c r="C422" s="157"/>
      <c r="D422" s="155"/>
      <c r="E422" s="160"/>
      <c r="F422" s="151"/>
      <c r="G422" s="157"/>
      <c r="H422" s="164"/>
      <c r="I422" s="11" t="s">
        <v>80</v>
      </c>
      <c r="J422" s="142" t="s">
        <v>26</v>
      </c>
      <c r="K422" s="141"/>
      <c r="L422" s="14" t="s">
        <v>27</v>
      </c>
    </row>
    <row r="423" spans="2:12" ht="24.95">
      <c r="B423" s="12" t="s">
        <v>22894</v>
      </c>
      <c r="C423" s="13" t="s">
        <v>22895</v>
      </c>
      <c r="D423" s="12" t="s">
        <v>22896</v>
      </c>
      <c r="E423" s="140" t="s">
        <v>22897</v>
      </c>
      <c r="F423" s="141"/>
      <c r="G423" s="13" t="s">
        <v>16</v>
      </c>
      <c r="H423" s="17">
        <v>45735</v>
      </c>
      <c r="I423" s="10" t="s">
        <v>80</v>
      </c>
      <c r="J423" s="140" t="s">
        <v>26</v>
      </c>
      <c r="K423" s="141"/>
      <c r="L423" s="13" t="s">
        <v>27</v>
      </c>
    </row>
    <row r="424" spans="2:12">
      <c r="B424" s="154" t="s">
        <v>15978</v>
      </c>
      <c r="C424" s="156" t="s">
        <v>2757</v>
      </c>
      <c r="D424" s="154" t="s">
        <v>22898</v>
      </c>
      <c r="E424" s="142" t="s">
        <v>22899</v>
      </c>
      <c r="F424" s="149"/>
      <c r="G424" s="156" t="s">
        <v>24</v>
      </c>
      <c r="H424" s="163">
        <v>45715</v>
      </c>
      <c r="I424" s="11" t="s">
        <v>80</v>
      </c>
      <c r="J424" s="142" t="s">
        <v>26</v>
      </c>
      <c r="K424" s="141"/>
      <c r="L424" s="14" t="s">
        <v>27</v>
      </c>
    </row>
    <row r="425" spans="2:12">
      <c r="B425" s="158"/>
      <c r="C425" s="159"/>
      <c r="D425" s="158"/>
      <c r="E425" s="161"/>
      <c r="F425" s="162"/>
      <c r="G425" s="159"/>
      <c r="H425" s="166"/>
      <c r="I425" s="11" t="s">
        <v>58</v>
      </c>
      <c r="J425" s="142" t="s">
        <v>26</v>
      </c>
      <c r="K425" s="141"/>
      <c r="L425" s="14" t="s">
        <v>27</v>
      </c>
    </row>
    <row r="426" spans="2:12">
      <c r="B426" s="158"/>
      <c r="C426" s="159"/>
      <c r="D426" s="155"/>
      <c r="E426" s="160"/>
      <c r="F426" s="151"/>
      <c r="G426" s="157"/>
      <c r="H426" s="164"/>
      <c r="I426" s="11" t="s">
        <v>139</v>
      </c>
      <c r="J426" s="142" t="s">
        <v>26</v>
      </c>
      <c r="K426" s="141"/>
      <c r="L426" s="14" t="s">
        <v>27</v>
      </c>
    </row>
    <row r="427" spans="2:12">
      <c r="B427" s="158"/>
      <c r="C427" s="159"/>
      <c r="D427" s="154" t="s">
        <v>22900</v>
      </c>
      <c r="E427" s="142" t="s">
        <v>22901</v>
      </c>
      <c r="F427" s="149"/>
      <c r="G427" s="156" t="s">
        <v>24</v>
      </c>
      <c r="H427" s="163">
        <v>45742</v>
      </c>
      <c r="I427" s="11" t="s">
        <v>58</v>
      </c>
      <c r="J427" s="142" t="s">
        <v>26</v>
      </c>
      <c r="K427" s="141"/>
      <c r="L427" s="14" t="s">
        <v>27</v>
      </c>
    </row>
    <row r="428" spans="2:12">
      <c r="B428" s="158"/>
      <c r="C428" s="159"/>
      <c r="D428" s="158"/>
      <c r="E428" s="161"/>
      <c r="F428" s="162"/>
      <c r="G428" s="159"/>
      <c r="H428" s="166"/>
      <c r="I428" s="11" t="s">
        <v>139</v>
      </c>
      <c r="J428" s="142" t="s">
        <v>26</v>
      </c>
      <c r="K428" s="141"/>
      <c r="L428" s="14" t="s">
        <v>27</v>
      </c>
    </row>
    <row r="429" spans="2:12">
      <c r="B429" s="155"/>
      <c r="C429" s="157"/>
      <c r="D429" s="155"/>
      <c r="E429" s="160"/>
      <c r="F429" s="151"/>
      <c r="G429" s="157"/>
      <c r="H429" s="164"/>
      <c r="I429" s="11" t="s">
        <v>80</v>
      </c>
      <c r="J429" s="142" t="s">
        <v>26</v>
      </c>
      <c r="K429" s="141"/>
      <c r="L429" s="14" t="s">
        <v>27</v>
      </c>
    </row>
    <row r="430" spans="2:12" ht="63.95">
      <c r="B430" s="12" t="s">
        <v>22902</v>
      </c>
      <c r="C430" s="13" t="s">
        <v>22903</v>
      </c>
      <c r="D430" s="12" t="s">
        <v>22904</v>
      </c>
      <c r="E430" s="140" t="s">
        <v>22905</v>
      </c>
      <c r="F430" s="141"/>
      <c r="G430" s="13" t="s">
        <v>16</v>
      </c>
      <c r="H430" s="17">
        <v>45740</v>
      </c>
      <c r="I430" s="10" t="s">
        <v>139</v>
      </c>
      <c r="J430" s="140" t="s">
        <v>18</v>
      </c>
      <c r="K430" s="141"/>
      <c r="L430" s="9" t="s">
        <v>22906</v>
      </c>
    </row>
    <row r="431" spans="2:12">
      <c r="B431" s="154" t="s">
        <v>14825</v>
      </c>
      <c r="C431" s="156" t="s">
        <v>14826</v>
      </c>
      <c r="D431" s="154" t="s">
        <v>22907</v>
      </c>
      <c r="E431" s="142" t="s">
        <v>3242</v>
      </c>
      <c r="F431" s="149"/>
      <c r="G431" s="156" t="s">
        <v>75</v>
      </c>
      <c r="H431" s="163">
        <v>45727</v>
      </c>
      <c r="I431" s="11" t="s">
        <v>58</v>
      </c>
      <c r="J431" s="142" t="s">
        <v>709</v>
      </c>
      <c r="K431" s="141"/>
      <c r="L431" s="14" t="s">
        <v>27</v>
      </c>
    </row>
    <row r="432" spans="2:12">
      <c r="B432" s="158"/>
      <c r="C432" s="159"/>
      <c r="D432" s="158"/>
      <c r="E432" s="161"/>
      <c r="F432" s="162"/>
      <c r="G432" s="159"/>
      <c r="H432" s="166"/>
      <c r="I432" s="11" t="s">
        <v>80</v>
      </c>
      <c r="J432" s="142" t="s">
        <v>709</v>
      </c>
      <c r="K432" s="141"/>
      <c r="L432" s="14" t="s">
        <v>27</v>
      </c>
    </row>
    <row r="433" spans="2:12">
      <c r="B433" s="155"/>
      <c r="C433" s="157"/>
      <c r="D433" s="155"/>
      <c r="E433" s="160"/>
      <c r="F433" s="151"/>
      <c r="G433" s="157"/>
      <c r="H433" s="164"/>
      <c r="I433" s="11" t="s">
        <v>25</v>
      </c>
      <c r="J433" s="142" t="s">
        <v>709</v>
      </c>
      <c r="K433" s="141"/>
      <c r="L433" s="14" t="s">
        <v>27</v>
      </c>
    </row>
    <row r="434" spans="2:12">
      <c r="B434" s="145" t="s">
        <v>15981</v>
      </c>
      <c r="C434" s="147" t="s">
        <v>14835</v>
      </c>
      <c r="D434" s="145" t="s">
        <v>22908</v>
      </c>
      <c r="E434" s="140" t="s">
        <v>22909</v>
      </c>
      <c r="F434" s="149"/>
      <c r="G434" s="147" t="s">
        <v>24</v>
      </c>
      <c r="H434" s="167">
        <v>45707</v>
      </c>
      <c r="I434" s="10" t="s">
        <v>80</v>
      </c>
      <c r="J434" s="140" t="s">
        <v>26</v>
      </c>
      <c r="K434" s="141"/>
      <c r="L434" s="13" t="s">
        <v>27</v>
      </c>
    </row>
    <row r="435" spans="2:12">
      <c r="B435" s="152"/>
      <c r="C435" s="153"/>
      <c r="D435" s="152"/>
      <c r="E435" s="165"/>
      <c r="F435" s="162"/>
      <c r="G435" s="153"/>
      <c r="H435" s="168"/>
      <c r="I435" s="10" t="s">
        <v>80</v>
      </c>
      <c r="J435" s="140" t="s">
        <v>26</v>
      </c>
      <c r="K435" s="141"/>
      <c r="L435" s="13" t="s">
        <v>27</v>
      </c>
    </row>
    <row r="436" spans="2:12">
      <c r="B436" s="152"/>
      <c r="C436" s="153"/>
      <c r="D436" s="152"/>
      <c r="E436" s="165"/>
      <c r="F436" s="162"/>
      <c r="G436" s="153"/>
      <c r="H436" s="168"/>
      <c r="I436" s="10" t="s">
        <v>80</v>
      </c>
      <c r="J436" s="140" t="s">
        <v>26</v>
      </c>
      <c r="K436" s="141"/>
      <c r="L436" s="13" t="s">
        <v>27</v>
      </c>
    </row>
    <row r="437" spans="2:12">
      <c r="B437" s="152"/>
      <c r="C437" s="153"/>
      <c r="D437" s="152"/>
      <c r="E437" s="165"/>
      <c r="F437" s="162"/>
      <c r="G437" s="153"/>
      <c r="H437" s="168"/>
      <c r="I437" s="10" t="s">
        <v>58</v>
      </c>
      <c r="J437" s="140" t="s">
        <v>26</v>
      </c>
      <c r="K437" s="141"/>
      <c r="L437" s="13" t="s">
        <v>27</v>
      </c>
    </row>
    <row r="438" spans="2:12">
      <c r="B438" s="152"/>
      <c r="C438" s="153"/>
      <c r="D438" s="146"/>
      <c r="E438" s="150"/>
      <c r="F438" s="151"/>
      <c r="G438" s="148"/>
      <c r="H438" s="169"/>
      <c r="I438" s="10" t="s">
        <v>139</v>
      </c>
      <c r="J438" s="140" t="s">
        <v>26</v>
      </c>
      <c r="K438" s="141"/>
      <c r="L438" s="13" t="s">
        <v>27</v>
      </c>
    </row>
    <row r="439" spans="2:12">
      <c r="B439" s="152"/>
      <c r="C439" s="153"/>
      <c r="D439" s="145" t="s">
        <v>22910</v>
      </c>
      <c r="E439" s="140" t="s">
        <v>19405</v>
      </c>
      <c r="F439" s="149"/>
      <c r="G439" s="147" t="s">
        <v>24</v>
      </c>
      <c r="H439" s="167">
        <v>45735</v>
      </c>
      <c r="I439" s="10" t="s">
        <v>58</v>
      </c>
      <c r="J439" s="140" t="s">
        <v>26</v>
      </c>
      <c r="K439" s="141"/>
      <c r="L439" s="13" t="s">
        <v>27</v>
      </c>
    </row>
    <row r="440" spans="2:12">
      <c r="B440" s="152"/>
      <c r="C440" s="153"/>
      <c r="D440" s="152"/>
      <c r="E440" s="165"/>
      <c r="F440" s="162"/>
      <c r="G440" s="153"/>
      <c r="H440" s="168"/>
      <c r="I440" s="10" t="s">
        <v>80</v>
      </c>
      <c r="J440" s="140" t="s">
        <v>26</v>
      </c>
      <c r="K440" s="141"/>
      <c r="L440" s="13" t="s">
        <v>27</v>
      </c>
    </row>
    <row r="441" spans="2:12">
      <c r="B441" s="152"/>
      <c r="C441" s="153"/>
      <c r="D441" s="152"/>
      <c r="E441" s="165"/>
      <c r="F441" s="162"/>
      <c r="G441" s="153"/>
      <c r="H441" s="168"/>
      <c r="I441" s="10" t="s">
        <v>80</v>
      </c>
      <c r="J441" s="140" t="s">
        <v>26</v>
      </c>
      <c r="K441" s="141"/>
      <c r="L441" s="13" t="s">
        <v>27</v>
      </c>
    </row>
    <row r="442" spans="2:12">
      <c r="B442" s="152"/>
      <c r="C442" s="153"/>
      <c r="D442" s="152"/>
      <c r="E442" s="165"/>
      <c r="F442" s="162"/>
      <c r="G442" s="153"/>
      <c r="H442" s="168"/>
      <c r="I442" s="10" t="s">
        <v>80</v>
      </c>
      <c r="J442" s="140" t="s">
        <v>26</v>
      </c>
      <c r="K442" s="141"/>
      <c r="L442" s="13" t="s">
        <v>27</v>
      </c>
    </row>
    <row r="443" spans="2:12">
      <c r="B443" s="146"/>
      <c r="C443" s="148"/>
      <c r="D443" s="146"/>
      <c r="E443" s="150"/>
      <c r="F443" s="151"/>
      <c r="G443" s="148"/>
      <c r="H443" s="169"/>
      <c r="I443" s="10" t="s">
        <v>139</v>
      </c>
      <c r="J443" s="140" t="s">
        <v>26</v>
      </c>
      <c r="K443" s="141"/>
      <c r="L443" s="13" t="s">
        <v>27</v>
      </c>
    </row>
    <row r="444" spans="2:12">
      <c r="B444" s="154" t="s">
        <v>3219</v>
      </c>
      <c r="C444" s="156" t="s">
        <v>3220</v>
      </c>
      <c r="D444" s="154" t="s">
        <v>22911</v>
      </c>
      <c r="E444" s="142" t="s">
        <v>22912</v>
      </c>
      <c r="F444" s="149"/>
      <c r="G444" s="156" t="s">
        <v>24</v>
      </c>
      <c r="H444" s="163">
        <v>45713</v>
      </c>
      <c r="I444" s="11" t="s">
        <v>80</v>
      </c>
      <c r="J444" s="142" t="s">
        <v>26</v>
      </c>
      <c r="K444" s="141"/>
      <c r="L444" s="14" t="s">
        <v>27</v>
      </c>
    </row>
    <row r="445" spans="2:12">
      <c r="B445" s="158"/>
      <c r="C445" s="159"/>
      <c r="D445" s="158"/>
      <c r="E445" s="161"/>
      <c r="F445" s="162"/>
      <c r="G445" s="159"/>
      <c r="H445" s="166"/>
      <c r="I445" s="11" t="s">
        <v>58</v>
      </c>
      <c r="J445" s="142" t="s">
        <v>26</v>
      </c>
      <c r="K445" s="141"/>
      <c r="L445" s="14" t="s">
        <v>27</v>
      </c>
    </row>
    <row r="446" spans="2:12">
      <c r="B446" s="158"/>
      <c r="C446" s="159"/>
      <c r="D446" s="158"/>
      <c r="E446" s="161"/>
      <c r="F446" s="162"/>
      <c r="G446" s="159"/>
      <c r="H446" s="166"/>
      <c r="I446" s="11" t="s">
        <v>139</v>
      </c>
      <c r="J446" s="142" t="s">
        <v>26</v>
      </c>
      <c r="K446" s="141"/>
      <c r="L446" s="14" t="s">
        <v>27</v>
      </c>
    </row>
    <row r="447" spans="2:12">
      <c r="B447" s="155"/>
      <c r="C447" s="157"/>
      <c r="D447" s="155"/>
      <c r="E447" s="160"/>
      <c r="F447" s="151"/>
      <c r="G447" s="157"/>
      <c r="H447" s="164"/>
      <c r="I447" s="11" t="s">
        <v>25</v>
      </c>
      <c r="J447" s="142" t="s">
        <v>26</v>
      </c>
      <c r="K447" s="141"/>
      <c r="L447" s="14" t="s">
        <v>27</v>
      </c>
    </row>
    <row r="448" spans="2:12" ht="24.95">
      <c r="B448" s="12" t="s">
        <v>15984</v>
      </c>
      <c r="C448" s="13" t="s">
        <v>15985</v>
      </c>
      <c r="D448" s="12" t="s">
        <v>22913</v>
      </c>
      <c r="E448" s="140" t="s">
        <v>22914</v>
      </c>
      <c r="F448" s="141"/>
      <c r="G448" s="13" t="s">
        <v>16</v>
      </c>
      <c r="H448" s="17">
        <v>45736</v>
      </c>
      <c r="I448" s="10" t="s">
        <v>139</v>
      </c>
      <c r="J448" s="140" t="s">
        <v>26</v>
      </c>
      <c r="K448" s="141"/>
      <c r="L448" s="13" t="s">
        <v>27</v>
      </c>
    </row>
    <row r="449" spans="2:12" ht="51.6">
      <c r="B449" s="154" t="s">
        <v>22915</v>
      </c>
      <c r="C449" s="156" t="s">
        <v>22916</v>
      </c>
      <c r="D449" s="15" t="s">
        <v>22917</v>
      </c>
      <c r="E449" s="142" t="s">
        <v>22918</v>
      </c>
      <c r="F449" s="141"/>
      <c r="G449" s="14" t="s">
        <v>16</v>
      </c>
      <c r="H449" s="16">
        <v>45721</v>
      </c>
      <c r="I449" s="11" t="s">
        <v>1025</v>
      </c>
      <c r="J449" s="142" t="s">
        <v>18</v>
      </c>
      <c r="K449" s="141"/>
      <c r="L449" s="8" t="s">
        <v>22919</v>
      </c>
    </row>
    <row r="450" spans="2:12">
      <c r="B450" s="155"/>
      <c r="C450" s="157"/>
      <c r="D450" s="15" t="s">
        <v>22920</v>
      </c>
      <c r="E450" s="142" t="s">
        <v>22921</v>
      </c>
      <c r="F450" s="141"/>
      <c r="G450" s="14" t="s">
        <v>24</v>
      </c>
      <c r="H450" s="16">
        <v>45721</v>
      </c>
      <c r="I450" s="11" t="s">
        <v>1025</v>
      </c>
      <c r="J450" s="142" t="s">
        <v>26</v>
      </c>
      <c r="K450" s="141"/>
      <c r="L450" s="14" t="s">
        <v>27</v>
      </c>
    </row>
    <row r="451" spans="2:12">
      <c r="B451" s="145" t="s">
        <v>1541</v>
      </c>
      <c r="C451" s="147" t="s">
        <v>1542</v>
      </c>
      <c r="D451" s="145" t="s">
        <v>22922</v>
      </c>
      <c r="E451" s="140" t="s">
        <v>22923</v>
      </c>
      <c r="F451" s="149"/>
      <c r="G451" s="147" t="s">
        <v>24</v>
      </c>
      <c r="H451" s="167">
        <v>45727</v>
      </c>
      <c r="I451" s="10" t="s">
        <v>80</v>
      </c>
      <c r="J451" s="140" t="s">
        <v>26</v>
      </c>
      <c r="K451" s="141"/>
      <c r="L451" s="13" t="s">
        <v>27</v>
      </c>
    </row>
    <row r="452" spans="2:12">
      <c r="B452" s="152"/>
      <c r="C452" s="153"/>
      <c r="D452" s="152"/>
      <c r="E452" s="165"/>
      <c r="F452" s="162"/>
      <c r="G452" s="153"/>
      <c r="H452" s="168"/>
      <c r="I452" s="10" t="s">
        <v>58</v>
      </c>
      <c r="J452" s="140" t="s">
        <v>26</v>
      </c>
      <c r="K452" s="141"/>
      <c r="L452" s="13" t="s">
        <v>27</v>
      </c>
    </row>
    <row r="453" spans="2:12">
      <c r="B453" s="152"/>
      <c r="C453" s="153"/>
      <c r="D453" s="152"/>
      <c r="E453" s="165"/>
      <c r="F453" s="162"/>
      <c r="G453" s="153"/>
      <c r="H453" s="168"/>
      <c r="I453" s="10" t="s">
        <v>58</v>
      </c>
      <c r="J453" s="140" t="s">
        <v>26</v>
      </c>
      <c r="K453" s="141"/>
      <c r="L453" s="13" t="s">
        <v>27</v>
      </c>
    </row>
    <row r="454" spans="2:12">
      <c r="B454" s="152"/>
      <c r="C454" s="153"/>
      <c r="D454" s="152"/>
      <c r="E454" s="165"/>
      <c r="F454" s="162"/>
      <c r="G454" s="153"/>
      <c r="H454" s="168"/>
      <c r="I454" s="10" t="s">
        <v>139</v>
      </c>
      <c r="J454" s="140" t="s">
        <v>26</v>
      </c>
      <c r="K454" s="141"/>
      <c r="L454" s="13" t="s">
        <v>27</v>
      </c>
    </row>
    <row r="455" spans="2:12">
      <c r="B455" s="146"/>
      <c r="C455" s="148"/>
      <c r="D455" s="146"/>
      <c r="E455" s="150"/>
      <c r="F455" s="151"/>
      <c r="G455" s="148"/>
      <c r="H455" s="169"/>
      <c r="I455" s="10" t="s">
        <v>25</v>
      </c>
      <c r="J455" s="140" t="s">
        <v>26</v>
      </c>
      <c r="K455" s="141"/>
      <c r="L455" s="13" t="s">
        <v>27</v>
      </c>
    </row>
    <row r="456" spans="2:12" ht="24.95">
      <c r="B456" s="15" t="s">
        <v>17192</v>
      </c>
      <c r="C456" s="14" t="s">
        <v>17193</v>
      </c>
      <c r="D456" s="15" t="s">
        <v>22924</v>
      </c>
      <c r="E456" s="142" t="s">
        <v>17195</v>
      </c>
      <c r="F456" s="141"/>
      <c r="G456" s="14" t="s">
        <v>24</v>
      </c>
      <c r="H456" s="16">
        <v>45733</v>
      </c>
      <c r="I456" s="11" t="s">
        <v>80</v>
      </c>
      <c r="J456" s="142" t="s">
        <v>26</v>
      </c>
      <c r="K456" s="141"/>
      <c r="L456" s="14" t="s">
        <v>27</v>
      </c>
    </row>
    <row r="457" spans="2:12">
      <c r="B457" s="12" t="s">
        <v>22925</v>
      </c>
      <c r="C457" s="13" t="s">
        <v>1603</v>
      </c>
      <c r="D457" s="12" t="s">
        <v>22926</v>
      </c>
      <c r="E457" s="140" t="s">
        <v>22927</v>
      </c>
      <c r="F457" s="141"/>
      <c r="G457" s="13" t="s">
        <v>16</v>
      </c>
      <c r="H457" s="17">
        <v>45734</v>
      </c>
      <c r="I457" s="10" t="s">
        <v>80</v>
      </c>
      <c r="J457" s="140" t="s">
        <v>26</v>
      </c>
      <c r="K457" s="141"/>
      <c r="L457" s="13" t="s">
        <v>27</v>
      </c>
    </row>
    <row r="458" spans="2:12" ht="39">
      <c r="B458" s="15" t="s">
        <v>22928</v>
      </c>
      <c r="C458" s="14" t="s">
        <v>22929</v>
      </c>
      <c r="D458" s="15" t="s">
        <v>22930</v>
      </c>
      <c r="E458" s="142" t="s">
        <v>22931</v>
      </c>
      <c r="F458" s="141"/>
      <c r="G458" s="14" t="s">
        <v>16</v>
      </c>
      <c r="H458" s="16">
        <v>45702</v>
      </c>
      <c r="I458" s="11" t="s">
        <v>1025</v>
      </c>
      <c r="J458" s="142" t="s">
        <v>18</v>
      </c>
      <c r="K458" s="141"/>
      <c r="L458" s="8" t="s">
        <v>22932</v>
      </c>
    </row>
    <row r="459" spans="2:12">
      <c r="B459" s="145" t="s">
        <v>20846</v>
      </c>
      <c r="C459" s="147" t="s">
        <v>20847</v>
      </c>
      <c r="D459" s="145" t="s">
        <v>22933</v>
      </c>
      <c r="E459" s="140" t="s">
        <v>20849</v>
      </c>
      <c r="F459" s="149"/>
      <c r="G459" s="147" t="s">
        <v>24</v>
      </c>
      <c r="H459" s="167">
        <v>45735</v>
      </c>
      <c r="I459" s="10" t="s">
        <v>58</v>
      </c>
      <c r="J459" s="140" t="s">
        <v>26</v>
      </c>
      <c r="K459" s="141"/>
      <c r="L459" s="13" t="s">
        <v>27</v>
      </c>
    </row>
    <row r="460" spans="2:12">
      <c r="B460" s="152"/>
      <c r="C460" s="153"/>
      <c r="D460" s="152"/>
      <c r="E460" s="165"/>
      <c r="F460" s="162"/>
      <c r="G460" s="153"/>
      <c r="H460" s="168"/>
      <c r="I460" s="10" t="s">
        <v>58</v>
      </c>
      <c r="J460" s="140" t="s">
        <v>26</v>
      </c>
      <c r="K460" s="141"/>
      <c r="L460" s="13" t="s">
        <v>27</v>
      </c>
    </row>
    <row r="461" spans="2:12">
      <c r="B461" s="152"/>
      <c r="C461" s="153"/>
      <c r="D461" s="152"/>
      <c r="E461" s="165"/>
      <c r="F461" s="162"/>
      <c r="G461" s="153"/>
      <c r="H461" s="168"/>
      <c r="I461" s="10" t="s">
        <v>80</v>
      </c>
      <c r="J461" s="140" t="s">
        <v>26</v>
      </c>
      <c r="K461" s="141"/>
      <c r="L461" s="13" t="s">
        <v>27</v>
      </c>
    </row>
    <row r="462" spans="2:12">
      <c r="B462" s="146"/>
      <c r="C462" s="148"/>
      <c r="D462" s="146"/>
      <c r="E462" s="150"/>
      <c r="F462" s="151"/>
      <c r="G462" s="148"/>
      <c r="H462" s="169"/>
      <c r="I462" s="10" t="s">
        <v>139</v>
      </c>
      <c r="J462" s="140" t="s">
        <v>26</v>
      </c>
      <c r="K462" s="141"/>
      <c r="L462" s="13" t="s">
        <v>27</v>
      </c>
    </row>
    <row r="463" spans="2:12">
      <c r="B463" s="15" t="s">
        <v>22934</v>
      </c>
      <c r="C463" s="14" t="s">
        <v>13994</v>
      </c>
      <c r="D463" s="15" t="s">
        <v>22935</v>
      </c>
      <c r="E463" s="142" t="s">
        <v>22936</v>
      </c>
      <c r="F463" s="141"/>
      <c r="G463" s="14" t="s">
        <v>24</v>
      </c>
      <c r="H463" s="16">
        <v>45716</v>
      </c>
      <c r="I463" s="11" t="s">
        <v>80</v>
      </c>
      <c r="J463" s="142" t="s">
        <v>26</v>
      </c>
      <c r="K463" s="141"/>
      <c r="L463" s="14" t="s">
        <v>27</v>
      </c>
    </row>
    <row r="464" spans="2:12">
      <c r="B464" s="12" t="s">
        <v>17199</v>
      </c>
      <c r="C464" s="13" t="s">
        <v>1645</v>
      </c>
      <c r="D464" s="12" t="s">
        <v>22937</v>
      </c>
      <c r="E464" s="140" t="s">
        <v>17201</v>
      </c>
      <c r="F464" s="141"/>
      <c r="G464" s="13" t="s">
        <v>24</v>
      </c>
      <c r="H464" s="17">
        <v>45730</v>
      </c>
      <c r="I464" s="10" t="s">
        <v>80</v>
      </c>
      <c r="J464" s="140" t="s">
        <v>26</v>
      </c>
      <c r="K464" s="141"/>
      <c r="L464" s="13" t="s">
        <v>27</v>
      </c>
    </row>
    <row r="465" spans="2:12">
      <c r="B465" s="154" t="s">
        <v>20874</v>
      </c>
      <c r="C465" s="156" t="s">
        <v>3252</v>
      </c>
      <c r="D465" s="15" t="s">
        <v>22938</v>
      </c>
      <c r="E465" s="142" t="s">
        <v>22939</v>
      </c>
      <c r="F465" s="141"/>
      <c r="G465" s="14" t="s">
        <v>16</v>
      </c>
      <c r="H465" s="16">
        <v>45726</v>
      </c>
      <c r="I465" s="11" t="s">
        <v>80</v>
      </c>
      <c r="J465" s="142" t="s">
        <v>26</v>
      </c>
      <c r="K465" s="141"/>
      <c r="L465" s="14" t="s">
        <v>27</v>
      </c>
    </row>
    <row r="466" spans="2:12">
      <c r="B466" s="158"/>
      <c r="C466" s="159"/>
      <c r="D466" s="15" t="s">
        <v>22940</v>
      </c>
      <c r="E466" s="142" t="s">
        <v>20876</v>
      </c>
      <c r="F466" s="141"/>
      <c r="G466" s="14" t="s">
        <v>24</v>
      </c>
      <c r="H466" s="16">
        <v>45740</v>
      </c>
      <c r="I466" s="11" t="s">
        <v>80</v>
      </c>
      <c r="J466" s="142" t="s">
        <v>26</v>
      </c>
      <c r="K466" s="141"/>
      <c r="L466" s="14" t="s">
        <v>27</v>
      </c>
    </row>
    <row r="467" spans="2:12">
      <c r="B467" s="155"/>
      <c r="C467" s="157"/>
      <c r="D467" s="15" t="s">
        <v>22941</v>
      </c>
      <c r="E467" s="142" t="s">
        <v>22942</v>
      </c>
      <c r="F467" s="141"/>
      <c r="G467" s="14" t="s">
        <v>16</v>
      </c>
      <c r="H467" s="16">
        <v>45747</v>
      </c>
      <c r="I467" s="11" t="s">
        <v>80</v>
      </c>
      <c r="J467" s="142" t="s">
        <v>26</v>
      </c>
      <c r="K467" s="141"/>
      <c r="L467" s="14" t="s">
        <v>27</v>
      </c>
    </row>
    <row r="468" spans="2:12">
      <c r="B468" s="12" t="s">
        <v>21824</v>
      </c>
      <c r="C468" s="13" t="s">
        <v>1603</v>
      </c>
      <c r="D468" s="12" t="s">
        <v>22943</v>
      </c>
      <c r="E468" s="140" t="s">
        <v>21826</v>
      </c>
      <c r="F468" s="141"/>
      <c r="G468" s="13" t="s">
        <v>16</v>
      </c>
      <c r="H468" s="17">
        <v>45721</v>
      </c>
      <c r="I468" s="10" t="s">
        <v>1025</v>
      </c>
      <c r="J468" s="140" t="s">
        <v>26</v>
      </c>
      <c r="K468" s="141"/>
      <c r="L468" s="13" t="s">
        <v>27</v>
      </c>
    </row>
    <row r="469" spans="2:12">
      <c r="B469" s="154" t="s">
        <v>21827</v>
      </c>
      <c r="C469" s="156" t="s">
        <v>21828</v>
      </c>
      <c r="D469" s="15" t="s">
        <v>22944</v>
      </c>
      <c r="E469" s="142" t="s">
        <v>22945</v>
      </c>
      <c r="F469" s="141"/>
      <c r="G469" s="14" t="s">
        <v>16</v>
      </c>
      <c r="H469" s="16">
        <v>45734</v>
      </c>
      <c r="I469" s="11" t="s">
        <v>80</v>
      </c>
      <c r="J469" s="142" t="s">
        <v>26</v>
      </c>
      <c r="K469" s="141"/>
      <c r="L469" s="14" t="s">
        <v>27</v>
      </c>
    </row>
    <row r="470" spans="2:12">
      <c r="B470" s="155"/>
      <c r="C470" s="157"/>
      <c r="D470" s="15" t="s">
        <v>22946</v>
      </c>
      <c r="E470" s="142" t="s">
        <v>21830</v>
      </c>
      <c r="F470" s="141"/>
      <c r="G470" s="14" t="s">
        <v>24</v>
      </c>
      <c r="H470" s="16">
        <v>45736</v>
      </c>
      <c r="I470" s="11" t="s">
        <v>80</v>
      </c>
      <c r="J470" s="142" t="s">
        <v>26</v>
      </c>
      <c r="K470" s="141"/>
      <c r="L470" s="14" t="s">
        <v>27</v>
      </c>
    </row>
    <row r="471" spans="2:12">
      <c r="B471" s="145" t="s">
        <v>19456</v>
      </c>
      <c r="C471" s="147" t="s">
        <v>19457</v>
      </c>
      <c r="D471" s="145" t="s">
        <v>22947</v>
      </c>
      <c r="E471" s="140" t="s">
        <v>19459</v>
      </c>
      <c r="F471" s="149"/>
      <c r="G471" s="147" t="s">
        <v>24</v>
      </c>
      <c r="H471" s="167">
        <v>45736</v>
      </c>
      <c r="I471" s="10" t="s">
        <v>80</v>
      </c>
      <c r="J471" s="140" t="s">
        <v>26</v>
      </c>
      <c r="K471" s="141"/>
      <c r="L471" s="13" t="s">
        <v>27</v>
      </c>
    </row>
    <row r="472" spans="2:12">
      <c r="B472" s="152"/>
      <c r="C472" s="153"/>
      <c r="D472" s="152"/>
      <c r="E472" s="165"/>
      <c r="F472" s="162"/>
      <c r="G472" s="153"/>
      <c r="H472" s="168"/>
      <c r="I472" s="10" t="s">
        <v>139</v>
      </c>
      <c r="J472" s="140" t="s">
        <v>26</v>
      </c>
      <c r="K472" s="141"/>
      <c r="L472" s="13" t="s">
        <v>27</v>
      </c>
    </row>
    <row r="473" spans="2:12">
      <c r="B473" s="152"/>
      <c r="C473" s="153"/>
      <c r="D473" s="146"/>
      <c r="E473" s="150"/>
      <c r="F473" s="151"/>
      <c r="G473" s="148"/>
      <c r="H473" s="169"/>
      <c r="I473" s="10" t="s">
        <v>58</v>
      </c>
      <c r="J473" s="140" t="s">
        <v>26</v>
      </c>
      <c r="K473" s="141"/>
      <c r="L473" s="13" t="s">
        <v>27</v>
      </c>
    </row>
    <row r="474" spans="2:12">
      <c r="B474" s="152"/>
      <c r="C474" s="153"/>
      <c r="D474" s="145" t="s">
        <v>19458</v>
      </c>
      <c r="E474" s="140" t="s">
        <v>19459</v>
      </c>
      <c r="F474" s="149"/>
      <c r="G474" s="147" t="s">
        <v>24</v>
      </c>
      <c r="H474" s="167">
        <v>45747</v>
      </c>
      <c r="I474" s="10" t="s">
        <v>58</v>
      </c>
      <c r="J474" s="140" t="s">
        <v>26</v>
      </c>
      <c r="K474" s="141"/>
      <c r="L474" s="13" t="s">
        <v>27</v>
      </c>
    </row>
    <row r="475" spans="2:12">
      <c r="B475" s="152"/>
      <c r="C475" s="153"/>
      <c r="D475" s="152"/>
      <c r="E475" s="165"/>
      <c r="F475" s="162"/>
      <c r="G475" s="153"/>
      <c r="H475" s="168"/>
      <c r="I475" s="10" t="s">
        <v>139</v>
      </c>
      <c r="J475" s="140" t="s">
        <v>26</v>
      </c>
      <c r="K475" s="141"/>
      <c r="L475" s="13" t="s">
        <v>27</v>
      </c>
    </row>
    <row r="476" spans="2:12">
      <c r="B476" s="146"/>
      <c r="C476" s="148"/>
      <c r="D476" s="146"/>
      <c r="E476" s="150"/>
      <c r="F476" s="151"/>
      <c r="G476" s="148"/>
      <c r="H476" s="169"/>
      <c r="I476" s="10" t="s">
        <v>80</v>
      </c>
      <c r="J476" s="140" t="s">
        <v>26</v>
      </c>
      <c r="K476" s="141"/>
      <c r="L476" s="13" t="s">
        <v>27</v>
      </c>
    </row>
    <row r="477" spans="2:12">
      <c r="B477" s="154" t="s">
        <v>13997</v>
      </c>
      <c r="C477" s="156" t="s">
        <v>13998</v>
      </c>
      <c r="D477" s="15" t="s">
        <v>22948</v>
      </c>
      <c r="E477" s="142" t="s">
        <v>22949</v>
      </c>
      <c r="F477" s="141"/>
      <c r="G477" s="14" t="s">
        <v>16</v>
      </c>
      <c r="H477" s="16">
        <v>45728</v>
      </c>
      <c r="I477" s="11" t="s">
        <v>80</v>
      </c>
      <c r="J477" s="142" t="s">
        <v>26</v>
      </c>
      <c r="K477" s="141"/>
      <c r="L477" s="14" t="s">
        <v>27</v>
      </c>
    </row>
    <row r="478" spans="2:12">
      <c r="B478" s="155"/>
      <c r="C478" s="157"/>
      <c r="D478" s="15" t="s">
        <v>22950</v>
      </c>
      <c r="E478" s="142" t="s">
        <v>21844</v>
      </c>
      <c r="F478" s="141"/>
      <c r="G478" s="14" t="s">
        <v>16</v>
      </c>
      <c r="H478" s="16">
        <v>45736</v>
      </c>
      <c r="I478" s="11" t="s">
        <v>80</v>
      </c>
      <c r="J478" s="142" t="s">
        <v>26</v>
      </c>
      <c r="K478" s="141"/>
      <c r="L478" s="14" t="s">
        <v>27</v>
      </c>
    </row>
    <row r="479" spans="2:12" ht="39">
      <c r="B479" s="12" t="s">
        <v>1826</v>
      </c>
      <c r="C479" s="13" t="s">
        <v>1827</v>
      </c>
      <c r="D479" s="12" t="s">
        <v>22951</v>
      </c>
      <c r="E479" s="140" t="s">
        <v>1829</v>
      </c>
      <c r="F479" s="141"/>
      <c r="G479" s="13" t="s">
        <v>24</v>
      </c>
      <c r="H479" s="17">
        <v>45520</v>
      </c>
      <c r="I479" s="10" t="s">
        <v>1789</v>
      </c>
      <c r="J479" s="140" t="s">
        <v>32</v>
      </c>
      <c r="K479" s="141"/>
      <c r="L479" s="9" t="s">
        <v>22952</v>
      </c>
    </row>
    <row r="480" spans="2:12" ht="51.6">
      <c r="B480" s="15" t="s">
        <v>17433</v>
      </c>
      <c r="C480" s="14" t="s">
        <v>17434</v>
      </c>
      <c r="D480" s="15" t="s">
        <v>22953</v>
      </c>
      <c r="E480" s="142" t="s">
        <v>17436</v>
      </c>
      <c r="F480" s="141"/>
      <c r="G480" s="14" t="s">
        <v>24</v>
      </c>
      <c r="H480" s="16">
        <v>45566</v>
      </c>
      <c r="I480" s="11" t="s">
        <v>1789</v>
      </c>
      <c r="J480" s="142" t="s">
        <v>359</v>
      </c>
      <c r="K480" s="141"/>
      <c r="L480" s="8" t="s">
        <v>22954</v>
      </c>
    </row>
    <row r="481" spans="2:12" ht="51.6">
      <c r="B481" s="12" t="s">
        <v>1899</v>
      </c>
      <c r="C481" s="13" t="s">
        <v>22955</v>
      </c>
      <c r="D481" s="12" t="s">
        <v>22956</v>
      </c>
      <c r="E481" s="140" t="s">
        <v>1902</v>
      </c>
      <c r="F481" s="141"/>
      <c r="G481" s="13" t="s">
        <v>24</v>
      </c>
      <c r="H481" s="17">
        <v>45565</v>
      </c>
      <c r="I481" s="10" t="s">
        <v>1789</v>
      </c>
      <c r="J481" s="140" t="s">
        <v>359</v>
      </c>
      <c r="K481" s="141"/>
      <c r="L481" s="9" t="s">
        <v>22957</v>
      </c>
    </row>
    <row r="482" spans="2:12" ht="63.95">
      <c r="B482" s="15" t="s">
        <v>1915</v>
      </c>
      <c r="C482" s="14" t="s">
        <v>1916</v>
      </c>
      <c r="D482" s="15" t="s">
        <v>22958</v>
      </c>
      <c r="E482" s="142" t="s">
        <v>1918</v>
      </c>
      <c r="F482" s="141"/>
      <c r="G482" s="14" t="s">
        <v>24</v>
      </c>
      <c r="H482" s="16">
        <v>45573</v>
      </c>
      <c r="I482" s="11" t="s">
        <v>1789</v>
      </c>
      <c r="J482" s="142" t="s">
        <v>359</v>
      </c>
      <c r="K482" s="141"/>
      <c r="L482" s="8" t="s">
        <v>22959</v>
      </c>
    </row>
    <row r="483" spans="2:12" ht="51.6">
      <c r="B483" s="12" t="s">
        <v>13248</v>
      </c>
      <c r="C483" s="13" t="s">
        <v>13249</v>
      </c>
      <c r="D483" s="12" t="s">
        <v>22960</v>
      </c>
      <c r="E483" s="140" t="s">
        <v>13251</v>
      </c>
      <c r="F483" s="141"/>
      <c r="G483" s="13" t="s">
        <v>24</v>
      </c>
      <c r="H483" s="17">
        <v>45558</v>
      </c>
      <c r="I483" s="10" t="s">
        <v>1789</v>
      </c>
      <c r="J483" s="140" t="s">
        <v>359</v>
      </c>
      <c r="K483" s="141"/>
      <c r="L483" s="9" t="s">
        <v>22961</v>
      </c>
    </row>
    <row r="484" spans="2:12" ht="51.6">
      <c r="B484" s="15" t="s">
        <v>14083</v>
      </c>
      <c r="C484" s="14" t="s">
        <v>14084</v>
      </c>
      <c r="D484" s="15" t="s">
        <v>22962</v>
      </c>
      <c r="E484" s="142" t="s">
        <v>14086</v>
      </c>
      <c r="F484" s="141"/>
      <c r="G484" s="14" t="s">
        <v>24</v>
      </c>
      <c r="H484" s="16">
        <v>45558</v>
      </c>
      <c r="I484" s="11" t="s">
        <v>1789</v>
      </c>
      <c r="J484" s="142" t="s">
        <v>359</v>
      </c>
      <c r="K484" s="141"/>
      <c r="L484" s="8" t="s">
        <v>22963</v>
      </c>
    </row>
    <row r="485" spans="2:12" ht="51.6">
      <c r="B485" s="19" t="s">
        <v>13268</v>
      </c>
      <c r="C485" s="20" t="s">
        <v>12834</v>
      </c>
      <c r="D485" s="19" t="s">
        <v>22964</v>
      </c>
      <c r="E485" s="143" t="s">
        <v>13270</v>
      </c>
      <c r="F485" s="144"/>
      <c r="G485" s="20" t="s">
        <v>24</v>
      </c>
      <c r="H485" s="22">
        <v>45530</v>
      </c>
      <c r="I485" s="21" t="s">
        <v>1789</v>
      </c>
      <c r="J485" s="143" t="s">
        <v>359</v>
      </c>
      <c r="K485" s="144"/>
      <c r="L485" s="33" t="s">
        <v>22965</v>
      </c>
    </row>
  </sheetData>
  <mergeCells count="1205">
    <mergeCell ref="E485:F485"/>
    <mergeCell ref="J485:K485"/>
    <mergeCell ref="E482:F482"/>
    <mergeCell ref="J482:K482"/>
    <mergeCell ref="E483:F483"/>
    <mergeCell ref="J483:K483"/>
    <mergeCell ref="E484:F484"/>
    <mergeCell ref="J484:K484"/>
    <mergeCell ref="E479:F479"/>
    <mergeCell ref="J479:K479"/>
    <mergeCell ref="E480:F480"/>
    <mergeCell ref="J480:K480"/>
    <mergeCell ref="E481:F481"/>
    <mergeCell ref="J481:K481"/>
    <mergeCell ref="B477:B478"/>
    <mergeCell ref="C477:C478"/>
    <mergeCell ref="E477:F477"/>
    <mergeCell ref="J477:K477"/>
    <mergeCell ref="E478:F478"/>
    <mergeCell ref="J478:K478"/>
    <mergeCell ref="H459:H462"/>
    <mergeCell ref="J471:K471"/>
    <mergeCell ref="J472:K472"/>
    <mergeCell ref="J473:K473"/>
    <mergeCell ref="D474:D476"/>
    <mergeCell ref="E474:F476"/>
    <mergeCell ref="G474:G476"/>
    <mergeCell ref="H474:H476"/>
    <mergeCell ref="J474:K474"/>
    <mergeCell ref="J475:K475"/>
    <mergeCell ref="J476:K476"/>
    <mergeCell ref="B471:B476"/>
    <mergeCell ref="C471:C476"/>
    <mergeCell ref="D471:D473"/>
    <mergeCell ref="E471:F473"/>
    <mergeCell ref="G471:G473"/>
    <mergeCell ref="H471:H473"/>
    <mergeCell ref="E468:F468"/>
    <mergeCell ref="J468:K468"/>
    <mergeCell ref="B469:B470"/>
    <mergeCell ref="C469:C470"/>
    <mergeCell ref="E469:F469"/>
    <mergeCell ref="J469:K469"/>
    <mergeCell ref="E470:F470"/>
    <mergeCell ref="J470:K470"/>
    <mergeCell ref="D444:D447"/>
    <mergeCell ref="E444:F447"/>
    <mergeCell ref="G444:G447"/>
    <mergeCell ref="H444:H447"/>
    <mergeCell ref="J444:K444"/>
    <mergeCell ref="J445:K445"/>
    <mergeCell ref="J446:K446"/>
    <mergeCell ref="E464:F464"/>
    <mergeCell ref="J464:K464"/>
    <mergeCell ref="B465:B467"/>
    <mergeCell ref="C465:C467"/>
    <mergeCell ref="E465:F465"/>
    <mergeCell ref="J465:K465"/>
    <mergeCell ref="E466:F466"/>
    <mergeCell ref="J466:K466"/>
    <mergeCell ref="E467:F467"/>
    <mergeCell ref="J467:K467"/>
    <mergeCell ref="J459:K459"/>
    <mergeCell ref="J460:K460"/>
    <mergeCell ref="J461:K461"/>
    <mergeCell ref="J462:K462"/>
    <mergeCell ref="E463:F463"/>
    <mergeCell ref="J463:K463"/>
    <mergeCell ref="E457:F457"/>
    <mergeCell ref="J457:K457"/>
    <mergeCell ref="E458:F458"/>
    <mergeCell ref="J458:K458"/>
    <mergeCell ref="B459:B462"/>
    <mergeCell ref="C459:C462"/>
    <mergeCell ref="D459:D462"/>
    <mergeCell ref="E459:F462"/>
    <mergeCell ref="G459:G462"/>
    <mergeCell ref="C434:C443"/>
    <mergeCell ref="D434:D438"/>
    <mergeCell ref="E434:F438"/>
    <mergeCell ref="G434:G438"/>
    <mergeCell ref="H434:H438"/>
    <mergeCell ref="J434:K434"/>
    <mergeCell ref="J435:K435"/>
    <mergeCell ref="J436:K436"/>
    <mergeCell ref="J451:K451"/>
    <mergeCell ref="J452:K452"/>
    <mergeCell ref="J453:K453"/>
    <mergeCell ref="J454:K454"/>
    <mergeCell ref="J455:K455"/>
    <mergeCell ref="E456:F456"/>
    <mergeCell ref="J456:K456"/>
    <mergeCell ref="B451:B455"/>
    <mergeCell ref="C451:C455"/>
    <mergeCell ref="D451:D455"/>
    <mergeCell ref="E451:F455"/>
    <mergeCell ref="G451:G455"/>
    <mergeCell ref="H451:H455"/>
    <mergeCell ref="J447:K447"/>
    <mergeCell ref="E448:F448"/>
    <mergeCell ref="J448:K448"/>
    <mergeCell ref="B449:B450"/>
    <mergeCell ref="C449:C450"/>
    <mergeCell ref="E449:F449"/>
    <mergeCell ref="J449:K449"/>
    <mergeCell ref="E450:F450"/>
    <mergeCell ref="J450:K450"/>
    <mergeCell ref="B444:B447"/>
    <mergeCell ref="C444:C447"/>
    <mergeCell ref="E430:F430"/>
    <mergeCell ref="J430:K430"/>
    <mergeCell ref="B431:B433"/>
    <mergeCell ref="C431:C433"/>
    <mergeCell ref="D431:D433"/>
    <mergeCell ref="E431:F433"/>
    <mergeCell ref="G431:G433"/>
    <mergeCell ref="H431:H433"/>
    <mergeCell ref="J431:K431"/>
    <mergeCell ref="J432:K432"/>
    <mergeCell ref="J443:K443"/>
    <mergeCell ref="J425:K425"/>
    <mergeCell ref="J426:K426"/>
    <mergeCell ref="D427:D429"/>
    <mergeCell ref="E427:F429"/>
    <mergeCell ref="G427:G429"/>
    <mergeCell ref="H427:H429"/>
    <mergeCell ref="J427:K427"/>
    <mergeCell ref="J428:K428"/>
    <mergeCell ref="J429:K429"/>
    <mergeCell ref="J437:K437"/>
    <mergeCell ref="J438:K438"/>
    <mergeCell ref="D439:D443"/>
    <mergeCell ref="E439:F443"/>
    <mergeCell ref="G439:G443"/>
    <mergeCell ref="H439:H443"/>
    <mergeCell ref="J439:K439"/>
    <mergeCell ref="J440:K440"/>
    <mergeCell ref="J441:K441"/>
    <mergeCell ref="J442:K442"/>
    <mergeCell ref="J433:K433"/>
    <mergeCell ref="B434:B443"/>
    <mergeCell ref="E410:F410"/>
    <mergeCell ref="J410:K410"/>
    <mergeCell ref="J422:K422"/>
    <mergeCell ref="E423:F423"/>
    <mergeCell ref="J423:K423"/>
    <mergeCell ref="B424:B429"/>
    <mergeCell ref="C424:C429"/>
    <mergeCell ref="D424:D426"/>
    <mergeCell ref="E424:F426"/>
    <mergeCell ref="G424:G426"/>
    <mergeCell ref="H424:H426"/>
    <mergeCell ref="J424:K424"/>
    <mergeCell ref="J418:K418"/>
    <mergeCell ref="J419:K419"/>
    <mergeCell ref="B420:B422"/>
    <mergeCell ref="C420:C422"/>
    <mergeCell ref="D420:D422"/>
    <mergeCell ref="E420:F422"/>
    <mergeCell ref="G420:G422"/>
    <mergeCell ref="H420:H422"/>
    <mergeCell ref="J420:K420"/>
    <mergeCell ref="J421:K421"/>
    <mergeCell ref="J415:K415"/>
    <mergeCell ref="J416:K416"/>
    <mergeCell ref="E417:F417"/>
    <mergeCell ref="J417:K417"/>
    <mergeCell ref="B418:B419"/>
    <mergeCell ref="C418:C419"/>
    <mergeCell ref="D418:D419"/>
    <mergeCell ref="E418:F419"/>
    <mergeCell ref="G418:G419"/>
    <mergeCell ref="H418:H419"/>
    <mergeCell ref="E413:F413"/>
    <mergeCell ref="J413:K413"/>
    <mergeCell ref="E414:F414"/>
    <mergeCell ref="J414:K414"/>
    <mergeCell ref="B415:B416"/>
    <mergeCell ref="C415:C416"/>
    <mergeCell ref="D415:D416"/>
    <mergeCell ref="E415:F416"/>
    <mergeCell ref="G415:G416"/>
    <mergeCell ref="H415:H416"/>
    <mergeCell ref="G395:G396"/>
    <mergeCell ref="H395:H396"/>
    <mergeCell ref="J395:K395"/>
    <mergeCell ref="E411:F411"/>
    <mergeCell ref="J411:K411"/>
    <mergeCell ref="E412:F412"/>
    <mergeCell ref="J412:K412"/>
    <mergeCell ref="E406:F406"/>
    <mergeCell ref="J406:K406"/>
    <mergeCell ref="B407:B414"/>
    <mergeCell ref="C407:C414"/>
    <mergeCell ref="E407:F407"/>
    <mergeCell ref="J407:K407"/>
    <mergeCell ref="E408:F408"/>
    <mergeCell ref="J408:K408"/>
    <mergeCell ref="E409:F409"/>
    <mergeCell ref="J409:K409"/>
    <mergeCell ref="J402:K402"/>
    <mergeCell ref="E403:F403"/>
    <mergeCell ref="J403:K403"/>
    <mergeCell ref="E404:F404"/>
    <mergeCell ref="J404:K404"/>
    <mergeCell ref="E405:F405"/>
    <mergeCell ref="J405:K405"/>
    <mergeCell ref="B400:B402"/>
    <mergeCell ref="C400:C402"/>
    <mergeCell ref="D400:D402"/>
    <mergeCell ref="E400:F402"/>
    <mergeCell ref="G400:G402"/>
    <mergeCell ref="H400:H402"/>
    <mergeCell ref="J400:K400"/>
    <mergeCell ref="J401:K401"/>
    <mergeCell ref="J389:K389"/>
    <mergeCell ref="J390:K390"/>
    <mergeCell ref="B391:B393"/>
    <mergeCell ref="C391:C393"/>
    <mergeCell ref="D391:D393"/>
    <mergeCell ref="E391:F393"/>
    <mergeCell ref="G391:G393"/>
    <mergeCell ref="H391:H393"/>
    <mergeCell ref="J391:K391"/>
    <mergeCell ref="J392:K392"/>
    <mergeCell ref="B389:B390"/>
    <mergeCell ref="C389:C390"/>
    <mergeCell ref="D389:D390"/>
    <mergeCell ref="E389:F390"/>
    <mergeCell ref="G389:G390"/>
    <mergeCell ref="H389:H390"/>
    <mergeCell ref="E399:F399"/>
    <mergeCell ref="J399:K399"/>
    <mergeCell ref="J396:K396"/>
    <mergeCell ref="D397:D398"/>
    <mergeCell ref="E397:F398"/>
    <mergeCell ref="G397:G398"/>
    <mergeCell ref="H397:H398"/>
    <mergeCell ref="J397:K397"/>
    <mergeCell ref="J398:K398"/>
    <mergeCell ref="J393:K393"/>
    <mergeCell ref="E394:F394"/>
    <mergeCell ref="J394:K394"/>
    <mergeCell ref="B395:B399"/>
    <mergeCell ref="C395:C399"/>
    <mergeCell ref="D395:D396"/>
    <mergeCell ref="E395:F396"/>
    <mergeCell ref="H384:H387"/>
    <mergeCell ref="J384:K384"/>
    <mergeCell ref="J385:K385"/>
    <mergeCell ref="J386:K386"/>
    <mergeCell ref="J387:K387"/>
    <mergeCell ref="E388:F388"/>
    <mergeCell ref="J388:K388"/>
    <mergeCell ref="J381:K381"/>
    <mergeCell ref="E382:F382"/>
    <mergeCell ref="J382:K382"/>
    <mergeCell ref="E383:F383"/>
    <mergeCell ref="J383:K383"/>
    <mergeCell ref="B384:B387"/>
    <mergeCell ref="C384:C387"/>
    <mergeCell ref="D384:D387"/>
    <mergeCell ref="E384:F387"/>
    <mergeCell ref="G384:G387"/>
    <mergeCell ref="H376:H379"/>
    <mergeCell ref="J376:K376"/>
    <mergeCell ref="J377:K377"/>
    <mergeCell ref="J378:K378"/>
    <mergeCell ref="J379:K379"/>
    <mergeCell ref="B380:B381"/>
    <mergeCell ref="C380:C381"/>
    <mergeCell ref="E380:F380"/>
    <mergeCell ref="J380:K380"/>
    <mergeCell ref="E381:F381"/>
    <mergeCell ref="J373:K373"/>
    <mergeCell ref="E374:F374"/>
    <mergeCell ref="J374:K374"/>
    <mergeCell ref="E375:F375"/>
    <mergeCell ref="J375:K375"/>
    <mergeCell ref="B376:B379"/>
    <mergeCell ref="C376:C379"/>
    <mergeCell ref="D376:D379"/>
    <mergeCell ref="E376:F379"/>
    <mergeCell ref="G376:G379"/>
    <mergeCell ref="E370:F370"/>
    <mergeCell ref="J370:K370"/>
    <mergeCell ref="B371:B373"/>
    <mergeCell ref="C371:C373"/>
    <mergeCell ref="D371:D373"/>
    <mergeCell ref="E371:F373"/>
    <mergeCell ref="G371:G373"/>
    <mergeCell ref="H371:H373"/>
    <mergeCell ref="J371:K371"/>
    <mergeCell ref="J372:K372"/>
    <mergeCell ref="B368:B369"/>
    <mergeCell ref="C368:C369"/>
    <mergeCell ref="E368:F368"/>
    <mergeCell ref="J368:K368"/>
    <mergeCell ref="E369:F369"/>
    <mergeCell ref="J369:K369"/>
    <mergeCell ref="B365:B367"/>
    <mergeCell ref="C365:C367"/>
    <mergeCell ref="D365:D366"/>
    <mergeCell ref="E365:F366"/>
    <mergeCell ref="G365:G366"/>
    <mergeCell ref="H365:H366"/>
    <mergeCell ref="J365:K365"/>
    <mergeCell ref="J366:K366"/>
    <mergeCell ref="E367:F367"/>
    <mergeCell ref="J367:K367"/>
    <mergeCell ref="B362:B363"/>
    <mergeCell ref="C362:C363"/>
    <mergeCell ref="E362:F362"/>
    <mergeCell ref="E363:F363"/>
    <mergeCell ref="B337:B339"/>
    <mergeCell ref="C337:C339"/>
    <mergeCell ref="D337:D339"/>
    <mergeCell ref="B332:B336"/>
    <mergeCell ref="C332:C336"/>
    <mergeCell ref="D332:D336"/>
    <mergeCell ref="E346:F346"/>
    <mergeCell ref="B321:B323"/>
    <mergeCell ref="C321:C323"/>
    <mergeCell ref="D321:D323"/>
    <mergeCell ref="E321:F323"/>
    <mergeCell ref="G321:G323"/>
    <mergeCell ref="B358:B360"/>
    <mergeCell ref="C358:C360"/>
    <mergeCell ref="D358:D359"/>
    <mergeCell ref="E358:F359"/>
    <mergeCell ref="B347:B348"/>
    <mergeCell ref="C347:C348"/>
    <mergeCell ref="E348:F348"/>
    <mergeCell ref="E349:F349"/>
    <mergeCell ref="B350:B351"/>
    <mergeCell ref="C350:C351"/>
    <mergeCell ref="E350:F350"/>
    <mergeCell ref="E351:F351"/>
    <mergeCell ref="B356:B357"/>
    <mergeCell ref="C356:C357"/>
    <mergeCell ref="B341:B344"/>
    <mergeCell ref="C341:C344"/>
    <mergeCell ref="D341:D344"/>
    <mergeCell ref="E341:F344"/>
    <mergeCell ref="E353:F353"/>
    <mergeCell ref="E281:F281"/>
    <mergeCell ref="E282:F282"/>
    <mergeCell ref="E283:F283"/>
    <mergeCell ref="B284:B287"/>
    <mergeCell ref="C284:C287"/>
    <mergeCell ref="D285:D287"/>
    <mergeCell ref="E285:F287"/>
    <mergeCell ref="E276:F276"/>
    <mergeCell ref="E277:F277"/>
    <mergeCell ref="E278:F278"/>
    <mergeCell ref="B279:B280"/>
    <mergeCell ref="C279:C280"/>
    <mergeCell ref="E279:F279"/>
    <mergeCell ref="E280:F280"/>
    <mergeCell ref="E264:F264"/>
    <mergeCell ref="E265:F265"/>
    <mergeCell ref="E266:F266"/>
    <mergeCell ref="E267:F267"/>
    <mergeCell ref="E268:F268"/>
    <mergeCell ref="E269:F269"/>
    <mergeCell ref="B272:B273"/>
    <mergeCell ref="C272:C273"/>
    <mergeCell ref="E271:F271"/>
    <mergeCell ref="E272:F272"/>
    <mergeCell ref="B231:B232"/>
    <mergeCell ref="C231:C232"/>
    <mergeCell ref="D231:D232"/>
    <mergeCell ref="E231:F232"/>
    <mergeCell ref="G231:G232"/>
    <mergeCell ref="B228:B229"/>
    <mergeCell ref="C228:C229"/>
    <mergeCell ref="D228:D229"/>
    <mergeCell ref="E228:F229"/>
    <mergeCell ref="G228:G229"/>
    <mergeCell ref="H228:H229"/>
    <mergeCell ref="B221:B224"/>
    <mergeCell ref="C221:C224"/>
    <mergeCell ref="B226:B227"/>
    <mergeCell ref="C226:C227"/>
    <mergeCell ref="D226:D227"/>
    <mergeCell ref="E226:F227"/>
    <mergeCell ref="E224:F224"/>
    <mergeCell ref="H231:H232"/>
    <mergeCell ref="B204:B205"/>
    <mergeCell ref="C204:C205"/>
    <mergeCell ref="D204:D205"/>
    <mergeCell ref="E204:F205"/>
    <mergeCell ref="B198:B199"/>
    <mergeCell ref="C198:C199"/>
    <mergeCell ref="D198:D199"/>
    <mergeCell ref="E198:F199"/>
    <mergeCell ref="G198:G199"/>
    <mergeCell ref="H198:H199"/>
    <mergeCell ref="E182:F182"/>
    <mergeCell ref="E183:F183"/>
    <mergeCell ref="E186:F186"/>
    <mergeCell ref="B187:B189"/>
    <mergeCell ref="C187:C189"/>
    <mergeCell ref="E187:F187"/>
    <mergeCell ref="E188:F188"/>
    <mergeCell ref="E191:F191"/>
    <mergeCell ref="B180:B181"/>
    <mergeCell ref="C180:C181"/>
    <mergeCell ref="D180:D181"/>
    <mergeCell ref="E180:F181"/>
    <mergeCell ref="G180:G181"/>
    <mergeCell ref="B169:B170"/>
    <mergeCell ref="C169:C170"/>
    <mergeCell ref="B171:B172"/>
    <mergeCell ref="C171:C172"/>
    <mergeCell ref="B173:B175"/>
    <mergeCell ref="C173:C175"/>
    <mergeCell ref="B157:B158"/>
    <mergeCell ref="C157:C158"/>
    <mergeCell ref="E165:F165"/>
    <mergeCell ref="E166:F166"/>
    <mergeCell ref="E167:F167"/>
    <mergeCell ref="E168:F168"/>
    <mergeCell ref="E158:F158"/>
    <mergeCell ref="B149:B150"/>
    <mergeCell ref="C149:C150"/>
    <mergeCell ref="D149:D150"/>
    <mergeCell ref="E149:F150"/>
    <mergeCell ref="G149:G150"/>
    <mergeCell ref="H149:H150"/>
    <mergeCell ref="E137:F137"/>
    <mergeCell ref="E141:F141"/>
    <mergeCell ref="E142:F142"/>
    <mergeCell ref="B143:B146"/>
    <mergeCell ref="C143:C146"/>
    <mergeCell ref="D143:D146"/>
    <mergeCell ref="E143:F146"/>
    <mergeCell ref="D173:D175"/>
    <mergeCell ref="E173:F175"/>
    <mergeCell ref="G173:G175"/>
    <mergeCell ref="H173:H175"/>
    <mergeCell ref="E172:F172"/>
    <mergeCell ref="B163:B164"/>
    <mergeCell ref="C163:C164"/>
    <mergeCell ref="D163:D164"/>
    <mergeCell ref="B161:B162"/>
    <mergeCell ref="C161:C162"/>
    <mergeCell ref="D161:D162"/>
    <mergeCell ref="E155:F155"/>
    <mergeCell ref="B89:B91"/>
    <mergeCell ref="C89:C91"/>
    <mergeCell ref="B77:B78"/>
    <mergeCell ref="C77:C78"/>
    <mergeCell ref="B79:B80"/>
    <mergeCell ref="C79:C80"/>
    <mergeCell ref="B85:B86"/>
    <mergeCell ref="C85:C86"/>
    <mergeCell ref="E98:F98"/>
    <mergeCell ref="E122:F122"/>
    <mergeCell ref="E123:F123"/>
    <mergeCell ref="B124:B125"/>
    <mergeCell ref="C124:C125"/>
    <mergeCell ref="B132:B133"/>
    <mergeCell ref="C132:C133"/>
    <mergeCell ref="D132:D133"/>
    <mergeCell ref="E132:F133"/>
    <mergeCell ref="B114:B117"/>
    <mergeCell ref="C114:C117"/>
    <mergeCell ref="D114:D117"/>
    <mergeCell ref="E114:F117"/>
    <mergeCell ref="B107:B108"/>
    <mergeCell ref="C107:C108"/>
    <mergeCell ref="D107:D108"/>
    <mergeCell ref="E107:F108"/>
    <mergeCell ref="E121:F121"/>
    <mergeCell ref="E44:F46"/>
    <mergeCell ref="G44:G46"/>
    <mergeCell ref="H44:H46"/>
    <mergeCell ref="E71:F71"/>
    <mergeCell ref="E72:F72"/>
    <mergeCell ref="B73:B75"/>
    <mergeCell ref="C73:C75"/>
    <mergeCell ref="D73:D75"/>
    <mergeCell ref="E73:F75"/>
    <mergeCell ref="E64:F64"/>
    <mergeCell ref="E65:F65"/>
    <mergeCell ref="E66:F66"/>
    <mergeCell ref="E67:F67"/>
    <mergeCell ref="E68:F68"/>
    <mergeCell ref="E70:F70"/>
    <mergeCell ref="E58:F58"/>
    <mergeCell ref="E59:F59"/>
    <mergeCell ref="B60:B61"/>
    <mergeCell ref="C60:C61"/>
    <mergeCell ref="D60:D61"/>
    <mergeCell ref="E60:F61"/>
    <mergeCell ref="B62:B67"/>
    <mergeCell ref="C62:C67"/>
    <mergeCell ref="E62:F62"/>
    <mergeCell ref="E63:F63"/>
    <mergeCell ref="B33:B34"/>
    <mergeCell ref="C33:C34"/>
    <mergeCell ref="E34:F34"/>
    <mergeCell ref="E35:F35"/>
    <mergeCell ref="E39:F39"/>
    <mergeCell ref="E40:F40"/>
    <mergeCell ref="B26:B27"/>
    <mergeCell ref="C26:C27"/>
    <mergeCell ref="E27:F27"/>
    <mergeCell ref="E28:F28"/>
    <mergeCell ref="B30:B32"/>
    <mergeCell ref="C30:C32"/>
    <mergeCell ref="D30:D31"/>
    <mergeCell ref="E30:F31"/>
    <mergeCell ref="B17:B18"/>
    <mergeCell ref="C17:C18"/>
    <mergeCell ref="B21:B23"/>
    <mergeCell ref="C21:C23"/>
    <mergeCell ref="D21:D22"/>
    <mergeCell ref="E21:F22"/>
    <mergeCell ref="E38:F38"/>
    <mergeCell ref="E26:F26"/>
    <mergeCell ref="J339:K339"/>
    <mergeCell ref="J340:K340"/>
    <mergeCell ref="J333:K333"/>
    <mergeCell ref="J334:K334"/>
    <mergeCell ref="J335:K335"/>
    <mergeCell ref="J336:K336"/>
    <mergeCell ref="E337:F339"/>
    <mergeCell ref="G337:G339"/>
    <mergeCell ref="H337:H339"/>
    <mergeCell ref="E332:F336"/>
    <mergeCell ref="J360:K360"/>
    <mergeCell ref="J361:K361"/>
    <mergeCell ref="J362:K362"/>
    <mergeCell ref="J363:K363"/>
    <mergeCell ref="E364:F364"/>
    <mergeCell ref="J364:K364"/>
    <mergeCell ref="E356:F356"/>
    <mergeCell ref="J356:K356"/>
    <mergeCell ref="E357:F357"/>
    <mergeCell ref="J357:K357"/>
    <mergeCell ref="J358:K358"/>
    <mergeCell ref="J359:K359"/>
    <mergeCell ref="E354:F354"/>
    <mergeCell ref="J354:K354"/>
    <mergeCell ref="E355:F355"/>
    <mergeCell ref="J355:K355"/>
    <mergeCell ref="J353:K353"/>
    <mergeCell ref="E340:F340"/>
    <mergeCell ref="G358:G359"/>
    <mergeCell ref="H358:H359"/>
    <mergeCell ref="E360:F360"/>
    <mergeCell ref="E361:F361"/>
    <mergeCell ref="J348:K348"/>
    <mergeCell ref="J349:K349"/>
    <mergeCell ref="J350:K350"/>
    <mergeCell ref="J351:K351"/>
    <mergeCell ref="E352:F352"/>
    <mergeCell ref="J352:K352"/>
    <mergeCell ref="G341:G344"/>
    <mergeCell ref="J330:K330"/>
    <mergeCell ref="E331:F331"/>
    <mergeCell ref="J331:K331"/>
    <mergeCell ref="J332:K332"/>
    <mergeCell ref="G332:G336"/>
    <mergeCell ref="H332:H336"/>
    <mergeCell ref="J327:K327"/>
    <mergeCell ref="J328:K328"/>
    <mergeCell ref="J329:K329"/>
    <mergeCell ref="J323:K323"/>
    <mergeCell ref="J324:K324"/>
    <mergeCell ref="J325:K325"/>
    <mergeCell ref="J326:K326"/>
    <mergeCell ref="J346:K346"/>
    <mergeCell ref="E347:F347"/>
    <mergeCell ref="J347:K347"/>
    <mergeCell ref="J341:K341"/>
    <mergeCell ref="J342:K342"/>
    <mergeCell ref="J343:K343"/>
    <mergeCell ref="J344:K344"/>
    <mergeCell ref="E345:F345"/>
    <mergeCell ref="J345:K345"/>
    <mergeCell ref="H341:H344"/>
    <mergeCell ref="J337:K337"/>
    <mergeCell ref="J338:K338"/>
    <mergeCell ref="H321:H323"/>
    <mergeCell ref="J321:K321"/>
    <mergeCell ref="J322:K322"/>
    <mergeCell ref="H325:H327"/>
    <mergeCell ref="E328:F328"/>
    <mergeCell ref="B329:B330"/>
    <mergeCell ref="C329:C330"/>
    <mergeCell ref="E329:F329"/>
    <mergeCell ref="E330:F330"/>
    <mergeCell ref="E324:F324"/>
    <mergeCell ref="B325:B327"/>
    <mergeCell ref="C325:C327"/>
    <mergeCell ref="D325:D327"/>
    <mergeCell ref="J315:K315"/>
    <mergeCell ref="J316:K316"/>
    <mergeCell ref="J317:K317"/>
    <mergeCell ref="J318:K318"/>
    <mergeCell ref="J319:K319"/>
    <mergeCell ref="E315:F315"/>
    <mergeCell ref="G318:G320"/>
    <mergeCell ref="H318:H320"/>
    <mergeCell ref="E325:F327"/>
    <mergeCell ref="G325:G327"/>
    <mergeCell ref="B316:B317"/>
    <mergeCell ref="C316:C317"/>
    <mergeCell ref="E316:F316"/>
    <mergeCell ref="E317:F317"/>
    <mergeCell ref="B318:B320"/>
    <mergeCell ref="C318:C320"/>
    <mergeCell ref="D318:D320"/>
    <mergeCell ref="E318:F320"/>
    <mergeCell ref="E313:F313"/>
    <mergeCell ref="J313:K313"/>
    <mergeCell ref="E314:F314"/>
    <mergeCell ref="J314:K314"/>
    <mergeCell ref="J308:K308"/>
    <mergeCell ref="J309:K309"/>
    <mergeCell ref="J310:K310"/>
    <mergeCell ref="J311:K311"/>
    <mergeCell ref="E312:F312"/>
    <mergeCell ref="J312:K312"/>
    <mergeCell ref="E309:F311"/>
    <mergeCell ref="G309:G311"/>
    <mergeCell ref="H309:H311"/>
    <mergeCell ref="E308:F308"/>
    <mergeCell ref="J320:K320"/>
    <mergeCell ref="B309:B311"/>
    <mergeCell ref="C309:C311"/>
    <mergeCell ref="D309:D311"/>
    <mergeCell ref="J304:K304"/>
    <mergeCell ref="J305:K305"/>
    <mergeCell ref="J306:K306"/>
    <mergeCell ref="E307:F307"/>
    <mergeCell ref="J307:K307"/>
    <mergeCell ref="J299:K299"/>
    <mergeCell ref="J300:K300"/>
    <mergeCell ref="J301:K301"/>
    <mergeCell ref="J302:K302"/>
    <mergeCell ref="J303:K303"/>
    <mergeCell ref="E297:F297"/>
    <mergeCell ref="J297:K297"/>
    <mergeCell ref="E298:F298"/>
    <mergeCell ref="J298:K298"/>
    <mergeCell ref="G301:G303"/>
    <mergeCell ref="H301:H303"/>
    <mergeCell ref="E304:F304"/>
    <mergeCell ref="E305:F305"/>
    <mergeCell ref="E306:F306"/>
    <mergeCell ref="E299:F299"/>
    <mergeCell ref="E300:F300"/>
    <mergeCell ref="B301:B303"/>
    <mergeCell ref="C301:C303"/>
    <mergeCell ref="D301:D303"/>
    <mergeCell ref="E301:F303"/>
    <mergeCell ref="J291:K291"/>
    <mergeCell ref="J292:K292"/>
    <mergeCell ref="J293:K293"/>
    <mergeCell ref="J294:K294"/>
    <mergeCell ref="J295:K295"/>
    <mergeCell ref="J296:K296"/>
    <mergeCell ref="J286:K286"/>
    <mergeCell ref="J287:K287"/>
    <mergeCell ref="J288:K288"/>
    <mergeCell ref="J289:K289"/>
    <mergeCell ref="J290:K290"/>
    <mergeCell ref="G285:G287"/>
    <mergeCell ref="H285:H287"/>
    <mergeCell ref="E288:F288"/>
    <mergeCell ref="E289:F289"/>
    <mergeCell ref="J282:K282"/>
    <mergeCell ref="J283:K283"/>
    <mergeCell ref="E284:F284"/>
    <mergeCell ref="J284:K284"/>
    <mergeCell ref="J285:K285"/>
    <mergeCell ref="E296:F296"/>
    <mergeCell ref="E290:F290"/>
    <mergeCell ref="E291:F291"/>
    <mergeCell ref="E292:F292"/>
    <mergeCell ref="E293:F293"/>
    <mergeCell ref="E294:F294"/>
    <mergeCell ref="E295:F295"/>
    <mergeCell ref="J253:K253"/>
    <mergeCell ref="J254:K254"/>
    <mergeCell ref="J255:K255"/>
    <mergeCell ref="J276:K276"/>
    <mergeCell ref="J277:K277"/>
    <mergeCell ref="J278:K278"/>
    <mergeCell ref="J279:K279"/>
    <mergeCell ref="J280:K280"/>
    <mergeCell ref="J281:K281"/>
    <mergeCell ref="E274:F274"/>
    <mergeCell ref="J274:K274"/>
    <mergeCell ref="E275:F275"/>
    <mergeCell ref="J275:K275"/>
    <mergeCell ref="J269:K269"/>
    <mergeCell ref="J270:K270"/>
    <mergeCell ref="J271:K271"/>
    <mergeCell ref="J272:K272"/>
    <mergeCell ref="E273:F273"/>
    <mergeCell ref="J273:K273"/>
    <mergeCell ref="E270:F270"/>
    <mergeCell ref="J265:K265"/>
    <mergeCell ref="J266:K266"/>
    <mergeCell ref="J267:K267"/>
    <mergeCell ref="J268:K268"/>
    <mergeCell ref="J259:K259"/>
    <mergeCell ref="J260:K260"/>
    <mergeCell ref="J261:K261"/>
    <mergeCell ref="J262:K262"/>
    <mergeCell ref="J263:K263"/>
    <mergeCell ref="J264:K264"/>
    <mergeCell ref="E260:F260"/>
    <mergeCell ref="E261:F261"/>
    <mergeCell ref="E262:F262"/>
    <mergeCell ref="E263:F263"/>
    <mergeCell ref="J256:K256"/>
    <mergeCell ref="J257:K257"/>
    <mergeCell ref="J258:K258"/>
    <mergeCell ref="E251:F259"/>
    <mergeCell ref="G251:G259"/>
    <mergeCell ref="H251:H259"/>
    <mergeCell ref="J251:K251"/>
    <mergeCell ref="J252:K252"/>
    <mergeCell ref="B251:B259"/>
    <mergeCell ref="C251:C259"/>
    <mergeCell ref="D251:D259"/>
    <mergeCell ref="E241:F241"/>
    <mergeCell ref="E242:F242"/>
    <mergeCell ref="E246:F246"/>
    <mergeCell ref="B247:B248"/>
    <mergeCell ref="J237:K237"/>
    <mergeCell ref="J238:K238"/>
    <mergeCell ref="J239:K239"/>
    <mergeCell ref="E240:F240"/>
    <mergeCell ref="J240:K240"/>
    <mergeCell ref="E239:F239"/>
    <mergeCell ref="J234:K234"/>
    <mergeCell ref="J235:K235"/>
    <mergeCell ref="J236:K236"/>
    <mergeCell ref="C247:C248"/>
    <mergeCell ref="D247:D248"/>
    <mergeCell ref="E247:F248"/>
    <mergeCell ref="B234:B238"/>
    <mergeCell ref="C234:C238"/>
    <mergeCell ref="D234:D238"/>
    <mergeCell ref="E234:F238"/>
    <mergeCell ref="G234:G238"/>
    <mergeCell ref="H234:H238"/>
    <mergeCell ref="B243:B245"/>
    <mergeCell ref="C243:C245"/>
    <mergeCell ref="D243:D245"/>
    <mergeCell ref="E243:F245"/>
    <mergeCell ref="G243:G245"/>
    <mergeCell ref="H243:H245"/>
    <mergeCell ref="J243:K243"/>
    <mergeCell ref="J229:K229"/>
    <mergeCell ref="J230:K230"/>
    <mergeCell ref="J231:K231"/>
    <mergeCell ref="J232:K232"/>
    <mergeCell ref="E233:F233"/>
    <mergeCell ref="J233:K233"/>
    <mergeCell ref="J248:K248"/>
    <mergeCell ref="E249:F249"/>
    <mergeCell ref="J249:K249"/>
    <mergeCell ref="J250:K250"/>
    <mergeCell ref="J244:K244"/>
    <mergeCell ref="J245:K245"/>
    <mergeCell ref="J246:K246"/>
    <mergeCell ref="J247:K247"/>
    <mergeCell ref="J241:K241"/>
    <mergeCell ref="J242:K242"/>
    <mergeCell ref="J227:K227"/>
    <mergeCell ref="J228:K228"/>
    <mergeCell ref="E230:F230"/>
    <mergeCell ref="G247:G248"/>
    <mergeCell ref="H247:H248"/>
    <mergeCell ref="E250:F250"/>
    <mergeCell ref="J224:K224"/>
    <mergeCell ref="E225:F225"/>
    <mergeCell ref="J225:K225"/>
    <mergeCell ref="J226:K226"/>
    <mergeCell ref="G226:G227"/>
    <mergeCell ref="H226:H227"/>
    <mergeCell ref="E220:F220"/>
    <mergeCell ref="J220:K220"/>
    <mergeCell ref="E221:F221"/>
    <mergeCell ref="J221:K221"/>
    <mergeCell ref="E222:F222"/>
    <mergeCell ref="J222:K222"/>
    <mergeCell ref="E223:F223"/>
    <mergeCell ref="J223:K223"/>
    <mergeCell ref="E216:F216"/>
    <mergeCell ref="J216:K216"/>
    <mergeCell ref="E217:F217"/>
    <mergeCell ref="J217:K217"/>
    <mergeCell ref="E218:F218"/>
    <mergeCell ref="J218:K218"/>
    <mergeCell ref="E219:F219"/>
    <mergeCell ref="J219:K219"/>
    <mergeCell ref="E213:F213"/>
    <mergeCell ref="J213:K213"/>
    <mergeCell ref="E214:F214"/>
    <mergeCell ref="J214:K214"/>
    <mergeCell ref="E215:F215"/>
    <mergeCell ref="J215:K215"/>
    <mergeCell ref="E210:F210"/>
    <mergeCell ref="J210:K210"/>
    <mergeCell ref="E211:F211"/>
    <mergeCell ref="J211:K211"/>
    <mergeCell ref="E212:F212"/>
    <mergeCell ref="J212:K212"/>
    <mergeCell ref="E207:F207"/>
    <mergeCell ref="J207:K207"/>
    <mergeCell ref="E208:F208"/>
    <mergeCell ref="J208:K208"/>
    <mergeCell ref="E209:F209"/>
    <mergeCell ref="J209:K209"/>
    <mergeCell ref="J203:K203"/>
    <mergeCell ref="J204:K204"/>
    <mergeCell ref="J205:K205"/>
    <mergeCell ref="E206:F206"/>
    <mergeCell ref="J206:K206"/>
    <mergeCell ref="G204:G205"/>
    <mergeCell ref="H204:H205"/>
    <mergeCell ref="J199:K199"/>
    <mergeCell ref="J200:K200"/>
    <mergeCell ref="J201:K201"/>
    <mergeCell ref="J202:K202"/>
    <mergeCell ref="J195:K195"/>
    <mergeCell ref="J196:K196"/>
    <mergeCell ref="J197:K197"/>
    <mergeCell ref="J198:K198"/>
    <mergeCell ref="E195:F195"/>
    <mergeCell ref="E196:F196"/>
    <mergeCell ref="E197:F197"/>
    <mergeCell ref="E200:F200"/>
    <mergeCell ref="E201:F201"/>
    <mergeCell ref="E202:F202"/>
    <mergeCell ref="E203:F203"/>
    <mergeCell ref="J191:K191"/>
    <mergeCell ref="E192:F192"/>
    <mergeCell ref="J192:K192"/>
    <mergeCell ref="E193:F193"/>
    <mergeCell ref="J193:K193"/>
    <mergeCell ref="E194:F194"/>
    <mergeCell ref="J194:K194"/>
    <mergeCell ref="J186:K186"/>
    <mergeCell ref="J187:K187"/>
    <mergeCell ref="J188:K188"/>
    <mergeCell ref="E189:F189"/>
    <mergeCell ref="J189:K189"/>
    <mergeCell ref="E190:F190"/>
    <mergeCell ref="J190:K190"/>
    <mergeCell ref="E184:F184"/>
    <mergeCell ref="J184:K184"/>
    <mergeCell ref="E185:F185"/>
    <mergeCell ref="J185:K185"/>
    <mergeCell ref="J179:K179"/>
    <mergeCell ref="J180:K180"/>
    <mergeCell ref="J181:K181"/>
    <mergeCell ref="J182:K182"/>
    <mergeCell ref="J183:K183"/>
    <mergeCell ref="E176:F176"/>
    <mergeCell ref="J176:K176"/>
    <mergeCell ref="E177:F177"/>
    <mergeCell ref="J177:K177"/>
    <mergeCell ref="E178:F178"/>
    <mergeCell ref="J178:K178"/>
    <mergeCell ref="J172:K172"/>
    <mergeCell ref="J173:K173"/>
    <mergeCell ref="J174:K174"/>
    <mergeCell ref="J175:K175"/>
    <mergeCell ref="E169:F169"/>
    <mergeCell ref="J169:K169"/>
    <mergeCell ref="E170:F170"/>
    <mergeCell ref="J170:K170"/>
    <mergeCell ref="E171:F171"/>
    <mergeCell ref="J171:K171"/>
    <mergeCell ref="E179:F179"/>
    <mergeCell ref="J165:K165"/>
    <mergeCell ref="J166:K166"/>
    <mergeCell ref="J167:K167"/>
    <mergeCell ref="J168:K168"/>
    <mergeCell ref="J161:K161"/>
    <mergeCell ref="J162:K162"/>
    <mergeCell ref="E163:F164"/>
    <mergeCell ref="G163:G164"/>
    <mergeCell ref="H163:H164"/>
    <mergeCell ref="J163:K163"/>
    <mergeCell ref="J164:K164"/>
    <mergeCell ref="E161:F162"/>
    <mergeCell ref="G161:G162"/>
    <mergeCell ref="H161:H162"/>
    <mergeCell ref="J158:K158"/>
    <mergeCell ref="E159:F159"/>
    <mergeCell ref="J159:K159"/>
    <mergeCell ref="E160:F160"/>
    <mergeCell ref="J160:K160"/>
    <mergeCell ref="J155:K155"/>
    <mergeCell ref="E156:F156"/>
    <mergeCell ref="J156:K156"/>
    <mergeCell ref="E157:F157"/>
    <mergeCell ref="J157:K157"/>
    <mergeCell ref="J150:K150"/>
    <mergeCell ref="J151:K151"/>
    <mergeCell ref="J152:K152"/>
    <mergeCell ref="E153:F153"/>
    <mergeCell ref="J153:K153"/>
    <mergeCell ref="E154:F154"/>
    <mergeCell ref="J154:K154"/>
    <mergeCell ref="E151:F151"/>
    <mergeCell ref="E152:F152"/>
    <mergeCell ref="J144:K144"/>
    <mergeCell ref="J145:K145"/>
    <mergeCell ref="J146:K146"/>
    <mergeCell ref="J147:K147"/>
    <mergeCell ref="J148:K148"/>
    <mergeCell ref="J149:K149"/>
    <mergeCell ref="E147:F147"/>
    <mergeCell ref="E148:F148"/>
    <mergeCell ref="J141:K141"/>
    <mergeCell ref="J142:K142"/>
    <mergeCell ref="J143:K143"/>
    <mergeCell ref="E139:F139"/>
    <mergeCell ref="J139:K139"/>
    <mergeCell ref="E140:F140"/>
    <mergeCell ref="J140:K140"/>
    <mergeCell ref="J133:K133"/>
    <mergeCell ref="J134:K134"/>
    <mergeCell ref="J135:K135"/>
    <mergeCell ref="J136:K136"/>
    <mergeCell ref="J137:K137"/>
    <mergeCell ref="E138:F138"/>
    <mergeCell ref="J138:K138"/>
    <mergeCell ref="G132:G133"/>
    <mergeCell ref="H132:H133"/>
    <mergeCell ref="E134:F134"/>
    <mergeCell ref="G143:G146"/>
    <mergeCell ref="H143:H146"/>
    <mergeCell ref="B134:B135"/>
    <mergeCell ref="C134:C135"/>
    <mergeCell ref="E135:F135"/>
    <mergeCell ref="E136:F136"/>
    <mergeCell ref="E130:F130"/>
    <mergeCell ref="J130:K130"/>
    <mergeCell ref="E131:F131"/>
    <mergeCell ref="J131:K131"/>
    <mergeCell ref="J132:K132"/>
    <mergeCell ref="E127:F127"/>
    <mergeCell ref="J127:K127"/>
    <mergeCell ref="E128:F128"/>
    <mergeCell ref="J128:K128"/>
    <mergeCell ref="E129:F129"/>
    <mergeCell ref="J129:K129"/>
    <mergeCell ref="E124:F124"/>
    <mergeCell ref="J124:K124"/>
    <mergeCell ref="E125:F125"/>
    <mergeCell ref="J125:K125"/>
    <mergeCell ref="E126:F126"/>
    <mergeCell ref="J126:K126"/>
    <mergeCell ref="J121:K121"/>
    <mergeCell ref="B122:B123"/>
    <mergeCell ref="C122:C123"/>
    <mergeCell ref="J122:K122"/>
    <mergeCell ref="J123:K123"/>
    <mergeCell ref="J117:K117"/>
    <mergeCell ref="E118:F118"/>
    <mergeCell ref="J118:K118"/>
    <mergeCell ref="E119:F119"/>
    <mergeCell ref="J119:K119"/>
    <mergeCell ref="E120:F120"/>
    <mergeCell ref="J120:K120"/>
    <mergeCell ref="J114:K114"/>
    <mergeCell ref="J115:K115"/>
    <mergeCell ref="J116:K116"/>
    <mergeCell ref="E111:F111"/>
    <mergeCell ref="J111:K111"/>
    <mergeCell ref="E112:F112"/>
    <mergeCell ref="J112:K112"/>
    <mergeCell ref="E113:F113"/>
    <mergeCell ref="J113:K113"/>
    <mergeCell ref="G114:G117"/>
    <mergeCell ref="H114:H117"/>
    <mergeCell ref="J108:K108"/>
    <mergeCell ref="E109:F109"/>
    <mergeCell ref="J109:K109"/>
    <mergeCell ref="E110:F110"/>
    <mergeCell ref="J110:K110"/>
    <mergeCell ref="J104:K104"/>
    <mergeCell ref="J105:K105"/>
    <mergeCell ref="E106:F106"/>
    <mergeCell ref="J106:K106"/>
    <mergeCell ref="J107:K107"/>
    <mergeCell ref="J100:K100"/>
    <mergeCell ref="J101:K101"/>
    <mergeCell ref="B102:B103"/>
    <mergeCell ref="C102:C103"/>
    <mergeCell ref="D102:D103"/>
    <mergeCell ref="E102:F103"/>
    <mergeCell ref="G102:G103"/>
    <mergeCell ref="H102:H103"/>
    <mergeCell ref="J102:K102"/>
    <mergeCell ref="J103:K103"/>
    <mergeCell ref="E100:F100"/>
    <mergeCell ref="E101:F101"/>
    <mergeCell ref="E104:F104"/>
    <mergeCell ref="E105:F105"/>
    <mergeCell ref="G107:G108"/>
    <mergeCell ref="H107:H108"/>
    <mergeCell ref="J98:K98"/>
    <mergeCell ref="E99:F99"/>
    <mergeCell ref="J99:K99"/>
    <mergeCell ref="E95:F95"/>
    <mergeCell ref="J95:K95"/>
    <mergeCell ref="J96:K96"/>
    <mergeCell ref="J97:K97"/>
    <mergeCell ref="E91:F91"/>
    <mergeCell ref="J91:K91"/>
    <mergeCell ref="E92:F92"/>
    <mergeCell ref="J92:K92"/>
    <mergeCell ref="E93:F93"/>
    <mergeCell ref="J93:K93"/>
    <mergeCell ref="E94:F94"/>
    <mergeCell ref="J94:K94"/>
    <mergeCell ref="E88:F88"/>
    <mergeCell ref="J88:K88"/>
    <mergeCell ref="E89:F89"/>
    <mergeCell ref="J89:K89"/>
    <mergeCell ref="E90:F90"/>
    <mergeCell ref="J90:K90"/>
    <mergeCell ref="E96:F96"/>
    <mergeCell ref="E97:F97"/>
    <mergeCell ref="J85:K85"/>
    <mergeCell ref="J86:K86"/>
    <mergeCell ref="E87:F87"/>
    <mergeCell ref="J87:K87"/>
    <mergeCell ref="J81:K81"/>
    <mergeCell ref="J82:K82"/>
    <mergeCell ref="E83:F83"/>
    <mergeCell ref="J83:K83"/>
    <mergeCell ref="E84:F84"/>
    <mergeCell ref="J84:K84"/>
    <mergeCell ref="E79:F79"/>
    <mergeCell ref="J79:K79"/>
    <mergeCell ref="E80:F80"/>
    <mergeCell ref="J80:K80"/>
    <mergeCell ref="B81:B82"/>
    <mergeCell ref="C81:C82"/>
    <mergeCell ref="D81:D82"/>
    <mergeCell ref="E81:F82"/>
    <mergeCell ref="G81:G82"/>
    <mergeCell ref="H81:H82"/>
    <mergeCell ref="D85:D86"/>
    <mergeCell ref="E85:F86"/>
    <mergeCell ref="G85:G86"/>
    <mergeCell ref="H85:H86"/>
    <mergeCell ref="E76:F76"/>
    <mergeCell ref="J76:K76"/>
    <mergeCell ref="E77:F77"/>
    <mergeCell ref="J77:K77"/>
    <mergeCell ref="E78:F78"/>
    <mergeCell ref="J78:K78"/>
    <mergeCell ref="J72:K72"/>
    <mergeCell ref="J73:K73"/>
    <mergeCell ref="J74:K74"/>
    <mergeCell ref="J75:K75"/>
    <mergeCell ref="G73:G75"/>
    <mergeCell ref="H73:H75"/>
    <mergeCell ref="E69:F69"/>
    <mergeCell ref="J69:K69"/>
    <mergeCell ref="J70:K70"/>
    <mergeCell ref="J71:K71"/>
    <mergeCell ref="J65:K65"/>
    <mergeCell ref="J66:K66"/>
    <mergeCell ref="J67:K67"/>
    <mergeCell ref="J68:K68"/>
    <mergeCell ref="J61:K61"/>
    <mergeCell ref="J62:K62"/>
    <mergeCell ref="J63:K63"/>
    <mergeCell ref="J64:K64"/>
    <mergeCell ref="G60:G61"/>
    <mergeCell ref="H60:H61"/>
    <mergeCell ref="J57:K57"/>
    <mergeCell ref="J58:K58"/>
    <mergeCell ref="J59:K59"/>
    <mergeCell ref="J60:K60"/>
    <mergeCell ref="B56:B57"/>
    <mergeCell ref="C56:C57"/>
    <mergeCell ref="D56:D57"/>
    <mergeCell ref="E56:F57"/>
    <mergeCell ref="J54:K54"/>
    <mergeCell ref="J55:K55"/>
    <mergeCell ref="J56:K56"/>
    <mergeCell ref="H54:H55"/>
    <mergeCell ref="G56:G57"/>
    <mergeCell ref="H56:H57"/>
    <mergeCell ref="B54:B55"/>
    <mergeCell ref="C54:C55"/>
    <mergeCell ref="D54:D55"/>
    <mergeCell ref="E54:F55"/>
    <mergeCell ref="G54:G55"/>
    <mergeCell ref="J50:K50"/>
    <mergeCell ref="J51:K51"/>
    <mergeCell ref="J52:K52"/>
    <mergeCell ref="J53:K53"/>
    <mergeCell ref="J48:K48"/>
    <mergeCell ref="J49:K49"/>
    <mergeCell ref="J45:K45"/>
    <mergeCell ref="J46:K46"/>
    <mergeCell ref="J47:K47"/>
    <mergeCell ref="J41:K41"/>
    <mergeCell ref="J42:K42"/>
    <mergeCell ref="E43:F43"/>
    <mergeCell ref="J43:K43"/>
    <mergeCell ref="J44:K44"/>
    <mergeCell ref="E41:F41"/>
    <mergeCell ref="E42:F42"/>
    <mergeCell ref="B42:B43"/>
    <mergeCell ref="C42:C43"/>
    <mergeCell ref="H48:H49"/>
    <mergeCell ref="E50:F50"/>
    <mergeCell ref="E51:F51"/>
    <mergeCell ref="E52:F52"/>
    <mergeCell ref="E53:F53"/>
    <mergeCell ref="E47:F47"/>
    <mergeCell ref="B48:B49"/>
    <mergeCell ref="C48:C49"/>
    <mergeCell ref="D48:D49"/>
    <mergeCell ref="E48:F49"/>
    <mergeCell ref="G48:G49"/>
    <mergeCell ref="B44:B46"/>
    <mergeCell ref="C44:C46"/>
    <mergeCell ref="D44:D46"/>
    <mergeCell ref="J38:K38"/>
    <mergeCell ref="J39:K39"/>
    <mergeCell ref="J40:K40"/>
    <mergeCell ref="J34:K34"/>
    <mergeCell ref="J35:K35"/>
    <mergeCell ref="E36:F36"/>
    <mergeCell ref="J36:K36"/>
    <mergeCell ref="E37:F37"/>
    <mergeCell ref="J37:K37"/>
    <mergeCell ref="E32:F32"/>
    <mergeCell ref="J32:K32"/>
    <mergeCell ref="E33:F33"/>
    <mergeCell ref="J33:K33"/>
    <mergeCell ref="E29:F29"/>
    <mergeCell ref="J29:K29"/>
    <mergeCell ref="J30:K30"/>
    <mergeCell ref="J31:K31"/>
    <mergeCell ref="G30:G31"/>
    <mergeCell ref="H30:H31"/>
    <mergeCell ref="J26:K26"/>
    <mergeCell ref="J27:K27"/>
    <mergeCell ref="J28:K28"/>
    <mergeCell ref="E23:F23"/>
    <mergeCell ref="J23:K23"/>
    <mergeCell ref="E24:F24"/>
    <mergeCell ref="J24:K24"/>
    <mergeCell ref="E25:F25"/>
    <mergeCell ref="J25:K25"/>
    <mergeCell ref="J21:K21"/>
    <mergeCell ref="J22:K22"/>
    <mergeCell ref="G21:G22"/>
    <mergeCell ref="H21:H22"/>
    <mergeCell ref="E19:F19"/>
    <mergeCell ref="J19:K19"/>
    <mergeCell ref="E20:F20"/>
    <mergeCell ref="J20:K20"/>
    <mergeCell ref="E1:H1"/>
    <mergeCell ref="B3:J3"/>
    <mergeCell ref="E5:F5"/>
    <mergeCell ref="J5:K5"/>
    <mergeCell ref="E16:F16"/>
    <mergeCell ref="J16:K16"/>
    <mergeCell ref="E17:F17"/>
    <mergeCell ref="J17:K17"/>
    <mergeCell ref="E18:F18"/>
    <mergeCell ref="J18:K18"/>
    <mergeCell ref="J11:K11"/>
    <mergeCell ref="J12:K12"/>
    <mergeCell ref="J13:K13"/>
    <mergeCell ref="J14:K14"/>
    <mergeCell ref="E15:F15"/>
    <mergeCell ref="J15:K15"/>
    <mergeCell ref="E13:F13"/>
    <mergeCell ref="E14:F14"/>
    <mergeCell ref="E8:F8"/>
    <mergeCell ref="J8:K8"/>
    <mergeCell ref="E9:F9"/>
    <mergeCell ref="J9:K9"/>
    <mergeCell ref="E10:F10"/>
    <mergeCell ref="J10:K10"/>
    <mergeCell ref="E6:F6"/>
    <mergeCell ref="J6:K6"/>
    <mergeCell ref="E7:F7"/>
    <mergeCell ref="J7:K7"/>
    <mergeCell ref="E11:F11"/>
    <mergeCell ref="E12:F12"/>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F036F6-0423-48BF-9A2A-610085AC8119}">
  <sheetPr>
    <tabColor theme="7" tint="0.59999389629810485"/>
  </sheetPr>
  <dimension ref="A1:L367"/>
  <sheetViews>
    <sheetView workbookViewId="0">
      <pane ySplit="5" topLeftCell="A6" activePane="bottomLeft" state="frozen"/>
      <selection pane="bottomLeft" activeCell="I8" sqref="I8"/>
      <selection activeCell="I8" sqref="I8"/>
    </sheetView>
  </sheetViews>
  <sheetFormatPr defaultRowHeight="14.45"/>
  <cols>
    <col min="1" max="1" width="1.42578125" customWidth="1"/>
    <col min="2" max="2" width="18.140625" customWidth="1"/>
    <col min="3" max="3" width="37.85546875" customWidth="1"/>
    <col min="4" max="4" width="25.85546875" customWidth="1"/>
    <col min="5" max="5" width="23.42578125" customWidth="1"/>
    <col min="6" max="6" width="13.5703125" customWidth="1"/>
    <col min="7" max="7" width="20.85546875" customWidth="1"/>
    <col min="8" max="8" width="18.42578125" customWidth="1"/>
    <col min="9" max="9" width="22.5703125" customWidth="1"/>
    <col min="10" max="10" width="15.42578125" customWidth="1"/>
    <col min="11" max="11" width="9.42578125" customWidth="1"/>
    <col min="12" max="12" width="64.5703125" customWidth="1"/>
  </cols>
  <sheetData>
    <row r="1" spans="1:12" ht="19.5">
      <c r="B1" s="25"/>
      <c r="C1" s="25"/>
      <c r="D1" s="25"/>
      <c r="E1" s="250" t="s">
        <v>18487</v>
      </c>
      <c r="F1" s="250"/>
      <c r="G1" s="250"/>
      <c r="H1" s="250"/>
      <c r="I1" s="25"/>
      <c r="J1" s="26"/>
      <c r="K1" s="25"/>
      <c r="L1" s="25"/>
    </row>
    <row r="2" spans="1:12">
      <c r="B2" s="25"/>
      <c r="C2" s="25"/>
      <c r="D2" s="25"/>
      <c r="E2" s="25"/>
      <c r="F2" s="25"/>
      <c r="G2" s="25"/>
      <c r="H2" s="25"/>
      <c r="I2" s="25"/>
      <c r="J2" s="26"/>
      <c r="K2" s="25"/>
      <c r="L2" s="25"/>
    </row>
    <row r="3" spans="1:12" ht="18" customHeight="1">
      <c r="B3" s="251" t="s">
        <v>22966</v>
      </c>
      <c r="C3" s="251"/>
      <c r="D3" s="251"/>
      <c r="E3" s="251"/>
      <c r="F3" s="251"/>
      <c r="G3" s="251"/>
      <c r="H3" s="251"/>
      <c r="I3" s="251"/>
      <c r="J3" s="251"/>
      <c r="K3" s="25"/>
      <c r="L3" s="25"/>
    </row>
    <row r="4" spans="1:12">
      <c r="B4" s="25"/>
      <c r="C4" s="25"/>
      <c r="D4" s="25"/>
      <c r="E4" s="25"/>
      <c r="F4" s="25"/>
      <c r="G4" s="25"/>
      <c r="H4" s="25"/>
      <c r="I4" s="25"/>
      <c r="J4" s="27" t="s">
        <v>2</v>
      </c>
      <c r="K4" s="28"/>
      <c r="L4" s="28"/>
    </row>
    <row r="5" spans="1:12">
      <c r="B5" s="30" t="s">
        <v>3</v>
      </c>
      <c r="C5" s="30" t="s">
        <v>4</v>
      </c>
      <c r="D5" s="30" t="s">
        <v>5</v>
      </c>
      <c r="E5" s="248" t="s">
        <v>6</v>
      </c>
      <c r="F5" s="249"/>
      <c r="G5" s="30" t="s">
        <v>7</v>
      </c>
      <c r="H5" s="32" t="s">
        <v>8</v>
      </c>
      <c r="I5" s="30" t="s">
        <v>9</v>
      </c>
      <c r="J5" s="248" t="s">
        <v>10</v>
      </c>
      <c r="K5" s="249"/>
      <c r="L5" s="30" t="s">
        <v>11</v>
      </c>
    </row>
    <row r="6" spans="1:12" s="24" customFormat="1">
      <c r="A6"/>
      <c r="B6" s="145" t="s">
        <v>20</v>
      </c>
      <c r="C6" s="147" t="s">
        <v>21</v>
      </c>
      <c r="D6" s="12" t="s">
        <v>22967</v>
      </c>
      <c r="E6" s="140" t="s">
        <v>23</v>
      </c>
      <c r="F6" s="141"/>
      <c r="G6" s="13" t="s">
        <v>24</v>
      </c>
      <c r="H6" s="17">
        <v>45700</v>
      </c>
      <c r="I6" s="10" t="s">
        <v>25</v>
      </c>
      <c r="J6" s="140" t="s">
        <v>26</v>
      </c>
      <c r="K6" s="141"/>
      <c r="L6" s="1" t="s">
        <v>27</v>
      </c>
    </row>
    <row r="7" spans="1:12" s="24" customFormat="1" ht="63.95">
      <c r="A7"/>
      <c r="B7" s="146"/>
      <c r="C7" s="148"/>
      <c r="D7" s="12" t="s">
        <v>22968</v>
      </c>
      <c r="E7" s="140" t="s">
        <v>29</v>
      </c>
      <c r="F7" s="141"/>
      <c r="G7" s="13" t="s">
        <v>16</v>
      </c>
      <c r="H7" s="17">
        <v>45702</v>
      </c>
      <c r="I7" s="10" t="s">
        <v>25</v>
      </c>
      <c r="J7" s="140" t="s">
        <v>32</v>
      </c>
      <c r="K7" s="141"/>
      <c r="L7" s="3" t="s">
        <v>22969</v>
      </c>
    </row>
    <row r="8" spans="1:12" s="24" customFormat="1" ht="24.95">
      <c r="A8"/>
      <c r="B8" s="15" t="s">
        <v>8463</v>
      </c>
      <c r="C8" s="14" t="s">
        <v>8464</v>
      </c>
      <c r="D8" s="15" t="s">
        <v>22970</v>
      </c>
      <c r="E8" s="142" t="s">
        <v>8466</v>
      </c>
      <c r="F8" s="141"/>
      <c r="G8" s="14" t="s">
        <v>75</v>
      </c>
      <c r="H8" s="16">
        <v>45707</v>
      </c>
      <c r="I8" s="11" t="s">
        <v>139</v>
      </c>
      <c r="J8" s="142" t="s">
        <v>709</v>
      </c>
      <c r="K8" s="141"/>
      <c r="L8" s="2" t="s">
        <v>27</v>
      </c>
    </row>
    <row r="9" spans="1:12" s="24" customFormat="1">
      <c r="A9"/>
      <c r="B9" s="12" t="s">
        <v>4384</v>
      </c>
      <c r="C9" s="13" t="s">
        <v>4385</v>
      </c>
      <c r="D9" s="12" t="s">
        <v>22971</v>
      </c>
      <c r="E9" s="140" t="s">
        <v>4389</v>
      </c>
      <c r="F9" s="141"/>
      <c r="G9" s="13" t="s">
        <v>16</v>
      </c>
      <c r="H9" s="17">
        <v>45692</v>
      </c>
      <c r="I9" s="10" t="s">
        <v>25</v>
      </c>
      <c r="J9" s="140" t="s">
        <v>26</v>
      </c>
      <c r="K9" s="141"/>
      <c r="L9" s="1" t="s">
        <v>27</v>
      </c>
    </row>
    <row r="10" spans="1:12" s="24" customFormat="1" ht="51.6">
      <c r="A10"/>
      <c r="B10" s="15" t="s">
        <v>37</v>
      </c>
      <c r="C10" s="14" t="s">
        <v>38</v>
      </c>
      <c r="D10" s="15" t="s">
        <v>22972</v>
      </c>
      <c r="E10" s="142" t="s">
        <v>40</v>
      </c>
      <c r="F10" s="141"/>
      <c r="G10" s="14" t="s">
        <v>16</v>
      </c>
      <c r="H10" s="16">
        <v>45702</v>
      </c>
      <c r="I10" s="11" t="s">
        <v>25</v>
      </c>
      <c r="J10" s="142" t="s">
        <v>32</v>
      </c>
      <c r="K10" s="141"/>
      <c r="L10" s="4" t="s">
        <v>21174</v>
      </c>
    </row>
    <row r="11" spans="1:12" s="24" customFormat="1">
      <c r="A11"/>
      <c r="B11" s="145" t="s">
        <v>6575</v>
      </c>
      <c r="C11" s="147" t="s">
        <v>6576</v>
      </c>
      <c r="D11" s="145" t="s">
        <v>22973</v>
      </c>
      <c r="E11" s="140" t="s">
        <v>6578</v>
      </c>
      <c r="F11" s="149"/>
      <c r="G11" s="147" t="s">
        <v>24</v>
      </c>
      <c r="H11" s="167">
        <v>45685</v>
      </c>
      <c r="I11" s="10" t="s">
        <v>25</v>
      </c>
      <c r="J11" s="140" t="s">
        <v>26</v>
      </c>
      <c r="K11" s="141"/>
      <c r="L11" s="1" t="s">
        <v>27</v>
      </c>
    </row>
    <row r="12" spans="1:12" s="24" customFormat="1">
      <c r="A12"/>
      <c r="B12" s="152"/>
      <c r="C12" s="153"/>
      <c r="D12" s="152"/>
      <c r="E12" s="165"/>
      <c r="F12" s="162"/>
      <c r="G12" s="153"/>
      <c r="H12" s="168"/>
      <c r="I12" s="10" t="s">
        <v>139</v>
      </c>
      <c r="J12" s="140" t="s">
        <v>26</v>
      </c>
      <c r="K12" s="141"/>
      <c r="L12" s="1"/>
    </row>
    <row r="13" spans="1:12" s="24" customFormat="1">
      <c r="A13"/>
      <c r="B13" s="152"/>
      <c r="C13" s="153"/>
      <c r="D13" s="152"/>
      <c r="E13" s="165"/>
      <c r="F13" s="162"/>
      <c r="G13" s="153"/>
      <c r="H13" s="168"/>
      <c r="I13" s="10" t="s">
        <v>25</v>
      </c>
      <c r="J13" s="140" t="s">
        <v>26</v>
      </c>
      <c r="K13" s="141"/>
      <c r="L13" s="1" t="s">
        <v>27</v>
      </c>
    </row>
    <row r="14" spans="1:12" s="24" customFormat="1">
      <c r="A14"/>
      <c r="B14" s="146"/>
      <c r="C14" s="148"/>
      <c r="D14" s="146"/>
      <c r="E14" s="150"/>
      <c r="F14" s="151"/>
      <c r="G14" s="148"/>
      <c r="H14" s="169"/>
      <c r="I14" s="10" t="s">
        <v>127</v>
      </c>
      <c r="J14" s="140" t="s">
        <v>26</v>
      </c>
      <c r="K14" s="141"/>
      <c r="L14" s="1" t="s">
        <v>27</v>
      </c>
    </row>
    <row r="15" spans="1:12" s="24" customFormat="1" ht="65.099999999999994">
      <c r="A15"/>
      <c r="B15" s="15" t="s">
        <v>47</v>
      </c>
      <c r="C15" s="14" t="s">
        <v>48</v>
      </c>
      <c r="D15" s="15" t="s">
        <v>22974</v>
      </c>
      <c r="E15" s="142" t="s">
        <v>50</v>
      </c>
      <c r="F15" s="141"/>
      <c r="G15" s="14" t="s">
        <v>16</v>
      </c>
      <c r="H15" s="16">
        <v>45702</v>
      </c>
      <c r="I15" s="11" t="s">
        <v>25</v>
      </c>
      <c r="J15" s="142" t="s">
        <v>32</v>
      </c>
      <c r="K15" s="141"/>
      <c r="L15" s="4" t="s">
        <v>22975</v>
      </c>
    </row>
    <row r="16" spans="1:12" s="24" customFormat="1" ht="24.95">
      <c r="A16"/>
      <c r="B16" s="12" t="s">
        <v>8471</v>
      </c>
      <c r="C16" s="13" t="s">
        <v>8472</v>
      </c>
      <c r="D16" s="12" t="s">
        <v>22976</v>
      </c>
      <c r="E16" s="140" t="s">
        <v>22977</v>
      </c>
      <c r="F16" s="141"/>
      <c r="G16" s="13" t="s">
        <v>24</v>
      </c>
      <c r="H16" s="17">
        <v>45692</v>
      </c>
      <c r="I16" s="10" t="s">
        <v>17</v>
      </c>
      <c r="J16" s="140" t="s">
        <v>26</v>
      </c>
      <c r="K16" s="141"/>
      <c r="L16" s="1" t="s">
        <v>27</v>
      </c>
    </row>
    <row r="17" spans="2:12" s="24" customFormat="1" ht="39">
      <c r="B17" s="15" t="s">
        <v>91</v>
      </c>
      <c r="C17" s="14" t="s">
        <v>92</v>
      </c>
      <c r="D17" s="15" t="s">
        <v>22978</v>
      </c>
      <c r="E17" s="142" t="s">
        <v>94</v>
      </c>
      <c r="F17" s="141"/>
      <c r="G17" s="14" t="s">
        <v>24</v>
      </c>
      <c r="H17" s="16">
        <v>45526</v>
      </c>
      <c r="I17" s="11" t="s">
        <v>25</v>
      </c>
      <c r="J17" s="142" t="s">
        <v>32</v>
      </c>
      <c r="K17" s="141"/>
      <c r="L17" s="4" t="s">
        <v>15382</v>
      </c>
    </row>
    <row r="18" spans="2:12" s="24" customFormat="1">
      <c r="B18" s="12" t="s">
        <v>11793</v>
      </c>
      <c r="C18" s="13" t="s">
        <v>6948</v>
      </c>
      <c r="D18" s="12" t="s">
        <v>22979</v>
      </c>
      <c r="E18" s="140" t="s">
        <v>11795</v>
      </c>
      <c r="F18" s="141"/>
      <c r="G18" s="13" t="s">
        <v>24</v>
      </c>
      <c r="H18" s="17">
        <v>45691</v>
      </c>
      <c r="I18" s="10" t="s">
        <v>139</v>
      </c>
      <c r="J18" s="140" t="s">
        <v>26</v>
      </c>
      <c r="K18" s="141"/>
      <c r="L18" s="1" t="s">
        <v>27</v>
      </c>
    </row>
    <row r="19" spans="2:12" s="24" customFormat="1">
      <c r="B19" s="154" t="s">
        <v>120</v>
      </c>
      <c r="C19" s="156" t="s">
        <v>121</v>
      </c>
      <c r="D19" s="15" t="s">
        <v>22980</v>
      </c>
      <c r="E19" s="142" t="s">
        <v>2047</v>
      </c>
      <c r="F19" s="141"/>
      <c r="G19" s="14" t="s">
        <v>16</v>
      </c>
      <c r="H19" s="16">
        <v>45715</v>
      </c>
      <c r="I19" s="11" t="s">
        <v>25</v>
      </c>
      <c r="J19" s="142" t="s">
        <v>26</v>
      </c>
      <c r="K19" s="141"/>
      <c r="L19" s="2" t="s">
        <v>27</v>
      </c>
    </row>
    <row r="20" spans="2:12" s="24" customFormat="1">
      <c r="B20" s="155"/>
      <c r="C20" s="157"/>
      <c r="D20" s="15" t="s">
        <v>22279</v>
      </c>
      <c r="E20" s="142" t="s">
        <v>126</v>
      </c>
      <c r="F20" s="141"/>
      <c r="G20" s="14" t="s">
        <v>24</v>
      </c>
      <c r="H20" s="16">
        <v>45715</v>
      </c>
      <c r="I20" s="11" t="s">
        <v>25</v>
      </c>
      <c r="J20" s="142"/>
      <c r="K20" s="141"/>
      <c r="L20" s="2" t="s">
        <v>27</v>
      </c>
    </row>
    <row r="21" spans="2:12" s="24" customFormat="1">
      <c r="B21" s="145" t="s">
        <v>135</v>
      </c>
      <c r="C21" s="147" t="s">
        <v>136</v>
      </c>
      <c r="D21" s="12" t="s">
        <v>22981</v>
      </c>
      <c r="E21" s="140" t="s">
        <v>6634</v>
      </c>
      <c r="F21" s="141"/>
      <c r="G21" s="13" t="s">
        <v>24</v>
      </c>
      <c r="H21" s="17">
        <v>45699</v>
      </c>
      <c r="I21" s="10" t="s">
        <v>139</v>
      </c>
      <c r="J21" s="140" t="s">
        <v>26</v>
      </c>
      <c r="K21" s="141"/>
      <c r="L21" s="1" t="s">
        <v>27</v>
      </c>
    </row>
    <row r="22" spans="2:12" s="24" customFormat="1">
      <c r="B22" s="146"/>
      <c r="C22" s="148"/>
      <c r="D22" s="12" t="s">
        <v>22982</v>
      </c>
      <c r="E22" s="140" t="s">
        <v>138</v>
      </c>
      <c r="F22" s="141"/>
      <c r="G22" s="13" t="s">
        <v>16</v>
      </c>
      <c r="H22" s="17">
        <v>45702</v>
      </c>
      <c r="I22" s="10" t="s">
        <v>139</v>
      </c>
      <c r="J22" s="140" t="s">
        <v>26</v>
      </c>
      <c r="K22" s="141"/>
      <c r="L22" s="1" t="s">
        <v>27</v>
      </c>
    </row>
    <row r="23" spans="2:12" s="24" customFormat="1" ht="65.099999999999994">
      <c r="B23" s="15" t="s">
        <v>141</v>
      </c>
      <c r="C23" s="14" t="s">
        <v>142</v>
      </c>
      <c r="D23" s="15" t="s">
        <v>22983</v>
      </c>
      <c r="E23" s="142" t="s">
        <v>144</v>
      </c>
      <c r="F23" s="141"/>
      <c r="G23" s="14" t="s">
        <v>16</v>
      </c>
      <c r="H23" s="16">
        <v>45702</v>
      </c>
      <c r="I23" s="11" t="s">
        <v>145</v>
      </c>
      <c r="J23" s="142" t="s">
        <v>32</v>
      </c>
      <c r="K23" s="141"/>
      <c r="L23" s="4" t="s">
        <v>22984</v>
      </c>
    </row>
    <row r="24" spans="2:12" s="24" customFormat="1">
      <c r="B24" s="12" t="s">
        <v>11302</v>
      </c>
      <c r="C24" s="13" t="s">
        <v>11303</v>
      </c>
      <c r="D24" s="12" t="s">
        <v>22985</v>
      </c>
      <c r="E24" s="140" t="s">
        <v>22986</v>
      </c>
      <c r="F24" s="141"/>
      <c r="G24" s="13" t="s">
        <v>16</v>
      </c>
      <c r="H24" s="17">
        <v>45617</v>
      </c>
      <c r="I24" s="10" t="s">
        <v>17</v>
      </c>
      <c r="J24" s="140" t="s">
        <v>26</v>
      </c>
      <c r="K24" s="141"/>
      <c r="L24" s="1" t="s">
        <v>27</v>
      </c>
    </row>
    <row r="25" spans="2:12" s="24" customFormat="1" ht="51.6">
      <c r="B25" s="15" t="s">
        <v>149</v>
      </c>
      <c r="C25" s="14" t="s">
        <v>150</v>
      </c>
      <c r="D25" s="15" t="s">
        <v>22987</v>
      </c>
      <c r="E25" s="142" t="s">
        <v>152</v>
      </c>
      <c r="F25" s="141"/>
      <c r="G25" s="14" t="s">
        <v>16</v>
      </c>
      <c r="H25" s="16">
        <v>45693</v>
      </c>
      <c r="I25" s="11" t="s">
        <v>145</v>
      </c>
      <c r="J25" s="142" t="s">
        <v>32</v>
      </c>
      <c r="K25" s="141"/>
      <c r="L25" s="4" t="s">
        <v>22292</v>
      </c>
    </row>
    <row r="26" spans="2:12" s="24" customFormat="1">
      <c r="B26" s="12" t="s">
        <v>22988</v>
      </c>
      <c r="C26" s="13" t="s">
        <v>22989</v>
      </c>
      <c r="D26" s="12" t="s">
        <v>22990</v>
      </c>
      <c r="E26" s="140" t="s">
        <v>22991</v>
      </c>
      <c r="F26" s="141"/>
      <c r="G26" s="13" t="s">
        <v>16</v>
      </c>
      <c r="H26" s="17">
        <v>45693</v>
      </c>
      <c r="I26" s="10" t="s">
        <v>58</v>
      </c>
      <c r="J26" s="140" t="s">
        <v>26</v>
      </c>
      <c r="K26" s="141"/>
      <c r="L26" s="1" t="s">
        <v>27</v>
      </c>
    </row>
    <row r="27" spans="2:12" s="24" customFormat="1">
      <c r="B27" s="154" t="s">
        <v>4476</v>
      </c>
      <c r="C27" s="156" t="s">
        <v>4477</v>
      </c>
      <c r="D27" s="154" t="s">
        <v>22992</v>
      </c>
      <c r="E27" s="142" t="s">
        <v>4481</v>
      </c>
      <c r="F27" s="149"/>
      <c r="G27" s="156" t="s">
        <v>24</v>
      </c>
      <c r="H27" s="163">
        <v>45698</v>
      </c>
      <c r="I27" s="11" t="s">
        <v>25</v>
      </c>
      <c r="J27" s="142" t="s">
        <v>26</v>
      </c>
      <c r="K27" s="141"/>
      <c r="L27" s="2" t="s">
        <v>27</v>
      </c>
    </row>
    <row r="28" spans="2:12" s="24" customFormat="1">
      <c r="B28" s="158"/>
      <c r="C28" s="159"/>
      <c r="D28" s="155"/>
      <c r="E28" s="160"/>
      <c r="F28" s="151"/>
      <c r="G28" s="157"/>
      <c r="H28" s="164"/>
      <c r="I28" s="11" t="s">
        <v>127</v>
      </c>
      <c r="J28" s="142" t="s">
        <v>26</v>
      </c>
      <c r="K28" s="141"/>
      <c r="L28" s="2" t="s">
        <v>27</v>
      </c>
    </row>
    <row r="29" spans="2:12" s="24" customFormat="1">
      <c r="B29" s="155"/>
      <c r="C29" s="157"/>
      <c r="D29" s="15" t="s">
        <v>22993</v>
      </c>
      <c r="E29" s="142" t="s">
        <v>4483</v>
      </c>
      <c r="F29" s="141"/>
      <c r="G29" s="14" t="s">
        <v>16</v>
      </c>
      <c r="H29" s="16">
        <v>45702</v>
      </c>
      <c r="I29" s="11" t="s">
        <v>25</v>
      </c>
      <c r="J29" s="142" t="s">
        <v>26</v>
      </c>
      <c r="K29" s="141"/>
      <c r="L29" s="2" t="s">
        <v>27</v>
      </c>
    </row>
    <row r="30" spans="2:12" s="24" customFormat="1" ht="51.6">
      <c r="B30" s="12" t="s">
        <v>166</v>
      </c>
      <c r="C30" s="13" t="s">
        <v>167</v>
      </c>
      <c r="D30" s="12" t="s">
        <v>22994</v>
      </c>
      <c r="E30" s="140" t="s">
        <v>169</v>
      </c>
      <c r="F30" s="141"/>
      <c r="G30" s="13" t="s">
        <v>16</v>
      </c>
      <c r="H30" s="17">
        <v>45702</v>
      </c>
      <c r="I30" s="10" t="s">
        <v>25</v>
      </c>
      <c r="J30" s="140" t="s">
        <v>32</v>
      </c>
      <c r="K30" s="141"/>
      <c r="L30" s="3" t="s">
        <v>22995</v>
      </c>
    </row>
    <row r="31" spans="2:12" s="24" customFormat="1">
      <c r="B31" s="15" t="s">
        <v>11320</v>
      </c>
      <c r="C31" s="14" t="s">
        <v>11321</v>
      </c>
      <c r="D31" s="15" t="s">
        <v>22996</v>
      </c>
      <c r="E31" s="142" t="s">
        <v>11323</v>
      </c>
      <c r="F31" s="141"/>
      <c r="G31" s="14" t="s">
        <v>24</v>
      </c>
      <c r="H31" s="16">
        <v>45691</v>
      </c>
      <c r="I31" s="11" t="s">
        <v>139</v>
      </c>
      <c r="J31" s="142" t="s">
        <v>26</v>
      </c>
      <c r="K31" s="141"/>
      <c r="L31" s="2" t="s">
        <v>27</v>
      </c>
    </row>
    <row r="32" spans="2:12" s="24" customFormat="1" ht="63.95">
      <c r="B32" s="12" t="s">
        <v>176</v>
      </c>
      <c r="C32" s="13" t="s">
        <v>177</v>
      </c>
      <c r="D32" s="12" t="s">
        <v>22997</v>
      </c>
      <c r="E32" s="140" t="s">
        <v>179</v>
      </c>
      <c r="F32" s="141"/>
      <c r="G32" s="13" t="s">
        <v>16</v>
      </c>
      <c r="H32" s="17">
        <v>45702</v>
      </c>
      <c r="I32" s="10" t="s">
        <v>25</v>
      </c>
      <c r="J32" s="140" t="s">
        <v>32</v>
      </c>
      <c r="K32" s="141"/>
      <c r="L32" s="3" t="s">
        <v>22998</v>
      </c>
    </row>
    <row r="33" spans="2:12" s="24" customFormat="1" ht="63.95">
      <c r="B33" s="15" t="s">
        <v>10145</v>
      </c>
      <c r="C33" s="14" t="s">
        <v>10146</v>
      </c>
      <c r="D33" s="15" t="s">
        <v>22999</v>
      </c>
      <c r="E33" s="142" t="s">
        <v>10148</v>
      </c>
      <c r="F33" s="141"/>
      <c r="G33" s="14" t="s">
        <v>24</v>
      </c>
      <c r="H33" s="16">
        <v>45698</v>
      </c>
      <c r="I33" s="11" t="s">
        <v>145</v>
      </c>
      <c r="J33" s="142" t="s">
        <v>32</v>
      </c>
      <c r="K33" s="141"/>
      <c r="L33" s="4" t="s">
        <v>23000</v>
      </c>
    </row>
    <row r="34" spans="2:12" s="24" customFormat="1">
      <c r="B34" s="145" t="s">
        <v>23001</v>
      </c>
      <c r="C34" s="147" t="s">
        <v>23002</v>
      </c>
      <c r="D34" s="145" t="s">
        <v>23003</v>
      </c>
      <c r="E34" s="140" t="s">
        <v>23004</v>
      </c>
      <c r="F34" s="149"/>
      <c r="G34" s="147" t="s">
        <v>24</v>
      </c>
      <c r="H34" s="167">
        <v>45693</v>
      </c>
      <c r="I34" s="10" t="s">
        <v>127</v>
      </c>
      <c r="J34" s="140" t="s">
        <v>26</v>
      </c>
      <c r="K34" s="141"/>
      <c r="L34" s="1" t="s">
        <v>27</v>
      </c>
    </row>
    <row r="35" spans="2:12" s="24" customFormat="1">
      <c r="B35" s="146"/>
      <c r="C35" s="148"/>
      <c r="D35" s="146"/>
      <c r="E35" s="150"/>
      <c r="F35" s="151"/>
      <c r="G35" s="148"/>
      <c r="H35" s="169"/>
      <c r="I35" s="10" t="s">
        <v>139</v>
      </c>
      <c r="J35" s="140" t="s">
        <v>26</v>
      </c>
      <c r="K35" s="141"/>
      <c r="L35" s="1" t="s">
        <v>27</v>
      </c>
    </row>
    <row r="36" spans="2:12" s="24" customFormat="1">
      <c r="B36" s="15" t="s">
        <v>23005</v>
      </c>
      <c r="C36" s="14" t="s">
        <v>8943</v>
      </c>
      <c r="D36" s="15" t="s">
        <v>23006</v>
      </c>
      <c r="E36" s="142" t="s">
        <v>23007</v>
      </c>
      <c r="F36" s="141"/>
      <c r="G36" s="14" t="s">
        <v>24</v>
      </c>
      <c r="H36" s="16">
        <v>45693</v>
      </c>
      <c r="I36" s="11" t="s">
        <v>139</v>
      </c>
      <c r="J36" s="142" t="s">
        <v>26</v>
      </c>
      <c r="K36" s="141"/>
      <c r="L36" s="2" t="s">
        <v>27</v>
      </c>
    </row>
    <row r="37" spans="2:12" s="24" customFormat="1" ht="77.45">
      <c r="B37" s="12" t="s">
        <v>187</v>
      </c>
      <c r="C37" s="13" t="s">
        <v>188</v>
      </c>
      <c r="D37" s="12" t="s">
        <v>23008</v>
      </c>
      <c r="E37" s="140" t="s">
        <v>193</v>
      </c>
      <c r="F37" s="141"/>
      <c r="G37" s="13" t="s">
        <v>16</v>
      </c>
      <c r="H37" s="17">
        <v>45702</v>
      </c>
      <c r="I37" s="10" t="s">
        <v>25</v>
      </c>
      <c r="J37" s="140" t="s">
        <v>32</v>
      </c>
      <c r="K37" s="141"/>
      <c r="L37" s="3" t="s">
        <v>23009</v>
      </c>
    </row>
    <row r="38" spans="2:12" s="24" customFormat="1">
      <c r="B38" s="15" t="s">
        <v>11818</v>
      </c>
      <c r="C38" s="14" t="s">
        <v>11819</v>
      </c>
      <c r="D38" s="15" t="s">
        <v>23010</v>
      </c>
      <c r="E38" s="142" t="s">
        <v>11821</v>
      </c>
      <c r="F38" s="141"/>
      <c r="G38" s="14" t="s">
        <v>24</v>
      </c>
      <c r="H38" s="16">
        <v>45693</v>
      </c>
      <c r="I38" s="11" t="s">
        <v>139</v>
      </c>
      <c r="J38" s="142" t="s">
        <v>26</v>
      </c>
      <c r="K38" s="141"/>
      <c r="L38" s="2" t="s">
        <v>27</v>
      </c>
    </row>
    <row r="39" spans="2:12" s="24" customFormat="1">
      <c r="B39" s="145" t="s">
        <v>196</v>
      </c>
      <c r="C39" s="147" t="s">
        <v>197</v>
      </c>
      <c r="D39" s="145" t="s">
        <v>23011</v>
      </c>
      <c r="E39" s="140" t="s">
        <v>199</v>
      </c>
      <c r="F39" s="149"/>
      <c r="G39" s="147" t="s">
        <v>16</v>
      </c>
      <c r="H39" s="167">
        <v>45702</v>
      </c>
      <c r="I39" s="10" t="s">
        <v>127</v>
      </c>
      <c r="J39" s="140" t="s">
        <v>26</v>
      </c>
      <c r="K39" s="141"/>
      <c r="L39" s="1" t="s">
        <v>27</v>
      </c>
    </row>
    <row r="40" spans="2:12" s="24" customFormat="1">
      <c r="B40" s="146"/>
      <c r="C40" s="148"/>
      <c r="D40" s="146"/>
      <c r="E40" s="150"/>
      <c r="F40" s="151"/>
      <c r="G40" s="148"/>
      <c r="H40" s="169"/>
      <c r="I40" s="10" t="s">
        <v>25</v>
      </c>
      <c r="J40" s="140" t="s">
        <v>26</v>
      </c>
      <c r="K40" s="141"/>
      <c r="L40" s="1" t="s">
        <v>27</v>
      </c>
    </row>
    <row r="41" spans="2:12" s="24" customFormat="1">
      <c r="B41" s="154" t="s">
        <v>201</v>
      </c>
      <c r="C41" s="156" t="s">
        <v>202</v>
      </c>
      <c r="D41" s="154" t="s">
        <v>23012</v>
      </c>
      <c r="E41" s="142" t="s">
        <v>204</v>
      </c>
      <c r="F41" s="149"/>
      <c r="G41" s="156" t="s">
        <v>16</v>
      </c>
      <c r="H41" s="163">
        <v>45708</v>
      </c>
      <c r="I41" s="11" t="s">
        <v>145</v>
      </c>
      <c r="J41" s="142" t="s">
        <v>26</v>
      </c>
      <c r="K41" s="141"/>
      <c r="L41" s="2" t="s">
        <v>27</v>
      </c>
    </row>
    <row r="42" spans="2:12" s="24" customFormat="1">
      <c r="B42" s="155"/>
      <c r="C42" s="157"/>
      <c r="D42" s="155"/>
      <c r="E42" s="160"/>
      <c r="F42" s="151"/>
      <c r="G42" s="157"/>
      <c r="H42" s="164"/>
      <c r="I42" s="11" t="s">
        <v>314</v>
      </c>
      <c r="J42" s="142" t="s">
        <v>26</v>
      </c>
      <c r="K42" s="141"/>
      <c r="L42" s="2" t="s">
        <v>27</v>
      </c>
    </row>
    <row r="43" spans="2:12" s="24" customFormat="1">
      <c r="B43" s="12" t="s">
        <v>205</v>
      </c>
      <c r="C43" s="13" t="s">
        <v>206</v>
      </c>
      <c r="D43" s="12" t="s">
        <v>23013</v>
      </c>
      <c r="E43" s="140" t="s">
        <v>6702</v>
      </c>
      <c r="F43" s="141"/>
      <c r="G43" s="13" t="s">
        <v>24</v>
      </c>
      <c r="H43" s="17">
        <v>45695</v>
      </c>
      <c r="I43" s="10" t="s">
        <v>17</v>
      </c>
      <c r="J43" s="140" t="s">
        <v>26</v>
      </c>
      <c r="K43" s="141"/>
      <c r="L43" s="1" t="s">
        <v>27</v>
      </c>
    </row>
    <row r="44" spans="2:12" s="24" customFormat="1" ht="24.95">
      <c r="B44" s="15" t="s">
        <v>2173</v>
      </c>
      <c r="C44" s="14" t="s">
        <v>2174</v>
      </c>
      <c r="D44" s="15" t="s">
        <v>23014</v>
      </c>
      <c r="E44" s="142" t="s">
        <v>22336</v>
      </c>
      <c r="F44" s="141"/>
      <c r="G44" s="14" t="s">
        <v>16</v>
      </c>
      <c r="H44" s="16">
        <v>45702</v>
      </c>
      <c r="I44" s="11" t="s">
        <v>127</v>
      </c>
      <c r="J44" s="142" t="s">
        <v>26</v>
      </c>
      <c r="K44" s="141"/>
      <c r="L44" s="2" t="s">
        <v>27</v>
      </c>
    </row>
    <row r="45" spans="2:12" s="24" customFormat="1">
      <c r="B45" s="12" t="s">
        <v>214</v>
      </c>
      <c r="C45" s="13" t="s">
        <v>215</v>
      </c>
      <c r="D45" s="12" t="s">
        <v>23015</v>
      </c>
      <c r="E45" s="140" t="s">
        <v>219</v>
      </c>
      <c r="F45" s="141"/>
      <c r="G45" s="13" t="s">
        <v>16</v>
      </c>
      <c r="H45" s="17">
        <v>45715</v>
      </c>
      <c r="I45" s="10" t="s">
        <v>139</v>
      </c>
      <c r="J45" s="140" t="s">
        <v>26</v>
      </c>
      <c r="K45" s="141"/>
      <c r="L45" s="1" t="s">
        <v>27</v>
      </c>
    </row>
    <row r="46" spans="2:12" s="24" customFormat="1">
      <c r="B46" s="154" t="s">
        <v>222</v>
      </c>
      <c r="C46" s="156" t="s">
        <v>215</v>
      </c>
      <c r="D46" s="154" t="s">
        <v>23016</v>
      </c>
      <c r="E46" s="142" t="s">
        <v>224</v>
      </c>
      <c r="F46" s="149"/>
      <c r="G46" s="156" t="s">
        <v>16</v>
      </c>
      <c r="H46" s="163">
        <v>45715</v>
      </c>
      <c r="I46" s="11" t="s">
        <v>25</v>
      </c>
      <c r="J46" s="142" t="s">
        <v>26</v>
      </c>
      <c r="K46" s="141"/>
      <c r="L46" s="2" t="s">
        <v>27</v>
      </c>
    </row>
    <row r="47" spans="2:12" s="24" customFormat="1">
      <c r="B47" s="155"/>
      <c r="C47" s="157"/>
      <c r="D47" s="155"/>
      <c r="E47" s="160"/>
      <c r="F47" s="151"/>
      <c r="G47" s="157"/>
      <c r="H47" s="164"/>
      <c r="I47" s="11" t="s">
        <v>25</v>
      </c>
      <c r="J47" s="142" t="s">
        <v>26</v>
      </c>
      <c r="K47" s="141"/>
      <c r="L47" s="2" t="s">
        <v>27</v>
      </c>
    </row>
    <row r="48" spans="2:12" s="24" customFormat="1">
      <c r="B48" s="12" t="s">
        <v>240</v>
      </c>
      <c r="C48" s="13" t="s">
        <v>215</v>
      </c>
      <c r="D48" s="12" t="s">
        <v>23017</v>
      </c>
      <c r="E48" s="140" t="s">
        <v>224</v>
      </c>
      <c r="F48" s="141"/>
      <c r="G48" s="13" t="s">
        <v>16</v>
      </c>
      <c r="H48" s="17">
        <v>45715</v>
      </c>
      <c r="I48" s="10" t="s">
        <v>25</v>
      </c>
      <c r="J48" s="140" t="s">
        <v>26</v>
      </c>
      <c r="K48" s="141"/>
      <c r="L48" s="1" t="s">
        <v>27</v>
      </c>
    </row>
    <row r="49" spans="2:12" s="24" customFormat="1" ht="65.099999999999994">
      <c r="B49" s="15" t="s">
        <v>256</v>
      </c>
      <c r="C49" s="14" t="s">
        <v>257</v>
      </c>
      <c r="D49" s="15" t="s">
        <v>23018</v>
      </c>
      <c r="E49" s="142" t="s">
        <v>259</v>
      </c>
      <c r="F49" s="141"/>
      <c r="G49" s="14" t="s">
        <v>16</v>
      </c>
      <c r="H49" s="16">
        <v>45699</v>
      </c>
      <c r="I49" s="11" t="s">
        <v>139</v>
      </c>
      <c r="J49" s="142" t="s">
        <v>18</v>
      </c>
      <c r="K49" s="141"/>
      <c r="L49" s="4" t="s">
        <v>23019</v>
      </c>
    </row>
    <row r="50" spans="2:12" s="24" customFormat="1">
      <c r="B50" s="145" t="s">
        <v>23020</v>
      </c>
      <c r="C50" s="147" t="s">
        <v>2229</v>
      </c>
      <c r="D50" s="145" t="s">
        <v>23021</v>
      </c>
      <c r="E50" s="140" t="s">
        <v>23022</v>
      </c>
      <c r="F50" s="149"/>
      <c r="G50" s="147" t="s">
        <v>24</v>
      </c>
      <c r="H50" s="167">
        <v>45701</v>
      </c>
      <c r="I50" s="10" t="s">
        <v>127</v>
      </c>
      <c r="J50" s="140" t="s">
        <v>26</v>
      </c>
      <c r="K50" s="141"/>
      <c r="L50" s="1" t="s">
        <v>27</v>
      </c>
    </row>
    <row r="51" spans="2:12" s="24" customFormat="1">
      <c r="B51" s="146"/>
      <c r="C51" s="148"/>
      <c r="D51" s="146"/>
      <c r="E51" s="150"/>
      <c r="F51" s="151"/>
      <c r="G51" s="148"/>
      <c r="H51" s="169"/>
      <c r="I51" s="10" t="s">
        <v>139</v>
      </c>
      <c r="J51" s="140" t="s">
        <v>26</v>
      </c>
      <c r="K51" s="141"/>
      <c r="L51" s="1" t="s">
        <v>27</v>
      </c>
    </row>
    <row r="52" spans="2:12" s="24" customFormat="1">
      <c r="B52" s="154" t="s">
        <v>23023</v>
      </c>
      <c r="C52" s="156" t="s">
        <v>8571</v>
      </c>
      <c r="D52" s="154" t="s">
        <v>23024</v>
      </c>
      <c r="E52" s="142" t="s">
        <v>23025</v>
      </c>
      <c r="F52" s="149"/>
      <c r="G52" s="156" t="s">
        <v>24</v>
      </c>
      <c r="H52" s="163">
        <v>45695</v>
      </c>
      <c r="I52" s="11" t="s">
        <v>139</v>
      </c>
      <c r="J52" s="142" t="s">
        <v>26</v>
      </c>
      <c r="K52" s="141"/>
      <c r="L52" s="2" t="s">
        <v>27</v>
      </c>
    </row>
    <row r="53" spans="2:12" s="24" customFormat="1">
      <c r="B53" s="155"/>
      <c r="C53" s="157"/>
      <c r="D53" s="155"/>
      <c r="E53" s="160"/>
      <c r="F53" s="151"/>
      <c r="G53" s="157"/>
      <c r="H53" s="164"/>
      <c r="I53" s="11" t="s">
        <v>127</v>
      </c>
      <c r="J53" s="142" t="s">
        <v>26</v>
      </c>
      <c r="K53" s="141"/>
      <c r="L53" s="2" t="s">
        <v>27</v>
      </c>
    </row>
    <row r="54" spans="2:12" s="24" customFormat="1">
      <c r="B54" s="12" t="s">
        <v>10192</v>
      </c>
      <c r="C54" s="13" t="s">
        <v>10193</v>
      </c>
      <c r="D54" s="12" t="s">
        <v>22373</v>
      </c>
      <c r="E54" s="140" t="s">
        <v>22374</v>
      </c>
      <c r="F54" s="141"/>
      <c r="G54" s="13" t="s">
        <v>16</v>
      </c>
      <c r="H54" s="17">
        <v>45712</v>
      </c>
      <c r="I54" s="10" t="s">
        <v>17</v>
      </c>
      <c r="J54" s="140"/>
      <c r="K54" s="141"/>
      <c r="L54" s="1" t="s">
        <v>27</v>
      </c>
    </row>
    <row r="55" spans="2:12" s="24" customFormat="1">
      <c r="B55" s="15" t="s">
        <v>23026</v>
      </c>
      <c r="C55" s="14" t="s">
        <v>17681</v>
      </c>
      <c r="D55" s="15" t="s">
        <v>23027</v>
      </c>
      <c r="E55" s="142" t="s">
        <v>23028</v>
      </c>
      <c r="F55" s="141"/>
      <c r="G55" s="14" t="s">
        <v>16</v>
      </c>
      <c r="H55" s="16">
        <v>45693</v>
      </c>
      <c r="I55" s="11" t="s">
        <v>58</v>
      </c>
      <c r="J55" s="142" t="s">
        <v>26</v>
      </c>
      <c r="K55" s="141"/>
      <c r="L55" s="2" t="s">
        <v>27</v>
      </c>
    </row>
    <row r="56" spans="2:12" s="24" customFormat="1" ht="51.6">
      <c r="B56" s="12" t="s">
        <v>23029</v>
      </c>
      <c r="C56" s="13" t="s">
        <v>23030</v>
      </c>
      <c r="D56" s="12" t="s">
        <v>23031</v>
      </c>
      <c r="E56" s="140" t="s">
        <v>23032</v>
      </c>
      <c r="F56" s="141"/>
      <c r="G56" s="13" t="s">
        <v>24</v>
      </c>
      <c r="H56" s="17">
        <v>45679</v>
      </c>
      <c r="I56" s="10" t="s">
        <v>314</v>
      </c>
      <c r="J56" s="140" t="s">
        <v>18</v>
      </c>
      <c r="K56" s="141"/>
      <c r="L56" s="3" t="s">
        <v>23033</v>
      </c>
    </row>
    <row r="57" spans="2:12" s="24" customFormat="1" ht="51.6">
      <c r="B57" s="154" t="s">
        <v>23034</v>
      </c>
      <c r="C57" s="156" t="s">
        <v>23035</v>
      </c>
      <c r="D57" s="154" t="s">
        <v>23036</v>
      </c>
      <c r="E57" s="142" t="s">
        <v>23037</v>
      </c>
      <c r="F57" s="149"/>
      <c r="G57" s="156" t="s">
        <v>24</v>
      </c>
      <c r="H57" s="163">
        <v>45679</v>
      </c>
      <c r="I57" s="11" t="s">
        <v>314</v>
      </c>
      <c r="J57" s="142" t="s">
        <v>18</v>
      </c>
      <c r="K57" s="141"/>
      <c r="L57" s="4" t="s">
        <v>23038</v>
      </c>
    </row>
    <row r="58" spans="2:12" s="24" customFormat="1">
      <c r="B58" s="155"/>
      <c r="C58" s="157"/>
      <c r="D58" s="155"/>
      <c r="E58" s="160"/>
      <c r="F58" s="151"/>
      <c r="G58" s="157"/>
      <c r="H58" s="164"/>
      <c r="I58" s="11" t="s">
        <v>314</v>
      </c>
      <c r="J58" s="142" t="s">
        <v>26</v>
      </c>
      <c r="K58" s="141"/>
      <c r="L58" s="2" t="s">
        <v>27</v>
      </c>
    </row>
    <row r="59" spans="2:12" s="24" customFormat="1">
      <c r="B59" s="145" t="s">
        <v>23039</v>
      </c>
      <c r="C59" s="147" t="s">
        <v>23040</v>
      </c>
      <c r="D59" s="145" t="s">
        <v>23041</v>
      </c>
      <c r="E59" s="140" t="s">
        <v>23042</v>
      </c>
      <c r="F59" s="149"/>
      <c r="G59" s="147" t="s">
        <v>24</v>
      </c>
      <c r="H59" s="167">
        <v>45679</v>
      </c>
      <c r="I59" s="10" t="s">
        <v>314</v>
      </c>
      <c r="J59" s="140" t="s">
        <v>26</v>
      </c>
      <c r="K59" s="141"/>
      <c r="L59" s="1" t="s">
        <v>27</v>
      </c>
    </row>
    <row r="60" spans="2:12" s="24" customFormat="1">
      <c r="B60" s="146"/>
      <c r="C60" s="148"/>
      <c r="D60" s="146"/>
      <c r="E60" s="150"/>
      <c r="F60" s="151"/>
      <c r="G60" s="148"/>
      <c r="H60" s="169"/>
      <c r="I60" s="10" t="s">
        <v>314</v>
      </c>
      <c r="J60" s="140" t="s">
        <v>26</v>
      </c>
      <c r="K60" s="141"/>
      <c r="L60" s="1" t="s">
        <v>27</v>
      </c>
    </row>
    <row r="61" spans="2:12" s="24" customFormat="1" ht="63.95">
      <c r="B61" s="154" t="s">
        <v>23043</v>
      </c>
      <c r="C61" s="156" t="s">
        <v>23040</v>
      </c>
      <c r="D61" s="154" t="s">
        <v>23044</v>
      </c>
      <c r="E61" s="142" t="s">
        <v>23045</v>
      </c>
      <c r="F61" s="149"/>
      <c r="G61" s="156" t="s">
        <v>24</v>
      </c>
      <c r="H61" s="163">
        <v>45679</v>
      </c>
      <c r="I61" s="11" t="s">
        <v>314</v>
      </c>
      <c r="J61" s="142" t="s">
        <v>18</v>
      </c>
      <c r="K61" s="141"/>
      <c r="L61" s="4" t="s">
        <v>23046</v>
      </c>
    </row>
    <row r="62" spans="2:12" s="24" customFormat="1">
      <c r="B62" s="155"/>
      <c r="C62" s="157"/>
      <c r="D62" s="155"/>
      <c r="E62" s="160"/>
      <c r="F62" s="151"/>
      <c r="G62" s="157"/>
      <c r="H62" s="164"/>
      <c r="I62" s="11" t="s">
        <v>314</v>
      </c>
      <c r="J62" s="142" t="s">
        <v>26</v>
      </c>
      <c r="K62" s="141"/>
      <c r="L62" s="2" t="s">
        <v>27</v>
      </c>
    </row>
    <row r="63" spans="2:12" s="24" customFormat="1" ht="51.6">
      <c r="B63" s="145" t="s">
        <v>23047</v>
      </c>
      <c r="C63" s="147" t="s">
        <v>23048</v>
      </c>
      <c r="D63" s="145" t="s">
        <v>23049</v>
      </c>
      <c r="E63" s="140" t="s">
        <v>23050</v>
      </c>
      <c r="F63" s="149"/>
      <c r="G63" s="147" t="s">
        <v>24</v>
      </c>
      <c r="H63" s="167">
        <v>45679</v>
      </c>
      <c r="I63" s="10" t="s">
        <v>314</v>
      </c>
      <c r="J63" s="140" t="s">
        <v>18</v>
      </c>
      <c r="K63" s="141"/>
      <c r="L63" s="3" t="s">
        <v>23051</v>
      </c>
    </row>
    <row r="64" spans="2:12" s="24" customFormat="1">
      <c r="B64" s="146"/>
      <c r="C64" s="148"/>
      <c r="D64" s="146"/>
      <c r="E64" s="150"/>
      <c r="F64" s="151"/>
      <c r="G64" s="148"/>
      <c r="H64" s="169"/>
      <c r="I64" s="10" t="s">
        <v>314</v>
      </c>
      <c r="J64" s="140" t="s">
        <v>26</v>
      </c>
      <c r="K64" s="141"/>
      <c r="L64" s="1" t="s">
        <v>27</v>
      </c>
    </row>
    <row r="65" spans="2:12" s="24" customFormat="1" ht="51.6">
      <c r="B65" s="154" t="s">
        <v>23052</v>
      </c>
      <c r="C65" s="156" t="s">
        <v>23053</v>
      </c>
      <c r="D65" s="154" t="s">
        <v>23054</v>
      </c>
      <c r="E65" s="142" t="s">
        <v>23055</v>
      </c>
      <c r="F65" s="149"/>
      <c r="G65" s="156" t="s">
        <v>24</v>
      </c>
      <c r="H65" s="163">
        <v>45679</v>
      </c>
      <c r="I65" s="11" t="s">
        <v>314</v>
      </c>
      <c r="J65" s="142" t="s">
        <v>18</v>
      </c>
      <c r="K65" s="141"/>
      <c r="L65" s="4" t="s">
        <v>23056</v>
      </c>
    </row>
    <row r="66" spans="2:12" s="24" customFormat="1">
      <c r="B66" s="155"/>
      <c r="C66" s="157"/>
      <c r="D66" s="155"/>
      <c r="E66" s="160"/>
      <c r="F66" s="151"/>
      <c r="G66" s="157"/>
      <c r="H66" s="164"/>
      <c r="I66" s="11" t="s">
        <v>314</v>
      </c>
      <c r="J66" s="142" t="s">
        <v>26</v>
      </c>
      <c r="K66" s="141"/>
      <c r="L66" s="2" t="s">
        <v>27</v>
      </c>
    </row>
    <row r="67" spans="2:12" s="24" customFormat="1" ht="39">
      <c r="B67" s="145" t="s">
        <v>23057</v>
      </c>
      <c r="C67" s="147" t="s">
        <v>23058</v>
      </c>
      <c r="D67" s="145" t="s">
        <v>23059</v>
      </c>
      <c r="E67" s="140" t="s">
        <v>23060</v>
      </c>
      <c r="F67" s="149"/>
      <c r="G67" s="147" t="s">
        <v>24</v>
      </c>
      <c r="H67" s="167">
        <v>45679</v>
      </c>
      <c r="I67" s="10" t="s">
        <v>314</v>
      </c>
      <c r="J67" s="140" t="s">
        <v>32</v>
      </c>
      <c r="K67" s="141"/>
      <c r="L67" s="3" t="s">
        <v>23061</v>
      </c>
    </row>
    <row r="68" spans="2:12" s="24" customFormat="1">
      <c r="B68" s="146"/>
      <c r="C68" s="148"/>
      <c r="D68" s="146"/>
      <c r="E68" s="150"/>
      <c r="F68" s="151"/>
      <c r="G68" s="148"/>
      <c r="H68" s="169"/>
      <c r="I68" s="10" t="s">
        <v>314</v>
      </c>
      <c r="J68" s="140" t="s">
        <v>26</v>
      </c>
      <c r="K68" s="141"/>
      <c r="L68" s="1" t="s">
        <v>27</v>
      </c>
    </row>
    <row r="69" spans="2:12" s="24" customFormat="1" ht="39">
      <c r="B69" s="15" t="s">
        <v>23062</v>
      </c>
      <c r="C69" s="14" t="s">
        <v>398</v>
      </c>
      <c r="D69" s="15" t="s">
        <v>23063</v>
      </c>
      <c r="E69" s="142" t="s">
        <v>23064</v>
      </c>
      <c r="F69" s="141"/>
      <c r="G69" s="14" t="s">
        <v>24</v>
      </c>
      <c r="H69" s="16">
        <v>45679</v>
      </c>
      <c r="I69" s="11" t="s">
        <v>314</v>
      </c>
      <c r="J69" s="142" t="s">
        <v>18</v>
      </c>
      <c r="K69" s="141"/>
      <c r="L69" s="4" t="s">
        <v>23065</v>
      </c>
    </row>
    <row r="70" spans="2:12" s="24" customFormat="1" ht="51.6">
      <c r="B70" s="145" t="s">
        <v>23066</v>
      </c>
      <c r="C70" s="147" t="s">
        <v>23067</v>
      </c>
      <c r="D70" s="145" t="s">
        <v>23068</v>
      </c>
      <c r="E70" s="140" t="s">
        <v>21405</v>
      </c>
      <c r="F70" s="149"/>
      <c r="G70" s="147" t="s">
        <v>24</v>
      </c>
      <c r="H70" s="167">
        <v>45679</v>
      </c>
      <c r="I70" s="10" t="s">
        <v>314</v>
      </c>
      <c r="J70" s="140" t="s">
        <v>18</v>
      </c>
      <c r="K70" s="141"/>
      <c r="L70" s="3" t="s">
        <v>23069</v>
      </c>
    </row>
    <row r="71" spans="2:12" s="24" customFormat="1">
      <c r="B71" s="152"/>
      <c r="C71" s="153"/>
      <c r="D71" s="152"/>
      <c r="E71" s="165"/>
      <c r="F71" s="162"/>
      <c r="G71" s="153"/>
      <c r="H71" s="168"/>
      <c r="I71" s="10" t="s">
        <v>314</v>
      </c>
      <c r="J71" s="140" t="s">
        <v>26</v>
      </c>
      <c r="K71" s="141"/>
      <c r="L71" s="1" t="s">
        <v>27</v>
      </c>
    </row>
    <row r="72" spans="2:12" s="24" customFormat="1">
      <c r="B72" s="152"/>
      <c r="C72" s="153"/>
      <c r="D72" s="152"/>
      <c r="E72" s="165"/>
      <c r="F72" s="162"/>
      <c r="G72" s="153"/>
      <c r="H72" s="168"/>
      <c r="I72" s="10" t="s">
        <v>314</v>
      </c>
      <c r="J72" s="140" t="s">
        <v>26</v>
      </c>
      <c r="K72" s="141"/>
      <c r="L72" s="1" t="s">
        <v>27</v>
      </c>
    </row>
    <row r="73" spans="2:12" s="24" customFormat="1">
      <c r="B73" s="146"/>
      <c r="C73" s="148"/>
      <c r="D73" s="146"/>
      <c r="E73" s="150"/>
      <c r="F73" s="151"/>
      <c r="G73" s="148"/>
      <c r="H73" s="169"/>
      <c r="I73" s="10" t="s">
        <v>314</v>
      </c>
      <c r="J73" s="140" t="s">
        <v>26</v>
      </c>
      <c r="K73" s="141"/>
      <c r="L73" s="1" t="s">
        <v>27</v>
      </c>
    </row>
    <row r="74" spans="2:12" s="24" customFormat="1" ht="65.099999999999994">
      <c r="B74" s="15" t="s">
        <v>4690</v>
      </c>
      <c r="C74" s="14" t="s">
        <v>412</v>
      </c>
      <c r="D74" s="15" t="s">
        <v>23070</v>
      </c>
      <c r="E74" s="142" t="s">
        <v>23071</v>
      </c>
      <c r="F74" s="141"/>
      <c r="G74" s="14" t="s">
        <v>24</v>
      </c>
      <c r="H74" s="16">
        <v>45698</v>
      </c>
      <c r="I74" s="11" t="s">
        <v>127</v>
      </c>
      <c r="J74" s="142" t="s">
        <v>18</v>
      </c>
      <c r="K74" s="141"/>
      <c r="L74" s="4" t="s">
        <v>23072</v>
      </c>
    </row>
    <row r="75" spans="2:12" s="24" customFormat="1">
      <c r="B75" s="12" t="s">
        <v>4797</v>
      </c>
      <c r="C75" s="13" t="s">
        <v>4798</v>
      </c>
      <c r="D75" s="12" t="s">
        <v>23073</v>
      </c>
      <c r="E75" s="140" t="s">
        <v>11374</v>
      </c>
      <c r="F75" s="141"/>
      <c r="G75" s="13" t="s">
        <v>16</v>
      </c>
      <c r="H75" s="17">
        <v>45692</v>
      </c>
      <c r="I75" s="10" t="s">
        <v>127</v>
      </c>
      <c r="J75" s="140" t="s">
        <v>26</v>
      </c>
      <c r="K75" s="141"/>
      <c r="L75" s="1" t="s">
        <v>27</v>
      </c>
    </row>
    <row r="76" spans="2:12" s="24" customFormat="1" ht="24.95">
      <c r="B76" s="15" t="s">
        <v>16543</v>
      </c>
      <c r="C76" s="14" t="s">
        <v>16544</v>
      </c>
      <c r="D76" s="15" t="s">
        <v>23074</v>
      </c>
      <c r="E76" s="142" t="s">
        <v>23075</v>
      </c>
      <c r="F76" s="141"/>
      <c r="G76" s="14" t="s">
        <v>75</v>
      </c>
      <c r="H76" s="16">
        <v>45706</v>
      </c>
      <c r="I76" s="11" t="s">
        <v>17</v>
      </c>
      <c r="J76" s="142" t="s">
        <v>26</v>
      </c>
      <c r="K76" s="141"/>
      <c r="L76" s="2" t="s">
        <v>27</v>
      </c>
    </row>
    <row r="77" spans="2:12" s="24" customFormat="1">
      <c r="B77" s="12" t="s">
        <v>23076</v>
      </c>
      <c r="C77" s="13" t="s">
        <v>16544</v>
      </c>
      <c r="D77" s="12" t="s">
        <v>23077</v>
      </c>
      <c r="E77" s="140" t="s">
        <v>23078</v>
      </c>
      <c r="F77" s="141"/>
      <c r="G77" s="13" t="s">
        <v>16</v>
      </c>
      <c r="H77" s="17">
        <v>45706</v>
      </c>
      <c r="I77" s="10" t="s">
        <v>58</v>
      </c>
      <c r="J77" s="140" t="s">
        <v>26</v>
      </c>
      <c r="K77" s="141"/>
      <c r="L77" s="1" t="s">
        <v>27</v>
      </c>
    </row>
    <row r="78" spans="2:12" s="24" customFormat="1">
      <c r="B78" s="15" t="s">
        <v>485</v>
      </c>
      <c r="C78" s="14" t="s">
        <v>202</v>
      </c>
      <c r="D78" s="15" t="s">
        <v>23079</v>
      </c>
      <c r="E78" s="142" t="s">
        <v>487</v>
      </c>
      <c r="F78" s="141"/>
      <c r="G78" s="14" t="s">
        <v>16</v>
      </c>
      <c r="H78" s="16">
        <v>45708</v>
      </c>
      <c r="I78" s="11" t="s">
        <v>139</v>
      </c>
      <c r="J78" s="142" t="s">
        <v>26</v>
      </c>
      <c r="K78" s="141"/>
      <c r="L78" s="2" t="s">
        <v>27</v>
      </c>
    </row>
    <row r="79" spans="2:12" s="24" customFormat="1">
      <c r="B79" s="12" t="s">
        <v>6919</v>
      </c>
      <c r="C79" s="13" t="s">
        <v>2394</v>
      </c>
      <c r="D79" s="12" t="s">
        <v>23080</v>
      </c>
      <c r="E79" s="140" t="s">
        <v>23081</v>
      </c>
      <c r="F79" s="141"/>
      <c r="G79" s="13" t="s">
        <v>16</v>
      </c>
      <c r="H79" s="17">
        <v>45692</v>
      </c>
      <c r="I79" s="10" t="s">
        <v>58</v>
      </c>
      <c r="J79" s="140" t="s">
        <v>26</v>
      </c>
      <c r="K79" s="141"/>
      <c r="L79" s="1" t="s">
        <v>27</v>
      </c>
    </row>
    <row r="80" spans="2:12" s="24" customFormat="1" ht="24.95">
      <c r="B80" s="15" t="s">
        <v>530</v>
      </c>
      <c r="C80" s="14" t="s">
        <v>531</v>
      </c>
      <c r="D80" s="15" t="s">
        <v>23082</v>
      </c>
      <c r="E80" s="142" t="s">
        <v>533</v>
      </c>
      <c r="F80" s="141"/>
      <c r="G80" s="14" t="s">
        <v>16</v>
      </c>
      <c r="H80" s="16">
        <v>45692</v>
      </c>
      <c r="I80" s="11" t="s">
        <v>139</v>
      </c>
      <c r="J80" s="142" t="s">
        <v>26</v>
      </c>
      <c r="K80" s="141"/>
      <c r="L80" s="2" t="s">
        <v>27</v>
      </c>
    </row>
    <row r="81" spans="2:12" s="24" customFormat="1">
      <c r="B81" s="145" t="s">
        <v>11381</v>
      </c>
      <c r="C81" s="147" t="s">
        <v>335</v>
      </c>
      <c r="D81" s="145" t="s">
        <v>23083</v>
      </c>
      <c r="E81" s="140" t="s">
        <v>11383</v>
      </c>
      <c r="F81" s="149"/>
      <c r="G81" s="147" t="s">
        <v>24</v>
      </c>
      <c r="H81" s="167">
        <v>45691</v>
      </c>
      <c r="I81" s="10" t="s">
        <v>127</v>
      </c>
      <c r="J81" s="140" t="s">
        <v>26</v>
      </c>
      <c r="K81" s="141"/>
      <c r="L81" s="1" t="s">
        <v>27</v>
      </c>
    </row>
    <row r="82" spans="2:12" s="24" customFormat="1">
      <c r="B82" s="146"/>
      <c r="C82" s="148"/>
      <c r="D82" s="146"/>
      <c r="E82" s="150"/>
      <c r="F82" s="151"/>
      <c r="G82" s="148"/>
      <c r="H82" s="169"/>
      <c r="I82" s="10" t="s">
        <v>139</v>
      </c>
      <c r="J82" s="140" t="s">
        <v>26</v>
      </c>
      <c r="K82" s="141"/>
      <c r="L82" s="1" t="s">
        <v>27</v>
      </c>
    </row>
    <row r="83" spans="2:12" s="24" customFormat="1">
      <c r="B83" s="15" t="s">
        <v>2401</v>
      </c>
      <c r="C83" s="14" t="s">
        <v>2402</v>
      </c>
      <c r="D83" s="15" t="s">
        <v>23084</v>
      </c>
      <c r="E83" s="142" t="s">
        <v>13420</v>
      </c>
      <c r="F83" s="141"/>
      <c r="G83" s="14" t="s">
        <v>16</v>
      </c>
      <c r="H83" s="16">
        <v>45691</v>
      </c>
      <c r="I83" s="11" t="s">
        <v>17</v>
      </c>
      <c r="J83" s="142" t="s">
        <v>26</v>
      </c>
      <c r="K83" s="141"/>
      <c r="L83" s="2" t="s">
        <v>27</v>
      </c>
    </row>
    <row r="84" spans="2:12" s="24" customFormat="1" ht="90">
      <c r="B84" s="12" t="s">
        <v>538</v>
      </c>
      <c r="C84" s="13" t="s">
        <v>539</v>
      </c>
      <c r="D84" s="12" t="s">
        <v>23085</v>
      </c>
      <c r="E84" s="140" t="s">
        <v>12413</v>
      </c>
      <c r="F84" s="141"/>
      <c r="G84" s="13" t="s">
        <v>16</v>
      </c>
      <c r="H84" s="17">
        <v>45603</v>
      </c>
      <c r="I84" s="10" t="s">
        <v>17</v>
      </c>
      <c r="J84" s="140" t="s">
        <v>32</v>
      </c>
      <c r="K84" s="141"/>
      <c r="L84" s="3" t="s">
        <v>23086</v>
      </c>
    </row>
    <row r="85" spans="2:12" s="24" customFormat="1" ht="51.6">
      <c r="B85" s="15" t="s">
        <v>570</v>
      </c>
      <c r="C85" s="14" t="s">
        <v>571</v>
      </c>
      <c r="D85" s="15" t="s">
        <v>23087</v>
      </c>
      <c r="E85" s="142" t="s">
        <v>573</v>
      </c>
      <c r="F85" s="141"/>
      <c r="G85" s="14" t="s">
        <v>16</v>
      </c>
      <c r="H85" s="16">
        <v>45702</v>
      </c>
      <c r="I85" s="11" t="s">
        <v>25</v>
      </c>
      <c r="J85" s="142" t="s">
        <v>32</v>
      </c>
      <c r="K85" s="141"/>
      <c r="L85" s="4" t="s">
        <v>23088</v>
      </c>
    </row>
    <row r="86" spans="2:12" s="24" customFormat="1" ht="24.95">
      <c r="B86" s="12" t="s">
        <v>595</v>
      </c>
      <c r="C86" s="13" t="s">
        <v>596</v>
      </c>
      <c r="D86" s="12" t="s">
        <v>23089</v>
      </c>
      <c r="E86" s="140" t="s">
        <v>598</v>
      </c>
      <c r="F86" s="141"/>
      <c r="G86" s="13" t="s">
        <v>16</v>
      </c>
      <c r="H86" s="17">
        <v>45715</v>
      </c>
      <c r="I86" s="10" t="s">
        <v>25</v>
      </c>
      <c r="J86" s="140" t="s">
        <v>18</v>
      </c>
      <c r="K86" s="141"/>
      <c r="L86" s="1" t="s">
        <v>27</v>
      </c>
    </row>
    <row r="87" spans="2:12" s="24" customFormat="1">
      <c r="B87" s="15" t="s">
        <v>8689</v>
      </c>
      <c r="C87" s="14" t="s">
        <v>8690</v>
      </c>
      <c r="D87" s="15" t="s">
        <v>23090</v>
      </c>
      <c r="E87" s="142" t="s">
        <v>8692</v>
      </c>
      <c r="F87" s="141"/>
      <c r="G87" s="14" t="s">
        <v>16</v>
      </c>
      <c r="H87" s="16">
        <v>45672</v>
      </c>
      <c r="I87" s="11" t="s">
        <v>145</v>
      </c>
      <c r="J87" s="142" t="s">
        <v>26</v>
      </c>
      <c r="K87" s="141"/>
      <c r="L87" s="2" t="s">
        <v>27</v>
      </c>
    </row>
    <row r="88" spans="2:12" s="24" customFormat="1" ht="39">
      <c r="B88" s="12" t="s">
        <v>11887</v>
      </c>
      <c r="C88" s="13" t="s">
        <v>11888</v>
      </c>
      <c r="D88" s="12" t="s">
        <v>23091</v>
      </c>
      <c r="E88" s="140" t="s">
        <v>11890</v>
      </c>
      <c r="F88" s="141"/>
      <c r="G88" s="13" t="s">
        <v>24</v>
      </c>
      <c r="H88" s="17">
        <v>45596</v>
      </c>
      <c r="I88" s="10" t="s">
        <v>25</v>
      </c>
      <c r="J88" s="140" t="s">
        <v>32</v>
      </c>
      <c r="K88" s="141"/>
      <c r="L88" s="3" t="s">
        <v>14342</v>
      </c>
    </row>
    <row r="89" spans="2:12" s="24" customFormat="1">
      <c r="B89" s="154" t="s">
        <v>11404</v>
      </c>
      <c r="C89" s="156" t="s">
        <v>11405</v>
      </c>
      <c r="D89" s="15" t="s">
        <v>23092</v>
      </c>
      <c r="E89" s="142" t="s">
        <v>23093</v>
      </c>
      <c r="F89" s="141"/>
      <c r="G89" s="14" t="s">
        <v>24</v>
      </c>
      <c r="H89" s="16">
        <v>45621</v>
      </c>
      <c r="I89" s="11" t="s">
        <v>314</v>
      </c>
      <c r="J89" s="142" t="s">
        <v>26</v>
      </c>
      <c r="K89" s="141"/>
      <c r="L89" s="2" t="s">
        <v>27</v>
      </c>
    </row>
    <row r="90" spans="2:12" s="24" customFormat="1">
      <c r="B90" s="155"/>
      <c r="C90" s="157"/>
      <c r="D90" s="15" t="s">
        <v>23094</v>
      </c>
      <c r="E90" s="142" t="s">
        <v>11410</v>
      </c>
      <c r="F90" s="141"/>
      <c r="G90" s="14" t="s">
        <v>24</v>
      </c>
      <c r="H90" s="16">
        <v>45702</v>
      </c>
      <c r="I90" s="11" t="s">
        <v>314</v>
      </c>
      <c r="J90" s="142" t="s">
        <v>26</v>
      </c>
      <c r="K90" s="141"/>
      <c r="L90" s="2" t="s">
        <v>27</v>
      </c>
    </row>
    <row r="91" spans="2:12" s="24" customFormat="1">
      <c r="B91" s="12" t="s">
        <v>23095</v>
      </c>
      <c r="C91" s="13" t="s">
        <v>23096</v>
      </c>
      <c r="D91" s="12" t="s">
        <v>23097</v>
      </c>
      <c r="E91" s="140" t="s">
        <v>23098</v>
      </c>
      <c r="F91" s="141"/>
      <c r="G91" s="13" t="s">
        <v>24</v>
      </c>
      <c r="H91" s="17">
        <v>45692</v>
      </c>
      <c r="I91" s="10" t="s">
        <v>139</v>
      </c>
      <c r="J91" s="140" t="s">
        <v>26</v>
      </c>
      <c r="K91" s="141"/>
      <c r="L91" s="1" t="s">
        <v>27</v>
      </c>
    </row>
    <row r="92" spans="2:12" s="24" customFormat="1">
      <c r="B92" s="154" t="s">
        <v>639</v>
      </c>
      <c r="C92" s="156" t="s">
        <v>640</v>
      </c>
      <c r="D92" s="15" t="s">
        <v>23099</v>
      </c>
      <c r="E92" s="142" t="s">
        <v>23100</v>
      </c>
      <c r="F92" s="141"/>
      <c r="G92" s="14" t="s">
        <v>24</v>
      </c>
      <c r="H92" s="16">
        <v>45625</v>
      </c>
      <c r="I92" s="11" t="s">
        <v>58</v>
      </c>
      <c r="J92" s="142" t="s">
        <v>26</v>
      </c>
      <c r="K92" s="141"/>
      <c r="L92" s="2" t="s">
        <v>27</v>
      </c>
    </row>
    <row r="93" spans="2:12" s="24" customFormat="1">
      <c r="B93" s="158"/>
      <c r="C93" s="159"/>
      <c r="D93" s="15" t="s">
        <v>23101</v>
      </c>
      <c r="E93" s="142" t="s">
        <v>7046</v>
      </c>
      <c r="F93" s="141"/>
      <c r="G93" s="14" t="s">
        <v>16</v>
      </c>
      <c r="H93" s="16">
        <v>45707</v>
      </c>
      <c r="I93" s="11" t="s">
        <v>145</v>
      </c>
      <c r="J93" s="142" t="s">
        <v>26</v>
      </c>
      <c r="K93" s="141"/>
      <c r="L93" s="2" t="s">
        <v>27</v>
      </c>
    </row>
    <row r="94" spans="2:12" s="24" customFormat="1" ht="24.95">
      <c r="B94" s="155"/>
      <c r="C94" s="157"/>
      <c r="D94" s="15" t="s">
        <v>23102</v>
      </c>
      <c r="E94" s="142" t="s">
        <v>23103</v>
      </c>
      <c r="F94" s="141"/>
      <c r="G94" s="14" t="s">
        <v>75</v>
      </c>
      <c r="H94" s="16">
        <v>45707</v>
      </c>
      <c r="I94" s="11" t="s">
        <v>58</v>
      </c>
      <c r="J94" s="142" t="s">
        <v>26</v>
      </c>
      <c r="K94" s="141"/>
      <c r="L94" s="2" t="s">
        <v>27</v>
      </c>
    </row>
    <row r="95" spans="2:12" s="24" customFormat="1">
      <c r="B95" s="12" t="s">
        <v>7059</v>
      </c>
      <c r="C95" s="13" t="s">
        <v>640</v>
      </c>
      <c r="D95" s="12" t="s">
        <v>23104</v>
      </c>
      <c r="E95" s="140" t="s">
        <v>11426</v>
      </c>
      <c r="F95" s="141"/>
      <c r="G95" s="13" t="s">
        <v>16</v>
      </c>
      <c r="H95" s="17">
        <v>45707</v>
      </c>
      <c r="I95" s="10" t="s">
        <v>17</v>
      </c>
      <c r="J95" s="140" t="s">
        <v>26</v>
      </c>
      <c r="K95" s="141"/>
      <c r="L95" s="1" t="s">
        <v>27</v>
      </c>
    </row>
    <row r="96" spans="2:12" s="24" customFormat="1">
      <c r="B96" s="154" t="s">
        <v>648</v>
      </c>
      <c r="C96" s="156" t="s">
        <v>649</v>
      </c>
      <c r="D96" s="154" t="s">
        <v>23105</v>
      </c>
      <c r="E96" s="142" t="s">
        <v>7069</v>
      </c>
      <c r="F96" s="149"/>
      <c r="G96" s="156" t="s">
        <v>24</v>
      </c>
      <c r="H96" s="163">
        <v>45698</v>
      </c>
      <c r="I96" s="11" t="s">
        <v>127</v>
      </c>
      <c r="J96" s="142" t="s">
        <v>26</v>
      </c>
      <c r="K96" s="141"/>
      <c r="L96" s="2" t="s">
        <v>27</v>
      </c>
    </row>
    <row r="97" spans="2:12" s="24" customFormat="1">
      <c r="B97" s="158"/>
      <c r="C97" s="159"/>
      <c r="D97" s="155"/>
      <c r="E97" s="160"/>
      <c r="F97" s="151"/>
      <c r="G97" s="157"/>
      <c r="H97" s="164"/>
      <c r="I97" s="11" t="s">
        <v>139</v>
      </c>
      <c r="J97" s="142" t="s">
        <v>26</v>
      </c>
      <c r="K97" s="141"/>
      <c r="L97" s="2" t="s">
        <v>27</v>
      </c>
    </row>
    <row r="98" spans="2:12" s="24" customFormat="1" ht="90">
      <c r="B98" s="155"/>
      <c r="C98" s="157"/>
      <c r="D98" s="15" t="s">
        <v>23106</v>
      </c>
      <c r="E98" s="142" t="s">
        <v>651</v>
      </c>
      <c r="F98" s="141"/>
      <c r="G98" s="14" t="s">
        <v>16</v>
      </c>
      <c r="H98" s="16">
        <v>45702</v>
      </c>
      <c r="I98" s="11" t="s">
        <v>139</v>
      </c>
      <c r="J98" s="142" t="s">
        <v>32</v>
      </c>
      <c r="K98" s="141"/>
      <c r="L98" s="4" t="s">
        <v>23107</v>
      </c>
    </row>
    <row r="99" spans="2:12" s="24" customFormat="1">
      <c r="B99" s="12" t="s">
        <v>23108</v>
      </c>
      <c r="C99" s="13" t="s">
        <v>23109</v>
      </c>
      <c r="D99" s="12" t="s">
        <v>23110</v>
      </c>
      <c r="E99" s="140" t="s">
        <v>23111</v>
      </c>
      <c r="F99" s="141"/>
      <c r="G99" s="13" t="s">
        <v>24</v>
      </c>
      <c r="H99" s="17">
        <v>45695</v>
      </c>
      <c r="I99" s="10" t="s">
        <v>139</v>
      </c>
      <c r="J99" s="140" t="s">
        <v>26</v>
      </c>
      <c r="K99" s="141"/>
      <c r="L99" s="1" t="s">
        <v>27</v>
      </c>
    </row>
    <row r="100" spans="2:12" s="24" customFormat="1">
      <c r="B100" s="154" t="s">
        <v>14334</v>
      </c>
      <c r="C100" s="156" t="s">
        <v>14335</v>
      </c>
      <c r="D100" s="154" t="s">
        <v>23112</v>
      </c>
      <c r="E100" s="142" t="s">
        <v>23113</v>
      </c>
      <c r="F100" s="149"/>
      <c r="G100" s="156" t="s">
        <v>24</v>
      </c>
      <c r="H100" s="163">
        <v>45685</v>
      </c>
      <c r="I100" s="11" t="s">
        <v>127</v>
      </c>
      <c r="J100" s="142" t="s">
        <v>26</v>
      </c>
      <c r="K100" s="141"/>
      <c r="L100" s="2" t="s">
        <v>27</v>
      </c>
    </row>
    <row r="101" spans="2:12" s="24" customFormat="1" ht="51.6">
      <c r="B101" s="155"/>
      <c r="C101" s="157"/>
      <c r="D101" s="155"/>
      <c r="E101" s="160"/>
      <c r="F101" s="151"/>
      <c r="G101" s="157"/>
      <c r="H101" s="164"/>
      <c r="I101" s="11" t="s">
        <v>25</v>
      </c>
      <c r="J101" s="142" t="s">
        <v>32</v>
      </c>
      <c r="K101" s="141"/>
      <c r="L101" s="4" t="s">
        <v>23114</v>
      </c>
    </row>
    <row r="102" spans="2:12" s="24" customFormat="1">
      <c r="B102" s="145" t="s">
        <v>11435</v>
      </c>
      <c r="C102" s="147" t="s">
        <v>11436</v>
      </c>
      <c r="D102" s="145" t="s">
        <v>23115</v>
      </c>
      <c r="E102" s="140" t="s">
        <v>11438</v>
      </c>
      <c r="F102" s="149"/>
      <c r="G102" s="147" t="s">
        <v>24</v>
      </c>
      <c r="H102" s="167">
        <v>45692</v>
      </c>
      <c r="I102" s="10" t="s">
        <v>127</v>
      </c>
      <c r="J102" s="140" t="s">
        <v>26</v>
      </c>
      <c r="K102" s="141"/>
      <c r="L102" s="1" t="s">
        <v>27</v>
      </c>
    </row>
    <row r="103" spans="2:12" s="24" customFormat="1">
      <c r="B103" s="146"/>
      <c r="C103" s="148"/>
      <c r="D103" s="146"/>
      <c r="E103" s="150"/>
      <c r="F103" s="151"/>
      <c r="G103" s="148"/>
      <c r="H103" s="169"/>
      <c r="I103" s="10" t="s">
        <v>139</v>
      </c>
      <c r="J103" s="140" t="s">
        <v>26</v>
      </c>
      <c r="K103" s="141"/>
      <c r="L103" s="1" t="s">
        <v>27</v>
      </c>
    </row>
    <row r="104" spans="2:12" s="24" customFormat="1">
      <c r="B104" s="154" t="s">
        <v>8745</v>
      </c>
      <c r="C104" s="156" t="s">
        <v>8746</v>
      </c>
      <c r="D104" s="154" t="s">
        <v>23116</v>
      </c>
      <c r="E104" s="142" t="s">
        <v>23117</v>
      </c>
      <c r="F104" s="149"/>
      <c r="G104" s="156" t="s">
        <v>24</v>
      </c>
      <c r="H104" s="163">
        <v>45699</v>
      </c>
      <c r="I104" s="11" t="s">
        <v>127</v>
      </c>
      <c r="J104" s="142" t="s">
        <v>26</v>
      </c>
      <c r="K104" s="141"/>
      <c r="L104" s="2" t="s">
        <v>27</v>
      </c>
    </row>
    <row r="105" spans="2:12" s="24" customFormat="1" ht="51.6">
      <c r="B105" s="155"/>
      <c r="C105" s="157"/>
      <c r="D105" s="155"/>
      <c r="E105" s="160"/>
      <c r="F105" s="151"/>
      <c r="G105" s="157"/>
      <c r="H105" s="164"/>
      <c r="I105" s="11" t="s">
        <v>139</v>
      </c>
      <c r="J105" s="142" t="s">
        <v>18</v>
      </c>
      <c r="K105" s="141"/>
      <c r="L105" s="4" t="s">
        <v>23118</v>
      </c>
    </row>
    <row r="106" spans="2:12" s="24" customFormat="1">
      <c r="B106" s="12" t="s">
        <v>714</v>
      </c>
      <c r="C106" s="13" t="s">
        <v>715</v>
      </c>
      <c r="D106" s="12" t="s">
        <v>23119</v>
      </c>
      <c r="E106" s="140" t="s">
        <v>717</v>
      </c>
      <c r="F106" s="141"/>
      <c r="G106" s="13" t="s">
        <v>16</v>
      </c>
      <c r="H106" s="17">
        <v>45698</v>
      </c>
      <c r="I106" s="10" t="s">
        <v>127</v>
      </c>
      <c r="J106" s="140" t="s">
        <v>26</v>
      </c>
      <c r="K106" s="141"/>
      <c r="L106" s="1" t="s">
        <v>27</v>
      </c>
    </row>
    <row r="107" spans="2:12" s="24" customFormat="1" ht="51.6">
      <c r="B107" s="15" t="s">
        <v>14370</v>
      </c>
      <c r="C107" s="14" t="s">
        <v>14371</v>
      </c>
      <c r="D107" s="15" t="s">
        <v>23120</v>
      </c>
      <c r="E107" s="142" t="s">
        <v>14373</v>
      </c>
      <c r="F107" s="141"/>
      <c r="G107" s="14" t="s">
        <v>24</v>
      </c>
      <c r="H107" s="16">
        <v>45601</v>
      </c>
      <c r="I107" s="11" t="s">
        <v>25</v>
      </c>
      <c r="J107" s="142" t="s">
        <v>32</v>
      </c>
      <c r="K107" s="141"/>
      <c r="L107" s="4" t="s">
        <v>23121</v>
      </c>
    </row>
    <row r="108" spans="2:12" s="24" customFormat="1" ht="39">
      <c r="B108" s="12" t="s">
        <v>12513</v>
      </c>
      <c r="C108" s="13" t="s">
        <v>12514</v>
      </c>
      <c r="D108" s="12" t="s">
        <v>23122</v>
      </c>
      <c r="E108" s="140" t="s">
        <v>12516</v>
      </c>
      <c r="F108" s="141"/>
      <c r="G108" s="13" t="s">
        <v>24</v>
      </c>
      <c r="H108" s="17">
        <v>45538</v>
      </c>
      <c r="I108" s="10" t="s">
        <v>25</v>
      </c>
      <c r="J108" s="140" t="s">
        <v>32</v>
      </c>
      <c r="K108" s="141"/>
      <c r="L108" s="3" t="s">
        <v>15256</v>
      </c>
    </row>
    <row r="109" spans="2:12" s="24" customFormat="1" ht="39">
      <c r="B109" s="15" t="s">
        <v>14378</v>
      </c>
      <c r="C109" s="14" t="s">
        <v>14379</v>
      </c>
      <c r="D109" s="15" t="s">
        <v>23123</v>
      </c>
      <c r="E109" s="142" t="s">
        <v>14381</v>
      </c>
      <c r="F109" s="141"/>
      <c r="G109" s="14" t="s">
        <v>24</v>
      </c>
      <c r="H109" s="16">
        <v>45595</v>
      </c>
      <c r="I109" s="11" t="s">
        <v>25</v>
      </c>
      <c r="J109" s="142" t="s">
        <v>32</v>
      </c>
      <c r="K109" s="141"/>
      <c r="L109" s="4" t="s">
        <v>14342</v>
      </c>
    </row>
    <row r="110" spans="2:12" s="24" customFormat="1" ht="39">
      <c r="B110" s="12" t="s">
        <v>15321</v>
      </c>
      <c r="C110" s="13" t="s">
        <v>15322</v>
      </c>
      <c r="D110" s="12" t="s">
        <v>23124</v>
      </c>
      <c r="E110" s="140" t="s">
        <v>15324</v>
      </c>
      <c r="F110" s="141"/>
      <c r="G110" s="13" t="s">
        <v>24</v>
      </c>
      <c r="H110" s="17">
        <v>45601</v>
      </c>
      <c r="I110" s="10" t="s">
        <v>25</v>
      </c>
      <c r="J110" s="140" t="s">
        <v>32</v>
      </c>
      <c r="K110" s="141"/>
      <c r="L110" s="3" t="s">
        <v>14342</v>
      </c>
    </row>
    <row r="111" spans="2:12" s="24" customFormat="1" ht="51.6">
      <c r="B111" s="15" t="s">
        <v>15356</v>
      </c>
      <c r="C111" s="14" t="s">
        <v>15357</v>
      </c>
      <c r="D111" s="15" t="s">
        <v>23125</v>
      </c>
      <c r="E111" s="142" t="s">
        <v>15359</v>
      </c>
      <c r="F111" s="141"/>
      <c r="G111" s="14" t="s">
        <v>24</v>
      </c>
      <c r="H111" s="16">
        <v>45608</v>
      </c>
      <c r="I111" s="11" t="s">
        <v>25</v>
      </c>
      <c r="J111" s="142" t="s">
        <v>32</v>
      </c>
      <c r="K111" s="141"/>
      <c r="L111" s="4" t="s">
        <v>23126</v>
      </c>
    </row>
    <row r="112" spans="2:12" s="24" customFormat="1" ht="63.95">
      <c r="B112" s="12" t="s">
        <v>10460</v>
      </c>
      <c r="C112" s="13" t="s">
        <v>10461</v>
      </c>
      <c r="D112" s="12" t="s">
        <v>23127</v>
      </c>
      <c r="E112" s="140" t="s">
        <v>10463</v>
      </c>
      <c r="F112" s="141"/>
      <c r="G112" s="13" t="s">
        <v>24</v>
      </c>
      <c r="H112" s="17">
        <v>45575</v>
      </c>
      <c r="I112" s="10" t="s">
        <v>25</v>
      </c>
      <c r="J112" s="140" t="s">
        <v>32</v>
      </c>
      <c r="K112" s="141"/>
      <c r="L112" s="3" t="s">
        <v>23128</v>
      </c>
    </row>
    <row r="113" spans="2:12" s="24" customFormat="1" ht="24.95">
      <c r="B113" s="15" t="s">
        <v>840</v>
      </c>
      <c r="C113" s="14" t="s">
        <v>841</v>
      </c>
      <c r="D113" s="15" t="s">
        <v>23129</v>
      </c>
      <c r="E113" s="142" t="s">
        <v>2658</v>
      </c>
      <c r="F113" s="141"/>
      <c r="G113" s="14" t="s">
        <v>16</v>
      </c>
      <c r="H113" s="16">
        <v>45715</v>
      </c>
      <c r="I113" s="11" t="s">
        <v>25</v>
      </c>
      <c r="J113" s="142" t="s">
        <v>26</v>
      </c>
      <c r="K113" s="141"/>
      <c r="L113" s="2" t="s">
        <v>27</v>
      </c>
    </row>
    <row r="114" spans="2:12" s="24" customFormat="1" ht="51.6">
      <c r="B114" s="12" t="s">
        <v>14443</v>
      </c>
      <c r="C114" s="13" t="s">
        <v>14444</v>
      </c>
      <c r="D114" s="12" t="s">
        <v>23130</v>
      </c>
      <c r="E114" s="140" t="s">
        <v>14446</v>
      </c>
      <c r="F114" s="141"/>
      <c r="G114" s="13" t="s">
        <v>24</v>
      </c>
      <c r="H114" s="17">
        <v>45607</v>
      </c>
      <c r="I114" s="10" t="s">
        <v>25</v>
      </c>
      <c r="J114" s="140" t="s">
        <v>32</v>
      </c>
      <c r="K114" s="141"/>
      <c r="L114" s="3" t="s">
        <v>23131</v>
      </c>
    </row>
    <row r="115" spans="2:12" s="24" customFormat="1" ht="51.6">
      <c r="B115" s="15" t="s">
        <v>14447</v>
      </c>
      <c r="C115" s="14" t="s">
        <v>14448</v>
      </c>
      <c r="D115" s="15" t="s">
        <v>23132</v>
      </c>
      <c r="E115" s="142" t="s">
        <v>14450</v>
      </c>
      <c r="F115" s="141"/>
      <c r="G115" s="14" t="s">
        <v>24</v>
      </c>
      <c r="H115" s="16">
        <v>45580</v>
      </c>
      <c r="I115" s="11" t="s">
        <v>25</v>
      </c>
      <c r="J115" s="142" t="s">
        <v>32</v>
      </c>
      <c r="K115" s="141"/>
      <c r="L115" s="4" t="s">
        <v>23133</v>
      </c>
    </row>
    <row r="116" spans="2:12" s="24" customFormat="1" ht="24.95">
      <c r="B116" s="12" t="s">
        <v>5213</v>
      </c>
      <c r="C116" s="13" t="s">
        <v>5214</v>
      </c>
      <c r="D116" s="12" t="s">
        <v>23134</v>
      </c>
      <c r="E116" s="140" t="s">
        <v>23135</v>
      </c>
      <c r="F116" s="141"/>
      <c r="G116" s="13" t="s">
        <v>75</v>
      </c>
      <c r="H116" s="17">
        <v>45706</v>
      </c>
      <c r="I116" s="10" t="s">
        <v>145</v>
      </c>
      <c r="J116" s="140" t="s">
        <v>26</v>
      </c>
      <c r="K116" s="141"/>
      <c r="L116" s="1" t="s">
        <v>27</v>
      </c>
    </row>
    <row r="117" spans="2:12" s="24" customFormat="1" ht="39">
      <c r="B117" s="15" t="s">
        <v>10520</v>
      </c>
      <c r="C117" s="14" t="s">
        <v>10521</v>
      </c>
      <c r="D117" s="15" t="s">
        <v>23136</v>
      </c>
      <c r="E117" s="142" t="s">
        <v>10523</v>
      </c>
      <c r="F117" s="141"/>
      <c r="G117" s="14" t="s">
        <v>24</v>
      </c>
      <c r="H117" s="16">
        <v>45575</v>
      </c>
      <c r="I117" s="11" t="s">
        <v>25</v>
      </c>
      <c r="J117" s="142" t="s">
        <v>32</v>
      </c>
      <c r="K117" s="141"/>
      <c r="L117" s="4" t="s">
        <v>21154</v>
      </c>
    </row>
    <row r="118" spans="2:12" s="24" customFormat="1">
      <c r="B118" s="145" t="s">
        <v>880</v>
      </c>
      <c r="C118" s="147" t="s">
        <v>881</v>
      </c>
      <c r="D118" s="12" t="s">
        <v>23137</v>
      </c>
      <c r="E118" s="140" t="s">
        <v>11964</v>
      </c>
      <c r="F118" s="141"/>
      <c r="G118" s="13" t="s">
        <v>16</v>
      </c>
      <c r="H118" s="17">
        <v>45712</v>
      </c>
      <c r="I118" s="10" t="s">
        <v>127</v>
      </c>
      <c r="J118" s="140" t="s">
        <v>26</v>
      </c>
      <c r="K118" s="141"/>
      <c r="L118" s="1" t="s">
        <v>27</v>
      </c>
    </row>
    <row r="119" spans="2:12" s="24" customFormat="1">
      <c r="B119" s="152"/>
      <c r="C119" s="153"/>
      <c r="D119" s="12" t="s">
        <v>23138</v>
      </c>
      <c r="E119" s="140" t="s">
        <v>11515</v>
      </c>
      <c r="F119" s="141"/>
      <c r="G119" s="13" t="s">
        <v>16</v>
      </c>
      <c r="H119" s="17">
        <v>45713</v>
      </c>
      <c r="I119" s="10" t="s">
        <v>127</v>
      </c>
      <c r="J119" s="140" t="s">
        <v>26</v>
      </c>
      <c r="K119" s="141"/>
      <c r="L119" s="1" t="s">
        <v>27</v>
      </c>
    </row>
    <row r="120" spans="2:12" s="24" customFormat="1" ht="51.6">
      <c r="B120" s="146"/>
      <c r="C120" s="148"/>
      <c r="D120" s="12" t="s">
        <v>23139</v>
      </c>
      <c r="E120" s="140" t="s">
        <v>883</v>
      </c>
      <c r="F120" s="141"/>
      <c r="G120" s="13" t="s">
        <v>24</v>
      </c>
      <c r="H120" s="17">
        <v>45670</v>
      </c>
      <c r="I120" s="10" t="s">
        <v>127</v>
      </c>
      <c r="J120" s="140" t="s">
        <v>18</v>
      </c>
      <c r="K120" s="141"/>
      <c r="L120" s="3" t="s">
        <v>23140</v>
      </c>
    </row>
    <row r="121" spans="2:12" s="24" customFormat="1" ht="39">
      <c r="B121" s="15" t="s">
        <v>10558</v>
      </c>
      <c r="C121" s="14" t="s">
        <v>23141</v>
      </c>
      <c r="D121" s="15" t="s">
        <v>23142</v>
      </c>
      <c r="E121" s="142" t="s">
        <v>23143</v>
      </c>
      <c r="F121" s="141"/>
      <c r="G121" s="14" t="s">
        <v>24</v>
      </c>
      <c r="H121" s="16">
        <v>45597</v>
      </c>
      <c r="I121" s="11" t="s">
        <v>25</v>
      </c>
      <c r="J121" s="142" t="s">
        <v>32</v>
      </c>
      <c r="K121" s="141"/>
      <c r="L121" s="4" t="s">
        <v>14342</v>
      </c>
    </row>
    <row r="122" spans="2:12" s="24" customFormat="1">
      <c r="B122" s="145" t="s">
        <v>14479</v>
      </c>
      <c r="C122" s="147" t="s">
        <v>14480</v>
      </c>
      <c r="D122" s="145" t="s">
        <v>23144</v>
      </c>
      <c r="E122" s="140" t="s">
        <v>17901</v>
      </c>
      <c r="F122" s="149"/>
      <c r="G122" s="147" t="s">
        <v>24</v>
      </c>
      <c r="H122" s="167">
        <v>45699</v>
      </c>
      <c r="I122" s="10" t="s">
        <v>127</v>
      </c>
      <c r="J122" s="140" t="s">
        <v>26</v>
      </c>
      <c r="K122" s="141"/>
      <c r="L122" s="1" t="s">
        <v>27</v>
      </c>
    </row>
    <row r="123" spans="2:12" s="24" customFormat="1">
      <c r="B123" s="146"/>
      <c r="C123" s="148"/>
      <c r="D123" s="146"/>
      <c r="E123" s="150"/>
      <c r="F123" s="151"/>
      <c r="G123" s="148"/>
      <c r="H123" s="169"/>
      <c r="I123" s="10" t="s">
        <v>139</v>
      </c>
      <c r="J123" s="140" t="s">
        <v>26</v>
      </c>
      <c r="K123" s="141"/>
      <c r="L123" s="1" t="s">
        <v>27</v>
      </c>
    </row>
    <row r="124" spans="2:12" s="24" customFormat="1" ht="63.95">
      <c r="B124" s="15" t="s">
        <v>11520</v>
      </c>
      <c r="C124" s="14" t="s">
        <v>11521</v>
      </c>
      <c r="D124" s="15" t="s">
        <v>23145</v>
      </c>
      <c r="E124" s="142" t="s">
        <v>11523</v>
      </c>
      <c r="F124" s="141"/>
      <c r="G124" s="14" t="s">
        <v>24</v>
      </c>
      <c r="H124" s="16">
        <v>45575</v>
      </c>
      <c r="I124" s="11" t="s">
        <v>25</v>
      </c>
      <c r="J124" s="142" t="s">
        <v>359</v>
      </c>
      <c r="K124" s="141"/>
      <c r="L124" s="4" t="s">
        <v>23146</v>
      </c>
    </row>
    <row r="125" spans="2:12" s="24" customFormat="1" ht="39">
      <c r="B125" s="145" t="s">
        <v>16831</v>
      </c>
      <c r="C125" s="147" t="s">
        <v>16832</v>
      </c>
      <c r="D125" s="12" t="s">
        <v>22597</v>
      </c>
      <c r="E125" s="140" t="s">
        <v>20452</v>
      </c>
      <c r="F125" s="141"/>
      <c r="G125" s="13" t="s">
        <v>24</v>
      </c>
      <c r="H125" s="17">
        <v>45705</v>
      </c>
      <c r="I125" s="10" t="s">
        <v>17</v>
      </c>
      <c r="J125" s="140" t="s">
        <v>32</v>
      </c>
      <c r="K125" s="141"/>
      <c r="L125" s="3" t="s">
        <v>22598</v>
      </c>
    </row>
    <row r="126" spans="2:12" s="24" customFormat="1" ht="51.6">
      <c r="B126" s="146"/>
      <c r="C126" s="148"/>
      <c r="D126" s="12" t="s">
        <v>23147</v>
      </c>
      <c r="E126" s="140" t="s">
        <v>23148</v>
      </c>
      <c r="F126" s="141"/>
      <c r="G126" s="13" t="s">
        <v>24</v>
      </c>
      <c r="H126" s="17">
        <v>45699</v>
      </c>
      <c r="I126" s="10" t="s">
        <v>17</v>
      </c>
      <c r="J126" s="140" t="s">
        <v>32</v>
      </c>
      <c r="K126" s="141"/>
      <c r="L126" s="3" t="s">
        <v>23149</v>
      </c>
    </row>
    <row r="127" spans="2:12" s="24" customFormat="1">
      <c r="B127" s="15" t="s">
        <v>23150</v>
      </c>
      <c r="C127" s="14" t="s">
        <v>23151</v>
      </c>
      <c r="D127" s="15" t="s">
        <v>23152</v>
      </c>
      <c r="E127" s="142" t="s">
        <v>21405</v>
      </c>
      <c r="F127" s="141"/>
      <c r="G127" s="14" t="s">
        <v>24</v>
      </c>
      <c r="H127" s="16">
        <v>45679</v>
      </c>
      <c r="I127" s="11" t="s">
        <v>314</v>
      </c>
      <c r="J127" s="142" t="s">
        <v>26</v>
      </c>
      <c r="K127" s="141"/>
      <c r="L127" s="2" t="s">
        <v>27</v>
      </c>
    </row>
    <row r="128" spans="2:12" s="24" customFormat="1">
      <c r="B128" s="12" t="s">
        <v>23153</v>
      </c>
      <c r="C128" s="13" t="s">
        <v>23154</v>
      </c>
      <c r="D128" s="12" t="s">
        <v>23155</v>
      </c>
      <c r="E128" s="140" t="s">
        <v>23156</v>
      </c>
      <c r="F128" s="141"/>
      <c r="G128" s="13" t="s">
        <v>24</v>
      </c>
      <c r="H128" s="17">
        <v>45680</v>
      </c>
      <c r="I128" s="10" t="s">
        <v>139</v>
      </c>
      <c r="J128" s="140" t="s">
        <v>26</v>
      </c>
      <c r="K128" s="141"/>
      <c r="L128" s="1" t="s">
        <v>27</v>
      </c>
    </row>
    <row r="129" spans="2:12" s="24" customFormat="1" ht="65.099999999999994">
      <c r="B129" s="15" t="s">
        <v>23157</v>
      </c>
      <c r="C129" s="14" t="s">
        <v>23158</v>
      </c>
      <c r="D129" s="15" t="s">
        <v>23159</v>
      </c>
      <c r="E129" s="142" t="s">
        <v>23160</v>
      </c>
      <c r="F129" s="141"/>
      <c r="G129" s="14" t="s">
        <v>24</v>
      </c>
      <c r="H129" s="16">
        <v>45714</v>
      </c>
      <c r="I129" s="11" t="s">
        <v>139</v>
      </c>
      <c r="J129" s="142" t="s">
        <v>18</v>
      </c>
      <c r="K129" s="141"/>
      <c r="L129" s="4" t="s">
        <v>23161</v>
      </c>
    </row>
    <row r="130" spans="2:12" s="24" customFormat="1" ht="39">
      <c r="B130" s="12" t="s">
        <v>15540</v>
      </c>
      <c r="C130" s="13" t="s">
        <v>23162</v>
      </c>
      <c r="D130" s="12" t="s">
        <v>23163</v>
      </c>
      <c r="E130" s="140" t="s">
        <v>15543</v>
      </c>
      <c r="F130" s="141"/>
      <c r="G130" s="13" t="s">
        <v>24</v>
      </c>
      <c r="H130" s="17">
        <v>45573</v>
      </c>
      <c r="I130" s="10" t="s">
        <v>25</v>
      </c>
      <c r="J130" s="140" t="s">
        <v>32</v>
      </c>
      <c r="K130" s="141"/>
      <c r="L130" s="3" t="s">
        <v>14342</v>
      </c>
    </row>
    <row r="131" spans="2:12" s="24" customFormat="1" ht="24.95">
      <c r="B131" s="15" t="s">
        <v>11549</v>
      </c>
      <c r="C131" s="14" t="s">
        <v>11550</v>
      </c>
      <c r="D131" s="15" t="s">
        <v>23164</v>
      </c>
      <c r="E131" s="142" t="s">
        <v>11552</v>
      </c>
      <c r="F131" s="141"/>
      <c r="G131" s="14" t="s">
        <v>24</v>
      </c>
      <c r="H131" s="16">
        <v>45695</v>
      </c>
      <c r="I131" s="11" t="s">
        <v>139</v>
      </c>
      <c r="J131" s="142" t="s">
        <v>26</v>
      </c>
      <c r="K131" s="141"/>
      <c r="L131" s="2" t="s">
        <v>27</v>
      </c>
    </row>
    <row r="132" spans="2:12" s="24" customFormat="1">
      <c r="B132" s="12" t="s">
        <v>23165</v>
      </c>
      <c r="C132" s="13" t="s">
        <v>23166</v>
      </c>
      <c r="D132" s="12" t="s">
        <v>23167</v>
      </c>
      <c r="E132" s="140" t="s">
        <v>23168</v>
      </c>
      <c r="F132" s="141"/>
      <c r="G132" s="13" t="s">
        <v>24</v>
      </c>
      <c r="H132" s="17">
        <v>45679</v>
      </c>
      <c r="I132" s="10" t="s">
        <v>314</v>
      </c>
      <c r="J132" s="140" t="s">
        <v>26</v>
      </c>
      <c r="K132" s="141"/>
      <c r="L132" s="1" t="s">
        <v>27</v>
      </c>
    </row>
    <row r="133" spans="2:12" s="24" customFormat="1">
      <c r="B133" s="154" t="s">
        <v>11563</v>
      </c>
      <c r="C133" s="156" t="s">
        <v>11564</v>
      </c>
      <c r="D133" s="154" t="s">
        <v>23169</v>
      </c>
      <c r="E133" s="142" t="s">
        <v>23170</v>
      </c>
      <c r="F133" s="149"/>
      <c r="G133" s="156" t="s">
        <v>24</v>
      </c>
      <c r="H133" s="163">
        <v>45693</v>
      </c>
      <c r="I133" s="11" t="s">
        <v>58</v>
      </c>
      <c r="J133" s="142" t="s">
        <v>26</v>
      </c>
      <c r="K133" s="141"/>
      <c r="L133" s="2" t="s">
        <v>27</v>
      </c>
    </row>
    <row r="134" spans="2:12" s="24" customFormat="1">
      <c r="B134" s="158"/>
      <c r="C134" s="159"/>
      <c r="D134" s="158"/>
      <c r="E134" s="161"/>
      <c r="F134" s="162"/>
      <c r="G134" s="159"/>
      <c r="H134" s="166"/>
      <c r="I134" s="11" t="s">
        <v>58</v>
      </c>
      <c r="J134" s="142" t="s">
        <v>26</v>
      </c>
      <c r="K134" s="141"/>
      <c r="L134" s="2" t="s">
        <v>27</v>
      </c>
    </row>
    <row r="135" spans="2:12" s="24" customFormat="1">
      <c r="B135" s="158"/>
      <c r="C135" s="159"/>
      <c r="D135" s="158"/>
      <c r="E135" s="161"/>
      <c r="F135" s="162"/>
      <c r="G135" s="159"/>
      <c r="H135" s="166"/>
      <c r="I135" s="11" t="s">
        <v>58</v>
      </c>
      <c r="J135" s="142" t="s">
        <v>26</v>
      </c>
      <c r="K135" s="141"/>
      <c r="L135" s="2" t="s">
        <v>27</v>
      </c>
    </row>
    <row r="136" spans="2:12" s="24" customFormat="1">
      <c r="B136" s="158"/>
      <c r="C136" s="159"/>
      <c r="D136" s="158"/>
      <c r="E136" s="161"/>
      <c r="F136" s="162"/>
      <c r="G136" s="159"/>
      <c r="H136" s="166"/>
      <c r="I136" s="11" t="s">
        <v>80</v>
      </c>
      <c r="J136" s="142" t="s">
        <v>26</v>
      </c>
      <c r="K136" s="141"/>
      <c r="L136" s="2" t="s">
        <v>27</v>
      </c>
    </row>
    <row r="137" spans="2:12" s="24" customFormat="1">
      <c r="B137" s="155"/>
      <c r="C137" s="157"/>
      <c r="D137" s="155"/>
      <c r="E137" s="160"/>
      <c r="F137" s="151"/>
      <c r="G137" s="157"/>
      <c r="H137" s="164"/>
      <c r="I137" s="11" t="s">
        <v>139</v>
      </c>
      <c r="J137" s="142" t="s">
        <v>26</v>
      </c>
      <c r="K137" s="141"/>
      <c r="L137" s="2" t="s">
        <v>27</v>
      </c>
    </row>
    <row r="138" spans="2:12" s="24" customFormat="1">
      <c r="B138" s="12" t="s">
        <v>23171</v>
      </c>
      <c r="C138" s="13" t="s">
        <v>23172</v>
      </c>
      <c r="D138" s="12" t="s">
        <v>23173</v>
      </c>
      <c r="E138" s="140" t="s">
        <v>23174</v>
      </c>
      <c r="F138" s="141"/>
      <c r="G138" s="13" t="s">
        <v>24</v>
      </c>
      <c r="H138" s="17">
        <v>45695</v>
      </c>
      <c r="I138" s="10" t="s">
        <v>139</v>
      </c>
      <c r="J138" s="140" t="s">
        <v>26</v>
      </c>
      <c r="K138" s="141"/>
      <c r="L138" s="1" t="s">
        <v>27</v>
      </c>
    </row>
    <row r="139" spans="2:12" s="24" customFormat="1">
      <c r="B139" s="15" t="s">
        <v>7379</v>
      </c>
      <c r="C139" s="14" t="s">
        <v>6948</v>
      </c>
      <c r="D139" s="15" t="s">
        <v>23175</v>
      </c>
      <c r="E139" s="142" t="s">
        <v>12000</v>
      </c>
      <c r="F139" s="141"/>
      <c r="G139" s="14" t="s">
        <v>24</v>
      </c>
      <c r="H139" s="16">
        <v>45693</v>
      </c>
      <c r="I139" s="11" t="s">
        <v>139</v>
      </c>
      <c r="J139" s="142" t="s">
        <v>26</v>
      </c>
      <c r="K139" s="141"/>
      <c r="L139" s="2" t="s">
        <v>27</v>
      </c>
    </row>
    <row r="140" spans="2:12" s="24" customFormat="1" ht="24.95">
      <c r="B140" s="12" t="s">
        <v>23176</v>
      </c>
      <c r="C140" s="13" t="s">
        <v>23177</v>
      </c>
      <c r="D140" s="12" t="s">
        <v>23178</v>
      </c>
      <c r="E140" s="140" t="s">
        <v>23179</v>
      </c>
      <c r="F140" s="141"/>
      <c r="G140" s="13" t="s">
        <v>24</v>
      </c>
      <c r="H140" s="17">
        <v>45714</v>
      </c>
      <c r="I140" s="10" t="s">
        <v>139</v>
      </c>
      <c r="J140" s="140" t="s">
        <v>26</v>
      </c>
      <c r="K140" s="141"/>
      <c r="L140" s="1" t="s">
        <v>27</v>
      </c>
    </row>
    <row r="141" spans="2:12" s="24" customFormat="1">
      <c r="B141" s="154" t="s">
        <v>1057</v>
      </c>
      <c r="C141" s="156" t="s">
        <v>202</v>
      </c>
      <c r="D141" s="154" t="s">
        <v>23180</v>
      </c>
      <c r="E141" s="142" t="s">
        <v>204</v>
      </c>
      <c r="F141" s="149"/>
      <c r="G141" s="156" t="s">
        <v>16</v>
      </c>
      <c r="H141" s="163">
        <v>45708</v>
      </c>
      <c r="I141" s="11" t="s">
        <v>25</v>
      </c>
      <c r="J141" s="142" t="s">
        <v>26</v>
      </c>
      <c r="K141" s="141"/>
      <c r="L141" s="2" t="s">
        <v>27</v>
      </c>
    </row>
    <row r="142" spans="2:12" s="24" customFormat="1">
      <c r="B142" s="155"/>
      <c r="C142" s="157"/>
      <c r="D142" s="155"/>
      <c r="E142" s="160"/>
      <c r="F142" s="151"/>
      <c r="G142" s="157"/>
      <c r="H142" s="164"/>
      <c r="I142" s="11" t="s">
        <v>25</v>
      </c>
      <c r="J142" s="142" t="s">
        <v>26</v>
      </c>
      <c r="K142" s="141"/>
      <c r="L142" s="2" t="s">
        <v>27</v>
      </c>
    </row>
    <row r="143" spans="2:12" s="24" customFormat="1">
      <c r="B143" s="12" t="s">
        <v>23181</v>
      </c>
      <c r="C143" s="13" t="s">
        <v>23182</v>
      </c>
      <c r="D143" s="12" t="s">
        <v>23183</v>
      </c>
      <c r="E143" s="140" t="s">
        <v>23184</v>
      </c>
      <c r="F143" s="141"/>
      <c r="G143" s="13" t="s">
        <v>24</v>
      </c>
      <c r="H143" s="17">
        <v>45680</v>
      </c>
      <c r="I143" s="10" t="s">
        <v>139</v>
      </c>
      <c r="J143" s="140" t="s">
        <v>26</v>
      </c>
      <c r="K143" s="141"/>
      <c r="L143" s="1" t="s">
        <v>27</v>
      </c>
    </row>
    <row r="144" spans="2:12" s="24" customFormat="1">
      <c r="B144" s="154" t="s">
        <v>1068</v>
      </c>
      <c r="C144" s="156" t="s">
        <v>1069</v>
      </c>
      <c r="D144" s="154" t="s">
        <v>23185</v>
      </c>
      <c r="E144" s="142" t="s">
        <v>23186</v>
      </c>
      <c r="F144" s="149"/>
      <c r="G144" s="156" t="s">
        <v>24</v>
      </c>
      <c r="H144" s="163">
        <v>45680</v>
      </c>
      <c r="I144" s="11" t="s">
        <v>58</v>
      </c>
      <c r="J144" s="142" t="s">
        <v>26</v>
      </c>
      <c r="K144" s="141"/>
      <c r="L144" s="2" t="s">
        <v>27</v>
      </c>
    </row>
    <row r="145" spans="2:12" s="24" customFormat="1">
      <c r="B145" s="158"/>
      <c r="C145" s="159"/>
      <c r="D145" s="158"/>
      <c r="E145" s="161"/>
      <c r="F145" s="162"/>
      <c r="G145" s="159"/>
      <c r="H145" s="166"/>
      <c r="I145" s="11" t="s">
        <v>58</v>
      </c>
      <c r="J145" s="142" t="s">
        <v>26</v>
      </c>
      <c r="K145" s="141"/>
      <c r="L145" s="2" t="s">
        <v>27</v>
      </c>
    </row>
    <row r="146" spans="2:12" s="24" customFormat="1">
      <c r="B146" s="158"/>
      <c r="C146" s="159"/>
      <c r="D146" s="158"/>
      <c r="E146" s="161"/>
      <c r="F146" s="162"/>
      <c r="G146" s="159"/>
      <c r="H146" s="166"/>
      <c r="I146" s="11" t="s">
        <v>58</v>
      </c>
      <c r="J146" s="142" t="s">
        <v>26</v>
      </c>
      <c r="K146" s="141"/>
      <c r="L146" s="2" t="s">
        <v>27</v>
      </c>
    </row>
    <row r="147" spans="2:12" s="24" customFormat="1">
      <c r="B147" s="158"/>
      <c r="C147" s="159"/>
      <c r="D147" s="158"/>
      <c r="E147" s="161"/>
      <c r="F147" s="162"/>
      <c r="G147" s="159"/>
      <c r="H147" s="166"/>
      <c r="I147" s="11" t="s">
        <v>80</v>
      </c>
      <c r="J147" s="142" t="s">
        <v>26</v>
      </c>
      <c r="K147" s="141"/>
      <c r="L147" s="2" t="s">
        <v>27</v>
      </c>
    </row>
    <row r="148" spans="2:12" s="24" customFormat="1">
      <c r="B148" s="158"/>
      <c r="C148" s="159"/>
      <c r="D148" s="158"/>
      <c r="E148" s="161"/>
      <c r="F148" s="162"/>
      <c r="G148" s="159"/>
      <c r="H148" s="166"/>
      <c r="I148" s="11" t="s">
        <v>80</v>
      </c>
      <c r="J148" s="142" t="s">
        <v>26</v>
      </c>
      <c r="K148" s="141"/>
      <c r="L148" s="2" t="s">
        <v>27</v>
      </c>
    </row>
    <row r="149" spans="2:12" s="24" customFormat="1">
      <c r="B149" s="158"/>
      <c r="C149" s="159"/>
      <c r="D149" s="158"/>
      <c r="E149" s="161"/>
      <c r="F149" s="162"/>
      <c r="G149" s="159"/>
      <c r="H149" s="166"/>
      <c r="I149" s="11" t="s">
        <v>80</v>
      </c>
      <c r="J149" s="142" t="s">
        <v>26</v>
      </c>
      <c r="K149" s="141"/>
      <c r="L149" s="2" t="s">
        <v>27</v>
      </c>
    </row>
    <row r="150" spans="2:12" s="24" customFormat="1">
      <c r="B150" s="158"/>
      <c r="C150" s="159"/>
      <c r="D150" s="158"/>
      <c r="E150" s="161"/>
      <c r="F150" s="162"/>
      <c r="G150" s="159"/>
      <c r="H150" s="166"/>
      <c r="I150" s="11" t="s">
        <v>139</v>
      </c>
      <c r="J150" s="142" t="s">
        <v>26</v>
      </c>
      <c r="K150" s="141"/>
      <c r="L150" s="2" t="s">
        <v>27</v>
      </c>
    </row>
    <row r="151" spans="2:12" s="24" customFormat="1">
      <c r="B151" s="158"/>
      <c r="C151" s="159"/>
      <c r="D151" s="158"/>
      <c r="E151" s="161"/>
      <c r="F151" s="162"/>
      <c r="G151" s="159"/>
      <c r="H151" s="166"/>
      <c r="I151" s="11" t="s">
        <v>139</v>
      </c>
      <c r="J151" s="142" t="s">
        <v>26</v>
      </c>
      <c r="K151" s="141"/>
      <c r="L151" s="2" t="s">
        <v>27</v>
      </c>
    </row>
    <row r="152" spans="2:12" s="24" customFormat="1">
      <c r="B152" s="155"/>
      <c r="C152" s="157"/>
      <c r="D152" s="155"/>
      <c r="E152" s="160"/>
      <c r="F152" s="151"/>
      <c r="G152" s="157"/>
      <c r="H152" s="164"/>
      <c r="I152" s="11" t="s">
        <v>139</v>
      </c>
      <c r="J152" s="142" t="s">
        <v>26</v>
      </c>
      <c r="K152" s="141"/>
      <c r="L152" s="2" t="s">
        <v>27</v>
      </c>
    </row>
    <row r="153" spans="2:12" s="24" customFormat="1">
      <c r="B153" s="12" t="s">
        <v>23187</v>
      </c>
      <c r="C153" s="13" t="s">
        <v>1032</v>
      </c>
      <c r="D153" s="12" t="s">
        <v>23188</v>
      </c>
      <c r="E153" s="140" t="s">
        <v>23189</v>
      </c>
      <c r="F153" s="141"/>
      <c r="G153" s="13" t="s">
        <v>24</v>
      </c>
      <c r="H153" s="17">
        <v>45695</v>
      </c>
      <c r="I153" s="10" t="s">
        <v>314</v>
      </c>
      <c r="J153" s="140" t="s">
        <v>26</v>
      </c>
      <c r="K153" s="141"/>
      <c r="L153" s="1" t="s">
        <v>27</v>
      </c>
    </row>
    <row r="154" spans="2:12" s="24" customFormat="1" ht="77.45">
      <c r="B154" s="15" t="s">
        <v>18031</v>
      </c>
      <c r="C154" s="14" t="s">
        <v>18032</v>
      </c>
      <c r="D154" s="15" t="s">
        <v>23190</v>
      </c>
      <c r="E154" s="142" t="s">
        <v>18034</v>
      </c>
      <c r="F154" s="141"/>
      <c r="G154" s="14" t="s">
        <v>16</v>
      </c>
      <c r="H154" s="16">
        <v>45693</v>
      </c>
      <c r="I154" s="11" t="s">
        <v>17</v>
      </c>
      <c r="J154" s="142" t="s">
        <v>18</v>
      </c>
      <c r="K154" s="141"/>
      <c r="L154" s="4" t="s">
        <v>15119</v>
      </c>
    </row>
    <row r="155" spans="2:12" s="24" customFormat="1">
      <c r="B155" s="12" t="s">
        <v>18039</v>
      </c>
      <c r="C155" s="13" t="s">
        <v>12918</v>
      </c>
      <c r="D155" s="12" t="s">
        <v>23191</v>
      </c>
      <c r="E155" s="140" t="s">
        <v>23192</v>
      </c>
      <c r="F155" s="141"/>
      <c r="G155" s="13" t="s">
        <v>24</v>
      </c>
      <c r="H155" s="17">
        <v>45699</v>
      </c>
      <c r="I155" s="10" t="s">
        <v>17</v>
      </c>
      <c r="J155" s="140" t="s">
        <v>26</v>
      </c>
      <c r="K155" s="141"/>
      <c r="L155" s="1" t="s">
        <v>27</v>
      </c>
    </row>
    <row r="156" spans="2:12" s="24" customFormat="1" ht="39">
      <c r="B156" s="15" t="s">
        <v>7415</v>
      </c>
      <c r="C156" s="14" t="s">
        <v>7416</v>
      </c>
      <c r="D156" s="15" t="s">
        <v>23193</v>
      </c>
      <c r="E156" s="142" t="s">
        <v>7418</v>
      </c>
      <c r="F156" s="141"/>
      <c r="G156" s="14" t="s">
        <v>24</v>
      </c>
      <c r="H156" s="16">
        <v>45562</v>
      </c>
      <c r="I156" s="11" t="s">
        <v>25</v>
      </c>
      <c r="J156" s="142" t="s">
        <v>32</v>
      </c>
      <c r="K156" s="141"/>
      <c r="L156" s="4" t="s">
        <v>14342</v>
      </c>
    </row>
    <row r="157" spans="2:12" s="24" customFormat="1" ht="39">
      <c r="B157" s="12" t="s">
        <v>5499</v>
      </c>
      <c r="C157" s="13" t="s">
        <v>5500</v>
      </c>
      <c r="D157" s="12" t="s">
        <v>23194</v>
      </c>
      <c r="E157" s="140" t="s">
        <v>5502</v>
      </c>
      <c r="F157" s="141"/>
      <c r="G157" s="13" t="s">
        <v>24</v>
      </c>
      <c r="H157" s="17">
        <v>45566</v>
      </c>
      <c r="I157" s="10" t="s">
        <v>25</v>
      </c>
      <c r="J157" s="140" t="s">
        <v>32</v>
      </c>
      <c r="K157" s="141"/>
      <c r="L157" s="3" t="s">
        <v>23195</v>
      </c>
    </row>
    <row r="158" spans="2:12" s="24" customFormat="1">
      <c r="B158" s="15" t="s">
        <v>23196</v>
      </c>
      <c r="C158" s="14" t="s">
        <v>23197</v>
      </c>
      <c r="D158" s="15" t="s">
        <v>23198</v>
      </c>
      <c r="E158" s="142" t="s">
        <v>784</v>
      </c>
      <c r="F158" s="141"/>
      <c r="G158" s="14" t="s">
        <v>24</v>
      </c>
      <c r="H158" s="16">
        <v>45609</v>
      </c>
      <c r="I158" s="11" t="s">
        <v>314</v>
      </c>
      <c r="J158" s="142" t="s">
        <v>26</v>
      </c>
      <c r="K158" s="141"/>
      <c r="L158" s="2" t="s">
        <v>27</v>
      </c>
    </row>
    <row r="159" spans="2:12" s="24" customFormat="1">
      <c r="B159" s="12" t="s">
        <v>23199</v>
      </c>
      <c r="C159" s="13" t="s">
        <v>23200</v>
      </c>
      <c r="D159" s="12" t="s">
        <v>23201</v>
      </c>
      <c r="E159" s="140" t="s">
        <v>23202</v>
      </c>
      <c r="F159" s="141"/>
      <c r="G159" s="13" t="s">
        <v>24</v>
      </c>
      <c r="H159" s="17">
        <v>45695</v>
      </c>
      <c r="I159" s="10" t="s">
        <v>139</v>
      </c>
      <c r="J159" s="140" t="s">
        <v>26</v>
      </c>
      <c r="K159" s="141"/>
      <c r="L159" s="1" t="s">
        <v>27</v>
      </c>
    </row>
    <row r="160" spans="2:12" s="24" customFormat="1" ht="24.95">
      <c r="B160" s="15" t="s">
        <v>10907</v>
      </c>
      <c r="C160" s="14" t="s">
        <v>10908</v>
      </c>
      <c r="D160" s="15" t="s">
        <v>23203</v>
      </c>
      <c r="E160" s="142" t="s">
        <v>10910</v>
      </c>
      <c r="F160" s="141"/>
      <c r="G160" s="14" t="s">
        <v>24</v>
      </c>
      <c r="H160" s="16">
        <v>45693</v>
      </c>
      <c r="I160" s="11" t="s">
        <v>314</v>
      </c>
      <c r="J160" s="142" t="s">
        <v>26</v>
      </c>
      <c r="K160" s="141"/>
      <c r="L160" s="2" t="s">
        <v>27</v>
      </c>
    </row>
    <row r="161" spans="2:12" s="24" customFormat="1">
      <c r="B161" s="145" t="s">
        <v>23204</v>
      </c>
      <c r="C161" s="147" t="s">
        <v>23205</v>
      </c>
      <c r="D161" s="145" t="s">
        <v>23206</v>
      </c>
      <c r="E161" s="140" t="s">
        <v>23207</v>
      </c>
      <c r="F161" s="149"/>
      <c r="G161" s="147" t="s">
        <v>24</v>
      </c>
      <c r="H161" s="167">
        <v>45679</v>
      </c>
      <c r="I161" s="10" t="s">
        <v>314</v>
      </c>
      <c r="J161" s="140" t="s">
        <v>26</v>
      </c>
      <c r="K161" s="141"/>
      <c r="L161" s="1" t="s">
        <v>27</v>
      </c>
    </row>
    <row r="162" spans="2:12" s="24" customFormat="1">
      <c r="B162" s="146"/>
      <c r="C162" s="148"/>
      <c r="D162" s="146"/>
      <c r="E162" s="150"/>
      <c r="F162" s="151"/>
      <c r="G162" s="148"/>
      <c r="H162" s="169"/>
      <c r="I162" s="10" t="s">
        <v>314</v>
      </c>
      <c r="J162" s="140" t="s">
        <v>26</v>
      </c>
      <c r="K162" s="141"/>
      <c r="L162" s="1" t="s">
        <v>27</v>
      </c>
    </row>
    <row r="163" spans="2:12" s="24" customFormat="1">
      <c r="B163" s="154" t="s">
        <v>23208</v>
      </c>
      <c r="C163" s="156" t="s">
        <v>23209</v>
      </c>
      <c r="D163" s="154" t="s">
        <v>23210</v>
      </c>
      <c r="E163" s="142" t="s">
        <v>23211</v>
      </c>
      <c r="F163" s="149"/>
      <c r="G163" s="156" t="s">
        <v>24</v>
      </c>
      <c r="H163" s="163">
        <v>45679</v>
      </c>
      <c r="I163" s="11" t="s">
        <v>314</v>
      </c>
      <c r="J163" s="142" t="s">
        <v>26</v>
      </c>
      <c r="K163" s="141"/>
      <c r="L163" s="2" t="s">
        <v>27</v>
      </c>
    </row>
    <row r="164" spans="2:12" s="24" customFormat="1" ht="51.6">
      <c r="B164" s="155"/>
      <c r="C164" s="157"/>
      <c r="D164" s="155"/>
      <c r="E164" s="160"/>
      <c r="F164" s="151"/>
      <c r="G164" s="157"/>
      <c r="H164" s="164"/>
      <c r="I164" s="11" t="s">
        <v>314</v>
      </c>
      <c r="J164" s="142" t="s">
        <v>32</v>
      </c>
      <c r="K164" s="141"/>
      <c r="L164" s="4" t="s">
        <v>23212</v>
      </c>
    </row>
    <row r="165" spans="2:12" s="24" customFormat="1" ht="51.6">
      <c r="B165" s="145" t="s">
        <v>23213</v>
      </c>
      <c r="C165" s="147" t="s">
        <v>23214</v>
      </c>
      <c r="D165" s="145" t="s">
        <v>23215</v>
      </c>
      <c r="E165" s="140" t="s">
        <v>23216</v>
      </c>
      <c r="F165" s="149"/>
      <c r="G165" s="147" t="s">
        <v>24</v>
      </c>
      <c r="H165" s="167">
        <v>45679</v>
      </c>
      <c r="I165" s="10" t="s">
        <v>314</v>
      </c>
      <c r="J165" s="140" t="s">
        <v>18</v>
      </c>
      <c r="K165" s="141"/>
      <c r="L165" s="3" t="s">
        <v>23217</v>
      </c>
    </row>
    <row r="166" spans="2:12" s="24" customFormat="1">
      <c r="B166" s="146"/>
      <c r="C166" s="148"/>
      <c r="D166" s="146"/>
      <c r="E166" s="150"/>
      <c r="F166" s="151"/>
      <c r="G166" s="148"/>
      <c r="H166" s="169"/>
      <c r="I166" s="10" t="s">
        <v>314</v>
      </c>
      <c r="J166" s="140" t="s">
        <v>26</v>
      </c>
      <c r="K166" s="141"/>
      <c r="L166" s="1" t="s">
        <v>27</v>
      </c>
    </row>
    <row r="167" spans="2:12" s="24" customFormat="1" ht="51.6">
      <c r="B167" s="154" t="s">
        <v>23218</v>
      </c>
      <c r="C167" s="156" t="s">
        <v>23219</v>
      </c>
      <c r="D167" s="154" t="s">
        <v>23220</v>
      </c>
      <c r="E167" s="142" t="s">
        <v>23221</v>
      </c>
      <c r="F167" s="149"/>
      <c r="G167" s="156" t="s">
        <v>24</v>
      </c>
      <c r="H167" s="163">
        <v>45679</v>
      </c>
      <c r="I167" s="11" t="s">
        <v>314</v>
      </c>
      <c r="J167" s="142" t="s">
        <v>18</v>
      </c>
      <c r="K167" s="141"/>
      <c r="L167" s="4" t="s">
        <v>23222</v>
      </c>
    </row>
    <row r="168" spans="2:12" s="24" customFormat="1">
      <c r="B168" s="155"/>
      <c r="C168" s="157"/>
      <c r="D168" s="155"/>
      <c r="E168" s="160"/>
      <c r="F168" s="151"/>
      <c r="G168" s="157"/>
      <c r="H168" s="164"/>
      <c r="I168" s="11" t="s">
        <v>314</v>
      </c>
      <c r="J168" s="142" t="s">
        <v>26</v>
      </c>
      <c r="K168" s="141"/>
      <c r="L168" s="2" t="s">
        <v>27</v>
      </c>
    </row>
    <row r="169" spans="2:12" s="24" customFormat="1" ht="51.6">
      <c r="B169" s="12" t="s">
        <v>23223</v>
      </c>
      <c r="C169" s="13" t="s">
        <v>23224</v>
      </c>
      <c r="D169" s="12" t="s">
        <v>23225</v>
      </c>
      <c r="E169" s="140" t="s">
        <v>23226</v>
      </c>
      <c r="F169" s="141"/>
      <c r="G169" s="13" t="s">
        <v>24</v>
      </c>
      <c r="H169" s="17">
        <v>45679</v>
      </c>
      <c r="I169" s="10" t="s">
        <v>314</v>
      </c>
      <c r="J169" s="140" t="s">
        <v>18</v>
      </c>
      <c r="K169" s="141"/>
      <c r="L169" s="3" t="s">
        <v>23227</v>
      </c>
    </row>
    <row r="170" spans="2:12" s="24" customFormat="1" ht="24.95">
      <c r="B170" s="15" t="s">
        <v>10911</v>
      </c>
      <c r="C170" s="14" t="s">
        <v>10912</v>
      </c>
      <c r="D170" s="15" t="s">
        <v>23228</v>
      </c>
      <c r="E170" s="142" t="s">
        <v>10914</v>
      </c>
      <c r="F170" s="141"/>
      <c r="G170" s="14" t="s">
        <v>75</v>
      </c>
      <c r="H170" s="16">
        <v>45698</v>
      </c>
      <c r="I170" s="11" t="s">
        <v>314</v>
      </c>
      <c r="J170" s="142" t="s">
        <v>26</v>
      </c>
      <c r="K170" s="141"/>
      <c r="L170" s="2" t="s">
        <v>27</v>
      </c>
    </row>
    <row r="171" spans="2:12" s="24" customFormat="1">
      <c r="B171" s="12" t="s">
        <v>23229</v>
      </c>
      <c r="C171" s="13" t="s">
        <v>23230</v>
      </c>
      <c r="D171" s="12" t="s">
        <v>23231</v>
      </c>
      <c r="E171" s="140" t="s">
        <v>23232</v>
      </c>
      <c r="F171" s="141"/>
      <c r="G171" s="13" t="s">
        <v>24</v>
      </c>
      <c r="H171" s="17">
        <v>45692</v>
      </c>
      <c r="I171" s="10" t="s">
        <v>139</v>
      </c>
      <c r="J171" s="140" t="s">
        <v>26</v>
      </c>
      <c r="K171" s="141"/>
      <c r="L171" s="1" t="s">
        <v>27</v>
      </c>
    </row>
    <row r="172" spans="2:12" s="24" customFormat="1">
      <c r="B172" s="15" t="s">
        <v>23233</v>
      </c>
      <c r="C172" s="14" t="s">
        <v>23234</v>
      </c>
      <c r="D172" s="15" t="s">
        <v>23235</v>
      </c>
      <c r="E172" s="142" t="s">
        <v>23236</v>
      </c>
      <c r="F172" s="141"/>
      <c r="G172" s="14" t="s">
        <v>24</v>
      </c>
      <c r="H172" s="16">
        <v>45680</v>
      </c>
      <c r="I172" s="11" t="s">
        <v>139</v>
      </c>
      <c r="J172" s="142" t="s">
        <v>26</v>
      </c>
      <c r="K172" s="141"/>
      <c r="L172" s="2" t="s">
        <v>27</v>
      </c>
    </row>
    <row r="173" spans="2:12" s="24" customFormat="1">
      <c r="B173" s="145" t="s">
        <v>11583</v>
      </c>
      <c r="C173" s="147" t="s">
        <v>5618</v>
      </c>
      <c r="D173" s="12" t="s">
        <v>23237</v>
      </c>
      <c r="E173" s="140" t="s">
        <v>11585</v>
      </c>
      <c r="F173" s="141"/>
      <c r="G173" s="13" t="s">
        <v>24</v>
      </c>
      <c r="H173" s="17">
        <v>45702</v>
      </c>
      <c r="I173" s="10" t="s">
        <v>314</v>
      </c>
      <c r="J173" s="140" t="s">
        <v>26</v>
      </c>
      <c r="K173" s="141"/>
      <c r="L173" s="1" t="s">
        <v>27</v>
      </c>
    </row>
    <row r="174" spans="2:12" s="24" customFormat="1">
      <c r="B174" s="152"/>
      <c r="C174" s="153"/>
      <c r="D174" s="12" t="s">
        <v>23238</v>
      </c>
      <c r="E174" s="140" t="s">
        <v>11587</v>
      </c>
      <c r="F174" s="141"/>
      <c r="G174" s="13" t="s">
        <v>24</v>
      </c>
      <c r="H174" s="17">
        <v>45702</v>
      </c>
      <c r="I174" s="10" t="s">
        <v>314</v>
      </c>
      <c r="J174" s="140" t="s">
        <v>26</v>
      </c>
      <c r="K174" s="141"/>
      <c r="L174" s="1" t="s">
        <v>27</v>
      </c>
    </row>
    <row r="175" spans="2:12" s="24" customFormat="1">
      <c r="B175" s="152"/>
      <c r="C175" s="153"/>
      <c r="D175" s="12" t="s">
        <v>23239</v>
      </c>
      <c r="E175" s="140" t="s">
        <v>11589</v>
      </c>
      <c r="F175" s="141"/>
      <c r="G175" s="13" t="s">
        <v>24</v>
      </c>
      <c r="H175" s="17">
        <v>45702</v>
      </c>
      <c r="I175" s="10" t="s">
        <v>314</v>
      </c>
      <c r="J175" s="140" t="s">
        <v>26</v>
      </c>
      <c r="K175" s="141"/>
      <c r="L175" s="1" t="s">
        <v>27</v>
      </c>
    </row>
    <row r="176" spans="2:12" s="24" customFormat="1">
      <c r="B176" s="146"/>
      <c r="C176" s="148"/>
      <c r="D176" s="12" t="s">
        <v>23240</v>
      </c>
      <c r="E176" s="140" t="s">
        <v>11591</v>
      </c>
      <c r="F176" s="141"/>
      <c r="G176" s="13" t="s">
        <v>24</v>
      </c>
      <c r="H176" s="17">
        <v>45702</v>
      </c>
      <c r="I176" s="10" t="s">
        <v>314</v>
      </c>
      <c r="J176" s="140" t="s">
        <v>26</v>
      </c>
      <c r="K176" s="141"/>
      <c r="L176" s="1" t="s">
        <v>27</v>
      </c>
    </row>
    <row r="177" spans="2:12" s="24" customFormat="1" ht="63.95">
      <c r="B177" s="154" t="s">
        <v>12776</v>
      </c>
      <c r="C177" s="156" t="s">
        <v>12777</v>
      </c>
      <c r="D177" s="15" t="s">
        <v>23241</v>
      </c>
      <c r="E177" s="142" t="s">
        <v>13878</v>
      </c>
      <c r="F177" s="141"/>
      <c r="G177" s="14" t="s">
        <v>16</v>
      </c>
      <c r="H177" s="16">
        <v>45600</v>
      </c>
      <c r="I177" s="11" t="s">
        <v>17</v>
      </c>
      <c r="J177" s="142" t="s">
        <v>32</v>
      </c>
      <c r="K177" s="141"/>
      <c r="L177" s="4" t="s">
        <v>17642</v>
      </c>
    </row>
    <row r="178" spans="2:12" s="24" customFormat="1" ht="90.95">
      <c r="B178" s="155"/>
      <c r="C178" s="157"/>
      <c r="D178" s="15" t="s">
        <v>23242</v>
      </c>
      <c r="E178" s="142" t="s">
        <v>12779</v>
      </c>
      <c r="F178" s="141"/>
      <c r="G178" s="14" t="s">
        <v>16</v>
      </c>
      <c r="H178" s="16">
        <v>45706</v>
      </c>
      <c r="I178" s="11" t="s">
        <v>17</v>
      </c>
      <c r="J178" s="142" t="s">
        <v>32</v>
      </c>
      <c r="K178" s="141"/>
      <c r="L178" s="4" t="s">
        <v>23243</v>
      </c>
    </row>
    <row r="179" spans="2:12" s="24" customFormat="1" ht="65.099999999999994">
      <c r="B179" s="145" t="s">
        <v>16974</v>
      </c>
      <c r="C179" s="147" t="s">
        <v>5732</v>
      </c>
      <c r="D179" s="145" t="s">
        <v>23244</v>
      </c>
      <c r="E179" s="140" t="s">
        <v>23245</v>
      </c>
      <c r="F179" s="149"/>
      <c r="G179" s="147" t="s">
        <v>16</v>
      </c>
      <c r="H179" s="17">
        <v>45575</v>
      </c>
      <c r="I179" s="10" t="s">
        <v>17</v>
      </c>
      <c r="J179" s="140" t="s">
        <v>18</v>
      </c>
      <c r="K179" s="141"/>
      <c r="L179" s="3" t="s">
        <v>18098</v>
      </c>
    </row>
    <row r="180" spans="2:12" s="24" customFormat="1" ht="65.099999999999994">
      <c r="B180" s="152"/>
      <c r="C180" s="153"/>
      <c r="D180" s="152"/>
      <c r="E180" s="165"/>
      <c r="F180" s="162"/>
      <c r="G180" s="153"/>
      <c r="H180" s="17">
        <v>45575</v>
      </c>
      <c r="I180" s="10" t="s">
        <v>17</v>
      </c>
      <c r="J180" s="140" t="s">
        <v>18</v>
      </c>
      <c r="K180" s="141"/>
      <c r="L180" s="3" t="s">
        <v>18098</v>
      </c>
    </row>
    <row r="181" spans="2:12" s="24" customFormat="1" ht="65.099999999999994">
      <c r="B181" s="152"/>
      <c r="C181" s="153"/>
      <c r="D181" s="152"/>
      <c r="E181" s="165"/>
      <c r="F181" s="162"/>
      <c r="G181" s="153"/>
      <c r="H181" s="17">
        <v>45575</v>
      </c>
      <c r="I181" s="10" t="s">
        <v>17</v>
      </c>
      <c r="J181" s="140" t="s">
        <v>18</v>
      </c>
      <c r="K181" s="141"/>
      <c r="L181" s="3" t="s">
        <v>18144</v>
      </c>
    </row>
    <row r="182" spans="2:12" s="24" customFormat="1" ht="65.099999999999994">
      <c r="B182" s="152"/>
      <c r="C182" s="153"/>
      <c r="D182" s="152"/>
      <c r="E182" s="165"/>
      <c r="F182" s="162"/>
      <c r="G182" s="153"/>
      <c r="H182" s="17">
        <v>45576</v>
      </c>
      <c r="I182" s="10" t="s">
        <v>17</v>
      </c>
      <c r="J182" s="140" t="s">
        <v>18</v>
      </c>
      <c r="K182" s="141"/>
      <c r="L182" s="3" t="s">
        <v>18144</v>
      </c>
    </row>
    <row r="183" spans="2:12" s="24" customFormat="1">
      <c r="B183" s="146"/>
      <c r="C183" s="148"/>
      <c r="D183" s="146"/>
      <c r="E183" s="150"/>
      <c r="F183" s="151"/>
      <c r="G183" s="148"/>
      <c r="H183" s="17">
        <v>45700</v>
      </c>
      <c r="I183" s="10" t="s">
        <v>17</v>
      </c>
      <c r="J183" s="140" t="s">
        <v>709</v>
      </c>
      <c r="K183" s="141"/>
      <c r="L183" s="1" t="s">
        <v>27</v>
      </c>
    </row>
    <row r="184" spans="2:12" s="24" customFormat="1">
      <c r="B184" s="15" t="s">
        <v>23246</v>
      </c>
      <c r="C184" s="14" t="s">
        <v>23247</v>
      </c>
      <c r="D184" s="15" t="s">
        <v>23248</v>
      </c>
      <c r="E184" s="142" t="s">
        <v>23249</v>
      </c>
      <c r="F184" s="141"/>
      <c r="G184" s="14" t="s">
        <v>24</v>
      </c>
      <c r="H184" s="16">
        <v>45680</v>
      </c>
      <c r="I184" s="11" t="s">
        <v>139</v>
      </c>
      <c r="J184" s="142" t="s">
        <v>26</v>
      </c>
      <c r="K184" s="141"/>
      <c r="L184" s="2" t="s">
        <v>27</v>
      </c>
    </row>
    <row r="185" spans="2:12" s="24" customFormat="1">
      <c r="B185" s="145" t="s">
        <v>1215</v>
      </c>
      <c r="C185" s="147" t="s">
        <v>1216</v>
      </c>
      <c r="D185" s="12" t="s">
        <v>23250</v>
      </c>
      <c r="E185" s="140" t="s">
        <v>23251</v>
      </c>
      <c r="F185" s="141"/>
      <c r="G185" s="13" t="s">
        <v>16</v>
      </c>
      <c r="H185" s="17">
        <v>45672</v>
      </c>
      <c r="I185" s="10" t="s">
        <v>17</v>
      </c>
      <c r="J185" s="140" t="s">
        <v>26</v>
      </c>
      <c r="K185" s="141"/>
      <c r="L185" s="1" t="s">
        <v>27</v>
      </c>
    </row>
    <row r="186" spans="2:12" s="24" customFormat="1">
      <c r="B186" s="152"/>
      <c r="C186" s="153"/>
      <c r="D186" s="145" t="s">
        <v>23252</v>
      </c>
      <c r="E186" s="140" t="s">
        <v>9114</v>
      </c>
      <c r="F186" s="149"/>
      <c r="G186" s="147" t="s">
        <v>16</v>
      </c>
      <c r="H186" s="167">
        <v>45700</v>
      </c>
      <c r="I186" s="10" t="s">
        <v>17</v>
      </c>
      <c r="J186" s="140" t="s">
        <v>26</v>
      </c>
      <c r="K186" s="141"/>
      <c r="L186" s="1" t="s">
        <v>27</v>
      </c>
    </row>
    <row r="187" spans="2:12" s="24" customFormat="1">
      <c r="B187" s="152"/>
      <c r="C187" s="153"/>
      <c r="D187" s="152"/>
      <c r="E187" s="165"/>
      <c r="F187" s="162"/>
      <c r="G187" s="153"/>
      <c r="H187" s="168"/>
      <c r="I187" s="10" t="s">
        <v>17</v>
      </c>
      <c r="J187" s="140" t="s">
        <v>26</v>
      </c>
      <c r="K187" s="141"/>
      <c r="L187" s="1" t="s">
        <v>27</v>
      </c>
    </row>
    <row r="188" spans="2:12" s="24" customFormat="1">
      <c r="B188" s="146"/>
      <c r="C188" s="148"/>
      <c r="D188" s="146"/>
      <c r="E188" s="150"/>
      <c r="F188" s="151"/>
      <c r="G188" s="148"/>
      <c r="H188" s="169"/>
      <c r="I188" s="10" t="s">
        <v>25</v>
      </c>
      <c r="J188" s="140" t="s">
        <v>26</v>
      </c>
      <c r="K188" s="141"/>
      <c r="L188" s="1" t="s">
        <v>27</v>
      </c>
    </row>
    <row r="189" spans="2:12" s="24" customFormat="1">
      <c r="B189" s="154" t="s">
        <v>7476</v>
      </c>
      <c r="C189" s="156" t="s">
        <v>1216</v>
      </c>
      <c r="D189" s="15" t="s">
        <v>23253</v>
      </c>
      <c r="E189" s="142" t="s">
        <v>23254</v>
      </c>
      <c r="F189" s="141"/>
      <c r="G189" s="14" t="s">
        <v>16</v>
      </c>
      <c r="H189" s="16">
        <v>45700</v>
      </c>
      <c r="I189" s="11" t="s">
        <v>127</v>
      </c>
      <c r="J189" s="142" t="s">
        <v>26</v>
      </c>
      <c r="K189" s="141"/>
      <c r="L189" s="2" t="s">
        <v>27</v>
      </c>
    </row>
    <row r="190" spans="2:12" s="24" customFormat="1">
      <c r="B190" s="155"/>
      <c r="C190" s="157"/>
      <c r="D190" s="15" t="s">
        <v>23255</v>
      </c>
      <c r="E190" s="142" t="s">
        <v>7478</v>
      </c>
      <c r="F190" s="141"/>
      <c r="G190" s="14" t="s">
        <v>16</v>
      </c>
      <c r="H190" s="16">
        <v>45691</v>
      </c>
      <c r="I190" s="11" t="s">
        <v>127</v>
      </c>
      <c r="J190" s="142" t="s">
        <v>26</v>
      </c>
      <c r="K190" s="141"/>
      <c r="L190" s="2" t="s">
        <v>27</v>
      </c>
    </row>
    <row r="191" spans="2:12" s="24" customFormat="1">
      <c r="B191" s="145" t="s">
        <v>9121</v>
      </c>
      <c r="C191" s="147" t="s">
        <v>5214</v>
      </c>
      <c r="D191" s="12" t="s">
        <v>23256</v>
      </c>
      <c r="E191" s="140" t="s">
        <v>11601</v>
      </c>
      <c r="F191" s="141"/>
      <c r="G191" s="13" t="s">
        <v>24</v>
      </c>
      <c r="H191" s="17">
        <v>45692</v>
      </c>
      <c r="I191" s="10" t="s">
        <v>314</v>
      </c>
      <c r="J191" s="140" t="s">
        <v>26</v>
      </c>
      <c r="K191" s="141"/>
      <c r="L191" s="1" t="s">
        <v>27</v>
      </c>
    </row>
    <row r="192" spans="2:12" s="24" customFormat="1">
      <c r="B192" s="152"/>
      <c r="C192" s="153"/>
      <c r="D192" s="12" t="s">
        <v>23257</v>
      </c>
      <c r="E192" s="140" t="s">
        <v>11603</v>
      </c>
      <c r="F192" s="141"/>
      <c r="G192" s="13" t="s">
        <v>24</v>
      </c>
      <c r="H192" s="17">
        <v>45692</v>
      </c>
      <c r="I192" s="10" t="s">
        <v>314</v>
      </c>
      <c r="J192" s="140" t="s">
        <v>26</v>
      </c>
      <c r="K192" s="141"/>
      <c r="L192" s="1" t="s">
        <v>27</v>
      </c>
    </row>
    <row r="193" spans="2:12" s="24" customFormat="1">
      <c r="B193" s="152"/>
      <c r="C193" s="153"/>
      <c r="D193" s="12" t="s">
        <v>23258</v>
      </c>
      <c r="E193" s="140" t="s">
        <v>11605</v>
      </c>
      <c r="F193" s="141"/>
      <c r="G193" s="13" t="s">
        <v>24</v>
      </c>
      <c r="H193" s="17">
        <v>45699</v>
      </c>
      <c r="I193" s="10" t="s">
        <v>314</v>
      </c>
      <c r="J193" s="140" t="s">
        <v>26</v>
      </c>
      <c r="K193" s="141"/>
      <c r="L193" s="1" t="s">
        <v>27</v>
      </c>
    </row>
    <row r="194" spans="2:12" s="24" customFormat="1">
      <c r="B194" s="146"/>
      <c r="C194" s="148"/>
      <c r="D194" s="12" t="s">
        <v>23259</v>
      </c>
      <c r="E194" s="140" t="s">
        <v>23260</v>
      </c>
      <c r="F194" s="141"/>
      <c r="G194" s="13" t="s">
        <v>24</v>
      </c>
      <c r="H194" s="17">
        <v>45699</v>
      </c>
      <c r="I194" s="10" t="s">
        <v>314</v>
      </c>
      <c r="J194" s="140" t="s">
        <v>26</v>
      </c>
      <c r="K194" s="141"/>
      <c r="L194" s="1" t="s">
        <v>27</v>
      </c>
    </row>
    <row r="195" spans="2:12" s="24" customFormat="1">
      <c r="B195" s="154" t="s">
        <v>1261</v>
      </c>
      <c r="C195" s="156" t="s">
        <v>1262</v>
      </c>
      <c r="D195" s="154" t="s">
        <v>23261</v>
      </c>
      <c r="E195" s="142" t="s">
        <v>11623</v>
      </c>
      <c r="F195" s="149"/>
      <c r="G195" s="156" t="s">
        <v>24</v>
      </c>
      <c r="H195" s="163">
        <v>45692</v>
      </c>
      <c r="I195" s="11" t="s">
        <v>58</v>
      </c>
      <c r="J195" s="142" t="s">
        <v>26</v>
      </c>
      <c r="K195" s="141"/>
      <c r="L195" s="2" t="s">
        <v>27</v>
      </c>
    </row>
    <row r="196" spans="2:12" s="24" customFormat="1">
      <c r="B196" s="158"/>
      <c r="C196" s="159"/>
      <c r="D196" s="158"/>
      <c r="E196" s="161"/>
      <c r="F196" s="162"/>
      <c r="G196" s="159"/>
      <c r="H196" s="166"/>
      <c r="I196" s="11" t="s">
        <v>139</v>
      </c>
      <c r="J196" s="142" t="s">
        <v>26</v>
      </c>
      <c r="K196" s="141"/>
      <c r="L196" s="2" t="s">
        <v>27</v>
      </c>
    </row>
    <row r="197" spans="2:12" s="24" customFormat="1">
      <c r="B197" s="155"/>
      <c r="C197" s="157"/>
      <c r="D197" s="155"/>
      <c r="E197" s="160"/>
      <c r="F197" s="151"/>
      <c r="G197" s="157"/>
      <c r="H197" s="164"/>
      <c r="I197" s="11" t="s">
        <v>80</v>
      </c>
      <c r="J197" s="142" t="s">
        <v>26</v>
      </c>
      <c r="K197" s="141"/>
      <c r="L197" s="2" t="s">
        <v>27</v>
      </c>
    </row>
    <row r="198" spans="2:12" s="24" customFormat="1">
      <c r="B198" s="145" t="s">
        <v>1265</v>
      </c>
      <c r="C198" s="147" t="s">
        <v>23262</v>
      </c>
      <c r="D198" s="145" t="s">
        <v>23263</v>
      </c>
      <c r="E198" s="140" t="s">
        <v>18154</v>
      </c>
      <c r="F198" s="149"/>
      <c r="G198" s="147" t="s">
        <v>24</v>
      </c>
      <c r="H198" s="167">
        <v>45686</v>
      </c>
      <c r="I198" s="10" t="s">
        <v>58</v>
      </c>
      <c r="J198" s="140" t="s">
        <v>26</v>
      </c>
      <c r="K198" s="141"/>
      <c r="L198" s="1" t="s">
        <v>27</v>
      </c>
    </row>
    <row r="199" spans="2:12" s="24" customFormat="1">
      <c r="B199" s="152"/>
      <c r="C199" s="153"/>
      <c r="D199" s="152"/>
      <c r="E199" s="165"/>
      <c r="F199" s="162"/>
      <c r="G199" s="153"/>
      <c r="H199" s="168"/>
      <c r="I199" s="10" t="s">
        <v>80</v>
      </c>
      <c r="J199" s="140" t="s">
        <v>26</v>
      </c>
      <c r="K199" s="141"/>
      <c r="L199" s="1" t="s">
        <v>27</v>
      </c>
    </row>
    <row r="200" spans="2:12" s="24" customFormat="1">
      <c r="B200" s="146"/>
      <c r="C200" s="148"/>
      <c r="D200" s="146"/>
      <c r="E200" s="150"/>
      <c r="F200" s="151"/>
      <c r="G200" s="148"/>
      <c r="H200" s="169"/>
      <c r="I200" s="10" t="s">
        <v>139</v>
      </c>
      <c r="J200" s="140" t="s">
        <v>26</v>
      </c>
      <c r="K200" s="141"/>
      <c r="L200" s="1" t="s">
        <v>27</v>
      </c>
    </row>
    <row r="201" spans="2:12" s="24" customFormat="1">
      <c r="B201" s="154" t="s">
        <v>23264</v>
      </c>
      <c r="C201" s="156" t="s">
        <v>23265</v>
      </c>
      <c r="D201" s="154" t="s">
        <v>23266</v>
      </c>
      <c r="E201" s="142" t="s">
        <v>23267</v>
      </c>
      <c r="F201" s="149"/>
      <c r="G201" s="156" t="s">
        <v>75</v>
      </c>
      <c r="H201" s="163">
        <v>45707</v>
      </c>
      <c r="I201" s="11" t="s">
        <v>139</v>
      </c>
      <c r="J201" s="142" t="s">
        <v>709</v>
      </c>
      <c r="K201" s="141"/>
      <c r="L201" s="2" t="s">
        <v>27</v>
      </c>
    </row>
    <row r="202" spans="2:12" s="24" customFormat="1">
      <c r="B202" s="158"/>
      <c r="C202" s="159"/>
      <c r="D202" s="158"/>
      <c r="E202" s="161"/>
      <c r="F202" s="162"/>
      <c r="G202" s="159"/>
      <c r="H202" s="166"/>
      <c r="I202" s="11" t="s">
        <v>80</v>
      </c>
      <c r="J202" s="142" t="s">
        <v>709</v>
      </c>
      <c r="K202" s="141"/>
      <c r="L202" s="2" t="s">
        <v>27</v>
      </c>
    </row>
    <row r="203" spans="2:12" s="24" customFormat="1">
      <c r="B203" s="155"/>
      <c r="C203" s="157"/>
      <c r="D203" s="155"/>
      <c r="E203" s="160"/>
      <c r="F203" s="151"/>
      <c r="G203" s="157"/>
      <c r="H203" s="164"/>
      <c r="I203" s="11" t="s">
        <v>58</v>
      </c>
      <c r="J203" s="142" t="s">
        <v>709</v>
      </c>
      <c r="K203" s="141"/>
      <c r="L203" s="2" t="s">
        <v>27</v>
      </c>
    </row>
    <row r="204" spans="2:12" s="24" customFormat="1" ht="24.95">
      <c r="B204" s="12" t="s">
        <v>5678</v>
      </c>
      <c r="C204" s="13" t="s">
        <v>5679</v>
      </c>
      <c r="D204" s="12" t="s">
        <v>23268</v>
      </c>
      <c r="E204" s="140" t="s">
        <v>5681</v>
      </c>
      <c r="F204" s="141"/>
      <c r="G204" s="13" t="s">
        <v>75</v>
      </c>
      <c r="H204" s="17">
        <v>45709</v>
      </c>
      <c r="I204" s="10" t="s">
        <v>17</v>
      </c>
      <c r="J204" s="140" t="s">
        <v>709</v>
      </c>
      <c r="K204" s="141"/>
      <c r="L204" s="1" t="s">
        <v>27</v>
      </c>
    </row>
    <row r="205" spans="2:12" s="24" customFormat="1" ht="24.95">
      <c r="B205" s="15" t="s">
        <v>5691</v>
      </c>
      <c r="C205" s="14" t="s">
        <v>5692</v>
      </c>
      <c r="D205" s="15" t="s">
        <v>23269</v>
      </c>
      <c r="E205" s="142" t="s">
        <v>5694</v>
      </c>
      <c r="F205" s="141"/>
      <c r="G205" s="14" t="s">
        <v>75</v>
      </c>
      <c r="H205" s="16">
        <v>45709</v>
      </c>
      <c r="I205" s="11" t="s">
        <v>17</v>
      </c>
      <c r="J205" s="142" t="s">
        <v>709</v>
      </c>
      <c r="K205" s="141"/>
      <c r="L205" s="2" t="s">
        <v>27</v>
      </c>
    </row>
    <row r="206" spans="2:12" s="24" customFormat="1" ht="24.95">
      <c r="B206" s="12" t="s">
        <v>5699</v>
      </c>
      <c r="C206" s="13" t="s">
        <v>5700</v>
      </c>
      <c r="D206" s="12" t="s">
        <v>23270</v>
      </c>
      <c r="E206" s="140" t="s">
        <v>23271</v>
      </c>
      <c r="F206" s="141"/>
      <c r="G206" s="13" t="s">
        <v>75</v>
      </c>
      <c r="H206" s="17">
        <v>45707</v>
      </c>
      <c r="I206" s="10" t="s">
        <v>17</v>
      </c>
      <c r="J206" s="140" t="s">
        <v>709</v>
      </c>
      <c r="K206" s="141"/>
      <c r="L206" s="1" t="s">
        <v>27</v>
      </c>
    </row>
    <row r="207" spans="2:12" s="24" customFormat="1" ht="24.95">
      <c r="B207" s="15" t="s">
        <v>23272</v>
      </c>
      <c r="C207" s="14" t="s">
        <v>23273</v>
      </c>
      <c r="D207" s="15" t="s">
        <v>23274</v>
      </c>
      <c r="E207" s="142" t="s">
        <v>23275</v>
      </c>
      <c r="F207" s="141"/>
      <c r="G207" s="14" t="s">
        <v>75</v>
      </c>
      <c r="H207" s="16">
        <v>45712</v>
      </c>
      <c r="I207" s="11" t="s">
        <v>17</v>
      </c>
      <c r="J207" s="142" t="s">
        <v>709</v>
      </c>
      <c r="K207" s="141"/>
      <c r="L207" s="2" t="s">
        <v>27</v>
      </c>
    </row>
    <row r="208" spans="2:12" s="24" customFormat="1" ht="24.95">
      <c r="B208" s="12" t="s">
        <v>5710</v>
      </c>
      <c r="C208" s="13" t="s">
        <v>5711</v>
      </c>
      <c r="D208" s="12" t="s">
        <v>23276</v>
      </c>
      <c r="E208" s="140" t="s">
        <v>5713</v>
      </c>
      <c r="F208" s="141"/>
      <c r="G208" s="13" t="s">
        <v>75</v>
      </c>
      <c r="H208" s="17">
        <v>45712</v>
      </c>
      <c r="I208" s="10" t="s">
        <v>17</v>
      </c>
      <c r="J208" s="140" t="s">
        <v>709</v>
      </c>
      <c r="K208" s="141"/>
      <c r="L208" s="1" t="s">
        <v>27</v>
      </c>
    </row>
    <row r="209" spans="2:12" s="24" customFormat="1" ht="24.95">
      <c r="B209" s="15" t="s">
        <v>5714</v>
      </c>
      <c r="C209" s="14" t="s">
        <v>23277</v>
      </c>
      <c r="D209" s="15" t="s">
        <v>23278</v>
      </c>
      <c r="E209" s="142" t="s">
        <v>23279</v>
      </c>
      <c r="F209" s="141"/>
      <c r="G209" s="14" t="s">
        <v>75</v>
      </c>
      <c r="H209" s="16">
        <v>45712</v>
      </c>
      <c r="I209" s="11" t="s">
        <v>17</v>
      </c>
      <c r="J209" s="142" t="s">
        <v>709</v>
      </c>
      <c r="K209" s="141"/>
      <c r="L209" s="2" t="s">
        <v>27</v>
      </c>
    </row>
    <row r="210" spans="2:12" s="24" customFormat="1" ht="24.95">
      <c r="B210" s="12" t="s">
        <v>5720</v>
      </c>
      <c r="C210" s="13" t="s">
        <v>1689</v>
      </c>
      <c r="D210" s="12" t="s">
        <v>23280</v>
      </c>
      <c r="E210" s="140" t="s">
        <v>5722</v>
      </c>
      <c r="F210" s="141"/>
      <c r="G210" s="13" t="s">
        <v>75</v>
      </c>
      <c r="H210" s="17">
        <v>45709</v>
      </c>
      <c r="I210" s="10" t="s">
        <v>17</v>
      </c>
      <c r="J210" s="140" t="s">
        <v>709</v>
      </c>
      <c r="K210" s="141"/>
      <c r="L210" s="1" t="s">
        <v>27</v>
      </c>
    </row>
    <row r="211" spans="2:12" s="24" customFormat="1" ht="24.95">
      <c r="B211" s="15" t="s">
        <v>5723</v>
      </c>
      <c r="C211" s="14" t="s">
        <v>5724</v>
      </c>
      <c r="D211" s="15" t="s">
        <v>23281</v>
      </c>
      <c r="E211" s="142" t="s">
        <v>5726</v>
      </c>
      <c r="F211" s="141"/>
      <c r="G211" s="14" t="s">
        <v>75</v>
      </c>
      <c r="H211" s="16">
        <v>45709</v>
      </c>
      <c r="I211" s="11" t="s">
        <v>17</v>
      </c>
      <c r="J211" s="142" t="s">
        <v>709</v>
      </c>
      <c r="K211" s="141"/>
      <c r="L211" s="2" t="s">
        <v>27</v>
      </c>
    </row>
    <row r="212" spans="2:12" s="24" customFormat="1" ht="24.95">
      <c r="B212" s="12" t="s">
        <v>5727</v>
      </c>
      <c r="C212" s="13" t="s">
        <v>5728</v>
      </c>
      <c r="D212" s="12" t="s">
        <v>23282</v>
      </c>
      <c r="E212" s="140" t="s">
        <v>23283</v>
      </c>
      <c r="F212" s="141"/>
      <c r="G212" s="13" t="s">
        <v>75</v>
      </c>
      <c r="H212" s="17">
        <v>45714</v>
      </c>
      <c r="I212" s="10" t="s">
        <v>17</v>
      </c>
      <c r="J212" s="140" t="s">
        <v>709</v>
      </c>
      <c r="K212" s="141"/>
      <c r="L212" s="1" t="s">
        <v>27</v>
      </c>
    </row>
    <row r="213" spans="2:12" s="24" customFormat="1" ht="24.95">
      <c r="B213" s="15" t="s">
        <v>5731</v>
      </c>
      <c r="C213" s="14" t="s">
        <v>5732</v>
      </c>
      <c r="D213" s="15" t="s">
        <v>23284</v>
      </c>
      <c r="E213" s="142" t="s">
        <v>5734</v>
      </c>
      <c r="F213" s="141"/>
      <c r="G213" s="14" t="s">
        <v>75</v>
      </c>
      <c r="H213" s="16">
        <v>45709</v>
      </c>
      <c r="I213" s="11" t="s">
        <v>17</v>
      </c>
      <c r="J213" s="142" t="s">
        <v>709</v>
      </c>
      <c r="K213" s="141"/>
      <c r="L213" s="2" t="s">
        <v>27</v>
      </c>
    </row>
    <row r="214" spans="2:12" s="24" customFormat="1" ht="24.95">
      <c r="B214" s="12" t="s">
        <v>23285</v>
      </c>
      <c r="C214" s="13" t="s">
        <v>23286</v>
      </c>
      <c r="D214" s="12" t="s">
        <v>23287</v>
      </c>
      <c r="E214" s="140" t="s">
        <v>23288</v>
      </c>
      <c r="F214" s="141"/>
      <c r="G214" s="13" t="s">
        <v>75</v>
      </c>
      <c r="H214" s="17">
        <v>45709</v>
      </c>
      <c r="I214" s="10" t="s">
        <v>17</v>
      </c>
      <c r="J214" s="140" t="s">
        <v>709</v>
      </c>
      <c r="K214" s="141"/>
      <c r="L214" s="1" t="s">
        <v>27</v>
      </c>
    </row>
    <row r="215" spans="2:12" s="24" customFormat="1" ht="24.95">
      <c r="B215" s="15" t="s">
        <v>5735</v>
      </c>
      <c r="C215" s="14" t="s">
        <v>5736</v>
      </c>
      <c r="D215" s="15" t="s">
        <v>23289</v>
      </c>
      <c r="E215" s="142" t="s">
        <v>5738</v>
      </c>
      <c r="F215" s="141"/>
      <c r="G215" s="14" t="s">
        <v>75</v>
      </c>
      <c r="H215" s="16">
        <v>45712</v>
      </c>
      <c r="I215" s="11" t="s">
        <v>17</v>
      </c>
      <c r="J215" s="142" t="s">
        <v>709</v>
      </c>
      <c r="K215" s="141"/>
      <c r="L215" s="2" t="s">
        <v>27</v>
      </c>
    </row>
    <row r="216" spans="2:12" s="24" customFormat="1" ht="24.95">
      <c r="B216" s="12" t="s">
        <v>5743</v>
      </c>
      <c r="C216" s="13" t="s">
        <v>5744</v>
      </c>
      <c r="D216" s="12" t="s">
        <v>23290</v>
      </c>
      <c r="E216" s="140" t="s">
        <v>5746</v>
      </c>
      <c r="F216" s="141"/>
      <c r="G216" s="13" t="s">
        <v>75</v>
      </c>
      <c r="H216" s="17">
        <v>45709</v>
      </c>
      <c r="I216" s="10" t="s">
        <v>17</v>
      </c>
      <c r="J216" s="140" t="s">
        <v>709</v>
      </c>
      <c r="K216" s="141"/>
      <c r="L216" s="1" t="s">
        <v>27</v>
      </c>
    </row>
    <row r="217" spans="2:12" s="24" customFormat="1" ht="24.95">
      <c r="B217" s="15" t="s">
        <v>5747</v>
      </c>
      <c r="C217" s="14" t="s">
        <v>5748</v>
      </c>
      <c r="D217" s="15" t="s">
        <v>23291</v>
      </c>
      <c r="E217" s="142" t="s">
        <v>5750</v>
      </c>
      <c r="F217" s="141"/>
      <c r="G217" s="14" t="s">
        <v>75</v>
      </c>
      <c r="H217" s="16">
        <v>45712</v>
      </c>
      <c r="I217" s="11" t="s">
        <v>17</v>
      </c>
      <c r="J217" s="142" t="s">
        <v>709</v>
      </c>
      <c r="K217" s="141"/>
      <c r="L217" s="2" t="s">
        <v>27</v>
      </c>
    </row>
    <row r="218" spans="2:12" s="24" customFormat="1" ht="24.95">
      <c r="B218" s="145" t="s">
        <v>7530</v>
      </c>
      <c r="C218" s="147" t="s">
        <v>7531</v>
      </c>
      <c r="D218" s="12" t="s">
        <v>23292</v>
      </c>
      <c r="E218" s="140" t="s">
        <v>23293</v>
      </c>
      <c r="F218" s="141"/>
      <c r="G218" s="13" t="s">
        <v>75</v>
      </c>
      <c r="H218" s="17">
        <v>45691</v>
      </c>
      <c r="I218" s="10" t="s">
        <v>314</v>
      </c>
      <c r="J218" s="140" t="s">
        <v>26</v>
      </c>
      <c r="K218" s="141"/>
      <c r="L218" s="1" t="s">
        <v>27</v>
      </c>
    </row>
    <row r="219" spans="2:12" s="24" customFormat="1">
      <c r="B219" s="152"/>
      <c r="C219" s="153"/>
      <c r="D219" s="12" t="s">
        <v>23294</v>
      </c>
      <c r="E219" s="140" t="s">
        <v>9160</v>
      </c>
      <c r="F219" s="141"/>
      <c r="G219" s="13" t="s">
        <v>16</v>
      </c>
      <c r="H219" s="17">
        <v>45691</v>
      </c>
      <c r="I219" s="10" t="s">
        <v>314</v>
      </c>
      <c r="J219" s="140" t="s">
        <v>26</v>
      </c>
      <c r="K219" s="141"/>
      <c r="L219" s="1" t="s">
        <v>27</v>
      </c>
    </row>
    <row r="220" spans="2:12" s="24" customFormat="1">
      <c r="B220" s="146"/>
      <c r="C220" s="148"/>
      <c r="D220" s="12" t="s">
        <v>23295</v>
      </c>
      <c r="E220" s="140" t="s">
        <v>23296</v>
      </c>
      <c r="F220" s="141"/>
      <c r="G220" s="13" t="s">
        <v>16</v>
      </c>
      <c r="H220" s="17">
        <v>45691</v>
      </c>
      <c r="I220" s="10" t="s">
        <v>314</v>
      </c>
      <c r="J220" s="140" t="s">
        <v>26</v>
      </c>
      <c r="K220" s="141"/>
      <c r="L220" s="1" t="s">
        <v>27</v>
      </c>
    </row>
    <row r="221" spans="2:12" s="24" customFormat="1">
      <c r="B221" s="15" t="s">
        <v>1286</v>
      </c>
      <c r="C221" s="14" t="s">
        <v>1287</v>
      </c>
      <c r="D221" s="15" t="s">
        <v>23297</v>
      </c>
      <c r="E221" s="142" t="s">
        <v>1289</v>
      </c>
      <c r="F221" s="141"/>
      <c r="G221" s="14" t="s">
        <v>16</v>
      </c>
      <c r="H221" s="16">
        <v>45693</v>
      </c>
      <c r="I221" s="11" t="s">
        <v>139</v>
      </c>
      <c r="J221" s="142" t="s">
        <v>26</v>
      </c>
      <c r="K221" s="141"/>
      <c r="L221" s="2" t="s">
        <v>27</v>
      </c>
    </row>
    <row r="222" spans="2:12" s="24" customFormat="1" ht="77.45">
      <c r="B222" s="145" t="s">
        <v>2998</v>
      </c>
      <c r="C222" s="147" t="s">
        <v>2999</v>
      </c>
      <c r="D222" s="12" t="s">
        <v>23298</v>
      </c>
      <c r="E222" s="140" t="s">
        <v>9162</v>
      </c>
      <c r="F222" s="141"/>
      <c r="G222" s="13" t="s">
        <v>16</v>
      </c>
      <c r="H222" s="17">
        <v>45705</v>
      </c>
      <c r="I222" s="10" t="s">
        <v>17</v>
      </c>
      <c r="J222" s="140" t="s">
        <v>32</v>
      </c>
      <c r="K222" s="141"/>
      <c r="L222" s="3" t="s">
        <v>23299</v>
      </c>
    </row>
    <row r="223" spans="2:12" s="24" customFormat="1" ht="77.45">
      <c r="B223" s="146"/>
      <c r="C223" s="148"/>
      <c r="D223" s="12" t="s">
        <v>23300</v>
      </c>
      <c r="E223" s="140" t="s">
        <v>9162</v>
      </c>
      <c r="F223" s="141"/>
      <c r="G223" s="13" t="s">
        <v>16</v>
      </c>
      <c r="H223" s="17">
        <v>45705</v>
      </c>
      <c r="I223" s="10" t="s">
        <v>17</v>
      </c>
      <c r="J223" s="140" t="s">
        <v>32</v>
      </c>
      <c r="K223" s="141"/>
      <c r="L223" s="3" t="s">
        <v>23301</v>
      </c>
    </row>
    <row r="224" spans="2:12" s="24" customFormat="1" ht="24.95">
      <c r="B224" s="15" t="s">
        <v>23302</v>
      </c>
      <c r="C224" s="14" t="s">
        <v>23303</v>
      </c>
      <c r="D224" s="15" t="s">
        <v>23304</v>
      </c>
      <c r="E224" s="142" t="s">
        <v>23305</v>
      </c>
      <c r="F224" s="141"/>
      <c r="G224" s="14" t="s">
        <v>75</v>
      </c>
      <c r="H224" s="16">
        <v>45712</v>
      </c>
      <c r="I224" s="11" t="s">
        <v>17</v>
      </c>
      <c r="J224" s="142" t="s">
        <v>709</v>
      </c>
      <c r="K224" s="141"/>
      <c r="L224" s="2" t="s">
        <v>27</v>
      </c>
    </row>
    <row r="225" spans="2:12" s="24" customFormat="1" ht="24.95">
      <c r="B225" s="12" t="s">
        <v>5752</v>
      </c>
      <c r="C225" s="13" t="s">
        <v>5753</v>
      </c>
      <c r="D225" s="12" t="s">
        <v>23306</v>
      </c>
      <c r="E225" s="140" t="s">
        <v>5755</v>
      </c>
      <c r="F225" s="141"/>
      <c r="G225" s="13" t="s">
        <v>75</v>
      </c>
      <c r="H225" s="17">
        <v>45712</v>
      </c>
      <c r="I225" s="10" t="s">
        <v>17</v>
      </c>
      <c r="J225" s="140" t="s">
        <v>709</v>
      </c>
      <c r="K225" s="141"/>
      <c r="L225" s="1" t="s">
        <v>27</v>
      </c>
    </row>
    <row r="226" spans="2:12" s="24" customFormat="1" ht="24.95">
      <c r="B226" s="15" t="s">
        <v>5756</v>
      </c>
      <c r="C226" s="14" t="s">
        <v>5744</v>
      </c>
      <c r="D226" s="15" t="s">
        <v>23307</v>
      </c>
      <c r="E226" s="142" t="s">
        <v>5758</v>
      </c>
      <c r="F226" s="141"/>
      <c r="G226" s="14" t="s">
        <v>75</v>
      </c>
      <c r="H226" s="16">
        <v>45712</v>
      </c>
      <c r="I226" s="11" t="s">
        <v>17</v>
      </c>
      <c r="J226" s="142" t="s">
        <v>709</v>
      </c>
      <c r="K226" s="141"/>
      <c r="L226" s="2" t="s">
        <v>27</v>
      </c>
    </row>
    <row r="227" spans="2:12" s="24" customFormat="1">
      <c r="B227" s="12" t="s">
        <v>1294</v>
      </c>
      <c r="C227" s="13" t="s">
        <v>1295</v>
      </c>
      <c r="D227" s="12" t="s">
        <v>23308</v>
      </c>
      <c r="E227" s="140" t="s">
        <v>1297</v>
      </c>
      <c r="F227" s="141"/>
      <c r="G227" s="13" t="s">
        <v>16</v>
      </c>
      <c r="H227" s="17">
        <v>45695</v>
      </c>
      <c r="I227" s="10" t="s">
        <v>139</v>
      </c>
      <c r="J227" s="140" t="s">
        <v>26</v>
      </c>
      <c r="K227" s="141"/>
      <c r="L227" s="1" t="s">
        <v>27</v>
      </c>
    </row>
    <row r="228" spans="2:12" s="24" customFormat="1" ht="24.95">
      <c r="B228" s="15" t="s">
        <v>23309</v>
      </c>
      <c r="C228" s="14" t="s">
        <v>23310</v>
      </c>
      <c r="D228" s="15" t="s">
        <v>23311</v>
      </c>
      <c r="E228" s="142" t="s">
        <v>23312</v>
      </c>
      <c r="F228" s="141"/>
      <c r="G228" s="14" t="s">
        <v>24</v>
      </c>
      <c r="H228" s="16">
        <v>45692</v>
      </c>
      <c r="I228" s="11" t="s">
        <v>139</v>
      </c>
      <c r="J228" s="142" t="s">
        <v>26</v>
      </c>
      <c r="K228" s="141"/>
      <c r="L228" s="2" t="s">
        <v>27</v>
      </c>
    </row>
    <row r="229" spans="2:12" s="24" customFormat="1">
      <c r="B229" s="145" t="s">
        <v>10989</v>
      </c>
      <c r="C229" s="147" t="s">
        <v>10990</v>
      </c>
      <c r="D229" s="145" t="s">
        <v>23313</v>
      </c>
      <c r="E229" s="140" t="s">
        <v>10992</v>
      </c>
      <c r="F229" s="149"/>
      <c r="G229" s="147" t="s">
        <v>24</v>
      </c>
      <c r="H229" s="167">
        <v>45700</v>
      </c>
      <c r="I229" s="10" t="s">
        <v>139</v>
      </c>
      <c r="J229" s="140" t="s">
        <v>26</v>
      </c>
      <c r="K229" s="141"/>
      <c r="L229" s="1" t="s">
        <v>27</v>
      </c>
    </row>
    <row r="230" spans="2:12" s="24" customFormat="1">
      <c r="B230" s="146"/>
      <c r="C230" s="148"/>
      <c r="D230" s="146"/>
      <c r="E230" s="150"/>
      <c r="F230" s="151"/>
      <c r="G230" s="148"/>
      <c r="H230" s="169"/>
      <c r="I230" s="10" t="s">
        <v>127</v>
      </c>
      <c r="J230" s="140" t="s">
        <v>26</v>
      </c>
      <c r="K230" s="141"/>
      <c r="L230" s="1" t="s">
        <v>27</v>
      </c>
    </row>
    <row r="231" spans="2:12" s="24" customFormat="1">
      <c r="B231" s="15" t="s">
        <v>23314</v>
      </c>
      <c r="C231" s="14" t="s">
        <v>23315</v>
      </c>
      <c r="D231" s="15" t="s">
        <v>23316</v>
      </c>
      <c r="E231" s="142" t="s">
        <v>23317</v>
      </c>
      <c r="F231" s="141"/>
      <c r="G231" s="14" t="s">
        <v>24</v>
      </c>
      <c r="H231" s="16">
        <v>45692</v>
      </c>
      <c r="I231" s="11" t="s">
        <v>139</v>
      </c>
      <c r="J231" s="142" t="s">
        <v>26</v>
      </c>
      <c r="K231" s="141"/>
      <c r="L231" s="2" t="s">
        <v>27</v>
      </c>
    </row>
    <row r="232" spans="2:12" s="24" customFormat="1">
      <c r="B232" s="145" t="s">
        <v>3017</v>
      </c>
      <c r="C232" s="147" t="s">
        <v>3018</v>
      </c>
      <c r="D232" s="12" t="s">
        <v>23318</v>
      </c>
      <c r="E232" s="140" t="s">
        <v>9185</v>
      </c>
      <c r="F232" s="141"/>
      <c r="G232" s="13" t="s">
        <v>24</v>
      </c>
      <c r="H232" s="17">
        <v>45702</v>
      </c>
      <c r="I232" s="10" t="s">
        <v>314</v>
      </c>
      <c r="J232" s="140" t="s">
        <v>26</v>
      </c>
      <c r="K232" s="141"/>
      <c r="L232" s="1" t="s">
        <v>27</v>
      </c>
    </row>
    <row r="233" spans="2:12" s="24" customFormat="1">
      <c r="B233" s="152"/>
      <c r="C233" s="153"/>
      <c r="D233" s="12" t="s">
        <v>23319</v>
      </c>
      <c r="E233" s="140" t="s">
        <v>9187</v>
      </c>
      <c r="F233" s="141"/>
      <c r="G233" s="13" t="s">
        <v>24</v>
      </c>
      <c r="H233" s="17">
        <v>45702</v>
      </c>
      <c r="I233" s="10" t="s">
        <v>314</v>
      </c>
      <c r="J233" s="140" t="s">
        <v>26</v>
      </c>
      <c r="K233" s="141"/>
      <c r="L233" s="1" t="s">
        <v>27</v>
      </c>
    </row>
    <row r="234" spans="2:12" s="24" customFormat="1">
      <c r="B234" s="152"/>
      <c r="C234" s="153"/>
      <c r="D234" s="12" t="s">
        <v>23320</v>
      </c>
      <c r="E234" s="140" t="s">
        <v>9189</v>
      </c>
      <c r="F234" s="141"/>
      <c r="G234" s="13" t="s">
        <v>24</v>
      </c>
      <c r="H234" s="17">
        <v>45702</v>
      </c>
      <c r="I234" s="10" t="s">
        <v>314</v>
      </c>
      <c r="J234" s="140" t="s">
        <v>26</v>
      </c>
      <c r="K234" s="141"/>
      <c r="L234" s="1" t="s">
        <v>27</v>
      </c>
    </row>
    <row r="235" spans="2:12" s="24" customFormat="1">
      <c r="B235" s="146"/>
      <c r="C235" s="148"/>
      <c r="D235" s="12" t="s">
        <v>23321</v>
      </c>
      <c r="E235" s="140" t="s">
        <v>9191</v>
      </c>
      <c r="F235" s="141"/>
      <c r="G235" s="13" t="s">
        <v>24</v>
      </c>
      <c r="H235" s="17">
        <v>45702</v>
      </c>
      <c r="I235" s="10" t="s">
        <v>314</v>
      </c>
      <c r="J235" s="140" t="s">
        <v>26</v>
      </c>
      <c r="K235" s="141"/>
      <c r="L235" s="1" t="s">
        <v>27</v>
      </c>
    </row>
    <row r="236" spans="2:12" s="24" customFormat="1">
      <c r="B236" s="15" t="s">
        <v>1319</v>
      </c>
      <c r="C236" s="14" t="s">
        <v>1320</v>
      </c>
      <c r="D236" s="15" t="s">
        <v>22730</v>
      </c>
      <c r="E236" s="142" t="s">
        <v>1322</v>
      </c>
      <c r="F236" s="141"/>
      <c r="G236" s="14" t="s">
        <v>16</v>
      </c>
      <c r="H236" s="16">
        <v>45698</v>
      </c>
      <c r="I236" s="11" t="s">
        <v>17</v>
      </c>
      <c r="J236" s="142"/>
      <c r="K236" s="141"/>
      <c r="L236" s="2" t="s">
        <v>27</v>
      </c>
    </row>
    <row r="237" spans="2:12" s="24" customFormat="1">
      <c r="B237" s="145" t="s">
        <v>19082</v>
      </c>
      <c r="C237" s="147" t="s">
        <v>23322</v>
      </c>
      <c r="D237" s="145" t="s">
        <v>23323</v>
      </c>
      <c r="E237" s="140" t="s">
        <v>19085</v>
      </c>
      <c r="F237" s="149"/>
      <c r="G237" s="147" t="s">
        <v>24</v>
      </c>
      <c r="H237" s="167">
        <v>45686</v>
      </c>
      <c r="I237" s="10" t="s">
        <v>58</v>
      </c>
      <c r="J237" s="140" t="s">
        <v>26</v>
      </c>
      <c r="K237" s="141"/>
      <c r="L237" s="1" t="s">
        <v>27</v>
      </c>
    </row>
    <row r="238" spans="2:12" s="24" customFormat="1">
      <c r="B238" s="152"/>
      <c r="C238" s="153"/>
      <c r="D238" s="152"/>
      <c r="E238" s="165"/>
      <c r="F238" s="162"/>
      <c r="G238" s="153"/>
      <c r="H238" s="168"/>
      <c r="I238" s="10" t="s">
        <v>139</v>
      </c>
      <c r="J238" s="140" t="s">
        <v>26</v>
      </c>
      <c r="K238" s="141"/>
      <c r="L238" s="1" t="s">
        <v>27</v>
      </c>
    </row>
    <row r="239" spans="2:12" s="24" customFormat="1">
      <c r="B239" s="146"/>
      <c r="C239" s="148"/>
      <c r="D239" s="146"/>
      <c r="E239" s="150"/>
      <c r="F239" s="151"/>
      <c r="G239" s="148"/>
      <c r="H239" s="169"/>
      <c r="I239" s="10" t="s">
        <v>80</v>
      </c>
      <c r="J239" s="140" t="s">
        <v>26</v>
      </c>
      <c r="K239" s="141"/>
      <c r="L239" s="1" t="s">
        <v>27</v>
      </c>
    </row>
    <row r="240" spans="2:12" s="24" customFormat="1" ht="24.95">
      <c r="B240" s="15" t="s">
        <v>9207</v>
      </c>
      <c r="C240" s="14" t="s">
        <v>9208</v>
      </c>
      <c r="D240" s="15" t="s">
        <v>23324</v>
      </c>
      <c r="E240" s="142" t="s">
        <v>9210</v>
      </c>
      <c r="F240" s="141"/>
      <c r="G240" s="14" t="s">
        <v>75</v>
      </c>
      <c r="H240" s="16">
        <v>45638</v>
      </c>
      <c r="I240" s="11" t="s">
        <v>80</v>
      </c>
      <c r="J240" s="142" t="s">
        <v>26</v>
      </c>
      <c r="K240" s="141"/>
      <c r="L240" s="2" t="s">
        <v>27</v>
      </c>
    </row>
    <row r="241" spans="2:12" s="24" customFormat="1">
      <c r="B241" s="145" t="s">
        <v>7567</v>
      </c>
      <c r="C241" s="147" t="s">
        <v>7568</v>
      </c>
      <c r="D241" s="145" t="s">
        <v>23325</v>
      </c>
      <c r="E241" s="140" t="s">
        <v>7570</v>
      </c>
      <c r="F241" s="149"/>
      <c r="G241" s="147" t="s">
        <v>75</v>
      </c>
      <c r="H241" s="167">
        <v>45693</v>
      </c>
      <c r="I241" s="10" t="s">
        <v>127</v>
      </c>
      <c r="J241" s="140" t="s">
        <v>709</v>
      </c>
      <c r="K241" s="141"/>
      <c r="L241" s="1" t="s">
        <v>27</v>
      </c>
    </row>
    <row r="242" spans="2:12" s="24" customFormat="1">
      <c r="B242" s="146"/>
      <c r="C242" s="148"/>
      <c r="D242" s="146"/>
      <c r="E242" s="150"/>
      <c r="F242" s="151"/>
      <c r="G242" s="148"/>
      <c r="H242" s="169"/>
      <c r="I242" s="10" t="s">
        <v>139</v>
      </c>
      <c r="J242" s="140" t="s">
        <v>709</v>
      </c>
      <c r="K242" s="141"/>
      <c r="L242" s="1" t="s">
        <v>27</v>
      </c>
    </row>
    <row r="243" spans="2:12" s="24" customFormat="1">
      <c r="B243" s="154" t="s">
        <v>1376</v>
      </c>
      <c r="C243" s="156" t="s">
        <v>1377</v>
      </c>
      <c r="D243" s="154" t="s">
        <v>23326</v>
      </c>
      <c r="E243" s="142" t="s">
        <v>14714</v>
      </c>
      <c r="F243" s="149"/>
      <c r="G243" s="156" t="s">
        <v>24</v>
      </c>
      <c r="H243" s="163">
        <v>45701</v>
      </c>
      <c r="I243" s="11" t="s">
        <v>58</v>
      </c>
      <c r="J243" s="142" t="s">
        <v>26</v>
      </c>
      <c r="K243" s="141"/>
      <c r="L243" s="2" t="s">
        <v>27</v>
      </c>
    </row>
    <row r="244" spans="2:12" s="24" customFormat="1">
      <c r="B244" s="158"/>
      <c r="C244" s="159"/>
      <c r="D244" s="158"/>
      <c r="E244" s="161"/>
      <c r="F244" s="162"/>
      <c r="G244" s="159"/>
      <c r="H244" s="166"/>
      <c r="I244" s="11" t="s">
        <v>139</v>
      </c>
      <c r="J244" s="142" t="s">
        <v>26</v>
      </c>
      <c r="K244" s="141"/>
      <c r="L244" s="2" t="s">
        <v>27</v>
      </c>
    </row>
    <row r="245" spans="2:12" s="24" customFormat="1">
      <c r="B245" s="155"/>
      <c r="C245" s="157"/>
      <c r="D245" s="155"/>
      <c r="E245" s="160"/>
      <c r="F245" s="151"/>
      <c r="G245" s="157"/>
      <c r="H245" s="164"/>
      <c r="I245" s="11" t="s">
        <v>80</v>
      </c>
      <c r="J245" s="142" t="s">
        <v>26</v>
      </c>
      <c r="K245" s="141"/>
      <c r="L245" s="2" t="s">
        <v>27</v>
      </c>
    </row>
    <row r="246" spans="2:12" s="24" customFormat="1">
      <c r="B246" s="145" t="s">
        <v>1393</v>
      </c>
      <c r="C246" s="147" t="s">
        <v>1394</v>
      </c>
      <c r="D246" s="145" t="s">
        <v>23327</v>
      </c>
      <c r="E246" s="140" t="s">
        <v>23328</v>
      </c>
      <c r="F246" s="149"/>
      <c r="G246" s="147" t="s">
        <v>24</v>
      </c>
      <c r="H246" s="167">
        <v>45700</v>
      </c>
      <c r="I246" s="10" t="s">
        <v>80</v>
      </c>
      <c r="J246" s="140" t="s">
        <v>26</v>
      </c>
      <c r="K246" s="141"/>
      <c r="L246" s="1" t="s">
        <v>27</v>
      </c>
    </row>
    <row r="247" spans="2:12" s="24" customFormat="1">
      <c r="B247" s="152"/>
      <c r="C247" s="153"/>
      <c r="D247" s="152"/>
      <c r="E247" s="165"/>
      <c r="F247" s="162"/>
      <c r="G247" s="153"/>
      <c r="H247" s="168"/>
      <c r="I247" s="10" t="s">
        <v>25</v>
      </c>
      <c r="J247" s="140" t="s">
        <v>26</v>
      </c>
      <c r="K247" s="141"/>
      <c r="L247" s="1" t="s">
        <v>27</v>
      </c>
    </row>
    <row r="248" spans="2:12" s="24" customFormat="1">
      <c r="B248" s="146"/>
      <c r="C248" s="148"/>
      <c r="D248" s="146"/>
      <c r="E248" s="150"/>
      <c r="F248" s="151"/>
      <c r="G248" s="148"/>
      <c r="H248" s="169"/>
      <c r="I248" s="10" t="s">
        <v>58</v>
      </c>
      <c r="J248" s="140" t="s">
        <v>26</v>
      </c>
      <c r="K248" s="141"/>
      <c r="L248" s="1" t="s">
        <v>27</v>
      </c>
    </row>
    <row r="249" spans="2:12" s="24" customFormat="1" ht="24.95">
      <c r="B249" s="15" t="s">
        <v>11019</v>
      </c>
      <c r="C249" s="14" t="s">
        <v>11020</v>
      </c>
      <c r="D249" s="15" t="s">
        <v>23329</v>
      </c>
      <c r="E249" s="142" t="s">
        <v>23330</v>
      </c>
      <c r="F249" s="141"/>
      <c r="G249" s="14" t="s">
        <v>75</v>
      </c>
      <c r="H249" s="16">
        <v>45693</v>
      </c>
      <c r="I249" s="11" t="s">
        <v>139</v>
      </c>
      <c r="J249" s="142" t="s">
        <v>709</v>
      </c>
      <c r="K249" s="141"/>
      <c r="L249" s="2" t="s">
        <v>27</v>
      </c>
    </row>
    <row r="250" spans="2:12" s="24" customFormat="1">
      <c r="B250" s="145" t="s">
        <v>5850</v>
      </c>
      <c r="C250" s="147" t="s">
        <v>23262</v>
      </c>
      <c r="D250" s="145" t="s">
        <v>23331</v>
      </c>
      <c r="E250" s="140" t="s">
        <v>23332</v>
      </c>
      <c r="F250" s="149"/>
      <c r="G250" s="147" t="s">
        <v>24</v>
      </c>
      <c r="H250" s="167">
        <v>45686</v>
      </c>
      <c r="I250" s="10" t="s">
        <v>58</v>
      </c>
      <c r="J250" s="140" t="s">
        <v>26</v>
      </c>
      <c r="K250" s="141"/>
      <c r="L250" s="1" t="s">
        <v>27</v>
      </c>
    </row>
    <row r="251" spans="2:12" s="24" customFormat="1">
      <c r="B251" s="152"/>
      <c r="C251" s="153"/>
      <c r="D251" s="152"/>
      <c r="E251" s="165"/>
      <c r="F251" s="162"/>
      <c r="G251" s="153"/>
      <c r="H251" s="168"/>
      <c r="I251" s="10" t="s">
        <v>139</v>
      </c>
      <c r="J251" s="140" t="s">
        <v>26</v>
      </c>
      <c r="K251" s="141"/>
      <c r="L251" s="1" t="s">
        <v>27</v>
      </c>
    </row>
    <row r="252" spans="2:12" s="24" customFormat="1">
      <c r="B252" s="146"/>
      <c r="C252" s="148"/>
      <c r="D252" s="146"/>
      <c r="E252" s="150"/>
      <c r="F252" s="151"/>
      <c r="G252" s="148"/>
      <c r="H252" s="169"/>
      <c r="I252" s="10" t="s">
        <v>80</v>
      </c>
      <c r="J252" s="140" t="s">
        <v>26</v>
      </c>
      <c r="K252" s="141"/>
      <c r="L252" s="1" t="s">
        <v>27</v>
      </c>
    </row>
    <row r="253" spans="2:12" s="24" customFormat="1" ht="24.95">
      <c r="B253" s="15" t="s">
        <v>9222</v>
      </c>
      <c r="C253" s="14" t="s">
        <v>9223</v>
      </c>
      <c r="D253" s="15" t="s">
        <v>23333</v>
      </c>
      <c r="E253" s="142" t="s">
        <v>9225</v>
      </c>
      <c r="F253" s="141"/>
      <c r="G253" s="14" t="s">
        <v>75</v>
      </c>
      <c r="H253" s="16">
        <v>45691</v>
      </c>
      <c r="I253" s="11" t="s">
        <v>80</v>
      </c>
      <c r="J253" s="142" t="s">
        <v>26</v>
      </c>
      <c r="K253" s="141"/>
      <c r="L253" s="2" t="s">
        <v>27</v>
      </c>
    </row>
    <row r="254" spans="2:12" s="24" customFormat="1" ht="39">
      <c r="B254" s="145" t="s">
        <v>5854</v>
      </c>
      <c r="C254" s="147" t="s">
        <v>2933</v>
      </c>
      <c r="D254" s="12" t="s">
        <v>23334</v>
      </c>
      <c r="E254" s="140" t="s">
        <v>12855</v>
      </c>
      <c r="F254" s="141"/>
      <c r="G254" s="13" t="s">
        <v>75</v>
      </c>
      <c r="H254" s="17">
        <v>45688</v>
      </c>
      <c r="I254" s="10" t="s">
        <v>17</v>
      </c>
      <c r="J254" s="140" t="s">
        <v>709</v>
      </c>
      <c r="K254" s="141"/>
      <c r="L254" s="3" t="s">
        <v>23335</v>
      </c>
    </row>
    <row r="255" spans="2:12" s="24" customFormat="1">
      <c r="B255" s="152"/>
      <c r="C255" s="153"/>
      <c r="D255" s="12" t="s">
        <v>23336</v>
      </c>
      <c r="E255" s="140" t="s">
        <v>7599</v>
      </c>
      <c r="F255" s="141"/>
      <c r="G255" s="13" t="s">
        <v>24</v>
      </c>
      <c r="H255" s="17">
        <v>45691</v>
      </c>
      <c r="I255" s="10" t="s">
        <v>17</v>
      </c>
      <c r="J255" s="140" t="s">
        <v>709</v>
      </c>
      <c r="K255" s="141"/>
      <c r="L255" s="1" t="s">
        <v>27</v>
      </c>
    </row>
    <row r="256" spans="2:12" s="24" customFormat="1" ht="39">
      <c r="B256" s="146"/>
      <c r="C256" s="148"/>
      <c r="D256" s="12" t="s">
        <v>23337</v>
      </c>
      <c r="E256" s="140" t="s">
        <v>12855</v>
      </c>
      <c r="F256" s="141"/>
      <c r="G256" s="13" t="s">
        <v>75</v>
      </c>
      <c r="H256" s="17">
        <v>45691</v>
      </c>
      <c r="I256" s="10" t="s">
        <v>17</v>
      </c>
      <c r="J256" s="140" t="s">
        <v>709</v>
      </c>
      <c r="K256" s="141"/>
      <c r="L256" s="3" t="s">
        <v>23335</v>
      </c>
    </row>
    <row r="257" spans="2:12" s="24" customFormat="1" ht="39">
      <c r="B257" s="154" t="s">
        <v>23338</v>
      </c>
      <c r="C257" s="156" t="s">
        <v>23339</v>
      </c>
      <c r="D257" s="15" t="s">
        <v>23340</v>
      </c>
      <c r="E257" s="142" t="s">
        <v>23341</v>
      </c>
      <c r="F257" s="141"/>
      <c r="G257" s="14" t="s">
        <v>16</v>
      </c>
      <c r="H257" s="16">
        <v>45691</v>
      </c>
      <c r="I257" s="11" t="s">
        <v>139</v>
      </c>
      <c r="J257" s="142" t="s">
        <v>18</v>
      </c>
      <c r="K257" s="141"/>
      <c r="L257" s="4" t="s">
        <v>23342</v>
      </c>
    </row>
    <row r="258" spans="2:12" s="24" customFormat="1">
      <c r="B258" s="155"/>
      <c r="C258" s="157"/>
      <c r="D258" s="15" t="s">
        <v>23343</v>
      </c>
      <c r="E258" s="142" t="s">
        <v>23344</v>
      </c>
      <c r="F258" s="141"/>
      <c r="G258" s="14" t="s">
        <v>24</v>
      </c>
      <c r="H258" s="16">
        <v>45698</v>
      </c>
      <c r="I258" s="11" t="s">
        <v>139</v>
      </c>
      <c r="J258" s="142" t="s">
        <v>26</v>
      </c>
      <c r="K258" s="141"/>
      <c r="L258" s="2" t="s">
        <v>27</v>
      </c>
    </row>
    <row r="259" spans="2:12" s="24" customFormat="1">
      <c r="B259" s="145" t="s">
        <v>23345</v>
      </c>
      <c r="C259" s="147" t="s">
        <v>23262</v>
      </c>
      <c r="D259" s="145" t="s">
        <v>23346</v>
      </c>
      <c r="E259" s="140" t="s">
        <v>23347</v>
      </c>
      <c r="F259" s="149"/>
      <c r="G259" s="147" t="s">
        <v>24</v>
      </c>
      <c r="H259" s="167">
        <v>45686</v>
      </c>
      <c r="I259" s="10" t="s">
        <v>58</v>
      </c>
      <c r="J259" s="140" t="s">
        <v>26</v>
      </c>
      <c r="K259" s="141"/>
      <c r="L259" s="1" t="s">
        <v>27</v>
      </c>
    </row>
    <row r="260" spans="2:12" s="24" customFormat="1">
      <c r="B260" s="152"/>
      <c r="C260" s="153"/>
      <c r="D260" s="152"/>
      <c r="E260" s="165"/>
      <c r="F260" s="162"/>
      <c r="G260" s="153"/>
      <c r="H260" s="168"/>
      <c r="I260" s="10" t="s">
        <v>58</v>
      </c>
      <c r="J260" s="140" t="s">
        <v>26</v>
      </c>
      <c r="K260" s="141"/>
      <c r="L260" s="1" t="s">
        <v>27</v>
      </c>
    </row>
    <row r="261" spans="2:12" s="24" customFormat="1">
      <c r="B261" s="152"/>
      <c r="C261" s="153"/>
      <c r="D261" s="152"/>
      <c r="E261" s="165"/>
      <c r="F261" s="162"/>
      <c r="G261" s="153"/>
      <c r="H261" s="168"/>
      <c r="I261" s="10" t="s">
        <v>58</v>
      </c>
      <c r="J261" s="140" t="s">
        <v>26</v>
      </c>
      <c r="K261" s="141"/>
      <c r="L261" s="1" t="s">
        <v>27</v>
      </c>
    </row>
    <row r="262" spans="2:12" s="24" customFormat="1">
      <c r="B262" s="152"/>
      <c r="C262" s="153"/>
      <c r="D262" s="152"/>
      <c r="E262" s="165"/>
      <c r="F262" s="162"/>
      <c r="G262" s="153"/>
      <c r="H262" s="168"/>
      <c r="I262" s="10" t="s">
        <v>139</v>
      </c>
      <c r="J262" s="140" t="s">
        <v>26</v>
      </c>
      <c r="K262" s="141"/>
      <c r="L262" s="1" t="s">
        <v>27</v>
      </c>
    </row>
    <row r="263" spans="2:12" s="24" customFormat="1">
      <c r="B263" s="152"/>
      <c r="C263" s="153"/>
      <c r="D263" s="152"/>
      <c r="E263" s="165"/>
      <c r="F263" s="162"/>
      <c r="G263" s="153"/>
      <c r="H263" s="168"/>
      <c r="I263" s="10" t="s">
        <v>25</v>
      </c>
      <c r="J263" s="140" t="s">
        <v>26</v>
      </c>
      <c r="K263" s="141"/>
      <c r="L263" s="1" t="s">
        <v>27</v>
      </c>
    </row>
    <row r="264" spans="2:12" s="24" customFormat="1">
      <c r="B264" s="152"/>
      <c r="C264" s="153"/>
      <c r="D264" s="152"/>
      <c r="E264" s="165"/>
      <c r="F264" s="162"/>
      <c r="G264" s="153"/>
      <c r="H264" s="168"/>
      <c r="I264" s="10" t="s">
        <v>80</v>
      </c>
      <c r="J264" s="140" t="s">
        <v>26</v>
      </c>
      <c r="K264" s="141"/>
      <c r="L264" s="1" t="s">
        <v>27</v>
      </c>
    </row>
    <row r="265" spans="2:12" s="24" customFormat="1">
      <c r="B265" s="146"/>
      <c r="C265" s="148"/>
      <c r="D265" s="146"/>
      <c r="E265" s="150"/>
      <c r="F265" s="151"/>
      <c r="G265" s="148"/>
      <c r="H265" s="169"/>
      <c r="I265" s="10" t="s">
        <v>80</v>
      </c>
      <c r="J265" s="140" t="s">
        <v>26</v>
      </c>
      <c r="K265" s="141"/>
      <c r="L265" s="1" t="s">
        <v>27</v>
      </c>
    </row>
    <row r="266" spans="2:12" s="24" customFormat="1">
      <c r="B266" s="154" t="s">
        <v>23348</v>
      </c>
      <c r="C266" s="156" t="s">
        <v>23349</v>
      </c>
      <c r="D266" s="154" t="s">
        <v>23350</v>
      </c>
      <c r="E266" s="142" t="s">
        <v>23351</v>
      </c>
      <c r="F266" s="149"/>
      <c r="G266" s="156" t="s">
        <v>24</v>
      </c>
      <c r="H266" s="163">
        <v>45680</v>
      </c>
      <c r="I266" s="11" t="s">
        <v>80</v>
      </c>
      <c r="J266" s="142" t="s">
        <v>26</v>
      </c>
      <c r="K266" s="141"/>
      <c r="L266" s="2" t="s">
        <v>27</v>
      </c>
    </row>
    <row r="267" spans="2:12" s="24" customFormat="1">
      <c r="B267" s="158"/>
      <c r="C267" s="159"/>
      <c r="D267" s="158"/>
      <c r="E267" s="161"/>
      <c r="F267" s="162"/>
      <c r="G267" s="159"/>
      <c r="H267" s="166"/>
      <c r="I267" s="11" t="s">
        <v>139</v>
      </c>
      <c r="J267" s="142" t="s">
        <v>26</v>
      </c>
      <c r="K267" s="141"/>
      <c r="L267" s="2" t="s">
        <v>27</v>
      </c>
    </row>
    <row r="268" spans="2:12" s="24" customFormat="1">
      <c r="B268" s="155"/>
      <c r="C268" s="157"/>
      <c r="D268" s="155"/>
      <c r="E268" s="160"/>
      <c r="F268" s="151"/>
      <c r="G268" s="157"/>
      <c r="H268" s="164"/>
      <c r="I268" s="11" t="s">
        <v>58</v>
      </c>
      <c r="J268" s="142" t="s">
        <v>26</v>
      </c>
      <c r="K268" s="141"/>
      <c r="L268" s="2" t="s">
        <v>27</v>
      </c>
    </row>
    <row r="269" spans="2:12" s="24" customFormat="1">
      <c r="B269" s="145" t="s">
        <v>1427</v>
      </c>
      <c r="C269" s="147" t="s">
        <v>19169</v>
      </c>
      <c r="D269" s="145" t="s">
        <v>23352</v>
      </c>
      <c r="E269" s="140" t="s">
        <v>15827</v>
      </c>
      <c r="F269" s="149"/>
      <c r="G269" s="147" t="s">
        <v>24</v>
      </c>
      <c r="H269" s="167">
        <v>45693</v>
      </c>
      <c r="I269" s="10" t="s">
        <v>58</v>
      </c>
      <c r="J269" s="140" t="s">
        <v>26</v>
      </c>
      <c r="K269" s="141"/>
      <c r="L269" s="1" t="s">
        <v>27</v>
      </c>
    </row>
    <row r="270" spans="2:12" s="24" customFormat="1">
      <c r="B270" s="152"/>
      <c r="C270" s="153"/>
      <c r="D270" s="152"/>
      <c r="E270" s="165"/>
      <c r="F270" s="162"/>
      <c r="G270" s="153"/>
      <c r="H270" s="168"/>
      <c r="I270" s="10" t="s">
        <v>58</v>
      </c>
      <c r="J270" s="140" t="s">
        <v>26</v>
      </c>
      <c r="K270" s="141"/>
      <c r="L270" s="1" t="s">
        <v>27</v>
      </c>
    </row>
    <row r="271" spans="2:12" s="24" customFormat="1">
      <c r="B271" s="152"/>
      <c r="C271" s="153"/>
      <c r="D271" s="152"/>
      <c r="E271" s="165"/>
      <c r="F271" s="162"/>
      <c r="G271" s="153"/>
      <c r="H271" s="168"/>
      <c r="I271" s="10" t="s">
        <v>25</v>
      </c>
      <c r="J271" s="140" t="s">
        <v>26</v>
      </c>
      <c r="K271" s="141"/>
      <c r="L271" s="1" t="s">
        <v>27</v>
      </c>
    </row>
    <row r="272" spans="2:12" s="24" customFormat="1">
      <c r="B272" s="146"/>
      <c r="C272" s="148"/>
      <c r="D272" s="146"/>
      <c r="E272" s="150"/>
      <c r="F272" s="151"/>
      <c r="G272" s="148"/>
      <c r="H272" s="169"/>
      <c r="I272" s="10" t="s">
        <v>80</v>
      </c>
      <c r="J272" s="140" t="s">
        <v>26</v>
      </c>
      <c r="K272" s="141"/>
      <c r="L272" s="1" t="s">
        <v>27</v>
      </c>
    </row>
    <row r="273" spans="2:12" s="24" customFormat="1" ht="24.95">
      <c r="B273" s="15" t="s">
        <v>23353</v>
      </c>
      <c r="C273" s="14" t="s">
        <v>23354</v>
      </c>
      <c r="D273" s="15" t="s">
        <v>23355</v>
      </c>
      <c r="E273" s="142" t="s">
        <v>23356</v>
      </c>
      <c r="F273" s="141"/>
      <c r="G273" s="14" t="s">
        <v>75</v>
      </c>
      <c r="H273" s="16">
        <v>45709</v>
      </c>
      <c r="I273" s="11" t="s">
        <v>17</v>
      </c>
      <c r="J273" s="142" t="s">
        <v>709</v>
      </c>
      <c r="K273" s="141"/>
      <c r="L273" s="2" t="s">
        <v>27</v>
      </c>
    </row>
    <row r="274" spans="2:12" s="24" customFormat="1">
      <c r="B274" s="12" t="s">
        <v>7615</v>
      </c>
      <c r="C274" s="13" t="s">
        <v>7616</v>
      </c>
      <c r="D274" s="12" t="s">
        <v>23357</v>
      </c>
      <c r="E274" s="140" t="s">
        <v>7618</v>
      </c>
      <c r="F274" s="141"/>
      <c r="G274" s="13" t="s">
        <v>24</v>
      </c>
      <c r="H274" s="17">
        <v>45707</v>
      </c>
      <c r="I274" s="10" t="s">
        <v>80</v>
      </c>
      <c r="J274" s="140" t="s">
        <v>26</v>
      </c>
      <c r="K274" s="141"/>
      <c r="L274" s="1" t="s">
        <v>27</v>
      </c>
    </row>
    <row r="275" spans="2:12" s="24" customFormat="1">
      <c r="B275" s="15" t="s">
        <v>13947</v>
      </c>
      <c r="C275" s="14" t="s">
        <v>3092</v>
      </c>
      <c r="D275" s="15" t="s">
        <v>23358</v>
      </c>
      <c r="E275" s="142" t="s">
        <v>13949</v>
      </c>
      <c r="F275" s="141"/>
      <c r="G275" s="14" t="s">
        <v>24</v>
      </c>
      <c r="H275" s="16">
        <v>45708</v>
      </c>
      <c r="I275" s="11" t="s">
        <v>80</v>
      </c>
      <c r="J275" s="142" t="s">
        <v>26</v>
      </c>
      <c r="K275" s="141"/>
      <c r="L275" s="2" t="s">
        <v>27</v>
      </c>
    </row>
    <row r="276" spans="2:12" s="24" customFormat="1">
      <c r="B276" s="145" t="s">
        <v>9275</v>
      </c>
      <c r="C276" s="147" t="s">
        <v>9276</v>
      </c>
      <c r="D276" s="145" t="s">
        <v>23359</v>
      </c>
      <c r="E276" s="140" t="s">
        <v>23360</v>
      </c>
      <c r="F276" s="149"/>
      <c r="G276" s="147" t="s">
        <v>24</v>
      </c>
      <c r="H276" s="167">
        <v>45686</v>
      </c>
      <c r="I276" s="10" t="s">
        <v>80</v>
      </c>
      <c r="J276" s="140" t="s">
        <v>26</v>
      </c>
      <c r="K276" s="141"/>
      <c r="L276" s="1" t="s">
        <v>27</v>
      </c>
    </row>
    <row r="277" spans="2:12" s="24" customFormat="1">
      <c r="B277" s="152"/>
      <c r="C277" s="153"/>
      <c r="D277" s="152"/>
      <c r="E277" s="165"/>
      <c r="F277" s="162"/>
      <c r="G277" s="153"/>
      <c r="H277" s="168"/>
      <c r="I277" s="10" t="s">
        <v>58</v>
      </c>
      <c r="J277" s="140" t="s">
        <v>26</v>
      </c>
      <c r="K277" s="141"/>
      <c r="L277" s="1" t="s">
        <v>27</v>
      </c>
    </row>
    <row r="278" spans="2:12" s="24" customFormat="1">
      <c r="B278" s="152"/>
      <c r="C278" s="153"/>
      <c r="D278" s="152"/>
      <c r="E278" s="165"/>
      <c r="F278" s="162"/>
      <c r="G278" s="153"/>
      <c r="H278" s="168"/>
      <c r="I278" s="10" t="s">
        <v>58</v>
      </c>
      <c r="J278" s="140" t="s">
        <v>26</v>
      </c>
      <c r="K278" s="141"/>
      <c r="L278" s="1" t="s">
        <v>27</v>
      </c>
    </row>
    <row r="279" spans="2:12" s="24" customFormat="1">
      <c r="B279" s="152"/>
      <c r="C279" s="153"/>
      <c r="D279" s="146"/>
      <c r="E279" s="150"/>
      <c r="F279" s="151"/>
      <c r="G279" s="148"/>
      <c r="H279" s="169"/>
      <c r="I279" s="10" t="s">
        <v>139</v>
      </c>
      <c r="J279" s="140" t="s">
        <v>26</v>
      </c>
      <c r="K279" s="141"/>
      <c r="L279" s="1" t="s">
        <v>27</v>
      </c>
    </row>
    <row r="280" spans="2:12" s="24" customFormat="1">
      <c r="B280" s="152"/>
      <c r="C280" s="153"/>
      <c r="D280" s="145" t="s">
        <v>23361</v>
      </c>
      <c r="E280" s="140" t="s">
        <v>15865</v>
      </c>
      <c r="F280" s="149"/>
      <c r="G280" s="147" t="s">
        <v>24</v>
      </c>
      <c r="H280" s="167">
        <v>45701</v>
      </c>
      <c r="I280" s="10" t="s">
        <v>139</v>
      </c>
      <c r="J280" s="140" t="s">
        <v>26</v>
      </c>
      <c r="K280" s="141"/>
      <c r="L280" s="1" t="s">
        <v>27</v>
      </c>
    </row>
    <row r="281" spans="2:12" s="24" customFormat="1">
      <c r="B281" s="152"/>
      <c r="C281" s="153"/>
      <c r="D281" s="152"/>
      <c r="E281" s="165"/>
      <c r="F281" s="162"/>
      <c r="G281" s="153"/>
      <c r="H281" s="168"/>
      <c r="I281" s="10" t="s">
        <v>80</v>
      </c>
      <c r="J281" s="140" t="s">
        <v>26</v>
      </c>
      <c r="K281" s="141"/>
      <c r="L281" s="1" t="s">
        <v>27</v>
      </c>
    </row>
    <row r="282" spans="2:12" s="24" customFormat="1">
      <c r="B282" s="152"/>
      <c r="C282" s="153"/>
      <c r="D282" s="152"/>
      <c r="E282" s="165"/>
      <c r="F282" s="162"/>
      <c r="G282" s="153"/>
      <c r="H282" s="168"/>
      <c r="I282" s="10" t="s">
        <v>58</v>
      </c>
      <c r="J282" s="140" t="s">
        <v>26</v>
      </c>
      <c r="K282" s="141"/>
      <c r="L282" s="1" t="s">
        <v>27</v>
      </c>
    </row>
    <row r="283" spans="2:12" s="24" customFormat="1">
      <c r="B283" s="146"/>
      <c r="C283" s="148"/>
      <c r="D283" s="146"/>
      <c r="E283" s="150"/>
      <c r="F283" s="151"/>
      <c r="G283" s="148"/>
      <c r="H283" s="169"/>
      <c r="I283" s="10" t="s">
        <v>58</v>
      </c>
      <c r="J283" s="140" t="s">
        <v>26</v>
      </c>
      <c r="K283" s="141"/>
      <c r="L283" s="1" t="s">
        <v>27</v>
      </c>
    </row>
    <row r="284" spans="2:12" s="24" customFormat="1">
      <c r="B284" s="15" t="s">
        <v>1453</v>
      </c>
      <c r="C284" s="14" t="s">
        <v>1454</v>
      </c>
      <c r="D284" s="15" t="s">
        <v>23362</v>
      </c>
      <c r="E284" s="142" t="s">
        <v>23363</v>
      </c>
      <c r="F284" s="141"/>
      <c r="G284" s="14" t="s">
        <v>16</v>
      </c>
      <c r="H284" s="16">
        <v>45713</v>
      </c>
      <c r="I284" s="11" t="s">
        <v>17</v>
      </c>
      <c r="J284" s="142" t="s">
        <v>709</v>
      </c>
      <c r="K284" s="141"/>
      <c r="L284" s="2" t="s">
        <v>27</v>
      </c>
    </row>
    <row r="285" spans="2:12" s="24" customFormat="1" ht="63.95">
      <c r="B285" s="12" t="s">
        <v>23364</v>
      </c>
      <c r="C285" s="13" t="s">
        <v>23365</v>
      </c>
      <c r="D285" s="12" t="s">
        <v>23366</v>
      </c>
      <c r="E285" s="140" t="s">
        <v>23367</v>
      </c>
      <c r="F285" s="141"/>
      <c r="G285" s="13" t="s">
        <v>24</v>
      </c>
      <c r="H285" s="17">
        <v>45692</v>
      </c>
      <c r="I285" s="10" t="s">
        <v>139</v>
      </c>
      <c r="J285" s="140" t="s">
        <v>18</v>
      </c>
      <c r="K285" s="141"/>
      <c r="L285" s="3" t="s">
        <v>23368</v>
      </c>
    </row>
    <row r="286" spans="2:12" s="24" customFormat="1">
      <c r="B286" s="154" t="s">
        <v>1463</v>
      </c>
      <c r="C286" s="156" t="s">
        <v>1464</v>
      </c>
      <c r="D286" s="154" t="s">
        <v>23369</v>
      </c>
      <c r="E286" s="142" t="s">
        <v>15898</v>
      </c>
      <c r="F286" s="149"/>
      <c r="G286" s="156" t="s">
        <v>24</v>
      </c>
      <c r="H286" s="163">
        <v>45686</v>
      </c>
      <c r="I286" s="11" t="s">
        <v>58</v>
      </c>
      <c r="J286" s="142" t="s">
        <v>26</v>
      </c>
      <c r="K286" s="141"/>
      <c r="L286" s="2" t="s">
        <v>27</v>
      </c>
    </row>
    <row r="287" spans="2:12" s="24" customFormat="1">
      <c r="B287" s="158"/>
      <c r="C287" s="159"/>
      <c r="D287" s="158"/>
      <c r="E287" s="161"/>
      <c r="F287" s="162"/>
      <c r="G287" s="159"/>
      <c r="H287" s="166"/>
      <c r="I287" s="11" t="s">
        <v>58</v>
      </c>
      <c r="J287" s="142" t="s">
        <v>26</v>
      </c>
      <c r="K287" s="141"/>
      <c r="L287" s="2" t="s">
        <v>27</v>
      </c>
    </row>
    <row r="288" spans="2:12" s="24" customFormat="1">
      <c r="B288" s="158"/>
      <c r="C288" s="159"/>
      <c r="D288" s="158"/>
      <c r="E288" s="161"/>
      <c r="F288" s="162"/>
      <c r="G288" s="159"/>
      <c r="H288" s="166"/>
      <c r="I288" s="11" t="s">
        <v>80</v>
      </c>
      <c r="J288" s="142" t="s">
        <v>26</v>
      </c>
      <c r="K288" s="141"/>
      <c r="L288" s="2" t="s">
        <v>27</v>
      </c>
    </row>
    <row r="289" spans="2:12" s="24" customFormat="1">
      <c r="B289" s="158"/>
      <c r="C289" s="159"/>
      <c r="D289" s="158"/>
      <c r="E289" s="161"/>
      <c r="F289" s="162"/>
      <c r="G289" s="159"/>
      <c r="H289" s="166"/>
      <c r="I289" s="11" t="s">
        <v>80</v>
      </c>
      <c r="J289" s="142" t="s">
        <v>26</v>
      </c>
      <c r="K289" s="141"/>
      <c r="L289" s="2" t="s">
        <v>27</v>
      </c>
    </row>
    <row r="290" spans="2:12" s="24" customFormat="1">
      <c r="B290" s="155"/>
      <c r="C290" s="157"/>
      <c r="D290" s="155"/>
      <c r="E290" s="160"/>
      <c r="F290" s="151"/>
      <c r="G290" s="157"/>
      <c r="H290" s="164"/>
      <c r="I290" s="11" t="s">
        <v>80</v>
      </c>
      <c r="J290" s="142" t="s">
        <v>26</v>
      </c>
      <c r="K290" s="141"/>
      <c r="L290" s="2" t="s">
        <v>27</v>
      </c>
    </row>
    <row r="291" spans="2:12" s="24" customFormat="1">
      <c r="B291" s="145" t="s">
        <v>21723</v>
      </c>
      <c r="C291" s="147" t="s">
        <v>21724</v>
      </c>
      <c r="D291" s="145" t="s">
        <v>23370</v>
      </c>
      <c r="E291" s="140" t="s">
        <v>23371</v>
      </c>
      <c r="F291" s="149"/>
      <c r="G291" s="147" t="s">
        <v>24</v>
      </c>
      <c r="H291" s="167">
        <v>45692</v>
      </c>
      <c r="I291" s="10" t="s">
        <v>58</v>
      </c>
      <c r="J291" s="140" t="s">
        <v>26</v>
      </c>
      <c r="K291" s="141"/>
      <c r="L291" s="1" t="s">
        <v>27</v>
      </c>
    </row>
    <row r="292" spans="2:12" s="24" customFormat="1">
      <c r="B292" s="152"/>
      <c r="C292" s="153"/>
      <c r="D292" s="152"/>
      <c r="E292" s="165"/>
      <c r="F292" s="162"/>
      <c r="G292" s="153"/>
      <c r="H292" s="168"/>
      <c r="I292" s="10" t="s">
        <v>58</v>
      </c>
      <c r="J292" s="140" t="s">
        <v>26</v>
      </c>
      <c r="K292" s="141"/>
      <c r="L292" s="1" t="s">
        <v>27</v>
      </c>
    </row>
    <row r="293" spans="2:12" s="24" customFormat="1">
      <c r="B293" s="152"/>
      <c r="C293" s="153"/>
      <c r="D293" s="152"/>
      <c r="E293" s="165"/>
      <c r="F293" s="162"/>
      <c r="G293" s="153"/>
      <c r="H293" s="168"/>
      <c r="I293" s="10" t="s">
        <v>139</v>
      </c>
      <c r="J293" s="140" t="s">
        <v>26</v>
      </c>
      <c r="K293" s="141"/>
      <c r="L293" s="1" t="s">
        <v>27</v>
      </c>
    </row>
    <row r="294" spans="2:12" s="24" customFormat="1">
      <c r="B294" s="152"/>
      <c r="C294" s="153"/>
      <c r="D294" s="152"/>
      <c r="E294" s="165"/>
      <c r="F294" s="162"/>
      <c r="G294" s="153"/>
      <c r="H294" s="168"/>
      <c r="I294" s="10" t="s">
        <v>80</v>
      </c>
      <c r="J294" s="140" t="s">
        <v>26</v>
      </c>
      <c r="K294" s="141"/>
      <c r="L294" s="1" t="s">
        <v>27</v>
      </c>
    </row>
    <row r="295" spans="2:12" s="24" customFormat="1">
      <c r="B295" s="152"/>
      <c r="C295" s="153"/>
      <c r="D295" s="152"/>
      <c r="E295" s="165"/>
      <c r="F295" s="162"/>
      <c r="G295" s="153"/>
      <c r="H295" s="168"/>
      <c r="I295" s="10" t="s">
        <v>80</v>
      </c>
      <c r="J295" s="140" t="s">
        <v>26</v>
      </c>
      <c r="K295" s="141"/>
      <c r="L295" s="1" t="s">
        <v>27</v>
      </c>
    </row>
    <row r="296" spans="2:12" s="24" customFormat="1">
      <c r="B296" s="146"/>
      <c r="C296" s="148"/>
      <c r="D296" s="146"/>
      <c r="E296" s="150"/>
      <c r="F296" s="151"/>
      <c r="G296" s="148"/>
      <c r="H296" s="169"/>
      <c r="I296" s="10" t="s">
        <v>80</v>
      </c>
      <c r="J296" s="140" t="s">
        <v>26</v>
      </c>
      <c r="K296" s="141"/>
      <c r="L296" s="1" t="s">
        <v>27</v>
      </c>
    </row>
    <row r="297" spans="2:12" s="24" customFormat="1">
      <c r="B297" s="15" t="s">
        <v>9369</v>
      </c>
      <c r="C297" s="14" t="s">
        <v>9370</v>
      </c>
      <c r="D297" s="15" t="s">
        <v>23372</v>
      </c>
      <c r="E297" s="142" t="s">
        <v>23373</v>
      </c>
      <c r="F297" s="141"/>
      <c r="G297" s="14" t="s">
        <v>16</v>
      </c>
      <c r="H297" s="16">
        <v>45645</v>
      </c>
      <c r="I297" s="11" t="s">
        <v>139</v>
      </c>
      <c r="J297" s="142" t="s">
        <v>709</v>
      </c>
      <c r="K297" s="141"/>
      <c r="L297" s="2" t="s">
        <v>27</v>
      </c>
    </row>
    <row r="298" spans="2:12" s="24" customFormat="1" ht="77.45">
      <c r="B298" s="12" t="s">
        <v>23374</v>
      </c>
      <c r="C298" s="13" t="s">
        <v>23375</v>
      </c>
      <c r="D298" s="12" t="s">
        <v>23376</v>
      </c>
      <c r="E298" s="140" t="s">
        <v>23377</v>
      </c>
      <c r="F298" s="141"/>
      <c r="G298" s="13" t="s">
        <v>75</v>
      </c>
      <c r="H298" s="17">
        <v>45693</v>
      </c>
      <c r="I298" s="10" t="s">
        <v>139</v>
      </c>
      <c r="J298" s="140" t="s">
        <v>18</v>
      </c>
      <c r="K298" s="141"/>
      <c r="L298" s="3" t="s">
        <v>23378</v>
      </c>
    </row>
    <row r="299" spans="2:12" s="24" customFormat="1">
      <c r="B299" s="154" t="s">
        <v>9389</v>
      </c>
      <c r="C299" s="156" t="s">
        <v>9390</v>
      </c>
      <c r="D299" s="154" t="s">
        <v>23379</v>
      </c>
      <c r="E299" s="142" t="s">
        <v>21735</v>
      </c>
      <c r="F299" s="149"/>
      <c r="G299" s="156" t="s">
        <v>24</v>
      </c>
      <c r="H299" s="163">
        <v>45691</v>
      </c>
      <c r="I299" s="11" t="s">
        <v>58</v>
      </c>
      <c r="J299" s="142" t="s">
        <v>26</v>
      </c>
      <c r="K299" s="141"/>
      <c r="L299" s="2" t="s">
        <v>27</v>
      </c>
    </row>
    <row r="300" spans="2:12" s="24" customFormat="1">
      <c r="B300" s="158"/>
      <c r="C300" s="159"/>
      <c r="D300" s="158"/>
      <c r="E300" s="161"/>
      <c r="F300" s="162"/>
      <c r="G300" s="159"/>
      <c r="H300" s="166"/>
      <c r="I300" s="11" t="s">
        <v>139</v>
      </c>
      <c r="J300" s="142" t="s">
        <v>26</v>
      </c>
      <c r="K300" s="141"/>
      <c r="L300" s="2" t="s">
        <v>27</v>
      </c>
    </row>
    <row r="301" spans="2:12" s="24" customFormat="1">
      <c r="B301" s="158"/>
      <c r="C301" s="159"/>
      <c r="D301" s="158"/>
      <c r="E301" s="161"/>
      <c r="F301" s="162"/>
      <c r="G301" s="159"/>
      <c r="H301" s="166"/>
      <c r="I301" s="11" t="s">
        <v>80</v>
      </c>
      <c r="J301" s="142" t="s">
        <v>26</v>
      </c>
      <c r="K301" s="141"/>
      <c r="L301" s="2" t="s">
        <v>27</v>
      </c>
    </row>
    <row r="302" spans="2:12" s="24" customFormat="1">
      <c r="B302" s="158"/>
      <c r="C302" s="159"/>
      <c r="D302" s="158"/>
      <c r="E302" s="161"/>
      <c r="F302" s="162"/>
      <c r="G302" s="159"/>
      <c r="H302" s="166"/>
      <c r="I302" s="11" t="s">
        <v>80</v>
      </c>
      <c r="J302" s="142" t="s">
        <v>26</v>
      </c>
      <c r="K302" s="141"/>
      <c r="L302" s="2" t="s">
        <v>27</v>
      </c>
    </row>
    <row r="303" spans="2:12" s="24" customFormat="1">
      <c r="B303" s="155"/>
      <c r="C303" s="157"/>
      <c r="D303" s="155"/>
      <c r="E303" s="160"/>
      <c r="F303" s="151"/>
      <c r="G303" s="157"/>
      <c r="H303" s="164"/>
      <c r="I303" s="11" t="s">
        <v>80</v>
      </c>
      <c r="J303" s="142" t="s">
        <v>26</v>
      </c>
      <c r="K303" s="141"/>
      <c r="L303" s="2" t="s">
        <v>27</v>
      </c>
    </row>
    <row r="304" spans="2:12" s="24" customFormat="1">
      <c r="B304" s="145" t="s">
        <v>23380</v>
      </c>
      <c r="C304" s="147" t="s">
        <v>23381</v>
      </c>
      <c r="D304" s="145" t="s">
        <v>23382</v>
      </c>
      <c r="E304" s="140" t="s">
        <v>23383</v>
      </c>
      <c r="F304" s="149"/>
      <c r="G304" s="147" t="s">
        <v>24</v>
      </c>
      <c r="H304" s="167">
        <v>45686</v>
      </c>
      <c r="I304" s="10" t="s">
        <v>80</v>
      </c>
      <c r="J304" s="140" t="s">
        <v>26</v>
      </c>
      <c r="K304" s="141"/>
      <c r="L304" s="1" t="s">
        <v>27</v>
      </c>
    </row>
    <row r="305" spans="2:12" s="24" customFormat="1">
      <c r="B305" s="152"/>
      <c r="C305" s="153"/>
      <c r="D305" s="152"/>
      <c r="E305" s="165"/>
      <c r="F305" s="162"/>
      <c r="G305" s="153"/>
      <c r="H305" s="168"/>
      <c r="I305" s="10" t="s">
        <v>139</v>
      </c>
      <c r="J305" s="140" t="s">
        <v>26</v>
      </c>
      <c r="K305" s="141"/>
      <c r="L305" s="1" t="s">
        <v>27</v>
      </c>
    </row>
    <row r="306" spans="2:12" s="24" customFormat="1">
      <c r="B306" s="146"/>
      <c r="C306" s="148"/>
      <c r="D306" s="146"/>
      <c r="E306" s="150"/>
      <c r="F306" s="151"/>
      <c r="G306" s="148"/>
      <c r="H306" s="169"/>
      <c r="I306" s="10" t="s">
        <v>58</v>
      </c>
      <c r="J306" s="140" t="s">
        <v>26</v>
      </c>
      <c r="K306" s="141"/>
      <c r="L306" s="1" t="s">
        <v>27</v>
      </c>
    </row>
    <row r="307" spans="2:12" s="24" customFormat="1">
      <c r="B307" s="15" t="s">
        <v>5987</v>
      </c>
      <c r="C307" s="14" t="s">
        <v>5988</v>
      </c>
      <c r="D307" s="15" t="s">
        <v>23384</v>
      </c>
      <c r="E307" s="142" t="s">
        <v>17148</v>
      </c>
      <c r="F307" s="141"/>
      <c r="G307" s="14" t="s">
        <v>24</v>
      </c>
      <c r="H307" s="16">
        <v>45680</v>
      </c>
      <c r="I307" s="11" t="s">
        <v>80</v>
      </c>
      <c r="J307" s="142" t="s">
        <v>26</v>
      </c>
      <c r="K307" s="141"/>
      <c r="L307" s="2" t="s">
        <v>27</v>
      </c>
    </row>
    <row r="308" spans="2:12" s="24" customFormat="1">
      <c r="B308" s="145" t="s">
        <v>17157</v>
      </c>
      <c r="C308" s="147" t="s">
        <v>9088</v>
      </c>
      <c r="D308" s="145" t="s">
        <v>23385</v>
      </c>
      <c r="E308" s="140" t="s">
        <v>23386</v>
      </c>
      <c r="F308" s="149"/>
      <c r="G308" s="147" t="s">
        <v>24</v>
      </c>
      <c r="H308" s="167">
        <v>45687</v>
      </c>
      <c r="I308" s="10" t="s">
        <v>80</v>
      </c>
      <c r="J308" s="140" t="s">
        <v>26</v>
      </c>
      <c r="K308" s="141"/>
      <c r="L308" s="1" t="s">
        <v>27</v>
      </c>
    </row>
    <row r="309" spans="2:12" s="24" customFormat="1">
      <c r="B309" s="152"/>
      <c r="C309" s="153"/>
      <c r="D309" s="152"/>
      <c r="E309" s="165"/>
      <c r="F309" s="162"/>
      <c r="G309" s="153"/>
      <c r="H309" s="168"/>
      <c r="I309" s="10" t="s">
        <v>139</v>
      </c>
      <c r="J309" s="140" t="s">
        <v>26</v>
      </c>
      <c r="K309" s="141"/>
      <c r="L309" s="1" t="s">
        <v>27</v>
      </c>
    </row>
    <row r="310" spans="2:12" s="24" customFormat="1">
      <c r="B310" s="146"/>
      <c r="C310" s="148"/>
      <c r="D310" s="146"/>
      <c r="E310" s="150"/>
      <c r="F310" s="151"/>
      <c r="G310" s="148"/>
      <c r="H310" s="169"/>
      <c r="I310" s="10" t="s">
        <v>58</v>
      </c>
      <c r="J310" s="140" t="s">
        <v>26</v>
      </c>
      <c r="K310" s="141"/>
      <c r="L310" s="1" t="s">
        <v>27</v>
      </c>
    </row>
    <row r="311" spans="2:12" s="24" customFormat="1">
      <c r="B311" s="15" t="s">
        <v>6008</v>
      </c>
      <c r="C311" s="14" t="s">
        <v>6009</v>
      </c>
      <c r="D311" s="15" t="s">
        <v>23387</v>
      </c>
      <c r="E311" s="142" t="s">
        <v>23388</v>
      </c>
      <c r="F311" s="141"/>
      <c r="G311" s="14" t="s">
        <v>24</v>
      </c>
      <c r="H311" s="16">
        <v>45715</v>
      </c>
      <c r="I311" s="11" t="s">
        <v>139</v>
      </c>
      <c r="J311" s="142" t="s">
        <v>26</v>
      </c>
      <c r="K311" s="141"/>
      <c r="L311" s="2" t="s">
        <v>27</v>
      </c>
    </row>
    <row r="312" spans="2:12" s="24" customFormat="1">
      <c r="B312" s="12" t="s">
        <v>7697</v>
      </c>
      <c r="C312" s="13" t="s">
        <v>7698</v>
      </c>
      <c r="D312" s="12" t="s">
        <v>23389</v>
      </c>
      <c r="E312" s="140" t="s">
        <v>7700</v>
      </c>
      <c r="F312" s="141"/>
      <c r="G312" s="13" t="s">
        <v>16</v>
      </c>
      <c r="H312" s="17">
        <v>45691</v>
      </c>
      <c r="I312" s="10" t="s">
        <v>139</v>
      </c>
      <c r="J312" s="140" t="s">
        <v>709</v>
      </c>
      <c r="K312" s="141"/>
      <c r="L312" s="1" t="s">
        <v>27</v>
      </c>
    </row>
    <row r="313" spans="2:12" s="24" customFormat="1" ht="24.95">
      <c r="B313" s="15" t="s">
        <v>1502</v>
      </c>
      <c r="C313" s="14" t="s">
        <v>1503</v>
      </c>
      <c r="D313" s="15" t="s">
        <v>23390</v>
      </c>
      <c r="E313" s="142" t="s">
        <v>7720</v>
      </c>
      <c r="F313" s="141"/>
      <c r="G313" s="14" t="s">
        <v>24</v>
      </c>
      <c r="H313" s="16">
        <v>45692</v>
      </c>
      <c r="I313" s="11" t="s">
        <v>139</v>
      </c>
      <c r="J313" s="142" t="s">
        <v>26</v>
      </c>
      <c r="K313" s="141"/>
      <c r="L313" s="2" t="s">
        <v>27</v>
      </c>
    </row>
    <row r="314" spans="2:12" s="24" customFormat="1" ht="24.95">
      <c r="B314" s="12" t="s">
        <v>19325</v>
      </c>
      <c r="C314" s="13" t="s">
        <v>19326</v>
      </c>
      <c r="D314" s="12" t="s">
        <v>23391</v>
      </c>
      <c r="E314" s="140" t="s">
        <v>19328</v>
      </c>
      <c r="F314" s="141"/>
      <c r="G314" s="13" t="s">
        <v>75</v>
      </c>
      <c r="H314" s="17">
        <v>45692</v>
      </c>
      <c r="I314" s="10" t="s">
        <v>139</v>
      </c>
      <c r="J314" s="140" t="s">
        <v>709</v>
      </c>
      <c r="K314" s="141"/>
      <c r="L314" s="1" t="s">
        <v>27</v>
      </c>
    </row>
    <row r="315" spans="2:12" s="24" customFormat="1">
      <c r="B315" s="154" t="s">
        <v>21746</v>
      </c>
      <c r="C315" s="156" t="s">
        <v>21747</v>
      </c>
      <c r="D315" s="154" t="s">
        <v>23392</v>
      </c>
      <c r="E315" s="142" t="s">
        <v>23393</v>
      </c>
      <c r="F315" s="149"/>
      <c r="G315" s="156" t="s">
        <v>24</v>
      </c>
      <c r="H315" s="163">
        <v>45692</v>
      </c>
      <c r="I315" s="11" t="s">
        <v>80</v>
      </c>
      <c r="J315" s="142" t="s">
        <v>26</v>
      </c>
      <c r="K315" s="141"/>
      <c r="L315" s="2" t="s">
        <v>27</v>
      </c>
    </row>
    <row r="316" spans="2:12" s="24" customFormat="1">
      <c r="B316" s="158"/>
      <c r="C316" s="159"/>
      <c r="D316" s="158"/>
      <c r="E316" s="161"/>
      <c r="F316" s="162"/>
      <c r="G316" s="159"/>
      <c r="H316" s="166"/>
      <c r="I316" s="11" t="s">
        <v>80</v>
      </c>
      <c r="J316" s="142" t="s">
        <v>26</v>
      </c>
      <c r="K316" s="141"/>
      <c r="L316" s="2" t="s">
        <v>27</v>
      </c>
    </row>
    <row r="317" spans="2:12" s="24" customFormat="1">
      <c r="B317" s="158"/>
      <c r="C317" s="159"/>
      <c r="D317" s="158"/>
      <c r="E317" s="161"/>
      <c r="F317" s="162"/>
      <c r="G317" s="159"/>
      <c r="H317" s="166"/>
      <c r="I317" s="11" t="s">
        <v>139</v>
      </c>
      <c r="J317" s="142" t="s">
        <v>26</v>
      </c>
      <c r="K317" s="141"/>
      <c r="L317" s="2" t="s">
        <v>27</v>
      </c>
    </row>
    <row r="318" spans="2:12" s="24" customFormat="1">
      <c r="B318" s="155"/>
      <c r="C318" s="157"/>
      <c r="D318" s="155"/>
      <c r="E318" s="160"/>
      <c r="F318" s="151"/>
      <c r="G318" s="157"/>
      <c r="H318" s="164"/>
      <c r="I318" s="11" t="s">
        <v>58</v>
      </c>
      <c r="J318" s="142" t="s">
        <v>26</v>
      </c>
      <c r="K318" s="141"/>
      <c r="L318" s="2" t="s">
        <v>27</v>
      </c>
    </row>
    <row r="319" spans="2:12" s="24" customFormat="1" ht="24.95">
      <c r="B319" s="12" t="s">
        <v>15945</v>
      </c>
      <c r="C319" s="13" t="s">
        <v>15946</v>
      </c>
      <c r="D319" s="12" t="s">
        <v>23394</v>
      </c>
      <c r="E319" s="140" t="s">
        <v>23395</v>
      </c>
      <c r="F319" s="141"/>
      <c r="G319" s="13" t="s">
        <v>24</v>
      </c>
      <c r="H319" s="17">
        <v>45698</v>
      </c>
      <c r="I319" s="10" t="s">
        <v>314</v>
      </c>
      <c r="J319" s="140" t="s">
        <v>26</v>
      </c>
      <c r="K319" s="141"/>
      <c r="L319" s="1" t="s">
        <v>27</v>
      </c>
    </row>
    <row r="320" spans="2:12" s="24" customFormat="1" ht="24.95">
      <c r="B320" s="15" t="s">
        <v>21768</v>
      </c>
      <c r="C320" s="14" t="s">
        <v>1622</v>
      </c>
      <c r="D320" s="15" t="s">
        <v>23396</v>
      </c>
      <c r="E320" s="142" t="s">
        <v>23397</v>
      </c>
      <c r="F320" s="141"/>
      <c r="G320" s="14" t="s">
        <v>24</v>
      </c>
      <c r="H320" s="16">
        <v>45698</v>
      </c>
      <c r="I320" s="11" t="s">
        <v>80</v>
      </c>
      <c r="J320" s="142" t="s">
        <v>26</v>
      </c>
      <c r="K320" s="141"/>
      <c r="L320" s="2" t="s">
        <v>27</v>
      </c>
    </row>
    <row r="321" spans="2:12" s="24" customFormat="1">
      <c r="B321" s="145" t="s">
        <v>9456</v>
      </c>
      <c r="C321" s="147" t="s">
        <v>9457</v>
      </c>
      <c r="D321" s="145" t="s">
        <v>23398</v>
      </c>
      <c r="E321" s="140" t="s">
        <v>23399</v>
      </c>
      <c r="F321" s="149"/>
      <c r="G321" s="147" t="s">
        <v>24</v>
      </c>
      <c r="H321" s="167">
        <v>45700</v>
      </c>
      <c r="I321" s="10" t="s">
        <v>139</v>
      </c>
      <c r="J321" s="140" t="s">
        <v>26</v>
      </c>
      <c r="K321" s="141"/>
      <c r="L321" s="1" t="s">
        <v>27</v>
      </c>
    </row>
    <row r="322" spans="2:12" s="24" customFormat="1">
      <c r="B322" s="152"/>
      <c r="C322" s="153"/>
      <c r="D322" s="152"/>
      <c r="E322" s="165"/>
      <c r="F322" s="162"/>
      <c r="G322" s="153"/>
      <c r="H322" s="168"/>
      <c r="I322" s="10" t="s">
        <v>80</v>
      </c>
      <c r="J322" s="140" t="s">
        <v>26</v>
      </c>
      <c r="K322" s="141"/>
      <c r="L322" s="1" t="s">
        <v>27</v>
      </c>
    </row>
    <row r="323" spans="2:12" s="24" customFormat="1">
      <c r="B323" s="146"/>
      <c r="C323" s="148"/>
      <c r="D323" s="146"/>
      <c r="E323" s="150"/>
      <c r="F323" s="151"/>
      <c r="G323" s="148"/>
      <c r="H323" s="169"/>
      <c r="I323" s="10" t="s">
        <v>58</v>
      </c>
      <c r="J323" s="140" t="s">
        <v>26</v>
      </c>
      <c r="K323" s="141"/>
      <c r="L323" s="1" t="s">
        <v>27</v>
      </c>
    </row>
    <row r="324" spans="2:12" s="24" customFormat="1">
      <c r="B324" s="154" t="s">
        <v>6067</v>
      </c>
      <c r="C324" s="156" t="s">
        <v>6068</v>
      </c>
      <c r="D324" s="154" t="s">
        <v>23400</v>
      </c>
      <c r="E324" s="142" t="s">
        <v>23401</v>
      </c>
      <c r="F324" s="149"/>
      <c r="G324" s="156" t="s">
        <v>24</v>
      </c>
      <c r="H324" s="163">
        <v>45686</v>
      </c>
      <c r="I324" s="11" t="s">
        <v>139</v>
      </c>
      <c r="J324" s="142" t="s">
        <v>26</v>
      </c>
      <c r="K324" s="141"/>
      <c r="L324" s="2" t="s">
        <v>27</v>
      </c>
    </row>
    <row r="325" spans="2:12" s="24" customFormat="1">
      <c r="B325" s="158"/>
      <c r="C325" s="159"/>
      <c r="D325" s="158"/>
      <c r="E325" s="161"/>
      <c r="F325" s="162"/>
      <c r="G325" s="159"/>
      <c r="H325" s="166"/>
      <c r="I325" s="11" t="s">
        <v>58</v>
      </c>
      <c r="J325" s="142" t="s">
        <v>26</v>
      </c>
      <c r="K325" s="141"/>
      <c r="L325" s="2" t="s">
        <v>27</v>
      </c>
    </row>
    <row r="326" spans="2:12" s="24" customFormat="1">
      <c r="B326" s="155"/>
      <c r="C326" s="157"/>
      <c r="D326" s="155"/>
      <c r="E326" s="160"/>
      <c r="F326" s="151"/>
      <c r="G326" s="157"/>
      <c r="H326" s="164"/>
      <c r="I326" s="11" t="s">
        <v>80</v>
      </c>
      <c r="J326" s="142" t="s">
        <v>26</v>
      </c>
      <c r="K326" s="141"/>
      <c r="L326" s="2" t="s">
        <v>27</v>
      </c>
    </row>
    <row r="327" spans="2:12" s="24" customFormat="1">
      <c r="B327" s="12" t="s">
        <v>23402</v>
      </c>
      <c r="C327" s="13" t="s">
        <v>9485</v>
      </c>
      <c r="D327" s="12" t="s">
        <v>23403</v>
      </c>
      <c r="E327" s="140" t="s">
        <v>23404</v>
      </c>
      <c r="F327" s="141"/>
      <c r="G327" s="13" t="s">
        <v>16</v>
      </c>
      <c r="H327" s="17">
        <v>45701</v>
      </c>
      <c r="I327" s="10" t="s">
        <v>1025</v>
      </c>
      <c r="J327" s="140" t="s">
        <v>26</v>
      </c>
      <c r="K327" s="141"/>
      <c r="L327" s="1" t="s">
        <v>27</v>
      </c>
    </row>
    <row r="328" spans="2:12" s="24" customFormat="1">
      <c r="B328" s="154" t="s">
        <v>3212</v>
      </c>
      <c r="C328" s="156" t="s">
        <v>3213</v>
      </c>
      <c r="D328" s="154" t="s">
        <v>23405</v>
      </c>
      <c r="E328" s="142" t="s">
        <v>15974</v>
      </c>
      <c r="F328" s="149"/>
      <c r="G328" s="156" t="s">
        <v>24</v>
      </c>
      <c r="H328" s="163">
        <v>45673</v>
      </c>
      <c r="I328" s="11" t="s">
        <v>139</v>
      </c>
      <c r="J328" s="142" t="s">
        <v>26</v>
      </c>
      <c r="K328" s="141"/>
      <c r="L328" s="2" t="s">
        <v>27</v>
      </c>
    </row>
    <row r="329" spans="2:12" s="24" customFormat="1">
      <c r="B329" s="158"/>
      <c r="C329" s="159"/>
      <c r="D329" s="158"/>
      <c r="E329" s="161"/>
      <c r="F329" s="162"/>
      <c r="G329" s="159"/>
      <c r="H329" s="166"/>
      <c r="I329" s="11" t="s">
        <v>80</v>
      </c>
      <c r="J329" s="142" t="s">
        <v>26</v>
      </c>
      <c r="K329" s="141"/>
      <c r="L329" s="2" t="s">
        <v>27</v>
      </c>
    </row>
    <row r="330" spans="2:12" s="24" customFormat="1">
      <c r="B330" s="155"/>
      <c r="C330" s="157"/>
      <c r="D330" s="155"/>
      <c r="E330" s="160"/>
      <c r="F330" s="151"/>
      <c r="G330" s="157"/>
      <c r="H330" s="164"/>
      <c r="I330" s="11" t="s">
        <v>58</v>
      </c>
      <c r="J330" s="142" t="s">
        <v>26</v>
      </c>
      <c r="K330" s="141"/>
      <c r="L330" s="2" t="s">
        <v>27</v>
      </c>
    </row>
    <row r="331" spans="2:12" s="24" customFormat="1" ht="65.099999999999994">
      <c r="B331" s="145" t="s">
        <v>23406</v>
      </c>
      <c r="C331" s="147" t="s">
        <v>23407</v>
      </c>
      <c r="D331" s="12" t="s">
        <v>23408</v>
      </c>
      <c r="E331" s="140" t="s">
        <v>23409</v>
      </c>
      <c r="F331" s="141"/>
      <c r="G331" s="13" t="s">
        <v>16</v>
      </c>
      <c r="H331" s="17">
        <v>45701</v>
      </c>
      <c r="I331" s="10" t="s">
        <v>1025</v>
      </c>
      <c r="J331" s="140" t="s">
        <v>18</v>
      </c>
      <c r="K331" s="141"/>
      <c r="L331" s="3" t="s">
        <v>23410</v>
      </c>
    </row>
    <row r="332" spans="2:12" s="24" customFormat="1">
      <c r="B332" s="146"/>
      <c r="C332" s="148"/>
      <c r="D332" s="12" t="s">
        <v>23411</v>
      </c>
      <c r="E332" s="140" t="s">
        <v>23412</v>
      </c>
      <c r="F332" s="141"/>
      <c r="G332" s="13" t="s">
        <v>24</v>
      </c>
      <c r="H332" s="17">
        <v>45701</v>
      </c>
      <c r="I332" s="10" t="s">
        <v>1025</v>
      </c>
      <c r="J332" s="140" t="s">
        <v>26</v>
      </c>
      <c r="K332" s="141"/>
      <c r="L332" s="1" t="s">
        <v>27</v>
      </c>
    </row>
    <row r="333" spans="2:12" s="24" customFormat="1">
      <c r="B333" s="154" t="s">
        <v>3219</v>
      </c>
      <c r="C333" s="156" t="s">
        <v>3220</v>
      </c>
      <c r="D333" s="154" t="s">
        <v>23413</v>
      </c>
      <c r="E333" s="142" t="s">
        <v>23414</v>
      </c>
      <c r="F333" s="149"/>
      <c r="G333" s="156" t="s">
        <v>24</v>
      </c>
      <c r="H333" s="163">
        <v>45680</v>
      </c>
      <c r="I333" s="11" t="s">
        <v>80</v>
      </c>
      <c r="J333" s="142" t="s">
        <v>26</v>
      </c>
      <c r="K333" s="141"/>
      <c r="L333" s="2" t="s">
        <v>27</v>
      </c>
    </row>
    <row r="334" spans="2:12" s="24" customFormat="1">
      <c r="B334" s="158"/>
      <c r="C334" s="159"/>
      <c r="D334" s="158"/>
      <c r="E334" s="161"/>
      <c r="F334" s="162"/>
      <c r="G334" s="159"/>
      <c r="H334" s="166"/>
      <c r="I334" s="11" t="s">
        <v>58</v>
      </c>
      <c r="J334" s="142" t="s">
        <v>26</v>
      </c>
      <c r="K334" s="141"/>
      <c r="L334" s="2" t="s">
        <v>27</v>
      </c>
    </row>
    <row r="335" spans="2:12" s="24" customFormat="1">
      <c r="B335" s="158"/>
      <c r="C335" s="159"/>
      <c r="D335" s="158"/>
      <c r="E335" s="161"/>
      <c r="F335" s="162"/>
      <c r="G335" s="159"/>
      <c r="H335" s="166"/>
      <c r="I335" s="11" t="s">
        <v>139</v>
      </c>
      <c r="J335" s="142" t="s">
        <v>26</v>
      </c>
      <c r="K335" s="141"/>
      <c r="L335" s="2" t="s">
        <v>27</v>
      </c>
    </row>
    <row r="336" spans="2:12" s="24" customFormat="1">
      <c r="B336" s="155"/>
      <c r="C336" s="157"/>
      <c r="D336" s="155"/>
      <c r="E336" s="160"/>
      <c r="F336" s="151"/>
      <c r="G336" s="157"/>
      <c r="H336" s="164"/>
      <c r="I336" s="11" t="s">
        <v>25</v>
      </c>
      <c r="J336" s="142" t="s">
        <v>26</v>
      </c>
      <c r="K336" s="141"/>
      <c r="L336" s="2" t="s">
        <v>27</v>
      </c>
    </row>
    <row r="337" spans="2:12" s="24" customFormat="1">
      <c r="B337" s="145" t="s">
        <v>6093</v>
      </c>
      <c r="C337" s="147" t="s">
        <v>1534</v>
      </c>
      <c r="D337" s="145" t="s">
        <v>23415</v>
      </c>
      <c r="E337" s="140" t="s">
        <v>17185</v>
      </c>
      <c r="F337" s="149"/>
      <c r="G337" s="147" t="s">
        <v>24</v>
      </c>
      <c r="H337" s="167">
        <v>45700</v>
      </c>
      <c r="I337" s="10" t="s">
        <v>80</v>
      </c>
      <c r="J337" s="140" t="s">
        <v>26</v>
      </c>
      <c r="K337" s="141"/>
      <c r="L337" s="1" t="s">
        <v>27</v>
      </c>
    </row>
    <row r="338" spans="2:12" s="24" customFormat="1">
      <c r="B338" s="152"/>
      <c r="C338" s="153"/>
      <c r="D338" s="152"/>
      <c r="E338" s="165"/>
      <c r="F338" s="162"/>
      <c r="G338" s="153"/>
      <c r="H338" s="168"/>
      <c r="I338" s="10" t="s">
        <v>139</v>
      </c>
      <c r="J338" s="140" t="s">
        <v>26</v>
      </c>
      <c r="K338" s="141"/>
      <c r="L338" s="1" t="s">
        <v>27</v>
      </c>
    </row>
    <row r="339" spans="2:12" s="24" customFormat="1">
      <c r="B339" s="146"/>
      <c r="C339" s="148"/>
      <c r="D339" s="146"/>
      <c r="E339" s="150"/>
      <c r="F339" s="151"/>
      <c r="G339" s="148"/>
      <c r="H339" s="169"/>
      <c r="I339" s="10" t="s">
        <v>58</v>
      </c>
      <c r="J339" s="140" t="s">
        <v>26</v>
      </c>
      <c r="K339" s="141"/>
      <c r="L339" s="1" t="s">
        <v>27</v>
      </c>
    </row>
    <row r="340" spans="2:12" s="24" customFormat="1">
      <c r="B340" s="154" t="s">
        <v>1541</v>
      </c>
      <c r="C340" s="156" t="s">
        <v>1542</v>
      </c>
      <c r="D340" s="154" t="s">
        <v>23416</v>
      </c>
      <c r="E340" s="142" t="s">
        <v>17189</v>
      </c>
      <c r="F340" s="149"/>
      <c r="G340" s="156" t="s">
        <v>24</v>
      </c>
      <c r="H340" s="163">
        <v>45691</v>
      </c>
      <c r="I340" s="11" t="s">
        <v>139</v>
      </c>
      <c r="J340" s="142" t="s">
        <v>26</v>
      </c>
      <c r="K340" s="141"/>
      <c r="L340" s="2" t="s">
        <v>27</v>
      </c>
    </row>
    <row r="341" spans="2:12" s="24" customFormat="1">
      <c r="B341" s="158"/>
      <c r="C341" s="159"/>
      <c r="D341" s="158"/>
      <c r="E341" s="161"/>
      <c r="F341" s="162"/>
      <c r="G341" s="159"/>
      <c r="H341" s="166"/>
      <c r="I341" s="11" t="s">
        <v>25</v>
      </c>
      <c r="J341" s="142" t="s">
        <v>26</v>
      </c>
      <c r="K341" s="141"/>
      <c r="L341" s="2" t="s">
        <v>27</v>
      </c>
    </row>
    <row r="342" spans="2:12" s="24" customFormat="1">
      <c r="B342" s="158"/>
      <c r="C342" s="159"/>
      <c r="D342" s="158"/>
      <c r="E342" s="161"/>
      <c r="F342" s="162"/>
      <c r="G342" s="159"/>
      <c r="H342" s="166"/>
      <c r="I342" s="11" t="s">
        <v>80</v>
      </c>
      <c r="J342" s="142" t="s">
        <v>26</v>
      </c>
      <c r="K342" s="141"/>
      <c r="L342" s="2" t="s">
        <v>27</v>
      </c>
    </row>
    <row r="343" spans="2:12" s="24" customFormat="1">
      <c r="B343" s="158"/>
      <c r="C343" s="159"/>
      <c r="D343" s="158"/>
      <c r="E343" s="161"/>
      <c r="F343" s="162"/>
      <c r="G343" s="159"/>
      <c r="H343" s="166"/>
      <c r="I343" s="11" t="s">
        <v>58</v>
      </c>
      <c r="J343" s="142" t="s">
        <v>26</v>
      </c>
      <c r="K343" s="141"/>
      <c r="L343" s="2" t="s">
        <v>27</v>
      </c>
    </row>
    <row r="344" spans="2:12" s="24" customFormat="1">
      <c r="B344" s="155"/>
      <c r="C344" s="157"/>
      <c r="D344" s="155"/>
      <c r="E344" s="160"/>
      <c r="F344" s="151"/>
      <c r="G344" s="157"/>
      <c r="H344" s="164"/>
      <c r="I344" s="11" t="s">
        <v>58</v>
      </c>
      <c r="J344" s="142" t="s">
        <v>26</v>
      </c>
      <c r="K344" s="141"/>
      <c r="L344" s="2" t="s">
        <v>27</v>
      </c>
    </row>
    <row r="345" spans="2:12" s="24" customFormat="1" ht="24.95">
      <c r="B345" s="12" t="s">
        <v>17192</v>
      </c>
      <c r="C345" s="13" t="s">
        <v>17193</v>
      </c>
      <c r="D345" s="12" t="s">
        <v>23417</v>
      </c>
      <c r="E345" s="140" t="s">
        <v>23418</v>
      </c>
      <c r="F345" s="141"/>
      <c r="G345" s="13" t="s">
        <v>24</v>
      </c>
      <c r="H345" s="17">
        <v>45693</v>
      </c>
      <c r="I345" s="10" t="s">
        <v>80</v>
      </c>
      <c r="J345" s="140" t="s">
        <v>26</v>
      </c>
      <c r="K345" s="141"/>
      <c r="L345" s="1" t="s">
        <v>27</v>
      </c>
    </row>
    <row r="346" spans="2:12" s="24" customFormat="1">
      <c r="B346" s="15" t="s">
        <v>22925</v>
      </c>
      <c r="C346" s="14" t="s">
        <v>1603</v>
      </c>
      <c r="D346" s="15" t="s">
        <v>23419</v>
      </c>
      <c r="E346" s="142" t="s">
        <v>22927</v>
      </c>
      <c r="F346" s="141"/>
      <c r="G346" s="14" t="s">
        <v>16</v>
      </c>
      <c r="H346" s="16">
        <v>45705</v>
      </c>
      <c r="I346" s="11" t="s">
        <v>80</v>
      </c>
      <c r="J346" s="142" t="s">
        <v>26</v>
      </c>
      <c r="K346" s="141"/>
      <c r="L346" s="2" t="s">
        <v>27</v>
      </c>
    </row>
    <row r="347" spans="2:12" s="24" customFormat="1">
      <c r="B347" s="12" t="s">
        <v>13980</v>
      </c>
      <c r="C347" s="13" t="s">
        <v>13981</v>
      </c>
      <c r="D347" s="12" t="s">
        <v>23420</v>
      </c>
      <c r="E347" s="140" t="s">
        <v>19428</v>
      </c>
      <c r="F347" s="141"/>
      <c r="G347" s="13" t="s">
        <v>16</v>
      </c>
      <c r="H347" s="17">
        <v>45700</v>
      </c>
      <c r="I347" s="10" t="s">
        <v>80</v>
      </c>
      <c r="J347" s="140" t="s">
        <v>26</v>
      </c>
      <c r="K347" s="141"/>
      <c r="L347" s="1" t="s">
        <v>27</v>
      </c>
    </row>
    <row r="348" spans="2:12" s="24" customFormat="1">
      <c r="B348" s="154" t="s">
        <v>20846</v>
      </c>
      <c r="C348" s="156" t="s">
        <v>20847</v>
      </c>
      <c r="D348" s="154" t="s">
        <v>23421</v>
      </c>
      <c r="E348" s="142" t="s">
        <v>23422</v>
      </c>
      <c r="F348" s="149"/>
      <c r="G348" s="156" t="s">
        <v>24</v>
      </c>
      <c r="H348" s="163">
        <v>45687</v>
      </c>
      <c r="I348" s="11" t="s">
        <v>139</v>
      </c>
      <c r="J348" s="142" t="s">
        <v>26</v>
      </c>
      <c r="K348" s="141"/>
      <c r="L348" s="2" t="s">
        <v>27</v>
      </c>
    </row>
    <row r="349" spans="2:12" s="24" customFormat="1">
      <c r="B349" s="158"/>
      <c r="C349" s="159"/>
      <c r="D349" s="158"/>
      <c r="E349" s="161"/>
      <c r="F349" s="162"/>
      <c r="G349" s="159"/>
      <c r="H349" s="166"/>
      <c r="I349" s="11" t="s">
        <v>58</v>
      </c>
      <c r="J349" s="142" t="s">
        <v>26</v>
      </c>
      <c r="K349" s="141"/>
      <c r="L349" s="2" t="s">
        <v>27</v>
      </c>
    </row>
    <row r="350" spans="2:12" s="24" customFormat="1">
      <c r="B350" s="158"/>
      <c r="C350" s="159"/>
      <c r="D350" s="158"/>
      <c r="E350" s="161"/>
      <c r="F350" s="162"/>
      <c r="G350" s="159"/>
      <c r="H350" s="166"/>
      <c r="I350" s="11" t="s">
        <v>58</v>
      </c>
      <c r="J350" s="142" t="s">
        <v>26</v>
      </c>
      <c r="K350" s="141"/>
      <c r="L350" s="2" t="s">
        <v>27</v>
      </c>
    </row>
    <row r="351" spans="2:12" s="24" customFormat="1">
      <c r="B351" s="155"/>
      <c r="C351" s="157"/>
      <c r="D351" s="155"/>
      <c r="E351" s="160"/>
      <c r="F351" s="151"/>
      <c r="G351" s="157"/>
      <c r="H351" s="164"/>
      <c r="I351" s="11" t="s">
        <v>80</v>
      </c>
      <c r="J351" s="142" t="s">
        <v>26</v>
      </c>
      <c r="K351" s="141"/>
      <c r="L351" s="2" t="s">
        <v>27</v>
      </c>
    </row>
    <row r="352" spans="2:12" s="24" customFormat="1">
      <c r="B352" s="145" t="s">
        <v>23423</v>
      </c>
      <c r="C352" s="147" t="s">
        <v>23424</v>
      </c>
      <c r="D352" s="12" t="s">
        <v>23425</v>
      </c>
      <c r="E352" s="140" t="s">
        <v>23426</v>
      </c>
      <c r="F352" s="141"/>
      <c r="G352" s="13" t="s">
        <v>16</v>
      </c>
      <c r="H352" s="17">
        <v>45702</v>
      </c>
      <c r="I352" s="10" t="s">
        <v>1025</v>
      </c>
      <c r="J352" s="140" t="s">
        <v>26</v>
      </c>
      <c r="K352" s="141"/>
      <c r="L352" s="1" t="s">
        <v>27</v>
      </c>
    </row>
    <row r="353" spans="2:12" s="24" customFormat="1">
      <c r="B353" s="146"/>
      <c r="C353" s="148"/>
      <c r="D353" s="12" t="s">
        <v>23427</v>
      </c>
      <c r="E353" s="140" t="s">
        <v>23428</v>
      </c>
      <c r="F353" s="141"/>
      <c r="G353" s="13" t="s">
        <v>24</v>
      </c>
      <c r="H353" s="17">
        <v>45702</v>
      </c>
      <c r="I353" s="10" t="s">
        <v>1025</v>
      </c>
      <c r="J353" s="140" t="s">
        <v>26</v>
      </c>
      <c r="K353" s="141"/>
      <c r="L353" s="1" t="s">
        <v>27</v>
      </c>
    </row>
    <row r="354" spans="2:12" s="24" customFormat="1">
      <c r="B354" s="154" t="s">
        <v>23429</v>
      </c>
      <c r="C354" s="156" t="s">
        <v>23430</v>
      </c>
      <c r="D354" s="15" t="s">
        <v>23431</v>
      </c>
      <c r="E354" s="142" t="s">
        <v>23432</v>
      </c>
      <c r="F354" s="141"/>
      <c r="G354" s="14" t="s">
        <v>24</v>
      </c>
      <c r="H354" s="16">
        <v>45701</v>
      </c>
      <c r="I354" s="11" t="s">
        <v>1025</v>
      </c>
      <c r="J354" s="142" t="s">
        <v>26</v>
      </c>
      <c r="K354" s="141"/>
      <c r="L354" s="2" t="s">
        <v>27</v>
      </c>
    </row>
    <row r="355" spans="2:12" s="24" customFormat="1">
      <c r="B355" s="155"/>
      <c r="C355" s="157"/>
      <c r="D355" s="15" t="s">
        <v>23433</v>
      </c>
      <c r="E355" s="142" t="s">
        <v>23434</v>
      </c>
      <c r="F355" s="141"/>
      <c r="G355" s="14" t="s">
        <v>16</v>
      </c>
      <c r="H355" s="16">
        <v>45701</v>
      </c>
      <c r="I355" s="11" t="s">
        <v>1025</v>
      </c>
      <c r="J355" s="142" t="s">
        <v>26</v>
      </c>
      <c r="K355" s="141"/>
      <c r="L355" s="2" t="s">
        <v>27</v>
      </c>
    </row>
    <row r="356" spans="2:12" s="24" customFormat="1">
      <c r="B356" s="12" t="s">
        <v>17199</v>
      </c>
      <c r="C356" s="13" t="s">
        <v>1645</v>
      </c>
      <c r="D356" s="12" t="s">
        <v>23435</v>
      </c>
      <c r="E356" s="140" t="s">
        <v>23436</v>
      </c>
      <c r="F356" s="141"/>
      <c r="G356" s="13" t="s">
        <v>24</v>
      </c>
      <c r="H356" s="17">
        <v>45715</v>
      </c>
      <c r="I356" s="10" t="s">
        <v>80</v>
      </c>
      <c r="J356" s="140" t="s">
        <v>26</v>
      </c>
      <c r="K356" s="141"/>
      <c r="L356" s="1" t="s">
        <v>27</v>
      </c>
    </row>
    <row r="357" spans="2:12" s="24" customFormat="1">
      <c r="B357" s="15" t="s">
        <v>15994</v>
      </c>
      <c r="C357" s="14" t="s">
        <v>23437</v>
      </c>
      <c r="D357" s="15" t="s">
        <v>23438</v>
      </c>
      <c r="E357" s="142" t="s">
        <v>23439</v>
      </c>
      <c r="F357" s="141"/>
      <c r="G357" s="14" t="s">
        <v>16</v>
      </c>
      <c r="H357" s="16">
        <v>45700</v>
      </c>
      <c r="I357" s="11" t="s">
        <v>80</v>
      </c>
      <c r="J357" s="142" t="s">
        <v>26</v>
      </c>
      <c r="K357" s="141"/>
      <c r="L357" s="2" t="s">
        <v>27</v>
      </c>
    </row>
    <row r="358" spans="2:12" s="24" customFormat="1">
      <c r="B358" s="145" t="s">
        <v>23440</v>
      </c>
      <c r="C358" s="147" t="s">
        <v>23441</v>
      </c>
      <c r="D358" s="12" t="s">
        <v>23442</v>
      </c>
      <c r="E358" s="140" t="s">
        <v>23443</v>
      </c>
      <c r="F358" s="141"/>
      <c r="G358" s="13" t="s">
        <v>16</v>
      </c>
      <c r="H358" s="17">
        <v>45702</v>
      </c>
      <c r="I358" s="10" t="s">
        <v>1025</v>
      </c>
      <c r="J358" s="140" t="s">
        <v>26</v>
      </c>
      <c r="K358" s="141"/>
      <c r="L358" s="1" t="s">
        <v>27</v>
      </c>
    </row>
    <row r="359" spans="2:12" s="24" customFormat="1">
      <c r="B359" s="146"/>
      <c r="C359" s="148"/>
      <c r="D359" s="12" t="s">
        <v>23444</v>
      </c>
      <c r="E359" s="140" t="s">
        <v>23445</v>
      </c>
      <c r="F359" s="141"/>
      <c r="G359" s="13" t="s">
        <v>24</v>
      </c>
      <c r="H359" s="17">
        <v>45702</v>
      </c>
      <c r="I359" s="10" t="s">
        <v>1025</v>
      </c>
      <c r="J359" s="140" t="s">
        <v>26</v>
      </c>
      <c r="K359" s="141"/>
      <c r="L359" s="1" t="s">
        <v>27</v>
      </c>
    </row>
    <row r="360" spans="2:12" s="24" customFormat="1">
      <c r="B360" s="154" t="s">
        <v>21820</v>
      </c>
      <c r="C360" s="156" t="s">
        <v>23446</v>
      </c>
      <c r="D360" s="154" t="s">
        <v>23447</v>
      </c>
      <c r="E360" s="142" t="s">
        <v>23448</v>
      </c>
      <c r="F360" s="149"/>
      <c r="G360" s="156" t="s">
        <v>24</v>
      </c>
      <c r="H360" s="163">
        <v>45715</v>
      </c>
      <c r="I360" s="11" t="s">
        <v>139</v>
      </c>
      <c r="J360" s="142" t="s">
        <v>26</v>
      </c>
      <c r="K360" s="141"/>
      <c r="L360" s="2" t="s">
        <v>27</v>
      </c>
    </row>
    <row r="361" spans="2:12" s="24" customFormat="1">
      <c r="B361" s="158"/>
      <c r="C361" s="159"/>
      <c r="D361" s="158"/>
      <c r="E361" s="161"/>
      <c r="F361" s="162"/>
      <c r="G361" s="159"/>
      <c r="H361" s="166"/>
      <c r="I361" s="11" t="s">
        <v>80</v>
      </c>
      <c r="J361" s="142" t="s">
        <v>26</v>
      </c>
      <c r="K361" s="141"/>
      <c r="L361" s="2" t="s">
        <v>27</v>
      </c>
    </row>
    <row r="362" spans="2:12" s="24" customFormat="1">
      <c r="B362" s="158"/>
      <c r="C362" s="159"/>
      <c r="D362" s="158"/>
      <c r="E362" s="161"/>
      <c r="F362" s="162"/>
      <c r="G362" s="159"/>
      <c r="H362" s="166"/>
      <c r="I362" s="11" t="s">
        <v>80</v>
      </c>
      <c r="J362" s="142" t="s">
        <v>26</v>
      </c>
      <c r="K362" s="141"/>
      <c r="L362" s="2" t="s">
        <v>27</v>
      </c>
    </row>
    <row r="363" spans="2:12" s="24" customFormat="1">
      <c r="B363" s="155"/>
      <c r="C363" s="157"/>
      <c r="D363" s="155"/>
      <c r="E363" s="160"/>
      <c r="F363" s="151"/>
      <c r="G363" s="157"/>
      <c r="H363" s="164"/>
      <c r="I363" s="11" t="s">
        <v>58</v>
      </c>
      <c r="J363" s="142" t="s">
        <v>26</v>
      </c>
      <c r="K363" s="141"/>
      <c r="L363" s="2" t="s">
        <v>27</v>
      </c>
    </row>
    <row r="364" spans="2:12" s="24" customFormat="1" ht="24.95">
      <c r="B364" s="12" t="s">
        <v>12167</v>
      </c>
      <c r="C364" s="13" t="s">
        <v>724</v>
      </c>
      <c r="D364" s="12" t="s">
        <v>23449</v>
      </c>
      <c r="E364" s="140" t="s">
        <v>12903</v>
      </c>
      <c r="F364" s="141"/>
      <c r="G364" s="13" t="s">
        <v>16</v>
      </c>
      <c r="H364" s="17">
        <v>45708</v>
      </c>
      <c r="I364" s="10" t="s">
        <v>1025</v>
      </c>
      <c r="J364" s="140" t="s">
        <v>26</v>
      </c>
      <c r="K364" s="141"/>
      <c r="L364" s="1" t="s">
        <v>27</v>
      </c>
    </row>
    <row r="365" spans="2:12" s="24" customFormat="1" ht="63.95">
      <c r="B365" s="15" t="s">
        <v>14874</v>
      </c>
      <c r="C365" s="14" t="s">
        <v>22813</v>
      </c>
      <c r="D365" s="15" t="s">
        <v>23450</v>
      </c>
      <c r="E365" s="142" t="s">
        <v>23451</v>
      </c>
      <c r="F365" s="141"/>
      <c r="G365" s="14" t="s">
        <v>24</v>
      </c>
      <c r="H365" s="16">
        <v>45520</v>
      </c>
      <c r="I365" s="11" t="s">
        <v>1789</v>
      </c>
      <c r="J365" s="142" t="s">
        <v>359</v>
      </c>
      <c r="K365" s="141"/>
      <c r="L365" s="4" t="s">
        <v>23452</v>
      </c>
    </row>
    <row r="366" spans="2:12" s="24" customFormat="1" ht="51.6">
      <c r="B366" s="12" t="s">
        <v>4348</v>
      </c>
      <c r="C366" s="13" t="s">
        <v>4349</v>
      </c>
      <c r="D366" s="12" t="s">
        <v>23453</v>
      </c>
      <c r="E366" s="140" t="s">
        <v>4351</v>
      </c>
      <c r="F366" s="141"/>
      <c r="G366" s="13" t="s">
        <v>24</v>
      </c>
      <c r="H366" s="17">
        <v>45553</v>
      </c>
      <c r="I366" s="10" t="s">
        <v>1789</v>
      </c>
      <c r="J366" s="140" t="s">
        <v>32</v>
      </c>
      <c r="K366" s="141"/>
      <c r="L366" s="3" t="s">
        <v>23454</v>
      </c>
    </row>
    <row r="367" spans="2:12" s="24" customFormat="1" ht="51.6">
      <c r="B367" s="5" t="s">
        <v>8435</v>
      </c>
      <c r="C367" s="6" t="s">
        <v>23455</v>
      </c>
      <c r="D367" s="5" t="s">
        <v>23456</v>
      </c>
      <c r="E367" s="247" t="s">
        <v>8438</v>
      </c>
      <c r="F367" s="144"/>
      <c r="G367" s="6" t="s">
        <v>24</v>
      </c>
      <c r="H367" s="7">
        <v>45610</v>
      </c>
      <c r="I367" s="18" t="s">
        <v>1789</v>
      </c>
      <c r="J367" s="247" t="s">
        <v>32</v>
      </c>
      <c r="K367" s="144"/>
      <c r="L367" s="34" t="s">
        <v>23457</v>
      </c>
    </row>
  </sheetData>
  <mergeCells count="933">
    <mergeCell ref="E1:H1"/>
    <mergeCell ref="B3:J3"/>
    <mergeCell ref="E5:F5"/>
    <mergeCell ref="J5:K5"/>
    <mergeCell ref="E17:F17"/>
    <mergeCell ref="J17:K17"/>
    <mergeCell ref="E18:F18"/>
    <mergeCell ref="J18:K18"/>
    <mergeCell ref="J13:K13"/>
    <mergeCell ref="J14:K14"/>
    <mergeCell ref="E15:F15"/>
    <mergeCell ref="J15:K15"/>
    <mergeCell ref="E9:F9"/>
    <mergeCell ref="J9:K9"/>
    <mergeCell ref="E10:F10"/>
    <mergeCell ref="J10:K10"/>
    <mergeCell ref="J11:K11"/>
    <mergeCell ref="J12:K12"/>
    <mergeCell ref="B6:B7"/>
    <mergeCell ref="C6:C7"/>
    <mergeCell ref="E6:F6"/>
    <mergeCell ref="J6:K6"/>
    <mergeCell ref="E7:F7"/>
    <mergeCell ref="J7:K7"/>
    <mergeCell ref="J30:K30"/>
    <mergeCell ref="J31:K31"/>
    <mergeCell ref="E26:F26"/>
    <mergeCell ref="J26:K26"/>
    <mergeCell ref="J27:K27"/>
    <mergeCell ref="J28:K28"/>
    <mergeCell ref="D27:D28"/>
    <mergeCell ref="E27:F28"/>
    <mergeCell ref="E22:F22"/>
    <mergeCell ref="J22:K22"/>
    <mergeCell ref="E23:F23"/>
    <mergeCell ref="J23:K23"/>
    <mergeCell ref="E24:F24"/>
    <mergeCell ref="J24:K24"/>
    <mergeCell ref="E25:F25"/>
    <mergeCell ref="J25:K25"/>
    <mergeCell ref="G27:G28"/>
    <mergeCell ref="H27:H28"/>
    <mergeCell ref="E30:F30"/>
    <mergeCell ref="E31:F31"/>
    <mergeCell ref="J34:K34"/>
    <mergeCell ref="J35:K35"/>
    <mergeCell ref="J36:K36"/>
    <mergeCell ref="J37:K37"/>
    <mergeCell ref="E32:F32"/>
    <mergeCell ref="J32:K32"/>
    <mergeCell ref="E33:F33"/>
    <mergeCell ref="J33:K33"/>
    <mergeCell ref="B34:B35"/>
    <mergeCell ref="C34:C35"/>
    <mergeCell ref="D34:D35"/>
    <mergeCell ref="E34:F35"/>
    <mergeCell ref="G34:G35"/>
    <mergeCell ref="H34:H35"/>
    <mergeCell ref="E36:F36"/>
    <mergeCell ref="E37:F37"/>
    <mergeCell ref="B41:B42"/>
    <mergeCell ref="C41:C42"/>
    <mergeCell ref="D41:D42"/>
    <mergeCell ref="E41:F42"/>
    <mergeCell ref="G41:G42"/>
    <mergeCell ref="H41:H42"/>
    <mergeCell ref="J38:K38"/>
    <mergeCell ref="J39:K39"/>
    <mergeCell ref="J40:K40"/>
    <mergeCell ref="J41:K41"/>
    <mergeCell ref="E38:F38"/>
    <mergeCell ref="B39:B40"/>
    <mergeCell ref="C39:C40"/>
    <mergeCell ref="D39:D40"/>
    <mergeCell ref="E39:F40"/>
    <mergeCell ref="G39:G40"/>
    <mergeCell ref="H39:H40"/>
    <mergeCell ref="J46:K46"/>
    <mergeCell ref="J47:K47"/>
    <mergeCell ref="E48:F48"/>
    <mergeCell ref="J48:K48"/>
    <mergeCell ref="H46:H47"/>
    <mergeCell ref="J42:K42"/>
    <mergeCell ref="J43:K43"/>
    <mergeCell ref="E44:F44"/>
    <mergeCell ref="J44:K44"/>
    <mergeCell ref="E45:F45"/>
    <mergeCell ref="J45:K45"/>
    <mergeCell ref="J55:K55"/>
    <mergeCell ref="E56:F56"/>
    <mergeCell ref="J56:K56"/>
    <mergeCell ref="J57:K57"/>
    <mergeCell ref="J52:K52"/>
    <mergeCell ref="J53:K53"/>
    <mergeCell ref="J54:K54"/>
    <mergeCell ref="E49:F49"/>
    <mergeCell ref="J49:K49"/>
    <mergeCell ref="J50:K50"/>
    <mergeCell ref="J51:K51"/>
    <mergeCell ref="H52:H53"/>
    <mergeCell ref="E54:F54"/>
    <mergeCell ref="J61:K61"/>
    <mergeCell ref="J62:K62"/>
    <mergeCell ref="B63:B64"/>
    <mergeCell ref="C63:C64"/>
    <mergeCell ref="J63:K63"/>
    <mergeCell ref="J64:K64"/>
    <mergeCell ref="J58:K58"/>
    <mergeCell ref="B59:B60"/>
    <mergeCell ref="C59:C60"/>
    <mergeCell ref="J59:K59"/>
    <mergeCell ref="J60:K60"/>
    <mergeCell ref="H57:H58"/>
    <mergeCell ref="D59:D60"/>
    <mergeCell ref="B57:B58"/>
    <mergeCell ref="C57:C58"/>
    <mergeCell ref="D57:D58"/>
    <mergeCell ref="E57:F58"/>
    <mergeCell ref="G57:G58"/>
    <mergeCell ref="B61:B62"/>
    <mergeCell ref="C61:C62"/>
    <mergeCell ref="D61:D62"/>
    <mergeCell ref="E61:F62"/>
    <mergeCell ref="G61:G62"/>
    <mergeCell ref="H61:H62"/>
    <mergeCell ref="J68:K68"/>
    <mergeCell ref="E69:F69"/>
    <mergeCell ref="J69:K69"/>
    <mergeCell ref="J70:K70"/>
    <mergeCell ref="J65:K65"/>
    <mergeCell ref="J66:K66"/>
    <mergeCell ref="J67:K67"/>
    <mergeCell ref="B67:B68"/>
    <mergeCell ref="C67:C68"/>
    <mergeCell ref="D67:D68"/>
    <mergeCell ref="E67:F68"/>
    <mergeCell ref="G67:G68"/>
    <mergeCell ref="H67:H68"/>
    <mergeCell ref="B70:B73"/>
    <mergeCell ref="C70:C73"/>
    <mergeCell ref="D70:D73"/>
    <mergeCell ref="E74:F74"/>
    <mergeCell ref="J74:K74"/>
    <mergeCell ref="E75:F75"/>
    <mergeCell ref="J75:K75"/>
    <mergeCell ref="E76:F76"/>
    <mergeCell ref="J76:K76"/>
    <mergeCell ref="J71:K71"/>
    <mergeCell ref="J72:K72"/>
    <mergeCell ref="J73:K73"/>
    <mergeCell ref="E70:F73"/>
    <mergeCell ref="G70:G73"/>
    <mergeCell ref="H70:H73"/>
    <mergeCell ref="B81:B82"/>
    <mergeCell ref="C81:C82"/>
    <mergeCell ref="D81:D82"/>
    <mergeCell ref="E81:F82"/>
    <mergeCell ref="G81:G82"/>
    <mergeCell ref="H81:H82"/>
    <mergeCell ref="E77:F77"/>
    <mergeCell ref="J77:K77"/>
    <mergeCell ref="E78:F78"/>
    <mergeCell ref="J78:K78"/>
    <mergeCell ref="J81:K81"/>
    <mergeCell ref="J82:K82"/>
    <mergeCell ref="E83:F83"/>
    <mergeCell ref="J83:K83"/>
    <mergeCell ref="E84:F84"/>
    <mergeCell ref="J84:K84"/>
    <mergeCell ref="E79:F79"/>
    <mergeCell ref="J79:K79"/>
    <mergeCell ref="E80:F80"/>
    <mergeCell ref="J80:K80"/>
    <mergeCell ref="E88:F88"/>
    <mergeCell ref="J88:K88"/>
    <mergeCell ref="J89:K89"/>
    <mergeCell ref="E90:F90"/>
    <mergeCell ref="J90:K90"/>
    <mergeCell ref="E85:F85"/>
    <mergeCell ref="J85:K85"/>
    <mergeCell ref="E86:F86"/>
    <mergeCell ref="J86:K86"/>
    <mergeCell ref="E87:F87"/>
    <mergeCell ref="J87:K87"/>
    <mergeCell ref="J94:K94"/>
    <mergeCell ref="E95:F95"/>
    <mergeCell ref="J95:K95"/>
    <mergeCell ref="D96:D97"/>
    <mergeCell ref="E96:F97"/>
    <mergeCell ref="G96:G97"/>
    <mergeCell ref="H96:H97"/>
    <mergeCell ref="E91:F91"/>
    <mergeCell ref="J91:K91"/>
    <mergeCell ref="E92:F92"/>
    <mergeCell ref="J92:K92"/>
    <mergeCell ref="E93:F93"/>
    <mergeCell ref="J93:K93"/>
    <mergeCell ref="J100:K100"/>
    <mergeCell ref="J101:K101"/>
    <mergeCell ref="J102:K102"/>
    <mergeCell ref="J103:K103"/>
    <mergeCell ref="J104:K104"/>
    <mergeCell ref="G100:G101"/>
    <mergeCell ref="H100:H101"/>
    <mergeCell ref="J96:K96"/>
    <mergeCell ref="J97:K97"/>
    <mergeCell ref="J98:K98"/>
    <mergeCell ref="J99:K99"/>
    <mergeCell ref="G102:G103"/>
    <mergeCell ref="H102:H103"/>
    <mergeCell ref="J113:K113"/>
    <mergeCell ref="J114:K114"/>
    <mergeCell ref="J115:K115"/>
    <mergeCell ref="J116:K116"/>
    <mergeCell ref="J110:K110"/>
    <mergeCell ref="J111:K111"/>
    <mergeCell ref="E112:F112"/>
    <mergeCell ref="J112:K112"/>
    <mergeCell ref="J105:K105"/>
    <mergeCell ref="J106:K106"/>
    <mergeCell ref="J107:K107"/>
    <mergeCell ref="J108:K108"/>
    <mergeCell ref="E109:F109"/>
    <mergeCell ref="J109:K109"/>
    <mergeCell ref="E104:F105"/>
    <mergeCell ref="G104:G105"/>
    <mergeCell ref="H104:H105"/>
    <mergeCell ref="E106:F106"/>
    <mergeCell ref="E107:F107"/>
    <mergeCell ref="E108:F108"/>
    <mergeCell ref="E110:F110"/>
    <mergeCell ref="E111:F111"/>
    <mergeCell ref="E113:F113"/>
    <mergeCell ref="E114:F114"/>
    <mergeCell ref="J123:K123"/>
    <mergeCell ref="J124:K124"/>
    <mergeCell ref="J125:K125"/>
    <mergeCell ref="E120:F120"/>
    <mergeCell ref="J120:K120"/>
    <mergeCell ref="E121:F121"/>
    <mergeCell ref="J121:K121"/>
    <mergeCell ref="J122:K122"/>
    <mergeCell ref="J117:K117"/>
    <mergeCell ref="J118:K118"/>
    <mergeCell ref="J119:K119"/>
    <mergeCell ref="G122:G123"/>
    <mergeCell ref="H122:H123"/>
    <mergeCell ref="E124:F124"/>
    <mergeCell ref="J131:K131"/>
    <mergeCell ref="J132:K132"/>
    <mergeCell ref="J133:K133"/>
    <mergeCell ref="J134:K134"/>
    <mergeCell ref="J128:K128"/>
    <mergeCell ref="J129:K129"/>
    <mergeCell ref="E130:F130"/>
    <mergeCell ref="J130:K130"/>
    <mergeCell ref="E126:F126"/>
    <mergeCell ref="J126:K126"/>
    <mergeCell ref="E127:F127"/>
    <mergeCell ref="J127:K127"/>
    <mergeCell ref="E131:F131"/>
    <mergeCell ref="E132:F132"/>
    <mergeCell ref="J135:K135"/>
    <mergeCell ref="J136:K136"/>
    <mergeCell ref="J137:K137"/>
    <mergeCell ref="E138:F138"/>
    <mergeCell ref="J138:K138"/>
    <mergeCell ref="G133:G137"/>
    <mergeCell ref="H133:H137"/>
    <mergeCell ref="J141:K141"/>
    <mergeCell ref="J142:K142"/>
    <mergeCell ref="E133:F137"/>
    <mergeCell ref="J143:K143"/>
    <mergeCell ref="J144:K144"/>
    <mergeCell ref="E139:F139"/>
    <mergeCell ref="J139:K139"/>
    <mergeCell ref="E140:F140"/>
    <mergeCell ref="J140:K140"/>
    <mergeCell ref="J149:K149"/>
    <mergeCell ref="J150:K150"/>
    <mergeCell ref="B141:B142"/>
    <mergeCell ref="C141:C142"/>
    <mergeCell ref="D141:D142"/>
    <mergeCell ref="E141:F142"/>
    <mergeCell ref="G141:G142"/>
    <mergeCell ref="H141:H142"/>
    <mergeCell ref="J151:K151"/>
    <mergeCell ref="J152:K152"/>
    <mergeCell ref="E144:F152"/>
    <mergeCell ref="G144:G152"/>
    <mergeCell ref="H144:H152"/>
    <mergeCell ref="B144:B152"/>
    <mergeCell ref="C144:C152"/>
    <mergeCell ref="D144:D152"/>
    <mergeCell ref="J145:K145"/>
    <mergeCell ref="J146:K146"/>
    <mergeCell ref="J147:K147"/>
    <mergeCell ref="J148:K148"/>
    <mergeCell ref="J156:K156"/>
    <mergeCell ref="E157:F157"/>
    <mergeCell ref="J157:K157"/>
    <mergeCell ref="E158:F158"/>
    <mergeCell ref="J158:K158"/>
    <mergeCell ref="E153:F153"/>
    <mergeCell ref="J153:K153"/>
    <mergeCell ref="E154:F154"/>
    <mergeCell ref="J154:K154"/>
    <mergeCell ref="E155:F155"/>
    <mergeCell ref="J155:K155"/>
    <mergeCell ref="J162:K162"/>
    <mergeCell ref="J163:K163"/>
    <mergeCell ref="J164:K164"/>
    <mergeCell ref="H161:H162"/>
    <mergeCell ref="E159:F159"/>
    <mergeCell ref="J159:K159"/>
    <mergeCell ref="J160:K160"/>
    <mergeCell ref="J161:K161"/>
    <mergeCell ref="G163:G164"/>
    <mergeCell ref="H163:H164"/>
    <mergeCell ref="G161:G162"/>
    <mergeCell ref="J167:K167"/>
    <mergeCell ref="J168:K168"/>
    <mergeCell ref="J169:K169"/>
    <mergeCell ref="E170:F170"/>
    <mergeCell ref="J170:K170"/>
    <mergeCell ref="E171:F171"/>
    <mergeCell ref="J171:K171"/>
    <mergeCell ref="E169:F169"/>
    <mergeCell ref="J165:K165"/>
    <mergeCell ref="J166:K166"/>
    <mergeCell ref="J175:K175"/>
    <mergeCell ref="J176:K176"/>
    <mergeCell ref="J177:K177"/>
    <mergeCell ref="E178:F178"/>
    <mergeCell ref="J178:K178"/>
    <mergeCell ref="E172:F172"/>
    <mergeCell ref="J172:K172"/>
    <mergeCell ref="E173:F173"/>
    <mergeCell ref="J173:K173"/>
    <mergeCell ref="J174:K174"/>
    <mergeCell ref="J186:K186"/>
    <mergeCell ref="J187:K187"/>
    <mergeCell ref="J188:K188"/>
    <mergeCell ref="H186:H188"/>
    <mergeCell ref="J183:K183"/>
    <mergeCell ref="E184:F184"/>
    <mergeCell ref="J184:K184"/>
    <mergeCell ref="E185:F185"/>
    <mergeCell ref="J185:K185"/>
    <mergeCell ref="E179:F183"/>
    <mergeCell ref="G179:G183"/>
    <mergeCell ref="J179:K179"/>
    <mergeCell ref="J180:K180"/>
    <mergeCell ref="J181:K181"/>
    <mergeCell ref="J182:K182"/>
    <mergeCell ref="E186:F188"/>
    <mergeCell ref="G186:G188"/>
    <mergeCell ref="E192:F192"/>
    <mergeCell ref="J192:K192"/>
    <mergeCell ref="E193:F193"/>
    <mergeCell ref="J193:K193"/>
    <mergeCell ref="E194:F194"/>
    <mergeCell ref="J194:K194"/>
    <mergeCell ref="E189:F189"/>
    <mergeCell ref="J189:K189"/>
    <mergeCell ref="E190:F190"/>
    <mergeCell ref="J190:K190"/>
    <mergeCell ref="E191:F191"/>
    <mergeCell ref="J191:K191"/>
    <mergeCell ref="J201:K201"/>
    <mergeCell ref="J202:K202"/>
    <mergeCell ref="J203:K203"/>
    <mergeCell ref="J198:K198"/>
    <mergeCell ref="J199:K199"/>
    <mergeCell ref="J200:K200"/>
    <mergeCell ref="J195:K195"/>
    <mergeCell ref="J196:K196"/>
    <mergeCell ref="J197:K197"/>
    <mergeCell ref="E211:F211"/>
    <mergeCell ref="J211:K211"/>
    <mergeCell ref="J204:K204"/>
    <mergeCell ref="J205:K205"/>
    <mergeCell ref="J206:K206"/>
    <mergeCell ref="E207:F207"/>
    <mergeCell ref="J207:K207"/>
    <mergeCell ref="E208:F208"/>
    <mergeCell ref="J208:K208"/>
    <mergeCell ref="E204:F204"/>
    <mergeCell ref="E205:F205"/>
    <mergeCell ref="E206:F206"/>
    <mergeCell ref="E209:F209"/>
    <mergeCell ref="J209:K209"/>
    <mergeCell ref="E210:F210"/>
    <mergeCell ref="J210:K210"/>
    <mergeCell ref="E217:F217"/>
    <mergeCell ref="J217:K217"/>
    <mergeCell ref="E218:F218"/>
    <mergeCell ref="J218:K218"/>
    <mergeCell ref="J212:K212"/>
    <mergeCell ref="J213:K213"/>
    <mergeCell ref="J214:K214"/>
    <mergeCell ref="E215:F215"/>
    <mergeCell ref="J215:K215"/>
    <mergeCell ref="E216:F216"/>
    <mergeCell ref="J216:K216"/>
    <mergeCell ref="E212:F212"/>
    <mergeCell ref="E213:F213"/>
    <mergeCell ref="E214:F214"/>
    <mergeCell ref="B19:B20"/>
    <mergeCell ref="C19:C20"/>
    <mergeCell ref="B21:B22"/>
    <mergeCell ref="C21:C22"/>
    <mergeCell ref="B27:B29"/>
    <mergeCell ref="C27:C29"/>
    <mergeCell ref="E8:F8"/>
    <mergeCell ref="J8:K8"/>
    <mergeCell ref="B11:B14"/>
    <mergeCell ref="C11:C14"/>
    <mergeCell ref="D11:D14"/>
    <mergeCell ref="E11:F14"/>
    <mergeCell ref="G11:G14"/>
    <mergeCell ref="H11:H14"/>
    <mergeCell ref="E29:F29"/>
    <mergeCell ref="J29:K29"/>
    <mergeCell ref="E19:F19"/>
    <mergeCell ref="J19:K19"/>
    <mergeCell ref="E20:F20"/>
    <mergeCell ref="J20:K20"/>
    <mergeCell ref="E21:F21"/>
    <mergeCell ref="J21:K21"/>
    <mergeCell ref="E16:F16"/>
    <mergeCell ref="J16:K16"/>
    <mergeCell ref="B50:B51"/>
    <mergeCell ref="C50:C51"/>
    <mergeCell ref="D50:D51"/>
    <mergeCell ref="E50:F51"/>
    <mergeCell ref="G50:G51"/>
    <mergeCell ref="H50:H51"/>
    <mergeCell ref="E43:F43"/>
    <mergeCell ref="B46:B47"/>
    <mergeCell ref="C46:C47"/>
    <mergeCell ref="D46:D47"/>
    <mergeCell ref="E46:F47"/>
    <mergeCell ref="G46:G47"/>
    <mergeCell ref="B52:B53"/>
    <mergeCell ref="C52:C53"/>
    <mergeCell ref="D52:D53"/>
    <mergeCell ref="E52:F53"/>
    <mergeCell ref="G52:G53"/>
    <mergeCell ref="E55:F55"/>
    <mergeCell ref="E59:F60"/>
    <mergeCell ref="G59:G60"/>
    <mergeCell ref="H59:H60"/>
    <mergeCell ref="D63:D64"/>
    <mergeCell ref="E63:F64"/>
    <mergeCell ref="G63:G64"/>
    <mergeCell ref="H63:H64"/>
    <mergeCell ref="B65:B66"/>
    <mergeCell ref="C65:C66"/>
    <mergeCell ref="D65:D66"/>
    <mergeCell ref="E65:F66"/>
    <mergeCell ref="G65:G66"/>
    <mergeCell ref="H65:H66"/>
    <mergeCell ref="E98:F98"/>
    <mergeCell ref="E99:F99"/>
    <mergeCell ref="B100:B101"/>
    <mergeCell ref="C100:C101"/>
    <mergeCell ref="D100:D101"/>
    <mergeCell ref="E100:F101"/>
    <mergeCell ref="B89:B90"/>
    <mergeCell ref="C89:C90"/>
    <mergeCell ref="B92:B94"/>
    <mergeCell ref="C92:C94"/>
    <mergeCell ref="B96:B98"/>
    <mergeCell ref="C96:C98"/>
    <mergeCell ref="E94:F94"/>
    <mergeCell ref="E89:F89"/>
    <mergeCell ref="E115:F115"/>
    <mergeCell ref="B102:B103"/>
    <mergeCell ref="C102:C103"/>
    <mergeCell ref="D102:D103"/>
    <mergeCell ref="E102:F103"/>
    <mergeCell ref="B104:B105"/>
    <mergeCell ref="C104:C105"/>
    <mergeCell ref="D104:D105"/>
    <mergeCell ref="B122:B123"/>
    <mergeCell ref="C122:C123"/>
    <mergeCell ref="D122:D123"/>
    <mergeCell ref="E122:F123"/>
    <mergeCell ref="E116:F116"/>
    <mergeCell ref="E117:F117"/>
    <mergeCell ref="B118:B120"/>
    <mergeCell ref="C118:C120"/>
    <mergeCell ref="E118:F118"/>
    <mergeCell ref="E119:F119"/>
    <mergeCell ref="B125:B126"/>
    <mergeCell ref="C125:C126"/>
    <mergeCell ref="E125:F125"/>
    <mergeCell ref="E128:F128"/>
    <mergeCell ref="E129:F129"/>
    <mergeCell ref="B163:B164"/>
    <mergeCell ref="C163:C164"/>
    <mergeCell ref="D163:D164"/>
    <mergeCell ref="E163:F164"/>
    <mergeCell ref="E160:F160"/>
    <mergeCell ref="B161:B162"/>
    <mergeCell ref="C161:C162"/>
    <mergeCell ref="D161:D162"/>
    <mergeCell ref="E161:F162"/>
    <mergeCell ref="E156:F156"/>
    <mergeCell ref="E143:F143"/>
    <mergeCell ref="B133:B137"/>
    <mergeCell ref="C133:C137"/>
    <mergeCell ref="D133:D137"/>
    <mergeCell ref="B167:B168"/>
    <mergeCell ref="C167:C168"/>
    <mergeCell ref="D167:D168"/>
    <mergeCell ref="E167:F168"/>
    <mergeCell ref="G167:G168"/>
    <mergeCell ref="H167:H168"/>
    <mergeCell ref="B165:B166"/>
    <mergeCell ref="C165:C166"/>
    <mergeCell ref="D165:D166"/>
    <mergeCell ref="E165:F166"/>
    <mergeCell ref="G165:G166"/>
    <mergeCell ref="H165:H166"/>
    <mergeCell ref="B173:B176"/>
    <mergeCell ref="C173:C176"/>
    <mergeCell ref="E174:F174"/>
    <mergeCell ref="E175:F175"/>
    <mergeCell ref="E176:F176"/>
    <mergeCell ref="B177:B178"/>
    <mergeCell ref="C177:C178"/>
    <mergeCell ref="E177:F177"/>
    <mergeCell ref="B189:B190"/>
    <mergeCell ref="C189:C190"/>
    <mergeCell ref="B191:B194"/>
    <mergeCell ref="C191:C194"/>
    <mergeCell ref="B195:B197"/>
    <mergeCell ref="C195:C197"/>
    <mergeCell ref="B179:B183"/>
    <mergeCell ref="C179:C183"/>
    <mergeCell ref="D179:D183"/>
    <mergeCell ref="B185:B188"/>
    <mergeCell ref="C185:C188"/>
    <mergeCell ref="D186:D188"/>
    <mergeCell ref="B201:B203"/>
    <mergeCell ref="C201:C203"/>
    <mergeCell ref="D201:D203"/>
    <mergeCell ref="E201:F203"/>
    <mergeCell ref="G201:G203"/>
    <mergeCell ref="H201:H203"/>
    <mergeCell ref="D195:D197"/>
    <mergeCell ref="E195:F197"/>
    <mergeCell ref="G195:G197"/>
    <mergeCell ref="H195:H197"/>
    <mergeCell ref="B198:B200"/>
    <mergeCell ref="C198:C200"/>
    <mergeCell ref="D198:D200"/>
    <mergeCell ref="E198:F200"/>
    <mergeCell ref="G198:G200"/>
    <mergeCell ref="H198:H200"/>
    <mergeCell ref="E224:F224"/>
    <mergeCell ref="J224:K224"/>
    <mergeCell ref="E225:F225"/>
    <mergeCell ref="J225:K225"/>
    <mergeCell ref="E226:F226"/>
    <mergeCell ref="J226:K226"/>
    <mergeCell ref="B218:B220"/>
    <mergeCell ref="C218:C220"/>
    <mergeCell ref="B222:B223"/>
    <mergeCell ref="C222:C223"/>
    <mergeCell ref="E222:F222"/>
    <mergeCell ref="J222:K222"/>
    <mergeCell ref="E223:F223"/>
    <mergeCell ref="J223:K223"/>
    <mergeCell ref="E220:F220"/>
    <mergeCell ref="J220:K220"/>
    <mergeCell ref="E221:F221"/>
    <mergeCell ref="J221:K221"/>
    <mergeCell ref="E219:F219"/>
    <mergeCell ref="J219:K219"/>
    <mergeCell ref="B232:B235"/>
    <mergeCell ref="C232:C235"/>
    <mergeCell ref="E232:F232"/>
    <mergeCell ref="J232:K232"/>
    <mergeCell ref="E233:F233"/>
    <mergeCell ref="J233:K233"/>
    <mergeCell ref="E227:F227"/>
    <mergeCell ref="J227:K227"/>
    <mergeCell ref="E228:F228"/>
    <mergeCell ref="J228:K228"/>
    <mergeCell ref="B229:B230"/>
    <mergeCell ref="C229:C230"/>
    <mergeCell ref="D229:D230"/>
    <mergeCell ref="E229:F230"/>
    <mergeCell ref="G229:G230"/>
    <mergeCell ref="H229:H230"/>
    <mergeCell ref="E234:F234"/>
    <mergeCell ref="J234:K234"/>
    <mergeCell ref="E235:F235"/>
    <mergeCell ref="J235:K235"/>
    <mergeCell ref="E236:F236"/>
    <mergeCell ref="J236:K236"/>
    <mergeCell ref="J229:K229"/>
    <mergeCell ref="J230:K230"/>
    <mergeCell ref="E231:F231"/>
    <mergeCell ref="J231:K231"/>
    <mergeCell ref="J237:K237"/>
    <mergeCell ref="J238:K238"/>
    <mergeCell ref="J239:K239"/>
    <mergeCell ref="E240:F240"/>
    <mergeCell ref="J240:K240"/>
    <mergeCell ref="B241:B242"/>
    <mergeCell ref="C241:C242"/>
    <mergeCell ref="D241:D242"/>
    <mergeCell ref="E241:F242"/>
    <mergeCell ref="G241:G242"/>
    <mergeCell ref="B237:B239"/>
    <mergeCell ref="C237:C239"/>
    <mergeCell ref="D237:D239"/>
    <mergeCell ref="E237:F239"/>
    <mergeCell ref="G237:G239"/>
    <mergeCell ref="H237:H239"/>
    <mergeCell ref="H241:H242"/>
    <mergeCell ref="J241:K241"/>
    <mergeCell ref="J242:K242"/>
    <mergeCell ref="B243:B245"/>
    <mergeCell ref="C243:C245"/>
    <mergeCell ref="D243:D245"/>
    <mergeCell ref="E243:F245"/>
    <mergeCell ref="G243:G245"/>
    <mergeCell ref="H243:H245"/>
    <mergeCell ref="J243:K243"/>
    <mergeCell ref="J244:K244"/>
    <mergeCell ref="J245:K245"/>
    <mergeCell ref="B246:B248"/>
    <mergeCell ref="C246:C248"/>
    <mergeCell ref="D246:D248"/>
    <mergeCell ref="E246:F248"/>
    <mergeCell ref="G246:G248"/>
    <mergeCell ref="H246:H248"/>
    <mergeCell ref="J246:K246"/>
    <mergeCell ref="J247:K247"/>
    <mergeCell ref="J248:K248"/>
    <mergeCell ref="E249:F249"/>
    <mergeCell ref="J249:K249"/>
    <mergeCell ref="B250:B252"/>
    <mergeCell ref="C250:C252"/>
    <mergeCell ref="D250:D252"/>
    <mergeCell ref="E250:F252"/>
    <mergeCell ref="G250:G252"/>
    <mergeCell ref="H250:H252"/>
    <mergeCell ref="J250:K250"/>
    <mergeCell ref="E256:F256"/>
    <mergeCell ref="J256:K256"/>
    <mergeCell ref="B257:B258"/>
    <mergeCell ref="C257:C258"/>
    <mergeCell ref="E257:F257"/>
    <mergeCell ref="J257:K257"/>
    <mergeCell ref="E258:F258"/>
    <mergeCell ref="J258:K258"/>
    <mergeCell ref="J251:K251"/>
    <mergeCell ref="J252:K252"/>
    <mergeCell ref="E253:F253"/>
    <mergeCell ref="J253:K253"/>
    <mergeCell ref="B254:B256"/>
    <mergeCell ref="C254:C256"/>
    <mergeCell ref="E254:F254"/>
    <mergeCell ref="J254:K254"/>
    <mergeCell ref="E255:F255"/>
    <mergeCell ref="J255:K255"/>
    <mergeCell ref="J259:K259"/>
    <mergeCell ref="J260:K260"/>
    <mergeCell ref="J261:K261"/>
    <mergeCell ref="J262:K262"/>
    <mergeCell ref="J263:K263"/>
    <mergeCell ref="J264:K264"/>
    <mergeCell ref="B259:B265"/>
    <mergeCell ref="C259:C265"/>
    <mergeCell ref="D259:D265"/>
    <mergeCell ref="E259:F265"/>
    <mergeCell ref="G259:G265"/>
    <mergeCell ref="H259:H265"/>
    <mergeCell ref="J265:K265"/>
    <mergeCell ref="B266:B268"/>
    <mergeCell ref="C266:C268"/>
    <mergeCell ref="D266:D268"/>
    <mergeCell ref="E266:F268"/>
    <mergeCell ref="G266:G268"/>
    <mergeCell ref="H266:H268"/>
    <mergeCell ref="J266:K266"/>
    <mergeCell ref="J267:K267"/>
    <mergeCell ref="J268:K268"/>
    <mergeCell ref="B276:B283"/>
    <mergeCell ref="C276:C283"/>
    <mergeCell ref="D276:D279"/>
    <mergeCell ref="E276:F279"/>
    <mergeCell ref="G276:G279"/>
    <mergeCell ref="H276:H279"/>
    <mergeCell ref="J269:K269"/>
    <mergeCell ref="J270:K270"/>
    <mergeCell ref="J271:K271"/>
    <mergeCell ref="J272:K272"/>
    <mergeCell ref="E273:F273"/>
    <mergeCell ref="J273:K273"/>
    <mergeCell ref="B269:B272"/>
    <mergeCell ref="C269:C272"/>
    <mergeCell ref="D269:D272"/>
    <mergeCell ref="E269:F272"/>
    <mergeCell ref="G269:G272"/>
    <mergeCell ref="H269:H272"/>
    <mergeCell ref="D280:D283"/>
    <mergeCell ref="E280:F283"/>
    <mergeCell ref="G280:G283"/>
    <mergeCell ref="H280:H283"/>
    <mergeCell ref="J280:K280"/>
    <mergeCell ref="J281:K281"/>
    <mergeCell ref="E274:F274"/>
    <mergeCell ref="J274:K274"/>
    <mergeCell ref="E275:F275"/>
    <mergeCell ref="J275:K275"/>
    <mergeCell ref="J282:K282"/>
    <mergeCell ref="J283:K283"/>
    <mergeCell ref="E284:F284"/>
    <mergeCell ref="J284:K284"/>
    <mergeCell ref="E285:F285"/>
    <mergeCell ref="J285:K285"/>
    <mergeCell ref="J276:K276"/>
    <mergeCell ref="J277:K277"/>
    <mergeCell ref="J278:K278"/>
    <mergeCell ref="J279:K279"/>
    <mergeCell ref="B291:B296"/>
    <mergeCell ref="C291:C296"/>
    <mergeCell ref="D291:D296"/>
    <mergeCell ref="E291:F296"/>
    <mergeCell ref="G291:G296"/>
    <mergeCell ref="B286:B290"/>
    <mergeCell ref="C286:C290"/>
    <mergeCell ref="D286:D290"/>
    <mergeCell ref="E286:F290"/>
    <mergeCell ref="G286:G290"/>
    <mergeCell ref="H291:H296"/>
    <mergeCell ref="J291:K291"/>
    <mergeCell ref="J292:K292"/>
    <mergeCell ref="J293:K293"/>
    <mergeCell ref="J294:K294"/>
    <mergeCell ref="J295:K295"/>
    <mergeCell ref="J296:K296"/>
    <mergeCell ref="J286:K286"/>
    <mergeCell ref="J287:K287"/>
    <mergeCell ref="J288:K288"/>
    <mergeCell ref="J289:K289"/>
    <mergeCell ref="J290:K290"/>
    <mergeCell ref="H286:H290"/>
    <mergeCell ref="B304:B306"/>
    <mergeCell ref="C304:C306"/>
    <mergeCell ref="D304:D306"/>
    <mergeCell ref="E304:F306"/>
    <mergeCell ref="G304:G306"/>
    <mergeCell ref="E297:F297"/>
    <mergeCell ref="J297:K297"/>
    <mergeCell ref="E298:F298"/>
    <mergeCell ref="J298:K298"/>
    <mergeCell ref="B299:B303"/>
    <mergeCell ref="C299:C303"/>
    <mergeCell ref="D299:D303"/>
    <mergeCell ref="E299:F303"/>
    <mergeCell ref="G299:G303"/>
    <mergeCell ref="H299:H303"/>
    <mergeCell ref="H304:H306"/>
    <mergeCell ref="J304:K304"/>
    <mergeCell ref="J305:K305"/>
    <mergeCell ref="J306:K306"/>
    <mergeCell ref="E307:F307"/>
    <mergeCell ref="J307:K307"/>
    <mergeCell ref="J299:K299"/>
    <mergeCell ref="J300:K300"/>
    <mergeCell ref="J301:K301"/>
    <mergeCell ref="J302:K302"/>
    <mergeCell ref="J303:K303"/>
    <mergeCell ref="B315:B318"/>
    <mergeCell ref="C315:C318"/>
    <mergeCell ref="D315:D318"/>
    <mergeCell ref="E315:F318"/>
    <mergeCell ref="G315:G318"/>
    <mergeCell ref="H315:H318"/>
    <mergeCell ref="J308:K308"/>
    <mergeCell ref="J309:K309"/>
    <mergeCell ref="J310:K310"/>
    <mergeCell ref="E311:F311"/>
    <mergeCell ref="J311:K311"/>
    <mergeCell ref="E312:F312"/>
    <mergeCell ref="J312:K312"/>
    <mergeCell ref="B308:B310"/>
    <mergeCell ref="C308:C310"/>
    <mergeCell ref="D308:D310"/>
    <mergeCell ref="E308:F310"/>
    <mergeCell ref="G308:G310"/>
    <mergeCell ref="H308:H310"/>
    <mergeCell ref="J315:K315"/>
    <mergeCell ref="J316:K316"/>
    <mergeCell ref="J317:K317"/>
    <mergeCell ref="J318:K318"/>
    <mergeCell ref="E319:F319"/>
    <mergeCell ref="J319:K319"/>
    <mergeCell ref="E313:F313"/>
    <mergeCell ref="J313:K313"/>
    <mergeCell ref="E314:F314"/>
    <mergeCell ref="J314:K314"/>
    <mergeCell ref="E320:F320"/>
    <mergeCell ref="J320:K320"/>
    <mergeCell ref="B321:B323"/>
    <mergeCell ref="C321:C323"/>
    <mergeCell ref="D321:D323"/>
    <mergeCell ref="E321:F323"/>
    <mergeCell ref="G321:G323"/>
    <mergeCell ref="H321:H323"/>
    <mergeCell ref="J321:K321"/>
    <mergeCell ref="J322:K322"/>
    <mergeCell ref="J323:K323"/>
    <mergeCell ref="B324:B326"/>
    <mergeCell ref="C324:C326"/>
    <mergeCell ref="D324:D326"/>
    <mergeCell ref="E324:F326"/>
    <mergeCell ref="G324:G326"/>
    <mergeCell ref="H324:H326"/>
    <mergeCell ref="J324:K324"/>
    <mergeCell ref="J325:K325"/>
    <mergeCell ref="J326:K326"/>
    <mergeCell ref="J330:K330"/>
    <mergeCell ref="B331:B332"/>
    <mergeCell ref="C331:C332"/>
    <mergeCell ref="E331:F331"/>
    <mergeCell ref="J331:K331"/>
    <mergeCell ref="E332:F332"/>
    <mergeCell ref="J332:K332"/>
    <mergeCell ref="E327:F327"/>
    <mergeCell ref="J327:K327"/>
    <mergeCell ref="B328:B330"/>
    <mergeCell ref="C328:C330"/>
    <mergeCell ref="D328:D330"/>
    <mergeCell ref="E328:F330"/>
    <mergeCell ref="G328:G330"/>
    <mergeCell ref="H328:H330"/>
    <mergeCell ref="J328:K328"/>
    <mergeCell ref="J329:K329"/>
    <mergeCell ref="B340:B344"/>
    <mergeCell ref="C340:C344"/>
    <mergeCell ref="D340:D344"/>
    <mergeCell ref="E340:F344"/>
    <mergeCell ref="G340:G344"/>
    <mergeCell ref="H340:H344"/>
    <mergeCell ref="J340:K340"/>
    <mergeCell ref="J333:K333"/>
    <mergeCell ref="J334:K334"/>
    <mergeCell ref="J335:K335"/>
    <mergeCell ref="J336:K336"/>
    <mergeCell ref="B337:B339"/>
    <mergeCell ref="C337:C339"/>
    <mergeCell ref="D337:D339"/>
    <mergeCell ref="E337:F339"/>
    <mergeCell ref="G337:G339"/>
    <mergeCell ref="H337:H339"/>
    <mergeCell ref="B333:B336"/>
    <mergeCell ref="C333:C336"/>
    <mergeCell ref="D333:D336"/>
    <mergeCell ref="E333:F336"/>
    <mergeCell ref="G333:G336"/>
    <mergeCell ref="H333:H336"/>
    <mergeCell ref="J341:K341"/>
    <mergeCell ref="J342:K342"/>
    <mergeCell ref="J343:K343"/>
    <mergeCell ref="J344:K344"/>
    <mergeCell ref="E345:F345"/>
    <mergeCell ref="J345:K345"/>
    <mergeCell ref="J337:K337"/>
    <mergeCell ref="J338:K338"/>
    <mergeCell ref="J339:K339"/>
    <mergeCell ref="E346:F346"/>
    <mergeCell ref="J346:K346"/>
    <mergeCell ref="E347:F347"/>
    <mergeCell ref="J347:K347"/>
    <mergeCell ref="B348:B351"/>
    <mergeCell ref="C348:C351"/>
    <mergeCell ref="D348:D351"/>
    <mergeCell ref="E348:F351"/>
    <mergeCell ref="G348:G351"/>
    <mergeCell ref="H348:H351"/>
    <mergeCell ref="B354:B355"/>
    <mergeCell ref="C354:C355"/>
    <mergeCell ref="E354:F354"/>
    <mergeCell ref="J354:K354"/>
    <mergeCell ref="E355:F355"/>
    <mergeCell ref="J355:K355"/>
    <mergeCell ref="J348:K348"/>
    <mergeCell ref="J349:K349"/>
    <mergeCell ref="J350:K350"/>
    <mergeCell ref="J351:K351"/>
    <mergeCell ref="B352:B353"/>
    <mergeCell ref="C352:C353"/>
    <mergeCell ref="E352:F352"/>
    <mergeCell ref="J352:K352"/>
    <mergeCell ref="E353:F353"/>
    <mergeCell ref="J353:K353"/>
    <mergeCell ref="B360:B363"/>
    <mergeCell ref="C360:C363"/>
    <mergeCell ref="D360:D363"/>
    <mergeCell ref="E360:F363"/>
    <mergeCell ref="G360:G363"/>
    <mergeCell ref="H360:H363"/>
    <mergeCell ref="E356:F356"/>
    <mergeCell ref="J356:K356"/>
    <mergeCell ref="E357:F357"/>
    <mergeCell ref="J357:K357"/>
    <mergeCell ref="B358:B359"/>
    <mergeCell ref="C358:C359"/>
    <mergeCell ref="E358:F358"/>
    <mergeCell ref="J358:K358"/>
    <mergeCell ref="E359:F359"/>
    <mergeCell ref="J359:K359"/>
    <mergeCell ref="E365:F365"/>
    <mergeCell ref="J365:K365"/>
    <mergeCell ref="E366:F366"/>
    <mergeCell ref="J366:K366"/>
    <mergeCell ref="E367:F367"/>
    <mergeCell ref="J367:K367"/>
    <mergeCell ref="J360:K360"/>
    <mergeCell ref="J361:K361"/>
    <mergeCell ref="J362:K362"/>
    <mergeCell ref="J363:K363"/>
    <mergeCell ref="E364:F364"/>
    <mergeCell ref="J364:K364"/>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E5059C-091F-4DB5-8FA9-862C9B57D46A}">
  <sheetPr>
    <tabColor theme="7" tint="0.59999389629810485"/>
  </sheetPr>
  <dimension ref="B1:L363"/>
  <sheetViews>
    <sheetView zoomScaleNormal="100" workbookViewId="0">
      <pane ySplit="5" topLeftCell="A6" activePane="bottomLeft" state="frozen"/>
      <selection pane="bottomLeft" activeCell="I8" sqref="I8"/>
      <selection activeCell="I8" sqref="I8"/>
    </sheetView>
  </sheetViews>
  <sheetFormatPr defaultColWidth="9.140625" defaultRowHeight="14.45"/>
  <cols>
    <col min="1" max="1" width="1.42578125" style="24" customWidth="1"/>
    <col min="2" max="2" width="18.140625" style="24" customWidth="1"/>
    <col min="3" max="3" width="37.85546875" style="24" customWidth="1"/>
    <col min="4" max="4" width="25.85546875" style="24" customWidth="1"/>
    <col min="5" max="5" width="23.42578125" style="24" customWidth="1"/>
    <col min="6" max="6" width="13.5703125" style="24" customWidth="1"/>
    <col min="7" max="7" width="20.85546875" style="24" customWidth="1"/>
    <col min="8" max="8" width="18.42578125" style="24" customWidth="1"/>
    <col min="9" max="9" width="22.5703125" style="24" customWidth="1"/>
    <col min="10" max="10" width="15.42578125" style="24" customWidth="1"/>
    <col min="11" max="11" width="9.42578125" style="24" customWidth="1"/>
    <col min="12" max="12" width="64.5703125" style="24" customWidth="1"/>
    <col min="13" max="13" width="2.140625" style="24" customWidth="1"/>
    <col min="14" max="16384" width="9.140625" style="24"/>
  </cols>
  <sheetData>
    <row r="1" spans="2:12" customFormat="1" ht="19.5">
      <c r="B1" s="25"/>
      <c r="C1" s="25"/>
      <c r="D1" s="25"/>
      <c r="E1" s="250" t="s">
        <v>18487</v>
      </c>
      <c r="F1" s="250"/>
      <c r="G1" s="250"/>
      <c r="H1" s="250"/>
      <c r="I1" s="25"/>
      <c r="J1" s="26"/>
      <c r="K1" s="25"/>
      <c r="L1" s="25"/>
    </row>
    <row r="2" spans="2:12" customFormat="1">
      <c r="B2" s="25"/>
      <c r="C2" s="25"/>
      <c r="D2" s="25"/>
      <c r="E2" s="25"/>
      <c r="F2" s="25"/>
      <c r="G2" s="25"/>
      <c r="H2" s="25"/>
      <c r="I2" s="25"/>
      <c r="J2" s="26"/>
      <c r="K2" s="25"/>
      <c r="L2" s="25"/>
    </row>
    <row r="3" spans="2:12" customFormat="1" ht="18" customHeight="1">
      <c r="B3" s="251" t="s">
        <v>23458</v>
      </c>
      <c r="C3" s="251"/>
      <c r="D3" s="251"/>
      <c r="E3" s="251"/>
      <c r="F3" s="251"/>
      <c r="G3" s="251"/>
      <c r="H3" s="251"/>
      <c r="I3" s="251"/>
      <c r="J3" s="251"/>
      <c r="K3" s="25"/>
      <c r="L3" s="25"/>
    </row>
    <row r="4" spans="2:12" customFormat="1">
      <c r="B4" s="25"/>
      <c r="C4" s="25"/>
      <c r="D4" s="25"/>
      <c r="E4" s="25"/>
      <c r="F4" s="25"/>
      <c r="G4" s="25"/>
      <c r="H4" s="25"/>
      <c r="I4" s="25"/>
      <c r="J4" s="27" t="s">
        <v>2</v>
      </c>
      <c r="K4" s="28"/>
      <c r="L4" s="28"/>
    </row>
    <row r="5" spans="2:12" ht="15" customHeight="1">
      <c r="B5" s="30" t="s">
        <v>3</v>
      </c>
      <c r="C5" s="30" t="s">
        <v>4</v>
      </c>
      <c r="D5" s="30" t="s">
        <v>5</v>
      </c>
      <c r="E5" s="248" t="s">
        <v>6</v>
      </c>
      <c r="F5" s="249"/>
      <c r="G5" s="30" t="s">
        <v>7</v>
      </c>
      <c r="H5" s="32" t="s">
        <v>8</v>
      </c>
      <c r="I5" s="30" t="s">
        <v>9</v>
      </c>
      <c r="J5" s="248" t="s">
        <v>10</v>
      </c>
      <c r="K5" s="249"/>
      <c r="L5" s="30" t="s">
        <v>11</v>
      </c>
    </row>
    <row r="6" spans="2:12">
      <c r="B6" s="145" t="s">
        <v>20</v>
      </c>
      <c r="C6" s="147" t="s">
        <v>21</v>
      </c>
      <c r="D6" s="12" t="s">
        <v>22967</v>
      </c>
      <c r="E6" s="140" t="s">
        <v>23</v>
      </c>
      <c r="F6" s="141"/>
      <c r="G6" s="13" t="s">
        <v>24</v>
      </c>
      <c r="H6" s="17">
        <v>45700</v>
      </c>
      <c r="I6" s="10" t="s">
        <v>25</v>
      </c>
      <c r="J6" s="140" t="s">
        <v>26</v>
      </c>
      <c r="K6" s="141"/>
      <c r="L6" s="1" t="s">
        <v>27</v>
      </c>
    </row>
    <row r="7" spans="2:12" ht="63.95">
      <c r="B7" s="146"/>
      <c r="C7" s="148"/>
      <c r="D7" s="12" t="s">
        <v>22968</v>
      </c>
      <c r="E7" s="140" t="s">
        <v>29</v>
      </c>
      <c r="F7" s="141"/>
      <c r="G7" s="13" t="s">
        <v>16</v>
      </c>
      <c r="H7" s="17">
        <v>45702</v>
      </c>
      <c r="I7" s="10" t="s">
        <v>25</v>
      </c>
      <c r="J7" s="140" t="s">
        <v>32</v>
      </c>
      <c r="K7" s="141"/>
      <c r="L7" s="3" t="s">
        <v>22969</v>
      </c>
    </row>
    <row r="8" spans="2:12" ht="24.95">
      <c r="B8" s="15" t="s">
        <v>8463</v>
      </c>
      <c r="C8" s="14" t="s">
        <v>8464</v>
      </c>
      <c r="D8" s="15" t="s">
        <v>22970</v>
      </c>
      <c r="E8" s="142" t="s">
        <v>8466</v>
      </c>
      <c r="F8" s="141"/>
      <c r="G8" s="14" t="s">
        <v>75</v>
      </c>
      <c r="H8" s="16">
        <v>45707</v>
      </c>
      <c r="I8" s="11" t="s">
        <v>139</v>
      </c>
      <c r="J8" s="142" t="s">
        <v>709</v>
      </c>
      <c r="K8" s="141"/>
      <c r="L8" s="2" t="s">
        <v>27</v>
      </c>
    </row>
    <row r="9" spans="2:12">
      <c r="B9" s="12" t="s">
        <v>4384</v>
      </c>
      <c r="C9" s="13" t="s">
        <v>4385</v>
      </c>
      <c r="D9" s="12" t="s">
        <v>22971</v>
      </c>
      <c r="E9" s="140" t="s">
        <v>4389</v>
      </c>
      <c r="F9" s="141"/>
      <c r="G9" s="13" t="s">
        <v>16</v>
      </c>
      <c r="H9" s="17">
        <v>45692</v>
      </c>
      <c r="I9" s="10" t="s">
        <v>25</v>
      </c>
      <c r="J9" s="140" t="s">
        <v>26</v>
      </c>
      <c r="K9" s="141"/>
      <c r="L9" s="1" t="s">
        <v>27</v>
      </c>
    </row>
    <row r="10" spans="2:12" ht="51.6">
      <c r="B10" s="15" t="s">
        <v>37</v>
      </c>
      <c r="C10" s="14" t="s">
        <v>38</v>
      </c>
      <c r="D10" s="15" t="s">
        <v>22972</v>
      </c>
      <c r="E10" s="142" t="s">
        <v>40</v>
      </c>
      <c r="F10" s="141"/>
      <c r="G10" s="14" t="s">
        <v>16</v>
      </c>
      <c r="H10" s="16">
        <v>45702</v>
      </c>
      <c r="I10" s="11" t="s">
        <v>25</v>
      </c>
      <c r="J10" s="142" t="s">
        <v>32</v>
      </c>
      <c r="K10" s="141"/>
      <c r="L10" s="4" t="s">
        <v>21174</v>
      </c>
    </row>
    <row r="11" spans="2:12">
      <c r="B11" s="145" t="s">
        <v>6575</v>
      </c>
      <c r="C11" s="147" t="s">
        <v>6576</v>
      </c>
      <c r="D11" s="145" t="s">
        <v>22973</v>
      </c>
      <c r="E11" s="140" t="s">
        <v>6578</v>
      </c>
      <c r="F11" s="149"/>
      <c r="G11" s="147" t="s">
        <v>24</v>
      </c>
      <c r="H11" s="167">
        <v>45685</v>
      </c>
      <c r="I11" s="10" t="s">
        <v>127</v>
      </c>
      <c r="J11" s="140" t="s">
        <v>26</v>
      </c>
      <c r="K11" s="141"/>
      <c r="L11" s="1" t="s">
        <v>27</v>
      </c>
    </row>
    <row r="12" spans="2:12">
      <c r="B12" s="152"/>
      <c r="C12" s="153"/>
      <c r="D12" s="152"/>
      <c r="E12" s="165"/>
      <c r="F12" s="162"/>
      <c r="G12" s="153"/>
      <c r="H12" s="168"/>
      <c r="I12" s="10" t="s">
        <v>25</v>
      </c>
      <c r="J12" s="140" t="s">
        <v>26</v>
      </c>
      <c r="K12" s="141"/>
      <c r="L12" s="1" t="s">
        <v>27</v>
      </c>
    </row>
    <row r="13" spans="2:12">
      <c r="B13" s="152"/>
      <c r="C13" s="153"/>
      <c r="D13" s="152"/>
      <c r="E13" s="165"/>
      <c r="F13" s="162"/>
      <c r="G13" s="153"/>
      <c r="H13" s="168"/>
      <c r="I13" s="10" t="s">
        <v>139</v>
      </c>
      <c r="J13" s="140" t="s">
        <v>26</v>
      </c>
      <c r="K13" s="141"/>
      <c r="L13" s="1" t="s">
        <v>27</v>
      </c>
    </row>
    <row r="14" spans="2:12">
      <c r="B14" s="146"/>
      <c r="C14" s="148"/>
      <c r="D14" s="146"/>
      <c r="E14" s="150"/>
      <c r="F14" s="151"/>
      <c r="G14" s="148"/>
      <c r="H14" s="169"/>
      <c r="I14" s="10" t="s">
        <v>25</v>
      </c>
      <c r="J14" s="140" t="s">
        <v>26</v>
      </c>
      <c r="K14" s="141"/>
      <c r="L14" s="1" t="s">
        <v>27</v>
      </c>
    </row>
    <row r="15" spans="2:12" ht="65.099999999999994">
      <c r="B15" s="15" t="s">
        <v>47</v>
      </c>
      <c r="C15" s="14" t="s">
        <v>48</v>
      </c>
      <c r="D15" s="15" t="s">
        <v>22974</v>
      </c>
      <c r="E15" s="142" t="s">
        <v>50</v>
      </c>
      <c r="F15" s="141"/>
      <c r="G15" s="14" t="s">
        <v>16</v>
      </c>
      <c r="H15" s="16">
        <v>45702</v>
      </c>
      <c r="I15" s="11" t="s">
        <v>25</v>
      </c>
      <c r="J15" s="142" t="s">
        <v>32</v>
      </c>
      <c r="K15" s="141"/>
      <c r="L15" s="4" t="s">
        <v>22975</v>
      </c>
    </row>
    <row r="16" spans="2:12" ht="24.95">
      <c r="B16" s="12" t="s">
        <v>8471</v>
      </c>
      <c r="C16" s="13" t="s">
        <v>8472</v>
      </c>
      <c r="D16" s="12" t="s">
        <v>22976</v>
      </c>
      <c r="E16" s="140" t="s">
        <v>22977</v>
      </c>
      <c r="F16" s="141"/>
      <c r="G16" s="13" t="s">
        <v>24</v>
      </c>
      <c r="H16" s="17">
        <v>45692</v>
      </c>
      <c r="I16" s="10" t="s">
        <v>17</v>
      </c>
      <c r="J16" s="140" t="s">
        <v>26</v>
      </c>
      <c r="K16" s="141"/>
      <c r="L16" s="1" t="s">
        <v>27</v>
      </c>
    </row>
    <row r="17" spans="2:12" ht="39">
      <c r="B17" s="15" t="s">
        <v>91</v>
      </c>
      <c r="C17" s="14" t="s">
        <v>92</v>
      </c>
      <c r="D17" s="15" t="s">
        <v>22978</v>
      </c>
      <c r="E17" s="142" t="s">
        <v>94</v>
      </c>
      <c r="F17" s="141"/>
      <c r="G17" s="14" t="s">
        <v>24</v>
      </c>
      <c r="H17" s="16">
        <v>45526</v>
      </c>
      <c r="I17" s="11" t="s">
        <v>25</v>
      </c>
      <c r="J17" s="142" t="s">
        <v>32</v>
      </c>
      <c r="K17" s="141"/>
      <c r="L17" s="4" t="s">
        <v>15382</v>
      </c>
    </row>
    <row r="18" spans="2:12">
      <c r="B18" s="12" t="s">
        <v>11793</v>
      </c>
      <c r="C18" s="13" t="s">
        <v>6948</v>
      </c>
      <c r="D18" s="12" t="s">
        <v>22979</v>
      </c>
      <c r="E18" s="140" t="s">
        <v>11795</v>
      </c>
      <c r="F18" s="141"/>
      <c r="G18" s="13" t="s">
        <v>24</v>
      </c>
      <c r="H18" s="17">
        <v>45691</v>
      </c>
      <c r="I18" s="10" t="s">
        <v>139</v>
      </c>
      <c r="J18" s="140" t="s">
        <v>26</v>
      </c>
      <c r="K18" s="141"/>
      <c r="L18" s="1" t="s">
        <v>27</v>
      </c>
    </row>
    <row r="19" spans="2:12">
      <c r="B19" s="154" t="s">
        <v>120</v>
      </c>
      <c r="C19" s="156" t="s">
        <v>121</v>
      </c>
      <c r="D19" s="15" t="s">
        <v>22980</v>
      </c>
      <c r="E19" s="142" t="s">
        <v>2047</v>
      </c>
      <c r="F19" s="141"/>
      <c r="G19" s="14" t="s">
        <v>16</v>
      </c>
      <c r="H19" s="16">
        <v>45715</v>
      </c>
      <c r="I19" s="11" t="s">
        <v>25</v>
      </c>
      <c r="J19" s="142" t="s">
        <v>26</v>
      </c>
      <c r="K19" s="141"/>
      <c r="L19" s="2" t="s">
        <v>27</v>
      </c>
    </row>
    <row r="20" spans="2:12">
      <c r="B20" s="155"/>
      <c r="C20" s="157"/>
      <c r="D20" s="15" t="s">
        <v>22279</v>
      </c>
      <c r="E20" s="142" t="s">
        <v>126</v>
      </c>
      <c r="F20" s="141"/>
      <c r="G20" s="14" t="s">
        <v>24</v>
      </c>
      <c r="H20" s="16">
        <v>45715</v>
      </c>
      <c r="I20" s="11" t="s">
        <v>25</v>
      </c>
      <c r="J20" s="142"/>
      <c r="K20" s="141"/>
      <c r="L20" s="2" t="s">
        <v>27</v>
      </c>
    </row>
    <row r="21" spans="2:12">
      <c r="B21" s="145" t="s">
        <v>135</v>
      </c>
      <c r="C21" s="147" t="s">
        <v>136</v>
      </c>
      <c r="D21" s="12" t="s">
        <v>22981</v>
      </c>
      <c r="E21" s="140" t="s">
        <v>6634</v>
      </c>
      <c r="F21" s="141"/>
      <c r="G21" s="13" t="s">
        <v>24</v>
      </c>
      <c r="H21" s="17">
        <v>45699</v>
      </c>
      <c r="I21" s="10" t="s">
        <v>139</v>
      </c>
      <c r="J21" s="140" t="s">
        <v>26</v>
      </c>
      <c r="K21" s="141"/>
      <c r="L21" s="1" t="s">
        <v>27</v>
      </c>
    </row>
    <row r="22" spans="2:12">
      <c r="B22" s="146"/>
      <c r="C22" s="148"/>
      <c r="D22" s="12" t="s">
        <v>22982</v>
      </c>
      <c r="E22" s="140" t="s">
        <v>138</v>
      </c>
      <c r="F22" s="141"/>
      <c r="G22" s="13" t="s">
        <v>16</v>
      </c>
      <c r="H22" s="17">
        <v>45702</v>
      </c>
      <c r="I22" s="10" t="s">
        <v>139</v>
      </c>
      <c r="J22" s="140" t="s">
        <v>26</v>
      </c>
      <c r="K22" s="141"/>
      <c r="L22" s="1" t="s">
        <v>27</v>
      </c>
    </row>
    <row r="23" spans="2:12" ht="65.099999999999994">
      <c r="B23" s="15" t="s">
        <v>141</v>
      </c>
      <c r="C23" s="14" t="s">
        <v>142</v>
      </c>
      <c r="D23" s="15" t="s">
        <v>22983</v>
      </c>
      <c r="E23" s="142" t="s">
        <v>144</v>
      </c>
      <c r="F23" s="141"/>
      <c r="G23" s="14" t="s">
        <v>16</v>
      </c>
      <c r="H23" s="16">
        <v>45702</v>
      </c>
      <c r="I23" s="11" t="s">
        <v>145</v>
      </c>
      <c r="J23" s="142" t="s">
        <v>32</v>
      </c>
      <c r="K23" s="141"/>
      <c r="L23" s="4" t="s">
        <v>22984</v>
      </c>
    </row>
    <row r="24" spans="2:12">
      <c r="B24" s="12" t="s">
        <v>11302</v>
      </c>
      <c r="C24" s="13" t="s">
        <v>11303</v>
      </c>
      <c r="D24" s="12" t="s">
        <v>22985</v>
      </c>
      <c r="E24" s="140" t="s">
        <v>22986</v>
      </c>
      <c r="F24" s="141"/>
      <c r="G24" s="13" t="s">
        <v>16</v>
      </c>
      <c r="H24" s="17">
        <v>45617</v>
      </c>
      <c r="I24" s="10" t="s">
        <v>17</v>
      </c>
      <c r="J24" s="140" t="s">
        <v>26</v>
      </c>
      <c r="K24" s="141"/>
      <c r="L24" s="1" t="s">
        <v>27</v>
      </c>
    </row>
    <row r="25" spans="2:12" ht="51.6">
      <c r="B25" s="15" t="s">
        <v>149</v>
      </c>
      <c r="C25" s="14" t="s">
        <v>150</v>
      </c>
      <c r="D25" s="15" t="s">
        <v>22987</v>
      </c>
      <c r="E25" s="142" t="s">
        <v>152</v>
      </c>
      <c r="F25" s="141"/>
      <c r="G25" s="14" t="s">
        <v>16</v>
      </c>
      <c r="H25" s="16">
        <v>45693</v>
      </c>
      <c r="I25" s="11" t="s">
        <v>145</v>
      </c>
      <c r="J25" s="142" t="s">
        <v>32</v>
      </c>
      <c r="K25" s="141"/>
      <c r="L25" s="4" t="s">
        <v>22292</v>
      </c>
    </row>
    <row r="26" spans="2:12">
      <c r="B26" s="12" t="s">
        <v>22988</v>
      </c>
      <c r="C26" s="13" t="s">
        <v>22989</v>
      </c>
      <c r="D26" s="12" t="s">
        <v>22990</v>
      </c>
      <c r="E26" s="140" t="s">
        <v>22991</v>
      </c>
      <c r="F26" s="141"/>
      <c r="G26" s="13" t="s">
        <v>16</v>
      </c>
      <c r="H26" s="17">
        <v>45693</v>
      </c>
      <c r="I26" s="10" t="s">
        <v>58</v>
      </c>
      <c r="J26" s="140" t="s">
        <v>26</v>
      </c>
      <c r="K26" s="141"/>
      <c r="L26" s="1" t="s">
        <v>27</v>
      </c>
    </row>
    <row r="27" spans="2:12">
      <c r="B27" s="154" t="s">
        <v>4476</v>
      </c>
      <c r="C27" s="156" t="s">
        <v>4477</v>
      </c>
      <c r="D27" s="154" t="s">
        <v>22992</v>
      </c>
      <c r="E27" s="142" t="s">
        <v>4481</v>
      </c>
      <c r="F27" s="149"/>
      <c r="G27" s="156" t="s">
        <v>24</v>
      </c>
      <c r="H27" s="163">
        <v>45698</v>
      </c>
      <c r="I27" s="11" t="s">
        <v>25</v>
      </c>
      <c r="J27" s="142" t="s">
        <v>26</v>
      </c>
      <c r="K27" s="141"/>
      <c r="L27" s="2" t="s">
        <v>27</v>
      </c>
    </row>
    <row r="28" spans="2:12">
      <c r="B28" s="158"/>
      <c r="C28" s="159"/>
      <c r="D28" s="155"/>
      <c r="E28" s="160"/>
      <c r="F28" s="151"/>
      <c r="G28" s="157"/>
      <c r="H28" s="164"/>
      <c r="I28" s="11" t="s">
        <v>127</v>
      </c>
      <c r="J28" s="142" t="s">
        <v>26</v>
      </c>
      <c r="K28" s="141"/>
      <c r="L28" s="2" t="s">
        <v>27</v>
      </c>
    </row>
    <row r="29" spans="2:12">
      <c r="B29" s="155"/>
      <c r="C29" s="157"/>
      <c r="D29" s="15" t="s">
        <v>22993</v>
      </c>
      <c r="E29" s="142" t="s">
        <v>4483</v>
      </c>
      <c r="F29" s="141"/>
      <c r="G29" s="14" t="s">
        <v>16</v>
      </c>
      <c r="H29" s="16">
        <v>45702</v>
      </c>
      <c r="I29" s="11" t="s">
        <v>25</v>
      </c>
      <c r="J29" s="142" t="s">
        <v>26</v>
      </c>
      <c r="K29" s="141"/>
      <c r="L29" s="2" t="s">
        <v>27</v>
      </c>
    </row>
    <row r="30" spans="2:12" ht="51.6">
      <c r="B30" s="12" t="s">
        <v>166</v>
      </c>
      <c r="C30" s="13" t="s">
        <v>167</v>
      </c>
      <c r="D30" s="12" t="s">
        <v>22994</v>
      </c>
      <c r="E30" s="140" t="s">
        <v>169</v>
      </c>
      <c r="F30" s="141"/>
      <c r="G30" s="13" t="s">
        <v>16</v>
      </c>
      <c r="H30" s="17">
        <v>45702</v>
      </c>
      <c r="I30" s="10" t="s">
        <v>25</v>
      </c>
      <c r="J30" s="140" t="s">
        <v>32</v>
      </c>
      <c r="K30" s="141"/>
      <c r="L30" s="3" t="s">
        <v>22995</v>
      </c>
    </row>
    <row r="31" spans="2:12">
      <c r="B31" s="15" t="s">
        <v>11320</v>
      </c>
      <c r="C31" s="14" t="s">
        <v>11321</v>
      </c>
      <c r="D31" s="15" t="s">
        <v>22996</v>
      </c>
      <c r="E31" s="142" t="s">
        <v>11323</v>
      </c>
      <c r="F31" s="141"/>
      <c r="G31" s="14" t="s">
        <v>24</v>
      </c>
      <c r="H31" s="16">
        <v>45691</v>
      </c>
      <c r="I31" s="11" t="s">
        <v>139</v>
      </c>
      <c r="J31" s="142" t="s">
        <v>26</v>
      </c>
      <c r="K31" s="141"/>
      <c r="L31" s="2" t="s">
        <v>27</v>
      </c>
    </row>
    <row r="32" spans="2:12" ht="63.95">
      <c r="B32" s="12" t="s">
        <v>176</v>
      </c>
      <c r="C32" s="13" t="s">
        <v>177</v>
      </c>
      <c r="D32" s="12" t="s">
        <v>22997</v>
      </c>
      <c r="E32" s="140" t="s">
        <v>179</v>
      </c>
      <c r="F32" s="141"/>
      <c r="G32" s="13" t="s">
        <v>16</v>
      </c>
      <c r="H32" s="17">
        <v>45702</v>
      </c>
      <c r="I32" s="10" t="s">
        <v>25</v>
      </c>
      <c r="J32" s="140" t="s">
        <v>32</v>
      </c>
      <c r="K32" s="141"/>
      <c r="L32" s="3" t="s">
        <v>22998</v>
      </c>
    </row>
    <row r="33" spans="2:12" ht="63.95">
      <c r="B33" s="15" t="s">
        <v>10145</v>
      </c>
      <c r="C33" s="14" t="s">
        <v>10146</v>
      </c>
      <c r="D33" s="15" t="s">
        <v>22999</v>
      </c>
      <c r="E33" s="142" t="s">
        <v>10148</v>
      </c>
      <c r="F33" s="141"/>
      <c r="G33" s="14" t="s">
        <v>24</v>
      </c>
      <c r="H33" s="16">
        <v>45698</v>
      </c>
      <c r="I33" s="11" t="s">
        <v>145</v>
      </c>
      <c r="J33" s="142" t="s">
        <v>32</v>
      </c>
      <c r="K33" s="141"/>
      <c r="L33" s="4" t="s">
        <v>23000</v>
      </c>
    </row>
    <row r="34" spans="2:12">
      <c r="B34" s="145" t="s">
        <v>23001</v>
      </c>
      <c r="C34" s="147" t="s">
        <v>23002</v>
      </c>
      <c r="D34" s="145" t="s">
        <v>23003</v>
      </c>
      <c r="E34" s="140" t="s">
        <v>23004</v>
      </c>
      <c r="F34" s="149"/>
      <c r="G34" s="147" t="s">
        <v>24</v>
      </c>
      <c r="H34" s="167">
        <v>45693</v>
      </c>
      <c r="I34" s="10" t="s">
        <v>139</v>
      </c>
      <c r="J34" s="140" t="s">
        <v>26</v>
      </c>
      <c r="K34" s="141"/>
      <c r="L34" s="1" t="s">
        <v>27</v>
      </c>
    </row>
    <row r="35" spans="2:12">
      <c r="B35" s="146"/>
      <c r="C35" s="148"/>
      <c r="D35" s="146"/>
      <c r="E35" s="150"/>
      <c r="F35" s="151"/>
      <c r="G35" s="148"/>
      <c r="H35" s="169"/>
      <c r="I35" s="10" t="s">
        <v>127</v>
      </c>
      <c r="J35" s="140" t="s">
        <v>26</v>
      </c>
      <c r="K35" s="141"/>
      <c r="L35" s="1" t="s">
        <v>27</v>
      </c>
    </row>
    <row r="36" spans="2:12">
      <c r="B36" s="15" t="s">
        <v>23005</v>
      </c>
      <c r="C36" s="14" t="s">
        <v>8943</v>
      </c>
      <c r="D36" s="15" t="s">
        <v>23006</v>
      </c>
      <c r="E36" s="142" t="s">
        <v>23007</v>
      </c>
      <c r="F36" s="141"/>
      <c r="G36" s="14" t="s">
        <v>24</v>
      </c>
      <c r="H36" s="16">
        <v>45693</v>
      </c>
      <c r="I36" s="11" t="s">
        <v>139</v>
      </c>
      <c r="J36" s="142" t="s">
        <v>26</v>
      </c>
      <c r="K36" s="141"/>
      <c r="L36" s="2" t="s">
        <v>27</v>
      </c>
    </row>
    <row r="37" spans="2:12" ht="77.45">
      <c r="B37" s="12" t="s">
        <v>187</v>
      </c>
      <c r="C37" s="13" t="s">
        <v>188</v>
      </c>
      <c r="D37" s="12" t="s">
        <v>23008</v>
      </c>
      <c r="E37" s="140" t="s">
        <v>193</v>
      </c>
      <c r="F37" s="141"/>
      <c r="G37" s="13" t="s">
        <v>16</v>
      </c>
      <c r="H37" s="17">
        <v>45702</v>
      </c>
      <c r="I37" s="10" t="s">
        <v>25</v>
      </c>
      <c r="J37" s="140" t="s">
        <v>32</v>
      </c>
      <c r="K37" s="141"/>
      <c r="L37" s="3" t="s">
        <v>23009</v>
      </c>
    </row>
    <row r="38" spans="2:12">
      <c r="B38" s="15" t="s">
        <v>11818</v>
      </c>
      <c r="C38" s="14" t="s">
        <v>11819</v>
      </c>
      <c r="D38" s="15" t="s">
        <v>23010</v>
      </c>
      <c r="E38" s="142" t="s">
        <v>11821</v>
      </c>
      <c r="F38" s="141"/>
      <c r="G38" s="14" t="s">
        <v>24</v>
      </c>
      <c r="H38" s="16">
        <v>45693</v>
      </c>
      <c r="I38" s="11" t="s">
        <v>139</v>
      </c>
      <c r="J38" s="142" t="s">
        <v>26</v>
      </c>
      <c r="K38" s="141"/>
      <c r="L38" s="2" t="s">
        <v>27</v>
      </c>
    </row>
    <row r="39" spans="2:12">
      <c r="B39" s="145" t="s">
        <v>196</v>
      </c>
      <c r="C39" s="147" t="s">
        <v>197</v>
      </c>
      <c r="D39" s="145" t="s">
        <v>23011</v>
      </c>
      <c r="E39" s="140" t="s">
        <v>199</v>
      </c>
      <c r="F39" s="149"/>
      <c r="G39" s="147" t="s">
        <v>16</v>
      </c>
      <c r="H39" s="167">
        <v>45702</v>
      </c>
      <c r="I39" s="10" t="s">
        <v>127</v>
      </c>
      <c r="J39" s="140" t="s">
        <v>26</v>
      </c>
      <c r="K39" s="141"/>
      <c r="L39" s="1" t="s">
        <v>27</v>
      </c>
    </row>
    <row r="40" spans="2:12">
      <c r="B40" s="146"/>
      <c r="C40" s="148"/>
      <c r="D40" s="146"/>
      <c r="E40" s="150"/>
      <c r="F40" s="151"/>
      <c r="G40" s="148"/>
      <c r="H40" s="169"/>
      <c r="I40" s="10" t="s">
        <v>25</v>
      </c>
      <c r="J40" s="140" t="s">
        <v>26</v>
      </c>
      <c r="K40" s="141"/>
      <c r="L40" s="1" t="s">
        <v>27</v>
      </c>
    </row>
    <row r="41" spans="2:12">
      <c r="B41" s="154" t="s">
        <v>201</v>
      </c>
      <c r="C41" s="156" t="s">
        <v>202</v>
      </c>
      <c r="D41" s="154" t="s">
        <v>23012</v>
      </c>
      <c r="E41" s="142" t="s">
        <v>204</v>
      </c>
      <c r="F41" s="149"/>
      <c r="G41" s="156" t="s">
        <v>16</v>
      </c>
      <c r="H41" s="163">
        <v>45708</v>
      </c>
      <c r="I41" s="11" t="s">
        <v>314</v>
      </c>
      <c r="J41" s="142" t="s">
        <v>26</v>
      </c>
      <c r="K41" s="141"/>
      <c r="L41" s="2" t="s">
        <v>27</v>
      </c>
    </row>
    <row r="42" spans="2:12">
      <c r="B42" s="155"/>
      <c r="C42" s="157"/>
      <c r="D42" s="155"/>
      <c r="E42" s="160"/>
      <c r="F42" s="151"/>
      <c r="G42" s="157"/>
      <c r="H42" s="164"/>
      <c r="I42" s="11" t="s">
        <v>145</v>
      </c>
      <c r="J42" s="142" t="s">
        <v>26</v>
      </c>
      <c r="K42" s="141"/>
      <c r="L42" s="2" t="s">
        <v>27</v>
      </c>
    </row>
    <row r="43" spans="2:12">
      <c r="B43" s="12" t="s">
        <v>205</v>
      </c>
      <c r="C43" s="13" t="s">
        <v>206</v>
      </c>
      <c r="D43" s="12" t="s">
        <v>23013</v>
      </c>
      <c r="E43" s="140" t="s">
        <v>6702</v>
      </c>
      <c r="F43" s="141"/>
      <c r="G43" s="13" t="s">
        <v>24</v>
      </c>
      <c r="H43" s="17">
        <v>45695</v>
      </c>
      <c r="I43" s="10" t="s">
        <v>17</v>
      </c>
      <c r="J43" s="140" t="s">
        <v>26</v>
      </c>
      <c r="K43" s="141"/>
      <c r="L43" s="1" t="s">
        <v>27</v>
      </c>
    </row>
    <row r="44" spans="2:12" ht="24.95">
      <c r="B44" s="15" t="s">
        <v>2173</v>
      </c>
      <c r="C44" s="14" t="s">
        <v>2174</v>
      </c>
      <c r="D44" s="15" t="s">
        <v>23014</v>
      </c>
      <c r="E44" s="142" t="s">
        <v>22336</v>
      </c>
      <c r="F44" s="141"/>
      <c r="G44" s="14" t="s">
        <v>16</v>
      </c>
      <c r="H44" s="16">
        <v>45702</v>
      </c>
      <c r="I44" s="11" t="s">
        <v>127</v>
      </c>
      <c r="J44" s="142" t="s">
        <v>26</v>
      </c>
      <c r="K44" s="141"/>
      <c r="L44" s="2" t="s">
        <v>27</v>
      </c>
    </row>
    <row r="45" spans="2:12">
      <c r="B45" s="12" t="s">
        <v>214</v>
      </c>
      <c r="C45" s="13" t="s">
        <v>215</v>
      </c>
      <c r="D45" s="12" t="s">
        <v>23015</v>
      </c>
      <c r="E45" s="140" t="s">
        <v>219</v>
      </c>
      <c r="F45" s="141"/>
      <c r="G45" s="13" t="s">
        <v>16</v>
      </c>
      <c r="H45" s="17">
        <v>45715</v>
      </c>
      <c r="I45" s="10" t="s">
        <v>139</v>
      </c>
      <c r="J45" s="140" t="s">
        <v>26</v>
      </c>
      <c r="K45" s="141"/>
      <c r="L45" s="1" t="s">
        <v>27</v>
      </c>
    </row>
    <row r="46" spans="2:12">
      <c r="B46" s="154" t="s">
        <v>222</v>
      </c>
      <c r="C46" s="156" t="s">
        <v>215</v>
      </c>
      <c r="D46" s="154" t="s">
        <v>23016</v>
      </c>
      <c r="E46" s="142" t="s">
        <v>224</v>
      </c>
      <c r="F46" s="149"/>
      <c r="G46" s="156" t="s">
        <v>16</v>
      </c>
      <c r="H46" s="163">
        <v>45715</v>
      </c>
      <c r="I46" s="11" t="s">
        <v>25</v>
      </c>
      <c r="J46" s="142" t="s">
        <v>26</v>
      </c>
      <c r="K46" s="141"/>
      <c r="L46" s="2" t="s">
        <v>27</v>
      </c>
    </row>
    <row r="47" spans="2:12">
      <c r="B47" s="155"/>
      <c r="C47" s="157"/>
      <c r="D47" s="155"/>
      <c r="E47" s="160"/>
      <c r="F47" s="151"/>
      <c r="G47" s="157"/>
      <c r="H47" s="164"/>
      <c r="I47" s="11" t="s">
        <v>25</v>
      </c>
      <c r="J47" s="142" t="s">
        <v>26</v>
      </c>
      <c r="K47" s="141"/>
      <c r="L47" s="2" t="s">
        <v>27</v>
      </c>
    </row>
    <row r="48" spans="2:12">
      <c r="B48" s="12" t="s">
        <v>240</v>
      </c>
      <c r="C48" s="13" t="s">
        <v>215</v>
      </c>
      <c r="D48" s="12" t="s">
        <v>23017</v>
      </c>
      <c r="E48" s="140" t="s">
        <v>224</v>
      </c>
      <c r="F48" s="141"/>
      <c r="G48" s="13" t="s">
        <v>16</v>
      </c>
      <c r="H48" s="17">
        <v>45715</v>
      </c>
      <c r="I48" s="10" t="s">
        <v>25</v>
      </c>
      <c r="J48" s="140" t="s">
        <v>26</v>
      </c>
      <c r="K48" s="141"/>
      <c r="L48" s="1" t="s">
        <v>27</v>
      </c>
    </row>
    <row r="49" spans="2:12" ht="65.099999999999994">
      <c r="B49" s="15" t="s">
        <v>256</v>
      </c>
      <c r="C49" s="14" t="s">
        <v>257</v>
      </c>
      <c r="D49" s="15" t="s">
        <v>23018</v>
      </c>
      <c r="E49" s="142" t="s">
        <v>259</v>
      </c>
      <c r="F49" s="141"/>
      <c r="G49" s="14" t="s">
        <v>16</v>
      </c>
      <c r="H49" s="16">
        <v>45699</v>
      </c>
      <c r="I49" s="11" t="s">
        <v>139</v>
      </c>
      <c r="J49" s="142" t="s">
        <v>18</v>
      </c>
      <c r="K49" s="141"/>
      <c r="L49" s="4" t="s">
        <v>23019</v>
      </c>
    </row>
    <row r="50" spans="2:12">
      <c r="B50" s="145" t="s">
        <v>23020</v>
      </c>
      <c r="C50" s="147" t="s">
        <v>2229</v>
      </c>
      <c r="D50" s="145" t="s">
        <v>23021</v>
      </c>
      <c r="E50" s="140" t="s">
        <v>23022</v>
      </c>
      <c r="F50" s="149"/>
      <c r="G50" s="147" t="s">
        <v>24</v>
      </c>
      <c r="H50" s="167">
        <v>45701</v>
      </c>
      <c r="I50" s="10" t="s">
        <v>127</v>
      </c>
      <c r="J50" s="140" t="s">
        <v>26</v>
      </c>
      <c r="K50" s="141"/>
      <c r="L50" s="1" t="s">
        <v>27</v>
      </c>
    </row>
    <row r="51" spans="2:12">
      <c r="B51" s="146"/>
      <c r="C51" s="148"/>
      <c r="D51" s="146"/>
      <c r="E51" s="150"/>
      <c r="F51" s="151"/>
      <c r="G51" s="148"/>
      <c r="H51" s="169"/>
      <c r="I51" s="10" t="s">
        <v>139</v>
      </c>
      <c r="J51" s="140" t="s">
        <v>26</v>
      </c>
      <c r="K51" s="141"/>
      <c r="L51" s="1" t="s">
        <v>27</v>
      </c>
    </row>
    <row r="52" spans="2:12">
      <c r="B52" s="154" t="s">
        <v>23023</v>
      </c>
      <c r="C52" s="156" t="s">
        <v>8571</v>
      </c>
      <c r="D52" s="154" t="s">
        <v>23024</v>
      </c>
      <c r="E52" s="142" t="s">
        <v>23025</v>
      </c>
      <c r="F52" s="149"/>
      <c r="G52" s="156" t="s">
        <v>24</v>
      </c>
      <c r="H52" s="163">
        <v>45695</v>
      </c>
      <c r="I52" s="11" t="s">
        <v>139</v>
      </c>
      <c r="J52" s="142" t="s">
        <v>26</v>
      </c>
      <c r="K52" s="141"/>
      <c r="L52" s="2" t="s">
        <v>27</v>
      </c>
    </row>
    <row r="53" spans="2:12">
      <c r="B53" s="155"/>
      <c r="C53" s="157"/>
      <c r="D53" s="155"/>
      <c r="E53" s="160"/>
      <c r="F53" s="151"/>
      <c r="G53" s="157"/>
      <c r="H53" s="164"/>
      <c r="I53" s="11" t="s">
        <v>127</v>
      </c>
      <c r="J53" s="142" t="s">
        <v>26</v>
      </c>
      <c r="K53" s="141"/>
      <c r="L53" s="2" t="s">
        <v>27</v>
      </c>
    </row>
    <row r="54" spans="2:12">
      <c r="B54" s="12" t="s">
        <v>10192</v>
      </c>
      <c r="C54" s="13" t="s">
        <v>10193</v>
      </c>
      <c r="D54" s="12" t="s">
        <v>22373</v>
      </c>
      <c r="E54" s="140" t="s">
        <v>22374</v>
      </c>
      <c r="F54" s="141"/>
      <c r="G54" s="13" t="s">
        <v>16</v>
      </c>
      <c r="H54" s="17">
        <v>45712</v>
      </c>
      <c r="I54" s="10" t="s">
        <v>17</v>
      </c>
      <c r="J54" s="140"/>
      <c r="K54" s="141"/>
      <c r="L54" s="1" t="s">
        <v>27</v>
      </c>
    </row>
    <row r="55" spans="2:12">
      <c r="B55" s="15" t="s">
        <v>23026</v>
      </c>
      <c r="C55" s="14" t="s">
        <v>17681</v>
      </c>
      <c r="D55" s="15" t="s">
        <v>23027</v>
      </c>
      <c r="E55" s="142" t="s">
        <v>23028</v>
      </c>
      <c r="F55" s="141"/>
      <c r="G55" s="14" t="s">
        <v>16</v>
      </c>
      <c r="H55" s="16">
        <v>45693</v>
      </c>
      <c r="I55" s="11" t="s">
        <v>58</v>
      </c>
      <c r="J55" s="142" t="s">
        <v>26</v>
      </c>
      <c r="K55" s="141"/>
      <c r="L55" s="2" t="s">
        <v>27</v>
      </c>
    </row>
    <row r="56" spans="2:12" ht="51.6">
      <c r="B56" s="12" t="s">
        <v>23029</v>
      </c>
      <c r="C56" s="13" t="s">
        <v>23030</v>
      </c>
      <c r="D56" s="12" t="s">
        <v>23031</v>
      </c>
      <c r="E56" s="140" t="s">
        <v>23032</v>
      </c>
      <c r="F56" s="141"/>
      <c r="G56" s="13" t="s">
        <v>24</v>
      </c>
      <c r="H56" s="17">
        <v>45679</v>
      </c>
      <c r="I56" s="10" t="s">
        <v>314</v>
      </c>
      <c r="J56" s="140" t="s">
        <v>18</v>
      </c>
      <c r="K56" s="141"/>
      <c r="L56" s="3" t="s">
        <v>23033</v>
      </c>
    </row>
    <row r="57" spans="2:12" ht="51.6">
      <c r="B57" s="154" t="s">
        <v>23034</v>
      </c>
      <c r="C57" s="156" t="s">
        <v>23035</v>
      </c>
      <c r="D57" s="154" t="s">
        <v>23036</v>
      </c>
      <c r="E57" s="142" t="s">
        <v>23037</v>
      </c>
      <c r="F57" s="149"/>
      <c r="G57" s="156" t="s">
        <v>24</v>
      </c>
      <c r="H57" s="163">
        <v>45679</v>
      </c>
      <c r="I57" s="11" t="s">
        <v>314</v>
      </c>
      <c r="J57" s="142" t="s">
        <v>18</v>
      </c>
      <c r="K57" s="141"/>
      <c r="L57" s="4" t="s">
        <v>23038</v>
      </c>
    </row>
    <row r="58" spans="2:12">
      <c r="B58" s="155"/>
      <c r="C58" s="157"/>
      <c r="D58" s="155"/>
      <c r="E58" s="160"/>
      <c r="F58" s="151"/>
      <c r="G58" s="157"/>
      <c r="H58" s="164"/>
      <c r="I58" s="11" t="s">
        <v>314</v>
      </c>
      <c r="J58" s="142" t="s">
        <v>26</v>
      </c>
      <c r="K58" s="141"/>
      <c r="L58" s="2" t="s">
        <v>27</v>
      </c>
    </row>
    <row r="59" spans="2:12">
      <c r="B59" s="145" t="s">
        <v>23039</v>
      </c>
      <c r="C59" s="147" t="s">
        <v>23040</v>
      </c>
      <c r="D59" s="145" t="s">
        <v>23041</v>
      </c>
      <c r="E59" s="140" t="s">
        <v>23042</v>
      </c>
      <c r="F59" s="149"/>
      <c r="G59" s="147" t="s">
        <v>24</v>
      </c>
      <c r="H59" s="167">
        <v>45679</v>
      </c>
      <c r="I59" s="10" t="s">
        <v>314</v>
      </c>
      <c r="J59" s="140" t="s">
        <v>26</v>
      </c>
      <c r="K59" s="141"/>
      <c r="L59" s="1" t="s">
        <v>27</v>
      </c>
    </row>
    <row r="60" spans="2:12">
      <c r="B60" s="146"/>
      <c r="C60" s="148"/>
      <c r="D60" s="146"/>
      <c r="E60" s="150"/>
      <c r="F60" s="151"/>
      <c r="G60" s="148"/>
      <c r="H60" s="169"/>
      <c r="I60" s="10" t="s">
        <v>314</v>
      </c>
      <c r="J60" s="140" t="s">
        <v>26</v>
      </c>
      <c r="K60" s="141"/>
      <c r="L60" s="1" t="s">
        <v>27</v>
      </c>
    </row>
    <row r="61" spans="2:12" ht="63.95">
      <c r="B61" s="154" t="s">
        <v>23043</v>
      </c>
      <c r="C61" s="156" t="s">
        <v>23040</v>
      </c>
      <c r="D61" s="154" t="s">
        <v>23044</v>
      </c>
      <c r="E61" s="142" t="s">
        <v>23045</v>
      </c>
      <c r="F61" s="149"/>
      <c r="G61" s="156" t="s">
        <v>24</v>
      </c>
      <c r="H61" s="163">
        <v>45679</v>
      </c>
      <c r="I61" s="11" t="s">
        <v>314</v>
      </c>
      <c r="J61" s="142" t="s">
        <v>18</v>
      </c>
      <c r="K61" s="141"/>
      <c r="L61" s="4" t="s">
        <v>23046</v>
      </c>
    </row>
    <row r="62" spans="2:12">
      <c r="B62" s="155"/>
      <c r="C62" s="157"/>
      <c r="D62" s="155"/>
      <c r="E62" s="160"/>
      <c r="F62" s="151"/>
      <c r="G62" s="157"/>
      <c r="H62" s="164"/>
      <c r="I62" s="11" t="s">
        <v>314</v>
      </c>
      <c r="J62" s="142" t="s">
        <v>26</v>
      </c>
      <c r="K62" s="141"/>
      <c r="L62" s="2" t="s">
        <v>27</v>
      </c>
    </row>
    <row r="63" spans="2:12" ht="51.6">
      <c r="B63" s="145" t="s">
        <v>23047</v>
      </c>
      <c r="C63" s="147" t="s">
        <v>23048</v>
      </c>
      <c r="D63" s="145" t="s">
        <v>23049</v>
      </c>
      <c r="E63" s="140" t="s">
        <v>23050</v>
      </c>
      <c r="F63" s="149"/>
      <c r="G63" s="147" t="s">
        <v>24</v>
      </c>
      <c r="H63" s="167">
        <v>45679</v>
      </c>
      <c r="I63" s="10" t="s">
        <v>314</v>
      </c>
      <c r="J63" s="140" t="s">
        <v>18</v>
      </c>
      <c r="K63" s="141"/>
      <c r="L63" s="3" t="s">
        <v>23051</v>
      </c>
    </row>
    <row r="64" spans="2:12">
      <c r="B64" s="146"/>
      <c r="C64" s="148"/>
      <c r="D64" s="146"/>
      <c r="E64" s="150"/>
      <c r="F64" s="151"/>
      <c r="G64" s="148"/>
      <c r="H64" s="169"/>
      <c r="I64" s="10" t="s">
        <v>314</v>
      </c>
      <c r="J64" s="140" t="s">
        <v>26</v>
      </c>
      <c r="K64" s="141"/>
      <c r="L64" s="1" t="s">
        <v>27</v>
      </c>
    </row>
    <row r="65" spans="2:12" ht="51.6">
      <c r="B65" s="154" t="s">
        <v>23052</v>
      </c>
      <c r="C65" s="156" t="s">
        <v>23053</v>
      </c>
      <c r="D65" s="154" t="s">
        <v>23054</v>
      </c>
      <c r="E65" s="142" t="s">
        <v>23055</v>
      </c>
      <c r="F65" s="149"/>
      <c r="G65" s="156" t="s">
        <v>24</v>
      </c>
      <c r="H65" s="163">
        <v>45679</v>
      </c>
      <c r="I65" s="11" t="s">
        <v>314</v>
      </c>
      <c r="J65" s="142" t="s">
        <v>18</v>
      </c>
      <c r="K65" s="141"/>
      <c r="L65" s="4" t="s">
        <v>23056</v>
      </c>
    </row>
    <row r="66" spans="2:12">
      <c r="B66" s="155"/>
      <c r="C66" s="157"/>
      <c r="D66" s="155"/>
      <c r="E66" s="160"/>
      <c r="F66" s="151"/>
      <c r="G66" s="157"/>
      <c r="H66" s="164"/>
      <c r="I66" s="11" t="s">
        <v>314</v>
      </c>
      <c r="J66" s="142" t="s">
        <v>26</v>
      </c>
      <c r="K66" s="141"/>
      <c r="L66" s="2" t="s">
        <v>27</v>
      </c>
    </row>
    <row r="67" spans="2:12" ht="39">
      <c r="B67" s="145" t="s">
        <v>23057</v>
      </c>
      <c r="C67" s="147" t="s">
        <v>23058</v>
      </c>
      <c r="D67" s="145" t="s">
        <v>23059</v>
      </c>
      <c r="E67" s="140" t="s">
        <v>23060</v>
      </c>
      <c r="F67" s="149"/>
      <c r="G67" s="147" t="s">
        <v>24</v>
      </c>
      <c r="H67" s="167">
        <v>45679</v>
      </c>
      <c r="I67" s="10" t="s">
        <v>314</v>
      </c>
      <c r="J67" s="140" t="s">
        <v>32</v>
      </c>
      <c r="K67" s="141"/>
      <c r="L67" s="3" t="s">
        <v>23061</v>
      </c>
    </row>
    <row r="68" spans="2:12">
      <c r="B68" s="146"/>
      <c r="C68" s="148"/>
      <c r="D68" s="146"/>
      <c r="E68" s="150"/>
      <c r="F68" s="151"/>
      <c r="G68" s="148"/>
      <c r="H68" s="169"/>
      <c r="I68" s="10" t="s">
        <v>314</v>
      </c>
      <c r="J68" s="140" t="s">
        <v>26</v>
      </c>
      <c r="K68" s="141"/>
      <c r="L68" s="1" t="s">
        <v>27</v>
      </c>
    </row>
    <row r="69" spans="2:12" ht="39">
      <c r="B69" s="15" t="s">
        <v>23062</v>
      </c>
      <c r="C69" s="14" t="s">
        <v>398</v>
      </c>
      <c r="D69" s="15" t="s">
        <v>23063</v>
      </c>
      <c r="E69" s="142" t="s">
        <v>23064</v>
      </c>
      <c r="F69" s="141"/>
      <c r="G69" s="14" t="s">
        <v>24</v>
      </c>
      <c r="H69" s="16">
        <v>45679</v>
      </c>
      <c r="I69" s="11" t="s">
        <v>314</v>
      </c>
      <c r="J69" s="142" t="s">
        <v>18</v>
      </c>
      <c r="K69" s="141"/>
      <c r="L69" s="4" t="s">
        <v>23065</v>
      </c>
    </row>
    <row r="70" spans="2:12" ht="51.6">
      <c r="B70" s="145" t="s">
        <v>23066</v>
      </c>
      <c r="C70" s="147" t="s">
        <v>23067</v>
      </c>
      <c r="D70" s="145" t="s">
        <v>23068</v>
      </c>
      <c r="E70" s="140" t="s">
        <v>21405</v>
      </c>
      <c r="F70" s="149"/>
      <c r="G70" s="147" t="s">
        <v>24</v>
      </c>
      <c r="H70" s="167">
        <v>45679</v>
      </c>
      <c r="I70" s="10" t="s">
        <v>314</v>
      </c>
      <c r="J70" s="140" t="s">
        <v>18</v>
      </c>
      <c r="K70" s="141"/>
      <c r="L70" s="3" t="s">
        <v>23069</v>
      </c>
    </row>
    <row r="71" spans="2:12">
      <c r="B71" s="152"/>
      <c r="C71" s="153"/>
      <c r="D71" s="152"/>
      <c r="E71" s="165"/>
      <c r="F71" s="162"/>
      <c r="G71" s="153"/>
      <c r="H71" s="168"/>
      <c r="I71" s="10" t="s">
        <v>314</v>
      </c>
      <c r="J71" s="140" t="s">
        <v>26</v>
      </c>
      <c r="K71" s="141"/>
      <c r="L71" s="1" t="s">
        <v>27</v>
      </c>
    </row>
    <row r="72" spans="2:12">
      <c r="B72" s="152"/>
      <c r="C72" s="153"/>
      <c r="D72" s="152"/>
      <c r="E72" s="165"/>
      <c r="F72" s="162"/>
      <c r="G72" s="153"/>
      <c r="H72" s="168"/>
      <c r="I72" s="10" t="s">
        <v>314</v>
      </c>
      <c r="J72" s="140" t="s">
        <v>26</v>
      </c>
      <c r="K72" s="141"/>
      <c r="L72" s="1" t="s">
        <v>27</v>
      </c>
    </row>
    <row r="73" spans="2:12">
      <c r="B73" s="146"/>
      <c r="C73" s="148"/>
      <c r="D73" s="146"/>
      <c r="E73" s="150"/>
      <c r="F73" s="151"/>
      <c r="G73" s="148"/>
      <c r="H73" s="169"/>
      <c r="I73" s="10" t="s">
        <v>314</v>
      </c>
      <c r="J73" s="140" t="s">
        <v>26</v>
      </c>
      <c r="K73" s="141"/>
      <c r="L73" s="1" t="s">
        <v>27</v>
      </c>
    </row>
    <row r="74" spans="2:12" ht="65.099999999999994">
      <c r="B74" s="15" t="s">
        <v>4690</v>
      </c>
      <c r="C74" s="14" t="s">
        <v>412</v>
      </c>
      <c r="D74" s="15" t="s">
        <v>23070</v>
      </c>
      <c r="E74" s="142" t="s">
        <v>23071</v>
      </c>
      <c r="F74" s="141"/>
      <c r="G74" s="14" t="s">
        <v>24</v>
      </c>
      <c r="H74" s="16">
        <v>45698</v>
      </c>
      <c r="I74" s="11" t="s">
        <v>127</v>
      </c>
      <c r="J74" s="142" t="s">
        <v>18</v>
      </c>
      <c r="K74" s="141"/>
      <c r="L74" s="4" t="s">
        <v>23072</v>
      </c>
    </row>
    <row r="75" spans="2:12">
      <c r="B75" s="12" t="s">
        <v>4797</v>
      </c>
      <c r="C75" s="13" t="s">
        <v>4798</v>
      </c>
      <c r="D75" s="12" t="s">
        <v>23073</v>
      </c>
      <c r="E75" s="140" t="s">
        <v>11374</v>
      </c>
      <c r="F75" s="141"/>
      <c r="G75" s="13" t="s">
        <v>16</v>
      </c>
      <c r="H75" s="17">
        <v>45692</v>
      </c>
      <c r="I75" s="10" t="s">
        <v>127</v>
      </c>
      <c r="J75" s="140" t="s">
        <v>26</v>
      </c>
      <c r="K75" s="141"/>
      <c r="L75" s="1" t="s">
        <v>27</v>
      </c>
    </row>
    <row r="76" spans="2:12" ht="24.95">
      <c r="B76" s="15" t="s">
        <v>16543</v>
      </c>
      <c r="C76" s="14" t="s">
        <v>16544</v>
      </c>
      <c r="D76" s="15" t="s">
        <v>23074</v>
      </c>
      <c r="E76" s="142" t="s">
        <v>23075</v>
      </c>
      <c r="F76" s="141"/>
      <c r="G76" s="14" t="s">
        <v>75</v>
      </c>
      <c r="H76" s="16">
        <v>45706</v>
      </c>
      <c r="I76" s="11" t="s">
        <v>17</v>
      </c>
      <c r="J76" s="142" t="s">
        <v>26</v>
      </c>
      <c r="K76" s="141"/>
      <c r="L76" s="2" t="s">
        <v>27</v>
      </c>
    </row>
    <row r="77" spans="2:12">
      <c r="B77" s="12" t="s">
        <v>23076</v>
      </c>
      <c r="C77" s="13" t="s">
        <v>16544</v>
      </c>
      <c r="D77" s="12" t="s">
        <v>23077</v>
      </c>
      <c r="E77" s="140" t="s">
        <v>23078</v>
      </c>
      <c r="F77" s="141"/>
      <c r="G77" s="13" t="s">
        <v>16</v>
      </c>
      <c r="H77" s="17">
        <v>45706</v>
      </c>
      <c r="I77" s="10" t="s">
        <v>58</v>
      </c>
      <c r="J77" s="140" t="s">
        <v>26</v>
      </c>
      <c r="K77" s="141"/>
      <c r="L77" s="1" t="s">
        <v>27</v>
      </c>
    </row>
    <row r="78" spans="2:12">
      <c r="B78" s="15" t="s">
        <v>485</v>
      </c>
      <c r="C78" s="14" t="s">
        <v>202</v>
      </c>
      <c r="D78" s="15" t="s">
        <v>23079</v>
      </c>
      <c r="E78" s="142" t="s">
        <v>487</v>
      </c>
      <c r="F78" s="141"/>
      <c r="G78" s="14" t="s">
        <v>16</v>
      </c>
      <c r="H78" s="16">
        <v>45708</v>
      </c>
      <c r="I78" s="11" t="s">
        <v>139</v>
      </c>
      <c r="J78" s="142" t="s">
        <v>26</v>
      </c>
      <c r="K78" s="141"/>
      <c r="L78" s="2" t="s">
        <v>27</v>
      </c>
    </row>
    <row r="79" spans="2:12">
      <c r="B79" s="12" t="s">
        <v>6919</v>
      </c>
      <c r="C79" s="13" t="s">
        <v>2394</v>
      </c>
      <c r="D79" s="12" t="s">
        <v>23080</v>
      </c>
      <c r="E79" s="140" t="s">
        <v>23081</v>
      </c>
      <c r="F79" s="141"/>
      <c r="G79" s="13" t="s">
        <v>16</v>
      </c>
      <c r="H79" s="17">
        <v>45692</v>
      </c>
      <c r="I79" s="10" t="s">
        <v>58</v>
      </c>
      <c r="J79" s="140" t="s">
        <v>26</v>
      </c>
      <c r="K79" s="141"/>
      <c r="L79" s="1" t="s">
        <v>27</v>
      </c>
    </row>
    <row r="80" spans="2:12" ht="24.95">
      <c r="B80" s="15" t="s">
        <v>530</v>
      </c>
      <c r="C80" s="14" t="s">
        <v>531</v>
      </c>
      <c r="D80" s="15" t="s">
        <v>23082</v>
      </c>
      <c r="E80" s="142" t="s">
        <v>533</v>
      </c>
      <c r="F80" s="141"/>
      <c r="G80" s="14" t="s">
        <v>16</v>
      </c>
      <c r="H80" s="16">
        <v>45692</v>
      </c>
      <c r="I80" s="11" t="s">
        <v>139</v>
      </c>
      <c r="J80" s="142" t="s">
        <v>26</v>
      </c>
      <c r="K80" s="141"/>
      <c r="L80" s="2" t="s">
        <v>27</v>
      </c>
    </row>
    <row r="81" spans="2:12">
      <c r="B81" s="145" t="s">
        <v>11381</v>
      </c>
      <c r="C81" s="147" t="s">
        <v>335</v>
      </c>
      <c r="D81" s="145" t="s">
        <v>23083</v>
      </c>
      <c r="E81" s="140" t="s">
        <v>11383</v>
      </c>
      <c r="F81" s="149"/>
      <c r="G81" s="147" t="s">
        <v>24</v>
      </c>
      <c r="H81" s="167">
        <v>45691</v>
      </c>
      <c r="I81" s="10" t="s">
        <v>127</v>
      </c>
      <c r="J81" s="140" t="s">
        <v>26</v>
      </c>
      <c r="K81" s="141"/>
      <c r="L81" s="1" t="s">
        <v>27</v>
      </c>
    </row>
    <row r="82" spans="2:12">
      <c r="B82" s="146"/>
      <c r="C82" s="148"/>
      <c r="D82" s="146"/>
      <c r="E82" s="150"/>
      <c r="F82" s="151"/>
      <c r="G82" s="148"/>
      <c r="H82" s="169"/>
      <c r="I82" s="10" t="s">
        <v>139</v>
      </c>
      <c r="J82" s="140" t="s">
        <v>26</v>
      </c>
      <c r="K82" s="141"/>
      <c r="L82" s="1" t="s">
        <v>27</v>
      </c>
    </row>
    <row r="83" spans="2:12">
      <c r="B83" s="15" t="s">
        <v>2401</v>
      </c>
      <c r="C83" s="14" t="s">
        <v>2402</v>
      </c>
      <c r="D83" s="15" t="s">
        <v>23084</v>
      </c>
      <c r="E83" s="142" t="s">
        <v>13420</v>
      </c>
      <c r="F83" s="141"/>
      <c r="G83" s="14" t="s">
        <v>16</v>
      </c>
      <c r="H83" s="16">
        <v>45691</v>
      </c>
      <c r="I83" s="11" t="s">
        <v>17</v>
      </c>
      <c r="J83" s="142" t="s">
        <v>26</v>
      </c>
      <c r="K83" s="141"/>
      <c r="L83" s="2" t="s">
        <v>27</v>
      </c>
    </row>
    <row r="84" spans="2:12" ht="90">
      <c r="B84" s="12" t="s">
        <v>538</v>
      </c>
      <c r="C84" s="13" t="s">
        <v>539</v>
      </c>
      <c r="D84" s="12" t="s">
        <v>23085</v>
      </c>
      <c r="E84" s="140" t="s">
        <v>12413</v>
      </c>
      <c r="F84" s="141"/>
      <c r="G84" s="13" t="s">
        <v>16</v>
      </c>
      <c r="H84" s="17">
        <v>45603</v>
      </c>
      <c r="I84" s="10" t="s">
        <v>17</v>
      </c>
      <c r="J84" s="140" t="s">
        <v>32</v>
      </c>
      <c r="K84" s="141"/>
      <c r="L84" s="3" t="s">
        <v>23086</v>
      </c>
    </row>
    <row r="85" spans="2:12" ht="51.6">
      <c r="B85" s="15" t="s">
        <v>570</v>
      </c>
      <c r="C85" s="14" t="s">
        <v>571</v>
      </c>
      <c r="D85" s="15" t="s">
        <v>23087</v>
      </c>
      <c r="E85" s="142" t="s">
        <v>573</v>
      </c>
      <c r="F85" s="141"/>
      <c r="G85" s="14" t="s">
        <v>16</v>
      </c>
      <c r="H85" s="16">
        <v>45702</v>
      </c>
      <c r="I85" s="11" t="s">
        <v>25</v>
      </c>
      <c r="J85" s="142" t="s">
        <v>32</v>
      </c>
      <c r="K85" s="141"/>
      <c r="L85" s="4" t="s">
        <v>23088</v>
      </c>
    </row>
    <row r="86" spans="2:12" ht="24.95">
      <c r="B86" s="12" t="s">
        <v>595</v>
      </c>
      <c r="C86" s="13" t="s">
        <v>596</v>
      </c>
      <c r="D86" s="12" t="s">
        <v>23089</v>
      </c>
      <c r="E86" s="140" t="s">
        <v>598</v>
      </c>
      <c r="F86" s="141"/>
      <c r="G86" s="13" t="s">
        <v>16</v>
      </c>
      <c r="H86" s="17">
        <v>45715</v>
      </c>
      <c r="I86" s="10" t="s">
        <v>25</v>
      </c>
      <c r="J86" s="140" t="s">
        <v>18</v>
      </c>
      <c r="K86" s="141"/>
      <c r="L86" s="1" t="s">
        <v>27</v>
      </c>
    </row>
    <row r="87" spans="2:12">
      <c r="B87" s="15" t="s">
        <v>8689</v>
      </c>
      <c r="C87" s="14" t="s">
        <v>8690</v>
      </c>
      <c r="D87" s="15" t="s">
        <v>23090</v>
      </c>
      <c r="E87" s="142" t="s">
        <v>8692</v>
      </c>
      <c r="F87" s="141"/>
      <c r="G87" s="14" t="s">
        <v>16</v>
      </c>
      <c r="H87" s="16">
        <v>45672</v>
      </c>
      <c r="I87" s="11" t="s">
        <v>145</v>
      </c>
      <c r="J87" s="142" t="s">
        <v>26</v>
      </c>
      <c r="K87" s="141"/>
      <c r="L87" s="2" t="s">
        <v>27</v>
      </c>
    </row>
    <row r="88" spans="2:12" ht="39">
      <c r="B88" s="12" t="s">
        <v>11887</v>
      </c>
      <c r="C88" s="13" t="s">
        <v>11888</v>
      </c>
      <c r="D88" s="12" t="s">
        <v>23091</v>
      </c>
      <c r="E88" s="140" t="s">
        <v>11890</v>
      </c>
      <c r="F88" s="141"/>
      <c r="G88" s="13" t="s">
        <v>24</v>
      </c>
      <c r="H88" s="17">
        <v>45596</v>
      </c>
      <c r="I88" s="10" t="s">
        <v>25</v>
      </c>
      <c r="J88" s="140" t="s">
        <v>32</v>
      </c>
      <c r="K88" s="141"/>
      <c r="L88" s="3" t="s">
        <v>14342</v>
      </c>
    </row>
    <row r="89" spans="2:12">
      <c r="B89" s="154" t="s">
        <v>11404</v>
      </c>
      <c r="C89" s="156" t="s">
        <v>11405</v>
      </c>
      <c r="D89" s="15" t="s">
        <v>23092</v>
      </c>
      <c r="E89" s="142" t="s">
        <v>23093</v>
      </c>
      <c r="F89" s="141"/>
      <c r="G89" s="14" t="s">
        <v>24</v>
      </c>
      <c r="H89" s="16">
        <v>45621</v>
      </c>
      <c r="I89" s="11" t="s">
        <v>314</v>
      </c>
      <c r="J89" s="142" t="s">
        <v>26</v>
      </c>
      <c r="K89" s="141"/>
      <c r="L89" s="2" t="s">
        <v>27</v>
      </c>
    </row>
    <row r="90" spans="2:12">
      <c r="B90" s="155"/>
      <c r="C90" s="157"/>
      <c r="D90" s="15" t="s">
        <v>23094</v>
      </c>
      <c r="E90" s="142" t="s">
        <v>11410</v>
      </c>
      <c r="F90" s="141"/>
      <c r="G90" s="14" t="s">
        <v>24</v>
      </c>
      <c r="H90" s="16">
        <v>45702</v>
      </c>
      <c r="I90" s="11" t="s">
        <v>314</v>
      </c>
      <c r="J90" s="142" t="s">
        <v>26</v>
      </c>
      <c r="K90" s="141"/>
      <c r="L90" s="2" t="s">
        <v>27</v>
      </c>
    </row>
    <row r="91" spans="2:12">
      <c r="B91" s="12" t="s">
        <v>23095</v>
      </c>
      <c r="C91" s="13" t="s">
        <v>23096</v>
      </c>
      <c r="D91" s="12" t="s">
        <v>23097</v>
      </c>
      <c r="E91" s="140" t="s">
        <v>23098</v>
      </c>
      <c r="F91" s="141"/>
      <c r="G91" s="13" t="s">
        <v>24</v>
      </c>
      <c r="H91" s="17">
        <v>45692</v>
      </c>
      <c r="I91" s="10" t="s">
        <v>139</v>
      </c>
      <c r="J91" s="140" t="s">
        <v>26</v>
      </c>
      <c r="K91" s="141"/>
      <c r="L91" s="1" t="s">
        <v>27</v>
      </c>
    </row>
    <row r="92" spans="2:12">
      <c r="B92" s="154" t="s">
        <v>639</v>
      </c>
      <c r="C92" s="156" t="s">
        <v>640</v>
      </c>
      <c r="D92" s="15" t="s">
        <v>23099</v>
      </c>
      <c r="E92" s="142" t="s">
        <v>23100</v>
      </c>
      <c r="F92" s="141"/>
      <c r="G92" s="14" t="s">
        <v>24</v>
      </c>
      <c r="H92" s="16">
        <v>45625</v>
      </c>
      <c r="I92" s="11" t="s">
        <v>58</v>
      </c>
      <c r="J92" s="142" t="s">
        <v>26</v>
      </c>
      <c r="K92" s="141"/>
      <c r="L92" s="2" t="s">
        <v>27</v>
      </c>
    </row>
    <row r="93" spans="2:12">
      <c r="B93" s="158"/>
      <c r="C93" s="159"/>
      <c r="D93" s="15" t="s">
        <v>23101</v>
      </c>
      <c r="E93" s="142" t="s">
        <v>7046</v>
      </c>
      <c r="F93" s="141"/>
      <c r="G93" s="14" t="s">
        <v>16</v>
      </c>
      <c r="H93" s="16">
        <v>45707</v>
      </c>
      <c r="I93" s="11" t="s">
        <v>145</v>
      </c>
      <c r="J93" s="142" t="s">
        <v>26</v>
      </c>
      <c r="K93" s="141"/>
      <c r="L93" s="2" t="s">
        <v>27</v>
      </c>
    </row>
    <row r="94" spans="2:12" ht="24.95">
      <c r="B94" s="155"/>
      <c r="C94" s="157"/>
      <c r="D94" s="15" t="s">
        <v>23102</v>
      </c>
      <c r="E94" s="142" t="s">
        <v>23103</v>
      </c>
      <c r="F94" s="141"/>
      <c r="G94" s="14" t="s">
        <v>75</v>
      </c>
      <c r="H94" s="16">
        <v>45707</v>
      </c>
      <c r="I94" s="11" t="s">
        <v>58</v>
      </c>
      <c r="J94" s="142" t="s">
        <v>26</v>
      </c>
      <c r="K94" s="141"/>
      <c r="L94" s="2" t="s">
        <v>27</v>
      </c>
    </row>
    <row r="95" spans="2:12">
      <c r="B95" s="12" t="s">
        <v>7059</v>
      </c>
      <c r="C95" s="13" t="s">
        <v>640</v>
      </c>
      <c r="D95" s="12" t="s">
        <v>23104</v>
      </c>
      <c r="E95" s="140" t="s">
        <v>11426</v>
      </c>
      <c r="F95" s="141"/>
      <c r="G95" s="13" t="s">
        <v>16</v>
      </c>
      <c r="H95" s="17">
        <v>45707</v>
      </c>
      <c r="I95" s="10" t="s">
        <v>17</v>
      </c>
      <c r="J95" s="140" t="s">
        <v>26</v>
      </c>
      <c r="K95" s="141"/>
      <c r="L95" s="1" t="s">
        <v>27</v>
      </c>
    </row>
    <row r="96" spans="2:12">
      <c r="B96" s="154" t="s">
        <v>648</v>
      </c>
      <c r="C96" s="156" t="s">
        <v>649</v>
      </c>
      <c r="D96" s="154" t="s">
        <v>23105</v>
      </c>
      <c r="E96" s="142" t="s">
        <v>7069</v>
      </c>
      <c r="F96" s="149"/>
      <c r="G96" s="156" t="s">
        <v>24</v>
      </c>
      <c r="H96" s="163">
        <v>45698</v>
      </c>
      <c r="I96" s="11" t="s">
        <v>127</v>
      </c>
      <c r="J96" s="142" t="s">
        <v>26</v>
      </c>
      <c r="K96" s="141"/>
      <c r="L96" s="2" t="s">
        <v>27</v>
      </c>
    </row>
    <row r="97" spans="2:12">
      <c r="B97" s="158"/>
      <c r="C97" s="159"/>
      <c r="D97" s="155"/>
      <c r="E97" s="160"/>
      <c r="F97" s="151"/>
      <c r="G97" s="157"/>
      <c r="H97" s="164"/>
      <c r="I97" s="11" t="s">
        <v>139</v>
      </c>
      <c r="J97" s="142" t="s">
        <v>26</v>
      </c>
      <c r="K97" s="141"/>
      <c r="L97" s="2" t="s">
        <v>27</v>
      </c>
    </row>
    <row r="98" spans="2:12" ht="90">
      <c r="B98" s="155"/>
      <c r="C98" s="157"/>
      <c r="D98" s="15" t="s">
        <v>23106</v>
      </c>
      <c r="E98" s="142" t="s">
        <v>651</v>
      </c>
      <c r="F98" s="141"/>
      <c r="G98" s="14" t="s">
        <v>16</v>
      </c>
      <c r="H98" s="16">
        <v>45702</v>
      </c>
      <c r="I98" s="11" t="s">
        <v>139</v>
      </c>
      <c r="J98" s="142" t="s">
        <v>32</v>
      </c>
      <c r="K98" s="141"/>
      <c r="L98" s="4" t="s">
        <v>23107</v>
      </c>
    </row>
    <row r="99" spans="2:12">
      <c r="B99" s="12" t="s">
        <v>23108</v>
      </c>
      <c r="C99" s="13" t="s">
        <v>23109</v>
      </c>
      <c r="D99" s="12" t="s">
        <v>23110</v>
      </c>
      <c r="E99" s="140" t="s">
        <v>23111</v>
      </c>
      <c r="F99" s="141"/>
      <c r="G99" s="13" t="s">
        <v>24</v>
      </c>
      <c r="H99" s="17">
        <v>45695</v>
      </c>
      <c r="I99" s="10" t="s">
        <v>139</v>
      </c>
      <c r="J99" s="140" t="s">
        <v>26</v>
      </c>
      <c r="K99" s="141"/>
      <c r="L99" s="1" t="s">
        <v>27</v>
      </c>
    </row>
    <row r="100" spans="2:12">
      <c r="B100" s="154" t="s">
        <v>14334</v>
      </c>
      <c r="C100" s="156" t="s">
        <v>14335</v>
      </c>
      <c r="D100" s="154" t="s">
        <v>23112</v>
      </c>
      <c r="E100" s="142" t="s">
        <v>23113</v>
      </c>
      <c r="F100" s="149"/>
      <c r="G100" s="156" t="s">
        <v>24</v>
      </c>
      <c r="H100" s="163">
        <v>45685</v>
      </c>
      <c r="I100" s="11" t="s">
        <v>127</v>
      </c>
      <c r="J100" s="142" t="s">
        <v>26</v>
      </c>
      <c r="K100" s="141"/>
      <c r="L100" s="2" t="s">
        <v>27</v>
      </c>
    </row>
    <row r="101" spans="2:12" ht="51.6">
      <c r="B101" s="155"/>
      <c r="C101" s="157"/>
      <c r="D101" s="155"/>
      <c r="E101" s="160"/>
      <c r="F101" s="151"/>
      <c r="G101" s="157"/>
      <c r="H101" s="164"/>
      <c r="I101" s="11" t="s">
        <v>25</v>
      </c>
      <c r="J101" s="142" t="s">
        <v>32</v>
      </c>
      <c r="K101" s="141"/>
      <c r="L101" s="4" t="s">
        <v>23114</v>
      </c>
    </row>
    <row r="102" spans="2:12">
      <c r="B102" s="145" t="s">
        <v>11435</v>
      </c>
      <c r="C102" s="147" t="s">
        <v>11436</v>
      </c>
      <c r="D102" s="145" t="s">
        <v>23115</v>
      </c>
      <c r="E102" s="140" t="s">
        <v>11438</v>
      </c>
      <c r="F102" s="149"/>
      <c r="G102" s="147" t="s">
        <v>24</v>
      </c>
      <c r="H102" s="167">
        <v>45692</v>
      </c>
      <c r="I102" s="10" t="s">
        <v>127</v>
      </c>
      <c r="J102" s="140" t="s">
        <v>26</v>
      </c>
      <c r="K102" s="141"/>
      <c r="L102" s="1" t="s">
        <v>27</v>
      </c>
    </row>
    <row r="103" spans="2:12">
      <c r="B103" s="146"/>
      <c r="C103" s="148"/>
      <c r="D103" s="146"/>
      <c r="E103" s="150"/>
      <c r="F103" s="151"/>
      <c r="G103" s="148"/>
      <c r="H103" s="169"/>
      <c r="I103" s="10" t="s">
        <v>139</v>
      </c>
      <c r="J103" s="140" t="s">
        <v>26</v>
      </c>
      <c r="K103" s="141"/>
      <c r="L103" s="1" t="s">
        <v>27</v>
      </c>
    </row>
    <row r="104" spans="2:12">
      <c r="B104" s="154" t="s">
        <v>8745</v>
      </c>
      <c r="C104" s="156" t="s">
        <v>8746</v>
      </c>
      <c r="D104" s="154" t="s">
        <v>23116</v>
      </c>
      <c r="E104" s="142" t="s">
        <v>23117</v>
      </c>
      <c r="F104" s="149"/>
      <c r="G104" s="156" t="s">
        <v>24</v>
      </c>
      <c r="H104" s="163">
        <v>45699</v>
      </c>
      <c r="I104" s="11" t="s">
        <v>127</v>
      </c>
      <c r="J104" s="142" t="s">
        <v>26</v>
      </c>
      <c r="K104" s="141"/>
      <c r="L104" s="2" t="s">
        <v>27</v>
      </c>
    </row>
    <row r="105" spans="2:12" ht="51.6">
      <c r="B105" s="155"/>
      <c r="C105" s="157"/>
      <c r="D105" s="155"/>
      <c r="E105" s="160"/>
      <c r="F105" s="151"/>
      <c r="G105" s="157"/>
      <c r="H105" s="164"/>
      <c r="I105" s="11" t="s">
        <v>139</v>
      </c>
      <c r="J105" s="142" t="s">
        <v>18</v>
      </c>
      <c r="K105" s="141"/>
      <c r="L105" s="4" t="s">
        <v>23118</v>
      </c>
    </row>
    <row r="106" spans="2:12">
      <c r="B106" s="12" t="s">
        <v>714</v>
      </c>
      <c r="C106" s="13" t="s">
        <v>715</v>
      </c>
      <c r="D106" s="12" t="s">
        <v>23119</v>
      </c>
      <c r="E106" s="140" t="s">
        <v>717</v>
      </c>
      <c r="F106" s="141"/>
      <c r="G106" s="13" t="s">
        <v>16</v>
      </c>
      <c r="H106" s="17">
        <v>45698</v>
      </c>
      <c r="I106" s="10" t="s">
        <v>127</v>
      </c>
      <c r="J106" s="140" t="s">
        <v>26</v>
      </c>
      <c r="K106" s="141"/>
      <c r="L106" s="1" t="s">
        <v>27</v>
      </c>
    </row>
    <row r="107" spans="2:12" ht="51.6">
      <c r="B107" s="15" t="s">
        <v>14370</v>
      </c>
      <c r="C107" s="14" t="s">
        <v>14371</v>
      </c>
      <c r="D107" s="15" t="s">
        <v>23120</v>
      </c>
      <c r="E107" s="142" t="s">
        <v>14373</v>
      </c>
      <c r="F107" s="141"/>
      <c r="G107" s="14" t="s">
        <v>24</v>
      </c>
      <c r="H107" s="16">
        <v>45601</v>
      </c>
      <c r="I107" s="11" t="s">
        <v>25</v>
      </c>
      <c r="J107" s="142" t="s">
        <v>32</v>
      </c>
      <c r="K107" s="141"/>
      <c r="L107" s="4" t="s">
        <v>23121</v>
      </c>
    </row>
    <row r="108" spans="2:12" ht="39">
      <c r="B108" s="12" t="s">
        <v>12513</v>
      </c>
      <c r="C108" s="13" t="s">
        <v>12514</v>
      </c>
      <c r="D108" s="12" t="s">
        <v>23122</v>
      </c>
      <c r="E108" s="140" t="s">
        <v>12516</v>
      </c>
      <c r="F108" s="141"/>
      <c r="G108" s="13" t="s">
        <v>24</v>
      </c>
      <c r="H108" s="17">
        <v>45538</v>
      </c>
      <c r="I108" s="10" t="s">
        <v>25</v>
      </c>
      <c r="J108" s="140" t="s">
        <v>32</v>
      </c>
      <c r="K108" s="141"/>
      <c r="L108" s="3" t="s">
        <v>15256</v>
      </c>
    </row>
    <row r="109" spans="2:12" ht="39">
      <c r="B109" s="15" t="s">
        <v>14378</v>
      </c>
      <c r="C109" s="14" t="s">
        <v>14379</v>
      </c>
      <c r="D109" s="15" t="s">
        <v>23123</v>
      </c>
      <c r="E109" s="142" t="s">
        <v>14381</v>
      </c>
      <c r="F109" s="141"/>
      <c r="G109" s="14" t="s">
        <v>24</v>
      </c>
      <c r="H109" s="16">
        <v>45595</v>
      </c>
      <c r="I109" s="11" t="s">
        <v>25</v>
      </c>
      <c r="J109" s="142" t="s">
        <v>32</v>
      </c>
      <c r="K109" s="141"/>
      <c r="L109" s="4" t="s">
        <v>14342</v>
      </c>
    </row>
    <row r="110" spans="2:12" ht="39">
      <c r="B110" s="12" t="s">
        <v>15321</v>
      </c>
      <c r="C110" s="13" t="s">
        <v>15322</v>
      </c>
      <c r="D110" s="12" t="s">
        <v>23124</v>
      </c>
      <c r="E110" s="140" t="s">
        <v>15324</v>
      </c>
      <c r="F110" s="141"/>
      <c r="G110" s="13" t="s">
        <v>24</v>
      </c>
      <c r="H110" s="17">
        <v>45601</v>
      </c>
      <c r="I110" s="10" t="s">
        <v>25</v>
      </c>
      <c r="J110" s="140" t="s">
        <v>32</v>
      </c>
      <c r="K110" s="141"/>
      <c r="L110" s="3" t="s">
        <v>14342</v>
      </c>
    </row>
    <row r="111" spans="2:12" ht="51.6">
      <c r="B111" s="15" t="s">
        <v>15356</v>
      </c>
      <c r="C111" s="14" t="s">
        <v>15357</v>
      </c>
      <c r="D111" s="15" t="s">
        <v>23125</v>
      </c>
      <c r="E111" s="142" t="s">
        <v>15359</v>
      </c>
      <c r="F111" s="141"/>
      <c r="G111" s="14" t="s">
        <v>24</v>
      </c>
      <c r="H111" s="16">
        <v>45608</v>
      </c>
      <c r="I111" s="11" t="s">
        <v>25</v>
      </c>
      <c r="J111" s="142" t="s">
        <v>32</v>
      </c>
      <c r="K111" s="141"/>
      <c r="L111" s="4" t="s">
        <v>23126</v>
      </c>
    </row>
    <row r="112" spans="2:12" ht="63.95">
      <c r="B112" s="12" t="s">
        <v>10460</v>
      </c>
      <c r="C112" s="13" t="s">
        <v>10461</v>
      </c>
      <c r="D112" s="12" t="s">
        <v>23127</v>
      </c>
      <c r="E112" s="140" t="s">
        <v>10463</v>
      </c>
      <c r="F112" s="141"/>
      <c r="G112" s="13" t="s">
        <v>24</v>
      </c>
      <c r="H112" s="17">
        <v>45575</v>
      </c>
      <c r="I112" s="10" t="s">
        <v>25</v>
      </c>
      <c r="J112" s="140" t="s">
        <v>32</v>
      </c>
      <c r="K112" s="141"/>
      <c r="L112" s="3" t="s">
        <v>23128</v>
      </c>
    </row>
    <row r="113" spans="2:12" ht="24.95">
      <c r="B113" s="15" t="s">
        <v>840</v>
      </c>
      <c r="C113" s="14" t="s">
        <v>841</v>
      </c>
      <c r="D113" s="15" t="s">
        <v>23129</v>
      </c>
      <c r="E113" s="142" t="s">
        <v>2658</v>
      </c>
      <c r="F113" s="141"/>
      <c r="G113" s="14" t="s">
        <v>16</v>
      </c>
      <c r="H113" s="16">
        <v>45715</v>
      </c>
      <c r="I113" s="11" t="s">
        <v>25</v>
      </c>
      <c r="J113" s="142" t="s">
        <v>26</v>
      </c>
      <c r="K113" s="141"/>
      <c r="L113" s="2" t="s">
        <v>27</v>
      </c>
    </row>
    <row r="114" spans="2:12" ht="51.6">
      <c r="B114" s="12" t="s">
        <v>14443</v>
      </c>
      <c r="C114" s="13" t="s">
        <v>14444</v>
      </c>
      <c r="D114" s="12" t="s">
        <v>23130</v>
      </c>
      <c r="E114" s="140" t="s">
        <v>14446</v>
      </c>
      <c r="F114" s="141"/>
      <c r="G114" s="13" t="s">
        <v>24</v>
      </c>
      <c r="H114" s="17">
        <v>45607</v>
      </c>
      <c r="I114" s="10" t="s">
        <v>25</v>
      </c>
      <c r="J114" s="140" t="s">
        <v>32</v>
      </c>
      <c r="K114" s="141"/>
      <c r="L114" s="3" t="s">
        <v>23131</v>
      </c>
    </row>
    <row r="115" spans="2:12" ht="51.6">
      <c r="B115" s="15" t="s">
        <v>14447</v>
      </c>
      <c r="C115" s="14" t="s">
        <v>14448</v>
      </c>
      <c r="D115" s="15" t="s">
        <v>23132</v>
      </c>
      <c r="E115" s="142" t="s">
        <v>14450</v>
      </c>
      <c r="F115" s="141"/>
      <c r="G115" s="14" t="s">
        <v>24</v>
      </c>
      <c r="H115" s="16">
        <v>45580</v>
      </c>
      <c r="I115" s="11" t="s">
        <v>25</v>
      </c>
      <c r="J115" s="142" t="s">
        <v>32</v>
      </c>
      <c r="K115" s="141"/>
      <c r="L115" s="4" t="s">
        <v>23133</v>
      </c>
    </row>
    <row r="116" spans="2:12" ht="24.95">
      <c r="B116" s="12" t="s">
        <v>5213</v>
      </c>
      <c r="C116" s="13" t="s">
        <v>5214</v>
      </c>
      <c r="D116" s="12" t="s">
        <v>23134</v>
      </c>
      <c r="E116" s="140" t="s">
        <v>23135</v>
      </c>
      <c r="F116" s="141"/>
      <c r="G116" s="13" t="s">
        <v>75</v>
      </c>
      <c r="H116" s="17">
        <v>45706</v>
      </c>
      <c r="I116" s="10" t="s">
        <v>145</v>
      </c>
      <c r="J116" s="140" t="s">
        <v>26</v>
      </c>
      <c r="K116" s="141"/>
      <c r="L116" s="1" t="s">
        <v>27</v>
      </c>
    </row>
    <row r="117" spans="2:12" ht="39">
      <c r="B117" s="15" t="s">
        <v>10520</v>
      </c>
      <c r="C117" s="14" t="s">
        <v>10521</v>
      </c>
      <c r="D117" s="15" t="s">
        <v>23136</v>
      </c>
      <c r="E117" s="142" t="s">
        <v>10523</v>
      </c>
      <c r="F117" s="141"/>
      <c r="G117" s="14" t="s">
        <v>24</v>
      </c>
      <c r="H117" s="16">
        <v>45575</v>
      </c>
      <c r="I117" s="11" t="s">
        <v>25</v>
      </c>
      <c r="J117" s="142" t="s">
        <v>32</v>
      </c>
      <c r="K117" s="141"/>
      <c r="L117" s="4" t="s">
        <v>21154</v>
      </c>
    </row>
    <row r="118" spans="2:12">
      <c r="B118" s="145" t="s">
        <v>880</v>
      </c>
      <c r="C118" s="147" t="s">
        <v>881</v>
      </c>
      <c r="D118" s="12" t="s">
        <v>23137</v>
      </c>
      <c r="E118" s="140" t="s">
        <v>11964</v>
      </c>
      <c r="F118" s="141"/>
      <c r="G118" s="13" t="s">
        <v>16</v>
      </c>
      <c r="H118" s="17">
        <v>45712</v>
      </c>
      <c r="I118" s="10" t="s">
        <v>127</v>
      </c>
      <c r="J118" s="140" t="s">
        <v>26</v>
      </c>
      <c r="K118" s="141"/>
      <c r="L118" s="1" t="s">
        <v>27</v>
      </c>
    </row>
    <row r="119" spans="2:12">
      <c r="B119" s="152"/>
      <c r="C119" s="153"/>
      <c r="D119" s="12" t="s">
        <v>23138</v>
      </c>
      <c r="E119" s="140" t="s">
        <v>11515</v>
      </c>
      <c r="F119" s="141"/>
      <c r="G119" s="13" t="s">
        <v>16</v>
      </c>
      <c r="H119" s="17">
        <v>45713</v>
      </c>
      <c r="I119" s="10" t="s">
        <v>127</v>
      </c>
      <c r="J119" s="140" t="s">
        <v>26</v>
      </c>
      <c r="K119" s="141"/>
      <c r="L119" s="1" t="s">
        <v>27</v>
      </c>
    </row>
    <row r="120" spans="2:12" ht="51.6">
      <c r="B120" s="146"/>
      <c r="C120" s="148"/>
      <c r="D120" s="12" t="s">
        <v>23139</v>
      </c>
      <c r="E120" s="140" t="s">
        <v>883</v>
      </c>
      <c r="F120" s="141"/>
      <c r="G120" s="13" t="s">
        <v>24</v>
      </c>
      <c r="H120" s="17">
        <v>45670</v>
      </c>
      <c r="I120" s="10" t="s">
        <v>127</v>
      </c>
      <c r="J120" s="140" t="s">
        <v>18</v>
      </c>
      <c r="K120" s="141"/>
      <c r="L120" s="3" t="s">
        <v>23140</v>
      </c>
    </row>
    <row r="121" spans="2:12" ht="39">
      <c r="B121" s="15" t="s">
        <v>10558</v>
      </c>
      <c r="C121" s="14" t="s">
        <v>23141</v>
      </c>
      <c r="D121" s="15" t="s">
        <v>23142</v>
      </c>
      <c r="E121" s="142" t="s">
        <v>23143</v>
      </c>
      <c r="F121" s="141"/>
      <c r="G121" s="14" t="s">
        <v>24</v>
      </c>
      <c r="H121" s="16">
        <v>45597</v>
      </c>
      <c r="I121" s="11" t="s">
        <v>25</v>
      </c>
      <c r="J121" s="142" t="s">
        <v>32</v>
      </c>
      <c r="K121" s="141"/>
      <c r="L121" s="4" t="s">
        <v>14342</v>
      </c>
    </row>
    <row r="122" spans="2:12">
      <c r="B122" s="145" t="s">
        <v>14479</v>
      </c>
      <c r="C122" s="147" t="s">
        <v>14480</v>
      </c>
      <c r="D122" s="145" t="s">
        <v>23144</v>
      </c>
      <c r="E122" s="140" t="s">
        <v>17901</v>
      </c>
      <c r="F122" s="149"/>
      <c r="G122" s="147" t="s">
        <v>24</v>
      </c>
      <c r="H122" s="167">
        <v>45699</v>
      </c>
      <c r="I122" s="10" t="s">
        <v>139</v>
      </c>
      <c r="J122" s="140" t="s">
        <v>26</v>
      </c>
      <c r="K122" s="141"/>
      <c r="L122" s="1" t="s">
        <v>27</v>
      </c>
    </row>
    <row r="123" spans="2:12">
      <c r="B123" s="146"/>
      <c r="C123" s="148"/>
      <c r="D123" s="146"/>
      <c r="E123" s="150"/>
      <c r="F123" s="151"/>
      <c r="G123" s="148"/>
      <c r="H123" s="169"/>
      <c r="I123" s="10" t="s">
        <v>127</v>
      </c>
      <c r="J123" s="140" t="s">
        <v>26</v>
      </c>
      <c r="K123" s="141"/>
      <c r="L123" s="1" t="s">
        <v>27</v>
      </c>
    </row>
    <row r="124" spans="2:12" ht="63.95">
      <c r="B124" s="15" t="s">
        <v>11520</v>
      </c>
      <c r="C124" s="14" t="s">
        <v>11521</v>
      </c>
      <c r="D124" s="15" t="s">
        <v>23145</v>
      </c>
      <c r="E124" s="142" t="s">
        <v>11523</v>
      </c>
      <c r="F124" s="141"/>
      <c r="G124" s="14" t="s">
        <v>24</v>
      </c>
      <c r="H124" s="16">
        <v>45575</v>
      </c>
      <c r="I124" s="11" t="s">
        <v>25</v>
      </c>
      <c r="J124" s="142" t="s">
        <v>359</v>
      </c>
      <c r="K124" s="141"/>
      <c r="L124" s="4" t="s">
        <v>23146</v>
      </c>
    </row>
    <row r="125" spans="2:12" ht="39">
      <c r="B125" s="145" t="s">
        <v>16831</v>
      </c>
      <c r="C125" s="147" t="s">
        <v>16832</v>
      </c>
      <c r="D125" s="12" t="s">
        <v>22597</v>
      </c>
      <c r="E125" s="140" t="s">
        <v>20452</v>
      </c>
      <c r="F125" s="141"/>
      <c r="G125" s="13" t="s">
        <v>24</v>
      </c>
      <c r="H125" s="17">
        <v>45705</v>
      </c>
      <c r="I125" s="10" t="s">
        <v>17</v>
      </c>
      <c r="J125" s="140" t="s">
        <v>32</v>
      </c>
      <c r="K125" s="141"/>
      <c r="L125" s="3" t="s">
        <v>22598</v>
      </c>
    </row>
    <row r="126" spans="2:12" ht="51.6">
      <c r="B126" s="146"/>
      <c r="C126" s="148"/>
      <c r="D126" s="12" t="s">
        <v>23147</v>
      </c>
      <c r="E126" s="140" t="s">
        <v>23148</v>
      </c>
      <c r="F126" s="141"/>
      <c r="G126" s="13" t="s">
        <v>24</v>
      </c>
      <c r="H126" s="17">
        <v>45699</v>
      </c>
      <c r="I126" s="10" t="s">
        <v>17</v>
      </c>
      <c r="J126" s="140" t="s">
        <v>32</v>
      </c>
      <c r="K126" s="141"/>
      <c r="L126" s="3" t="s">
        <v>23149</v>
      </c>
    </row>
    <row r="127" spans="2:12">
      <c r="B127" s="15" t="s">
        <v>23150</v>
      </c>
      <c r="C127" s="14" t="s">
        <v>23151</v>
      </c>
      <c r="D127" s="15" t="s">
        <v>23152</v>
      </c>
      <c r="E127" s="142" t="s">
        <v>21405</v>
      </c>
      <c r="F127" s="141"/>
      <c r="G127" s="14" t="s">
        <v>24</v>
      </c>
      <c r="H127" s="16">
        <v>45679</v>
      </c>
      <c r="I127" s="11" t="s">
        <v>314</v>
      </c>
      <c r="J127" s="142" t="s">
        <v>26</v>
      </c>
      <c r="K127" s="141"/>
      <c r="L127" s="2" t="s">
        <v>27</v>
      </c>
    </row>
    <row r="128" spans="2:12">
      <c r="B128" s="12" t="s">
        <v>23153</v>
      </c>
      <c r="C128" s="13" t="s">
        <v>23154</v>
      </c>
      <c r="D128" s="12" t="s">
        <v>23155</v>
      </c>
      <c r="E128" s="140" t="s">
        <v>23156</v>
      </c>
      <c r="F128" s="141"/>
      <c r="G128" s="13" t="s">
        <v>24</v>
      </c>
      <c r="H128" s="17">
        <v>45680</v>
      </c>
      <c r="I128" s="10" t="s">
        <v>139</v>
      </c>
      <c r="J128" s="140" t="s">
        <v>26</v>
      </c>
      <c r="K128" s="141"/>
      <c r="L128" s="1" t="s">
        <v>27</v>
      </c>
    </row>
    <row r="129" spans="2:12" ht="65.099999999999994">
      <c r="B129" s="15" t="s">
        <v>23157</v>
      </c>
      <c r="C129" s="14" t="s">
        <v>23158</v>
      </c>
      <c r="D129" s="15" t="s">
        <v>23159</v>
      </c>
      <c r="E129" s="142" t="s">
        <v>23160</v>
      </c>
      <c r="F129" s="141"/>
      <c r="G129" s="14" t="s">
        <v>24</v>
      </c>
      <c r="H129" s="16">
        <v>45714</v>
      </c>
      <c r="I129" s="11" t="s">
        <v>139</v>
      </c>
      <c r="J129" s="142" t="s">
        <v>18</v>
      </c>
      <c r="K129" s="141"/>
      <c r="L129" s="4" t="s">
        <v>23161</v>
      </c>
    </row>
    <row r="130" spans="2:12" ht="39">
      <c r="B130" s="12" t="s">
        <v>15540</v>
      </c>
      <c r="C130" s="13" t="s">
        <v>23162</v>
      </c>
      <c r="D130" s="12" t="s">
        <v>23163</v>
      </c>
      <c r="E130" s="140" t="s">
        <v>15543</v>
      </c>
      <c r="F130" s="141"/>
      <c r="G130" s="13" t="s">
        <v>24</v>
      </c>
      <c r="H130" s="17">
        <v>45573</v>
      </c>
      <c r="I130" s="10" t="s">
        <v>25</v>
      </c>
      <c r="J130" s="140" t="s">
        <v>32</v>
      </c>
      <c r="K130" s="141"/>
      <c r="L130" s="3" t="s">
        <v>14342</v>
      </c>
    </row>
    <row r="131" spans="2:12" ht="24.95">
      <c r="B131" s="15" t="s">
        <v>11549</v>
      </c>
      <c r="C131" s="14" t="s">
        <v>11550</v>
      </c>
      <c r="D131" s="15" t="s">
        <v>23164</v>
      </c>
      <c r="E131" s="142" t="s">
        <v>11552</v>
      </c>
      <c r="F131" s="141"/>
      <c r="G131" s="14" t="s">
        <v>24</v>
      </c>
      <c r="H131" s="16">
        <v>45695</v>
      </c>
      <c r="I131" s="11" t="s">
        <v>139</v>
      </c>
      <c r="J131" s="142" t="s">
        <v>26</v>
      </c>
      <c r="K131" s="141"/>
      <c r="L131" s="2" t="s">
        <v>27</v>
      </c>
    </row>
    <row r="132" spans="2:12">
      <c r="B132" s="12" t="s">
        <v>23165</v>
      </c>
      <c r="C132" s="13" t="s">
        <v>23166</v>
      </c>
      <c r="D132" s="12" t="s">
        <v>23167</v>
      </c>
      <c r="E132" s="140" t="s">
        <v>23168</v>
      </c>
      <c r="F132" s="141"/>
      <c r="G132" s="13" t="s">
        <v>24</v>
      </c>
      <c r="H132" s="17">
        <v>45679</v>
      </c>
      <c r="I132" s="10" t="s">
        <v>314</v>
      </c>
      <c r="J132" s="140" t="s">
        <v>26</v>
      </c>
      <c r="K132" s="141"/>
      <c r="L132" s="1" t="s">
        <v>27</v>
      </c>
    </row>
    <row r="133" spans="2:12">
      <c r="B133" s="154" t="s">
        <v>11563</v>
      </c>
      <c r="C133" s="156" t="s">
        <v>11564</v>
      </c>
      <c r="D133" s="154" t="s">
        <v>23169</v>
      </c>
      <c r="E133" s="142" t="s">
        <v>23170</v>
      </c>
      <c r="F133" s="149"/>
      <c r="G133" s="156" t="s">
        <v>24</v>
      </c>
      <c r="H133" s="163">
        <v>45693</v>
      </c>
      <c r="I133" s="11" t="s">
        <v>58</v>
      </c>
      <c r="J133" s="142" t="s">
        <v>26</v>
      </c>
      <c r="K133" s="141"/>
      <c r="L133" s="2" t="s">
        <v>27</v>
      </c>
    </row>
    <row r="134" spans="2:12">
      <c r="B134" s="158"/>
      <c r="C134" s="159"/>
      <c r="D134" s="158"/>
      <c r="E134" s="161"/>
      <c r="F134" s="162"/>
      <c r="G134" s="159"/>
      <c r="H134" s="166"/>
      <c r="I134" s="11" t="s">
        <v>58</v>
      </c>
      <c r="J134" s="142" t="s">
        <v>26</v>
      </c>
      <c r="K134" s="141"/>
      <c r="L134" s="2" t="s">
        <v>27</v>
      </c>
    </row>
    <row r="135" spans="2:12">
      <c r="B135" s="158"/>
      <c r="C135" s="159"/>
      <c r="D135" s="158"/>
      <c r="E135" s="161"/>
      <c r="F135" s="162"/>
      <c r="G135" s="159"/>
      <c r="H135" s="166"/>
      <c r="I135" s="11" t="s">
        <v>58</v>
      </c>
      <c r="J135" s="142" t="s">
        <v>26</v>
      </c>
      <c r="K135" s="141"/>
      <c r="L135" s="2" t="s">
        <v>27</v>
      </c>
    </row>
    <row r="136" spans="2:12">
      <c r="B136" s="158"/>
      <c r="C136" s="159"/>
      <c r="D136" s="158"/>
      <c r="E136" s="161"/>
      <c r="F136" s="162"/>
      <c r="G136" s="159"/>
      <c r="H136" s="166"/>
      <c r="I136" s="11" t="s">
        <v>80</v>
      </c>
      <c r="J136" s="142" t="s">
        <v>26</v>
      </c>
      <c r="K136" s="141"/>
      <c r="L136" s="2" t="s">
        <v>27</v>
      </c>
    </row>
    <row r="137" spans="2:12">
      <c r="B137" s="155"/>
      <c r="C137" s="157"/>
      <c r="D137" s="155"/>
      <c r="E137" s="160"/>
      <c r="F137" s="151"/>
      <c r="G137" s="157"/>
      <c r="H137" s="164"/>
      <c r="I137" s="11" t="s">
        <v>139</v>
      </c>
      <c r="J137" s="142" t="s">
        <v>26</v>
      </c>
      <c r="K137" s="141"/>
      <c r="L137" s="2" t="s">
        <v>27</v>
      </c>
    </row>
    <row r="138" spans="2:12">
      <c r="B138" s="12" t="s">
        <v>23171</v>
      </c>
      <c r="C138" s="13" t="s">
        <v>23172</v>
      </c>
      <c r="D138" s="12" t="s">
        <v>23173</v>
      </c>
      <c r="E138" s="140" t="s">
        <v>23174</v>
      </c>
      <c r="F138" s="141"/>
      <c r="G138" s="13" t="s">
        <v>24</v>
      </c>
      <c r="H138" s="17">
        <v>45695</v>
      </c>
      <c r="I138" s="10" t="s">
        <v>139</v>
      </c>
      <c r="J138" s="140" t="s">
        <v>26</v>
      </c>
      <c r="K138" s="141"/>
      <c r="L138" s="1" t="s">
        <v>27</v>
      </c>
    </row>
    <row r="139" spans="2:12">
      <c r="B139" s="15" t="s">
        <v>7379</v>
      </c>
      <c r="C139" s="14" t="s">
        <v>6948</v>
      </c>
      <c r="D139" s="15" t="s">
        <v>23175</v>
      </c>
      <c r="E139" s="142" t="s">
        <v>12000</v>
      </c>
      <c r="F139" s="141"/>
      <c r="G139" s="14" t="s">
        <v>24</v>
      </c>
      <c r="H139" s="16">
        <v>45693</v>
      </c>
      <c r="I139" s="11" t="s">
        <v>139</v>
      </c>
      <c r="J139" s="142" t="s">
        <v>26</v>
      </c>
      <c r="K139" s="141"/>
      <c r="L139" s="2" t="s">
        <v>27</v>
      </c>
    </row>
    <row r="140" spans="2:12" ht="24.95">
      <c r="B140" s="12" t="s">
        <v>23176</v>
      </c>
      <c r="C140" s="13" t="s">
        <v>23177</v>
      </c>
      <c r="D140" s="12" t="s">
        <v>23178</v>
      </c>
      <c r="E140" s="140" t="s">
        <v>23179</v>
      </c>
      <c r="F140" s="141"/>
      <c r="G140" s="13" t="s">
        <v>24</v>
      </c>
      <c r="H140" s="17">
        <v>45714</v>
      </c>
      <c r="I140" s="10" t="s">
        <v>139</v>
      </c>
      <c r="J140" s="140" t="s">
        <v>26</v>
      </c>
      <c r="K140" s="141"/>
      <c r="L140" s="1" t="s">
        <v>27</v>
      </c>
    </row>
    <row r="141" spans="2:12">
      <c r="B141" s="154" t="s">
        <v>1057</v>
      </c>
      <c r="C141" s="156" t="s">
        <v>202</v>
      </c>
      <c r="D141" s="154" t="s">
        <v>23180</v>
      </c>
      <c r="E141" s="142" t="s">
        <v>204</v>
      </c>
      <c r="F141" s="149"/>
      <c r="G141" s="156" t="s">
        <v>16</v>
      </c>
      <c r="H141" s="163">
        <v>45708</v>
      </c>
      <c r="I141" s="11" t="s">
        <v>25</v>
      </c>
      <c r="J141" s="142" t="s">
        <v>26</v>
      </c>
      <c r="K141" s="141"/>
      <c r="L141" s="2" t="s">
        <v>27</v>
      </c>
    </row>
    <row r="142" spans="2:12">
      <c r="B142" s="155"/>
      <c r="C142" s="157"/>
      <c r="D142" s="155"/>
      <c r="E142" s="160"/>
      <c r="F142" s="151"/>
      <c r="G142" s="157"/>
      <c r="H142" s="164"/>
      <c r="I142" s="11" t="s">
        <v>25</v>
      </c>
      <c r="J142" s="142" t="s">
        <v>26</v>
      </c>
      <c r="K142" s="141"/>
      <c r="L142" s="2" t="s">
        <v>27</v>
      </c>
    </row>
    <row r="143" spans="2:12">
      <c r="B143" s="12" t="s">
        <v>23181</v>
      </c>
      <c r="C143" s="13" t="s">
        <v>23182</v>
      </c>
      <c r="D143" s="12" t="s">
        <v>23183</v>
      </c>
      <c r="E143" s="140" t="s">
        <v>23184</v>
      </c>
      <c r="F143" s="141"/>
      <c r="G143" s="13" t="s">
        <v>24</v>
      </c>
      <c r="H143" s="17">
        <v>45680</v>
      </c>
      <c r="I143" s="10" t="s">
        <v>139</v>
      </c>
      <c r="J143" s="140" t="s">
        <v>26</v>
      </c>
      <c r="K143" s="141"/>
      <c r="L143" s="1" t="s">
        <v>27</v>
      </c>
    </row>
    <row r="144" spans="2:12">
      <c r="B144" s="154" t="s">
        <v>1068</v>
      </c>
      <c r="C144" s="156" t="s">
        <v>1069</v>
      </c>
      <c r="D144" s="154" t="s">
        <v>23185</v>
      </c>
      <c r="E144" s="142" t="s">
        <v>23186</v>
      </c>
      <c r="F144" s="149"/>
      <c r="G144" s="156" t="s">
        <v>24</v>
      </c>
      <c r="H144" s="163">
        <v>45680</v>
      </c>
      <c r="I144" s="11" t="s">
        <v>58</v>
      </c>
      <c r="J144" s="142" t="s">
        <v>26</v>
      </c>
      <c r="K144" s="141"/>
      <c r="L144" s="2" t="s">
        <v>27</v>
      </c>
    </row>
    <row r="145" spans="2:12">
      <c r="B145" s="158"/>
      <c r="C145" s="159"/>
      <c r="D145" s="158"/>
      <c r="E145" s="161"/>
      <c r="F145" s="162"/>
      <c r="G145" s="159"/>
      <c r="H145" s="166"/>
      <c r="I145" s="11" t="s">
        <v>58</v>
      </c>
      <c r="J145" s="142" t="s">
        <v>26</v>
      </c>
      <c r="K145" s="141"/>
      <c r="L145" s="2" t="s">
        <v>27</v>
      </c>
    </row>
    <row r="146" spans="2:12">
      <c r="B146" s="158"/>
      <c r="C146" s="159"/>
      <c r="D146" s="158"/>
      <c r="E146" s="161"/>
      <c r="F146" s="162"/>
      <c r="G146" s="159"/>
      <c r="H146" s="166"/>
      <c r="I146" s="11" t="s">
        <v>58</v>
      </c>
      <c r="J146" s="142" t="s">
        <v>26</v>
      </c>
      <c r="K146" s="141"/>
      <c r="L146" s="2" t="s">
        <v>27</v>
      </c>
    </row>
    <row r="147" spans="2:12">
      <c r="B147" s="158"/>
      <c r="C147" s="159"/>
      <c r="D147" s="158"/>
      <c r="E147" s="161"/>
      <c r="F147" s="162"/>
      <c r="G147" s="159"/>
      <c r="H147" s="166"/>
      <c r="I147" s="11" t="s">
        <v>80</v>
      </c>
      <c r="J147" s="142" t="s">
        <v>26</v>
      </c>
      <c r="K147" s="141"/>
      <c r="L147" s="2" t="s">
        <v>27</v>
      </c>
    </row>
    <row r="148" spans="2:12">
      <c r="B148" s="158"/>
      <c r="C148" s="159"/>
      <c r="D148" s="158"/>
      <c r="E148" s="161"/>
      <c r="F148" s="162"/>
      <c r="G148" s="159"/>
      <c r="H148" s="166"/>
      <c r="I148" s="11" t="s">
        <v>80</v>
      </c>
      <c r="J148" s="142" t="s">
        <v>26</v>
      </c>
      <c r="K148" s="141"/>
      <c r="L148" s="2" t="s">
        <v>27</v>
      </c>
    </row>
    <row r="149" spans="2:12">
      <c r="B149" s="158"/>
      <c r="C149" s="159"/>
      <c r="D149" s="158"/>
      <c r="E149" s="161"/>
      <c r="F149" s="162"/>
      <c r="G149" s="159"/>
      <c r="H149" s="166"/>
      <c r="I149" s="11" t="s">
        <v>80</v>
      </c>
      <c r="J149" s="142" t="s">
        <v>26</v>
      </c>
      <c r="K149" s="141"/>
      <c r="L149" s="2" t="s">
        <v>27</v>
      </c>
    </row>
    <row r="150" spans="2:12">
      <c r="B150" s="158"/>
      <c r="C150" s="159"/>
      <c r="D150" s="158"/>
      <c r="E150" s="161"/>
      <c r="F150" s="162"/>
      <c r="G150" s="159"/>
      <c r="H150" s="166"/>
      <c r="I150" s="11" t="s">
        <v>139</v>
      </c>
      <c r="J150" s="142" t="s">
        <v>26</v>
      </c>
      <c r="K150" s="141"/>
      <c r="L150" s="2" t="s">
        <v>27</v>
      </c>
    </row>
    <row r="151" spans="2:12">
      <c r="B151" s="158"/>
      <c r="C151" s="159"/>
      <c r="D151" s="158"/>
      <c r="E151" s="161"/>
      <c r="F151" s="162"/>
      <c r="G151" s="159"/>
      <c r="H151" s="166"/>
      <c r="I151" s="11" t="s">
        <v>139</v>
      </c>
      <c r="J151" s="142" t="s">
        <v>26</v>
      </c>
      <c r="K151" s="141"/>
      <c r="L151" s="2" t="s">
        <v>27</v>
      </c>
    </row>
    <row r="152" spans="2:12">
      <c r="B152" s="155"/>
      <c r="C152" s="157"/>
      <c r="D152" s="155"/>
      <c r="E152" s="160"/>
      <c r="F152" s="151"/>
      <c r="G152" s="157"/>
      <c r="H152" s="164"/>
      <c r="I152" s="11" t="s">
        <v>139</v>
      </c>
      <c r="J152" s="142" t="s">
        <v>26</v>
      </c>
      <c r="K152" s="141"/>
      <c r="L152" s="2" t="s">
        <v>27</v>
      </c>
    </row>
    <row r="153" spans="2:12">
      <c r="B153" s="12" t="s">
        <v>23187</v>
      </c>
      <c r="C153" s="13" t="s">
        <v>1032</v>
      </c>
      <c r="D153" s="12" t="s">
        <v>23188</v>
      </c>
      <c r="E153" s="140" t="s">
        <v>23189</v>
      </c>
      <c r="F153" s="141"/>
      <c r="G153" s="13" t="s">
        <v>24</v>
      </c>
      <c r="H153" s="17">
        <v>45695</v>
      </c>
      <c r="I153" s="10" t="s">
        <v>314</v>
      </c>
      <c r="J153" s="140" t="s">
        <v>26</v>
      </c>
      <c r="K153" s="141"/>
      <c r="L153" s="1" t="s">
        <v>27</v>
      </c>
    </row>
    <row r="154" spans="2:12" ht="77.45">
      <c r="B154" s="15" t="s">
        <v>18031</v>
      </c>
      <c r="C154" s="14" t="s">
        <v>18032</v>
      </c>
      <c r="D154" s="15" t="s">
        <v>23190</v>
      </c>
      <c r="E154" s="142" t="s">
        <v>18034</v>
      </c>
      <c r="F154" s="141"/>
      <c r="G154" s="14" t="s">
        <v>16</v>
      </c>
      <c r="H154" s="16">
        <v>45693</v>
      </c>
      <c r="I154" s="11" t="s">
        <v>17</v>
      </c>
      <c r="J154" s="142" t="s">
        <v>18</v>
      </c>
      <c r="K154" s="141"/>
      <c r="L154" s="4" t="s">
        <v>15119</v>
      </c>
    </row>
    <row r="155" spans="2:12">
      <c r="B155" s="12" t="s">
        <v>18039</v>
      </c>
      <c r="C155" s="13" t="s">
        <v>12918</v>
      </c>
      <c r="D155" s="12" t="s">
        <v>23191</v>
      </c>
      <c r="E155" s="140" t="s">
        <v>23192</v>
      </c>
      <c r="F155" s="141"/>
      <c r="G155" s="13" t="s">
        <v>24</v>
      </c>
      <c r="H155" s="17">
        <v>45699</v>
      </c>
      <c r="I155" s="10" t="s">
        <v>17</v>
      </c>
      <c r="J155" s="140" t="s">
        <v>26</v>
      </c>
      <c r="K155" s="141"/>
      <c r="L155" s="1" t="s">
        <v>27</v>
      </c>
    </row>
    <row r="156" spans="2:12" ht="39">
      <c r="B156" s="15" t="s">
        <v>7415</v>
      </c>
      <c r="C156" s="14" t="s">
        <v>7416</v>
      </c>
      <c r="D156" s="15" t="s">
        <v>23193</v>
      </c>
      <c r="E156" s="142" t="s">
        <v>7418</v>
      </c>
      <c r="F156" s="141"/>
      <c r="G156" s="14" t="s">
        <v>24</v>
      </c>
      <c r="H156" s="16">
        <v>45562</v>
      </c>
      <c r="I156" s="11" t="s">
        <v>25</v>
      </c>
      <c r="J156" s="142" t="s">
        <v>32</v>
      </c>
      <c r="K156" s="141"/>
      <c r="L156" s="4" t="s">
        <v>14342</v>
      </c>
    </row>
    <row r="157" spans="2:12" ht="39">
      <c r="B157" s="12" t="s">
        <v>5499</v>
      </c>
      <c r="C157" s="13" t="s">
        <v>5500</v>
      </c>
      <c r="D157" s="12" t="s">
        <v>23194</v>
      </c>
      <c r="E157" s="140" t="s">
        <v>5502</v>
      </c>
      <c r="F157" s="141"/>
      <c r="G157" s="13" t="s">
        <v>24</v>
      </c>
      <c r="H157" s="17">
        <v>45566</v>
      </c>
      <c r="I157" s="10" t="s">
        <v>25</v>
      </c>
      <c r="J157" s="140" t="s">
        <v>32</v>
      </c>
      <c r="K157" s="141"/>
      <c r="L157" s="3" t="s">
        <v>23195</v>
      </c>
    </row>
    <row r="158" spans="2:12">
      <c r="B158" s="15" t="s">
        <v>23196</v>
      </c>
      <c r="C158" s="14" t="s">
        <v>23197</v>
      </c>
      <c r="D158" s="15" t="s">
        <v>23198</v>
      </c>
      <c r="E158" s="142" t="s">
        <v>784</v>
      </c>
      <c r="F158" s="141"/>
      <c r="G158" s="14" t="s">
        <v>24</v>
      </c>
      <c r="H158" s="16">
        <v>45609</v>
      </c>
      <c r="I158" s="11" t="s">
        <v>314</v>
      </c>
      <c r="J158" s="142" t="s">
        <v>26</v>
      </c>
      <c r="K158" s="141"/>
      <c r="L158" s="2" t="s">
        <v>27</v>
      </c>
    </row>
    <row r="159" spans="2:12">
      <c r="B159" s="12" t="s">
        <v>23199</v>
      </c>
      <c r="C159" s="13" t="s">
        <v>23200</v>
      </c>
      <c r="D159" s="12" t="s">
        <v>23201</v>
      </c>
      <c r="E159" s="140" t="s">
        <v>23202</v>
      </c>
      <c r="F159" s="141"/>
      <c r="G159" s="13" t="s">
        <v>24</v>
      </c>
      <c r="H159" s="17">
        <v>45695</v>
      </c>
      <c r="I159" s="10" t="s">
        <v>139</v>
      </c>
      <c r="J159" s="140" t="s">
        <v>26</v>
      </c>
      <c r="K159" s="141"/>
      <c r="L159" s="1" t="s">
        <v>27</v>
      </c>
    </row>
    <row r="160" spans="2:12" ht="24.95">
      <c r="B160" s="15" t="s">
        <v>10907</v>
      </c>
      <c r="C160" s="14" t="s">
        <v>10908</v>
      </c>
      <c r="D160" s="15" t="s">
        <v>23203</v>
      </c>
      <c r="E160" s="142" t="s">
        <v>10910</v>
      </c>
      <c r="F160" s="141"/>
      <c r="G160" s="14" t="s">
        <v>24</v>
      </c>
      <c r="H160" s="16">
        <v>45693</v>
      </c>
      <c r="I160" s="11" t="s">
        <v>314</v>
      </c>
      <c r="J160" s="142" t="s">
        <v>26</v>
      </c>
      <c r="K160" s="141"/>
      <c r="L160" s="2" t="s">
        <v>27</v>
      </c>
    </row>
    <row r="161" spans="2:12">
      <c r="B161" s="145" t="s">
        <v>23204</v>
      </c>
      <c r="C161" s="147" t="s">
        <v>23205</v>
      </c>
      <c r="D161" s="145" t="s">
        <v>23206</v>
      </c>
      <c r="E161" s="140" t="s">
        <v>23207</v>
      </c>
      <c r="F161" s="149"/>
      <c r="G161" s="147" t="s">
        <v>24</v>
      </c>
      <c r="H161" s="167">
        <v>45679</v>
      </c>
      <c r="I161" s="10" t="s">
        <v>314</v>
      </c>
      <c r="J161" s="140" t="s">
        <v>26</v>
      </c>
      <c r="K161" s="141"/>
      <c r="L161" s="1" t="s">
        <v>27</v>
      </c>
    </row>
    <row r="162" spans="2:12">
      <c r="B162" s="146"/>
      <c r="C162" s="148"/>
      <c r="D162" s="146"/>
      <c r="E162" s="150"/>
      <c r="F162" s="151"/>
      <c r="G162" s="148"/>
      <c r="H162" s="169"/>
      <c r="I162" s="10" t="s">
        <v>314</v>
      </c>
      <c r="J162" s="140" t="s">
        <v>26</v>
      </c>
      <c r="K162" s="141"/>
      <c r="L162" s="1" t="s">
        <v>27</v>
      </c>
    </row>
    <row r="163" spans="2:12">
      <c r="B163" s="154" t="s">
        <v>23208</v>
      </c>
      <c r="C163" s="156" t="s">
        <v>23209</v>
      </c>
      <c r="D163" s="154" t="s">
        <v>23210</v>
      </c>
      <c r="E163" s="142" t="s">
        <v>23211</v>
      </c>
      <c r="F163" s="149"/>
      <c r="G163" s="156" t="s">
        <v>24</v>
      </c>
      <c r="H163" s="163">
        <v>45679</v>
      </c>
      <c r="I163" s="11" t="s">
        <v>314</v>
      </c>
      <c r="J163" s="142" t="s">
        <v>26</v>
      </c>
      <c r="K163" s="141"/>
      <c r="L163" s="2" t="s">
        <v>27</v>
      </c>
    </row>
    <row r="164" spans="2:12" ht="51.6">
      <c r="B164" s="155"/>
      <c r="C164" s="157"/>
      <c r="D164" s="155"/>
      <c r="E164" s="160"/>
      <c r="F164" s="151"/>
      <c r="G164" s="157"/>
      <c r="H164" s="164"/>
      <c r="I164" s="11" t="s">
        <v>314</v>
      </c>
      <c r="J164" s="142" t="s">
        <v>32</v>
      </c>
      <c r="K164" s="141"/>
      <c r="L164" s="4" t="s">
        <v>23212</v>
      </c>
    </row>
    <row r="165" spans="2:12" ht="51.6">
      <c r="B165" s="145" t="s">
        <v>23213</v>
      </c>
      <c r="C165" s="147" t="s">
        <v>23214</v>
      </c>
      <c r="D165" s="145" t="s">
        <v>23215</v>
      </c>
      <c r="E165" s="140" t="s">
        <v>23216</v>
      </c>
      <c r="F165" s="149"/>
      <c r="G165" s="147" t="s">
        <v>24</v>
      </c>
      <c r="H165" s="167">
        <v>45679</v>
      </c>
      <c r="I165" s="10" t="s">
        <v>314</v>
      </c>
      <c r="J165" s="140" t="s">
        <v>18</v>
      </c>
      <c r="K165" s="141"/>
      <c r="L165" s="3" t="s">
        <v>23217</v>
      </c>
    </row>
    <row r="166" spans="2:12">
      <c r="B166" s="146"/>
      <c r="C166" s="148"/>
      <c r="D166" s="146"/>
      <c r="E166" s="150"/>
      <c r="F166" s="151"/>
      <c r="G166" s="148"/>
      <c r="H166" s="169"/>
      <c r="I166" s="10" t="s">
        <v>314</v>
      </c>
      <c r="J166" s="140" t="s">
        <v>26</v>
      </c>
      <c r="K166" s="141"/>
      <c r="L166" s="1" t="s">
        <v>27</v>
      </c>
    </row>
    <row r="167" spans="2:12" ht="51.6">
      <c r="B167" s="154" t="s">
        <v>23218</v>
      </c>
      <c r="C167" s="156" t="s">
        <v>23219</v>
      </c>
      <c r="D167" s="154" t="s">
        <v>23220</v>
      </c>
      <c r="E167" s="142" t="s">
        <v>23221</v>
      </c>
      <c r="F167" s="149"/>
      <c r="G167" s="156" t="s">
        <v>24</v>
      </c>
      <c r="H167" s="163">
        <v>45679</v>
      </c>
      <c r="I167" s="11" t="s">
        <v>314</v>
      </c>
      <c r="J167" s="142" t="s">
        <v>18</v>
      </c>
      <c r="K167" s="141"/>
      <c r="L167" s="4" t="s">
        <v>23222</v>
      </c>
    </row>
    <row r="168" spans="2:12">
      <c r="B168" s="155"/>
      <c r="C168" s="157"/>
      <c r="D168" s="155"/>
      <c r="E168" s="160"/>
      <c r="F168" s="151"/>
      <c r="G168" s="157"/>
      <c r="H168" s="164"/>
      <c r="I168" s="11" t="s">
        <v>314</v>
      </c>
      <c r="J168" s="142" t="s">
        <v>26</v>
      </c>
      <c r="K168" s="141"/>
      <c r="L168" s="2" t="s">
        <v>27</v>
      </c>
    </row>
    <row r="169" spans="2:12" ht="51.6">
      <c r="B169" s="12" t="s">
        <v>23223</v>
      </c>
      <c r="C169" s="13" t="s">
        <v>23224</v>
      </c>
      <c r="D169" s="12" t="s">
        <v>23225</v>
      </c>
      <c r="E169" s="140" t="s">
        <v>23226</v>
      </c>
      <c r="F169" s="141"/>
      <c r="G169" s="13" t="s">
        <v>24</v>
      </c>
      <c r="H169" s="17">
        <v>45679</v>
      </c>
      <c r="I169" s="10" t="s">
        <v>314</v>
      </c>
      <c r="J169" s="140" t="s">
        <v>18</v>
      </c>
      <c r="K169" s="141"/>
      <c r="L169" s="3" t="s">
        <v>23227</v>
      </c>
    </row>
    <row r="170" spans="2:12" ht="24.95">
      <c r="B170" s="15" t="s">
        <v>10911</v>
      </c>
      <c r="C170" s="14" t="s">
        <v>10912</v>
      </c>
      <c r="D170" s="15" t="s">
        <v>23228</v>
      </c>
      <c r="E170" s="142" t="s">
        <v>10914</v>
      </c>
      <c r="F170" s="141"/>
      <c r="G170" s="14" t="s">
        <v>75</v>
      </c>
      <c r="H170" s="16">
        <v>45698</v>
      </c>
      <c r="I170" s="11" t="s">
        <v>314</v>
      </c>
      <c r="J170" s="142" t="s">
        <v>26</v>
      </c>
      <c r="K170" s="141"/>
      <c r="L170" s="2" t="s">
        <v>27</v>
      </c>
    </row>
    <row r="171" spans="2:12">
      <c r="B171" s="12" t="s">
        <v>23229</v>
      </c>
      <c r="C171" s="13" t="s">
        <v>23230</v>
      </c>
      <c r="D171" s="12" t="s">
        <v>23231</v>
      </c>
      <c r="E171" s="140" t="s">
        <v>23232</v>
      </c>
      <c r="F171" s="141"/>
      <c r="G171" s="13" t="s">
        <v>24</v>
      </c>
      <c r="H171" s="17">
        <v>45692</v>
      </c>
      <c r="I171" s="10" t="s">
        <v>139</v>
      </c>
      <c r="J171" s="140" t="s">
        <v>26</v>
      </c>
      <c r="K171" s="141"/>
      <c r="L171" s="1" t="s">
        <v>27</v>
      </c>
    </row>
    <row r="172" spans="2:12">
      <c r="B172" s="15" t="s">
        <v>23233</v>
      </c>
      <c r="C172" s="14" t="s">
        <v>23234</v>
      </c>
      <c r="D172" s="15" t="s">
        <v>23235</v>
      </c>
      <c r="E172" s="142" t="s">
        <v>23236</v>
      </c>
      <c r="F172" s="141"/>
      <c r="G172" s="14" t="s">
        <v>24</v>
      </c>
      <c r="H172" s="16">
        <v>45680</v>
      </c>
      <c r="I172" s="11" t="s">
        <v>139</v>
      </c>
      <c r="J172" s="142" t="s">
        <v>26</v>
      </c>
      <c r="K172" s="141"/>
      <c r="L172" s="2" t="s">
        <v>27</v>
      </c>
    </row>
    <row r="173" spans="2:12">
      <c r="B173" s="145" t="s">
        <v>11583</v>
      </c>
      <c r="C173" s="147" t="s">
        <v>5618</v>
      </c>
      <c r="D173" s="12" t="s">
        <v>23237</v>
      </c>
      <c r="E173" s="140" t="s">
        <v>11585</v>
      </c>
      <c r="F173" s="141"/>
      <c r="G173" s="13" t="s">
        <v>24</v>
      </c>
      <c r="H173" s="17">
        <v>45702</v>
      </c>
      <c r="I173" s="10" t="s">
        <v>314</v>
      </c>
      <c r="J173" s="140" t="s">
        <v>26</v>
      </c>
      <c r="K173" s="141"/>
      <c r="L173" s="1" t="s">
        <v>27</v>
      </c>
    </row>
    <row r="174" spans="2:12">
      <c r="B174" s="152"/>
      <c r="C174" s="153"/>
      <c r="D174" s="12" t="s">
        <v>23238</v>
      </c>
      <c r="E174" s="140" t="s">
        <v>11587</v>
      </c>
      <c r="F174" s="141"/>
      <c r="G174" s="13" t="s">
        <v>24</v>
      </c>
      <c r="H174" s="17">
        <v>45702</v>
      </c>
      <c r="I174" s="10" t="s">
        <v>314</v>
      </c>
      <c r="J174" s="140" t="s">
        <v>26</v>
      </c>
      <c r="K174" s="141"/>
      <c r="L174" s="1" t="s">
        <v>27</v>
      </c>
    </row>
    <row r="175" spans="2:12">
      <c r="B175" s="152"/>
      <c r="C175" s="153"/>
      <c r="D175" s="12" t="s">
        <v>23239</v>
      </c>
      <c r="E175" s="140" t="s">
        <v>11589</v>
      </c>
      <c r="F175" s="141"/>
      <c r="G175" s="13" t="s">
        <v>24</v>
      </c>
      <c r="H175" s="17">
        <v>45702</v>
      </c>
      <c r="I175" s="10" t="s">
        <v>314</v>
      </c>
      <c r="J175" s="140" t="s">
        <v>26</v>
      </c>
      <c r="K175" s="141"/>
      <c r="L175" s="1" t="s">
        <v>27</v>
      </c>
    </row>
    <row r="176" spans="2:12">
      <c r="B176" s="146"/>
      <c r="C176" s="148"/>
      <c r="D176" s="12" t="s">
        <v>23240</v>
      </c>
      <c r="E176" s="140" t="s">
        <v>11591</v>
      </c>
      <c r="F176" s="141"/>
      <c r="G176" s="13" t="s">
        <v>24</v>
      </c>
      <c r="H176" s="17">
        <v>45702</v>
      </c>
      <c r="I176" s="10" t="s">
        <v>314</v>
      </c>
      <c r="J176" s="140" t="s">
        <v>26</v>
      </c>
      <c r="K176" s="141"/>
      <c r="L176" s="1" t="s">
        <v>27</v>
      </c>
    </row>
    <row r="177" spans="2:12" ht="63.95">
      <c r="B177" s="154" t="s">
        <v>12776</v>
      </c>
      <c r="C177" s="156" t="s">
        <v>12777</v>
      </c>
      <c r="D177" s="15" t="s">
        <v>23241</v>
      </c>
      <c r="E177" s="142" t="s">
        <v>13878</v>
      </c>
      <c r="F177" s="141"/>
      <c r="G177" s="14" t="s">
        <v>16</v>
      </c>
      <c r="H177" s="16">
        <v>45600</v>
      </c>
      <c r="I177" s="11" t="s">
        <v>17</v>
      </c>
      <c r="J177" s="142" t="s">
        <v>32</v>
      </c>
      <c r="K177" s="141"/>
      <c r="L177" s="4" t="s">
        <v>17642</v>
      </c>
    </row>
    <row r="178" spans="2:12" ht="90.95">
      <c r="B178" s="155"/>
      <c r="C178" s="157"/>
      <c r="D178" s="15" t="s">
        <v>23242</v>
      </c>
      <c r="E178" s="142" t="s">
        <v>12779</v>
      </c>
      <c r="F178" s="141"/>
      <c r="G178" s="14" t="s">
        <v>16</v>
      </c>
      <c r="H178" s="16">
        <v>45706</v>
      </c>
      <c r="I178" s="11" t="s">
        <v>17</v>
      </c>
      <c r="J178" s="142" t="s">
        <v>32</v>
      </c>
      <c r="K178" s="141"/>
      <c r="L178" s="4" t="s">
        <v>23243</v>
      </c>
    </row>
    <row r="179" spans="2:12" ht="65.099999999999994">
      <c r="B179" s="145" t="s">
        <v>16974</v>
      </c>
      <c r="C179" s="147" t="s">
        <v>5732</v>
      </c>
      <c r="D179" s="145" t="s">
        <v>23244</v>
      </c>
      <c r="E179" s="140" t="s">
        <v>23245</v>
      </c>
      <c r="F179" s="149"/>
      <c r="G179" s="147" t="s">
        <v>16</v>
      </c>
      <c r="H179" s="17">
        <v>45575</v>
      </c>
      <c r="I179" s="10" t="s">
        <v>17</v>
      </c>
      <c r="J179" s="140" t="s">
        <v>18</v>
      </c>
      <c r="K179" s="141"/>
      <c r="L179" s="3" t="s">
        <v>18098</v>
      </c>
    </row>
    <row r="180" spans="2:12" ht="65.099999999999994">
      <c r="B180" s="152"/>
      <c r="C180" s="153"/>
      <c r="D180" s="152"/>
      <c r="E180" s="165"/>
      <c r="F180" s="162"/>
      <c r="G180" s="153"/>
      <c r="H180" s="17">
        <v>45575</v>
      </c>
      <c r="I180" s="10" t="s">
        <v>17</v>
      </c>
      <c r="J180" s="140" t="s">
        <v>18</v>
      </c>
      <c r="K180" s="141"/>
      <c r="L180" s="3" t="s">
        <v>18098</v>
      </c>
    </row>
    <row r="181" spans="2:12" ht="65.099999999999994">
      <c r="B181" s="152"/>
      <c r="C181" s="153"/>
      <c r="D181" s="152"/>
      <c r="E181" s="165"/>
      <c r="F181" s="162"/>
      <c r="G181" s="153"/>
      <c r="H181" s="17">
        <v>45575</v>
      </c>
      <c r="I181" s="10" t="s">
        <v>17</v>
      </c>
      <c r="J181" s="140" t="s">
        <v>18</v>
      </c>
      <c r="K181" s="141"/>
      <c r="L181" s="3" t="s">
        <v>18144</v>
      </c>
    </row>
    <row r="182" spans="2:12" ht="65.099999999999994">
      <c r="B182" s="152"/>
      <c r="C182" s="153"/>
      <c r="D182" s="152"/>
      <c r="E182" s="165"/>
      <c r="F182" s="162"/>
      <c r="G182" s="153"/>
      <c r="H182" s="17">
        <v>45576</v>
      </c>
      <c r="I182" s="10" t="s">
        <v>17</v>
      </c>
      <c r="J182" s="140" t="s">
        <v>18</v>
      </c>
      <c r="K182" s="141"/>
      <c r="L182" s="3" t="s">
        <v>18144</v>
      </c>
    </row>
    <row r="183" spans="2:12">
      <c r="B183" s="146"/>
      <c r="C183" s="148"/>
      <c r="D183" s="146"/>
      <c r="E183" s="150"/>
      <c r="F183" s="151"/>
      <c r="G183" s="148"/>
      <c r="H183" s="17">
        <v>45700</v>
      </c>
      <c r="I183" s="10" t="s">
        <v>17</v>
      </c>
      <c r="J183" s="140" t="s">
        <v>709</v>
      </c>
      <c r="K183" s="141"/>
      <c r="L183" s="1" t="s">
        <v>27</v>
      </c>
    </row>
    <row r="184" spans="2:12">
      <c r="B184" s="15" t="s">
        <v>23246</v>
      </c>
      <c r="C184" s="14" t="s">
        <v>23247</v>
      </c>
      <c r="D184" s="15" t="s">
        <v>23248</v>
      </c>
      <c r="E184" s="142" t="s">
        <v>23249</v>
      </c>
      <c r="F184" s="141"/>
      <c r="G184" s="14" t="s">
        <v>24</v>
      </c>
      <c r="H184" s="16">
        <v>45680</v>
      </c>
      <c r="I184" s="11" t="s">
        <v>139</v>
      </c>
      <c r="J184" s="142" t="s">
        <v>26</v>
      </c>
      <c r="K184" s="141"/>
      <c r="L184" s="2" t="s">
        <v>27</v>
      </c>
    </row>
    <row r="185" spans="2:12">
      <c r="B185" s="145" t="s">
        <v>1215</v>
      </c>
      <c r="C185" s="147" t="s">
        <v>1216</v>
      </c>
      <c r="D185" s="12" t="s">
        <v>23250</v>
      </c>
      <c r="E185" s="140" t="s">
        <v>23251</v>
      </c>
      <c r="F185" s="141"/>
      <c r="G185" s="13" t="s">
        <v>16</v>
      </c>
      <c r="H185" s="17">
        <v>45672</v>
      </c>
      <c r="I185" s="10" t="s">
        <v>17</v>
      </c>
      <c r="J185" s="140" t="s">
        <v>26</v>
      </c>
      <c r="K185" s="141"/>
      <c r="L185" s="1" t="s">
        <v>27</v>
      </c>
    </row>
    <row r="186" spans="2:12">
      <c r="B186" s="152"/>
      <c r="C186" s="153"/>
      <c r="D186" s="145" t="s">
        <v>23252</v>
      </c>
      <c r="E186" s="140" t="s">
        <v>9114</v>
      </c>
      <c r="F186" s="149"/>
      <c r="G186" s="147" t="s">
        <v>16</v>
      </c>
      <c r="H186" s="167">
        <v>45700</v>
      </c>
      <c r="I186" s="10" t="s">
        <v>25</v>
      </c>
      <c r="J186" s="140" t="s">
        <v>26</v>
      </c>
      <c r="K186" s="141"/>
      <c r="L186" s="1" t="s">
        <v>27</v>
      </c>
    </row>
    <row r="187" spans="2:12">
      <c r="B187" s="152"/>
      <c r="C187" s="153"/>
      <c r="D187" s="152"/>
      <c r="E187" s="165"/>
      <c r="F187" s="162"/>
      <c r="G187" s="153"/>
      <c r="H187" s="168"/>
      <c r="I187" s="10" t="s">
        <v>17</v>
      </c>
      <c r="J187" s="140" t="s">
        <v>26</v>
      </c>
      <c r="K187" s="141"/>
      <c r="L187" s="1" t="s">
        <v>27</v>
      </c>
    </row>
    <row r="188" spans="2:12">
      <c r="B188" s="146"/>
      <c r="C188" s="148"/>
      <c r="D188" s="146"/>
      <c r="E188" s="150"/>
      <c r="F188" s="151"/>
      <c r="G188" s="148"/>
      <c r="H188" s="169"/>
      <c r="I188" s="10" t="s">
        <v>17</v>
      </c>
      <c r="J188" s="140" t="s">
        <v>26</v>
      </c>
      <c r="K188" s="141"/>
      <c r="L188" s="1" t="s">
        <v>27</v>
      </c>
    </row>
    <row r="189" spans="2:12">
      <c r="B189" s="154" t="s">
        <v>7476</v>
      </c>
      <c r="C189" s="156" t="s">
        <v>1216</v>
      </c>
      <c r="D189" s="15" t="s">
        <v>23253</v>
      </c>
      <c r="E189" s="142" t="s">
        <v>23254</v>
      </c>
      <c r="F189" s="141"/>
      <c r="G189" s="14" t="s">
        <v>16</v>
      </c>
      <c r="H189" s="16">
        <v>45700</v>
      </c>
      <c r="I189" s="11" t="s">
        <v>127</v>
      </c>
      <c r="J189" s="142" t="s">
        <v>26</v>
      </c>
      <c r="K189" s="141"/>
      <c r="L189" s="2" t="s">
        <v>27</v>
      </c>
    </row>
    <row r="190" spans="2:12">
      <c r="B190" s="155"/>
      <c r="C190" s="157"/>
      <c r="D190" s="15" t="s">
        <v>23255</v>
      </c>
      <c r="E190" s="142" t="s">
        <v>7478</v>
      </c>
      <c r="F190" s="141"/>
      <c r="G190" s="14" t="s">
        <v>16</v>
      </c>
      <c r="H190" s="16">
        <v>45691</v>
      </c>
      <c r="I190" s="11" t="s">
        <v>127</v>
      </c>
      <c r="J190" s="142" t="s">
        <v>26</v>
      </c>
      <c r="K190" s="141"/>
      <c r="L190" s="2" t="s">
        <v>27</v>
      </c>
    </row>
    <row r="191" spans="2:12">
      <c r="B191" s="145" t="s">
        <v>9121</v>
      </c>
      <c r="C191" s="147" t="s">
        <v>5214</v>
      </c>
      <c r="D191" s="12" t="s">
        <v>23256</v>
      </c>
      <c r="E191" s="140" t="s">
        <v>11601</v>
      </c>
      <c r="F191" s="141"/>
      <c r="G191" s="13" t="s">
        <v>24</v>
      </c>
      <c r="H191" s="17">
        <v>45692</v>
      </c>
      <c r="I191" s="10" t="s">
        <v>314</v>
      </c>
      <c r="J191" s="140" t="s">
        <v>26</v>
      </c>
      <c r="K191" s="141"/>
      <c r="L191" s="1" t="s">
        <v>27</v>
      </c>
    </row>
    <row r="192" spans="2:12">
      <c r="B192" s="152"/>
      <c r="C192" s="153"/>
      <c r="D192" s="12" t="s">
        <v>23257</v>
      </c>
      <c r="E192" s="140" t="s">
        <v>11603</v>
      </c>
      <c r="F192" s="141"/>
      <c r="G192" s="13" t="s">
        <v>24</v>
      </c>
      <c r="H192" s="17">
        <v>45692</v>
      </c>
      <c r="I192" s="10" t="s">
        <v>314</v>
      </c>
      <c r="J192" s="140" t="s">
        <v>26</v>
      </c>
      <c r="K192" s="141"/>
      <c r="L192" s="1" t="s">
        <v>27</v>
      </c>
    </row>
    <row r="193" spans="2:12">
      <c r="B193" s="152"/>
      <c r="C193" s="153"/>
      <c r="D193" s="12" t="s">
        <v>23258</v>
      </c>
      <c r="E193" s="140" t="s">
        <v>11605</v>
      </c>
      <c r="F193" s="141"/>
      <c r="G193" s="13" t="s">
        <v>24</v>
      </c>
      <c r="H193" s="17">
        <v>45699</v>
      </c>
      <c r="I193" s="10" t="s">
        <v>314</v>
      </c>
      <c r="J193" s="140" t="s">
        <v>26</v>
      </c>
      <c r="K193" s="141"/>
      <c r="L193" s="1" t="s">
        <v>27</v>
      </c>
    </row>
    <row r="194" spans="2:12">
      <c r="B194" s="146"/>
      <c r="C194" s="148"/>
      <c r="D194" s="12" t="s">
        <v>23259</v>
      </c>
      <c r="E194" s="140" t="s">
        <v>23260</v>
      </c>
      <c r="F194" s="141"/>
      <c r="G194" s="13" t="s">
        <v>24</v>
      </c>
      <c r="H194" s="17">
        <v>45699</v>
      </c>
      <c r="I194" s="10" t="s">
        <v>314</v>
      </c>
      <c r="J194" s="140" t="s">
        <v>26</v>
      </c>
      <c r="K194" s="141"/>
      <c r="L194" s="1" t="s">
        <v>27</v>
      </c>
    </row>
    <row r="195" spans="2:12">
      <c r="B195" s="154" t="s">
        <v>1261</v>
      </c>
      <c r="C195" s="156" t="s">
        <v>1262</v>
      </c>
      <c r="D195" s="154" t="s">
        <v>23261</v>
      </c>
      <c r="E195" s="142" t="s">
        <v>11623</v>
      </c>
      <c r="F195" s="149"/>
      <c r="G195" s="156" t="s">
        <v>24</v>
      </c>
      <c r="H195" s="163">
        <v>45692</v>
      </c>
      <c r="I195" s="11" t="s">
        <v>58</v>
      </c>
      <c r="J195" s="142" t="s">
        <v>26</v>
      </c>
      <c r="K195" s="141"/>
      <c r="L195" s="2" t="s">
        <v>27</v>
      </c>
    </row>
    <row r="196" spans="2:12">
      <c r="B196" s="158"/>
      <c r="C196" s="159"/>
      <c r="D196" s="158"/>
      <c r="E196" s="161"/>
      <c r="F196" s="162"/>
      <c r="G196" s="159"/>
      <c r="H196" s="166"/>
      <c r="I196" s="11" t="s">
        <v>139</v>
      </c>
      <c r="J196" s="142" t="s">
        <v>26</v>
      </c>
      <c r="K196" s="141"/>
      <c r="L196" s="2" t="s">
        <v>27</v>
      </c>
    </row>
    <row r="197" spans="2:12">
      <c r="B197" s="155"/>
      <c r="C197" s="157"/>
      <c r="D197" s="155"/>
      <c r="E197" s="160"/>
      <c r="F197" s="151"/>
      <c r="G197" s="157"/>
      <c r="H197" s="164"/>
      <c r="I197" s="11" t="s">
        <v>80</v>
      </c>
      <c r="J197" s="142" t="s">
        <v>26</v>
      </c>
      <c r="K197" s="141"/>
      <c r="L197" s="2" t="s">
        <v>27</v>
      </c>
    </row>
    <row r="198" spans="2:12">
      <c r="B198" s="145" t="s">
        <v>1265</v>
      </c>
      <c r="C198" s="147" t="s">
        <v>23262</v>
      </c>
      <c r="D198" s="145" t="s">
        <v>23263</v>
      </c>
      <c r="E198" s="140" t="s">
        <v>18154</v>
      </c>
      <c r="F198" s="149"/>
      <c r="G198" s="147" t="s">
        <v>24</v>
      </c>
      <c r="H198" s="167">
        <v>45686</v>
      </c>
      <c r="I198" s="10" t="s">
        <v>58</v>
      </c>
      <c r="J198" s="140" t="s">
        <v>26</v>
      </c>
      <c r="K198" s="141"/>
      <c r="L198" s="1" t="s">
        <v>27</v>
      </c>
    </row>
    <row r="199" spans="2:12">
      <c r="B199" s="152"/>
      <c r="C199" s="153"/>
      <c r="D199" s="152"/>
      <c r="E199" s="165"/>
      <c r="F199" s="162"/>
      <c r="G199" s="153"/>
      <c r="H199" s="168"/>
      <c r="I199" s="10" t="s">
        <v>80</v>
      </c>
      <c r="J199" s="140" t="s">
        <v>26</v>
      </c>
      <c r="K199" s="141"/>
      <c r="L199" s="1" t="s">
        <v>27</v>
      </c>
    </row>
    <row r="200" spans="2:12">
      <c r="B200" s="146"/>
      <c r="C200" s="148"/>
      <c r="D200" s="146"/>
      <c r="E200" s="150"/>
      <c r="F200" s="151"/>
      <c r="G200" s="148"/>
      <c r="H200" s="169"/>
      <c r="I200" s="10" t="s">
        <v>139</v>
      </c>
      <c r="J200" s="140" t="s">
        <v>26</v>
      </c>
      <c r="K200" s="141"/>
      <c r="L200" s="1" t="s">
        <v>27</v>
      </c>
    </row>
    <row r="201" spans="2:12">
      <c r="B201" s="154" t="s">
        <v>23264</v>
      </c>
      <c r="C201" s="156" t="s">
        <v>23265</v>
      </c>
      <c r="D201" s="154" t="s">
        <v>23266</v>
      </c>
      <c r="E201" s="142" t="s">
        <v>23267</v>
      </c>
      <c r="F201" s="149"/>
      <c r="G201" s="156" t="s">
        <v>75</v>
      </c>
      <c r="H201" s="163">
        <v>45707</v>
      </c>
      <c r="I201" s="11" t="s">
        <v>139</v>
      </c>
      <c r="J201" s="142" t="s">
        <v>709</v>
      </c>
      <c r="K201" s="141"/>
      <c r="L201" s="2" t="s">
        <v>27</v>
      </c>
    </row>
    <row r="202" spans="2:12">
      <c r="B202" s="158"/>
      <c r="C202" s="159"/>
      <c r="D202" s="158"/>
      <c r="E202" s="161"/>
      <c r="F202" s="162"/>
      <c r="G202" s="159"/>
      <c r="H202" s="166"/>
      <c r="I202" s="11" t="s">
        <v>80</v>
      </c>
      <c r="J202" s="142" t="s">
        <v>709</v>
      </c>
      <c r="K202" s="141"/>
      <c r="L202" s="2" t="s">
        <v>27</v>
      </c>
    </row>
    <row r="203" spans="2:12">
      <c r="B203" s="155"/>
      <c r="C203" s="157"/>
      <c r="D203" s="155"/>
      <c r="E203" s="160"/>
      <c r="F203" s="151"/>
      <c r="G203" s="157"/>
      <c r="H203" s="164"/>
      <c r="I203" s="11" t="s">
        <v>58</v>
      </c>
      <c r="J203" s="142" t="s">
        <v>709</v>
      </c>
      <c r="K203" s="141"/>
      <c r="L203" s="2" t="s">
        <v>27</v>
      </c>
    </row>
    <row r="204" spans="2:12" ht="24.95">
      <c r="B204" s="12" t="s">
        <v>5678</v>
      </c>
      <c r="C204" s="13" t="s">
        <v>5679</v>
      </c>
      <c r="D204" s="12" t="s">
        <v>23268</v>
      </c>
      <c r="E204" s="140" t="s">
        <v>5681</v>
      </c>
      <c r="F204" s="141"/>
      <c r="G204" s="13" t="s">
        <v>75</v>
      </c>
      <c r="H204" s="17">
        <v>45709</v>
      </c>
      <c r="I204" s="10" t="s">
        <v>17</v>
      </c>
      <c r="J204" s="140" t="s">
        <v>709</v>
      </c>
      <c r="K204" s="141"/>
      <c r="L204" s="1" t="s">
        <v>27</v>
      </c>
    </row>
    <row r="205" spans="2:12" ht="24.95">
      <c r="B205" s="15" t="s">
        <v>5691</v>
      </c>
      <c r="C205" s="14" t="s">
        <v>5692</v>
      </c>
      <c r="D205" s="15" t="s">
        <v>23269</v>
      </c>
      <c r="E205" s="142" t="s">
        <v>5694</v>
      </c>
      <c r="F205" s="141"/>
      <c r="G205" s="14" t="s">
        <v>75</v>
      </c>
      <c r="H205" s="16">
        <v>45709</v>
      </c>
      <c r="I205" s="11" t="s">
        <v>17</v>
      </c>
      <c r="J205" s="142" t="s">
        <v>709</v>
      </c>
      <c r="K205" s="141"/>
      <c r="L205" s="2" t="s">
        <v>27</v>
      </c>
    </row>
    <row r="206" spans="2:12" ht="24.95">
      <c r="B206" s="12" t="s">
        <v>5699</v>
      </c>
      <c r="C206" s="13" t="s">
        <v>5700</v>
      </c>
      <c r="D206" s="12" t="s">
        <v>23270</v>
      </c>
      <c r="E206" s="140" t="s">
        <v>23271</v>
      </c>
      <c r="F206" s="141"/>
      <c r="G206" s="13" t="s">
        <v>75</v>
      </c>
      <c r="H206" s="17">
        <v>45707</v>
      </c>
      <c r="I206" s="10" t="s">
        <v>17</v>
      </c>
      <c r="J206" s="140" t="s">
        <v>709</v>
      </c>
      <c r="K206" s="141"/>
      <c r="L206" s="1" t="s">
        <v>27</v>
      </c>
    </row>
    <row r="207" spans="2:12" ht="24.95">
      <c r="B207" s="15" t="s">
        <v>23272</v>
      </c>
      <c r="C207" s="14" t="s">
        <v>23273</v>
      </c>
      <c r="D207" s="15" t="s">
        <v>23274</v>
      </c>
      <c r="E207" s="142" t="s">
        <v>23275</v>
      </c>
      <c r="F207" s="141"/>
      <c r="G207" s="14" t="s">
        <v>75</v>
      </c>
      <c r="H207" s="16">
        <v>45712</v>
      </c>
      <c r="I207" s="11" t="s">
        <v>17</v>
      </c>
      <c r="J207" s="142" t="s">
        <v>709</v>
      </c>
      <c r="K207" s="141"/>
      <c r="L207" s="2" t="s">
        <v>27</v>
      </c>
    </row>
    <row r="208" spans="2:12" ht="24.95">
      <c r="B208" s="12" t="s">
        <v>5710</v>
      </c>
      <c r="C208" s="13" t="s">
        <v>5711</v>
      </c>
      <c r="D208" s="12" t="s">
        <v>23276</v>
      </c>
      <c r="E208" s="140" t="s">
        <v>5713</v>
      </c>
      <c r="F208" s="141"/>
      <c r="G208" s="13" t="s">
        <v>75</v>
      </c>
      <c r="H208" s="17">
        <v>45712</v>
      </c>
      <c r="I208" s="10" t="s">
        <v>17</v>
      </c>
      <c r="J208" s="140" t="s">
        <v>709</v>
      </c>
      <c r="K208" s="141"/>
      <c r="L208" s="1" t="s">
        <v>27</v>
      </c>
    </row>
    <row r="209" spans="2:12" ht="24.95">
      <c r="B209" s="15" t="s">
        <v>5714</v>
      </c>
      <c r="C209" s="14" t="s">
        <v>23277</v>
      </c>
      <c r="D209" s="15" t="s">
        <v>23278</v>
      </c>
      <c r="E209" s="142" t="s">
        <v>23279</v>
      </c>
      <c r="F209" s="141"/>
      <c r="G209" s="14" t="s">
        <v>75</v>
      </c>
      <c r="H209" s="16">
        <v>45712</v>
      </c>
      <c r="I209" s="11" t="s">
        <v>17</v>
      </c>
      <c r="J209" s="142" t="s">
        <v>709</v>
      </c>
      <c r="K209" s="141"/>
      <c r="L209" s="2" t="s">
        <v>27</v>
      </c>
    </row>
    <row r="210" spans="2:12" ht="24.95">
      <c r="B210" s="12" t="s">
        <v>5720</v>
      </c>
      <c r="C210" s="13" t="s">
        <v>1689</v>
      </c>
      <c r="D210" s="12" t="s">
        <v>23280</v>
      </c>
      <c r="E210" s="140" t="s">
        <v>5722</v>
      </c>
      <c r="F210" s="141"/>
      <c r="G210" s="13" t="s">
        <v>75</v>
      </c>
      <c r="H210" s="17">
        <v>45709</v>
      </c>
      <c r="I210" s="10" t="s">
        <v>17</v>
      </c>
      <c r="J210" s="140" t="s">
        <v>709</v>
      </c>
      <c r="K210" s="141"/>
      <c r="L210" s="1" t="s">
        <v>27</v>
      </c>
    </row>
    <row r="211" spans="2:12" ht="24.95">
      <c r="B211" s="15" t="s">
        <v>5723</v>
      </c>
      <c r="C211" s="14" t="s">
        <v>5724</v>
      </c>
      <c r="D211" s="15" t="s">
        <v>23281</v>
      </c>
      <c r="E211" s="142" t="s">
        <v>5726</v>
      </c>
      <c r="F211" s="141"/>
      <c r="G211" s="14" t="s">
        <v>75</v>
      </c>
      <c r="H211" s="16">
        <v>45709</v>
      </c>
      <c r="I211" s="11" t="s">
        <v>17</v>
      </c>
      <c r="J211" s="142" t="s">
        <v>709</v>
      </c>
      <c r="K211" s="141"/>
      <c r="L211" s="2" t="s">
        <v>27</v>
      </c>
    </row>
    <row r="212" spans="2:12" ht="24.95">
      <c r="B212" s="12" t="s">
        <v>5727</v>
      </c>
      <c r="C212" s="13" t="s">
        <v>5728</v>
      </c>
      <c r="D212" s="12" t="s">
        <v>23282</v>
      </c>
      <c r="E212" s="140" t="s">
        <v>23283</v>
      </c>
      <c r="F212" s="141"/>
      <c r="G212" s="13" t="s">
        <v>75</v>
      </c>
      <c r="H212" s="17">
        <v>45714</v>
      </c>
      <c r="I212" s="10" t="s">
        <v>17</v>
      </c>
      <c r="J212" s="140" t="s">
        <v>709</v>
      </c>
      <c r="K212" s="141"/>
      <c r="L212" s="1" t="s">
        <v>27</v>
      </c>
    </row>
    <row r="213" spans="2:12" ht="24.95">
      <c r="B213" s="15" t="s">
        <v>5731</v>
      </c>
      <c r="C213" s="14" t="s">
        <v>5732</v>
      </c>
      <c r="D213" s="15" t="s">
        <v>23284</v>
      </c>
      <c r="E213" s="142" t="s">
        <v>5734</v>
      </c>
      <c r="F213" s="141"/>
      <c r="G213" s="14" t="s">
        <v>75</v>
      </c>
      <c r="H213" s="16">
        <v>45709</v>
      </c>
      <c r="I213" s="11" t="s">
        <v>17</v>
      </c>
      <c r="J213" s="142" t="s">
        <v>709</v>
      </c>
      <c r="K213" s="141"/>
      <c r="L213" s="2" t="s">
        <v>27</v>
      </c>
    </row>
    <row r="214" spans="2:12" ht="24.95">
      <c r="B214" s="12" t="s">
        <v>23285</v>
      </c>
      <c r="C214" s="13" t="s">
        <v>23286</v>
      </c>
      <c r="D214" s="12" t="s">
        <v>23287</v>
      </c>
      <c r="E214" s="140" t="s">
        <v>23288</v>
      </c>
      <c r="F214" s="141"/>
      <c r="G214" s="13" t="s">
        <v>75</v>
      </c>
      <c r="H214" s="17">
        <v>45709</v>
      </c>
      <c r="I214" s="10" t="s">
        <v>17</v>
      </c>
      <c r="J214" s="140" t="s">
        <v>709</v>
      </c>
      <c r="K214" s="141"/>
      <c r="L214" s="1" t="s">
        <v>27</v>
      </c>
    </row>
    <row r="215" spans="2:12" ht="24.95">
      <c r="B215" s="15" t="s">
        <v>5735</v>
      </c>
      <c r="C215" s="14" t="s">
        <v>5736</v>
      </c>
      <c r="D215" s="15" t="s">
        <v>23289</v>
      </c>
      <c r="E215" s="142" t="s">
        <v>5738</v>
      </c>
      <c r="F215" s="141"/>
      <c r="G215" s="14" t="s">
        <v>75</v>
      </c>
      <c r="H215" s="16">
        <v>45712</v>
      </c>
      <c r="I215" s="11" t="s">
        <v>17</v>
      </c>
      <c r="J215" s="142" t="s">
        <v>709</v>
      </c>
      <c r="K215" s="141"/>
      <c r="L215" s="2" t="s">
        <v>27</v>
      </c>
    </row>
    <row r="216" spans="2:12" ht="24.95">
      <c r="B216" s="12" t="s">
        <v>5743</v>
      </c>
      <c r="C216" s="13" t="s">
        <v>5744</v>
      </c>
      <c r="D216" s="12" t="s">
        <v>23290</v>
      </c>
      <c r="E216" s="140" t="s">
        <v>5746</v>
      </c>
      <c r="F216" s="141"/>
      <c r="G216" s="13" t="s">
        <v>75</v>
      </c>
      <c r="H216" s="17">
        <v>45709</v>
      </c>
      <c r="I216" s="10" t="s">
        <v>17</v>
      </c>
      <c r="J216" s="140" t="s">
        <v>709</v>
      </c>
      <c r="K216" s="141"/>
      <c r="L216" s="1" t="s">
        <v>27</v>
      </c>
    </row>
    <row r="217" spans="2:12" ht="24.95">
      <c r="B217" s="15" t="s">
        <v>5747</v>
      </c>
      <c r="C217" s="14" t="s">
        <v>5748</v>
      </c>
      <c r="D217" s="15" t="s">
        <v>23291</v>
      </c>
      <c r="E217" s="142" t="s">
        <v>5750</v>
      </c>
      <c r="F217" s="141"/>
      <c r="G217" s="14" t="s">
        <v>75</v>
      </c>
      <c r="H217" s="16">
        <v>45712</v>
      </c>
      <c r="I217" s="11" t="s">
        <v>17</v>
      </c>
      <c r="J217" s="142" t="s">
        <v>709</v>
      </c>
      <c r="K217" s="141"/>
      <c r="L217" s="2" t="s">
        <v>27</v>
      </c>
    </row>
    <row r="218" spans="2:12" ht="24.95">
      <c r="B218" s="145" t="s">
        <v>7530</v>
      </c>
      <c r="C218" s="147" t="s">
        <v>7531</v>
      </c>
      <c r="D218" s="12" t="s">
        <v>23292</v>
      </c>
      <c r="E218" s="140" t="s">
        <v>23293</v>
      </c>
      <c r="F218" s="141"/>
      <c r="G218" s="13" t="s">
        <v>75</v>
      </c>
      <c r="H218" s="17">
        <v>45691</v>
      </c>
      <c r="I218" s="10" t="s">
        <v>314</v>
      </c>
      <c r="J218" s="140" t="s">
        <v>26</v>
      </c>
      <c r="K218" s="141"/>
      <c r="L218" s="1" t="s">
        <v>27</v>
      </c>
    </row>
    <row r="219" spans="2:12">
      <c r="B219" s="152"/>
      <c r="C219" s="153"/>
      <c r="D219" s="12" t="s">
        <v>23294</v>
      </c>
      <c r="E219" s="140" t="s">
        <v>9160</v>
      </c>
      <c r="F219" s="141"/>
      <c r="G219" s="13" t="s">
        <v>16</v>
      </c>
      <c r="H219" s="17">
        <v>45691</v>
      </c>
      <c r="I219" s="10" t="s">
        <v>314</v>
      </c>
      <c r="J219" s="140" t="s">
        <v>26</v>
      </c>
      <c r="K219" s="141"/>
      <c r="L219" s="1" t="s">
        <v>27</v>
      </c>
    </row>
    <row r="220" spans="2:12">
      <c r="B220" s="146"/>
      <c r="C220" s="148"/>
      <c r="D220" s="12" t="s">
        <v>23295</v>
      </c>
      <c r="E220" s="140" t="s">
        <v>23296</v>
      </c>
      <c r="F220" s="141"/>
      <c r="G220" s="13" t="s">
        <v>16</v>
      </c>
      <c r="H220" s="17">
        <v>45691</v>
      </c>
      <c r="I220" s="10" t="s">
        <v>314</v>
      </c>
      <c r="J220" s="140" t="s">
        <v>26</v>
      </c>
      <c r="K220" s="141"/>
      <c r="L220" s="1" t="s">
        <v>27</v>
      </c>
    </row>
    <row r="221" spans="2:12">
      <c r="B221" s="15" t="s">
        <v>1286</v>
      </c>
      <c r="C221" s="14" t="s">
        <v>1287</v>
      </c>
      <c r="D221" s="15" t="s">
        <v>23297</v>
      </c>
      <c r="E221" s="142" t="s">
        <v>1289</v>
      </c>
      <c r="F221" s="141"/>
      <c r="G221" s="14" t="s">
        <v>16</v>
      </c>
      <c r="H221" s="16">
        <v>45693</v>
      </c>
      <c r="I221" s="11" t="s">
        <v>139</v>
      </c>
      <c r="J221" s="142" t="s">
        <v>26</v>
      </c>
      <c r="K221" s="141"/>
      <c r="L221" s="2" t="s">
        <v>27</v>
      </c>
    </row>
    <row r="222" spans="2:12" ht="77.45">
      <c r="B222" s="145" t="s">
        <v>2998</v>
      </c>
      <c r="C222" s="147" t="s">
        <v>2999</v>
      </c>
      <c r="D222" s="12" t="s">
        <v>23298</v>
      </c>
      <c r="E222" s="140" t="s">
        <v>9162</v>
      </c>
      <c r="F222" s="141"/>
      <c r="G222" s="13" t="s">
        <v>16</v>
      </c>
      <c r="H222" s="17">
        <v>45705</v>
      </c>
      <c r="I222" s="10" t="s">
        <v>17</v>
      </c>
      <c r="J222" s="140" t="s">
        <v>32</v>
      </c>
      <c r="K222" s="141"/>
      <c r="L222" s="3" t="s">
        <v>23299</v>
      </c>
    </row>
    <row r="223" spans="2:12" ht="77.45">
      <c r="B223" s="146"/>
      <c r="C223" s="148"/>
      <c r="D223" s="12" t="s">
        <v>23300</v>
      </c>
      <c r="E223" s="140" t="s">
        <v>9162</v>
      </c>
      <c r="F223" s="141"/>
      <c r="G223" s="13" t="s">
        <v>16</v>
      </c>
      <c r="H223" s="17">
        <v>45705</v>
      </c>
      <c r="I223" s="10" t="s">
        <v>17</v>
      </c>
      <c r="J223" s="140" t="s">
        <v>32</v>
      </c>
      <c r="K223" s="141"/>
      <c r="L223" s="3" t="s">
        <v>23301</v>
      </c>
    </row>
    <row r="224" spans="2:12" ht="24.95">
      <c r="B224" s="15" t="s">
        <v>23302</v>
      </c>
      <c r="C224" s="14" t="s">
        <v>23303</v>
      </c>
      <c r="D224" s="15" t="s">
        <v>23304</v>
      </c>
      <c r="E224" s="142" t="s">
        <v>23305</v>
      </c>
      <c r="F224" s="141"/>
      <c r="G224" s="14" t="s">
        <v>75</v>
      </c>
      <c r="H224" s="16">
        <v>45712</v>
      </c>
      <c r="I224" s="11" t="s">
        <v>17</v>
      </c>
      <c r="J224" s="142" t="s">
        <v>709</v>
      </c>
      <c r="K224" s="141"/>
      <c r="L224" s="2" t="s">
        <v>27</v>
      </c>
    </row>
    <row r="225" spans="2:12" ht="24.95">
      <c r="B225" s="12" t="s">
        <v>5752</v>
      </c>
      <c r="C225" s="13" t="s">
        <v>5753</v>
      </c>
      <c r="D225" s="12" t="s">
        <v>23306</v>
      </c>
      <c r="E225" s="140" t="s">
        <v>5755</v>
      </c>
      <c r="F225" s="141"/>
      <c r="G225" s="13" t="s">
        <v>75</v>
      </c>
      <c r="H225" s="17">
        <v>45712</v>
      </c>
      <c r="I225" s="10" t="s">
        <v>17</v>
      </c>
      <c r="J225" s="140" t="s">
        <v>709</v>
      </c>
      <c r="K225" s="141"/>
      <c r="L225" s="1" t="s">
        <v>27</v>
      </c>
    </row>
    <row r="226" spans="2:12" ht="24.95">
      <c r="B226" s="15" t="s">
        <v>5756</v>
      </c>
      <c r="C226" s="14" t="s">
        <v>5744</v>
      </c>
      <c r="D226" s="15" t="s">
        <v>23307</v>
      </c>
      <c r="E226" s="142" t="s">
        <v>5758</v>
      </c>
      <c r="F226" s="141"/>
      <c r="G226" s="14" t="s">
        <v>75</v>
      </c>
      <c r="H226" s="16">
        <v>45712</v>
      </c>
      <c r="I226" s="11" t="s">
        <v>17</v>
      </c>
      <c r="J226" s="142" t="s">
        <v>709</v>
      </c>
      <c r="K226" s="141"/>
      <c r="L226" s="2" t="s">
        <v>27</v>
      </c>
    </row>
    <row r="227" spans="2:12">
      <c r="B227" s="12" t="s">
        <v>1294</v>
      </c>
      <c r="C227" s="13" t="s">
        <v>1295</v>
      </c>
      <c r="D227" s="12" t="s">
        <v>23308</v>
      </c>
      <c r="E227" s="140" t="s">
        <v>1297</v>
      </c>
      <c r="F227" s="141"/>
      <c r="G227" s="13" t="s">
        <v>16</v>
      </c>
      <c r="H227" s="17">
        <v>45695</v>
      </c>
      <c r="I227" s="10" t="s">
        <v>139</v>
      </c>
      <c r="J227" s="140" t="s">
        <v>26</v>
      </c>
      <c r="K227" s="141"/>
      <c r="L227" s="1" t="s">
        <v>27</v>
      </c>
    </row>
    <row r="228" spans="2:12" ht="24.95">
      <c r="B228" s="15" t="s">
        <v>23309</v>
      </c>
      <c r="C228" s="14" t="s">
        <v>23310</v>
      </c>
      <c r="D228" s="15" t="s">
        <v>23311</v>
      </c>
      <c r="E228" s="142" t="s">
        <v>23312</v>
      </c>
      <c r="F228" s="141"/>
      <c r="G228" s="14" t="s">
        <v>24</v>
      </c>
      <c r="H228" s="16">
        <v>45692</v>
      </c>
      <c r="I228" s="11" t="s">
        <v>139</v>
      </c>
      <c r="J228" s="142" t="s">
        <v>26</v>
      </c>
      <c r="K228" s="141"/>
      <c r="L228" s="2" t="s">
        <v>27</v>
      </c>
    </row>
    <row r="229" spans="2:12">
      <c r="B229" s="145" t="s">
        <v>10989</v>
      </c>
      <c r="C229" s="147" t="s">
        <v>10990</v>
      </c>
      <c r="D229" s="145" t="s">
        <v>23313</v>
      </c>
      <c r="E229" s="140" t="s">
        <v>10992</v>
      </c>
      <c r="F229" s="149"/>
      <c r="G229" s="147" t="s">
        <v>24</v>
      </c>
      <c r="H229" s="167">
        <v>45700</v>
      </c>
      <c r="I229" s="10" t="s">
        <v>127</v>
      </c>
      <c r="J229" s="140" t="s">
        <v>26</v>
      </c>
      <c r="K229" s="141"/>
      <c r="L229" s="1" t="s">
        <v>27</v>
      </c>
    </row>
    <row r="230" spans="2:12">
      <c r="B230" s="146"/>
      <c r="C230" s="148"/>
      <c r="D230" s="146"/>
      <c r="E230" s="150"/>
      <c r="F230" s="151"/>
      <c r="G230" s="148"/>
      <c r="H230" s="169"/>
      <c r="I230" s="10" t="s">
        <v>139</v>
      </c>
      <c r="J230" s="140" t="s">
        <v>26</v>
      </c>
      <c r="K230" s="141"/>
      <c r="L230" s="1" t="s">
        <v>27</v>
      </c>
    </row>
    <row r="231" spans="2:12">
      <c r="B231" s="15" t="s">
        <v>23314</v>
      </c>
      <c r="C231" s="14" t="s">
        <v>23315</v>
      </c>
      <c r="D231" s="15" t="s">
        <v>23316</v>
      </c>
      <c r="E231" s="142" t="s">
        <v>23317</v>
      </c>
      <c r="F231" s="141"/>
      <c r="G231" s="14" t="s">
        <v>24</v>
      </c>
      <c r="H231" s="16">
        <v>45692</v>
      </c>
      <c r="I231" s="11" t="s">
        <v>139</v>
      </c>
      <c r="J231" s="142" t="s">
        <v>26</v>
      </c>
      <c r="K231" s="141"/>
      <c r="L231" s="2" t="s">
        <v>27</v>
      </c>
    </row>
    <row r="232" spans="2:12">
      <c r="B232" s="145" t="s">
        <v>3017</v>
      </c>
      <c r="C232" s="147" t="s">
        <v>3018</v>
      </c>
      <c r="D232" s="12" t="s">
        <v>23318</v>
      </c>
      <c r="E232" s="140" t="s">
        <v>9185</v>
      </c>
      <c r="F232" s="141"/>
      <c r="G232" s="13" t="s">
        <v>24</v>
      </c>
      <c r="H232" s="17">
        <v>45702</v>
      </c>
      <c r="I232" s="10" t="s">
        <v>314</v>
      </c>
      <c r="J232" s="140" t="s">
        <v>26</v>
      </c>
      <c r="K232" s="141"/>
      <c r="L232" s="1" t="s">
        <v>27</v>
      </c>
    </row>
    <row r="233" spans="2:12">
      <c r="B233" s="152"/>
      <c r="C233" s="153"/>
      <c r="D233" s="12" t="s">
        <v>23319</v>
      </c>
      <c r="E233" s="140" t="s">
        <v>9187</v>
      </c>
      <c r="F233" s="141"/>
      <c r="G233" s="13" t="s">
        <v>24</v>
      </c>
      <c r="H233" s="17">
        <v>45702</v>
      </c>
      <c r="I233" s="10" t="s">
        <v>314</v>
      </c>
      <c r="J233" s="140" t="s">
        <v>26</v>
      </c>
      <c r="K233" s="141"/>
      <c r="L233" s="1" t="s">
        <v>27</v>
      </c>
    </row>
    <row r="234" spans="2:12">
      <c r="B234" s="152"/>
      <c r="C234" s="153"/>
      <c r="D234" s="12" t="s">
        <v>23320</v>
      </c>
      <c r="E234" s="140" t="s">
        <v>9189</v>
      </c>
      <c r="F234" s="141"/>
      <c r="G234" s="13" t="s">
        <v>24</v>
      </c>
      <c r="H234" s="17">
        <v>45702</v>
      </c>
      <c r="I234" s="10" t="s">
        <v>314</v>
      </c>
      <c r="J234" s="140" t="s">
        <v>26</v>
      </c>
      <c r="K234" s="141"/>
      <c r="L234" s="1" t="s">
        <v>27</v>
      </c>
    </row>
    <row r="235" spans="2:12">
      <c r="B235" s="146"/>
      <c r="C235" s="148"/>
      <c r="D235" s="12" t="s">
        <v>23321</v>
      </c>
      <c r="E235" s="140" t="s">
        <v>9191</v>
      </c>
      <c r="F235" s="141"/>
      <c r="G235" s="13" t="s">
        <v>24</v>
      </c>
      <c r="H235" s="17">
        <v>45702</v>
      </c>
      <c r="I235" s="10" t="s">
        <v>314</v>
      </c>
      <c r="J235" s="140" t="s">
        <v>26</v>
      </c>
      <c r="K235" s="141"/>
      <c r="L235" s="1" t="s">
        <v>27</v>
      </c>
    </row>
    <row r="236" spans="2:12">
      <c r="B236" s="15" t="s">
        <v>1319</v>
      </c>
      <c r="C236" s="14" t="s">
        <v>1320</v>
      </c>
      <c r="D236" s="15" t="s">
        <v>22730</v>
      </c>
      <c r="E236" s="142" t="s">
        <v>1322</v>
      </c>
      <c r="F236" s="141"/>
      <c r="G236" s="14" t="s">
        <v>16</v>
      </c>
      <c r="H236" s="16">
        <v>45698</v>
      </c>
      <c r="I236" s="11" t="s">
        <v>17</v>
      </c>
      <c r="J236" s="142"/>
      <c r="K236" s="141"/>
      <c r="L236" s="2" t="s">
        <v>27</v>
      </c>
    </row>
    <row r="237" spans="2:12">
      <c r="B237" s="145" t="s">
        <v>19082</v>
      </c>
      <c r="C237" s="147" t="s">
        <v>23322</v>
      </c>
      <c r="D237" s="145" t="s">
        <v>23323</v>
      </c>
      <c r="E237" s="140" t="s">
        <v>19085</v>
      </c>
      <c r="F237" s="149"/>
      <c r="G237" s="147" t="s">
        <v>24</v>
      </c>
      <c r="H237" s="167">
        <v>45686</v>
      </c>
      <c r="I237" s="10" t="s">
        <v>58</v>
      </c>
      <c r="J237" s="140" t="s">
        <v>26</v>
      </c>
      <c r="K237" s="141"/>
      <c r="L237" s="1" t="s">
        <v>27</v>
      </c>
    </row>
    <row r="238" spans="2:12">
      <c r="B238" s="152"/>
      <c r="C238" s="153"/>
      <c r="D238" s="152"/>
      <c r="E238" s="165"/>
      <c r="F238" s="162"/>
      <c r="G238" s="153"/>
      <c r="H238" s="168"/>
      <c r="I238" s="10" t="s">
        <v>139</v>
      </c>
      <c r="J238" s="140" t="s">
        <v>26</v>
      </c>
      <c r="K238" s="141"/>
      <c r="L238" s="1" t="s">
        <v>27</v>
      </c>
    </row>
    <row r="239" spans="2:12">
      <c r="B239" s="146"/>
      <c r="C239" s="148"/>
      <c r="D239" s="146"/>
      <c r="E239" s="150"/>
      <c r="F239" s="151"/>
      <c r="G239" s="148"/>
      <c r="H239" s="169"/>
      <c r="I239" s="10" t="s">
        <v>80</v>
      </c>
      <c r="J239" s="140" t="s">
        <v>26</v>
      </c>
      <c r="K239" s="141"/>
      <c r="L239" s="1" t="s">
        <v>27</v>
      </c>
    </row>
    <row r="240" spans="2:12" ht="24.95">
      <c r="B240" s="15" t="s">
        <v>9207</v>
      </c>
      <c r="C240" s="14" t="s">
        <v>9208</v>
      </c>
      <c r="D240" s="15" t="s">
        <v>23324</v>
      </c>
      <c r="E240" s="142" t="s">
        <v>9210</v>
      </c>
      <c r="F240" s="141"/>
      <c r="G240" s="14" t="s">
        <v>75</v>
      </c>
      <c r="H240" s="16">
        <v>45638</v>
      </c>
      <c r="I240" s="11" t="s">
        <v>80</v>
      </c>
      <c r="J240" s="142" t="s">
        <v>26</v>
      </c>
      <c r="K240" s="141"/>
      <c r="L240" s="2" t="s">
        <v>27</v>
      </c>
    </row>
    <row r="241" spans="2:12">
      <c r="B241" s="145" t="s">
        <v>7567</v>
      </c>
      <c r="C241" s="147" t="s">
        <v>7568</v>
      </c>
      <c r="D241" s="145" t="s">
        <v>23325</v>
      </c>
      <c r="E241" s="140" t="s">
        <v>7570</v>
      </c>
      <c r="F241" s="149"/>
      <c r="G241" s="147" t="s">
        <v>75</v>
      </c>
      <c r="H241" s="167">
        <v>45693</v>
      </c>
      <c r="I241" s="10" t="s">
        <v>127</v>
      </c>
      <c r="J241" s="140" t="s">
        <v>709</v>
      </c>
      <c r="K241" s="141"/>
      <c r="L241" s="1" t="s">
        <v>27</v>
      </c>
    </row>
    <row r="242" spans="2:12">
      <c r="B242" s="146"/>
      <c r="C242" s="148"/>
      <c r="D242" s="146"/>
      <c r="E242" s="150"/>
      <c r="F242" s="151"/>
      <c r="G242" s="148"/>
      <c r="H242" s="169"/>
      <c r="I242" s="10" t="s">
        <v>139</v>
      </c>
      <c r="J242" s="140" t="s">
        <v>709</v>
      </c>
      <c r="K242" s="141"/>
      <c r="L242" s="1" t="s">
        <v>27</v>
      </c>
    </row>
    <row r="243" spans="2:12">
      <c r="B243" s="154" t="s">
        <v>1376</v>
      </c>
      <c r="C243" s="156" t="s">
        <v>1377</v>
      </c>
      <c r="D243" s="154" t="s">
        <v>23326</v>
      </c>
      <c r="E243" s="142" t="s">
        <v>14714</v>
      </c>
      <c r="F243" s="149"/>
      <c r="G243" s="156" t="s">
        <v>24</v>
      </c>
      <c r="H243" s="163">
        <v>45701</v>
      </c>
      <c r="I243" s="11" t="s">
        <v>58</v>
      </c>
      <c r="J243" s="142" t="s">
        <v>26</v>
      </c>
      <c r="K243" s="141"/>
      <c r="L243" s="2" t="s">
        <v>27</v>
      </c>
    </row>
    <row r="244" spans="2:12">
      <c r="B244" s="158"/>
      <c r="C244" s="159"/>
      <c r="D244" s="158"/>
      <c r="E244" s="161"/>
      <c r="F244" s="162"/>
      <c r="G244" s="159"/>
      <c r="H244" s="166"/>
      <c r="I244" s="11" t="s">
        <v>139</v>
      </c>
      <c r="J244" s="142" t="s">
        <v>26</v>
      </c>
      <c r="K244" s="141"/>
      <c r="L244" s="2" t="s">
        <v>27</v>
      </c>
    </row>
    <row r="245" spans="2:12">
      <c r="B245" s="155"/>
      <c r="C245" s="157"/>
      <c r="D245" s="155"/>
      <c r="E245" s="160"/>
      <c r="F245" s="151"/>
      <c r="G245" s="157"/>
      <c r="H245" s="164"/>
      <c r="I245" s="11" t="s">
        <v>80</v>
      </c>
      <c r="J245" s="142" t="s">
        <v>26</v>
      </c>
      <c r="K245" s="141"/>
      <c r="L245" s="2" t="s">
        <v>27</v>
      </c>
    </row>
    <row r="246" spans="2:12">
      <c r="B246" s="145" t="s">
        <v>1393</v>
      </c>
      <c r="C246" s="147" t="s">
        <v>1394</v>
      </c>
      <c r="D246" s="145" t="s">
        <v>23327</v>
      </c>
      <c r="E246" s="140" t="s">
        <v>23328</v>
      </c>
      <c r="F246" s="149"/>
      <c r="G246" s="147" t="s">
        <v>24</v>
      </c>
      <c r="H246" s="167">
        <v>45700</v>
      </c>
      <c r="I246" s="10" t="s">
        <v>80</v>
      </c>
      <c r="J246" s="140" t="s">
        <v>26</v>
      </c>
      <c r="K246" s="141"/>
      <c r="L246" s="1" t="s">
        <v>27</v>
      </c>
    </row>
    <row r="247" spans="2:12">
      <c r="B247" s="152"/>
      <c r="C247" s="153"/>
      <c r="D247" s="152"/>
      <c r="E247" s="165"/>
      <c r="F247" s="162"/>
      <c r="G247" s="153"/>
      <c r="H247" s="168"/>
      <c r="I247" s="10" t="s">
        <v>25</v>
      </c>
      <c r="J247" s="140" t="s">
        <v>26</v>
      </c>
      <c r="K247" s="141"/>
      <c r="L247" s="1" t="s">
        <v>27</v>
      </c>
    </row>
    <row r="248" spans="2:12">
      <c r="B248" s="146"/>
      <c r="C248" s="148"/>
      <c r="D248" s="146"/>
      <c r="E248" s="150"/>
      <c r="F248" s="151"/>
      <c r="G248" s="148"/>
      <c r="H248" s="169"/>
      <c r="I248" s="10" t="s">
        <v>58</v>
      </c>
      <c r="J248" s="140" t="s">
        <v>26</v>
      </c>
      <c r="K248" s="141"/>
      <c r="L248" s="1" t="s">
        <v>27</v>
      </c>
    </row>
    <row r="249" spans="2:12" ht="24.95">
      <c r="B249" s="15" t="s">
        <v>11019</v>
      </c>
      <c r="C249" s="14" t="s">
        <v>11020</v>
      </c>
      <c r="D249" s="15" t="s">
        <v>23329</v>
      </c>
      <c r="E249" s="142" t="s">
        <v>23330</v>
      </c>
      <c r="F249" s="141"/>
      <c r="G249" s="14" t="s">
        <v>75</v>
      </c>
      <c r="H249" s="16">
        <v>45693</v>
      </c>
      <c r="I249" s="11" t="s">
        <v>139</v>
      </c>
      <c r="J249" s="142" t="s">
        <v>709</v>
      </c>
      <c r="K249" s="141"/>
      <c r="L249" s="2" t="s">
        <v>27</v>
      </c>
    </row>
    <row r="250" spans="2:12">
      <c r="B250" s="145" t="s">
        <v>5850</v>
      </c>
      <c r="C250" s="147" t="s">
        <v>23262</v>
      </c>
      <c r="D250" s="145" t="s">
        <v>23331</v>
      </c>
      <c r="E250" s="140" t="s">
        <v>23332</v>
      </c>
      <c r="F250" s="149"/>
      <c r="G250" s="147" t="s">
        <v>24</v>
      </c>
      <c r="H250" s="167">
        <v>45686</v>
      </c>
      <c r="I250" s="10" t="s">
        <v>58</v>
      </c>
      <c r="J250" s="140" t="s">
        <v>26</v>
      </c>
      <c r="K250" s="141"/>
      <c r="L250" s="1" t="s">
        <v>27</v>
      </c>
    </row>
    <row r="251" spans="2:12">
      <c r="B251" s="152"/>
      <c r="C251" s="153"/>
      <c r="D251" s="152"/>
      <c r="E251" s="165"/>
      <c r="F251" s="162"/>
      <c r="G251" s="153"/>
      <c r="H251" s="168"/>
      <c r="I251" s="10" t="s">
        <v>139</v>
      </c>
      <c r="J251" s="140" t="s">
        <v>26</v>
      </c>
      <c r="K251" s="141"/>
      <c r="L251" s="1" t="s">
        <v>27</v>
      </c>
    </row>
    <row r="252" spans="2:12">
      <c r="B252" s="146"/>
      <c r="C252" s="148"/>
      <c r="D252" s="146"/>
      <c r="E252" s="150"/>
      <c r="F252" s="151"/>
      <c r="G252" s="148"/>
      <c r="H252" s="169"/>
      <c r="I252" s="10" t="s">
        <v>80</v>
      </c>
      <c r="J252" s="140" t="s">
        <v>26</v>
      </c>
      <c r="K252" s="141"/>
      <c r="L252" s="1" t="s">
        <v>27</v>
      </c>
    </row>
    <row r="253" spans="2:12" ht="24.95">
      <c r="B253" s="15" t="s">
        <v>9222</v>
      </c>
      <c r="C253" s="14" t="s">
        <v>9223</v>
      </c>
      <c r="D253" s="15" t="s">
        <v>23333</v>
      </c>
      <c r="E253" s="142" t="s">
        <v>9225</v>
      </c>
      <c r="F253" s="141"/>
      <c r="G253" s="14" t="s">
        <v>75</v>
      </c>
      <c r="H253" s="16">
        <v>45691</v>
      </c>
      <c r="I253" s="11" t="s">
        <v>80</v>
      </c>
      <c r="J253" s="142" t="s">
        <v>26</v>
      </c>
      <c r="K253" s="141"/>
      <c r="L253" s="2" t="s">
        <v>27</v>
      </c>
    </row>
    <row r="254" spans="2:12" ht="39">
      <c r="B254" s="145" t="s">
        <v>5854</v>
      </c>
      <c r="C254" s="147" t="s">
        <v>2933</v>
      </c>
      <c r="D254" s="12" t="s">
        <v>23334</v>
      </c>
      <c r="E254" s="140" t="s">
        <v>12855</v>
      </c>
      <c r="F254" s="141"/>
      <c r="G254" s="13" t="s">
        <v>75</v>
      </c>
      <c r="H254" s="17">
        <v>45688</v>
      </c>
      <c r="I254" s="10" t="s">
        <v>17</v>
      </c>
      <c r="J254" s="140" t="s">
        <v>709</v>
      </c>
      <c r="K254" s="141"/>
      <c r="L254" s="3" t="s">
        <v>23335</v>
      </c>
    </row>
    <row r="255" spans="2:12">
      <c r="B255" s="152"/>
      <c r="C255" s="153"/>
      <c r="D255" s="12" t="s">
        <v>23336</v>
      </c>
      <c r="E255" s="140" t="s">
        <v>7599</v>
      </c>
      <c r="F255" s="141"/>
      <c r="G255" s="13" t="s">
        <v>24</v>
      </c>
      <c r="H255" s="17">
        <v>45691</v>
      </c>
      <c r="I255" s="10" t="s">
        <v>17</v>
      </c>
      <c r="J255" s="140" t="s">
        <v>709</v>
      </c>
      <c r="K255" s="141"/>
      <c r="L255" s="1" t="s">
        <v>27</v>
      </c>
    </row>
    <row r="256" spans="2:12" ht="39">
      <c r="B256" s="146"/>
      <c r="C256" s="148"/>
      <c r="D256" s="12" t="s">
        <v>23337</v>
      </c>
      <c r="E256" s="140" t="s">
        <v>12855</v>
      </c>
      <c r="F256" s="141"/>
      <c r="G256" s="13" t="s">
        <v>75</v>
      </c>
      <c r="H256" s="17">
        <v>45691</v>
      </c>
      <c r="I256" s="10" t="s">
        <v>17</v>
      </c>
      <c r="J256" s="140" t="s">
        <v>709</v>
      </c>
      <c r="K256" s="141"/>
      <c r="L256" s="3" t="s">
        <v>23335</v>
      </c>
    </row>
    <row r="257" spans="2:12" ht="39">
      <c r="B257" s="154" t="s">
        <v>23338</v>
      </c>
      <c r="C257" s="156" t="s">
        <v>23339</v>
      </c>
      <c r="D257" s="15" t="s">
        <v>23340</v>
      </c>
      <c r="E257" s="142" t="s">
        <v>23341</v>
      </c>
      <c r="F257" s="141"/>
      <c r="G257" s="14" t="s">
        <v>16</v>
      </c>
      <c r="H257" s="16">
        <v>45691</v>
      </c>
      <c r="I257" s="11" t="s">
        <v>139</v>
      </c>
      <c r="J257" s="142" t="s">
        <v>18</v>
      </c>
      <c r="K257" s="141"/>
      <c r="L257" s="4" t="s">
        <v>23342</v>
      </c>
    </row>
    <row r="258" spans="2:12">
      <c r="B258" s="155"/>
      <c r="C258" s="157"/>
      <c r="D258" s="15" t="s">
        <v>23343</v>
      </c>
      <c r="E258" s="142" t="s">
        <v>23344</v>
      </c>
      <c r="F258" s="141"/>
      <c r="G258" s="14" t="s">
        <v>24</v>
      </c>
      <c r="H258" s="16">
        <v>45698</v>
      </c>
      <c r="I258" s="11" t="s">
        <v>139</v>
      </c>
      <c r="J258" s="142" t="s">
        <v>26</v>
      </c>
      <c r="K258" s="141"/>
      <c r="L258" s="2" t="s">
        <v>27</v>
      </c>
    </row>
    <row r="259" spans="2:12">
      <c r="B259" s="145" t="s">
        <v>23345</v>
      </c>
      <c r="C259" s="147" t="s">
        <v>23262</v>
      </c>
      <c r="D259" s="145" t="s">
        <v>23346</v>
      </c>
      <c r="E259" s="140" t="s">
        <v>23347</v>
      </c>
      <c r="F259" s="149"/>
      <c r="G259" s="147" t="s">
        <v>24</v>
      </c>
      <c r="H259" s="167">
        <v>45686</v>
      </c>
      <c r="I259" s="10" t="s">
        <v>58</v>
      </c>
      <c r="J259" s="140" t="s">
        <v>26</v>
      </c>
      <c r="K259" s="141"/>
      <c r="L259" s="1" t="s">
        <v>27</v>
      </c>
    </row>
    <row r="260" spans="2:12">
      <c r="B260" s="152"/>
      <c r="C260" s="153"/>
      <c r="D260" s="152"/>
      <c r="E260" s="165"/>
      <c r="F260" s="162"/>
      <c r="G260" s="153"/>
      <c r="H260" s="168"/>
      <c r="I260" s="10" t="s">
        <v>58</v>
      </c>
      <c r="J260" s="140" t="s">
        <v>26</v>
      </c>
      <c r="K260" s="141"/>
      <c r="L260" s="1" t="s">
        <v>27</v>
      </c>
    </row>
    <row r="261" spans="2:12">
      <c r="B261" s="152"/>
      <c r="C261" s="153"/>
      <c r="D261" s="152"/>
      <c r="E261" s="165"/>
      <c r="F261" s="162"/>
      <c r="G261" s="153"/>
      <c r="H261" s="168"/>
      <c r="I261" s="10" t="s">
        <v>58</v>
      </c>
      <c r="J261" s="140" t="s">
        <v>26</v>
      </c>
      <c r="K261" s="141"/>
      <c r="L261" s="1" t="s">
        <v>27</v>
      </c>
    </row>
    <row r="262" spans="2:12">
      <c r="B262" s="152"/>
      <c r="C262" s="153"/>
      <c r="D262" s="152"/>
      <c r="E262" s="165"/>
      <c r="F262" s="162"/>
      <c r="G262" s="153"/>
      <c r="H262" s="168"/>
      <c r="I262" s="10" t="s">
        <v>139</v>
      </c>
      <c r="J262" s="140" t="s">
        <v>26</v>
      </c>
      <c r="K262" s="141"/>
      <c r="L262" s="1" t="s">
        <v>27</v>
      </c>
    </row>
    <row r="263" spans="2:12">
      <c r="B263" s="152"/>
      <c r="C263" s="153"/>
      <c r="D263" s="152"/>
      <c r="E263" s="165"/>
      <c r="F263" s="162"/>
      <c r="G263" s="153"/>
      <c r="H263" s="168"/>
      <c r="I263" s="10" t="s">
        <v>25</v>
      </c>
      <c r="J263" s="140" t="s">
        <v>26</v>
      </c>
      <c r="K263" s="141"/>
      <c r="L263" s="1" t="s">
        <v>27</v>
      </c>
    </row>
    <row r="264" spans="2:12">
      <c r="B264" s="152"/>
      <c r="C264" s="153"/>
      <c r="D264" s="152"/>
      <c r="E264" s="165"/>
      <c r="F264" s="162"/>
      <c r="G264" s="153"/>
      <c r="H264" s="168"/>
      <c r="I264" s="10" t="s">
        <v>80</v>
      </c>
      <c r="J264" s="140" t="s">
        <v>26</v>
      </c>
      <c r="K264" s="141"/>
      <c r="L264" s="1" t="s">
        <v>27</v>
      </c>
    </row>
    <row r="265" spans="2:12">
      <c r="B265" s="146"/>
      <c r="C265" s="148"/>
      <c r="D265" s="146"/>
      <c r="E265" s="150"/>
      <c r="F265" s="151"/>
      <c r="G265" s="148"/>
      <c r="H265" s="169"/>
      <c r="I265" s="10" t="s">
        <v>80</v>
      </c>
      <c r="J265" s="140" t="s">
        <v>26</v>
      </c>
      <c r="K265" s="141"/>
      <c r="L265" s="1" t="s">
        <v>27</v>
      </c>
    </row>
    <row r="266" spans="2:12">
      <c r="B266" s="154" t="s">
        <v>23348</v>
      </c>
      <c r="C266" s="156" t="s">
        <v>23349</v>
      </c>
      <c r="D266" s="154" t="s">
        <v>23350</v>
      </c>
      <c r="E266" s="142" t="s">
        <v>23351</v>
      </c>
      <c r="F266" s="149"/>
      <c r="G266" s="156" t="s">
        <v>24</v>
      </c>
      <c r="H266" s="163">
        <v>45680</v>
      </c>
      <c r="I266" s="11" t="s">
        <v>80</v>
      </c>
      <c r="J266" s="142" t="s">
        <v>26</v>
      </c>
      <c r="K266" s="141"/>
      <c r="L266" s="2" t="s">
        <v>27</v>
      </c>
    </row>
    <row r="267" spans="2:12">
      <c r="B267" s="158"/>
      <c r="C267" s="159"/>
      <c r="D267" s="158"/>
      <c r="E267" s="161"/>
      <c r="F267" s="162"/>
      <c r="G267" s="159"/>
      <c r="H267" s="166"/>
      <c r="I267" s="11" t="s">
        <v>139</v>
      </c>
      <c r="J267" s="142" t="s">
        <v>26</v>
      </c>
      <c r="K267" s="141"/>
      <c r="L267" s="2" t="s">
        <v>27</v>
      </c>
    </row>
    <row r="268" spans="2:12">
      <c r="B268" s="155"/>
      <c r="C268" s="157"/>
      <c r="D268" s="155"/>
      <c r="E268" s="160"/>
      <c r="F268" s="151"/>
      <c r="G268" s="157"/>
      <c r="H268" s="164"/>
      <c r="I268" s="11" t="s">
        <v>58</v>
      </c>
      <c r="J268" s="142" t="s">
        <v>26</v>
      </c>
      <c r="K268" s="141"/>
      <c r="L268" s="2" t="s">
        <v>27</v>
      </c>
    </row>
    <row r="269" spans="2:12">
      <c r="B269" s="145" t="s">
        <v>1427</v>
      </c>
      <c r="C269" s="147" t="s">
        <v>19169</v>
      </c>
      <c r="D269" s="145" t="s">
        <v>23352</v>
      </c>
      <c r="E269" s="140" t="s">
        <v>15827</v>
      </c>
      <c r="F269" s="149"/>
      <c r="G269" s="147" t="s">
        <v>24</v>
      </c>
      <c r="H269" s="167">
        <v>45693</v>
      </c>
      <c r="I269" s="10" t="s">
        <v>58</v>
      </c>
      <c r="J269" s="140" t="s">
        <v>26</v>
      </c>
      <c r="K269" s="141"/>
      <c r="L269" s="1" t="s">
        <v>27</v>
      </c>
    </row>
    <row r="270" spans="2:12">
      <c r="B270" s="152"/>
      <c r="C270" s="153"/>
      <c r="D270" s="152"/>
      <c r="E270" s="165"/>
      <c r="F270" s="162"/>
      <c r="G270" s="153"/>
      <c r="H270" s="168"/>
      <c r="I270" s="10" t="s">
        <v>58</v>
      </c>
      <c r="J270" s="140" t="s">
        <v>26</v>
      </c>
      <c r="K270" s="141"/>
      <c r="L270" s="1" t="s">
        <v>27</v>
      </c>
    </row>
    <row r="271" spans="2:12">
      <c r="B271" s="152"/>
      <c r="C271" s="153"/>
      <c r="D271" s="152"/>
      <c r="E271" s="165"/>
      <c r="F271" s="162"/>
      <c r="G271" s="153"/>
      <c r="H271" s="168"/>
      <c r="I271" s="10" t="s">
        <v>25</v>
      </c>
      <c r="J271" s="140" t="s">
        <v>26</v>
      </c>
      <c r="K271" s="141"/>
      <c r="L271" s="1" t="s">
        <v>27</v>
      </c>
    </row>
    <row r="272" spans="2:12">
      <c r="B272" s="146"/>
      <c r="C272" s="148"/>
      <c r="D272" s="146"/>
      <c r="E272" s="150"/>
      <c r="F272" s="151"/>
      <c r="G272" s="148"/>
      <c r="H272" s="169"/>
      <c r="I272" s="10" t="s">
        <v>80</v>
      </c>
      <c r="J272" s="140" t="s">
        <v>26</v>
      </c>
      <c r="K272" s="141"/>
      <c r="L272" s="1" t="s">
        <v>27</v>
      </c>
    </row>
    <row r="273" spans="2:12" ht="24.95">
      <c r="B273" s="15" t="s">
        <v>23353</v>
      </c>
      <c r="C273" s="14" t="s">
        <v>23354</v>
      </c>
      <c r="D273" s="15" t="s">
        <v>23355</v>
      </c>
      <c r="E273" s="142" t="s">
        <v>23356</v>
      </c>
      <c r="F273" s="141"/>
      <c r="G273" s="14" t="s">
        <v>75</v>
      </c>
      <c r="H273" s="16">
        <v>45709</v>
      </c>
      <c r="I273" s="11" t="s">
        <v>17</v>
      </c>
      <c r="J273" s="142" t="s">
        <v>709</v>
      </c>
      <c r="K273" s="141"/>
      <c r="L273" s="2" t="s">
        <v>27</v>
      </c>
    </row>
    <row r="274" spans="2:12">
      <c r="B274" s="12" t="s">
        <v>7615</v>
      </c>
      <c r="C274" s="13" t="s">
        <v>7616</v>
      </c>
      <c r="D274" s="12" t="s">
        <v>23357</v>
      </c>
      <c r="E274" s="140" t="s">
        <v>7618</v>
      </c>
      <c r="F274" s="141"/>
      <c r="G274" s="13" t="s">
        <v>24</v>
      </c>
      <c r="H274" s="17">
        <v>45707</v>
      </c>
      <c r="I274" s="10" t="s">
        <v>80</v>
      </c>
      <c r="J274" s="140" t="s">
        <v>26</v>
      </c>
      <c r="K274" s="141"/>
      <c r="L274" s="1" t="s">
        <v>27</v>
      </c>
    </row>
    <row r="275" spans="2:12">
      <c r="B275" s="15" t="s">
        <v>13947</v>
      </c>
      <c r="C275" s="14" t="s">
        <v>3092</v>
      </c>
      <c r="D275" s="15" t="s">
        <v>23358</v>
      </c>
      <c r="E275" s="142" t="s">
        <v>13949</v>
      </c>
      <c r="F275" s="141"/>
      <c r="G275" s="14" t="s">
        <v>24</v>
      </c>
      <c r="H275" s="16">
        <v>45708</v>
      </c>
      <c r="I275" s="11" t="s">
        <v>80</v>
      </c>
      <c r="J275" s="142" t="s">
        <v>26</v>
      </c>
      <c r="K275" s="141"/>
      <c r="L275" s="2" t="s">
        <v>27</v>
      </c>
    </row>
    <row r="276" spans="2:12">
      <c r="B276" s="145" t="s">
        <v>9275</v>
      </c>
      <c r="C276" s="147" t="s">
        <v>9276</v>
      </c>
      <c r="D276" s="145" t="s">
        <v>23359</v>
      </c>
      <c r="E276" s="140" t="s">
        <v>23360</v>
      </c>
      <c r="F276" s="149"/>
      <c r="G276" s="147" t="s">
        <v>24</v>
      </c>
      <c r="H276" s="167">
        <v>45686</v>
      </c>
      <c r="I276" s="10" t="s">
        <v>139</v>
      </c>
      <c r="J276" s="140" t="s">
        <v>26</v>
      </c>
      <c r="K276" s="141"/>
      <c r="L276" s="1" t="s">
        <v>27</v>
      </c>
    </row>
    <row r="277" spans="2:12">
      <c r="B277" s="152"/>
      <c r="C277" s="153"/>
      <c r="D277" s="152"/>
      <c r="E277" s="165"/>
      <c r="F277" s="162"/>
      <c r="G277" s="153"/>
      <c r="H277" s="168"/>
      <c r="I277" s="10" t="s">
        <v>80</v>
      </c>
      <c r="J277" s="140" t="s">
        <v>26</v>
      </c>
      <c r="K277" s="141"/>
      <c r="L277" s="1" t="s">
        <v>27</v>
      </c>
    </row>
    <row r="278" spans="2:12">
      <c r="B278" s="152"/>
      <c r="C278" s="153"/>
      <c r="D278" s="152"/>
      <c r="E278" s="165"/>
      <c r="F278" s="162"/>
      <c r="G278" s="153"/>
      <c r="H278" s="168"/>
      <c r="I278" s="10" t="s">
        <v>58</v>
      </c>
      <c r="J278" s="140" t="s">
        <v>26</v>
      </c>
      <c r="K278" s="141"/>
      <c r="L278" s="1" t="s">
        <v>27</v>
      </c>
    </row>
    <row r="279" spans="2:12">
      <c r="B279" s="152"/>
      <c r="C279" s="153"/>
      <c r="D279" s="146"/>
      <c r="E279" s="150"/>
      <c r="F279" s="151"/>
      <c r="G279" s="148"/>
      <c r="H279" s="169"/>
      <c r="I279" s="10" t="s">
        <v>58</v>
      </c>
      <c r="J279" s="140" t="s">
        <v>26</v>
      </c>
      <c r="K279" s="141"/>
      <c r="L279" s="1" t="s">
        <v>27</v>
      </c>
    </row>
    <row r="280" spans="2:12">
      <c r="B280" s="152"/>
      <c r="C280" s="153"/>
      <c r="D280" s="145" t="s">
        <v>23361</v>
      </c>
      <c r="E280" s="140" t="s">
        <v>15865</v>
      </c>
      <c r="F280" s="149"/>
      <c r="G280" s="147" t="s">
        <v>24</v>
      </c>
      <c r="H280" s="167">
        <v>45701</v>
      </c>
      <c r="I280" s="10" t="s">
        <v>80</v>
      </c>
      <c r="J280" s="140" t="s">
        <v>26</v>
      </c>
      <c r="K280" s="141"/>
      <c r="L280" s="1" t="s">
        <v>27</v>
      </c>
    </row>
    <row r="281" spans="2:12">
      <c r="B281" s="152"/>
      <c r="C281" s="153"/>
      <c r="D281" s="152"/>
      <c r="E281" s="165"/>
      <c r="F281" s="162"/>
      <c r="G281" s="153"/>
      <c r="H281" s="168"/>
      <c r="I281" s="10" t="s">
        <v>58</v>
      </c>
      <c r="J281" s="140" t="s">
        <v>26</v>
      </c>
      <c r="K281" s="141"/>
      <c r="L281" s="1" t="s">
        <v>27</v>
      </c>
    </row>
    <row r="282" spans="2:12">
      <c r="B282" s="152"/>
      <c r="C282" s="153"/>
      <c r="D282" s="152"/>
      <c r="E282" s="165"/>
      <c r="F282" s="162"/>
      <c r="G282" s="153"/>
      <c r="H282" s="168"/>
      <c r="I282" s="10" t="s">
        <v>58</v>
      </c>
      <c r="J282" s="140" t="s">
        <v>26</v>
      </c>
      <c r="K282" s="141"/>
      <c r="L282" s="1" t="s">
        <v>27</v>
      </c>
    </row>
    <row r="283" spans="2:12">
      <c r="B283" s="146"/>
      <c r="C283" s="148"/>
      <c r="D283" s="146"/>
      <c r="E283" s="150"/>
      <c r="F283" s="151"/>
      <c r="G283" s="148"/>
      <c r="H283" s="169"/>
      <c r="I283" s="10" t="s">
        <v>139</v>
      </c>
      <c r="J283" s="140" t="s">
        <v>26</v>
      </c>
      <c r="K283" s="141"/>
      <c r="L283" s="1" t="s">
        <v>27</v>
      </c>
    </row>
    <row r="284" spans="2:12">
      <c r="B284" s="15" t="s">
        <v>1453</v>
      </c>
      <c r="C284" s="14" t="s">
        <v>1454</v>
      </c>
      <c r="D284" s="15" t="s">
        <v>23362</v>
      </c>
      <c r="E284" s="142" t="s">
        <v>23363</v>
      </c>
      <c r="F284" s="141"/>
      <c r="G284" s="14" t="s">
        <v>16</v>
      </c>
      <c r="H284" s="16">
        <v>45713</v>
      </c>
      <c r="I284" s="11" t="s">
        <v>17</v>
      </c>
      <c r="J284" s="142" t="s">
        <v>709</v>
      </c>
      <c r="K284" s="141"/>
      <c r="L284" s="2" t="s">
        <v>27</v>
      </c>
    </row>
    <row r="285" spans="2:12" ht="63.95">
      <c r="B285" s="12" t="s">
        <v>23364</v>
      </c>
      <c r="C285" s="13" t="s">
        <v>23365</v>
      </c>
      <c r="D285" s="12" t="s">
        <v>23366</v>
      </c>
      <c r="E285" s="140" t="s">
        <v>23367</v>
      </c>
      <c r="F285" s="141"/>
      <c r="G285" s="13" t="s">
        <v>24</v>
      </c>
      <c r="H285" s="17">
        <v>45692</v>
      </c>
      <c r="I285" s="10" t="s">
        <v>139</v>
      </c>
      <c r="J285" s="140" t="s">
        <v>18</v>
      </c>
      <c r="K285" s="141"/>
      <c r="L285" s="3" t="s">
        <v>23368</v>
      </c>
    </row>
    <row r="286" spans="2:12">
      <c r="B286" s="154" t="s">
        <v>1463</v>
      </c>
      <c r="C286" s="156" t="s">
        <v>1464</v>
      </c>
      <c r="D286" s="154" t="s">
        <v>23369</v>
      </c>
      <c r="E286" s="142" t="s">
        <v>15898</v>
      </c>
      <c r="F286" s="149"/>
      <c r="G286" s="156" t="s">
        <v>24</v>
      </c>
      <c r="H286" s="163">
        <v>45686</v>
      </c>
      <c r="I286" s="11" t="s">
        <v>58</v>
      </c>
      <c r="J286" s="142" t="s">
        <v>26</v>
      </c>
      <c r="K286" s="141"/>
      <c r="L286" s="2" t="s">
        <v>27</v>
      </c>
    </row>
    <row r="287" spans="2:12">
      <c r="B287" s="158"/>
      <c r="C287" s="159"/>
      <c r="D287" s="158"/>
      <c r="E287" s="161"/>
      <c r="F287" s="162"/>
      <c r="G287" s="159"/>
      <c r="H287" s="166"/>
      <c r="I287" s="11" t="s">
        <v>58</v>
      </c>
      <c r="J287" s="142" t="s">
        <v>26</v>
      </c>
      <c r="K287" s="141"/>
      <c r="L287" s="2" t="s">
        <v>27</v>
      </c>
    </row>
    <row r="288" spans="2:12">
      <c r="B288" s="158"/>
      <c r="C288" s="159"/>
      <c r="D288" s="158"/>
      <c r="E288" s="161"/>
      <c r="F288" s="162"/>
      <c r="G288" s="159"/>
      <c r="H288" s="166"/>
      <c r="I288" s="11" t="s">
        <v>80</v>
      </c>
      <c r="J288" s="142" t="s">
        <v>26</v>
      </c>
      <c r="K288" s="141"/>
      <c r="L288" s="2" t="s">
        <v>27</v>
      </c>
    </row>
    <row r="289" spans="2:12">
      <c r="B289" s="158"/>
      <c r="C289" s="159"/>
      <c r="D289" s="158"/>
      <c r="E289" s="161"/>
      <c r="F289" s="162"/>
      <c r="G289" s="159"/>
      <c r="H289" s="166"/>
      <c r="I289" s="11" t="s">
        <v>80</v>
      </c>
      <c r="J289" s="142" t="s">
        <v>26</v>
      </c>
      <c r="K289" s="141"/>
      <c r="L289" s="2" t="s">
        <v>27</v>
      </c>
    </row>
    <row r="290" spans="2:12">
      <c r="B290" s="155"/>
      <c r="C290" s="157"/>
      <c r="D290" s="155"/>
      <c r="E290" s="160"/>
      <c r="F290" s="151"/>
      <c r="G290" s="157"/>
      <c r="H290" s="164"/>
      <c r="I290" s="11" t="s">
        <v>80</v>
      </c>
      <c r="J290" s="142" t="s">
        <v>26</v>
      </c>
      <c r="K290" s="141"/>
      <c r="L290" s="2" t="s">
        <v>27</v>
      </c>
    </row>
    <row r="291" spans="2:12">
      <c r="B291" s="145" t="s">
        <v>21723</v>
      </c>
      <c r="C291" s="147" t="s">
        <v>21724</v>
      </c>
      <c r="D291" s="145" t="s">
        <v>23370</v>
      </c>
      <c r="E291" s="140" t="s">
        <v>23371</v>
      </c>
      <c r="F291" s="149"/>
      <c r="G291" s="147" t="s">
        <v>24</v>
      </c>
      <c r="H291" s="167">
        <v>45692</v>
      </c>
      <c r="I291" s="10" t="s">
        <v>58</v>
      </c>
      <c r="J291" s="140" t="s">
        <v>26</v>
      </c>
      <c r="K291" s="141"/>
      <c r="L291" s="1" t="s">
        <v>27</v>
      </c>
    </row>
    <row r="292" spans="2:12">
      <c r="B292" s="152"/>
      <c r="C292" s="153"/>
      <c r="D292" s="152"/>
      <c r="E292" s="165"/>
      <c r="F292" s="162"/>
      <c r="G292" s="153"/>
      <c r="H292" s="168"/>
      <c r="I292" s="10" t="s">
        <v>58</v>
      </c>
      <c r="J292" s="140" t="s">
        <v>26</v>
      </c>
      <c r="K292" s="141"/>
      <c r="L292" s="1" t="s">
        <v>27</v>
      </c>
    </row>
    <row r="293" spans="2:12">
      <c r="B293" s="152"/>
      <c r="C293" s="153"/>
      <c r="D293" s="152"/>
      <c r="E293" s="165"/>
      <c r="F293" s="162"/>
      <c r="G293" s="153"/>
      <c r="H293" s="168"/>
      <c r="I293" s="10" t="s">
        <v>139</v>
      </c>
      <c r="J293" s="140" t="s">
        <v>26</v>
      </c>
      <c r="K293" s="141"/>
      <c r="L293" s="1" t="s">
        <v>27</v>
      </c>
    </row>
    <row r="294" spans="2:12">
      <c r="B294" s="152"/>
      <c r="C294" s="153"/>
      <c r="D294" s="152"/>
      <c r="E294" s="165"/>
      <c r="F294" s="162"/>
      <c r="G294" s="153"/>
      <c r="H294" s="168"/>
      <c r="I294" s="10" t="s">
        <v>80</v>
      </c>
      <c r="J294" s="140" t="s">
        <v>26</v>
      </c>
      <c r="K294" s="141"/>
      <c r="L294" s="1" t="s">
        <v>27</v>
      </c>
    </row>
    <row r="295" spans="2:12">
      <c r="B295" s="152"/>
      <c r="C295" s="153"/>
      <c r="D295" s="152"/>
      <c r="E295" s="165"/>
      <c r="F295" s="162"/>
      <c r="G295" s="153"/>
      <c r="H295" s="168"/>
      <c r="I295" s="10" t="s">
        <v>80</v>
      </c>
      <c r="J295" s="140" t="s">
        <v>26</v>
      </c>
      <c r="K295" s="141"/>
      <c r="L295" s="1" t="s">
        <v>27</v>
      </c>
    </row>
    <row r="296" spans="2:12">
      <c r="B296" s="146"/>
      <c r="C296" s="148"/>
      <c r="D296" s="146"/>
      <c r="E296" s="150"/>
      <c r="F296" s="151"/>
      <c r="G296" s="148"/>
      <c r="H296" s="169"/>
      <c r="I296" s="10" t="s">
        <v>80</v>
      </c>
      <c r="J296" s="140" t="s">
        <v>26</v>
      </c>
      <c r="K296" s="141"/>
      <c r="L296" s="1" t="s">
        <v>27</v>
      </c>
    </row>
    <row r="297" spans="2:12">
      <c r="B297" s="15" t="s">
        <v>9369</v>
      </c>
      <c r="C297" s="14" t="s">
        <v>9370</v>
      </c>
      <c r="D297" s="15" t="s">
        <v>23372</v>
      </c>
      <c r="E297" s="142" t="s">
        <v>23373</v>
      </c>
      <c r="F297" s="141"/>
      <c r="G297" s="14" t="s">
        <v>16</v>
      </c>
      <c r="H297" s="16">
        <v>45645</v>
      </c>
      <c r="I297" s="11" t="s">
        <v>139</v>
      </c>
      <c r="J297" s="142" t="s">
        <v>709</v>
      </c>
      <c r="K297" s="141"/>
      <c r="L297" s="2" t="s">
        <v>27</v>
      </c>
    </row>
    <row r="298" spans="2:12" ht="77.45">
      <c r="B298" s="12" t="s">
        <v>23374</v>
      </c>
      <c r="C298" s="13" t="s">
        <v>23375</v>
      </c>
      <c r="D298" s="12" t="s">
        <v>23376</v>
      </c>
      <c r="E298" s="140" t="s">
        <v>23377</v>
      </c>
      <c r="F298" s="141"/>
      <c r="G298" s="13" t="s">
        <v>75</v>
      </c>
      <c r="H298" s="17">
        <v>45693</v>
      </c>
      <c r="I298" s="10" t="s">
        <v>139</v>
      </c>
      <c r="J298" s="140" t="s">
        <v>18</v>
      </c>
      <c r="K298" s="141"/>
      <c r="L298" s="3" t="s">
        <v>23378</v>
      </c>
    </row>
    <row r="299" spans="2:12">
      <c r="B299" s="154" t="s">
        <v>9389</v>
      </c>
      <c r="C299" s="156" t="s">
        <v>9390</v>
      </c>
      <c r="D299" s="154" t="s">
        <v>23379</v>
      </c>
      <c r="E299" s="142" t="s">
        <v>21735</v>
      </c>
      <c r="F299" s="149"/>
      <c r="G299" s="156" t="s">
        <v>24</v>
      </c>
      <c r="H299" s="163">
        <v>45691</v>
      </c>
      <c r="I299" s="11" t="s">
        <v>58</v>
      </c>
      <c r="J299" s="142" t="s">
        <v>26</v>
      </c>
      <c r="K299" s="141"/>
      <c r="L299" s="2" t="s">
        <v>27</v>
      </c>
    </row>
    <row r="300" spans="2:12">
      <c r="B300" s="158"/>
      <c r="C300" s="159"/>
      <c r="D300" s="158"/>
      <c r="E300" s="161"/>
      <c r="F300" s="162"/>
      <c r="G300" s="159"/>
      <c r="H300" s="166"/>
      <c r="I300" s="11" t="s">
        <v>139</v>
      </c>
      <c r="J300" s="142" t="s">
        <v>26</v>
      </c>
      <c r="K300" s="141"/>
      <c r="L300" s="2" t="s">
        <v>27</v>
      </c>
    </row>
    <row r="301" spans="2:12">
      <c r="B301" s="158"/>
      <c r="C301" s="159"/>
      <c r="D301" s="158"/>
      <c r="E301" s="161"/>
      <c r="F301" s="162"/>
      <c r="G301" s="159"/>
      <c r="H301" s="166"/>
      <c r="I301" s="11" t="s">
        <v>80</v>
      </c>
      <c r="J301" s="142" t="s">
        <v>26</v>
      </c>
      <c r="K301" s="141"/>
      <c r="L301" s="2" t="s">
        <v>27</v>
      </c>
    </row>
    <row r="302" spans="2:12">
      <c r="B302" s="158"/>
      <c r="C302" s="159"/>
      <c r="D302" s="158"/>
      <c r="E302" s="161"/>
      <c r="F302" s="162"/>
      <c r="G302" s="159"/>
      <c r="H302" s="166"/>
      <c r="I302" s="11" t="s">
        <v>80</v>
      </c>
      <c r="J302" s="142" t="s">
        <v>26</v>
      </c>
      <c r="K302" s="141"/>
      <c r="L302" s="2" t="s">
        <v>27</v>
      </c>
    </row>
    <row r="303" spans="2:12">
      <c r="B303" s="155"/>
      <c r="C303" s="157"/>
      <c r="D303" s="155"/>
      <c r="E303" s="160"/>
      <c r="F303" s="151"/>
      <c r="G303" s="157"/>
      <c r="H303" s="164"/>
      <c r="I303" s="11" t="s">
        <v>80</v>
      </c>
      <c r="J303" s="142" t="s">
        <v>26</v>
      </c>
      <c r="K303" s="141"/>
      <c r="L303" s="2" t="s">
        <v>27</v>
      </c>
    </row>
    <row r="304" spans="2:12">
      <c r="B304" s="145" t="s">
        <v>23380</v>
      </c>
      <c r="C304" s="147" t="s">
        <v>23381</v>
      </c>
      <c r="D304" s="145" t="s">
        <v>23382</v>
      </c>
      <c r="E304" s="140" t="s">
        <v>23383</v>
      </c>
      <c r="F304" s="149"/>
      <c r="G304" s="147" t="s">
        <v>24</v>
      </c>
      <c r="H304" s="167">
        <v>45686</v>
      </c>
      <c r="I304" s="10" t="s">
        <v>80</v>
      </c>
      <c r="J304" s="140" t="s">
        <v>26</v>
      </c>
      <c r="K304" s="141"/>
      <c r="L304" s="1" t="s">
        <v>27</v>
      </c>
    </row>
    <row r="305" spans="2:12">
      <c r="B305" s="152"/>
      <c r="C305" s="153"/>
      <c r="D305" s="152"/>
      <c r="E305" s="165"/>
      <c r="F305" s="162"/>
      <c r="G305" s="153"/>
      <c r="H305" s="168"/>
      <c r="I305" s="10" t="s">
        <v>139</v>
      </c>
      <c r="J305" s="140" t="s">
        <v>26</v>
      </c>
      <c r="K305" s="141"/>
      <c r="L305" s="1" t="s">
        <v>27</v>
      </c>
    </row>
    <row r="306" spans="2:12">
      <c r="B306" s="146"/>
      <c r="C306" s="148"/>
      <c r="D306" s="146"/>
      <c r="E306" s="150"/>
      <c r="F306" s="151"/>
      <c r="G306" s="148"/>
      <c r="H306" s="169"/>
      <c r="I306" s="10" t="s">
        <v>58</v>
      </c>
      <c r="J306" s="140" t="s">
        <v>26</v>
      </c>
      <c r="K306" s="141"/>
      <c r="L306" s="1" t="s">
        <v>27</v>
      </c>
    </row>
    <row r="307" spans="2:12">
      <c r="B307" s="15" t="s">
        <v>5987</v>
      </c>
      <c r="C307" s="14" t="s">
        <v>5988</v>
      </c>
      <c r="D307" s="15" t="s">
        <v>23384</v>
      </c>
      <c r="E307" s="142" t="s">
        <v>17148</v>
      </c>
      <c r="F307" s="141"/>
      <c r="G307" s="14" t="s">
        <v>24</v>
      </c>
      <c r="H307" s="16">
        <v>45680</v>
      </c>
      <c r="I307" s="11" t="s">
        <v>80</v>
      </c>
      <c r="J307" s="142" t="s">
        <v>26</v>
      </c>
      <c r="K307" s="141"/>
      <c r="L307" s="2" t="s">
        <v>27</v>
      </c>
    </row>
    <row r="308" spans="2:12">
      <c r="B308" s="145" t="s">
        <v>17157</v>
      </c>
      <c r="C308" s="147" t="s">
        <v>9088</v>
      </c>
      <c r="D308" s="145" t="s">
        <v>23385</v>
      </c>
      <c r="E308" s="140" t="s">
        <v>23386</v>
      </c>
      <c r="F308" s="149"/>
      <c r="G308" s="147" t="s">
        <v>24</v>
      </c>
      <c r="H308" s="167">
        <v>45687</v>
      </c>
      <c r="I308" s="10" t="s">
        <v>80</v>
      </c>
      <c r="J308" s="140" t="s">
        <v>26</v>
      </c>
      <c r="K308" s="141"/>
      <c r="L308" s="1" t="s">
        <v>27</v>
      </c>
    </row>
    <row r="309" spans="2:12">
      <c r="B309" s="152"/>
      <c r="C309" s="153"/>
      <c r="D309" s="152"/>
      <c r="E309" s="165"/>
      <c r="F309" s="162"/>
      <c r="G309" s="153"/>
      <c r="H309" s="168"/>
      <c r="I309" s="10" t="s">
        <v>139</v>
      </c>
      <c r="J309" s="140" t="s">
        <v>26</v>
      </c>
      <c r="K309" s="141"/>
      <c r="L309" s="1" t="s">
        <v>27</v>
      </c>
    </row>
    <row r="310" spans="2:12">
      <c r="B310" s="146"/>
      <c r="C310" s="148"/>
      <c r="D310" s="146"/>
      <c r="E310" s="150"/>
      <c r="F310" s="151"/>
      <c r="G310" s="148"/>
      <c r="H310" s="169"/>
      <c r="I310" s="10" t="s">
        <v>58</v>
      </c>
      <c r="J310" s="140" t="s">
        <v>26</v>
      </c>
      <c r="K310" s="141"/>
      <c r="L310" s="1" t="s">
        <v>27</v>
      </c>
    </row>
    <row r="311" spans="2:12">
      <c r="B311" s="15" t="s">
        <v>6008</v>
      </c>
      <c r="C311" s="14" t="s">
        <v>6009</v>
      </c>
      <c r="D311" s="15" t="s">
        <v>23387</v>
      </c>
      <c r="E311" s="142" t="s">
        <v>23388</v>
      </c>
      <c r="F311" s="141"/>
      <c r="G311" s="14" t="s">
        <v>24</v>
      </c>
      <c r="H311" s="16">
        <v>45715</v>
      </c>
      <c r="I311" s="11" t="s">
        <v>139</v>
      </c>
      <c r="J311" s="142" t="s">
        <v>26</v>
      </c>
      <c r="K311" s="141"/>
      <c r="L311" s="2" t="s">
        <v>27</v>
      </c>
    </row>
    <row r="312" spans="2:12">
      <c r="B312" s="12" t="s">
        <v>7697</v>
      </c>
      <c r="C312" s="13" t="s">
        <v>7698</v>
      </c>
      <c r="D312" s="12" t="s">
        <v>23389</v>
      </c>
      <c r="E312" s="140" t="s">
        <v>7700</v>
      </c>
      <c r="F312" s="141"/>
      <c r="G312" s="13" t="s">
        <v>16</v>
      </c>
      <c r="H312" s="17">
        <v>45691</v>
      </c>
      <c r="I312" s="10" t="s">
        <v>139</v>
      </c>
      <c r="J312" s="140" t="s">
        <v>709</v>
      </c>
      <c r="K312" s="141"/>
      <c r="L312" s="1" t="s">
        <v>27</v>
      </c>
    </row>
    <row r="313" spans="2:12" ht="24.95">
      <c r="B313" s="15" t="s">
        <v>1502</v>
      </c>
      <c r="C313" s="14" t="s">
        <v>1503</v>
      </c>
      <c r="D313" s="15" t="s">
        <v>23390</v>
      </c>
      <c r="E313" s="142" t="s">
        <v>7720</v>
      </c>
      <c r="F313" s="141"/>
      <c r="G313" s="14" t="s">
        <v>24</v>
      </c>
      <c r="H313" s="16">
        <v>45692</v>
      </c>
      <c r="I313" s="11" t="s">
        <v>139</v>
      </c>
      <c r="J313" s="142" t="s">
        <v>26</v>
      </c>
      <c r="K313" s="141"/>
      <c r="L313" s="2" t="s">
        <v>27</v>
      </c>
    </row>
    <row r="314" spans="2:12" ht="24.95">
      <c r="B314" s="12" t="s">
        <v>19325</v>
      </c>
      <c r="C314" s="13" t="s">
        <v>19326</v>
      </c>
      <c r="D314" s="12" t="s">
        <v>23391</v>
      </c>
      <c r="E314" s="140" t="s">
        <v>19328</v>
      </c>
      <c r="F314" s="141"/>
      <c r="G314" s="13" t="s">
        <v>75</v>
      </c>
      <c r="H314" s="17">
        <v>45692</v>
      </c>
      <c r="I314" s="10" t="s">
        <v>139</v>
      </c>
      <c r="J314" s="140" t="s">
        <v>709</v>
      </c>
      <c r="K314" s="141"/>
      <c r="L314" s="1" t="s">
        <v>27</v>
      </c>
    </row>
    <row r="315" spans="2:12">
      <c r="B315" s="154" t="s">
        <v>21746</v>
      </c>
      <c r="C315" s="156" t="s">
        <v>21747</v>
      </c>
      <c r="D315" s="154" t="s">
        <v>23392</v>
      </c>
      <c r="E315" s="142" t="s">
        <v>23393</v>
      </c>
      <c r="F315" s="149"/>
      <c r="G315" s="156" t="s">
        <v>24</v>
      </c>
      <c r="H315" s="163">
        <v>45692</v>
      </c>
      <c r="I315" s="11" t="s">
        <v>80</v>
      </c>
      <c r="J315" s="142" t="s">
        <v>26</v>
      </c>
      <c r="K315" s="141"/>
      <c r="L315" s="2" t="s">
        <v>27</v>
      </c>
    </row>
    <row r="316" spans="2:12">
      <c r="B316" s="158"/>
      <c r="C316" s="159"/>
      <c r="D316" s="158"/>
      <c r="E316" s="161"/>
      <c r="F316" s="162"/>
      <c r="G316" s="159"/>
      <c r="H316" s="166"/>
      <c r="I316" s="11" t="s">
        <v>80</v>
      </c>
      <c r="J316" s="142" t="s">
        <v>26</v>
      </c>
      <c r="K316" s="141"/>
      <c r="L316" s="2" t="s">
        <v>27</v>
      </c>
    </row>
    <row r="317" spans="2:12">
      <c r="B317" s="158"/>
      <c r="C317" s="159"/>
      <c r="D317" s="158"/>
      <c r="E317" s="161"/>
      <c r="F317" s="162"/>
      <c r="G317" s="159"/>
      <c r="H317" s="166"/>
      <c r="I317" s="11" t="s">
        <v>139</v>
      </c>
      <c r="J317" s="142" t="s">
        <v>26</v>
      </c>
      <c r="K317" s="141"/>
      <c r="L317" s="2" t="s">
        <v>27</v>
      </c>
    </row>
    <row r="318" spans="2:12">
      <c r="B318" s="155"/>
      <c r="C318" s="157"/>
      <c r="D318" s="155"/>
      <c r="E318" s="160"/>
      <c r="F318" s="151"/>
      <c r="G318" s="157"/>
      <c r="H318" s="164"/>
      <c r="I318" s="11" t="s">
        <v>58</v>
      </c>
      <c r="J318" s="142" t="s">
        <v>26</v>
      </c>
      <c r="K318" s="141"/>
      <c r="L318" s="2" t="s">
        <v>27</v>
      </c>
    </row>
    <row r="319" spans="2:12" ht="24.95">
      <c r="B319" s="12" t="s">
        <v>15945</v>
      </c>
      <c r="C319" s="13" t="s">
        <v>15946</v>
      </c>
      <c r="D319" s="12" t="s">
        <v>23394</v>
      </c>
      <c r="E319" s="140" t="s">
        <v>23395</v>
      </c>
      <c r="F319" s="141"/>
      <c r="G319" s="13" t="s">
        <v>24</v>
      </c>
      <c r="H319" s="17">
        <v>45698</v>
      </c>
      <c r="I319" s="10" t="s">
        <v>314</v>
      </c>
      <c r="J319" s="140" t="s">
        <v>26</v>
      </c>
      <c r="K319" s="141"/>
      <c r="L319" s="1" t="s">
        <v>27</v>
      </c>
    </row>
    <row r="320" spans="2:12" ht="24.95">
      <c r="B320" s="15" t="s">
        <v>21768</v>
      </c>
      <c r="C320" s="14" t="s">
        <v>1622</v>
      </c>
      <c r="D320" s="15" t="s">
        <v>23396</v>
      </c>
      <c r="E320" s="142" t="s">
        <v>23397</v>
      </c>
      <c r="F320" s="141"/>
      <c r="G320" s="14" t="s">
        <v>24</v>
      </c>
      <c r="H320" s="16">
        <v>45698</v>
      </c>
      <c r="I320" s="11" t="s">
        <v>80</v>
      </c>
      <c r="J320" s="142" t="s">
        <v>26</v>
      </c>
      <c r="K320" s="141"/>
      <c r="L320" s="2" t="s">
        <v>27</v>
      </c>
    </row>
    <row r="321" spans="2:12">
      <c r="B321" s="145" t="s">
        <v>9456</v>
      </c>
      <c r="C321" s="147" t="s">
        <v>9457</v>
      </c>
      <c r="D321" s="145" t="s">
        <v>23398</v>
      </c>
      <c r="E321" s="140" t="s">
        <v>23399</v>
      </c>
      <c r="F321" s="149"/>
      <c r="G321" s="147" t="s">
        <v>24</v>
      </c>
      <c r="H321" s="167">
        <v>45700</v>
      </c>
      <c r="I321" s="10" t="s">
        <v>139</v>
      </c>
      <c r="J321" s="140" t="s">
        <v>26</v>
      </c>
      <c r="K321" s="141"/>
      <c r="L321" s="1" t="s">
        <v>27</v>
      </c>
    </row>
    <row r="322" spans="2:12">
      <c r="B322" s="152"/>
      <c r="C322" s="153"/>
      <c r="D322" s="152"/>
      <c r="E322" s="165"/>
      <c r="F322" s="162"/>
      <c r="G322" s="153"/>
      <c r="H322" s="168"/>
      <c r="I322" s="10" t="s">
        <v>80</v>
      </c>
      <c r="J322" s="140" t="s">
        <v>26</v>
      </c>
      <c r="K322" s="141"/>
      <c r="L322" s="1" t="s">
        <v>27</v>
      </c>
    </row>
    <row r="323" spans="2:12">
      <c r="B323" s="146"/>
      <c r="C323" s="148"/>
      <c r="D323" s="146"/>
      <c r="E323" s="150"/>
      <c r="F323" s="151"/>
      <c r="G323" s="148"/>
      <c r="H323" s="169"/>
      <c r="I323" s="10" t="s">
        <v>58</v>
      </c>
      <c r="J323" s="140" t="s">
        <v>26</v>
      </c>
      <c r="K323" s="141"/>
      <c r="L323" s="1" t="s">
        <v>27</v>
      </c>
    </row>
    <row r="324" spans="2:12">
      <c r="B324" s="154" t="s">
        <v>6067</v>
      </c>
      <c r="C324" s="156" t="s">
        <v>6068</v>
      </c>
      <c r="D324" s="154" t="s">
        <v>23400</v>
      </c>
      <c r="E324" s="142" t="s">
        <v>23401</v>
      </c>
      <c r="F324" s="149"/>
      <c r="G324" s="156" t="s">
        <v>24</v>
      </c>
      <c r="H324" s="163">
        <v>45686</v>
      </c>
      <c r="I324" s="11" t="s">
        <v>80</v>
      </c>
      <c r="J324" s="142" t="s">
        <v>26</v>
      </c>
      <c r="K324" s="141"/>
      <c r="L324" s="2" t="s">
        <v>27</v>
      </c>
    </row>
    <row r="325" spans="2:12">
      <c r="B325" s="158"/>
      <c r="C325" s="159"/>
      <c r="D325" s="158"/>
      <c r="E325" s="161"/>
      <c r="F325" s="162"/>
      <c r="G325" s="159"/>
      <c r="H325" s="166"/>
      <c r="I325" s="11" t="s">
        <v>139</v>
      </c>
      <c r="J325" s="142" t="s">
        <v>26</v>
      </c>
      <c r="K325" s="141"/>
      <c r="L325" s="2" t="s">
        <v>27</v>
      </c>
    </row>
    <row r="326" spans="2:12">
      <c r="B326" s="155"/>
      <c r="C326" s="157"/>
      <c r="D326" s="155"/>
      <c r="E326" s="160"/>
      <c r="F326" s="151"/>
      <c r="G326" s="157"/>
      <c r="H326" s="164"/>
      <c r="I326" s="11" t="s">
        <v>58</v>
      </c>
      <c r="J326" s="142" t="s">
        <v>26</v>
      </c>
      <c r="K326" s="141"/>
      <c r="L326" s="2" t="s">
        <v>27</v>
      </c>
    </row>
    <row r="327" spans="2:12">
      <c r="B327" s="12" t="s">
        <v>23402</v>
      </c>
      <c r="C327" s="13" t="s">
        <v>9485</v>
      </c>
      <c r="D327" s="12" t="s">
        <v>23403</v>
      </c>
      <c r="E327" s="140" t="s">
        <v>23404</v>
      </c>
      <c r="F327" s="141"/>
      <c r="G327" s="13" t="s">
        <v>16</v>
      </c>
      <c r="H327" s="17">
        <v>45701</v>
      </c>
      <c r="I327" s="10" t="s">
        <v>1025</v>
      </c>
      <c r="J327" s="140" t="s">
        <v>26</v>
      </c>
      <c r="K327" s="141"/>
      <c r="L327" s="1" t="s">
        <v>27</v>
      </c>
    </row>
    <row r="328" spans="2:12">
      <c r="B328" s="154" t="s">
        <v>3212</v>
      </c>
      <c r="C328" s="156" t="s">
        <v>3213</v>
      </c>
      <c r="D328" s="154" t="s">
        <v>23405</v>
      </c>
      <c r="E328" s="142" t="s">
        <v>15974</v>
      </c>
      <c r="F328" s="149"/>
      <c r="G328" s="156" t="s">
        <v>24</v>
      </c>
      <c r="H328" s="163">
        <v>45673</v>
      </c>
      <c r="I328" s="11" t="s">
        <v>139</v>
      </c>
      <c r="J328" s="142" t="s">
        <v>26</v>
      </c>
      <c r="K328" s="141"/>
      <c r="L328" s="2" t="s">
        <v>27</v>
      </c>
    </row>
    <row r="329" spans="2:12">
      <c r="B329" s="158"/>
      <c r="C329" s="159"/>
      <c r="D329" s="158"/>
      <c r="E329" s="161"/>
      <c r="F329" s="162"/>
      <c r="G329" s="159"/>
      <c r="H329" s="166"/>
      <c r="I329" s="11" t="s">
        <v>80</v>
      </c>
      <c r="J329" s="142" t="s">
        <v>26</v>
      </c>
      <c r="K329" s="141"/>
      <c r="L329" s="2" t="s">
        <v>27</v>
      </c>
    </row>
    <row r="330" spans="2:12">
      <c r="B330" s="155"/>
      <c r="C330" s="157"/>
      <c r="D330" s="155"/>
      <c r="E330" s="160"/>
      <c r="F330" s="151"/>
      <c r="G330" s="157"/>
      <c r="H330" s="164"/>
      <c r="I330" s="11" t="s">
        <v>58</v>
      </c>
      <c r="J330" s="142" t="s">
        <v>26</v>
      </c>
      <c r="K330" s="141"/>
      <c r="L330" s="2" t="s">
        <v>27</v>
      </c>
    </row>
    <row r="331" spans="2:12" ht="65.099999999999994">
      <c r="B331" s="145" t="s">
        <v>23406</v>
      </c>
      <c r="C331" s="147" t="s">
        <v>23407</v>
      </c>
      <c r="D331" s="12" t="s">
        <v>23408</v>
      </c>
      <c r="E331" s="140" t="s">
        <v>23409</v>
      </c>
      <c r="F331" s="141"/>
      <c r="G331" s="13" t="s">
        <v>16</v>
      </c>
      <c r="H331" s="17">
        <v>45701</v>
      </c>
      <c r="I331" s="10" t="s">
        <v>1025</v>
      </c>
      <c r="J331" s="140" t="s">
        <v>18</v>
      </c>
      <c r="K331" s="141"/>
      <c r="L331" s="3" t="s">
        <v>23410</v>
      </c>
    </row>
    <row r="332" spans="2:12">
      <c r="B332" s="146"/>
      <c r="C332" s="148"/>
      <c r="D332" s="12" t="s">
        <v>23411</v>
      </c>
      <c r="E332" s="140" t="s">
        <v>23412</v>
      </c>
      <c r="F332" s="141"/>
      <c r="G332" s="13" t="s">
        <v>24</v>
      </c>
      <c r="H332" s="17">
        <v>45701</v>
      </c>
      <c r="I332" s="10" t="s">
        <v>1025</v>
      </c>
      <c r="J332" s="140" t="s">
        <v>26</v>
      </c>
      <c r="K332" s="141"/>
      <c r="L332" s="1" t="s">
        <v>27</v>
      </c>
    </row>
    <row r="333" spans="2:12">
      <c r="B333" s="154" t="s">
        <v>3219</v>
      </c>
      <c r="C333" s="156" t="s">
        <v>3220</v>
      </c>
      <c r="D333" s="154" t="s">
        <v>23413</v>
      </c>
      <c r="E333" s="142" t="s">
        <v>23414</v>
      </c>
      <c r="F333" s="149"/>
      <c r="G333" s="156" t="s">
        <v>24</v>
      </c>
      <c r="H333" s="163">
        <v>45680</v>
      </c>
      <c r="I333" s="11" t="s">
        <v>58</v>
      </c>
      <c r="J333" s="142" t="s">
        <v>26</v>
      </c>
      <c r="K333" s="141"/>
      <c r="L333" s="2" t="s">
        <v>27</v>
      </c>
    </row>
    <row r="334" spans="2:12">
      <c r="B334" s="158"/>
      <c r="C334" s="159"/>
      <c r="D334" s="158"/>
      <c r="E334" s="161"/>
      <c r="F334" s="162"/>
      <c r="G334" s="159"/>
      <c r="H334" s="166"/>
      <c r="I334" s="11" t="s">
        <v>139</v>
      </c>
      <c r="J334" s="142" t="s">
        <v>26</v>
      </c>
      <c r="K334" s="141"/>
      <c r="L334" s="2" t="s">
        <v>27</v>
      </c>
    </row>
    <row r="335" spans="2:12">
      <c r="B335" s="158"/>
      <c r="C335" s="159"/>
      <c r="D335" s="158"/>
      <c r="E335" s="161"/>
      <c r="F335" s="162"/>
      <c r="G335" s="159"/>
      <c r="H335" s="166"/>
      <c r="I335" s="11" t="s">
        <v>25</v>
      </c>
      <c r="J335" s="142" t="s">
        <v>26</v>
      </c>
      <c r="K335" s="141"/>
      <c r="L335" s="2" t="s">
        <v>27</v>
      </c>
    </row>
    <row r="336" spans="2:12">
      <c r="B336" s="155"/>
      <c r="C336" s="157"/>
      <c r="D336" s="155"/>
      <c r="E336" s="160"/>
      <c r="F336" s="151"/>
      <c r="G336" s="157"/>
      <c r="H336" s="164"/>
      <c r="I336" s="11" t="s">
        <v>80</v>
      </c>
      <c r="J336" s="142" t="s">
        <v>26</v>
      </c>
      <c r="K336" s="141"/>
      <c r="L336" s="2" t="s">
        <v>27</v>
      </c>
    </row>
    <row r="337" spans="2:12">
      <c r="B337" s="145" t="s">
        <v>6093</v>
      </c>
      <c r="C337" s="147" t="s">
        <v>1534</v>
      </c>
      <c r="D337" s="145" t="s">
        <v>23415</v>
      </c>
      <c r="E337" s="140" t="s">
        <v>17185</v>
      </c>
      <c r="F337" s="149"/>
      <c r="G337" s="147" t="s">
        <v>24</v>
      </c>
      <c r="H337" s="167">
        <v>45700</v>
      </c>
      <c r="I337" s="10" t="s">
        <v>139</v>
      </c>
      <c r="J337" s="140" t="s">
        <v>26</v>
      </c>
      <c r="K337" s="141"/>
      <c r="L337" s="1" t="s">
        <v>27</v>
      </c>
    </row>
    <row r="338" spans="2:12">
      <c r="B338" s="152"/>
      <c r="C338" s="153"/>
      <c r="D338" s="152"/>
      <c r="E338" s="165"/>
      <c r="F338" s="162"/>
      <c r="G338" s="153"/>
      <c r="H338" s="168"/>
      <c r="I338" s="10" t="s">
        <v>80</v>
      </c>
      <c r="J338" s="140" t="s">
        <v>26</v>
      </c>
      <c r="K338" s="141"/>
      <c r="L338" s="1" t="s">
        <v>27</v>
      </c>
    </row>
    <row r="339" spans="2:12">
      <c r="B339" s="146"/>
      <c r="C339" s="148"/>
      <c r="D339" s="146"/>
      <c r="E339" s="150"/>
      <c r="F339" s="151"/>
      <c r="G339" s="148"/>
      <c r="H339" s="169"/>
      <c r="I339" s="10" t="s">
        <v>58</v>
      </c>
      <c r="J339" s="140" t="s">
        <v>26</v>
      </c>
      <c r="K339" s="141"/>
      <c r="L339" s="1" t="s">
        <v>27</v>
      </c>
    </row>
    <row r="340" spans="2:12">
      <c r="B340" s="154" t="s">
        <v>1541</v>
      </c>
      <c r="C340" s="156" t="s">
        <v>1542</v>
      </c>
      <c r="D340" s="154" t="s">
        <v>23416</v>
      </c>
      <c r="E340" s="142" t="s">
        <v>17189</v>
      </c>
      <c r="F340" s="149"/>
      <c r="G340" s="156" t="s">
        <v>24</v>
      </c>
      <c r="H340" s="163">
        <v>45691</v>
      </c>
      <c r="I340" s="11" t="s">
        <v>139</v>
      </c>
      <c r="J340" s="142" t="s">
        <v>26</v>
      </c>
      <c r="K340" s="141"/>
      <c r="L340" s="2" t="s">
        <v>27</v>
      </c>
    </row>
    <row r="341" spans="2:12">
      <c r="B341" s="158"/>
      <c r="C341" s="159"/>
      <c r="D341" s="158"/>
      <c r="E341" s="161"/>
      <c r="F341" s="162"/>
      <c r="G341" s="159"/>
      <c r="H341" s="166"/>
      <c r="I341" s="11" t="s">
        <v>25</v>
      </c>
      <c r="J341" s="142" t="s">
        <v>26</v>
      </c>
      <c r="K341" s="141"/>
      <c r="L341" s="2" t="s">
        <v>27</v>
      </c>
    </row>
    <row r="342" spans="2:12">
      <c r="B342" s="158"/>
      <c r="C342" s="159"/>
      <c r="D342" s="158"/>
      <c r="E342" s="161"/>
      <c r="F342" s="162"/>
      <c r="G342" s="159"/>
      <c r="H342" s="166"/>
      <c r="I342" s="11" t="s">
        <v>80</v>
      </c>
      <c r="J342" s="142" t="s">
        <v>26</v>
      </c>
      <c r="K342" s="141"/>
      <c r="L342" s="2" t="s">
        <v>27</v>
      </c>
    </row>
    <row r="343" spans="2:12">
      <c r="B343" s="158"/>
      <c r="C343" s="159"/>
      <c r="D343" s="158"/>
      <c r="E343" s="161"/>
      <c r="F343" s="162"/>
      <c r="G343" s="159"/>
      <c r="H343" s="166"/>
      <c r="I343" s="11" t="s">
        <v>58</v>
      </c>
      <c r="J343" s="142" t="s">
        <v>26</v>
      </c>
      <c r="K343" s="141"/>
      <c r="L343" s="2" t="s">
        <v>27</v>
      </c>
    </row>
    <row r="344" spans="2:12">
      <c r="B344" s="155"/>
      <c r="C344" s="157"/>
      <c r="D344" s="155"/>
      <c r="E344" s="160"/>
      <c r="F344" s="151"/>
      <c r="G344" s="157"/>
      <c r="H344" s="164"/>
      <c r="I344" s="11" t="s">
        <v>58</v>
      </c>
      <c r="J344" s="142" t="s">
        <v>26</v>
      </c>
      <c r="K344" s="141"/>
      <c r="L344" s="2" t="s">
        <v>27</v>
      </c>
    </row>
    <row r="345" spans="2:12" ht="24.95">
      <c r="B345" s="12" t="s">
        <v>17192</v>
      </c>
      <c r="C345" s="13" t="s">
        <v>17193</v>
      </c>
      <c r="D345" s="12" t="s">
        <v>23417</v>
      </c>
      <c r="E345" s="140" t="s">
        <v>23418</v>
      </c>
      <c r="F345" s="141"/>
      <c r="G345" s="13" t="s">
        <v>24</v>
      </c>
      <c r="H345" s="17">
        <v>45693</v>
      </c>
      <c r="I345" s="10" t="s">
        <v>80</v>
      </c>
      <c r="J345" s="140" t="s">
        <v>26</v>
      </c>
      <c r="K345" s="141"/>
      <c r="L345" s="1" t="s">
        <v>27</v>
      </c>
    </row>
    <row r="346" spans="2:12">
      <c r="B346" s="15" t="s">
        <v>22925</v>
      </c>
      <c r="C346" s="14" t="s">
        <v>1603</v>
      </c>
      <c r="D346" s="15" t="s">
        <v>23419</v>
      </c>
      <c r="E346" s="142" t="s">
        <v>22927</v>
      </c>
      <c r="F346" s="141"/>
      <c r="G346" s="14" t="s">
        <v>16</v>
      </c>
      <c r="H346" s="16">
        <v>45705</v>
      </c>
      <c r="I346" s="11" t="s">
        <v>80</v>
      </c>
      <c r="J346" s="142" t="s">
        <v>26</v>
      </c>
      <c r="K346" s="141"/>
      <c r="L346" s="2" t="s">
        <v>27</v>
      </c>
    </row>
    <row r="347" spans="2:12">
      <c r="B347" s="12" t="s">
        <v>13980</v>
      </c>
      <c r="C347" s="13" t="s">
        <v>13981</v>
      </c>
      <c r="D347" s="12" t="s">
        <v>23420</v>
      </c>
      <c r="E347" s="140" t="s">
        <v>19428</v>
      </c>
      <c r="F347" s="141"/>
      <c r="G347" s="13" t="s">
        <v>16</v>
      </c>
      <c r="H347" s="17">
        <v>45700</v>
      </c>
      <c r="I347" s="10" t="s">
        <v>80</v>
      </c>
      <c r="J347" s="140" t="s">
        <v>26</v>
      </c>
      <c r="K347" s="141"/>
      <c r="L347" s="1" t="s">
        <v>27</v>
      </c>
    </row>
    <row r="348" spans="2:12">
      <c r="B348" s="154" t="s">
        <v>20846</v>
      </c>
      <c r="C348" s="156" t="s">
        <v>20847</v>
      </c>
      <c r="D348" s="154" t="s">
        <v>23421</v>
      </c>
      <c r="E348" s="142" t="s">
        <v>23422</v>
      </c>
      <c r="F348" s="149"/>
      <c r="G348" s="156" t="s">
        <v>24</v>
      </c>
      <c r="H348" s="163">
        <v>45687</v>
      </c>
      <c r="I348" s="11" t="s">
        <v>139</v>
      </c>
      <c r="J348" s="142" t="s">
        <v>26</v>
      </c>
      <c r="K348" s="141"/>
      <c r="L348" s="2" t="s">
        <v>27</v>
      </c>
    </row>
    <row r="349" spans="2:12">
      <c r="B349" s="158"/>
      <c r="C349" s="159"/>
      <c r="D349" s="158"/>
      <c r="E349" s="161"/>
      <c r="F349" s="162"/>
      <c r="G349" s="159"/>
      <c r="H349" s="166"/>
      <c r="I349" s="11" t="s">
        <v>58</v>
      </c>
      <c r="J349" s="142" t="s">
        <v>26</v>
      </c>
      <c r="K349" s="141"/>
      <c r="L349" s="2" t="s">
        <v>27</v>
      </c>
    </row>
    <row r="350" spans="2:12">
      <c r="B350" s="158"/>
      <c r="C350" s="159"/>
      <c r="D350" s="158"/>
      <c r="E350" s="161"/>
      <c r="F350" s="162"/>
      <c r="G350" s="159"/>
      <c r="H350" s="166"/>
      <c r="I350" s="11" t="s">
        <v>58</v>
      </c>
      <c r="J350" s="142" t="s">
        <v>26</v>
      </c>
      <c r="K350" s="141"/>
      <c r="L350" s="2" t="s">
        <v>27</v>
      </c>
    </row>
    <row r="351" spans="2:12">
      <c r="B351" s="155"/>
      <c r="C351" s="157"/>
      <c r="D351" s="155"/>
      <c r="E351" s="160"/>
      <c r="F351" s="151"/>
      <c r="G351" s="157"/>
      <c r="H351" s="164"/>
      <c r="I351" s="11" t="s">
        <v>80</v>
      </c>
      <c r="J351" s="142" t="s">
        <v>26</v>
      </c>
      <c r="K351" s="141"/>
      <c r="L351" s="2" t="s">
        <v>27</v>
      </c>
    </row>
    <row r="352" spans="2:12">
      <c r="B352" s="145" t="s">
        <v>23423</v>
      </c>
      <c r="C352" s="147" t="s">
        <v>23424</v>
      </c>
      <c r="D352" s="12" t="s">
        <v>23425</v>
      </c>
      <c r="E352" s="140" t="s">
        <v>23426</v>
      </c>
      <c r="F352" s="141"/>
      <c r="G352" s="13" t="s">
        <v>16</v>
      </c>
      <c r="H352" s="17">
        <v>45702</v>
      </c>
      <c r="I352" s="10" t="s">
        <v>1025</v>
      </c>
      <c r="J352" s="140" t="s">
        <v>26</v>
      </c>
      <c r="K352" s="141"/>
      <c r="L352" s="1" t="s">
        <v>27</v>
      </c>
    </row>
    <row r="353" spans="2:12">
      <c r="B353" s="146"/>
      <c r="C353" s="148"/>
      <c r="D353" s="12" t="s">
        <v>23427</v>
      </c>
      <c r="E353" s="140" t="s">
        <v>23428</v>
      </c>
      <c r="F353" s="141"/>
      <c r="G353" s="13" t="s">
        <v>24</v>
      </c>
      <c r="H353" s="17">
        <v>45702</v>
      </c>
      <c r="I353" s="10" t="s">
        <v>1025</v>
      </c>
      <c r="J353" s="140" t="s">
        <v>26</v>
      </c>
      <c r="K353" s="141"/>
      <c r="L353" s="1" t="s">
        <v>27</v>
      </c>
    </row>
    <row r="354" spans="2:12">
      <c r="B354" s="154" t="s">
        <v>23429</v>
      </c>
      <c r="C354" s="156" t="s">
        <v>23430</v>
      </c>
      <c r="D354" s="15" t="s">
        <v>23431</v>
      </c>
      <c r="E354" s="142" t="s">
        <v>23432</v>
      </c>
      <c r="F354" s="141"/>
      <c r="G354" s="14" t="s">
        <v>24</v>
      </c>
      <c r="H354" s="16">
        <v>45701</v>
      </c>
      <c r="I354" s="11" t="s">
        <v>1025</v>
      </c>
      <c r="J354" s="142" t="s">
        <v>26</v>
      </c>
      <c r="K354" s="141"/>
      <c r="L354" s="2" t="s">
        <v>27</v>
      </c>
    </row>
    <row r="355" spans="2:12">
      <c r="B355" s="155"/>
      <c r="C355" s="157"/>
      <c r="D355" s="15" t="s">
        <v>23433</v>
      </c>
      <c r="E355" s="142" t="s">
        <v>23434</v>
      </c>
      <c r="F355" s="141"/>
      <c r="G355" s="14" t="s">
        <v>16</v>
      </c>
      <c r="H355" s="16">
        <v>45701</v>
      </c>
      <c r="I355" s="11" t="s">
        <v>1025</v>
      </c>
      <c r="J355" s="142" t="s">
        <v>26</v>
      </c>
      <c r="K355" s="141"/>
      <c r="L355" s="2" t="s">
        <v>27</v>
      </c>
    </row>
    <row r="356" spans="2:12">
      <c r="B356" s="12" t="s">
        <v>17199</v>
      </c>
      <c r="C356" s="13" t="s">
        <v>1645</v>
      </c>
      <c r="D356" s="12" t="s">
        <v>23435</v>
      </c>
      <c r="E356" s="140" t="s">
        <v>23436</v>
      </c>
      <c r="F356" s="141"/>
      <c r="G356" s="13" t="s">
        <v>24</v>
      </c>
      <c r="H356" s="17">
        <v>45715</v>
      </c>
      <c r="I356" s="10" t="s">
        <v>80</v>
      </c>
      <c r="J356" s="140" t="s">
        <v>26</v>
      </c>
      <c r="K356" s="141"/>
      <c r="L356" s="1" t="s">
        <v>27</v>
      </c>
    </row>
    <row r="357" spans="2:12">
      <c r="B357" s="15" t="s">
        <v>15994</v>
      </c>
      <c r="C357" s="14" t="s">
        <v>23437</v>
      </c>
      <c r="D357" s="15" t="s">
        <v>23438</v>
      </c>
      <c r="E357" s="142" t="s">
        <v>23439</v>
      </c>
      <c r="F357" s="141"/>
      <c r="G357" s="14" t="s">
        <v>16</v>
      </c>
      <c r="H357" s="16">
        <v>45700</v>
      </c>
      <c r="I357" s="11" t="s">
        <v>80</v>
      </c>
      <c r="J357" s="142" t="s">
        <v>26</v>
      </c>
      <c r="K357" s="141"/>
      <c r="L357" s="2" t="s">
        <v>27</v>
      </c>
    </row>
    <row r="358" spans="2:12">
      <c r="B358" s="145" t="s">
        <v>23440</v>
      </c>
      <c r="C358" s="147" t="s">
        <v>23441</v>
      </c>
      <c r="D358" s="12" t="s">
        <v>23442</v>
      </c>
      <c r="E358" s="140" t="s">
        <v>23443</v>
      </c>
      <c r="F358" s="141"/>
      <c r="G358" s="13" t="s">
        <v>16</v>
      </c>
      <c r="H358" s="17">
        <v>45702</v>
      </c>
      <c r="I358" s="10" t="s">
        <v>1025</v>
      </c>
      <c r="J358" s="140" t="s">
        <v>26</v>
      </c>
      <c r="K358" s="141"/>
      <c r="L358" s="1" t="s">
        <v>27</v>
      </c>
    </row>
    <row r="359" spans="2:12">
      <c r="B359" s="146"/>
      <c r="C359" s="148"/>
      <c r="D359" s="12" t="s">
        <v>23444</v>
      </c>
      <c r="E359" s="140" t="s">
        <v>23445</v>
      </c>
      <c r="F359" s="141"/>
      <c r="G359" s="13" t="s">
        <v>24</v>
      </c>
      <c r="H359" s="17">
        <v>45702</v>
      </c>
      <c r="I359" s="10" t="s">
        <v>1025</v>
      </c>
      <c r="J359" s="140" t="s">
        <v>26</v>
      </c>
      <c r="K359" s="141"/>
      <c r="L359" s="1" t="s">
        <v>27</v>
      </c>
    </row>
    <row r="360" spans="2:12" ht="24.95">
      <c r="B360" s="15" t="s">
        <v>12167</v>
      </c>
      <c r="C360" s="14" t="s">
        <v>724</v>
      </c>
      <c r="D360" s="15" t="s">
        <v>23449</v>
      </c>
      <c r="E360" s="142" t="s">
        <v>12903</v>
      </c>
      <c r="F360" s="141"/>
      <c r="G360" s="14" t="s">
        <v>16</v>
      </c>
      <c r="H360" s="16">
        <v>45708</v>
      </c>
      <c r="I360" s="11" t="s">
        <v>1025</v>
      </c>
      <c r="J360" s="142" t="s">
        <v>26</v>
      </c>
      <c r="K360" s="141"/>
      <c r="L360" s="2" t="s">
        <v>27</v>
      </c>
    </row>
    <row r="361" spans="2:12" ht="63.95">
      <c r="B361" s="12" t="s">
        <v>14874</v>
      </c>
      <c r="C361" s="13" t="s">
        <v>22813</v>
      </c>
      <c r="D361" s="12" t="s">
        <v>23450</v>
      </c>
      <c r="E361" s="140" t="s">
        <v>23451</v>
      </c>
      <c r="F361" s="141"/>
      <c r="G361" s="13" t="s">
        <v>24</v>
      </c>
      <c r="H361" s="17">
        <v>45520</v>
      </c>
      <c r="I361" s="10" t="s">
        <v>1789</v>
      </c>
      <c r="J361" s="140" t="s">
        <v>359</v>
      </c>
      <c r="K361" s="141"/>
      <c r="L361" s="3" t="s">
        <v>23452</v>
      </c>
    </row>
    <row r="362" spans="2:12" ht="51.6">
      <c r="B362" s="15" t="s">
        <v>4348</v>
      </c>
      <c r="C362" s="14" t="s">
        <v>4349</v>
      </c>
      <c r="D362" s="15" t="s">
        <v>23453</v>
      </c>
      <c r="E362" s="142" t="s">
        <v>4351</v>
      </c>
      <c r="F362" s="141"/>
      <c r="G362" s="14" t="s">
        <v>24</v>
      </c>
      <c r="H362" s="16">
        <v>45553</v>
      </c>
      <c r="I362" s="11" t="s">
        <v>1789</v>
      </c>
      <c r="J362" s="142" t="s">
        <v>32</v>
      </c>
      <c r="K362" s="141"/>
      <c r="L362" s="4" t="s">
        <v>23454</v>
      </c>
    </row>
    <row r="363" spans="2:12" ht="51.6">
      <c r="B363" s="19" t="s">
        <v>8435</v>
      </c>
      <c r="C363" s="20" t="s">
        <v>23455</v>
      </c>
      <c r="D363" s="19" t="s">
        <v>23456</v>
      </c>
      <c r="E363" s="143" t="s">
        <v>8438</v>
      </c>
      <c r="F363" s="144"/>
      <c r="G363" s="20" t="s">
        <v>24</v>
      </c>
      <c r="H363" s="22">
        <v>45610</v>
      </c>
      <c r="I363" s="21" t="s">
        <v>1789</v>
      </c>
      <c r="J363" s="143" t="s">
        <v>32</v>
      </c>
      <c r="K363" s="144"/>
      <c r="L363" s="23" t="s">
        <v>23457</v>
      </c>
    </row>
  </sheetData>
  <mergeCells count="923">
    <mergeCell ref="B218:B220"/>
    <mergeCell ref="C218:C220"/>
    <mergeCell ref="B161:B162"/>
    <mergeCell ref="C161:C162"/>
    <mergeCell ref="B163:B164"/>
    <mergeCell ref="C163:C164"/>
    <mergeCell ref="B165:B166"/>
    <mergeCell ref="C165:C166"/>
    <mergeCell ref="D165:D166"/>
    <mergeCell ref="B167:B168"/>
    <mergeCell ref="C167:C168"/>
    <mergeCell ref="D167:D168"/>
    <mergeCell ref="B173:B176"/>
    <mergeCell ref="C173:C176"/>
    <mergeCell ref="B185:B188"/>
    <mergeCell ref="C185:C188"/>
    <mergeCell ref="D186:D188"/>
    <mergeCell ref="B189:B190"/>
    <mergeCell ref="C189:C190"/>
    <mergeCell ref="B191:B194"/>
    <mergeCell ref="C191:C194"/>
    <mergeCell ref="B195:B197"/>
    <mergeCell ref="C195:C197"/>
    <mergeCell ref="D195:D197"/>
    <mergeCell ref="D122:D123"/>
    <mergeCell ref="B125:B126"/>
    <mergeCell ref="C125:C126"/>
    <mergeCell ref="E130:F130"/>
    <mergeCell ref="E156:F156"/>
    <mergeCell ref="E140:F140"/>
    <mergeCell ref="B133:B137"/>
    <mergeCell ref="C133:C137"/>
    <mergeCell ref="D133:D137"/>
    <mergeCell ref="B144:B152"/>
    <mergeCell ref="C144:C152"/>
    <mergeCell ref="D144:D152"/>
    <mergeCell ref="D96:D97"/>
    <mergeCell ref="E96:F97"/>
    <mergeCell ref="E95:F95"/>
    <mergeCell ref="E90:F90"/>
    <mergeCell ref="B89:B90"/>
    <mergeCell ref="C89:C90"/>
    <mergeCell ref="B92:B94"/>
    <mergeCell ref="C92:C94"/>
    <mergeCell ref="B96:B98"/>
    <mergeCell ref="C96:C98"/>
    <mergeCell ref="E98:F98"/>
    <mergeCell ref="B81:B82"/>
    <mergeCell ref="C81:C82"/>
    <mergeCell ref="D81:D82"/>
    <mergeCell ref="E81:F82"/>
    <mergeCell ref="E69:F69"/>
    <mergeCell ref="E78:F78"/>
    <mergeCell ref="B65:B66"/>
    <mergeCell ref="C65:C66"/>
    <mergeCell ref="D65:D66"/>
    <mergeCell ref="B67:B68"/>
    <mergeCell ref="C67:C68"/>
    <mergeCell ref="D67:D68"/>
    <mergeCell ref="B70:B73"/>
    <mergeCell ref="C70:C73"/>
    <mergeCell ref="D70:D73"/>
    <mergeCell ref="C39:C40"/>
    <mergeCell ref="D39:D40"/>
    <mergeCell ref="B41:B42"/>
    <mergeCell ref="C41:C42"/>
    <mergeCell ref="D41:D42"/>
    <mergeCell ref="E55:F55"/>
    <mergeCell ref="E45:F45"/>
    <mergeCell ref="E49:F49"/>
    <mergeCell ref="B46:B47"/>
    <mergeCell ref="C46:C47"/>
    <mergeCell ref="D46:D47"/>
    <mergeCell ref="B50:B51"/>
    <mergeCell ref="C50:C51"/>
    <mergeCell ref="D50:D51"/>
    <mergeCell ref="B52:B53"/>
    <mergeCell ref="C52:C53"/>
    <mergeCell ref="D52:D53"/>
    <mergeCell ref="J206:K206"/>
    <mergeCell ref="E207:F207"/>
    <mergeCell ref="J207:K207"/>
    <mergeCell ref="E208:F208"/>
    <mergeCell ref="J208:K208"/>
    <mergeCell ref="B19:B20"/>
    <mergeCell ref="C19:C20"/>
    <mergeCell ref="B34:B35"/>
    <mergeCell ref="C34:C35"/>
    <mergeCell ref="D34:D35"/>
    <mergeCell ref="E34:F35"/>
    <mergeCell ref="E25:F25"/>
    <mergeCell ref="E26:F26"/>
    <mergeCell ref="E32:F32"/>
    <mergeCell ref="E33:F33"/>
    <mergeCell ref="B21:B22"/>
    <mergeCell ref="C21:C22"/>
    <mergeCell ref="B27:B29"/>
    <mergeCell ref="C27:C29"/>
    <mergeCell ref="D27:D28"/>
    <mergeCell ref="E27:F28"/>
    <mergeCell ref="E23:F23"/>
    <mergeCell ref="E24:F24"/>
    <mergeCell ref="B39:B40"/>
    <mergeCell ref="E217:F217"/>
    <mergeCell ref="E218:F218"/>
    <mergeCell ref="E212:F212"/>
    <mergeCell ref="E213:F213"/>
    <mergeCell ref="E214:F214"/>
    <mergeCell ref="E209:F209"/>
    <mergeCell ref="J209:K209"/>
    <mergeCell ref="E210:F210"/>
    <mergeCell ref="J210:K210"/>
    <mergeCell ref="E211:F211"/>
    <mergeCell ref="J211:K211"/>
    <mergeCell ref="J203:K203"/>
    <mergeCell ref="J204:K204"/>
    <mergeCell ref="J205:K205"/>
    <mergeCell ref="J200:K200"/>
    <mergeCell ref="J201:K201"/>
    <mergeCell ref="J202:K202"/>
    <mergeCell ref="J7:K7"/>
    <mergeCell ref="E8:F8"/>
    <mergeCell ref="J8:K8"/>
    <mergeCell ref="E10:F10"/>
    <mergeCell ref="E21:F21"/>
    <mergeCell ref="E22:F22"/>
    <mergeCell ref="E7:F7"/>
    <mergeCell ref="E19:F19"/>
    <mergeCell ref="G34:G35"/>
    <mergeCell ref="H34:H35"/>
    <mergeCell ref="E93:F93"/>
    <mergeCell ref="E94:F94"/>
    <mergeCell ref="E99:F99"/>
    <mergeCell ref="H104:H105"/>
    <mergeCell ref="E118:F118"/>
    <mergeCell ref="E119:F119"/>
    <mergeCell ref="E173:F173"/>
    <mergeCell ref="J193:K193"/>
    <mergeCell ref="J197:K197"/>
    <mergeCell ref="J198:K198"/>
    <mergeCell ref="J199:K199"/>
    <mergeCell ref="E194:F194"/>
    <mergeCell ref="J194:K194"/>
    <mergeCell ref="J195:K195"/>
    <mergeCell ref="J196:K196"/>
    <mergeCell ref="E189:F189"/>
    <mergeCell ref="E190:F190"/>
    <mergeCell ref="E191:F191"/>
    <mergeCell ref="E193:F193"/>
    <mergeCell ref="E195:F197"/>
    <mergeCell ref="G195:G197"/>
    <mergeCell ref="H195:H197"/>
    <mergeCell ref="E185:F185"/>
    <mergeCell ref="J185:K185"/>
    <mergeCell ref="J186:K186"/>
    <mergeCell ref="J190:K190"/>
    <mergeCell ref="J191:K191"/>
    <mergeCell ref="E192:F192"/>
    <mergeCell ref="J192:K192"/>
    <mergeCell ref="E186:F188"/>
    <mergeCell ref="G186:G188"/>
    <mergeCell ref="H186:H188"/>
    <mergeCell ref="J187:K187"/>
    <mergeCell ref="J188:K188"/>
    <mergeCell ref="J189:K189"/>
    <mergeCell ref="B177:B178"/>
    <mergeCell ref="C177:C178"/>
    <mergeCell ref="E177:F177"/>
    <mergeCell ref="B179:B183"/>
    <mergeCell ref="C179:C183"/>
    <mergeCell ref="D179:D183"/>
    <mergeCell ref="E179:F183"/>
    <mergeCell ref="E184:F184"/>
    <mergeCell ref="J184:K184"/>
    <mergeCell ref="J179:K179"/>
    <mergeCell ref="J180:K180"/>
    <mergeCell ref="J181:K181"/>
    <mergeCell ref="J176:K176"/>
    <mergeCell ref="J177:K177"/>
    <mergeCell ref="E178:F178"/>
    <mergeCell ref="J178:K178"/>
    <mergeCell ref="J173:K173"/>
    <mergeCell ref="J174:K174"/>
    <mergeCell ref="J175:K175"/>
    <mergeCell ref="G179:G183"/>
    <mergeCell ref="J182:K182"/>
    <mergeCell ref="J183:K183"/>
    <mergeCell ref="E174:F174"/>
    <mergeCell ref="E175:F175"/>
    <mergeCell ref="E176:F176"/>
    <mergeCell ref="J169:K169"/>
    <mergeCell ref="E170:F170"/>
    <mergeCell ref="J170:K170"/>
    <mergeCell ref="E171:F171"/>
    <mergeCell ref="J171:K171"/>
    <mergeCell ref="E172:F172"/>
    <mergeCell ref="J172:K172"/>
    <mergeCell ref="J164:K164"/>
    <mergeCell ref="J165:K165"/>
    <mergeCell ref="J166:K166"/>
    <mergeCell ref="J167:K167"/>
    <mergeCell ref="J168:K168"/>
    <mergeCell ref="E165:F166"/>
    <mergeCell ref="G165:G166"/>
    <mergeCell ref="H165:H166"/>
    <mergeCell ref="E167:F168"/>
    <mergeCell ref="G167:G168"/>
    <mergeCell ref="H167:H168"/>
    <mergeCell ref="E169:F169"/>
    <mergeCell ref="J162:K162"/>
    <mergeCell ref="J163:K163"/>
    <mergeCell ref="E159:F159"/>
    <mergeCell ref="J159:K159"/>
    <mergeCell ref="J160:K160"/>
    <mergeCell ref="J161:K161"/>
    <mergeCell ref="E160:F160"/>
    <mergeCell ref="D161:D162"/>
    <mergeCell ref="E161:F162"/>
    <mergeCell ref="G161:G162"/>
    <mergeCell ref="H161:H162"/>
    <mergeCell ref="D163:D164"/>
    <mergeCell ref="E163:F164"/>
    <mergeCell ref="G163:G164"/>
    <mergeCell ref="H163:H164"/>
    <mergeCell ref="J156:K156"/>
    <mergeCell ref="E157:F157"/>
    <mergeCell ref="J157:K157"/>
    <mergeCell ref="E158:F158"/>
    <mergeCell ref="J158:K158"/>
    <mergeCell ref="E153:F153"/>
    <mergeCell ref="J153:K153"/>
    <mergeCell ref="E154:F154"/>
    <mergeCell ref="J154:K154"/>
    <mergeCell ref="E155:F155"/>
    <mergeCell ref="J155:K155"/>
    <mergeCell ref="J143:K143"/>
    <mergeCell ref="J144:K144"/>
    <mergeCell ref="J145:K145"/>
    <mergeCell ref="J146:K146"/>
    <mergeCell ref="J147:K147"/>
    <mergeCell ref="E143:F143"/>
    <mergeCell ref="E144:F152"/>
    <mergeCell ref="G144:G152"/>
    <mergeCell ref="H144:H152"/>
    <mergeCell ref="J150:K150"/>
    <mergeCell ref="J151:K151"/>
    <mergeCell ref="J152:K152"/>
    <mergeCell ref="J148:K148"/>
    <mergeCell ref="J149:K149"/>
    <mergeCell ref="J140:K140"/>
    <mergeCell ref="B141:B142"/>
    <mergeCell ref="C141:C142"/>
    <mergeCell ref="D141:D142"/>
    <mergeCell ref="E141:F142"/>
    <mergeCell ref="G141:G142"/>
    <mergeCell ref="H141:H142"/>
    <mergeCell ref="J141:K141"/>
    <mergeCell ref="J142:K142"/>
    <mergeCell ref="J137:K137"/>
    <mergeCell ref="E138:F138"/>
    <mergeCell ref="J138:K138"/>
    <mergeCell ref="E139:F139"/>
    <mergeCell ref="J139:K139"/>
    <mergeCell ref="J132:K132"/>
    <mergeCell ref="J133:K133"/>
    <mergeCell ref="J134:K134"/>
    <mergeCell ref="J135:K135"/>
    <mergeCell ref="J136:K136"/>
    <mergeCell ref="E132:F132"/>
    <mergeCell ref="E133:F137"/>
    <mergeCell ref="G133:G137"/>
    <mergeCell ref="H133:H137"/>
    <mergeCell ref="B118:B120"/>
    <mergeCell ref="C118:C120"/>
    <mergeCell ref="J129:K129"/>
    <mergeCell ref="J130:K130"/>
    <mergeCell ref="J131:K131"/>
    <mergeCell ref="E126:F126"/>
    <mergeCell ref="J126:K126"/>
    <mergeCell ref="E127:F127"/>
    <mergeCell ref="J127:K127"/>
    <mergeCell ref="J128:K128"/>
    <mergeCell ref="J122:K122"/>
    <mergeCell ref="J123:K123"/>
    <mergeCell ref="J124:K124"/>
    <mergeCell ref="J125:K125"/>
    <mergeCell ref="E122:F123"/>
    <mergeCell ref="G122:G123"/>
    <mergeCell ref="H122:H123"/>
    <mergeCell ref="E124:F124"/>
    <mergeCell ref="E125:F125"/>
    <mergeCell ref="E128:F128"/>
    <mergeCell ref="E129:F129"/>
    <mergeCell ref="E131:F131"/>
    <mergeCell ref="B122:B123"/>
    <mergeCell ref="C122:C123"/>
    <mergeCell ref="E114:F114"/>
    <mergeCell ref="E115:F115"/>
    <mergeCell ref="J118:K118"/>
    <mergeCell ref="J119:K119"/>
    <mergeCell ref="E120:F120"/>
    <mergeCell ref="J120:K120"/>
    <mergeCell ref="E121:F121"/>
    <mergeCell ref="J121:K121"/>
    <mergeCell ref="J114:K114"/>
    <mergeCell ref="J115:K115"/>
    <mergeCell ref="J116:K116"/>
    <mergeCell ref="J117:K117"/>
    <mergeCell ref="E116:F116"/>
    <mergeCell ref="E117:F117"/>
    <mergeCell ref="J110:K110"/>
    <mergeCell ref="J111:K111"/>
    <mergeCell ref="J112:K112"/>
    <mergeCell ref="J113:K113"/>
    <mergeCell ref="E112:F112"/>
    <mergeCell ref="J106:K106"/>
    <mergeCell ref="J107:K107"/>
    <mergeCell ref="J108:K108"/>
    <mergeCell ref="E109:F109"/>
    <mergeCell ref="J109:K109"/>
    <mergeCell ref="E106:F106"/>
    <mergeCell ref="E107:F107"/>
    <mergeCell ref="E108:F108"/>
    <mergeCell ref="E110:F110"/>
    <mergeCell ref="E111:F111"/>
    <mergeCell ref="E113:F113"/>
    <mergeCell ref="J104:K104"/>
    <mergeCell ref="J105:K105"/>
    <mergeCell ref="J101:K101"/>
    <mergeCell ref="J102:K102"/>
    <mergeCell ref="J103:K103"/>
    <mergeCell ref="B100:B101"/>
    <mergeCell ref="C100:C101"/>
    <mergeCell ref="D100:D101"/>
    <mergeCell ref="E100:F101"/>
    <mergeCell ref="B102:B103"/>
    <mergeCell ref="C102:C103"/>
    <mergeCell ref="D102:D103"/>
    <mergeCell ref="E102:F103"/>
    <mergeCell ref="G102:G103"/>
    <mergeCell ref="H102:H103"/>
    <mergeCell ref="B104:B105"/>
    <mergeCell ref="C104:C105"/>
    <mergeCell ref="D104:D105"/>
    <mergeCell ref="E104:F105"/>
    <mergeCell ref="G104:G105"/>
    <mergeCell ref="J96:K96"/>
    <mergeCell ref="J97:K97"/>
    <mergeCell ref="J98:K98"/>
    <mergeCell ref="J99:K99"/>
    <mergeCell ref="J100:K100"/>
    <mergeCell ref="G96:G97"/>
    <mergeCell ref="H96:H97"/>
    <mergeCell ref="J93:K93"/>
    <mergeCell ref="J94:K94"/>
    <mergeCell ref="J95:K95"/>
    <mergeCell ref="G100:G101"/>
    <mergeCell ref="H100:H101"/>
    <mergeCell ref="J90:K90"/>
    <mergeCell ref="E91:F91"/>
    <mergeCell ref="J91:K91"/>
    <mergeCell ref="E92:F92"/>
    <mergeCell ref="J92:K92"/>
    <mergeCell ref="E87:F87"/>
    <mergeCell ref="J87:K87"/>
    <mergeCell ref="E88:F88"/>
    <mergeCell ref="J88:K88"/>
    <mergeCell ref="E89:F89"/>
    <mergeCell ref="J89:K89"/>
    <mergeCell ref="E84:F84"/>
    <mergeCell ref="J84:K84"/>
    <mergeCell ref="E85:F85"/>
    <mergeCell ref="J85:K85"/>
    <mergeCell ref="E86:F86"/>
    <mergeCell ref="J86:K86"/>
    <mergeCell ref="J81:K81"/>
    <mergeCell ref="J82:K82"/>
    <mergeCell ref="E83:F83"/>
    <mergeCell ref="J83:K83"/>
    <mergeCell ref="G81:G82"/>
    <mergeCell ref="H81:H82"/>
    <mergeCell ref="J78:K78"/>
    <mergeCell ref="E79:F79"/>
    <mergeCell ref="J79:K79"/>
    <mergeCell ref="E80:F80"/>
    <mergeCell ref="J80:K80"/>
    <mergeCell ref="E75:F75"/>
    <mergeCell ref="J75:K75"/>
    <mergeCell ref="E76:F76"/>
    <mergeCell ref="J76:K76"/>
    <mergeCell ref="E77:F77"/>
    <mergeCell ref="J77:K77"/>
    <mergeCell ref="J70:K70"/>
    <mergeCell ref="J71:K71"/>
    <mergeCell ref="J72:K72"/>
    <mergeCell ref="J73:K73"/>
    <mergeCell ref="E74:F74"/>
    <mergeCell ref="J74:K74"/>
    <mergeCell ref="E70:F73"/>
    <mergeCell ref="G70:G73"/>
    <mergeCell ref="H70:H73"/>
    <mergeCell ref="J67:K67"/>
    <mergeCell ref="J68:K68"/>
    <mergeCell ref="J69:K69"/>
    <mergeCell ref="J64:K64"/>
    <mergeCell ref="J65:K65"/>
    <mergeCell ref="J66:K66"/>
    <mergeCell ref="J62:K62"/>
    <mergeCell ref="J63:K63"/>
    <mergeCell ref="E65:F66"/>
    <mergeCell ref="G65:G66"/>
    <mergeCell ref="H65:H66"/>
    <mergeCell ref="E67:F68"/>
    <mergeCell ref="G67:G68"/>
    <mergeCell ref="H67:H68"/>
    <mergeCell ref="B63:B64"/>
    <mergeCell ref="C63:C64"/>
    <mergeCell ref="J59:K59"/>
    <mergeCell ref="J60:K60"/>
    <mergeCell ref="J61:K61"/>
    <mergeCell ref="B59:B60"/>
    <mergeCell ref="C59:C60"/>
    <mergeCell ref="B61:B62"/>
    <mergeCell ref="C61:C62"/>
    <mergeCell ref="D61:D62"/>
    <mergeCell ref="E61:F62"/>
    <mergeCell ref="G61:G62"/>
    <mergeCell ref="H61:H62"/>
    <mergeCell ref="D63:D64"/>
    <mergeCell ref="E63:F64"/>
    <mergeCell ref="G63:G64"/>
    <mergeCell ref="H63:H64"/>
    <mergeCell ref="J55:K55"/>
    <mergeCell ref="J56:K56"/>
    <mergeCell ref="J57:K57"/>
    <mergeCell ref="J58:K58"/>
    <mergeCell ref="E56:F56"/>
    <mergeCell ref="J52:K52"/>
    <mergeCell ref="J53:K53"/>
    <mergeCell ref="J54:K54"/>
    <mergeCell ref="E52:F53"/>
    <mergeCell ref="G52:G53"/>
    <mergeCell ref="H52:H53"/>
    <mergeCell ref="E54:F54"/>
    <mergeCell ref="J49:K49"/>
    <mergeCell ref="J50:K50"/>
    <mergeCell ref="J51:K51"/>
    <mergeCell ref="J45:K45"/>
    <mergeCell ref="J46:K46"/>
    <mergeCell ref="J47:K47"/>
    <mergeCell ref="E48:F48"/>
    <mergeCell ref="J48:K48"/>
    <mergeCell ref="E46:F47"/>
    <mergeCell ref="G46:G47"/>
    <mergeCell ref="H46:H47"/>
    <mergeCell ref="E50:F51"/>
    <mergeCell ref="G50:G51"/>
    <mergeCell ref="H50:H51"/>
    <mergeCell ref="J43:K43"/>
    <mergeCell ref="E44:F44"/>
    <mergeCell ref="J44:K44"/>
    <mergeCell ref="J40:K40"/>
    <mergeCell ref="J41:K41"/>
    <mergeCell ref="J42:K42"/>
    <mergeCell ref="J36:K36"/>
    <mergeCell ref="J37:K37"/>
    <mergeCell ref="J38:K38"/>
    <mergeCell ref="J39:K39"/>
    <mergeCell ref="E36:F36"/>
    <mergeCell ref="E37:F37"/>
    <mergeCell ref="E38:F38"/>
    <mergeCell ref="E39:F40"/>
    <mergeCell ref="G39:G40"/>
    <mergeCell ref="H39:H40"/>
    <mergeCell ref="E41:F42"/>
    <mergeCell ref="G41:G42"/>
    <mergeCell ref="H41:H42"/>
    <mergeCell ref="E43:F43"/>
    <mergeCell ref="J33:K33"/>
    <mergeCell ref="J34:K34"/>
    <mergeCell ref="J35:K35"/>
    <mergeCell ref="E29:F29"/>
    <mergeCell ref="J29:K29"/>
    <mergeCell ref="J30:K30"/>
    <mergeCell ref="J31:K31"/>
    <mergeCell ref="E30:F30"/>
    <mergeCell ref="E31:F31"/>
    <mergeCell ref="G27:G28"/>
    <mergeCell ref="H27:H28"/>
    <mergeCell ref="J32:K32"/>
    <mergeCell ref="J25:K25"/>
    <mergeCell ref="J26:K26"/>
    <mergeCell ref="J27:K27"/>
    <mergeCell ref="J28:K28"/>
    <mergeCell ref="J21:K21"/>
    <mergeCell ref="J22:K22"/>
    <mergeCell ref="J23:K23"/>
    <mergeCell ref="J24:K24"/>
    <mergeCell ref="E15:F15"/>
    <mergeCell ref="J15:K15"/>
    <mergeCell ref="E9:F9"/>
    <mergeCell ref="J9:K9"/>
    <mergeCell ref="J10:K10"/>
    <mergeCell ref="J11:K11"/>
    <mergeCell ref="J19:K19"/>
    <mergeCell ref="E20:F20"/>
    <mergeCell ref="J20:K20"/>
    <mergeCell ref="E16:F16"/>
    <mergeCell ref="J16:K16"/>
    <mergeCell ref="E17:F17"/>
    <mergeCell ref="J17:K17"/>
    <mergeCell ref="E18:F18"/>
    <mergeCell ref="J18:K18"/>
    <mergeCell ref="E1:H1"/>
    <mergeCell ref="B3:J3"/>
    <mergeCell ref="E5:F5"/>
    <mergeCell ref="J5:K5"/>
    <mergeCell ref="B6:B7"/>
    <mergeCell ref="C6:C7"/>
    <mergeCell ref="E6:F6"/>
    <mergeCell ref="J6:K6"/>
    <mergeCell ref="B11:B14"/>
    <mergeCell ref="C11:C14"/>
    <mergeCell ref="D11:D14"/>
    <mergeCell ref="E11:F14"/>
    <mergeCell ref="G11:G14"/>
    <mergeCell ref="H11:H14"/>
    <mergeCell ref="J12:K12"/>
    <mergeCell ref="J13:K13"/>
    <mergeCell ref="J14:K14"/>
    <mergeCell ref="B57:B58"/>
    <mergeCell ref="C57:C58"/>
    <mergeCell ref="D57:D58"/>
    <mergeCell ref="E57:F58"/>
    <mergeCell ref="G57:G58"/>
    <mergeCell ref="H57:H58"/>
    <mergeCell ref="D59:D60"/>
    <mergeCell ref="E59:F60"/>
    <mergeCell ref="G59:G60"/>
    <mergeCell ref="H59:H60"/>
    <mergeCell ref="B198:B200"/>
    <mergeCell ref="C198:C200"/>
    <mergeCell ref="D198:D200"/>
    <mergeCell ref="E198:F200"/>
    <mergeCell ref="G198:G200"/>
    <mergeCell ref="H198:H200"/>
    <mergeCell ref="B201:B203"/>
    <mergeCell ref="C201:C203"/>
    <mergeCell ref="D201:D203"/>
    <mergeCell ref="E201:F203"/>
    <mergeCell ref="G201:G203"/>
    <mergeCell ref="H201:H203"/>
    <mergeCell ref="E204:F204"/>
    <mergeCell ref="E205:F205"/>
    <mergeCell ref="E206:F206"/>
    <mergeCell ref="B222:B223"/>
    <mergeCell ref="C222:C223"/>
    <mergeCell ref="E222:F222"/>
    <mergeCell ref="J222:K222"/>
    <mergeCell ref="E223:F223"/>
    <mergeCell ref="J223:K223"/>
    <mergeCell ref="J218:K218"/>
    <mergeCell ref="J219:K219"/>
    <mergeCell ref="J220:K220"/>
    <mergeCell ref="E221:F221"/>
    <mergeCell ref="J221:K221"/>
    <mergeCell ref="J212:K212"/>
    <mergeCell ref="J213:K213"/>
    <mergeCell ref="J214:K214"/>
    <mergeCell ref="J215:K215"/>
    <mergeCell ref="J216:K216"/>
    <mergeCell ref="J217:K217"/>
    <mergeCell ref="E219:F219"/>
    <mergeCell ref="E220:F220"/>
    <mergeCell ref="E215:F215"/>
    <mergeCell ref="E216:F216"/>
    <mergeCell ref="E224:F224"/>
    <mergeCell ref="J224:K224"/>
    <mergeCell ref="E225:F225"/>
    <mergeCell ref="J225:K225"/>
    <mergeCell ref="E226:F226"/>
    <mergeCell ref="J226:K226"/>
    <mergeCell ref="E227:F227"/>
    <mergeCell ref="J227:K227"/>
    <mergeCell ref="E228:F228"/>
    <mergeCell ref="J228:K228"/>
    <mergeCell ref="B229:B230"/>
    <mergeCell ref="C229:C230"/>
    <mergeCell ref="D229:D230"/>
    <mergeCell ref="E229:F230"/>
    <mergeCell ref="G229:G230"/>
    <mergeCell ref="H229:H230"/>
    <mergeCell ref="J229:K229"/>
    <mergeCell ref="J230:K230"/>
    <mergeCell ref="E231:F231"/>
    <mergeCell ref="J231:K231"/>
    <mergeCell ref="B232:B235"/>
    <mergeCell ref="C232:C235"/>
    <mergeCell ref="E232:F232"/>
    <mergeCell ref="J232:K232"/>
    <mergeCell ref="E233:F233"/>
    <mergeCell ref="J233:K233"/>
    <mergeCell ref="E234:F234"/>
    <mergeCell ref="J234:K234"/>
    <mergeCell ref="E235:F235"/>
    <mergeCell ref="J235:K235"/>
    <mergeCell ref="E236:F236"/>
    <mergeCell ref="J236:K236"/>
    <mergeCell ref="B237:B239"/>
    <mergeCell ref="C237:C239"/>
    <mergeCell ref="D237:D239"/>
    <mergeCell ref="E237:F239"/>
    <mergeCell ref="G237:G239"/>
    <mergeCell ref="H237:H239"/>
    <mergeCell ref="J237:K237"/>
    <mergeCell ref="J238:K238"/>
    <mergeCell ref="J239:K239"/>
    <mergeCell ref="E240:F240"/>
    <mergeCell ref="J240:K240"/>
    <mergeCell ref="B241:B242"/>
    <mergeCell ref="C241:C242"/>
    <mergeCell ref="D241:D242"/>
    <mergeCell ref="E241:F242"/>
    <mergeCell ref="G241:G242"/>
    <mergeCell ref="H241:H242"/>
    <mergeCell ref="J241:K241"/>
    <mergeCell ref="J242:K242"/>
    <mergeCell ref="B243:B245"/>
    <mergeCell ref="C243:C245"/>
    <mergeCell ref="D243:D245"/>
    <mergeCell ref="E243:F245"/>
    <mergeCell ref="G243:G245"/>
    <mergeCell ref="H243:H245"/>
    <mergeCell ref="J243:K243"/>
    <mergeCell ref="J244:K244"/>
    <mergeCell ref="J245:K245"/>
    <mergeCell ref="B246:B248"/>
    <mergeCell ref="C246:C248"/>
    <mergeCell ref="D246:D248"/>
    <mergeCell ref="E246:F248"/>
    <mergeCell ref="G246:G248"/>
    <mergeCell ref="H246:H248"/>
    <mergeCell ref="J246:K246"/>
    <mergeCell ref="J247:K247"/>
    <mergeCell ref="J248:K248"/>
    <mergeCell ref="E249:F249"/>
    <mergeCell ref="J249:K249"/>
    <mergeCell ref="B250:B252"/>
    <mergeCell ref="C250:C252"/>
    <mergeCell ref="D250:D252"/>
    <mergeCell ref="E250:F252"/>
    <mergeCell ref="G250:G252"/>
    <mergeCell ref="H250:H252"/>
    <mergeCell ref="J250:K250"/>
    <mergeCell ref="J251:K251"/>
    <mergeCell ref="J252:K252"/>
    <mergeCell ref="E253:F253"/>
    <mergeCell ref="J253:K253"/>
    <mergeCell ref="B254:B256"/>
    <mergeCell ref="C254:C256"/>
    <mergeCell ref="E254:F254"/>
    <mergeCell ref="J254:K254"/>
    <mergeCell ref="E255:F255"/>
    <mergeCell ref="J255:K255"/>
    <mergeCell ref="E256:F256"/>
    <mergeCell ref="J256:K256"/>
    <mergeCell ref="B257:B258"/>
    <mergeCell ref="C257:C258"/>
    <mergeCell ref="E257:F257"/>
    <mergeCell ref="J257:K257"/>
    <mergeCell ref="E258:F258"/>
    <mergeCell ref="J258:K258"/>
    <mergeCell ref="B259:B265"/>
    <mergeCell ref="C259:C265"/>
    <mergeCell ref="D259:D265"/>
    <mergeCell ref="E259:F265"/>
    <mergeCell ref="G259:G265"/>
    <mergeCell ref="H259:H265"/>
    <mergeCell ref="J259:K259"/>
    <mergeCell ref="J260:K260"/>
    <mergeCell ref="J261:K261"/>
    <mergeCell ref="J262:K262"/>
    <mergeCell ref="J263:K263"/>
    <mergeCell ref="J264:K264"/>
    <mergeCell ref="J265:K265"/>
    <mergeCell ref="B266:B268"/>
    <mergeCell ref="C266:C268"/>
    <mergeCell ref="D266:D268"/>
    <mergeCell ref="E266:F268"/>
    <mergeCell ref="G266:G268"/>
    <mergeCell ref="H266:H268"/>
    <mergeCell ref="J266:K266"/>
    <mergeCell ref="J267:K267"/>
    <mergeCell ref="J268:K268"/>
    <mergeCell ref="B269:B272"/>
    <mergeCell ref="C269:C272"/>
    <mergeCell ref="D269:D272"/>
    <mergeCell ref="E269:F272"/>
    <mergeCell ref="G269:G272"/>
    <mergeCell ref="H269:H272"/>
    <mergeCell ref="J269:K269"/>
    <mergeCell ref="J270:K270"/>
    <mergeCell ref="J271:K271"/>
    <mergeCell ref="J272:K272"/>
    <mergeCell ref="E273:F273"/>
    <mergeCell ref="J273:K273"/>
    <mergeCell ref="E274:F274"/>
    <mergeCell ref="J274:K274"/>
    <mergeCell ref="E275:F275"/>
    <mergeCell ref="J275:K275"/>
    <mergeCell ref="B276:B283"/>
    <mergeCell ref="C276:C283"/>
    <mergeCell ref="D276:D279"/>
    <mergeCell ref="E276:F279"/>
    <mergeCell ref="G276:G279"/>
    <mergeCell ref="H276:H279"/>
    <mergeCell ref="J276:K276"/>
    <mergeCell ref="J277:K277"/>
    <mergeCell ref="J278:K278"/>
    <mergeCell ref="J279:K279"/>
    <mergeCell ref="D280:D283"/>
    <mergeCell ref="E280:F283"/>
    <mergeCell ref="G280:G283"/>
    <mergeCell ref="H280:H283"/>
    <mergeCell ref="J280:K280"/>
    <mergeCell ref="J281:K281"/>
    <mergeCell ref="J282:K282"/>
    <mergeCell ref="J283:K283"/>
    <mergeCell ref="E284:F284"/>
    <mergeCell ref="J284:K284"/>
    <mergeCell ref="E285:F285"/>
    <mergeCell ref="J285:K285"/>
    <mergeCell ref="B286:B290"/>
    <mergeCell ref="C286:C290"/>
    <mergeCell ref="D286:D290"/>
    <mergeCell ref="E286:F290"/>
    <mergeCell ref="G286:G290"/>
    <mergeCell ref="H286:H290"/>
    <mergeCell ref="J286:K286"/>
    <mergeCell ref="J287:K287"/>
    <mergeCell ref="J288:K288"/>
    <mergeCell ref="J289:K289"/>
    <mergeCell ref="J290:K290"/>
    <mergeCell ref="B291:B296"/>
    <mergeCell ref="C291:C296"/>
    <mergeCell ref="D291:D296"/>
    <mergeCell ref="E291:F296"/>
    <mergeCell ref="G291:G296"/>
    <mergeCell ref="H291:H296"/>
    <mergeCell ref="J291:K291"/>
    <mergeCell ref="J292:K292"/>
    <mergeCell ref="J293:K293"/>
    <mergeCell ref="J294:K294"/>
    <mergeCell ref="J295:K295"/>
    <mergeCell ref="J296:K296"/>
    <mergeCell ref="E297:F297"/>
    <mergeCell ref="J297:K297"/>
    <mergeCell ref="E298:F298"/>
    <mergeCell ref="J298:K298"/>
    <mergeCell ref="B299:B303"/>
    <mergeCell ref="C299:C303"/>
    <mergeCell ref="D299:D303"/>
    <mergeCell ref="E299:F303"/>
    <mergeCell ref="G299:G303"/>
    <mergeCell ref="H299:H303"/>
    <mergeCell ref="J299:K299"/>
    <mergeCell ref="J300:K300"/>
    <mergeCell ref="J301:K301"/>
    <mergeCell ref="J302:K302"/>
    <mergeCell ref="J303:K303"/>
    <mergeCell ref="B304:B306"/>
    <mergeCell ref="C304:C306"/>
    <mergeCell ref="D304:D306"/>
    <mergeCell ref="E304:F306"/>
    <mergeCell ref="G304:G306"/>
    <mergeCell ref="H304:H306"/>
    <mergeCell ref="J304:K304"/>
    <mergeCell ref="J305:K305"/>
    <mergeCell ref="J306:K306"/>
    <mergeCell ref="E307:F307"/>
    <mergeCell ref="J307:K307"/>
    <mergeCell ref="B308:B310"/>
    <mergeCell ref="C308:C310"/>
    <mergeCell ref="D308:D310"/>
    <mergeCell ref="E308:F310"/>
    <mergeCell ref="G308:G310"/>
    <mergeCell ref="H308:H310"/>
    <mergeCell ref="J308:K308"/>
    <mergeCell ref="J309:K309"/>
    <mergeCell ref="J310:K310"/>
    <mergeCell ref="E311:F311"/>
    <mergeCell ref="J311:K311"/>
    <mergeCell ref="E312:F312"/>
    <mergeCell ref="J312:K312"/>
    <mergeCell ref="E313:F313"/>
    <mergeCell ref="J313:K313"/>
    <mergeCell ref="E314:F314"/>
    <mergeCell ref="J314:K314"/>
    <mergeCell ref="B315:B318"/>
    <mergeCell ref="C315:C318"/>
    <mergeCell ref="D315:D318"/>
    <mergeCell ref="E315:F318"/>
    <mergeCell ref="G315:G318"/>
    <mergeCell ref="H315:H318"/>
    <mergeCell ref="J315:K315"/>
    <mergeCell ref="J316:K316"/>
    <mergeCell ref="J317:K317"/>
    <mergeCell ref="J318:K318"/>
    <mergeCell ref="E319:F319"/>
    <mergeCell ref="J319:K319"/>
    <mergeCell ref="E320:F320"/>
    <mergeCell ref="J320:K320"/>
    <mergeCell ref="B321:B323"/>
    <mergeCell ref="C321:C323"/>
    <mergeCell ref="D321:D323"/>
    <mergeCell ref="E321:F323"/>
    <mergeCell ref="G321:G323"/>
    <mergeCell ref="H321:H323"/>
    <mergeCell ref="J321:K321"/>
    <mergeCell ref="J322:K322"/>
    <mergeCell ref="J323:K323"/>
    <mergeCell ref="B324:B326"/>
    <mergeCell ref="C324:C326"/>
    <mergeCell ref="D324:D326"/>
    <mergeCell ref="E324:F326"/>
    <mergeCell ref="G324:G326"/>
    <mergeCell ref="H324:H326"/>
    <mergeCell ref="J324:K324"/>
    <mergeCell ref="J325:K325"/>
    <mergeCell ref="J326:K326"/>
    <mergeCell ref="E327:F327"/>
    <mergeCell ref="J327:K327"/>
    <mergeCell ref="B328:B330"/>
    <mergeCell ref="C328:C330"/>
    <mergeCell ref="D328:D330"/>
    <mergeCell ref="E328:F330"/>
    <mergeCell ref="G328:G330"/>
    <mergeCell ref="H328:H330"/>
    <mergeCell ref="J328:K328"/>
    <mergeCell ref="J329:K329"/>
    <mergeCell ref="J330:K330"/>
    <mergeCell ref="B331:B332"/>
    <mergeCell ref="C331:C332"/>
    <mergeCell ref="E331:F331"/>
    <mergeCell ref="J331:K331"/>
    <mergeCell ref="E332:F332"/>
    <mergeCell ref="J332:K332"/>
    <mergeCell ref="B333:B336"/>
    <mergeCell ref="C333:C336"/>
    <mergeCell ref="D333:D336"/>
    <mergeCell ref="E333:F336"/>
    <mergeCell ref="G333:G336"/>
    <mergeCell ref="H333:H336"/>
    <mergeCell ref="J333:K333"/>
    <mergeCell ref="J334:K334"/>
    <mergeCell ref="J335:K335"/>
    <mergeCell ref="J336:K336"/>
    <mergeCell ref="B337:B339"/>
    <mergeCell ref="C337:C339"/>
    <mergeCell ref="D337:D339"/>
    <mergeCell ref="E337:F339"/>
    <mergeCell ref="G337:G339"/>
    <mergeCell ref="H337:H339"/>
    <mergeCell ref="J337:K337"/>
    <mergeCell ref="J338:K338"/>
    <mergeCell ref="J339:K339"/>
    <mergeCell ref="B340:B344"/>
    <mergeCell ref="C340:C344"/>
    <mergeCell ref="D340:D344"/>
    <mergeCell ref="E340:F344"/>
    <mergeCell ref="G340:G344"/>
    <mergeCell ref="H340:H344"/>
    <mergeCell ref="J340:K340"/>
    <mergeCell ref="J341:K341"/>
    <mergeCell ref="J342:K342"/>
    <mergeCell ref="J343:K343"/>
    <mergeCell ref="J344:K344"/>
    <mergeCell ref="E345:F345"/>
    <mergeCell ref="J345:K345"/>
    <mergeCell ref="E346:F346"/>
    <mergeCell ref="J346:K346"/>
    <mergeCell ref="E347:F347"/>
    <mergeCell ref="J347:K347"/>
    <mergeCell ref="B348:B351"/>
    <mergeCell ref="C348:C351"/>
    <mergeCell ref="D348:D351"/>
    <mergeCell ref="E348:F351"/>
    <mergeCell ref="G348:G351"/>
    <mergeCell ref="H348:H351"/>
    <mergeCell ref="J348:K348"/>
    <mergeCell ref="J349:K349"/>
    <mergeCell ref="J350:K350"/>
    <mergeCell ref="J351:K351"/>
    <mergeCell ref="B358:B359"/>
    <mergeCell ref="C358:C359"/>
    <mergeCell ref="E358:F358"/>
    <mergeCell ref="J358:K358"/>
    <mergeCell ref="E359:F359"/>
    <mergeCell ref="J359:K359"/>
    <mergeCell ref="B352:B353"/>
    <mergeCell ref="C352:C353"/>
    <mergeCell ref="E352:F352"/>
    <mergeCell ref="J352:K352"/>
    <mergeCell ref="E353:F353"/>
    <mergeCell ref="J353:K353"/>
    <mergeCell ref="B354:B355"/>
    <mergeCell ref="C354:C355"/>
    <mergeCell ref="E354:F354"/>
    <mergeCell ref="J354:K354"/>
    <mergeCell ref="E355:F355"/>
    <mergeCell ref="J355:K355"/>
    <mergeCell ref="E360:F360"/>
    <mergeCell ref="J360:K360"/>
    <mergeCell ref="E361:F361"/>
    <mergeCell ref="J361:K361"/>
    <mergeCell ref="E362:F362"/>
    <mergeCell ref="J362:K362"/>
    <mergeCell ref="E363:F363"/>
    <mergeCell ref="J363:K363"/>
    <mergeCell ref="E356:F356"/>
    <mergeCell ref="J356:K356"/>
    <mergeCell ref="E357:F357"/>
    <mergeCell ref="J357:K357"/>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ubactivity xmlns="4f9c820c-e7e2-444d-97ee-45f2b3485c1d">Monthly Reporting</Subactivity>
    <BusinessValue xmlns="4f9c820c-e7e2-444d-97ee-45f2b3485c1d">Normal</BusinessValue>
    <PRADateDisposal xmlns="4f9c820c-e7e2-444d-97ee-45f2b3485c1d" xsi:nil="true"/>
    <KeyWords xmlns="15ffb055-6eb4-45a1-bc20-bf2ac0d420da" xsi:nil="true"/>
    <SecurityClassification xmlns="15ffb055-6eb4-45a1-bc20-bf2ac0d420da">Confidential</SecurityClassification>
    <PRADate3 xmlns="4f9c820c-e7e2-444d-97ee-45f2b3485c1d" xsi:nil="true"/>
    <Level2 xmlns="c91a514c-9034-4fa3-897a-8352025b26ed">NA</Level2>
    <PRAText5 xmlns="4f9c820c-e7e2-444d-97ee-45f2b3485c1d" xsi:nil="true"/>
    <Activity xmlns="4f9c820c-e7e2-444d-97ee-45f2b3485c1d">Reporting</Activity>
    <AggregationStatus xmlns="4f9c820c-e7e2-444d-97ee-45f2b3485c1d">Normal</AggregationStatus>
    <CategoryValue xmlns="4f9c820c-e7e2-444d-97ee-45f2b3485c1d">NA</CategoryValue>
    <PRADate2 xmlns="4f9c820c-e7e2-444d-97ee-45f2b3485c1d" xsi:nil="true"/>
    <Case xmlns="4f9c820c-e7e2-444d-97ee-45f2b3485c1d">Consent Compliance Monthly Report to Public Website</Case>
    <Level3 xmlns="c91a514c-9034-4fa3-897a-8352025b26ed" xsi:nil="true"/>
    <PRAText1 xmlns="4f9c820c-e7e2-444d-97ee-45f2b3485c1d" xsi:nil="true"/>
    <PRAText4 xmlns="4f9c820c-e7e2-444d-97ee-45f2b3485c1d" xsi:nil="true"/>
    <Team xmlns="c91a514c-9034-4fa3-897a-8352025b26ed">NA</Team>
    <Project xmlns="4f9c820c-e7e2-444d-97ee-45f2b3485c1d">NA</Project>
    <FunctionGroup xmlns="4f9c820c-e7e2-444d-97ee-45f2b3485c1d">Environment</FunctionGroup>
    <Function xmlns="4f9c820c-e7e2-444d-97ee-45f2b3485c1d">Compliance, Monitoring and Enforcement</Function>
    <RelatedPeople xmlns="4f9c820c-e7e2-444d-97ee-45f2b3485c1d">
      <UserInfo>
        <DisplayName/>
        <AccountId xsi:nil="true"/>
        <AccountType/>
      </UserInfo>
    </RelatedPeople>
    <AggregationNarrative xmlns="725c79e5-42ce-4aa0-ac78-b6418001f0d2" xsi:nil="true"/>
    <Channel xmlns="c91a514c-9034-4fa3-897a-8352025b26ed">NA</Channel>
    <PRADate1 xmlns="4f9c820c-e7e2-444d-97ee-45f2b3485c1d" xsi:nil="true"/>
    <PRAType xmlns="4f9c820c-e7e2-444d-97ee-45f2b3485c1d">Doc</PRAType>
    <DocumentType xmlns="4f9c820c-e7e2-444d-97ee-45f2b3485c1d" xsi:nil="true"/>
    <PRAText3 xmlns="4f9c820c-e7e2-444d-97ee-45f2b3485c1d" xsi:nil="true"/>
    <Year xmlns="c91a514c-9034-4fa3-897a-8352025b26ed">Consent Compliance Monthly Report to Public Website</Year>
    <Narrative xmlns="4f9c820c-e7e2-444d-97ee-45f2b3485c1d" xsi:nil="true"/>
    <CategoryName xmlns="4f9c820c-e7e2-444d-97ee-45f2b3485c1d">NA</CategoryName>
    <PRADateTrigger xmlns="4f9c820c-e7e2-444d-97ee-45f2b3485c1d" xsi:nil="true"/>
    <PRAText2 xmlns="4f9c820c-e7e2-444d-97ee-45f2b3485c1d" xsi:nil="true"/>
    <_dlc_DocIdUrl xmlns="5b302102-ca55-449e-827c-a228a4689d43">
      <Url>https://northlandregionalcouncil.sharepoint.com/sites/dmCME/_layouts/15/DocIdRedir.aspx?ID=DMHUB-77030408-685</Url>
      <Description>DMHUB-77030408-685</Description>
    </_dlc_DocIdUrl>
    <SharedWithUsers xmlns="5b302102-ca55-449e-827c-a228a4689d43">
      <UserInfo>
        <DisplayName>Debbie Welsh</DisplayName>
        <AccountId>111</AccountId>
        <AccountType/>
      </UserInfo>
      <UserInfo>
        <DisplayName>Papanui Polamalu</DisplayName>
        <AccountId>159</AccountId>
        <AccountType/>
      </UserInfo>
      <UserInfo>
        <DisplayName>Tess Dacre</DisplayName>
        <AccountId>30</AccountId>
        <AccountType/>
      </UserInfo>
      <UserInfo>
        <DisplayName>Service Desk CE</DisplayName>
        <AccountId>642</AccountId>
        <AccountType/>
      </UserInfo>
      <UserInfo>
        <DisplayName>Glenn Johnson</DisplayName>
        <AccountId>63</AccountId>
        <AccountType/>
      </UserInfo>
    </SharedWithUsers>
    <zMigrationID xmlns="5efd00b3-598a-4719-8a26-fe2256cb6099" xsi:nil="true"/>
    <ObjectiveDocumentID xmlns="5efd00b3-598a-4719-8a26-fe2256cb6099" xsi:nil="true"/>
    <SetLabel xmlns="5efd00b3-598a-4719-8a26-fe2256cb6099">D03M</SetLabe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eDocument" ma:contentTypeID="0x01010013CE9E1035178C498DB529E021DBB811000134C06D21FD94439D0350CF26B85DDE" ma:contentTypeVersion="58" ma:contentTypeDescription="Create a new document." ma:contentTypeScope="" ma:versionID="95f1319d49b27bec048936baf9919d26">
  <xsd:schema xmlns:xsd="http://www.w3.org/2001/XMLSchema" xmlns:xs="http://www.w3.org/2001/XMLSchema" xmlns:p="http://schemas.microsoft.com/office/2006/metadata/properties" xmlns:ns2="4f9c820c-e7e2-444d-97ee-45f2b3485c1d" xmlns:ns3="15ffb055-6eb4-45a1-bc20-bf2ac0d420da" xmlns:ns4="725c79e5-42ce-4aa0-ac78-b6418001f0d2" xmlns:ns5="c91a514c-9034-4fa3-897a-8352025b26ed" xmlns:ns6="5efd00b3-598a-4719-8a26-fe2256cb6099" xmlns:ns7="5b302102-ca55-449e-827c-a228a4689d43" targetNamespace="http://schemas.microsoft.com/office/2006/metadata/properties" ma:root="true" ma:fieldsID="71ef0ddbbd6576889785f8d200503005" ns2:_="" ns3:_="" ns4:_="" ns5:_="" ns6:_="" ns7:_="">
    <xsd:import namespace="4f9c820c-e7e2-444d-97ee-45f2b3485c1d"/>
    <xsd:import namespace="15ffb055-6eb4-45a1-bc20-bf2ac0d420da"/>
    <xsd:import namespace="725c79e5-42ce-4aa0-ac78-b6418001f0d2"/>
    <xsd:import namespace="c91a514c-9034-4fa3-897a-8352025b26ed"/>
    <xsd:import namespace="5efd00b3-598a-4719-8a26-fe2256cb6099"/>
    <xsd:import namespace="5b302102-ca55-449e-827c-a228a4689d43"/>
    <xsd:element name="properties">
      <xsd:complexType>
        <xsd:sequence>
          <xsd:element name="documentManagement">
            <xsd:complexType>
              <xsd:all>
                <xsd:element ref="ns2:DocumentType" minOccurs="0"/>
                <xsd:element ref="ns2:Narrative" minOccurs="0"/>
                <xsd:element ref="ns3:KeyWords" minOccurs="0"/>
                <xsd:element ref="ns3:SecurityClassification" minOccurs="0"/>
                <xsd:element ref="ns2:Subactivity" minOccurs="0"/>
                <xsd:element ref="ns2:Case" minOccurs="0"/>
                <xsd:element ref="ns2:RelatedPeople" minOccurs="0"/>
                <xsd:element ref="ns2:CategoryName" minOccurs="0"/>
                <xsd:element ref="ns2:CategoryValue" minOccurs="0"/>
                <xsd:element ref="ns2:BusinessValue" minOccurs="0"/>
                <xsd:element ref="ns2:FunctionGroup" minOccurs="0"/>
                <xsd:element ref="ns2:Project" minOccurs="0"/>
                <xsd:element ref="ns2:Activity" minOccurs="0"/>
                <xsd:element ref="ns4:AggregationNarrative" minOccurs="0"/>
                <xsd:element ref="ns5:Channel" minOccurs="0"/>
                <xsd:element ref="ns5:Team" minOccurs="0"/>
                <xsd:element ref="ns5:Level2" minOccurs="0"/>
                <xsd:element ref="ns5:Level3" minOccurs="0"/>
                <xsd:element ref="ns5:Year" minOccurs="0"/>
                <xsd:element ref="ns2:PRADate1" minOccurs="0"/>
                <xsd:element ref="ns2:PRADate2" minOccurs="0"/>
                <xsd:element ref="ns2:PRADate3" minOccurs="0"/>
                <xsd:element ref="ns2:PRADateDisposal" minOccurs="0"/>
                <xsd:element ref="ns2:PRADateTrigger" minOccurs="0"/>
                <xsd:element ref="ns2:PRAText1" minOccurs="0"/>
                <xsd:element ref="ns2:PRAText2" minOccurs="0"/>
                <xsd:element ref="ns2:PRAText3" minOccurs="0"/>
                <xsd:element ref="ns2:PRAText4" minOccurs="0"/>
                <xsd:element ref="ns2:PRAText5" minOccurs="0"/>
                <xsd:element ref="ns2:AggregationStatus" minOccurs="0"/>
                <xsd:element ref="ns2:Function" minOccurs="0"/>
                <xsd:element ref="ns2:PRAType" minOccurs="0"/>
                <xsd:element ref="ns6:MediaServiceMetadata" minOccurs="0"/>
                <xsd:element ref="ns6:MediaServiceFastMetadata" minOccurs="0"/>
                <xsd:element ref="ns7:_dlc_DocIdUrl" minOccurs="0"/>
                <xsd:element ref="ns6:MediaServiceAutoKeyPoints" minOccurs="0"/>
                <xsd:element ref="ns6:MediaServiceKeyPoints" minOccurs="0"/>
                <xsd:element ref="ns6:ObjectiveDocumentID" minOccurs="0"/>
                <xsd:element ref="ns6:zMigrationID" minOccurs="0"/>
                <xsd:element ref="ns7:SharedWithUsers" minOccurs="0"/>
                <xsd:element ref="ns7:SharedWithDetails" minOccurs="0"/>
                <xsd:element ref="ns6:MediaServiceObjectDetectorVersions" minOccurs="0"/>
                <xsd:element ref="ns6:MediaServiceSearchProperties" minOccurs="0"/>
                <xsd:element ref="ns6:Set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9c820c-e7e2-444d-97ee-45f2b3485c1d" elementFormDefault="qualified">
    <xsd:import namespace="http://schemas.microsoft.com/office/2006/documentManagement/types"/>
    <xsd:import namespace="http://schemas.microsoft.com/office/infopath/2007/PartnerControls"/>
    <xsd:element name="DocumentType" ma:index="8" nillable="true" ma:displayName="Document Type" ma:format="Dropdown" ma:internalName="DocumentType">
      <xsd:simpleType>
        <xsd:restriction base="dms:Choice">
          <xsd:enumeration value="APPLICATION, Certificate, Consent related"/>
          <xsd:enumeration value="CONTRACT, Variation, Agreement"/>
          <xsd:enumeration value="CORRESPONDENCE, Memo, Filenote, Email"/>
          <xsd:enumeration value="DATA set, Model, Calculation"/>
          <xsd:enumeration value="DRAWING, Plan, Map"/>
          <xsd:enumeration value="EMPLOYMENT related"/>
          <xsd:enumeration value="FINANCIAL related"/>
          <xsd:enumeration value="KNOWLEDGE article"/>
          <xsd:enumeration value="LEGAL"/>
          <xsd:enumeration value="MEETING related"/>
          <xsd:enumeration value="MIGRATED Document"/>
          <xsd:enumeration value="PHOTO, Image, Multi-media"/>
          <xsd:enumeration value="POLICY, Bylaw, Strategy"/>
          <xsd:enumeration value="PRESENTATION"/>
          <xsd:enumeration value="PROCEDURE, Process"/>
          <xsd:enumeration value="PROCUREMENT related"/>
          <xsd:enumeration value="PUBLICATION material, Media, Advertising"/>
          <xsd:enumeration value="REPORT, Planning related"/>
          <xsd:enumeration value="SPECIFICATION, Standard"/>
          <xsd:enumeration value="SUBMISSION, Tender"/>
          <xsd:enumeration value="TEMPLATE, Checklist, Form"/>
        </xsd:restriction>
      </xsd:simpleType>
    </xsd:element>
    <xsd:element name="Narrative" ma:index="9" nillable="true" ma:displayName="Narrative" ma:internalName="Narrative" ma:readOnly="false">
      <xsd:simpleType>
        <xsd:restriction base="dms:Note">
          <xsd:maxLength value="255"/>
        </xsd:restriction>
      </xsd:simpleType>
    </xsd:element>
    <xsd:element name="Subactivity" ma:index="12" nillable="true" ma:displayName="Subactivity" ma:hidden="true" ma:internalName="Subactivity">
      <xsd:simpleType>
        <xsd:restriction base="dms:Text">
          <xsd:maxLength value="255"/>
        </xsd:restriction>
      </xsd:simpleType>
    </xsd:element>
    <xsd:element name="Case" ma:index="13" nillable="true" ma:displayName="Case" ma:default="NA" ma:hidden="true" ma:internalName="Case" ma:readOnly="false">
      <xsd:simpleType>
        <xsd:restriction base="dms:Text">
          <xsd:maxLength value="255"/>
        </xsd:restriction>
      </xsd:simpleType>
    </xsd:element>
    <xsd:element name="RelatedPeople" ma:index="14" nillable="true" ma:displayName="Related People" ma:hidden="true" ma:list="UserInfo" ma:SharePointGroup="0" ma:internalName="RelatedPeopl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tegoryName" ma:index="15" nillable="true" ma:displayName="Category 1" ma:default="NA" ma:hidden="true" ma:internalName="CategoryName" ma:readOnly="false">
      <xsd:simpleType>
        <xsd:restriction base="dms:Text">
          <xsd:maxLength value="255"/>
        </xsd:restriction>
      </xsd:simpleType>
    </xsd:element>
    <xsd:element name="CategoryValue" ma:index="16" nillable="true" ma:displayName="Category 2" ma:default="NA" ma:hidden="true" ma:internalName="CategoryValue" ma:readOnly="false">
      <xsd:simpleType>
        <xsd:restriction base="dms:Text">
          <xsd:maxLength value="255"/>
        </xsd:restriction>
      </xsd:simpleType>
    </xsd:element>
    <xsd:element name="BusinessValue" ma:index="17" nillable="true" ma:displayName="Business Value" ma:default="Normal" ma:format="Dropdown" ma:internalName="BusinessValue">
      <xsd:simpleType>
        <xsd:restriction base="dms:Choice">
          <xsd:enumeration value="Normal"/>
          <xsd:enumeration value="Corporate Value"/>
          <xsd:enumeration value="Superseded"/>
        </xsd:restriction>
      </xsd:simpleType>
    </xsd:element>
    <xsd:element name="FunctionGroup" ma:index="18" nillable="true" ma:displayName="Function Group" ma:default="Environment" ma:hidden="true" ma:internalName="FunctionGroup" ma:readOnly="false">
      <xsd:simpleType>
        <xsd:restriction base="dms:Text">
          <xsd:maxLength value="255"/>
        </xsd:restriction>
      </xsd:simpleType>
    </xsd:element>
    <xsd:element name="Project" ma:index="19" nillable="true" ma:displayName="Project" ma:default="NA" ma:hidden="true" ma:internalName="Project" ma:readOnly="false">
      <xsd:simpleType>
        <xsd:restriction base="dms:Text">
          <xsd:maxLength value="255"/>
        </xsd:restriction>
      </xsd:simpleType>
    </xsd:element>
    <xsd:element name="Activity" ma:index="20" nillable="true" ma:displayName="Activity" ma:default="Reporting" ma:hidden="true" ma:internalName="Activity" ma:readOnly="false">
      <xsd:simpleType>
        <xsd:restriction base="dms:Text">
          <xsd:maxLength value="255"/>
        </xsd:restriction>
      </xsd:simpleType>
    </xsd:element>
    <xsd:element name="PRADate1" ma:index="27" nillable="true" ma:displayName="PRA Date 1" ma:format="DateOnly" ma:hidden="true" ma:internalName="PRADate1" ma:readOnly="false">
      <xsd:simpleType>
        <xsd:restriction base="dms:DateTime"/>
      </xsd:simpleType>
    </xsd:element>
    <xsd:element name="PRADate2" ma:index="28" nillable="true" ma:displayName="PRA Date 2" ma:format="DateOnly" ma:hidden="true" ma:internalName="PRADate2" ma:readOnly="false">
      <xsd:simpleType>
        <xsd:restriction base="dms:DateTime"/>
      </xsd:simpleType>
    </xsd:element>
    <xsd:element name="PRADate3" ma:index="29" nillable="true" ma:displayName="PRA Date 3" ma:format="DateOnly" ma:hidden="true" ma:internalName="PRADate3" ma:readOnly="false">
      <xsd:simpleType>
        <xsd:restriction base="dms:DateTime"/>
      </xsd:simpleType>
    </xsd:element>
    <xsd:element name="PRADateDisposal" ma:index="30" nillable="true" ma:displayName="PRA Date Disposal" ma:format="DateOnly" ma:hidden="true" ma:internalName="PRADateDisposal" ma:readOnly="false">
      <xsd:simpleType>
        <xsd:restriction base="dms:DateTime"/>
      </xsd:simpleType>
    </xsd:element>
    <xsd:element name="PRADateTrigger" ma:index="31" nillable="true" ma:displayName="PRA Date Trigger" ma:format="DateOnly" ma:hidden="true" ma:internalName="PRADateTrigger" ma:readOnly="false">
      <xsd:simpleType>
        <xsd:restriction base="dms:DateTime"/>
      </xsd:simpleType>
    </xsd:element>
    <xsd:element name="PRAText1" ma:index="32" nillable="true" ma:displayName="PRA Text 1" ma:hidden="true" ma:internalName="PRAText1" ma:readOnly="false">
      <xsd:simpleType>
        <xsd:restriction base="dms:Text">
          <xsd:maxLength value="255"/>
        </xsd:restriction>
      </xsd:simpleType>
    </xsd:element>
    <xsd:element name="PRAText2" ma:index="33" nillable="true" ma:displayName="PRA Text 2" ma:hidden="true" ma:internalName="PRAText2" ma:readOnly="false">
      <xsd:simpleType>
        <xsd:restriction base="dms:Text">
          <xsd:maxLength value="255"/>
        </xsd:restriction>
      </xsd:simpleType>
    </xsd:element>
    <xsd:element name="PRAText3" ma:index="34" nillable="true" ma:displayName="PRA Text 3" ma:hidden="true" ma:internalName="PRAText3" ma:readOnly="false">
      <xsd:simpleType>
        <xsd:restriction base="dms:Text">
          <xsd:maxLength value="255"/>
        </xsd:restriction>
      </xsd:simpleType>
    </xsd:element>
    <xsd:element name="PRAText4" ma:index="35" nillable="true" ma:displayName="PRA Text 4" ma:hidden="true" ma:internalName="PRAText4" ma:readOnly="false">
      <xsd:simpleType>
        <xsd:restriction base="dms:Text">
          <xsd:maxLength value="255"/>
        </xsd:restriction>
      </xsd:simpleType>
    </xsd:element>
    <xsd:element name="PRAText5" ma:index="36" nillable="true" ma:displayName="PRA Text 5" ma:hidden="true" ma:internalName="PRAText5" ma:readOnly="false">
      <xsd:simpleType>
        <xsd:restriction base="dms:Text">
          <xsd:maxLength value="255"/>
        </xsd:restriction>
      </xsd:simpleType>
    </xsd:element>
    <xsd:element name="AggregationStatus" ma:index="37" nillable="true" ma:displayName="Aggregation Status" ma:default="Normal" ma:format="Dropdown" ma:hidden="true" ma:internalName="AggregationStatus" ma:readOnly="false">
      <xsd:simpleType>
        <xsd:restriction base="dms:Choice">
          <xsd:enumeration value="Delete Soon"/>
          <xsd:enumeration value="Transfer Soon"/>
          <xsd:enumeration value="Appraise Soon"/>
          <xsd:enumeration value="Delete"/>
          <xsd:enumeration value="Transfer"/>
          <xsd:enumeration value="Appraise"/>
          <xsd:enumeration value="Hold"/>
          <xsd:enumeration value="Normal"/>
        </xsd:restriction>
      </xsd:simpleType>
    </xsd:element>
    <xsd:element name="Function" ma:index="38" nillable="true" ma:displayName="Function" ma:default="Compliance, Monitoring and Enforcement" ma:hidden="true" ma:internalName="Function" ma:readOnly="false">
      <xsd:simpleType>
        <xsd:restriction base="dms:Text">
          <xsd:maxLength value="255"/>
        </xsd:restriction>
      </xsd:simpleType>
    </xsd:element>
    <xsd:element name="PRAType" ma:index="39" nillable="true" ma:displayName="PRA Type" ma:default="Doc" ma:hidden="true" ma:internalName="PRATyp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ffb055-6eb4-45a1-bc20-bf2ac0d420da" elementFormDefault="qualified">
    <xsd:import namespace="http://schemas.microsoft.com/office/2006/documentManagement/types"/>
    <xsd:import namespace="http://schemas.microsoft.com/office/infopath/2007/PartnerControls"/>
    <xsd:element name="KeyWords" ma:index="10" nillable="true" ma:displayName="Key Words" ma:hidden="true" ma:internalName="KeyWords" ma:readOnly="false">
      <xsd:simpleType>
        <xsd:restriction base="dms:Note"/>
      </xsd:simpleType>
    </xsd:element>
    <xsd:element name="SecurityClassification" ma:index="11" nillable="true" ma:displayName="Security Classification" ma:default="" ma:format="Dropdown" ma:hidden="true" ma:internalName="SecurityClassification">
      <xsd:simpleType>
        <xsd:union memberTypes="dms:Text">
          <xsd:simpleType>
            <xsd:restriction base="dms:Choice">
              <xsd:enumeration value="Confidential"/>
              <xsd:enumeration value="Restricted"/>
              <xsd:enumeration value="Unrestrict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725c79e5-42ce-4aa0-ac78-b6418001f0d2" elementFormDefault="qualified">
    <xsd:import namespace="http://schemas.microsoft.com/office/2006/documentManagement/types"/>
    <xsd:import namespace="http://schemas.microsoft.com/office/infopath/2007/PartnerControls"/>
    <xsd:element name="AggregationNarrative" ma:index="21" nillable="true" ma:displayName="Aggregation Narrative" ma:hidden="true" ma:internalName="AggregationNarrativ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1a514c-9034-4fa3-897a-8352025b26ed" elementFormDefault="qualified">
    <xsd:import namespace="http://schemas.microsoft.com/office/2006/documentManagement/types"/>
    <xsd:import namespace="http://schemas.microsoft.com/office/infopath/2007/PartnerControls"/>
    <xsd:element name="Channel" ma:index="22" nillable="true" ma:displayName="Channel" ma:default="NA" ma:hidden="true" ma:internalName="Channel" ma:readOnly="false">
      <xsd:simpleType>
        <xsd:restriction base="dms:Text">
          <xsd:maxLength value="255"/>
        </xsd:restriction>
      </xsd:simpleType>
    </xsd:element>
    <xsd:element name="Team" ma:index="23" nillable="true" ma:displayName="Team" ma:default="NA" ma:hidden="true" ma:internalName="Team" ma:readOnly="false">
      <xsd:simpleType>
        <xsd:restriction base="dms:Text">
          <xsd:maxLength value="255"/>
        </xsd:restriction>
      </xsd:simpleType>
    </xsd:element>
    <xsd:element name="Level2" ma:index="24" nillable="true" ma:displayName="Level2" ma:default="NA" ma:hidden="true" ma:internalName="Level2" ma:readOnly="false">
      <xsd:simpleType>
        <xsd:restriction base="dms:Text">
          <xsd:maxLength value="255"/>
        </xsd:restriction>
      </xsd:simpleType>
    </xsd:element>
    <xsd:element name="Level3" ma:index="25" nillable="true" ma:displayName="Level3" ma:hidden="true" ma:internalName="Level3" ma:readOnly="false">
      <xsd:simpleType>
        <xsd:restriction base="dms:Text">
          <xsd:maxLength value="255"/>
        </xsd:restriction>
      </xsd:simpleType>
    </xsd:element>
    <xsd:element name="Year" ma:index="26" nillable="true" ma:displayName="Year" ma:default="NA" ma:hidden="true" ma:internalName="Yea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fd00b3-598a-4719-8a26-fe2256cb6099" elementFormDefault="qualified">
    <xsd:import namespace="http://schemas.microsoft.com/office/2006/documentManagement/types"/>
    <xsd:import namespace="http://schemas.microsoft.com/office/infopath/2007/PartnerControls"/>
    <xsd:element name="MediaServiceMetadata" ma:index="40" nillable="true" ma:displayName="MediaServiceMetadata" ma:hidden="true" ma:internalName="MediaServiceMetadata" ma:readOnly="true">
      <xsd:simpleType>
        <xsd:restriction base="dms:Note"/>
      </xsd:simpleType>
    </xsd:element>
    <xsd:element name="MediaServiceFastMetadata" ma:index="41" nillable="true" ma:displayName="MediaServiceFastMetadata" ma:hidden="true" ma:internalName="MediaServiceFastMetadata" ma:readOnly="true">
      <xsd:simpleType>
        <xsd:restriction base="dms:Note"/>
      </xsd:simpleType>
    </xsd:element>
    <xsd:element name="MediaServiceAutoKeyPoints" ma:index="43" nillable="true" ma:displayName="MediaServiceAutoKeyPoints" ma:hidden="true" ma:internalName="MediaServiceAutoKeyPoints" ma:readOnly="true">
      <xsd:simpleType>
        <xsd:restriction base="dms:Note"/>
      </xsd:simpleType>
    </xsd:element>
    <xsd:element name="MediaServiceKeyPoints" ma:index="44" nillable="true" ma:displayName="KeyPoints" ma:internalName="MediaServiceKeyPoints" ma:readOnly="true">
      <xsd:simpleType>
        <xsd:restriction base="dms:Note">
          <xsd:maxLength value="255"/>
        </xsd:restriction>
      </xsd:simpleType>
    </xsd:element>
    <xsd:element name="ObjectiveDocumentID" ma:index="45" nillable="true" ma:displayName="Objective Document ID" ma:hidden="true" ma:internalName="ObjectiveDocumentID" ma:readOnly="false">
      <xsd:simpleType>
        <xsd:restriction base="dms:Text"/>
      </xsd:simpleType>
    </xsd:element>
    <xsd:element name="zMigrationID" ma:index="46" nillable="true" ma:displayName="zMigrationID" ma:hidden="true" ma:internalName="zMigrationID" ma:readOnly="false">
      <xsd:simpleType>
        <xsd:restriction base="dms:Text"/>
      </xsd:simpleType>
    </xsd:element>
    <xsd:element name="MediaServiceObjectDetectorVersions" ma:index="49" nillable="true" ma:displayName="MediaServiceObjectDetectorVersions" ma:hidden="true" ma:indexed="true" ma:internalName="MediaServiceObjectDetectorVersions" ma:readOnly="true">
      <xsd:simpleType>
        <xsd:restriction base="dms:Text"/>
      </xsd:simpleType>
    </xsd:element>
    <xsd:element name="MediaServiceSearchProperties" ma:index="50" nillable="true" ma:displayName="MediaServiceSearchProperties" ma:hidden="true" ma:internalName="MediaServiceSearchProperties" ma:readOnly="true">
      <xsd:simpleType>
        <xsd:restriction base="dms:Note"/>
      </xsd:simpleType>
    </xsd:element>
    <xsd:element name="SetLabel" ma:index="51" nillable="true" ma:displayName="Set Label" ma:default="D03M" ma:hidden="true" ma:internalName="Set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302102-ca55-449e-827c-a228a4689d43" elementFormDefault="qualified">
    <xsd:import namespace="http://schemas.microsoft.com/office/2006/documentManagement/types"/>
    <xsd:import namespace="http://schemas.microsoft.com/office/infopath/2007/PartnerControls"/>
    <xsd:element name="_dlc_DocIdUrl" ma:index="4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SharedWithUsers" ma:index="4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15A0D6-67C9-4580-96E1-94565C6BC270}"/>
</file>

<file path=customXml/itemProps2.xml><?xml version="1.0" encoding="utf-8"?>
<ds:datastoreItem xmlns:ds="http://schemas.openxmlformats.org/officeDocument/2006/customXml" ds:itemID="{39427E22-0246-47A5-B25C-9C18AB1634F8}"/>
</file>

<file path=customXml/itemProps3.xml><?xml version="1.0" encoding="utf-8"?>
<ds:datastoreItem xmlns:ds="http://schemas.openxmlformats.org/officeDocument/2006/customXml" ds:itemID="{164ABAF3-85C7-4EA1-8620-235B2AD390B4}"/>
</file>

<file path=customXml/itemProps4.xml><?xml version="1.0" encoding="utf-8"?>
<ds:datastoreItem xmlns:ds="http://schemas.openxmlformats.org/officeDocument/2006/customXml" ds:itemID="{138F9B72-628E-4ACC-A2F5-9C6A622BB079}"/>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Glenn Johnson</dc:creator>
  <cp:keywords/>
  <dc:description/>
  <cp:lastModifiedBy/>
  <cp:revision/>
  <dcterms:created xsi:type="dcterms:W3CDTF">2021-04-29T20:49:50Z</dcterms:created>
  <dcterms:modified xsi:type="dcterms:W3CDTF">2026-09-01T23:59:33Z</dcterms:modified>
  <cp:category/>
  <cp:contentStatus/>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0x01010013CE9E1035178C498DB529E021DBB811000134C06D21FD94439D0350CF26B85DDE</vt:lpwstr>
  </property>
  <property fmtid="{D5CDD505-2E9C-101B-9397-08002B2CF9AE}" pid="3" name="_dlc_DocId">
    <vt:lpwstr>DMHUB-77030408-685</vt:lpwstr>
  </property>
  <property fmtid="{D5CDD505-2E9C-101B-9397-08002B2CF9AE}" pid="4" name="_dlc_DocIdItemGuid">
    <vt:lpwstr>75ee8c5f-46ca-4ac8-87ac-c86c4d9380f3</vt:lpwstr>
  </property>
  <property fmtid="{D5CDD505-2E9C-101B-9397-08002B2CF9AE}" pid="5" name="MediaServiceImageTags">
    <vt:lpwstr/>
  </property>
  <property fmtid="{D5CDD505-2E9C-101B-9397-08002B2CF9AE}" pid="6" name="Programme">
    <vt:lpwstr>Wastewater</vt:lpwstr>
  </property>
</Properties>
</file>